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571" r:id="rId3"/>
    <p:sldId id="414" r:id="rId4"/>
    <p:sldId id="390" r:id="rId5"/>
    <p:sldId id="392" r:id="rId6"/>
    <p:sldId id="393" r:id="rId7"/>
    <p:sldId id="380" r:id="rId8"/>
    <p:sldId id="381" r:id="rId9"/>
    <p:sldId id="563" r:id="rId10"/>
    <p:sldId id="564" r:id="rId11"/>
    <p:sldId id="504" r:id="rId12"/>
    <p:sldId id="412" r:id="rId13"/>
    <p:sldId id="562" r:id="rId14"/>
    <p:sldId id="413" r:id="rId15"/>
    <p:sldId id="565" r:id="rId16"/>
    <p:sldId id="394" r:id="rId17"/>
    <p:sldId id="395" r:id="rId18"/>
    <p:sldId id="418" r:id="rId19"/>
    <p:sldId id="572" r:id="rId20"/>
    <p:sldId id="573" r:id="rId21"/>
    <p:sldId id="422" r:id="rId22"/>
    <p:sldId id="423" r:id="rId23"/>
    <p:sldId id="424" r:id="rId24"/>
    <p:sldId id="566" r:id="rId25"/>
    <p:sldId id="397" r:id="rId26"/>
    <p:sldId id="426" r:id="rId27"/>
    <p:sldId id="425" r:id="rId28"/>
    <p:sldId id="399" r:id="rId29"/>
    <p:sldId id="401" r:id="rId30"/>
    <p:sldId id="402" r:id="rId31"/>
    <p:sldId id="403" r:id="rId32"/>
    <p:sldId id="404" r:id="rId33"/>
    <p:sldId id="405" r:id="rId34"/>
    <p:sldId id="406" r:id="rId35"/>
    <p:sldId id="429" r:id="rId36"/>
    <p:sldId id="430" r:id="rId37"/>
    <p:sldId id="574" r:id="rId38"/>
    <p:sldId id="575" r:id="rId39"/>
    <p:sldId id="576" r:id="rId40"/>
    <p:sldId id="407" r:id="rId41"/>
    <p:sldId id="502" r:id="rId42"/>
    <p:sldId id="577" r:id="rId43"/>
    <p:sldId id="578" r:id="rId44"/>
    <p:sldId id="579" r:id="rId45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129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696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drawings/_rels/vmlDrawing1.v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image" Target="../media/image3.wmf"/><Relationship Id="rId1" Type="http://schemas.openxmlformats.org/officeDocument/2006/relationships/image" Target="../media/image2.wmf"/><Relationship Id="rId6" Type="http://schemas.openxmlformats.org/officeDocument/2006/relationships/image" Target="../media/image7.wmf"/><Relationship Id="rId5" Type="http://schemas.openxmlformats.org/officeDocument/2006/relationships/image" Target="../media/image6.wmf"/><Relationship Id="rId4" Type="http://schemas.openxmlformats.org/officeDocument/2006/relationships/image" Target="../media/image5.wmf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27.wmf"/><Relationship Id="rId1" Type="http://schemas.openxmlformats.org/officeDocument/2006/relationships/image" Target="../media/image26.wmf"/></Relationships>
</file>

<file path=ppt/drawings/_rels/vmlDrawing1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29.wmf"/><Relationship Id="rId1" Type="http://schemas.openxmlformats.org/officeDocument/2006/relationships/image" Target="../media/image28.w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72.wmf"/><Relationship Id="rId1" Type="http://schemas.openxmlformats.org/officeDocument/2006/relationships/image" Target="../media/image3271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75.w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3278.wmf"/><Relationship Id="rId2" Type="http://schemas.openxmlformats.org/officeDocument/2006/relationships/image" Target="../media/image3277.wmf"/><Relationship Id="rId1" Type="http://schemas.openxmlformats.org/officeDocument/2006/relationships/image" Target="../media/image3276.wmf"/><Relationship Id="rId5" Type="http://schemas.openxmlformats.org/officeDocument/2006/relationships/image" Target="../media/image3280.wmf"/><Relationship Id="rId4" Type="http://schemas.openxmlformats.org/officeDocument/2006/relationships/image" Target="../media/image3279.wmf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82.wmf"/><Relationship Id="rId1" Type="http://schemas.openxmlformats.org/officeDocument/2006/relationships/image" Target="../media/image3281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3288.wmf"/><Relationship Id="rId2" Type="http://schemas.openxmlformats.org/officeDocument/2006/relationships/image" Target="../media/image3287.wmf"/><Relationship Id="rId1" Type="http://schemas.openxmlformats.org/officeDocument/2006/relationships/image" Target="../media/image3286.wmf"/><Relationship Id="rId6" Type="http://schemas.openxmlformats.org/officeDocument/2006/relationships/image" Target="../media/image3291.wmf"/><Relationship Id="rId5" Type="http://schemas.openxmlformats.org/officeDocument/2006/relationships/image" Target="../media/image3290.wmf"/><Relationship Id="rId4" Type="http://schemas.openxmlformats.org/officeDocument/2006/relationships/image" Target="../media/image3289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image" Target="../media/image11.wmf"/><Relationship Id="rId1" Type="http://schemas.openxmlformats.org/officeDocument/2006/relationships/image" Target="../media/image10.wmf"/><Relationship Id="rId6" Type="http://schemas.openxmlformats.org/officeDocument/2006/relationships/image" Target="../media/image15.wmf"/><Relationship Id="rId5" Type="http://schemas.openxmlformats.org/officeDocument/2006/relationships/image" Target="../media/image14.wmf"/><Relationship Id="rId4" Type="http://schemas.openxmlformats.org/officeDocument/2006/relationships/image" Target="../media/image13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.wmf"/><Relationship Id="rId1" Type="http://schemas.openxmlformats.org/officeDocument/2006/relationships/image" Target="../media/image1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2.wmf"/><Relationship Id="rId1" Type="http://schemas.openxmlformats.org/officeDocument/2006/relationships/image" Target="../media/image21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23.wmf"/><Relationship Id="rId1" Type="http://schemas.openxmlformats.org/officeDocument/2006/relationships/image" Target="../media/image22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wmf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28:5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72 12211,'-21'3'2614,"37"-5"293,72-20-2515,1 4 1,0 4 0,1 4-1,1 4 1,-1 3 0,123 13-1,245 9-330,0-32-34,-236 9-23,251 28 0,342 43 1,296-35-12,-630-46 12,54 0 4,-483 14-82,492 8-870,-535-8 765,-5 0-40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1:47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13 743 12811,'-12'15'1238,"12"-14"-1206,0-1 0,0 0 0,0 0 0,-1 0 0,1 1 0,0-1 0,0 0 0,0 0 0,0 0 1,0 1-1,0-1 0,1 0 0,-1 0 0,0 1 0,0-1 0,0 0 0,0 0 0,0 0 0,0 1 1,0-1-1,0 0 0,0 0 0,0 0 0,1 0 0,-1 1 0,0-1 0,0 0 0,0 0 0,0 0 1,1 0-1,-1 0 0,0 0 0,0 1 0,0-1 0,1 0 0,-1 0 0,0 0 0,0 0 0,1 0 0,4 1 231,-1-1-1,1 0 0,0 0 1,0 0-1,6-1 0,153-23 2248,23-2-1619,-154 23-860,20-1-14,1-2-1,-2-2 0,81-23 0,-116 21 43,-16 5-11,-10 2-3,-40-6 132,-1-2 1,2-1-1,0-4 0,-48-20 1,73 25-149,0-1 1,1 0-1,0-2 1,1 0-1,1-2 1,0 0-1,1-1 1,1-1-1,-30-38 1,44 50-22,0-1 0,0 1 0,0-1 0,1 0 0,0 1 0,0-2 0,0 1 0,1 0 0,0 0 0,1-1 0,-1-10 0,2 12-6,0 0 1,0 0-1,1 1 0,0-1 1,0 0-1,1 0 0,-1 1 1,1-1-1,1 1 0,-1-1 0,1 1 1,0 0-1,0 0 0,0 0 1,6-6-1,4-3-1,1 1 1,0 0-1,1 1 1,1 0-1,0 1 0,0 1 1,1 0-1,0 2 0,34-13 1,-8 7 4,-1 2 0,2 2-1,51-6 1,57 5-5,-131 11-4,-1 1 1,1 1-1,-1 1 1,0 0-1,27 10 1,-42-12-11,-1 0 1,0 1 0,0 0-1,0 0 1,0 0 0,0 1-1,0-1 1,0 1 0,-1 0-1,1 0 1,-1 0 0,0 0-1,0 1 1,4 5 0,-5-5-5,-1 0 1,1-1 0,-1 1-1,0 0 1,0 0 0,0 0-1,-1 0 1,1 0 0,-1 0 0,0 0-1,0 0 1,0 0 0,0 0-1,-1 0 1,0 0 0,0-1-1,-1 6 1,-4 7-45,0-1 0,-1 0 1,0 0-1,-16 24 0,-45 51-95,45-62 124,1 1 1,-25 43-1,44-67 28,1 0 0,-1 1 1,1-1-1,0 1 0,-2 10 0,4-14 3,0 0 0,0-1 1,0 1-1,0 0 0,0-1 0,0 1 0,0 0 0,0-1 1,1 1-1,-1-1 0,0 1 0,1 0 0,0-1 1,-1 1-1,1-1 0,0 0 0,0 1 0,0-1 0,0 1 1,0-1-1,0 0 0,0 0 0,0 0 0,0 0 0,1 1 1,1 0-1,6 2-2,1-1 0,0 1 1,-1-2-1,1 1 0,1-1 1,-1-1-1,11 1 0,-12-1 2,360 11-496,-239-12 346,-63 2 20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4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17556,'-8'7'617,"1"0"1,0 1-1,0 1 1,0-1 0,-8 16-1,14-22-602,0 0-1,1 0 0,-1 0 1,0 0-1,1 0 1,-1 0-1,1 0 0,0 0 1,-1 0-1,1 0 1,0 0-1,0 0 0,0 0 1,1 0-1,-1 0 1,0 0-1,1 0 0,0 0 1,-1 0-1,1 0 1,0 0-1,0 0 0,0 0 1,0-1-1,0 1 1,0 0-1,1-1 0,-1 1 1,0-1-1,1 1 1,-1-1-1,1 0 0,0 1 1,-1-1-1,1 0 1,3 1-1,13 7-712,29 12 1,-36-17 416,1 1 0,0 0 0,-1 0 0,0 1 1,-1 1-1,1 0 0,14 12 0,-24-18 286,0 1 0,0-1 1,0 0-1,0 0 0,0 1 0,0-1 1,0 1-1,0-1 0,-1 1 0,1-1 1,-1 1-1,1-1 0,-1 1 0,1-1 1,-1 1-1,0 0 0,0-1 0,0 1 1,0 0-1,0-1 0,0 3 0,-1-2 61,0 1 0,0-1 0,0 1-1,0-1 1,0 0 0,-1 0 0,1 1-1,-1-1 1,1 0 0,-1 0 0,0-1-1,-2 3 1,-8 5 517,0 0 1,0-2-1,-27 13 1,26-13-209,7-3-201,-2 0 0,1-1 0,0 0-1,-1 0 1,0 0 0,1-1 0,-1 0 0,0-1-1,0 0 1,0 0 0,0 0 0,-9-1-1,16-1-211,1 1 0,-1 0 0,0 0-1,0 0 1,1-1 0,-1 1 0,0-1-1,1 1 1,-1 0 0,1-1-1,-1 1 1,0-1 0,1 1 0,-1-1-1,1 1 1,-1-1 0,1 0 0,0 1-1,-1-1 1,1 0 0,0 1-1,-1-1 1,1 0 0,0 1 0,0-1-1,-1 0 1,1 1 0,0-1 0,0 0-1,0 0 1,0 1 0,0-1-1,0 0 1,0-1 0,7-25-427,-7 26 461,15-34-464,5-11-189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11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16948,'1'1'260,"0"0"0,0 0 0,1 0 0,-1 0 1,0 0-1,0 0 0,0 0 0,1 0 0,-1-1 1,0 1-1,1 0 0,-1-1 0,1 1 0,-1-1 1,1 0-1,-1 1 0,1-1 0,-1 0 0,1 0 1,-1 0-1,3 0 0,36-3 2707,-35 3-2815,24-4 1113,38 2 0,-2 8-2695,-44-5 741,-17-2 269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12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33 12555,'8'-25'6301,"-10"17"-2458,1 8-3742,0 0 0,1 0 0,-1 0 0,0 0 0,0 0 0,1 1 0,-1-1 0,0 0 0,1 0 0,-1 0 0,1 1 0,-1-1 0,0 0 0,1 1 0,-1-1 0,1 0 1,-1 1-1,0 0 0,-10 8 222,0 0 1,1 0 0,0 2 0,1-1 0,0 1 0,0 0 0,1 1 0,-8 16 0,0 3-148,1 1 0,-11 38 0,18-48-160,2 1 0,0 0 0,2 1 0,0 0 0,2-1 0,0 1 0,2 27 0,1-40-63,0 1 0,1 0 1,1-1-1,-1 0 0,2 1 1,-1-1-1,2 0 0,-1-1 1,2 1-1,-1-1 0,1 0 1,1 0-1,0-1 1,0 0-1,1 0 0,11 10 1,-15-16 21,-1 0 1,1 0 0,0 0 0,0 0-1,5 1 1,26 5-173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13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17620,'1'9'7526,"-4"21"-5724,-4 41-1975,-1-21 302,-1 70 1,9-120-123,0 0 0,-1 1 0,1-1 0,0 0 0,0 0 0,0 0 0,0 1-1,0-1 1,0 0 0,0 0 0,0 0 0,0 1 0,0-1 0,0 0 0,0 0 0,0 1 0,0-1 0,0 0 0,0 0 0,0 0 0,0 1 0,0-1 0,0 0 0,1 0 0,-1 0 0,0 1 0,0-1 0,0 0 0,0 0 0,0 0 0,0 0 0,1 1 0,-1-1 0,0 0 0,0 0 0,0 0-1,1 0 1,-1 0 0,0 0 0,0 0 0,0 0 0,1 1 0,-1-1 0,0 0 0,0 0 0,1 0 0,8-10 217,8-20 73,-17 29-285,2-1 13,11-25 196,2 1 0,30-42 0,-41 62-213,1 1 0,-1 0 0,1 0 0,-1 0 0,1 1 0,1-1 1,-1 1-1,1 0 0,-1 1 0,1 0 0,0-1 0,0 2 0,1-1 0,-1 1 0,1 0 0,-1 0 0,1 1 0,9-1 0,-14 2-6,1 0 0,-1 0 0,0 0-1,0 0 1,0 1 0,0-1 0,-1 1-1,1 0 1,0-1 0,0 1-1,0 0 1,0 0 0,-1 0 0,1 0-1,0 1 1,-1-1 0,1 0 0,-1 1-1,1-1 1,-1 1 0,0-1-1,0 1 1,0 0 0,0 0 0,0-1-1,0 1 1,0 0 0,0 0 0,-1 0-1,1 0 1,-1 0 0,1 0 0,-1 0-1,0 0 1,0 3 0,1 8 41,-1 0 0,0 1 0,-2-1 0,-2 17 0,2-17-11,0 0-68,2-8-94,0 0 1,-1 0-1,0 0 0,0-1 1,0 1-1,0 0 0,-1-1 1,-2 6-1,8-43-2351,1 9 1843,-1-2-152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14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28 13099,'1'-7'1695,"-5"-9"10819,43 15-8920,-6 2-3580,-21-3-85,-8 1-77,-1 0 1,1 1-1,0-1 0,-1 1 0,1 0 0,0 0 0,-1 1 0,1-1 0,0 1 0,-1-1 0,6 3 0,-8-3 105,-1 0 0,0 0 0,0 0 0,0 0 0,0 0 0,0 0 1,0 0-1,0 0 0,1 0 0,-1 0 0,0 1 0,0-1 0,0 0 0,0 0 0,0 0 0,0 0 0,0 0 0,0 0 0,0 0 0,0 0 0,0 1 0,0-1 0,0 0 0,0 0 0,1 0 0,-1 0 0,0 0 0,0 0 1,0 1-1,0-1 0,0 0 0,0 0 0,0 0 0,0 0 0,-1 0 0,1 0 0,0 0 0,0 1 0,0-1 0,0 0 0,0 0 0,0 0 0,0 0 0,0 0 0,0 1 0,-1 1-375,1-1-300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15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20 123 14531,'-2'2'875,"-11"14"876,13-15-1568,-1-1 0,1 1-1,-1-1 1,1 0 0,0 1 0,-1-1 0,1 1 0,0-1 0,0 0 0,-1 1 0,1-1 0,0 1-1,0-1 1,0 1 0,0-1 0,-1 1 0,1 0 0,0-1 0,0 1 0,0-1 0,0 1 0,0-1-1,0 1 1,0-1 0,1 1 0,-1-1 0,0 1 0,0 0 0,2-1 21,-1-1-1,0 1 1,1 0 0,-1-1 0,0 1-1,0-1 1,1 1 0,-1-1 0,0 0 0,0 1-1,0-1 1,0 0 0,0 0 0,2-2-1,11-11 625,-1-2-1,13-17 0,8-11 39,-26 34-702,-7 8-147,0 0 1,1-1-1,-1 1 1,1 0-1,-1 0 1,1 1-1,0-1 1,0 0-1,0 1 1,0-1-1,0 1 1,0-1 0,0 1-1,3-1 1,-4 2-20,-1 0 0,0 0 0,1 1 0,-1-1 0,1 0 0,-1 1 0,0-1 0,0 1 0,1-1 0,-1 0 0,0 1 0,0-1 0,1 1 0,-1-1 0,0 1 0,0-1 0,0 1 0,0-1 0,0 1 0,0-1 0,0 0 0,0 1 0,0-1 0,0 1 0,0-1 0,0 1 0,0-1 0,0 1 0,0-1 0,0 1 0,-1 0 0,-2 19-29,3-19 24,-7 33-700,1 0 1,-1 56-1,10-91-76,5-6 237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15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 15499,'0'0'120,"0"0"0,0-1-1,0 1 1,0 0 0,0-1 0,0 1-1,0 0 1,1 0 0,-1-1-1,0 1 1,0 0 0,0 0-1,0-1 1,1 1 0,-1 0 0,0 0-1,0 0 1,0-1 0,1 1-1,-1 0 1,0 0 0,0 0-1,1 0 1,-1 0 0,0 0 0,1-1-1,-1 1 1,0 0 0,0 0-1,1 0 1,-1 0 0,0 0-1,1 0 1,-1 0 0,0 0 0,0 0-1,1 0 1,-1 0 0,0 0-1,1 1 1,-1-1 0,0 0-1,0 0 1,1 0 0,-1 0-1,0 0 1,0 0 0,1 1 0,-1-1-1,0 0 1,0 0 0,0 0-1,1 1 1,-1-1 0,0 0-1,0 1 1,15 9 2832,-15-10-2938,8 7 345,0 0 1,-1 0-1,0 0 1,-1 1-1,1 0 1,-1 1-1,-1-1 0,0 1 1,0 0-1,7 18 1,-10-19-322,0 0 0,0 0 0,-1 0 0,0 0 1,-1 0-1,0 0 0,0 0 0,0 0 0,-1 0 0,0 0 1,-1 0-1,0 0 0,0-1 0,-5 12 0,2-7-151,-1 0-1,0 0 0,-1-1 1,-11 14-1,15-20-117,-1 0 1,0 0-1,-1-1 0,1 0 1,-1 0-1,0 0 0,0 0 0,0-1 1,0 0-1,-1 0 0,-7 3 1,5-6-362,6-6-209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24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12 14275,'-3'-11'3886,"-3"11"-210,4 1-3434,1 0 0,0 1-1,0-1 1,0 0 0,0 1 0,0-1 0,0 0 0,0 1 0,1-1-1,-2 3 1,-29 83 1860,-22 77-884,47-142-1181,2 0 1,1 0-1,0 1 0,2-1 0,2 38 1,0-50-81,1 0 1,0 0-1,0-1 1,1 1-1,1-1 1,-1 0 0,2 0-1,-1 0 1,1 0-1,0-1 1,8 9-1,-11-14-24,0 0-1,1 0 0,-1-1 1,1 1-1,0-1 0,-1 1 0,1-1 1,0 0-1,0 0 0,0-1 1,1 1-1,-1-1 0,0 1 0,1-1 1,-1 0-1,1 0 0,-1 0 1,1-1-1,-1 1 0,1-1 1,-1 0-1,1 0 0,0 0 0,-1-1 1,1 1-1,-1-1 0,1 0 1,-1 0-1,1 0 0,-1 0 0,0-1 1,1 1-1,3-4 0,23-18-468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25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20 12483,'0'-2'447,"0"1"0,1 0 0,-1 0 0,0 0 0,1-1 0,-1 1 0,1 0 0,0 0 0,-1 0 0,1 0 0,0 0 0,0 0 0,-1 0 1,1 0-1,2-2 0,-2 3-248,0 1 0,1-1 1,-1 0-1,0 0 1,0 0-1,0 1 0,1-1 1,-1 1-1,0-1 0,0 1 1,0-1-1,0 1 0,0-1 1,0 1-1,0 0 1,0 0-1,0 0 0,0 0 1,19 15 321,-1 0 0,-1 1 0,0 1 0,-1 0 0,-1 1 0,-1 1 0,-1 1 0,12 23 0,-21-35-467,-1 1 0,1-1 0,-2 1 0,1 1 0,-1-1 1,-1 0-1,0 1 0,-1-1 0,0 1 0,0 0 0,-1-1 0,0 1 0,-1 0 1,-1-1-1,1 1 0,-2-1 0,1 1 0,-1-1 0,-1 0 0,0 0 0,-6 11 1,0-5-20,1-1 1,-2-1 0,-21 25-1,27-34-102,0 0 0,0 0-1,0-1 1,-1 1 0,0-1 0,1 0-1,-2-1 1,1 0 0,0 0-1,0 0 1,-1 0 0,-12 2-1,18-5 52,-1 1 0,0-1 0,1 0 0,-1 0 0,0 0 0,0 0 0,1 0 0,-1 0 0,0 0 0,1-1 0,-1 1 0,0-1 0,1 1 0,-1-1 0,0 1 0,1-1 0,-1 0 0,1 0 0,-1 0 0,1 0 0,0 0 0,-1 0 0,1 0 0,-2-2 0,-6-16-293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83 479 9362,'-15'-1'795,"-20"-2"178,33 2-858,0 1 0,0 0 1,0-1-1,1 1 0,-1-1 0,0 0 0,0 1 0,1-1 0,-1 0 1,0 0-1,1 0 0,-1 0 0,1-1 0,-2 0 0,3 1-66,-1 1 0,1 0-1,-1-1 1,1 1 0,0 0-1,-1-1 1,1 1-1,0 0 1,-1-1 0,1 1-1,0-1 1,0 1 0,-1-1-1,1 1 1,0 0-1,0-1 1,0 1 0,0-1-1,-1 1 1,1-1 0,0 1-1,0-1 1,0 1-1,0-1 1,0 1 0,0-1-1,1 1 1,-1-1 0,0 1-1,0-1 1,0 1-1,0-1 1,1 1 0,-1-1-1,0 1 1,0-1 0,1 1-1,-1 0 1,0-1-1,1 1 1,-1-1 0,0 1-1,1 0 1,-1-1 0,0 1-1,1 0 1,-1 0-1,1-1 1,-1 1 0,1 0-1,-1 0 1,1 0 0,-1 0-1,1-1 1,-1 1-1,1 0 1,-1 0 0,2 0-1,35 0 287,-29 0-297,43 0 75,77-11-1,-80 5-33,89 1 0,-102 8-5,68 17 1,-70-12 51,1-2 1,43 3-1,250-7 1143,-90-2-919,149-25-224,-334 20-122,203-9 23,19-2 12,-195 7-39,304-23 248,73 0-54,-229 12-172,-105 11-8,187 0 4,0 22-41,-54-1 60,-89-7-12,234 5-47,1-21 41,-99-7-13,203-18 3,-198 16 4,-106 10 12,56-6 8,-87 2-34,-20 3 11,238-15-10,-290 23 2,161 3-49,24-4 46,-142-1 15,119-13 35,132-2-14,-338 15-10,80-19 0,-54 9 108,-38 6 32,-29 5-81,0 1 1,1 1 0,22-2 0,7 1 134,-31 2-157,-1-1-1,0 2 1,21 1-1,-35-2-116,0-1-1,0 1 0,0-1 0,0 0 0,0 0 0,1 0 0,-1 0 0,1-1 0,-1 1 1,-3-5-1,-16-19-62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38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9 109 16956,'0'1'60,"0"-1"1,0 0-1,-1 0 1,1 0 0,0 0-1,0 0 1,0 0 0,-1 1-1,1-1 1,0 0-1,0 0 1,-1 0 0,1 0-1,0 0 1,0 0-1,0 0 1,-1 0 0,1 0-1,0 0 1,0 0-1,-1 0 1,1 0 0,0 0-1,0-1 1,0 1 0,-1 0-1,1 0 1,0 0-1,0 0 1,0 0 0,-1 0-1,1 0 1,0-1-1,0 1 1,0 0 0,0 0-1,-1 0 1,1 0-1,0-1 1,0 1 0,0 0-1,0 0 1,0 0 0,0-1-1,1-13 1712,12-16 191,-9 25-1709,0-1 0,0 1 0,1-1 0,0 1 0,-1 1 0,2-1 0,-1 1-1,12-8 1,-15 11-237,1-1-1,-1 1 1,1 0-1,-1 0 1,1 0-1,0 0 0,-1 0 1,1 1-1,0-1 1,-1 1-1,1-1 1,0 1-1,0 0 1,-1 0-1,1 1 0,0-1 1,0 0-1,-1 1 1,1 0-1,0-1 1,-1 1-1,1 0 1,-1 1-1,1-1 0,2 2 1,-3-1-14,-1-1 0,1 1 0,-1 0 0,1 0 0,-1-1 0,0 1 0,0 0 0,0 0 0,0 1 0,0-1 0,-1 0 0,1 0 0,-1 0 0,1 0 0,-1 1 0,0-1 0,0 0 0,1 0-1,-2 1 1,1-1 0,0 0 0,-1 3 0,0 4 52,-1 1-1,-1-1 0,-5 16 0,7-23-45,1 0 1,-1 1-1,1-1 0,0 0 0,0 1 0,0-1 1,0 1-1,0-1 0,0 1 0,0-1 0,1 0 0,0 1 1,-1-1-1,1 0 0,0 1 0,0-1 0,0 0 0,2 3 1,3 5-31,1 1 0,13 13 0,2 4-108,-12-13 76,-7-11 22,0 0-1,0 1 1,-1-1-1,1 1 1,-1-1 0,2 7-1,-3-9 46,-1 0-1,0 0 1,0 0 0,0-1-1,0 1 1,0 0 0,0 0-1,0 0 1,-1-1 0,1 1-1,0 0 1,-1 0 0,0-1-1,1 1 1,-1 0 0,0-1-1,0 1 1,0-1 0,0 1-1,0-1 1,0 1 0,-3 1-1,-6 9 220,-2 0 0,0-1 1,0-1-1,-1 0 0,0 0 0,-1-1 0,0-1 0,-29 13 0,42-21-287,-1 1 0,1 0 0,-1-1 0,1 1 0,-1-1 0,1 0 0,-1 1 0,1-1 0,-1 0 0,0 0 0,1 0 0,-1 0 0,1 0 0,-1-1 0,1 1 0,-1 0-1,1-1 1,-1 1 0,1-1 0,-1 0 0,1 1 0,-1-1 0,1 0 0,0 0 0,-1 0 0,-1-1 0,19-4-111,-14 5 93,13-3-292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4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19084,'-8'24'1385,"-17"37"0,16-41-884,0 0 0,-10 40 0,15-38-256,1 1-1,0 0 1,2 1-1,3 36 1,19 94-73,-2-8-700,-19-147 509,0 1 0,0 0 0,0 0 0,0 0 0,0 0 0,0 0 0,0 0 0,0 0 0,0 0 0,0 0 0,0 0 0,0 0 0,0 0 0,0 0 0,0 0 0,0 0 0,0 0 0,0 0 0,0 0 0,0 0 0,0 0 0,0 0 0,0 0 0,-1 0 0,1 0 0,0 0 0,0 0 0,0 0 0,0 0 0,0 0 0,0 0 1,0 0-1,0 0 0,0 0 0,0 0 0,-4-9-261,-4-14 3,-2-19-45,-23-122 1799,32 164-1445,1-1 0,0 0 1,0 1-1,0-1 0,0 0 1,0 0-1,0 1 0,0-1 1,0 0-1,0 0 0,0 1 1,1-1-1,-1 0 0,0 1 1,0-1-1,1 0 0,-1 1 1,0-1-1,1 0 0,-1 1 1,1-1-1,-1 1 0,1-1 1,-1 1-1,1-1 1,-1 1-1,1-1 0,-1 1 1,1-1-1,0 1 0,-1 0 1,1-1-1,0 1 0,-1 0 1,1 0-1,0-1 0,-1 1 1,1 0-1,0 0 0,0 0 1,-1 0-1,1 0 0,0 0 1,1 0-1,5 1-91,0 0-1,0 0 1,-1 0 0,8 4 0,-1-2-320,16 3-209,-1-1 1,1-2-1,53 1 1,-36-7-81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4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22 15787,'1'0'135,"-1"-1"0,0 0-1,0 1 1,0-1-1,1 0 1,-1 0 0,0 1-1,0-1 1,0 0 0,0 0-1,0 1 1,0-1-1,0 0 1,-1 1 0,1-1-1,0 0 1,0 0-1,0 1 1,-1-1 0,1 0-1,0 1 1,-1-1-1,1 0 1,-1 1 0,1-1-1,-1 1 1,1-1 0,-1 1-1,0-2 1,0 2 29,-1 0 1,1 0-1,0 0 1,0 0-1,-1 0 1,1 0-1,0 0 1,0 1-1,-1-1 1,1 0-1,0 1 1,0-1-1,0 1 1,0-1-1,-2 2 1,-5 2 265,0 1 1,0 1 0,-12 11 0,7-4-350,1 1 0,0 0 0,2 0-1,-1 2 1,2-1 0,-13 28 0,17-33-70,1 2 0,0-1 0,0 0 0,1 1 0,1 0 0,0-1 0,0 1 0,1 0 0,1 0 0,0 0 0,2 14 0,-2-22-9,1 1 0,1-1 0,-1 0 0,1 0 0,-1 0 0,1 0 0,0 0 0,1 0 0,-1 0 0,1-1 0,-1 1 0,1-1 0,0 0 0,1 0 0,-1 0 0,0 0 0,7 4 0,-3-3-1,0 0 0,1-1 0,-1 0 0,1 0 0,-1-1 0,1 0 0,0 0 0,15 1 0,-21-3 15,0 0-1,1 0 1,-1 0 0,1 0 0,-1-1-1,1 1 1,-1-1 0,0 0-1,1 1 1,-1-1 0,0 0 0,0 0-1,1 0 1,-1-1 0,0 1 0,0-1-1,0 1 1,2-3 0,-1 1 77,0-1 1,-1 1-1,1 0 1,-1-1-1,0 0 1,0 1-1,0-1 1,0 0-1,-1 0 1,2-7-1,-2 8-4,0-1 0,0 1 0,-1-1 0,1 0 0,-1 1-1,0-1 1,0 0 0,0 1 0,0-1 0,-1 0 0,0 1-1,1-1 1,-1 1 0,-1-1 0,1 1 0,0-1 0,-1 1 0,0 0-1,1-1 1,-1 1 0,-1 0 0,1 0 0,0 1 0,-1-1-1,1 0 1,-6-3 0,-1 1 21,1 1-1,-1 1 1,1-1 0,-15-2-1,21 5-121,-1 0-1,0 1 0,1 0 1,-1 0-1,0 0 0,0 0 1,1 0-1,-1 0 1,-3 1-1,5 0-20,0-1 0,0 0-1,0 1 1,0-1 0,0 1 0,0 0 0,0-1 0,0 1 0,0 0 0,1-1 0,-1 1-1,0 0 1,0 0 0,1 0 0,-1-1 0,0 1 0,1 0 0,-1 0 0,1 0-1,-1 0 1,1 0 0,-1 2 0,1-2-47,0-1-1,-1 1 1,1-1-1,0 1 1,0-1-1,0 1 1,0-1-1,0 1 1,0-1 0,0 0-1,0 1 1,0-1-1,0 1 1,0-1-1,0 1 1,0-1-1,0 1 1,0-1-1,0 1 1,1-1 0,-1 1-1,0-1 1,0 1-1,1-1 1,-1 0-1,0 1 1,0-1-1,1 1 1,-1-1-1,1 0 1,-1 1 0,0-1-1,1 0 1,-1 0-1,1 1 1,-1-1-1,1 0 1,0 1-37,1-1-1,-1 0 1,0 0 0,0 0 0,0 0 0,0 0 0,1 0-1,-1-1 1,0 1 0,0 0 0,0-1 0,0 1 0,0 0-1,0-1 1,0 0 0,2 0 0,16-12-811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40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18532,'0'2'455,"0"1"0,0-1 0,0 1 0,0 0 0,-1-1 0,1 1 1,-1-1-1,1 1 0,-1-1 0,-2 4 0,1 3 140,-4 21-130,1 0 0,-1 41 0,6-71-462,0 0 0,0 1-1,0-1 1,0 0 0,0 0 0,0 1-1,0-1 1,0 0 0,0 1 0,0-1-1,0 0 1,0 0 0,1 1 0,-1-1-1,0 0 1,0 1 0,0-1 0,0 0-1,1 0 1,-1 0 0,0 1 0,0-1-1,1 0 1,-1 0 0,0 0 0,0 1-1,1-1 1,-1 0 0,0 0 0,1 0-1,-1 0 1,0 0 0,0 0 0,1 0-1,-1 0 1,0 0 0,1 0 0,-1 0-1,0 0 1,1 0 0,-1 0 0,0 0-1,1 0 1,-1 0 0,0 0 0,0 0-1,1 0 1,-1 0 0,0-1 0,0 1-1,1 0 1,-1 0 0,0 0 0,0-1-1,1 1 1,-1 0 0,0 0-1,22-15 28,-16 10-3,-2 3-23,0 0 0,0 1 0,1-1 0,-1 1 0,0-1-1,1 1 1,-1 0 0,1 1 0,-1-1 0,1 1 0,-1 0 0,1 0 0,-1 1 0,1-1-1,7 3 1,-8-2 5,-1 0 0,1 0-1,-1 0 1,0 1 0,0-1-1,0 1 1,0 0 0,0 0 0,0 0-1,0 0 1,-1 1 0,1-1-1,-1 1 1,1-1 0,-1 1-1,0 0 1,0 0 0,0 0-1,-1 0 1,1 0 0,0 4 0,-1-6 27,-1 1 0,0-1 0,0 0 0,0 1 0,0-1 0,0 0 0,0 1 0,-1-1 0,1 0 0,0 1 0,-1-1 0,1 0 0,-1 1 0,1-1 0,-1 0 0,1 0 0,-1 0 0,-1 2 0,-20 22 573,13-16-371,-4 7 151,-1 0-71,0 0 0,-23 19 0,34-32-299,0-1 0,-1 1 0,0-1 0,1 1 0,-1-1 0,0 0 1,0 0-1,0-1 0,0 1 0,0-1 0,0 0 0,-1 0 0,1 0 0,0-1 0,-1 1 0,1-1 0,-8-1 1,8 0-105,0 0 0,0-1 0,0 1 1,0-1-1,1 0 0,-1-1 0,0 1 1,1 0-1,0-1 0,-1 0 1,1 0-1,0 0 0,1 0 0,-1 0 1,0-1-1,1 1 0,0-1 0,0 0 1,0 0-1,-2-5 0,1 1-282,0-1-1,0 1 1,1-1-1,0 0 1,0 1 0,1-1-1,0 0 1,1-16-1,4-1-508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4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19124,'6'-3'2121,"0"2"-1169,-1 1-400,4-1 1456,0 1-591,1-2-601,2-1-176,0-1-264,2 0-88,1-2-104,-1 4-72,0 1-312,2 1-328,-2 0-672,-4 1 1016,-5 5-160,-4 0-137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4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18636,'0'0'87,"1"0"-1,-1 0 1,0-1 0,0 1 0,0 0-1,1 0 1,-1 0 0,0 0 0,0 0-1,1 0 1,-1-1 0,0 1 0,1 0-1,-1 0 1,0 0 0,0 0 0,1 0-1,-1 0 1,0 0 0,1 0 0,-1 0-1,0 0 1,0 0 0,1 0 0,-1 0-1,0 1 1,0-1 0,1 0 0,-1 0-1,0 0 1,0 0 0,1 0 0,-1 0-1,0 1 1,1-1 0,8 13 1731,3 15-458,3 32-450,-5-14-446,-10-46-452,0 0 0,0 1 0,0-1-1,0 0 1,0 0 0,0 1 0,0-1 0,0 0 0,0 0 0,1 1 0,-1-1-1,0 0 1,0 0 0,0 0 0,0 1 0,0-1 0,1 0 0,-1 0 0,0 0-1,0 1 1,0-1 0,1 0 0,-1 0 0,0 0 0,0 0 0,0 0 0,1 1-1,-1-1 1,0 0 0,0 0 0,1 0 0,-1 0 0,0 0 0,0 0-1,1 0 1,-1 0 0,0 0 0,9-7 217,4-16 22,-3 3-29,22-40 231,-29 56-429,0-1 0,0 1 0,1 0 0,-1 0-1,1 0 1,0 0 0,0 1 0,0 0 0,10-6-1,-14 9-22,1-1-1,0 1 1,-1 0-1,1-1 1,0 1-1,-1 0 0,1 0 1,0 0-1,-1 0 1,1 0-1,0 0 1,-1 0-1,1 0 1,0 0-1,0 0 1,-1 0-1,1 0 0,0 0 1,-1 0-1,1 1 1,0-1-1,-1 0 1,1 0-1,0 1 1,-1-1-1,1 1 0,0 0 1,1 0-1,-1 0 1,0 1-1,0 0 1,0-1-1,0 1 1,0 0-1,0-1 1,0 1-1,-1 0 1,2 2-1,0 3 14,-1 1 0,1-1 0,-2 1 0,1 8 0,-1-8 8,1-4-150,-1-1 0,0 1 0,0-1-1,0 1 1,-1 0 0,1-1 0,-1 1 0,0-1-1,0 1 1,-2 4 0,2-6-115,3-1-91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1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8 19996,'-1'0'130,"0"1"1,0-1-1,0 1 0,1 0 0,-1-1 1,0 1-1,0-1 0,1 1 0,-1 0 0,0 0 1,1-1-1,-1 1 0,1 0 0,-1 0 1,1 0-1,0 0 0,-1 0 0,1 0 0,0 0 1,-1 1-1,-9 25 457,-27 99 558,15-49-1146,-54 129 0,73-199-95,-2 1-1,1-1 0,-11 13 1,14-19 47,0 1 1,0-1-1,0 0 1,0 0-1,0 0 1,0-1 0,0 1-1,-1 0 1,1 0-1,0-1 1,-1 1-1,1-1 1,-2 1 0,2-1 2,0 0 0,1 0 0,-1 0 0,0 0 1,1 0-1,-1 0 0,0 0 0,1-1 0,-1 1 1,0 0-1,1-1 0,-1 1 0,0 0 1,1-1-1,-1 1 0,1-1 0,-1 1 0,1-1 1,-1 1-1,1-1 0,-1 1 0,1-1 0,-1 0 1,1 1-1,0-1 0,-1 1 0,1-1 0,0-1 1,-4-7-432,1 0 1,0 0-1,1 0 1,0-1 0,-2-18-1,2-53-1883,2 56 1496,11-247-4486,-11 267 5467,1 0 1,0 0 0,0 1-1,0-1 1,0 0 0,4-7-1,-5 11-9,1 1 1,-1-1-1,1 0 0,-1 1 0,1-1 0,0 0 0,-1 1 0,1-1 0,-1 1 1,1-1-1,0 1 0,0-1 0,-1 1 0,1 0 0,0-1 0,0 1 0,-1 0 1,1 0-1,0-1 0,0 1 0,0 0 0,0 0 0,-1 0 0,1 0 0,0 0 1,0 0-1,0 0 0,0 0 0,-1 1 0,1-1 0,0 0 0,0 0 1,0 1-1,-1-1 0,1 0 0,0 1 0,0-1 0,-1 1 0,1-1 0,0 1 1,-1-1-1,2 2 0,7 5 557,0 1 0,0 0 1,-1 0-1,0 1 0,10 13 1,31 54 472,-36-55-878,13 23 14,-6-10-154,26 34 1,-46-68-119,1 1 0,-1 0 0,1 0 0,-1 0 0,1-1-1,-1 1 1,1 0 0,0-1 0,-1 1 0,1 0 0,0-1 0,0 1 0,0-1 0,0 1 0,-1-1-1,1 1 1,0-1 0,0 0 0,1 1 0,-1-2-2,-1 1 0,0 0-1,1-1 1,-1 1 0,0 0 0,1-1 0,-1 1-1,0-1 1,0 1 0,1-1 0,-1 1 0,0-1-1,0 1 1,0-1 0,0 1 0,1-1 0,-1 1-1,0-1 1,0 1 0,0-1 0,0 1 0,0-1-1,0 1 1,-1-1 0,-5-41-160,-1 15-53,-2-1-1,0 1 1,-2 1-1,-1 0 1,-1 1-1,-32-47 0,44 70 216,-1 0-1,0 0 1,0 0-1,0 1 1,0-1 0,0 0-1,0 1 1,-5-3-1,7 4 4,-1-1 0,1 1-1,-1 0 1,1 0 0,0 0 0,-1 0-1,1 0 1,-1 0 0,1 0 0,-1 0-1,1 0 1,-1 0 0,1 0 0,-1 0-1,1 1 1,-1-1 0,1 0 0,-1 0-1,1 0 1,0 1 0,-1-1 0,1 0-1,-1 0 1,1 1 0,0-1 0,-1 0-1,1 1 1,0-1 0,-1 1 0,1-1-1,0 0 1,0 1 0,-1-1 0,1 1-1,0-1 1,0 1 0,0-1 0,-1 0-1,1 1 1,0-1 0,0 1 0,0-1-1,0 1 1,0-1 0,0 1 0,0-1-1,0 1 1,0-1 0,0 1 0,1 0-1,-1 7 49,0 1 0,1-1 0,0 0 0,1 1 0,0-1-1,0 0 1,4 10 0,3 5 83,14 25-1,-9-23 21,1-2 1,1 1-1,1-2 1,1 0-1,1-1 0,42 36 1,-94-75-456,-17-12-313,-260-144-48,310 174 684,0 0 0,0 0 0,1 0-1,-1 0 1,0 0 0,0 0 0,0 0 0,0 0 0,0 0 0,0 0 0,1-1 0,-1 1 0,0 0 0,0 0-1,0 0 1,0 0 0,0 0 0,0 0 0,0-1 0,0 1 0,0 0 0,0 0 0,0 0 0,0 0 0,0 0-1,0-1 1,0 1 0,0 0 0,0 0 0,0 0 0,0 0 0,0 0 0,0-1 0,0 1 0,0 0 0,0 0-1,0 0 1,0 0 0,0 0 0,0-1 0,0 1 0,0 0 0,0 0 0,0 0 0,0 0 0,-1 0 0,1 0-1,0 0 1,0-1 0,0 1 0,0 0 0,0 0 0,0 0 0,-1 0 0,1 0 0,0 0 0,0 0 0,0 0-1,0 0 1,0 0 0,-1 0 0,1 0 0,0 0 0,0 0 0,0 0 0,0 0 0,0 0 0,-1 0-1,21-5 670,32 1-277,-50 4-375,60-3 116,-30 3-857,0-1 1,-1-2 0,0-2 0,43-10 0,-40 1-7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12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1 16988,'-33'3'529,"0"2"1,0 1 0,0 2 0,1 1 0,0 1 0,-58 29-1,72-30-313,0 0-1,0 1 1,1 1-1,1 0 0,0 2 1,0 0-1,-26 29 1,33-32-138,2 1 1,-1 0 0,1 0-1,1 0 1,0 1 0,1 0-1,0 0 1,1 0 0,0 1-1,1-1 1,0 1 0,1 0-1,-1 17 1,3-17-69,0 0 0,0 0 0,2 0 0,0 0 0,0 0 0,1-1 0,0 1-1,1-1 1,1 0 0,0 0 0,1 0 0,8 14 0,-5-13-16,0-1 0,1-1 0,1 1 0,0-1 0,0-1 0,1 0 0,0-1 0,0 0-1,22 11 1,-14-10-4,0-1-1,1-1 1,0-1-1,1 0 0,0-2 1,0 0-1,0-2 1,0 0-1,1-2 0,-1 0 1,0-2-1,1 0 1,-1-2-1,30-6 0,-32 4 66,-1-2-1,0 0 0,0-1 0,-1 0 1,0-2-1,-1 0 0,0-1 0,-1-1 1,0 0-1,0-1 0,-2-1 0,1-1 0,20-27 1,-26 29 31,0 0 0,-1 0 0,-1 0 1,0-1-1,-1 0 0,-1 0 0,0-1 1,-1 0-1,0 0 0,-1 0 0,-1 0 1,0 0-1,-1-1 0,-1 1 0,0 0 0,-2-1 1,1 1-1,-7-26 0,3 26-12,-1 0 0,0 0-1,-1 0 1,0 1 0,-1 0-1,-1 0 1,0 1 0,-1 0-1,-19-20 1,21 25-123,-1 0 0,0 0-1,0 1 1,-1 0 0,1 1 0,-1 0 0,-1 0-1,1 1 1,-1 1 0,0-1 0,0 2-1,0 0 1,-1 0 0,-12-1 0,21 4 27,0 0-1,0 0 1,1 0 0,-1 0 0,0 0-1,0 1 1,0 0 0,1-1 0,-1 1-1,0 0 1,1 0 0,-1 0 0,0 1-1,1-1 1,-4 3 0,-7 11-196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14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3077 71 13939,'-1'-9'537,"0"3"-278,1 0 0,-1 1 1,-1-1-1,1 1 1,-1-1-1,0 1 0,0-1 1,-6-8-1,8 13-230,0 1-1,0 0 1,0 0-1,0 0 1,-1 0-1,1 0 1,0 0-1,0-1 1,0 1-1,0 0 1,-1 0-1,1 0 1,0 0-1,0 0 1,0 0-1,-1 0 1,1 0-1,0 0 0,0 0 1,0 0-1,0 0 1,-1 0-1,1 0 1,0 0-1,0 0 1,0 0-1,-1 0 1,1 0-1,0 0 1,0 0-1,0 1 1,0-1-1,-1 0 1,1 0-1,0 0 1,0 0-1,0 0 1,0 0-1,0 1 1,-1-1-1,1 0 1,0 0-1,0 0 1,0 0-1,0 0 1,0 1-1,0-1 1,0 0-1,0 0 1,-4 6 113,2 0 1,-1-1 0,1 1 0,0 0 0,0 0 0,0 0 0,1 1 0,-1 8 0,-3 59 236,5-57-291,1 154 94,26 186-1,-9-160-146,97 916 29,43-100 17,-52-487 20,-104-517 131,1 0-1,0 0 1,9 16-1,-36-2 1364,16-13-1542,1-1 0,-1 0-1,-1-1 1,-14 13 0,17-17-58,0-1 0,0 1 1,0-1-1,0 0 0,-1 0 0,0-1 0,1 0 1,-1 0-1,-10 1 0,-68 9-292,-134 39-1,-264 80 162,211-87-6,-9 1-61,-76 16 262,280-53-13,0-3 1,-130-9-1,92-4-32,-2 5-1,-128 14 0,50 2-5,150-13-2,-1-1 0,-57-11 0,32-2 6,41 6 17,-58-5-1,87 13-26,-1 0 1,1 0-1,-1 0 0,1 1 1,-1-1-1,1 0 0,0 1 1,-1-1-1,1 1 0,0-1 1,-1 1-1,1 0 0,0 0 0,0-1 1,-1 1-1,1 0 0,0 0 1,0 0-1,0 0 0,0 0 1,0 0-1,0 1 0,1-1 1,-1 0-1,0 0 0,1 1 1,-1-1-1,1 0 0,-1 1 0,1-1 1,-1 1-1,1-1 0,0 2 1,-2 8 4,1 0-1,0 0 1,1 18 0,0-8-21,9 312 37,-2 23 72,-77 257 677,29-367-644,-6 47-101,23 5 0,35 328-15,-1 84-40,-14-514 76,-10 510 34,24 0-180,26-77 87,-1-5 84,-27-2-37,-11-307-878,3-315 838,0 0 0,0 0 0,0 0 0,0 0 1,0 0-1,0-1 0,0 1 0,0 0 0,0 0 0,-1 0 0,1 0 0,0 0 0,0 0 0,0 0 0,0 0 0,0 0 0,0 0 0,0 0 0,0 0 0,0 0 0,0 0 0,0 0 1,0 0-1,-1 0 0,1 0 0,0 0 0,0 0 0,0 0 0,0 0 0,0 0 0,0 0 0,0 0 0,0 0 0,0 0 0,0 0 0,0 0 0,-1 0 0,1 0 0,0 0 0,0 0 1,0 0-1,0 0 0,0 0 0,0 0 0,0 0 0,0 0 0,0 0 0,0 0 0,0 0 0,0 0 0,0 0 0,-1 0 0,1 1 0,0-1 0,0 0 0,0 0 0,0 0 0,0 0 0,0 0 1,0 0-1,0 0 0,0 0 0,0 0 0,0 0 0,0 0 0,0 1 0,0-1 0,-4-6-62,-4-18-145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15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18748,'9'4'1616,"1"-1"-1176,9 8-143,-5 6 1183,6 6-832,6 7-416,-2 2-56,4 2-48,-3-4 16,1 1-112,-4-6-104,-5-6-288,-4-6-208,-5-4-464,-6-8 1048,-4 2-240,-3-6-208,-5-1-17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16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7 523 13763,'-6'0'1928,"9"0"-799,2-5-321,11-13 2352,10-2-1679,6-8-441,-2-2-72,8-5-184,0 2-152,-4 2-423,-1 6-313,-13 10-593,-4 2-263,-12 17-2617,-12 9 2601,-4 3-360</inkml:trace>
  <inkml:trace contextRef="#ctx0" brushRef="#br0" timeOffset="1">60 460 16283,'13'-5'1529,"4"-7"-969,1 3-208,5-6 552,5 3-192,-1 1-576,-3-6-376,2 7 312,-9-8-136,0-2-160</inkml:trace>
  <inkml:trace contextRef="#ctx0" brushRef="#br0" timeOffset="2">194 0 17980,'-23'37'1304,"1"6"-1072,4 11-72,3-1 264,3 7-72,9 0-160,-4-4-200,8-2-536,-1-9-208,11-8 8,-9-11 496,7-10-176,-2-8-224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1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37 16412,'-20'-1'333,"1"1"0,-1 1 0,1 1 0,-1 1 1,1 0-1,0 1 0,0 2 0,1 0 1,-20 9-1,20-6-270,0 0 0,0 2 1,1 0-1,1 1 0,0 1 1,0 0-1,2 1 0,-1 1 0,2 0 1,0 1-1,1 1 0,1 0 0,-16 31 1,13-18-53,1 2 1,2-1-1,1 1 0,2 1 1,1 0-1,2 0 1,1 0-1,1 0 0,2 1 1,6 62-1,-3-80-16,1 0 0,1 0 0,1 0 0,0-1 0,1 0 0,0 0 0,1 0 0,1-1 0,0 0 0,1-1 0,1 0 0,0 0 0,18 18 0,-21-25 11,0 1-1,1-1 0,-1 0 1,2-1-1,-1 0 0,0 0 1,1-1-1,0 0 0,0 0 1,0-1-1,0-1 1,1 1-1,-1-1 0,1-1 1,-1 0-1,1 0 0,0-1 1,0 0-1,-1 0 0,1-1 1,-1-1-1,1 0 0,17-5 1,-10 0 67,-1-1 1,0 0-1,-1-1 1,1-1-1,-2 0 1,0-1-1,0-1 1,-1 0-1,0-1 1,-1 0-1,0-1 0,11-18 1,1-4 226,-2-2-1,-2 0 1,30-79 0,-34 71 19,-1 0 0,-3-2 1,9-67-1,-18 94-221,-2 0 0,0 0 0,-1 0 0,-1 0 0,0 1 0,-2-1 0,-1 0 0,0 1 0,-2 0 0,-10-27 0,13 41-102,0 0 0,0 0-1,-1 0 1,1 1 0,-1-1 0,0 1 0,-1 0 0,1 0 0,-1 1 0,0 0 0,0-1-1,-1 2 1,1-1 0,-1 0 0,0 1 0,0 0 0,0 1 0,0-1 0,0 1 0,0 0-1,-1 1 1,1 0 0,-9-1 0,5 1-34,0 2 0,0-1 0,1 1 0,-1 0-1,0 1 1,0 0 0,1 1 0,-1 0 0,1 1 0,0-1 0,0 2-1,0-1 1,1 1 0,-13 10 0,17-12 3,0 0 0,0 1-1,1-1 1,-7 9 0,-6 14-220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5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10 14323,'0'-1'100,"0"0"0,-1 1 0,1-1 0,-1 1 0,1-1 0,0 1 0,-1-1 0,1 1 0,-1-1 0,0 1 0,1-1 0,-1 1 0,1 0 0,-1-1 0,1 1 0,-1 0 0,0 0 0,1-1 0,-1 1 0,0 0 0,1 0 0,-1 0 0,0 0 0,1 0 0,-1 0 0,0 0 0,1 0 0,-1 0 0,0 0 0,1 0 0,-1 0 0,0 1 0,1-1 0,-1 0 0,0 0 0,1 1 0,-1-1 0,0 1 0,-27 12 2309,19-6-1940,0 1 0,1-1 0,1 1-1,-1 0 1,1 1 0,1 0-1,-10 16 1,12-18-379,0-1 1,1 1 0,0 0-1,0 1 1,0-1-1,1 0 1,1 1-1,-1-1 1,1 1-1,0 0 1,1 13-1,0-20-83,0 0-1,0 0 0,0 0 1,0 1-1,0-1 1,1 0-1,-1 0 1,0 0-1,1 0 1,-1 0-1,1 0 0,-1 1 1,1-1-1,0 0 1,-1 0-1,1-1 1,0 1-1,0 0 0,0 0 1,0 0-1,0 0 1,1 0-1,-1 0-6,0-1 0,1 0 0,-1 0 0,0 0 0,0 1 0,1-1 0,-1 0 0,0-1 0,1 1 0,-1 0 0,0 0 0,0 0 0,0-1 0,1 1 0,-1-1 0,0 1 1,2-2-1,2-1-37,1 0 1,-1-1 0,0 0 0,0 0-1,0-1 1,7-8 0,1-4-348,-2-2 1,0 0 0,13-31 0,-20 40 122,-11 35 486,2 1 1,0 0-1,-1 44 1,6-67-172,0-1 1,0 1 0,0 0-1,1 0 1,-1 0 0,1-1 0,0 1-1,0 0 1,0 0 0,0-1 0,0 1-1,0-1 1,4 5 0,-4-6-33,1 1 1,-1-1 0,1 0-1,-1 1 1,1-1 0,-1 0-1,1 0 1,0 0-1,0-1 1,0 1 0,-1 0-1,1-1 1,0 1 0,0-1-1,0 1 1,0-1 0,0 0-1,0 0 1,0 0 0,4 0-1,5-2 12,0 0 0,0-1 0,0 0-1,0-1 1,-1 0 0,1 0 0,-1-1-1,18-12 1,72-58-72,-94 70 28,14-14-18,-15 14 12,-1 0 0,0 1-1,1 0 1,0 0 0,0 0 0,0 1-1,1-1 1,-1 1 0,10-4 0,-15 7 15,1 0 0,-1 0 1,0 0-1,0 0 0,1 1 1,-1-1-1,0 0 1,0 0-1,1 0 0,-1 0 1,0 0-1,0 0 1,1 0-1,-1 0 0,0 0 1,0 1-1,1-1 1,-1 0-1,0 0 0,0 0 1,0 1-1,1-1 0,-1 0 1,0 0-1,0 0 1,0 1-1,0-1 0,0 0 1,0 0-1,1 1 1,-1-1-1,0 0 0,0 0 1,0 1-1,0-1 1,0 0-1,0 0 0,0 1 1,0-1-1,0 0 0,0 1 1,-1 16 63,0-6-19,2-8-37,-1 0-1,1-1 1,-1 1 0,1-1-1,0 1 1,0-1 0,0 1 0,0-1-1,0 1 1,0-1 0,1 0 0,-1 0-1,1 0 1,0 0 0,0 0-1,0 0 1,0 0 0,0-1 0,0 1-1,0 0 1,0-1 0,1 0 0,-1 0-1,0 1 1,1-1 0,-1-1-1,1 1 1,-1 0 0,1-1 0,0 1-1,4-1 1,7 1-99,0 0 0,0-2 0,1 1 0,23-6-1,-9 0-195,26-5-242,-51 11 457,0-1 0,0 1-1,0 0 1,0 0 0,0 1-1,0-1 1,-1 1 0,1 0 0,0 0-1,6 2 1,-9-2 58,0-1 1,0 1-1,0 0 0,0 0 0,0 0 1,0-1-1,-1 1 0,1 0 1,0 0-1,0 0 0,-1 0 0,1 0 1,-1 0-1,1 0 0,-1 0 0,1 1 1,-1-1-1,0 0 0,1 0 1,-1 0-1,0 0 0,0 1 0,0 0 1,-3 31-532,1-22-290,9-25-882,0-8 1154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1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17996,'4'0'1680,"-2"10"-1144,-1 11-256,-1 6 1033,-1 9-497,-1 8-440,1 3-248,-1 2-368,2-2-216,-1-8-376,0-6 2032,-5-13-1296,0-1 8,-3-8-88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18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18260,'3'-8'249,"1"0"0,-1 0 0,1 0 1,1 1-1,0-1 0,0 1 0,0 0 0,1 0 0,0 1 1,0 0-1,0 0 0,1 0 0,0 1 0,0 0 0,1 0 0,-1 1 1,1 0-1,0 0 0,0 1 0,1 0 0,14-4 0,-13 5-232,0 0 0,0 1 0,0 0-1,0 1 1,0 0 0,1 0 0,-1 1 0,0 1-1,0 0 1,0 0 0,0 1 0,-1 0-1,1 0 1,-1 1 0,1 0 0,-1 1-1,-1 0 1,14 10 0,-10-4-43,0 0 1,0 1-1,-1 1 1,0 0-1,-1 0 1,-1 1-1,11 20 1,-16-26 16,0 0 0,0 0 1,-1 1-1,0-1 0,-1 1 1,1 0-1,-2 0 0,1 0 1,-1 0-1,-1 0 0,0 0 1,0 0-1,-1 0 0,0 0 1,-2 10-1,0-13 34,1 1-1,-1-1 1,-1-1-1,1 1 1,-1 0-1,0-1 1,0 0-1,0 0 1,-1 0-1,0 0 1,0-1 0,-6 5-1,-11 7 241,-40 20-1,46-27-154,8-5-84,-10 7-65,-1-1 1,0 0-1,-1-2 1,-41 13-1,46-23-619,23 2 309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 14251,'-2'-1'317,"-1"0"0,0 0-1,0 1 1,0-1 0,0 0-1,0 1 1,1 0 0,-1-1 0,0 1-1,0 1 1,0-1 0,0 0 0,0 1-1,0-1 1,0 1 0,0 0 0,-3 1-1,1 0-55,0 1 0,1 0 0,-1 0 0,0 0 0,1 1 0,0-1 0,0 1 0,-7 8-1,5-5-191,1 1-1,-1 0 0,1 0 0,1 1 0,-1-1 0,1 1 1,1 0-1,0 0 0,0 0 0,-2 16 0,5-24-64,-1 0 0,1-1 0,0 1 0,0 0 0,0-1 0,0 1 0,0 0 0,0-1 0,0 1 0,0 0 0,0-1 0,0 1 0,1 0 0,-1-1 0,0 1 0,0 0 0,1-1 0,-1 1 0,0-1 0,1 1 0,-1 0 0,0-1 0,1 1 0,-1-1 0,1 1 0,-1-1 0,1 1 0,0 0 0,0-1 0,0 0-1,0 0 0,0 0 0,1 0 1,-1 0-1,0 0 0,0 0 1,0 0-1,0-1 0,0 1 0,0 0 1,0-1-1,0 1 0,0-1 1,2 0-1,2-2 4,0 0 0,1-1 0,-2 0 0,1 0 0,6-6 0,3-8 11,-11 13-6,0 1 0,0-1 0,1 1 0,-1 0 0,1-1 0,0 2 0,1-1-1,-1 0 1,1 1 0,-1 0 0,1 0 0,8-4 0,-12 7-11,-1 1-1,1-1 1,0 0-1,-1 0 1,1 0-1,0 0 0,-1 1 1,1-1-1,0 0 1,-1 1-1,1-1 1,-1 1-1,1-1 1,0 0-1,-1 1 0,1-1 1,-1 1-1,1 0 1,-1-1-1,0 1 1,1-1-1,-1 1 1,0 0-1,1-1 0,-1 1 1,0 0-1,0-1 1,1 1-1,-1 0 1,0 0-1,7 28 15,-6-23-10,1 8 5,4 15-17,-6-28 14,0 1 0,0-1 1,1 0-1,-1 1 0,1-1 1,-1 0-1,1 0 0,0 0 0,-1 1 1,1-1-1,0 0 0,0 0 1,0 0-1,0 0 0,2 1 1,-3-2 3,1 0 0,-1 1 0,1-1 0,0 0 0,-1 0 1,1 0-1,0 0 0,-1 0 0,1 0 0,0-1 0,-1 1 0,1 0 1,0 0-1,-1 0 0,1-1 0,-1 1 0,1 0 0,0 0 0,-1-1 1,1 1-1,-1-1 0,1 1 0,-1 0 0,1-1 0,-1 1 0,1-1 1,0 0-1,12-18 228,-10 16-178,14-25 261,-13 20-220,0 0-1,1 0 0,0 1 0,0 0 1,1 0-1,0 0 0,0 0 0,1 1 1,9-7-1,-15 12-97,0 1 1,0-1-1,0 1 1,0-1-1,0 1 1,0 0-1,0 0 1,0-1-1,0 1 1,0 0-1,0 0 1,0 0-1,0 0 1,0 0-1,0 0 1,0 1-1,-1-1 1,1 0-1,0 0 1,0 1-1,0-1 1,0 0-1,0 1 1,0-1-1,0 1 1,0-1-1,-1 1 1,1-1-1,0 1 1,0 0-1,-1 0 1,1-1-1,-1 1 1,1 0-1,0 0 1,-1 0-1,1-1 1,-1 1-1,0 0 1,1 0-1,-1 0 1,0 0-1,1 1 1,2 7-20,0 0 1,-1-1 0,2 17 0,-3-18 22,1 5-15,-2-9 9,0-1-1,0 0 1,0 0-1,0 0 0,1 1 1,-1-1-1,1 0 1,-1 0-1,1 0 1,0 0-1,0 0 0,0 0 1,0 0-1,2 2 1,-2-4 4,-1 0 1,1 1-1,0-1 0,-1 0 1,1 0-1,0 0 1,-1 1-1,1-1 1,0 0-1,-1 0 0,1 0 1,0 0-1,0 0 1,-1-1-1,1 1 1,0 0-1,-1 0 0,1 0 1,0-1-1,-1 1 1,1 0-1,0 0 0,-1-1 1,1 1-1,-1-1 1,1 1-1,-1-1 1,1 1-1,-1-1 0,2 0 1,18-20 147,-16 16-108,9-10 84,-1 2 19,22-21 0,-31 31-140,0 1 0,0 0 0,0 0-1,0 0 1,0 0 0,0 0 0,0 1-1,1-1 1,-1 1 0,1 0 0,-1 0-1,1 0 1,-1 1 0,7-1 0,-9 1-13,1 0 1,-1 0-1,0 0 1,1 1 0,-1-1-1,0 1 1,1-1-1,-1 1 1,0-1 0,0 1-1,1 0 1,-1-1-1,0 1 1,0 0-1,0 0 1,0 0 0,0 0-1,0 0 1,0 0-1,0 0 1,-1 0 0,2 2-1,10 32-93,-11-31 90,0 0 0,0 0-1,0 0 1,1 0 0,0 0-1,3 6 1,-5-10 9,1 1-1,-1-1 1,1 0 0,-1 0 0,1 0-1,-1 0 1,1 0 0,-1 1-1,1-1 1,-1 0 0,1 0-1,-1 0 1,1-1 0,-1 1 0,1 0-1,-1 0 1,0 0 0,1 0-1,-1 0 1,1 0 0,-1-1 0,1 1-1,-1 0 1,1 0 0,-1-1-1,0 1 1,1 0 0,-1-1-1,0 1 1,1 0 0,-1-1 0,1 0-1,16-15 36,-14 13-37,13-16-18,-13 15-41,-1 0-1,1 1 0,0-1 0,0 1 0,0 0 0,0 0 0,1 0 0,-1 0 0,1 1 1,0-1-1,0 1 0,0 0 0,0 0 0,4-1 0,-7 2 19,0 1 0,0 0 0,0 0 0,0 0 0,-1 1 0,1-1 0,0 0 0,0 0 0,0 0-1,-1 1 1,1-1 0,0 0 0,0 1 0,0-1 0,-1 1 0,1-1 0,0 1 0,-1-1 0,1 1 0,-1-1 0,1 1 0,0 0 0,0 0-1,9 23-631,-9-14 488,1 0 0,0 19 0,-6-13 216,4-16 222,2-2-207,4-5 11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19660,'-4'4'1961,"4"8"-1265,0 2-336,1 8 1440,-2 0-832,1 7-551,0-3-169,0 0-400,4 2-313,-4-10-519,0-6-240,-1-6 904,-4 0-208,0-12-264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21341,'0'0'1968,"-2"2"-1584,4 2-152,3 0 968,5 1-1560,3-1-568,6-1 760,1-3-192,9 1-136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1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58 176 17572,'-1'3'328,"-1"1"-1,0 0 1,0-1 0,0 0 0,-1 0-1,1 1 1,-1-1 0,0-1 0,0 1-1,0 0 1,0-1 0,0 1 0,0-1 0,-1 0-1,1 0 1,-1 0 0,-5 1 0,6-3-321,5-1-213,7 2-119,4 6 137,0 0 0,0 1 0,-1 1 0,-1 0 0,1 0 0,-2 1 0,1 1 0,-1-1 0,-1 2 0,14 20 0,-22-30 230,1 0 0,-1 0 0,0 1 0,1-1 0,-1 1 0,0-1 0,-1 1 0,1-1 0,0 1 0,-1-1 0,1 1 0,-1 0 0,0-1 0,0 1 0,0 0 0,0-1 0,-1 1 0,0 3 0,0-4 43,0 0 0,0 0 0,0-1 1,0 1-1,-1-1 0,1 1 0,0-1 1,-1 0-1,1 1 0,-1-1 0,0 0 1,1 0-1,-1 0 0,0 0 0,0 0 1,0 0-1,1-1 0,-1 1 1,0-1-1,0 1 0,0-1 0,0 0 1,0 1-1,-4-1 0,1 0-103,0 0 0,0 1 0,0-2 0,1 1 0,-1 0-1,0-1 1,0 0 0,-8-3 0,11 3-46,0 0 0,0 0 0,0 0 0,0 0 0,1 0 0,-1-1 0,1 1 0,-1-1 0,1 1 0,-1-1 0,1 0 0,0 1 0,-1-1 0,1 0 0,0 0 0,0 0 0,1 0 0,-1 0 0,0 0 0,1 0 0,-1 0 0,1 0 0,-1-3 0,0-23-521</inkml:trace>
  <inkml:trace contextRef="#ctx0" brushRef="#br0" timeOffset="1">286 1 15539,'16'0'1609,"-8"11"-985,-2 5-296,-6 10 1112,0 5-624,3 10-384,1 2-119,-1 1-201,1 3-96,2-5-144,-2-3-145,2-9-207,-3-10-168,-1-10-312,-2-6 328,-2-10 232,-4-8-136,-5-9-64</inkml:trace>
  <inkml:trace contextRef="#ctx0" brushRef="#br0" timeOffset="2">230 194 12227,'-17'-20'1928,"7"6"-848,1 4-480,8 6 1665,1-1-753,11 4-1032,7-2 937,4-3-1185,3 1 8,15-1-120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2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170 139 17908,'-1'-2'189,"1"0"0,0 0 0,-1 0 0,1 0 0,-1 1 0,0-1 0,1 0 0,-1 0 0,0 1 0,0-1 0,0 0 0,-1 1 0,1-1 0,0 1 0,0-1 0,-1 1 0,1 0 0,-1 0 0,1 0 0,-1-1 0,0 1 0,1 1 0,-1-1 0,0 0 0,0 0 0,0 1 0,0-1 0,1 1 0,-1-1 0,0 1 0,0 0 1,0 0-1,-3 0 0,1 0-79,0 0 0,0 1 0,0-1 0,0 1 0,0 0 0,0 0 0,0 0 0,0 1 1,1-1-1,-1 1 0,1 0 0,-1 0 0,1 0 0,0 0 0,-7 6 0,4 0-115,0 0-1,1 0 0,-1 1 1,1-1-1,1 1 0,0 0 0,0 1 1,-4 15-1,6-17-15,0-1 0,1 1 0,0-1 0,0 1 0,0 0 0,1-1 0,1 1 0,-1 0 0,1-1 0,0 1 0,4 13 1,-4-19 14,-1 0 1,1-1 0,0 1 0,0 0 0,-1-1 0,1 1 0,0-1 0,0 0-1,1 1 1,-1-1 0,0 0 0,0 1 0,0-1 0,1 0 0,-1 0 0,1 0 0,-1 0-1,1 0 1,-1-1 0,1 1 0,0 0 0,2 0 0,-1-1 1,-1 0 0,1 0-1,0 0 1,-1 0 0,1-1 0,0 1 0,-1-1 0,1 1 0,0-1-1,-1 0 1,1 0 0,-1-1 0,3 0 0,6-5 22,-1 0 1,0-1-1,-1 0 0,18-18 0,-10 5 165,0 0 0,-1 0-1,-1-2 1,-1 0-1,-1 0 1,-1-2 0,-1 1-1,-1-1 1,-1-1-1,5-29 1,-14 55-176,0 0 0,0 0 0,0 0-1,0 0 1,0 0 0,0 0 0,0 0 0,0 0 0,0 0 0,0 0 0,0 0-1,0 0 1,0 0 0,0 0 0,0 0 0,0 0 0,-1 0 0,1 0 0,0 0-1,0 0 1,0 0 0,0-1 0,0 1 0,0 0 0,0 0 0,-4 10 5,-4 18-83,1 8 5,2 0 1,1 1-1,2 65 0,2-98 61,0 1 0,1 0 0,0-1-1,0 1 1,0 0 0,1-1 0,2 7 0,-4-10 4,1-1 1,-1 1 0,1 0 0,-1 0 0,1 0-1,0-1 1,-1 1 0,1 0 0,0 0-1,-1-1 1,1 1 0,0-1 0,0 1 0,0-1-1,0 1 1,-1-1 0,1 1 0,0-1 0,0 0-1,0 1 1,0-1 0,0 0 0,0 0-1,0 0 1,0 0 0,0 0 0,0 0 0,0 0-1,0 0 1,0 0 0,0 0 0,0-1 0,0 1-1,0 0 1,0-1 0,0 1 0,-1-1-1,1 1 1,0-1 0,0 1 0,1-1 0,4-4 7,-1 1 0,1 0 0,-1-1 0,0 0 0,0-1 1,0 1-1,0-1 0,4-8 0,29-56 161,-13 22-56,-25 48-115,0 0 1,0 1 0,0-1-1,0 0 1,0 0 0,0 0-1,0 0 1,0 0 0,0 0-1,0 0 1,0 0 0,1 1-1,-1-1 1,0 0-1,0 0 1,0 0 0,0 0-1,0 0 1,0 0 0,0 0-1,0 0 1,0 0 0,1 0-1,-1 0 1,0 0 0,0 0-1,0 0 1,0 1 0,0-1-1,0 0 1,0 0 0,0 0-1,1 0 1,-1 0 0,0 0-1,0 0 1,0 0 0,0 0-1,0-1 1,0 1 0,0 0-1,1 0 1,-1 0 0,0 0-1,0 0 1,0 0 0,0 0-1,0 0 1,0 0 0,0 0-1,0 0 1,1 0-1,-1 0 1,0 0 0,0-1-1,0 1 1,0 0 0,0 0-1,0 0 1,0 0 0,0 0-1,0 0 1,2 17-95,-4 24-38,1-25 71,-1 53-111,2-64 170,0 0 0,0 0 1,1 0-1,0 0 1,0 0-1,1 0 0,-1 0 1,1 0-1,0-1 1,4 7-1,-5-9 6,0-1 0,1 1-1,-1-1 1,0 0 0,1 0 0,0 0-1,-1 0 1,1 0 0,0 0-1,-1 0 1,1 0 0,0 0 0,0-1-1,0 1 1,-1-1 0,1 0-1,0 1 1,0-1 0,0 0 0,0 0-1,0 0 1,0 0 0,0 0 0,0-1-1,0 1 1,-1-1 0,1 1-1,3-2 1,5-2 21,0 0 0,0-1-1,15-10 1,-24 14-19,17-9 35,-1-2-1,0 0 1,-1-1 0,0-1-1,-1 0 1,-1-1 0,17-22-1,-35 43-71,1 0-1,0 0 1,1 0-1,-1 0 1,1 0-1,0 1 1,-1 10-1,2-15 35,1-1 0,0 1 0,0-1 0,0 1-1,0-1 1,0 1 0,0-1 0,0 1 0,0-1 0,1 1 0,-1-1-1,0 1 1,1-1 0,-1 1 0,1-1 0,0 0 0,-1 1-1,1-1 1,0 0 0,0 1 0,0-1 0,0 0 0,0 0 0,0 0-1,0 0 1,0 0 0,1 0 0,-1 0 0,0-1 0,0 1 0,1 0-1,-1-1 1,1 1 0,-1-1 0,1 1 0,-1-1 0,0 0 0,1 1-1,-1-1 1,1 0 0,0 0 0,-1 0 0,1 0 0,2-1 0,0 1-65,0-1 1,0 1 0,-1-1 0,1 0 0,0 0-1,0-1 1,-1 1 0,1-1 0,-1 1 0,1-1-1,-1 0 1,0-1 0,1 1 0,-1 0 0,-1-1-1,1 0 1,0 0 0,0 0 0,-1 0 0,0 0-1,0 0 1,0 0 0,0-1 0,0 1 0,-1-1 0,1 0-1,-1 1 1,0-1 0,1-6 0,-1-16-334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20804,'-1'0'1817,"1"3"-1729,0-1-664,-3 3 1432,0-2-272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4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8 17468,'0'0'53,"0"0"0,0 0 0,0-1 1,0 1-1,0 0 0,0 0 0,0-1 0,0 1 1,0 0-1,0 0 0,0-1 0,0 1 1,0 0-1,0 0 0,0-1 0,0 1 0,0 0 1,0 0-1,0 0 0,-1-1 0,1 1 1,0 0-1,0 0 0,0 0 0,0-1 0,-1 1 1,1 0-1,0 0 0,0 0 0,0 0 1,-1 0-1,1-1 0,0 1 0,0 0 0,0 0 1,-1 0-1,1 0 0,0 0 0,0 0 0,-1 0 1,1 0-1,0 0 0,0 0 0,-1 0 1,1 0-1,0 0 0,0 0 0,-1 0 0,1 0 1,0 0-1,0 0 0,-1 0 0,1 0 1,0 0-1,0 1 0,0-1 0,-1 0 0,1 0 1,0 0-1,0 0 0,0 1 0,0-1 1,-1 0-1,-13 16 1275,7 1-1093,0 0-1,2 1 1,0 0-1,-4 25 1,5-20-170,-1 0-21,1 0 0,-1 38-1,5-54-29,0 0 0,1 0-1,-1 0 1,1 0-1,1 0 1,-1 0-1,1 0 1,0-1 0,1 1-1,0 0 1,0-1-1,7 12 1,-8-16-5,-1-1 1,1 1-1,-1 0 1,1-1 0,0 1-1,-1-1 1,1 0-1,0 0 1,0 0-1,0 0 1,0 0-1,0 0 1,0 0 0,1-1-1,-1 1 1,0-1-1,0 1 1,0-1-1,1 0 1,-1 0 0,0 0-1,0 0 1,1 0-1,-1-1 1,0 1-1,0-1 1,0 1-1,1-1 1,-1 0 0,0 0-1,0 0 1,0 0-1,2-2 1,4-1 73,-1-1-1,1-1 1,-1 1 0,-1-1-1,1 0 1,-1-1 0,6-8 0,0-3 271,-1 0 0,0-1 0,-2-1 0,0 1 0,-2-1 0,0-1 0,-1 1 0,5-36 0,-12 72-239,1 1 0,0-1 0,3 19 0,-2-15-142,0-10-15,6 63-183,-5-64 194,-1-1-1,1 0 0,1 0 1,0 0-1,0 0 1,6 11-1,-8-17 31,0-1-1,0 1 1,0-1-1,0 0 1,0 1 0,0-1-1,0 0 1,1 0 0,-1 1-1,0-1 1,1 0-1,-1 0 1,1-1 0,-1 1-1,1 0 1,-1 0-1,1-1 1,0 1 0,-1-1-1,1 1 1,2-1 0,-2 0 26,1 0 0,-1 0 0,1-1 0,-1 1 0,0-1 0,1 0 0,-1 0 0,0 1 0,0-2 0,0 1 0,1 0 0,-1 0 0,2-3 1,4-2 114,-1-1 1,0 0 0,-1-1-1,1 1 1,-1-1 0,6-12 0,-6 8-13,1-1 1,-2 1-1,0-2 1,0 1-1,-2 0 1,1-1-1,-2 0 1,0 0 0,0 0-1,-1 0 1,-1 0-1,-1 0 1,0 0-1,-3-18 1,3 30-203,1 1 1,0-1-1,0 1 0,-1-1 1,1 1-1,-1 0 0,0-1 1,1 1-1,-1 0 0,0-1 1,0 1-1,0 0 0,0 0 1,0 0-1,0 0 0,0 0 1,0 0-1,0 0 1,0 0-1,0 0 0,-1 0 1,-1 0-1,2 1 5,0 0 0,0 0 0,0 0 0,-1 0 0,1 1 0,0-1 0,0 0 1,0 1-1,0-1 0,0 1 0,0-1 0,0 1 0,0 0 0,0-1 0,0 1 0,0 0 0,0 0 0,0 0 0,1 0 0,-1 0 1,0-1-1,0 1 0,1 0 0,-1 1 0,1-1 0,-1 0 0,1 0 0,-1 1 0,-7 18-692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4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42 22965,'-3'-2'161,"1"-1"-1,0 1 1,-1 0 0,0 0-1,1 0 1,-1 0 0,0 0 0,0 1-1,0-1 1,0 1 0,0 0-1,0 0 1,-1 0 0,1 0 0,0 1-1,-1-1 1,1 1 0,0 0-1,-1-1 1,1 2 0,-6 0 0,5 0-105,0 0 1,0 1 0,0 0 0,0 0 0,1 0 0,-1 0 0,0 0 0,1 1 0,0 0 0,-1 0 0,1 0 0,0 0 0,1 0 0,-1 0 0,0 1 0,-2 6 0,1-4-67,0 2 0,0-1 0,1 0 0,0 1 0,1-1 0,0 1 0,0 0 0,-1 12 0,3-18 6,0-1 0,0 1 0,0 0 0,0-1 0,0 1 0,0-1 0,1 1 0,-1-1 0,1 1 1,-1 0-1,1-1 0,-1 0 0,1 1 0,0-1 0,0 1 0,0-1 0,0 0 0,0 0 0,1 2 0,0-2 4,0 0-1,0 0 0,0 0 0,0 0 0,0-1 0,0 1 1,1-1-1,-1 1 0,0-1 0,0 0 0,0 0 0,1 0 1,-1 0-1,0 0 0,0 0 0,0-1 0,0 1 0,4-2 0,3-1 19,1 0-1,0-1 1,-1 0-1,0-1 0,0 0 1,0 0-1,0-1 1,-1 0-1,12-12 0,8-10 214,28-36 0,-35 39-54,-21 25-176,0 0 1,0 0-1,0-1 1,1 1-1,-1 0 1,0 0-1,0-1 0,0 1 1,0 0-1,0 0 1,1 0-1,-1 0 1,0-1-1,0 1 1,0 0-1,0 0 1,1 0-1,-1 0 1,0 0-1,0 0 1,0 0-1,1-1 1,-1 1-1,0 0 1,0 0-1,1 0 1,-1 0-1,0 0 1,0 0-1,0 0 0,1 0 1,-1 0-1,0 0 1,0 0-1,1 0 1,-1 0-1,0 0 1,0 1-1,0-1 1,1 0-1,-1 0 1,3 12-92,-7 27-395,3-30 251,-2 19-545,1-20 407,1 1 0,0-1-1,0 0 1,1 1 0,1 8-1,-1-17 349,0 1-1,0-1 1,0 1 0,0-1-1,0 0 1,0 1 0,1-1-1,-1 0 1,0 1-1,0-1 1,0 1 0,0-1-1,1 0 1,-1 1 0,0-1-1,0 0 1,1 0-1,-1 1 1,0-1 0,0 0-1,1 1 1,-1-1 0,0 0-1,1 0 1,-1 0-1,1 1 1,-1-1 0,0 0-1,1 0 1,-1 0 0,0 0-1,1 0 1,-1 0-1,1 0 1,0 0 0,11-3-519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6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19932,'-1'21'1748,"-7"39"-1,0 0-530,0 48-181,9 156 0,-1-257-1033,1 0 4,-1-1 1,1 1-1,0-1 0,0 0 1,3 8-1,-4-14-6,0 0-1,0 1 0,0-1 1,0 0-1,0 0 1,0 0-1,0 1 1,0-1-1,1 0 1,-1 0-1,0 0 0,0 0 1,0 0-1,0 1 1,0-1-1,0 0 1,0 0-1,0 0 1,1 0-1,-1 0 1,0 1-1,0-1 0,0 0 1,0 0-1,0 0 1,1 0-1,-1 0 1,0 0-1,0 0 1,0 0-1,0 0 1,1 0-1,-1 0 0,0 0 1,0 0-1,0 0 1,1 0-1,-1 0 1,0 0-1,0 0 1,0 0-1,0 0 1,1 0-1,-1 0 0,0 0 1,0 0-1,0 0 1,0 0-1,1 0 1,-1 0-1,0 0 1,0-1-1,0 1 1,0 0-1,0 0 0,1 0 1,-1 0-1,0 0 1,0-1-1,9-16-8,4-24-82,-2-21-412,6-115 0,-16 165 409,-1 12 92,0 0 0,0 0 1,0 0-1,0 1 0,0-1 1,0 0-1,0 0 0,0 0 1,1 0-1,-1 0 0,0 0 0,0 1 1,0-1-1,0 0 0,0 0 1,0 0-1,0 0 0,0 0 1,1 0-1,-1 0 0,0 0 0,0 0 1,0 0-1,0 0 0,0 1 1,1-1-1,-1 0 0,0 0 1,0 0-1,0 0 0,0 0 0,0 0 1,0 0-1,1 0 0,-1 0 1,0 0-1,0 0 0,0-1 1,0 1-1,0 0 0,1 0 1,-1 0-1,0 0 0,0 0 0,0 0 1,0 0-1,0 0 0,0 0 1,1 0-1,-1 0 0,0-1 1,0 1-1,0 0 0,0 0 0,0 0 1,0 0-1,0 0 0,0 0 1,0 0-1,0-1 0,0 1 1,0 0-1,0 0 0,0 0 0,0 0 1,0-1-1,10 14 47,-9-11-39,8 9 32,1 0-1,0-1 0,0 0 0,1-1 0,0 0 0,0 0 0,1-2 0,1 1 0,-1-1 0,1-1 0,0 0 0,23 6 0,-28-10-20,0 0-1,0 0 0,1-1 0,-1 0 0,1-1 0,-1 0 0,0 0 0,1-1 1,16-3-1,-19 2-10,-1 0-1,1 0 1,0-1 0,-1 1 0,1-1 0,-1-1-1,0 1 1,0-1 0,0 1 0,-1-1-1,1-1 1,-1 1 0,0-1 0,7-9 0,-8 9-13,-1 0 1,1 0-1,-1 0 1,1-1 0,-1 1-1,-1 0 1,1-1-1,0-6 1,-2 11 0,0 0-1,1 0 1,-1-1-1,0 1 1,0 0-1,0-1 1,0 1-1,0 0 1,-1 0-1,1-1 1,0 1-1,0 0 1,-1 0-1,1-1 1,-1 1-1,1 0 1,-1 0-1,0 0 1,1 0-1,-1 0 1,0 0-1,0 0 1,0 0-1,0 0 1,0 0-1,0 0 1,0 1 0,0-1-1,0 0 1,0 1-1,0-1 1,0 1-1,-1-1 1,1 1-1,0-1 1,0 1-1,0 0 1,-1 0-1,1-1 1,-2 1-1,-1 1 7,1-1 0,-1 0-1,1 1 1,-1 0 0,1 0-1,-1 0 1,1 1 0,0-1 0,0 1-1,-1-1 1,1 1 0,0 0-1,1 0 1,-1 1 0,0-1-1,0 0 1,1 1 0,-3 3 0,-1 0 36,1 1 1,0 0-1,1 0 1,-1 0-1,1 1 1,-5 13-1,7-17-11,1-1-1,0 1 1,0 0 0,0 0-1,0 0 1,1 0-1,-1 1 1,1-1-1,0 0 1,0 0-1,1 0 1,-1 0 0,1 0-1,0 0 1,0 0-1,0 0 1,1 0-1,-1-1 1,1 1 0,4 6-1,-3-7-8,0 0 0,0 1 0,1-1 0,-1 0-1,1-1 1,0 1 0,0 0 0,0-1 0,0 0 0,1 0-1,-1-1 1,1 1 0,-1-1 0,1 0 0,-1 0 0,1 0 0,9 0-1,1-1-10,1-1-1,-1 0 1,0-1-1,0-1 1,0 0-1,0-1 1,0-1-1,0 0 1,17-9-1,5-5-111,-1-1 1,42-32-1,-38 22 6,-37 30 189,-4 8 33,-9 19 167,4-12-88,5-12-170,0-1-1,1 1 1,-1 0-1,1-1 1,-1 1 0,1-1-1,0 1 1,0 0-1,0-1 1,0 1-1,1 0 1,-1-1-1,1 1 1,-1-1-1,1 1 1,0-1 0,0 1-1,0-1 1,1 0-1,-1 1 1,0-1-1,4 4 1,-2-4-20,-1 0 0,1 0 1,0 0-1,0 0 0,0-1 0,0 1 1,0-1-1,0 0 0,0 0 0,0 0 1,0 0-1,1-1 0,-1 1 0,0-1 0,1 0 1,-1 0-1,0 0 0,5-1 0,4 0-62,-1-1-1,0-1 1,0 0-1,0 0 1,0-1 0,12-7-1,59-37-676,-32 17 112,-49 30 598,0 1 1,0-1-1,0 0 0,0 1 1,0-1-1,0 1 0,0 0 0,0-1 1,0 1-1,0 0 0,0-1 1,0 1-1,0 0 0,0 0 1,0 0-1,0 0 0,1 0 1,-1 0-1,1 1 0,-1-1 16,-1 1-1,1-1 0,-1 0 1,1 1-1,-1 0 1,1-1-1,-1 1 1,0-1-1,1 1 1,-1-1-1,0 1 1,0 0-1,0-1 0,1 1 1,-1 0-1,0-1 1,0 1-1,0 0 1,0-1-1,0 1 1,0 0-1,0-1 0,0 2 1,-2 8 64,1-1 1,-2 1-1,-4 13 0,2-7-3,5-16-58,-4 13-165,1 1 0,0-1 1,1 1-1,0 0 0,1 0 0,1-1 0,1 17 1,-1-29 144,1 1-1,-1-1 1,0 1 0,1-1 0,-1 0-1,1 1 1,-1-1 0,1 1 0,0-1-1,-1 0 1,2 2 0,-1-3 2,-1 0 1,1 1-1,-1-1 0,1 0 1,-1 0-1,1 0 1,-1 0-1,1 0 0,-1 0 1,1 1-1,-1-1 0,1 0 1,-1-1-1,1 1 0,-1 0 1,1 0-1,-1 0 0,1 0 1,-1 0-1,1 0 1,-1-1-1,1 1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4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20916,'-10'31'619,"2"-1"0,1 1-1,1 1 1,2-1-1,-1 48 1,5-76-626,0 0 0,1 1 0,-1-1 1,1 0-1,-1 0 0,1 1 0,0-1 0,0 0 0,1 0 0,-1 0 1,2 3-1,-2-5-1,0 0 0,0 0 0,0 0 0,0 0 0,0 0 0,0 0 0,1 0 0,-1 0 0,0-1 1,0 1-1,1-1 0,-1 1 0,0-1 0,1 1 0,-1-1 0,1 1 0,-1-1 0,1 0 0,-1 0 0,1 0 0,-1 0 0,0 0 0,1 0 1,-1 0-1,1-1 0,-1 1 0,1 0 0,1-2 0,24-8-86,-23 8 86,1 0 1,-1 0 0,1 1-1,0-1 1,-1 1 0,1 0-1,9-1 1,-12 3 11,0-1-1,-1 0 1,1 1 0,-1-1 0,1 1-1,-1 0 1,1-1 0,-1 1-1,1 0 1,-1 0 0,1 0 0,-1 0-1,0 0 1,0 0 0,1 0-1,-1 1 1,0-1 0,0 0-1,0 1 1,-1-1 0,1 0 0,0 1-1,0-1 1,-1 1 0,1 0-1,-1-1 1,1 1 0,-1 2 0,4 29 69,-4-28-3,0 0 0,0 0-1,1 0 1,-1 0 0,1 0-1,3 6 1,-4-11-48,0 0-1,0 0 1,0 0 0,1 0-1,-1 0 1,0 0 0,0 0 0,0 0-1,1 0 1,-1 0 0,0 0-1,0 0 1,0 0 0,1 0-1,-1 0 1,0 0 0,0-1 0,0 1-1,1 0 1,-1 0 0,0 0-1,0 0 1,0 0 0,0 0-1,0-1 1,1 1 0,-1 0 0,0 0-1,0 0 1,0-1 0,0 1-1,0 0 1,0 0 0,0 0-1,0 0 1,0-1 0,1 1 0,-1 0-1,0 0 1,0-1 0,4-9 411,1-4 16,-1 0 1,-1 0-1,0 0 1,-1 0-1,0-17 0,-2 32-628,0 1-1,1-1 0,-1 1 1,0 0-1,0-1 0,1 1 1,-1-1-1,1 1 0,0-1 1,-1 1-1,1-1 0,0 1 0,0-1 1,0 0-1,0 0 0,0 1 1,0-1-1,0 0 0,0 0 1,0 0-1,0 0 0,1 0 1,-1 0-1,1 0 0,-1-1 0,0 1 1,1 0-1,-1-1 0,1 1 1,2 0-1,13 1-680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20980,'-33'18'1773,"20"-12"-1409,1 0 1,0 1-1,0 1 0,1-1 1,0 2-1,1 0 1,0 0-1,-16 18 0,25-25-356,0-1-56,-1 1 1,1 0-1,0-1 0,0 1 1,0 0-1,0 0 1,0 0-1,0-1 1,1 1-1,-2 2 1,7 2-455,12-4 32,0-3 116,-1 1 0,0 1 0,0 0 0,0 1 0,0 1 0,0 0 0,0 1 0,-1 1 0,17 7-1,-31-11 387,-1-1-1,1 0 1,0 1-1,0-1 0,-1 1 1,1-1-1,0 0 0,-1 1 1,1 0-1,0-1 0,-1 1 1,1-1-1,-1 1 0,1 0 1,-1-1-1,0 1 0,1 0 1,-1 0-1,0-1 0,1 1 1,-1 0-1,0 0 0,0 0 1,1-1-1,-1 1 0,0 0 1,0 0-1,0 0 0,0 1 1,-1 0 79,0 0 0,0 1-1,1-1 1,-2 0 0,1 0 0,0 0 0,0 0 0,0 0 0,-1 0-1,-2 2 1,-5 6 663,-1-1 0,-19 13-1,28-21-727,-4 3 242,-34 20 159,38-23-508,0 0 1,-1-1 0,1 1-1,-1 0 1,1-1-1,0 1 1,-1-1-1,1 1 1,-1-1-1,1 0 1,-1 0-1,1 0 1,-1 0 0,1 0-1,-1 0 1,0 0-1,1 0 1,-1 0-1,1-1 1,-1 1-1,1-1 1,0 1 0,-1-1-1,-1-1 1,-2-5-348,3-7-182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5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112 239 19636,'-2'2'1602,"-16"21"-416,1 1 0,-18 32 0,29-43-1001,0 0 0,0 1 0,1-1 1,0 1-1,2 0 0,-5 24 0,8-36-170,0 0 0,0 0 0,-1 0 0,1 0 0,0 0 0,0 0 0,1 0 1,-1 0-1,0 0 0,1 0 0,-1 0 0,1 0 0,0 0 0,-1-1 0,3 4 0,-2-4-8,-1 0 0,1-1 1,0 1-1,0-1 0,-1 1 0,1-1 1,0 1-1,0-1 0,0 0 0,0 1 1,-1-1-1,1 0 0,0 0 0,0 1 1,0-1-1,0 0 0,0 0 0,0 0 0,0 0 1,0 0-1,0 0 0,-1-1 0,3 1 1,2-2 10,0 0 1,0 0 0,0 0 0,0-1-1,0 0 1,-1 0 0,1 0-1,-1 0 1,6-7 0,5-5 52,-2 0 1,0-2 0,-1 1-1,0-2 1,-2 1-1,0-2 1,10-23 0,-9 11 38,0-1 0,-2 1 0,9-62 0,-16 79-80,-1 0-1,-1-27 0,0 38-32,0 1 0,0 0 0,0-1 0,0 1 0,0 0 0,-1-1 0,0 1 0,1 0 0,-1-1 0,0 1 0,0 0 0,0 0 0,0 0-1,0 0 1,-1 0 0,1 0 0,0 0 0,-1 0 0,0 1 0,1-1 0,-1 1 0,0-1 0,0 1 0,0-1 0,0 1 0,-2-1 0,1 2-8,0-1 1,1 1 0,-1 0 0,0 1 0,1-1 0,-1 0-1,0 1 1,1 0 0,-1-1 0,1 1 0,-1 0-1,1 0 1,0 0 0,-1 1 0,1-1 0,0 1 0,0-1-1,0 1 1,0 0 0,0-1 0,0 1 0,0 0-1,0 1 1,-2 3 0,-1 0-10,0 1 1,1 0-1,0 1 0,0-1 1,0 1-1,-3 13 0,6-19 11,0 1 0,1 0 0,0-1 0,-1 1 0,1 0 0,0 0 0,1-1 0,-1 1 0,0 0 0,1-1 0,-1 1 0,1 0 0,0-1 0,0 1 0,0-1 0,0 1 0,0-1 0,1 1 0,-1-1 0,1 0 0,-1 0 0,1 0 0,3 3 0,4 3-47,0 0 1,1-1-1,0 0 0,14 6 0,-13-7 14,-1 0 0,0 1 0,12 9-1,-15-9 36,-1 1 1,0-1-1,0 1 0,0 0 0,-1 0 0,0 0 0,4 10 0,-7-13-45,0-1-1,-1 1 1,1-1 0,-1 1-1,0 0 1,0 0 0,-1-1-1,1 1 1,-1 0-1,0 0 1,-1 0 0,1 0-1,-1-1 1,0 1 0,0 0-1,-2 5 1,2-9 37,1 1 0,0-1 0,-1 0 0,1 0 0,-1 0 0,1 0 0,-1 0 0,0 0 0,0 0 0,1 0 0,-1 0 0,0 0 0,0 0 0,0 0 0,0-1 0,0 1 0,0 0 0,0-1 0,0 1 0,0-1 0,0 1 0,-1-1 0,-1 1 0,-12-5-171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6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9 186 16796,'-1'1'125,"1"-1"1,-1 1 0,0-1 0,1 1 0,-1-1 0,1 1 0,-1 0-1,1-1 1,-1 1 0,1 0 0,-1 0 0,1-1 0,0 1 0,-1 0 0,1 0-1,0 0 1,0-1 0,0 1 0,0 0 0,0 0 0,-1 0 0,2 0-1,-1-1 1,0 2 0,0-1-6,1 0 0,-1-1 0,1 1 0,-1 0 0,1-1 0,-1 1 0,1 0 0,0-1 0,-1 1 0,1-1 0,0 1 0,0-1-1,-1 0 1,1 1 0,0-1 0,0 0 0,0 1 0,-1-1 0,2 0 0,1 1 37,0 0 0,0-1 1,1 0-1,-1 0 0,0 0 0,0 0 0,0 0 0,0 0 0,0-1 0,0 1 1,0-1-1,6-2 0,0-3 24,-1 0 1,1 0-1,-1-1 1,-1 0-1,1 0 0,-1-1 1,-1 0-1,1 0 1,-1 0-1,-1-1 1,0 0-1,0 0 1,0 0-1,-1-1 0,-1 0 1,0 0-1,0 0 1,-1 0-1,0 0 1,1-19-1,-3 28-159,0 0 0,0 0 0,0 0 0,0 1 1,0-1-1,0 0 0,-1 0 0,1 0 0,0 0 0,0 1 0,-1-1 0,1 0 1,-1 0-1,1 1 0,0-1 0,-2 0 0,2 0-12,0 1 0,-1 0 0,1 0 0,0 0 0,0 0 0,-1-1 0,1 1 0,-1 0 0,1 0 0,0 0-1,-1 0 1,1 0 0,0 0 0,-1 0 0,1 0 0,0 0 0,-1 0 0,1 0 0,0 0 0,-1 1 0,1-1 0,0 0 0,-1 0 0,1 0 0,0 0 0,-1 1 0,-1 0 11,0 1 0,0 0 0,0-1 0,0 1 0,0 0 0,1 0 0,-1 0 0,0 0 0,-1 4 0,-6 12-30,1 1-1,1 0 1,1 0 0,1 1-1,0-1 1,1 1 0,1 0-1,1 0 1,1 1 0,2 22-1,-1-38 0,0 0-1,1 0 1,0 0 0,0 0-1,0 0 1,1 0-1,2 6 1,-3-10 6,0 1 0,-1-1 0,1 0 0,0 0 0,0 0-1,0 0 1,0 0 0,0 0 0,0 0 0,0 0 0,0 0 0,0 0 0,0-1 0,1 1 0,-1 0 0,0-1 0,0 1 0,1-1 0,-1 1 0,1-1-1,-1 0 1,0 1 0,1-1 0,-1 0 0,0 0 0,1 0 0,-1 0 0,1 0 0,-1-1 0,2 1 0,3-2-9,-1 0 1,0 1 0,0-2-1,0 1 1,0-1 0,0 1-1,-1-1 1,1-1 0,6-5-1,38-42-55,-12 13 96,-34 35-32,0 1 0,0-1 0,0 1 0,1-1-1,-1 1 1,7-3 0,-9 5 4,0 0-1,0-1 1,0 1-1,0 0 1,0 0-1,0 0 0,0 0 1,0 0-1,0 0 1,0 0-1,0 0 1,0 0-1,0 1 0,0-1 1,0 0-1,0 1 1,0-1-1,0 1 1,0-1-1,-1 1 0,1-1 1,0 1-1,0-1 1,0 1-1,-1 0 1,1-1-1,0 1 0,-1 0 1,1 0-1,-1 0 1,2 1-1,1 4-3,-1 0-1,1-1 0,-1 1 1,0 0-1,-1 1 1,2 8-1,-3-11 7,1 1-1,0 0 1,0 0 0,0 0 0,1-1-1,-1 1 1,1-1 0,0 1-1,1-1 1,-1 1 0,1-1 0,0 0-1,3 3 1,-5-6 6,1 0-1,-1 0 1,0 0 0,1-1-1,-1 1 1,1-1 0,-1 1-1,1-1 1,-1 1 0,1-1-1,-1 0 1,1 0 0,-1 0-1,1 1 1,-1-2 0,1 1-1,-1 0 1,1 0 0,-1 0-1,1-1 1,-1 1 0,1-1-1,-1 1 1,0-1 0,1 0-1,2-1 1,3-2 59,0-1 0,0 0 0,10-9 0,-12 9-20,-4 4-37,40-31 274,-37 29-260,-1 1 1,1 0 0,0-1 0,0 1 0,0 1 0,0-1 0,0 1 0,1 0-1,5-2 1,-8 4-21,-1-1 0,1 1 1,0-1-1,-1 1 0,1-1 0,-1 1 0,1 0 0,0 0 0,-1 0 0,0 0 0,1 0 0,-1 0 0,0 0 0,1 0 0,-1 1 1,0-1-1,0 0 0,0 1 0,0-1 0,0 1 0,0-1 0,-1 1 0,1 0 0,0-1 0,-1 1 0,1 2 0,7 28-3464,-12-63 2563,4 3 215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6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17668,'6'7'1328,"1"1"-1360,-2-3-328,7 0 856,1-2-264,11-3-280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16956,'-8'27'1575,"-23"94"3982,28-106-5224,1 0 1,0 0 0,2 0-1,-1 0 1,2 0-1,2 17 1,-3-30-316,1 1 1,-1-1-1,1 0 1,-1 1-1,1-1 1,0 0-1,0 0 1,0 0-1,0 0 1,0 0-1,1 0 1,-1 0-1,1 0 1,-1 0-1,1 0 1,0-1-1,-1 1 1,1-1-1,0 1 1,0-1-1,0 0 1,0 1-1,0-1 1,4 1-1,-3-2-14,-1 1-1,1-1 1,0 0-1,0 0 1,0 0 0,-1 0-1,1 0 1,0-1-1,0 1 1,-1-1 0,1 0-1,0 0 1,-1 0-1,1 0 1,-1 0-1,1 0 1,-1-1 0,0 1-1,1-1 1,2-3-1,14-12 85,30-40 0,-25 28-77,-24 29-12,1-1-1,-1 0 1,1 0-1,0 0 1,-1 1-1,1-1 1,0 0-1,0 1 1,0-1-1,-1 0 1,1 1-1,0-1 1,0 1-1,0-1 1,0 1-1,0 0 1,0 0-1,0-1 1,1 1-1,-1 0 1,-1 0 0,1 1-1,-1-1 1,1 0-1,-1 0 1,0 1-1,1-1 1,-1 1-1,1-1 1,-1 0-1,0 1 1,1-1 0,-1 1-1,0-1 1,1 1-1,-1-1 1,0 1-1,0-1 1,0 1-1,1-1 1,-1 1-1,0-1 1,0 1 0,0 0-1,1 7-11,0 0 1,-1 0-1,0 13 1,-1-18 11,-2 44-14,1-26 73,0 0-1,2 1 1,3 25 0,-3-45-55,0-1 0,0 0 0,0 0-1,0 1 1,0-1 0,0 0 0,1 0 0,-1 1 0,1-1 0,-1 0 0,1 0 0,-1 0-1,1 0 1,-1 0 0,1 0 0,0 0 0,0 0 0,0 0 0,-1 0 0,1 0 0,0 0 0,0 0-1,0-1 1,0 1 0,0 0 0,1-1 0,-1 1 0,0-1 0,0 1 0,0-1 0,1 0 0,-1 1-1,0-1 1,0 0 0,1 0 0,-1 0 0,0 0 0,0 0 0,1 0 0,-1 0 0,0 0-1,0 0 1,0-1 0,1 1 0,-1-1 0,0 1 0,0-1 0,0 1 0,2-2 0,1 0-135,0 0 1,0-1-1,0 1 1,-1-1-1,0 0 1,1 1-1,-1-2 1,0 1-1,0 0 1,0-1-1,-1 1 0,1-1 1,2-7-1,2-17-234,-6-10-156</inkml:trace>
  <inkml:trace contextRef="#ctx0" brushRef="#br0" timeOffset="1">264 15 19260,'0'8'1704,"0"5"-1239,1-3-209,4-1 680,3-1-864,2 1-944,2-2 808,1 0-296,4-1-145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34 322 16396,'-12'50'1987,"5"-26"-854,-6 44-1,12-62-1036,0 0 0,1 0 0,0 0 0,0 0 1,1 0-1,0 0 0,0 0 0,0 0 0,1 0 0,-1-1 0,1 1 0,5 8 0,-7-13-85,1-1 1,-1 1 0,1 0 0,0 0 0,-1 0-1,1 0 1,0 0 0,0-1 0,-1 1 0,1 0-1,0-1 1,0 1 0,0-1 0,0 1 0,0-1-1,0 1 1,0-1 0,0 1 0,0-1 0,0 0-1,0 0 1,1 0 0,-1 1 0,0-1 0,0 0-1,0 0 1,0-1 0,0 1 0,0 0 0,0 0-1,0 0 1,0-1 0,0 1 0,0-1-1,0 1 1,0-1 0,0 1 0,0-1 0,0 1-1,0-1 1,0 0 0,1-1 0,3-2 60,0 0 1,0-1-1,-1 1 0,0-1 1,1 0-1,3-8 0,8-15 250,-1 0-1,-2 0 1,16-50-1,16-96 454,-42 159-715,1 1 16,-1 0 0,0 0-1,-1 0 1,-1 0-1,0 0 1,-1 0 0,-3-23-1,3 36-64,0 0-1,0-1 1,0 1 0,0 0-1,-1 0 1,1 0 0,0 0-1,-1-1 1,1 1 0,-1 0-1,1 0 1,-1 0 0,0 0-1,1 0 1,-1 0 0,0 0-1,0 0 1,0 1 0,0-1-1,0 0 1,0 0 0,0 1-1,0-1 1,0 0 0,0 1-1,0-1 1,0 1 0,0-1-1,0 1 1,0 0 0,-1 0-1,1-1 1,0 1 0,0 0-1,0 0 1,-1 0 0,-1 0-1,0 1 18,-1 1 0,1-1 0,-1 0 0,1 1 0,0 0 0,-1-1 0,1 1 1,0 0-1,0 1 0,0-1 0,-4 5 0,-5 7 40,0 0 1,0 0 0,2 1-1,0 1 1,0 0 0,2 0-1,0 1 1,0 0 0,2 0-1,0 1 1,-5 27 0,11-42-64,-1 0-1,1 1 1,0-1 0,0 1 0,0-1 0,0 0 0,0 1 0,1-1-1,0 1 1,1 4 0,-1-6-12,0 0 1,0-1-1,0 1 1,0 0-1,0-1 0,0 1 1,1-1-1,-1 1 1,1-1-1,-1 0 0,1 1 1,-1-1-1,1 0 1,0 0-1,0 0 1,-1 0-1,1 0 0,0-1 1,2 2-1,17 3-115,29 4-1,-34-7 70,1 1 0,-1 1 0,24 9 0,-31-10 56,0 1 1,0 1-1,-1 0 1,0 0-1,1 1 1,-2 0-1,15 13 1,-20-17-53,0 1 1,0-1-1,0 1 1,-1-1-1,1 1 0,0 0 1,-1-1-1,0 1 1,0 0-1,0 0 0,0 0 1,0 0-1,0 0 1,-1 1-1,0-1 0,1 0 1,-1 0-1,0 0 1,-1 0-1,1 0 1,0 0-1,-1 0 0,0 1 1,0-1-1,0 0 1,0-1-1,-2 6 0,-1-2-206,1-1-1,-1 1 0,0-1 1,0 0-1,-1 0 0,-8 8 1,1-3-340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 22037,'0'0'47,"0"0"-1,0-1 1,0 1 0,0 0 0,0 0 0,1 0 0,-1 0 0,0 0 0,0 0 0,0 0-1,0 0 1,0 0 0,1 0 0,-1 0 0,0 0 0,0 0 0,0 0 0,0-1-1,1 1 1,-1 0 0,0 0 0,0 1 0,0-1 0,0 0 0,1 0 0,-1 0-1,0 0 1,0 0 0,0 0 0,0 0 0,0 0 0,1 0 0,-1 0 0,0 0-1,0 0 1,0 0 0,0 1 0,0-1 0,0 0 0,1 0 0,-1 0 0,0 0 0,0 0-1,0 0 1,0 1 0,0-1 0,0 0 0,0 0 0,0 0 0,0 0 0,0 1-1,0-1 1,0 0 0,0 0 0,0 0 0,0 0 0,0 0 0,0 1 0,0-1-1,0 0 1,0 19 1201,-8 23-421,-31 137 51,33-141-780,1 1 0,1 64 0,4-98-89,1 0 0,-1 0-1,1 0 1,0 0-1,0 0 1,1 0-1,-1 0 1,4 6 0,-4-10-7,-1 0 0,1 0 1,0 0-1,0 1 0,0-1 0,0 0 1,-1 0-1,1-1 0,0 1 1,1 0-1,-1 0 0,0 0 1,0-1-1,0 1 0,0-1 0,1 1 1,-1-1-1,0 1 0,0-1 1,1 0-1,-1 1 0,0-1 1,1 0-1,-1 0 0,0 0 0,1 0 1,-1 0-1,0 0 0,1-1 1,-1 1-1,0 0 0,1-1 1,-1 1-1,0-1 0,2 0 0,2-2 9,1 0 0,-1 0 0,0-1 0,0 1-1,0-1 1,0-1 0,-1 1 0,1-1 0,5-8 0,34-53 82,-30 42-63,114-217 100,-123 231-154,0 0-37,-3 7-42,0-1 0,0 0 1,-1 0-1,0-1 0,3-7 0,-36 45-2175,15-14 1710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18156,'8'29'2232,"-1"-11"-1087,1 1-465,3-6 1256,1-2-416,-1-2-815,-1-8-649,1-3 168,2-10-152,-3-8-288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2 356 15875,'-1'4'313,"1"-1"0,0 1 0,-1 0 0,1-1 0,1 1 0,-1 0-1,0-1 1,1 1 0,0 0 0,0-1 0,2 6 0,-2-7-178,0-1 0,0 1 0,0-1 1,0 1-1,0-1 0,0 1 0,1-1 0,-1 0 1,0 0-1,1 0 0,0 0 0,-1 0 1,1 0-1,-1 0 0,1 0 0,0 0 0,0-1 1,-1 1-1,1-1 0,0 1 0,0-1 1,0 0-1,0 0 0,2 0 0,3 0 87,-1-1 0,1 0 0,-1 0 0,0-1 0,0 0 0,0 0-1,0 0 1,0-1 0,0 0 0,0 0 0,-1 0 0,0-1 0,1 0 0,-1 0-1,8-9 1,0-1 180,0 0 0,-1-1-1,-1 0 1,12-20 0,-19 29-302,-1 0 1,1-1-1,-1 1 1,0-1-1,-1 1 0,0-1 1,0 0-1,0 0 1,-1 0-1,0 0 1,0-1-1,-1-11 0,0 18-90,0 0 0,0 0 0,0 1 0,0-1 0,0 0 0,0 1 0,0-1 0,0 0 0,-1 1 0,1-1 0,0 0 0,0 1 0,-1-1 0,1 0 0,-1 1 0,1-1 0,0 1 0,-1-1 0,1 1 0,-1-1 0,1 1 0,-1-1 0,1 1 0,-1-1 0,0 1 0,0-1 0,0 1-4,0 0 0,0 0 0,0 1 1,0-1-1,0 0 0,0 0 0,0 1 0,1-1 1,-1 0-1,0 1 0,0-1 0,0 1 0,1-1 1,-1 1-1,0-1 0,0 1 0,0 0 0,-4 5-3,0-1 0,1 0 0,0 1 0,-5 7 0,-3 9-77,1 1 0,1 0 0,-12 40 0,19-51 46,0 0 0,1 0 0,0 1-1,0-1 1,2 1 0,-1 0-1,2-1 1,-1 1 0,4 14 0,-4-25 25,1 0 1,-1 0 0,0-1 0,1 1-1,-1 0 1,1-1 0,-1 1 0,1 0-1,0-1 1,0 1 0,0-1 0,0 1-1,0-1 1,0 1 0,0-1 0,0 0-1,1 0 1,-1 0 0,0 1 0,1-1-1,-1 0 1,1-1 0,-1 1 0,1 0-1,0 0 1,-1-1 0,1 1 0,0-1-1,-1 1 1,1-1 0,0 0 0,0 1-1,-1-1 1,1 0 0,0 0 0,0 0-1,-1-1 1,1 1 0,0 0 0,0-1-1,1 0 1,5-2-4,-1 0 0,0 0 0,-1-1 0,1 0 0,-1 0 0,0 0-1,0-1 1,7-6 0,4-7 20,0-1 0,-2-1 0,0 0 0,-1-1 0,0 0 0,16-39 0,-18 41-113,-12 19 96,0 0 0,1 0 0,-1 0 0,0 0 0,0 0 0,1 0 0,-1 0 1,0 0-1,0 0 0,0 0 0,1 0 0,-1 1 0,0-1 0,0 0 0,0 0 0,1 0 0,-1 0 0,0 0 0,0 0 0,0 0 0,1 0 0,-1 1 1,0-1-1,0 0 0,0 0 0,0 0 0,0 0 0,1 1 0,-1-1 0,0 0 0,0 0 0,0 0 0,0 1 0,0-1 0,0 0 0,0 0 0,0 0 0,0 1 1,0-1-1,0 0 0,0 0 0,0 1 0,0-1 0,3 40-198,-3-36 192,0 14-46,-1-6 27,1 0-1,0 0 1,1 0 0,0 0 0,1 0-1,1-1 1,4 15 0,-7-25 28,0 0 0,1 0-1,-1 0 1,1 1 0,-1-1 0,1 0 0,-1 0 0,1 0 0,0 0 0,0-1-1,-1 1 1,1 0 0,0 0 0,0 0 0,0-1 0,0 1 0,0 0-1,0-1 1,0 1 0,0 0 0,0-1 0,0 0 0,0 1 0,2 0 0,-1-2 0,-1 1 1,1 0 0,-1-1 0,1 1 0,-1 0 0,1-1-1,-1 0 1,0 1 0,1-1 0,-1 0 0,0 0 0,1 0-1,-1 0 1,0 0 0,2-2 0,5-5 16,-1-1 0,0 0 0,10-19 1,-17 28-17,20-38 116,-2-1 1,-2-1-1,-1 0 0,-2-1 1,-2-1-1,-2 1 0,6-71 1,-15 96-163,0 16 43,0 0 1,0 0-1,0 0 0,0 0 1,0 0-1,0 0 1,0 0-1,0 0 0,0 1 1,0-1-1,0 0 0,0 0 1,0 0-1,0 0 0,0 0 1,0 0-1,0 0 0,0 0 1,0 0-1,0 0 0,0 0 1,0 0-1,0 0 1,0 0-1,0 1 0,-1-1 1,1 0-1,0 0 0,0 0 1,0 0-1,0 0 0,0 0 1,0 0-1,0 0 0,0 0 1,0 0-1,0 0 0,0 0 1,0 0-1,-1 0 0,1 0 1,0 0-1,0 0 1,0 0-1,0 0 0,0 0 1,0 0-1,0 0 0,0 0 1,0 0-1,0 0 0,0 0 1,0 0-1,-1 0 0,1 0 1,0-1-1,0 1 0,0 0 1,0 0-1,0 0 1,0 0-1,0 0 0,0 0 1,0 0-1,0 0 0,0 0 1,-10 28-170,0 20 32,-8 79-1,16-108 121,2 0 0,0 1 0,1-1 0,1 1 0,1-1 0,0 0-1,8 21 1,-8-31-369,1 0 0,0 0 1,1-1-1,0 0 0,0 0 0,9 10 0,-14-18 329,0-1 0,0 1 0,0 0 0,-1 0 0,1 0-1,0 0 1,0 0 0,0 0 0,0-1 0,0 1 0,0 0 0,0 0 0,0 0 0,0 0 0,0 0 0,0 0-1,0 0 1,0-1 0,1 1 0,-1 0 0,0 0 0,0 0 0,0 0 0,0 0 0,0 0 0,0 0 0,0-1-1,0 1 1,0 0 0,0 0 0,0 0 0,0 0 0,1 0 0,-1 0 0,0 0 0,0 0 0,0 0 0,0 0-1,0 0 1,0 0 0,0 0 0,1 0 0,-1 0 0,0 0 0,0 0 0,0 0 0,0 0 0,0 0-1,0 0 1,1 0 0,-1 0 0,0 0 0,0 0 0,0 0 0,0 0 0,0 0 0,0 0 0,0 0 0,1 0-1,-1 0 1,0 0 0,0 0 0,-1-10-1300,-13-17-2749,-31-46 0,-25-20 3698,16 23 4317,53 69-3683,0-1 1,0 1-1,0 0 0,0 0 0,1 0 0,-1 0 0,0-1 0,1 1 0,-1 0 1,1 0-1,-1-1 0,1 1 0,0-1 0,0 1 0,0 0 0,-1-1 1,2-1-1,-1 2-65,1 0 1,-1 0-1,1 0 1,0 0 0,-1 0-1,1 0 1,0 1-1,0-1 1,0 0-1,0 0 1,0 1-1,0-1 1,-1 1 0,2-1-1,-1 1 1,0-1-1,0 1 1,0 0-1,0-1 1,0 1-1,0 0 1,2 0 0,16-3 999,35-1 0,-41 4-1763,0 0-1,0-1 1,0-1-1,0 0 1,-1-1 0,20-6-1,-22 2-352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23013,'-3'11'1784,"3"1"-1376,2 3-224,-1 9 761,2 3-337,3 9-336,-2 3-256,2 8-264,-1 3-480,-2 8 207,-1-1 385,-2-3-168,-2-1-104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29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9 24261,'0'-8'1697,"-1"8"-1962,-3 0-239,1 4 1209,1 0-673,7 4-257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0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207 172 18900,'-3'-2'183,"0"0"-1,0 0 1,0 0 0,0 0-1,0 1 1,0-1 0,-1 1-1,1 0 1,-1 0 0,1 0-1,-1 0 1,1 0 0,-1 1-1,1 0 1,-1 0 0,1 0-1,-1 0 1,-4 1 0,3 0-42,-1 1 0,1 0 0,0 0 0,0 0 0,0 1 0,0-1 0,1 1 0,-1 1 0,1-1 0,-9 8 0,5-3-111,0 1 0,1 0 0,0 1 0,0 0 0,1 0 1,0 0-1,0 1 0,2 0 0,-1 0 0,-4 18 0,8-24-35,0 0 0,0 0 0,1 0 1,0 1-1,-1-1 0,2 0 0,-1 1 0,1-1 0,0 0 0,0 0 0,0 0 0,3 7 1,-3-11 2,0 1 1,-1-1 0,1 1 0,0-1 0,0 1 0,1-1 0,-1 0-1,0 0 1,0 1 0,1-1 0,-1 0 0,0 0 0,1 0 0,-1-1-1,1 1 1,2 1 0,-1-1 1,-1-1 1,1 0-1,0 1 0,0-1 1,-1 0-1,1 0 0,0 0 1,-1-1-1,1 1 0,0-1 1,0 1-1,-1-1 0,5-2 0,5-2 29,0-2 0,0 0 0,0 0 0,-1-1 0,0 0 0,-1-1 0,0 0 0,0-1 0,-1 0 0,0 0 0,7-13 0,1-1 180,-1-2 0,-1 0 1,21-55-1,-33 75-170,3-7 109,-1-1-1,0-1 1,-1 1-1,0-1 0,-1 0 1,-1 0-1,1-15 1,-14 73-8,2 31-558,1 87 0,8-152 39,0 0 1,1 0-1,3 18 1,-4-26 330,0 0 1,1 1-1,-1-1 1,0 1-1,1-1 1,-1 0-1,1 1 1,0-1-1,-1 0 1,1 1-1,0-1 1,0 0-1,0 0 1,0 0-1,0 0 1,0 0-1,0 0 1,0 0 0,0 0-1,1 0 1,-1-1-1,0 1 1,0 0-1,1-1 1,-1 1-1,1-1 1,-1 0-1,0 1 1,1-1-1,-1 0 1,1 0-1,1 0 1,18-5-645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13 15891,'-1'3'220,"-33"61"3467,32-59-3441,0 0 1,0 0 0,1 0-1,-1 0 1,1 1 0,0-1 0,1 0-1,-1 1 1,1-1 0,1 11-1,-1-15-237,0 0 0,0 0 0,0 0 0,0 0 0,1 0 0,-1 0 0,0 0 0,1-1 0,-1 1-1,1 0 1,-1 0 0,1 0 0,-1 0 0,1-1 0,-1 1 0,1 0 0,0-1 0,-1 1 0,1 0-1,0-1 1,0 1 0,0-1 0,-1 1 0,1-1 0,0 1 0,0-1 0,0 0 0,0 1 0,0-1-1,0 0 1,0 0 0,0 0 0,0 0 0,-1 0 0,1 0 0,0 0 0,0 0 0,0 0 0,0 0-1,0 0 1,0-1 0,0 1 0,0 0 0,0-1 0,0 1 0,-1 0 0,1-1 0,0 1 0,0-1-1,0 0 1,5-3 110,0 1 0,-1-1 1,0 0-1,0 0 0,8-10 0,-4 2 224,0 0 0,-1-1 1,-1 0-1,0-1 0,-1 1 1,7-23-1,-7 19 224,-13 36-865,1 1 1,1 0 0,1 0 0,0 0 0,1 1-1,2 0 1,0 31 0,1-50 176,1 0 0,-1-1 0,0 1 1,1 0-1,-1 0 0,1 0 0,-1-1 1,1 1-1,0 0 0,0-1 0,2 4 0,-3-5 85,1 1 0,0-1-1,-1 1 1,1-1-1,0 0 1,-1 1-1,1-1 1,0 0 0,0 1-1,-1-1 1,1 0-1,0 0 1,0 0 0,-1 1-1,1-1 1,0 0-1,0 0 1,-1 0-1,1-1 1,0 1 0,0 0-1,0 0 1,-1 0-1,1 0 1,0-1 0,0 1-1,-1 0 1,1-1-1,0 1 1,-1 0-1,1-1 1,0 0 0,21-16-877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1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117 103 15211,'-46'174'3565,"-17"81"-226,60-241-3051,1 0 0,-1 18-1,6-26 178,2-13-271,4-13-22,37-212 1131,-1 8-320,-42 212-930,14-43 178,-16 51-206,1 0 0,0 0 0,0 1 0,0-1 0,0 1-1,0-1 1,1 1 0,0 0 0,0 0 0,6-5-1,-9 7-21,1 1 0,0-1 0,-1 1 0,1-1 0,0 1 0,0 0 0,-1-1 0,1 1 0,0 0 0,0 0 0,0-1 0,-1 1-1,1 0 1,0 0 0,0 0 0,0 0 0,0 0 0,-1 0 0,1 0 0,0 1 0,0-1 0,0 0 0,-1 0 0,1 1 0,1 0-1,0 0-2,0 0-1,-1 1 0,1-1 0,-1 1 0,1-1 0,-1 1 0,0-1 0,1 1 0,-1 0 0,1 2 0,3 6-18,-1 1-1,-1-1 1,4 12 0,-7-19 18,7 28-25,-6-25 25,0 1 1,0-1-1,1 1 1,0-1 0,0 0-1,0 1 1,1-1-1,0 0 1,0-1 0,0 1-1,1 0 1,6 6-1,-5-7-5,41 43-199,-43-45 187,-1 1 0,1-1-1,-1 1 1,1-1 0,-1 1 0,-1 0 0,1 0-1,0 0 1,-1 0 0,0 0 0,0 0-1,1 8 1,-2-10 30,-1 1-1,1-1 1,-1 0-1,1 0 1,-1 1-1,0-1 1,0 0-1,0 0 1,0 0 0,0 0-1,-1 0 1,1-1-1,-1 1 1,1 0-1,-1 0 1,1-1-1,-1 1 1,0-1-1,0 0 1,0 1-1,0-1 1,0 0-1,-3 1 1,-7 4 195,-1-1 0,-23 6 0,24-8-75,4-1-81,5 0-105,0-1-1,0 0 1,0-1-1,0 1 0,0 0 1,0-1-1,1 0 1,-1 1-1,0-1 1,-1 0-1,1-1 1,1 1-1,-6-1 1,8 1 46,0 0 0,-1-1 1,1 1-1,0 0 0,0 0 1,-1 0-1,1 0 0,0 0 1,-1 0-1,1-1 0,0 1 1,0 0-1,-1 0 1,1 0-1,0-1 0,0 1 1,0 0-1,-1 0 0,1-1 1,0 1-1,0 0 0,0 0 1,0-1-1,0 1 0,-1 0 1,1 0-1,0-1 0,0 1 1,0 0-1,0-1 0,0 1 1,0-1-1,7-8-175,7-4-150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3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19340,'3'-6'456,"0"1"0,0 0 0,0-1 0,0 1 0,1 1 0,0-1 0,0 0 0,0 1 0,1 0-1,0 0 1,-1 0 0,1 1 0,1-1 0,-1 1 0,7-3 0,-11 6-420,0 0 0,0-1 0,-1 1 0,1 0 0,0 0 0,0 0 0,0-1 0,0 1 0,-1 0 0,1 0 1,0 0-1,0 1 0,0-1 0,0 0 0,-1 0 0,1 0 0,0 0 0,0 1 0,0-1 0,-1 0 0,1 1 0,0-1 0,0 1 0,-1-1 0,2 1 0,-1 1-14,0-1-1,0 0 1,-1 1 0,1-1-1,0 1 1,0-1-1,-1 1 1,1 0 0,-1-1-1,1 1 1,-1-1-1,0 3 1,1 7-59,-1 0 0,0-1 0,-3 15 0,3-16 73,-5 24-94,3-19 27,1-1 0,0 1-1,0 0 1,2 15 0,-1-28 28,0 0-1,1 0 0,-1 0 1,0 0-1,0 0 0,0 0 1,1 0-1,-1-1 0,0 1 1,1 0-1,-1 0 0,1 0 1,-1 0-1,1 0 0,0-1 1,-1 1-1,1 0 0,0 0 1,-1-1-1,1 1 1,0 0-1,0-1 0,0 1 1,1 0-1,-1-1 0,1 0 0,-1 1 0,1-1 1,-1 0-1,0 0 0,1-1 0,-1 1 0,1 0 0,-1 0 1,1-1-1,-1 1 0,0-1 0,1 1 0,1-2 1,5-2-3,-1-1 0,0 1 0,0-1 0,9-9 0,10-13 11,-2-1 0,-1-1 0,26-41 0,-49 69-10,0 1 1,0 0 0,0-1 0,0 1 0,1 0-1,-1-1 1,0 1 0,0 0 0,0 0 0,0-1-1,1 1 1,-1 0 0,0 0 0,0-1 0,1 1-1,-1 0 1,0 0 0,0 0 0,1 0 0,-1-1-1,0 1 1,0 0 0,1 0 0,-1 0 0,0 0-1,1 0 1,-1 0 0,0 0 0,1 0 0,-1 0-1,1 0 1,2 10-86,-4 24-16,0-28 82,0 13-31,-1 43-42,3-57 104,-1 0-1,1 0 1,-1 0 0,1 0 0,0 0 0,1-1-1,0 1 1,-1 0 0,4 5 0,-4-9 5,-1 0 0,1 0 0,-1-1 0,1 1 1,-1 0-1,1-1 0,0 1 0,-1-1 0,1 1 0,0-1 1,-1 1-1,1-1 0,0 1 0,0-1 0,-1 0 0,1 1 1,0-1-1,0 0 0,0 0 0,-1 0 0,1 1 0,0-1 1,0 0-1,0 0 0,1 0 0,0-1 22,0 1 1,0-1-1,0 0 0,0 1 1,0-1-1,0 0 0,0 0 1,0 0-1,3-3 0,2-2 112,0 0 0,0-1 0,7-9 0,0-1 135,-1-1 0,-1-1 0,12-22 0,-24 41-284,0 0 0,0 0 1,0 0-1,0 0 0,0 0 1,0 0-1,0 0 0,0 0 0,0 0 1,0 0-1,0 1 0,0-1 0,0 0 1,0 0-1,0 0 0,0 0 1,0 0-1,0 0 0,0 0 0,0 0 1,0 0-1,0 0 0,0 0 0,0 0 1,0 0-1,0 0 0,0 0 1,0 0-1,1 1 0,-1-1 0,0 0 1,0 0-1,0 0 0,0 0 1,0 0-1,0 0 0,0 0 0,0 0 1,0 0-1,0 0 0,0 0 0,0 0 1,0 0-1,1 0 0,-1 0 1,0 0-1,0 0 0,0 0 0,0 0 1,0 0-1,0 0 0,0-1 0,0 1 1,0 0-1,0 0 0,0 0 0,2 14-105,-2 17-31,-1-17 82,1 41-135,0-51 185,1 0 1,-1 0-1,1 0 0,0-1 1,0 1-1,0 0 0,1-1 1,-1 1-1,1 0 0,0-1 0,3 5 1,-5-7 14,1-1 0,0 1 1,0 0-1,0 0 0,0 0 1,0 0-1,0-1 0,0 1 1,0-1-1,0 1 0,0 0 1,0-1-1,0 0 0,0 1 1,0-1-1,1 0 0,-1 1 1,0-1-1,0 0 0,0 0 1,0 0-1,2 0 0,-1-1 16,1 1 0,-1-1 0,0 0 0,0 0 0,0 1 0,1-2 0,-1 1 0,0 0 0,0 0 0,3-3 0,1-2 74,-1 1-1,1-1 1,-1-1 0,0 1 0,7-11-1,-8 8 6,0 1 0,0-1 0,-1 0 0,0 0-1,2-10 1,-4 15-77,0-1-1,0 1 1,-1 0 0,0-1-1,0 1 1,0 0 0,0-1 0,-1 1-1,1 0 1,-1-1 0,0 1-1,0 0 1,-3-6 0,3 9-29,1 1 1,0-1 0,0 1 0,-1-1 0,1 1 0,0-1 0,-1 1 0,1-1 0,-1 1-1,1-1 1,0 1 0,-1-1 0,1 1 0,-1 0 0,1-1 0,-1 1 0,0 0 0,0-1-1,-6 6-85,2 18-105,5-21 178,0 0 1,0 0-1,1 0 0,-1-1 0,0 1 0,1 0 1,-1 0-1,1 0 0,0 0 0,-1 0 0,1-1 1,0 1-1,0 0 0,0-1 0,1 1 0,-1-1 1,0 1-1,1-1 0,-1 1 0,2 0 1,0 0 2,-1-1 1,0 0 0,1 0 0,-1 0-1,1-1 1,0 1 0,-1 0 0,1-1-1,0 0 1,-1 1 0,1-1 0,0 0-1,2-1 1,4 0-1,1-1 0,-1 0 0,0-1-1,0 0 1,0 0 0,0-1 0,8-5 0,17-13 10,-33 20 3,1 0 0,0 1 0,0-1 0,-1 0 0,1 0 0,-1 1-1,1-1 1,-1-1 0,0 1 0,0 0 0,0 0 0,0 0 0,0 0 0,0-4 0,-1 6-4,0 0 1,0 0-1,0-1 1,1 1-1,-1 0 1,0 0 0,0 0-1,0 0 1,0-1-1,0 1 1,0 0-1,0 0 1,0 0-1,0 0 1,0-1-1,0 1 1,0 0 0,-1 0-1,1 0 1,0 0-1,0 0 1,0-1-1,0 1 1,0 0-1,0 0 1,0 0-1,0 0 1,0 0 0,0 0-1,-1-1 1,1 1-1,0 0 1,0 0-1,0 0 1,0 0-1,0 0 1,0 0-1,-1 0 1,1 0 0,0 0-1,0 0 1,0-1-1,-8 5-86,-8 11-43,11-7 82,1-1 0,-1 1 0,2 0 0,-1 0 0,1 0 1,-3 10-1,5-14 37,0 0 0,0 0 1,0 0-1,1 0 0,0 1 1,-1-1-1,1 0 1,1 0-1,-1 1 0,1-1 1,0 0-1,0 0 0,0 0 1,3 7-1,-3-10 12,0 1 1,0 0-1,0-1 0,1 1 0,-1 0 1,1-1-1,-1 0 0,1 1 0,0-1 1,-1 0-1,1 0 0,0 0 0,0 0 0,0 0 1,0 0-1,0-1 0,0 1 0,0-1 1,0 1-1,0-1 0,0 0 0,0 0 1,0 1-1,0-2 0,0 1 0,0 0 0,0 0 1,0-1-1,0 1 0,0-1 0,0 1 1,3-2-1,4-2 7,0 1 0,-1-1 0,0 0 0,0-1 0,0 0 0,7-6 0,-3 1 25,-2 0-1,17-21 1,3-3 3,-30 34-36,0 0 0,0 0 0,1 0 0,-1-1 0,0 1 0,0 0 0,0 0 0,0 0 0,0 0 1,1 0-1,-1 0 0,0-1 0,0 1 0,0 0 0,1 0 0,-1 0 0,0 0 0,0 0 0,0 0 0,1 0 0,-1 0 0,0 0 0,0 0 0,0 0 1,1 0-1,-1 0 0,0 0 0,0 0 0,0 0 0,1 0 0,-1 0 0,0 0 0,0 0 0,0 0 0,1 0 0,-1 1 0,0-1 0,0 0 0,0 0 1,1 0-1,3 12-49,0 22-17,-3-25 32,-1-4 0,1 1 0,1 0 0,-1-1 0,1 1 0,4 10 0,-5-16 9,-1 1 0,0-1 0,1 1 1,-1 0-1,0-1 0,1 1 0,-1-1 0,1 1 0,-1-1 0,1 1 0,-1-1 0,1 1 0,0-1 1,-1 0-1,1 1 0,-1-1 0,1 0 0,0 1 0,-1-1 0,1 0 0,0 0 0,0 1 0,0-2-25,1 1 0,-1 0 0,0-1 0,0 1 0,0-1 0,0 1 0,0-1 0,0 1 0,0-1 0,0 0 0,-1 0 0,1 1 0,0-1 0,0 0 0,0 0 0,-1 0 0,1 0 0,0 0 0,0-1 0,8-13-234,1-1-114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3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28 20716,'-6'-2'2025,"4"2"-1321,-1 2-424,0-2-136,1 0 544,1-15-616,0 2-312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 19724,'2'-3'377,"-1"-1"0,1 1 0,-1 0 0,0-1 0,0 1 0,-1-1 0,1 1 0,-1-1 0,0 0 0,0-6 0,0 9-281,0 0-1,0 0 1,-1 0-1,1 0 1,0 0-1,-1 0 1,1 0-1,-1 0 1,1 0-1,-1 0 1,1 1-1,-1-1 1,0 0-1,1 0 1,-1 0-1,0 1 1,0-1-1,1 0 1,-1 1-1,0-1 1,0 1-1,0-1 1,0 1-1,0-1 1,0 1-1,0 0 1,0-1-1,0 1 1,0 0-1,0 0 1,0 0-1,0 0 1,0 0-1,0 0 1,0 0-1,0 0 1,0 0-1,0 0 1,0 1-1,0-1 0,-2 1 1,-4 1 11,-1 1 1,1 0 0,0 0-1,0 0 1,0 1-1,0 0 1,1 1-1,-1-1 1,1 1-1,-9 10 1,5-5-201,0 1 0,1 1 0,0-1 0,-13 25-1,22-35 68,-1 0-1,1 0 1,-1 0-1,1 0 1,-1 0-1,1 0 1,-1 0-1,1 1 0,0-1 1,0 0-1,0 0 1,0 0-1,0 0 1,0 1-1,0-1 0,0 0 1,0 0-1,0 0 1,1 0-1,-1 0 1,0 1-1,1-1 1,-1 0-1,1 0 0,-1 0 1,1 0-1,0 0 1,-1 0-1,1 0 1,0 0-1,0-1 0,-1 1 1,1 0-1,0 0 1,0-1-1,2 2 1,4 2-133,0-1 1,0 0-1,0 0 0,14 2 1,-1 1-118,-6-1 29,0 1 0,0 0 0,20 13 0,-30-17 201,-1 0-1,1 1 0,-1 0 1,0-1-1,0 1 0,-1 1 1,1-1-1,2 4 0,-4-5 45,0 0 0,0-1 0,0 1 0,-1 0 0,1 0 0,-1 0 0,1-1-1,-1 1 1,0 0 0,1 0 0,-1 0 0,0 0 0,0 0 0,0 0 0,-1 0-1,1 0 1,0 0 0,-2 2 0,1-1 58,-1 0 0,0 0 0,0 0-1,0-1 1,0 1 0,0 0 0,-1-1 0,1 1 0,-1-1 0,1 0 0,-1 0-1,0 0 1,0-1 0,0 1 0,0 0 0,0-1 0,-1 0 0,1 0-1,0 0 1,0 0 0,-5 0 0,-5 2 4,0-2-1,0 1 1,-1-2-1,-14 0 1,-10-7-1166,37 7 1072,0 0 0,0 0 0,0 0 0,0 0 0,0-1 0,0 1 0,0 0 0,0-1 0,0 1 0,0-1 0,0 1 0,0-1 0,1 1 0,-1-1 0,0 0 1,0 1-1,1-1 0,-1 0 0,0 0 0,1 0 0,-1 1 0,1-1 0,-1 0 0,1 0 0,-1 0 0,1 0 0,0 0 0,-1 0 0,1 0 0,0 0 0,0 0 0,0 0 0,0-2 1,5-7-497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4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7 20340,'0'0'103,"0"-1"0,1 1 1,-1-1-1,0 1 0,1 0 0,-1-1 0,1 1 0,-1-1 0,1 1 0,-1 0 0,1-1 0,-1 1 0,1 0 0,-1-1 0,1 1 0,-1 0 0,1 0 0,0 0 1,-1-1-1,1 1 0,-1 0 0,1 0 0,0 0 0,0 0 0,-1 18 1398,0-13-1295,-19 134 1208,-11 142-632,34-249-529,-4-32-244,0 0 1,1 1 0,-1-1 0,0 1 0,0-1-1,0 1 1,1-1 0,-1 0 0,0 1-1,0-1 1,1 0 0,-1 1 0,0-1 0,1 0-1,-1 1 1,0-1 0,1 0 0,-1 1-1,1-1 1,-1 0 0,0 0 0,2 1 0,-2-2 0,1 1 0,0 0 0,-1 0 0,1 0 1,0 0-1,-1-1 0,1 1 0,-1 0 1,1-1-1,0 1 0,-1-1 0,1 1 1,-1 0-1,1-1 0,-1 1 0,1-1 1,-1 0-1,1 1 0,-1-1 0,1 0 1,2-4 34,0-1 0,-1 1 0,1 0 0,-1-1 0,0 0 0,-1 1 0,1-1 0,-1 0 0,1-11-1,-1-1 117,-2-34-1,1 49-150,0-2-5,0 1 0,-1-1 0,1 1 0,-1-1 0,0 1 0,0-1 0,0 1 0,-1 0 0,1-1 0,-1 1 0,-3-4 0,5 8-7,0-1 1,0 1 0,0 0 0,0 0-1,0 0 1,0 0 0,0 0 0,0 0-1,0 0 1,0-1 0,0 1 0,0 0-1,-1 0 1,1 0 0,0 0 0,0 0-1,0 0 1,0 0 0,0 0-1,0 0 1,0 0 0,0 0 0,-1-1-1,1 1 1,0 0 0,0 0 0,0 0-1,0 0 1,0 0 0,0 0 0,-1 0-1,1 0 1,0 0 0,0 0 0,0 0-1,0 0 1,0 0 0,0 0-1,-1 0 1,1 0 0,0 1 0,0-1-1,0 0 1,0 0 0,0 0 0,0 0-1,0 0 1,0 0 0,-1 0 0,1 0-1,0 0 1,0 0 0,0 0-1,0 1 1,0-1 0,0 0 0,0 0-1,0 0 1,-2 12-59,4 14-29,-2-21 76,1 0 1,0 0-1,0-1 1,1 1 0,-1-1-1,1 1 1,0-1 0,1 1-1,-1-1 1,1 0-1,-1 0 1,1 0 0,0-1-1,1 1 1,-1-1-1,1 1 1,-1-1 0,6 3-1,-6-4 18,1 0 0,0-1 0,-1 1 0,1-1 0,0 0 0,0 0 0,0 0 0,0-1 0,0 1 0,0-1 0,0 0 0,0 0-1,0 0 1,0-1 0,0 1 0,0-1 0,0 0 0,0 0 0,-1-1 0,1 1 0,7-5 0,-2 1 45,0-1 0,0-1 0,0 1 0,-1-2 0,0 1 0,-1-1 0,1 0 0,-2 0 0,10-15 0,-20 64-57,3-37 2,-5 54-75,6-55 77,0 1-1,0 0 1,0 0-1,1-1 0,-1 1 1,1 0-1,0-1 1,0 1-1,0-1 0,1 1 1,-1-1-1,4 6 0,-4-8 8,0 0 0,0 0 0,0 0-1,0 0 1,1 0 0,-1 0 0,0-1-1,0 1 1,0 0 0,1-1 0,-1 1-1,0-1 1,1 1 0,-1-1 0,0 0-1,1 0 1,-1 1 0,1-1 0,-1 0-1,0 0 1,1-1 0,-1 1 0,1 0-1,-1 0 1,0-1 0,1 1 0,-1 0-1,0-1 1,1 1 0,-1-1 0,0 0-1,0 1 1,2-3 0,3 0 24,-1-1 1,1 0-1,-1-1 1,0 1 0,7-9-1,-2 0 40,-1 1-1,0-1 1,-1-1-1,-1 0 1,0 0-1,-1 0 1,6-21-1,-28 84-167,13-39 65,-4 32-1135,7-40 992,0 0 1,0 1 0,0-1-1,0 0 1,0 1-1,0-1 1,0 0 0,1 1-1,0-1 1,-1 0 0,1 0-1,0 1 1,0-1-1,1 2 1,6 1-443,5-6-223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6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118 113 18572,'-12'9'760,"0"-1"-1,1 2 1,0 0 0,0 0 0,-10 14-1,16-18-571,1 0 0,0 0 0,0 0 1,1 0-1,0 1 0,0-1 0,0 1 0,1 0 0,0 0 0,0 0 0,0 0 0,0 10 0,2-16-171,0 1 1,0-1 0,0 0-1,0 1 1,0-1 0,0 0-1,0 1 1,0-1 0,0 0-1,1 1 1,-1-1-1,1 0 1,-1 1 0,1-1-1,-1 0 1,1 0 0,0 0-1,0 0 1,-1 0 0,1 1-1,0-1 1,0-1-1,2 3 1,-2-3-2,1 1 0,-1-1 0,1 1 0,0-1 0,-1 0-1,1 1 1,0-1 0,-1 0 0,1 0 0,0 0 0,-1-1 0,1 1 0,0 0 0,-1 0 0,1-1-1,1 0 1,6-2 66,-1-1-1,0 0 1,0 0 0,-1-1-1,15-11 1,-10 6 69,-1-2 0,0 0 0,-1 0 0,-1-1 0,1 0-1,-2-1 1,8-15 0,40-105 796,-55 131-927,1-19 157,-16 53-187,0-1 1,3 2-1,-15 55 0,24-77 15,0-1 0,0 1 0,1-1 0,0 1 0,1 0 0,0 0 0,0 0 1,3 13-1,-2-21-4,-1-1 0,0 1 0,1 0 0,-1-1 0,1 1 0,0-1 0,-1 0 0,1 1 0,0-1-1,0 1 1,0-1 0,0 0 0,0 0 0,0 0 0,0 0 0,0 0 0,1 0 0,-1 0 0,0 0 0,1 0 0,-1 0 0,2 0 0,0 0 1,0 0-1,-1-1 0,1 1 0,0-1 0,0 0 0,0 0 0,0 0 0,0 0 1,0-1-1,0 1 0,3-2 0,3 0 6,-1-1 0,0 0-1,0 0 1,-1-1 0,1 0 0,-1-1-1,11-8 1,-7 3 15,0 0 1,0-1-1,-1-1 0,0 0 0,-1 0 0,-1-1 0,0 0 0,-1 0 0,9-23 1,-17 41-13,-4 10-6,0 0 0,2 1 0,0 0 0,0 0 0,0 30 0,3-44-3,0-1-1,0 0 1,0 1-1,0-1 1,1 1-1,-1-1 1,0 0-1,1 1 1,-1-1-1,1 0 1,-1 0-1,1 1 1,-1-1-1,1 0 1,0 0-1,0 0 1,0 0-1,-1 0 0,1 0 1,0 0-1,0 0 1,0 0-1,1 0 1,-1 0-1,2 0 1,-1 0 3,0-1 1,1 1 0,-1-1-1,0 0 1,1 0-1,-1 0 1,0 0-1,1-1 1,-1 1 0,0 0-1,1-1 1,-1 0-1,4-1 1,5-3 24,0 0 1,0-1-1,-1-1 1,16-12-1,-15 10 9,0-1 0,14-15 0,-22 21-19,1 0-1,-2 1 1,1-2 0,0 1-1,-1 0 1,0 0 0,0-1-1,0 1 1,0-1-1,-1 0 1,1-5 0,-1 10-16,-1-1 1,0 1-1,0-1 1,1 0-1,-1 1 1,0-1-1,0 0 1,0 0-1,0 1 1,0-1-1,0 0 1,0 1 0,0-1-1,0 0 1,0 1-1,-1-1 1,1 0-1,0 1 1,0-1-1,-1 0 1,1 1-1,0-1 1,-1 1-1,1-1 1,-1 1-1,1-1 1,0 1-1,-1-1 1,1 1-1,-1-1 1,0 1-1,1-1 1,-1 1-1,1 0 1,-1-1 0,0 1-1,1 0 1,-1 0-1,1-1 1,-1 1-1,0 0 1,1 0-1,-1 0 1,0 0-1,0 0 1,1 0-1,-1 0 1,0 0-1,1 0 1,-1 0-1,0 0 1,1 1-1,-1-1 1,-1 1-1,-2 0 19,-1 1 0,1 0-1,0 0 1,-1 0 0,1 1-1,-5 4 1,5-5-29,1 1 1,0-1-1,1 1 0,-1 0 0,0 0 1,1 0-1,0 0 0,0 1 1,0-1-1,0 1 0,0-1 0,1 1 1,-1 0-1,1 0 0,0-1 0,0 1 1,1 0-1,-1 0 0,1 0 1,0 0-1,0 0 0,0 0 0,0 0 1,1 0-1,-1 0 0,1 0 0,0 0 1,1-1-1,-1 1 0,0 0 0,1-1 1,0 1-1,0-1 0,0 1 1,0-1-1,1 0 0,-1 0 0,1 0 1,0 0-1,6 4 0,-8-6 5,0-1 0,0 1 0,0-1-1,0 1 1,0-1 0,0 0 0,1 1 0,-1-1-1,0 0 1,0 0 0,0 0 0,1 0 0,-1 0-1,0 0 1,0 0 0,0 0 0,1-1 0,-1 1 0,0 0-1,0-1 1,0 1 0,0-1 0,0 1 0,0-1-1,0 0 1,0 1 0,0-1 0,0 0 0,0 0-1,0 0 1,1-1 0,4-4 16,-1 0 1,0 0-1,6-11 0,-8 12-9,-2 4-13,15-4-91,1-1 1,28-14-1,-37 14 106,2 1 1,-1 1 0,0 0 0,1 0-1,0 1 1,0 0 0,0 1-1,0 0 1,0 1 0,1 0-1,10 0 1,-20 1-7,0 0 0,0 0 0,0 0 0,0 0 0,1 0 0,-1 0 0,0 1 0,0-1 0,0 0 0,0 0 0,0 1 0,0-1 0,0 1 0,0-1 0,0 1 0,0 0 0,0-1 0,0 1 0,0 0 0,0 0 0,0-1 0,0 1 0,-1 0 0,1 0 0,0 0 0,-1 0 0,1 0 0,-1 0 0,1 0 0,-1 0 0,1 0 0,-1 0 0,0 0 0,1 1 0,-1-1 0,0 0 0,0 0 0,0 0 0,0 0 0,0 2 0,-1 3 9,-1 1 0,0-1 0,0 0 1,-1 0-1,-5 12 0,-2 2 60,10-20-68,1 0 0,-1 1 0,0-1 0,0 0 0,1 0-1,-1 0 1,0 0 0,1 0 0,-1 0 0,0 0 0,0 0 0,1 0 0,-1 0-1,0 0 1,0 0 0,1 0 0,-1 0 0,0 0 0,0 0 0,1 0 0,-1 0 0,0 0-1,1 0 1,-1-1 0,0 1 0,0 0 0,0 0 0,1 0 0,-1 0 0,0-1 0,0 1-1,0 0 1,1 0 0,-1 0 0,0-1 0,0 1 0,0 0 0,0 0 0,1-1-1,11-9 45,-6 3-17,-1 0-1,0 0 1,-1 0-1,0-1 1,0 0-1,-1 1 1,0-2-1,0 1 1,-1 0-1,0 0 1,0-1-1,-1 1 1,0-1-1,-1 0 1,0 1-1,-2-18 1,4 30-38,0 0 1,0 0-1,0 0 1,0-1-1,1 1 1,-1-1-1,1 0 1,0 0 0,0 0-1,0 0 1,0 0-1,1-1 1,-1 1-1,1-1 1,0 0-1,-1 0 1,1 0-1,0-1 1,0 1 0,0-1-1,0 0 1,0 0-1,1 0 1,-1-1-1,0 1 1,0-1-1,0 0 1,1-1 0,-1 1-1,0-1 1,0 1-1,6-3 1,-2 1 4,0-2-1,0 1 1,-1-1 0,1 0 0,7-6-1,-11 8 7,-1 0-1,0 0 0,0-1 0,-1 1 1,1-1-1,0 0 0,-1 0 0,0 0 1,1 0-1,-1 0 0,-1 0 0,1-1 1,2-4-1,-35 73-215,30-61 206,-1 1-1,1 0 0,0 0 1,0-1-1,1 1 0,-1 0 1,1 0-1,1 7 1,-1-11 8,0-1 1,0 1-1,0 0 1,1-1 0,-1 1-1,0 0 1,0-1 0,1 1-1,-1 0 1,1-1 0,-1 1-1,0-1 1,1 1 0,-1-1-1,1 1 1,-1-1 0,1 1-1,0-1 1,-1 1 0,1-1-1,-1 0 1,1 1 0,1-1-1,0 1 2,-1-1 0,1 0 0,0 0-1,0 0 1,-1 0 0,1-1 0,0 1-1,0 0 1,-1-1 0,1 1-1,0-1 1,-1 0 0,1 1 0,1-2-1,23-12 54,-14 7-61,-1 1 1,1 0 0,0 1-1,19-5 1,-29 9-7,1 0 1,0 1-1,0 0 1,-1-1-1,1 1 0,0 0 1,-1 0-1,1 0 1,0 1-1,0-1 0,-1 1 1,1-1-1,0 1 0,-1 0 1,1 0-1,-1 0 1,1 0-1,-1 1 0,0-1 1,1 1-1,-1-1 1,0 1-1,0 0 0,0 0 1,0 0-1,0 0 1,1 2-1,-2-2-62,-1-1 0,1 1 1,0-1-1,0 0 0,1 0 0,-1 1 0,0-1 0,0 0 1,0 0-1,1 0 0,-1 0 0,0-1 0,1 1 1,-1 0-1,1 0 0,-1-1 0,1 1 0,0-1 0,2 1 1,0-1-334,0-1 1,0 0-1,0 1 1,0-1 0,-1-1-1,1 1 1,5-3-1,40-19-1236,-20 5 618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104 204 18596,'-5'1'382,"-1"1"0,1-1 0,-1 1-1,1 0 1,-1 1 0,1-1 0,0 1 0,0 0 0,0 0 0,1 1 0,-1-1 0,1 1-1,-1 0 1,1 0 0,1 1 0,-1-1 0,1 1 0,-1 0 0,1 0 0,1 0-1,-1 0 1,-3 9 0,6-13-373,0-1 1,0 0-1,0 1 0,0-1 1,-1 1-1,1-1 0,0 0 0,0 1 1,0-1-1,0 1 0,0-1 1,0 0-1,0 1 0,0-1 0,1 0 1,-1 1-1,0-1 0,0 1 1,0-1-1,0 0 0,0 1 0,1-1 1,-1 0-1,0 1 0,0-1 1,1 0-1,-1 1 0,0-1 0,0 0 1,1 0-1,-1 1 0,1-1 1,13 0 99,16-13-86,-9-4 0,-1 0-1,-1-1 1,-1-1-1,0 0 1,-2-2-1,0 0 1,-2-1-1,0 0 1,-1-1-1,17-43 1,-23 41 30,-9 23-14,-2 6 0,-20 34 33,11-11-50,-16 54 0,26-71-7,0 0 1,1 1-1,0-1 0,1 0 1,0 1-1,1-1 0,0 1 0,1-1 1,1 12-1,-2-20-9,1 0 0,-1 0 0,1 0 0,0 0 1,-1 1-1,1-1 0,0 0 0,0 0 0,0-1 0,1 1 0,-1 0 0,0 0 0,1 0 0,-1-1 1,1 1-1,-1-1 0,1 1 0,0-1 0,0 0 0,0 0 0,-1 0 0,1 1 0,0-2 0,1 1 1,-1 0-1,0 0 0,0-1 0,0 1 0,0-1 0,0 0 0,1 1 0,-1-1 0,0 0 0,0-1 0,0 1 1,1 0-1,-1 0 0,0-1 0,0 1 0,3-2 0,3-1 7,1 0 0,-1 0-1,0-1 1,-1 0 0,1-1 0,-1 1-1,0-1 1,0-1 0,6-6 0,-7 7-1,-1 0 1,0-1 0,0 1 0,-1-1 0,1 0-1,-1-1 1,-1 1 0,1-1 0,2-9 0,-6 16-13,0 0 1,0 0 0,0 0 0,-1 0 0,1 0 0,0 0 0,0 1 0,0-1 0,-1 0 0,1 0 0,0 0-1,0 0 1,-1 0 0,1 0 0,0 0 0,0 0 0,0 0 0,-1 0 0,1 0 0,0 0 0,0-1 0,-1 1 0,1 0-1,0 0 1,0 0 0,0 0 0,-1 0 0,1 0 0,0 0 0,0-1 0,0 1 0,0 0 0,-1 0 0,1 0 0,0 0-1,0-1 1,0 1 0,0 0 0,0 0 0,0 0 0,-1-1 0,1 1 0,0 0 0,0 0 0,0 0 0,0-1-1,0 1 1,0 0 0,0 0 0,0-1 0,0 1 0,0 0 0,0 0 0,0 0 0,0-1 0,-15 17 49,11-11-28,0 1 0,0 0-1,1 0 1,0 0 0,1 1 0,-1-1 0,1 1 0,-2 10 0,4-15-12,0 0 1,-1 0-1,1 0 1,0 0-1,0 0 1,0 0-1,0 0 1,0 0-1,1 0 1,-1 0-1,1 0 1,-1 0-1,1-1 1,0 1 0,-1 0-1,1 0 1,0 0-1,0-1 1,0 1-1,1-1 1,-1 1-1,0-1 1,1 1-1,-1-1 1,1 0-1,-1 1 1,1-1-1,-1 0 1,1 0 0,0 0-1,0 0 1,-1-1-1,4 2 1,1 0-25,0-1 0,1 0 0,-1 0-1,0-1 1,1 1 0,-1-1 0,0-1 0,1 1 0,-1-1 0,0 0 0,11-4 0,-14 4 5,-1 1-1,1-1 1,-1 0-1,0 0 1,1 0-1,-1-1 0,0 1 1,0-1-1,0 1 1,0-1-1,0 1 1,-1-1-1,1 0 1,0 0-1,-1 0 1,1 0-1,-1 0 1,0-1-1,1 1 1,-1 0-1,0 0 1,-1-1-1,1 1 0,0-1 1,-1 1-1,1-1 1,-1 1-1,0-1 1,0 1-1,0-1 1,0-2-1,-6-28-122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6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18068,'-4'0'2104,"5"-3"-2352,5 0 1585,0-1-601,4-2-552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6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 21325,'-9'-1'1720,"13"1"-1208,6-2-512,3-2 896,5 1-472,-3 3-208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 20348,'-11'-1'493,"0"0"-1,0 1 1,0 1-1,0 0 0,0 0 1,1 1-1,-1 1 1,0 0-1,-17 7 0,24-8-457,0 0-1,0 1 0,0-1 0,0 1 1,0 0-1,0 0 0,1 0 0,-1 1 1,1-1-1,0 1 0,0-1 0,0 1 0,1 0 1,-1 1-1,1-1 0,0 0 0,0 0 1,1 1-1,-1 0 0,1-1 0,0 1 1,0 0-1,0-1 0,1 8 0,0-10-39,-1-1 0,1 1 0,0 0 0,0-1 0,1 1 0,-1 0 0,0-1 0,0 1 0,1 0 0,-1-1 0,1 1 1,0-1-1,-1 1 0,1-1 0,0 1 0,0-1 0,0 1 0,1 1 0,-1-3 1,0 1 0,1 0 1,-1-1-1,0 1 0,0-1 1,0 1-1,0-1 1,1 1-1,-1-1 0,0 0 1,0 0-1,1 0 0,-1 0 1,0 0-1,0 0 1,1 0-1,-1 0 0,2-1 1,3 0-4,0-1 0,0-1 1,-1 1-1,1-1 0,-1 1 0,0-2 1,0 1-1,8-7 0,67-72 149,-79 81-139,-1 1 0,0-1 0,1 1 0,-1-1 0,1 1 0,-1-1 0,1 1 0,-1-1 0,1 1 0,0 0 1,-1-1-1,1 1 0,-1 0 0,1 0 0,0-1 0,-1 1 0,1 0 0,0 0 0,-1 0 0,1 0 0,0 0 0,-1 0 1,1 0-1,0 0 0,-1 0 0,1 0 0,0 0 0,-1 0 0,1 0 0,-1 0 0,1 1 0,0-1 0,-1 0 1,1 1-1,-1-1 0,1 0 0,0 1 0,-1-1 0,1 0 0,-1 1 0,1-1 0,-1 1 0,0-1 0,1 1 1,-1 0-1,1-1 0,-1 1 0,1 0 0,1 5 6,0-1 1,0 1-1,0 0 1,1 9-1,-1-6-6,4 19 10,11 42 11,-16-64-6,1 0 0,1 0 0,-1-1-1,1 1 1,0-1 0,0 0 0,1 1 0,7 7-1,-10-11 8,1-1-1,0 1 1,0-1 0,0 0-1,0 0 1,0 0-1,0 0 1,1 0-1,-1 0 1,0-1 0,0 1-1,1-1 1,-1 1-1,0-1 1,1 0 0,-1 0-1,0 0 1,1 0-1,-1 0 1,0-1-1,0 1 1,1-1 0,-1 1-1,0-1 1,0 0-1,1 0 1,-1 0-1,0 0 1,0 0 0,0 0-1,3-4 1,6-3 131,0-1 0,-1-1 1,0 0-1,8-11 0,-14 17-106,10-14 163,12-13 106,-25 29-300,1 0 0,0 0-1,0 1 1,0-1 0,0 1 0,0-1 0,1 1 0,-1 0 0,0 0 0,0 0 0,1 0 0,2 0-1,-4 1-15,0 0 0,0 0 0,1 0 0,-1 0-1,0 0 1,0 0 0,0 1 0,1-1-1,-1 0 1,0 1 0,0-1 0,0 1-1,0-1 1,0 1 0,0 0 0,0-1-1,0 1 1,0 0 0,0 0 0,0 0-1,0-1 1,-1 1 0,2 1 0,16 30-23,-2-6-2,-15-25 21,0 0 1,1 0 0,-1 0 0,0 0 0,1 0 0,-1 0 0,1-1 0,0 1 0,-1 0 0,1-1 0,0 0 0,-1 1 0,1-1 0,0 0 0,-1 0-1,1 0 1,0 0 0,0 0 0,-1 0 0,1 0 0,0 0 0,-1-1 0,1 1 0,0-1 0,-1 1 0,3-2 0,5-2 12,-1-1 1,1 0-1,12-9 1,-6 3-4,-6 6 7,0 0 0,0 0 0,0 1 1,1 1-1,-1 0 0,1 0 0,19-3 0,-27 6-88,1-1-1,-1 1 0,1 0 0,-1 0 0,1 0 0,0 0 0,-1 0 1,1 1-1,-1-1 0,1 1 0,-1 0 0,1-1 0,-1 1 1,0 0-1,1 0 0,-1 1 0,0-1 0,0 0 0,1 1 0,-1-1 1,-1 1-1,1 0 0,0 0 0,0 0 0,0 0 0,-1 0 0,1 0 1,-1 0-1,0 0 0,0 1 0,0-1 0,0 0 0,0 1 1,0-1-1,0 1 0,0 3 0,-3 0-346,-6-6-88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215 231 12163,'1'-1'267,"0"-1"0,0 1 0,0-1 0,0 1 0,-1-1 0,1 1 0,0-1 0,-1 1 0,1-1 0,-1 0 1,0 0-1,1 1 0,-1-1 0,0 0 0,0 1 0,0-1 0,0 0 0,0 0 0,-1 1 0,1-1 0,-1-1 0,0 1 28,0 1 0,0-1 0,0 1 0,0 0-1,0 0 1,0 0 0,0 0 0,-1 0-1,1 0 1,0 0 0,-1 0 0,1 0-1,-1 0 1,1 1 0,-1-1 0,1 1 0,-4-2-1,-1 1 97,-1 0 0,1 1 0,0-1 1,-1 1-1,1 0 0,-1 0 0,1 1 0,0 0 0,-1 0 0,-6 3 0,4-1-361,1 1 1,0 0-1,1 0 1,-1 0-1,1 1 1,-1 0 0,1 1-1,1-1 1,-1 2-1,1-1 1,0 0-1,1 1 1,-1 0-1,1 1 1,1-1-1,-5 10 1,9-17-34,-1 1 1,1-1-1,0 0 0,0 1 1,0-1-1,-1 0 1,1 1-1,0-1 1,0 1-1,0-1 1,0 0-1,0 1 0,0-1 1,0 1-1,0-1 1,0 0-1,0 1 1,0-1-1,0 0 0,0 1 1,0-1-1,0 1 1,0-1-1,0 0 1,1 1-1,-1-1 1,0 0-1,0 1 0,0-1 1,1 0-1,-1 1 1,0-1-1,0 0 1,1 1-1,-1-1 1,0 0-1,1 0 0,-1 0 1,0 1-1,1-1 1,-1 0-1,0 0 1,1 0-1,-1 0 0,0 1 1,1-1-1,-1 0 1,1 0-1,-1 0 1,0 0-1,1 0 1,-1 0-1,0 0 0,1 0 1,-1 0-1,1 0 1,-1 0-1,0-1 1,1 1-1,-1 0 0,1 0 1,-1 0-1,1-1 1,24-9-180,-5-5-18,17-11-186,-35 24 338,0 1 0,0 0 0,0 0 0,1 0 1,-1 0-1,0 0 0,1 1 0,-1-1 0,1 1 0,-1-1 1,1 1-1,-1 0 0,5 0 0,-5 1 11,0 0 0,0 0 0,-1 0 0,1 0 0,0 0 0,0 0 0,-1 0 0,1 0 0,-1 1 0,1-1 0,-1 1 0,0-1 0,1 1 0,-1 0 0,0-1 0,0 1 0,0 0 0,0 0 0,1 3 0,13 43-349,-12-38 308,6 31 45,-1 0 0,-2 1-1,-2 0 1,-2 0 0,-4 57 0,0-77 264,-1 0 0,-8 34 0,9-49-119,0 1 0,-1-1 0,0 1 1,0-1-1,-1 0 0,0 0 0,0-1 0,0 1 0,-1-1 0,-10 10 0,14-14-88,-1-1-1,1 0 1,-1 0 0,1 0 0,-1 0-1,1 0 1,-1 0 0,0 0 0,1 0 0,-1-1-1,0 1 1,0-1 0,1 1 0,-5-1 0,5 0-18,0 0 1,0 0-1,0 0 1,-1 0-1,1-1 1,0 1-1,0 0 1,0-1-1,0 1 1,0-1-1,0 0 1,0 1-1,0-1 1,0 0-1,0 0 1,0 1-1,-1-3 1,0 0-21,-1 0 1,1-1 0,0 1 0,1-1 0,-1 0 0,1 0-1,-1 1 1,1-1 0,1 0 0,-1 0 0,0 0 0,1-5 0,0-12-96,1 1 1,1 0 0,1 0 0,1-1 0,0 2 0,2-1-1,0 1 1,10-22 0,10-14-137,47-74 1,25-15 170,25-45 158,-119 183-81,-2 0-1,1 0 1,-1 0-1,2-7 1,-4 12-3,0 1 0,1-1 0,-1 1 0,0-1 0,0 1 0,0-1 0,0 1 0,0-1 0,0 1 0,0-1 0,0 1 0,0-1 0,0 1 0,0-1 0,-1 1 0,1-1 1,0 1-1,0-1 0,0 1 0,-1-1 0,1 1 0,0-1 0,-1 1 0,0-1 0,0 1 0,1 0 0,-1 0 0,0 0 1,0 0-1,0 0 0,1 0 0,-1 1 0,0-1 1,0 0-1,0 0 0,1 0 0,-1 1 0,0-1 0,0 0 1,1 1-1,-1-1 0,0 1 0,1-1 0,-2 2 1,-6 4 18,0 1 1,1-1 0,0 2 0,0-1 0,0 1 0,1 0 0,0 0 0,-8 17-1,2 0 70,1 0 0,-9 28 0,13-32-9,1 1 0,-3 27 0,7-39-57,1-1 1,1 1 0,0-1-1,0 1 1,1-1-1,0 1 1,5 16-1,-6-24-22,1 1 0,0-1 0,0 0 0,-1 0 0,1 0 0,0-1 0,1 1 1,-1 0-1,0 0 0,0 0 0,1-1 0,-1 1 0,1-1 0,0 1 0,-1-1 0,1 0 0,0 1 0,0-1 0,0 0 0,0 0 0,0 0 0,0 0 0,0-1 0,0 1 0,0-1 1,0 1-1,0-1 0,0 0 0,0 1 0,1-1 0,-1 0 0,0-1 0,0 1 0,0 0 0,0-1 0,1 1 0,-1-1 0,0 1 0,0-1 0,2-1 0,6-2 1,-1 0 1,0-1-1,0 0 0,-1-1 0,0 0 0,0 0 0,11-11 0,10-14 100,-2-1 1,41-64-1,-68 96-103,0 0 1,0 0-1,0 0 0,0 0 1,0 0-1,0 0 1,0 0-1,0 0 1,0 0-1,0 1 0,0-1 1,0 0-1,1 0 1,-1 0-1,0 0 1,0 0-1,0 0 0,0 0 1,0 0-1,0 0 1,0 0-1,0 0 0,0 0 1,0 0-1,0 0 1,0 0-1,0 0 1,1 0-1,-1 0 0,0 0 1,0 0-1,0 0 1,0 0-1,0 0 1,0 0-1,0 0 0,0 0 1,0 0-1,0 0 1,0 0-1,0 0 0,1 0 1,-1-1-1,0 1 1,0 0-1,0 0 1,0 0-1,0 0 0,0 0 1,0 0-1,0 0 1,0 0-1,0 0 0,0 0 1,0 0-1,0 0 1,0 0-1,0 0 1,0-1-1,0 1 0,0 0 1,0 0-1,0 0 1,0 0-1,0 0 1,0 0-1,0 0 0,0 0 1,0 8-21,-3 12 10,1-11 12,1-1 0,-1 1 0,2 0 0,-1 0 0,2 0 0,-1 0 0,1 0 0,2 10 0,-2-16 5,-1-1 1,1 0 0,0 0 0,-1 0 0,1 0-1,0 0 1,1 0 0,-1 0 0,0-1 0,0 1-1,1 0 1,-1 0 0,1-1 0,-1 1 0,5 1-1,-5-2 4,1 0 0,0 0-1,1-1 1,-1 1-1,0-1 1,0 0 0,0 1-1,0-1 1,0 0-1,0 0 1,0 0 0,1-1-1,-1 1 1,0 0-1,0-1 1,0 0-1,0 1 1,0-1 0,3-2-1,5-2 19,-1-1-1,0 0 1,0-1-1,0 0 1,-1 0-1,0-1 1,-1 0-1,1-1 1,-1 0-1,-1 0 1,6-10-1,26-32 35,-37 51-65,-1 1 1,0-1-1,1 1 0,-1-1 0,0 1 0,0-1 0,1 1 0,-1-1 1,0 1-1,0-1 0,0 1 0,0-1 0,0 1 0,1 0 0,-1-1 1,0 1-1,0-1 0,0 1 0,-1-1 0,1 1 0,0-1 0,0 1 1,0 0-1,0-1 0,-1 1 0,-1 23-25,-1-1-65,0-12-298,2 1-1,0-1 1,0 1-1,1 13 1,0-25 374,1 0 0,-1 0-1,0 0 1,0 0 0,0 0 0,1 0 0,-1 0 0,0 0-1,0 0 1,0 0 0,1 0 0,-1 0 0,0 0 0,0 0-1,0 0 1,1-1 0,-1 1 0,0 0 0,0 0 0,0 0 0,0 0-1,1 0 1,-1 0 0,0 0 0,0-1 0,0 1 0,0 0-1,0 0 1,0 0 0,1 0 0,-1 0 0,0-1 0,0 1 0,0 0-1,0 0 1,0 0 0,0-1 0,0 1 0,0 0 0,0 0-1,0 0 1,0-1 0,0 1 0,7-16-470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3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16692,'-4'13'1152,"3"4"-1504,-2-5 336,3 4 392,1-1-376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96 339 15883,'-10'8'810,"0"-1"0,1 2 0,0-1 0,0 1 0,-13 18 0,19-23-627,0 0 0,0 0 0,0 1 0,1-1 0,0 1 0,0 0 0,0-1 0,1 1 0,-1 0 0,1 0 0,0 0 0,1 0 0,-1 0 0,1 0 0,0 0 0,1 9 0,-1-13-158,0 0 0,0 1 0,1-1 0,-1 0 0,0 0-1,1 0 1,-1 0 0,1 0 0,-1 0 0,1 0 0,0 0 0,-1 0-1,1 0 1,0 0 0,0 0 0,0 0 0,-1-1 0,1 1-1,0 0 1,0-1 0,0 1 0,0 0 0,0-1 0,1 1-1,0-1 1,1 1-1,-1-1 1,1 0-1,-1 0 0,0 0 0,1 0 0,-1 0 0,1-1 1,-1 1-1,1-1 0,-1 1 0,4-3 0,4-1 4,0-1 0,0-1 0,-1 1 1,14-12-1,-5 0 29,0 0 1,0-1 0,-2-1 0,0 0-1,-1-1 1,-2-1 0,0-1 0,-1 1 0,-1-2-1,-1 0 1,-1 0 0,-1-1 0,-1 0-1,-1 0 1,5-47 0,-10 64-56,-1 1 1,0-1-1,0 1 1,-1-1-1,0 1 1,0 0-1,0-1 1,-5-10-1,5 15-6,1 1-1,-1 0 0,0-1 0,1 1 0,-1 0 1,0 0-1,0 0 0,0 0 0,0 0 0,0 0 1,0 0-1,0 0 0,0 0 0,0 0 1,-1 0-1,1 1 0,0-1 0,-1 0 0,1 1 1,0-1-1,-1 1 0,1 0 0,0-1 0,-1 1 1,1 0-1,-1 0 0,1 0 0,-1 0 1,1 0-1,0 0 0,-1 0 0,1 1 0,-1-1 1,1 0-1,0 1 0,-1-1 0,1 1 0,0 0 1,-1-1-1,1 1 0,0 0 0,0 0 1,-2 1-1,-4 3 4,1 0-1,-1 0 1,1 1 0,1-1 0,-1 2 0,1-1-1,0 0 1,0 1 0,1 0 0,0 0-1,0 0 1,-5 15 0,7-18 8,0 1-1,1 0 1,0 0 0,0 0-1,0 0 1,0 0 0,1 0-1,0 0 1,0 0 0,0 0-1,0 0 1,1 0 0,0 0-1,0 0 1,0 0 0,1-1-1,0 1 1,0 0 0,0-1-1,0 1 1,6 7 0,5 2-39,0-1 1,32 24-1,-31-26-15,1 1-1,-1 1 1,18 20-1,-24-23-130,-1 1-1,0 0 0,0 0 1,-1 1-1,0-1 0,-1 1 1,-1 1-1,0-1 0,4 19 0,-8-27 42,0-4 122,0 1 0,0-1 0,0 1 0,0-1 1,0 1-1,0-1 0,0 1 0,0 0 1,0-1-1,0 1 0,0-1 0,0 1 0,1-1 1,-1 1-1,0-1 0,0 1 0,1-1 1,-1 1-1,0-1 0,1 1 0,-1-1 1,0 0-1,1 1 0,-1-1 0,0 0 0,1 1 1,-1-1-1,1 0 0,-1 1 0,1-1 1,-1 0-1,1 0 0,0 1 0,7-3-362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0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27 17332,'2'3'272,"0"0"1,1-1 0,-1 1 0,1 0-1,-1-1 1,1 0 0,0 1-1,0-1 1,0 0 0,0-1 0,1 1-1,-1 0 1,0-1 0,1 0-1,-1 0 1,1 0 0,-1 0 0,1-1-1,0 1 1,-1-1 0,1 0-1,4 0 1,-5 0-111,1 0-1,0 0 0,-1 0 1,1-1-1,-1 0 1,1 0-1,-1 0 0,1 0 1,-1 0-1,0 0 1,1-1-1,-1 0 0,0 0 1,0 0-1,0 0 1,0 0-1,0 0 0,-1-1 1,1 1-1,-1-1 1,0 0-1,3-4 1,-4 7-141,-1-1 1,0 1-1,1-1 1,-1 1 0,0-1-1,1 1 1,-1-1-1,0 1 1,0-1 0,1 0-1,-1 1 1,0-1 0,0 1-1,0-1 1,0 1-1,0-1 1,0 0 0,0 1-1,0-1 1,0 1-1,0-1 1,0 0 0,0 1-1,0-1 1,0 1 0,-1-1-1,1 1 1,0-1-1,0 1 1,-1-1 0,1 1-1,0-1 1,-1 1-1,1-1 1,-1 1 0,1-1-1,0 1 1,-1 0 0,1-1-1,-1 1 1,1-1-1,-1 1 1,1 0 0,-1 0-1,0-1 1,1 1-1,-1 0 1,1 0 0,-1 0-1,1 0 1,-1 0 0,0 0-1,0 0 1,-2-1-10,0 1 1,0 1-1,0-1 0,-1 0 1,1 1-1,0-1 0,0 1 1,0 0-1,-3 1 0,-2 3-58,-1 0-1,1 1 0,0 0 0,1 0 1,-1 0-1,1 1 0,1 0 0,-1 1 1,1-1-1,-5 10 0,4-7-8,0 1 0,1 0-1,1 0 1,0 1 0,0 0 0,2 0-1,-5 16 1,8-27 50,0 0 0,-1 1 0,1-1 0,0 0 0,0 1 0,-1-1 0,1 1 0,0-1-1,1 0 1,-1 1 0,0-1 0,0 0 0,0 1 0,1-1 0,-1 0 0,1 0 0,-1 1 0,1-1 0,-1 0 0,1 0-1,0 0 1,0 1 0,1 0 0,-1-1 0,1 0 0,-1-1-1,1 1 1,-1-1 0,1 0 0,-1 1-1,1-1 1,-1 0 0,1 0 0,-1 0-1,1 0 1,-1 0 0,1 0 0,-1 0-1,1-1 1,-1 1 0,3-1 0,7-3-31,0-1 1,0 0-1,19-12 0,8-7-25,32-20-4,-62 40 80,-1 1-1,0 0 1,1 0 0,-1 0 0,1 1 0,0 1 0,16-3-1,-22 4 2,0 0-1,0 1 0,0-1 0,0 0 0,1 0 0,-1 1 0,0 0 0,0-1 0,0 1 0,0 0 1,0 0-1,0 0 0,-1 0 0,1 0 0,0 0 0,0 1 0,-1-1 0,1 1 0,-1-1 0,1 1 1,-1-1-1,0 1 0,1 0 0,-1 0 0,0 0 0,0 0 0,1 2 0,13 19 180,-13-22-189,-1 0 0,1 0 0,-1 0 0,1 0-1,-1-1 1,1 1 0,-1 0 0,1-1 0,0 1 0,-1-1 0,1 1 0,0-1 0,0 0 0,-1 1 0,1-1-1,0 0 1,0 0 0,-1-1 0,1 1 0,0 0 0,0-1 0,-1 1 0,3-1 0,7-3-36,-1 0 1,17-9-1,-9 5-54,-14 6 41,0 0-1,1 1 1,-1 0-1,1 0 1,-1 0-1,1 0 1,4 0 0,-8 1 8,0 0 0,0 1 0,0-1 1,0 0-1,0 0 0,0 0 0,0 0 1,0 1-1,-1-1 0,1 1 0,0-1 1,0 0-1,0 1 0,-1-1 0,1 1 1,0 0-1,0-1 0,-1 1 0,1 0 1,-1-1-1,1 1 0,0 0 0,-1 0 1,1-1-1,-1 1 0,0 0 0,1 0 1,-1 0-1,0 0 0,1 0 0,-1-1 1,0 1-1,0 0 0,0 0 0,0 0 1,0 0-1,0 0 0,0 0 0,0 0 1,0 1-1,-3 24-1399,3-25 1070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1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17628,'4'11'808,"-1"0"-1,1 0 1,-2 0 0,1 1 0,0 18 0,-2 59 2079,-1-31-2133,16 144 25,-16-197-857,1 1-1,0-1 1,0 1-1,0-1 1,1 1 0,0-1-1,0 0 1,1 1-1,4 7 1,-23-52-2375,-30-28 1813,14 25 187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16 101 15499,'-13'-20'2113,"10"10"-953,3 4-440,13 4 1721,6 2-705,14-3-448,4 2-191,10-6-417,6 0-224,2-5-664,-1 7-568,-7-4 696,-1-3-168,-8 5-161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1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18 17660,'-1'5'535,"0"1"-1,-1 0 1,0-1 0,0 0 0,0 1-1,-1-1 1,1 0 0,-1 0-1,0 0 1,-8 8 0,-7 14 855,17-25-1306,-1 2 92,-1 0 0,1 1 0,0-1 0,0 1 0,0-1 0,1 1 0,-1 0 0,1 0 0,-1 8 0,3-13-154,-1 0-1,1 0 0,-1 0 0,0 0 0,1 0 0,-1 0 0,1 0 0,-1 0 0,1 0 1,-1 0-1,0 0 0,1 0 0,-1 0 0,1 0 0,-1-1 0,0 1 0,1 0 0,-1 0 1,1 0-1,-1-1 0,0 1 0,1 0 0,-1 0 0,0-1 0,1 1 0,-1 0 0,0-1 0,0 1 1,1-1-1,11-9 124,-1-3-26,0 0 0,-1-1 0,0 0 0,-1 0-1,-1-1 1,0 0 0,-1 0 0,6-19 0,-14 30-16,-3 7-49,-5 7-13,4-1-25,1 0-1,-1 1 0,2 0 0,-1 0 0,-2 18 1,5-24-16,0 0 0,1 1 0,0-1 1,0 1-1,0-1 0,0 0 0,2 7 1,-2-9-2,1-1-1,0 1 1,-1 0 0,1-1 0,0 1 0,0 0 0,0-1 0,0 1 0,0-1 0,0 1-1,0-1 1,0 0 0,1 1 0,-1-1 0,0 0 0,1 0 0,-1 0 0,3 1 0,-1-1-65,-1-1 0,1 1 0,0-1 0,0 1 0,0-1 0,0 0 0,0 0 0,0 0 0,-1-1 1,1 1-1,0-1 0,0 1 0,0-1 0,0 0 0,-1 0 0,1-1 0,-1 1 0,1 0 1,-1-1-1,1 1 0,2-4 0,7-5-190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17 19876,'0'-1'159,"1"1"0,-1-1 0,0 1 0,0-1 0,0 1 0,1-1 0,-1 1 0,0-1 0,0 1 0,0-1 0,0 1 0,0-1 0,0 1-1,0-1 1,0 1 0,0-1 0,0 1 0,0-1 0,-1 1 0,1-1 0,0 1 0,0-1 0,0 1 0,-1 0 0,1-1 0,0 1 0,0-1 0,-1 1 0,1 0 0,-1-1 0,0 0 20,0 1 0,0 0 1,0 0-1,0-1 1,1 1-1,-1 0 1,0 0-1,0 0 1,0 0-1,0 0 1,0 0-1,0 0 0,0 1 1,-2-1-1,-1 2 68,-1-1 0,0 1 0,0 0 0,0 0 0,-4 4 0,1 0-198,0 0 1,1 1-1,0 0 0,0 0 1,1 1-1,-6 8 0,9-12-62,1-1-1,-1 1 1,1 0-1,0 0 1,0 1-1,1-1 1,-1 0-1,1 1 1,0-1-1,0 1 1,0-1-1,1 1 1,0-1-1,0 1 1,0 4-1,0-8 8,0 0 0,0 0-1,1 0 1,-1-1 0,0 1 0,0 0-1,1 0 1,-1 0 0,0-1-1,1 1 1,-1 0 0,1 0 0,-1-1-1,1 1 1,-1-1 0,1 1 0,0 0-1,-1-1 1,1 1 0,0-1-1,-1 1 1,1-1 0,0 0 0,0 1-1,-1-1 1,3 1 0,-1-1-10,0 0 0,0 0 0,0 0 0,0 0 0,0 0 0,1 0 0,-1 0 0,0-1-1,0 1 1,3-2 0,3-2-49,0 1-1,0-1 0,0-1 0,9-6 0,53-57-939,-69 67 987,-1 1 1,0 0 0,0-1-1,1 1 1,-1 0-1,0 0 1,1-1-1,-1 1 1,0 0 0,0 0-1,1 0 1,-1-1-1,1 1 1,-1 0-1,0 0 1,1 0 0,-1 0-1,0 0 1,1 0-1,-1 0 1,1 0-1,-1 0 1,0 0 0,1 0-1,-1 0 1,1 0-1,-1 0 1,0 0-1,1 0 1,-1 0-1,0 0 1,1 1 0,-1-1-1,0 0 1,1 0-1,-1 0 1,0 1-1,1-1 1,-1 0 0,0 1-1,0-1 1,1 0-1,-1 0 1,0 1-1,0-1 1,1 0 0,-1 1-1,0-1 1,0 1-1,0-1 1,0 1-1,4 24-329,-4-17 219,4 44 126,-2 1 0,-3 0 0,-2-1 0,-2 1 0,-15 65 0,16-101 250,-2 0 1,-13 32-1,17-44-179,0-1 0,-1 0 0,1 0 0,-1 0 0,0 0 0,0 0 1,0-1-1,0 1 0,-1-1 0,0 0 0,1 0 0,-1 0 0,0 0 0,0-1 0,-1 0 0,-5 3 0,8-5-37,0 1-1,-1 0 1,1-1 0,-1 0-1,1 1 1,-1-1-1,1 0 1,-1 0-1,0 0 1,1-1-1,-1 1 1,1-1 0,0 1-1,-1-1 1,1 0-1,-1 0 1,1 0-1,-3-2 1,1 0 3,0 0 1,1 0 0,-1 0-1,1 0 1,0-1-1,0 1 1,0-1-1,0 0 1,-3-5-1,1-3 20,-1 1-1,2-1 1,-1 0-1,2-1 1,-1 1-1,-1-19 1,4 20-26,0 1 1,1 0 0,0-1-1,1 1 1,0-1 0,0 1-1,1 0 1,1-1 0,0 1-1,0 1 1,1-1 0,0 0-1,0 1 1,1 0 0,9-13-1,-5 12-151,-1 0-1,1 1 0,0 0 0,1 0 0,0 1 1,0 1-1,1-1 0,0 2 0,0 0 0,1 0 1,0 1-1,15-5 0,84-28-2187,-80 27 1523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27 202 13587,'-23'14'1330,"20"-11"-508,4-3-519,9-1 45,-9 1-260,93-16 2665,51-8-873,811-51 106,6 44-3767,-768 26 1519,980-22-1551,-1157 27 1774,100-3-192,132-21 0,-187 11 103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2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50 22021,'-1'-3'264,"0"-1"0,-1 0 0,1 1 0,-1-1 0,0 1 0,0-1 0,0 1 0,0 0 0,0 0 1,-4-4-1,5 6-184,0 0 0,-1 0 0,1 1-1,0-1 1,-1 0 0,1 0 0,-1 1 0,1-1 0,-1 1 0,0-1 0,1 1 0,-1 0 0,1-1 0,-1 1 0,0 0 0,1 0 0,-1 0 0,0 0 0,1 1 0,-1-1 0,1 0 0,-1 1 0,0-1 0,1 1 0,-1 0 0,1-1 0,-1 1 0,-1 1-1,-6 4 29,0 0 0,1 0-1,0 1 1,0 0 0,0 1-1,1 0 1,0 0 0,-8 13-1,-2 5-20,-23 47 0,32-55-38,0 1-1,1 0 1,1 0-1,0 0 0,2 1 1,-4 35-1,8-47-35,0-1-1,0 0 1,0 0-1,1 0 1,1 1-1,-1-1 1,1 0-1,0 0 1,5 12-1,-4-15-14,-1 0 0,1 0 0,0-1 0,0 1 0,0 0 0,0-1 0,0 0 0,1 0 0,0 0 0,-1 0 0,1 0 0,0-1 0,1 0 0,-1 0 0,0 0 0,7 2 0,-7-3 2,0 0 1,0 0 0,1 0-1,-1-1 1,0 1 0,0-1-1,0-1 1,1 1 0,-1 0-1,0-1 1,0 0 0,0 0-1,0 0 1,0 0 0,0-1-1,0 0 1,0 1 0,-1-1-1,1-1 1,-1 1-1,1 0 1,-1-1 0,0 0-1,0 0 1,0 0 0,0 0-1,-1 0 1,4-6 0,-3 6 23,-1-1 1,0 0-1,0 0 1,0 0 0,0 0-1,-1-1 1,1 1-1,-1 0 1,0-1 0,-1 1-1,1 0 1,-1-1-1,1 1 1,-2-1 0,1 1-1,0-1 1,-1 1-1,0-1 1,0 1-1,0 0 1,0-1 0,-1 1-1,0 0 1,1 0-1,-2 0 1,-3-6 0,4 8-4,-1-1 0,0 0 0,0 1 0,-1-1 1,1 1-1,0 0 0,-1 0 0,1 0 0,-1 1 0,0-1 1,0 1-1,0 0 0,1 0 0,-1 0 0,-5 0 0,6 0-17,0 1 0,0 0 0,0-1-1,0 1 1,0 0 0,0 1-1,0-1 1,0 1 0,0-1-1,0 1 1,0 0 0,1 0-1,-1 0 1,0 0 0,1 0 0,-1 1-1,0 0 1,1-1 0,0 1-1,-1 0 1,-1 2 0,3-3-8,1-1 1,0 0 0,-1 1-1,1-1 1,-1 1 0,1-1-1,0 1 1,0-1 0,-1 1-1,1-1 1,0 1 0,0-1-1,0 1 1,-1-1 0,1 1-1,0-1 1,0 1 0,0 0-1,0-1 1,0 1 0,0-1-1,0 1 1,0-1 0,0 1-1,0-1 1,1 1 0,-1 0-1,0-1 1,0 1 0,0-1-1,1 1 1,0 0-5,0 0 1,0 0-1,0-1 0,0 1 0,1 0 1,-1-1-1,0 1 0,0-1 1,1 1-1,-1-1 0,0 1 1,3-1-1,2 1-32,1 0-1,0-1 1,0 0 0,8-1 0,2-2-33,-1-1 1,0-1-1,1-1 0,-2 0 1,19-10-1,5-2-79,-38 17 148,0 1 1,-1-1 0,1 1 0,0 0 0,0-1 0,0 1 0,-1 0 0,1 0-1,0 0 1,0-1 0,0 1 0,0 0 0,0 0 0,0 0 0,-1 0 0,1 1-1,0-1 1,0 0 0,0 0 0,0 0 0,-1 1 0,1-1 0,0 0 0,0 1-1,0-1 1,-1 1 0,1-1 0,0 1 0,-1-1 0,1 1 0,0-1 0,-1 1 0,1 0-1,-1-1 1,1 1 0,-1 0 0,1 0 0,-1-1 0,0 1 0,1 0 0,-1 0-1,0 0 1,1-1 0,-1 1 0,0 0 0,0 0 0,0 1 0,1 6-15,0 0 1,-1 0 0,1 0-1,-3 10 1,2-6-3,-2 21-33,1-11-664,3 38 0,-2-59 636,0 0 0,0 0-1,0 0 1,0 0 0,0 0-1,1 0 1,-1 0 0,0 0-1,1 0 1,-1 0-1,1 0 1,-1 0 0,2 1-1,-2-2 56,1 1-1,0-1 0,-1 0 0,1 0 0,-1 0 0,1 0 0,-1 0 1,1 0-1,-1 0 0,1 0 0,0 0 0,-1 0 0,1 0 0,-1 0 1,1 0-1,-1-1 0,1 1 0,-1 0 0,1 0 0,-1-1 1,1 1-1,-1 0 0,1-1 0,-1 1 0,1 0 0,-1-1 0,0 1 1,1-1-1,14-13-591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20948,'-2'32'1825,"-6"2"-1233,-2 2-272,4 4 872,2 3-456,1-4-199,3-3-273,0-5-512,3-2-353,1-6-647,0-3 1048,-4-10-232,0-1-176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3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20932,'7'-8'427,"1"-1"0,0 1-1,0 1 1,0 0 0,1 0-1,1 0 1,-1 1 0,1 0-1,0 1 1,0 1 0,16-6-1,-4 3 103,0 0 0,1 2-1,-1 1 1,37-2-1,-34 5-141,48 3 0,-66-1-363,0 0 1,0 0-1,0 1 1,0-1 0,0 1-1,-1 1 1,1 0-1,-1-1 1,0 2 0,0-1-1,11 9 1,-15-11-21,-1 0-1,0 1 1,0-1 0,1 1 0,-1-1 0,0 1-1,0 0 1,0-1 0,-1 1 0,1 0 0,0 0-1,-1-1 1,1 1 0,-1 0 0,1 0 0,-1 0-1,0 0 1,0 0 0,0 0 0,0-1 0,0 1 0,0 0-1,-1 0 1,1 0 0,-1 0 0,1 0 0,-1-1-1,0 1 1,1 0 0,-1 0 0,0-1 0,0 1-1,0-1 1,-1 1 0,1-1 0,-2 3 0,-6 5 20,1 0 1,-2 0 0,1-1 0,-14 8-1,22-15-20,-24 16-3,12-8-159,0 0-1,-15 15 1,27-24 135,1 0 0,-1 1 0,1-1 0,-1 1-1,1-1 1,0 1 0,-1-1 0,1 1 0,0-1 0,-1 1-1,1-1 1,0 1 0,0 0 0,0-1 0,0 1 0,-1-1-1,1 1 1,0 0 0,0-1 0,0 1 0,0-1 0,0 1-1,0 0 1,0-1 0,1 1 0,-1-1 0,0 1-1,0-1 1,0 1 0,1 0 0,-1-1 0,0 1 0,0-1-1,1 1 1,-1-1 0,1 1 0,-1-1 0,0 1 0,1-1-1,-1 0 1,1 1 0,-1-1 0,1 0 0,-1 1 0,1-1-1,0 1 1,33 14-682,-22-10 526,0 0 64,-1 1 0,1 0 1,-1 1-1,0 1 1,-1-1-1,15 15 1,-23-19 116,1-1 1,-1 0 0,0 1 0,0-1-1,0 1 1,-1 0 0,1 0 0,0 0 0,-1 0-1,0 0 1,0 0 0,0 0 0,0 0-1,0 0 1,-1 0 0,1 1 0,-1-1-1,0 0 1,0 0 0,0 1 0,0-1-1,-1 0 1,1 0 0,-1 0 0,0 1 0,0-1-1,0 0 1,0 0 0,-1 0 0,1 0-1,-3 3 1,-4 5 214,-1 1 0,-1-2 0,0 1 0,0-1-1,-1-1 1,0 0 0,0 0 0,-1-1 0,0-1 0,-20 9 0,20-10-152,0-1 0,-1 0 0,0-1 0,0 0 0,0-2 0,0 1 0,-1-1 0,1-1 0,0 0 0,-1-1 0,-15-2 0,24 1-115,0-1 0,0 1 0,0-1 0,0 0 0,0 0 0,0-1 0,0 1 0,1-1 0,-1 0 0,1 0 0,0-1 0,0 1 0,0-1 0,0 0 0,1 0 0,0 0 1,0-1-1,-5-7 0,-2-9-376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4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16844,'-1'0'129,"0"0"0,1 0 0,-1 0 1,1 0-1,-1 0 0,0 0 0,1 0 1,-1 0-1,0 0 0,1 0 1,-1 0-1,0 0 0,1 1 0,-1-1 1,1 0-1,-1 1 0,0-1 0,1 0 1,-1 1-1,1-1 0,-1 0 0,1 1 1,-1-1-1,1 1 0,-1 0 0,-7 19 1871,5 28-90,3-44-1680,0 31 144,1 0 0,2 0 0,1-1 0,2 1 0,11 36 0,-16-67-351,1 0-1,-1 0 0,1 0 1,0-1-1,0 1 0,0 0 1,1-1-1,-1 1 0,1-1 1,0 0-1,0 0 0,6 5 1,-7-7-12,0 0 0,0 0 1,0-1-1,0 1 0,0 0 1,0-1-1,0 1 0,0-1 1,0 0-1,0 0 0,0 1 1,1-2-1,-1 1 0,0 0 1,0 0-1,0-1 0,0 1 1,0-1-1,0 1 0,0-1 1,0 0-1,0 0 0,0 0 1,0 0-1,0 0 0,2-2 0,12-11 80,0 0-1,0-1 0,-2 0 0,22-29 0,-1 2 101,-35 40-186,1 1-1,0 0 1,0 0-1,-1 0 1,1 0 0,0 0-1,0 0 1,0 0 0,0 0-1,0 1 1,0-1-1,1 0 1,-1 1 0,0-1-1,0 1 1,1-1 0,-1 1-1,0-1 1,0 1 0,1 0-1,-1-1 1,0 1-1,1 0 1,1 0 0,-2 1-1,0 0 1,0 0 0,1 1-1,-1-1 1,0 0 0,0 0-1,0 1 1,0-1 0,0 1 0,-1-1-1,1 0 1,0 1 0,-1 0-1,1-1 1,-1 1 0,1-1-1,-1 1 1,0 0 0,0 1-1,4 27 3,-1 0-1,-2 46 1,-1-46-268,1-23-856,1-12 441,4-18 135,-5 16 437,7-25-383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31 19780,'-23'-6'3875,"22"6"-3770,0-1 1,0 0 0,-1 1 0,1-1-1,0 1 1,-1-1 0,1 1 0,0 0 0,-1 0-1,1-1 1,-1 1 0,1 0 0,0 0-1,-1 0 1,1 1 0,-1-1 0,1 0 0,0 0-1,-1 1 1,1-1 0,0 1 0,-1-1-1,1 1 1,-2 1 0,-4 3-54,0 1 0,0 0 0,1 0 0,0 1 1,0-1-1,1 1 0,0 1 0,0-1 0,1 1 0,-1 0 0,-3 12 0,4-11-80,1 1-1,0-1 0,0 1 0,1 0 0,0 0 1,1 1-1,0-1 0,1 0 0,1 16 0,-1-25 28,0 1 0,0 0 0,0 0 0,1-1-1,-1 1 1,0 0 0,1-1 0,-1 1-1,1 0 1,0-1 0,-1 1 0,1-1 0,0 1-1,0-1 1,0 0 0,0 1 0,0-1 0,0 0-1,1 1 1,-1-1 0,0 0 0,1 0 0,-1 0-1,1 0 1,-1 0 0,1-1 0,-1 1 0,1 0-1,-1-1 1,1 1 0,0-1 0,-1 0 0,1 1-1,0-1 1,0 0 0,-1 0 0,1 0-1,0 0 1,1-1 0,3 0 15,0 0 0,-1-1-1,1 0 1,-1 0 0,0 0-1,1-1 1,-1 0 0,0 0 0,-1 0-1,7-6 1,0-1 85,0 0 0,-1-1 0,-1 0 0,0-1 0,0 0 0,12-23 0,-18 27-1,1 1-1,-1-1 1,0 0 0,0 0 0,-1 0 0,0 0-1,-1-1 1,1 1 0,-2 0 0,1-1-1,-1 1 1,-1-1 0,-1-10 0,2 19-83,0-1 0,0 0-1,0 0 1,0 0 0,-1 0 0,1 0 0,0 0 0,-1 0-1,1 0 1,0 0 0,-1 0 0,1 0 0,-1 1 0,0-1-1,1 0 1,-1 0 0,0 1 0,1-1 0,-3-1 0,3 2-14,-1 0 0,1 0 0,-1 0 0,0 0 0,1 0 0,-1 0 0,1 0 0,-1 0 0,0 1 0,1-1 0,-1 0 0,1 0 0,-1 0 0,1 1 1,-1-1-1,1 0 0,-1 1 0,0-1 0,1 0 0,0 1 0,-1-1 0,0 1 0,-2 3-45,0-1-1,0 1 1,0 0 0,0 0-1,1 0 1,-3 6-1,1-1-266,1 1 0,0 0 0,0 0-1,1 0 1,0 0 0,1 0-1,0 0 1,1 1 0,0-1-1,0 0 1,1 1 0,1-1 0,2 10-1,-4-19 260,1 1 0,-1-1-1,0 0 1,1 1-1,0-1 1,-1 0 0,1 0-1,0 1 1,-1-1 0,1 0-1,0 0 1,0 0 0,0 0-1,0 0 1,0 0 0,0 0-1,0-1 1,1 1-1,-1 0 1,0 0 0,0-1-1,1 1 1,-1-1 0,0 1-1,1-1 1,0 1 0,21-8-791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5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19684,'-7'29'2923,"-3"2"-2151,1 1 0,1 0-1,3 1 1,-4 48 0,9-79-752,0 1 1,0-1-1,0 1 1,0-1-1,0 0 1,1 1-1,-1-1 0,1 1 1,0-1-1,0 0 1,-1 0-1,1 1 1,1-1-1,-1 0 1,3 3-1,-3-4-16,0 0-1,0 0 0,1-1 0,-1 1 1,0 0-1,1-1 0,-1 0 1,1 1-1,-1-1 0,0 0 0,1 0 1,-1 1-1,1-1 0,-1 0 0,1-1 1,-1 1-1,1 0 0,-1 0 1,1-1-1,-1 1 0,0 0 0,1-1 1,-1 1-1,0-1 0,1 0 0,1-1 1,7-3-49,1-1-66,-1 1 0,1 1 0,17-6 0,-27 10 96,0-1 0,0 1 0,1-1 1,-1 1-1,0 0 0,1 0 0,-1-1 0,1 1 1,-1 0-1,0 0 0,1 0 0,-1 0 0,1 1 1,-1-1-1,0 0 0,1 1 0,-1-1 1,0 1-1,1-1 0,-1 1 0,0-1 0,0 1 1,0 0-1,0 0 0,1 0 0,-1-1 1,0 1-1,0 0 0,0 0 0,-1 1 0,1-1 1,0 0-1,0 0 0,-1 0 0,1 0 0,0 1 1,0 1-1,-1 0 72,0-1 0,0 1 1,0 0-1,0-1 0,0 1 0,-1-1 1,1 1-1,-1 0 0,1-1 0,-1 1 1,0-1-1,0 1 0,0-1 0,-1 0 1,1 1-1,0-1 0,-1 0 0,0 0 1,1 0-1,-1 0 0,0 0 0,0-1 1,-3 3-1,-3 2 200,1 0 0,-1 0 0,0-1-1,-1-1 1,-9 5 0,12-7-306,1 0 1,-1 0-1,0 0 0,0-1 0,1 0 1,-1 0-1,0 0 0,-10-1 0,15 0 44,1 0 0,0 0-1,-1 0 1,1 0 0,-1 0-1,1-1 1,0 1 0,-1 0-1,1 0 1,0 0-1,-1-1 1,1 1 0,0 0-1,-1 0 1,1-1 0,0 1-1,0 0 1,-1 0 0,1-1-1,0 1 1,0 0-1,0-1 1,-1 1 0,1 0-1,0-1 1,0 1 0,0-1-1,0 1 1,0 0 0,0-1-1,0 1 1,0 0 0,0-1-1,0 1 1,0-1-1,0 1 1,0 0 0,0-1-1,0 1 1,0 0 0,0-1-1,0 1 1,1-1 0,-1 1-1,0 0 1,0-1-1,0 1 1,1 0 0,-1 0-1,0-1 1,0 1 0,1 0-1,-1-1 1,8-10-375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23 160 20364,'-4'5'732,"1"1"1,-1-1-1,1 1 0,-3 6 0,6-11-628,-1 0 1,1 0-1,-1 0 1,1 0-1,0 0 1,0 0-1,0 0 1,-1 0-1,1 0 1,0 0-1,0 0 1,1 0-1,-1 0 1,0 0-1,0 2 1,1-3-38,-1 1 0,1-1 1,-1 1-1,0-1 0,1 0 1,-1 1-1,1-1 0,0 1 1,-1-1-1,1 0 0,-1 1 1,1-1-1,0 0 0,-1 0 1,1 1-1,-1-1 0,1 0 1,0 0-1,-1 0 0,1 0 1,0 0-1,-1 0 0,1 0 1,0 0-1,-1 0 0,1 0 1,1-1-1,4 0 22,-1-1 0,1 0 0,0 0-1,-1 0 1,1-1 0,-1 1 0,0-2 0,0 1 0,0 0 0,0-1 0,0 0-1,-1 0 1,0 0 0,7-9 0,0-1 125,-1 0 0,0-1 1,14-29-1,-9 6 82,-14 37-290,-1-1 1,1 1-1,-1-1 0,0 1 0,0-1 0,1 1 0,-1-1 0,0 1 1,0-1-1,0 1 0,-1-1 0,1 1 0,0-1 0,0 1 0,-1-1 1,1 1-1,-1 0 0,1-1 0,-1 1 0,0 0 0,0-1 0,1 1 1,-3-2-1,2 3-14,0-1 0,0 1 0,0 0 1,0-1-1,0 1 0,0 0 0,-1 0 0,1 0 1,0 0-1,0 0 0,0 0 0,0 0 0,-1 0 1,1 1-1,0-1 0,0 0 0,0 1 0,0-1 1,0 1-1,0-1 0,0 1 0,0-1 0,0 1 1,0 0-1,0-1 0,0 1 0,0 0 0,1 0 1,-1 0-1,0 0 0,-1 1 0,-23 32-176,15-18 136,1 0-1,1 1 1,1 0-1,0 0 0,1 0 1,1 1-1,1 0 1,-3 27-1,6-43 46,1-1-1,0 1 1,0 0 0,0-1 0,0 1-1,0-1 1,0 1 0,0-1 0,1 1-1,-1-1 1,0 1 0,1-1 0,0 1-1,-1-1 1,1 1 0,0-1 0,1 3-1,-1-4 3,0 1-1,-1-1 1,1 1-1,0-1 1,0 1-1,0-1 1,0 0-1,0 1 0,0-1 1,-1 0-1,1 0 1,0 0-1,0 0 1,0 0-1,0 0 0,0 0 1,0 0-1,0 0 1,0 0-1,0 0 1,1-1-1,4-1-3,0 0 1,-1-1-1,1 0 1,-1 0-1,1 0 0,8-8 1,16-16-27,-23 20 31,0 0 1,0 1-1,0 0 0,1 0 1,-1 1-1,1 0 0,1 0 1,-1 1-1,1 0 1,13-5-1,-20 9 2,0 0 0,-1 0 0,1-1 0,-1 1 0,1 0 1,-1 0-1,1 0 0,-1 1 0,1-1 0,-1 0 0,1 0 0,-1 1 0,1-1 0,-1 1 0,1 0 1,-1-1-1,0 1 0,1 0 0,-1 0 0,0 0 0,0 0 0,1 0 0,-1 0 0,2 2 1,0 2 3,0 0 1,-1 0 0,1 0 0,-1 0-1,3 9 1,-4-10 0,0 1 1,1-1-1,0 1 0,0-1 0,0 0 1,6 8-1,-7-11-4,0-1 1,0 1-1,1 0 0,-1 0 1,0-1-1,1 1 0,-1-1 1,0 1-1,1-1 0,-1 0 1,0 0-1,1 1 0,-1-1 1,1 0-1,-1 0 1,1 0-1,-1-1 0,0 1 1,1 0-1,-1 0 0,1-1 1,-1 1-1,0-1 0,1 1 1,-1-1-1,0 0 0,0 1 1,1-1-1,0-1 0,8-4 14,0-1 0,14-12-1,-13 10 2,6-5 11,42-29-42,-54 40-6,0 0 1,0 0-1,0 1 1,0-1-1,1 1 1,0 0-1,-1 1 1,1-1-1,8 0 1,-13 2 11,1 0 0,-1 0 1,0 0-1,0 0 0,1 0 1,-1 0-1,0 1 0,1-1 1,-1 0-1,0 1 0,0-1 1,1 1-1,-1-1 0,0 1 1,0 0-1,0-1 0,0 1 1,0 0-1,0 0 0,0 0 1,0 0-1,0 0 0,0 0 1,-1 0-1,2 1 0,-1 1-39,0 0-1,0 0 1,0 0 0,0 0-1,-1 0 1,1 0 0,-1 0-1,0 0 1,0 0 0,0 5-1,-1-1-97,0 0 0,0 0-1,-1 0 1,0 0-1,0-1 1,0 1 0,-1-1-1,0 0 1,-5 9-1,7-14 121,0 1 0,0-1 0,-1 0-1,1 0 1,0 0 0,-1 0 0,1 0 0,-1 0-1,1 0 1,-3 1 0,-17 1-296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7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95 19628,'-3'6'2313,"5"1"-1457,15-7-240,7-8 1128,12-8-655,7 0-161,5-3-312,0-1-192,-3 5-488,1 5-384,-15 7-744,-6 4-305,-15 11 1089,-10 1-248,-20 2-304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8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19156,'7'0'2185,"13"1"-1105,3-5-432,10-2 1320,4 2-663,6-3-361,2 1-320,-4-1-328,4 1-48,-5-14-232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49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20820,'3'-1'181,"0"0"0,0 0 0,1 0-1,-1 0 1,0 0 0,-1-1 0,1 1-1,0-1 1,0 0 0,-1 0 0,1 0-1,3-3 1,29-35 133,-16 18 227,31-34 336,-3-2-1,-2-2 1,43-75-1,-88 135-869,0 0 1,0 0-1,0 0 0,0 0 0,0 0 1,0 0-1,0 0 0,0 0 0,0 0 1,0 1-1,0-1 0,0 0 1,0 0-1,0 0 0,0 0 0,0 0 1,0 0-1,0 0 0,0 0 0,0 0 1,0 0-1,0 0 0,0 0 0,0 0 1,0 0-1,0 0 0,0 0 0,0 0 1,0 0-1,0 0 0,1 0 0,-1 0 1,0 0-1,0 0 0,0 0 0,0 0 1,0 0-1,0 0 0,0 0 0,0 0 1,0 0-1,0 0 0,0 0 0,0 0 1,0 0-1,0 0 0,0 0 0,0 0 1,0 0-1,0 0 0,1 0 0,-1 0 1,0 0-1,0 0 0,0 0 0,0 0 1,0 0-1,0 0 0,0 0 0,0 0 1,0 0-1,0 0 0,1 9 187,-1 14-37,-7 80-76,-1 161-660,8-261 364,1 12-488,-1-15 685,0 0 1,0 0 0,0 1-1,0-1 1,0 0-1,0 1 1,0-1-1,0 0 1,0 1-1,0-1 1,0 0-1,1 0 1,-1 1 0,0-1-1,0 0 1,0 0-1,0 1 1,1-1-1,-1 0 1,0 0-1,0 1 1,0-1-1,1 0 1,-1 0 0,0 0-1,0 1 1,1-1-1,-1 0 1,0 0-1,0 0 1,1 0-1,0 0 1,3-1-364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54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3 312 10762,'0'0'79,"0"1"-1,-1-1 0,1 1 0,0-1 1,0 1-1,-1-1 0,1 1 1,0-1-1,0 1 0,0-1 1,-1 1-1,1-1 0,0 1 0,0 0 1,0-1-1,0 1 0,0-1 1,0 1-1,0-1 0,0 1 1,0-1-1,1 1 0,-1 0 0,0-1 1,0 1-1,0-1 0,1 1 1,-1 0-1,21-1 1068,-20 0-1157,405-55-64,93-12 167,1 24 70,420 19 31,110-5 368,-598 5-302,382-24 266,-640 33-384,-27 1 320,175 5 0,-292 11-108,1 1 0,-1 1 0,35 9 0,-102-19 348,10 0-710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20084,'1'0'187,"0"1"0,0 0 0,0-1-1,0 1 1,0-1 0,0 0 0,0 1-1,0-1 1,0 0 0,0 0 0,0 0-1,0 1 1,1-1 0,-1 0 0,0-1-1,0 1 1,0 0 0,0 0 0,0 0-1,0-1 1,2 0 0,3 0 331,25-3 744,65-10 633,122-1-1,-184 16-1819,-13 0-33,-1-1 1,1-1-1,0-1 1,-1 0-1,24-7 1,-42 8-93,10-1 259,-12 2-230,0 0 0,1 0-1,-1 0 1,0 1 0,0-1 0,0 0 0,0 0 0,0 1 0,0-1 0,0 0 0,1 0 0,-1 1 0,0-1 0,0 0 0,0 0 0,0 1 0,0-1 0,0 0 0,0 0 0,0 1-1,-1-1 1,1 0 0,0 0 0,0 1 0,0-1 0,0 0 0,0 0 0,0 1 0,0-1 0,-1 0 0,1 0 0,0 0 0,0 1 0,0-1 0,0 0 0,-1 0 0,1 0 0,0 0-1,0 0 1,0 1 0,-1-1 0,0 1-98,-1 0-1,0 0 0,1-1 1,-1 1-1,0 0 1,1-1-1,-1 1 0,0-1 1,1 0-1,-4 1 0,0 0-137,-8 2-202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 18636,'19'-3'1940,"-5"-1"-1209,0 1 1,0 0-1,1 1 1,-1 1 0,1 1-1,-1 0 1,17 2-1,-30-2-715,0 0 0,-1 0 0,1 1 1,0-1-1,0 0 0,0 1 0,0-1 0,0 1 0,0-1 0,0 1 0,-1-1 0,1 1 0,0 0 0,0-1 0,-1 1 0,1 0 0,0-1 0,-1 1 0,1 0 1,-1 0-1,1 0 0,-1 0 0,1 0 0,-1 1 0,1 0 8,-1 0 1,0-1-1,0 1 1,0 0-1,0 0 1,0 0-1,-1 0 1,1 0-1,0 0 0,-1 0 1,-1 3-1,-3 5 76,0 1 0,0-1 0,-11 13 0,12-17-36,-19 27 198,0-1-1,-33 34 0,136-47-1170,-73-16 812,1 0 1,-1 0-1,1 1 1,-1 0-1,0 0 1,-1 1-1,1 0 1,-1 0-1,9 10 0,-13-13 117,-1 0 0,1 0 0,-1 0-1,0 0 1,0 0 0,0 0-1,0 0 1,0 0 0,0 1 0,0-1-1,-1 0 1,1 1 0,-1-1-1,0 1 1,0-1 0,0 0 0,0 1-1,0-1 1,0 0 0,0 1-1,-1-1 1,0 1 0,1-1 0,-1 0-1,0 0 1,0 1 0,0-1-1,0 0 1,0 0 0,-1 0 0,1 0-1,-1 0 1,1-1 0,-1 1-1,0 0 1,-3 2 0,-2 2 90,0 0 1,0-1-1,0 0 1,0 0-1,-1-1 1,0 0 0,0 0-1,0-1 1,-1 0-1,1 0 1,-1-1-1,1 0 1,-1-1-1,0 0 1,0 0-1,-11-1 1,19 0-156,0 0 0,1 0 0,-1 0 0,0 0 0,1 0 0,-1 0 0,0 0 0,1 0 0,-1 0 0,0-1 0,1 1 0,-1 0 0,0 0 0,1-1 0,-1 1 0,1 0 0,-1-1 0,1 1 0,-1 0 0,1-1 0,-1 1 0,1-1 0,-1 1 0,1-1 0,-1 1 0,1-1 0,0 0 0,-1 1 0,1-1 0,0 1 0,-1-1 0,1 0 0,0 1 0,0-1 0,0 0 0,0-9-498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2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17428,'-10'7'757,"0"0"1,0 0-1,1 1 1,0 0 0,0 1-1,1 0 1,0 0-1,1 1 1,-11 19-1,6-9-273,2 1-1,0 0 1,2 1-1,-8 26 1,11-30-273,1 1 1,-3 28 0,7-43-194,-1-1 0,1 1 0,0-1 0,0 1 0,0-1 0,0 1-1,1 0 1,-1-1 0,1 1 0,0-1 0,0 1 0,0-1 0,1 0 0,-1 0 0,1 1 0,0-1 0,0 0-1,0 0 1,0 0 0,0-1 0,3 4 0,-2-5-15,0 0 1,-1 0-1,1 1 1,0-2-1,0 1 0,0 0 1,0 0-1,0-1 0,0 0 1,0 0-1,0 0 0,1 0 1,-1 0-1,0 0 1,0-1-1,0 1 0,0-1 1,0 0-1,-1 0 0,1 0 1,0-1-1,0 1 0,-1-1 1,1 1-1,0-1 0,-1 0 1,0 0-1,5-4 1,-4 4 24,0-1 1,0 0 0,0 0 0,0-1 0,0 1 0,-1 0-1,1-1 1,-1 0 0,0 1 0,0-1 0,0 0-1,-1 0 1,1 0 0,-1 0 0,0-1 0,0 1 0,-1 0-1,1 0 1,-1-1 0,0-3 0,0 6-11,-1 0 0,1 1 0,0-1 0,-1 1 0,0 0 0,1-1 0,-1 1 0,0-1 0,0 1 0,1 0 0,-1 0 0,0-1 0,-1 1 0,1 0 0,0 0 0,0 0-1,0 0 1,-1 0 0,1 0 0,-2-1 0,0 1 20,0 0 0,-1 0-1,1 0 1,0 1 0,0-1-1,0 1 1,0 0 0,-1-1-1,-5 2 1,5-1-227,-1 1 0,0-1 1,0 1-1,0 1 0,1-1 0,-1 0 1,1 1-1,-1 0 0,1 0 0,0 1 1,-1-1-1,1 1 0,-4 3 0,5-4-1974,7-9 1318,8-10-78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2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16516,'0'4'327,"-1"0"0,0 0 0,1 1 0,-1-1 1,-1 0-1,1 0 0,-1 0 0,1 0 0,-1 0 1,0-1-1,-1 1 0,-4 6 0,-8 16 1769,6-8-980,5-9-750,0-1 0,0 1 0,1 1-1,0-1 1,-2 11 0,5-19-386,1-1 0,-1 1-1,0 0 1,0 0 0,1 0 0,-1 0-1,1-1 1,-1 1 0,0 0-1,1 0 1,0-1 0,-1 1-1,1 0 1,-1-1 0,1 1 0,0-1-1,-1 1 1,1-1 0,0 1-1,0-1 1,-1 1 0,1-1 0,0 0-1,0 1 1,0-1 0,0 0-1,1 0 1,34 9-1021,-19-5 506,-11-2 406,0 1 0,0-1 0,0 1-1,-1 1 1,1-1 0,-1 1 0,0 0 0,0 0 0,0 0 0,-1 1 0,0-1 0,0 1 0,0 0 0,0 1-1,-1-1 1,4 7 0,-6-9 181,1 0 0,-1 0 0,0 0 0,0 1 0,0-1 0,0 0-1,-1 1 1,1-1 0,-1 0 0,0 1 0,0-1 0,0 1 0,-1-1-1,1 0 1,-1 1 0,0-1 0,0 0 0,0 0 0,0 1 0,0-1 0,-1 0-1,1 0 1,-1 0 0,0-1 0,0 1 0,0 0 0,0-1 0,-1 1-1,1-1 1,-1 0 0,-3 3 0,2-2 22,1 0 0,-1-1 0,1 1 1,-1-1-1,0 0 0,0-1 0,0 1 0,0-1 0,0 1 1,0-1-1,-1 0 0,1-1 0,0 1 0,-8-1 0,9 0-92,0-1 0,0 1 0,0-1-1,0 0 1,0 0 0,1 0 0,-1-1-1,0 1 1,1-1 0,-1 1 0,1-1-1,-1 0 1,1 0 0,0 0 0,0 0-1,0-1 1,0 1 0,0-1 0,0 1-1,1-1 1,-3-3 0,-12-31-313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15563,'17'1'2561,"3"2"-1449,0-3-440,0 0 2481,3-1-2665,-2-2 272,5 3-376,-3 3-184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20172,'0'2'2865,"4"-5"-1721,0-10-512,0 2 2281,4-4-1761,-1-2-464,1-2-1808,2-1 1176,2-1-368,1 2-144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4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20156,'2'-2'388,"0"0"-1,0 0 0,1 0 1,-1 0-1,1 0 0,-1 1 0,1 0 1,0-1-1,-1 1 0,1 0 1,0 0-1,0 0 0,0 1 1,0-1-1,0 1 0,0 0 1,0-1-1,0 1 0,0 0 1,4 1-1,-4 0-356,0 0 0,0-1 0,-1 1-1,1 0 1,0 1 0,-1-1 0,1 0 0,-1 1 0,1-1 0,-1 1 0,0 0-1,0 0 1,0 0 0,0 0 0,0 0 0,0 0 0,-1 1 0,1-1 0,0 0-1,-1 1 1,0-1 0,0 1 0,0 0 0,0-1 0,0 1 0,0 0 0,-1 0 0,1 0-1,-1-1 1,0 1 0,0 0 0,-1 5 0,0 2-20,-1-1 1,0 0-1,-1 0 1,0 0-1,0 0 1,-1-1-1,0 1 1,-7 9-1,1-2-56,0-2 0,-2 1 0,-16 16 0,28-31 10,0 0 0,0 1 0,0-1 1,0 0-1,-1 1 0,1-1 1,0 1-1,0-1 0,0 0 1,0 1-1,0-1 0,0 0 0,0 1 1,0-1-1,0 0 0,0 1 1,0-1-1,0 0 0,0 1 1,0-1-1,1 1 0,-1-1 0,0 0 1,0 0-1,0 1 0,0-1 1,1 0-1,-1 1 0,0-1 0,0 0 1,1 0-1,-1 1 0,0-1 1,1 0-1,-1 0 0,0 1 1,0-1-1,1 0 0,-1 0 0,0 0 1,1 0-1,-1 0 0,0 0 1,1 1-1,-1-1 0,1 0 0,-1 0 1,26 9-862,-19-7 561,1 1 172,0 1 1,-1 0-1,0 0 1,0 0-1,0 1 0,-1 0 1,1 1-1,-1-1 1,6 8-1,-10-11 198,0 0 0,-1 0 0,0-1 0,1 1 0,-1 0 0,0 1 0,0-1 0,0 0 0,0 0 0,0 0 0,-1 1 0,1-1 0,-1 0 0,1 1 0,-1-1 0,0 0 0,0 1 0,0-1 0,0 1 0,0-1 0,0 0 0,-1 1 0,0-1-1,1 0 1,-1 0 0,0 1 0,0-1 0,0 0 0,0 0 0,0 0 0,0 0 0,-1 0 0,1 0 0,-1 0 0,-2 2 0,-2 2 305,-1 0-1,0-1 0,0 0 0,-12 7 1,18-11-372,-1 0 0,1 0 0,-1 0 0,0-1 0,1 1 0,-1 0 0,0-1 0,0 1 0,1-1 0,-1 1 0,0-1 0,0 0 0,0 0 0,0 0 0,1 0 0,-1 0 0,0 0 0,0 0 0,0-1 0,0 1 0,1-1 1,-1 1-1,0-1 0,0 0 0,1 1 0,-1-1 0,-2-2 0,3 2-9,0 0 0,1 0 1,-1-1-1,0 1 0,0 0 1,1-1-1,-1 1 0,1-1 1,-1 1-1,1 0 0,-1-1 1,1 1-1,0-1 0,0 1 1,0-4-1,-1-21-425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4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17636,'-10'10'690,"1"-1"0,0 2 1,0-1-1,1 1 0,0 1 1,-11 22-1,12-20-458,1 1-1,1-1 1,0 1-1,1 0 1,1 0 0,0 1-1,1-1 1,1 1-1,1 25 1,0-37-204,0 0-1,1-1 1,0 1-1,-1-1 1,1 1-1,1-1 1,-1 1-1,0-1 1,1 1-1,-1-1 1,1 0-1,0 0 1,0 0-1,1 0 1,-1 0-1,1-1 1,-1 1-1,6 3 1,-6-4-12,0-1 1,1 0-1,-1 0 1,1 0-1,-1 0 1,1 0-1,-1-1 0,1 1 1,-1-1-1,1 1 1,0-1-1,-1 0 1,1 0-1,-1 0 1,1 0-1,0-1 0,-1 1 1,1-1-1,-1 0 1,1 1-1,-1-1 1,1 0-1,-1-1 1,0 1-1,1 0 0,2-3 1,2-1 53,-1 0 0,0 0 0,0-1 0,0 0 0,-1 0 1,1 0-1,4-9 0,-8 12-5,0 0 0,0 0 0,0-1 0,0 1-1,-1-1 1,0 1 0,0-1 0,0 1 0,0-1 0,0 0 0,-1 1 0,1-1 0,-1 0 0,0 0 0,0 1 0,-1-1 0,-1-7 0,2 10-34,-1-1 1,1 1 0,-1 0 0,0-1 0,0 1 0,0-1 0,0 1 0,0 0 0,0 0-1,0 0 1,0 0 0,0 0 0,-1 0 0,1 0 0,0 0 0,-1 0 0,1 0-1,-1 1 1,1-1 0,-1 0 0,1 1 0,-1-1 0,1 1 0,-1 0 0,0 0 0,1 0-1,-1-1 1,1 1 0,-1 1 0,0-1 0,1 0 0,-1 0 0,-2 1 0,-6 2-26,0-1 1,1 1 0,-1 1 0,-9 4 0,17-7-48,-4 2-51,1 0 0,-1 1 1,1-1-1,0 1 0,-1 0 0,2 0 0,-6 6 0,8-8-133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4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17692,'-8'9'1335,"0"1"1,0 0-1,1 0 1,-9 17-1,10-18-1101,2 1 0,0-1-1,0 1 1,0 0 0,1 0-1,1 1 1,0-1-1,0 1 1,0 16 0,2-26-218,0 0 0,0 0 0,0 0 0,0 1 0,1-1 1,-1 0-1,0 0 0,0 0 0,1 0 0,-1 0 0,0 0 0,1 0 1,-1 0-1,1 0 0,0 0 0,-1 0 0,1 0 0,0 0 0,-1-1 0,1 1 1,0 0-1,0 0 0,0-1 0,0 1 0,1 0 0,0 0-3,0-1 0,1 1 0,-1-1 0,0 0 0,0 0 0,0 1-1,0-2 1,0 1 0,0 0 0,0 0 0,0-1 0,4 0 0,5-3-116,-1-1 0,1 0-1,18-11 1,48-31-2506,-77 47 2570,0 0 0,1-1 1,-1 1-1,1 0 1,-1 0-1,0 0 1,1-1-1,-1 1 0,1 0 1,-1 0-1,1 0 1,-1 0-1,0 0 1,1 0-1,-1 0 1,1 0-1,-1 0 0,1 0 1,-1 0-1,1 0 1,-1 0-1,1 0 1,-1 1-1,0-1 0,1 0 1,-1 0-1,1 0 1,-1 1-1,0-1 1,1 0-1,-1 0 1,0 1-1,1-1 0,-1 0 1,0 1-1,1-1 1,-1 0-1,0 1 1,0-1-1,1 1 1,-1-1-1,0 0 0,0 1 1,0-1-1,0 1 1,0-1-1,1 1 1,-1-1-1,0 1 0,0-1 1,0 0-1,0 1 1,0-1-1,0 1 1,-1-1-1,1 1 1,0-1-1,0 1 0,-6 32-195,-4 4 546,1-4 322,1 0 1,-6 51-1,14-84-633,0 0-1,0 0 1,-1 0 0,1 0 0,0 0-1,0 1 1,0-1 0,0 0 0,0 0 0,0 0-1,0 0 1,0 0 0,0 0 0,0 0-1,0 0 1,0 1 0,0-1 0,0 0 0,0 0-1,0 0 1,0 0 0,0 0 0,0 0-1,0 1 1,0-1 0,0 0 0,0 0 0,0 0-1,0 0 1,0 0 0,0 0 0,0 0-1,0 1 1,0-1 0,0 0 0,0 0 0,1 0-1,-1 0 1,0 0 0,0 0 0,0 0-1,0 0 1,0 0 0,0 0 0,0 0 0,0 0-1,0 1 1,1-1 0,-1 0 0,0 0-1,0 0 1,0 0 0,0 0 0,0 0 0,0 0-1,1 0 1,-1 0 0,5-6-22,1-7-78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18996,'-2'0'1448,"-1"0"-319,6 3-657,1 1-184,-3 1-160,2-1-136,4-4 40,3-3 16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1:08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10642,'12'4'203,"38"16"67,1-4 1,1-1-1,100 15 1,104-19-200,-1 1-40,1183 41 779,-896-74-702,171 1-75,-371 29-16,347-1 27,-269-25-98,375-6-282,-14 61 725,-235 55 1546,-432-65-929,-112-28-924,4 2 43,-15-1 44,-35-1 22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6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26 17100,'0'-1'421,"0"1"1,0-1 0,0 0 0,0 0-1,1 0 1,-1 0 0,0 0-1,1 0 1,-1 0 0,0 1 0,1-1-1,-1 0 1,1 0 0,-1 0 0,1 1-1,0-1 1,-1 0 0,1 1 0,0-1-1,-1 1 1,1-1 0,0 0-1,1 0 1,1 0-141,0 0-1,-1 0 0,1 0 1,0 0-1,0 1 1,0-1-1,0 1 0,3-1 1,-2 1-280,1 0 0,-1 0 1,1 1-1,-1-1 1,1 1-1,-1 0 0,0 0 1,1 0-1,-1 1 0,0-1 1,5 4-1,-7-4 2,0 1 0,0 0 1,0-1-1,0 1 0,-1 0 0,1 0 0,-1 0 1,0 0-1,1 0 0,-1 1 0,0-1 0,0 0 0,0 0 1,-1 1-1,1-1 0,0 1 0,-1-1 0,1 4 1,-1-1-23,0-1 0,-1 1 0,1 0 0,-1 0 1,0 0-1,0 0 0,-1-1 0,1 1 0,-3 4 0,0-2-41,1 1 0,-1-1 0,-1 0 0,1 0 0,-1-1 0,-1 0 0,1 1 0,-1-2 0,0 1 0,-13 9 0,20-16 38,0 1-1,0 0 1,0-1 0,0 1 0,0 0-1,0 0 1,0 0 0,0-1-1,0 1 1,0 0 0,0 0 0,0 1-1,0-1 1,0 0 0,1 0 0,-1 0-1,0 1 1,0-1 0,0 0 0,-1 1-1,1-1 1,0 1 0,2 1-1,0 0-64,1 1 0,-1 0 0,1 0 0,-1 0-1,0 1 1,3 4 0,-1-1-62,0 1-1,0 0 1,-1 0 0,0 0 0,-1 0-1,5 16 1,-7-21 195,0 0 0,-1 1 0,1-1-1,-1 0 1,1 1 0,-1-1 0,0 0 0,-1 1 0,1-1-1,-1 1 1,1-1 0,-1 0 0,0 1 0,0-1 0,0 0-1,-1 0 1,1 0 0,-1 0 0,1 0 0,-1 0 0,0 0 0,0-1-1,-1 1 1,1-1 0,0 1 0,-1-1 0,0 0 0,1 0-1,-1 0 1,0 0 0,0-1 0,0 1 0,0-1 0,0 1-1,0-1 1,-1 0 0,1-1 0,0 1 0,-1 0 0,1-1-1,0 0 1,-6 0 0,1 0 65,0 0 0,0-1 0,-13-3 0,18 4-235,1 0-1,0-1 1,-1 1 0,1-1-1,0 0 1,0 0-1,0 0 1,0 0 0,0 0-1,0-1 1,0 1-1,0 0 1,0-1 0,1 1-1,-1-1 1,0 0-1,-1-2 1,3 3 79,0 0-1,-1 1 0,1-1 1,0 0-1,0 0 1,0 0-1,0 0 1,0 1-1,0-1 1,0 0-1,0 0 0,0 0 1,0 1-1,1-1 1,-1 0-1,0 0 1,1 0-1,0 0 1,6-11-596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7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 21685,'-2'1'1904,"1"-1"-1168,-1 0-144,4-1-824,1-3-176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7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32 15811,'0'2'3225,"0"-4"-2601,0-1 1073,-2-1-945,2-2-152,0-2-88,6-2-536</inkml:trace>
  <inkml:trace contextRef="#ctx0" brushRef="#br0" timeOffset="1">40 77 18204,'0'3'3025,"0"-11"-3314,0 0 1738,3-7-689,1 0-72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9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25 17164,'0'-4'336,"2"-14"4697,-5 15-2472,-5 9-1603,-2 5-830,0 1 1,0 1-1,2 0 0,-1 0 0,2 0 0,-1 1 1,-5 17-1,3-3-47,1 1 0,-9 51 0,16-70-67,-1 3 5,1-1 0,0 23 1,1-34-21,1 1 0,0 0 0,0 0 0,0 0 0,1 0 0,-1 0 0,0-1 0,1 1 1,-1 0-1,1 0 0,-1-1 0,1 1 0,0 0 0,0-1 0,0 1 0,0 0 0,0-1 1,0 0-1,0 1 0,0-1 0,1 0 0,-1 1 0,1-1 0,-1 0 0,1 0 0,2 1 1,-2-1 0,0-1 0,1 0 0,-1 0 1,1 0-1,-1 0 0,0 0 0,1 0 1,-1-1-1,1 1 0,-1-1 0,0 1 1,1-1-1,-1 0 0,0 0 0,0 0 1,0 0-1,0-1 0,4-2 1,0 0 58,-1 0 0,1-1 0,-1 0 0,0 0 0,4-7 1,5-16 508,-12 13-67,-2 15-487,0 0 0,0-1-1,0 1 1,0 0 0,-1 0 0,1-1 0,0 1 0,0 0 0,0 0 0,0-1 0,-1 1 0,1 0-1,0 0 1,0 0 0,-1-1 0,1 1 0,0 0 0,0 0 0,-1 0 0,1 0 0,0 0 0,0 0-1,-1 0 1,1 0 0,0-1 0,-1 1 0,1 0 0,0 0 0,0 0 0,-1 0 0,1 0 0,0 1-1,-1-1 1,1 0 0,0 0 0,0 0 0,-1 0 0,1 0 0,0 0 0,-1 0 0,-2 2 0,1-1 0,-1 1 0,0-1 1,0 1-1,1 0 0,-1 0 1,1 0-1,-1 0 0,1 0 0,0 1 1,0-1-1,0 1 0,-2 3 0,0 0-568,0 1 0,1-1 0,0 0 0,-4 14-1,6-16 63,4-8-147,5-10-69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5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15011,'0'4'577,"0"1"0,0-1 1,0 1-1,-1-1 0,1 1 0,-1-1 0,0 1 0,0-1 0,-1 0 0,-3 8 1,-5 22 581,10-34-1153,0 1-1,0 0 0,0-1 0,0 1 1,0 0-1,1-1 0,-1 1 1,0 0-1,0-1 0,1 1 0,-1-1 1,1 1-1,-1 0 0,0-1 0,1 1 1,-1-1-1,1 1 0,0-1 0,-1 0 1,1 1-1,-1-1 0,1 1 0,-1-1 1,1 0-1,0 0 0,-1 1 0,1-1 1,0 0-1,0 0 0,31 9-178,-6-2-204,-22-5 310,0 0 0,-1 1-1,1-1 1,-1 1 0,1 0-1,-1 0 1,0 0 0,0 0-1,0 0 1,-1 1-1,1-1 1,-1 1 0,0 0-1,0 0 1,0 0 0,-1 0-1,1 0 1,-1 0 0,1 6-1,-1-8 178,-1 0-1,0 1 1,1-1-1,-1 0 0,0 1 1,-1-1-1,1 0 1,0 1-1,-1-1 1,1 0-1,-1 1 0,0-1 1,1 0-1,-1 0 1,0 0-1,0 0 1,-1 0-1,1 0 1,0 0-1,-1 0 0,1 0 1,-1-1-1,0 1 1,1 0-1,-1-1 1,0 0-1,0 1 0,0-1 1,0 0-1,0 0 1,0 0-1,-1 0 1,1 0-1,0-1 0,0 1 1,-5 0-1,4-1-70,1 1 0,-1-1-1,0 0 1,1 0-1,-1 0 1,1-1 0,-1 1-1,0 0 1,1-1 0,-1 0-1,1 0 1,-1 0-1,1 0 1,0 0 0,-1 0-1,1 0 1,0-1 0,0 1-1,0-1 1,0 0-1,-2-2 1,0 0-263,0-1 0,0 1 0,1-1 0,0 0 0,0 0 1,0 0-1,0-1 0,-2-8 0,-1-8-515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0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15603,'7'-2'1945,"3"1"-1073,-1-2-336,2 0 1200,3 0-615,1 0 719,-1-1-1304,-3 1-144,1 2-48</inkml:trace>
  <inkml:trace contextRef="#ctx0" brushRef="#br0" timeOffset="1">188 155 18948,'8'8'1752,"-1"-7"-1239,-1-2-281,-1-5 464,4 2-568,-1-4 64,0 0-240,-4-2-192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10 16187,'5'-10'5378,"-14"20"-2464,-12 20-1341,4-1-1388,1 1 0,1 0 0,2 2 0,1 0 0,2 0 0,1 1 0,2 0 0,-6 49 0,13-75-316,0 1 1,0-1 0,0 0 0,1 1-1,0-1 1,4 14 0,-5-19 34,1 1 0,0-1-1,0 0 1,0 0 0,1 0 0,-1 0-1,0 0 1,1 0 0,-1 0 0,1 0-1,0-1 1,0 1 0,-1-1 0,1 1-1,0-1 1,0 0 0,1 1 0,-1-1-1,0 0 1,0-1 0,0 1 0,1 0-1,-1-1 1,0 1 0,4 0 0,12-1-626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1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16404,'-15'59'6977,"9"-38"-5873,1 0-1,1 1 1,-2 39-1,6-61-1092,0 0 0,0 0 0,-1 0-1,1 1 1,0-1 0,0 0 0,0 0-1,0 0 1,0 0 0,0 1 0,0-1 0,0 0-1,0 0 1,0 0 0,0 1 0,0-1-1,0 0 1,0 0 0,0 0 0,0 1-1,1-1 1,-1 0 0,0 0 0,0 0 0,0 0-1,0 1 1,0-1 0,0 0 0,0 0-1,1 0 1,-1 0 0,0 1 0,0-1-1,0 0 1,0 0 0,1 0 0,-1 0 0,0 0-1,0 0 1,0 0 0,0 0 0,1 0-1,-1 0 1,0 0 0,0 0 0,0 0-1,1 0 1,-1 0 0,0 0 0,0 0 0,0 0-1,1 0 1,11-10 254,15-27-22,-24 33-148,9-15 94,13-18 134,-23 35-298,0 0 0,0 0 0,0-1 0,0 1 0,1 0 1,-1 1-1,0-1 0,1 0 0,0 1 0,5-3 0,-8 4-21,1 0 1,-1 0-1,1 0 0,0 0 1,-1 0-1,1 0 1,-1 0-1,1 1 0,-1-1 1,1 0-1,-1 0 0,1 1 1,-1-1-1,1 0 0,-1 0 1,1 1-1,-1-1 0,1 1 1,-1-1-1,0 0 1,1 1-1,-1-1 0,0 1 1,1-1-1,-1 1 0,0-1 1,0 1-1,1-1 0,-1 1 1,0-1-1,0 1 1,0 0-1,0-1 0,0 1 1,0-1-1,0 1 0,0-1 1,0 2-1,2 24-4,-2-25 3,-1 37-151,-2-1-1,-10 50 1,12-85-1176,2-7 749,10-34 135,0 13-68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16259,'0'6'2385,"4"1"-1297,2-3-400,-1 1 1833,3-2-1225,-3-2-168,1-1-567,0 1-361,0-1-985,-2-2 785,0-6-192,2 1-152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3 270 15787,'-1'7'741,"-1"3"1630,7-15 328,11-31-712,-1 0 0,18-66 1,-13 36-1141,-9 24-725,-38 181-1096,17-97 955,4-20-67,1 1-1,0 0 0,2 0 1,-1 30-1,8-38-1025,1-19-203,7-23-32,-6 4 583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2:36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3 130 11658,'-3'1'1388,"6"1"-678,9 2-430,26-4-189,0-1 0,-1-1-1,50-11 1,-43 6-64,64-10-25,-32 4 226,139-6-1,-99 21 404,72-1 199,-149-3-501,1-1 1,65-16-1,-105 19-285,0 0 0,0 0 0,0 0 132,0 0-131,-1 0-1,1 0 0,0 0 0,0 0 0,0-1 0,0 1 0,0 0 0,0 0 0,0 0 0,0 0 1,0 0-1,0 0 0,0 0 0,0 0 0,0 0 0,0 0 0,0 0 0,0 0 0,0 0 0,0-1 1,0 1-1,0 0 0,0 0 0,0 0 0,0 0 0,0 0 0,0 0 0,0 0 0,0 0 0,0 0 1,0 0-1,1 0 0,-1 0 0,-17-3 776,-34 0-1384,35 2-277,13 1 767,-1-1 1,1 1-1,0-1 1,0 0-1,0 0 1,0 0-1,1 0 0,-1 0 1,0-1-1,0 1 1,1-1-1,-1 0 1,1 0-1,-1 0 1,-1-2-1,-8-8-220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2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17348,'1'4'645,"0"0"1,0-1-1,0 0 1,1 1-1,-1-1 1,1 0-1,0 0 1,0 1-1,4 4 1,4 6 319,2 7-365,0 1 1,-2 1-1,0 0 0,-2 0 0,0 1 1,5 33-1,-10-38-636,-1 1 0,0 0 1,-2 0-1,0 0 0,-2-1 0,0 1 0,-1 0 0,-8 27 0,11-46 16,-22 66-1249,19-62 1163,1 0 0,-1 0 0,0 1 0,0-2 0,0 1 0,0 0 0,-1-1 0,0 1 0,-6 4 0,-4-3-426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2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18996,'13'9'1122,"-1"1"0,0 1 0,-1 0 0,0 0 0,16 24 0,-18-22-669,0 2 1,-1-1-1,-1 1 0,0 0 1,4 18-1,-5-10-388,0 0 1,-2 0-1,-1 0 1,-1 1-1,-1-1 1,-1 1-1,-2-1 0,-4 29 1,0-11-750,-17 60 0,19-89 486,0 1 1,-1-1-1,0 0 1,-1-1 0,-1 1-1,1-1 1,-2 0 0,-16 19-1,5-15-369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3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7 17108,'0'0'101,"0"0"1,0-1-1,0 1 1,0 0-1,0 0 1,0-1-1,0 1 1,0 0-1,0-1 1,1 1-1,-1 0 1,0 0-1,0-1 1,0 1-1,0 0 1,1 0-1,-1-1 1,0 1-1,0 0 1,0 0-1,1 0 1,-1-1-1,0 1 1,0 0-1,1 0 1,-1 0-1,0 0 1,1 0-1,-1-1 1,0 1-1,0 0 0,1 0 1,-1 0-1,0 0 1,1 0-1,2 12 1790,-5 25-704,2-35-1094,-14 147 519,4-54-401,2 97-1,9-160-478,2 1 1,1-1 0,1-1 0,1 1 0,2-1-1,24 60 1,-11-49-70,2-9-95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4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6 111 15531,'0'1'142,"-1"-1"-1,1 0 0,0 1 0,-1-1 0,1 0 0,0 1 1,-1-1-1,1 0 0,0 1 0,-1-1 0,1 1 1,0-1-1,0 1 0,-1-1 0,1 1 0,0-1 1,0 1-1,0-1 0,0 1 0,0-1 0,-1 1 1,1-1-1,0 1 0,0-1 0,1 1 0,-1-1 0,0 1 1,0-1-1,0 1 0,0-1 0,0 1 0,0-1 1,1 1-1,-1-1 0,0 0 0,0 1 0,1-1 1,-1 1-1,3 0 139,0 0 1,-1 0-1,1 0 0,0 0 1,0-1-1,-1 1 1,6-1-1,47 3 993,81-6 0,-61 0-877,277-11 252,481 2-519,-443 22-120,-2-34 283,-152-10 72,170-17 308,-333 46-348,0 3 0,0 4 0,115 17 0,-179-18-191,-7-1-29,1 0-1,-1 0 1,1 1 0,-1-1-1,1 1 1,-1-1 0,1 1-1,-1 0 1,3 1 0,-5-2-129,0 1 1,0 0-1,0-1 1,0 1-1,0-1 1,0 1-1,0-1 1,0 1-1,0-1 1,0 1-1,0-1 1,0 1-1,-1-1 1,1 1-1,0-1 1,0 1-1,-1-1 1,1 1-1,0-1 1,-1 1-1,1-1 1,0 0-1,-1 1 1,1-1-1,-1 0 1,1 1-1,0-1 1,-1 0-1,1 1 1,-1-1-1,1 0 1,-1 0-1,1 0 1,-1 1-1,1-1 1,-1 0-1,0 0 1,1 0-1,-1 0 1,1 0-1,-1 0 1,1 0-1,-1 0 1,1 0-1,-1 0 1,1-1-1,-1 1 1,0 0-1,-4-5-219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5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50 13051,'-2'0'339,"0"-1"0,1 0 1,-1 0-1,0-1 0,0 1 0,1 0 1,-1-1-1,0 1 0,1-1 0,0 1 0,-1-1 1,1 1-1,0-1 0,0 0 0,-2-2 1,3 3-181,0 1 1,0-1 0,0 1 0,0-1 0,0 0-1,0 1 1,0-1 0,0 1 0,0-1-1,0 0 1,0 1 0,0-1 0,0 1-1,0-1 1,0 1 0,0-1 0,1 1-1,-1-1 1,0 0 0,0 1 0,1-1 0,0 0 11,0 0 0,1 0 0,-1 0 0,0 0 0,0 1 0,0-1 0,0 0 0,1 1 0,-1-1 0,0 1 0,0-1 0,1 1 0,1-1 0,4 0 45,0 0 0,0 1 0,0-1 0,0 1 0,0 1 1,0-1-1,0 1 0,0 0 0,0 1 0,-1 0 0,1 0 0,0 0 0,-1 1 0,0 0 0,1 0 1,-1 0-1,0 1 0,-1 0 0,7 5 0,-8-5-192,0 0 0,0 0 0,0 0 0,-1 0 0,0 1 0,0 0 0,0-1 0,0 1 0,-1 0 0,1 1 0,-1-1-1,-1 0 1,1 0 0,-1 1 0,0-1 0,0 1 0,0-1 0,-1 1 0,0-1 0,0 1 0,-1 0 0,1-1 0,-1 1 0,-2 6 0,0-3-1,0-1 1,-1 0-1,1 0 1,-2 0-1,1-1 1,-1 1 0,-9 9-1,13-14-22,-1-1 1,0 0-1,0 0 1,0 0-1,0 0 1,0 0-1,0 0 0,-1-1 1,1 1-1,-1-1 1,1 1-1,-1-1 1,1 0-1,-1 0 0,0 0 1,1-1-1,-1 1 1,0-1-1,0 1 1,0-1-1,0 0 0,1 0 1,-1 0-1,0 0 1,0-1-1,-5 0 1,16 5-241,0 1 0,0 0 0,0 1 0,-1 0 0,1 0 0,-1 1 0,-1-1 0,9 12 0,-10-12 182,0 1 0,0-1 1,-1 1-1,0 0 1,0 0-1,-1 0 1,1 1-1,-2-1 0,1 1 1,-1 0-1,2 15 1,-4-18 129,0-1 1,0 0-1,-1 1 1,1-1-1,-1 0 1,0 0-1,0 0 1,-1 0-1,1 0 1,-1 0-1,0 0 1,0 0-1,0 0 1,-4 3-1,2-2 104,0 0-1,-1 0 0,0-1 0,0 1 1,-1-1-1,1-1 0,-1 1 0,-8 4 0,2-3-21,1-1 0,-1 1 0,0-2 0,0 0 0,0 0-1,-1-1 1,1-1 0,-1 0 0,-15-1 0,28 0-222,-1 0 1,1 0-1,0 0 1,-1 0-1,1 0 1,0 0 0,-1 0-1,1 0 1,0 0-1,-1 0 1,1 0 0,0 0-1,-1 0 1,1 0-1,0 0 1,0 0-1,-1 0 1,1 0 0,0 0-1,-1-1 1,1 1-1,0 0 1,0 0-1,-1 0 1,1-1 0,0 1-1,0 0 1,-1 0-1,1-1 1,0 1-1,0 0 1,0 0 0,-1-1-1,1 1 1,0 0-1,0-1 1,0 1 0,0 0-1,0-1 1,0 1-1,0 0 1,0-1-1,0 1 1,0 0 0,0-1-1,0 1 1,0 0-1,0-1 1,0 1-1,0 0 1,0-1 0,0 1-1,0 0 1,0-1-1,1 1 1,-1 0-1,0 0 1,0-1 0,1 1-1,14-17-1569,0 6 512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30 18436,'0'-1'204,"0"-1"0,0 1 1,0 0-1,0 0 0,0 0 0,0-1 1,0 1-1,0 0 0,0 0 0,-1 0 1,1 0-1,-1-1 0,1 1 0,-1 0 1,1 0-1,-1 0 0,1 0 1,-1 0-1,0 0 0,0 0 0,1 1 1,-1-1-1,0 0 0,-1-1 0,0 2-50,0-1-1,0 1 1,1 0-1,-1 0 1,0 0-1,0 0 0,1 0 1,-1 0-1,0 1 1,1-1-1,-1 0 1,0 1-1,1-1 1,-1 1-1,0 0 0,1 0 1,-3 1-1,-5 4-64,0 0-1,1 0 0,0 0 1,0 1-1,1 1 0,0-1 0,0 1 1,1 0-1,0 1 0,-8 13 1,0 5-54,1-1 0,-14 43 0,17-38 45,1 0 0,-7 41 0,14-60-56,1 0 0,0 0 0,1 0 0,0 0 0,1 0 0,0 0 0,1 0 0,0 0 0,5 15 0,-6-24-19,0 0 1,0 0 0,0-1-1,0 1 1,1 0 0,-1-1-1,1 1 1,-1-1 0,1 0 0,0 0-1,0 1 1,0-1 0,0 0-1,1-1 1,-1 1 0,0 0-1,1-1 1,-1 1 0,1-1-1,-1 0 1,1 0 0,0 0-1,0 0 1,0 0 0,-1 0 0,1-1-1,0 0 1,0 1 0,0-1-1,0 0 1,0 0 0,0-1-1,0 1 1,-1-1 0,1 1-1,0-1 1,5-2 0,-2 1 60,0-1 0,0 0-1,-1 0 1,1 0 0,-1-1 0,1 0 0,-1 0 0,0 0 0,-1-1 0,1 0 0,-1 0-1,0 0 1,0 0 0,0 0 0,-1-1 0,3-7 0,-3 7 99,-1-1-1,-1 1 1,1-1 0,-1 0-1,-1 1 1,1-1 0,-1 0-1,-1-7 1,2 12-143,-1 1 0,0-1 0,0 1 0,-1 0 0,1-1 0,0 1 0,0-1 0,-1 1 0,1 0 0,-1-1 0,1 1 0,-1 0 0,0-1 0,1 1 0,-1 0 0,0 0 0,0-1 0,0 1 0,0 0 0,0 0 0,0 0 0,0 0 0,0 1 0,-1-1 0,1 0 0,0 0 0,0 1 0,-1-1 0,1 0 0,0 1 0,-1 0 0,1-1 0,-1 1 0,1 0 0,0 0 0,-1-1 0,1 1 0,-1 0 0,1 0 0,-1 1 0,1-1 0,-1 0 0,-2 1 0,1 1-185,-1-1-1,1 1 1,-1 0 0,1 0 0,0 0-1,-1 0 1,-4 5 0,7-6 87,-1 0 0,1 0 0,0 1 0,-1-1 0,1 0 0,0 0 0,0 1 0,0-1 0,0 1 0,1-1 1,-1 1-1,0-1 0,0 1 0,1 0 0,-1-1 0,1 1 0,0 0 0,-1-1 0,1 3 0,0-4 64,0 0-1,0 0 0,0 0 1,0 0-1,0 1 1,0-1-1,1 0 0,-1 0 1,0 0-1,0 0 1,0 0-1,0 1 1,0-1-1,0 0 0,0 0 1,0 0-1,1 0 1,-1 0-1,0 0 0,0 0 1,0 0-1,0 1 1,0-1-1,1 0 0,-1 0 1,0 0-1,0 0 1,0 0-1,0 0 1,1 0-1,-1 0 0,0 0 1,0 0-1,0 0 1,0 0-1,1 0 0,-1 0 1,0 0-1,0 0 1,0 0-1,14-5-559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22685,'0'16'3253,"-4"2"-2240,1-1 1,-8 19 0,6-20-999,0 1 1,-2 18-1,7-34-25,0 0 0,0-1 1,0 1-1,0 0 0,0 0 0,0-1 0,0 1 1,0 0-1,1-1 0,-1 1 0,0 0 1,0-1-1,1 1 0,-1-1 0,0 1 1,1 0-1,-1-1 0,1 1 0,-1-1 0,1 1 1,-1-1-1,1 1 0,-1-1 0,1 0 1,-1 1-1,1-1 0,0 0 0,-1 1 1,1-1-1,0 0 0,-1 0 0,1 1 0,0-1 1,-1 0-1,1 0 0,0 0 0,1 0 1,34 0-331,-21-1 197,-8 2 89,0 0-1,0 0 1,0 0-1,0 1 1,0 0-1,-1 0 1,1 0-1,-1 1 0,1 0 1,-1 1-1,11 7 1,-13-8 38,0 0 1,-1 1-1,1-1 0,-1 1 1,1 0-1,-1 0 1,0 0-1,-1 0 1,1 0-1,-1 1 0,1-1 1,-1 1-1,-1-1 1,1 1-1,-1 0 1,0 0-1,1 6 0,-2-8 64,0 1 0,-1-1-1,1 0 1,-1 0-1,1 1 1,-1-1-1,0 0 1,0 0-1,-1 0 1,1 0-1,-1 0 1,1-1-1,-1 1 1,0 0 0,0-1-1,0 1 1,-1-1-1,1 0 1,0 1-1,-1-1 1,-5 3-1,-3 2 215,0 0 0,0-1 0,-1-1 0,-13 6 0,8-5 186,-32 8 1,44-13-450,0 0 0,0 0 1,0-1-1,0 0 0,0 1 0,0-2 0,0 1 0,0-1 0,0 1 0,0-2 0,-7-1 1,11 2-105,-1 0 1,0 0 0,0 0 0,0 0-1,1-1 1,-1 1 0,1-1 0,-1 1-1,1-1 1,-1 1 0,1-1 0,0 0-1,0 0 1,0 0 0,0 0 0,-1-2-1,-7-36-628,6 9 166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8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 21661,'8'0'2432,"5"0"-1600,3 0-360,3-2 1449,5-2-1001,5 1-168,1 0-392,-4-1-216,1-2-536,2 6-504,-4-4 752,-5 1-160,5 0-80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09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23109,'2'3'335,"0"1"0,-1-1-1,0 1 1,0 0 0,0 0 0,0-1 0,-1 1 0,1 0-1,-1 7 1,-4 39 837,2-26-762,-5 87 177,6-111-586,1 0 0,0 1-1,0-1 1,0 1 0,0-1-1,0 1 1,0-1 0,0 1-1,0-1 1,0 1 0,0-1-1,0 1 1,0-1 0,0 1 0,0-1-1,0 0 1,0 1 0,1-1-1,-1 1 1,0-1 0,0 1-1,0-1 1,1 0 0,-1 1-1,0-1 1,1 1 0,-1-1 0,0 0-1,1 1 1,-1-1 0,0 0-1,1 0 1,-1 1 0,1-1-1,-1 0 1,1 0 0,-1 0-1,0 1 1,1-1 0,-1 0 0,1 0-1,-1 0 1,1 0 0,-1 0-1,1 0 1,-1 0 0,1 0-1,-1 0 1,1 0 0,-1 0-1,1 0 1,-1-1 0,0 1 0,1 0-1,-1 0 1,1 0 0,-1-1-1,1 1 1,-1 0 0,0 0-1,1-1 1,-1 1 0,0 0-1,1-1 1,-1 1 0,0 0 0,1-1-1,28-28 21,-27 27-21,22-27 10,-15 18-5,0-1 0,1 2 1,0-1-1,19-14 0,-28 25-6,-1-1-1,1 1 0,-1-1 1,1 1-1,-1-1 0,1 1 1,0 0-1,-1-1 1,1 1-1,0 0 0,-1 0 1,1-1-1,0 1 0,-1 0 1,1 0-1,0 0 1,0 0-1,-1 0 0,1 0 1,0 0-1,-1 0 0,1 0 1,0 0-1,0 0 1,-1 1-1,1-1 0,0 0 1,0 1-1,0 0-1,0 0 0,-1 0 0,1 0 0,0 0 0,-1 0 0,1 0 0,-1 0 0,0 0 0,1 0 0,-1 1-1,0-1 1,0 0 0,1 0 0,-1 0 0,0 2 0,0 5-18,-1 0 0,0 0 0,-2 13 0,-3-2-520,0-1-1,-1 0 0,-14 24 1,15-29-952,2-5 919,3-5-178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18524,'-19'14'1939,"-33"15"-1,-10 7-490,50-29-1261,9-5-132,0-1 1,0 1-1,0 0 0,0 0 1,0 0-1,0 0 1,1 1-1,-1-1 0,1 1 1,-3 3-1,5-5-51,0 0-1,0-1 1,0 1-1,0 0 1,0-1 0,0 1-1,0 0 1,0-1-1,1 1 1,-1-1-1,0 1 1,1-1 0,-1 1-1,0 0 1,1-1-1,-1 1 1,0-1-1,1 1 1,-1-1-1,1 0 1,-1 1 0,1-1-1,-1 1 1,1-1-1,-1 0 1,1 1-1,1-1 1,20 11 72,-16-9-68,95 51-201,-89-45 157,0 0 1,-1 0-1,0 1 0,-1 0 0,0 1 0,10 12 0,-19-20 52,1-1-1,-1 1 1,0 0 0,1-1-1,-1 1 1,0 0 0,0 0-1,0 0 1,0 0-1,-1 0 1,1 0 0,0 0-1,-1 0 1,0 0 0,1 0-1,-1 1 1,0-1-1,0 0 1,0 0 0,0 0-1,0 0 1,-1 0 0,1 1-1,-1-1 1,1 0-1,-1 0 1,0 0 0,0 0-1,0 0 1,0 0 0,0-1-1,0 1 1,-1 0-1,1-1 1,-1 1 0,1 0-1,-1-1 1,1 0-1,-1 1 1,0-1 0,0 0-1,1 0 1,-5 2 0,-4 2 248,1-1 0,-1 0 1,0 0-1,-1-1 0,1-1 1,0 1-1,-19 0 0,17-2 66,-1-1 1,-23-3-1,31 3-393,1-1-1,-1 0 1,1 0 0,0 0 0,0-1 0,-1 1-1,1-1 1,0 0 0,0 0 0,1 0-1,-8-6 1,10 7 18,1 1 0,-1-1 0,1 1 1,-1-1-1,1 0 0,-1 1 0,1-1 0,-1 0 0,1 1 0,-1-1 0,1 0 0,0 0 1,-1 1-1,1-1 0,0 0 0,0 0 0,0 0 0,0 1 0,0-1 0,-1 0 0,1 0 0,1 0 1,-1 1-1,0-1 0,0 0 0,0 0 0,0 0 0,1 1 0,-1-1 0,0 0 0,1 0 0,-1 1 1,0-1-1,1 0 0,-1 0 0,1 1 0,-1-1 0,1 1 0,-1-1 0,1 0 0,1 0 0,15-7-595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09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12699,'-27'6'717,"-28"4"0,34-7-394,0 0 1,-34 12-1,55-15-321,0 0-1,0 0 0,-1 0 1,1 0-1,0 0 1,0 0-1,0 0 0,0 0 1,0 0-1,0 0 1,-1 0-1,1 0 0,0 1 1,0-1-1,0 0 1,0 0-1,0 0 0,0 0 1,-1 0-1,1 0 1,0 1-1,0-1 0,0 0 1,0 0-1,0 0 1,0 0-1,0 0 0,0 0 1,0 1-1,0-1 1,0 0-1,0 0 0,0 0 1,0 0-1,0 1 1,0-1-1,0 0 0,0 0 1,0 0-1,0 0 1,0 0-1,0 1 0,0-1 1,0 0-1,0 0 1,0 0-1,0 0 0,1 0 1,-1 1-1,0-1 1,0 0-1,0 0 0,0 0 1,0 0-1,0 0 1,0 0-1,1 0 0,-1 0 1,0 0-1,0 1 1,0-1-1,0 0 0,0 0 1,1 0-1,-1 0 1,0 0-1,0 0 0,11 4 58,21 3 76,1-2 1,35 1 0,-33-3-41,459 55 690,-341-39-690,246-3 0,152-51 92,-269 4 47,696-56 1224,-867 85-2330,-112 1 699,-15-4-63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3:59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11242,'39'17'799,"0"-1"0,1-2 0,52 12 0,129 15-996,-142-27 383,151 24-227,253 11 1,467-62 15,-2-58 86,-495 33 11,873-10-10,-1301 47-11,237 2 276,-191 2 1003,117 22 0,-225-32 21,0-3-1204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24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112 419 17284,'27'-9'2960,"-24"9"-2620,0-1 1,1 0-1,-1 0 1,0 0-1,0 0 1,0-1-1,0 1 1,0-1-1,0 0 1,0 0 0,-1 0-1,5-4 1,-3 1-187,-1 1 1,1 0-1,-1-1 1,0 0 0,-1 0-1,1 0 1,3-11-1,-6 15-122,1 0 0,-1-1-1,0 1 1,1-1 0,-1 1 0,0-1-1,0 1 1,0-1 0,0 1-1,0-1 1,-1 1 0,1-1-1,0 1 1,-1-1 0,1 1-1,-1 0 1,1-1 0,-1 1 0,1 0-1,-1-1 1,0 1 0,0 0-1,0 0 1,0 0 0,0 0-1,0-1 1,0 1 0,0 1 0,0-1-1,0 0 1,-1 0 0,1 0-1,0 1 1,-1-1 0,-1 0-1,0 0 7,0 1 0,0-1 0,0 1 0,0 0 0,0 0 0,0 0-1,0 0 1,0 0 0,0 1 0,0-1 0,0 1 0,0 0-1,1 0 1,-1 0 0,0 0 0,0 1 0,1-1 0,-1 1-1,1 0 1,-1-1 0,-2 4 0,-6 4 6,2 0-1,-1 0 1,-11 16-1,12-13-33,1 0 0,0 1 0,1 0 1,0 0-1,1 1 0,1-1 0,0 1 0,1 1 0,0-1 0,1 1 0,1-1 0,-1 21 0,3-32-28,0 0 0,0 1-1,0-1 1,0 0 0,0 0 0,1 0-1,0 0 1,-1 0 0,1 0 0,0 0 0,0 0-1,1-1 1,-1 1 0,0 0 0,1-1-1,0 1 1,0-1 0,0 1 0,0-1 0,0 0-1,0 0 1,0 0 0,1 0 0,-1 0-1,1 0 1,-1-1 0,1 1 0,0-1-1,0 0 1,0 1 0,0-1 0,-1-1 0,1 1-1,1 0 1,-1-1 0,0 0 0,4 1-1,5-1-219,-1-1 0,1 0 0,0-1 0,-1 0-1,0-1 1,1 0 0,-1 0 0,17-9-1,18-11-221,2-4-176</inkml:trace>
  <inkml:trace contextRef="#ctx0" brushRef="#br0" timeOffset="1">552 1 18900,'-1'0'92,"0"0"-1,1 0 1,-1 1 0,1-1 0,-1 0-1,0 0 1,1 1 0,-1-1-1,1 0 1,-1 1 0,1-1-1,-1 1 1,1-1 0,-1 0-1,1 1 1,0-1 0,-1 1 0,1-1-1,-1 1 1,1 0 0,0-1-1,0 1 1,-1 0 0,-6 20 240,5-14-8,-51 204 3673,45-168-3252,2 1-1,-1 86 0,7-128-712,0 1 0,1 0 0,-1-1 0,0 1 0,1-1 0,-1 1 0,1-1 0,0 1 0,0-1 0,0 0 0,0 1 0,2 1 0,-2-3-26,-1-1 1,1 1-1,0 0 1,-1-1-1,1 0 1,0 1-1,0-1 1,-1 1-1,1-1 0,0 0 1,0 1-1,0-1 1,0 0-1,-1 0 1,1 0-1,0 0 0,0 0 1,0 0-1,0 0 1,0 0-1,-1 0 1,1 0-1,0 0 1,0-1-1,0 1 0,0 0 1,-1 0-1,1-1 1,0 1-1,0-1 1,-1 1-1,1-1 0,0 1 1,0-1-1,-1 1 1,1-1-1,-1 0 1,1 0-1,10-9 11,0-1 1,-1 0-1,0 0 0,15-24 1,-18 23-28,0 1 1,1 1-1,0 0 1,1 0-1,0 0 1,21-15-1,-29 24 2,0 0 0,1 0 0,-1 1 0,0-1 0,0 0 0,1 1 0,-1-1 0,0 1 0,1 0 0,-1-1 0,0 1 0,1 0 0,-1 0 0,0 0 0,1 0 0,-1 0 0,1 0-1,-1 0 1,0 0 0,1 0 0,-1 1 0,0-1 0,1 1 0,1 0 0,-1 1-9,0-1 0,1 1 0,-1 0 0,0 0 0,-1 0 0,1 0 0,0 0 0,0 1 0,-1-1 0,0 0 0,3 5 0,0 4-58,0 1-1,0-1 1,-1 1 0,3 21 0,-6-23 112,0 1 1,0 0 0,-1-1 0,-1 1 0,0-1 0,0 1 0,-1-1-1,0 0 1,-1 0 0,0 0 0,-1-1 0,0 1 0,0-1-1,-1 0 1,-7 9 0,6-11-182,8-13-166,9-14-542,1 7-844,23-21 0,-25 24 1021</inkml:trace>
  <inkml:trace contextRef="#ctx0" brushRef="#br0" timeOffset="2">423 197 18116,'-5'5'2288,"4"-3"-1407,1 1-329,3-1 1208,7 1-680,4 0-168,2-3-391,5 0-225,7 0-808,0 0-657,4 4 977,2-1-136,-4-3-144</inkml:trace>
  <inkml:trace contextRef="#ctx0" brushRef="#br0" timeOffset="3">989 475 19492,'1'4'2437,"7"-7"-1060,14-9-100,-17 9-772,58-36 1095,-57 34-1553,0 1-1,0-1 1,0-1-1,-1 1 1,0-1-1,0 0 1,6-9-1,-10 13-44,0 1-1,-1 0 1,1 0-1,0 0 0,-1-1 1,1 1-1,-1 0 0,1-1 1,-1 1-1,0 0 0,1-1 1,-1 1-1,0 0 0,0-1 1,0 1-1,0-1 0,0 1 1,0 0-1,-1-1 1,1 1-1,0 0 0,-1-1 1,0-1-1,-1 1 1,1 1-1,0 0 1,-1-1 0,1 1 0,0 0-1,-1 0 1,0 0 0,1 0 0,-1 0-1,0 0 1,1 1 0,-1-1 0,0 1-1,0-1 1,-2 0 0,-4 0 1,1 0 1,-1 1-1,1 0 1,-1 0-1,1 0 1,-1 1-1,-13 3 0,9 1 10,1-1 0,0 1-1,0 1 1,0 0-1,1 1 1,0 0-1,0 0 1,-9 10-1,14-12 12,0-1 0,1 1 0,0 0 0,-1 0 0,2 0 0,-1 1 0,1-1 0,0 1 0,0 0 0,0 0 0,1 0 0,0 0 0,0 0 0,0 1 0,1-1 0,-1 12 0,2-15-16,1-1 0,-1 1 0,1-1 0,0 0 1,-1 1-1,1-1 0,0 0 0,0 0 0,1 0 0,-1 0 1,0 0-1,1 0 0,-1 0 0,1 0 0,0 0 1,-1-1-1,1 1 0,0 0 0,0-1 0,0 0 1,0 0-1,0 1 0,0-1 0,1 0 0,-1-1 1,0 1-1,5 1 0,4 0-207,-1 1-1,1-2 1,-1 1 0,22-1 0,-4-3-612,28-5-1,-33 3 516,6 1-274</inkml:trace>
  <inkml:trace contextRef="#ctx0" brushRef="#br0" timeOffset="4">562 666 19156,'8'4'2489,"8"-2"-1561,7-5-344,6-3 1584,8-4-1055,0 0-233,2-1-1072,-2 1 1064,-10 1-808,-8 2-8,-6 2-104</inkml:trace>
  <inkml:trace contextRef="#ctx0" brushRef="#br0" timeOffset="5">170 1117 20324,'6'3'1753,"7"-3"-1177,7 2-192,9-5 712,5 0-304,9-1-256,3-3-151,3 1-481,-2 0-281,-8 3-711,-8-1-216,-8 4 968,-10-2-312,-7 5-232</inkml:trace>
  <inkml:trace contextRef="#ctx0" brushRef="#br0" timeOffset="6">117 1256 16131,'6'11'2417,"7"-3"-1265,11-8-416,4-1 2585,10-5-2153,4-1-159,4-2-273,0-1-224,-3 3-760,-6 0-568,-8 4 736,-4 2-184,-7-1-137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2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 14059,'0'-21'7074,"-2"36"-1673,-11 24-3972,10-31-1329,0 0-1,0 1 1,1-1-1,-3 16 1,5-23-98,1-1 0,-1 1-1,0 0 1,0 0 0,0-1 0,1 1 0,-1 0 0,0 0 0,1-1 0,-1 1 0,0 0-1,1-1 1,-1 1 0,1-1 0,-1 1 0,1 0 0,0-1 0,-1 1 0,1-1 0,-1 1-1,1-1 1,0 0 0,-1 1 0,1-1 0,0 0 0,0 1 0,-1-1 0,1 0 0,0 0-1,0 0 1,-1 0 0,1 0 0,0 1 0,0-1 0,0-1 0,1 1 0,34-2 0,-31 1 0,9-1-9,0 1 0,0 1 0,1 0 0,-1 0 0,20 5 0,-30-5 6,-1 1 1,1 0-1,0 1 0,0-1 0,-1 1 0,1 0 0,-1-1 0,0 2 1,1-1-1,4 5 0,-6-5-4,0 0 1,-1 0-1,1 0 0,-1 0 1,1 1-1,-1-1 1,0 1-1,0-1 0,0 1 1,0-1-1,-1 1 0,1-1 1,-1 1-1,1 0 1,-1-1-1,0 1 0,0 4 1,-1-3 31,0 1 0,0-1 1,0 0-1,-1 0 0,1 1 0,-1-1 1,0 0-1,0-1 0,-1 1 1,1 0-1,-1-1 0,0 1 1,0-1-1,-6 6 0,-6 4 311,-31 21 0,41-30-282,-9 5 163,1-1 0,-24 11 0,34-17-241,0 0-1,0-1 0,-1 0 1,1 0-1,0 0 1,-1 0-1,1-1 1,0 1-1,-1-1 0,1 0 1,-1 0-1,1 0 1,-1 0-1,1 0 1,0-1-1,-1 0 0,1 0 1,-6-2-1,7 2-127,1-1-1,-1 0 0,0 1 1,1-1-1,-1 0 0,1 0 1,0 0-1,0 0 0,0 0 1,0 0-1,0-1 0,0 1 1,0 0-1,1 0 0,-2-5 1,-3-38-733,5 43 826,-1-32-726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25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20444,'3'3'2137,"9"-4"-1241,-1-7-368,7 3 1361,5-2-673,3-2-456,0 2-168,1 4-448,2-1-192,-4 4-864,-3 2-728,-2 1 1319,-3-3-199,-3-3-248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2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12 22629,'-3'0'228,"1"1"0,-1 0 0,1 0 0,-1 0 0,1 0 0,0 0 0,-1 1 0,1-1 0,0 1 0,-2 1 0,-13 14-40,2 1 0,0 0 0,1 1 1,1 0-1,1 1 0,1 0 0,0 1 0,2 1 0,0-1 0,1 2 0,2-1 0,-6 29 0,11-43-145,0 0-1,0 0 1,1-1 0,0 1 0,0 0-1,3 14 1,-3-20-27,1 0-1,-1 0 0,1 0 1,0 1-1,0-1 1,0 0-1,0 0 1,0 0-1,0 0 1,1-1-1,-1 1 0,0 0 1,1 0-1,0-1 1,-1 1-1,1-1 1,0 1-1,0-1 1,0 0-1,0 0 0,0 0 1,0 0-1,0 0 1,0 0-1,0-1 1,4 2-1,2-2 11,-1 1 1,0-1-1,1 0 1,-1-1-1,0 0 1,1 0-1,-1 0 0,0-1 1,0 0-1,0-1 1,0 0-1,0 0 1,10-6-1,-2 0 69,-1-1 0,0 0 0,0-1 0,20-21 1,-23 20 17,-1-1 1,0 0 0,-1 0 0,0-1-1,-1 0 1,0 0 0,-1-1 0,6-19 0,-11 28-63,0 0 1,0-1-1,-1 1 1,0-1-1,0 0 1,0 1-1,-1-1 1,0 0 0,-1 1-1,1-1 1,-1 1-1,0-1 1,-1 1-1,0-1 1,0 1-1,0 0 1,-1-1 0,1 1-1,-2 1 1,1-1-1,-1 0 1,-7-8-1,7 10-45,-1 0-1,0 1 0,0-1 0,0 1 1,-1 0-1,1 1 0,-1-1 0,0 1 1,1 0-1,-1 1 0,0-1 0,0 1 1,0 0-1,0 1 0,0-1 1,0 1-1,0 1 0,0-1 0,0 1 1,-10 2-1,11-3-162,1 1-1,-1 0 1,0 1 0,0-1 0,1 1 0,-1 0-1,1 0 1,-1 0 0,1 1 0,0 0 0,0-1-1,0 1 1,0 1 0,0-1 0,1 0 0,0 1-1,-1 0 1,1 0 0,1 0 0,-1 0 0,1 0-1,-1 1 1,1-1 0,0 1 0,-1 6 0,3 4-510,9 0-149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2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1 18668,'0'0'99,"1"0"1,0 0-1,-1 0 1,1-1-1,0 1 1,0 0-1,-1 0 1,1 0-1,0 0 1,-1 0-1,1 1 1,0-1-1,-1 0 1,1 0-1,0 0 1,-1 1-1,1-1 1,0 0-1,-1 0 1,1 1-1,-1-1 0,1 1 1,0-1-1,-1 1 1,1-1-1,-1 1 1,1-1-1,-1 1 1,0-1-1,1 1 1,-1-1-1,1 1 1,-1 0-1,0 0 1,0 1 114,0 0 0,-1 0 0,0 0 1,1 0-1,-1 0 0,0 0 0,0 0 1,0-1-1,0 1 0,0 0 0,-1 0 0,-1 1 1,-75 108 3384,-27 65-2365,54-71-2082,53-119-2871,1-4 3227,1-9-540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26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45 18196,'-3'-2'290,"-1"1"0,0 0 1,0 0-1,0 1 0,0-1 1,1 1-1,-1 0 0,0 0 1,0 0-1,0 1 0,0-1 0,0 1 1,0 0-1,1 0 0,-1 0 1,0 1-1,1-1 0,-1 1 0,1 0 1,-1 0-1,-3 3 0,-1 0 18,1 0-1,0 1 0,1-1 0,-1 1 0,1 1 1,0-1-1,1 1 0,-8 11 0,12-16-275,0-1 0,0 1-1,0 0 1,0-1 0,1 1 0,-1 0-1,1 0 1,-1-1 0,1 1 0,-1 0-1,1 0 1,0 0 0,0 0 0,0-1-1,0 1 1,0 0 0,0 0 0,1 0-1,-1 0 1,0 0 0,2 1 0,-1-2-23,0 1 0,0-1 0,0 0 0,0 0 1,0-1-1,0 1 0,0 0 0,1 0 0,-1 0 1,0-1-1,1 1 0,-1-1 0,0 1 0,1-1 1,-1 0-1,1 1 0,-1-1 0,1 0 1,-1 0-1,0 0 0,1 0 0,-1 0 0,1 0 1,-1 0-1,1-1 0,-1 1 0,2-1 0,6-1 4,-1-1 0,1 0-1,-1 0 1,0-1-1,0 0 1,0 0 0,0-1-1,10-9 1,-7 5 8,-1 0 1,0-1 0,0 0-1,13-20 1,-21 28-11,0 0 1,-1 0-1,0 0 0,0-1 1,0 1-1,0 0 1,0-1-1,0 1 0,0-1 1,-1 1-1,1-1 1,-1 1-1,0-1 0,0 0 1,0 1-1,0-4 1,0 5-6,-1 0 0,0 0 1,1-1-1,-1 1 1,0 0-1,1 0 1,-1 0-1,0 0 0,0 0 1,0 0-1,0 0 1,0 1-1,0-1 0,0 0 1,0 0-1,0 1 1,0-1-1,0 1 0,-1-1 1,1 1-1,0-1 1,0 1-1,-1 0 0,1-1 1,0 1-1,0 0 1,-1 0-1,1 0 1,0 0-1,-1 0 0,1 0 1,-2 1-1,-5 0 13,0 1 0,0 0-1,0 0 1,0 1-1,1 0 1,0 0 0,-1 1-1,1 0 1,0 0 0,1 0-1,-1 1 1,1 0 0,0 0-1,-8 10 1,6-6-125,0 0 1,0 0-1,1 1 0,0 1 0,1-1 0,0 1 1,0 0-1,-7 23 0,12-30 63,-1 0 1,1 1-1,0-1 1,1 0-1,-1 1 0,1-1 1,-1 1-1,1-1 1,1 1-1,-1-1 0,0 1 1,1-1-1,0 0 1,0 1-1,1-1 0,-1 0 1,1 0-1,3 7 1,6 2-265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27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89 16043,'1'3'324,"0"1"-1,0-1 0,0 0 0,0 1 0,-1-1 0,0 1 0,1-1 0,-1 1 0,0-1 0,-1 1 0,1-1 0,-1 0 0,1 1 1,-1-1-1,0 1 0,0-1 0,-1 0 0,1 0 0,-1 0 0,1 0 0,-4 5 0,2-4-14,1 0 1,0 0-1,0 0 0,0 0 0,1 0 0,0 1 1,0-1-1,0 1 0,0-1 0,0 1 1,1 4-1,0-8-286,0-1 1,0 0-1,0 1 1,0-1 0,0 0-1,0 0 1,1 1-1,-1-1 1,0 0-1,0 1 1,0-1-1,0 0 1,1 0 0,-1 1-1,0-1 1,0 0-1,1 0 1,-1 0-1,0 1 1,0-1-1,1 0 1,-1 0 0,0 0-1,1 0 1,-1 1-1,0-1 1,0 0-1,1 0 1,-1 0-1,0 0 1,1 0 0,-1 0-1,0 0 1,1 0-1,-1 0 1,18-4 353,13-10-137,-11 3-120,-2-1-1,33-26 1,-43 32-76,0-1 0,-1-1-1,0 1 1,-1-1 0,1 0 0,-1-1 0,-1 1 0,7-14 0,-11 20-32,0 1 1,-1-1-1,1 1 0,0-1 1,-1 0-1,1 1 1,-1-1-1,0 0 0,1 0 1,-1 1-1,0-1 0,0 0 1,0 0-1,0 1 1,0-1-1,-1 0 0,1 0 1,0 1-1,-1-1 0,1 0 1,-1 1-1,0-1 1,0 0-1,1 1 0,-1-1 1,0 1-1,0 0 0,-1-1 1,1 1-1,0 0 1,0-1-1,-1 1 0,1 0 1,0 0-1,-1 0 0,1 0 1,-1 0-1,1 1 1,-1-1-1,-1 0 0,-3-1 9,0 0 0,0 1 0,1 0 0,-1 0 0,0 1 0,0 0 0,0 0 0,0 0 0,0 1-1,-10 1 1,6 1-104,0 0-1,0 1 0,1 0 0,-1 0 0,1 1 0,0 1 0,1-1 1,-1 1-1,1 0 0,0 1 0,1 0 0,-1 1 0,1-1 0,1 1 1,-10 14-1,5-4-158,9-1-59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16195,'0'7'1553,"6"1"-809,4-2-192,10 1 800,6 0-159,7-2-225,4 1-120,7-2-200,-1 2-48,2-5-344,-4-1-328,-6-1-864,-5 1 1928,-13-2-1064,-3-1-8,-8-2-72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15643,'7'13'1793,"7"-3"-865,3-5-344,13 0 1216,3-2-575,8-1-297,-1-6-232,6 6-1096,-3-1 1752,-5-4-1240,-3 2 24,-7-5-80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16035,'6'0'288,"1"1"-1,-1 0 0,0 1 0,0-1 0,0 1 0,0 0 1,-1 1-1,1-1 0,-1 1 0,1 0 0,-1 0 0,0 1 1,0 0-1,0 0 0,0 0 0,-1 0 0,0 1 0,7 9 1,-4-5-190,-1 0 1,0 1-1,-1-1 1,0 1-1,0 0 1,-1 1-1,0-1 1,-1 1-1,3 19 1,-5-17-73,0 0 0,-1 0 0,-1 1 1,0-1-1,-1 0 0,0 0 0,-1 0 1,-1 0-1,0 0 0,0-1 0,-1 0 1,-10 17-1,-3 0-256,0-1-1,-3-1 1,-37 42 0,44-54 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06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0 209 12683,'3'0'112,"0"-1"0,0 1 0,-1-1 0,1 0 0,0 0 0,-1 0 0,1 0 0,0 0 0,-1 0 0,1-1 0,-1 1 0,4-4 0,28-26 259,-16 13-250,10-7-120,2 1 0,1 1 0,56-32 0,-80 52 34,0 0-1,-1 1 1,2 0 0,-1 0-1,0 1 1,0-1 0,1 2-1,-1-1 1,0 1 0,1 0-1,-1 0 1,0 1 0,11 2-1,7 4 257,0 0 1,35 16-1,0 0 72,384 85 475,-201-56-791,-199-42-7,140 30 434,-146-34-232,0-2 1,73 0 0,-106-4-263,1 0-1,-1-1 1,1 0 0,0 0-1,-1 0 1,0 0 0,1-1-1,-1 0 1,7-3 0,-11 4 4,0 0 0,0 0 0,0 0 0,0 1 0,0-1 0,0-1 0,0 1 0,0 0 0,0 0 0,0 0 0,0 0 0,-1-1 0,1 1 0,-1 0 0,1-1 0,0-1 0,-1 1 8,0-1-1,0 1 1,1 0 0,-2-1 0,1 1-1,0-1 1,0 1 0,-1-1-1,0 1 1,1 0 0,-1-1-1,-2-2 1,-13-25-129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10 19796,'4'-9'2137,"-9"11"-633,-12 17 143,0 10-1246,1 1-1,2 1 1,-20 61-1,27-71-331,2 1 1,0-1-1,2 1 0,0 0 1,1 1-1,3 42 0,-1-60-106,1-1 1,-1 0-1,1 1 0,0-1 1,0 0-1,1 0 0,-1 0 0,1 1 1,0-2-1,0 1 0,0 0 1,1 0-1,-1-1 0,1 1 0,0-1 1,0 0-1,0 0 0,0 0 1,7 4-1,-4-4-184,0 0-1,0 0 1,0-1 0,0 0-1,1-1 1,-1 1 0,1-1-1,-1-1 1,1 1 0,-1-1-1,1 0 1,9-2 0,2 0-329,0-1 0,0-1 0,0 0 0,0-2 0,-1 0 0,1-1 0,-2-1 0,19-10 0,-22 9-1055,1 0 1,21-20-1,-31 25 1613,0-1 0,0 1 0,-1-1-1,0 0 1,0 0 0,0-1 0,0 1 0,-1 0-1,0-1 1,2-10 0,-3 14 146,-1 1 1,1-1-1,-1 0 0,1 1 1,-1-1-1,0 0 0,0 0 1,0 1-1,0-1 0,0 0 1,-1 0-1,1 1 0,0-1 0,-1 0 1,1 0-1,-1 1 0,0-1 1,1 1-1,-1-1 0,0 0 1,0 1-1,0 0 0,0-1 1,0 1-1,0 0 0,-1-1 1,1 1-1,0 0 0,-1 0 1,1 0-1,-1 0 0,1 0 1,-1 0-1,1 1 0,-1-1 1,0 0-1,1 1 0,-1-1 1,-2 1-1,0 0 36,0-1-1,1 2 1,-1-1 0,1 0 0,-1 1 0,1 0-1,-1 0 1,1 0 0,-1 0 0,1 0-1,0 1 1,0-1 0,-1 1 0,1 0-1,0 0 1,1 0 0,-1 1 0,0-1 0,1 1-1,-1-1 1,-3 5 0,0 2-26,-1 0 1,1 0-1,0 0 0,1 0 1,-8 21-1,11-24-114,0 1-1,0-1 1,0 0 0,1 1-1,0-1 1,1 1 0,0-1-1,0 1 1,1 7-1,-1-12-38,0 0-1,0-1 0,1 1 1,0 0-1,-1 0 0,1 0 1,0 0-1,0-1 0,-1 1 1,2 0-1,-1-1 0,0 1 1,0-1-1,0 1 0,1-1 1,-1 0-1,0 1 0,1-1 1,0 0-1,-1 0 0,1 0 1,-1 0-1,1 0 0,0-1 1,0 1-1,0 0 0,-1-1 1,1 1-1,0-1 0,0 0 1,0 0-1,0 1 0,0-1 1,0 0-1,2-1 0,1 0 25,1 0-1,0 0 0,0-1 1,-1 1-1,1-1 0,-1-1 1,0 1-1,1-1 0,-1 0 1,0 0-1,-1 0 0,1-1 0,0 0 1,4-5-1,5-5 203,-1-1 0,21-29 0,-13 6 166,-20 36-383,0 0 0,0 0-1,-1 0 1,1 0 0,0 0-1,-1 0 1,1 0 0,-1 0-1,0 0 1,0 0-1,0 0 1,0 0 0,0-1-1,0 1 1,0 0 0,-2-3-1,2 4-84,-1 1-1,0-1 1,1 1 0,-1-1-1,0 1 1,1 0-1,-1-1 1,0 1-1,0 0 1,0 0-1,1-1 1,-1 1-1,0 0 1,0 0-1,0 0 1,1 0 0,-1 0-1,0 0 1,0 0-1,0 1 1,1-1-1,-1 0 1,0 0-1,0 0 1,0 1-1,-24 8-1931,23-8 2037,-9 4-651,2 0-201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3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8 19412,'3'-7'2615,"-9"6"-910,-8 10 36,7-2-1700,1 0 0,0 1-1,0 0 1,1 0-1,0 0 1,1 1-1,0 0 1,0 0 0,1 0-1,0 0 1,-2 12-1,4-16-121,0 1 0,1-1-1,0 0 1,0 0-1,0 0 1,0 0-1,1 0 1,0 0 0,0 0-1,1 0 1,-1 0-1,1 0 1,0-1 0,0 1-1,1 0 1,-1-1-1,1 0 1,0 0-1,0 0 1,0 0 0,1 0-1,6 5 1,68 41-1378,-77-50 1472,0 1-1,-1-1 1,1 1 0,0 0 0,-1-1 0,1 1-1,0 0 1,-1 0 0,1-1 0,-1 1 0,1 0 0,-1 0-1,1 0 1,-1 0 0,0-1 0,0 1 0,1 0-1,-1 0 1,0 0 0,0 0 0,0 0 0,0 0-1,0 0 1,0 0 0,0 1 0,-1 0 50,1 0 0,-1-1 1,0 1-1,0 0 0,0 0 1,0-1-1,0 1 0,0 0 1,0-1-1,-1 1 0,-1 1 0,-2 2 177,0-1-1,0 0 1,-1-1-1,1 1 1,-1-1-1,-9 4 0,10-5-185,-1-1 0,1 1-1,0-1 1,0-1 0,0 1 0,-1-1-1,1 0 1,0 0 0,-1 0-1,-5-2 1,9 2-123,1 0-1,-1-1 1,1 1-1,0-1 1,-1 1-1,1-1 1,0 0 0,-1 0-1,1 0 1,0 1-1,0-1 1,0 0 0,0 0-1,0-1 1,0 1-1,-2-2 1,3 1 8,-1 0 0,0 1 0,1-1 0,-1 0 0,1 0 0,0 0 0,0 0 0,0 0 0,0 0 0,0 0 0,0 0 0,0 1 1,0-1-1,1 0 0,-1 0 0,2-2 0,6-18-626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3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88 16676,'12'4'853,"0"-1"0,0-1 1,19 3-1,-28-5-706,0 0 0,0 0 0,0 0 0,0 0 0,0-1 0,0 1 0,0-1-1,0 0 1,0 1 0,0-1 0,-1-1 0,1 1 0,0 0 0,-1-1 0,1 1 0,-1-1 0,1 0 0,-1 0-1,0 0 1,3-3 0,-1 1 146,-1-1 1,0 1-1,0-1 0,0 0 0,-1 0 0,1 0 0,1-6 0,-4 10-248,1 0-1,-1 0 0,0 0 1,0 0-1,0 0 0,0 0 1,0-1-1,0 1 0,0 0 1,-1 0-1,1 0 0,0 0 1,0 0-1,-1 0 1,1 0-1,-1 0 0,1 0 1,-1 0-1,0 0 0,1 0 1,-1 0-1,0 0 0,1 0 1,-1 0-1,0 1 0,0-1 1,0 0-1,0 1 0,0-1 1,0 0-1,0 1 0,0-1 1,0 1-1,0 0 0,0-1 1,0 1-1,0 0 0,0 0 1,0 0-1,-1-1 0,1 1 1,-1 0-1,-3 0-5,0 0 1,0 0-1,0 0 1,0 1-1,0-1 1,0 1-1,0 0 1,1 1-1,-1-1 0,0 1 1,1 0-1,-1 0 1,1 1-1,0-1 1,-1 1-1,-5 4 1,0 2-25,0 0 1,0 0 0,1 1 0,-17 21-1,19-21-11,1 0-1,0 1 0,0 0 1,1 0-1,0 0 0,1 0 0,-5 20 1,9-28-3,-1 0 0,0-1 0,1 1 0,0 0 0,0 0 0,-1 0 1,2 0-1,-1 0 0,0 0 0,1 0 0,-1 0 0,1 0 0,0 0 0,0 0 1,0 0-1,0-1 0,1 1 0,-1-1 0,1 1 0,0-1 0,-1 1 0,1-1 0,0 0 1,0 0-1,1 1 0,-1-2 0,0 1 0,1 0 0,-1 0 0,1-1 0,0 1 1,-1-1-1,1 0 0,0 0 0,5 1 0,1 1-105,1-1 0,1 0 0,-1-1 0,0 0 0,0 0-1,0-1 1,1-1 0,-1 1 0,0-2 0,0 1 0,0-2 0,0 1 0,0-1 0,0-1 0,-1 1-1,13-8 1,11-16-242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4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18644,'2'3'2248,"1"0"-1503,1-1-321,-1-2 1320,1 2-912,1-1-624,3-1-1096,-2 0 872,4-1-272,4-1-104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4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17180,'3'6'8794,"-2"-6"-9203,4 8-2015,-2-1 1864,1 3-248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6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19156,'-6'52'6993,"-1"-12"-6773,-1 72-1,8-111-211,0 0 0,0 0-1,0 0 1,0 0 0,0 0-1,0 0 1,1 0 0,-1 0-1,0 0 1,1 0 0,-1 0-1,0 0 1,1 0 0,-1 0-1,1-1 1,0 1 0,-1 0-1,1 0 1,0 0 0,-1-1-1,1 1 1,0 0 0,0-1-1,1 2 1,0-1 8,-1-1 0,1 0-1,0 0 1,-1 1 0,1-1 0,-1 0 0,1 0-1,0 0 1,-1-1 0,1 1 0,0 0 0,-1-1-1,1 1 1,1-1 0,7-4 83,0 0 0,0 0 1,15-11-1,-22 13-78,141-108 694,-143 110-709,0 0-1,0 1 1,0-1 0,-1 1 0,1-1-1,0 0 1,0 1 0,0-1-1,0 1 1,0 0 0,0-1 0,0 1-1,0 0 1,1 0 0,-1 0 0,0 0-1,0-1 1,0 1 0,0 1-1,0-1 1,0 0 0,1 0 0,-1 1-2,0-1 0,0 1 1,-1 0-1,1-1 0,0 1 1,-1 0-1,1 0 0,-1 0 1,1-1-1,-1 1 0,1 0 1,-1 0-1,0 0 1,1 0-1,-1 0 0,0 0 1,0 0-1,0 0 0,1 1 1,-1 8 10,0 0 0,0-1 0,-4 19 0,3-21-18,-1 9-36,-2 0 0,-8 23 0,1-3-564,11-30 447,4-6-44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11 18436,'-1'0'159,"0"0"-1,0 0 1,0 0-1,1 0 1,-1 0-1,0 0 1,0 1-1,0-1 1,0 0 0,1 1-1,-1-1 1,0 0-1,0 1 1,1-1-1,-1 1 1,0-1 0,1 1-1,-1-1 1,0 1-1,1 0 1,-1-1-1,1 1 1,-1 0-1,0 0 1,-19 24 1199,16-19-912,-7 9-267,1 0 0,0 1 0,1 0 0,1 1-1,-10 29 1,17-44-170,0-1 0,1 0 0,-1 1 0,1-1 0,0 1 0,-1-1-1,1 1 1,0-1 0,0 1 0,0-1 0,0 1 0,0-1-1,0 1 1,1-1 0,-1 1 0,0-1 0,1 1 0,0 1 0,0-2 0,0-1-1,-1 1 1,1-1 0,0 1 0,-1-1 0,1 1 0,0-1 0,0 0 0,-1 1 0,1-1 0,0 0 0,0 1 0,0-1 0,0 0 0,-1 0 0,1 0 0,0 0 0,0 0 0,0 0 0,0 0 0,-1 0 0,1 0 0,1-1-1,4-1 34,0 1-1,-1-1 0,1-1 0,0 1 0,-1-1 0,0 0 0,7-6 1,2-2 138,0-1 1,-2 0 0,1-1 0,-2 0 0,1-1-1,-2-1 1,0 1 0,-1-2 0,0 1 0,-1-1 0,6-19-1,-29 58 235,2-4-402,8-9-75,-2 1-281,1 0 0,1 0 1,0 0-1,0 1 0,1 0 0,-4 20 1,8-31 302,0-1 0,0 0 1,0 1-1,0-1 0,0 0 1,0 0-1,0 1 0,0-1 1,0 0-1,0 1 0,0-1 1,0 0-1,0 0 0,0 1 1,0-1-1,0 0 0,0 1 1,0-1-1,0 0 0,0 0 1,0 1-1,1-1 1,-1 0-1,0 1 0,0-1 1,0 0-1,0 0 0,1 0 1,-1 1-1,0-1 0,0 0 1,1 0-1,-1 0 0,0 1 1,0-1-1,1 0 0,-1 0 1,0 0-1,0 0 0,1 0 1,-1 0-1,0 0 0,1 0 1,-1 0-1,0 0 0,1 0 1,15-7-827,1-3-77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7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131 241 17068,'-119'149'5097,"118"-148"-5052,0 0 1,0 1 0,0-1-1,0 1 1,0 0 0,0-1-1,0 1 1,0-1 0,1 1-1,-1 0 1,1 0 0,-1-1-1,1 1 1,0 0-1,0 0 1,0 0 0,0 0-1,0-1 1,0 1 0,0 0-1,0 0 1,1 0 0,-1-1-1,1 1 1,-1 0 0,2 2-1,0-2-30,-1-1 1,1 1-1,-1-1 0,1 0 0,-1 0 0,1 1 0,0-1 1,-1 0-1,1-1 0,0 1 0,0 0 0,0 0 0,0-1 0,0 1 1,0-1-1,0 0 0,0 0 0,0 1 0,0-1 0,0 0 1,0-1-1,0 1 0,3-1 0,4-1 31,0-1 0,0 0 0,-1 0 0,0-1 0,1 0 0,-1 0-1,-1-1 1,1 0 0,-1-1 0,0 0 0,9-8 0,4-6 31,-1-1 0,21-32 0,-18 22 112,32-62 0,-45 74-3,-1 0 1,-1 0 0,0-1 0,7-39 0,-14 57-154,1 0-1,-1 0 1,0 0-1,0 0 1,0 0 0,0 0-1,0 0 1,0 0 0,-1 0-1,1 0 1,0 0 0,-1 0-1,0 0 1,1 1 0,-1-1-1,-1-2 1,1 3-19,1 1-1,-1 0 1,1-1 0,-1 1-1,1 0 1,0-1 0,-1 1-1,0 0 1,1-1 0,-1 1-1,1 0 1,-1 0 0,1 0 0,-1 0-1,1 0 1,-1-1 0,1 1-1,-1 0 1,0 0 0,1 0-1,-2 1 1,1-1 4,-1 1-1,0-1 1,0 1-1,1 0 1,-1 0 0,0-1-1,1 1 1,-1 0-1,-2 3 1,-22 20 22,1 1 0,2 1 0,0 1 0,2 2 0,-30 51 0,46-72-47,0 1 0,1 0 0,-1 0-1,-2 13 1,6-21 4,1 0-1,0-1 1,0 1 0,0 0-1,0 0 1,0 0-1,0-1 1,0 1 0,0 0-1,0 0 1,1-1-1,-1 1 1,0 0 0,0 0-1,1-1 1,-1 1-1,0 0 1,1 0 0,-1-1-1,1 1 1,-1-1-1,1 1 1,-1 0 0,1-1-1,-1 1 1,1-1-1,0 1 1,-1-1 0,1 0-1,0 1 1,-1-1 0,1 1-1,0-1 1,-1 0-1,1 0 1,0 1 0,0-1-1,-1 0 1,1 0-1,2 0 1,33-1-101,-33 1 94,41-8-127,-26 4 72,31-3-1,-45 6 58,1 1-1,-1 0 0,0 0 1,1 1-1,-1-1 0,0 1 1,1 0-1,-1 0 0,0 1 1,0-1-1,0 1 0,5 2 1,-8-3 6,1 0 1,-1 0 0,1 0 0,-1 0-1,0 1 1,1-1 0,-1 0-1,0 1 1,0-1 0,0 1 0,0-1-1,0 1 1,-1 0 0,1-1-1,0 1 1,-1 0 0,1 0 0,-1-1-1,0 1 1,1 0 0,-1 0 0,0 0-1,0-1 1,0 3 0,-1 4-141,-1 0 0,0 0 1,0 0-1,-4 10 1,-5 19-1134,12-30 917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8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 19404,'0'0'60,"0"0"0,1 0 0,-1 0 1,0 0-1,0 0 0,0-1 0,0 1 0,0 0 0,1 0 0,-1 0 0,0 0 1,0 0-1,0 0 0,1 0 0,-1 0 0,0 0 0,0 0 0,0-1 0,1 1 0,-1 0 1,0 0-1,0 0 0,0 0 0,1 0 0,-1 0 0,0 1 0,0-1 0,0 0 1,1 0-1,-1 0 0,0 0 0,0 0 0,0 0 0,0 0 0,1 0 0,-1 0 0,0 0 1,0 1-1,2 8 1190,-5 18-61,2-25-1032,-6 30 444,-12 33 1,-4 15-162,22-79-427,1 1 1,-1-1-1,1 0 0,0 1 1,0-1-1,0 1 0,0-1 0,0 0 1,0 1-1,0-1 0,0 1 0,0-1 1,1 0-1,-1 1 0,0-1 1,2 2-1,-2-2-4,1-1 0,-1 0 0,0 1 1,1-1-1,-1 0 0,1 1 0,0-1 0,-1 0 1,1 1-1,-1-1 0,1 0 0,-1 0 0,1 0 1,0 1-1,-1-1 0,1 0 0,-1 0 0,1 0 1,0 0-1,-1 0 0,1 0 0,0 0 0,-1-1 1,2 1-1,4-2 27,0 0 0,0-1 1,0 0-1,-1 0 0,8-4 1,71-54 158,-56 39-87,2 2 0,37-21 1,-65 40-101,-1 0-1,1 0 1,0 1 0,0-1 0,-1 0-1,1 1 1,0 0 0,0-1 0,0 1 0,2 0-1,-3 0-3,-1 0-1,1 0 0,-1 0 1,0 0-1,1 0 0,-1 0 1,1 1-1,-1-1 0,1 0 0,-1 0 1,0 0-1,1 1 0,-1-1 1,0 0-1,1 0 0,-1 1 1,0-1-1,1 0 0,-1 1 1,0-1-1,1 0 0,-1 1 1,0-1-1,0 1 0,0-1 1,1 0-1,-1 1 0,0 2 13,0-1-1,0 0 1,0 0-1,0 0 0,0 0 1,-1 1-1,1-1 1,-1 0-1,0 0 1,1 0-1,-1 0 0,0 0 1,0 0-1,0 0 1,-2 2-1,-8 12 106,-1-1 1,-27 26-1,7-8-1328,26-27 897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3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20 16652,'-4'-1'328,"0"-1"1,0 1 0,0 1 0,0-1 0,0 0 0,-1 1 0,1 0 0,0 0 0,0 0 0,0 0 0,0 1 0,0 0 0,-1 0-1,1 0 1,0 0 0,1 0 0,-1 1 0,0 0 0,0 0 0,1 0 0,-8 5 0,0 1-190,-1 1 0,1 1 0,0-1 1,1 2-1,1-1 0,-1 1 0,2 1 0,-1 0 1,2 0-1,-1 1 0,2-1 0,-10 26 0,15-35-132,0 0 0,0 1-1,1-1 1,-1 0-1,1 0 1,0 1 0,0-1-1,0 0 1,0 0-1,1 4 1,0-6-3,-1 0-1,0 0 1,1 0 0,-1 0 0,1 0-1,0 0 1,-1 0 0,1 0-1,0 0 1,-1 0 0,1-1 0,0 1-1,0 0 1,0-1 0,-1 1-1,1 0 1,0-1 0,0 1 0,0-1-1,0 0 1,0 1 0,0-1-1,0 0 1,0 1 0,1-1 0,-1 0-1,0 0 1,0 0 0,0 0-1,0 0 1,0 0 0,0 0-1,2-1 1,6 0 28,0-1 1,0-1-1,0 1 0,0-1 0,-1-1 1,1 0-1,-1 0 0,0 0 0,12-9 1,3-4 246,36-35 1,-39 31 67,-1 0 0,0-1 1,-2-1-1,23-38 0,-57 95-218,2 1-1,1 1 1,-11 46 0,24-80-130,1 0 0,-1 0 0,1-1 0,0 1 0,-1 0 0,1 0 0,0 0 0,0-1 0,0 1 0,0 0 0,1 0 0,-1-1-1,0 1 1,1 0 0,-1 0 0,1-1 0,0 1 0,0 1 0,1-2 1,-1 0 1,0 0-1,0-1 0,0 1 0,0-1 0,0 1 0,0-1 0,1 0 1,-1 1-1,0-1 0,0 0 0,1 0 0,-1 0 0,0 0 0,0 0 0,1 0 1,-1 0-1,0 0 0,0 0 0,1-1 0,-1 1 0,0 0 0,0-1 0,0 1 1,0-1-1,2-1 0,11-4 9,-1-1 1,0-1-1,0 0 0,-1 0 1,0-1-1,0-1 0,11-12 1,69-84 85,-80 91-92,-12 14-6,1 1 1,-1-1-1,1 0 0,-1 1 0,1-1 1,-1 0-1,1 1 0,-1-1 0,1 1 1,0-1-1,-1 1 0,1-1 0,0 1 1,-1-1-1,1 1 0,0 0 0,0-1 0,0 1 1,-1 11-60,-14 25 3,4-16 34,6-11 24,-1 0 0,1 0 0,1 1 1,-1-1-1,2 1 0,-1-1 0,-1 16 0,4-25 1,0 0 0,0 0 0,0 1 1,0-1-1,0 0 0,0 0 0,0 1 0,0-1 1,0 0-1,0 0 0,1 1 0,-1-1 0,0 0 1,0 0-1,0 0 0,0 1 0,0-1 0,0 0 1,1 0-1,-1 0 0,0 1 0,0-1 0,0 0 1,1 0-1,-1 0 0,0 0 0,0 1 0,0-1 1,1 0-1,-1 0 0,0 0 0,0 0 0,1 0 1,-1 0-1,0 0 0,0 0 0,1 0 0,-1 0 0,1 0 1,13-4 7,15-13 18,-28 16-23,18-14 5,0-1 0,26-29 0,-23 22 10,-21 42-46,-24 47 53,16-49-297,1-1-1,-7 31 0,12-46 212,1-1 0,0 1 0,0-1-1,0 0 1,-1 1 0,1-1 0,0 1-1,0-1 1,0 1 0,0-1-1,0 0 1,0 1 0,0-1 0,0 1-1,0-1 1,0 1 0,0-1 0,0 1-1,1-1 1,-1 0 0,0 1 0,0-1-1,0 1 1,1-1 0,-1 0 0,0 1-1,0-1 1,1 0 0,-1 1-1,0-1 1,1 1 0,13-6-1093,-2-1 402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18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0 256 9402,'93'-23'790,"-64"14"-555,0 2 1,1 1-1,58-4 0,168 24 1437,-61 1-1063,406-32-219,37 1-342,-387 29 55,408 1 366,23-87-234,-244 20-206,-162 24 86,296-28 543,-421 46-250,-120 11-78,0 1 1,54 8-1,-68-4 116,-26-2-376,-29-2-134,-3-5 54,-10-1-56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0 19444,'0'0'69,"0"1"-1,1-1 1,-1 0 0,0 0-1,0 0 1,0 0-1,0 0 1,0 1 0,1-1-1,-1 0 1,0 0 0,0 0-1,0 0 1,0 1-1,0-1 1,0 0 0,0 0-1,0 0 1,0 0-1,0 1 1,0-1 0,0 0-1,0 0 1,0 0 0,0 1-1,0-1 1,0 0-1,0 0 1,0 0 0,0 1-1,0-1 1,0 0 0,0 0-1,0 0 1,0 1-1,0-1 1,0 0 0,-1 0-1,1 0 1,0 0-1,0 0 1,0 1 0,0-1-1,-1 0 1,-4 14 248,5-14-274,-44 128 3088,21-41-2723,-18 139 0,33-137-295,4 1-1,10 112 0,-9-228-407,-1 0-1,-10-33 1,-26-75 441,4 12 630,36 122-769,-2-5 92,1 0 0,0 0 0,0-1 0,0 1 1,0 0-1,1-8 0,0 11-73,1 1 0,-1 0 1,0 0-1,1-1 0,-1 1 1,1 0-1,-1 0 0,1 0 1,0 0-1,0 0 0,-1 0 1,1 0-1,0 0 0,0 0 1,0 0-1,0 0 0,0 1 1,0-1-1,0 0 0,0 1 1,0-1-1,0 0 0,0 1 1,1 0-1,-1-1 0,0 1 1,0 0-1,1-1 0,-1 1 1,0 0-1,3 0 0,13-1-188,1 1 0,-1 1 0,0 1 0,33 6 0,27 3-531,-34-10 375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1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68 20956,'-4'4'1833,"10"-4"-1185,9 1-224,18-5 784,13-3-279,16-3-257,7 0-160,8-3-200,2 1-128,-5 4-456,-6 1-288,-19 5-737,-12 2 1057,-23 3-192,-8 3-176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1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18636,'7'10'1848,"15"-8"-1079,8-5-265,13-4 936,4-5-432,15 2-328,1-1-280,3-5-976,0 2 1625,-10-2-1017,-6 0-64,-11 3-25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18668,'9'3'493,"0"-1"0,0 0 1,0 0-1,0-1 0,17 1 0,4 0 259,-10 1-345,15 0 189,0 2 0,0 2 1,58 19-1,-88-25-577,-1 1 1,1 1 0,-1-1-1,0 0 1,1 1-1,-2 0 1,1 0 0,0 0-1,6 7 1,-9-8-18,1 0 1,-1 0-1,0 0 0,0 0 1,0 1-1,0-1 0,0 0 0,0 0 1,-1 1-1,1-1 0,-1 0 1,1 1-1,-1-1 0,0 0 1,0 1-1,0-1 0,0 1 1,-1-1-1,1 0 0,0 1 0,-1-1 1,-1 2-1,-2 6-3,0 0 1,-1-1-1,0 0 0,-1 0 0,0 0 0,-13 14 1,-51 46 3,48-48 10,-179 152-1982,172-153 1681,8-17-113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72 15891,'-3'0'487,"1"-1"0,-1 1 0,1-1-1,-1 0 1,1 0 0,0 0 0,-1 0-1,-3-2 1,6 2-392,0 1-1,-1 0 1,1 0 0,0 0 0,0-1-1,-1 1 1,1 0 0,0-1-1,0 1 1,0 0 0,0 0 0,0-1-1,-1 1 1,1 0 0,0-1-1,0 1 1,0 0 0,0-1 0,0 1-1,0 0 1,0-1 0,0 1 0,0 0-1,0-1 1,0 1 0,0 0-1,1-1 1,11-12 1654,-1 7-1511,0 0-1,0 1 1,0 1 0,1-1-1,0 2 1,0 0-1,0 0 1,0 1-1,0 0 1,0 1-1,1 1 1,-1 0 0,0 0-1,21 4 1,-30-3-229,0-1 0,-1 1 0,1-1 1,-1 1-1,1 0 0,-1 0 0,1 0 0,-1 0 1,1 0-1,-1 0 0,0 1 0,0-1 0,0 1 1,0 0-1,0 0 0,0 0 0,0-1 1,0 2-1,-1-1 0,1 0 0,-1 0 0,1 0 1,-1 1-1,0-1 0,0 1 0,0-1 0,-1 1 1,1-1-1,0 1 0,-1 0 0,0-1 1,1 1-1,-1-1 0,0 1 0,0 0 0,-1-1 1,0 6-1,-2 2-2,0 1 0,0-1 1,-1 0-1,-1 0 0,0 0 0,0 0 1,-12 16-1,-23 22 112,30-37-40,0 0 1,1 1 0,1 0 0,-1 0 0,2 0-1,-11 25 1,17-36-66,1 0 0,-1 1-1,1-1 1,-1 1-1,1-1 1,0 1 0,0-1-1,-1 1 1,1-1 0,0 1-1,0-1 1,1 1 0,-1-1-1,0 1 1,0-1-1,1 1 1,-1-1 0,1 1-1,-1-1 1,1 0 0,0 1-1,-1-1 1,1 0-1,1 2 1,0-1-4,0-1 1,0 0-1,0 1 1,0-1-1,0 0 0,1 0 1,-1 0-1,0 0 0,0-1 1,1 1-1,-1 0 0,1-1 1,3 0-1,7 1-25,-1-1 0,1-1-1,-1 0 1,22-6 0,-15 3-156,-1-1 0,-1-1 1,1-1-1,-1 0 0,0-2 0,-1 0 1,18-12-1,-4-5-117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4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20676,'8'-5'535,"-1"0"-1,1 0 0,0 0 0,0 1 1,0 0-1,1 1 0,-1 0 0,1 0 1,0 1-1,12-2 0,-16 3-385,0 0-1,1 1 1,-1-1-1,0 1 0,0 0 1,0 1-1,0-1 1,0 1-1,0 0 1,0 0-1,0 1 1,0 0-1,-1-1 1,1 2-1,0-1 0,-1 0 1,0 1-1,1 0 1,6 6-1,-9-6-136,0 0 0,0 0 0,0 0 0,0 0 0,-1 0 0,1 0 0,-1 1 0,0-1 0,0 0 0,0 1 0,-1-1 0,1 1 0,-1-1 0,1 1 0,-1-1 0,0 1-1,-1-1 1,1 1 0,-1-1 0,1 1 0,-1-1 0,0 1 0,0-1 0,-1 0 0,1 0 0,-4 6 0,-2 3-2,0 0 0,-1 0 1,0 0-1,-1-2 0,-14 15 0,14-16 34,-1 0 0,-20 14-1,42-26-94,0 1 1,0 1-1,0 0 0,21 1 1,-26 0-48,1 1 1,-1-1-1,0 2 0,1-1 1,-1 1-1,0 0 1,0 0-1,0 1 1,10 5-1,-15-7 75,0 0 1,0 0-1,0 0 0,-1 1 1,1-1-1,0 1 0,-1-1 1,1 1-1,-1-1 0,1 1 1,-1 0-1,0 0 1,1 0-1,-1 0 0,0 0 1,0 0-1,-1 0 0,1 0 1,0 0-1,-1 0 0,1 0 1,-1 0-1,0 1 0,0-1 1,0 0-1,0 0 0,0 0 1,0 1-1,0-1 1,-1 0-1,1 0 0,-1 0 1,1 0-1,-1 0 0,0 0 1,-1 3-1,-1 0 120,0-1-1,-1 1 1,1-1 0,-1 0-1,0 1 1,0-2 0,0 1-1,-1 0 1,1-1 0,-1 0-1,0 0 1,0 0 0,-9 3-1,2-1 185,-1 0 0,0-1 0,0 0 0,-22 2 0,-3-5-318,19-6-724,18 5 707,1 0-1,-1-1 1,1 1-1,0 0 1,-1 0-1,1-1 1,-1 1-1,1 0 1,0-1-1,-1 1 0,1 0 1,0-1-1,0 1 1,-1-1-1,1 1 1,0 0-1,0-1 1,-1 1-1,1-1 1,0 1-1,0-1 1,0 1-1,0-1 0,0 1 1,0-1-1,0 1 1,0-1-1,0 0 1,4-8-400,7 0-187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22701,'6'-4'2016,"7"1"-1264,-1 0-303,14-1 999,7-1-400,9-5-432,2 3-96,8-4-176,-2-4-112,-4 7-304,-5-1-184,-10 3-528,-9 6-448,-10 6 968,-5 6-184,-5 5-224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7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21261,'17'0'2032,"4"-5"-1264,5 0-344,7-4 784,2-1-239,3 0-313,1-2-360,-2 4-1088,-1 1 1472,-9 4-768,-2 1-40,-7 4-72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22141,'2'8'590,"0"0"-1,0 0 1,-1 0 0,0 0 0,-1 14 0,1 1 141,0 18-99,-2-33-552,1 1 1,0-1 0,0 1 0,1-1-1,0 0 1,0 1 0,1-1 0,1 0-1,5 15 1,-7-22-73,0 1 1,0-1-1,0 0 1,0 0-1,1 0 0,-1 1 1,0-1-1,1-1 1,-1 1-1,1 0 1,-1 0-1,1 0 0,-1-1 1,1 1-1,-1-1 1,1 1-1,0-1 0,-1 0 1,1 0-1,0 1 1,-1-1-1,1 0 1,0 0-1,0-1 0,-1 1 1,1 0-1,0-1 1,-1 1-1,1-1 0,-1 1 1,1-1-1,-1 0 1,3-1-1,7-3 13,0-1 0,-1 0 0,15-11 0,-22 15-15,77-65 134,-11 8-12,-67 58-124,0-1 0,-1 1-1,1 0 1,0-1 0,0 1 0,0 0-1,0 1 1,0-1 0,0 0 0,1 0-1,-1 1 1,2-1 0,-3 1-3,0 0 0,0 1 0,-1-1 0,1 0 0,0 1 0,-1-1 0,1 0 0,0 1 1,-1-1-1,1 1 0,0-1 0,-1 1 0,1-1 0,-1 1 0,1-1 0,-1 1 0,1 0 0,-1-1 0,1 1 1,-1 0-1,0 0 0,1-1 0,-1 1 0,0 0 0,0 0 0,1-1 0,-1 1 0,0 0 0,0 0 0,0-1 0,0 1 1,0 0-1,0 0 0,0 1 0,0 15 41,-1 0 1,-1 0 0,-6 32 0,4-27-960,-2 29 0,6-50 885,0 0 1,-1 0 0,1 0-1,0 0 1,0 0-1,1 0 1,-1 0 0,0 0-1,0 0 1,0 0-1,1-1 1,-1 1 0,0 0-1,1 0 1,-1 0-1,1 0 1,-1-1 0,1 1-1,-1 0 1,1 0-1,0 0 1,6 2-430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24 492 15763,'-17'-1'2059,"10"1"1414,20-1-1584,51-2-304,87-15 0,-86 9-1164,738-139 1252,-9-51-2100,-739 183 373,72-19-206,175-26 0,-368 67-2970,25-7 2701,-13-3-154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2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2579 13323,'-2'-5'195,"1"0"0,1 0-1,-1 0 1,1 0 0,0 0 0,0 0 0,0 1 0,1-1 0,0 0-1,0 0 1,2-6 0,3-5 149,15-29-1,-16 34-143,171-300 1468,-79 148-1295,531-918 295,-355 634-609,-83 140-675,-172 278 448,-11 20 98,-1-1 1,-1 1 0,1-1 0,-2-1 0,1 1 0,4-17 0,-9 26 61,0 1 0,1-1 0,-1 0 0,0 1 0,0-1 0,1 0 0,-1 1 0,0-1 0,0 0 0,0 1 0,0-1 0,0 1 0,0-1 0,0 0 0,0 1 0,-1-1 0,1 0 0,0 1 0,0-1 0,0 0 0,-1 1 0,1-1 0,0 1 0,-1-1 0,0 0 0,0 1-15,0 0 1,-1 0 0,1 0-1,0 0 1,-1 1 0,1-1-1,-1 1 1,1-1 0,0 1-1,0-1 1,-2 2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7:48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9 646 14995,'0'0'58,"0"0"0,-1 0-1,1 0 1,0 0 0,0 0-1,-1 0 1,1 0 0,0 0-1,0 0 1,-1 0 0,1 0-1,0 0 1,0 0 0,-1 0-1,1 0 1,0 0 0,-1 0-1,1 0 1,0 0 0,0 0-1,0 0 1,-1-1 0,1 1-1,0 0 1,0 0 0,-1 0-1,1 0 1,0-1 0,0 1-1,0 0 1,0 0 0,-1 0-1,1-1 1,0 1 0,0 0-1,0 0 1,0-1 0,0 1-1,0 0 1,0 0 0,-1-1-1,1 1 1,0 0 0,0 0-1,0-1 1,0 1 0,11-15 1442,24-14 408,-4 7-1075,1 2-1,1 2 1,47-21 0,110-31 413,-155 58-1007,95-29 482,160-29 0,140-1-379,-26 5-527,72-48-231,-288 66 229,-161 44-17,-16 5-300,-11-1 477,1 0 0,-1 0 0,0 0 0,0 0 0,0 0 0,0 0 0,0 0 0,0 0 0,0 0 0,1 0 0,-1 0 0,0 0 0,0 0 0,0 1 0,0-1 0,0 0 0,0 0 0,0 0 0,0 0 0,0 0 0,0 0 0,0 0 0,0 0 0,1 1 0,-1-1 0,0 0 0,0 0 0,0 0 0,0 0 0,0 0 0,0 0 0,0 0 0,0 1 0,0-1 0,0 0 0,0 0 0,0 0 0,0 0 0,0 0 0,0 0 0,-1 0 0,1 1 0,0-1 0,0 0 0,0 0 0,0 0 0,0 0 0,0 0 0,0 0 0,0 0 0,0 0 0,0 0 0,0 1 0,0-1 0,-1 0 0,1 0 0,-1 1-18,0-1 0,0 1 0,0 0 1,0-1-1,0 1 0,0-1 1,0 1-1,-1-1 0,1 1 1,0-1-1,0 0 0,0 0 0,-1 1 1,1-1-1,0 0 0,0 0 1,-1 0-1,1 0 0,0-1 0,-2 1 1,-15-5-563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8:55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50 10122,'-26'6'1621,"26"-6"-1622,0 0 0,0 0 0,0 0 1,0 0-1,0 0 0,1 0 0,-1 0 0,0 0 0,0 0 0,0 1 0,0-1 0,0 0 0,0 0 0,0 0 0,0 0 0,0 0 0,0 0 0,0 0 0,0 0 0,0 0 0,0 0 1,0 0-1,0 0 0,0 0 0,0 0 0,0 0 0,0 0 0,0 0 0,0 1 0,0-1 0,0 0 0,0 0 0,0 0 0,0 0 0,0 0 0,0 0 0,0 0 0,0 0 1,0 0-1,0 0 0,0 0 0,0 0 0,0 0 0,0 0 0,0 0 0,0 0 0,0 0 0,0 0 0,0 0 0,0 1 0,-1-1 0,1 0 0,0 0 0,0 0 0,0 0 0,0 0 1,16 1-398,61-4-95,-47 0 863,-1 3 0,58 4 0,119 23 289,255-1 0,522-26-595,-397-28-44,1 0 0,216 6-5,278-3 10,-748 22-10,613-1 122,-1 34-32,221-10 385,-679-21 386,-468-2-800,-12 2 648,-10 0 1831,11-6-2923,-1 3 151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9:23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11707,'-1'1'72,"0"-1"0,1 0 1,-1 1-1,0-1 1,0 1-1,0-1 1,0 1-1,1 0 1,-1-1-1,0 1 1,1-1-1,-1 1 1,0 0-1,1 0 1,-1-1-1,1 1 1,-1 0-1,1 0 1,-1 0-1,1 0 1,0 0-1,-1 0 1,1 0-1,0-1 1,0 1-1,0 0 1,-1 1-1,2 0-24,0-1 1,-1 0-1,1 0 1,0 0-1,0 0 1,0 0-1,-1 0 0,1 0 1,0-1-1,0 1 1,0 0-1,1 0 0,-1-1 1,0 1-1,0 0 1,0-1-1,2 1 0,7 3 84,0-1-1,1 0 0,18 2 1,794 55 2355,-626-54-1552,355-37 1,-448 22-503,-97 6-346,-11-3 143,-16-3-99,1 4-107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9:3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10154,'16'3'1607,"-14"-2"-1512,0 0 0,1-1 0,-1 1 0,0-1 0,0 0 0,1 1 0,-1-1 0,0 0 0,0 0 0,1-1 0,-1 1 0,0 0 0,0-1 1,0 1-1,1-1 0,-1 0 0,0 0 0,2-1 0,2-1 5,-1 1 1,1 0-1,0 0 0,0 0 1,0 1-1,0-1 1,0 1-1,0 1 0,0-1 1,0 1-1,0 0 1,0 1-1,0-1 0,1 1 1,9 3-1,10 3 373,-1 2 1,30 13-1,-46-18-396,48 22 582,-33-14-516,0-1-1,0-2 0,49 13 0,61 4-32,1-5 0,198 3 0,633-60 393,-956 35-485,8-1-11,0 0 0,1 1 0,-1 1 0,0 0 0,0 2-1,22 4 1,-34-4 1593,-8-2-967,2 0-620,0 0 0,-1 0 0,1 0 0,0 0 0,0 0 0,-1 0 0,1 0 0,0 0 0,0 0 0,-1 0 0,1 0 0,0-1 0,0 1 0,0 0 0,-1 0 0,1 0 0,0 0 0,0-1 0,0 1 0,0 0 0,-1 0 0,1 0 0,0-1 0,0 1 0,0 0 0,0 0 0,0-1 0,0 1 0,0 0 0,0 0 0,-1-1 0,1 1 0,0 0 0,0 0 0,0-1 0,1-9-58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9:44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14707,'-5'3'492,"-1"0"0,0-1 0,0 0 0,0 0-1,0-1 1,-13 3 0,15-4-45,-1 3 1552,12 1-1471,11 1-463,35 1 56,-1-1 1,54-3 0,-48-1-100,76 9 0,-86-4 171,-131 6 2040,-18-10-1914,207 13-2568,-124-13 2552,-1 0-1,-24 7 0,0 0 10,22-4-221,-34 4 63,51-8-209,1-1 0,0 0 0,0 0 0,0 0 1,-1 0-1,1-1 0,0 1 0,0-1 0,0 0 1,0 1-1,0-2 0,0 1 0,-4-2 0,6 2 43,0 0-1,0 0 0,0 0 1,0 0-1,1 0 0,-1 0 1,0 0-1,0 0 1,1 0-1,-1 0 0,1 0 1,-1-1-1,1 1 0,-1 0 1,1 0-1,0-1 0,0 1 1,-1 0-1,1-2 1,3-26-110,-2 25 81,10-39-265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9:46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79 110 9306,'-27'14'1129,"18"-9"-391,0-1 0,0 2 1,-11 8-1,20-14-694,0 0-1,-1 0 1,1 0 0,0 0-1,0 0 1,-1 1-1,1-1 1,0 0-1,0 0 1,0 0 0,-1 0-1,1 0 1,0 1-1,0-1 1,0 0 0,0 0-1,-1 0 1,1 1-1,0-1 1,0 0 0,0 0-1,0 0 1,0 1-1,0-1 1,0 0-1,0 0 1,0 1 0,0-1-1,0 0 1,0 0-1,0 1 1,0-1 0,0 0-1,0 0 1,0 1-1,0-1 1,0 0 0,0 0-1,0 0 1,0 1-1,0-1 1,0 0-1,1 0 1,-1 1 0,0-1-1,0 0 1,0 0-1,0 0 1,0 0 0,1 1-1,-1-1 1,0 0-1,0 0 1,0 0 0,1 0-1,-1 0 1,0 0-1,0 1 1,1-1-1,-1 0 1,0 0 0,0 0-1,0 0 1,1 0-1,-1 0 1,1 0 0,19 2 736,-17-2-635,102 5 1000,90 3-302,-143-9-762,93-13-1,26-22-45,-96 18-23,114-11 1,-152 28-13,-35 1 0,-1 0 1,1 0-1,0 0 1,0 1 0,-1-1-1,1 0 1,0 1-1,0 0 1,-1-1 0,1 1-1,-1 0 1,1 0-1,0 0 1,-1 0 0,0 0-1,1 0 1,1 1-1,-3-2 3,0 1 0,0-1 0,0 0 0,0 1 0,1-1-1,-1 0 1,0 0 0,0 1 0,0-1 0,0 0 0,0 1-1,0-1 1,0 0 0,0 1 0,0-1 0,0 0 0,0 1-1,0-1 1,0 0 0,0 1 0,0-1 0,0 0 0,0 1-1,0-1 1,0 0 0,0 0 0,-1 1 0,1-1 0,0 0-1,0 1 1,0-1 0,0 0 0,-1 0 0,1 1-1,0-1 1,0 0 0,-1 0 0,1 0 0,0 0 0,0 1-1,-1-1 1,1 0 0,0 0 0,-1 0 0,1 0 0,0 0-1,-1 1 1,-17 2 85,15-3-73,-108 12 581,0-5 0,-116-9-1,187-1-514,-52-10-1,69 9-491,23 4 387,0 0 1,0 0 0,0 1 0,0-1-1,0 0 1,0 0 0,0 0 0,0 0 0,0 0-1,0 0 1,0 0 0,0 0 0,0 0-1,0 0 1,0 0 0,0 0 0,0 0 0,0 0-1,0 0 1,0 0 0,0 0 0,0 0-1,0 0 1,0 0 0,0 0 0,0 0 0,0 0-1,0 0 1,0 0 0,0 0 0,9 4-470,18 3-154,20-6-91,90-11 0,-58 2 139,-39 5 251,142-7-1876,-358 23 6161,151-13-3401,6 1-410,0-1 1,1-1 0,-33-5-1,47 5-160,1 0 0,-1 0 1,0 0-1,1 0 0,-1 0 0,1-1 0,-1 1 0,1-1 0,0 0 1,0 0-1,0-1 0,0 1 0,0-1 0,0 1 0,1-1 0,-1 0 1,1 0-1,0 0 0,0 0 0,0 0 0,0 0 0,0-1 0,1 1 1,-2-6-1,-2-22-265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6:55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13027,'1'1'28,"0"0"0,0 0 0,0 0 0,0 0 0,0 0 0,1 0 0,-1 0 0,0 0 0,0 0 0,1-1 0,-1 1 1,0-1-1,1 1 0,-1-1 0,1 1 0,-1-1 0,0 0 0,3 0 0,1 2-5,66 13-191,137 11 1,-184-23 162,860 31-392,-647-31 304,930 22-505,-1 26 550,-874-33 28,765 42-130,2-29-153,358-73 98,-1151 26 252,1004-58 644,-1138 66-618,-33 0-38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7:12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1162 301 7082,'-49'-18'1138,"9"3"67,-59-13 0,45 16-237,0 3-1,-87-4 1,123 12-843,-1 2 0,1 0 0,0 1 0,0 1 0,0 0 0,1 2 0,-1 0 0,1 1 0,0 0 0,0 2 0,-26 15 0,10 1-54,1 1 1,2 1 0,1 2 0,1 1 0,1 1 0,1 1 0,2 2-1,-36 65 1,28-38-58,4 1 1,2 1-1,3 2 0,-22 97 0,30-95-8,4 0 1,2 0-1,3 1 0,4 0 1,8 107-1,-1-131-9,2 0 1,1-1-1,3 0 1,1 0-1,3-1 0,0 0 1,3-2-1,2 0 1,40 61-1,-28-55-9,2-1-1,2-2 1,2-2-1,2-1 1,1-3-1,1 0 1,3-3-1,60 35 1,-79-55 3,0-1-1,0-2 1,1 0 0,1-2-1,-1-1 1,33 4-1,-23-6-5,1-3-1,0 0 0,0-3 0,42-6 0,-18-3-21,0-3 0,-1-3 0,0-2-1,-1-3 1,76-39 0,-84 34-7,-1-2 1,-1-3-1,-2-1 0,-1-3 1,-2-2-1,-1-2 0,53-61 1,-20 9 42,-5-4 1,-4-3 0,-5-2 0,-4-3-1,89-217 1,-123 252 86,-3-1-1,-3-1 1,16-126-1,-30 154-32,-2-1 1,-3 0-1,-1 0 0,-1 0 0,-3 1 0,-2-1 0,-19-67 0,20 91-35,-1 2-1,-1-1 1,0 1-1,-1 0 1,-1 1 0,0 0-1,-1 0 1,-1 2-1,-1-1 1,0 1 0,-1 1-1,0 0 1,-1 1-1,0 1 1,-1 0-1,0 1 1,-1 1 0,0 0-1,0 2 1,-31-10-1,-6 1 19,0 4 0,-1 1-1,0 3 1,-74-1-1,-223 22-117,282-7-230,0 3-1,-129 33 1,166-31 129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7:19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5959 567 11402,'-19'-7'83,"0"-1"-1,1-1 0,0 0 1,0-1-1,1-1 0,-21-17 1,-2-2-371,-2 3 1,-1 2 0,0 1 0,-2 2 0,-50-16 0,-240-63-2332,333 101 2597,-164-39-764,-230-23-1,-173 17 3387,330 29-2001,199 13-548,-838-49 559,0 63-175,242 70 29,454-44-392,-256 89-1,175-23 178,194-70 70,-109 69 0,160-90-286,1 0 1,0 2 0,1 0 0,0 1-1,2 0 1,-1 1 0,2 1 0,0 1-1,1-1 1,1 2 0,1 0 0,0 0-1,1 1 1,2 0 0,0 0 0,1 1-1,1-1 1,-3 24 0,3-16-43,2 0 0,1 0 0,1 0 1,2 1-1,1-1 0,0 0 0,3-1 0,0 1 0,1-1 1,2 0-1,1 0 0,1-1 0,1 0 0,2 0 0,20 31 1,-5-16-12,3-1 1,1-1-1,38 34 1,122 92 82,-134-125-13,0-1-1,103 48 1,138 43 57,-289-126-106,456 158 120,-411-145-118,101 29-18,268 42-1,168-38-215,-236-52 17,476-65 0,-418 5 201,585-168 0,-412 37 82,-463 142-7,-3-6 0,183-115 0,-249 135-4,-2-3-1,67-63 1,-93 77-15,-1-2 0,-2-1-1,-1-1 1,-1-1 0,28-53-1,-43 69-25,0 0 0,-1-1-1,-1 1 1,0-1 0,-1 0-1,-1-1 1,-1 1 0,0 0-1,-1-1 1,0 0 0,-4-23-1,0 20 0,0 1 0,-2-1 0,-1 1-1,0 0 1,-1 1 0,-1 0 0,-1 0-1,0 0 1,-16-20 0,-2 2 27,-1 1 0,-2 1 1,-2 2-1,-1 1 0,-1 1 1,-48-32-1,15 19 55,-2 2 0,-127-53 0,128 67-120,-1 3 0,-98-20 0,63 25-1,-111-6 0,24 14-42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0:4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11370,'5'3'64,"1"1"0,0-1-1,0 0 1,0-1-1,1 0 1,-1 0 0,0 0-1,1 0 1,7 0-1,64 3-304,-58-5 273,222-6-220,-148 1 329,149 11 0,-153 3 53,660 50 514,-662-57-688,515 18 65,-2 43 233,-529-51-271,250 39 144,3-23-99,346-31-34,-341-3-20,472 6 31,-139 2-41,663-44-125,-476 27-23,-718 16 112,539-6-30,-569 2 38,502-32-2,-210-1 11,-364 32-4,152-13 20,-151 16-2,1 1 0,-1 2 0,54 9 1,-78-9 6,0 0 0,-1 1 0,0-1 0,1 1 0,5 5 0,25 9-230,-36-17 196,0 0 1,0 0 0,0 0-1,0 0 1,0 0 0,-1 0 0,1 0-1,0-1 1,0 1 0,0 0 0,0 0-1,0-1 1,0 1 0,-1 0-1,1-1 1,0 1 0,0-1 0,0 1-1,-1-1 1,1 0 0,0 1 0,-1-1-1,1 0 1,-1 1 0,1-1-1,-1 0 1,1 0 0,-1 1 0,1-1-1,-1 0 1,1 0 0,-1-1 0,13-21-72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2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68 13187,'-48'68'1219,"-40"65"-19,77-113-962,0 0 1,2 0 0,0 1 0,-11 42 0,19-55-197,-1 0 1,1 0-1,0 1 0,1-1 1,0 0-1,0 1 1,1-1-1,2 13 1,-2-17-39,0 0 0,1 0 0,-1-1 0,1 1 0,-1-1 0,1 1 0,0-1 1,0 0-1,1 0 0,-1 0 0,1 0 0,-1 0 0,1 0 0,0 0 0,0-1 0,0 0 0,1 0 0,-1 0 1,0 0-1,7 3 0,-2-3-5,1 1 1,0-1 0,0-1-1,0 0 1,0 0 0,1 0-1,-1-1 1,0-1-1,15-2 1,9-3-1,42-14-1,-10-2 11,-1-2 0,-2-4 0,104-61 1,159-130-243,-217 140 193,-9-6-13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07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37 18124,'10'-27'3027,"-8"17"-1238,-5 20 1546,-9 30-2940,1 1 1,2 0-1,-5 79 0,7 128-589,7-232 249,0 36-57,-5 134 113,5-186-112,0 0-1,0 0 1,0 0 0,0 0 0,0 0-1,0 1 1,0-1 0,0 0 0,0 0-1,0 0 1,0 0 0,0 0 0,0 1 0,0-1-1,-1 0 1,1 0 0,0 0 0,0 0-1,0 0 1,0 0 0,0 0 0,0 1-1,0-1 1,0 0 0,0 0 0,0 0-1,0 0 1,-1 0 0,1 0 0,0 0-1,0 0 1,0 0 0,0 0 0,0 1-1,0-1 1,-1 0 0,1 0 0,0 0-1,0 0 1,0 0 0,0 0 0,0 0-1,0 0 1,-1 0 0,1 0 0,0 0-1,0 0 1,0 0 0,0 0 0,0 0-1,-1-1 1,1 1 0,0 0 0,0 0 0,0 0-1,0 0 1,0 0 0,0 0 0,0 0-1,-1 0 1,1 0 0,0 0 0,0 0-1,0-1 1,0 1 0,0 0 0,-6-8-267,-9-27-845,3-1-1,-13-52 0,14 38 345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08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18588,'0'-8'321,"0"0"-1,1 0 1,0 0-1,1 1 1,-1-1-1,2 1 1,-1-1-1,1 1 1,0 0-1,0-1 1,8-10-1,-4 9-36,-1 1-1,1 0 1,1 0 0,0 0-1,0 1 1,0 0-1,18-10 1,-10 8-156,0 1 0,0 1 1,1 0-1,0 1 1,0 1-1,1 0 0,-1 2 1,1 0-1,0 1 1,19 0-1,-13 3-148,0 1-1,0 1 1,-1 1 0,1 1 0,-1 1-1,-1 1 1,1 1 0,21 11-1,-26-10-35,0 0-1,-1 2 1,0 0-1,0 1 1,-1 0-1,-1 1 0,0 1 1,-1 1-1,23 29 1,-34-40 64,-1 1 1,1 0 0,0-1-1,-1 1 1,0 0-1,0 0 1,-1 0 0,1 0-1,-1 0 1,0 1-1,0 7 1,-1-9 33,0 0 0,-1-1 0,1 1 0,-1 0 1,0 0-1,0 0 0,0-1 0,-1 1 0,1 0 0,-1-1 0,0 0 0,0 1 0,0-1 0,0 0 0,-1 0 0,-4 5 1,-3 0 102,0 0 0,0 0 1,0-2-1,0 1 1,-1-1-1,-1-1 1,1 0-1,0 0 1,-1-1-1,-13 3 0,5-3-132,0 0 0,0-1 0,0-1 0,0-1 0,-29-3 0,46 2-61,0 0-361,-1 0 0,1 0 1,-1-1-1,1 1 1,0-1-1,-1 0 0,1 0 1,0 0-1,0 0 0,0-1 1,0 1-1,0-1 1,-5-3-1,1-1-825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0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27 17940,'1'-1'160,"-1"-1"1,0 1-1,1 0 0,-1 0 1,0-1-1,0 1 1,0 0-1,0 0 0,0-1 1,0 1-1,0 0 0,-1 0 1,1-1-1,-1 0 1,1 1-94,0 1 0,-1-1 0,1 1 0,0 0 0,-1-1 0,1 1 0,0 0 0,-1-1 1,1 1-1,-1 0 0,1-1 0,0 1 0,-1 0 0,1 0 0,-1 0 0,1-1 0,-1 1 0,1 0 1,-1 0-1,1 0 0,-1 0 0,1 0 0,-1 0 0,0 0 0,-2 0 79,1 1 0,-1-1 1,0 1-1,1 0 0,-1 0 0,1 0 0,-1 0 0,1 1 1,-1-1-1,1 1 0,-4 3 0,-15 14 149,1 1-1,1 0 1,0 2-1,2 0 1,-25 42-1,18-20 43,2 0-1,-24 66 1,27-53-50,3 0 1,-18 113-1,29-136-247,3-1 0,1 0 0,1 1 0,2-1 1,1 1-1,13 54 0,-14-80-72,1 1-1,-1-1 1,2 0 0,-1 0 0,1 0 0,0 0 0,1 0 0,0-1 0,7 9 0,-8-13 44,-1 1 0,1-1 0,-1-1 0,1 1 0,0 0 1,0-1-1,0 0 0,0 0 0,0 0 0,1 0 0,-1-1 0,0 0 0,1 0 0,-1 0 0,1 0 1,0-1-1,-1 1 0,1-1 0,4-1 0,24-3-80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0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21325,'-4'18'2375,"-4"34"1,3-13-1989,-29 236-248,29-158-3071,-3-134 731,4-7 1304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3 230 15251,'-1'-6'503,"0"-1"0,1 0 0,0 1 0,0-1 0,0 1 0,1-1 0,0 0-1,0 1 1,1-1 0,-1 1 0,2 0 0,3-10 0,-2 9-91,1 0 0,-1 0 0,1 0 0,1 1 0,-1 0 0,1 0 0,0 0 0,1 1 0,12-9 1,-5 5-223,1 0 1,0 2 0,1 0 0,-1 0 0,1 2 0,1 0 0,-1 1-1,1 0 1,-1 1 0,23 0 0,-30 2-183,1 1 0,-1 0 0,1 1 0,0 0 0,-1 0 0,1 1-1,-1 0 1,0 1 0,1 0 0,-1 0 0,-1 1 0,1 1 0,0-1 0,-1 1 0,0 0 0,0 1 0,-1 0 0,1 1-1,8 9 1,-13-12-13,0 0 0,0 0 0,0 1 0,0-1 0,-1 1 0,0 0 0,0 0 0,0 0 0,0 0 0,-1 0 0,0 0 0,0 0 0,0 1 0,-1-1 0,1 0 0,-1 1 0,-1-1 0,1 0 0,-1 0 0,0 1 0,0-1 0,0 0 0,-1 0 0,0 0 0,0 0 0,0 0 0,0-1 0,-5 7 0,0-1 22,0-1 1,0 1-1,-1-1 1,-1-1-1,1 1 1,-1-2-1,-1 1 0,0-1 1,0-1-1,0 1 1,-17 6-1,-29 7-9,53-19-177,-1 0 0,1 0 0,-1-1 0,0 1 0,1-1 0,-1 0 0,1 0 0,-1 0 0,0 0 0,1-1 0,-1 1 0,1-1 0,-1 0 0,-4-2 0,8 3 128,-1 0-1,1-1 0,-1 1 1,1 0-1,-1-1 1,1 1-1,-1-1 0,1 1 1,-1-1-1,1 1 0,-1-1 1,1 1-1,0-1 1,-1 0-1,1 1 0,0-1 1,0 1-1,-1-1 1,1 0-1,0 1 0,0-1 1,0 0-1,0 1 1,0-2-1,3-6-705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18 22189,'-2'-2'166,"0"0"0,0 1 1,-1-1-1,1 1 0,-1-1 0,1 1 1,-1 0-1,1 0 0,-1 0 0,1 0 1,-1 0-1,0 1 0,0-1 0,1 1 1,-1 0-1,0 0 0,0 0 0,-4 1 1,2 0-36,1 0 1,0 1-1,-1-1 1,1 1-1,0 0 1,0 0-1,0 1 1,0-1-1,1 1 1,-6 4-1,-3 6-41,0 0-1,0 1 1,1 0-1,-14 25 1,19-29-87,0 0 1,0 0-1,1 1 1,0 0-1,1 0 0,0 0 1,1 1-1,0-1 1,1 1-1,0 0 1,1 0-1,0-1 0,2 19 1,-1-28-3,0 0 0,0 0 1,1 1-1,-1-1 0,1 0 1,0 0-1,-1 0 0,1 0 1,0 0-1,0 0 0,1 0 1,-1 0-1,0 0 0,1 0 1,-1-1-1,1 1 0,-1-1 0,1 1 1,0-1-1,0 1 0,2 0 1,-1-1 12,-1 0 1,1 0 0,0 0-1,0-1 1,0 1 0,1-1-1,-1 0 1,0 0 0,0 0 0,0 0-1,0 0 1,0-1 0,5-1-1,2-1 58,-1 0 1,1-1-1,-1 0 0,0 0 0,-1-1 0,1-1 1,-1 1-1,13-12 0,-10 6 63,0-1-1,-1 0 1,0-1-1,-1 0 1,-1 0-1,9-18 1,-13 23-61,0-1 1,-1 0 0,0 0 0,0 0 0,-1 0 0,0 0 0,-1 0 0,0-1 0,-1 1 0,1 0 0,-3-18-1,1 24-78,1 0 1,-1 0-1,0 0 0,0 0 0,0 0 0,-1 0 0,1 0 0,0 1 0,-1-1 0,0 0 0,0 1 0,0-1 0,0 1 0,-3-3 0,4 4-43,0 0-1,-1 1 0,1-1 1,0 0-1,-1 1 1,1-1-1,0 1 0,-1-1 1,1 1-1,-1 0 0,1-1 1,-1 1-1,1 0 0,-1 0 1,1 0-1,-1 0 1,1 0-1,0 1 0,-1-1 1,1 0-1,-1 1 0,1-1 1,-1 1-1,1-1 0,0 1 1,0-1-1,-1 1 1,1 0-1,0 0 0,0 0 1,0 0-1,-2 1 0,-19 25-2621,22-26 2590,-1-1 1,0 1 0,1 0 0,-1 0-1,1 0 1,-1 0 0,1 0-1,-1 0 1,1 0 0,0 0 0,-1 0-1,1 0 1,0 0 0,0 0 0,0 0-1,0 0 1,0 1 0,0-1-1,0 0 1,0 0 0,0 0 0,0 0-1,1 0 1,-1 0 0,0 0 0,1 0-1,-1 0 1,1 1 0,12 3-961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19652,'-1'2'254,"0"-1"-1,0 1 1,0-1-1,-1 1 0,1-1 1,-1 1-1,1-1 1,-1 0-1,1 0 1,-4 2-1,0 0 177,3-1-175,-8 6 628,0 0 1,-11 13-1,19-19-847,0 0-1,0 0 0,1 0 0,-1 1 0,1-1 0,-1 0 1,1 1-1,0-1 0,0 1 0,0 0 0,0-1 0,0 1 0,1 0 1,-1-1-1,1 1 0,0 0 0,0 4 0,0-6-41,1 1-1,-1 0 0,1-1 0,0 1 0,0 0 1,-1-1-1,1 1 0,0-1 0,0 1 1,1-1-1,-1 1 0,0-1 0,0 0 1,1 0-1,-1 0 0,2 1 0,29 17-151,-19-13 62,14 9-220,-11-7 151,-2-1 0,1 2 1,-1 0-1,-1 1 0,1 0 0,11 13 0,-24-22 172,0 0-1,0 1 1,0-1-1,0 0 1,-1 0 0,1 0-1,0 0 1,-1 1-1,1-1 1,0 0-1,-1 1 1,0-1-1,1 0 1,-1 1 0,0-1-1,0 1 1,0-1-1,0 1 1,0-1-1,0 0 1,0 1-1,0-1 1,-1 3 0,0-2 44,0 1 1,-1-1 0,1 0-1,-1 0 1,1 0 0,-1-1-1,0 1 1,1 0 0,-1-1 0,0 1-1,0-1 1,-4 3 0,-2 0 145,0 0-1,-1 0 1,0-1 0,0 0 0,0 0 0,-10 1-1,11-3-150,-1 1-1,1-2 0,-1 1 0,1-1 0,-1-1 1,1 0-1,0 0 0,-10-2 0,15 2-109,1 0 1,-1-1-1,0 1 0,0 0 0,1-1 0,-1 1 0,1-1 0,0 0 0,-1 0 1,1 0-1,0 0 0,0 0 0,0-1 0,0 1 0,0 0 0,1-1 0,-1 0 1,1 1-1,0-1 0,0 0 0,0 0 0,0 1 0,0-1 0,0 0 1,1 0-1,-1-4 0,0-20-438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1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0 19452,'-33'67'6175,"23"-40"-6038,1 1 1,2 0-1,0 0 0,2 1 1,1 0-1,1 0 0,2 37 1,1-44-228,2-1-1,1 1 1,0 0 0,2-1 0,0 0 0,2 0-1,0 0 1,1-1 0,1 0 0,15 24 0,-12-28-1164,-10-16 295,-3-4-76,-15-29-1713,-109-161-1470,66 106 6739,57 85-2225,0 1 0,1-1 1,-1 1-1,1-1 0,-1 0 0,1 1 0,0-1 0,0 0 0,-1-5 0,2 7-203,0 1 0,0-1 0,0 1-1,0-1 1,1 1 0,-1 0 0,0-1-1,0 1 1,0-1 0,0 1 0,1-1-1,-1 1 1,0 0 0,1-1 0,-1 1-1,0-1 1,0 1 0,1 0-1,-1-1 1,1 1 0,-1 0 0,0 0-1,2-1 1,19-3 1207,167-1-921,-144 4-553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2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 19396,'0'0'61,"0"0"0,1 0 0,-1 0-1,0-1 1,0 1 0,0 0 0,0 0 0,0 0-1,1-1 1,-1 1 0,0 0 0,0 0 0,0 0-1,1-1 1,-1 1 0,0 0 0,0 0 0,1 0 0,-1 0-1,0 0 1,0 0 0,1 0 0,-1 0 0,0 0-1,0 0 1,1 0 0,-1 0 0,0 0 0,0 0-1,1 0 1,-1 0 0,0 0 0,0 0 0,1 0 0,-1 0-1,0 0 1,0 0 0,1 0 0,-1 0 0,0 0-1,0 1 1,0-1 0,1 0 0,-1 0 0,0 0-1,0 0 1,0 1 0,1-1 0,2 20 1578,-7 35-509,3-45-936,-2 14-82,0 4-49,1 0 0,1 0 1,3 38-1,-2-64-60,1-1 0,-1 1 0,0-1-1,1 1 1,0-1 0,-1 1 0,1-1-1,0 1 1,-1-1 0,1 0 0,0 1 0,0-1-1,0 0 1,0 0 0,1 0 0,-1 0 0,0 0-1,0 0 1,1 0 0,-1 0 0,0 0 0,1 0-1,-1-1 1,1 1 0,-1-1 0,1 1-1,-1-1 1,1 1 0,-1-1 0,3 0 0,7 1 15,-1-1 0,1 0 0,19-3 0,2 0 14,-27 3-31,1 0 0,-1 1 0,1-1 0,-1 1 0,0 1 0,0-1 0,1 1 0,-1 0 0,0 0 0,0 0 0,0 1 0,-1-1 0,1 1 0,4 4 0,-7-5-1,1 0 0,-1 1-1,0-1 1,0 1-1,0-1 1,0 1 0,-1 0-1,1 0 1,-1 0-1,1 0 1,-1 0 0,0 0-1,0 0 1,-1 0-1,1 0 1,-1 1 0,1-1-1,-1 0 1,0 0 0,0 0-1,0 1 1,-1-1-1,1 0 1,-1 0 0,-1 4-1,0-1 49,-1-1 0,1 0 0,-1 0 0,0 0 0,0 0 0,-1 0 0,0-1 0,0 1 0,0-1 0,0 0 0,0 0 0,-1-1 0,0 1 0,1-1 0,-1 0 0,-9 4 0,4-2 102,-2-1-1,1 1 0,0-2 1,-1 1-1,1-2 1,-1 1-1,-14 0 0,15-3-20,1 0-1,-1-1 0,1 0 1,-1 0-1,-16-5 0,24 5-175,0 1 0,0-1 0,-1-1 0,1 1-1,0 0 1,0-1 0,0 0 0,1 1 0,-1-1-1,0 0 1,1 0 0,-1-1 0,1 1 0,-1-1 0,1 1-1,0-1 1,0 0 0,1 1 0,-1-1 0,0 0-1,-1-6 1,2 8-60,1-1 0,0 1 0,0-1 0,0 1 0,0-1 0,0 1 0,0-1 0,0 1 1,0-1-1,1 1 0,-1-1 0,0 1 0,1-1 0,0 1 0,-1-1 0,1 1 0,0-1 0,-1 1 0,1 0 0,0 0 0,0-1 0,0 1 0,0 0 0,1 0 0,-1 0 0,0 0 0,2-1 0,3-2-117,0 1 1,-1 0-1,1 0 1,0 1-1,11-3 0,27-6-773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151 350 17996,'-3'-1'328,"-1"0"0,1 1 0,-1 0 0,1-1 0,-1 1 0,1 0 0,-1 1 0,0-1 0,1 1 0,-1-1 0,1 1 1,-1 0-1,1 0 0,0 1 0,-4 1 0,2 0-121,0 0 0,0 0-1,1 1 1,-1 0 0,1 0 0,0 0 0,0 0 0,-5 8 0,2-2-169,1 1 1,1-1-1,-1 1 0,2 0 1,0 0-1,0 0 0,1 1 1,-3 15-1,6-24-32,-1-1 0,1 1-1,0-1 1,0 1 0,0 0 0,0-1 0,0 1-1,1-1 1,-1 1 0,1-1 0,-1 1 0,1-1-1,0 0 1,0 1 0,0-1 0,0 0 0,1 0-1,1 3 1,-2-4 11,1 0 0,-1 0 1,0 0-1,1-1 0,-1 1 0,1 0 0,-1-1 0,1 1 0,0-1 1,-1 1-1,1-1 0,-1 0 0,1 0 0,0 0 0,-1 0 0,1 0 0,-1 0 1,1 0-1,0 0 0,-1-1 0,1 1 0,-1-1 0,1 1 0,-1-1 1,1 0-1,-1 1 0,1-1 0,-1 0 0,2-1 0,8-6 90,1 0 0,-2-1 0,1 0 0,-2-1 0,1 0 0,-1-1 1,0 1-1,-1-2 0,-1 1 0,0-1 0,0 0 0,-1-1 0,-1 1 0,0-1 0,-1 0 0,0-1 0,-1 1 0,2-19 0,-4 29-99,-2 1 0,1-1 0,0 0 0,0 0 0,-1 1-1,0-1 1,1 1 0,-1-1 0,0 1 0,-3-5 0,4 6-9,0 1 0,0-1 0,-1 1 0,1 0 0,0-1 0,-1 1 0,1-1 0,0 1 0,-1 0 0,1-1 0,-1 1 0,1 0 0,-1 0 0,1-1 0,-1 1 0,1 0 0,-1 0 0,1 0 0,-1-1 0,1 1 0,-1 0 0,0 0 0,0 0-4,0 1 1,0-1 0,0 0 0,0 1-1,0-1 1,1 1 0,-1-1-1,0 1 1,0-1 0,0 1 0,1 0-1,-1-1 1,0 1 0,1 0 0,-1 0-1,1-1 1,-2 3 0,1-2-13,0 0 1,1-1 0,-1 1 0,0 0-1,0 0 1,1 1 0,-1-1-1,0 0 1,1 0 0,-1 0 0,1 0-1,0 1 1,-1-1 0,1 0-1,0 0 1,0 0 0,0 1 0,0-1-1,0 0 1,0 1 0,0-1-1,0 0 1,0 0 0,1 1 0,-1-1-1,0 0 1,1 0 0,-1 0-1,1 0 1,-1 1 0,1-1 0,0 0-1,-1 0 1,1 0 0,0 0 0,0 0-1,0 0 1,0-1 0,0 1-1,0 0 1,0 0 0,0-1 0,1 2-1,2-1-40,0 1 1,0-1-1,0 0 0,1 1 0,-1-2 1,0 1-1,0 0 0,1-1 0,-1 0 1,0 0-1,8-1 0,5-3 2,-1 0 0,0-1 0,0-1 0,0 0 0,-1-1 0,0-1 0,0 0 0,-1-1 0,0 0 1,-1-2-1,0 1 0,20-22 0,-19 17 111,-1 0 1,-1-1 0,0-1-1,-2 1 1,1-2 0,-2 0 0,-1 0-1,0 0 1,-1-1 0,6-26-1,-9 23 36,-7 26-30,-10 35-41,4-7 37,0 0-1,2 1 0,2 0 1,-2 34-1,7-48-13,0 1 0,2 0 0,0-1 0,1 1 0,0-1 0,2 0 0,0 0 0,10 22 0,-9-28-38,-1 0 1,2-1-1,0 0 0,10 14 1,-16-25-7,-1 0 1,0-1-1,1 1 1,-1-1 0,1 1-1,-1-1 1,1 1-1,-1-1 1,1 0-1,-1 1 1,1-1-1,-1 1 1,1-1-1,0 0 1,-1 1-1,1-1 1,-1 0 0,1 0-1,1 1 1,-2-2-2,0 1 1,1 0 0,-1 0-1,0 0 1,1-1 0,-1 1-1,0 0 1,0 0 0,1-1 0,-1 1-1,0 0 1,0 0 0,1-1-1,-1 1 1,0 0 0,0-1-1,0 1 1,0 0 0,1-1-1,-1 1 1,0-1 0,0 1-1,0 0 1,0-1 0,0-29-19,-3 16-15,1-1 0,-2 1 0,0 1 0,-1-1 0,0 0 0,-1 1 0,-1 0 1,0 1-1,0-1 0,-2 1 0,1 1 0,-1 0 0,-18-17 0,12 17-2,15 10 36,-1 1 0,1 0 0,-1-1 0,1 1 0,-1 0 1,1-1-1,-1 1 0,1 0 0,-1 0 0,1-1 0,-1 1 1,1 0-1,-1 0 0,1 0 0,-1 0 0,0 0 0,1 0 1,-1 0-1,1 0 0,-1 0 0,1 0 0,-1 0 0,1 0 1,-1 0-1,0 0 0,0 1 0,1 0 0,0-1 1,0 1-1,0-1 0,0 0 1,1 1-1,-1-1 0,0 1 1,0-1-1,0 1 0,1-1 0,-1 1 1,0-1-1,1 0 0,-1 1 1,0-1-1,1 1 0,-1-1 1,0 0-1,1 0 0,-1 1 1,1-1-1,-1 0 0,1 0 0,-1 1 1,1-1-1,-1 0 0,1 0 1,14 8-22,1-3 20,0 0 0,1 0 1,-1-2-1,1 0 0,0-1 0,0 0 0,0-2 1,18-1-1,-11-1 10,0 0 1,0-2-1,0-1 1,-1-1-1,23-9 0,-36 11 0,-1 0-1,0-1 0,14-9 0,-21 13-6,-1 0 1,1 0 0,-1 1-1,1-1 1,-1 0 0,0-1-1,0 1 1,1 0 0,-1 0-1,0 0 1,0-1 0,0 1-1,0-1 1,-1 1 0,1 0-1,0-1 1,-1 0 0,1 1-1,-1-1 1,1 1 0,-1-1-1,1 0 1,-1 1 0,0-1-1,0 0 1,0 1-1,0-1 1,0 0 0,-1 1-1,0-3 1,1 3 0,-1 0-1,0 0 0,0 0 1,0 0-1,0 0 0,0 0 1,-1 0-1,1 0 1,0 1-1,0-1 0,0 1 1,-1-1-1,1 1 0,0-1 1,-1 1-1,1 0 1,0-1-1,-1 1 0,1 0 1,-1 0-1,1 0 1,0 0-1,-1 0 0,1 1 1,-1-1-1,1 0 0,-2 1 1,-3 0 9,0 1 0,0 0 0,0 0 0,0 0 0,-5 3 0,4 0 13,0 0 0,0 0-1,1 0 1,0 1 0,0 0 0,0 0 0,1 0 0,0 1 0,0 0 0,1 0 0,-1 0-1,2 0 1,-1 1 0,1-1 0,-3 9 0,5-10-34,-1 0 0,0 1 0,1-1 0,0 0-1,1 0 1,-1 1 0,1-1 0,1 0 0,-1 0 0,1 1 0,0-1 0,0 0-1,1 0 1,0 0 0,0 0 0,0 0 0,1 0 0,0-1 0,0 1 0,5 6 0,-6-9 24,0-1 1,1 1 0,0-1 0,-1 0 0,1 1 0,0-1-1,0-1 1,0 1 0,0 0 0,0-1 0,0 0 0,1 1-1,-1-1 1,0 0 0,1-1 0,-1 1 0,1-1 0,-1 1-1,1-1 1,-1 0 0,1-1 0,-1 1 0,7-2 0,36-5-23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2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195 450 13283,'-2'-14'560,"-1"0"1,0 0-1,-1 0 1,0 1-1,-9-17 1,11 26-392,0-1 1,-1 1-1,0-1 0,0 1 1,0 0-1,-1 0 0,1 0 0,-1 0 1,0 1-1,0 0 0,0 0 1,0 0-1,-1 0 0,1 0 1,-1 1-1,0 0 0,-7-2 1,11 3-135,-1 0 1,0 1 0,0 0-1,0 0 1,0-1 0,0 1-1,0 0 1,0 1 0,0-1-1,0 0 1,0 0 0,1 1-1,-1-1 1,0 1 0,0 0-1,0 0 1,1-1 0,-4 3 0,2-1-4,1 1 1,-1-1 0,0 1 0,1-1 0,-1 1 0,1 0 0,0 0 0,0 0 0,-2 5 0,-1 3 12,0 1 1,1 0-1,1 0 1,-4 21-1,5-26-27,1 1 0,0 0 0,1 0 0,0 0 0,1 10 0,0-17-15,-1 0 0,0 0 0,0-1 1,0 1-1,0 0 0,1 0 0,-1-1 0,0 1 0,1 0 1,-1 0-1,0-1 0,1 1 0,-1 0 0,1-1 0,-1 1 1,1 0-1,0-1 0,-1 1 0,1-1 0,0 1 0,-1-1 1,1 1-1,0-1 0,0 1 0,1-1 1,-1 0 0,1 0 0,0-1 0,-1 1 0,1 0 0,-1-1 0,1 1 0,-1-1 0,1 1 0,-1-1 0,1 0 0,-1 0 0,0 0 0,1 1 0,-1-1 0,0 0 0,0-1 0,2 0 0,10-12 27,1 1 0,-2-2 0,0 0 0,-1 0-1,0-1 1,8-18 0,46-109 395,-15-5 469,-53 176-568,0 0 1,2 54 0,2-67-265,6 114 12,-6-116-68,2 1-1,0-1 1,0 0-1,1 1 1,1-1-1,0-1 1,10 18-1,-12-26-5,-1 0 1,1 0-1,0-1 0,0 1 0,1-1 0,-1 1 1,1-1-1,-1 0 0,1 0 0,0-1 0,0 1 1,1-1-1,-1 0 0,0 0 0,1 0 0,-1 0 1,1-1-1,0 0 0,7 1 0,-6-2 5,0 0-1,0 0 1,0 0-1,-1-1 1,1 0-1,0 0 1,0-1-1,-1 1 1,1-1-1,-1 0 1,1-1-1,-1 1 1,0-1-1,0 0 1,0-1-1,4-3 0,0-1 19,-1 0-1,-1-1 1,1 0-1,-1 0 0,-1 0 1,1-1-1,-2 0 0,1 0 1,-2-1-1,1 0 1,-1 1-1,-1-1 0,0-1 1,-1 1-1,0 0 0,0-1 1,-1 1-1,-1-20 1,0 28-11,-1-1 1,1 1 0,-1-1 0,0 1 0,1 0-1,-1-1 1,-1 1 0,1 0 0,-1 0 0,1 0-1,-4-5 1,4 7-10,0 1 0,1-1 0,-1 0-1,0 0 1,0 1 0,0-1 0,0 0 0,0 1 0,0-1-1,0 1 1,0-1 0,0 1 0,0-1 0,0 1-1,0 0 1,-1 0 0,1 0 0,0-1 0,0 1 0,0 0-1,0 0 1,0 1 0,-1-1 0,1 0 0,0 0-1,0 0 1,0 1 0,0-1 0,0 1 0,0-1 0,0 1-1,0-1 1,0 1 0,0-1 0,0 1 0,0 0-1,-1 1 1,-2 1 2,0 1-1,1 0 0,-1 0 1,1 1-1,0-1 1,0 1-1,0-1 0,1 1 1,0 0-1,0 0 0,-3 11 1,3-10-3,0 1 1,1 0-1,-1 0 1,2 1-1,-1-1 1,1 0-1,0 0 1,2 11-1,-2-16-2,0-1-1,0 1 1,1-1-1,-1 1 1,1-1-1,-1 1 1,1-1 0,0 1-1,0-1 1,-1 1-1,1-1 1,0 0-1,0 0 1,0 1-1,1-1 1,-1 0-1,0 0 1,0 0-1,1 0 1,-1 0-1,0-1 1,2 2-1,0-2 1,-1 1 0,1-1 0,-1 1-1,1-1 1,0 0 0,-1 0 0,1 0-1,-1 0 1,1 0 0,-1-1 0,1 1-1,3-2 1,7-3 1,-1-1 0,1 0 0,-1 0 0,11-9 0,-19 12-2,31-21 3,16-11-16,-46 32 3,0 0-1,0 0 1,0 1 0,1 0-1,-1 0 1,0 1-1,1-1 1,6 0-1,-12 2 11,0 0 0,1 0 0,-1 0 0,0 0 0,1 0 0,-1 0 0,0 0 0,0 0 0,1 0 0,-1 0-1,0 0 1,1 0 0,-1 1 0,0-1 0,1 0 0,-1 0 0,0 0 0,0 0 0,1 0 0,-1 1 0,0-1 0,0 0 0,1 0-1,-1 0 1,0 1 0,0-1 0,0 0 0,1 0 0,-1 1 0,0-1 0,0 0 0,0 0 0,0 1 0,0-1 0,0 0 0,0 1-1,1-1 1,-1 0 0,0 1 0,0-1 0,0 0 0,0 1 0,0-1 0,0 1 0,-1-1 6,1 0 1,0 1-1,0-1 1,-1 0-1,1 0 1,0 1-1,0-1 1,-1 0-1,1 0 1,0 0-1,0 1 1,-1-1-1,1 0 1,0 0-1,-1 0 1,1 0-1,0 0 1,-1 1-1,1-1 1,0 0-1,-1 0 1,1 0-1,0 0 1,-1 0-1,1 0 1,0 0-1,-1 0 1,1-1-1,-1 1 1,1 0-1,0 0 1,0 0-1,-1 0 0,1 0 1,0 0-1,-1-1 1,1 1-1,0 0 1,-1 0-1,1 0 1,0-1-1,0 1 1,-1 0-1,1 0 1,0-1-1,0 1 1,-1-1-1,-4-4 97,1 0 0,-1 0 0,1-1-1,0 0 1,0 1 0,0-2 0,1 1-1,-4-10 1,2 3 101,0 0 0,1 0 0,-3-21 0,6 31-208,1 1-1,0 0 1,0-1 0,0 1 0,0-1-1,0 1 1,0-1 0,1 1 0,-1 0-1,1-1 1,-1 1 0,1-1 0,0 1-1,0 0 1,0 0 0,3-4 0,0 2-400,-1 0 0,2 0 1,-1 0-1,0 1 1,8-6-1,10-7-351,9-9 174,6-3-174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30 20044,'-5'32'4448,"1"3"-3531,2 46 0,2-71-880,1-1 0,0 0-1,0 1 1,1-1 0,0 0-1,1 0 1,0 0 0,0-1-1,1 1 1,7 10 0,-11-17-13,1-1 1,0 1 0,0-1 0,1 0-1,-1 1 1,0-1 0,0 0-1,1 0 1,-1 0 0,1 0-1,-1 0 1,1 0 0,-1 0 0,1 0-1,-1-1 1,1 1 0,0-1-1,0 1 1,-1-1 0,1 1 0,0-1-1,2 0 1,-1 0 25,0-1 0,0 0-1,0 1 1,0-1 0,0 0 0,0-1 0,0 1 0,0 0-1,0-1 1,-1 0 0,5-3 0,3-3 158,0-1-1,-1 0 1,-1-1 0,16-21-1,-15 17-70,0-1 0,-1 1 0,-1-2 0,0 1 1,-1-1-1,0 0 0,-2-1 0,5-26 0,-9 26-96,-1 17-42,1 0 1,0 0-1,0 0 1,0 0-1,0 0 0,0 0 1,0-1-1,0 1 0,0 0 1,0 0-1,0 0 0,0 0 1,0 0-1,-1 0 0,1 0 1,0 0-1,0 0 1,0-1-1,0 1 0,0 0 1,0 0-1,-1 0 0,1 0 1,0 0-1,0 0 0,0 0 1,0 0-1,0 0 0,0 0 1,-1 0-1,1 0 1,0 0-1,0 0 0,0 0 1,0 0-1,0 0 0,-1 0 1,1 0-1,0 0 0,0 0 1,0 0-1,0 0 0,0 1 1,0-1-1,-1 0 1,1 0-1,0 0 0,-1 1-8,0 1 1,0-1-1,0 0 0,0 1 0,0 0 0,0-1 0,0 1 0,0-1 1,1 1-1,-1 0 0,1-1 0,-1 1 0,1 2 0,-1 0-1,0 0 0,1 1-1,0-1 1,0 0 0,0 0 0,0 0-1,1 0 1,0 0 0,0 0-1,0 0 1,0 0 0,0 0-1,1 0 1,0-1 0,-1 1 0,4 4-1,-3-6 10,0 0-1,0 0 0,1 0 1,-1 0-1,0 0 1,1 0-1,-1-1 1,1 1-1,-1-1 0,1 0 1,-1 0-1,1 0 1,0 0-1,0 0 0,0-1 1,0 1-1,-1-1 1,1 0-1,0 1 1,0-1-1,0-1 0,0 1 1,0 0-1,3-2 1,2 1-1,0-2 0,0 1 1,0-1-1,0 0 1,-1-1-1,1 0 0,-1 0 1,0-1-1,0 1 0,0-1 1,-1-1-1,0 0 1,0 0-1,0 0 0,-1 0 1,1-1-1,-2 0 0,1 0 1,-1 0-1,0-1 1,0 1-1,2-9 0,-6 15-5,0 1 1,0 0-1,0-1 0,1 1 0,-1 0 0,0-1 0,0 1 0,0-1 1,0 1-1,0 0 0,0-1 0,0 1 0,0 0 0,0-1 0,0 1 0,0-1 1,0 1-1,0 0 0,0-1 0,0 1 0,0 0 0,-1-1 0,1 1 1,0-1-1,0 1 0,0 0 0,-1 0 0,1-1 0,0 1 0,0 0 0,-1-1 1,1 1-1,0 0 0,0 0 0,-1-1 0,0 1 0,-14 4-163,-14 17-22,19-12 122,0 0-1,-12 18 1,19-23 59,0 0 1,0 0 0,0 0-1,1 1 1,0-1 0,0 1-1,0-1 1,1 1 0,-1 0-1,0 5 1,2-9 9,0 1 1,0-1 0,0 0-1,0 0 1,1 1-1,-1-1 1,0 0 0,1 0-1,-1 0 1,1 1 0,-1-1-1,1 0 1,0 0-1,-1 0 1,1 0 0,0 0-1,0 0 1,-1 0-1,1 0 1,0 0 0,0-1-1,0 1 1,0 0-1,1 0 1,-1-1 0,0 1-1,2 0 1,4 2-6,0-1 1,0 0 0,12 2-1,-15-3 1,282 53-432,-283-53 423,1 0 12,0 0 1,0-1-1,0 1 1,1-1-1,-1 0 0,8 0 1,-12-1 9,1 1 0,0 0 0,-1 0 0,1 0 0,0-1 0,-1 1 0,1 0 0,-1-1 0,1 1 0,0 0 0,-1-1 1,1 1-1,-1-1 0,1 1 0,-1-1 0,0 1 0,1-1 0,-1 1 0,1-2 0,-1 1 14,1-1 1,-1 1-1,0 0 0,1-1 0,-1 1 1,0-1-1,0 1 0,0 0 1,-1-1-1,1 1 0,0-1 1,0 1-1,-1-2 0,-5-12 145,-1 1-1,0-1 1,0 2 0,-1-1-1,-12-14 1,-1-3-25,-34-46-1564,55 77 1371,0 0 1,0 0-1,0 0 0,0 0 1,0 0-1,0 0 0,-1-1 1,1 1-1,0 0 0,0 0 1,0 0-1,0 0 0,0 0 1,0-1-1,0 1 1,0 0-1,0 0 0,1 0 1,-1 0-1,0 0 0,0-1 1,0 1-1,0 0 0,0 0 1,0 0-1,0 0 0,0 0 1,0 0-1,0-1 0,0 1 1,0 0-1,1 0 0,-1 0 1,0 0-1,0 0 0,0 0 1,0 0-1,0 0 0,0 0 1,1 0-1,-1 0 0,0 0 1,0 0-1,0-1 0,0 1 1,0 0-1,0 0 0,1 0 1,-1 0-1,0 0 0,0 0 1,0 1-1,15-1-1044,13 5 341,2 3-162,10 0-143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4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 21733,'-11'-1'315,"1"0"0,-1 0 0,1 1 1,-1 0-1,1 1 0,0 0 1,-1 1-1,1 0 0,0 1 0,0 0 1,0 1-1,0 0 0,1 0 1,-1 1-1,1 0 0,-15 11 0,23-15-322,0-1-1,0 1 0,0 0 0,1 0 0,-1-1 0,0 1 0,0 0 1,1 0-1,-1 0 0,0 0 0,1 0 0,-1 0 0,1 0 0,0 0 1,-1 0-1,1 0 0,0 0 0,-1 0 0,1 0 0,0 0 0,0 2 1,0-3-12,1 1 1,-1 0 0,0 0 0,1-1 0,-1 1 0,1 0-1,0 0 1,-1-1 0,1 1 0,0-1 0,-1 1 0,1 0-1,0-1 1,-1 1 0,1-1 0,0 0 0,0 1 0,0-1-1,0 0 1,1 1 0,8 1-256,0 1 0,0-2 0,17 1 0,-16-1-24,9 1-192,-2-1-179,1 1 0,0 1 0,-1 0 0,0 1 0,21 8 0,-38-11 637,1-1-1,-1 1 1,0-1-1,0 1 0,1 0 1,-1-1-1,0 1 0,0 0 1,0 0-1,0 0 0,0 0 1,0 0-1,0 0 1,0 0-1,0 0 0,-1 0 1,1 0-1,0 0 0,-1 0 1,1 1-1,-1-1 0,1 0 1,-1 1-1,1-1 1,-1 2-1,0-1 50,0 0 0,-1 1 0,1-1 0,-1 0-1,1 0 1,-1 1 0,0-1 0,0 0 0,0 0 0,0 0 0,-1 0 0,1 0 0,-2 3 0,-7 5 322,0 1 0,-1-1 1,-19 15-1,25-22-276,-4 4 68,5-3-130,0-1 0,-1 1 0,1-1 0,-1 0 0,0-1 0,1 1 0,-1-1 0,-1 0 0,-4 2 0,-2-5-48,9-9-99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5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3 18100,'1'0'101,"0"-1"0,0 1-1,0 0 1,0 0 0,-1 0 0,1 0 0,0 0 0,0 0 0,0 0-1,0 1 1,0-1 0,0 0 0,0 0 0,0 1 0,0-1 0,0 1-1,-1-1 1,1 1 0,0-1 0,0 1 0,0-1 0,-1 1-1,1-1 1,0 1 0,-1 0 0,1 0 0,0-1 0,-1 1 0,1 0-1,-1 0 1,0 0 0,1 0 0,-1-1 0,1 1 0,-1 0 0,0 0-1,0 2 1,1 2 203,-1 1-1,0 0 1,0 0 0,-1 0-1,-1 7 1,0-3 103,-24 155 1579,-16 152-1053,41-267-793,1-51-138,0 1 0,0 0 0,0 0-1,0 0 1,0 0 0,0 0 0,0 0-1,0 0 1,0 0 0,1-1 0,-1 1-1,0 0 1,0 0 0,0 0-1,0 0 1,0 0 0,0 0 0,0 0-1,0 0 1,0 0 0,0 0 0,0 0-1,0-1 1,0 1 0,0 0-1,1 0 1,-1 0 0,0 0 0,0 0-1,0 0 1,0 0 0,0 0 0,0 0-1,0 0 1,0 0 0,0 0 0,1 0-1,-1 0 1,0 0 0,0 0-1,0 0 1,0 0 0,0 0 0,0 0-1,0 0 1,0 0 0,1 0 0,-1 0-1,0 0 1,0 0 0,0 0-1,0 0 1,0 0 0,0 0 0,0 1-1,0-1 1,0 0 0,0 0 0,1 0-1,-1 0 1,0 0 0,0 0-1,0 0 1,0 0 0,0 0 0,0 0-1,0 1 1,0-1 0,0 0 0,6-10 49,9-31 8,-2-1 1,10-53 0,3-8-161,-5 29-143,46-105 0,-64 173 219,0 1 1,0 0-1,0-1 1,0 1-1,1 1 0,0-1 1,0 1-1,7-7 0,-10 10 21,0 0 1,1 0-1,-1 0 0,1 0 0,-1 0 0,1 1 0,-1-1 0,1 0 0,0 1 0,-1 0 0,1-1 0,0 1 0,-1 0 0,1-1 0,0 1 0,-1 0 0,1 0 0,0 1 0,0-1 0,-1 0 0,1 1 0,-1-1 0,1 0 1,0 1-1,-1 0 0,1-1 0,-1 1 0,1 0 0,-1 0 0,1 0 0,-1 0 0,0 0 0,1 0 0,0 2 0,1 0 11,0 0 1,0 0-1,0 0 1,-1 1-1,1-1 1,-1 1-1,0 0 1,0 0-1,-1-1 1,1 1-1,-1 0 0,1 1 1,-1-1-1,-1 0 1,1 0-1,0 0 1,-1 6-1,0-4 69,-1 1 0,0-1-1,0 1 1,-1-1 0,1 1 0,-2-1 0,1 0-1,0 0 1,-1 0 0,-6 9 0,4-7 52,0-1 0,-1 0 1,0 0-1,0 0 0,-1-1 1,0 0-1,-11 8 0,13-11-68,0 0-1,-1 0 1,1 0-1,0 0 1,-1-1-1,0 0 1,1-1 0,-1 1-1,0-1 1,0 0-1,-8 0 1,11-1-125,-1 0 0,0-1 0,0 0 0,0 0 0,1 0 1,-1 0-1,1-1 0,-1 1 0,1-1 0,-1 0 0,1 0 0,0 0 1,0 0-1,0-1 0,0 1 0,0-1 0,1 0 0,-1 0 1,1 0-1,-1 0 0,1 0 0,0-1 0,-1-3 0,-6-14-296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5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92 18292,'1'-1'150,"-1"0"-1,0 0 1,1-1-1,-1 1 1,0 0 0,0 0-1,0 0 1,0 0 0,0 0-1,0 0 1,0 0-1,-1 0 1,1-1 0,0 1-1,0 0 1,-1 0 0,1 0-1,-1 0 1,1 0-1,-1 0 1,0 0 0,1 1-1,-1-1 1,0 0 0,1 0-1,-1 0 1,0 1-1,0-1 1,0 0 0,0 1-1,0-1 1,0 0 0,0 1-1,0-1 1,0 1-1,0 0 1,0-1 0,0 1-1,0 0 1,0 0 0,0 0-1,-2 0 1,-1 0 33,0 0 0,0 0-1,0 0 1,1 1 0,-1 0 0,0 0 0,0 0 0,1 0 0,-1 1 0,1-1 0,-5 3-1,0 2-152,0 1-1,0-1 0,1 1 0,0 1 0,0-1 0,1 1 0,0 0 0,0 1 0,1-1 1,0 1-1,0 0 0,1 0 0,0 1 0,1-1 0,0 1 0,0 0 0,-1 17 1,3-25-31,1-1 1,0 1 0,0-1 0,0 1 0,0 0 0,0-1 0,0 1 0,0-1 0,0 1 0,1-1 0,-1 1-1,0 0 1,1-1 0,0 1 0,-1-1 0,1 0 0,0 1 0,0-1 0,-1 0 0,1 1 0,0-1 0,0 0 0,1 0-1,0 2 1,0-2 1,0-1 0,0 1 1,0-1-1,0 1 0,0-1 0,0 0 0,0 1 0,1-1 0,-1 0 0,0 0 0,0-1 0,0 1 0,0 0 0,0-1 0,4 0 1,4-3 7,0 0 1,1-1 0,-2 0-1,1 0 1,15-12 0,-10 5 25,0-1 1,-1 0-1,-1-1 0,0 0 1,0-1-1,-2-1 1,0 0-1,-1 0 0,0-1 1,-2-1-1,0 1 1,9-29-1,-17 38-41,-4 8-35,-6 11-112,4 2-192,0 1 1,1 0-1,-5 16 0,9-26 157,0 0 0,0 0 0,0 0 0,1-1 0,-1 1 0,1 0 0,0 0 0,0 0 0,0 0 0,0 0 0,1 0 0,0 0 0,0-1 0,0 1 1,0 0-1,0-1 0,3 5 0,8 1-555,7-8-109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6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82 149 17700,'0'-5'340,"3"-27"1866,-3 32-2168,0 0 0,0 0 0,0 0 0,0 0 0,-1 0-1,1 0 1,0 0 0,0 0 0,0 0 0,0 0 0,0 0 0,0 0 0,0 0-1,0 0 1,0 0 0,0 0 0,0 0 0,0 0 0,0 0 0,0 0 0,0 0 0,0-1-1,-1 1 115,1 0-114,-5 22 1086,-2 13-277,-22 108 615,-12 176 1,40-316-1441,1 0 0,0 1 0,1-1 0,-1 0 0,0 0 0,1 0 0,1 4 0,5-1 148,-7-6-158,1 0-1,0 0 0,0 0 0,-1-1 0,1 1 0,0 0 0,0 0 1,-1-1-1,1 1 0,0 0 0,-1-1 0,1 1 0,0-1 1,-1 1-1,1-1 0,0 0 0,5-5 44,-1 0-1,1-1 1,-2 1-1,1-1 1,-1 0-1,0 0 1,0-1-1,-1 1 1,3-11-1,18-74 147,-22 84-189,0-2-15,-1 7-6,0 0-1,0 0 1,0-1-1,-1 1 1,0-1-1,1 1 1,-1-1-1,0 1 1,-1-1-1,1-3 1,0 9-65,1 6-5,1 0 0,0 0-1,0 0 1,1 0 0,5 11-1,-5-15 69,0 0 0,0-1 0,0 1 0,0-1 0,1 0 0,0 0 0,-1 0 0,1 0 0,0-1 0,1 1 0,-1-1 0,0 0 0,0-1 0,1 1-1,0-1 1,-1 0 0,1 0 0,-1 0 0,1 0 0,0-1 0,0 0 0,-1 0 0,1 0 0,0-1 0,0 1 0,-1-1 0,1 0 0,-1-1 0,1 1-1,-1-1 1,6-2 0,-5 2 28,-1 0-1,1 0 0,-1 0 0,1-1 0,-1 0 1,0 0-1,0 0 0,-1 0 0,1 0 0,-1-1 1,1 1-1,-1-1 0,0 0 0,0 0 0,-1 0 1,1-1-1,-1 1 0,0-1 0,0 1 0,0-1 1,-1 0-1,0 0 0,0 1 0,0-1 0,0 0 1,-1 0-1,0 0 0,0 0 0,-1-10 0,1 15-15,0-1 0,0 0-1,-1 0 1,1 0-1,0 1 1,0-1-1,-1 0 1,1 0 0,0 1-1,-1-1 1,1 0-1,0 1 1,-1-1 0,1 0-1,-1 1 1,0-1-1,1 0 1,-1 1-1,1-1 1,-1 1 0,0-1-1,1 1 1,-1 0-1,0-1 1,0 1-1,1 0 1,-2-1 0,0 1-1,1 0 0,-1 0 1,1 0-1,-1 1 0,1-1 1,0 0-1,-1 1 1,1-1-1,-1 1 0,1-1 1,0 1-1,-1 0 0,-1 1 1,-3 2-5,0 0 0,1 1 0,0 0 0,0 0 0,-7 8 0,5-2 2,0 1-1,0-1 1,1 1 0,0 0 0,-6 24 0,10-31 7,1 0 1,-1 0-1,1 0 1,0 0-1,1 0 1,-1 0-1,1 0 1,0 0 0,1 1-1,-1-1 1,1 0-1,0 0 1,0 0-1,0 0 1,1 0-1,0 0 1,0-1-1,3 6 1,-3-7 10,1 0 0,-1-1-1,1 1 1,0-1 0,0 0 0,0 0 0,0 0 0,1 0 0,-1-1-1,0 1 1,1-1 0,-1 0 0,1 0 0,0 0 0,-1 0 0,1-1 0,0 0-1,-1 1 1,1-1 0,0 0 0,-1-1 0,7 0 0,3-1 49,0-1 1,0 0-1,-1-1 0,1 0 1,11-6-1,-4-1 12,0 0-1,-2-1 1,1-1-1,-2-1 0,0 0 1,0-2-1,-1 0 1,-1 0-1,-1-1 0,13-20 1,-2-2 1,-2 0 0,-1-1 0,30-82 0,-43 99-87,-1 1 0,-1-1 1,-1 0-1,-1-1 0,2-33 1,-6 55 0,-1 0 1,0-1 0,0 1 0,-1-1-1,1 1 1,0 0 0,-1-1 0,0 1 0,-1-4-1,2 6 6,0-1 0,0 1 1,-1 0-1,1-1 0,0 1 0,0 0 0,0 0 0,-1-1 0,1 1 0,0 0 0,-1 0 0,1 0 0,0-1 0,0 1 1,-1 0-1,1 0 0,0 0 0,-1 0 0,1 0 0,0 0 0,-1 0 0,1 0 0,0 0 0,-1 0 0,1 0 0,-1 0 1,1 0-1,-15 9-69,9-1 51,0 0-1,1 1 1,-1-1-1,1 1 0,1 0 1,0 0-1,0 1 1,-4 17-1,0 6 0,-5 44 1,10-38 20,1 1 1,5 67 0,22 78-5,-19-163 12,-3-17 48,-2-15 4,-3-9-32,0 0 0,-2 0 0,0 0 0,-8-21-1,2 4-19,-4-10-44,8 27 14,1 0 1,0 1 0,1-2 0,-2-28-1,6 48 18,0-1 0,0 0-1,0 0 1,0 1-1,0-1 1,0 0 0,1 0-1,-1 1 1,0-1-1,0 0 1,1 1 0,-1-1-1,0 0 1,1 1-1,-1-1 1,0 0 0,1 1-1,-1-1 1,1 1-1,-1-1 1,1 0 0,-1 1-1,1-1 1,0 1-1,-1 0 1,1-1 0,0 1-1,-1 0 1,1-1-1,0 1 1,-1 0 0,1 0-1,0-1 1,0 1-1,-1 0 1,1 0 0,0 0-1,0 0 1,-1 0-1,1 0 1,0 0 0,-1 0-1,1 0 1,0 1-1,0-1 1,-1 0 0,1 0-1,0 1 1,-1-1-1,2 1 1,5 1-261,0 1 0,0 1-1,10 6 1,-14-9 70,55 38-1996,-46-32 1540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22613,'2'4'1720,"2"-5"-1720,0-3-440,4-4 1056,2 0-248,1-2-424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17668,'2'5'1880,"1"-2"-1416,0-3-816,-1-3 1256,-2 1-375,-3-3-65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7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33 21493,'-2'-3'184,"0"0"0,0 1 0,0 0 1,-1-1-1,1 1 0,-1 0 0,1 0 0,-1 0 1,0 1-1,0-1 0,0 1 0,0-1 1,0 1-1,0 0 0,0 0 0,-5-1 1,3 2 7,-1-1 1,1 1-1,-1 1 0,1-1 1,-1 0-1,1 1 1,-1 0-1,1 1 1,-6 1-1,-2 2-82,1 0 0,0 1 0,0 1 0,0 0 1,1 0-1,0 1 0,-12 12 0,20-18-103,-2 3-24,0 0 0,0 0 1,0 0-1,1 1 0,-8 10 0,12-15 5,-1 0 0,1 1 0,-1-1 0,1 0 0,0 0 1,-1 0-1,1 1 0,0-1 0,0 0 0,0 0 0,0 1 1,0-1-1,0 0 0,0 0 0,0 1 0,1-1 0,-1 0 0,0 0 1,1 1-1,-1-1 0,1 0 0,-1 0 0,1 0 0,-1 0 0,1 0 1,0 0-1,0 0 0,0 0 0,-1 0 0,1 0 0,0 0 1,0-1-1,0 1 0,0 0 0,1-1 0,-1 1 0,0 0 0,0-1 1,3 1-1,16 8-279,2-1 1,25 7 0,-23-8-160,31 12 1,-47-15 338,42 21-657,-47-23 715,0 0 1,0 0-1,0 0 0,0 0 0,-1 1 0,1-1 0,-1 1 1,1-1-1,-1 1 0,0 0 0,0 0 0,2 5 0,-3-6 68,-1-1 0,0 1-1,1-1 1,-1 1 0,0 0-1,0-1 1,0 1-1,-1-1 1,1 1 0,0 0-1,-1-1 1,1 1 0,-1-1-1,1 1 1,-1-1 0,1 1-1,-1-1 1,0 1 0,0-1-1,0 0 1,0 1-1,0-1 1,0 0 0,0 0-1,-1 0 1,1 0 0,0 0-1,0 0 1,-1 0 0,1 0-1,-3 0 1,-5 5 237,-1-2-1,1 0 1,-16 5 0,20-7-133,-7 2 170,-1 0 0,0 0 0,0-1 0,0-1 0,0 0 0,-22 0 0,34-2-297,0 0-1,0 0 0,0 0 1,0 0-1,0 0 0,0 0 1,1-1-1,-1 1 0,0 0 1,0 0-1,0-1 0,0 1 1,0-1-1,0 1 0,0 0 1,1-1-1,-1 0 0,0 1 1,0-1-1,1 0 0,-1 1 1,-1-2-1,2 1-53,0 0 1,0 0-1,0 0 0,0 0 1,0 0-1,0 1 0,0-1 1,0 0-1,0 0 0,1 0 1,-1 0-1,0 1 1,0-1-1,1 0 0,-1 0 1,1 0-1,-1 1 0,1-1 1,0-1-1,4-4-322,1 0 1,0 0-1,11-9 0,10-6-173,5-2-210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15 276 17740,'6'11'1800,"-6"8"-968,-5 5-264,0 7 1009,0 2-345,2 2-456,1 0-96,2-5-208,2-9-111,7-6-329,1-7-176,4-8-593,-2-8-399,-1-10 928,2-6-232,-7-13-112</inkml:trace>
  <inkml:trace contextRef="#ctx0" brushRef="#br0" timeOffset="1">61 1 18468,'-5'7'2184,"0"2"-1431,0 1-385,3-2 1536,2 2-1128,2 2-312,6-1-984,0 1-520,6 1 856,1-1-208,1 3-112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118 416 17380,'-11'9'434,"0"0"0,1 1 0,1 0 0,0 0 1,0 1-1,1 0 0,0 1 0,1 0 0,0 0 1,1 0-1,0 1 0,1 0 0,-4 16 0,8-27-412,1 0 0,-1 0 0,1 0-1,0 0 1,-1-1 0,1 1-1,0 0 1,0 0 0,0 0 0,1 0-1,-1 0 1,0 0 0,1 0 0,-1 0-1,1 0 1,0-1 0,0 1 0,-1 0-1,1 0 1,0-1 0,1 1-1,-1-1 1,0 1 0,0-1 0,1 1-1,1 1 1,0-2 7,0 0 0,-1 1 0,1-1-1,0-1 1,0 1 0,0 0 0,0-1 0,-1 0 0,1 1-1,0-1 1,0 0 0,0 0 0,0-1 0,0 1-1,0-1 1,0 1 0,4-3 0,5-2 37,0 0 0,0 0 0,-1-2 0,1 1 0,-1-1 0,-1-1 0,0 0 1,0-1-1,0 0 0,-1 0 0,-1-1 0,1 0 0,-2 0 0,8-13 0,2-6 72,-2 1 0,-1-2 0,-1 0-1,13-47 1,-15 41 29,8-58-1,-17 79-120,-1 0 0,0-1 0,-1 0 0,-1 1 0,0-1 0,-6-22 0,7 35-38,-1-1 0,0 1 0,0 0 0,0 0 0,0 0 0,-1 1 0,1-1 0,-1 0 0,1 0 0,-1 1 0,0-1 0,0 1 0,-1 0 0,1-1 0,0 1 0,-1 0 0,-4-3 0,4 4-4,0 0 0,1 0-1,-1 1 1,0-1 0,1 1 0,-1-1-1,0 1 1,1 0 0,-1 0-1,0 0 1,0 1 0,1-1-1,-1 1 1,0-1 0,1 1-1,-1 0 1,0 0 0,1 0-1,0 0 1,-1 1 0,-2 1-1,-4 3 3,0 1 0,0 0 0,0 0 0,1 1 0,1 0-1,-1 0 1,1 1 0,0 0 0,1 0 0,0 1 0,1-1-1,-7 17 1,9-20-28,1 0 1,0 0-1,0 1 0,0-1 0,1 0 0,0 1 1,0-1-1,1 0 0,-1 1 0,1-1 1,1 1-1,-1-1 0,1 1 0,1-1 0,-1 0 1,1 1-1,0-1 0,0 0 0,1 0 0,-1 0 1,2-1-1,6 11 0,7 3-244,1-2 0,20 17 0,-18-18-301,-1 1-1,21 25 0,-35-36 502,-1 0 0,1 0-1,-1 1 1,0-1 0,-1 1 0,0 0-1,0 0 1,0 0 0,-1 1 0,0-1-1,-1 0 1,1 9 0,-2 0-90,-2-1 52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26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17132,'-1'-2'1646,"1"9"-458,5 22 150,8 43-407,3 1-643,21 93-31,-26-126-302,2 0-1,18 38 0,-15-51-423,-16-27 467,0 0 0,0 0 1,0 1-1,0-1 1,1 0-1,-1 0 0,0 1 1,0-1-1,1 0 0,-1 0 1,0 0-1,0 1 0,1-1 1,-1 0-1,0 0 0,1 0 1,-1 0-1,0 0 0,1 0 1,-1 0-1,0 0 0,0 0 1,1 0-1,-1 0 0,0 0 1,1 0-1,0 0 38,-1-1 0,1 1-1,-1-1 1,1 1 0,-1-1 0,0 0-1,1 1 1,-1-1 0,0 0 0,1 1-1,-1-1 1,0 0 0,0 1 0,0-1 0,1 0-1,-1 1 1,0-2 0,0-9-3,1 1 0,-1 0 0,-1-1 0,0 1 0,-3-13 1,-6-32-33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18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18556,'0'8'1840,"1"12"-1055,2 3-241,-1 12 808,3 9-288,-5 15-48,-4 7-87,-7 8-353,-8 2-96,-5 6-176,-8 1-16,-2 2-184,-4-2-328,0-7 248,-4-2-80,3 7 8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34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20436,'6'-6'1649,"4"4"-1257,3-2-128,13 0 600,2-3-192,13-1-304,3 3-112,6-1-128,0 3-24,1 3-232,-3 0-160,-6 3-296,-2 4-208,-9 2-392,-2-2-153,-10-1 817,-5-1-320,-12 3 32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34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19828,'0'1'1745,"10"1"-1193,5-2-216,10 0 616,7 0-200,7 0-384,2 0-368,8-2-840,-2 2-256,-4 2 840,-6-1-240,-8-1-152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43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17236,'1'0'82,"-1"0"1,0 0-1,1-1 0,-1 1 1,0 0-1,1 0 1,-1 0-1,0 0 1,1 0-1,-1 0 1,0 0-1,0 0 0,1 0 1,-1 1-1,0-1 1,1 0-1,-1 0 1,0 0-1,1 0 1,-1 0-1,0 0 0,0 1 1,1-1-1,-1 0 1,0 0-1,0 0 1,0 1-1,1-1 1,-1 0-1,0 0 0,0 1 1,0-1-1,1 0 1,-1 1-1,1 15 1378,-11 27-612,7-30-521,-21 98-33,-17 180 0,33-224-2568,4-68 1424,-1-4 242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4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20 233 17404,'-2'-2'143,"0"-1"-1,0 1 1,1-1 0,-1 1 0,0-1 0,1 0-1,0 1 1,-1-1 0,1 0 0,0 0 0,1 0-1,-1 0 1,0 0 0,1 0 0,0 0-1,-1 0 1,1 0 0,1-1 0,-1 1 0,0 0-1,1 0 1,-1 0 0,1 0 0,0 0 0,0 0-1,0 1 1,1-1 0,2-5 0,0 0 103,1 0 1,1 0-1,-1 1 1,1 0 0,1 0-1,-1 0 1,1 1-1,13-10 1,-4 6-158,1 1-1,0 0 1,0 2 0,1 0 0,0 0 0,0 2 0,1 0-1,-1 1 1,1 1 0,35-1 0,-28 4-89,1 0-1,0 2 1,-1 1 0,1 1 0,-1 2-1,0 0 1,30 12 0,-46-14-12,-1 0 1,1 1 0,-1 0 0,0 0 0,11 9 0,-18-12 10,0-1 1,0 1-1,0 0 1,0-1-1,0 1 1,-1 0-1,1 0 1,-1 0-1,1 0 1,-1 1-1,0-1 1,0 0-1,0 1 1,0-1-1,0 0 0,-1 1 1,1-1-1,-1 1 1,1-1-1,-1 1 1,0 0-1,0-1 1,0 1-1,0-1 1,-1 1-1,1-1 1,-2 5-1,-1 0 30,0 0-1,-1-1 0,0 0 0,0 1 1,-1-2-1,1 1 0,-1 0 1,-1-1-1,-10 9 0,-1-1 203,-39 23-1,41-28-67,-1 0-1,-20 7 0,32-14-227,-1 1-1,0-1 1,0 0 0,0 0-1,0 0 1,0 0 0,0-1-1,0 0 1,0 0 0,0 0-1,0-1 1,-6-1 0,10 1 44,0 1 1,0-1 0,0 1 0,0-1 0,0 0-1,0 1 1,0-1 0,0 0 0,0 0 0,0 0-1,0 0 1,1 0 0,-1 0 0,0 0 0,1 0-1,-1 0 1,1 0 0,-1 0 0,0-2 0,-2-10-274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4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12 16572,'2'-11'1468,"-10"14"-506,-14 16 172,-24 26 445,25-25-980,-31 37 0,25-20-236,2 1 0,1 2 0,2 0 0,-32 85 0,42-89-246,1 0 0,2 1 0,1 0 0,2 0 0,2 1 0,0 53 0,4-81-145,1 0 0,0 1 1,0-1-1,1 0 0,0 0 1,1 0-1,0 0 0,1 0 1,0-1-1,10 17 0,-11-21-143,1 0-1,0 0 0,1 0 0,-1 0 1,1-1-1,0 0 0,0 0 0,1 0 1,-1-1-1,1 0 0,-1 0 1,1 0-1,0 0 0,0-1 0,0 0 1,1 0-1,-1-1 0,7 1 0,30 0-401,6-3-205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48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 19604,'3'-4'1577,"-2"8"-1185,-5 9-208,0 10 712,-3 7-280,1 13-344,-1 6-152,0 4-120,1 2 32,2 3-136,1-7-136,0-6-424,1-6-264,1-14 704,-2-6-112,3-18-169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4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3 136 14707,'-1'-2'188,"1"0"1,-1 0-1,1 0 0,0 1 0,0-1 1,0 0-1,0 0 0,0 0 0,0 0 1,0 1-1,1-1 0,-1 0 1,1 0-1,-1 0 0,1 1 0,0-1 1,0 0-1,0 1 0,-1-1 0,2 1 1,-1-1-1,0 1 0,0-1 0,0 1 1,1 0-1,1-2 0,5-5 589,0 2 0,0-1-1,13-7 1,-7 6-540,0 1-1,1 0 1,1 1 0,-1 0-1,1 1 1,0 1 0,0 0-1,0 2 1,32-2 0,-38 3-224,0 1 0,1 1 0,-1-1 0,0 2 0,0 0 1,0 0-1,0 0 0,0 1 0,0 1 0,0 0 0,-1 0 0,0 1 0,0 0 0,0 1 1,-1-1-1,15 14 0,-21-17-13,0 0 0,-1 0 1,1 0-1,0 0 0,-1 0 1,1 0-1,-1 0 0,0 1 1,0-1-1,0 0 0,0 1 1,0-1-1,0 1 0,-1-1 1,1 1-1,-1 0 0,1-1 1,-1 1-1,0-1 0,-1 6 1,0-4 8,0 0 0,-1-1 0,1 1 0,-1-1 0,0 0 0,0 1 0,0-1 0,0 0 0,0 0 0,-1 0 1,1 0-1,-7 4 0,-2 2 29,-1-1 1,0 0 0,-1 0 0,0-2-1,0 1 1,-19 5 0,-22 3-477,49-15 405,1 1 1,-1-1-1,0 1 1,1-1-1,-1-1 1,1 1 0,-1-1-1,0 1 1,-8-4-1,2-3-123,7-3-83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4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55 19508,'-8'2'287,"0"1"0,0-1 0,0 1 0,0 1 1,0 0-1,1 0 0,0 0 0,-1 1 0,2 0 0,-1 0 0,1 1 0,-1-1 0,2 2 0,-1-1 0,1 1 0,-9 13 0,7-8-208,1-1-1,0 1 1,0 0-1,2 0 0,-1 1 1,2-1-1,0 1 1,0 0-1,1 0 0,0 16 1,2-24-75,0-1 1,0 0-1,0 0 0,1 0 1,-1 0-1,1 1 1,0-1-1,1 0 0,-1 0 1,1 0-1,0-1 1,-1 1-1,2 0 0,-1-1 1,0 1-1,1-1 1,-1 0-1,1 0 0,0 0 1,7 5-1,-7-6 15,0 0 1,0-1-1,1 1 0,-1-1 0,0 0 0,1 0 0,-1 0 0,1 0 0,-1-1 1,1 1-1,0-1 0,-1 0 0,1 0 0,-1-1 0,1 1 0,-1-1 0,1 1 1,-1-1-1,1 0 0,-1 0 0,1-1 0,-1 1 0,0-1 0,6-3 1,0-2 73,0 1 1,0-2 0,-1 1-1,0-1 1,0 0 0,-1-1-1,0 0 1,-1 0 0,0 0 0,0-1-1,-1 0 1,0 0 0,5-15-1,-4 6 82,0-1-1,-1 1 1,-2-1 0,0 1-1,0-1 1,-2-34-1,-1 47-125,-1 0-1,0 1 0,0-1 1,-1 0-1,0 1 0,-3-11 0,4 16-61,1 0 0,0 0-1,-1 0 1,1 0 0,-1 1-1,1-1 1,-1 0-1,0 0 1,1 0 0,-1 0-1,0 0 1,1 1 0,-1-1-1,0 0 1,0 1-1,0-1 1,0 1 0,1-1-1,-1 1 1,0-1 0,0 1-1,0-1 1,0 1-1,0 0 1,0 0 0,0-1-1,-1 1 1,1 0 0,0 0-1,0 0 1,0 0-1,0 0 1,0 1 0,0-1-1,0 0 1,0 0 0,0 1-1,0-1 1,0 0-1,0 1 1,0-1 0,0 1-1,0-1 1,1 1 0,-1 0-1,0-1 1,0 1-1,0 0 1,1 0 0,-2 1-1,0 0-90,0 1-1,0-1 0,0 1 0,0 0 1,0 0-1,1 0 0,0 0 0,-1 0 1,1 0-1,0 0 0,0 0 0,1 1 0,-1-1 1,1 0-1,0 0 0,-1 1 0,1-1 1,1 0-1,-1 4 0,8-2-350,3-4-57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49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17804,'-2'5'637,"0"1"0,0-1 0,-1 1 0,1-1 0,-5 6 0,6-9-130,-3 6-223,0 0-1,0-1 1,1 1 0,0 0 0,0 1-1,1-1 1,0 0 0,0 1 0,0 14 0,2-21-276,0-1 0,1 0 0,-1 1 0,1-1 0,-1 0 0,1 0 0,-1 1 0,1-1 0,0 0 0,0 0 0,0 0 0,-1 0 0,1 0 0,0 0 0,0 0 0,0 0 0,1 0-1,-1-1 1,0 1 0,0 0 0,0-1 0,2 2 0,33 8-217,-22-6 79,17 4-278,-7-2-206,33 14 0,-51-18 490,-1 0 1,1 1-1,-1 0 0,0 0 0,0 0 1,0 1-1,-1-1 0,1 1 0,-1 1 0,0-1 1,5 7-1,-8-10 129,0 1 1,-1-1-1,1 0 1,-1 1-1,1-1 1,-1 1-1,0-1 1,0 1-1,1-1 1,-1 1-1,0-1 1,0 1-1,-1-1 0,1 1 1,0-1-1,0 1 1,-1-1-1,1 1 1,-1-1-1,1 0 1,-1 1-1,1-1 1,-1 0-1,0 1 1,0-1-1,0 0 1,0 0-1,0 0 0,0 0 1,0 0-1,0 0 1,0 0-1,-3 2 1,-4 3 275,0-1 0,0 1 0,-16 6 0,24-12-257,-14 8 293,0-2 1,0 1 0,0-2 0,-1 0-1,1-1 1,-1 0 0,-24 2-1,37-6-314,1 0-1,0 0 0,-1 0 0,1 0 0,0 0 0,0 0 0,-1 0 0,1-1 1,0 1-1,0-1 0,0 1 0,-1-1 0,1 1 0,0-1 0,0 1 0,0-1 1,0 0-1,0 0 0,0 0 0,0 1 0,0-1 0,1 0 0,-2-2 0,1 2 1,0-1 0,1 0 0,-1 0 0,1 0 0,-1 0-1,1 0 1,0-1 0,0 1 0,0 0 0,0 0 0,0 0-1,0 0 1,0 0 0,1-2 0,7-26-237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2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17372,'0'-13'1632,"7"10"-880,4-3-232,8 0 865,7 1-241,7-4-384,5 0-96,10-3-64,3-1-208,-3-3-512,-3 3-360,-3 0-712,-8 0-1705,-15 0 2377,-15-1-376,-19 5-440</inkml:trace>
  <inkml:trace contextRef="#ctx0" brushRef="#br0" timeOffset="1">166 463 18180,'14'5'1864,"9"-10"-1080,7-6-319,10-8 751,2-4-216,3-1-224,-2 1-208,-7 3-632,-4 3-360,-14 5-664,-9 5 2000,-13 6-1080,-6 6-56,-18 8-144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49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 19620,'-2'2'371,"0"0"0,0 1 0,0 0 0,0 0 0,1-1 0,-1 1 0,-1 5-1,-12 33 397,2 1-1,2 1 1,2-1-1,-7 71 1,7 176-840,9-285 82,0-4-28,0 0 0,1 1 0,-1-1 0,0 0 0,0 1 0,0-1-1,0 0 1,0 1 0,0-1 0,0 1 0,0-1 0,0 0 0,0 1-1,0-1 1,0 0 0,-1 1 0,1-1 0,0 0 0,0 0 0,0 1-1,0-1 1,0 0 0,-1 1 0,1-1 0,0 0 0,0 0 0,-1 1 0,1-1-1,0 0 1,0 0 0,-1 1 0,1-1 0,-1 0 0,-7-8-438,-12-27-94,18 31 468,-109-240 784,110 243-653,1 0 0,-1 1 0,1-1 1,0 0-1,-1 0 0,1 0 0,0 1 0,-1-1 0,1 0 0,0 0 1,0 0-1,0 0 0,0 1 0,0-1 0,0 0 0,0 0 0,0 0 1,0 0-1,0 0 0,1 1 0,-1-1 0,0 0 0,0 0 0,1 0 1,0-1-1,0 2 28,1-1 0,-1 0 1,1 1-1,-1 0 0,1-1 1,-1 1-1,1 0 0,-1 0 1,1 0-1,-1 0 1,1 0-1,0 0 0,1 0 1,26 2-212,1-2 1,-1-1-1,0-1 1,0-2-1,37-9 1,-23 3-106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0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22669,'-2'1'116,"1"-1"0,0 1 0,0 0 0,0 0 0,-1 1 1,1-1-1,0 0 0,1 0 0,-1 0 0,0 1 0,0-1 0,0 0 0,1 1 1,-1-1-1,1 1 0,-1-1 0,1 1 0,-1-1 0,1 2 0,-1 1 120,-29 101 1620,27-90-1840,1-1 0,0 1 0,1 0-1,1 0 1,2 20 0,-2-33-19,0 0 1,1 0 0,-1 0-1,1-1 1,-1 1 0,1 0-1,0 0 1,0 0 0,0-1-1,0 1 1,0-1 0,0 1-1,0-1 1,0 1 0,1-1-1,-1 1 1,1-1 0,-1 0-1,1 0 1,-1 0-1,1 0 1,0 0 0,-1 0-1,1 0 1,0-1 0,0 1-1,3 0 1,5 1-47,1-1 1,-1 0-1,0 0 0,14-2 1,7 1-170,-26 0 180,-1 1 0,1 0 0,-1 0 0,1 0 0,-1 0 0,1 0 0,-1 1 0,0 0 0,0 0 0,0 0 0,0 1 0,0-1 0,0 1 0,0 0 0,-1 0 0,0 0 0,5 6 0,-6-7 33,0 1 0,-1 0 0,1 0 0,-1 0 0,0 0 0,0 0-1,0 0 1,0 1 0,0-1 0,-1 0 0,1 1 0,-1-1 0,0 0 0,0 1 0,0-1 0,0 0 0,-1 0 0,1 1 0,-1-1 0,0 0-1,0 0 1,0 0 0,-1 1 0,-2 4 0,0-2 113,0 0 0,-1 0 0,0 0 0,0-1-1,0 1 1,0-1 0,-1 0 0,0-1 0,0 0-1,0 0 1,0 0 0,-1-1 0,0 1 0,0-2 0,-10 4-1,14-5-118,0 0 1,0 0-1,0 0 0,0-1 0,0 0 0,0 1 0,0-1 0,0 0 0,0 0 0,-1-1 0,1 1 0,0-1 0,0 1 0,0-1 0,0 0 0,0 0 0,1 0 0,-1-1 0,0 1 0,0-1 0,1 0 0,-1 1 0,1-1 0,-1 0 0,1 0 0,0-1 0,0 1 0,0 0 0,0-1 1,0 1-1,1-1 0,-1 0 0,1 1 0,-1-1 0,1 0 0,0 0 0,0 0 0,0-5 0,-1 2-183,1 0 1,1 0-1,-1 0 1,1 0-1,0 0 1,1 0-1,-1 0 1,1 0-1,0 0 1,1 0-1,3-9 1,6-9-586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177 128 20556,'-4'-2'313,"1"1"0,0-1 0,-1 1 0,1 0 0,-1 0 0,1 0 0,-1 0 0,0 1 0,1 0 0,-1-1 0,1 1 0,-1 0 0,0 1 0,1-1 0,-1 1 0,-5 1 0,4 0-189,0 0 0,0 1 0,1-1 0,-1 1-1,1 0 1,-1 1 0,1-1 0,0 1 0,0-1-1,-6 9 1,2-1-56,-1 0 1,1 1-1,-8 17 0,13-25-64,1 1 0,0-1-1,1 0 1,-1 1 0,1-1-1,0 1 1,0 0-1,0-1 1,1 1 0,0 0-1,0-1 1,0 1 0,1 8-1,0-12 0,-1 0 0,0 1 0,0-1 0,1 0 0,-1 0 0,1 0 0,-1 0 0,1 0 0,-1 0 0,1 0 0,-1-1 0,1 1 0,0 0 0,0 0 0,-1 0 0,1-1 0,0 1 0,0 0 0,0-1-1,0 1 1,0 0 0,0-1 0,0 0 0,1 1 0,0-1 2,0 1-1,0-1 1,0 0-1,-1 0 1,1-1-1,0 1 1,0 0-1,0 0 1,0-1-1,-1 0 1,1 1-1,0-1 1,1-1-1,5-2 15,-1 0 0,0-1-1,0 0 1,0 0 0,7-8 0,-6 5 3,-1-1 1,0-1 0,0 1 0,0-1 0,-1-1 0,-1 1 0,0-1-1,5-15 1,-7 18-57,0-1 0,-1 1 0,-1-1 0,1 0 0,-1 0-1,-1 1 1,0-1 0,0 0 0,0 0 0,-1 1 0,-5-18 0,5 21-113,0 3-4,0 0 0,1-1-1,-2 1 1,1 0-1,0 0 1,0-1 0,-1 1-1,1 0 1,-1 0-1,0 1 1,0-1 0,1 0-1,-4-1 1,5 2 134,0 1 1,0 0 0,-1 0-1,1 0 1,0 0 0,0 0-1,0 0 1,0-1 0,-1 1-1,1 0 1,0 0 0,0 0-1,0 0 1,0-1 0,0 1-1,0 0 1,0 0 0,0 0-1,-1-1 1,1 1 0,0 0-1,0 0 1,0 0 0,0-1-1,0 1 1,0 0 0,0 0-1,0-1 1,0 1 0,0 0-1,0 0 1,0 0 0,1-1-1,-1 1 1,0 0 0,0 0-1,0 0 1,0-1 0,0 1-1,0 0 1,0 0 0,1 0-1,-1 0 1,0-1 0,0 1-1,0 0 1,0 0 0,1 0-1,-1 0 1,0 0 0,0 0-1,0-1 1,0 1 0,1 0-1,-1 0 1,0 0 0,0 0-1,1 0 1,-1 0 0,11-7-518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1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 15883,'5'-19'2286,"-6"14"-851,-5 12 82,-3 13-817,0 0 0,1 1 0,2 0 0,0 1 0,-5 36 0,6-35-481,2 0-1,0 1 0,1-1 0,2 1 1,4 43-1,-3-64-205,-1-1 0,1 1 0,0-1-1,0 1 1,0-1 0,0 0 0,0 1 0,2 1 0,5 0 21,-1-14-7,-3-3-86,-1 0 0,-1 0 0,0 0 0,0 0 0,-2 0-1,0 0 1,0-1 0,-1 1 0,-1 0 0,-4-19 0,5 30-313,2 8 238,5 12 41,-2-13 85,0 1 1,0-2 0,0 1-1,0 0 1,1-1 0,0 0-1,0 0 1,0 0-1,1-1 1,-1 1 0,1-1-1,0-1 1,0 1 0,0-1-1,0 0 1,0 0-1,0-1 1,1 0 0,-1 0-1,0 0 1,1-1 0,-1 0-1,11-1 1,-4 0 8,-1-1 0,1 0 0,-1-1 0,1-1 0,-1 1 0,0-2 0,0 0 0,-1 0 0,1-1 0,20-14 0,-29 17 5,-1 1 0,1-1-1,0 1 1,-1-1-1,0 0 1,1 0 0,-1 0-1,0 0 1,-1-1-1,4-5 1,-5 8-3,0 0 1,0 1-1,1-1 0,-1 0 1,0 0-1,0 0 0,0 0 0,0 0 1,0 0-1,0 1 0,0-1 1,0 0-1,0 0 0,-1 0 1,1 0-1,0 0 0,-1 0 0,1 1 1,0-1-1,-1 0 0,1 0 1,-1 1-1,1-1 0,-1 0 1,0 1-1,1-1 0,-1 0 0,1 1 1,-1-1-1,0 1 0,0-1 1,1 1-1,-1-1 0,0 1 1,0 0-1,0-1 0,0 1 0,1 0 1,-1 0-1,0-1 0,0 1 1,0 0-1,0 0 0,0 0 1,0 0-1,0 0 0,-1 1 0,-2-1 14,1 0 0,-1 0 0,0 1-1,0 0 1,0 0 0,1 0-1,-1 0 1,0 0 0,1 1-1,0 0 1,-1-1 0,1 1 0,0 1-1,0-1 1,0 0 0,-4 5-1,1-2 18,1 0-1,1 0 0,-1 1 1,1-1-1,0 1 1,0 1-1,-5 11 0,7-13-36,0 0 0,0 0 1,1 0-1,0 1 0,0-1 0,1 1 0,-1-1 0,1 0 0,0 1 0,0-1 1,1 1-1,0-1 0,0 0 0,3 11 0,-2-13-19,-1-1 1,0 1-1,1 0 1,0-1-1,-1 1 1,1-1-1,0 0 1,0 1-1,0-1 0,1 0 1,-1 0-1,0 0 1,1-1-1,-1 1 1,1-1-1,0 1 1,0-1-1,-1 0 0,1 0 1,0 0-1,0 0 1,0 0-1,0-1 1,0 0-1,0 1 1,0-1-1,6-1 0,32-4-178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56 17252,'2'-6'1316,"-1"3"-1038,-1 1-1,1 0 1,-1 0 0,1 0 0,-1-1 0,0 1 0,0 0 0,0 0 0,0 0 0,-1-5 0,-2 6 1734,-1 7-926,-1 9-61,1 7-868,1 0 0,1 0-1,0 0 1,2 0 0,1 0-1,1 0 1,8 41 0,-9-58-147,1-2 0,-1 1 0,1 0 1,-1 0-1,1 0 0,0-1 0,0 1 1,1-1-1,-1 1 0,4 2 0,-5-5 4,0 0-1,1 0 1,-1 0-1,0 0 1,1 0-1,-1 0 1,0-1-1,1 1 1,-1 0-1,1-1 1,0 1-1,-1-1 1,1 0-1,-1 1 1,1-1-1,-1 0 1,1 0-1,0 0 1,-1 0-1,1 0 1,0-1-1,-1 1 1,1 0-1,-1-1 1,1 1-1,-1-1 1,1 0-1,2-1 1,2-2 50,0 0 0,-1 0 1,1-1-1,-1 0 0,0 0 0,0 0 1,0-1-1,-1 0 0,0 0 0,7-12 0,-3 0 137,0 1 0,12-37-1,-20 52-186,3-7 35,0-1-1,0 1 1,-1-1 0,-1 0 0,1 0 0,-2 0 0,1 0 0,-2-10 0,-2 17-52,1 11-27,1 15-45,1-20 63,1 1 0,-1-1 0,1 0 0,0 0 0,0 0 0,0 0 0,0 0 0,1 0 0,-1 0 0,1 0 0,0-1 0,0 1 0,0-1 0,0 1 0,0-1 0,0 0 0,1 1 0,-1-1 0,1 0 0,-1-1 0,1 1 1,0 0-1,0-1 0,0 0 0,0 1 0,4 0 0,-2-1 1,0-1 1,-1 1-1,1-1 1,0 0 0,-1-1-1,1 1 1,0-1-1,-1 0 1,1 0-1,0 0 1,-1 0-1,0-1 1,1 0 0,-1 0-1,0 0 1,0-1-1,7-4 1,-3 1 2,-1 0 1,0-1 0,11-12-1,-16 17 8,-1 0-1,1 0 0,0-1 1,-1 1-1,1-1 0,-1 1 0,0-1 1,0 1-1,0-1 0,0 0 1,0 0-1,0 1 0,-1-1 1,0 0-1,1 0 0,-1-5 0,0 8-2,0-1 0,0 1 0,0 0 0,0 0-1,0 0 1,0-1 0,-1 1 0,1 0 0,0 0 0,0 0-1,0-1 1,0 1 0,0 0 0,0 0 0,0 0-1,0-1 1,0 1 0,-1 0 0,1 0 0,0 0-1,0 0 1,0-1 0,0 1 0,-1 0 0,1 0-1,0 0 1,0 0 0,0 0 0,-1 0 0,1 0 0,0 0-1,0 0 1,0-1 0,-1 1 0,1 0 0,0 0-1,0 0 1,-1 0 0,-8 6-60,-7 11-11,10-6 25,0 0 0,1 0-1,-7 18 1,11-26 46,0 1-1,0-1 0,0 0 1,0 1-1,1-1 1,-1 0-1,1 1 0,0-1 1,0 1-1,0-1 1,0 0-1,1 1 1,-1-1-1,1 0 0,0 1 1,0-1-1,3 6 1,-3-7 0,1-1-1,0 1 1,0 0 0,0-1 0,0 0 0,0 1 0,0-1-1,0 0 1,0 0 0,1 0 0,-1 0 0,0 0 0,1-1-1,-1 1 1,1-1 0,-1 0 0,5 1 0,49-4-34,-42 2 28,125-7 53,-139 8-41,0 0 0,1 0 0,-1 0 0,0 0 1,0 0-1,0 0 0,0 0 0,0 0 0,1 0 0,-1 0 0,0 0 0,0 0 0,0-1 0,0 1 1,0 0-1,1 0 0,-1 0 0,0 0 0,0 0 0,0 0 0,0 0 0,0 0 0,0-1 0,0 1 1,1 0-1,-1 0 0,0 0 0,0 0 0,0 0 0,0 0 0,0-1 0,0 1 0,0 0 1,0 0-1,0 0 0,0 0 0,0-1 0,0 1 0,0 0 0,0 0 0,0 0 0,0 0 0,0-1 1,0 1-1,0 0 0,0 0 0,0 0 0,0 0 0,0 0 0,0-1 0,0 1 0,-1 0 0,1 0 1,0 0-1,0 0 0,0 0 0,0 0 0,0 0 0,0-1 0,0 1 0,-1 0 0,-6-8 112,6 6-114,-17-14 207,-18-23 1,32 34-357,0 0 1,0 0 0,1 0-1,0-1 1,0 1 0,0-1-1,1 0 1,0 1-1,0-1 1,-2-8 0,4 12 91,0 1 1,0 0-1,0 0 0,0 0 1,0-1-1,0 1 1,0 0-1,1 0 1,-1 0-1,0 0 0,1-1 1,-1 1-1,1 0 1,-1 0-1,1 0 0,-1 0 1,1 0-1,0 0 1,-1 0-1,1 0 1,0 0-1,0 1 0,0-1 1,0 0-1,0 0 1,2 0-1,1-1-67,0 0 0,1 0 0,-1 0 0,1 1 0,7-2 0,14-2-547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18972,'-1'7'446,"0"0"-1,-1 0 1,1-1 0,-1 1-1,-1-1 1,-2 8-1,-5 11 549,-9 49-57,2 2 0,4 0 1,4 1-1,0 150 0,11-216-986,2-19 2,3-20 1,15-88-304,40-167-735,-62 279 1068,4-7-74,-1 0 0,1-1 1,1 1-1,8-15 0,-12 24 85,0 1 0,0-1 1,-1 1-1,1-1 0,1 1 0,-1-1 0,0 1 0,0 0 0,1 0 0,-1 0 0,0-1 0,1 1 0,-1 1 0,1-1 0,-1 0 0,1 0 0,0 0 0,-1 1 0,1-1 0,0 1 0,-1-1 0,1 1 0,0 0 0,0 0 0,0 0 0,-1 0 0,1 0 0,0 0 0,0 0 0,-1 1 1,1-1-1,0 0 0,0 1 0,-1 0 0,1-1 0,-1 1 0,1 0 0,1 1 0,1 0 23,0 0 1,-1 0-1,0 1 1,1-1-1,-1 1 1,0 0-1,0 0 1,0 0-1,-1 1 0,1-1 1,-1 0-1,0 1 1,0 0-1,0-1 1,0 1-1,-1 0 1,1 0-1,-1 0 1,0 0-1,0 0 1,-1 0-1,1 1 1,-1-1-1,0 0 0,-1 8 1,0-6 46,0 0 0,-1 0 1,1 0-1,-2-1 0,1 1 1,0-1-1,-1 1 0,0-1 0,-1 0 1,1 0-1,-1 0 0,0-1 0,0 1 1,0-1-1,-1 0 0,1 0 1,-9 5-1,8-6-138,-1 0 1,1 0-1,-1 0 1,0-1-1,0 0 1,0 0-1,-10 1 1,15-2 0,-1-1 1,1 0 0,0 0 0,-1 0 0,1 0 0,0 0 0,0 0-1,-1-1 1,1 1 0,0 0 0,-1-1 0,1 1 0,0-1 0,0 1-1,0-1 1,0 1 0,-2-2 0,2 1 24,0 0 0,0-1 0,1 1 0,-1 0 0,1 0 0,-1 0 0,1-1 0,-1 1 0,1 0 0,0-1 0,-1 1 0,1 0 0,0-1 1,0 1-1,0 0 0,0-1 0,0 1 0,0 0 0,1-1 0,-1 1 0,1-2 0,5-16-651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2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37 17380,'1'-3'2030,"-6"2"-1167,-11 6-93,8-1-325,0 0 0,0 1 0,1 0 1,-1 0-1,1 1 0,0 0 0,0 0 0,1 1 0,-10 13 0,11-14-331,0 0 0,1 1 0,0 0-1,1-1 1,0 1 0,0 0 0,0 1 0,1-1 0,0 0-1,0 1 1,1-1 0,-1 10 0,2-16-106,-1 0 0,1 1 1,0-1-1,1 0 0,-1 0 1,0 1-1,0-1 1,0 0-1,1 0 0,-1 0 1,0 0-1,1 1 0,0-1 1,-1 0-1,1 0 0,-1 0 1,1 0-1,0 0 0,0 0 1,-1 0-1,1-1 0,0 1 1,0 0-1,0 0 0,0-1 1,0 1-1,0 0 0,0-1 1,1 1-1,-1-1 0,0 0 1,0 1-1,0-1 0,0 0 1,1 1-1,-1-1 0,0 0 1,0 0-1,0 0 1,1 0-1,-1 0 0,0-1 1,0 1-1,0 0 0,2-1 1,5-1 1,-1 0 1,0 0-1,0-1 1,0 0-1,0 0 1,9-6-1,13-12 54,-1-1 0,-1-1 0,-1-2 0,-1 0 0,-1-2 0,29-41 0,-89 113-308,28-33 176,1 1 0,1 0 0,-8 23 0,12-30-122,0 0 0,1 0 0,-1 0-1,2 0 1,-1 1 0,1-1 0,-1 0-1,2 1 1,-1-1 0,3 11 0,-3-16 129,0 1 1,1-1 0,-1 0-1,1 0 1,-1 0 0,1 0 0,-1 0-1,1 0 1,-1 0 0,1 0-1,0-1 1,-1 1 0,1 0-1,0 0 1,0 0 0,0-1-1,0 1 1,0 0 0,0-1-1,0 1 1,0-1 0,0 1 0,0-1-1,1 1 1,1-1-20,0 0 0,0 1 1,-1-1-1,1 0 0,0-1 0,0 1 0,-1 0 1,1-1-1,3-1 0,24-10-840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3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20316,'-14'239'7026,"5"118"-5986,9-350-1063,1-4 6,-1-1 0,0 1-1,0-1 1,0 1 0,0-1 0,0 1-1,0 0 1,-1-1 0,1 0 0,-1 1 0,1-1-1,-1 1 1,0-1 0,-2 3 0,3-5 10,0 0 0,-1 0 0,1 0 0,-1 0 0,1 0 0,-1 0 1,1 0-1,-1 0 0,1 0 0,-1 0 0,1-1 0,-1 1 0,1 0 1,0 0-1,-1 0 0,1-1 0,-1 1 0,1 0 0,0-1 0,-1 1 0,1 0 1,0-1-1,0 1 0,-1 0 0,1-1 0,0 1 0,0-1 0,-1 1 0,1 0 1,0-1-1,0 1 0,0-1 0,0 1 0,0-1 0,-1 0 0,-7-24-112,6 21 78,-14-43-180,4 14 129,-12-55 1,24 87 93,0 1 0,0-1 0,-1 1 0,1-1 0,0 1 0,0-1 0,0 1 0,0-1 0,0 1 0,0-1 0,0 1 0,0-1 0,0 0 0,0 1 0,0-1 0,0 1 0,0-1 0,0 1 0,1-1 0,-1 1 0,0-1 0,0 1 0,1-1 0,-1 1 0,0-1 1,0 1-1,1 0 0,-1-1 0,1 1 0,-1-1 0,0 1 0,1 0 0,-1-1 0,1 1 0,-1 0 0,1-1 0,-1 1 0,1 0 0,-1 0 0,1 0 0,-1 0 0,1-1 0,-1 1 0,1 0 0,-1 0 0,1 0 0,-1 0 0,1 0 0,0 0 0,0 0 1,33 11 79,-19-5-68,0-2-67,0-1 1,1-1 0,-1 0-1,0-1 1,1 0 0,-1-1-1,30-5 1,-37 4 34,1-1-1,-1 0 1,0 0-1,0-1 1,0 0-1,0 0 1,0-1-1,0 0 1,-1 0 0,0-1-1,0 0 1,0-1-1,-1 1 1,0-1-1,10-12 1,-14 16 45,0-1 0,-1 1 0,0-1 0,1 0 1,-1 0-1,0 1 0,0-1 0,0 0 0,-1 0 0,1-4 0,-1 6-16,0 0 0,0 1 1,0-1-1,0 0 0,0 1 0,0-1 0,0 1 0,0-1 0,0 0 1,-1 1-1,1-1 0,0 1 0,0-1 0,-1 0 0,1 1 1,-1-1-1,1 1 0,0-1 0,-1 1 0,1-1 0,-1 0 1,0 1 0,0 0 1,0-1 0,0 1-1,0 0 1,-1-1 0,1 1-1,0 0 1,0 0 0,0 0 0,0 0-1,0 0 1,0 0 0,0 0-1,0 1 1,0-1 0,0 0-1,-2 1 1,-2 1 15,-1 0-1,0 1 1,1 0-1,0 0 0,0 0 1,0 1-1,0 0 1,0 0-1,1 0 1,0 0-1,0 1 1,0-1-1,0 1 1,1 0-1,-4 6 0,2-3-8,1 1-1,0-1 1,0 1-1,1 0 1,0 0-1,1 0 1,0 0-1,0 0 1,0 12-1,2-20-15,0 2-1,0-1 0,0 0 1,0 0-1,0 0 1,0 0-1,1 0 0,-1 0 1,0-1-1,1 1 0,0 0 1,-1 0-1,1 0 1,0 0-1,0 0 0,0-1 1,0 1-1,1-1 0,-1 1 1,0 0-1,1-1 0,-1 0 1,1 1-1,-1-1 1,1 0-1,0 0 0,-1 0 1,1 0-1,0 0 0,0 0 1,0-1-1,0 1 1,0 0-1,0-1 0,0 0 1,0 1-1,0-1 0,0 0 1,0 0-1,3 0 0,3-1-116,0 0 0,0 0 0,-1-1 0,1 0 0,0 0 0,-1-1 0,0 0 0,1 0 0,8-6 0,-3 1-48,-1-2-1,0 1 0,-1-2 1,0 1-1,-1-2 0,0 1 1,15-24-1,-2-3-267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18252,'-1'3'1790,"-36"200"4653,30-143-6021,4-1 1,2 1 0,8 74-1,-1-99-363,-3-15-1191,-12-44-98,-11-31 165,-49-93-1,56 121 1291,11 25-143,1-1 0,0 1-1,0 0 1,0-1 0,0 1-1,1-1 1,-1 1 0,0-5-1,1 6-46,0 1-1,0-1 1,1 0-1,-1 1 1,0-1-1,0 1 1,1-1-1,-1 1 1,1-1-1,-1 1 1,0-1-1,1 1 1,-1-1-1,1 1 1,-1-1-1,1 1 1,-1 0-1,1-1 1,-1 1-1,1 0 1,-1-1-1,1 1 1,0 0-1,-1 0 1,1 0-1,-1 0 1,1-1-1,0 1 1,-1 0-1,1 0 1,0 0-1,-1 0 1,1 0-1,0 1 1,-1-1-1,2 0 1,128 8 1460,-113-7-1825,-13-1 263,1 0-1,0 0 0,0 0 1,0-1-1,0 1 1,0-1-1,0 0 1,6-3-1,3-6-213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4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21621,'3'4'2488,"-2"-1"-1504,3-3 2345,1 0-2145,2-3-1048,6 0-768,0-5 536,-2-4-128,-1-5-136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2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1 267 16099,'14'25'2089,"9"-12"-1297,10-21-200,7-7 1025,11-11-577,4-6-136,2-4-392,1 1-416,-7-1-872,-5 1 1944,-13 4-1224,-4 4-8,-8 4-64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4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18588,'6'13'2473,"-5"-6"-1593,2-7-456,3-5 1816,1-4-2888,-2-4 1200,-5-6-600,-1-1-256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41 15499,'6'-18'2703,"3"-5"760,-9 24-3378,0-1 1,1 0-1,-1 0 1,0 0-1,0 1 1,1-1 0,-1 0-1,0 0 1,0 0-1,0 1 1,1-1-1,-1 0 1,0 0 0,0 1-1,0-1 1,0 0-1,0 1 1,0-1-1,0 0 1,0 0 0,0 1-1,0-1 1,0 0-1,0 1 1,0-1-1,0 0 1,0 1 0,0-1-1,0 0 1,0 1-1,0 34 938,-6 46-1,2-31-786,-1 21-131,-30 567-414,35-588 145,-3-13-76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00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149 360 17012,'1'-1'172,"-1"-1"0,1 1 0,-1 0 0,0 0 0,0-1 0,0 1 1,0 0-1,0-1 0,0 1 0,0 0 0,0-1 0,0 1 0,0 0 1,-1 0-1,1-1 0,-1 1 0,1 0 0,-1 0 0,1-1 0,-1 1 0,0 0 1,1 0-1,-1 0 0,0 0 0,0 0 0,0 0 0,0 0 0,0 0 1,0 1-1,0-1 0,0 0 0,0 0 0,0 1 0,0-1 0,-1 1 0,1-1 1,0 1-1,0 0 0,-1-1 0,1 1 0,0 0 0,-1 0 0,1 0 1,-2 0-1,-1 0-10,-1 1 0,1-1 0,0 1 0,0 0 0,0 0 0,0 1 0,0-1 0,1 1 0,-1 0 0,0 0 0,1 0 0,-1 0 0,-3 4 0,0 1-134,0 0 0,1 1-1,0-1 1,0 1 0,1 1 0,0-1 0,0 1 0,1 0 0,-4 11-1,8-20-27,0 0 0,0 1 0,0-1-1,-1 0 1,1 0 0,0 0 0,0 1-1,0-1 1,0 0 0,0 0 0,-1 1-1,1-1 1,0 0 0,0 1 0,0-1-1,0 0 1,0 0 0,0 1 0,0-1-1,0 0 1,0 0 0,0 1 0,0-1-1,0 0 1,0 1 0,0-1-1,0 0 1,1 0 0,-1 1 0,0-1-1,0 0 1,0 0 0,0 1 0,0-1-1,1 0 1,-1 0 0,0 1 0,0-1-1,0 0 1,1 0 0,-1 0 0,0 0-1,1 1 1,11-9-4,14-18 38,-24 24-31,0-1-1,0 1 0,0 0 1,1 0-1,-1 0 0,1 0 1,-1 0-1,5-2 0,-6 4-3,0-1 0,0 1-1,0 0 1,0 0-1,-1 0 1,1 0-1,0 0 1,0 0 0,0 0-1,0 0 1,0 0-1,-1 0 1,1 0-1,0 1 1,0-1-1,0 0 1,-1 1 0,1-1-1,0 0 1,0 1-1,-1-1 1,1 1-1,0-1 1,-1 1 0,1 0-1,0-1 1,-1 1-1,1 0 1,-1-1-1,1 1 1,-1 0-1,1 0 1,-1-1 0,0 1-1,1 0 1,-1 0-1,0 1 1,6 12-34,-1 0 0,-1 0-1,0 1 1,2 19 0,4 63-65,-9-82 93,6 176-67,-8-151 94,-1 1 1,-13 65-1,14-101-13,0-1 1,-1 0-1,1 0 0,-1 0 1,1-1-1,-4 6 0,5-8-4,-1-1-1,1 1 0,0-1 0,-1 1 0,1-1 0,-1 1 1,1-1-1,0 0 0,-1 1 0,1-1 0,-1 1 0,0-1 0,1 0 1,-1 0-1,1 1 0,-1-1 0,1 0 0,-1 0 0,0 1 1,1-1-1,-1 0 0,0 0 0,1 0 0,-1 0 0,1 0 1,-1 0-1,0 0 0,1 0 0,-1 0 0,0-1 0,1 1 0,-1 0 1,1 0-1,-1 0 0,1-1 0,-1 1 0,0 0 0,1-1 1,-1 1-1,1 0 0,-1-1 0,1 1 0,-1-1 0,1 1 1,0-1-1,-1 1 0,1-1 0,-1 0 0,-4-6 2,1 1 0,0-1 0,0 0 1,1 0-1,-1 0 0,2-1 0,-1 1 0,1-1 0,-2-10 0,0-6-23,-2-44 0,5 57 9,1 0 0,1 1 1,0-1-1,1 1 0,0-1 0,0 1 1,1 0-1,0 0 0,1 0 1,0 0-1,1 0 0,0 1 0,0 0 1,1 0-1,0 0 0,1 1 0,-1 0 1,2 0-1,-1 1 0,1 0 1,0 0-1,1 0 0,16-8 0,11-7 19,63-53 0,-86 63 28,0-1-1,-1 0 1,0 0 0,-1-1 0,-1 0 0,0-1 0,10-21-1,-11 11 123,-8 25-148,-1-1 1,1 0 0,-1 0 0,0 0 0,0 0-1,1 1 1,-1-1 0,0 0 0,0 0 0,0 0-1,0 0 1,0 0 0,0 1 0,0-1 0,0 0-1,0 0 1,-1 0 0,1 0 0,0 0 0,-1 1 0,1-1-1,0 0 1,-1-1 0,0 3 7,0 0 1,0-1-1,0 1 0,0 0 1,0 0-1,0 0 0,0 0 1,0 0-1,1 0 0,-1 0 1,0 0-1,1 0 1,-2 2-1,1-1 18,-6 8-42,1 1 0,0 1 0,0-1 0,1 1 0,0 0 0,1 0 0,1 0 0,0 0 0,1 1 0,-2 19 0,4-32-1,0 1-1,0 0 0,0 0 0,-1-1 0,1 1 1,1 0-1,-1 0 0,0 0 0,0-1 0,0 1 1,0 0-1,0 0 0,1-1 0,-1 1 0,0 0 1,1-1-1,-1 1 0,1 0 0,-1-1 0,1 1 1,-1 0-1,1-1 0,-1 1 0,1-1 0,-1 1 1,1-1-1,0 1 0,-1-1 0,1 0 0,0 1 1,-1-1-1,1 0 0,0 1 0,-1-1 0,1 0 1,0 0-1,0 0 0,0 0 0,-1 1 0,1-1 1,0 0-1,0-1 0,-1 1 0,1 0 0,0 0 1,0 0-1,-1 0 0,1 0 0,0-1 0,0 1 1,-1 0-1,1-1 0,0 1 0,0-1 0,6-2-17,-1-1 0,0 1-1,1-1 1,8-8-1,5-6 32,-1-1 0,25-33 0,7-8 99,-50 59-110,0 0 1,0-1-1,0 1 1,0 0-1,1 0 1,-1 0-1,0 0 0,0 0 1,1 0-1,-1 1 1,0-1-1,1 0 1,-1 1-1,1-1 0,-1 1 1,1-1-1,-1 1 1,3-1-1,-3 2-8,1-1-1,-1 1 1,0 0-1,1-1 1,-1 1-1,0 0 1,0 0-1,0 0 1,1 0-1,-1 0 1,0 0-1,0 0 1,0 0-1,-1 0 1,1 1-1,0-1 1,0 0-1,0 2 0,0-1 0,0 0-1,0-1 0,0 1 0,1 0 0,-1-1 0,0 1 0,1-1 0,-1 0 0,1 1 0,0-1 1,-1 0-1,1 0 0,0 0 0,0 0 0,-1 0 0,1 0 0,0-1 0,0 1 0,0-1 0,0 1 1,0-1-1,0 0 0,0 1 0,0-1 0,0 0 0,0 0 0,1-1 0,-1 1 0,0 0 0,0-1 1,0 1-1,-1-1 0,1 0 0,0 0 0,0 1 0,3-4 0,3 0 41,-1-1 0,0 0-1,0-1 1,0 1 0,-1-1 0,0-1 0,8-10-1,2-5 163,-1 0-1,-1-2 0,0 0 0,9-26 0,-17 34-86,0 0 0,-1-1 0,-1 1-1,0-1 1,-1 0 0,-1 0 0,0-27-1,-2 43-100,0 0-1,1 1 0,-1-1 0,0 0 0,0 1 0,0-1 0,0 0 1,0 1-1,0-1 0,-1 0 0,1 1 0,0-1 0,0 1 0,0-1 0,-1 0 1,1 1-1,0-1 0,0 1 0,-1-1 0,1 1 0,-1-1 0,1 0 0,0 1 1,-1 0-1,1-1 0,-1 1 0,0-1 0,0 1-1,0 0 0,0 0 0,0 1 0,1-1 1,-1 0-1,0 1 0,0-1 0,1 1 0,-1-1 0,0 1 0,1-1 0,-1 1 0,0 0 0,1-1 0,-1 1 0,1 0 1,-1 0-1,-20 35-40,12-12 32,1-1 0,1 1 0,2 0 0,0 1 0,2-1 0,0 1 0,2-1 0,2 34 0,1-26-2,3 1 0,0-1-1,2 0 1,1 0-1,23 54 1,-22-72 55,-9-14-41,0 0 0,1 0 0,-1 0 0,0 0 0,0 0 0,1-1 0,-1 1 1,0 0-1,0 0 0,0 0 0,1 0 0,-1-1 0,0 1 0,0 0 0,0 0 0,0 0 0,0-1 1,1 1-1,-1 0 0,0 0 0,0 0 0,0-1 0,0 1 0,0 0 0,0 0 0,0-1 1,0 1-1,0 0 0,0 0 0,0-1 0,0 1 0,0-1 0,1-32 201,-19-104 347,18 137-552,0-1 1,0 1-1,0 0 0,0-1 0,-1 1 0,1 0 0,0-1 0,0 1 0,0 0 1,0-1-1,0 1 0,0 0 0,0-1 0,1 1 0,-1 0 0,0-1 1,0 1-1,0 0 0,0 0 0,0-1 0,0 1 0,0 0 0,1-1 0,-1 1 1,0 0-1,0 0 0,0-1 0,1 1 0,-1 0 0,0 0 0,0 0 0,1-1 1,-1 1-1,0 0 0,1 0 0,-1 0 0,0 0 0,1-1 0,-1 1 1,0 0-1,0 0 0,1 0 0,-1 0 0,0 0 0,1 0 0,-1 0 0,0 0 1,1 0-1,-1 0 0,0 0 0,1 0 0,-1 0 0,0 1 0,1-1 0,24 12-126,-5-3 20,-9-6 71,0-1 0,0 0 1,0-1-1,1 0 0,-1-1 1,0 0-1,0-1 0,1 0 0,-1-1 1,0 0-1,15-6 0,-17 5 31,1 0 0,-1-1 0,0 0 0,-1-1 0,1 0 0,-1 0-1,0-1 1,0 0 0,0 0 0,-1-1 0,0 0 0,-1 0 0,8-11-1,-12 15 19,0 0-1,-1 0 0,1 0 0,-1 0 1,0 0-1,0-1 0,0 1 0,0 0 0,0-1 1,-1-3-1,0 6-9,0 0 1,0 0-1,0 0 1,0 0 0,0 0-1,0 1 1,0-1-1,-1 0 1,1 0-1,0 0 1,-1 0-1,1 0 1,-1 1-1,1-1 1,-1 0 0,1 0-1,-1 1 1,1-1-1,-1 0 1,0 1-1,1-1 1,-1 0-1,0 1 1,0-1-1,1 1 1,-1-1 0,0 1-1,0 0 1,0-1-1,0 1 1,0 0-1,0 0 1,1-1-1,-1 1 1,0 0-1,0 0 1,0 0-1,0 0 1,0 0 0,0 0-1,0 0 1,-1 1-1,-3 0 3,1 0 0,-1 1 1,0-1-1,1 1 0,-1 0 0,1 0 0,0 0 0,0 1 0,0 0 0,0-1 0,0 1 1,1 1-1,-6 5 0,-1 1-3,1 1 1,0 1 0,-9 15-1,14-21-1,1 0-1,0 1 1,0-1 0,0 1-1,1-1 1,0 1 0,1 0-1,-1 0 1,1 0-1,0-1 1,1 1 0,0 10-1,1-13-44,-1 0 0,1 0-1,0 0 1,0 0-1,0-1 1,1 1 0,-1 0-1,1-1 1,0 1 0,0-1-1,0 1 1,1-1 0,-1 0-1,1 0 1,-1 0-1,1 0 1,0 0 0,0-1-1,1 0 1,-1 1 0,0-1-1,6 2 1,2 1-190,0-1 0,1 0 0,-1 0 0,1-2 1,0 1-1,0-1 0,21 0 0,6-4-277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01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34 12171,'1'-1'190,"0"0"0,-1 1 0,1-1 1,0 0-1,0 0 0,0 0 0,-1 0 1,1 0-1,0 0 0,-1 0 0,1 0 1,-1 0-1,1-1 0,-1 1 0,0 0 1,1-2-1,1-5 1785,3 1 1181,-2 13-1479,0 15-260,-6 8-450,-2 1 0,-8 31 1,2-11-517,10-46-420,-25 151 655,22-128-627,3 0 0,0 0 0,5 49-1,-4-73-87,1 0 0,-1 1-1,1-1 1,0 0 0,-1 0-1,1 0 1,1 0 0,-1 0 0,0-1-1,1 1 1,-1 0 0,1-1-1,0 1 1,0-1 0,0 1-1,0-1 1,0 0 0,1 0-1,-1 0 1,1 0 0,-1 0 0,1 0-1,0-1 1,0 0 0,0 1-1,0-1 1,0 0 0,0 0-1,0 0 1,0-1 0,0 1-1,0-1 1,0 0 0,0 0 0,0 0-1,1 0 1,-1 0 0,0-1-1,0 1 1,4-2 0,5-2-245,-1 0 1,1-1 0,-1 0-1,0 0 1,0-1 0,11-9-1,-15 11 162,28-20-471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20124,'-9'4'287,"1"2"0,-1-1 0,1 1-1,0 0 1,0 1 0,1 0-1,0 0 1,0 1 0,0 0 0,1 0-1,1 0 1,-7 12 0,5-7-210,0 1 0,2 0 0,-1 0 0,2 0 0,0 0 0,0 1 0,-2 23 0,6-35-73,0 0-1,0 0 1,0 0 0,0 0-1,1 0 1,-1 0 0,1-1-1,-1 1 1,1 0 0,2 3-1,-3-6 3,0 1-1,1 0 1,-1-1-1,1 1 0,-1 0 1,1-1-1,0 1 1,-1 0-1,1-1 1,-1 1-1,1-1 0,0 1 1,0-1-1,-1 0 1,1 1-1,0-1 1,0 0-1,-1 1 0,1-1 1,0 0-1,0 0 1,0 0-1,0 0 1,-1 0-1,1 0 0,0 0 1,0 0-1,0 0 1,0 0-1,-1 0 0,1 0 1,0-1-1,0 1 1,0 0-1,-1-1 1,1 1-1,0 0 0,0-1 1,0 0-1,9-5 102,-1-1 0,0 0 0,0 0 0,0-1-1,-1 0 1,0-1 0,-1 1 0,0-2 0,0 1-1,8-16 1,-1-1 275,-2 0 0,19-56 0,-27 66-223,-4 16-156,0 0 1,0 0-1,0 0 0,0 0 1,0 0-1,0 0 1,0 0-1,0 0 1,0 0-1,0 0 0,0 0 1,0 0-1,0 0 1,0 1-1,0-1 1,0 0-1,0 0 0,0 0 1,-1 0-1,1 0 1,0 0-1,0 0 1,0-1-1,0 1 0,0 0 1,0 0-1,0 0 1,0 0-1,0 0 1,0 0-1,0 0 0,0 0 1,0 0-1,0 0 1,0 0-1,0 0 1,0 0-1,0 0 0,0 0 1,0 0-1,-12 26 91,-22 93-25,30-102-70,1 1 0,1-1-1,0 1 1,2-1 0,1 20 0,-1-35 0,0-1 0,0 1 1,0 0-1,0 0 1,0 0-1,1-1 1,-1 1-1,1 0 1,-1 0-1,1-1 1,0 1-1,0 0 1,0-1-1,0 1 1,0-1-1,0 1 0,0-1 1,0 1-1,0-1 1,1 0-1,-1 0 1,1 0-1,-1 1 1,1-2-1,-1 1 1,1 0-1,0 0 1,-1 0-1,1-1 1,0 1-1,0-1 0,-1 1 1,1-1-1,0 0 1,0 1-1,0-1 1,0 0-1,-1 0 1,5-1-1,0 0 14,1-1-1,0 0 0,-1 0 1,1 0-1,-1-1 1,0 0-1,0 0 0,0-1 1,9-7-1,-1 0 44,-1-1 0,0-1 0,-1 0-1,-1 0 1,0-2 0,0 1 0,-2-1-1,0-1 1,0 0 0,6-20 0,-12 26-44,-9 22-43,-7 24-13,7-18 41,3-10 3,1-1 0,0 1 1,0 0-1,0 0 0,1 1 0,1-1 0,-1 0 1,2 11-1,-1-18 3,0 0 0,0 0 1,0 0-1,0 0 0,1-1 1,-1 1-1,0 0 0,1 0 1,-1 0-1,1-1 0,-1 1 1,0 0-1,1-1 0,0 1 1,-1 0-1,1-1 0,-1 1 1,1 0-1,0-1 0,-1 1 1,1-1-1,0 0 0,0 1 1,0-1-1,-1 1 0,1-1 1,0 0-1,0 0 0,0 1 1,0-1-1,-1 0 0,1 0 1,0 0-1,0 0 0,0 0 1,0 0-1,0 0 0,-1-1 1,1 1-1,0 0 0,0 0 1,0 0-1,0-1 0,-1 1 1,1-1-1,1 0 0,3-1 27,0-1-1,0 0 0,0 0 0,0 0 1,-1 0-1,5-5 0,4-6 46,0 0-1,-2 0 1,0-1-1,0-1 1,-2 1-1,0-2 1,11-25-1,-25 57-309,0 0 1,2 0-1,0 1 0,1-1 0,0 1 0,1 0 0,1-1 0,0 1 1,4 17-1,-4-31 169,1 0 1,-1 1 0,1-1 0,0 0-1,0 1 1,0-1 0,0 0 0,1 0 0,-1 0-1,1 0 1,-1 0 0,3 2 0,12 6-484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02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18348,'-3'43'6027,"-3"11"-4004,-7 82-1570,13-136-442,0 1-1,0 0 1,0-1 0,0 1-1,0 0 1,0-1-1,0 1 1,0 0 0,0-1-1,0 1 1,0 0 0,0-1-1,1 1 1,-1 0-1,0-1 1,0 1 0,1 0-1,-1-1 1,0 1 0,1-1-1,-1 1 1,1-1 0,-1 1-1,0-1 1,1 1-1,-1-1 1,1 1 0,0-1-1,-1 0 1,1 1 0,-1-1-1,1 0 1,0 1-1,-1-1 1,1 0 0,-1 0-1,1 0 1,0 1 0,-1-1-1,1 0 1,0 0-1,-1 0 1,1 0 0,0 0-1,-1 0 1,1-1 0,0 1-1,-1 0 1,1 0-1,0 0 1,-1-1 0,1 1-1,0 0 1,-1 0 0,1-1-1,0 0 1,5-2 68,0 0 0,0-1 0,0 0-1,6-5 1,55-51 441,10-8-245,-76 67-273,0 0-1,-1 0 1,1 1 0,0-1-1,0 0 1,0 1 0,0-1-1,0 0 1,0 1 0,0-1-1,1 1 1,-1 0-1,0-1 1,0 1 0,0 0-1,0 0 1,0 0 0,1 0-1,1 0 1,-2 0-2,-1 1 0,1-1 0,-1 1 0,1-1 1,-1 1-1,1-1 0,-1 1 0,1-1 0,-1 1 0,0 0 0,1-1 0,-1 1 1,0 0-1,0-1 0,1 1 0,-1 0 0,0-1 0,0 1 0,0 0 0,0 0 1,0-1-1,0 1 0,0 1 0,0 8-10,-1 0 1,-1 0-1,-3 15 1,2-16-2,-12 53-2082,15-62 2078,0 0-1,0 0 0,-1 1 0,1-1 0,0 0 0,0 0 1,0 0-1,0 0 0,0 0 0,0 0 0,0 0 0,0 1 1,0-1-1,0 0 0,0 0 0,0 0 0,0 0 0,0 0 1,0 0-1,0 0 0,0 1 0,0-1 0,0 0 0,0 0 1,0 0-1,1 0 0,-1 0 0,0 0 0,0 0 0,0 1 1,0-1-1,0 0 0,0 0 0,0 0 0,0 0 0,0 0 1,0 0-1,1 0 0,-1 0 0,0 0 0,0 0 0,0 0 1,0 0-1,0 0 0,0 0 0,0 0 0,1 0 1,-1 0-1,0 0 0,0 0 0,0 0 0,0 0 0,0 0 0,4-3-536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02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28 113 16748,'1'2'266,"0"-1"1,0 0-1,1 1 1,-1-1-1,0 0 1,0 1-1,1-1 1,-1 0-1,1 0 1,-1 0 0,1 0-1,0 0 1,-1-1-1,1 1 1,0 0-1,0-1 1,3 1-1,0 0 114,-1-1-1,1 0 1,0 0 0,0 0-1,0 0 1,8-3-1,-3 1-114,-1-1 0,0 0 0,0 0 0,0-1 0,0-1-1,12-7 1,-15 8-150,-1-1-1,0 1 0,0-1 0,0 0 1,4-7-1,-7 10-59,0 0-1,-1 0 1,1-1 0,-1 1-1,0-1 1,0 1 0,0-1-1,0 1 1,0-1 0,-1 1-1,1-1 1,-1 0 0,0 0-1,0 1 1,0-6 0,0 7-42,0 0 1,0 0 0,0 0 0,-1 1 0,1-1-1,0 0 1,-1 0 0,1 1 0,0-1-1,-1 0 1,1 1 0,-1-1 0,1 0 0,-1 1-1,1-1 1,-1 1 0,0-1 0,1 0 0,-1 1-1,0 0 1,1-1 0,-1 1 0,0-1-1,-1 1 1,0-1 1,0 1-1,-1 0 0,1-1 0,0 1 1,0 0-1,0 0 0,0 1 1,0-1-1,-4 1 0,-1 1 5,0 1-1,0-1 1,0 1-1,-10 6 1,3 1 11,0 0 1,1 1-1,1 0 1,0 1-1,0 0 1,1 1-1,1 1 1,0-1 0,-11 22-1,19-32-15,0 1-1,0 0 1,1 0-1,0 0 1,-1 0-1,1 0 1,1 0-1,-1 1 1,1-1-1,-1 0 1,1 0-1,0 1 1,1 4-1,0-7-24,-1 0-1,1 1 0,0-1 0,0 1 1,0-1-1,0 0 0,1 0 0,-1 0 1,1 1-1,-1-1 0,1 0 0,-1-1 1,1 1-1,0 0 0,0-1 0,0 1 1,0-1-1,0 1 0,1-1 0,-1 0 1,0 0-1,1 0 0,3 1 0,5 1-243,0-1 0,0-1 0,1 0 0,-1 0-1,1-1 1,-1-1 0,0 0 0,1 0 0,20-7 0,4-2-287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03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15947,'3'0'162,"-1"0"0,1 0 0,-1 0 0,1 1-1,-1-1 1,0 1 0,1 0 0,-1 0 0,0 0-1,1 0 1,-1 0 0,0 1 0,0-1 0,0 0-1,0 1 1,0 0 0,0-1 0,-1 1 0,1 0-1,1 2 1,2 4 739,0 0 1,-1-1-1,0 1 0,3 10 0,-5-14-289,15 22 1785,1 0-1615,-11-9-704,0 0 1,-2 1-1,0 0 1,0 0 0,-2 0-1,-1 1 1,0-1-1,-1 1 1,-1-1-1,0 1 1,-2-1-1,-6 32 1,1-20-103,-1 0 0,-1-1-1,-2 0 1,-1 0 0,-1-2 0,-32 51 0,19-42-256,-2-1 0,-1-1-1,-2-1 1,-1-2 0,-39 30-1,39-35-85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09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24629,'5'10'2025,"-4"-4"-1513,-2-8-272,1 1 664,1 1-296,2-1-584,0-1-600,1-1 968,0-2-496,-2-11-112,-2-6-48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10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10 21349,'0'-1'63,"0"1"0,0-1 0,0 1 0,1 0 1,-1-1-1,0 1 0,0-1 0,0 1 1,0 0-1,1-1 0,-1 1 0,0 0 0,0-1 1,1 1-1,-1 0 0,0-1 0,0 1 0,1 0 1,-1 0-1,0-1 0,1 1 0,-1 0 1,0 0-1,1 0 0,-1 0 0,1-1 0,-1 1 1,0 0-1,1 0 0,-1 0 0,1 0 1,-1 0-1,0 0 0,1 0 0,6 13 979,-1 28-65,-2 50-304,-8 96-1,-22 90-3385,26-275 2457,0-1 0,0 1 0,0 0 0,0-1 1,-1 1-1,1 0 0,-1-1 0,1 1 0,-1-1 0,0 1 0,0-1 1,1 1-1,-3 2 0,-5-5-1761,-2-11 1065,-2-10-514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2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2 655 17236,'-1'-3'214,"1"1"1,-1-1-1,1 1 1,0-1-1,0 1 1,0-1-1,0 1 1,1-1 0,-1 1-1,1-1 1,-1 1-1,1 0 1,1-4-1,15-32 989,-15 33-742,8-14 80,0 1 0,1 1-1,16-21 1,-21 31-484,0 0-1,0 1 1,0-1-1,1 2 1,0-1-1,0 1 1,0 0-1,1 0 1,0 1-1,10-5 1,-16 8-58,0 1 0,0-1 0,1 0 0,-1 1 0,0-1 0,1 1 0,-1-1-1,1 1 1,-1 0 0,0 0 0,1 0 0,-1 1 0,1-1 0,-1 1 0,0-1 0,1 1 0,-1 0 0,0 0 0,0-1 0,1 2 0,-1-1 0,0 0 0,0 0 0,0 1 0,0-1-1,-1 1 1,1 0 0,0-1 0,-1 1 0,1 0 0,-1 0 0,1 0 0,-1 0 0,0 0 0,0 0 0,0 0 0,1 5 0,2 4-9,-1 0 1,0 0 0,-1 0 0,0 0-1,-1 1 1,0 18 0,-3 53-3,2-83 15,0 1 1,0-1 0,0 0 0,0 0-1,0 0 1,0 0 0,0 1 0,0-1-1,0 0 1,-1 0 0,1 0 0,0 0 0,0 1-1,0-1 1,0 0 0,0 0 0,0 0-1,0 0 1,0 1 0,0-1 0,0 0-1,0 0 1,0 0 0,1 1 0,-1-1-1,0 0 1,0 0 0,0 0 0,0 0-1,0 1 1,0-1 0,0 0 0,0 0 0,1 0-1,-1 0 1,0 0 0,0 0 0,0 1-1,0-1 1,0 0 0,1 0 0,-1 0-1,0 0 1,0 0 0,0 0 0,0 0-1,1 0 1,-1 0 0,0 0 0,0 0 0,7-10 218,4-20 126,-8 2-106,-2 0 0,0 0-1,-2 0 1,-6-40 0,1 6-108,6 58-130,-1 0 1,1-1-1,1 1 0,-1 0 0,0 0 0,1 0 0,0 0 0,2-7 1,-2 9-6,0 0 1,0 0-1,0 1 1,0-1 0,0 0-1,1 1 1,-1-1-1,1 1 1,-1-1 0,1 1-1,-1 0 1,1-1-1,0 1 1,-1 0 0,1 0-1,0 0 1,0 0-1,0 1 1,3-2 0,17-3-5,-1 0 1,1 2-1,1 0 1,-1 1-1,0 1 1,1 2 0,-1 0-1,32 6 1,-52-6 1,0-1 0,1 1 0,-1 0 0,0 0 0,1 0 0,-1 0 0,0 0 0,0 1 0,0-1 0,0 1 0,0-1 0,0 1 0,0 0 0,-1-1 0,1 1 0,-1 0 1,1 0-1,-1 0 0,0 1 0,0-1 0,1 0 0,-2 0 0,1 1 0,0-1 0,0 0 0,-1 1 0,1-1 0,-1 1 0,0 4 0,0 6-18,0 1 0,-1 0 0,-1 0 0,-4 17 0,1-1 17,4-24 4,-1 4 1,1 0 0,0 0 0,1 13 1,0-22-2,0 0 0,0 0 0,0 0 0,0 0 1,1 0-1,-1 0 0,0 0 0,1 0 0,-1 0 0,0-1 1,1 1-1,-1 0 0,1 0 0,-1 0 0,1-1 1,-1 1-1,1 0 0,1 1 0,-1-2 0,0 0 0,0 0 0,0 0 0,0 0 0,0 0 0,0 0 1,0 0-1,-1 0 0,1 0 0,0 0 0,0 0 0,0-1 0,0 1 0,0 0 0,0-1 0,0 1 0,-1-1 0,1 1 0,0-1 0,0 1 0,-1-1 1,1 1-1,1-2 0,7-7-3,0 1 1,-1-1-1,1 0 1,-2-1-1,0 0 1,8-14-1,31-70-13,4-39-112,-52 148 108,2 0-1,0 0 1,0 1-1,1-1 1,1 0-1,1 0 0,0 0 1,10 25-1,-11-35 22,0 0-1,0 0 0,0-1 1,1 1-1,0 0 0,0-1 1,0 0-1,0 0 1,1 0-1,0 0 0,-1 0 1,1-1-1,1 0 0,-1 0 1,0 0-1,1 0 0,0-1 1,0 1-1,-1-1 0,1 0 1,1-1-1,-1 1 0,0-1 1,0 0-1,0-1 1,1 1-1,-1-1 0,8 0 1,-6-1 20,1 1 0,-1-2 0,0 1 0,0-1 0,0 0 1,-1 0-1,1-1 0,0 0 0,-1 0 0,0 0 0,1-1 0,-1 0 1,-1-1-1,1 1 0,-1-1 0,0 0 0,0 0 0,0-1 1,0 1-1,-1-1 0,0 0 0,6-13 0,-6 10 20,0-1-1,0-1 0,-1 1 1,0 0-1,-1-1 0,0 0 1,-1 1-1,0-1 1,-1 0-1,0 0 0,-1 1 1,0-1-1,0 0 0,-5-17 1,1 13-7,-1 1 0,0-1 1,0 1-1,-2 0 0,-9-14 1,11 20-136,1 0 0,-1 1 0,-1 0 0,1 0 0,-1 0 0,-1 1 0,1 0 0,-1 0 0,-13-6 0,17 10-45,0 0 0,-1 1 0,1-1 0,-1 1-1,1 0 1,-1 1 0,1-1 0,-1 1 0,0 0 0,1 0 0,-6 1 0,4 3-374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10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44 428 14907,'-8'-12'779,"1"-1"0,1-1 0,0 1-1,-6-25 1,10 32-484,1 0 0,0 0-1,1-1 1,-1 1 0,1 0 0,1 0-1,-1-1 1,1 1 0,0 0 0,0 0-1,1 0 1,0 0 0,5-11 0,2-1 92,1 0 0,1 0 0,1 1 0,0 1 0,1 0 0,1 0 0,1 1 0,0 1 0,1 1 0,32-22 0,-37 28-317,0 1 0,1 0 0,0 1 0,1 1 0,-1-1 0,1 2 1,25-4-1,-28 6-49,0 0 1,0 1-1,0 0 0,0 1 1,0 1-1,0-1 1,0 1-1,-1 1 1,1 0-1,-1 0 1,12 6-1,-6 0-24,0 0 0,-1 1 0,0 1-1,0 0 1,-1 0 0,-1 2 0,0-1-1,-1 2 1,0-1 0,-1 2 0,0-1-1,-1 1 1,13 32 0,-20-42 16,0 1 0,-1-1 0,1 1 0,-1-1 0,0 1 1,-1 0-1,0 0 0,1-1 0,-2 1 0,1 0 0,-1 0 0,0-1 0,0 1 0,0 0 0,-1-1 1,0 1-1,-3 6 0,1-5 22,-1 0-1,0 0 1,0 0 0,-1 0 0,0-1 0,0 0-1,0 0 1,-1 0 0,1-1 0,-16 9 0,8-6-6,-1-1 0,0 0 0,-17 5 1,26-9-254,-1-2 1,1 1-1,-1-1 1,0 0-1,1 0 1,-1 0-1,0-1 1,0 0-1,-13-2 1,19 1 180,0 1 0,0 0-1,0-1 1,-1 1 0,1-1 0,0 0-1,0 1 1,0-1 0,0 0 0,0 1 0,0-1-1,0 0 1,0 0 0,1 0 0,-1 0-1,0 0 1,0 0 0,1 0 0,-1 0 0,1 0-1,-2-2 1,1-7-596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1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84 14923,'3'-6'878,"16"-36"1315,-18 41-2021,0 0 0,-1 0 0,1-1 0,-1 1 0,1 0 0,-1-1 0,0 1 0,1 0 0,-1-1-1,0 1 1,0 0 0,0-1 0,0 1 0,0-1 0,0 1 0,-1 0 0,1-1 0,0 1 0,-1 0 0,1-1 0,-1 1 0,1 0 0,-1 0 0,0-1 0,-1-1 0,1 3-60,-1 0 1,1 1-1,0-1 1,0 0-1,0 0 1,-1 1-1,1-1 1,0 1-1,0-1 1,0 1-1,0-1 1,0 1-1,0 0 0,0 0 1,0-1-1,0 1 1,0 0-1,0 0 1,1 0-1,-1 0 1,0 0-1,0 1 1,-1 1 55,-23 25 266,2 1 0,1 2 0,2 0 0,1 1-1,1 1 1,-19 51 0,21-42-236,3 0-1,1 2 1,2-1-1,2 1 1,-3 50-1,10-73-198,1 0 0,0 1 0,2-1 0,0 0 0,1 0 0,2-1 0,12 38 0,-14-50-115,0-1 0,1 1 1,0-1-1,0 0 0,1 0 1,0-1-1,0 1 0,1-1 1,11 10-1,-11-12-1,-1 0 0,1-1 0,0 0 0,0 0 0,0 0 0,1-1-1,-1 0 1,0 0 0,1 0 0,0-1 0,-1 0 0,1 0 0,10-1 0,21-4-563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1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134 181 17116,'2'-3'303,"-1"0"1,0 0-1,0 0 1,0 1 0,0-1-1,0 0 1,-1 0-1,1 0 1,-1 0 0,0 0-1,0-1 1,0 1-1,0 0 1,0 0-1,-1 0 1,0 0 0,0-3-1,0 5-197,0-1 0,1 1-1,-1 0 1,0-1 0,0 1-1,1 0 1,-1 0 0,0 0-1,0 0 1,-1 0 0,1 0 0,0 0-1,0 0 1,0 0 0,-1 0-1,1 1 1,0-1 0,-1 0-1,1 1 1,0-1 0,-1 1 0,1 0-1,-1-1 1,1 1 0,-1 0-1,1 0 1,-1 0 0,1 0-1,-1 0 1,1 0 0,0 1 0,-1-1-1,1 0 1,-1 1 0,1-1-1,-2 2 1,-2 0-48,0 0 0,1 0 1,-1 1-1,1 0 0,0 0 0,0 0 1,0 1-1,0-1 0,1 1 0,-1 0 0,1 0 1,0 0-1,0 1 0,0-1 0,-3 8 1,1-1-41,0 0 1,1 1 0,0-1 0,1 1-1,-3 19 1,5-24-19,1-1 0,0 1 0,0-1 0,0 1 0,1-1 0,1 9 0,-2-14-2,1 0 1,-1 0-1,0 1 1,1-1 0,-1 0-1,0 0 1,1 0-1,-1 1 1,1-1 0,0 0-1,-1 0 1,1 0-1,0 0 1,0 0-1,0 0 1,0-1 0,0 1-1,0 0 1,0 0-1,0-1 1,0 1-1,0 0 1,0-1 0,0 1-1,0-1 1,0 1-1,1-1 1,-1 0-1,0 0 1,0 1 0,1-1-1,-1 0 1,0 0-1,0 0 1,1 0 0,-1 0-1,0-1 1,2 1-1,5-3 0,-1 0-1,1 0 1,-1-1-1,1 0 1,-1 0-1,0-1 0,-1 0 1,1 0-1,-1-1 1,9-9-1,8-10 7,20-31 0,-32 41 6,0 0 1,15-31-1,-32 68-62,0 1 0,-4 37 1,9-50 41,-8 66-42,0 79-1,12 80 64,0-105 58,-3-121-61,-2 92 70,1-87-42,0-1 0,-1 1 0,-1-1 0,0 0 0,-7 17 0,2-20 70,1-15-21,-2-23 31,4-8-92,1 0 1,2 0 0,2 0 0,1-1 0,1 1-1,8-37 1,-1 26-48,3 1 0,1 0-1,2 0 1,24-47 0,-26 65-63,2 1 0,1 1 0,1 0 0,2 1 0,0 1 0,1 1 0,2 1 0,0 0 0,39-27 0,-60 48 80,4-3-7,-1 1-1,1-1 1,-1 0-1,1 0 1,-1-1-1,4-6 1,-4 17 70,-2 0 0,1 0 0,-1 1-1,0-1 1,2 7 0,-4-11-49,2 5 1,0-1-1,0 0 1,1 0-1,0 0 0,0-1 1,5 8-1,-8-13-8,1 1-1,0 0 0,0 0 0,-1 0 0,1 0 0,0-1 1,0 1-1,0 0 0,0-1 0,0 1 0,0 0 0,0-1 1,0 0-1,0 1 0,0-1 0,0 0 0,3 1 1,-3-1 1,0 0 0,1-1 0,-1 1 0,0 0 0,0-1 1,0 1-1,1-1 0,-1 0 0,0 1 0,0-1 1,0 0-1,0 1 0,0-1 0,0 0 0,0 0 1,0 0-1,0 0 0,0 0 0,-1 0 0,2-2 1,8-23 245,-10 23-208,1 1-1,0-1 1,-1 0 0,1 1 0,0-1-1,1 1 1,-1-1 0,0 1-1,1-1 1,-1 1 0,1 0 0,3-4-1,-3 5 144,15-5-5685,-18 13 1121,-3 4 4383,-2 2-1408,7-27-605,0-9 1915,0 8 195,0 12-73,-1 1 0,0 0 0,0-1 0,0 1 1,0-1-1,0 1 0,-1 0 0,1-1 1,-2-2-1,2 4 45,0 1 0,0-1 0,-1 1 0,1 0 0,0-1 0,-1 1 0,1 0 0,0 0 0,-1-1 0,1 1 0,0 0 0,-1 0 0,1-1 0,0 1 0,-1 0 1,1 0-1,-1 0 0,1 0 0,-1 0 0,1-1 0,-1 1 0,-17 4 3361,17-3-3134,-1 1 0,1-1 1,0 0-1,0 0 0,0 1 0,0-1 0,0 0 0,0 1 1,0-1-1,1 1 0,-1 0 0,0-1 0,1 1 0,-1-1 1,1 1-1,0 0 0,-1 3 0,-1 5 319,-3 6-418,0 0 0,1 1-1,1 0 1,0-1 0,1 1-1,1 0 1,1 0 0,3 27-1,-3-43-195,0 0 0,0 0 0,0 0 0,0 0 0,0 0 0,1 0 0,-1 0 0,0 0 0,1 0 0,-1 0 0,1 0 0,-1 0 0,1 0 0,-1 0 0,1 0 0,0 0 0,-1-1 0,1 1 0,0 0 0,0-1 0,-1 1 0,3 1 0,-2-2 1,0 0 1,0 0-1,0 0 1,0 0-1,0 0 0,0-1 1,0 1-1,0 0 0,0 0 1,0-1-1,-1 1 0,1 0 1,0-1-1,0 1 1,0-1-1,0 1 0,-1-1 1,1 0-1,1 0 0,4-5 16,0 0-1,-1-1 0,1 0 0,4-7 0,24-45 174,-2-1-1,36-98 0,-60 135-80,-8 20-29,-4 14-42,-10 27-1,-11 48 1,22-73-26,1 1-1,0 0 1,0 0 0,1 0 0,1 0 0,1 0 0,2 17 0,-3-30-14,0-1 0,0 1 1,0 0-1,0-1 1,0 1-1,0-1 1,0 1-1,0 0 0,0-1 1,1 1-1,-1 0 1,0-1-1,0 1 1,1-1-1,-1 1 0,0-1 1,1 1-1,-1-1 1,1 1-1,-1-1 1,1 1-1,-1-1 0,1 1 1,-1-1-1,1 0 1,-1 1-1,1-1 1,-1 0-1,1 1 0,0-1 1,-1 0-1,1 0 1,0 0-1,-1 1 1,1-1-1,-1 0 0,1 0 1,0 0-1,-1 0 1,1 0-1,0 0 1,-1-1-1,1 1 0,0 0 1,-1 0-1,1 0 1,0 0-1,-1-1 1,1 1-1,-1 0 0,1-1 1,-1 1-1,1 0 1,-1-1-1,1 1 1,-1-1-1,1 1 1,0-2-1,3-1-99,0-1 0,-1 1 0,1-1 0,-1 0 0,6-8 0,-2-3-657,0 0-1,0-1 1,-2 0-1,0 0 0,5-24 1,-6 14-195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1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22 21189,'10'-20'1799,"-10"20"-1779,0 0 1,0 0-1,0 0 1,0 0-1,0 0 1,0-1 0,0 1-1,0 0 1,1 0-1,-1 0 1,0 0-1,0 0 1,0 0 0,0 0-1,0 0 1,0 0-1,0 0 1,0 0-1,1 0 1,-1 0-1,0 0 1,0 0 0,0 0-1,0 0 1,0 0-1,0 0 1,0 0-1,0 0 1,1 0 0,-1 0-1,0 0 1,0 0-1,0 0 1,0 0-1,0 0 1,0 0 0,0 0-1,0 0 1,1 0-1,-1 0 1,0 0-1,0 1 1,0-1 0,0 0-1,0 0 1,0 0-1,0 0 1,0 0-1,0 0 1,0 0-1,0 0 1,0 0 0,0 1-1,0-1 1,0 0-1,0 0 1,0 0-1,0 0 1,0 0 0,0 0-1,0 0 1,0 1-1,0-1 1,0 0-1,0 0 1,0 0 0,0 0-1,-1 40 931,-6 7-673,-1 0-1,-21 63 1,15-64 90,2 1 0,-7 61 0,18-94-262,-3 28 150,4-40-234,0 1 0,0-1 0,0 1-1,1-1 1,-1 0 0,1 1 0,-1-1 0,1 1-1,0-1 1,0 0 0,0 0 0,2 4-1,-3-6-17,0 1 1,1-1-1,-1 0 0,1 1 0,-1-1 0,1 0 0,-1 1 1,1-1-1,-1 0 0,1 0 0,-1 0 0,1 1 0,-1-1 1,1 0-1,-1 0 0,1 0 0,0 0 0,-1 0 0,1 0 1,-1 0-1,1 0 0,-1 0 0,1 0 0,0 0 0,-1-1 1,1 1-1,-1 0 0,1 0 0,-1-1 0,1 1 0,-1 0 0,1 0 1,-1-1-1,1 1 0,-1 0 0,0-1 0,1 1 0,-1-1 1,1 1-1,-1-1 0,0 1 0,1-1 0,-1 1 0,0-1 1,0 0-1,15-22 83,-6-3-51,-2 1 1,0-1-1,-1 0 1,-2 0-1,0-1 0,-1-46 1,-2 73-153,3 5 47,6 15 11,0 0 13,-6-14 41,1-1-1,-1 1 1,1-1 0,0 0 0,0 0 0,1-1 0,-1 1 0,1-1 0,0 0-1,0-1 1,0 0 0,1 0 0,-1 0 0,1 0 0,0-1 0,0 0 0,0-1-1,0 0 1,0 0 0,0 0 0,8-1 0,-8 0 14,0 0 0,1 0 0,-1-1 0,0-1 0,0 1 1,0-1-1,0 0 0,0-1 0,0 1 0,0-1 0,-1-1 0,1 1 0,-1-1 0,0 0 0,0-1 1,0 1-1,-1-1 0,0-1 0,0 1 0,6-8 0,-10 11-3,0 1-1,0-1 0,0 0 1,0 0-1,0 0 1,0 1-1,0-1 1,-1 0-1,1 0 1,-1 0-1,1 0 0,-1 0 1,0 0-1,0 0 1,0 0-1,0 0 1,0 0-1,0 0 1,0 0-1,-1 0 1,1 0-1,-1 0 0,-1-2 1,2 3-5,-1 0-1,1 1 1,-1-1-1,1 0 1,-1 1 0,0-1-1,0 0 1,1 1 0,-1-1-1,0 1 1,0-1 0,1 1-1,-1-1 1,0 1 0,0 0-1,0-1 1,0 1-1,0 0 1,-1 0 0,0 0-2,0 0 1,-1 0-1,1 0 0,0 0 1,0 1-1,0-1 1,0 1-1,0 0 1,0-1-1,0 1 1,0 0-1,-1 1 0,-4 3 2,0 0-1,1 0 1,-1 1-1,1 0 1,1 0-1,-1 0 1,1 1 0,0-1-1,1 1 1,-1 1-1,1-1 1,-3 10-1,4-12-68,1 0-1,0 1 1,0-1 0,1 1 0,0-1-1,0 1 1,0 0 0,0 0-1,1-1 1,0 1 0,0 0 0,0-1-1,1 1 1,0 0 0,0 0-1,1-1 1,-1 1 0,4 6-1,-4-11 45,1 1 0,-1-1 0,0 1-1,1-1 1,-1 1 0,1-1 0,0 0-1,-1 0 1,1 1 0,0-1-1,0-1 1,0 1 0,0 0 0,-1 0-1,1-1 1,0 1 0,0-1-1,1 1 1,-1-1 0,0 0 0,3 0-1,26-3-286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13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21757,'1'-1'83,"-1"1"1,0 1-1,1-1 1,-1 0-1,1 0 1,-1 0 0,1 0-1,-1 0 1,1 0-1,-1 0 1,0 1-1,1-1 1,-1 0 0,1 0-1,-1 0 1,0 1-1,1-1 1,-1 0-1,0 1 1,1-1 0,-1 0-1,0 1 1,0-1-1,1 0 1,-1 1-1,0-1 1,0 1 0,0-1-1,1 0 1,-1 1-1,0 0 1,1 17 189,-1-11 3,0 67 1154,6 456 90,-6-413-1965,0-116 382,0 0 0,0 0 0,0 0 1,0 0-1,0 0 0,0 0 1,0 0-1,1 0 0,-1 0 1,0 0-1,1 0 0,-1 0 0,1 0 1,-1 0-1,1 0 0,-1 0 1,1-1-1,0 1 0,-1 0 1,1 0-1,0-1 0,0 1 0,-1 0 1,1-1-1,2 2 0,-2-2-19,0 0 0,0 0 0,1 0 0,-1-1 0,0 1 0,1 0 0,-1-1 0,0 1 0,0 0-1,0-1 1,1 0 0,-1 1 0,0-1 0,0 0 0,0 1 0,0-1 0,0 0 0,0 0 0,0 0 0,1-1-1,17-17-565,5-3-181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1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48 18804,'0'-1'114,"0"1"1,0-1-1,0 1 0,0-1 0,1 1 1,-1-1-1,0 1 0,0-1 1,0 1-1,0-1 0,0 1 0,0-1 1,0 1-1,0-1 0,0 1 0,0-1 1,-1 1-1,1-1 0,0 1 1,0-1-1,0 1 0,-1 0 0,1-1 1,0 1-1,0-1 0,-1 1 1,1-1-1,0 1 0,-1-1 0,0 1 8,0 0 0,0 0 0,0 0 0,1 1 0,-1-1 1,0 0-1,0 0 0,1 0 0,-1 1 0,0-1 0,0 0 0,1 1 0,-1-1 0,0 1 0,1-1 0,-2 2 0,-25 25 1246,18-16-1276,1 1 0,0 1 0,1 0-1,0 0 1,0 0 0,2 0 0,0 1 0,0 0 0,1 0 0,1 1 0,1-1 0,-2 24 0,4-36-80,-1 0 1,1 0-1,1 0 1,-1 0-1,0 0 1,0 0-1,1 0 1,-1 0-1,1 0 1,0 0-1,-1 0 0,1-1 1,0 1-1,0 0 1,0 0-1,0-1 1,1 1-1,-1-1 1,0 1-1,3 2 1,-2-3-4,0-1 0,0 1 0,0 0 0,0-1 1,0 1-1,0-1 0,0 0 0,0 1 0,0-1 0,0 0 1,0 0-1,0 0 0,0-1 0,0 1 0,0 0 0,4-2 1,3-2 10,1 0 1,0 0-1,-1-1 1,0 0-1,0-1 1,13-11-1,-11 8 12,-1-1-1,1-1 0,-2 0 1,1 0-1,-2-1 0,1 0 1,-2-1-1,0 1 1,0-1-1,-1-1 0,-1 1 1,0-1-1,-1 0 1,3-17-1,-6 28-18,-1-1 1,0 0-1,0 1 1,0-1-1,0 0 1,0 0-1,-1 1 1,0-1-1,0 0 1,-1-4-1,1 7-10,1 0 0,-1 0 0,0 0 0,1 0 0,-1 0 0,0 1 0,1-1 0,-1 0 0,0 0 0,0 0-1,1 1 1,-1-1 0,0 1 0,0-1 0,0 0 0,0 1 0,0 0 0,0-1 0,0 1 0,0-1 0,0 1 0,0 0 0,-1 0 0,1 0-1,0 0 1,0 0 0,0 0 0,0 0 0,0 0 0,0 0 0,0 0 0,0 1 0,0-1 0,0 0 0,0 1 0,0-1 0,0 1 0,0-1-1,-1 1 1,-4 3-1,1-1 0,-1 1 0,1 1 0,0-1-1,0 0 1,1 1 0,0 0 0,0 0 0,0 1 0,0-1-1,1 1 1,-6 11 0,1 0 1,1 1 0,0 1-1,-4 21 1,9-31 3,0 0 0,0 0 0,1 1 0,1-1 0,0 11 0,0-18-2,0 0-1,0-1 0,0 1 1,0-1-1,0 1 0,1-1 0,-1 1 1,1-1-1,-1 1 0,1-1 0,-1 0 1,1 1-1,0-1 0,-1 0 1,1 1-1,0-1 0,0 0 0,0 0 1,0 0-1,0 1 0,1-1 0,-1-1 1,0 1-1,0 0 0,1 0 1,-1 0-1,0-1 0,1 1 0,-1 0 1,1-1-1,-1 1 0,1-1 0,-1 0 1,1 0-1,-1 1 0,1-1 1,-1 0-1,3-1 0,4 0 11,0-1 0,-1 0-1,1 0 1,-1-1 0,0 0 0,0 0 0,0-1-1,0 1 1,0-2 0,-1 1 0,0-1 0,9-8-1,4-6 33,-1 0 0,21-29-1,-26 32-15,-6 8-27,-1-1-1,1 1 1,-1-1-1,-1 0 1,0-1 0,7-15-1,-12 19-33,-3 6 21,-5 8-2,-1 7 5,0 0 0,1 0 1,1 1-1,0 0 0,1 0 1,0 1-1,-4 25 0,10-41 9,-1 1-1,1-1 1,0 0-1,0 0 1,0 1-1,0-1 0,0 0 1,0 0-1,0 0 1,0 1-1,0-1 1,0 0-1,1 0 0,-1 0 1,0 1-1,1-1 1,-1 0-1,1 0 0,0 0 1,-1 0-1,1 0 1,0 0-1,-1 0 1,1 0-1,0 0 0,0 0 1,0-1-1,0 1 1,0 0-1,0 0 1,0-1-1,0 1 0,0-1 1,0 1-1,1-1 1,-1 1-1,0-1 0,0 0 1,0 0-1,1 0 1,-1 1-1,0-1 1,0 0-1,1 0 0,-1 0 1,0-1-1,0 1 1,0 0-1,1 0 1,1-2-1,5 0 13,-1 0 0,1-1 1,-1 0-1,0 0 0,0 0 0,12-9 0,-7 3 3,-1 0 0,0 0 0,0-1 0,-1 0 0,-1-1 0,1 0-1,-2-1 1,1 0 0,-2 0 0,12-26 0,-17 32-20,-5 6-11,-5 10-8,0 3 27,0 0-1,1 0 1,0 1 0,2 0-1,-1 1 1,2-1-1,0 1 1,0 0 0,2 0-1,-2 21 1,4-34 1,0 0 0,0 0 0,0 0 1,0 0-1,1 0 0,-1 1 0,1-1 0,-1 0 1,1 0-1,0 0 0,0 0 0,0 0 0,0-1 1,0 1-1,0 0 0,1 0 0,2 2 0,-3-3 1,1 0 0,-1 0-1,1 0 1,0 0-1,0 0 1,-1-1 0,1 1-1,0-1 1,0 1 0,0-1-1,0 0 1,-1 1-1,1-1 1,0 0 0,0 0-1,2-1 1,4 0 11,0-1-1,0 0 1,-1 0 0,1-1-1,-1 0 1,0-1 0,14-8-1,2-4 25,0-2 0,25-26 0,-7 7-56,-40 36 10,-1 0 0,1 1 0,0-1-1,0 0 1,0 1 0,0-1 0,0 1-1,0-1 1,-1 1 0,1-1 0,0 1 0,1-1-1,-1 1 1,0 0 0,1-1 0,-1 2 1,-1-1 1,0 0-1,1 0 1,-1 0-1,0 0 1,0 1 0,1-1-1,-1 0 1,0 0-1,1 1 1,-1-1-1,0 0 1,0 1-1,0-1 1,1 0-1,-1 0 1,0 1 0,0-1-1,0 0 1,0 1-1,0-1 1,0 1-1,0-1 1,1 0-1,-1 1 1,0-1 0,0 0-1,0 1 1,-1 0-1,-5 39-116,3-25 97,1-5 0,1-4 17,0-1-1,0 1 0,1 0 0,0 0 1,0 0-1,1 8 0,-1-13 6,0 0 1,1 0-1,-1 0 0,1 0 0,-1 0 1,1 0-1,-1 0 0,1 0 0,-1 0 1,1 0-1,0 0 0,0 0 0,-1-1 0,1 1 1,0 0-1,0-1 0,0 1 0,0 0 1,0-1-1,0 1 0,0-1 0,0 1 0,0-1 1,0 0-1,0 0 0,0 1 0,0-1 1,1 0-1,-1 0 0,0 0 0,0 0 0,0 0 1,0 0-1,0 0 0,0-1 0,0 1 1,1 0-1,-1 0 0,0-1 0,1 0 1,8-2-3,0 0 1,18-10 0,-20 9-39,0 1 0,0-1 0,0 1 0,0 1 0,12-3 0,-19 5 30,0 0 0,0 0 1,0 0-1,0 0 0,0 0 1,0 0-1,1 0 1,-1 0-1,0 0 0,0 1 1,0-1-1,0 0 0,0 1 1,0-1-1,0 1 1,0-1-1,0 1 0,0-1 1,0 1-1,-1 0 0,1-1 1,0 1-1,0 0 1,-1 0-1,1 0 0,0 0 1,-1-1-1,1 1 0,-1 0 1,1 0-1,-1 0 1,1 0-1,-1 0 0,0 1 1,1-1-1,-1 0 0,0 0 1,0 0-1,0 1 0,1 7-125,-1-1 0,0 1 0,-1 0 0,-2 10 0,1-1-618,5-6-935,4-14 688,10-15 34,-3-6 91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1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96 15499,'1'3'259,"-1"-1"1,1 0-1,0 1 0,0-1 0,0 0 0,0 0 0,0 0 0,0 0 0,1 0 0,-1 0 0,1 0 0,-1 0 1,1-1-1,0 1 0,-1 0 0,1-1 0,0 0 0,0 1 0,3 1 0,-2-3-34,0 1 1,0 0-1,-1-1 0,1 1 0,0-1 0,0 0 0,0 0 1,0 0-1,0 0 0,0-1 0,-1 1 0,1-1 1,0 0-1,0 0 0,-1 0 0,5-2 0,2 0 70,0-2 0,0 1-1,0-1 1,0-1 0,-1 0 0,0 0-1,-1 0 1,1-1 0,-1 0 0,0-1-1,8-12 1,-14 19-283,0 0 0,0 0 0,-1 0 0,1 0 0,-1 0 0,1 0 0,-1 0-1,1 0 1,-1-1 0,0 1 0,0 0 0,1 0 0,-1 0 0,0 0 0,0-1 0,0 1 0,0 0 0,0 0 0,-1 0 0,1 0 0,0-1-1,0 1 1,-1 0 0,1 0 0,-1 0 0,1 0 0,-1 0 0,1 0 0,-1 0 0,0 0 0,0 0 0,1 0 0,-1 0 0,0 0 0,0 1 0,0-1-1,-1-1 1,0 1-8,-1 0 0,0 0 0,0 0 0,0 1 0,1-1 0,-1 1 0,0-1 0,0 1 0,0 0 0,0 0-1,0 0 1,0 0 0,1 1 0,-5 0 0,-4 2-9,1 1-1,-1 0 1,1 0-1,-1 1 1,1 0-1,1 1 1,-1 0-1,1 1 1,-15 13-1,18-14 4,0-1 0,1 1 0,0 0 1,0 0-1,1 0 0,0 0 0,0 1 0,0 0 0,1 0 0,0 0 0,0 0 0,1 1 0,0-1 1,0 1-1,-1 9 0,3-14-2,0-1-1,0 1 1,0 0 0,1 0 0,-1 0 0,1-1 0,0 1-1,0 0 1,-1-1 0,2 1 0,-1-1 0,0 1-1,0-1 1,1 1 0,0-1 0,-1 0 0,1 0 0,0 0-1,0 0 1,0 0 0,0 0 0,0 0 0,1-1 0,-1 1-1,1-1 1,-1 0 0,1 1 0,-1-1 0,1 0-1,-1-1 1,1 1 0,0 0 0,4 0 0,4 0-178,0 1 0,0-2 0,0 1 0,1-2 0,-1 1 0,0-2 0,13-2 0,-10 0 55,-1 0 0,0-1-1,0 0 1,16-10 0,9-8-314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15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20532,'15'3'2305,"-1"7"-1561,2 10-256,1 6 1345,2 17-841,-2 7-176,-4 12-336,-5 6-64,-13 10-144,-5 2-64,-13 12-56,-7 2-40,-12-1-200,-2 1-168,-4-10-1456,0-1 1544,2-10-224,3-4-96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1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13419,'5'-14'1847,"-4"11"-1437,-1 0 1,1 0-1,0 0 0,0 0 0,1 0 0,-1 1 0,0-1 0,1 0 1,0 1-1,0-1 0,0 1 0,0-1 0,0 1 0,0 0 1,3-2-1,-5 4-340,1 0 1,-1 0-1,1 0 1,-1 0-1,0 0 1,1 0-1,-1 1 1,1-1-1,-1 0 1,0 0-1,1 0 1,-1 0-1,0 1 1,1-1-1,-1 0 1,0 0-1,1 1 1,-1-1-1,0 0 1,0 1-1,1-1 1,-1 0-1,0 1 1,0-1-1,0 0 1,1 1-1,-1-1 0,0 1 1,0-1-1,0 0 1,0 1-1,0-1 1,0 1-1,0-1 1,0 0-1,0 1 1,3 20 627,-3-20-577,-1 248 1658,-3-80-1702,4-138-135,-1-12-273,1-1 0,1 1 0,0 0 0,2-1 0,7 29 0,-3-33-806,-6-14 1110,-1 1 0,0-1 0,1 0 0,-1 0 0,0 0 0,1 0 0,-1 0 0,0 0 0,1 0 1,-1 0-1,0 0 0,1 0 0,-1 0 0,1 0 0,-1 0 0,0 0 0,1 0 0,-1 0 0,0 0 0,1 0 0,-1 0 0,0 0 0,1-1 0,-1 1 1,0 0-1,0 0 0,1 0 0,-1-1 0,0 1 0,1 0 0,-1 0 0,0-1 0,0 1 0,0 0 0,1-1 0,-1 1 0,0 0 0,0-1 1,0 1-1,0 0 0,0-1 0,1 1 0,6-16-749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54 17604,'-10'0'2000,"5"1"-1104,0-1-400,10 1 1521,3-1-849,15-5-360,4-4-160,8-2-223,6 1-185,8 1-576,4 5-409,-3 1 657,1 0-104,-10 2-136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16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44 15243,'13'-44'2850,"-59"360"1005,42-240-4485,2 0 1,11 96 0,-8-167 369,1 18-342,-2-22 567,0 0 0,0-1 1,0 1-1,0 0 0,0 0 1,0-1-1,0 1 0,0 0 1,0 0-1,-1 0 0,1-1 0,0 1 1,-1 0-1,1-1 0,0 1 1,-1 0-1,1-1 0,-1 1 1,1 0-1,-1-1 0,0 2 1,-9-2-565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202 323 17036,'1'-1'102,"-1"0"1,1-1 0,-1 1 0,0 0-1,1-1 1,-1 1 0,0 0-1,0-1 1,0 1 0,0 0 0,0-1-1,0 1 1,0 0 0,0-1-1,-1 1 1,1 0 0,0 0 0,-1-1-1,1 1 1,-1 0 0,0 0-1,1-1 1,-1 1 0,0 0 0,0 0-1,1 0 1,-1 0 0,0 0 0,0 0-1,0 1 1,0-1 0,-1 0-1,1 0 1,0 1 0,0-1 0,0 0-1,-1 1 1,1-1 0,0 1-1,0 0 1,-3-1 0,0 0 48,0 0 1,0 0-1,0 0 0,0 1 1,0 0-1,0-1 0,0 1 1,0 1-1,0-1 1,0 1-1,0-1 0,0 1 1,-6 3-1,3 0-103,0 1 0,0 0 0,0 0 0,1 1 0,0 0 0,0 0 0,0 0 0,1 1 0,0 0 0,0 0 0,1 0 0,0 1 0,0-1 0,1 1 0,-4 12 0,1-1-37,0 1 1,2 0 0,0 0 0,1 1 0,0 26 0,3-41-4,0 1 0,0 0-1,1 0 1,0 0 0,1-1 0,3 13 0,-5-18-6,1 0-1,-1 1 1,1-1 0,-1 0 0,1 0-1,0 0 1,-1 0 0,1 0 0,0 0-1,0 0 1,0 0 0,0 0-1,-1 0 1,1 0 0,1 0 0,-1-1-1,0 1 1,0 0 0,0-1 0,0 1-1,0-1 1,1 1 0,-1-1-1,0 0 1,0 0 0,1 1 0,-1-1-1,0 0 1,0 0 0,1 0 0,-1 0-1,0 0 1,1-1 0,-1 1-1,0 0 1,0 0 0,1-1 0,-1 1-1,0-1 1,0 1 0,0-1 0,2 0-1,6-5 15,0 0-1,-1-1 1,1 1-1,-1-2 1,0 1-1,-1-1 1,0 0-1,0-1 1,8-13-1,46-90 170,-59 109-181,8-17 41,-1 0 0,0-1-1,-2-1 1,0 1 0,5-35-1,-13 41-4,-6 20-33,-7 21-18,10-15 6,1 1 1,0 0-1,1 1 0,0-1 0,1 0 0,0 24 0,2-32 4,-1 0 0,1 0 0,0 0 0,0-1 0,0 1 0,0 0 0,0-1 0,1 1 0,0-1 0,0 1 0,3 3 0,-4-5 2,1 0-1,0 0 1,0 0-1,0-1 1,0 1 0,0-1-1,1 1 1,-1-1-1,0 0 1,1 0 0,-1 0-1,1 0 1,-1 0 0,1-1-1,-1 1 1,1-1-1,-1 0 1,5 0 0,0 0 0,1 0 0,-1-1 1,0 0-1,0 0 0,0-1 1,-1 0-1,1 0 0,12-6 1,1-3 9,26-18-1,-33 20-7,0 0 0,0 1 0,1 1 0,24-10 0,-37 17-4,0 0 1,0-1 0,0 1 0,0 0 0,-1 0-1,1 0 1,0 0 0,0 0 0,0 0-1,0 0 1,0 0 0,0 0 0,0 0-1,0 0 1,0 1 0,0-1 0,0 0-1,-1 1 1,1-1 0,0 1 0,0-1 0,0 1-1,1 0 1,-1 1-3,0-1 0,0 1 0,0-1 1,0 1-1,0 0 0,0-1 0,0 1 0,0 0 0,0 0 0,0 3 0,1 5 24,-1 0-1,0 0 1,0 15 0,-1-22 7,8-64 940,-9 11-643,-1 1 1,-14-72-1,2 11-1809,13 108 1325,1 0 0,0 1-1,0-1 1,0 0 0,0 0-1,0 1 1,0-1 0,0 0 0,1 0-1,0-2 1,-1 3 51,1 0-1,0 1 1,-1-1-1,1 0 1,0 1-1,0-1 1,0 1-1,0-1 1,-1 1 0,1-1-1,0 1 1,0-1-1,0 1 1,0 0-1,0 0 1,0-1-1,0 1 1,1 0-1,12-3-746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2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93 20052,'2'9'591,"0"0"0,-1 1-1,0 0 1,0-1 0,-1 1-1,-1 12 1,0 12 331,4 132 209,2 169-3007,-5-334 1752,0 1 0,0 0 1,0-1-1,0 1 0,0 0 1,-1-1-1,1 1 0,0 0 0,-1-1 1,1 1-1,-2 1 0,2-2 67,-1-1 0,1 0-1,0 0 1,0 1-1,-1-1 1,1 0 0,0 0-1,0 0 1,-1 0 0,1 0-1,0 1 1,-1-1 0,1 0-1,0 0 1,0 0 0,-1 0-1,1 0 1,0 0 0,-1 0-1,1 0 1,0 0 0,-1 0-1,1 0 1,0 0 0,-1 0-1,1 0 1,0 0 0,0-1-1,-1 1 1,1 0 0,0 0-1,-1 0 1,1-1-1,-4-2-305,0 0 0,0-1 0,0 1 0,1-1 0,-4-6 0,7 10 365,-30-38-119,2-1 0,2-2-1,2-1 1,2-1 0,1 0-1,-15-49 1,32 79 352,1 0 1,0-1-1,1 1 1,1 0-1,0-1 1,0 1-1,2-1 1,-1 1-1,2 0 0,0-1 1,0 1-1,1 0 1,8-20-1,-7 23 0,1 0-1,0 0 1,1 0-1,0 1 1,1-1-1,0 2 1,0-1-1,1 1 1,0 0-1,0 0 1,1 1-1,0 0 1,0 1-1,1 0 1,-1 0-1,16-5 1,-16 8-169,-1 0 0,1 1 0,0 0 0,0 0 0,0 1 1,0 0-1,0 1 0,0 0 0,0 0 0,0 1 0,0 0 0,0 1 1,0 0-1,-1 0 0,1 1 0,-1 0 0,1 1 0,7 4 0,-10-5-55,0 1 0,0-1 0,-1 1-1,1 0 1,-1 1 0,0-1 0,-1 1-1,1 0 1,-1 0 0,0 0 0,0 1-1,0 0 1,-1-1 0,0 1 0,0 0-1,-1 1 1,1-1 0,-1 0 0,-1 1 0,1-1-1,-1 1 1,0 0 0,-1-1 0,1 1-1,-2 7 1,0-7-53,0 0 1,-1 0-1,0 0 0,0 0 1,-1 0-1,0-1 0,0 1 0,0-1 1,-1 0-1,0 0 0,0 0 1,-1 0-1,0-1 0,0 0 1,0 0-1,0 0 0,-1 0 0,0-1 1,0 0-1,0 0 0,0-1 1,0 0-1,-1 0 0,0 0 1,-9 2-1,15-5 17,1 1 0,-1-1 0,1 0 0,-1 0 0,0 0 0,1 0 0,-1 1 0,1-1 0,-1 0 0,1 0 0,-1 0 0,0 0 0,1 0 0,-1 0 0,1 0 0,-1-1 1,0 1-1,1 0 0,-1 0 0,1 0 0,-1-1 0,1 1 0,-1 0 0,1-1 0,-1 1 0,1 0 0,-1-1 0,1 1 0,-1 0 0,1-1 0,0 1 0,-1-1 0,1 1 0,-1-2 0,4-9-571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2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21645,'0'0'63,"0"0"1,-1 0-1,1 0 1,0 0-1,-1 0 1,1 0-1,0 0 0,-1 0 1,1 0-1,0 0 1,-1 0-1,1 0 1,0 0-1,-1 0 1,1 0-1,0 0 1,-1 0-1,1 1 1,0-1-1,-1 0 1,1 0-1,0 0 1,-1 1-1,1-1 1,0 0-1,0 0 1,-1 0-1,1 1 1,0-1-1,0 0 1,0 1-1,-1-1 0,1 0 1,0 1-1,-8 14 213,-17 50 676,3 1-1,-25 131 0,37-151-717,2 0-1,3 0 1,1 1-1,4 73 0,1-108-231,1-1-1,0 0 0,1 1 1,0-1-1,9 20 0,-10-28-72,-1 0 0,0 0-1,1 0 1,0-1-1,-1 1 1,1 0 0,0-1-1,1 1 1,-1-1 0,0 0-1,1 0 1,-1 0-1,1 0 1,-1 0 0,1 0-1,0-1 1,0 1 0,0-1-1,0 0 1,0 0-1,0 0 1,0 0 0,0-1-1,7 1 1,-5-2 5,0 0 0,0 0 1,1-1-1,-1 0 0,0 0 0,-1-1 1,1 1-1,0-1 0,-1 0 0,1 0 1,-1-1-1,7-7 0,24-24-509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18932,'-4'11'2080,"4"8"-1239,1 5-393,-1 13 1704,3 8-1136,-2 8-471,4 6-185,-4 2-272,5 2-88,-3-8-360,2-6-265,0-9-623,-1-12-64,-4-16 896,-4-9-240,-1-13-289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3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18940,'5'-10'236,"0"0"1,1 0-1,0 0 0,1 1 1,0 0-1,0 0 0,1 1 1,1-1-1,-1 2 1,1-1-1,0 2 0,1-1 1,0 1-1,0 0 0,0 1 1,0 0-1,1 1 0,0 0 1,0 1-1,0 0 0,0 1 1,1 0-1,-1 0 0,1 2 1,-1-1-1,20 3 0,-26-2-223,1 1-1,-1 1 1,0-1-1,0 1 0,-1 0 1,1 0-1,0 0 0,0 0 1,-1 1-1,0 0 1,1 0-1,-1 0 0,0 1 1,-1-1-1,1 1 0,3 4 1,-3-2 6,0 0-1,-1 1 1,0-1 0,0 1 0,0-1-1,-1 1 1,0 0 0,0 0 0,-1 0 0,1 12-1,-1-3 49,-2 0 0,1 0 0,-2 0 0,0-1 0,-1 1 0,-1 0-1,0-1 1,-1 0 0,-12 27 0,11-31-265,0-1 0,0 1 1,-1-1-1,0 0 0,-1 0 1,0-1-1,0 0 0,-1 0 0,0-1 1,-15 10-1,15-16-1976,9-2 2132,0-1 1,0 1-1,0 0 1,0 0 0,0 0-1,0-1 1,0 1-1,0 0 1,0 0-1,0 0 1,0 0-1,0-1 1,0 1-1,0 0 1,0 0-1,0 0 1,0 0-1,0-1 1,1 1-1,-1 0 1,0 0-1,0 0 1,0 0-1,0 0 1,0-1-1,0 1 1,1 0-1,-1 0 1,0 0-1,0 0 1,0 0-1,0 0 1,1 0-1,-1 0 1,0-1-1,0 1 1,0 0 0,0 0-1,1 0 1,-1 0-1,0 0 1,0 0-1,0 0 1,1 0-1,-1 0 1,14-4-1193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72 17900,'-16'55'2832,"11"-42"-2134,1 1-1,-5 21 1,9-31-599,-1 0 1,1 0 0,0 0-1,0 0 1,0-1-1,1 1 1,-1 0-1,1 0 1,0 0 0,0-1-1,0 1 1,1 0-1,-1-1 1,3 4 0,-3-5-59,0-1 0,0 1 0,0-1 1,0 1-1,0-1 0,1 1 0,-1-1 1,1 1-1,-1-1 0,1 0 1,-1 0-1,1 0 0,0 0 0,0 0 1,-1 0-1,1-1 0,0 1 0,0-1 1,0 1-1,2 0 0,-1-1 15,0 0 0,0-1 0,0 1 0,0 0 0,0-1 0,0 0 0,0 0 0,0 0 0,0 0 0,0 0 0,4-3 0,1-1 110,0 0 1,-1 0-1,0-1 1,0 0-1,-1-1 1,0 1-1,10-14 0,-12 13-21,0 0-1,0 0 0,-1 0 0,0-1 0,0 0 0,-1 0 0,0 0 0,0 0 0,0 0 1,-2 0-1,1 0 0,-1-14 0,0 18-116,0 0 1,-1 1-1,0-1 0,1 0 0,-1 0 1,0 1-1,-1-1 0,1 0 1,-1 1-1,0-1 0,1 1 0,-1 0 1,-1-1-1,1 1 0,0 0 1,-1 0-1,0 1 0,0-1 0,0 1 1,0-1-1,0 1 0,0 0 1,0 0-1,-1 0 0,1 0 1,-1 1-1,0-1 0,-5 0 0,4 1-89,0 0-1,1 1 0,-1 0 1,0 0-1,1 0 0,-1 1 0,0 0 1,1-1-1,-1 2 0,1-1 0,-1 0 1,1 1-1,-8 4 0,10-5-59,0 0 0,0 0 0,1 0 0,-1 0 0,0 0-1,0 1 1,1-1 0,-1 0 0,1 1 0,-1 0 0,1-1-1,0 1 1,-1 0 0,1 0 0,0 0 0,0 0 0,0 0 0,1 0-1,-1 0 1,0 0 0,1 0 0,-1 0 0,1 0 0,0 0-1,0 0 1,0 1 0,0-1 0,0 0 0,0 0 0,0 0 0,1 3-1,0-4 36,-1 0 0,1 0 0,-1 0 0,1 0 0,-1 0 0,1 0-1,-1 0 1,1-1 0,0 1 0,0 0 0,-1 0 0,1-1 0,0 1-1,0 0 1,0-1 0,0 1 0,0-1 0,0 1 0,0-1 0,0 1 0,0-1-1,0 0 1,0 1 0,0-1 0,0 0 0,0 0 0,2 0 0,1 0-89,1 0 0,0 0 0,0-1 0,0 1 0,6-3 1,27-9-911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18948,'-15'19'886,"1"0"0,0 2 1,2-1-1,0 2 0,-8 22 0,19-44-859,1 0-1,0 1 1,0-1 0,0 0-1,0 0 1,0 1 0,-1-1-1,1 0 1,0 0 0,0 1-1,0-1 1,0 0-1,0 1 1,0-1 0,0 0-1,0 0 1,0 1 0,0-1-1,0 0 1,0 0 0,0 1-1,0-1 1,0 0-1,1 1 1,-1-1 0,0 0-1,0 0 1,0 1 0,0-1-1,0 0 1,1 0 0,-1 0-1,0 1 1,0-1 0,0 0-1,1 0 1,-1 0-1,0 1 1,0-1 0,1 0-1,-1 0 1,0 0 0,0 0-1,1 0 1,17-3 300,21-15-439,-37 17 148,18-10-114,37-13 0,-51 22 46,0 0 0,1 0 0,-1 1 1,1 0-1,0 0 0,-1 0 0,1 1 1,-1 0-1,1 0 0,11 3 0,-16-3 24,0 0-1,0 1 0,-1-1 0,1 1 0,0 0 0,0-1 1,-1 1-1,1 0 0,0 0 0,-1 0 0,1 0 0,-1 1 1,1-1-1,-1 0 0,1 1 0,-1-1 0,0 0 0,0 1 1,0 0-1,0-1 0,0 1 0,0 0 0,0 1 1,0 0 40,0 1 0,-1-1 0,0 0 0,0 1 0,0-1 0,0 0 0,0 1 0,-1-1 0,1 0 0,-1 0 0,0 1 0,-2 2 0,-3 9 265,0-1-1,-2-1 1,0 0 0,-13 19 0,14-24-115,0 0-1,0 0 1,-10 9 0,16-15-264,-1-1 0,0 1 0,0-1 0,0 0 0,0 1 0,0-1 0,0 0 0,0 0 0,0 0 0,0 0 0,0-1-1,-1 1 1,1-1 0,0 1 0,0-1 0,-1 0 0,1 1 0,0-1 0,-1-1 0,1 1 0,-4-1 0,5 1 57,0-1 0,-1 1 1,1-1-1,0 0 0,0 0 0,0 1 0,0-1 0,0 0 1,0 0-1,0 0 0,0 0 0,0 0 0,0 0 0,1 0 1,-1-1-1,0 1 0,1 0 0,-1 0 0,1 0 0,-1-3 0,0 0-64,0 0 0,1 0 0,-1 0 0,1 0 0,0 0 0,1-7 0,6-27-605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19660,'-3'30'1344,"-2"1"-1,-9 31 1,-4 26 177,14-54-1341,1 0 0,1 0 0,2 0 0,2 0 0,1 0-1,1 0 1,2 0 0,2-1 0,15 46 0,-21-76-274,-1 0 0,-1 0 0,1 0 1,0 0-1,-1 0 0,1 0 0,-1 4 0,0-7 74,0 0 1,0 0-1,0 0 1,0 0-1,0 0 0,0 1 1,0-1-1,0 0 0,0 0 1,0 0-1,0 0 0,0 1 1,0-1-1,-1 0 1,1 0-1,0 0 0,0 0 1,0 0-1,0 0 0,0 0 1,0 1-1,0-1 0,-1 0 1,1 0-1,0 0 0,0 0 1,0 0-1,0 0 1,0 0-1,-1 0 0,1 0 1,0 0-1,0 0 0,0 0 1,0 0-1,-1 0 0,1 0 1,0 0-1,0 0 1,0 0-1,0 0 0,-1 0 1,1 0-1,-14-10-612,-24-33-106,-44-63 0,55 71 1883,27 34-1101,0 1 1,-1 0-1,1-1 0,0 1 0,-1-1 0,1 1 1,0-1-1,0 1 0,-1-1 0,1 1 0,0-1 1,0 1-1,0-1 0,0 1 0,0-1 0,0 1 0,0-1 1,0 1-1,0-1 0,0 0 0,0 1 0,0-1 1,0 1-1,0-1 0,0 1 0,1-1 0,-1 1 1,0-1-1,0 1 0,1-1 0,-1 1 0,0-1 1,1 1-1,-1 0 0,0-1 0,1 1 0,-1-1 1,1 1-1,-1 0 0,1 0 0,-1-1 0,0 1 0,1 0 1,-1 0-1,1-1 0,-1 1 0,2 0 0,30-8 731,-25 6-666,24-4-506,-1-2-1,0-2 1,-1 0 0,0-2-1,-1-1 1,0-1 0,25-19-1,-39 24-52,-1-1-1,0-1 0,0 0 1,-1 0-1,-1-1 0,0-1 1,-1 0-1,0-1 1,-1 1-1,-1-2 0,0 1 1,-1-1-1,0-1 0,8-29 1,-11 8 580,-4 36-106,0 1 0,0-1 1,0 0-1,0 0 1,0 0-1,0 0 1,-1 0-1,1 1 0,0-1 1,0 0-1,-1 0 1,1 0-1,-1 1 1,1-1-1,-1-1 0,0 2 24,1 0-1,-1 0 0,1 0 0,-1-1 0,1 1 0,-1 0 0,1 0 0,-1 0 0,1 0 0,-1 0 0,1 1 1,-1-1-1,1 0 0,-1 0 0,1 0 0,0 0 0,-1 0 0,1 1 0,-1-1 0,1 0 0,-1 0 0,1 1 0,0-1 1,-1 0-1,1 1 0,0-1 0,-1 0 0,1 1 0,0-1 0,-1 1 0,-8 11 642,0-1 0,1 2 0,0-1 0,1 1-1,1 0 1,0 1 0,-6 21 0,5-17-267,1-3-160,0 0-1,1 1 1,1 0 0,1-1-1,0 1 1,1 0-1,1 1 1,0-1-1,3 26 1,-2-39-242,0-1 1,1 0-1,-1 1 1,1-1 0,-1 0-1,1 1 1,0-1-1,0 0 1,0 0 0,0 0-1,1 0 1,-1 0-1,1 0 1,-1 0 0,1 0-1,-1 0 1,1-1-1,0 1 1,2 1 0,-1-2-14,0 0 0,0 1 0,0-1 0,0-1 0,0 1 0,1 0 0,-1-1 0,0 0 0,0 1 0,0-1 0,1-1 0,-1 1 0,5-1 0,3-2-80,0 0-1,17-7 0,26-7-575,-51 16 575,0 1 1,0-1-1,1 1 1,-1 0-1,0 0 1,0 0 0,0 0-1,1 1 1,-1-1-1,0 1 1,0 0-1,0 0 1,6 2-1,-6-1 14,0 1-1,-1-1 0,1 1 0,0-1 0,-1 1 0,1 0 0,-1-1 1,0 1-1,0 1 0,0-1 0,-1 0 0,1 0 0,-1 1 1,1-1-1,-1 1 0,0-1 0,-1 1 0,1-1 0,0 1 1,-1 0-1,0-1 0,0 7 0,-1 0 140,1-1-1,-1 1 1,-1-1 0,0 0 0,0 0-1,-1 0 1,-6 15 0,7-20 20,0 0 0,-1 0 0,0 0 0,0 0 0,0 0 1,0-1-1,0 0 0,-1 1 0,1-1 0,-1-1 0,0 1 0,0 0 0,0-1 0,0 0 0,-1 0 1,1 0-1,-5 1 0,6-2-159,0 0 0,0-1 1,-1 1-1,1-1 0,0 0 0,0 0 1,0 0-1,0 0 0,-1 0 0,1-1 1,0 0-1,0 1 0,0-1 0,0 0 1,0 0-1,0-1 0,0 1 0,1-1 1,-1 1-1,0-1 0,1 0 0,-1 0 1,1 0-1,0 0 0,-1-1 0,-1-2 1,2 2-181,0 1 1,-1-1 0,1 0-1,1 0 1,-1-1 0,0 1-1,1 0 1,-1 0-1,1-1 1,0 1 0,0-1-1,1 1 1,-1-1 0,1 0-1,-1 1 1,1-5 0,5-11-986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46 464 18436,'0'0'146,"1"0"-1,-1-1 1,1 1 0,-1-1-1,1 1 1,-1-1-1,0 1 1,1-1 0,-1 1-1,0-1 1,1 1 0,-1-1-1,0 1 1,0-1 0,1 1-1,-1-1 1,0 0 0,0 1-1,0-1 1,0 0-1,0 1 1,0-1 0,0 1-1,0-1 1,0 0 0,0 1-1,0-1 1,0 1 0,-1-2-1,0 2 15,0 0 0,1 1 0,-1-1 0,0 1 0,0-1 0,0 0 0,0 1 0,1-1 0,-1 1 0,0 0 0,0-1 0,1 1 0,-1 0 0,0-1 1,1 1-1,-1 0 0,1 0 0,-1-1 0,1 1 0,0 0 0,-1 2 0,-5 7 184,1 2 0,0-1 1,1 1-1,0-1 0,1 1 1,-3 20-1,5-25-341,0 0 0,0 0 1,1-1-1,0 1 0,1 0 0,-1 0 0,1 0 1,0 0-1,1 0 0,0-1 0,0 1 0,0-1 1,4 8-1,-5-13-5,1 1 1,-1-1 0,0 1-1,0-1 1,1 0-1,-1 1 1,0-1 0,1 0-1,0 0 1,-1 0-1,1 0 1,-1 0 0,1-1-1,0 1 1,0 0-1,-1-1 1,1 1 0,0-1-1,0 0 1,0 0-1,0 1 1,0-1 0,-1 0-1,1 0 1,0-1-1,0 1 1,0 0 0,0-1-1,-1 1 1,1-1-1,0 0 1,0 1 0,-1-1-1,3-1 1,3-2 1,0 0-1,0-1 1,0 1 0,0-1 0,-1 0-1,10-11 1,-6 4 30,-1 0-1,0-1 1,-1 0 0,0-1-1,-1 0 1,0 0-1,-1 0 1,-1-1 0,-1 0-1,0 0 1,-1 0-1,0-1 1,-1 1 0,0-28-1,-2 41-27,-1-1 0,1 0 0,0 0 0,-1 0 0,0 1 0,1-1 0,-1 0 0,0 1 0,-1-1 0,1 1 0,-2-4 0,3 6-2,-1-1-1,1 1 1,-1-1 0,1 1-1,0-1 1,-1 1-1,1 0 1,-1-1 0,1 1-1,-1 0 1,1-1 0,-1 1-1,0 0 1,1 0-1,-1 0 1,1-1 0,-1 1-1,1 0 1,-1 0-1,0 0 1,0 0 0,0 0-2,0 0 0,0 1 1,0-1-1,0 1 0,0-1 1,0 1-1,0-1 0,1 1 0,-1-1 1,0 1-1,0 0 0,0-1 1,1 1-1,-1 0 0,0 0 1,0 1-1,-4 7-21,2-1 0,-1 1-1,1 0 1,0 0 0,1 0 0,0 0 0,0 1 0,1-1-1,0 1 1,1 17 0,0-25 20,1 1-1,-1-1 1,0 1 0,1-1-1,-1 0 1,1 1-1,-1-1 1,1 0 0,0 0-1,0 1 1,0-1 0,1 0-1,1 3 1,-2-4 5,0 0 0,0 0-1,0-1 1,0 1 0,0 0 0,0 0 0,1 0 0,-1-1 0,0 1 0,1-1-1,-1 1 1,0-1 0,1 1 0,-1-1 0,1 0 0,-1 0 0,2 1 0,1-2 10,0 1 1,0-1-1,0 0 0,0 0 1,0 0-1,-1 0 1,1-1-1,0 1 1,-1-1-1,1 0 1,-1 0-1,0 0 1,1-1-1,3-4 1,19-18 132,-2-1 1,-1-2-1,-1 0 1,-2-1-1,29-54 1,62-167 392,-107 238-548,3-5-32,-6 15-10,-2 7-33,-17 58 8,3 0 0,-7 73 0,19-112 93,2-1 1,0 1 0,2-1-1,0 1 1,2-1 0,1 0-1,0 0 1,2 0-1,11 30 1,-15-49-28,-1-1 0,1 1-1,-1 0 1,1-1 0,0 1-1,0-1 1,1 0 0,-1 1 0,1-1-1,4 4 1,-16-31-469,-36-37-276,-98-104 1,116 137 895,27 27-131,0 1 0,0 0 1,0 0-1,-1 0 0,1 0 0,0-1 0,0 1 1,-1 0-1,1 0 0,0-1 0,0 1 0,0 0 1,0 0-1,0-1 0,-1 1 0,1 0 0,0 0 1,0-1-1,0 1 0,0 0 0,0-1 0,0 1 1,0 0-1,0 0 0,0-1 0,0 1 0,0 0 1,0-1-1,0 1 0,0 0 0,0-1 0,10-1 147,25 7-5,-22-2-24,5-2-24,0-1 0,0 0 0,0-1 0,28-6 0,-3-1 14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6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17436,'-7'12'2720,"0"-3"-2270,4 0 30,0 0-1,0 1 1,1-1 0,1 1 0,-2 19 0,4 51 180,-1-79-644,1 28 284,10 59-1,-9-80-227,0 0 0,0-1 0,0 1 0,1 0 0,0-1 0,1 0-1,-1 1 1,1-1 0,1-1 0,-1 1 0,1-1 0,8 9 0,-12-14-35,0 0 0,1 0 1,-1 0-1,1 0 0,-1 0 1,1 0-1,-1-1 0,1 1 1,-1 0-1,1-1 0,0 1 1,-1-1-1,1 1 0,0-1 1,0 0-1,-1 0 0,1 0 1,0 0-1,-1 0 0,1 0 1,2-1-1,-1 0 34,0 0 0,0 0-1,0-1 1,0 1 0,-1-1 0,1 0-1,0 0 1,-1 0 0,0 0 0,5-4-1,1-4 166,-1 0 0,0 0 0,0 0-1,-1-1 1,5-12 0,-5 7-18,0 0 0,-1 0 1,0-1-1,-2 1 0,0-1 0,0 0 1,-2 0-1,0 0 0,-1-1 0,-1 1 1,-3-21-1,3 33-174,-1-1 0,0 0 0,0 1 0,0-1 0,-1 1 1,1-1-1,-5-4 0,7 9-39,-1 0 0,0 0 0,1 0 0,-1 1 1,0-1-1,0 0 0,0 0 0,1 1 0,-1-1 1,0 0-1,0 1 0,0-1 0,0 1 0,0-1 0,0 1 1,-1-1-1,-1 1 0,2 0-5,0 0 0,0 0-1,0 1 1,0-1 0,0 0 0,0 1 0,0-1-1,0 1 1,0-1 0,0 1 0,0-1 0,1 1-1,-1 0 1,0-1 0,0 1 0,0 0 0,1 0-1,-1 0 1,0 0 0,1 0 0,-1-1 0,0 3-1,-1 1-8,0 0-1,0-1 1,0 1-1,1 0 0,-1 0 1,1 0-1,0 0 0,1 0 1,-1 0-1,1 0 1,-1 1-1,1-1 0,1 6 1,-1-10-21,0 0 0,0 1 0,0-1 0,0 0 0,0 0 0,0 0 0,0 0 0,0 1 0,0-1 0,0 0 0,0 0 0,0 0 0,0 0 0,0 1 0,0-1 0,0 0 0,0 0 0,0 0 0,1 0 0,-1 1 1,0-1-1,0 0 0,0 0 0,0 0 0,0 0 0,0 0 0,1 0 0,-1 0 0,0 0 0,0 1 0,0-1 0,0 0 0,0 0 0,1 0 0,-1 0 0,0 0 0,0 0 0,0 0 0,0 0 0,1 0 0,-1 0 0,0 0 0,6-7-990,5-13 51,-11 18 973,7-12-623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0 211 16339,'0'1'153,"0"-1"-1,0 1 0,1 0 0,-1-1 0,0 1 0,0-1 0,0 1 1,1 0-1,-1-1 0,0 1 0,1-1 0,-1 1 0,0-1 0,1 1 1,-1-1-1,1 1 0,-1-1 0,1 1 0,-1-1 0,1 0 0,-1 1 1,1-1-1,-1 0 0,1 1 0,-1-1 0,1 0 0,0 0 0,-1 0 1,1 1-1,-1-1 0,2 0 0,0 0 94,0-1-1,0 1 1,0 0-1,0-1 1,0 1-1,0-1 1,0 0 0,-1 1-1,1-1 1,2-1-1,4-3 329,0 0 0,-1-1 1,11-9-1,-3 1 106,-1-1 1,21-30 0,-31 41-616,-1-1-1,0 0 0,0 0 1,-1 0-1,1 0 1,-1 0-1,0 0 1,-1-1-1,1 1 1,-1-1-1,0 1 1,0-1-1,-1 0 1,0 1-1,0-7 1,0 11-56,0 0 0,0 0 0,-1 0 0,1 0 1,0 0-1,0 0 0,-1 0 0,1 0 0,-1 0 0,1 0 1,-1 1-1,1-1 0,-1 0 0,1 0 0,-1 0 1,0 0-1,1 1 0,-1-1 0,0 0 0,0 1 0,0-1 1,1 1-1,-1-1 0,0 1 0,0-1 0,0 1 1,0 0-1,0-1 0,0 1 0,0 0 0,0 0 1,0-1-1,0 1 0,0 0 0,0 0 0,0 0 0,0 0 1,0 1-1,0-1 0,0 0 0,0 0 0,0 1 1,0-1-1,-1 1 0,-3 1 6,1 0 0,-1 0-1,1 0 1,0 1 0,-1 0 0,1-1 0,-6 8 0,0 1-92,0 1-1,1 1 1,1-1 0,0 1 0,0 1 0,2 0 0,0 0 0,0 0 0,1 1 0,1-1-1,0 1 1,1 0 0,1 1 0,1-1 0,0 0 0,1 19 0,6-1-1105,-6-33 1164,0 1-1,0-1 0,0 1 0,0-1 0,0 1 0,0 0 0,0-1 1,0 1-1,1-1 0,-1 1 0,0-1 0,0 1 0,1-1 0,-1 1 1,0-1-1,1 1 0,-1-1 0,0 1 0,1-1 0,-1 0 1,1 1-1,-1-1 0,1 0 0,-1 1 0,1-1 0,-1 0 0,1 1 1,-1-1-1,1 0 0,-1 0 0,1 0 0,-1 0 0,1 0 1,0 1-1,-1-1 0,1 0 0,-1 0 0,1 0 0,-1 0 0,1-1 1,0 1-1,-1 0 0,1 0 0,-1 0 0,2-1 0,9-12-643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29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15611,'-1'0'78,"1"0"-1,-1 0 0,1 0 0,-1 0 1,1 1-1,0-1 0,-1 0 1,1 0-1,-1 1 0,1-1 0,0 0 1,-1 0-1,1 1 0,0-1 0,-1 0 1,1 1-1,0-1 0,0 1 1,-1-1-1,1 0 0,0 1 0,0-1 1,0 1-1,-1-1 0,1 1 0,0-1 1,0 1-1,0 0 0,-2 15 106,1-13 66,0 45 660,2-1 0,2 1 0,16 79 0,-10-66-462,-2-16-239,-2 0-38,3-1 0,1 0 0,24 69 1,-25-100-48,-8-13-117,0 1-1,0-1 0,0 0 0,1 0 0,-1 0 1,0 0-1,0 0 0,0 0 0,0 0 0,0 0 1,1 0-1,-1 0 0,0 0 0,0 0 0,0 0 1,0 0-1,0 0 0,1 0 0,-1 0 0,0 0 1,0 0-1,0 0 0,0 0 0,0 0 0,1 0 1,-1 0-1,0 0 0,0 0 0,0 0 0,0 0 1,0 0-1,1 0 0,-1 0 0,0 0 0,0 0 1,0-1-1,0 1 0,0 0 0,0 0 0,0 0 1,0 0-1,1 0 0,-1-1 0,1-1 33,-1 0 1,1 0-1,-1 0 0,1-1 0,-1 1 1,0 0-1,0-1 0,0 1 0,0-4 0,-8-46 221,-1 2-1,-3 0 1,-22-62-1,16 63-263,20 58-61,2 2 45,-1 0 0,2 0-1,9 20 1,-11-26 19,1-1 0,-1 1 0,1-1 0,0 1 0,0-1 1,0 0-1,1-1 0,0 1 0,-1-1 0,1 0 0,0 0 0,1 0 0,-1 0 0,0-1 0,1 0 1,8 2-1,-6-3 1,1 0 1,-1-1 0,1 0-1,-1 0 1,0 0-1,1-1 1,-1-1 0,0 1-1,0-1 1,13-5 0,-6 0 5,0 1 0,0-2 0,-1 0 0,1-1 0,-2-1 0,1 0 0,-2 0 0,1-2 0,-1 1 0,-1-1 0,10-14 0,-21 25-5,0 1 0,0-1 0,1 1 0,-1 0 1,0-1-1,0 1 0,1 0 0,-1-1 0,0 1 0,1 0 0,-1-1 0,0 1 0,0 0 1,1 0-1,-1 0 0,1-1 0,-1 1 0,0 0 0,1 0 0,-1 0 0,1 0 1,-1-1-1,0 1 0,1 0 0,-1 0 0,1 0 0,-1 0 0,0 0 0,1 0 0,-1 0 1,1 0-1,-1 0 0,1 0 0,-1 1 0,0-1 0,1 0 0,-1 0 0,0 0 0,1 0 1,-1 1-1,1-1 0,-1 0 0,0 0 0,1 1 0,-1-1 0,0 0 0,0 1 1,1-1-1,-1 1 0,14 22-20,-9-13 1,-3-7 17,0 0 0,0 0 0,0 0 0,1 0 0,-1 0 0,1-1 0,0 0 0,0 1 0,0-1 1,0 0-1,0 0 0,1-1 0,-1 1 0,1-1 0,-1 1 0,1-1 0,-1 0 0,1 0 0,-1-1 0,1 1 0,0-1 1,0 0-1,-1 0 0,1 0 0,0 0 0,-1-1 0,1 1 0,0-1 0,-1 0 0,1 0 0,-1-1 0,1 1 0,-1-1 1,5-2-1,6-4 2,-1 0 0,0-1 0,-1-1 0,0 0 1,-1-1-1,0 0 0,10-13 0,46-66-176,-67 89 171,1 1 0,-1 0-1,0-1 1,1 1 0,-1 0-1,0-1 1,1 1 0,-1 0 0,1 0-1,-1-1 1,0 1 0,1 0-1,-1 0 1,1 0 0,-1 0-1,1 0 1,-1-1 0,1 1 0,-1 0-1,0 0 1,1 0 0,-1 0-1,1 0 1,-1 1 0,1-1-1,-1 0 1,1 0 0,-1 0 0,1 0-1,-1 0 1,0 1 0,1-1-1,-1 0 1,1 0 0,-1 1-1,0-1 1,1 0 0,-1 1 0,0-1-1,1 0 1,-1 1 0,0-1-1,0 0 1,1 1 0,-1-1-1,0 1 1,0-1 0,0 0 0,1 1-1,-1-1 1,0 1 0,0 0-1,13 32-113,-10-22 85,16 31 26,1-1 0,2 0 0,2-2-1,51 65 1,-70-98 5,65 91-102,-59-80 70,-1 1 0,0 0 0,12 34 0,-20-46 32,-1 1 0,1 0 0,-1 0 0,0 0 0,-1 0 0,0 0 0,-1 13-1,1-19 22,0 1 0,0-1-1,-1 0 1,1 1 0,0-1 0,0 0-1,-1 1 1,1-1 0,-1 0-1,1 0 1,-1 1 0,0-1-1,1 0 1,-1 0 0,0 0-1,0 0 1,0 0 0,0 0 0,0 0-1,0 0 1,0 0 0,0 0-1,0-1 1,0 1 0,0 0-1,0-1 1,-1 1 0,1-1-1,0 1 1,-1-1 0,1 0 0,0 1-1,-1-1 1,1 0 0,0 0-1,-1 0 1,1 0 0,0 0-1,-1 0 1,1 0 0,0-1-1,-1 1 1,1 0 0,0-1 0,-1 1-1,1-1 1,-1 0 0,-7-4 82,1 1 0,0-1 1,0 0-1,0-1 0,1 0 1,0 0-1,0-1 0,1 0 1,-6-7-1,-50-72 462,57 77-552,-9-11 49,2 0 1,-17-39-1,27 54-180,0-1 1,0 0-1,0 1 0,1-1 1,0 0-1,0 0 0,0 0 1,1 0-1,0 0 1,0 0-1,1 0 0,-1 0 1,1 0-1,1 0 0,-1 0 1,3-7-1,6-6-499,0 1 0,17-23 1,-9 15 179,11-18-349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14659,'1'3'304,"0"0"-1,0 1 0,0-1 1,0 0-1,0 0 0,1 0 1,-1-1-1,1 1 1,0 0-1,0-1 0,0 1 1,4 3-1,-4-5-148,0 1 1,0-1-1,0 0 0,0-1 0,0 1 1,1 0-1,-1 0 0,0-1 1,0 0-1,0 1 0,1-1 0,-1 0 1,0 0-1,1 0 0,-1 0 1,0-1-1,0 1 0,1-1 0,1 0 1,2-1 47,0 0 0,-1-1 1,1 0-1,-1 0 1,1 0-1,-1 0 0,0-1 1,-1 0-1,1 0 0,-1 0 1,1-1-1,-1 1 1,5-9-1,-2 3 51,-1 0 0,0-1 0,0 1 0,-1-1 1,-1 0-1,4-13 0,-7 22-207,0 0 0,0-1 0,-1 0 0,1 1 0,-1-1 0,0 1 0,0-1 1,0 1-1,0-1 0,0 0 0,-1 1 0,1-1 0,-1 1 0,1-1 0,-1 1 0,0-1 0,0 1 0,0 0 0,0-1 0,-1 1 0,1 0 1,-1 0-1,-2-3 0,2 4-28,1 0 1,-1-1 0,0 2 0,0-1-1,0 0 1,0 0 0,0 1-1,0-1 1,-1 1 0,1-1 0,0 1-1,0 0 1,0 0 0,0 0 0,0 0-1,0 1 1,-1-1 0,1 0-1,0 1 1,0-1 0,0 1 0,0 0-1,0 0 1,0 0 0,0 0-1,1 0 1,-1 0 0,-3 3 0,-3 2-24,0 0-1,1 1 1,-1 0 0,1 0 0,0 1 0,1-1 0,0 2-1,0-1 1,1 1 0,0 0 0,0 0 0,1 0 0,1 1 0,-1-1-1,1 1 1,1 0 0,-2 14 0,4-22 1,0 0-1,0-1 1,0 1 0,0 0 0,0-1-1,1 1 1,-1-1 0,1 1-1,-1 0 1,1-1 0,-1 1 0,1-1-1,0 1 1,0-1 0,0 0-1,0 1 1,0-1 0,0 0 0,0 0-1,0 1 1,1-1 0,-1 0-1,0 0 1,1 0 0,-1-1 0,1 1-1,-1 0 1,1 0 0,-1-1-1,1 1 1,2 0 0,5 1-10,1-1 0,0 0 0,-1 0 0,16-1 0,0 1-24,-12 0 35,0 0-1,-1 1 1,1 1-1,-1 0 0,0 1 1,0 0-1,0 1 1,0 0-1,-1 1 1,0 1-1,0-1 0,0 2 1,18 16-1,-29-24 10,0 0 0,0 0 0,0 1 1,1-1-1,-1 0 0,0 0 0,0 1 0,1-1 0,-1 0 0,0 0 0,0 1 0,1-1 0,-1 0 0,0 0 0,0 0 0,1 0 0,-1 0 1,0 0-1,1 1 0,-1-1 0,0 0 0,1 0 0,-1 0 0,0 0 0,1 0 0,-1 0 0,0 0 0,1 0 0,-1 0 0,1-1 1,2-9 154,-6-23 98,3 26-184,-23-168 17,24 174-117,-1 0-1,0 0 1,0 0 0,1 1-1,-1-1 1,1 0 0,-1 0-1,1 0 1,-1 0 0,1 0-1,0 1 1,-1-1 0,1 0-1,0 0 1,0 1 0,0-1-1,-1 0 1,1 1 0,0-1 0,0 1-1,0 0 1,0-1 0,0 1-1,0-1 1,0 1 0,0 0-1,0 0 1,0 0 0,1 0-1,3-2-156,16-5-200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8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15083,'-26'52'5069,"18"-38"-4167,0 0 1,2 1 0,-10 26-1,16-40-900,1-1-1,-1 1 0,0 0 0,0 0 1,0 0-1,1-1 0,-1 1 0,0 0 1,1 0-1,-1-1 0,1 1 0,-1 0 1,1-1-1,-1 1 0,1 0 0,-1-1 1,1 1-1,0-1 0,-1 1 0,1-1 0,0 1 1,-1-1-1,1 1 0,0-1 0,0 0 1,1 1-1,28 12-48,-19-9 4,-1 0-12,-1 1 0,-1 0 0,1 0-1,-1 1 1,0 0 0,0 1 0,0 0-1,-1 0 1,7 10 0,-12-15 53,0 1-1,0-1 1,0 1 0,-1 0-1,1 0 1,-1 0 0,1 0 0,-1 0-1,0 0 1,0 0 0,-1 0 0,1 1-1,-1-1 1,1 0 0,-1 0-1,0 1 1,0-1 0,-1 0 0,1 0-1,0 1 1,-1-1 0,0 0-1,0 0 1,0 0 0,0 0 0,-1 0-1,1 0 1,-1 0 0,0 0 0,1-1-1,-6 6 1,-2 2 129,0 0 0,-1 0 0,-13 8-1,18-14-137,0-1-1,0 0 0,0 0 1,0 0-1,0-1 0,-1 0 1,0 0-1,1 0 0,-10 1 1,14-2 13,0-1 1,0 0 0,0 0-1,0 0 1,1 0 0,-1 0-1,0 0 1,0-1 0,0 1-1,0 0 1,0 0 0,0-1-1,1 1 1,-1 0 0,0-1-1,0 1 1,0-1 0,1 1-1,-1-1 1,0 1 0,0-1-1,1 0 1,-1 1 0,1-1-1,-1 0 1,1 1 0,-1-1-1,1 0 1,-1 0 0,1 0-1,-1 1 1,1-1 0,0 0-1,0 0 1,-1 0 0,1 0-1,0 0 1,0 0-1,0 0 1,0 1 0,0-2-1,0-6 26,0 1-1,1 0 0,0-1 0,2-7 1,-2 11-110,9-40-55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9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13763,'2'1'110,"-1"-1"0,1 0 0,0 1 1,-1-1-1,1 1 0,-1-1 0,1 1 0,-1-1 1,0 1-1,1 0 0,-1 0 0,0 0 0,1 0 0,-1 0 1,0 0-1,0 0 0,0 1 0,0-1 0,0 0 0,0 0 1,0 1-1,0-1 0,-1 1 0,1-1 0,0 1 1,0 1-1,2 6 345,-1 0 1,1 1-1,0 10 1,2 18 877,-2 1 1,-2 62-1,-17 77 626,9-121-1485,-14 203 711,22-239-1168,3-13-15,2-14-1,5-20 2,-2 0 0,0-1-1,-2-1 1,-1 1 0,3-31 0,3-9 6,6-22-71,3 0-1,35-91 0,-52 171 22,0 1 0,0-1 1,1 1-1,0 0 0,1 0 0,9-11 0,-14 18 23,1-1 0,0 0-1,-1 0 1,1 1 0,0-1 0,0 1 0,0-1-1,0 1 1,1 0 0,-1 0 0,0 0 0,0 0-1,1 0 1,-1 0 0,0 1 0,1-1 0,-1 1-1,1 0 1,-1-1 0,1 1 0,-1 0 0,1 1-1,-1-1 1,0 0 0,1 1 0,-1-1 0,1 1-1,-1 0 1,4 1 0,-4 0 6,0-1 1,0 1-1,0 0 0,0 0 0,0 0 1,-1 0-1,1 0 0,0 0 1,-1 1-1,0-1 0,1 0 0,-1 1 1,0-1-1,0 1 0,0-1 1,-1 1-1,1 0 0,-1-1 0,1 1 1,-1 0-1,0 0 0,0-1 1,0 4-1,-1 5 59,0 0 1,0 0-1,-1-1 1,-5 17-1,3-14 57,-1 1 1,-1-1-1,0 0 1,-10 14-1,13-21-58,-1 0 0,-1-1 1,1 1-1,-1-1 0,0 0 0,0 0 0,0-1 0,-1 1 0,1-1 0,-11 5 1,15-8-84,0-1 0,-1 1 1,1 0-1,0-1 0,0 1 1,0-1-1,-1 0 0,1 1 1,0-1-1,0 0 0,-1 0 1,1 1-1,0-1 0,-1 0 1,1-1-1,0 1 0,0 0 1,-1 0-1,1 0 0,0-1 1,0 1-1,-1-1 0,1 1 1,0-1-1,0 1 0,0-1 1,0 0-1,0 1 0,0-1 1,0 0-1,0 0 0,0 0 1,0 0-1,0 0 0,0 0 1,1 0-1,-1 0 0,0 0 1,1 0-1,-1-1 0,1 1 1,-1-2-1,-1-2-82,1-1 1,0 0-1,0 0 1,0 1-1,1-1 1,0 0-1,0 0 1,1-8-1,8-23-470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29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26 14019,'-1'1'2822,"-5"5"-2007,3-2-229,0 1 1,0-1 0,1 1-1,-1 0 1,-3 10-1,1 4-344,-5 30-1,5-23 116,1-11-189,1 0-1,0 0 0,1 0 0,1 0 0,0 0 1,1 0-1,4 27 0,-4-41-143,0 0-1,0-1 1,0 1-1,0 0 1,1 0 0,-1-1-1,0 1 1,0 0-1,1-1 1,-1 1 0,0 0-1,1-1 1,-1 1-1,0 0 1,1-1 0,-1 1-1,1-1 1,-1 1-1,1 0 1,-1-1 0,1 0-1,0 1 1,-1-1-1,1 1 1,0-1 0,-1 0-1,1 1 1,0-1-1,-1 0 1,1 0 0,0 0-1,0 1 1,-1-1-1,1 0 1,0 0 0,0 0-1,-1 0 1,1 0-1,0 0 1,0 0 0,-1-1-1,1 1 1,0 0-1,-1 0 1,1-1 0,0 1-1,-1 0 1,1-1-1,0 1 1,-1 0 0,1-1-1,0 1 1,0-2-1,5-3 119,0 0 0,-1 0 0,1 0-1,4-7 1,3-5 23,0-1 0,-1 0 0,-1-1 0,-1 0 0,-1 0 0,-1-1 0,0 0 0,-1-1 0,-2 0 0,0 0 0,3-29 1,-8 48-152,0 0 0,0-1 0,0 1 1,0 0-1,-1 0 0,1-1 0,-1 1 1,1 0-1,-2-4 0,2 6-13,-1 0 1,1 0-1,0 0 0,0-1 0,0 1 0,0 0 0,0 0 0,0 0 0,0 0 0,-1-1 0,1 1 0,0 0 1,0 0-1,0 0 0,0 0 0,-1 0 0,1 0 0,0 0 0,0-1 0,0 1 0,-1 0 0,1 0 0,0 0 1,0 0-1,0 0 0,-1 0 0,1 0 0,0 0 0,0 0 0,0 0 0,-1 0 0,1 0 0,0 0 0,0 0 0,-1 1 1,-7 11-4,2 4-56,0-1 0,2 2 0,0-1-1,0 0 1,2 1 0,0 0 0,1-1 0,0 1 0,3 22 0,-1-37 4,-1 0-1,0-1 0,0 1 0,1-1 1,-1 1-1,0 0 0,1-1 0,0 1 1,-1-1-1,1 1 0,0-1 0,0 1 1,0-1-1,0 0 0,0 1 0,2 1 1,-2-3-22,0 1 0,-1-1 1,1 0-1,0 1 0,0-1 0,0 0 1,0 0-1,0 0 0,-1 0 1,1 0-1,0 0 0,0 0 1,0 0-1,0 0 0,0 0 0,-1 0 1,1 0-1,0-1 0,0 1 1,0 0-1,0-1 0,1 0 1,3-2-181,-1-1 1,1 1 0,0-1-1,-1 0 1,0-1 0,0 1-1,6-8 1,15-26-609,0-9-86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0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16620,'1'2'199,"-1"0"0,1 0 0,0 0 0,-1 1-1,1-1 1,-1 0 0,0 0 0,0 0 0,0 0 0,0 0 0,0 1 0,0-1 0,-1 0 0,0 3 0,-11 32 350,9-28-135,-66 226 4943,58-187-4986,3 0 0,3 0 0,-1 51 1,11-64-293,-5-35-75,0 1-1,1 0 0,-1-1 0,0 1 0,0 0 0,1 0 0,-1-1 0,0 1 0,1-1 0,-1 1 0,1 0 0,-1-1 0,1 1 0,-1-1 0,1 1 0,1 0 0,-2-1 0,1 0-1,-1 0 1,1 0-1,-1 0 1,1 0-1,-1 0 1,1-1 0,-1 1-1,1 0 1,-1 0-1,1 0 1,-1-1-1,1 1 1,-1 0-1,0-1 1,1 1-1,-1 0 1,1-1-1,-1 1 1,0 0 0,1-1-1,-1 1 1,0-1-1,0 1 1,1-1-1,-1 1 1,0-1-1,0 0 1,5-7 0,-1-1 0,0 0 0,0 0-1,-1-1 1,3-13 0,7-53-156,-11 61 116,0 0-20,4-43-344,0 67-56,2 9 402,-6-12 40,1-1 1,-1 0-1,1 0 1,0 0-1,0-1 0,0 1 1,1-1-1,0 1 1,0-1-1,0 0 0,0-1 1,1 1-1,-1-1 1,1 0-1,0 0 0,0 0 1,0-1-1,0 1 1,8 1-1,-8-3 29,-1 0 1,1 0-1,-1 0 1,1-1-1,-1 0 0,1 0 1,0 0-1,-1-1 1,1 1-1,-1-1 0,1 0 1,-1 0-1,1-1 1,-1 1-1,0-1 0,0 0 1,0 0-1,0-1 1,0 1-1,0-1 0,0 0 1,-1 0-1,0 0 1,4-4-1,-4 3 30,0 0 0,0 0 0,-1-1 0,1 1 0,-1-1 0,0 1-1,-1-1 1,1 0 0,0-5 0,-1 8-22,-1 0-1,1 0 0,-1-1 1,0 1-1,1 0 0,-1 0 1,0-1-1,0 1 1,-1 0-1,1 0 0,0-1 1,-1 1-1,0 0 0,1 0 1,-1 0-1,0 0 1,0 0-1,0 0 0,0 0 1,0 0-1,-3-3 1,3 4-20,0 0 1,0 1-1,0-1 1,0 0-1,0 1 1,0-1 0,0 1-1,0-1 1,0 1-1,0 0 1,0-1-1,0 1 1,0 0 0,0 0-1,0 0 1,0 0-1,0 0 1,-1 0-1,1 0 1,0 0 0,0 0-1,-1 1 1,0-1-8,-1 1-1,1 0 1,0 0 0,0 1 0,0-1 0,0 0 0,1 1 0,-1-1-1,0 1 1,-1 1 0,-3 4-23,1-1-1,1 1 1,-1 0-1,1 0 1,-3 9 0,1-4-6,2 1 1,0 0 0,-5 27 0,8-37 34,1 0 0,-1 1 0,1-1 0,-1 0 0,1 1 0,0-1 0,1 0 0,-1 1 0,1-1 0,-1 0-1,1 0 1,0 1 0,0-1 0,0 0 0,0 0 0,1 0 0,0 0 0,-1 0 0,1 0 0,0-1 0,3 5-1,-3-6 12,0 0 0,0-1-1,0 1 1,-1 0-1,1 0 1,0-1-1,0 1 1,0-1-1,0 0 1,0 1-1,0-1 1,0 0-1,0 0 1,0 0-1,0-1 1,0 1 0,0 0-1,0-1 1,0 0-1,0 1 1,0-1-1,0 0 1,0 0-1,0 0 1,-1 0-1,3-1 1,6-5 54,0 0 0,-1-1 1,11-9-1,-14 11-22,14-14 105,-2 0 0,0-1 1,-1-1-1,-1 0 0,-1-2 1,12-25-1,-7 8 95,-3 0-1,24-84 1,-39 116-225,1 0-15,0 0 0,-1 0 0,0 0 0,-1-1 0,0 1 1,0 0-1,-1-1 0,-1-14 0,1 24-6,0 0 1,0 0-1,0 0 1,0 0-1,0 0 1,0-1-1,0 1 1,0 0-1,0 0 1,0 0-1,0 0 0,0 0 1,0 0-1,0-1 1,-1 1-1,1 0 1,0 0-1,0 0 1,0 0-1,0 0 1,0 0-1,0-1 1,0 1-1,0 0 0,0 0 1,0 0-1,-1 0 1,1 0-1,0 0 1,0 0-1,0 0 1,0 0-1,0 0 1,0 0-1,-1 0 0,1 0 1,0-1-1,0 1 1,0 0-1,0 0 1,0 0-1,0 0 1,-1 0-1,1 0 1,0 0-1,0 0 0,0 1 1,0-1-1,0 0 1,-1 0-1,1 0 1,0 0-1,0 0 1,0 0-1,0 0 1,0 0-1,0 0 1,0 0-1,-1 0 0,-6 12-60,-6 20-20,2 7 61,1 2 1,-9 80-1,18-99 52,0 0 1,2 0-1,0 0 1,1 0-1,2 0 0,0 0 1,10 28-1,9 9 14,-13-38-69,12 40-1,-37-107-51,-2 0 1,-30-55-1,33 72 67,-55-101-11,68 129 17,1 0 0,-1 0 1,1 1-1,-1-1 0,1 0 0,-1 0 0,1 0 1,0 0-1,-1 0 0,1 0 0,0 0 1,0 0-1,0 0 0,0 0 0,0 0 0,0 0 1,0-2-1,0 2 2,1 1-1,-1 0 1,0-1-1,1 1 1,-1 0 0,0-1-1,1 1 1,-1 0-1,1-1 1,-1 1 0,0 0-1,1 0 1,-1 0-1,1-1 1,-1 1 0,1 0-1,-1 0 1,1 0 0,-1 0-1,1 0 1,-1 0-1,1 0 1,-1 0 0,1 0-1,0 0 1,7 2-21,0-1 0,0 1 1,12 5-1,-6-2-46,37 6-536,13 3-2848,-72-17 2681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79 20468,'-2'6'2025,"8"-6"-1585,4-1-808,3-5 1064,3-3-432,2-11-232,2-1-352</inkml:trace>
  <inkml:trace contextRef="#ctx0" brushRef="#br0" timeOffset="1">174 10 17380,'-3'16'1840,"3"-6"-1192,3-8-272,2-4 969,3-5-1185,0-3 136,2 1-240,3-1-232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1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18724,'0'13'1560,"4"2"-1008,4 8-119,3 13 511,2 9-80,1 13-88,-2 5-104,-7 12-136,0 5-80,-2 12-135,-2-2-113,-1-2-8,-1-5-216,-4-14-673,4-6 633,8-18-48,3-20-72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33 19676,'0'-1'157,"0"-1"0,0 1 1,0 0-1,0-1 0,0 1 0,0 0 0,0-1 0,0 1 0,-1 0 0,1-1 0,0 1 1,-1 0-1,1 0 0,-1-1 0,0 1 0,1 0 0,-1 0 0,0 0 0,0 0 0,0 0 0,1 0 1,-1 0-1,-2-1 0,1 1 18,0 1 0,0-1 0,0 1 0,-1 0 0,1-1 1,0 1-1,0 0 0,0 0 0,-1 1 0,1-1 0,0 0 0,0 1 0,0-1 0,-3 2 1,-6 2-55,-1 1 0,2 0 0,-1 0 0,0 1 0,1 1 0,0 0 0,1 0 0,0 1 0,0 0 0,0 1 0,1 0 0,1 0 0,-1 1 0,-10 17 0,17-24-125,-1-1 1,1 1-1,0-1 1,0 1-1,0 0 1,0 0-1,0-1 1,0 5 0,1-6-3,0 0 1,1-1-1,-1 1 1,0 0-1,0-1 1,0 1 0,1 0-1,-1 0 1,0-1-1,1 1 1,-1-1-1,1 1 1,-1 0-1,1-1 1,-1 1 0,1-1-1,-1 1 1,1-1-1,0 1 1,-1-1-1,1 0 1,-1 1-1,1-1 1,0 0 0,0 1-1,-1-1 1,1 0-1,0 0 1,-1 0-1,1 1 1,0-1 0,0 0-1,-1 0 1,2 0-1,14 2-96,0 2 0,-1 0 0,1 1 0,-1 0 0,19 10 0,-27-11 63,0-1 0,-1 2 0,1-1 0,-1 1 0,0 0 0,0 0 0,0 0 0,-1 1 0,0 0 0,0 0 1,0 0-1,-1 1 0,4 6 0,-7-11 48,-1-1 0,1 1 0,0-1 1,-1 1-1,1-1 0,-1 1 0,0-1 0,1 1 1,-1-1-1,0 1 0,0 0 0,0-1 0,0 1 1,0-1-1,-1 1 0,1-1 0,0 1 0,-1 0 1,1-1-1,-1 1 0,1-1 0,-1 0 0,-1 2 1,0 0 23,1-1 0,-1 0 0,-1 0 0,1-1 0,0 1 0,0 0 0,-1-1 0,1 1 1,-1-1-1,1 0 0,-1 0 0,-2 1 0,-5 1 103,1-1 0,-1 0 0,0 0 0,1-1 0,-1-1 0,-17 0 0,19-1-155,0-1 0,0 0 0,0 0 0,0-1 0,-13-6-1,19 8-85,0 0-1,-1 0 1,1 0-1,1-1 1,-1 1-1,0-1 1,0 0-1,0 1 1,1-1-1,-1 0 1,-1-2-1,3 3-28,0 0-1,-1 0 0,1-1 0,-1 1 1,1 0-1,0 0 0,0 0 0,0 0 1,0 0-1,0-1 0,0 1 0,0 0 1,0 0-1,0 0 0,0 0 0,1-1 1,-1 1-1,0 0 0,1 0 0,-1 0 1,1 0-1,-1 0 0,2-2 0,0 1-19,0 0-1,0 0 1,0 0-1,0 0 0,0 0 1,1 1-1,-1-1 1,1 1-1,-1 0 0,1-1 1,4 0-1,21-7-988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2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72 436 18660,'2'-2'382,"-1"2"-268,0-1 0,0 1 1,0-1-1,0 1 0,-1-1 0,1 0 0,0 0 1,-1 1-1,1-1 0,0 0 0,-1 0 0,1 1 0,-1-1 1,1 0-1,-1 0 0,1 0 0,-1 0 0,0 0 1,1-2-1,-2 3-45,1 0 0,-1 0 0,1 0 0,-1 0 0,1 0-1,-1 0 1,1 0 0,0 0 0,-1 0 0,1 1 0,-1-1 0,1 0 0,-1 0 0,1 0 0,-1 1 0,1-1 0,0 0 0,-1 0 0,1 1-1,-1-1 1,1 0 0,0 1 0,-1-1 0,1 0 0,0 1 0,0-1 0,-1 1 0,-13 13 942,6-3-935,1 0 1,0 1 0,1 0 0,0 0 0,1 0-1,1 1 1,-1 0 0,2 0 0,0 0 0,1 0 0,0 0-1,0 1 1,2-1 0,1 24 0,-1-35-74,0 0 1,1 0 0,-1-1-1,1 1 1,-1 0 0,1 0-1,0 0 1,-1 0 0,1-1-1,0 1 1,0 0 0,0-1-1,1 1 1,-1-1-1,0 1 1,1-1 0,-1 0-1,0 1 1,1-1 0,0 0-1,-1 0 1,4 1 0,-2-1 9,-1 0 0,1-1 0,0 1 0,0-1 0,0 0 0,0 0 1,0 0-1,0 0 0,0-1 0,0 1 0,0-1 0,-1 0 0,5-1 0,7-4 58,0 0 0,-1-1 0,0-1-1,18-14 1,-3 2 104,-2-2 0,-1 0 0,-1-2 0,0-1 0,-2-1 0,19-29-1,-30 38-94,0 0-1,-2-1 0,0 0 0,-1-1 1,0 0-1,-2 0 0,0 0 0,-1-1 1,-1 0-1,-1 0 0,1-29 0,-5 37-62,0 1-1,0 0 0,-1-1 0,0 1 0,-1 0 1,0 0-1,-1 1 0,0-1 0,0 1 0,-12-19 1,14 26-27,0-1 0,-1 1 1,1 0-1,-1 0 0,0 0 1,1 0-1,-1 1 1,0-1-1,-1 1 0,1-1 1,0 1-1,-1 0 0,1 1 1,-1-1-1,0 0 0,1 1 1,-1 0-1,0 0 1,0 0-1,0 0 0,0 1 1,0 0-1,0-1 0,0 1 1,0 1-1,0-1 0,0 1 1,0-1-1,1 1 1,-1 0-1,0 0 0,0 1 1,-5 2-1,0 1-3,0 1 1,0 0-1,1 0 0,0 1 0,0 0 1,1 0-1,-1 1 0,1 0 1,1 0-1,-7 11 0,6-7-2,0-1 0,1 1 1,0 0-1,1 0 0,0 1 0,1 0 0,-4 21 0,7-30 7,1 0-1,0 0 0,0 0 1,1 0-1,-1 0 0,1 0 0,0 0 1,0-1-1,0 1 0,0 0 1,1 0-1,0-1 0,-1 1 1,1-1-1,0 1 0,1-1 0,-1 0 1,1 0-1,-1 0 0,1 0 1,4 3-1,7 5-73,1 0-1,0-2 1,25 13 0,-6-2-117,-17-10-87,0 1 0,-1 1 0,0 0 0,-1 1-1,26 30 1,-37-39 136,-1 0 0,0 0 0,0 1 0,0 0 0,0-1 1,-1 1-1,0 0 0,0 0 0,0 0 0,-1 1 0,0-1 0,0 0 0,0 0 0,0 1 0,-1-1 0,0 1 0,0-1 1,-1 0-1,1 1 0,-1-1 0,0 0 0,-1 1 0,1-1 0,-1 0 0,0 0 0,-4 6 0,-4 5-489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2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8 18772,'0'0'64,"0"0"0,0-1-1,0 1 1,0 0 0,1-1 0,-1 1-1,0 0 1,0-1 0,0 1 0,0 0 0,0-1-1,1 1 1,-1 0 0,0 0 0,0-1 0,0 1-1,1 0 1,-1 0 0,0-1 0,0 1-1,1 0 1,-1 0 0,0-1 0,1 1 0,-1 0-1,0 0 1,1 0 0,-1 0 0,0 0 0,1 0-1,-1 0 1,1-1 0,4 12 749,-1 24 277,-5 56 977,-20 144 0,1-44-650,20-188-1537,0 1-1,0-1 0,0 1 1,1-1-1,-1 1 0,1-1 1,1 7-1,-1-10 67,-1 1 1,0-1 0,0 1-1,0-1 1,1 0-1,-1 1 1,0-1-1,0 1 1,1-1-1,-1 0 1,0 0-1,1 1 1,-1-1-1,0 0 1,1 1-1,-1-1 1,0 0 0,1 0-1,-1 0 1,1 1-1,-1-1 1,0 0-1,1 0 1,0 0-1,0 0 12,-1 0-1,1 0 1,0-1-1,0 1 1,0 0-1,0-1 1,-1 1-1,1 0 1,0-1-1,-1 1 1,1-1-1,0 0 1,-1 1-1,1-1 1,0 1-1,-1-1 1,1-1-1,11-16-570,0-10-249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0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 18332,'0'0'52,"0"0"0,0-1 0,0 1 0,0 0 0,0 0 0,0 0-1,0-1 1,0 1 0,0 0 0,0 0 0,0 0 0,0-1 0,0 1 0,0 0 0,0 0 0,0 0 0,-1 0 0,1-1 0,0 1 0,0 0 0,0 0 0,0 0 0,0 0-1,-1-1 1,1 1 0,0 0 0,0 0 0,0 0 0,0 0 0,-1 0 0,1 0 0,0 0 0,0 0 0,0 0 0,-1 0 0,1 0 0,0-1 0,-11 4 655,-10 9 443,14-5-851,0 0 0,0 0-1,0 1 1,1-1-1,-8 14 1,12-18-288,0 0 0,0 1-1,1-1 1,0 1 0,-1-1 0,1 1 0,0 0 0,0 3-1,1-5-11,0-1-1,0 1 1,0-1-1,0 1 0,0-1 1,1 1-1,-1-1 0,0 1 1,1-1-1,-1 1 1,1-1-1,-1 1 0,1-1 1,0 0-1,0 1 0,0-1 1,0 0-1,0 0 0,2 2 1,0 0-37,1-1 0,0 0 0,0 0 0,0 0 0,0 0 0,1-1 0,-1 0 0,0 0 0,1 0 0,-1 0 0,0-1 1,1 1-1,-1-1 0,1 0 0,4-1 0,-4 0-6,0 1 0,0 0 1,0 0-1,1 1 0,-1 0 1,0 0-1,0 0 1,0 0-1,0 1 0,0-1 1,8 6-1,-12-7 37,0 1-1,0 0 1,0 0 0,0 0 0,0 0 0,0 0-1,0 0 1,0 0 0,-1 1 0,1-1 0,0 0-1,-1 0 1,1 1 0,-1-1 0,1 0 0,-1 1-1,0-1 1,0 0 0,1 1 0,-1-1 0,0 0-1,-1 3 1,1 0-4,-1-1 0,1 1 0,-1 0 1,-1-1-1,1 1 0,0-1 0,-1 1 0,-2 4 0,0-3-107,1 1 0,-1-1 1,0 1-1,0-1 0,-1 0 0,0-1 1,0 1-1,0-1 0,-7 5 0,11-9 101,0 1 0,0-1 0,0 1-1,0-1 1,0 0 0,0 1 0,0-1-1,0 0 1,0 0 0,0 0 0,0 0-1,0 0 1,0 0 0,0 0 0,0 0 0,0 0-1,0 0 1,0 0 0,0-1 0,0 1-1,0 0 1,0-1 0,0 1 0,0-1-1,-1 0 1,-1-13-282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3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95 15539,'3'4'302,"-1"0"-1,1 0 1,0 0-1,0 0 0,0 0 1,1-1-1,0 0 1,-1 0-1,1 0 1,0 0-1,0 0 0,7 2 1,-8-3-136,0-1 1,1 0-1,-1-1 0,0 1 1,1 0-1,-1-1 0,1 0 1,-1 0-1,0 0 0,1 0 1,-1-1-1,1 1 0,-1-1 1,0 0-1,0 0 0,1 0 1,-1 0-1,6-4 0,-4 2 50,0-1-1,-1 1 0,0-1 1,1 0-1,-1-1 0,-1 1 1,1-1-1,-1 0 0,1 0 1,-1 0-1,-1 0 0,5-11 1,-6 13-111,0 0 0,0 1 0,0-1 1,-1 0-1,0 0 0,1 0 0,-1 1 0,0-1 1,0 0-1,0 0 0,-1 0 0,0-4 0,0 5-53,0 0 0,1 1 0,-1-1 0,0 1 0,0-1 1,0 1-1,-1-1 0,1 1 0,0 0 0,0-1 0,-1 1 0,1 0 0,-1 0 0,1 0 0,-1 0 0,1 0 0,-1 0 0,0 1 0,1-1 0,-1 1 0,-3-2 0,2 2-14,-1-1 0,0 1-1,0 0 1,1 0 0,-1 0 0,0 1 0,0-1-1,1 1 1,-1 0 0,0 0 0,1 0 0,-1 1-1,1-1 1,-1 1 0,1 0 0,0 0-1,0 0 1,0 0 0,0 0 0,0 1 0,0-1-1,0 1 1,1 0 0,-3 3 0,-2 3-28,0 0 0,1 0 0,0 1 1,0 0-1,1 0 0,-7 20 0,9-19-4,0 0 0,0 0 0,1 0 0,0 0 0,1 0 0,1 1 0,1 20 0,-1-29-66,0 1 0,1-1 0,-1 0 0,1 0 0,0 1-1,0-1 1,1 0 0,-1 0 0,0 0 0,1 0 0,0 0 0,0-1-1,0 1 1,0 0 0,0-1 0,0 0 0,1 1 0,-1-1 0,1 0-1,-1 0 1,1 0 0,0-1 0,0 1 0,0-1 0,0 1 0,0-1-1,0 0 1,1 0 0,-1 0 0,0-1 0,4 1 0,4 0-205,0-1 1,0-1 0,0 0-1,0 0 1,0-1 0,0 0-1,0-1 1,10-4 0,20-7-550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3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168 403 20268,'-8'1'289,"0"1"-1,0 1 0,0-1 0,0 2 1,1-1-1,-1 1 0,1 0 0,0 0 1,0 1-1,0 0 0,1 0 0,-1 0 1,-9 12-1,10-10-212,0 0 1,1 0 0,0 1-1,0 0 1,1 0 0,-1 0-1,2 1 1,-1-1 0,1 1-1,1 0 1,-1 0-1,0 11 1,2-18-113,1 0 1,0 0-1,0 0 0,-1 0 0,1 0 0,1 0 1,-1 0-1,0 0 0,0-1 0,1 1 0,-1 0 1,1 0-1,-1 0 0,1 0 0,0-1 1,0 1-1,0 0 0,0-1 0,0 1 0,0 0 1,0-1-1,1 0 0,-1 1 0,1-1 0,-1 0 1,1 1-1,-1-1 0,3 1 0,0-1-97,-1 0-1,0 0 1,1-1 0,-1 1-1,1-1 1,-1 0-1,1 0 1,-1 0-1,1-1 1,-1 1 0,1-1-1,-1 1 1,0-1-1,1-1 1,-1 1-1,4-2 1,10-6-351,0 0 0,0-2 1,-1 0-1,-1 0 0,0-2 0,0 0 1,-2 0-1,1-2 0,-2 1 0,0-2 1,13-21-1,-4 3 229,-2-2 0,-1 0 0,-2-1 0,17-57 0,-27 78 503,-2 0 1,0 0-1,0 0 1,-2-1-1,0 1 1,-1-1-1,-1 0 1,-2-24-1,2 38-134,-1 0 0,0 0 0,1 0 0,-1 0-1,0 0 1,-1 0 0,1 1 0,0-1 0,-1 0-1,1 1 1,-1 0 0,-2-4 0,2 5-45,1 1 1,0-1-1,0 0 1,-1 0-1,1 0 1,-1 1 0,1-1-1,0 0 1,-1 1-1,1 0 1,-1-1-1,1 1 1,-1 0-1,0 0 1,1 0-1,-1 0 1,1 0-1,-1 0 1,1 0-1,-1 0 1,1 0-1,-1 1 1,1-1-1,-1 1 1,1-1 0,-2 2-1,-7 3 172,1 0 0,1 1 0,-1 0-1,1 0 1,0 1 0,0 0 0,1 0 0,0 1 0,0 0 0,-6 11-1,-5 7 208,2 1 0,-15 33 0,25-48-338,0 0 0,1 1 0,1 0 1,0 0-1,1 0 0,0 0 0,-1 26 0,4-37-104,0 0 0,0 0-1,0 0 1,0-1 0,1 1-1,-1 0 1,0 0-1,1 0 1,0-1 0,-1 1-1,1 0 1,0-1 0,0 1-1,0-1 1,0 1 0,0-1-1,0 1 1,0-1-1,1 1 1,-1-1 0,0 0-1,1 0 1,-1 0 0,1 0-1,0 0 1,-1 0-1,1 0 1,0 0 0,-1-1-1,1 1 1,0-1 0,3 1-1,5 1-98,1-1-1,-1-1 1,1 0-1,18-2 1,6 1-259,-31 1 301,0 0 0,-1 1 1,1-1-1,0 1 0,-1 0 0,1 0 0,-1 0 1,1 1-1,-1-1 0,1 1 0,-1 0 0,0 0 1,0 0-1,0 0 0,4 5 0,-3-3 2,-1 0 0,1 1 1,-1 0-1,0 0 0,0 0 0,-1 0 0,0 0 0,0 0 0,2 7 0,1 9-316,-2 0 1,0-1-1,-2 1 1,0 27 0,-1-48 354,1 0-194,4-6-57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19156,'-12'40'1474,"1"1"0,-9 75-1,15-81-663,-6 37 284,-3 108 0,14-175-1068,0-3-17,0 0-1,0 0 0,0 0 0,0 0 0,0 0 0,0 0 0,1 0 0,-1 0 1,1 0-1,0 0 0,-1 0 0,2 2 0,-2-4-13,1 1 1,-1-1-1,0 0 1,0 0-1,1 0 1,-1 0-1,0 0 1,0 1-1,1-1 1,-1 0-1,0 0 0,0 0 1,1 0-1,-1 0 1,0 0-1,0 0 1,1 0-1,-1 0 1,0 0-1,0 0 1,1 0-1,-1 0 0,0 0 1,1-1-1,-1 1 1,0 0-1,0 0 1,0 0-1,1 0 1,-1 0-1,0 0 0,0-1 1,1 1-1,-1 0 1,0 0-1,0 0 1,0-1-1,0 1 1,1 0-1,-1 0 1,0-1-1,0 1 0,0 0 1,0 0-1,0-1 1,0 1-1,0 0 1,0 0-1,1-1 1,-1 1-1,0 0 1,0-1-1,6-16-190,-2-18-234,-1 0-1,-2 0 1,-6-62-1,5 87 336,55 58 250,-51-44-110,1-1 1,0 0 0,0 0 0,0 0 0,0 0-1,0-1 1,1 0 0,-1 0 0,1-1-1,0 1 1,-1-1 0,1 0 0,0-1 0,0 1-1,0-1 1,-1 0 0,1-1 0,0 1 0,0-1-1,-1-1 1,1 1 0,0-1 0,-1 1-1,0-2 1,1 1 0,-1-1 0,0 1 0,0-1-1,0-1 1,0 1 0,-1-1 0,0 0 0,1 0-1,-1 0 1,4-6 0,-4 5 76,0 0 0,-1-1 0,1 1 1,-1-1-1,3-6 0,-5 9-51,0 0 0,0 1 0,0-1 0,-1 0 0,1 0 0,-1 0 0,1 1 0,-1-1 0,0 0 0,0 0 0,0 0 0,-1 0 0,0-5 0,1 8-57,0 0 0,0-1 0,-1 1-1,1-1 1,0 1 0,0-1 0,0 1 0,0 0 0,-1-1 0,1 1-1,0 0 1,0-1 0,-1 1 0,1-1 0,0 1 0,0 0 0,-1 0-1,1-1 1,0 1 0,-1 0 0,1 0 0,-1-1 0,1 1 0,0 0-1,-1 0 1,1 0 0,-1-1 0,1 1 0,0 0 0,-1 0-1,1 0 1,-1 0 0,0 0 0,-13 10 197,-7 21-95,11-11-153,1 1 1,-12 42 0,18-51-101,1 0 0,0 1 0,0-1 0,2 1 0,-1-1 0,3 24 0,-1-33 114,-1 0 0,1-1-1,0 1 1,0 0 0,0-1 0,0 1 0,2 3 0,13 10-209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18084,'1'-1'134,"0"1"-1,0 0 1,0 0 0,0 0-1,0 0 1,0 0 0,0 0-1,0 1 1,0-1 0,0 0 0,0 1-1,0-1 1,0 0 0,0 1-1,0-1 1,0 1 0,0-1-1,0 1 1,0 0 0,0-1 0,-1 1-1,1 0 1,0 0 0,-1-1-1,1 1 1,0 0 0,-1 0-1,1 0 1,-1 0 0,1 0 0,-1 0-1,0 0 1,1 0 0,-1 1-1,2 6 309,-1-1-1,-1 0 0,1 0 0,-2 11 1,1 3 191,2 283 1760,-3-97-2492,1-202-111,0 0 1,0 0 0,1 0 0,-1 0 0,1-1 0,1 1 0,2 7 0,-4-11 98,0 0 1,1-1-1,-1 1 0,1 0 1,-1-1-1,1 1 1,-1-1-1,1 1 1,-1 0-1,1-1 1,0 1-1,-1-1 0,1 0 1,0 1-1,-1-1 1,1 1-1,0-1 1,0 0-1,-1 0 1,2 1-1,0-1 11,-1 0 0,0 0 0,1 0 0,-1-1 0,1 1 0,-1 0-1,1-1 1,-1 1 0,0-1 0,1 1 0,-1-1 0,0 0 0,1 0 0,-1 1 0,1-2 0,22-21-852,6-15-329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20436,'-16'23'1239,"2"-4"-188,0 0-1,-17 34 0,28-47-1005,1 0-1,-1 0 1,1 0-1,1 0 1,-1 0-1,1 0 0,0 0 1,0 1-1,1-1 1,0 0-1,0 1 1,0-1-1,1 0 1,2 11-1,-3-16-47,0 1 0,0-1-1,1 1 1,-1-1 0,1 0-1,-1 1 1,1-1 0,-1 0-1,1 0 1,-1 1 0,1-1-1,0 0 1,0 0 0,0 0-1,0 0 1,0 0 0,0 0-1,0 0 1,0 0 0,0-1-1,0 1 1,0 0 0,1 0-1,-1-1 1,0 1 0,1-1-1,-1 1 1,0-1 0,1 0-1,-1 0 1,0 1 0,1-1-1,-1 0 1,1 0-1,-1 0 1,0 0 0,1-1-1,-1 1 1,1 0 0,-1 0-1,0-1 1,0 1 0,3-2-1,0 0 6,0 0 0,0-1-1,0 1 1,-1-1 0,1 0-1,-1 0 1,1 0 0,-1-1-1,0 1 1,0-1 0,-1 1-1,4-6 1,-1-3 26,-1 1 0,0 0 0,-1-1 0,0 0 0,0 0-1,-2 0 1,1 0 0,-2 0 0,1 0 0,-3-18 0,2 28-25,0 1 0,0 0 0,-1 0 0,1 0 0,0 0 0,0 0 0,-1 0 0,1-1 0,-1 1 0,1 0 0,-1 0 0,0 0 0,1 1 0,-2-3 0,1 3-2,1 0 1,0-1 0,-1 1-1,1 0 1,-1 0-1,1 0 1,0 0 0,-1 0-1,1-1 1,-1 1-1,1 0 1,0 0 0,-1 0-1,1 0 1,-1 0 0,1 0-1,-1 0 1,1 1-1,0-1 1,-1 0 0,1 0-1,-1 0 1,1 0-1,0 0 1,-1 1 0,0-1-1,-1 2 4,0 0-1,0 0 1,0 0 0,0 0-1,0 0 1,0 0-1,1 0 1,-1 1-1,1-1 1,-3 6 0,-2 7 3,0 1 0,1 0 0,0 1 0,1-1 0,1 1 0,1 0 0,0 0 0,2 0 0,-1 0 0,4 19 0,-3-34-1,0 1 0,1-1 1,-1 1-1,1-1 1,-1 0-1,1 1 1,0-1-1,0 0 1,0 0-1,0 0 1,0 0-1,1 0 1,-1 0-1,1 0 0,-1 0 1,1 0-1,0 0 1,-1-1-1,1 1 1,0-1-1,0 1 1,0-1-1,1 0 1,-1 0-1,0 0 1,0 0-1,0 0 0,1-1 1,-1 1-1,1-1 1,-1 1-1,0-1 1,1 0-1,-1 0 1,1 0-1,-1 0 1,1 0-1,-1 0 1,0-1-1,1 1 1,2-2-1,4-2 58,0 0 0,0-1 0,-1 1 0,0-2 1,0 1-1,0-1 0,-1-1 0,1 1 0,-1-1 0,-1 0 0,0-1 0,0 0 0,8-12 1,-5 5 58,-1 0 0,-1-1 0,0 0 0,0 0 0,-2-1 0,6-30 0,-10 45-113,-1 0 1,1 0-1,-1-1 0,0 1 0,0 0 0,0 0 0,-1 0 0,1 0 0,0 0 0,-2-3 1,2 5-12,0 0 0,0-1 0,0 1 0,0 0 0,0 0 0,0 0 0,0 0 0,0 0 0,0 0 0,0 0 0,0 0 0,-1-1 0,1 1 0,0 0 1,0 0-1,0 0 0,0 0 0,0 0 0,0 0 0,-1 0 0,1 0 0,0 0 0,0 0 0,0 0 0,0 0 0,0 0 0,0 0 0,-1 0 0,1 0 1,0 0-1,0 0 0,0 0 0,0 0 0,0 0 0,-1 0 0,1 0 0,0 0 0,0 0 0,0 0 0,0 0 0,0 0 0,0 0 0,-1 1 0,1-1 0,0 0 1,-9 13-51,1 6 1,1 0-1,-9 38 1,14-46 43,0 0 1,0 1 0,1-1 0,1 1-1,0-1 1,2 20 0,-2-29 9,1-1-1,-1 1 1,0-1-1,0 1 1,1-1 0,-1 0-1,1 1 1,-1-1-1,1 0 1,0 1 0,-1-1-1,1 0 1,0 0-1,0 1 1,0-1 0,0 0-1,0 0 1,0 0-1,0 0 1,0 0 0,1 0-1,-1-1 1,0 1-1,0 0 1,1-1 0,-1 1-1,1-1 1,-1 1 0,0-1-1,1 0 1,-1 1-1,1-1 1,-1 0 0,1 0-1,-1 0 1,1 0-1,-1 0 1,1 0 0,-1-1-1,0 1 1,1 0-1,-1-1 1,1 1 0,-1-1-1,0 0 1,2 0-1,7-4 16,-1 1 1,0-1-1,0-1 0,-1 0 0,10-8 0,3-7 26,0 0 1,28-41-1,-35 45-14,-32 94-82,16-69 43,-1 0 3,1 0 1,1 1-1,-2 12 0,3-20 13,0-1 1,0 1-1,0 0 0,0 0 1,0 0-1,0 0 0,0-1 1,0 1-1,0 0 0,0 0 1,0 0-1,0-1 0,1 1 1,-1 0-1,0 0 0,1 0 1,-1-1-1,0 1 0,1 0 1,-1-1-1,1 1 0,-1 0 1,1-1-1,0 1 0,-1 0 1,1-1-1,-1 1 0,1-1 1,0 1-1,0-1 0,-1 0 1,1 1-1,0-1 0,0 0 1,-1 1-1,1-1 0,0 0 1,0 0-1,0 0 0,-1 0 1,1 0-1,0 0 0,0 0 1,1 0-1,1-1 34,0 0-1,-1 0 1,1 0 0,0 0-1,-1 0 1,1-1 0,-1 1-1,1-1 1,-1 0-1,0 0 1,0 0 0,4-4-1,23-31 446,-23 28-348,0 0-38,0 0-1,0 0 1,-1 0 0,0 0-1,-1-1 1,0 0 0,0 0 0,-1 0-1,-1 0 1,1 0 0,0-13-1,-17 44-224,11-12 55,-7 13-773,-13 46 0,18-46-314,2-11 424,0 0 0,1 0 0,-2 21 0,6-18-135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6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1 160 17924,'1'-2'3082,"7"-9"-1801,2-5 1369,22-26 0,-18 26-2243,1 1-1,0 1 0,22-16 1,-36 29-397,1-1-1,0 1 1,0 0 0,0-1 0,0 1 0,0 0-1,0 0 1,0 0 0,1 1 0,-1-1-1,0 0 1,0 1 0,1 0 0,-1-1 0,0 1-1,0 0 1,1 0 0,2 1 0,-3 0-11,-1-1 0,1 1 0,-1 0 0,1 0 0,-1 0 0,0 0 0,0 1 0,1-1 0,-1 0 0,0 0 0,0 1 0,0-1 0,0 1 1,0-1-1,-1 1 0,1-1 0,0 1 0,-1 0 0,1-1 0,-1 1 0,1 0 0,-1-1 0,0 1 0,0 0 0,0 2 0,1 24 76,-2 0 0,-7 54 0,-8 11-3400,27-137 2176,-1 14 365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45 127 17748,'4'3'300,"-1"-1"0,0 1 0,1-1 1,-1 0-1,1 0 0,0 0 0,0-1 0,0 1 1,0-1-1,0 0 0,0 0 0,0 0 0,0-1 0,0 1 1,0-1-1,0 0 0,1 0 0,-1-1 0,0 1 1,0-1-1,0 0 0,0 0 0,0 0 0,0-1 1,0 1-1,5-4 0,-5 3-170,1 0 1,-1 0-1,1-1 1,-1 0-1,0 0 1,0 0-1,0-1 1,0 1-1,0-1 1,-1 0-1,0 0 1,0 0-1,0 0 1,0-1-1,-1 1 1,0-1-1,1 1 1,-2-1-1,1 0 1,0 0-1,0-5 0,-2 8-95,0 0-1,1 1 0,-1-1 0,0 0 0,0 1 0,0-1 0,0 0 0,0 0 0,-1 1 0,1-1 1,-1 0-1,1 1 0,-1-1 0,1 0 0,-1 1 0,0-1 0,0 1 0,0-1 0,0 1 0,0 0 1,0-1-1,0 1 0,0 0 0,0 0 0,-1-1 0,1 1 0,0 0 0,-1 0 0,1 1 0,-1-1 1,1 0-1,-1 0 0,0 1 0,1-1 0,-1 1 0,0-1 0,1 1 0,-1 0 0,-3-1 1,0 1-4,0 1 0,1-1 1,-1 1-1,0-1 0,0 1 1,1 0-1,-1 1 0,0 0 1,1-1-1,-1 1 0,1 0 1,0 1-1,-5 3 1,-2 3-28,1 0 0,0 1 0,1 0 1,0 0-1,1 1 0,0 1 1,0-1-1,1 1 0,-6 16 1,8-17-30,1 0 0,0 0 0,1 0 0,0 0 0,1 0 0,0 1 0,1 0 0,0-1 0,0 1 0,2-1 0,1 15 0,-2-22-48,1-1 0,0 0 0,0 0 0,0 0 0,0 0 0,0 0 0,1 0 0,-1 0 0,1-1 0,0 1 0,0 0 0,0-1 0,0 0 0,0 1 0,1-1 0,-1 0 0,1 0 0,-1 0 0,1 0 0,0-1 0,0 1 0,-1-1 0,1 1 0,0-1 0,0 0 0,1 0 0,-1-1 0,4 2 0,4-1-184,-1-1 0,1 0 0,-1 0 0,0-1 0,1 0 0,-1 0 0,18-6 1,19-9-469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6 15547,'3'-6'2305,"11"13"-985,0 3-528,1 12 2033,-3 5-1041,-2 16-479,1 9-169,-10 13-448,-2 9-168,-17 4-216,0 4-16,-15 3-256,-2 1-192,-11-9-384,1-8 472,-3-22-88,2-11-64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18844,'-12'54'4632,"11"-47"-4059,0 26 654,1-32-1196,0-1-1,0 1 0,0-1 0,0 1 1,0 0-1,1-1 0,-1 1 0,0-1 0,0 1 1,0-1-1,1 1 0,-1-1 0,0 1 1,1-1-1,-1 1 0,0-1 0,1 1 1,-1-1-1,1 1 0,-1-1 0,1 0 0,-1 1 1,1-1-1,-1 0 0,1 1 0,-1-1 1,1 0-1,-1 0 0,1 0 0,0 1 1,-1-1-1,1 0 0,-1 0 0,1 0 0,0 0 1,-1 0-1,1 0 0,-1 0 0,1 0 1,0 0-1,-1 0 0,1-1 0,-1 1 1,1 0-1,0-1 0,4-1 129,-1 0 0,1-1 0,-1 0 0,0 0 0,0 0 0,0 0 0,-1-1 1,1 1-1,-1-1 0,6-8 0,-7 10-109,-1 0 0,1 0 1,0-1-1,-1 1 0,0 0 1,1-1-1,-1 0 0,0 1 0,0-1 1,-1 0-1,1 1 0,-1-1 1,1 0-1,-1 0 0,0 0 0,0 1 1,0-1-1,0 0 0,0 0 1,-2-5-1,2 8-91,0-1 1,-1 1-1,1-1 1,0 1-1,0 0 1,-1-1-1,1 1 1,0-1-1,-1 1 1,1 0-1,-1-1 1,1 1-1,0 0 1,-1-1-1,1 1 1,-1 0-1,1 0 1,-1 0-1,1-1 1,-1 1-1,1 0 1,-1 0-1,1 0 1,-1 0-1,1 0 1,-1 0-1,1 0 1,-1 0-1,1 0 1,-1 0-1,1 0 1,-1 0-1,1 0 1,-1 0-1,1 1 1,-1-1-1,1 0 1,-1 0-1,1 1 1,-1-1-1,1 0 1,-1 1-1,1-1 1,-1 1-1,-18 17-949,19-18 989,-9 11-660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10 18476,'3'-10'1928,"0"12"-1135,-3 9-265,-2 19 1280,-2 9-512,-1 18-432,1 8-215,-4 6-297,0 5 0,0-2-128,-1-7-112,-1-11-400,4-7-376,-4-18-737,-2-8 1185,-3-17-240,-1-6-168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1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0 903 15579,'4'9'705,"-1"0"1,0 0-1,2 14 0,4 11 194,-2-13-314,16 33 0,-20-47-505,1-1 0,-1 1 0,2-1 1,-1 0-1,1-1 0,-1 1 1,2-1-1,9 9 0,-12-12-48,-1-1-1,1 0 1,-1 0-1,1 1 1,0-2-1,0 1 1,-1 0 0,1-1-1,0 1 1,0-1-1,0 0 1,-1 1-1,1-2 1,0 1-1,0 0 1,0 0-1,0-1 1,-1 0-1,1 1 1,0-1 0,-1 0-1,1-1 1,0 1-1,-1 0 1,0-1-1,1 1 1,-1-1-1,0 0 1,0 1-1,4-5 1,1-1 81,0 0 1,-1 0-1,1-1 1,-1 0-1,-1 0 1,0-1-1,7-15 1,-5 7 75,-1-1 1,-1 0 0,5-29-1,-9 35-117,1 1 1,-2-1-1,1 1 0,-2-1 1,1 0-1,-6-20 0,6 31-68,0 0 0,0 0 0,0 0-1,0 0 1,0 0 0,0 0 0,-1 0-1,1 0 1,0 0 0,-1 0 0,1 0-1,-1 1 1,1-1 0,-1 0 0,0 0-1,1 0 1,-1 1 0,1-1 0,-1 0 0,0 1-1,0-1 1,0 1 0,1-1 0,-1 1-1,0-1 1,0 1 0,0-1 0,0 1-1,0 0 1,0 0 0,-1-1 0,1 2-5,-1-1 1,1 1-1,0 0 1,0-1 0,0 1-1,0 0 1,0 0-1,0 0 1,0-1-1,0 1 1,0 0 0,1 0-1,-1 1 1,0-1-1,0 0 1,1 0-1,-1 0 1,1 0 0,-1 1-1,1-1 1,0 0-1,-1 3 1,-3 14-25,0 0 1,-2 30 0,6-38 16,-1-1 1,2 1 0,-1-1-1,1 0 1,1 1 0,0-1-1,3 11 1,-4-17 12,0-1 0,-1 0 0,1 0 0,0 1 0,1-1 0,-1 0 0,0 0-1,1 0 1,-1 0 0,1-1 0,-1 1 0,1 0 0,0-1 0,0 1 0,0-1 0,0 1 0,0-1 0,0 0 0,0 0 0,0 0 0,0 0 0,1 0 0,-1 0 0,0-1 0,1 1 0,-1-1 0,0 0-1,1 1 1,-1-1 0,1 0 0,-1 0 0,0-1 0,1 1 0,-1 0 0,0-1 0,1 0 0,3-1 0,2-1 37,1-1 0,-1 0 1,0-1-1,0 0 0,0 0 0,-1 0 1,1-1-1,10-12 0,-6 5 32,-1-1 1,0-1-1,-2 1 1,1-2-1,6-16 1,-10 21-44,-2 0 0,0 0 0,0 0 0,-1 0 0,0-1 0,-1 1 1,0-1-1,0-19 0,-5 19-16,-3 16-18,-3 19-32,8-19 30,0 0 1,1-1-1,-1 1 1,1 0-1,0 0 0,0-1 1,1 1-1,-1 0 0,1-1 1,0 1-1,0 0 0,0-1 1,0 1-1,0-1 0,1 1 1,0-1-1,-1 0 0,1 0 1,5 6-1,-5-7 3,1 0 0,0 0 0,0 0 0,0 0 0,0 0 0,0 0 0,0-1 0,0 0-1,0 1 1,1-1 0,-1-1 0,0 1 0,1 0 0,-1-1 0,1 0 0,-1 1 0,1-1 0,-1-1 0,1 1 0,-1 0 0,7-3-1,-1 1 6,-1-1 0,1 0-1,0 0 1,-1-1 0,0 0-1,0-1 1,0 1-1,-1-2 1,1 1 0,-1-1-1,0 0 1,-1-1 0,11-12-1,-12 13 3,0-1 0,-1 1 0,0-1 0,0 0 0,-1 0 0,0 0 0,0-1 0,0 1 0,-1-1 0,0 1 0,-1-1 0,0 0 0,0 1 0,0-1 0,-1 0 0,-1-11 0,0 17-4,1-1 0,0 0 0,-1 0 0,0 0 0,0 1 0,0-1 0,0 0 1,0 1-1,0-1 0,-1 1 0,1-1 0,-1 1 0,0 0 0,0 0 0,-3-4 0,3 5-2,0 0-1,0 0 0,0-1 1,0 1-1,0 1 0,-1-1 1,1 0-1,0 0 0,0 1 1,-1-1-1,1 1 0,0 0 1,-1 0-1,1 0 0,-4 0 1,0 1-7,-1 1 0,0 0 0,0 0 0,1 0-1,-1 0 1,1 1 0,0 0 0,0 1 0,0-1 0,0 1 0,-7 7 0,4-3-8,-1 1 0,2 0-1,0 1 1,0 0-1,-11 18 1,17-24 11,-1 0 1,1-1 0,1 1 0,-1 0-1,0 0 1,1 0 0,0 0-1,0 1 1,0-1 0,1 0-1,-1 0 1,1 1 0,0-1-1,0 0 1,0 0 0,1 1-1,0-1 1,0 0 0,0 0-1,2 5 1,-2-7 3,0 0-1,0 0 1,1 0-1,-1 0 1,1 0-1,0 0 1,0 0-1,-1 0 1,1-1-1,0 1 1,0-1-1,1 0 1,-1 1-1,4 0 1,0 0-1,-1 0 1,1 0-1,0-1 1,0 0-1,11 1 1,4-2-7,0-1 0,32-6 1,-49 6 4,43-7-73,61-7-523,-105 14 559,0 1 0,-1 0-1,1 0 1,0 0 0,-1 0 0,1 0-1,-1 1 1,1-1 0,0 1 0,-1 0 0,1-1-1,-1 1 1,0 0 0,1 0 0,-1 1 0,0-1-1,1 0 1,-1 1 0,0 0 0,0-1-1,0 1 1,0 0 0,-1 0 0,1 0 0,2 5-1,-4-8 41,0 1-1,1 0 0,-1 0 1,0 0-1,0 0 0,0 0 1,0 0-1,0-1 0,0 1 1,0 0-1,0 0 0,0 0 0,0 0 1,0 0-1,0 0 0,0 0 1,0-1-1,1 1 0,-1 0 1,0 0-1,0 0 0,0 0 1,0 0-1,0 0 0,0 0 1,0 0-1,1 0 0,-1 0 0,0 0 1,0 0-1,0 0 0,0 0 1,0 0-1,0 0 0,1 0 1,-1 0-1,0 0 0,0 0 1,0 0-1,0 0 0,0 0 1,0 0-1,1 0 0,-1 0 1,0 0-1,0 0 0,0 0 0,0 0 1,0 0-1,0 0 0,0 0 1,1 1-1,-1-1 0,0 0 1,0 0-1,0 0 0,0 0 1,0 0-1,0 0 0,9-42 19,-2-1 1,1-54-1,-3 30-108,3-20-203,47-371-2892,-44 412 2969,-9 92 1296,-4 11-674,2 1 0,4 0 0,12 74 0,-11-111-371,1 1 0,1-1 1,0 0-1,20 36 0,-19-43-23,0-1 0,1-1 0,1 1 0,0-1 0,0-1 0,1 0 0,24 18 0,-33-28-6,0 0 0,0 1 0,0-1 0,0 0 0,0-1 0,0 1 0,0 0 0,0 0 0,0-1 0,2 1 0,-3-1-5,-1 0 1,0 0-1,0 0 1,0 0 0,0 0-1,0 0 1,1 0-1,-1 0 1,0 0 0,0 0-1,0 0 1,0 0-1,1 0 1,-1 0 0,0 0-1,0 0 1,0-1-1,0 1 1,0 0 0,0 0-1,1 0 1,-1 0-1,0 0 1,0 0 0,0 0-1,0 0 1,0-1-1,0 1 1,0 0 0,0 0-1,1 0 1,-1 0-1,0 0 1,0-1 0,0 1-1,0 0 1,0 0-1,0 0 1,0 0 0,0-1-1,0 1 1,0 0-1,-8-13 46,-18-14-100,-1 1 1,-1 2 0,-33-23-1,8 7-20,28 21 84,12 9 188,0 0 1,1 0-1,0-1 1,-14-16-1,26 26-180,0 1 0,0 0 0,-1-1-1,1 1 1,0 0 0,0-1 0,-1 1-1,1 0 1,0-1 0,0 1 0,0 0 0,0-1-1,0 1 1,0-1 0,0 1 0,-1 0-1,1-1 1,0 1 0,0 0 0,0-1-1,1 1 1,-1-1 0,0 1 0,0 0-1,0-1 1,0 1 0,0 0 0,0-1-1,0 1 1,1-1 0,-1 1 0,0 0-1,0-1 1,0 1 0,1 0 0,-1 0 0,0-1-1,1 1 1,-1 0 0,0 0 0,1-1-1,-1 1 1,0 0 0,1 0 0,-1 0-1,0-1 1,1 1 0,-1 0 0,1 0-1,25-5 278,-18 4-211,239-44-1729,-193 35 1336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5 270 14843,'-1'-9'373,"-1"-10"329,0-1-1,3-31 1,-1 44-521,1 1 0,0 0 0,1 0 0,0 0 0,0 0 0,0 0 0,0 0 0,1 1 0,0-1 1,0 1-1,0-1 0,7-7 0,-1 5 99,-1 0 1,1 0-1,0 1 1,0 0-1,1 1 1,0 0-1,0 0 0,1 1 1,-1 0-1,1 1 1,0 0-1,1 1 1,-1 0-1,0 1 1,1 0-1,-1 1 0,1 0 1,18 1-1,-14 1-169,1 1-1,-1 1 0,0 0 0,0 1 1,0 0-1,0 2 0,-1 0 0,0 0 0,0 2 1,-1 0-1,0 0 0,21 18 0,-24-18-105,-1 1-1,-1 0 0,1 1 0,-2 0 0,1 1 1,-2 0-1,1 0 0,-1 1 0,8 19 1,-13-26-3,0 1 1,-1 0 0,1-1 0,-1 1 0,0 0 0,0 0 0,-1 0-1,0 0 1,0 0 0,0 0 0,-1 0 0,0 0 0,0 0-1,-1 0 1,1-1 0,-1 1 0,0 0 0,-1-1 0,1 1 0,-1-1-1,0 0 1,-1 0 0,-6 8 0,1-3-42,0-1-1,-1 1 1,0-2 0,-1 1-1,0-1 1,0-1 0,-1 0 0,0-1-1,0 0 1,0-1 0,-1 0-1,0-1 1,1 0 0,-2-1-1,1-1 1,-18 2 0,26-4-62,1 0 0,0 0 0,-1-1 0,1 1-1,0-1 1,-1 0 0,1-1 0,-5-1 0,7 2 79,1 0-1,-1 1 1,1-1-1,-1 0 1,1 0 0,-1 0-1,1-1 1,0 1-1,0 0 1,0 0-1,0-1 1,0 1-1,0-1 1,0 1 0,0-1-1,0 1 1,0-1-1,1 0 1,-1 1-1,1-1 1,-1 0-1,1 1 1,0-4 0,5-26-420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299 105 21605,'-2'-66'-2933,"2"64"3091,0 0-1,0 0 1,0 0-1,-1 0 1,1 0-1,-1 0 1,1 0-1,-1 0 1,0 0 0,1 0-1,-1 0 1,0 0-1,0 1 1,-1-1-1,1 0 1,0 1-1,-2-3 1,2 4-108,0-1-1,0 1 1,0-1 0,0 1-1,0 0 1,0 0-1,0 0 1,0 0 0,0 0-1,0 0 1,-1 0 0,1 0-1,0 0 1,0 0 0,0 0-1,0 0 1,0 1 0,0-1-1,0 0 1,0 1 0,1-1-1,-1 1 1,-1 0 0,-7 5 129,2 0 0,-1 1 0,1 0 1,0 0-1,-6 8 0,10-11 67,-23 28 164,1 0 0,2 2-1,1 1 1,2 0 0,-21 51 0,32-63-321,1-1 1,0 2-1,2-1 1,1 0-1,1 1 1,1 0-1,1 0 1,1 0-1,1 0 1,4 32 0,-2-44-114,0-1 0,0 0 1,2 0-1,-1 0 0,1 0 1,1-1-1,-1 0 0,2 0 1,0 0-1,0 0 0,0-1 1,1 0-1,1 0 1,0-1-1,0 0 0,0 0 1,1-1-1,0 0 0,1-1 1,-1 0-1,13 6 0,19 6-106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23 18964,'-8'-3'510,"0"-1"-1,0 1 1,0 0-1,0 0 1,-1 1-1,1 1 1,-1-1 0,1 1-1,-1 1 1,0-1-1,1 1 1,-17 3-1,15-2-378,0 2 0,0-1 0,0 1 0,1 1 0,-1-1 0,1 2 0,0-1 0,0 1 0,0 1 0,-13 10-1,22-16-134,-1 0-1,1 0 0,0 0 1,-1 1-1,1-1 0,-1 0 0,1 0 1,0 0-1,0 1 0,-1-1 0,1 0 1,0 1-1,-1-1 0,1 0 0,0 0 1,0 1-1,0-1 0,-1 1 0,1-1 1,0 0-1,0 1 0,0-1 1,0 0-1,0 1 0,0-1 0,-1 1 1,1-1-1,0 0 0,0 1 0,0-1 1,0 1-1,1-1 0,-1 0 0,0 1 1,0-1-1,0 1 0,0-1 1,0 0-1,0 1 0,1-1 0,-1 0 1,0 1-1,0-1 0,0 0 0,1 1 1,-1-1-1,0 0 0,1 0 0,-1 1 1,0-1-1,0 0 0,1 0 1,-1 1-1,1-1 0,-1 0 0,0 0 1,1 0-1,-1 0 0,1 1 0,32 6-306,-18-4 210,1 2 25,0 0 0,0 1 0,-1 1-1,0 1 1,-1 0 0,17 12 0,-24-15 63,0 0 1,-1 1-1,1 0 1,-1 0-1,0 0 1,-1 1-1,1 0 1,-2 0-1,1 1 1,-1-1 0,0 1-1,0 0 1,4 13-1,-7-18 32,-1 0 0,1-1-1,-1 1 1,1 0 0,-1 0 0,0-1 0,0 1-1,0 0 1,-1 0 0,1-1 0,-1 1-1,1 0 1,-1-1 0,0 1 0,0-1-1,0 1 1,0-1 0,-3 5 0,2-4 38,-1-1 0,0 1 0,0 0 0,0-1 0,0 1 0,0-1 0,0 0 0,0 0 0,-1 0 0,1 0 0,-8 1 0,1 1 90,-1-2 1,0 0 0,0 0-1,0-1 1,0 0 0,0-1 0,0 0-1,-14-2 1,16 0-172,-1 0 1,0-1-1,0 0 1,-16-8-1,23 10-60,1 0 0,0-1 0,0 1 0,-1-1 0,1 1 0,0-1 0,1 0-1,-1 0 1,0 0 0,-3-4 0,5 5 36,-1 0 0,1 0 0,0 0 0,-1 0 0,1 0 0,0-1 0,0 1 0,-1 0 0,1 0 0,0 0 1,0 0-1,0-1 0,0 1 0,1 0 0,-1 0 0,0 0 0,0 0 0,1-1 0,-1 1 0,1 0 0,-1 0 0,1 0 0,-1 0 0,1 0 0,1-1 0,0 0-13,0-1 0,0 1 0,1 0 0,-1 0 0,1 0 0,-1 0 0,1 1 0,0-1 0,0 1 0,0-1 0,3 0-1,-2 0-12,25-10-570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39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176 425 19476,'1'-2'89,"0"1"0,-1-1 0,1 1 0,-1-1 0,1 1-1,-1-1 1,0 1 0,1-1 0,-1 0 0,0 1 0,0-1 0,0 0 0,0 1 0,-1-1-1,1 1 1,0-1 0,-1 0 0,1 1 0,-1-1 0,1 1 0,-1-1 0,0 1-1,0-1 1,1 1 0,-1 0 0,0-1 0,0 1 0,-1 0 0,1 0 0,0 0 0,0 0-1,0 0 1,-1 0 0,1 0 0,-1 0 0,1 0 0,-1 1 0,1-1 0,-1 0 0,1 1-1,-1 0 1,1-1 0,-1 1 0,0 0 0,1 0 0,-1-1 0,1 1 0,-1 1-1,0-1 1,1 0 0,-1 0 0,0 1 0,1-1 0,-1 0 0,1 1 0,-2 0 0,-4 3-16,0-1 0,1 1 1,0 0-1,0 0 0,0 1 1,0 0-1,0 0 0,1 0 1,0 1-1,0-1 0,-6 11 1,4-4-76,0-1 1,0 1-1,1 1 1,1-1-1,-7 21 0,10-25-2,1-1-1,-1 1 0,1-1 0,1 1 1,-1 0-1,1-1 0,2 12 0,-2-17 5,0 0 0,1 0-1,-1 0 1,1 0 0,-1 0-1,1 0 1,0 0 0,0 0-1,0 0 1,0 0 0,0-1-1,0 1 1,1 0 0,-1 0-1,0-1 1,1 1 0,0-1 0,-1 0-1,1 1 1,0-1 0,-1 0-1,1 0 1,0 0 0,0 0-1,0 0 1,0-1 0,0 1-1,0 0 1,0-1 0,3 1-1,3-1 3,0 0 0,0-1-1,0 0 1,0 0-1,0-1 1,0 0-1,-1 0 1,1-1-1,0 0 1,-1 0 0,13-8-1,6-5 86,41-34-1,-42 30 6,-1-1-1,-1-2 0,-1 0 1,-1-1-1,17-28 0,-30 41-60,-1 0-1,0-1 1,-1 0-1,0 0 0,-1-1 1,0 1-1,-1-1 1,0-1-1,-1 1 1,-1 0-1,0-1 0,-1 1 1,-1-1-1,-1-19 1,0 23-59,-2 0 0,1 0 0,-1 0 0,-1 1 0,1-1 0,-2 1 0,1 0 0,-1 0 0,-1 1 0,0 0 0,0 0-1,-13-13 1,15 16-3,-1 0-1,0 1 0,-1 0 1,1 0-1,-1 0 0,1 1 1,-1 0-1,0 0 0,-1 0 1,1 0-1,0 1 0,-1 1 1,1-1-1,-1 1 0,0 0 1,1 0-1,-1 1 0,0 0 1,-12 1-1,16-1 28,0 1 0,1-1 0,-1 1 0,0 0 0,1 0 0,-1 0 0,0 0 0,1 0 0,-1 1 0,1-1 0,0 1 0,0 0 0,-1-1 0,1 1 0,0 0 0,0 0 0,1 0 0,-1 1 0,0-1 0,1 0 0,-1 1 0,1-1 0,0 1 0,0-1 0,0 1 0,0 0 0,0-1 0,0 1 0,1 0 0,0 0 0,-1 0 0,1-1 0,0 7 0,1-1 5,0 0 0,0 0 1,1 0-1,0 0 0,0-1 1,1 1-1,0 0 1,0-1-1,0 0 0,1 0 1,6 8-1,51 59-4,-40-51-168,-1 1 0,27 42 1,-42-58 14,-1 1 1,0 0-1,0 0 1,0 1-1,-1-1 1,0 1-1,-1-1 1,0 1-1,-1 0 1,0 0-1,-1-1 1,0 15 0,-2-5-242,-1-1 0,-1-1 1,-1 1-1,-8 21 0,-1-8-123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0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21365,'-35'198'6186,"23"-111"-5494,1-27-368,1-5-108,2 1 0,0 103 1,8-156-291,0 0-1,0 0 1,1 0 0,-1-1 0,1 1 0,0 0 0,0 0 0,0-1 0,2 5 0,-3-7 37,0 0-1,0 1 1,1-1-1,-1 0 1,0 0-1,0 1 1,0-1-1,1 0 1,-1 0-1,0 0 1,0 1-1,1-1 1,-1 0-1,0 0 1,1 0-1,-1 0 1,0 0-1,1 1 1,-1-1-1,0 0 1,0 0-1,1 0 1,-1 0-1,0 0 1,1 0 0,-1 0-1,0 0 1,1 0-1,-1 0 1,0 0-1,1-1 1,0 1-77,0-1 1,0 0 0,0 0 0,0 0 0,0 0-1,0 0 1,0 0 0,-1 0 0,1 0 0,0 0 0,-1 0-1,2-2 1,4-10-415,-1 0 0,-1-1 0,0 1 0,3-16 1,-1 3-88,5-22-434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0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78 13363,'2'5'447,"0"-1"1,0 0-1,0 0 0,1 0 1,0 0-1,0-1 0,0 1 1,0-1-1,0 1 0,1-1 1,-1 0-1,1-1 0,0 1 1,6 3-1,-4-4-94,0 0 1,0 0-1,0 0 1,1-1-1,-1 0 1,0 0-1,1 0 1,-1-1-1,14-1 1,-10 0-115,1-1 1,0 0-1,-1-1 1,1 0-1,-1 0 1,0-1-1,16-9 1,-23 11-186,1 0 0,-1 0 1,0-1-1,1 1 0,-1-1 1,-1 0-1,1 0 0,0 0 1,-1 0-1,4-5 0,-5 6-29,0 0 0,0 0-1,-1-1 1,1 1-1,0 0 1,-1 0 0,0 0-1,1-1 1,-1 1 0,0 0-1,0-1 1,0 1-1,-1 0 1,1 0 0,0-1-1,-1 1 1,0 0-1,1 0 1,-3-4 0,2 4-11,0 0 0,-1 0 0,1 0 0,-1 0 0,0 0 0,0 0 0,1 0 0,-1 0 0,0 1 0,-1-1 0,1 1 0,0 0 0,0-1 0,-1 1 0,1 0 0,0 0 0,-1 1 0,1-1 0,-1 0 0,1 1 0,-1-1 0,1 1 0,-1 0 0,0 0 0,1 0 0,-1 0 0,-3 1 0,-2 0 7,0 0-1,0 1 1,0 0-1,0 0 1,1 1-1,-1 0 0,-10 6 1,6-1-29,1 1 0,0 0 0,0 1 0,1 0 0,0 1-1,1 0 1,0 1 0,1 0 0,1 0 0,-1 0 0,2 1 0,0 0 0,0 0 0,1 1 0,1 0 0,0 0 0,1 0 0,1 0 0,0 0 0,1 1 0,0-1-1,2 15 1,-1-26-52,1 0 0,-1 0 0,1-1 0,-1 1-1,1-1 1,0 1 0,0 0 0,0-1-1,1 0 1,-1 1 0,0-1 0,1 0 0,-1 1-1,1-1 1,0 0 0,0 0 0,0 0-1,0-1 1,0 1 0,0 0 0,5 2 0,-3-3 11,0 0 1,0 0 0,0 0 0,0 0-1,0 0 1,1-1 0,-1 0 0,0 0-1,0 0 1,0 0 0,0-1 0,0 1-1,9-4 1,33-13-363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1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137 308 17012,'-20'17'1354,"1"1"1,1 1 0,-29 38-1,42-49-1103,1-1-1,-1 0 0,2 1 1,-1 0-1,1 0 1,-3 15-1,5-18-179,0 0 0,0 0 1,1 0-1,0 0 0,0 0 1,1 0-1,-1 0 0,1 0 0,0 0 1,0 0-1,1 0 0,2 6 0,-3-8-64,1-1 0,-1 0 0,0 1 0,1-1 0,-1 0 0,1 0 0,-1 0 0,1 0 0,0-1 0,0 1-1,0 0 1,0-1 0,0 1 0,1-1 0,-1 0 0,0 1 0,1-1 0,-1-1 0,0 1 0,1 0 0,0 0 0,-1-1-1,1 1 1,-1-1 0,1 0 0,-1 0 0,1 0 0,0 0 0,-1 0 0,1-1 0,-1 1 0,1-1 0,-1 0 0,4-1-1,3-1-19,0 0 0,0-1 0,-1-1-1,1 1 1,-1-1 0,0-1 0,0 0-1,7-7 1,21-25-70,-2-2-1,35-52 1,-68 91 81,16-23-35,-2 0-1,-1-1 1,13-28 0,-21 39 51,-1 0 0,0-1 0,-1 1 0,-1-1 0,0 0 0,-1 0 0,0-22 0,-2 31-2,0 1 0,-1 0 1,0 0-1,1 0 0,-2 0 1,1 0-1,0 0 0,-1 1 1,0-1-1,0 0 0,-1 1 1,1-1-1,-1 1 0,0 0 1,0 0-1,-5-5 0,5 7-3,0 0 1,1 0-1,-1 0 0,0 0 0,0 0 0,-1 1 0,1-1 1,0 1-1,0 0 0,-1 0 0,1 0 0,-1 1 0,1-1 1,-1 1-1,1 0 0,-1 0 0,1 0 0,-1 0 0,1 0 1,-1 1-1,1 0 0,-1 0 0,1 0 0,-6 2 0,-1 2 8,1 0-1,0 0 1,0 0-1,1 1 1,0 1-1,0 0 0,0 0 1,1 0-1,-7 10 1,1-1 1,0 0 0,2 2 1,-16 30-1,24-41-18,-1 0 0,2 0 1,-1 0-1,1 0 0,-2 11 0,3-16-8,1-1 0,0 1 1,0 0-1,0-1 0,0 1 0,0 0 0,1-1 0,-1 1 0,0 0 0,1-1 0,-1 1 0,1-1 0,0 1 0,-1-1 0,1 1 0,0-1 0,0 1 0,0-1 0,0 0 0,0 1 0,0-1 0,0 0 0,1 0 0,-1 0 0,0 0 0,1 0 0,-1 0 0,1 0 0,-1 0 0,3 0 0,50 18-353,-37-14 178,-1 1-1,26 13 0,-36-16 128,-1 0 0,1 1 0,-1 0 0,0 0 0,0 1-1,0-1 1,-1 1 0,0 0 0,0 1 0,6 9 0,-6-9-97,-1 1 0,-1 0 1,1 0-1,-1 0 0,-1 0 0,1 0 1,-1 0-1,0 0 0,-1 0 0,0 1 1,0-1-1,0 0 0,-1 0 0,0 1 1,-1-1-1,-3 12 0,4-17-258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1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15395,'-4'30'3981,"-8"23"-1584,-65 209 2253,68-234-4340,5-20-212,1 0 1,1 0-1,0 0 0,0 1 1,0-1-1,1 0 1,0 1-1,1-1 0,1 15 1,-1-23-100,0 1 1,-1-1 0,1 0 0,0 0 0,0 1-1,0-1 1,0 0 0,0 0 0,0 1 0,1-1-1,-1 0 1,0 0 0,0 1 0,0-1 0,0 0-1,0 0 1,0 0 0,0 1 0,0-1 0,1 0 0,-1 0-1,0 0 1,0 1 0,0-1 0,0 0 0,1 0-1,-1 0 1,0 0 0,0 0 0,0 1 0,1-1-1,-1 0 1,0 0 0,0 0 0,0 0 0,1 0-1,-1 0 1,0 0 0,0 0 0,1 0 0,-1 0-1,0 0 1,0 0 0,1 0 0,-1 0 0,0 0 0,0 0-1,1 0 1,-1 0 0,0 0 0,0 0 0,1 0-1,-1 0 1,0-1 0,0 1 0,0 0 0,1 0-1,-1 0 1,10-12-104,-10 11 100,9-14-132,-2 1 1,0-2 0,9-25 0,-12 27-81,1 0 0,1 0 0,0 1 0,16-24 0,-22 36 200,1 1 0,-1-1 0,1 1-1,-1-1 1,1 1 0,-1-1 0,1 1-1,-1-1 1,1 1 0,0 0 0,-1-1-1,1 1 1,0 0 0,-1 0 0,1-1-1,0 1 1,-1 0 0,1 0 0,0 0-1,-1 0 1,1 0 0,0 0 0,-1 0 0,1 0-1,0 0 1,0 0 0,-1 0 0,1 0-1,0 1 1,-1-1 0,1 0 0,0 0-1,-1 1 1,1-1 0,-1 1 0,1-1-1,-1 0 1,2 2 0,24 25-95,-9-10 195,-12-13-3,1-1 0,-1-1 0,1 1 0,0-1 0,0 0 0,0 0 1,0-1-1,0 1 0,0-2 0,1 1 0,-1 0 0,0-1 0,0 0 0,1-1 0,-1 0 0,0 0 0,0 0 0,0 0 0,8-4 0,-9 4 22,0-1 1,0 0-1,0 0 0,0 0 0,-1-1 0,1 0 1,-1 0-1,1 0 0,-1 0 0,0-1 0,0 1 0,-1-1 1,1 0-1,-1 0 0,1-1 0,-1 1 0,-1-1 0,1 1 1,-1-1-1,1 0 0,-2 0 0,4-9 0,-5 13-80,0-1 1,1 1-1,-1 0 0,0 0 0,0 0 0,0-1 0,0 1 1,0 0-1,0 0 0,-1-1 0,1 1 0,0 0 0,-1 0 1,1-1-1,-1 1 0,1 0 0,-1 0 0,0-2 0,0 3-13,0-1 0,0 0 0,1 1-1,-1-1 1,0 1 0,0-1-1,0 1 1,0 0 0,1-1 0,-1 1-1,0 0 1,0 0 0,0-1-1,0 1 1,0 0 0,0 0 0,0 0-1,0 0 1,-1 0 0,-1 1-7,0 0 0,-1-1 1,1 1-1,0 0 0,0 1 1,-1-1-1,1 0 0,0 1 0,0 0 1,1 0-1,-1 0 0,-4 3 1,2 1-32,0 0 1,0 1 0,1-1 0,-1 1-1,1 0 1,1 0 0,-6 15 0,7-17-149,0 0 1,1 0 0,0 0 0,0 0-1,0 1 1,1-1 0,-1 0 0,1 1-1,1-1 1,-1 0 0,1 1-1,2 8 1,-3-12 126,1-1 0,0 1 0,-1-1 0,1 1 0,0-1-1,0 0 1,0 1 0,0-1 0,0 0 0,0 0 0,1 0 0,-1 0-1,0 0 1,1 0 0,-1 0 0,0 0 0,1 0 0,2 1 0,13 1-583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2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18612,'3'31'1656,"-3"3"-976,0 4-255,0 10 711,-2 4-112,-5 0-288,0 1-112,0-3-144,3-4-63,4-3-281,4-6-184,6-13-777,3-6 769,15-17-136,4-4-72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2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88 21901,'-13'4'271,"0"0"0,0 1 0,1 1 0,0-1 0,0 2 0,-14 10 0,21-14-205,0 1 0,0 0 0,1 0 0,0 0 0,0 0 0,0 1 0,0-1 0,1 1 0,0 0 0,0 0 0,0 1 0,1-1 0,-1 0 0,1 1 0,0 0 0,-1 10 0,2-15-62,1 1 1,0 0-1,-1-1 1,1 1-1,0 0 0,0-1 1,0 1-1,0 0 0,1-1 1,-1 1-1,0 0 1,1-1-1,-1 1 0,1-1 1,-1 1-1,1-1 1,0 1-1,0-1 0,-1 1 1,1-1-1,0 0 0,0 1 1,1-1-1,-1 0 1,0 0-1,0 0 0,1 0 1,-1 0-1,0 0 1,1 0-1,-1 0 0,1 0 1,-1-1-1,1 1 0,-1-1 1,1 1-1,0-1 1,-1 0-1,1 1 0,0-1 1,-1 0-1,1 0 1,0 0-1,-1 0 0,4-1 1,4 0 41,-1-1 0,1 1 0,-1-1 0,0-1 0,0 0 0,0 0-1,13-7 1,-7 1 140,0 0-1,-1-1 0,0-1 0,-1 0 0,16-18 0,-20 21-40,-1-2 0,0 1-1,-1-1 1,0 0 0,0 0 0,-1 0 0,-1-1-1,6-16 1,-10 26-132,1 0 0,-1 0 0,0 0 0,1 0 0,-1 0 0,0 0 0,0 0 0,0 0 0,0 0 0,0 0 0,0 0 0,0 0 0,0 0 0,0 0 0,0 0 0,0 0 0,-1 0 0,1 0 0,0 0 0,-1 1 0,1-1 0,0 0 0,-1 0 0,0 0 0,1 0 0,-1 0 0,0 0 1,0 1-11,0 0 1,0 0 0,-1-1-1,1 2 1,0-1 0,0 0-1,0 0 1,0 0 0,0 0-1,0 1 1,0-1 0,0 1-1,0-1 1,0 0 0,0 1-1,0 0 1,0-1 0,0 1-1,1 0 1,-1-1 0,0 1-1,0 0 1,1 0 0,-2 1-1,-7 8-9,0 1-1,1 0 0,1 0 1,-1 1-1,-9 22 1,14-26 15,-1 0-1,2 0 1,-1 1 0,1-1 0,0 1 0,1 0 0,-1-1 0,2 1 0,0 17 0,0-24-5,0 0 1,1 0-1,-1-1 1,0 1-1,1 0 1,-1 0-1,1-1 1,0 1-1,0 0 1,-1-1-1,1 1 1,0-1-1,0 1 1,0-1-1,1 0 0,-1 1 1,0-1-1,1 0 1,-1 0-1,0 1 1,1-1-1,2 1 1,-1-1 4,0 0 1,0 0-1,1-1 1,-1 1 0,0-1-1,0 0 1,0 0-1,0 0 1,1 0-1,-1 0 1,0-1-1,3 0 1,7-3 32,-1 0-1,1-1 1,-1 0 0,0 0-1,13-9 1,-10 4 13,1-1 0,-2 0-1,1-1 1,-2 0 0,0-1-1,0 0 1,-1-2 0,-1 1-1,15-25 1,-23 30-24,-8 13-37,-8 14-28,8-6 20,-17 39-39,21-48 54,0-1 1,0 1-1,1 0 0,-1 0 1,1-1-1,0 1 1,-1 0-1,1 0 1,0 0-1,1-1 0,-1 1 1,0 0-1,1 0 1,0-1-1,-1 1 1,2 2-1,-1-4 6,0 1-1,0-2 1,0 1-1,0 0 1,0 0-1,0 0 1,0 0-1,0-1 1,0 1 0,0 0-1,0-1 1,1 1-1,-1-1 1,0 1-1,0-1 1,1 0-1,-1 1 1,0-1 0,1 0-1,-1 0 1,0 0-1,1 0 1,-1 0-1,0 0 1,0-1 0,1 1-1,-1 0 1,0-1-1,1 1 1,1-1-1,3-2 27,1 1 0,-1-1 0,0-1 0,9-5 0,-2 0 4,1-1-1,-1 0 1,-1-2-1,0 1 1,0-1 0,-1-1-1,-1 0 1,0-1-1,-1 0 1,0 0-1,-1-1 1,-1 0 0,6-16-1,-11 19-36,-7 17-15,-8 18-17,3-3 36,2 1 0,0 0 0,-6 31 0,12-43-149,0 0 0,1 0-1,0 1 1,0-1 0,1 0 0,0 1 0,1-1 0,0 0 0,1 1 0,4 16 0,-5-24 85,-1-1 0,1 0-1,-1 1 1,1-1 0,0 0 0,-1 0 0,1 1-1,0-1 1,0 0 0,0 0 0,0 0 0,0 0-1,0 0 1,1 0 0,-1 0 0,0-1 0,0 1-1,1 0 1,-1 0 0,0-1 0,1 1 0,-1-1-1,0 0 1,1 1 0,-1-1 0,1 0-1,-1 0 1,1 0 0,-1 0 0,1 0 0,-1 0-1,1 0 1,2-1 0,17-4-585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34 362 17156,'3'10'1616,"4"7"-1280,-1-2-144,2 0 1368,5 4-1880,0 0-320,-3-6 536,0-2-56,-4-4-120</inkml:trace>
  <inkml:trace contextRef="#ctx0" brushRef="#br0" timeOffset="1">5 1 17116,'-4'1'1320,"5"9"-1056,4 0-176,6 0 560,8 5-1048,5 1 280,5-1-88,9-2-80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20588,'-1'6'851,"0"0"0,0 0-1,-1 0 1,0 0 0,0 0-1,-4 8 1,-4 11 327,2 1-642,1 0 0,-6 43 0,13-68-530,0 0 1,0 0-1,0 0 0,-1 0 1,1 0-1,0 1 1,0-1-1,1 0 0,-1 0 1,0 0-1,0 0 1,0 0-1,1-1 0,-1 1 1,0 0-1,1 0 1,-1 0-1,1 0 0,-1 0 1,1 0-1,0 0 0,-1-1 1,1 1-1,0 0 1,-1-1-1,1 1 0,0 0 1,0-1-1,0 1 1,0-1-1,0 1 0,-1-1 1,1 1-1,0-1 1,0 0-1,0 0 0,0 1 1,0-1-1,0 0 0,0 0 1,0 0-1,0 0 1,0 0-1,0 0 0,0 0 1,0 0-1,0-1 1,0 1-1,2-1 0,4 0 18,0-1 0,0-1-1,0 1 1,0-1 0,11-7-1,15-12 99,57-49 1,-22 14-122,-66 56-17,1-1 0,-1 1 0,0-1 0,0 1 1,1 0-1,-1 0 0,0 0 0,4-1 0,-5 2 12,-1 0 0,0 0-1,1-1 1,-1 1 0,0 0-1,0 0 1,1 1 0,-1-1 0,0 0-1,1 0 1,-1 0 0,0 0-1,0 0 1,1 0 0,-1 0-1,0 0 1,0 0 0,1 1-1,-1-1 1,0 0 0,0 0-1,0 0 1,1 1 0,-1-1 0,0 0-1,0 0 1,0 0 0,1 1-1,-1 14-105,-4-1 55,0 0 0,-1 0 0,-8 15-1,8-18-173,0 0 0,0 0 0,1 1-1,1 0 1,-3 19 0,5-31 209,1 1-1,0-1 1,0 0-1,0 0 1,0 0-1,0 0 1,0 0 0,0 1-1,0-1 1,0 0-1,0 0 1,0 0 0,0 0-1,0 1 1,0-1-1,0 0 1,0 0 0,0 0-1,0 0 1,0 1-1,1-1 1,-1 0-1,0 0 1,0 0 0,0 0-1,0 0 1,0 0-1,0 1 1,0-1 0,0 0-1,1 0 1,-1 0-1,0 0 1,0 0-1,0 0 1,0 0 0,0 0-1,1 0 1,-1 0-1,0 1 1,0-1 0,0 0-1,0 0 1,0 0-1,1 0 1,-1 0-1,0 0 1,0 0 0,0 0-1,0 0 1,1 0-1,-1 0 1,0 0 0,0-1-1,0 1 1,0 0-1,1 0 1,-1 0-1,0 0 1,0 0 0,0 0-1,0 0 1,0 0-1,13-9-273,-11 7 164,16-12-411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26 121 16644,'0'2'220,"0"0"1,0-1 0,1 1-1,-1 0 1,0 0 0,1 0 0,0-1-1,-1 1 1,1 0 0,0 0 0,0-1-1,-1 1 1,1-1 0,1 1 0,-1-1-1,0 1 1,0-1 0,0 0-1,1 0 1,1 2 0,-1-2-16,-1-1 0,1 1 0,0 0 0,0-1 0,0 1 0,0-1 0,0 0 0,0 0 0,0 0 0,0 0 0,0 0 0,0 0 0,0 0 0,0 0 0,0-1-1,0 1 1,0-1 0,3-1 0,11-4 627,0-1-1,-1 0 1,26-17-1,-37 22-753,-1-1-1,1 1 0,-1-1 0,0 0 0,0 1 0,0-2 1,0 1-1,0 0 0,-1 0 0,0-1 0,1 1 0,-1-1 1,0 0-1,-1 0 0,1 0 0,-1 0 0,1 0 0,-1 0 0,-1 0 1,2-8-1,-2 10-66,0 1 1,0 0 0,0-1-1,-1 1 1,1 0 0,0-1-1,-1 1 1,1 0-1,0-1 1,-1 1 0,0 0-1,1 0 1,-1 0 0,0 0-1,1-1 1,-1 1 0,0 0-1,0 0 1,0 1-1,0-1 1,0 0 0,0 0-1,0 0 1,-1 1 0,1-1-1,0 0 1,0 1 0,0-1-1,-1 1 1,1-1-1,0 1 1,-1 0 0,1 0-1,0 0 1,-1-1 0,1 1-1,0 0 1,-1 1 0,1-1-1,-2 0 1,-3 1-2,0 0 1,1 0-1,-1 1 1,0 0-1,1-1 0,0 2 1,-1-1-1,-4 4 1,-1 1-16,1 1 1,0 0-1,0 0 1,1 1 0,0 0-1,1 1 1,-12 16-1,15-17-3,0-1-1,0 1 1,1 0-1,0 0 1,0 0-1,1 1 0,0-1 1,1 1-1,0 0 1,-1 12-1,3-19-30,0 1-1,0-1 1,0 0-1,0 1 1,0-1 0,1 0-1,0 0 1,-1 1-1,1-1 1,0 0-1,1 0 1,-1 0-1,0 0 1,1 0 0,0 0-1,0-1 1,0 1-1,0 0 1,0-1-1,0 0 1,1 1-1,-1-1 1,1 0-1,-1 0 1,1 0 0,0-1-1,0 1 1,0-1-1,0 1 1,0-1-1,0 0 1,6 1-1,2 0-163,0 0 0,0-1 0,1-1 0,-1 0 0,0 0 0,0-1-1,1-1 1,15-4 0,20-6-266,2-5-111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4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0 20828,'9'6'2553,"-2"5"-1593,-1 14-352,-3 8 1593,-3 14-913,-3 6-280,-6 13-504,-5 4-136,-9 3-167,-4 3-81,-8 0-232,-2 0-177,-12-4-527,-1-4-344,-4-7 920,2-7-216,4-18-160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5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18380,'7'10'2128,"8"8"-1327,6-6-225,6-12 1688,18 4-1176,4-1-111,14 3-473,5-2-72,8 5-232,-2-2-224,-9-3-928,-4 2 840,-17-2-120,-12-5-169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2:4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18548,'6'12'1808,"15"-5"-991,7-4-289,12-2 1008,11 1-560,12-2-456,10 0-200,6 0 8,-1 0-96,-4 1-232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3:40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 20508,'6'-5'569,"-6"6"351,-14 5-936,2 5 0,-1-6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4:32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24575,'4'0'0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4:48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24575,'0'0'-8191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03.30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16 485 15243,'-2'1'156,"1"1"-1,-1-1 0,1 1 0,-1 0 1,1-1-1,0 1 0,0 0 0,0 0 1,0 0-1,0 0 0,-1 2 0,16-10 891,36-25-724,27-15-40,86-39 1,-137 73-270,0 2 0,1 1 0,1 1 0,-1 1 0,1 2 0,0 0 0,45 0 0,85 14-146,-109-4 46,0-2 1,0-3-1,58-6 0,-46-3 59,100-10 48,-136 18-11,-1 1 0,0 0 1,0 2-1,40 8 0,-8 4 19,77 16-37,-108-27 15,0 0 1,1-1 0,37-3 0,93-15 61,-68 5 110,141 2 1,-88 16 28,271-1 148,51-59-114,83-5-130,-210 55-102,328-24 58,-624 22-58,415-32 279,-433 36 29,1-1-1,-2-1 1,1-1 0,0-1-1,23-8 1,-31 8-189,30-6-24,-31 8-87,1 0-1,0-1 1,-1-1-1,0 0 1,0-1-1,0 0 1,-1-1-1,15-10 1,-24 15-13,-1 1 0,1-1 0,-1 1 0,1 0 0,-1 0 1,1 0-1,0 0 0,0 0 0,-1 0 0,1 1 1,0-1-1,0 1 0,0 0 0,5 0 0,-17-1-1203,8-2 993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09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3 624 12483,'-1'-3'170,"0"1"0,1-1 1,0 0-1,-1 0 1,1 0-1,0 0 1,0 0-1,0 0 0,1 0 1,-1 1-1,1-1 1,0 0-1,-1 0 0,1 0 1,0 1-1,1-1 1,-1 1-1,0-1 0,1 1 1,0-1-1,-1 1 1,1 0-1,0-1 0,0 1 1,4-3-1,6-6 232,0 1 0,1 0-1,16-10 1,-28 20-391,21-12 56,1 0 1,1 2-1,0 0 0,25-5 1,25-10-36,-33 9 23,1 2 0,52-11 0,-68 21-34,1 0 1,0 2 0,-1 0 0,53 5-1,-31 2 21,63 8 15,-94-9-57,0-1 0,-1 2 0,1 0 0,22 12 0,-4-1 29,1-1 0,1-2 0,0-2 0,0-1 0,1-2 0,54 4 0,233-5 483,-323-7-507,247-20 156,-101 5-71,-52 12-9,174 18 1,-203-12-70,1-2 0,-1-3 0,1-3 0,86-18 0,263-25 62,-124 20-35,-11-2-40,88-13 25,249-49-44,-247 69 55,-258 21-25,216-32-1,-217 7-9,141-53 0,-223 65 3,-25 12 0,-1-1 0,1 2 0,1-1 0,7-2 0,-9 2 15,-4 3-12,0-1 0,0 1 0,0-1-1,-1 1 1,1-1 0,0 1 0,0-1 0,0 1-1,0 0 1,0-1 0,0 1 0,0 0-1,0 0 1,0 0 0,0 0 0,0 0 0,1 0-1,-1 3-4,0-1-1,-1 1 0,1-1 1,-1 1-1,0 0 0,0 0 0,0-1 1,0 1-1,-1 5 0,1-3 1,-2 21-3,1-16 5,0 0 0,0 0 0,1 0-1,1 0 1,2 15 0,-2-22-4,0-1 0,0 1 0,0 0-1,0-1 1,0 0 0,0 1 0,1-1 0,-1 0 0,1 1 0,0-1 0,-1 0-1,1 0 1,0 0 0,0-1 0,0 1 0,1 0 0,-1-1 0,0 1 0,1-1 0,-1 0-1,1 0 1,-1 0 0,1 0 0,-1 0 0,5 0 0,14 1-3,0 0 1,0-1 0,0-2-1,0 0 1,0-1 0,40-10-1,13 0 34,-59 10-19,-1 1-1,1 1 1,0 0-1,0 1 0,0 0 1,-1 1-1,1 1 1,-1 0-1,21 8 0,-20-6-6,1-1-1,-1-1 0,1 0 0,0-1 1,19 0-1,82-7-7,-100 4 3,801-40 26,-368-4 41,42-3 18,-436 45-69,1 3 0,81 10 0,138 48 69,-275-58-78,0 0 0,0 0 0,0 1 0,1-1 0,-1 1 0,0-1 0,0 1-1,0-1 1,0 1 0,0 0 0,0 0 0,0-1 0,0 1 0,0 0 0,0 0 0,-1 0 0,1 0 0,0 0-1,-1 0 1,1 0 0,0 0 0,-1 0 0,1 0 0,-1 0 0,1 3 0,-1 1 34,1-1 0,-1 1 0,0 0 0,0-1 0,-2 9 0,1-10-30,0 0 0,1 1 1,0-1-1,-1 1 0,1-1 0,1 0 0,-1 1 1,0-1-1,1 0 0,-1 1 0,3 4 0,-3-8-24,0 1-1,1-1 1,-1 1-1,0-1 1,1 0-1,-1 1 1,0-1-1,1 0 1,-1 1-1,1-1 0,-1 0 1,1 1-1,-1-1 1,0 0-1,1 0 1,-1 0-1,1 1 1,-1-1-1,1 0 1,-1 0-1,1 0 1,-1 0-1,1 0 1,0 0-1,-1 0 1,1 0-1,-1 0 0,1 0 1,-1 0-1,1 0 1,-1 0-1,1-1 1,-1 1-1,1 0 1,-1 0-1,1-1 1,-1 1-1,0 0 1,1-1-1,17-14-232,-4-12 92,2-18-33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15595,'-15'6'1498,"-25"10"442,39-15-1811,-1 0-1,0 0 0,1 0 0,-1 0 0,1 0 0,-1 0 0,1 0 0,-1 0 0,1 0 0,0 1 1,0-1-1,0 1 0,0-1 0,0 1 0,0-1 0,0 1 0,-1 2 0,2-3-118,1-1-1,-1 1 0,0-1 1,1 1-1,-1-1 1,1 1-1,-1-1 1,0 1-1,1-1 0,-1 1 1,1-1-1,-1 0 1,1 1-1,0-1 0,-1 0 1,1 1-1,-1-1 1,1 0-1,0 0 1,-1 0-1,1 1 0,-1-1 1,1 0-1,0 0 1,-1 0-1,1 0 0,0 0 1,-1 0-1,1 0 1,0 0-1,-1-1 0,2 1 1,27-2-124,-28 2 112,51-11-263,-43 8 212,1 1 0,-1-1 1,1 2-1,0-1 0,0 1 0,0 1 0,-1 0 0,1 0 0,14 3 0,-22-2 47,0-1 1,0 1-1,0-1 0,-1 1 0,1 0 0,0 0 0,0 0 0,0 0 0,-1 0 0,1 0 0,-1 1 0,1-1 0,-1 0 0,1 1 0,-1 0 0,0-1 0,0 1 0,0-1 0,0 1 0,0 0 0,0 0 0,0 0 0,0 0 1,-1 0-1,1-1 0,-1 1 0,1 0 0,-1 0 0,0 0 0,0 0 0,0 0 0,0 1 0,0-1 0,0 0 0,-1 0 0,1-1 0,-1 1 0,1 0 0,-2 2 0,-1 6 43,-1-1 0,0 1 0,-1-1 0,0 0 0,0-1 0,-10 12-1,1-3 90,0-2 0,-23 18-1,20-17-387,1-7-226,11-11 324,6-9 36,8-13-147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10 343 18676,'-9'7'2764,"18"-22"-1418,22-24-388,-21 27-794,223-237 997,-226 243-1120,15-15 31,-21 20-65,0 0 0,0 1 0,0-1 0,0 0 0,0 1 1,0-1-1,0 1 0,0-1 0,0 1 0,0-1 0,0 1 0,0 0 0,0 0 0,0-1 0,0 1 0,0 0 0,0 0 0,2 0 0,-2 1 0,-1-1 0,1 1-1,-1 0 1,0-1 0,0 1 0,1 0-1,-1-1 1,0 1 0,0 0 0,0 0 0,0-1-1,0 1 1,0 0 0,0-1 0,0 1-1,0 0 1,0 0 0,0-1 0,0 1 0,-1 0-1,1-1 1,0 1 0,0 0 0,-1-1-1,1 1 1,-1 0 0,0 2 18,-20 58 146,12-40-428,1 0 0,2 1 1,0 0-1,-5 44 1,10-65 279,1 0 0,0 0 1,0 0-1,0-1 0,0 1 0,0 0 0,0 0 1,1 0-1,-1 0 0,0-1 0,0 1 1,0 0-1,1 0 0,-1 0 0,1-1 0,-1 1 1,1 1-1,0-2-29,-1 0 1,1 0-1,-1 0 1,0 0-1,1 0 1,-1 0 0,1 0-1,-1 0 1,0 0-1,1 0 1,-1 0-1,1 0 1,-1 0-1,1-1 1,-1 1-1,0 0 1,1 0-1,-1 0 1,0-1-1,1 1 1,-1 0-1,0 0 1,1-1-1,-1 1 1,0 0-1,1-1 1,-1 1 0,0 0-1,0-1 1,0 1-1,1-1 1,9-12-261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0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16147,'-3'34'1905,"-9"-1"-1297,4-14-528,1 1 1320,7-6-1664,2-7-1544,6-7 1600,4 2-408,4-11-321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1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 16259,'-5'1'194,"0"1"0,0 0 0,0 0 0,0 1-1,1-1 1,-1 1 0,1 0 0,0 0 0,0 1-1,0-1 1,0 1 0,-4 5 0,-3 4 274,1 0 0,-14 23 0,15-20-184,1 0 1,-10 27-1,16-39-250,1 0-1,-1 0 1,1 1-1,0-1 0,1 0 1,-1 0-1,1 1 1,-1-1-1,1 0 1,1 1-1,-1-1 0,1 0 1,-1 1-1,1-1 1,0 0-1,3 6 1,-4-9-22,1 0 1,-1 0-1,1 0 1,0 0-1,-1 0 1,1-1-1,-1 1 1,1 0 0,0-1-1,0 1 1,-1 0-1,1-1 1,0 1-1,0-1 1,0 1-1,0-1 1,0 0-1,0 1 1,0-1 0,0 0-1,-1 0 1,1 1-1,0-1 1,0 0-1,0 0 1,2 0-1,-1-1 21,1 1 1,-1-1-1,0 0 0,1 0 0,-1 0 0,0 0 0,0 0 0,1 0 0,-1-1 0,2-1 0,5-5 181,-1 1 0,0-1 0,11-15 1,-10 10 116,0 0-1,-2 0 1,10-19 0,-14 25-138,0 0 0,-1-1 0,0 1 0,0 0 0,0-1-1,-1 1 1,0-1 0,-1-14 0,1 21-163,-1 0 1,0 0 0,-1 0-1,1 0 1,0 0-1,0 0 1,0-1-1,-1 1 1,1 0-1,0 0 1,-1 0-1,1 0 1,-1 0-1,0 0 1,1 1-1,-1-1 1,1 0-1,-1 0 1,0 0-1,0 0 1,0 1-1,1-1 1,-1 0-1,0 1 1,-2-2 0,1 2-4,0 0 0,1-1 0,-1 1 0,0 0 0,0 0 0,0 0 0,0 0 0,0 0 1,0 1-1,1-1 0,-1 1 0,0-1 0,-3 2 0,-2 1-221,-1 1-1,1 0 0,0 0 1,0 1-1,-11 9 0,15-11-148,1-1 282,-1 0 0,1 0 0,0 1 0,-1-1 0,1 1 0,0 0 0,1-1 0,-3 5 0,7-5-323,6-3-107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1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19052,'14'-6'3911,"-6"2"-3092,19-5-342,0 1-1,0 1 1,0 1-1,1 2 1,0 1-1,41 0 1,-90 1-288,15 1-161,0 0 0,0 1 0,0-1 0,-9 2 0,-60 15 162,-8 0-62,83-16-131,0 0 1,0 1 0,0-1 0,0 0 0,0 0-1,0 0 1,0 0 0,0 0 0,0 0 0,-1 0-1,1 0 1,0 0 0,0 0 0,0 0 0,0 0-1,0 0 1,0 0 0,0 0 0,-1 0 0,1 0-1,0 0 1,0 0 0,0 0 0,0 0 0,0 0 0,0 0-1,0 0 1,-1 0 0,1 0 0,0 0 0,0 0-1,0 0 1,0 0 0,0 0 0,0 0 0,0 0-1,0 0 1,0 0 0,-1 0 0,1 0 0,0-1-1,0 1 1,0 0 0,0 0 0,0 0 0,0 0-1,0 0 1,0 0 0,0 0 0,0 0 0,0-1-1,0 1 1,0 0 0,0 0 0,0 0 0,0 0-1,0 0 1,0 0 0,0 0 0,0 0 0,0-1-1,0 1 1,0 0 0,0 0 0,0 0 0,0 0-1,9-8-575,17-9-994,-25 17 1449,40-22-826,-12 13 319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2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40 12003,'1'0'212,"0"-1"1,0 1 0,0 0 0,0-1 0,0 1-1,0-1 1,0 1 0,0-1 0,0 0 0,-1 1 0,1-1-1,0 0 1,0 0 0,-1 1 0,2-2 0,-2 1-48,0 1 1,0-1-1,0 1 1,1 0-1,-1-1 1,0 1 0,0-1-1,0 1 1,0-1-1,0 1 1,0-1-1,0 1 1,0-1-1,0 1 1,0-1 0,-1 1-1,1-1 1,0 1-1,0-1 1,0 1-1,0-1 1,-1 1-1,1-1 1,-1 0 89,-1-1 0,1 1 0,0 0 0,0 0 0,-1 0 0,1 0 0,-1 0 0,1 0 1,-1 0-1,1 0 0,-1 0 0,0 1 0,1-1 0,-1 1 0,0-1 0,-3 1 0,-6-1 217,0 0 0,0 1 0,-1 0-1,-18 3 1,25-2-412,0 1 0,0-1-1,-1 1 1,1 0 0,0 0-1,1 1 1,-1-1 0,0 1-1,1 0 1,-1 0 0,-6 7-1,11-10-66,15-16 1177,-12 10-5563,-11 10 3733,-2 3-197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2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19636,'0'1'143,"1"-1"0,-1 0 0,0 0 0,1 0 0,-1 0 0,0 0 0,1 0 0,-1 0 0,0 0 0,1 0 0,-1 1 1,0-1-1,1 0 0,-1 0 0,0 0 0,1 1 0,-1-1 0,0 0 0,0 0 0,1 1 0,-1-1 0,0 0 0,0 1 0,0-1 0,0 0 0,1 0 0,-1 1 0,0-1 0,0 1 0,1 15 1727,-9 22-1411,5-28-116,-1 10-205,-2 5 72,1 2-1,-2 47 1,7-74-302,0 1 1,0-1-1,0 1 1,0-1-1,0 1 1,0-1-1,0 1 1,0-1-1,0 1 1,0-1 0,0 0-1,0 1 1,1-1-1,-1 1 1,0-1-1,0 1 1,1-1-1,-1 0 1,0 1-1,1-1 1,-1 1-1,0-1 1,1 0-1,-1 1 1,0-1-1,1 0 1,-1 0-1,1 1 1,-1-1-1,1 0 1,-1 0-1,1 0 1,-1 0-1,0 1 1,1-1-1,-1 0 1,1 0-1,-1 0 1,1 0-1,-1 0 1,1 0-1,-1 0 1,1 0-1,0-1 1,0 0-44,1-1 0,-1 0 0,0 0 0,0 1 1,0-1-1,0 0 0,0 0 0,0 0 0,1-4 0,-1 2-70,6-19-782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3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27 16179,'-1'-1'324,"1"-1"-1,0 1 0,0-1 1,-1 1-1,1 0 0,-1-1 1,1 1-1,-1 0 0,1 0 0,-1 0 1,0-1-1,0 1 0,1 0 1,-1 0-1,0 0 0,0 0 0,-2-1 1,1 1-94,1 0 0,-1 1 1,0-1-1,0 1 0,0 0 0,0-1 1,0 1-1,1 0 0,-1 0 1,0 0-1,0 1 0,0-1 0,-2 1 1,-6 1-101,0 0 0,0 1 0,1 0 0,-1 0 0,1 1 1,0 0-1,0 1 0,0 0 0,0 1 0,1-1 0,0 2 0,0-1 1,1 1-1,0 0 0,0 1 0,-10 13 0,15-15-126,0-1 0,0 1 0,0 0 0,0-1 0,1 1 0,0 0 0,0 0 0,0 7 0,1-11-5,0 0 1,-1-1-1,1 1 0,0 0 0,0 0 1,0 0-1,1-1 0,-1 1 1,0 0-1,1 0 0,-1-1 0,1 1 1,0 0-1,-1-1 0,1 1 1,0 0-1,0-1 0,0 1 1,0-1-1,0 0 0,1 1 0,-1-1 1,0 0-1,0 0 0,1 0 1,-1 1-1,1-1 0,-1-1 1,4 3-1,0-3-6,0 1 1,0-1-1,0 0 1,0-1-1,0 1 0,0-1 1,0 0-1,0 0 1,0 0-1,0-1 1,-1 0-1,1 0 0,0 0 1,-1 0-1,7-5 1,8-6-22,33-30 0,-51 43 29,9-9 13,-1 0 0,-1 0 0,0 0 0,0-1 1,0-1-1,-2 1 0,1-1 0,-1 0 0,8-21 0,-14 32-14,0 0 0,0-1 1,0 1-1,0 0 0,0 0 0,-1-1 0,1 1 0,0 0 0,0 0 0,0-1 1,0 1-1,0 0 0,0 0 0,0-1 0,0 1 0,-1 0 0,1 0 0,0 0 1,0-1-1,0 1 0,0 0 0,-1 0 0,1 0 0,0 0 0,0-1 0,-1 1 1,1 0-1,0 0 0,0 0 0,0 0 0,-1 0 0,1 0 0,0 0 1,0 0-1,-1 0 0,1 0 0,0 0 0,-1 0 0,1 0 0,0 0 0,0 0 1,-1 0-1,1 0 0,0 0 0,0 0 0,-1 0 0,1 0 0,0 0 0,0 0 1,0 0-1,-1 1 0,1-1 0,0 0 0,0 0 0,0 0 0,-1 0 0,1 1 1,0-1-1,0 0 0,0 0 0,0 0 0,-1 1 0,-2 4-7,0-1-1,0 1 0,0 0 1,0 0-1,1 0 0,0 1 1,0-1-1,0 1 0,0 6 1,1-9 3,1 1 1,0-1 0,1 1 0,-1-1-1,0 1 1,1-1 0,0 0 0,0 1-1,0-1 1,0 0 0,0 1-1,1-1 1,0 0 0,-1 0 0,1 0-1,4 4 1,4 4-21,1 1 0,0-2 0,1 0 0,25 17 0,-18-14-14,22 20 0,-40-32 52,1 0 0,-1 1 0,0-1 0,1 0 0,-1 0 0,0 1 0,0-1 0,0 1 0,0-1 0,0 1 0,0-1 0,0 1 0,-1-1 0,1 1 0,-1 0 0,1 0 0,-1-1 1,1 1-1,-1 0 0,0 0 0,0-1 0,0 1 0,0 0 0,0 0 0,0 0 0,-1-1 0,1 1 0,0 0 0,-1-1 0,0 1 0,1 0 0,-1-1 0,0 1 0,0 0 0,0-1 0,0 1 0,0-1 0,0 0 0,0 1 0,0-1 0,-1 0 0,1 0 0,0 0 0,-1 0 0,-1 1 0,-6 5 169,-1-1 1,0-1-1,0 0 0,0 0 1,0-1-1,-12 3 1,7-3 35,-1 0 1,1 0 0,-1-2 0,0 0 0,0-1 0,-1 0 0,1-1 0,-28-5 0,44 5-266,0 0 0,-1 0 0,1 0 0,0 0 0,-1 0 0,1 0 0,0 0 0,-1 0 0,1 0 0,0-1 0,0 1 0,-1 0 0,1 0 0,0 0 0,-1-1 0,1 1 0,0 0 0,0 0 0,0-1 0,-1 1 0,1 0 0,0 0 0,0-1 0,0 1 0,-1 0 0,1-1 0,0 1 0,0 0 0,0-1 0,0 1 0,0 0 0,0-1 0,0 1 0,0 0 0,0-1 0,0 1 0,0-1 0,6-13-1036,-2 6 918,5-10-487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40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12 465 15139,'-1'-2'75,"0"1"0,0-1 0,0 0 0,-1 0 0,2 1 0,-1-1 0,0 0 0,0 0 0,1 0 0,-1 0 0,1 0 0,-1 0 0,1 0 0,0 0 0,0 0 0,0 0 0,0 0 0,0 0 0,0 0 0,0 0 0,1 0 0,-1 0 0,1 0 0,0 0 0,0 0 0,-1 0 0,1 0 0,0 1 0,0-1 0,1 0 0,1-2 0,5-7 187,1 0 0,0 1 0,16-14 0,-23 22-181,17-15 120,0 1-1,2 1 1,-1 1 0,2 1-1,0 0 1,31-12 0,-34 18-163,0 1 0,0 0-1,1 1 1,0 2 0,-1 0 0,1 1 0,1 1 0,30 2 0,86 15-13,43 4-28,-113-20-3,1-3 0,131-24-1,125-50-212,-157 34-245,-116 31 48,100-10 0,-122 20 235,0 2 0,0 1 0,0 1 0,-1 1 0,33 9 0,-20-2-33,36 10 89,0-4 0,129 11-1,220-36 111,-76-3 38,-263 12 281,0-4-1,156-27 0,-238 30-359,11-3 424,1 0 0,19-7-1,-32 9-282,-1 1-1,0 0 0,0-1 0,1 0 0,-1 0 0,0 0 0,-1 0 0,1 0 0,0 0 0,-1-1 0,1 1 0,-1-1 0,0 0 0,1 0 0,-1 0 0,2-6 0,-1-11 300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41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272 104 16059,'-2'-6'274,"1"0"-1,-1 1 0,0 0 0,-1-1 0,1 1 0,-1 0 0,0 0 0,-1 0 1,1 1-1,-1-1 0,0 1 0,0 0 0,0 0 0,-1 0 0,1 1 0,-1-1 1,0 1-1,-7-4 0,8 5-185,0 0 0,0 0 1,0 1-1,-1-1 0,1 1 1,0 0-1,-1 0 0,1 1 1,-1-1-1,1 1 0,0 0 1,-1 0-1,1 0 0,-1 1 1,1-1-1,-1 1 0,1 0 1,0 1-1,0-1 0,-1 1 1,1 0-1,0 0 0,0 0 1,-5 4-1,1 1-64,1 0 1,0 1-1,0 0 1,1 0-1,0 0 1,1 1-1,-1 0 0,2 0 1,-1 1-1,-5 18 1,6-16-16,1 1 0,0-1 1,1 1-1,0 0 0,1 0 0,0 0 1,1 0-1,2 16 0,-2-25-4,1-1 0,0 1-1,-1 0 1,2-1 0,-1 1 0,0-1 0,1 0-1,-1 1 1,1-1 0,0 0 0,0 0-1,0 0 1,0 0 0,1 0 0,3 3-1,-3-4 1,0 0 0,0-1 0,-1 1 0,1-1 0,0 0-1,0 0 1,0 0 0,0 0 0,0 0 0,0-1 0,1 1-1,-1-1 1,0 0 0,0 0 0,0 0 0,0 0-1,1-1 1,4-1 0,3-1 42,0 0 0,0-1 0,0-1 0,-1 1 1,1-2-1,-1 0 0,-1 0 0,1 0 0,11-11 0,-14 11 16,0-1 0,0-1 0,0 1 0,-1-1 0,0 0 0,0 0 0,-1-1 0,0 1 0,0-1 0,-1 0 0,3-10 0,-6 17-53,-1 0 1,1 0-1,-1 0 0,1 0 0,-1 0 1,0 1-1,0-1 0,0 0 0,0 0 0,0 0 1,0 0-1,0 0 0,0 0 0,-1 0 1,1 0-1,-1 1 0,0-1 0,0 0 1,1 0-1,-1 1 0,0-1 0,0 0 1,0 1-1,-1-1 0,1 1 0,0-1 1,-3-1-1,2 2-63,0 0 1,0 0-1,0 1 1,0-1-1,0 1 1,0-1-1,0 1 1,0 0-1,0-1 1,0 1-1,0 0 1,0 1-1,0-1 0,0 0 1,0 0-1,0 1 1,0-1-1,0 1 1,0 0-1,1 0 1,-1 0-1,0 0 1,0 0-1,1 0 1,-4 2-1,-1 2-118,1 0 0,0 0 0,-1 0 0,2 1 0,-1 0 0,1 0 0,0 0 0,0 0 0,1 1 0,-1 0 0,-3 11 0,-2 17-537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4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19036,'1'12'1528,"-8"9"-1192,-1 4-143,3 2 479,5 3-296,0-7-712,0-4-344,7-11 591,5-3-183,6-7-96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19084,'-2'2'145,"0"1"0,1-1 0,-1 1 0,1 0 0,-1 0-1,1-1 1,0 1 0,0 0 0,0 0 0,0 0 0,1 0 0,-1 6 0,0 40 214,1-44-181,2 21-6,1 1 1,1-1-1,2 0 1,9 29 0,44 99-103,-7-21-2558,-60-136 1021,-4-8 1097,-24-28-1794,-40-44 1092,54 56 2503,-23-36 1,43 61-1280,1 0 1,0 0-1,0 0 1,0 0 0,0 0-1,0 0 1,0-1-1,1 1 1,-1 0-1,1 0 1,-1-4-1,1 5-68,0 0 0,1 0-1,-1 0 1,0 0 0,1 0-1,-1 0 1,1 0 0,-1 1-1,0-1 1,1 0 0,0 0-1,-1 1 1,1-1-1,0 0 1,-1 1 0,1-1-1,0 0 1,-1 1 0,1-1-1,0 1 1,0-1 0,0 1-1,0 0 1,-1-1 0,1 1-1,0 0 1,0 0-1,0 0 1,0-1 0,1 1-1,119-18 872,-73 12-1539,59-15 1,-43 2 269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18652,'0'-1'151,"0"0"1,-1-1-1,1 1 0,0 0 1,1 0-1,-1-1 1,0 1-1,0 0 0,0 0 1,1 0-1,-1-1 0,1 1 1,-1 0-1,1 0 0,-1 0 1,1 0-1,0 0 0,-1 0 1,1 0-1,0 0 1,0 0-1,0 0 0,0 0 1,0 1-1,0-1 0,0 0 1,0 1-1,0-1 0,0 1 1,2-2-1,4-1 192,1 1-1,-1-1 1,14-1-1,-13 2-265,214-49 431,-220 51-505,5-2 9,0 1 0,0 0 0,0 0 0,8 1 0,-14 0-8,0 0 0,0 0 0,1 0 0,-1 0 0,0 0 0,0 0 0,1 1 0,-1-1 0,0 1 0,0-1 0,0 0 0,0 1 0,1 0 0,-1-1 0,0 1 0,0 0 0,0 0 0,0-1 0,-1 1 0,1 0 0,0 0 1,0 0-1,0 0 0,-1 0 0,1 0 0,-1 0 0,1 0 0,0 1 0,-1-1 0,0 0 0,1 1 0,-1 12 24,0 1 0,0-1 0,-2 0 0,0 0 0,0-1 0,-9 27 0,4-14 14,-84 262 380,89-280-381,-14 29-1488,16-36 1367,-1 0 0,0 1 0,0-1 0,1 0 0,-1 0 0,0 0 0,0 0 0,0 0 0,0 0 0,0 0 0,0-1 0,0 1 0,-1 0 1,1 0-1,0-1 0,0 1 0,-1-1 0,1 1 0,0-1 0,0 0 0,-1 1 0,1-1 0,-3 0 0,-9-1-597</inkml:trace>
  <inkml:trace contextRef="#ctx0" brushRef="#br0" timeOffset="1">18 380 14875,'1'-13'2121,"8"7"-1177,7-6-288,7 5 1985,11 2-1537,8 0-176,11 1-544,0 0-568,4 2 328,3-3-80,-4-13-184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6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15 370 14787,'-7'13'2030,"-1"0"173,15-20 776,102-140-458,-63 83-2060,-1-1-93,20-28 18,-63 91-375,-1 0 1,1 0-1,0 0 1,0 0 0,0 0-1,1 0 1,-1 1-1,3-3 1,-4 4-11,-1 0 1,0 0 0,1 0-1,-1 0 1,1 0 0,-1 0-1,1 0 1,-1 0-1,1 0 1,-1 0 0,1 0-1,-1 0 1,1 0 0,-1 0-1,0 0 1,1 0-1,-1 1 1,1-1 0,-1 0-1,1 0 1,-1 1 0,0-1-1,1 0 1,-1 0 0,0 1-1,1-1 1,-1 0-1,0 1 1,1-1 0,-1 1-1,0-1 1,0 0 0,1 1-1,-1-1 1,0 1-1,0-1 1,0 1 0,0-1-1,0 1 1,1-1 0,-1 0-1,0 1 1,0-1-1,0 1 1,0-1 0,0 1-1,-1-1 1,1 1 0,0 0-1,2 34 44,-1 1 0,-8 69 0,3-59-209,6-23-701,-1-16 258,0-15 136,-1-4 72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7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69 17364,'0'-1'5628,"2"13"-4178,0 18-903,-2-4 2468,0-40-2155,3-2-646,-3 11-1187,-3 11-694,3-6 1645,0 1 1,0-1-1,-1 0 0,1 0 1,0 1-1,-1-1 1,1 0-1,0 0 1,0 0-1,-1 1 0,1-1 1,0 0-1,-1 0 1,1 0-1,0 0 1,-1 0-1,1 0 0,0 0 1,-1 0-1,1 0 1,0 0-1,-1 0 1,1 0-1,0 0 1,-1 0-1,1 0 0,0 0 1,-1 0-1,1 0 1,0 0-1,-1 0 1,1-1-1,0 1 0,-1 0 1,1 0-1,0 0 1,-1-1-1,1 1 1,0 0-1,0 0 1,0 0-1,-1-1 0,1 1 1,0 0-1,0-1 1,-1 1-1,-8-16 2741,16 11-1942,28 2-764,1-1 0,0-2 1,49-14-1,-16 4-9,-19 4 19,-27 5-16,1 2 0,-1 1 0,1 0-1,46 0 1,-69 4-8,0 0 1,0 0-1,1 1 0,-1-1 0,0 0 0,0 0 0,0 1 1,0-1-1,0 0 0,0 1 0,0-1 0,0 1 0,0 0 1,0-1-1,0 1 0,0 0 0,0 0 0,0-1 0,-1 1 1,1 0-1,0 0 0,-1 0 0,2 1 0,-4-1 13,0-1 0,-1 1-1,1-1 1,0 1 0,0-1-1,0 0 1,-1 0 0,-1 0 0,-119-4-1487,94 3 1219,2-1-63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8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203 134 14291,'2'-3'457,"1"-1"1,-1 0-1,0 0 0,0-1 0,0 1 1,-1 0-1,1-1 0,-1 1 0,0 0 1,-1-1-1,1 0 0,-1 1 0,0-1 0,0 1 1,0-1-1,0 1 0,-1-1 0,-2-6 1,3 9-349,-1-1 1,1 1 0,-1 0-1,0 0 1,0-1-1,0 1 1,0 0 0,-1 0-1,1 0 1,0 0 0,-1 0-1,1 1 1,-1-1-1,0 0 1,0 1 0,0-1-1,0 1 1,0 0 0,0-1-1,0 1 1,0 0-1,0 0 1,0 0 0,-1 1-1,1-1 1,0 0 0,-1 1-1,1 0 1,0-1-1,-1 1 1,1 0 0,-1 0-1,1 1 1,0-1 0,-1 0-1,1 1 1,-3 0-1,-2 1-71,-1 1 0,1 0 0,0 0-1,0 1 1,0 0 0,0 0-1,1 0 1,-1 1 0,1 0-1,0 0 1,1 1 0,-1 0-1,-7 11 1,7-9-37,0 1 0,1 0 0,0 0 0,0 1 0,1-1 0,0 1 0,1 0 0,0 0 0,-2 21 0,4-28-4,1 0 1,0 1 0,-1-1-1,2 0 1,-1 0-1,0 0 1,1 1-1,-1-1 1,1 0-1,0 0 1,0 0-1,0 0 1,0 0 0,1 0-1,-1 0 1,1 0-1,0-1 1,0 1-1,0-1 1,5 5-1,-5-5-1,1 0 0,1 0 0,-1 0 0,0-1 0,0 0 0,1 1 0,-1-1 0,0 0 0,1-1 0,-1 1 0,1 0 0,-1-1 0,1 0 0,-1 0 0,1 0 0,0 0 0,-1-1 0,1 1 0,5-3 0,1 0 21,0-1 0,0 0 0,0 0 0,0-1 0,0-1 0,-1 0 0,0 0 0,-1-1 1,1 0-1,9-10 0,-11 10 34,-1 0 0,0 0 1,0 0-1,-1-1 0,0 0 1,0 0-1,-1 0 0,0-1 0,-1 1 1,0-1-1,0 0 0,3-15 1,-6 22-23,0-1 0,0 1 0,0-1 1,0 1-1,0-1 0,-1 1 0,1-1 0,-1 1 1,0-1-1,1 1 0,-3-5 0,3 7-27,-1 0-1,1-1 0,0 1 0,0 0 0,-1-1 0,1 1 0,0 0 0,-1-1 1,1 1-1,0 0 0,-1 0 0,1-1 0,0 1 0,-1 0 0,1 0 0,0 0 1,-1 0-1,1-1 0,-1 1 0,1 0 0,-1 0 0,1 0 0,0 0 1,-1 0-1,1 0 0,-2 0 0,1 1-29,0-1-1,0 1 1,0-1 0,0 1 0,-1 0-1,1 0 1,0-1 0,0 1-1,0 0 1,0 0 0,1 0 0,-1 0-1,-1 2 1,-2 3-225,0-1 0,1 1 0,0 0 0,0 0 1,0 0-1,1 1 0,0-1 0,0 0 0,1 1 0,-2 12 0,3 2-382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8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18460,'1'29'1992,"-1"2"-1335,0-1-297,-1-1 968,1-2-568,-3-1-104,3-7-312,0-3-200,2-4-272,-1-7-248,3-5-1424,-1-7-465,1-5 1761,2-6-360,1-7-280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83 16780,'2'-4'282,"0"0"1,-1 0 0,0 0-1,1 0 1,-2 0 0,1 0-1,0 0 1,-1 0 0,0 0-1,0 0 1,0-5 0,-1 7-152,1 0 0,-1 1 0,1-1 0,-1 1 0,0-1 0,0 1 0,0-1 1,0 1-1,0 0 0,0-1 0,0 1 0,0 0 0,-1 0 0,1 0 0,0 0 0,-1 0 0,1 0 1,-1 0-1,1 0 0,-1 1 0,1-1 0,-1 0 0,1 1 0,-1-1 0,0 1 0,1 0 0,-1 0 1,0-1-1,1 1 0,-4 1 0,-2-1 5,-1 1-1,1 0 1,0 0 0,-1 0 0,1 1-1,0 0 1,0 1 0,1 0-1,-1 0 1,0 0 0,1 1 0,0 0-1,0 0 1,0 1 0,-8 7 0,8-6-107,0-1 0,0 1 0,1 0 0,0 0 1,0 1-1,1-1 0,0 1 0,0 0 1,0 0-1,1 1 0,0-1 0,1 1 0,-1 0 1,0 9-1,3-17-26,-1 1 0,1 0 0,0 0 1,0-1-1,0 1 0,0 0 0,0 0 0,0-1 1,0 1-1,1 0 0,-1 0 0,0-1 0,0 1 1,0 0-1,1-1 0,-1 1 0,0 0 0,1-1 1,-1 1-1,1 0 0,-1-1 0,1 1 0,-1-1 1,1 1-1,-1-1 0,2 2 0,-1-2 0,1 0-1,-1 1 0,1-1 0,-1 0 1,0 1-1,1-1 0,-1 0 1,1 0-1,-1 0 0,0-1 1,1 1-1,-1 0 0,2-1 0,5-1-3,-1-1 0,1 0-1,-1 0 1,8-5 0,51-37-143,-43 28-104,44-24 0,-67 41 238,1 0 0,0-1 0,-1 1 0,1 0 0,0-1 0,0 1 1,-1 0-1,1 0 0,0 0 0,0 0 0,0 0 0,-1 0 0,1 0 1,0 0-1,0 0 0,0 0 0,-1 0 0,1 0 0,0 0 0,0 1 0,-1-1 1,1 0-1,0 1 0,0-1 0,-1 0 0,1 1 0,0-1 0,-1 1 1,1-1-1,-1 1 0,1-1 0,-1 1 0,1 0 0,-1-1 0,1 1 1,-1 0-1,1-1 0,-1 1 0,0 0 0,1 0 0,-1-1 0,0 1 1,0 1-1,2 4-17,0 1 1,-1 0 0,1-1 0,-1 9 0,0-6 13,1 7 14,1 11 81,12 52 0,-12-71-58,0 0-1,0 0 0,1 0 0,-1 0 1,2 0-1,-1-1 0,1 0 1,0 0-1,1 0 0,7 7 1,-11-11-19,6 3 8,-1 2 0,0-1 0,0 1 0,10 15 1,-16-21 11,-1-1 0,1 0 0,0 1 1,0-1-1,-1 1 0,1-1 0,-1 1 1,1-1-1,-1 1 0,0 0 0,1-1 1,-1 1-1,0-1 0,0 1 0,0 0 1,0-1-1,-1 1 0,1 0 1,0-1-1,-1 1 0,1-1 0,-1 1 1,1-1-1,-1 1 0,0-1 0,1 1 1,-1-1-1,0 0 0,0 1 0,0-1 1,0 0-1,-1 0 0,1 0 1,0 0-1,0 0 0,-1 0 0,1 0 1,-2 1-1,-4 1 108,1 0 1,-1-1 0,1 1-1,-1-1 1,0-1-1,0 1 1,0-1-1,0-1 1,0 1 0,0-1-1,-13-2 1,-5 0 198,1-2 0,-25-8 0,28 7-313,1-1 0,0-1 0,-20-9 0,40 16-57,0 0 0,0 0 0,0 0-1,1-1 1,-1 1 0,0 0 0,0 0 0,0 0 0,0 0-1,0 0 1,1 0 0,-1 0 0,0 0 0,0 0 0,0 0-1,0-1 1,0 1 0,0 0 0,0 0 0,1 0 0,-1 0-1,0 0 1,0-1 0,0 1 0,0 0 0,0 0 0,0 0-1,0 0 1,0 0 0,0-1 0,0 1 0,0 0 0,0 0-1,0 0 1,0 0 0,0-1 0,0 1 0,0 0 0,0 0-1,0 0 1,0 0 0,0 0 0,0-1 0,0 1 0,-1 0-1,1 0 1,0 0 0,0 0 0,0 0 0,0-1 0,0 1-1,0 0 1,0 0 0,0 0 0,-1 0 0,1 0 0,0 0-1,0 0 1,0 0 0,-1-1 0,23-1-22,-11 0-207,11-3-204,4-2-106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9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19468,'1'0'204,"0"0"0,0 0-1,0 1 1,0-1 0,0 0-1,0 1 1,0-1 0,0 1 0,0-1-1,0 1 1,0 0 0,0-1-1,-1 1 1,1 0 0,0 0 0,0 0-1,-1-1 1,2 3 0,11 19 903,-11-18-774,11 22-199,-1 1 0,-1 1 0,-1 0 1,-2 0-1,-1 1 0,-1 0 0,-1 1 0,-2-1 1,-1 1-1,-1-1 0,-2 1 0,-1-1 1,-1 1-1,-1-1 0,-2 0 0,-14 45 0,14-55-35,0 0-1,-2 0 0,0-1 0,-1 0 0,0-1 0,-16 21 0,-4-10-15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19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15 17372,'0'-13'1305,"-5"11"-303,4 3-896,-1 0 0,1 1-1,-1-1 1,1 0 0,-1 1-1,1-1 1,0 1 0,0-1-1,0 1 1,-2 2 0,-14 29 326,2 0 0,1 0 0,1 2 0,-8 36 0,-20 148-78,32-145-199,1 82-1,9-114-392,1 1-1,2-1 0,14 58 0,-14-81-61,2 0 1,13 32-1,-15-43 238,0-1 0,0 0 0,1 0 1,-1 0-1,2-1 0,-1 0 0,1 0 0,0 0 0,8 6 1,27 11-432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38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 18820,'-5'-3'1840,"-3"5"-1423,7 11-201,1 0 944,1 0-632,2-2-24,0-7 56,-1-2 24,2-1 80,-3-5-7,1 0 39,-2-4-40,0-3-368,-2 4-480,1 2 288,2 10-96,4 2-224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38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32 19060,'-2'-2'156,"1"-1"-1,-1 1 1,0 0-1,1 0 1,-1 0-1,0 0 1,0 0 0,0 1-1,0-1 1,0 0-1,-1 1 1,1 0-1,0 0 1,-1-1 0,1 1-1,-1 1 1,0-1-1,1 0 1,-1 0-1,1 1 1,-1 0 0,0 0-1,1-1 1,-1 1-1,0 1 1,0-1-1,1 0 1,-1 1 0,1-1-1,-1 1 1,0 0-1,1 0 1,-1 0-1,1 0 1,-5 3 0,-1 1-31,0 0 0,0 0 0,1 1 0,0 0 0,0 0 1,0 0-1,1 1 0,-1 0 0,-4 9 0,2-1-116,0 1-1,1 0 1,1 0-1,0 1 0,1 0 1,1 0-1,1 0 1,1 1-1,0-1 1,1 1-1,0 27 1,2-42-13,0 1 1,0-1 0,1 0 0,-1 0-1,1 1 1,0-1 0,0 0 0,0 0 0,0 0-1,0 0 1,1 0 0,-1 0 0,1 0-1,0 0 1,2 3 0,-2-5 1,-1-1 0,1 1 1,-1 0-1,1 0 0,-1 0 1,1-1-1,0 1 0,-1-1 0,1 0 1,0 1-1,-1-1 0,1 0 0,0 0 1,-1 0-1,1 0 0,0 0 0,0 0 1,-1 0-1,1-1 0,0 1 1,-1-1-1,1 1 0,-1-1 0,1 0 1,-1 0-1,1 1 0,-1-1 0,1 0 1,-1 0-1,2-2 0,8-5 19,-2-1 1,0 1-1,0-1 0,0-1 0,-1 0 0,0 0 0,-1 0 0,7-15 1,3-8 218,22-56 0,-35 77-148,1 1 0,-1-1 0,-1 0 0,0-1 0,-1 1 0,0-1 0,0-14 0,-5 17 55,-4 13-165,-3 14-255,3 2-272,1-1-1,0 1 0,2 0 1,0 0-1,1 0 0,1 1 1,1 34-1,4-21-339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0 540 11602,'2'3'125,"0"0"0,0 0 0,0 0 0,1 0 0,-1 0 0,1 0 0,-1-1 0,1 1 0,0-1 0,0 0 0,0 0 0,1 0-1,-1 0 1,4 2 0,-4-4-33,-1 1 1,1-1-1,0 1 0,-1-1 0,1 0 0,0 0 0,-1 0 0,1 0 1,0 0-1,0-1 0,-1 1 0,1-1 0,-1 0 0,1 1 0,-1-1 0,1-1 1,-1 1-1,1 0 0,-1 0 0,0-1 0,4-2 0,1-3 104,1 0 0,-1-1 0,0 0-1,0 0 1,-1-1 0,-1 0 0,1 0-1,-1 0 1,-1 0 0,0-1 0,0 0-1,2-10 1,1-3 153,-2 0 0,-1 0 0,-1 0 0,1-32 1,-4 39-146,-1 1 1,-4-25-1,5 36-177,-1 1 0,1 0 0,-1-1 0,0 1 0,0 0 0,0 0 0,-1 0 0,1 0 0,-1 0 0,1 0 0,-1 0 0,0 0 0,0 0 0,-1 1 0,1-1 0,0 1 0,-6-4-1,7 6-23,0-1 0,0 1-1,0 0 1,0 0-1,0 0 1,0 0-1,0 0 1,0 0-1,0 0 1,0 0 0,0 0-1,0 1 1,0-1-1,0 0 1,0 1-1,0-1 1,0 0-1,0 1 1,0 0-1,0-1 1,0 1 0,0-1-1,1 1 1,-1 0-1,0 0 1,0-1-1,1 1 1,-1 0-1,1 0 1,-1 0 0,0 0-1,1 0 1,0 0-1,-1 1 1,-15 33-13,9-4 4,0-1-1,2 0 0,1 1 0,1 0 0,2 0 1,1 0-1,2 0 0,6 37 0,-6-54 7,1 0 0,0 1 0,2-1 0,6 17 0,-10-29 9,0 1 1,0 0-1,0-1 0,1 1 1,-1-1-1,1 0 0,-1 1 0,1-1 1,0 0-1,0 0 0,0 0 1,0 0-1,1 0 0,-1-1 0,0 1 1,1 0-1,-1-1 0,1 0 1,-1 0-1,1 0 0,0 0 0,-1 0 1,1 0-1,0-1 0,0 1 1,0-1-1,-1 0 0,6 0 1,-2-1 29,0-1 1,0 0 0,-1 0 0,1-1 0,-1 1 0,1-1 0,-1 0 0,0-1 0,0 1 0,-1-1 0,1 0 0,-1 0 0,1-1 0,6-9 0,2-2 95,-2-2 0,0 1 0,10-22-1,-9 15 4,-2-1 0,0 0-1,-2-1 1,-1 0 0,0 0-1,-2-1 1,-2 0 0,2-43-1,-5 62-114,0 6-20,1 0 1,-1 1-1,0-1 0,0 0 0,0 1 0,0-1 0,-1 0 1,1 1-1,0-1 0,-1 0 0,1 1 0,-1-1 1,1 0-1,-1 1 0,0-1 0,0 1 0,-1-3 0,1 4-3,1 0 1,0-1-1,0 1 0,-1 0 0,1 0 0,0 0 0,0 0 0,-1 0 0,1 0 0,0 0 0,-1 1 0,1-1 0,0 0 1,0 0-1,-1 0 0,1 0 0,0 0 0,0 0 0,-1 0 0,1 0 0,0 1 0,0-1 0,-1 0 0,1 0 0,0 0 1,0 1-1,0-1 0,0 0 0,-1 0 0,1 0 0,0 1 0,0-1 0,0 0 0,0 0 0,0 1 0,0-1 0,0 0 0,-1 1 1,1-1-1,0 0 0,0 0 0,0 1 0,-4 14-8,4-14 7,-3 17-8,1 0 1,0 1-1,1-1 0,3 26 0,-2-37 7,1 1 0,0-1-1,1 0 1,-1 0 0,1 0-1,1 0 1,-1 0 0,1 0 0,0 0-1,1-1 1,0 0 0,0 0-1,8 10 1,-10-14 5,0 0 0,0 0-1,0-1 1,0 1 0,1-1-1,-1 1 1,0-1 0,1 0 0,-1 0-1,1 0 1,-1-1 0,1 1 0,0 0-1,-1-1 1,1 0 0,0 1 0,2-1-1,0-1 5,-1 1 0,1-1 0,0 0 0,-1 0 0,1-1 0,-1 0 0,0 1 0,0-1 0,5-3 0,4-4 16,-1 0 0,0 0 0,0-1 0,-1-1 0,9-11 0,7-11 110,-2-1 0,-2-1 0,31-61-1,-43 80-62,-10 16-69,-1 0 0,0-1 1,0 1-1,1 0 0,-1 0 0,0 0 0,1 0 0,-1 0 1,0 0-1,1 0 0,-1 0 0,0 0 0,1 0 0,-1 0 0,0 0 1,1 0-1,-1 0 0,0 0 0,0 0 0,1 0 0,-1 0 0,0 0 1,1 1-1,-1-1 0,0 0 0,0 0 0,1 0 0,-1 0 0,0 1 1,0-1-1,1 0 0,-1 0 0,0 1 0,0-1 0,0 0 0,1 0 1,-1 1-1,0-1 0,0 0 0,0 0 0,0 1 0,0-1 0,0 0 1,1 1-1,-1-1 0,0 0 0,0 1 0,0-1 0,0 0 0,0 1 1,0-1-1,-1 1 0,3 5-4,9 24-23,-10-30 26,-1 1-1,0 0 1,1-1 0,0 1 0,-1 0-1,1-1 1,-1 1 0,1-1-1,0 1 1,-1-1 0,1 1 0,0-1-1,-1 1 1,1-1 0,0 0 0,0 1-1,-1-1 1,1 0 0,0 0-1,0 0 1,0 0 0,0 1 0,-1-1-1,1 0 1,0 0 0,0 0-1,0-1 1,0 1 0,-1 0 0,1 0-1,0 0 1,0-1 0,0 1 0,0-1-1,8-4 2,-1-1 0,0 0 0,-1-1 0,0 1 0,0-2 0,0 1 0,0-1 0,-1 0 0,5-8 0,0 0 0,19-29 13,-20 29-6,1 0-1,21-24 0,-31 39-7,-1 1 0,1-1 0,-1 1 0,1-1 0,-1 0 0,1 1 0,-1-1 0,1 1 0,0-1 0,-1 1 0,1 0 0,0-1 0,0 1 0,-1 0 0,1-1 0,0 1 0,0 0 0,-1 0 0,3 0 0,-3 0 0,0 0 0,1 1 0,-1-1 0,0 0 0,1 1-1,-1-1 1,0 0 0,0 1 0,1-1 0,-1 1 0,0-1 0,0 0 0,0 1 0,0-1 0,1 1 0,-1-1 0,0 1 0,0-1 0,0 0 0,0 1 0,0-1 0,0 1 0,0-1 0,0 1 0,-7 36-126,6-33 73,0 0-90,-13 43-213,13-45 378,0 1 0,0-1 0,0 0-1,0 0 1,-1 1 0,1-1-1,-1 0 1,1 0 0,-1 0 0,0-1-1,0 1 1,0 0 0,0-1-1,0 1 1,0-1 0,-4 2-1,-4-2-94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39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16179,'7'43'1849,"-8"7"-937,-5 0-360,3 3 1089,-1-4-457,2-6-384,-1-6-368,3-14-696,3-7-352,5-15 1232,2-5-728,-2-17-112,8-5-64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39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79 18428,'-1'-5'779,"1"1"-127,-1 1 0,0-1 0,1 0 0,0 1 0,0-1 0,1-6 0,-1 9-556,0 0 0,0 1 0,1-1 0,-1 0 0,1 0 0,-1 0 0,1 0 0,-1 1 0,1-1 0,-1 0 0,1 1 0,0-1 0,-1 0 0,1 1 0,0-1 0,0 1 0,-1-1 0,1 1 0,0-1 0,0 1 0,0-1 0,0 1 0,0 0 0,-1 0 0,1-1 0,0 1 0,0 0 0,0 0 0,0 0 0,0 0 0,1 0 0,59-1 928,-26 0-911,50-6 0,7-9-137,-91 16 23,0-1 0,0 1-1,0 0 1,0 0 0,0 0 0,-1 1 0,1-1 0,0 0 0,0 0 0,0 0 0,0 1 0,-1-1 0,1 0 0,0 1 0,0-1 0,-1 1 0,1-1 0,0 1-1,0-1 1,-1 1 0,1-1 0,-1 1 0,1 0 0,0-1 0,-1 1 0,0 0 0,1-1 0,-1 1 0,1 0 0,-1 0 0,0-1 0,1 1 0,-1 0 0,0 0-1,0 0 1,0 0 0,1 0 0,-1-1 0,0 1 0,-1 1 0,1 5-3,0 0 0,0 0 0,-1 0 0,-2 8 0,1-7-2,-3 23-132,-15 83-736,-11 221 1,21-356-1857,0 1 1823</inkml:trace>
  <inkml:trace contextRef="#ctx0" brushRef="#br0" timeOffset="1">133 283 18724,'2'-9'2385,"2"-1"-1441,6 1-352,4 4 1576,8-1-999,7 0-225,12 0-520,4 1-592,8-1 256,7 0-88,10-2-112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4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17620,'7'-8'2242,"-3"14"-819,-2 22-136,-2-24-1145,5 93-33,33 183 0,-59-315-1684,7 14 1022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4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16556,'0'-3'1880,"3"2"-1216,8 0-128,5-1 1569,17 1-1153,7-2-224,13-1-248,8-1-208,0 1-648,2-2-560,0 3 816,-10-1-200,-13 1-168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5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39 15779,'0'-1'177,"0"-1"0,0 1 1,0-1-1,0 1 0,0-1 0,0 1 0,-1-1 0,1 1 0,-1-1 0,1 1 0,-1-1 0,1 1 0,-1 0 0,0-1 0,0 1 0,1 0 0,-1 0 0,0 0 0,0-1 0,0 1 0,0 0 0,-1 0 0,1 0 0,0 1 1,0-1-1,-1 0 0,1 0 0,0 1 0,-1-1 0,1 1 0,-1-1 0,1 1 0,-1-1 0,1 1 0,-1 0 0,1 0 0,-1 0 0,1 0 0,-1 0 0,1 0 0,-3 1 0,-3-1 51,0 2 0,0-1 0,1 1-1,-1 0 1,1 0 0,-1 1 0,-10 5-1,6 0-137,0 0-1,1 1 1,-1 0-1,2 0 1,-1 1-1,2 0 1,-1 0-1,1 1 1,1 1-1,-12 23 1,10-17-74,2 1-1,0-1 1,1 1 0,1 1 0,1-1-1,-4 35 1,8-45-12,-1 0-1,1 0 1,1 0-1,0-1 1,0 1-1,1 0 1,4 13-1,-5-19-1,0 1-1,1-1 0,-1 0 0,1 0 0,0 0 0,0 0 0,0 0 1,0 0-1,1-1 0,-1 1 0,1-1 0,0 0 0,-1 1 0,1-1 1,0 0-1,0-1 0,1 1 0,-1 0 0,0-1 0,0 0 0,6 2 1,-2-2 18,0-1 1,0 1 0,-1-1-1,1-1 1,0 1-1,0-1 1,0 0 0,-1-1-1,1 0 1,-1 0 0,1 0-1,-1 0 1,0-1-1,0 0 1,0-1 0,10-7-1,1-1 131,-1-2 0,0 1-1,-1-2 1,17-21 0,-23 24 33,1-1-1,-2 0 1,0 0 0,13-29-1,-19 37-104,0-1 0,0 0 0,0 0 0,0 0 0,-1 0 0,0 0 0,-1 0 0,1 0 0,-1 0 0,0 0 0,0 0 0,-1 0 0,0 0 0,0 0 0,-3-9 0,3 13-76,1 1 1,-1-1 0,1 1-1,-1-1 1,0 1 0,0-1-1,0 1 1,1-1 0,-1 1-1,0 0 1,-1 0 0,1 0-1,0-1 1,0 1 0,-1 0-1,1 0 1,0 1 0,-1-1-1,1 0 1,-1 0 0,1 1-1,-1-1 1,1 1 0,-1-1-1,1 1 1,-1-1 0,0 1-1,1 0 1,-1 0 0,0 0-1,1 0 1,-1 0 0,0 0-1,1 1 1,-1-1 0,1 0-1,-1 1 1,-2 1 0,0 0-147,0 0 0,0 0 0,1 0 0,-1 1 0,1 0 1,0-1-1,0 1 0,0 1 0,0-1 0,0 0 1,0 1-1,1-1 0,-4 8 0,3-5-21,0 1 1,1-1-1,0 1 0,0 0 0,0 0 0,1 0 0,0 0 0,0 0 1,1 0-1,0 0 0,0 0 0,1 0 0,2 13 0,9 3-448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5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16660,'6'16'2256,"-1"4"-1328,-4 4-328,2 6 1321,-2 3-777,1 2-200,-1-4-480,1-1-312,-1-10-720,0-7-280,4-11 1728,-1-10-1032,2-16-80,-1-9-112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5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22 19484,'5'-9'928,"3"-3"873,-6 12-791,-1 8 23,-4 46-71,-2 0-1,-18 76 1,-4 29-318,26-153-596,1-1 0,-1 1 0,1 0 0,0 0 0,1 0 0,1 10 1,-1-14-39,-1-1 1,1 1-1,0-1 1,-1 1 0,1-1-1,0 1 1,0-1-1,0 1 1,0-1-1,0 0 1,1 1 0,-1-1-1,0 0 1,1 0-1,-1 0 1,0 0 0,1 0-1,-1 0 1,1-1-1,0 1 1,-1 0 0,1-1-1,-1 1 1,1-1-1,0 0 1,0 1-1,2-1 1,5 0-132,1 1-1,-1-2 1,1 0-1,-1 0 1,1 0-1,-1-1 1,1-1-1,-1 1 1,16-8-1,-14 5-247,0-1 1,0 0-1,0-1 0,-1 0 0,0-1 0,0 0 0,9-10 0,3-7-486</inkml:trace>
  <inkml:trace contextRef="#ctx0" brushRef="#br0" timeOffset="1">325 133 14131,'-3'11'2184,"-2"9"-927,-1 4-465,-1 11 2457,-2 1-1537,2 10-568,0 1-152,4 4-367,-1-2-65,4-3-336,2-2-336,6-13-945,0-7 969,8-17-192,1-5-80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5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28 465 14467,'-2'1'72,"0"0"-1,0 0 0,0 0 1,1 0-1,-1 0 1,1 1-1,-1-1 0,1 1 1,-1-1-1,1 1 1,0-1-1,0 1 1,0 0-1,0 0 0,0-1 1,0 1-1,0 0 1,0 0-1,1 0 1,-1 0-1,1 0 0,0 0 1,-1 0-1,1 0 1,0 0-1,1 4 1,0-3-27,0 1 1,0-1-1,1 0 1,-1 1-1,1-1 1,0 0 0,0 0-1,0 0 1,0-1-1,1 1 1,-1 0 0,1-1-1,0 0 1,-1 1-1,5 1 1,13 9 158,1 0-1,1-2 1,29 12 0,73 21 441,-107-38-557,41 11 67,0-3 0,1-3-1,0-2 1,1-2 0,0-3-1,94-7 1,-8-10-107,217-49 0,91-65 57,-12-37 459,-267 97-183,0 3-15,2 8 0,2 7 0,220-29 0,235 29 132,0 56 355,-594-5-805,149 10-216,-155-8-836,0 2-1,0 1 0,44 16 1,-57-14 237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56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32 502 13643,'-9'4'838,"-13"5"366,21-8-418,15-5 315,263-91 2584,44-14-2380,183-23-914,-386 110-314,1 6 0,163-3 0,267 50 233,-535-30-291,560 44 1132,-482-44-815,1-3 0,-1-5 1,-1-4-1,109-27 1,-134 22-202,-2-3 0,0-2 0,62-31 0,-110 41-599,-18 5 226,-10 0 54,-20-2-131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57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174 104 14267,'4'-4'504,"1"-1"0,-1 0 1,0 0-1,0 0 0,0 0 0,-1-1 0,0 1 0,3-8 0,-5 12-371,-1 0 0,1 0 0,-1-1-1,1 1 1,-1 0 0,0-1 0,0 1-1,1 0 1,-1-1 0,0 1 0,0-1-1,0 1 1,0 0 0,-1-1 0,1 1-1,0 0 1,0-1 0,-1 1 0,1 0-1,-1-1 1,1 1 0,-1 0 0,0 0-1,0-1 1,1 1 0,-1 0 0,0 0-1,0 0 1,0 0 0,0 0 0,0 0-1,0 1 1,0-1 0,0 0 0,-1 0-1,1 1 1,0-1 0,0 1 0,-1-1-1,1 1 1,0-1 0,-1 1 0,-1 0-1,-2-2-11,0 1-1,0 1 0,0-1 0,0 1 1,0 0-1,0 0 0,0 0 1,-1 1-1,1 0 0,0 0 1,0 0-1,0 0 0,1 1 1,-1 0-1,-5 2 0,4 0-71,0 0 0,0 0 0,0 1 0,0 0 0,1 0 0,-1 0 0,1 1 0,0 0 0,-6 10 0,6-8-49,0 1 0,0-1 1,1 1-1,0 0 0,1 1 0,0-1 0,0 0 1,1 1-1,0 0 0,1-1 0,0 1 0,1 0 1,0 0-1,0 0 0,4 18 0,-4-26 5,0 1 1,1-1-1,0 0 1,-1 0-1,1 0 0,0 1 1,0-1-1,0 0 1,0 0-1,0 0 0,1 0 1,-1-1-1,0 1 0,1 0 1,0-1-1,-1 1 1,1 0-1,0-1 0,0 0 1,0 1-1,0-1 0,0 0 1,0 0-1,0 0 1,0-1-1,0 1 0,0 0 1,1-1-1,-1 1 0,0-1 1,0 0-1,1 0 1,-1 0-1,0 0 0,1 0 1,-1 0-1,0-1 1,0 1-1,3-1 0,4-2 51,-1 0 0,1-1-1,-1 0 1,0 0 0,-1-1-1,1 0 1,-1 0 0,12-11-1,-4 1 134,0 0 0,20-28-1,-30 36-107,0 0-1,-1-1 0,1 0 0,-2 0 1,1 0-1,-1 0 0,0-1 0,3-15 1,-5 23-74,-1 0 0,0-1 0,0 1 0,0 0 0,0 0 0,0 0 0,0-1 0,0 1 0,0 0 0,0 0 0,0 0 0,-1-1 0,1 1 0,0 0 0,-1 0 0,1 0 0,-1 0 0,1 0 0,-1 0 0,0 0 0,1 0 0,-1 0 1,0 0-1,-1-1 0,1 1-69,-1 1 1,1-1 0,0 1 0,0-1 0,-1 1 0,1 0-1,0 0 1,-1 0 0,1 0 0,0 0 0,-1 0 0,1 0-1,0 0 1,-1 0 0,1 0 0,0 1 0,-1-1 0,-1 1-1,1 0-152,0 0 0,-1 0-1,1 0 1,0 0-1,0 0 1,-1 1-1,1-1 1,0 1-1,0-1 1,0 1-1,1 0 1,-1 0 0,0 0-1,1 0 1,-1 0-1,1 0 1,0 0-1,-1 0 1,1 1-1,0-1 1,0 0-1,0 4 1,3-1-762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14667,'5'13'848,"2"1"-1128,0 2 280,6-5 464,1-2-576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57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17148,'5'25'2104,"-5"0"-1344,-3 8-232,-1 2 1033,-2 1-529,4-2-168,-1-5-448,2-4-256,4-7-536,3-11-320,5-10-584,-1-9 992,6-12-272,-2-3-217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58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33 14891,'32'-31'3222,"-29"30"-1217,-4 8-438,-7 10 20,-2 2-689,-33 74 1242,39-81-1987,0 1 1,0 0-1,1 0 0,1 0 0,-2 22 1,4-33-181,-1 0 1,1 0-1,0 0 1,1 0-1,-1 0 1,0-1-1,0 1 1,1 0-1,-1 0 1,1 0-1,0 0 1,-1-1-1,1 1 1,0 0-1,0-1 1,0 1-1,0 0 1,1-1-1,-1 1 1,0-1-1,1 0 1,-1 1-1,1-1 1,-1 0-1,1 0 0,-1 0 1,1 0-1,0 0 1,0 0-1,-1-1 1,1 1-1,0-1 1,0 1-1,0-1 1,3 1-1,0-1-148,0 0-1,-1 0 0,1 0 1,0-1-1,-1 1 0,1-1 0,-1 0 1,1-1-1,-1 1 0,1-1 1,-1 0-1,0 0 0,0 0 0,5-4 1,10-9-508</inkml:trace>
  <inkml:trace contextRef="#ctx0" brushRef="#br0" timeOffset="1">196 144 17596,'-10'24'2248,"-1"3"-1384,-1 9-303,2-2 1591,5 5-1136,0 1-184,5-7-768,8 3-496,0-16 448,1-3-104,-1-18-184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5:5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89 21453,'-2'-1'147,"0"1"1,0-1 0,0 1 0,0 0 0,0-1 0,0 1-1,0 0 1,0 0 0,0 1 0,0-1 0,0 0-1,0 1 1,0-1 0,0 1 0,0 0 0,0-1 0,0 1-1,0 0 1,0 0 0,1 0 0,-1 0 0,0 1 0,1-1-1,-1 0 1,1 1 0,-1-1 0,1 1 0,0 0-1,0-1 1,0 1 0,-2 3 0,4 1 386,6-9-293,8-7-15,-8 2-98,0 0 0,0-1-1,7-11 1,-12 17-103,0 0 1,0 0 0,0 0 0,-1-1 0,0 1 0,0 0 0,0-1 0,0 1 0,0 0 0,0-1 0,-1 1 0,0-1-1,0 1 1,0-5 0,0 8-36,0-1-1,0 1 0,0 0 1,0 0-1,0-1 1,0 1-1,0 0 0,0-1 1,0 1-1,0 0 1,0 0-1,-1-1 0,1 1 1,0 0-1,0 0 0,0-1 1,0 1-1,-1 0 1,1 0-1,0-1 0,0 1 1,0 0-1,-1 0 1,1 0-1,0 0 0,0-1 1,-1 1-1,1 0 0,0 0 1,0 0-1,-1 0 1,1 0-1,0 0 0,-1 0 1,1 0-1,0 0 1,0 0-1,-1 0 0,1 0 1,0 0-1,-1 0 0,1 0 1,0 0-1,0 0 1,-1 0-1,1 0 0,0 0 1,0 0-1,-1 1 1,1-1-1,0 0 0,0 0 1,-1 0-1,1 0 1,0 1-1,-1-1 16,0 1-1,1 0 1,-1-1-1,1 1 1,-1-1 0,1 1-1,-1 0 1,1-1 0,0 1-1,-1 0 1,1-1 0,0 1-1,-1 0 1,1 0 0,0 0-1,0-1 1,0 1 0,0 0-1,0 0 1,0-1 0,0 3-1,6 7-117,4-6-71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10298,'35'30'1158,"1"-2"0,56 33 0,-47-36-900,1-2 0,1-2 0,93 27 0,-77-32-237,1-2-1,0-4 0,113 5 0,-94-15-5,0-4 1,125-21-1,341-99-9,-278 57-1,12 4 50,2 12 1,334-15 0,-217 58 67,-282 12 478,156 26 0,-259-27-505,75 16 462,-82-17-449,-1 1 0,0 0 1,1 1-1,-1 0 0,-1 1 0,1 0 0,8 6 0,-14-8-149,-1-1 0,1 1-1,-1-1 1,0 1 0,0 0 0,0 0-1,0 0 1,0 0 0,0 0 0,1 5-1,-2-6-50,-1 0-1,1-1 0,-1 1 0,1 0 1,-1 0-1,0-1 0,0 1 1,0 0-1,0 0 0,0-1 0,0 1 1,0 0-1,-1 0 0,1-1 0,-1 1 1,1 0-1,-1-1 0,1 1 1,-1 0-1,0-1 0,0 1 0,-2 2 1,-5 1-451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1 430 15067,'62'-32'1261,"1"3"0,2 2 0,118-31 0,-87 35-996,2 5 0,103-6 0,-88 20-33,193 20 0,-184-6 859,147-6 0,-57-27 283,-172 16-1302,-1-2 0,0-2 1,46-19-1,-78 27-196,0 0 1,-1 0 0,1-1 0,-1 1-1,0-1 1,0-1 0,0 1 0,-1-1-1,7-8 1,-9 9 67,0 0-1,-1 0 1,0 0-1,1 0 1,-2-1 0,1 1-1,0-1 1,-1 1-1,0-1 1,0 0-1,0 1 1,-1-1-1,1 0 1,-2-8 0,-4-30-443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8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17460,'21'-15'1110,"-1"-1"0,-1-1 1,33-38-1,41-67 1337,-61 78-1818,30-48 358,-62 92-984,0 0 0,0 0 0,0 0 0,0 0 0,0 0 0,0 0 0,0-1 0,0 1 0,0 0 0,1 0 0,-1 0 0,0 0 0,0 0 0,0 0 0,0 0 0,0-1 0,0 1 0,0 0-1,0 0 1,0 0 0,0 0 0,1 0 0,-1 0 0,0 0 0,0 0 0,0 0 0,0 0 0,0 0 0,0 0 0,1 0 0,-1 0 0,0 0 0,0 0 0,0 0 0,0 0 0,0 0 0,0 0 0,1 0 0,-1 0 0,0 0 0,0 0 0,0 0 0,0 0-1,0 0 1,0 0 0,0 0 0,1 0 0,-1 0 0,0 0 0,0 0 0,0 0 0,0 0 0,0 0 0,0 1 0,0-1 0,0 0 0,1 0 0,0 12 77,-4 24-38,3-29-25,-5 41-88,1-25-355,2 1-1,0-1 1,2 1 0,1-1 0,6 42-1,-7-64 265,0 1-1,0 0 0,1-1 0,-1 1 1,1 0-1,0-1 0,-1 1 0,1-1 0,0 1 1,0-1-1,0 1 0,0-1 0,0 0 1,0 1-1,1-1 0,-1 0 0,0 0 1,1 0-1,1 1 0,7 0-824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8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18276,'7'5'1800,"-1"-1"-1216,-1 0-304,1 3 1697,1-4-1441,8 2-1184,0-5-1833,8-13 2129,5-3-288,7-6-248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8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23 18724,'0'-1'122,"0"-1"0,-1 1 0,1 0 0,0 0 0,-1 0 0,1 0 0,-1 0 0,1 0 0,-1 0 0,1 1 0,-1-1 0,0 0 0,0 0 0,1 0 0,-1 1 0,0-1 0,0 0 0,0 1 0,0-1 1,0 0-1,1 1 0,-1-1 0,0 1 0,0 0 0,-1-1 0,1 1 0,0 0 0,0 0 0,0-1 0,0 1 0,0 0 0,-1 0 0,-5 0 214,1-1 0,0 1 0,0 0 1,-10 2-1,7 0-241,0 0 0,0 1 1,0 0-1,0 1 0,1 0 0,-1 0 0,1 1 1,0 0-1,1 0 0,-1 1 0,1 0 1,0 0-1,-12 14 0,11-10-102,1-1 0,0 1 0,0 1 0,1-1 0,1 1 0,0 0 0,0 0 0,1 1 0,0 0 0,-2 15 0,5-23 5,1 0-1,-1 0 0,1 0 1,0 0-1,0 0 1,0 0-1,1-1 1,0 1-1,-1 0 0,1 0 1,3 7-1,-3-9 2,0-1 0,0 1 0,0-1 0,0 1 0,0-1 0,0 0 0,1 1 0,-1-1 0,1 0-1,-1 0 1,0 0 0,1 0 0,0 0 0,-1 0 0,1 0 0,0 0 0,-1-1 0,1 1 0,0-1 0,0 1 0,0-1 0,-1 0-1,1 0 1,0 1 0,0-1 0,3-1 0,5 0 0,-1-1-1,1 0 1,0-1-1,0 0 1,-1-1 0,0 1-1,0-2 1,0 1-1,0-2 1,-1 1-1,12-10 1,-3 1 25,-1 0 1,-1-1-1,-1 0 0,19-26 0,-29 36-31,0 0-1,0 0 1,0-1-1,-1 1 1,0-1-1,0 0 1,-1 0-1,0 0 1,0 0-1,0 0 1,0-1-1,0-5 1,-2 11-42,0 0 1,-1 0-1,1 0 1,0 1-1,0-1 1,0 0 0,-1 0-1,1 1 1,0-1-1,-1 0 1,1 1-1,0-1 1,-1 0-1,1 1 1,-1-1-1,1 0 1,-1 1-1,0-1 1,1 1 0,-1-1-1,1 1 1,-1-1-1,0 1 1,0 0-1,1-1 1,-1 1-1,0 0 1,0 0-1,1-1 1,-1 1-1,0 0 1,0 0-1,1 0 1,-1 0 0,0 0-1,0 0 1,0 0-1,1 0 1,-1 0-1,0 0 1,0 0-1,1 1 1,-1-1-1,0 0 1,-1 1-1,-2 1-311,-1-1 0,1 1 0,-1 0 0,1 0 0,0 0 0,-5 4-1,-3 6-464,4 0-222</inkml:trace>
  <inkml:trace contextRef="#ctx0" brushRef="#br0" timeOffset="1">346 143 15155,'6'19'1657,"-3"11"-953,-2 1-320,-1 5 1184,1 3-648,2-5-440,-1-4-279,8-5-586,0-7-279,1-18 512,2-7-88,3-16-152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9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18228,'0'1'126,"0"-1"0,0 1-1,0 0 1,1 0 0,-1 0 0,0 0 0,1-1 0,-1 1 0,0 0-1,1 0 1,-1-1 0,1 1 0,0 0 0,-1-1 0,1 1 0,-1 0-1,1-1 1,0 1 0,0-1 0,-1 1 0,1-1 0,0 0 0,0 1-1,-1-1 1,1 0 0,1 1 0,1-1 29,0 1 1,0-1-1,0 0 0,0 0 1,0 0-1,0 0 1,-1-1-1,5 0 0,8-3 25,0-1-1,19-9 0,-29 12-39,22-11 16,-9 5-31,36-12 1,-54 20-117,1 0 0,-1-1-1,1 1 1,-1 0 0,1 0 0,0 0-1,-1 0 1,1 0 0,-1 0-1,1 0 1,0 0 0,-1 0 0,1 0-1,-1 0 1,1 0 0,-1 0 0,1 1-1,0-1 1,-1 0 0,1 0-1,-1 1 1,1-1 0,-1 0 0,1 1-1,-1-1 1,1 0 0,-1 1 0,0-1-1,1 1 1,0 1 8,0-1 0,-1 1 0,1-1 0,-1 1 0,0-1 0,1 1 0,-1-1 0,0 1 0,0 0 0,0-1 0,0 3 0,-2 8 84,0 0 0,-5 17 0,4-18-20,-14 64 380,-16 61-321,33-136-189,0 1 0,0-1 0,0 0-1,0 1 1,0-1 0,0 0 0,0 1 0,0-1 0,0 0-1,0 1 1,0-1 0,0 0 0,-1 1 0,1-1 0,0 0-1,0 0 1,0 1 0,0-1 0,-1 0 0,1 0 0,0 1-1,0-1 1,-1 0 0,1 0 0,0 0 0,0 1-1,-1-1 1,1 0 0,0 0 0,-1 0 0,1 0 0,0 0-1,-1 0 1,1 1 0,0-1 0,-1 0 0,-7-11-852,3-7 250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17068,'9'3'1960,"6"-2"-1024,6-1-400,4-1 1225,7-2-537,2-4-784,2-2 1128,-6-2-1279,-1-1 31,-2-1-144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4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15835,'3'-7'717,"8"-14"1047,-4 19-987,-1 12 40,1 16-225,-1 1 0,-1-1 1,1 33-1,-1-10-414,5 30-23,-3-10 33,3 1-1,26 87 0,-34-148-168,2 0 0,-1 0-1,1 0 1,1 0-1,-1-1 1,7 9 0,-10-15-10,1-1 0,-1 1 0,0-1 1,0 1-1,1-1 0,-1 0 1,1 0-1,-1 1 0,1-1 0,-1 0 1,1 0-1,0 0 0,0-1 0,-1 1 1,1 0-1,0-1 0,0 1 1,0-1-1,0 1 0,0-1 0,0 0 1,-1 0-1,1 0 0,0 0 0,0 0 1,0-1-1,0 1 0,0 0 1,0-1-1,0 1 0,-1-1 0,1 0 1,0 0-1,0 0 0,-1 0 0,3-1 1,4-4 25,-1-1 1,0 1 0,0-1-1,0 0 1,-1-1-1,0 0 1,-1 0 0,10-17-1,29-76 267,-44 101-301,13-34 90,-2 0 0,-1 0 0,-1-1 0,-3 0 0,4-45 0,-11 65-80,-4 18-24,-4 22-42,-7 54-41,15-69 94,0-1-1,0 0 1,1 0 0,1 1 0,-1-1-1,4 15 1,-3-22 5,-1-1 1,0 0-1,1 1 1,-1-1-1,0 0 1,1 0-1,0 1 1,-1-1-1,1 0 1,0 0-1,0 0 1,-1 0-1,1 0 0,0 0 1,0 0-1,0 0 1,0 0-1,0 0 1,1 0-1,-1-1 1,0 1-1,2 1 1,-1-2 8,0 0 0,0 0 0,0 0 0,0 0 0,0 0-1,0 0 1,0 0 0,0-1 0,-1 1 0,1-1 0,0 1 0,0-1 0,0 0 0,2-1 0,6-4 55,0-1-1,0 0 1,-1 0 0,10-11 0,-15 15-55,37-40 183,-31 31-149,0 0 1,1 1-1,1 1 1,0 0-1,18-12 1,-30 21-48,1 1 1,0-1-1,0 1 1,0-1-1,0 1 1,0-1-1,0 1 1,0-1-1,0 1 1,0 0-1,0-1 1,0 1-1,0 0 1,0 0-1,0 0 1,0 0-1,0 0 1,0 0-1,0 0 1,0 0-1,0 1 1,1-1-1,-1 0 1,0 1-1,0-1 1,0 0-1,-1 1 1,1-1-1,2 2 1,-1 0-6,0 1 1,-1 0-1,1 0 0,-1-1 1,1 1-1,-1 0 1,0 0-1,1 4 1,-1-3 0,1 0 0,-1 0 0,1-1 0,0 1 0,0 0 0,3 5 0,-4-8 6,0 0 1,0 0-1,0-1 0,0 1 0,1 0 0,-1 0 1,0-1-1,0 1 0,0-1 0,0 1 1,1-1-1,-1 1 0,0-1 0,0 0 0,1 0 1,-1 1-1,0-1 0,1 0 0,-1 0 0,0 0 1,1-1-1,-1 1 0,0 0 0,1 0 1,1-1-1,5-2 19,0-1 0,-1 1 0,1-1 0,-1-1 0,0 1 1,0-1-1,0 0 0,11-12 0,-2 0 46,29-38 0,27-56 46,-72 111-114,0 0-1,0 1 1,0-1-1,0 0 0,0 0 1,0 0-1,0 0 1,0 0-1,0 0 0,1 1 1,-1-1-1,0 0 1,0 0-1,0 0 1,0 0-1,0 0 0,0 0 1,0 0-1,1 0 1,-1 1-1,0-1 1,0 0-1,0 0 0,0 0 1,0 0-1,1 0 1,-1 0-1,0 0 0,0 0 1,0 0-1,0 0 1,1 0-1,-1 0 1,0 0-1,0 0 0,0 0 1,0 0-1,0 0 1,1 0-1,-1 0 1,0 0-1,0 0 0,0-1 1,0 1-1,0 0 1,0 0-1,1 0 0,-1 0 1,0 0-1,0 0 1,0 0-1,0 0 1,0-1-1,0 1 0,0 0 1,0 0-1,1 0 1,-1 0-1,0 0 1,0-1-1,0 1 0,0 0 1,0 0-1,0 12-170,-2 3-362,-1 1 0,-1-1 0,0-1 0,-1 1 1,-13 27-1,8-28-85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1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6 17436,'4'-5'1118,"-5"4"-376,-14 9-50,-21 20-106,21-8-439,1 1 1,1 0 0,1 1 0,1 0-1,1 0 1,-7 26 0,6-20-55,-5 15 55,2 1 0,2 0 0,-7 50 0,15-64-179,0 1 0,3 0 0,0 0-1,2 0 1,8 46 0,-8-70-64,0 0 0,1 0-1,0-1 1,0 1 0,1 0 0,0-1-1,0 0 1,1 0 0,0 0 0,8 10-1,-10-13 59,1-1 0,0 1 0,0-1 0,0 1 0,0-1 0,0 0 0,0-1 0,1 1 0,-1 0 0,1-1 0,-1 0 0,1 0 0,0 0 0,-1 0-1,1-1 1,0 1 0,0-1 0,-1 0 0,1 0 0,0 0 0,5-1 0,39-10-418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14867,'-1'5'496,"4"13"1981,-3-18-2414,1 0 1,0 0-1,-1 0 0,1 0 1,0 0-1,-1-1 1,1 1-1,-1 0 1,1 0-1,0 0 0,-1 0 1,1-1-1,0 1 1,-1 0-1,1-1 0,-1 1 1,1-1-1,-1 1 1,1 0-1,-1-1 1,1 1-1,-1-1 0,0 1 1,1-1-1,-1 1 1,1-1-1,-1 0 0,0 0 1,25-28 1202,39-61-1,-43 58-921,40-64 467,30-41 1,-90 136-806,-1 0 0,1 0 0,0 0 0,0 0 0,-1 0 0,1 0 0,0 0 0,0 1 0,0-1 0,0 0 0,0 0 0,0 1 0,0-1-1,2 0 1,-3 1-4,0 0-1,1 0 1,-1 1-1,0-1 0,1 0 1,-1 0-1,0 0 0,0 0 1,1 0-1,-1 1 1,0-1-1,0 0 0,1 0 1,-1 0-1,0 1 1,0-1-1,0 0 0,1 0 1,-1 1-1,0-1 0,0 0 1,0 1-1,0-1 1,0 0-1,1 0 0,-1 1 1,0-1-1,0 0 1,0 1-1,0-1 0,0 0 1,0 1-1,-1 36 32,0-34-30,-22 136 59,13-95-871,3 2 0,-4 69 0,11-104 343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17828,'0'10'1448,"4"-5"-1048,3 1-144,5-4 472,4 0-151,4-4-185,3 2-192,0-5-424,0 5-288,-5-7 447,-2 1-111,-7-6-48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5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83 14739,'0'-4'479,"0"-1"-1,0 0 1,-1 0 0,1 1-1,-1-1 1,0 1 0,-1-1-1,1 0 1,-1 1 0,0 0-1,0-1 1,-3-3 0,4 6-342,-1 1 0,1-1 0,-1 1 0,1-1 0,-1 1 0,0 0 0,1-1 0,-1 1 1,0 0-1,0 0 0,0 0 0,0 1 0,0-1 0,0 0 0,0 1 0,0-1 0,-1 1 0,1 0 0,0 0 1,0-1-1,0 2 0,0-1 0,-1 0 0,1 0 0,0 1 0,0-1 0,0 1 0,-3 1 0,0 0-64,0 0 0,0 1-1,0 0 1,0 0 0,0 0-1,1 0 1,0 1 0,-1 0 0,2 0-1,-1 0 1,0 0 0,1 1-1,0-1 1,-1 1 0,2 0-1,-4 6 1,-1 4-35,1 1-1,0 0 0,1 0 1,-4 19-1,6-16-23,0 0 1,1 0-1,0 1 0,3 22 0,-1-36-12,0 0 0,1 0 0,0 1 0,0-1 0,1 0 0,-1 0 0,1 0 0,0 0 0,1 0 0,0-1 0,0 1 0,0-1 0,0 0 1,1 1-1,0-2 0,7 9 0,-9-12-1,0 1 0,0-1 0,1 1 0,-1-1-1,0 0 1,0 0 0,1 0 0,-1 0 0,1 0 0,-1 0 0,1-1 0,-1 1 0,1-1 0,-1 0 0,1 0 0,0 0 0,-1 0 0,5-1 0,-3 0 13,0 0-1,0-1 1,0 1-1,0-1 1,0 0-1,0 0 1,-1-1-1,1 1 1,-1-1-1,5-4 1,1-2 73,0-1 0,-1 0 0,0-1 1,-1 0-1,0 0 0,7-17 0,8-30 404,-21 54-428,1-1-1,-1 1 0,-1-1 0,1 0 0,-1 0 0,1 1 0,-1-1 1,-1 0-1,1 0 0,-2-7 0,2 12-64,0 0 1,0-1-1,0 1 0,0-1 1,-1 1-1,1 0 0,0-1 1,0 1-1,0-1 1,0 1-1,-1 0 0,1-1 1,0 1-1,0 0 0,0-1 1,-1 1-1,1 0 0,0 0 1,-1-1-1,1 1 0,0 0 1,-1 0-1,1-1 0,0 1 1,-1 0-1,1 0 0,0 0 1,-1 0-1,1 0 0,-1-1 1,1 1-1,-1 0 0,-10 9-621,-6 21-1003,14-23 1406,0 1 1,1 0 0,0 0 0,-2 11-1,2 3-520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17972,'4'39'1808,"-3"0"-1392,-1-2-144,3-6 609,0-11-953,3-5-361,1-14 433,3-5-176,0-15-208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16396,'2'0'378,"0"0"0,0 0 0,0 1 0,0-1 0,0 1 0,0 0 0,0 0 0,0 0 0,3 2 1,16 5 1571,-6-6-1695,0-1-1,1-1 0,-1-1 0,1 0 0,26-6 0,7 0-160,-47 6-86,0 1-1,-1 0 0,1 0 1,-1 0-1,1 0 0,-1 0 1,1 0-1,-1 1 0,1-1 1,-1 1-1,1-1 0,-1 1 1,1-1-1,-1 1 0,1 0 1,-1-1-1,0 1 0,0 0 1,1 0-1,-1 0 0,0 0 1,0 0-1,0 0 0,0 1 1,0-1-1,0 0 0,0 0 1,0 1-1,-1-1 0,1 1 1,-1-1-1,1 1 0,-1-1 1,1 3-1,1 4 60,-1 1-1,0 1 1,0-1 0,-2 16-1,1-9-18,-3 58 270,-24 131 0,26-199-324,1-1-190,-1 0 1,0 0-1,-1 1 0,-2 7 0,3-12 172,1-1-1,0 1 1,-1 0-1,1-1 1,0 1-1,-1-1 1,1 1-1,-1-1 1,1 1-1,0-1 1,-1 1-1,0-1 1,1 1-1,-1-1 1,1 1-1,-1-1 1,1 0-1,-1 1 0,0-1 1,1 0-1,-1 0 1,0 1-1,1-1 1,-1 0-1,0 0 1,1 0-1,-1 0 1,0 0-1,0 0 1,1 0-1,-1 0 1,0 0-1,1 0 1,-1-1-1,0 1 1,1 0-1,-1 0 1,0 0-1,1-1 0,-1 1 1,0-1-1,0 0 1,-13-9-408</inkml:trace>
  <inkml:trace contextRef="#ctx0" brushRef="#br0" timeOffset="1">74 223 18588,'14'3'1920,"9"-2"-1231,2 0-313,3-5 960,5-2-448,2-5-1128,-1-3-1072,-1-4 1128,-2 0-256,-3-8-217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16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20252,'3'13'1833,"2"1"-1225,0 3-264,5 3 752,3 2-288,0 3-240,0 4-183,-3 8-225,-1 8-64,-7 9-56,-2 5-16,-10 4 0,-4 2-88,-7-4-593,-4-3 1474,1-10-817,0-6 16,1-15-16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20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48 18884,'-1'11'1936,"9"-5"-1247,11-5-273,10-4 1856,9-4-1440,14 2-656,1-5-192,6 1-472,-1-1-264,-12 3 624,-6-2-208,-19 3-64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20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19180,'11'22'1993,"16"-12"-1321,8-1-264,6-4 920,7 4-696,0-5-872,-2-5 592,-3-6-360,-3-3-216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2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60 15803,'1'-1'188,"-1"-1"0,0 0 0,0 0 0,1 0 0,-1 1 0,0-1-1,-1 0 1,1 0 0,0 0 0,0 1 0,-1-1 0,1 0-1,-1 0 1,0 1 0,1-1 0,-1 0 0,0 1 0,0-1 0,0 1-1,0-1 1,-2-2 0,0 2 64,1 0 0,-1 0 0,0 1 0,1-1 0,-1 1 0,0-1-1,0 1 1,0 0 0,0 0 0,0 0 0,-6 0 0,2 0-64,0 0 0,1 1 0,-1 0-1,0 0 1,0 1 0,1-1 0,-1 2 0,0-1 0,1 1 0,0 0 0,-1 0 0,-5 4-1,2 0-138,1 1 0,0 1 0,0 0 0,1 0 0,0 1 0,1 0 0,0 0 0,0 1 0,1 0 0,0 0 0,0 0-1,1 1 1,-5 17 0,4-10-37,1 0-1,1 0 1,0 1 0,1-1-1,1 1 1,1 0-1,2 32 1,0-45-10,0-1 0,0 1 0,0-1 0,1 1 0,-1-1 0,1 1 0,1-1 0,-1 0 0,1 0 0,-1 0 0,2 0 0,5 6 0,-7-8 4,0-1-1,1 0 1,-1 0-1,1 0 1,-1 0-1,1 0 1,0-1-1,0 1 1,0-1-1,0 0 1,0 0 0,0 0-1,0 0 1,0 0-1,1-1 1,-1 1-1,0-1 1,0 0-1,0 0 1,1 0-1,-1 0 1,6-2-1,0-1 40,0 0-1,0-1 0,0 0 0,0 0 0,0-1 1,-1 0-1,0 0 0,0-1 0,-1 0 1,1 0-1,-1-1 0,-1 0 0,11-15 0,-6 9 78,-2-2-1,0 1 1,0-2-1,-2 1 1,0-1-1,10-32 1,-13 30 79,5-31 0,-9 44-173,1 0 0,-1-1 0,0 1 0,0 0 0,-1 0 0,0-1 0,0 1 0,0 0 0,0 0-1,-4-8 1,4 12-37,1-1-1,-1 1 1,0 0-1,1 0 1,-1 0-1,0 0 0,0 0 1,0 0-1,0 0 1,0 0-1,0 0 1,0 0-1,0 1 1,0-1-1,-1 0 0,1 1 1,0-1-1,0 1 1,-1-1-1,1 1 1,0 0-1,-2-1 0,1 1-93,-1 0-1,1 0 1,0 1-1,0-1 0,-1 1 1,1-1-1,0 1 1,0 0-1,-1-1 0,1 1 1,0 0-1,-2 2 1,0-1-62,1 0 0,0 1 0,0-1 0,-1 1 0,1 0 1,1 0-1,-1 0 0,0 0 0,1 0 0,0 1 0,-1-1 0,2 1 1,-1-1-1,-2 7 0,2 8-574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17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14035,'1'-13'355,"1"0"-1,0 0 1,1 1-1,0-1 1,1 0 0,1 1-1,0 0 1,0 0 0,12-18-1,-7 16-71,1 0-1,0 1 1,0 0-1,2 1 1,-1 1-1,28-19 1,-18 15-98,1 2 1,0 0-1,0 2 1,1 0 0,1 2-1,41-10 1,-51 15-159,0 1 0,0 1 0,0 0 0,0 1 1,0 1-1,0 0 0,0 1 0,0 1 0,0 0 1,0 1-1,0 1 0,26 10 0,-37-12-25,0 0 0,0 0 0,0 0 0,-1 0 0,1 1 0,-1-1 0,0 1 0,1 0 0,-1 0 0,-1 1 0,1-1 0,0 1 0,-1-1-1,1 1 1,-1 0 0,0 0 0,-1 0 0,1 0 0,-1 0 0,1 0 0,0 8 0,-1-6 14,-1 0 0,0 0 1,0 0-1,-1 0 0,0 0 0,0 0 0,0 0 0,-1 0 1,0 0-1,0-1 0,-1 1 0,1 0 0,-1-1 0,0 0 0,-4 5 1,-4 5 33,0-1 0,-1 0 1,-1-1-1,0 0 0,-1-1 0,0 0 1,-1-1-1,0-1 0,-1-1 1,-18 9-1,13-11-442,21-7 386,-1 0 0,1 0 0,0 0 0,-1 0 0,1 0 0,-1 0-1,1 0 1,0 0 0,-1 0 0,1 0 0,-1 0 0,1 0 0,0 0 0,-1 0 0,1-1 0,0 1 0,-1 0 0,1 0 0,-1 0 0,1 0 0,0-1 0,0 1 0,-1 0 0,1 0 0,0-1 0,-1 1 0,1 0-1,0-1 1,0 1 0,-1 0 0,1-1 0,0 1 0,0 0 0,0-1 0,0 1 0,-1 0 0,1-1 0,0 1 0,0 0 0,0-1 0,0 1 0,0-1 0,0 1 0,0 0 0,0-1 0,0 1 0,0-1 0,0 1-1,0 0 1,1-1 0,-1 1 0,0 0 0,0-1 0,7-18-232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5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18356,'0'-1'1496,"1"2"-1280,5 2-216,1 2 752,9 5-1456,-3 0 2129,5 1-1441,4 1 16,2 2 72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21309,'1'46'1784,"-8"0"-1304,-5 0-256,1 1 848,1-3-552,1-6-904,4-8-528,2-10 768,3-10-168,1-9-184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30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21661,'0'11'1792,"-6"16"-1288,-2 5-208,-4 14 752,-1 8-319,1 6-305,-1 2-112,3-6-160,0-2-152,5-6-400,2-7-352,3-12-633,0-9 1145,3-19-288,4-9-128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3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59 16251,'40'-36'6665,"-78"54"-3673,6-2-2279,15-8-350,-26 16 0,39-22-315,1 0 1,0 1-1,0-1 0,0 1 0,0-1 0,1 1 1,-1 0-1,1 0 0,-1 0 0,1 1 0,0-1 1,1 1-1,-4 5 0,6-9-41,-1 0 1,0 0-1,0 0 0,0-1 1,1 1-1,-1 0 0,0 0 1,0 0-1,1 0 0,-1 0 1,0 0-1,0 0 0,0 0 1,1 0-1,-1 0 0,0 0 1,0 0-1,1 0 0,-1 0 1,0 0-1,0 0 0,1 0 1,-1 0-1,0 0 0,0 0 1,1 1-1,-1-1 0,0 0 1,0 0-1,0 0 0,1 0 1,-1 0-1,0 1 0,0-1 1,0 0-1,0 0 0,1 0 1,-1 0-1,0 1 0,0-1 1,0 0-1,0 0 0,0 1 1,0-1-1,0 0 0,0 0 1,1 1-1,-1-1 0,0 0 1,0 0-1,0 1 0,0-1 1,0 0-1,0 0 0,0 1 1,-1-1-1,1 0 0,0 0 1,0 0-1,0 1 0,0-1 1,0 0-1,0 0 0,0 1 1,0-1-1,-1 0 0,1 0 1,0 1-1,21-17 107,-25 54-78,4-37-37,0 0 0,1 0 0,-1 0 0,1 0 0,-1 0-1,1 0 1,-1 0 0,1 0 0,-1 0 0,1 0 0,0 0 0,0-1 0,-1 1-1,1 0 1,0 0 0,0-1 0,0 1 0,0 0 0,0-1 0,0 1 0,0-1 0,0 0-1,0 1 1,0-1 0,2 1 0,29 5 2,-23-6 15,0 0 0,0-1 1,-1 0-1,1-1 0,0 0 0,-1 0 0,1-1 1,-1 0-1,0 0 0,0-1 0,0 0 0,0-1 0,-1 1 1,12-11-1,-6 5 59,-2-1 1,1 0 0,-2-1 0,1 0-1,-2 0 1,0-1 0,11-20-1,-12 9 91,-8 24-164,0 0-1,0 0 1,0 0 0,0-1-1,0 1 1,0 0-1,0 0 1,-1 0 0,1-1-1,0 1 1,0 0-1,0 0 1,0 0 0,0 0-1,0-1 1,0 1-1,0 0 1,0 0 0,0 0-1,-1 0 1,1-1-1,0 1 1,0 0 0,0 0-1,0 0 1,-1 0 0,1 0-1,0 0 1,0-1-1,0 1 1,0 0 0,-1 0-1,1 0 1,0 0-1,-12 6 5,1 2-22,1 1-1,0 1 1,-16 19-1,22-24 7,-1 1 1,1 0-1,0 0 1,1 0-1,0 0 1,0 1-1,0 0 1,-4 13-1,7-16 1,0-1 1,0 1-1,0 0 0,1-1 0,-1 1 0,1-1 1,0 1-1,0-1 0,0 1 0,0-1 0,1 1 0,-1-1 1,1 0-1,3 4 0,4 7-43,1-1 1,12 12 0,9 12-125,-25-28 129,0 0 1,-1 1 0,0 0 0,0 0 0,-1 0-1,-1 1 1,0-1 0,2 16 0,-4-20 59,0 0 0,-1 0 0,0 1-1,0-1 1,0 0 0,-1 1 0,0-1 0,0 0 0,-1 0 0,0 0 0,0 0 0,0 0 0,-1 0 0,0-1 0,0 1 0,-4 5 0,4-8 55,0 1 1,-1-1-1,1 0 1,-1 0 0,1 0-1,-1-1 1,0 1 0,0-1-1,0 0 1,-1 0-1,1-1 1,0 1 0,-1-1-1,1 0 1,-1 0 0,1 0-1,-1 0 1,0-1-1,1 0 1,-1 0 0,0 0-1,-8-2 1,-6-2 212,-1 0 0,1-1 1,-35-15-1,48 18-419,1 0 0,0 0-1,0 0 1,0-1 0,0 0 0,0 0 0,1 0 0,-7-6 0,11 7-13,-1 1 1,0-1-1,1 0 1,0 0-1,-1 1 1,1-1-1,0 0 1,0 0-1,-1 0 1,2 1-1,-1-1 1,0-3-1,3-11-510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3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 22365,'-3'-1'2672,"6"-2"-2312,10 1 977,4-1-417,9 1-392,2-1-248,10 0-400,-2 1-200,-2 1-552,-1 1-376,-9 1 935,-5 1-207,-13 1-216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31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16363,'-4'10'1929,"4"-2"-993,4-1-352,8 0 1385,3 1-689,8-5-408,6-1-240,4-2-1144,-1-4 664,-1-3-184,6-2-80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3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1 346 16612,'0'0'59,"0"1"0,0-1 0,0 0 0,0 1 0,0-1 0,0 0 0,0 1 0,0-1 0,0 0 0,1 1 0,-1-1 0,0 0 0,0 1 0,0-1 0,0 0 0,1 0 0,-1 1 0,0-1 0,0 0 1,1 0-1,-1 0 0,0 1 0,1-1 0,-1 0 0,0 0 0,0 0 0,1 0 0,-1 0 0,0 1 0,1-1 0,-1 0 0,14-4 893,16-16-116,-23 15-347,50-37 1228,65-60 0,42-57-487,-144 139-1123,-17 18-15,-4 8-51,-10 17-27,6-11 7,-24 55-102,3 1 0,-17 77-1,41-138-148,0 1-1,1 0 0,0-1 1,0 1-1,1 0 0,1 13 0,-1-20 217,0-1 0,0 1 0,1-1-1,-1 1 1,0-1 0,0 1 0,0-1-1,0 1 1,1-1 0,-1 1 0,0-1-1,1 1 1,-1-1 0,0 0 0,1 1 0,-1-1-1,0 0 1,1 1 0,-1-1 0,1 0-1,-1 1 1,0-1 0,1 0 0,-1 0-1,1 1 1,-1-1 0,1 0 0,-1 0-1,1 0 1,-1 0 0,2 0 0,16-4-283,14-15-196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32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38 20252,'-1'-2'157,"0"0"-1,0-1 1,0 1 0,-1 0-1,1 0 1,0 0-1,-1 0 1,0 0-1,1 1 1,-1-1 0,0 0-1,0 1 1,0-1-1,0 1 1,0 0-1,0 0 1,-1 0 0,1 0-1,0 0 1,-1 0-1,1 0 1,0 1-1,-4-1 1,2 0-88,0 1 0,0 0 0,1 0 0,-1 0 0,0 0 1,0 0-1,0 1 0,0 0 0,1 0 0,-1 0 0,0 0 0,1 0 0,-1 1 1,-4 2-1,-10 9-56,0 0 0,1 1 0,-22 23 0,31-29-11,1 1-1,0 0 0,0 0 0,1 1 1,0 0-1,0 0 0,1 0 0,-5 15 1,10-23-1,-1-1 0,1 1 0,-1-1 0,1 1 0,0-1 0,-1 1 0,1-1 0,0 1 0,0 0 0,0-1 0,1 1-1,-1-1 1,0 1 0,0-1 0,1 1 0,-1 0 0,2 2 0,-1-3 0,0 0 0,-1-1 0,1 1 0,0 0 0,0-1 0,0 1 0,0 0 0,0-1-1,0 1 1,0-1 0,0 1 0,0-1 0,0 0 0,0 1 0,0-1 0,0 0 0,0 0 0,0 0-1,2 1 1,3-2-1,1 1-1,-1-1 0,1 0 0,-1-1 0,0 1 1,0-1-1,7-3 0,17-10-63,-1 0-1,-1-2 1,30-22-1,1-2-270,-59 41 329,0 0 1,0 0 0,0 0 0,0 0 0,0 0-1,0 0 1,1 0 0,-1 0 0,0 0-1,0 0 1,0 0 0,0 0 0,0 0 0,0 0-1,0 0 1,0 0 0,0 0 0,1 0 0,-1 0-1,0 0 1,0 0 0,0 0 0,0 0-1,0 0 1,0 0 0,0 0 0,0 0 0,0 0-1,0 1 1,0-1 0,1 0 0,-1 0-1,0 0 1,0 0 0,0 0 0,0 0 0,0 0-1,0 0 1,0 0 0,0 0 0,0 0 0,0 0-1,0 1 1,0-1 0,0 0 0,0 0-1,0 0 1,0 0 0,0 0 0,0 0 0,0 0-1,0 0 1,0 0 0,0 1 0,0-1 0,0 0-1,0 0 1,0 0 0,0 0 0,0 0-1,0 0 1,0 0 0,0 0 0,0 0 0,0 0-1,0 0 1,-1 1 0,-2 12-105,-7 14 56,5-16 44,0 1 1,1 0 0,1 0-1,0 0 1,0 0-1,1 1 1,1-1 0,0 1-1,0-1 1,2 1-1,-1-1 1,2 1 0,0-1-1,0 0 1,1 0-1,0 1 1,1-2 0,1 1-1,0 0 1,10 16-1,-5-12 29,-6-11-4,-1 1-1,1 0 1,-1 0 0,0 0-1,0 1 1,-1-1 0,0 1-1,3 12 1,-5-18 0,0 0-1,0 0 1,0 0-1,0-1 1,0 1 0,0 0-1,-1 0 1,1-1-1,0 1 1,0 0-1,-1 0 1,1-1-1,0 1 1,-1 0 0,1-1-1,-1 1 1,1 0-1,-1-1 1,1 1-1,-1 0 1,1-1 0,-1 1-1,0-1 1,1 1-1,-2 0 1,0 0 26,0-1 0,-1 1 0,1 0 1,0 0-1,-1-1 0,1 0 0,-1 1 0,-3-1 0,-4-1 126,-1 1 0,1-2 0,-12-2-1,-4-3 0,0-1-1,0-1 1,1-1-1,1-1 0,-40-25 1,57 28-2050,12 2 1006,-2 4 587,6-7-417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33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0 18892,'-2'6'1656,"-17"11"-1160,-4 9-255,-7 8 815,-2 8-336,-2 4-256,2 2-144,2 0-128,6-4-64,5-8-264,5-2-288,8-17-504,6-15 800,-1-8-184,5-14-80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33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15299,'-31'17'1500,"6"-3"323,-39 29-1,57-38-1560,1 0-1,0 1 1,0-1-1,1 1 1,0 1-1,0-1 1,0 1-1,1 0 1,0 0-1,-6 12 1,10-18-237,0 0 1,-1 0-1,1 0 1,0 0-1,-1 0 0,1 0 1,0 0-1,0 0 0,0 0 1,0 0-1,0 0 1,0 0-1,0 0 0,0 0 1,0 0-1,1 0 0,-1 0 1,0 0-1,1 0 1,-1 0-1,0 0 0,1 0 1,-1-1-1,1 1 0,0 1 1,1-1-6,-1 0-1,1 0 1,-1 0 0,1 0-1,0 0 1,0 0 0,-1 0-1,1-1 1,0 1 0,0 0 0,0-1-1,2 1 1,5-1-7,0 1 1,-1-1-1,1-1 0,16-2 1,-15 1 9,0-1 0,0 0 0,-1 0 0,1-1 0,-1-1 0,12-6 0,-18 9-7,0 0 1,0 0-1,0 0 1,0 0-1,0-1 1,0 1-1,-1-1 1,1 1-1,-1-1 0,0 0 1,0 0-1,0 0 1,0-1-1,0 1 1,-1 0-1,0-1 1,1 1-1,-1-1 1,0 1-1,0-8 1,-1 9-15,0 1 1,0-1 0,0 0 0,0 1 0,0-1 0,-1 0-1,1 1 1,-1-1 0,1 0 0,-1 1 0,1-1 0,-1 1 0,0-1-1,0 1 1,0-1 0,0 1 0,0 0 0,0-1 0,0 1-1,-1 0 1,1 0 0,0 0 0,-1 0 0,1 0 0,-1 0-1,1 0 1,-1 0 0,1 1 0,-1-1 0,1 1 0,-1-1-1,0 1 1,1 0 0,-1-1 0,0 1 0,-1 0 0,-2 0-102,0 0 0,0 0 0,0 1 0,0-1 0,0 1 0,0 0 0,0 1 0,0-1 0,0 1 0,1 0 0,-6 3 0,5-2-32,0-1 0,1 1-1,0 1 1,0-1 0,0 1 0,0-1 0,0 1 0,1 0 0,-1 0 0,1 1 0,0-1-1,-3 8 1,0 13-415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6:33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125 183 17236,'-5'12'670,"-11"37"355,15-47-957,0 0-1,1 0 1,-1 0 0,1 0 0,0 0-1,0 0 1,0 0 0,0 0 0,0 0-1,0 0 1,0 0 0,1 0-1,-1 0 1,1 0 0,-1-1 0,1 1-1,0 0 1,0 0 0,2 3 0,-2-4-18,1 0 0,-1 0 0,0 0 0,1-1 1,-1 1-1,1 0 0,-1-1 0,1 1 1,0-1-1,-1 0 0,1 1 0,0-1 0,-1 0 1,1 0-1,0 0 0,-1 0 0,1 0 0,-1 0 1,1-1-1,0 1 0,-1-1 0,1 1 0,-1-1 1,1 1-1,-1-1 0,1 0 0,1-1 0,4-1 75,-1-1-1,0 0 0,0-1 0,10-8 1,-7 3 96,1-1 0,-2 1 0,1-1 0,-1-1 0,-1 0 0,0 0 0,7-17 0,-12 24-142,0 1-1,0-1 0,-1 0 1,1 0-1,-1 0 0,0 0 1,-1 0-1,1 0 0,-1 0 1,0 0-1,0 0 0,-1 0 1,1 0-1,-1 0 0,0 0 1,-1 0-1,1 1 0,-1-1 1,0 0-1,0 1 0,0-1 1,-1 1-1,-3-6 1,4 7-45,-1 1 0,1-1 1,-1 1-1,1 0 0,-1 0 1,0 0-1,0 0 1,0 0-1,0 0 0,0 1 1,-1-1-1,1 1 0,0 0 1,-1 0-1,-4 0 0,2 0-41,0 1-1,1 0 0,-1 0 1,1 1-1,-1 0 0,1 0 0,-1 0 1,-9 4-1,-2 2-239,1 1 0,1 1 0,0 0 0,-28 22 0,19-12-15,10-7-94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5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44 304 13539,'1'1'81,"-1"-1"1,1 0-1,-1 0 1,0 1 0,1-1-1,-1 0 1,1 0-1,-1 0 1,1 0-1,-1 1 1,1-1-1,-1 0 1,1 0-1,-1 0 1,0 0-1,1 0 1,-1 0-1,1 0 1,-1 0 0,1-1-1,-1 1 1,1 0-1,-1 0 1,1 0-1,-1 0 1,0-1-1,1 1 1,-1 0-1,1 0 1,-1-1-1,0 1 1,1 0 0,-1-1-1,0 1 1,1 0-1,-1-1 1,0 1-1,1-1 1,14-20 882,-10 12 30,15-17 769,27-55 0,-41 71-1539,-2 0 0,0-1-1,0 1 1,-1-1 0,0 1-1,-1-1 1,0 0 0,-1 0-1,1-16 1,-2 25-198,0 0 1,0 1-1,0-1 0,0 0 0,-1 0 1,1 1-1,0-1 0,-1 0 1,1 1-1,-1-1 0,1 1 1,-1-1-1,0 1 0,0-1 1,0 1-1,0-1 0,0 1 1,0 0-1,0-1 0,0 1 1,-1 0-1,1 0 0,0 0 1,-1 0-1,1 0 0,-1 0 1,1 0-1,-3 0 0,2 0-14,0 1 1,-1 0-1,1 0 0,0 0 0,0 1 1,-1-1-1,1 1 0,0-1 0,0 1 0,0 0 1,0-1-1,-1 1 0,1 0 0,0 0 1,0 1-1,1-1 0,-1 0 0,0 1 0,0-1 1,1 1-1,-3 2 0,-5 7-16,0 1 0,0 0 0,1 0 0,1 0 0,0 1 0,1 0-1,1 0 1,-6 19 0,1 3-4,2 1 0,-5 39 0,12-64-74,0 0 0,0 0 1,1 1-1,0-1 0,1 0 1,1 0-1,2 11 0,-3-20 34,-1 0-1,1 1 1,0-1-1,0 0 1,0 0-1,0 0 1,0-1-1,0 1 1,1 0-1,-1 0 1,1-1 0,-1 1-1,1-1 1,-1 1-1,1-1 1,0 1-1,2 0 1,-2-1 32,1-1 1,-1 1-1,1 0 1,0-1-1,-1 0 1,1 0-1,-1 0 1,1 0-1,-1 0 1,1 0-1,0-1 1,-1 1-1,1-1 1,-1 0-1,0 0 1,1 0-1,-1 0 1,4-2-1,4-4-46,0 1 0,0-2 0,0 0 0,-1 0 0,14-16 0,19-22-263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8:4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60 10202,'-3'-4'248,"-1"0"0,0 0 1,1 1-1,-1-1 0,-1 1 0,1 0 0,0 1 0,-1-1 0,1 1 0,-8-3 0,-1 0 387,-1 0-1,-20-4 0,28 8-550,1 0-1,-1 0 1,1 1 0,-1-1 0,1 1 0,-1 1-1,0-1 1,1 1 0,-1 0 0,1 0-1,0 0 1,-1 1 0,1 0 0,0 0 0,-5 3-1,3-1-53,1 1 0,0 0 0,0 0-1,0 0 1,1 0 0,0 1 0,0 0-1,0 0 1,-6 12 0,0 3-30,2-1 1,0 2-1,2-1 1,0 1 0,1 0-1,-3 31 1,-22 211 119,9-63-103,5-27 43,17-149-22,0 1-1,1-1 1,2 0-1,10 45 1,-12-64-29,1 0 1,0 0-1,1 0 1,-1 0-1,1 0 1,0-1 0,1 1-1,-1-1 1,1 0-1,7 8 1,-9-11-10,1 0 0,-1 0 0,1-1 1,-1 1-1,1 0 0,0-1 1,0 0-1,0 0 0,0 0 1,0 0-1,0 0 0,0 0 1,0-1-1,0 0 0,1 1 1,-1-1-1,0 0 0,0-1 0,0 1 1,0 0-1,0-1 0,0 0 1,4-1-1,5-3 0,0 0 0,0 0 1,0-2-1,-1 1 0,0-2 0,0 1 0,-1-2 1,0 1-1,0-1 0,-1-1 0,-1 0 1,13-17-1,3-8 11,-1-1 1,26-61-1,61-179 40,-99 241-24,-2 0 0,-1-1 1,-2 0-1,2-66 0,-7 79 3,-2-1 0,-1 1 1,-1 0-1,-1 0 0,0 0 0,-2 0 1,-1 1-1,-15-34 0,20 50-56,-1 0 1,0 1-1,0 0 0,-1-1 0,0 1 0,0 1 1,0-1-1,0 0 0,-1 1 0,1 0 0,-1 0 1,0 0-1,0 1 0,-1 0 0,1 0 1,-1 0-1,1 1 0,-1-1 0,0 1 0,0 1 1,0-1-1,0 1 0,0 0 0,-1 0 1,1 1-1,0 0 0,0 0 0,0 0 0,-12 3 1,-52 17-342,35-9 89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23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 10066,'20'6'220,"1"-1"0,-1-1-1,1-1 1,24 0 0,82-4 76,-123 1-275,297-18 814,51-1 867,434-2-346,-373 9-1302,-60-1-21,147-2-27,0 22 75,416 29 567,-770-25 825,-132-2-1501,-13-8 23,-1-1 1,0 0-1,0 0 0,0 0 1,1 1-1,-1-1 0,0 0 1,0 0-1,0 1 0,0-1 0,0 0 1,0 0-1,0 1 0,0-1 1,1 0-1,-1 0 0,0 1 1,0-1-1,0 0 0,0 1 1,0-1-1,0 0 0,-1 0 0,1 1 1,0-1-1,0 0 0,0 0 1,0 1-1,0-1 0,0 0 1,0 0-1,0 1 0,-1-1 1,1 0-1,0 0 0,0 0 0,0 1 1,-1-1-1,1 0 0,0 0 1,0 0-1,0 0 0,-1 1 1,1-1-1,0 0 0,0 0 0,-1 0 1,1 0-1,0 0 0,-1 0 1,1 0-1,0 0 0,0 0 1,-1 0-1,1 0 0,0 0 1,0 0-1,-1 0 0,1 0 0,0 0 1,0 0-1,-1 0 0,1 0 1,-1 0-1,-17 0-104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39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11 124 14795,'-10'2'1498,"10"-4"-421,18-6-32,4 6-724,0 2 0,-1 0-1,25 3 1,23 1 40,159 7 311,-26 0-575,-14-12-51,100 4-2,-152 2 11,233-20 0,268-18 32,-268 11-90,-4-26 30,-299 38-13,11-1 16,95 0 0,-155 12 3,-1 1 0,0 1 0,0 0 0,0 1 0,0 1 1,-1 1-1,30 14 0,-91 0 1781,21-12-1565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54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27 276 12323,'-1'-1'140,"1"1"0,-1 0 1,0-1-1,1 1 0,-1 0 0,0 0 1,1-1-1,-1 1 0,0 0 1,0 0-1,1 0 0,-1 0 0,0 0 1,1 0-1,-1 0 0,0 0 1,0 0-1,1 0 0,-1 1 0,0-1 1,0 0-1,1 0 0,-1 1 1,0-1-1,1 0 0,-1 1 1,1-1-1,-1 1 0,0-1 0,1 1 1,-1-1-1,1 1 0,-1-1 1,1 1-1,-1-1 0,1 1 0,0 0 1,-1-1-1,1 1 0,0 0 1,0-1-1,-1 1 0,1 0 0,0 0 1,0-1-1,0 1 0,0 0 1,0-1-1,0 1 0,0 0 1,0 0-1,0-1 0,0 1 0,0 0 1,1 0-1,1-1 112,0 0-1,1 0 1,-1 0-1,0 0 1,1-1 0,-1 1-1,1-1 1,-1 1-1,0-1 1,0 0 0,3-1-1,0 0-87,0 0-1,1 0 1,-1 1-1,1 0 0,-1 0 1,1 0-1,-1 1 1,1 0-1,10 1 1,1 2-37,33 9 0,-25-8-81,1 0 0,-1-2 0,1-1 0,0 0 0,38-6 0,-26 3-20,145-18 67,-68 5-79,5 0 11,63-5 7,4 4 5,81-4-2,-239 18-43,38-2 2,0 2 0,79 10 0,113 21 51,-161-21-36,106-7-1,-170-1-9,164-9-22,-142 5 25,87-4 0,350-29 21,-228 20-4,-135 11-10,-34 3-4,50-4-1,208-15-21,-302 18 11,126-18 7,120-39-19,-284 59 80,0-1 0,-1-1 0,1 0 0,22-10 0,-33 13-30,8-2-172,-7 17-420,-4-9 315,1 0-1,0 1 1,0-1 0,0 0 0,0 0-1,3 5 1,-3-9 209,0 1-1,0 0 1,0 0-1,0-1 1,0 1-1,0 0 1,1-1-1,-1 1 1,1-1-1,-1 0 0,1 1 1,0-1-1,-1 0 1,1 0-1,0 0 1,0 0-1,2 1 1,17 4-416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05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30 277 10530,'-2'-1'165,"-23"-15"2128,25 16-2254,0 0-1,0 0 0,-1-1 0,1 1 0,0 0 0,0 0 0,0-1 0,0 1 1,-1 0-1,1-1 0,0 1 0,0 0 0,0-1 0,0 1 0,0 0 0,0-1 1,0 1-1,0 0 0,0-1 0,0 1 0,0 0 0,0-1 0,0 1 0,0 0 1,0 0-1,0-1 0,13-8 408,7 4-399,1 1 0,-1 1 0,1 1 0,0 0 0,34 3 0,-3-1-37,-6-1 31,258-1 561,49 21-141,218 7-278,-325-15-121,173-1 63,-56-55 640,-231 24-664,-54 5 88,77-24 0,43-10 308,261-13-395,-379 56-94,-34 4 400,90-17-1,-132 16 107,0 1-302,-2 6-319,-2-3 130,0 0 0,0 1 0,0-1 0,0 0 0,0 0 0,0 0 0,0 0 0,0 1 0,0-1 0,0 0 0,0 0 0,0 0 0,0 0 0,0 0 0,0 1 0,0-1 0,1 0 0,-1 0 0,0 0 0,0 0 0,0 0 1,0 0-1,0 0 0,0 1 0,0-1 0,1 0 0,-1 0 0,0 0 0,0 0 0,0 0 0,0 0 0,0 0 0,1 0 0,-1 0 0,0 0 0,0 0 0,0 0 0,0 0 0,1 0 0,-1 0 0,0 0 0,0 0 0,0 0 0,0 0 0,1 0 0,-1 0 0,0 0 0,0 0 0,0 0 0,0 0 0,0 0 0,0-1 0,1 1 0,-1 0 1,0 0-1,0 0 0,0 0 0,0 0 0,0 0 0,0 0 0,1-1 0,9-8 100,0-6 80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19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10666,'1'1'533,"0"1"0,1 0 0,-1-1-1,1 1 1,0-1 0,-1 1 0,1-1 0,0 0-1,0 0 1,0 0 0,0 0 0,0 0 0,0 0-1,0 0 1,4 0 0,-5-1-336,0 0 0,0 1 0,1-1 0,-1 0 0,0 0 1,0 0-1,0-1 0,0 1 0,0 0 0,1 0 0,-1 0 0,0-1 0,0 1 0,0-1 0,0 1 0,0-1 0,0 1 0,0-1 0,0 0 1,0 1-1,0-1 0,-1 0 0,1 0 0,0 0 0,0 1 0,-1-1 0,1 0 0,0 0 0,-1 0 0,1 0 0,0-2 0,-1 1-116,1 1-1,-1 0 0,0 0 1,0 0-1,1-1 0,-1 1 0,0 0 1,0 0-1,0-1 0,0 1 1,-1 0-1,1 0 0,0 0 1,-1-1-1,1 1 0,0 0 0,-1 0 1,1 0-1,-1 0 0,0 0 1,1 0-1,-1 0 0,0 0 0,0 0 1,1 0-1,-1 0 0,0 0 1,-2-1-1,3 2-73,-1 0 1,1 0-1,0 0 1,-1 0-1,1 0 1,0 0-1,-1 0 1,1 0-1,0 0 1,-1 0-1,1 0 1,0 1-1,-1-1 1,1 0-1,0 0 1,0 0-1,-1 0 0,1 1 1,0-1-1,0 0 1,-1 0-1,1 1 1,0-1-1,0 0 1,-1 0-1,1 1 1,0-1-1,0 0 1,0 1-1,0-1 1,0 0-1,0 0 1,-1 1-1,1-1 1,0 0-1,0 1 0,0 0 1,-4 12 115,3-13-119,1 1 1,0 0 0,0-1-1,-1 1 1,1 0 0,0-1-1,0 1 1,0 0 0,0 0-1,0-1 1,0 1 0,0 0-1,0-1 1,1 1 0,-1 0-1,0-1 1,0 1 0,0 0-1,1-1 1,-1 1 0,0 0-1,1-1 1,-1 1 0,1-1-1,-1 1 1,0-1 0,1 1-1,0 0 1,0-1-3,0 0 1,0 0-1,0-1 0,0 1 1,0 0-1,0 0 0,0-1 1,0 1-1,0-1 0,-1 1 1,1-1-1,0 1 0,0-1 1,0 0-1,-1 1 0,1-1 1,0-1-1,4-2 34,-1-1 0,0 1 1,-1-1-1,1 0 0,-1-1 0,3-4 0,-4-2 272,-10 18-120,-9 17-69,10-10-601,1 0 0,-7 17-1,13-23-1547,4-7 1272,6-8 235,1-10-368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07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 12203,'1'-2'75,"-1"1"0,1-1 0,0 0 0,1 1 1,-1-1-1,0 0 0,0 1 0,1 0 0,-1-1 1,0 1-1,1 0 0,0 0 0,-1-1 0,1 1 1,0 0-1,-1 1 0,1-1 0,0 0 0,0 0 0,0 1 1,0-1-1,0 1 0,0 0 0,-1-1 0,1 1 1,3 0-1,7-2-36,52-11-36,17-5 25,154-14 0,92 32 21,-211 2-38,522 25-63,494 14-219,-144-61 278,-569 7 25,-341 13-45,-29 1 21,71-9 0,-113 6 24,-6 0-10,-14-2 0,-23-2-18,-194 5-2250,209 2 2079,-16 2-248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42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15995,'22'-44'3066,"-22"44"-3037,0-1 0,0 1 0,0 0-1,0 0 1,0 0 0,0 0-1,0 0 1,0-1 0,0 1 0,1 0-1,-1 0 1,0 0 0,0 0-1,0 0 1,0 0 0,0 0 0,0-1-1,1 1 1,-1 0 0,0 0 0,0 0-1,0 0 1,0 0 0,0 0-1,1 0 1,-1 0 0,0 0 0,0 0-1,0 0 1,0 0 0,1 0-1,-1 0 1,0 0 0,0 0 0,0 0-1,0 0 1,0 0 0,1 0-1,-1 0 1,0 0 0,0 0 0,0 1-1,0-1 1,0 0 0,1 0 0,-1 0-1,0 0 1,0 0 0,7 11 679,2 17-31,2 41 84,3 92 0,-8-79-569,30 288-2309,-36-365 2049,1 0-39,0 1-1,-1-1 1,0 0-1,0 0 1,-1 0 0,-1 9-1,-5-3-511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4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63 661 15339,'-7'-5'321,"0"0"0,0 0-1,0-1 1,-8-9-1,12 12-262,1 0 0,1 1 0,-1-1 0,0 0 0,0 0 0,1 0 0,0 0 0,0 0 0,0-1 0,0 1 0,0 0 0,0 0 0,1-1 0,0 1 0,0-6 0,1 0 122,0 0-1,1 1 1,0-1-1,1 1 0,0-1 1,0 1-1,1 0 1,7-12-1,6-8 397,22-25-1,-5 9-159,3 2-1,1 2 1,2 1-1,50-37 1,-61 55-303,0 0 0,2 2 1,0 2-1,1 1 0,1 1 0,0 2 0,53-14 1,-70 23-110,1 2 0,0 0 1,-1 0-1,1 2 0,0 0 0,-1 1 1,1 1-1,25 5 0,-34-5-3,-1-1 0,0 2 0,1-1 0,-1 1 0,0 0 0,0 1 0,0-1 0,-1 1 0,0 1 0,1-1 0,-1 1 0,-1 0 0,1 1 0,-1-1 0,0 1 0,0 0 0,0 0 0,-1 1-1,0-1 1,4 12 0,-6-14 47,-1 0 0,0 1 0,0-1 0,0 0 0,-1 1 0,1-1 0,-1 1 0,0-1 0,-1 1 0,1-1-1,-1 0 1,0 1 0,0-1 0,0 0 0,0 1 0,-1-1 0,0 0 0,1 0 0,-5 5 0,-4 5 230,0 0 0,0-1 0,-24 21 1,20-19-97,-34 28 109,-2-1-1,-68 42 0,85-60-842,26-19 316,3-2-173,-1 0-1,0 0 1,0 0-1,-8 4 1,34-34-2563,10-1 1892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4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185 183 14171,'38'-52'2611,"36"-66"0,-74 117-2550,0 1-1,1-1 1,-1 0-1,0 1 0,0-1 1,1 0-1,-1 1 0,0-1 1,1 1-1,-1-1 0,1 0 1,-1 1-1,0-1 0,1 1 1,-1 0-1,1-1 1,0 1-1,-1-1 0,1 1 1,-1 0-1,1-1 0,-1 1 1,2-1-1,-2 3 33,0-1 0,0 1 0,0 0 1,0-1-1,0 1 0,0-1 0,-1 1 0,1-1 0,-1 0 0,1 1 0,-1-1 1,-1 3-1,-62 119 1421,4-8-923,-60 190 212,103-257-696,-14 68 0,27-95-176,1-1-1,1 1 0,0-1 1,2 1-1,1-1 1,3 26-1,-3-41-21,0 1 0,0-1 1,0 1-1,1-1 0,0 0 1,0 0-1,1 0 0,-1 0 0,1 0 1,0 0-1,0-1 0,1 1 1,-1-1-1,8 6 0,-6-6-22,0-1-1,0 0 0,0 0 1,1 0-1,-1 0 0,1-1 1,0 0-1,0 0 1,0-1-1,0 0 0,0 0 1,0 0-1,7 0 1,36-4-499,6-8-85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6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137 593 18508,'-7'4'400,"0"0"1,0 0-1,0 1 1,0 0-1,1 0 1,0 1-1,0 0 0,0 0 1,-9 13-1,5-5-143,1 1 0,0 1 0,-10 24 0,6 7-63,12-46-192,1 0 1,-1 1 0,1-1-1,0 1 1,-1-1 0,1 1-1,0-1 1,0 1 0,0-1 0,0 1-1,0-1 1,1 1 0,-1-1-1,0 1 1,1-1 0,-1 1-1,1-1 1,-1 0 0,1 1 0,0-1-1,0 0 1,-1 1 0,1-1-1,0 0 1,0 0 0,0 0-1,2 2 1,-1-3-3,0 0-1,-1 1 1,1-1-1,0 0 1,0 0-1,0 0 1,-1-1-1,1 1 1,0 0 0,0-1-1,0 1 1,-1-1-1,1 1 1,0-1-1,-1 0 1,1 0-1,-1 0 1,1 0-1,-1 0 1,1 0 0,-1 0-1,0 0 1,2-2-1,29-34 7,-32 37-6,14-19-21,-1-1 0,13-26 0,-21 35-23,0-1 0,-1 1 0,0-1 0,0 1 0,-1-1 0,1-13 0,-6 12-98,-5 14-3,-9 18 33,10-9 140,1 1 0,0-1 0,1 1 0,1 0 0,-1 1-1,2-1 1,0 0 0,0 1 0,0 23 0,2-34-20,0 0 1,-1 0-1,1 0 1,0 0-1,0 0 1,1 0-1,-1 0 1,0 0-1,0 0 1,0 0-1,1 0 1,-1 0-1,1 0 1,-1 0-1,1 0 1,-1 0-1,1 0 0,-1 0 1,1 0-1,0 0 1,-1 0-1,1-1 1,0 1-1,0 0 1,0 0-1,0-1 1,0 1-1,0-1 1,0 1-1,0-1 1,0 1-1,0-1 1,0 0-1,0 1 0,0-1 1,0 0-1,0 0 1,0 0-1,0 0 1,0 0-1,0 0 1,0 0-1,0 0 1,0 0-1,1-1 1,0 1-1,5-3 34,0 1 0,-1-1 0,1 0 1,-1-1-1,9-5 0,37-28 94,-29 20-110,0 1 0,42-21 1,-61 35-42,-1 1 0,0-1 1,1 1-1,-1 0 0,0 0 1,1 0-1,-1 1 0,1-1 1,0 1-1,-1 0 0,1 0 1,5 1-1,-8 0 4,1-1 1,-1 1-1,1-1 0,-1 1 1,1 0-1,-1 0 0,0 0 1,1 0-1,-1 0 1,0 0-1,0 0 0,0 0 1,0 0-1,0 1 0,0-1 1,0 0-1,0 1 1,0-1-1,-1 1 0,1-1 1,0 1-1,-1-1 0,0 1 1,1-1-1,-1 1 1,0 0-1,0-1 0,0 3 1,2 27 144,12-54 948,-8 2-733,-1-1 0,-1 1 0,2-39 1,-2 13-197,-4 46-154,0-1 0,0 0 0,0 0-1,0 0 1,1 1 0,-1-1 0,1 0 0,-1 1 0,1-1 0,0 0 0,0 1 0,-1-1 0,1 1 0,0-1 0,0 1 0,1-1 0,-1 1 0,0 0 0,0-1 0,1 1 0,-1 0 0,1 0 0,1-1-1,1 1-3,1 0 0,-1 0-1,1 0 1,-1 0 0,1 1-1,0 0 1,6 0-1,-3 0 7,6 0-7,0-1 1,0 0-1,0-2 1,-1 1 0,1-1-1,-1-1 1,20-8-1,-28 10 9,0 0-1,-1-1 1,1 1-1,-1-1 1,0 1-1,0-1 1,0-1-1,0 1 1,-1 0-1,1-1 1,-1 0-1,0 0 1,0 0-1,0 0 0,0 0 1,-1-1-1,0 1 1,1-1-1,-2 0 1,1 1-1,-1-1 1,1 0-1,-1 0 1,0-5-1,-1 9-3,0 0 0,0 0 0,0 1-1,0-1 1,0 0 0,0 0 0,0 1-1,0-1 1,0 0 0,0 0 0,0 1-1,0-1 1,-1 0 0,1 0 0,0 1 0,-1-1-1,1 0 1,0 1 0,-1-1 0,1 0-1,-1 1 1,0-2 0,0 2-1,1 0 1,-1 0-1,0 0 1,1 0-1,-1 0 1,0 0-1,1 0 1,-1 0-1,0 0 1,1 0-1,-1 0 1,0 0-1,1 0 1,-1 1-1,1-1 1,-1 0-1,0 1 1,1-1-1,-1 0 1,0 1-1,-4 3-8,1 0 0,-1-1 1,1 2-1,-5 5 0,3-3-1,0 0 1,1 1 0,1-1-1,-1 1 1,1 0-1,0 0 1,1 1-1,0-1 1,1 1-1,-1 0 1,2-1-1,-1 1 1,0 12-1,2-20 10,0 0-1,0 0 1,0 0-1,1 0 1,-1 0-1,0 0 1,0 0-1,1 0 1,-1 0-1,1 0 1,-1 0-1,1 0 1,-1 0-1,1 0 1,0 0-1,-1 0 1,1 0-1,0 0 1,0 0-1,-1-1 1,1 1-1,0 0 1,1 0-1,0 0 1,1 0-1,-1-1 0,0 1 1,0 0-1,1-1 0,-1 0 0,0 1 1,1-1-1,-1 0 0,4-1 1,5 0-4,-1-1 0,1 0 1,16-7-1,96-42-25,20-7 12,-142 57 49,1 0 0,0 0 0,-1 0 0,1 0 0,-1 0 0,1-1 0,-1 1 0,0 0 0,1-1 0,-1 1 0,0-1 0,0 1-1,0-1 1,0 0 0,0 1 0,0-1 0,-1 0 0,1 0 0,0 0 0,-1 1 0,0-1 0,1 0 0,-1 0 0,0 0 0,0 0 0,0-2 0,0-10 206,0 1 0,-4-23-1,2 19-98,-7-51 291,4 29-778,-2-67 0,7 103 137,0 1 0,1-1 1,-1 1-1,0-1 0,1 1 0,-1-1 0,1 1 1,2-5-1,-3 6 133,1 0 1,0 1 0,-1-1-1,1 0 1,0 0-1,0 0 1,-1 1-1,1-1 1,0 0-1,0 1 1,0-1 0,0 1-1,0-1 1,0 1-1,0 0 1,0-1-1,0 1 1,0 0-1,0 0 1,0-1 0,0 1-1,2 0 1,12 0-769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4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10 15611,'6'-10'1987,"-7"15"-408,-12 20 68,-145 239 2310,6-11-3691,144-239-381,1-5-176,2 2 0,-1-1 0,1 0 0,1 1 0,0 0-1,-5 22 1,11-21-724,5-15 416,13-18-143,5-12-120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44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0 18100,'-10'114'5105,"9"-65"-4845,2-1-1,13 81 1,-9-103-556,0 0 1,2-1 0,1 0 0,1 0-1,1-1 1,21 37 0,-19-48-1217,-8-11 467,-6-10 169,-5-6 92</inkml:trace>
  <inkml:trace contextRef="#ctx0" brushRef="#br0" timeOffset="1">25 366 16083,'-14'-5'1777,"8"1"-1081,2 0-208,17 0 968,5-1-111,10-1-473,6 2-192,0-3-216,5 0-216,1 4-408,0 2-416,-7 1 512,-4-2-176,-7 2-24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44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34 17740,'-7'0'1840,"6"0"-1072,1-1-232,15-2 865,7-4-153,14 3-328,2-2-184,10 0-384,3 0-176,2 5-448,2 1-320,-2 3-680,-3 4 992,-8-1-184,-2 1-256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4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16235,'17'12'872,"-2"1"0,1 1-1,-2 0 1,0 1-1,0 1 1,19 29-1,-19-22-536,-2 1 0,0 0 0,-1 0 0,11 41 0,-8-11-359,-4 1 0,-1 1 0,-3 0 0,-2 75-1,-4-67-105,-3 0 0,-4-1 0,-1 1 0,-4-1 0,-32 102 0,42-160 61,-21 53-438,21-54 477,0-1 1,-1 1-1,1-1 0,0 1 0,-1-1 1,0 0-1,0 0 0,0 0 0,0 0 1,-1 0-1,1-1 0,-4 3 0,5-4 1,0-1-1,0 1 1,0 0 0,-1-1-1,1 0 1,0 1-1,0-1 1,0 0-1,-2 0 1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4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18348,'10'-1'1936,"16"-14"-1063,2-2-329,14-3 768,5-2-296,5-2-248,1 0-152,6 5-696,-1 3-392,-8 6-696,-8 2 1976,-19 3-1032,-12 3-128,-15 3 8</inkml:trace>
  <inkml:trace contextRef="#ctx0" brushRef="#br0" timeOffset="1">140 324 18316,'8'20'2088,"17"-18"-1207,2-6-329,10-4 1016,9 0-480,3-2-568,2-7-400,1 2-992,-3-5 784,1-3-240,-6-3-192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5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62 15339,'-15'-6'2229,"31"-1"-1327,-15 6-885,32-10 183,0 1 1,0 2-1,0 1 1,1 2-1,42-1 1,-51 5-195,-1 2 1,1 1-1,-1 1 1,0 0-1,1 2 1,-2 1-1,1 1 1,23 11-1,29 19-51,-55-25 29,0-1 0,1-2-1,0 0 1,0-1-1,1-1 1,25 4-1,28-4 30,99-5 0,4 0 0,116 32-12,-55-4 2,-175-26-1,112-5-1,254-64 6,-16 0 4,-5 60 304,-404 6-168,1-1-1,0 0 1,-1 0 0,1-1-1,-1 0 1,1 0 0,-1 0 0,12-5-1,-16 2 664,-8 0-655,-8 0-544,13 4 372,0-1 5,-1 1 0,1 0 1,0 0-1,-1-1 0,1 1 0,0 0 0,0 0 0,-1 1 0,1-1 0,0 0 0,0 0 0,-2 1 0,-7 2-146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5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95 14883,'1'-3'424,"0"0"1,-1-1-1,1 1 0,0 0 1,-1-1-1,0 1 0,0-7 0,-1 8-244,0 0 0,0 0-1,1 0 1,-1 0-1,0 0 1,-1 0-1,1 1 1,0-1 0,-1 0-1,1 1 1,0-1-1,-1 1 1,0-1 0,-2-1-1,-1-1 65,0 0 0,0 1 0,-1 0 0,1 0-1,-1 0 1,1 1 0,-1-1 0,0 1 0,0 1 0,0-1-1,0 1 1,-1 0 0,1 0 0,-7 1 0,5 0-106,0 1 0,0 0 0,0 1 0,0 0 0,0 0 0,0 1 0,1 0 1,-1 0-1,-11 7 0,4 0-95,1 0 0,0 1 0,0 1 0,2 0 0,-1 0 0,2 1 0,-1 1 0,2 0 0,-12 21 0,15-24-34,0 2-1,1-1 1,1 1-1,0 0 1,1 0-1,0 0 1,1 0-1,1 1 1,0-1-1,0 24 1,2-35-11,0 1 1,0-1 0,0 0-1,0 1 1,1-1 0,-1 0 0,1 0-1,0 1 1,-1-1 0,1 0-1,0 0 1,0 0 0,1 0 0,-1 0-1,0 0 1,1 0 0,-1 0-1,1-1 1,-1 1 0,1 0 0,0-1-1,0 1 1,0-1 0,0 0-1,0 0 1,0 0 0,0 0-1,0 0 1,0 0 0,1 0 0,-1-1-1,0 1 1,0-1 0,1 1-1,-1-1 1,0 0 0,1 0 0,-1 0-1,0-1 1,1 1 0,3-1-1,5-1-8,-1-1 0,1 0 0,-1-1 0,0 0 0,1 0 0,-2-1 0,16-9 0,-3-3-2,-1 0 0,0-1 1,-1-1-1,-1-1 0,-1-1 0,-1 0 1,0-2-1,-2 0 0,-1 0 0,14-30 1,-28 52 9,1-1 1,0 0-1,-1 1 1,1-1-1,-1 1 1,0-1-1,1 0 1,-1 1-1,0-1 1,0 0-1,0 0 0,0 1 1,0-1-1,-1-1 1,-4 0-1,-5 12 3,5 0-2,-1 1 0,1-1 0,1 1 0,0 1 0,0-1 0,-3 18 1,2-6-17,2-1 0,-1 30 1,3-44-7,1 0 0,0 0 0,1 0 1,0 0-1,0 0 0,0 0 0,1 0 1,0-1-1,0 1 0,0-1 0,1 1 0,0-1 1,0 0-1,1 0 0,0 0 0,0 0 1,0-1-1,1 0 0,0 0 0,0 0 1,0 0-1,1-1 0,-1 0 0,1 0 1,0 0-1,0-1 0,0 0 0,1 0 1,10 3-1,3 1-22,-10-5 29,-1 1 0,0 0 1,0 0-1,0 1 0,14 9 1,-21-12 19,-1 1 1,1-1-1,-1 0 1,1 0-1,-1 1 1,0-1 0,0 1-1,0-1 1,0 1-1,0 0 1,0-1-1,0 1 1,0 0 0,-1 0-1,1 0 1,0 0-1,-1-1 1,0 1-1,0 0 1,1 0 0,-1 0-1,0 0 1,0 0-1,-1 0 1,1 0-1,0 0 1,-1 0 0,1-1-1,-1 1 1,1 0-1,-1 0 1,0 0-1,0-1 1,0 1 0,-1 1-1,-3 6 139,-1-1 1,0 0-1,0 0 1,-1-1-1,0 0 0,0 0 1,-1 0-1,0-1 0,0 0 1,0-1-1,-1 0 1,-10 5-1,6-4 70,0-1-1,-1 0 1,1-1 0,-1 0-1,0-1 1,0-1 0,0 0 0,-14 0-1,24-2-293,1 0 1,-1-1-1,1 1 0,-1 0 0,1-1 0,0 0 1,-1 0-1,1 0 0,0 0 0,0 0 0,-1-1 1,1 1-1,-3-3 0,5 3-31,0 0 0,0 0 0,0-1 0,0 1 1,0 0-1,1 0 0,-1-1 0,0 1 0,1 0 0,-1-1 0,1 1 0,-1-1 0,1 1 1,-1-1-1,1 1 0,0-1 0,0 1 0,0-1 0,0 1 0,0-1 0,0 1 0,0-1 1,1 1-1,-1-1 0,0 1 0,1-1 0,-1 1 0,1-1 0,0 1 0,-1 0 0,2-2 1,11-17-747,6 0-222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5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242 110 16139,'3'-6'405,"1"1"0,-1-1 0,-1 1-1,1-1 1,-1 0 0,0 0-1,2-8 1,-4 12-285,0 0 1,0 1-1,0-1 1,0 1-1,0-1 0,-1 0 1,1 1-1,0-1 0,-1 1 1,1-1-1,-1 1 1,1-1-1,-1 1 0,0 0 1,0-1-1,0 1 1,0 0-1,0-1 0,0 1 1,0 0-1,0 0 0,0 0 1,0 0-1,-1 0 1,1 0-1,0 0 0,-1 0 1,1 1-1,0-1 0,-1 1 1,1-1-1,-1 1 1,0-1-1,-2 1 0,-3-2 39,0 1-1,-1 0 1,1 1-1,-1 0 1,0 0-1,1 0 1,-1 1-1,1 0 1,0 1-1,-1 0 0,1 0 1,0 0-1,0 1 1,0 0-1,0 1 1,1-1-1,-1 1 1,1 1-1,-8 5 1,7-4-140,0-1 1,1 2 0,0-1-1,0 0 1,0 1 0,0 0 0,1 1-1,1-1 1,-1 1 0,1 0 0,0 0-1,1 1 1,0-1 0,0 1-1,-3 16 1,6-24-17,0 0 0,0 0-1,0 0 1,-1 0 0,1 0 0,0 0 0,0 0-1,0 0 1,0 0 0,1 0 0,-1 0-1,0 0 1,0-1 0,1 1 0,-1 0-1,0 0 1,1 0 0,-1 0 0,1 0-1,-1 0 1,1-1 0,-1 1 0,1 0 0,0 0-1,-1-1 1,1 1 0,0-1 0,0 2-1,1-2 0,-1 0-1,1 0 1,0 1 0,-1-1-1,1 0 1,-1 0-1,1-1 1,0 1-1,-1 0 1,1 0-1,-1-1 1,1 1 0,-1-1-1,1 1 1,1-2-1,6-3 2,0 0-1,0-1 0,16-12 1,11-17-55,-1-2-1,36-49 1,-58 70-23,-13 16 71,0 0 0,0 0 0,0 0 0,0 0 0,0 0 0,0 0 0,0 0 0,0 1 0,0-1 0,0 0 0,0 0-1,0 0 1,0 0 0,0 0 0,0 0 0,0 0 0,0 0 0,0 0 0,0 0 0,0 0 0,0 0 0,1 0 0,-1 0 0,0 0 0,0 0 0,0 1 0,0-1 0,0 0 0,0 0 0,0 0 0,0 0 0,0 0 0,0 0 0,0 0 0,0 0 0,0 0 0,1 0 0,-1 0 0,0 0 0,0 0 0,0 0 0,0 0 0,0 0 0,0 0 0,0 0 0,0 0 0,0 0 0,0 0 0,0 0 0,0-1 0,0 1 0,1 0 0,-1 0 0,0 0 0,0 0 0,0 0 0,0 0 0,0 0-1,0 0 1,0 0 0,0 0 0,0 0 0,-1 13-133,-6 32 60,2-13 33,3-16 30,0-1 1,2 1 0,0 0 0,1-1 0,0 1-1,2 0 1,-1-1 0,7 18 0,-6-23-30,1 0 1,0-1-1,1 1 0,0-1 1,0-1-1,1 1 1,0-1-1,1 0 1,0 0-1,0 0 1,1-1-1,-1 0 0,14 8 1,44 20-395,-51-29 317,1 2 1,-1-1-1,0 2 0,13 10 1,-26-18 130,0 0 1,-1 0-1,1-1 1,0 1-1,0 0 1,-1 0-1,1 0 1,-1 0-1,1 0 0,-1-1 1,1 1-1,-1 0 1,1 0-1,-1 0 1,0 1-1,0-1 1,0 0-1,1 0 0,-1 0 1,0 0-1,0 0 1,0 0-1,0 0 1,-1 0-1,1 0 1,0 0-1,0 0 1,-1 0-1,1 0 0,-1 0 1,1 0-1,0 0 1,-1 0-1,0 0 1,1 0-1,-1 0 1,0-1-1,1 1 0,-1 0 1,0 0-1,0-1 1,0 1-1,1 0 1,-1-1-1,-2 1 1,-3 3 119,1 0 0,-1 0 1,-1-1-1,1 0 1,-10 3-1,-97 26 1483,95-29-1578,1 0-1,-1 0 1,0-2 0,-26-1-1,44 0-108,-1 0 0,0 0-1,1 0 1,-1 0 0,0 0-1,1 0 1,-1 0 0,0-1-1,1 1 1,-1 0-1,1 0 1,-1-1 0,0 1-1,1 0 1,-1-1 0,1 1-1,-1 0 1,0-2 0,3-6-986,20-9 94,-22 17 962,25-15-823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55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15827,'3'20'2041,"-1"12"-1009,-4 1-392,-2 4 1745,1 2-1153,2-1-416,1 1-136,3-9-656,1-1-352,2-14-672,2 0-96,-1-12 776,1-3-248,-3-8-265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5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92 16099,'2'-4'292,"-1"0"0,0 1-1,0-1 1,0 0-1,0 0 1,-1 0-1,1 0 1,-1 0-1,0 1 1,0-1-1,-1 0 1,1 0-1,-1 0 1,-1-6 0,1 8-196,1 1 1,-1-1-1,1 1 1,-1-1-1,0 1 1,0 0-1,1-1 1,-1 1-1,0 0 1,0-1-1,-1 1 1,1 0-1,0 0 0,0 0 1,0 0-1,-1 0 1,1 0-1,0 1 1,-1-1-1,1 0 1,-1 1-1,1-1 1,-1 0-1,1 1 1,-1 0-1,1-1 1,-1 1-1,0 0 1,1 0-1,-1 0 1,1 0-1,-1 0 1,0 1-1,1-1 1,-1 0-1,1 1 1,-1-1-1,-2 2 1,-4 1 26,0 1-1,0 1 1,0-1 0,1 1 0,-1 0 0,1 1-1,0 0 1,1 0 0,-1 1 0,1-1-1,1 1 1,-10 15 0,2-1 10,2 0-1,0 0 1,-13 39 0,22-54-102,0 0-1,0 1 1,1-1-1,0 1 1,0-1 0,0 1-1,1 10 1,1-16-26,-1 0 0,0 1 0,0-1 0,0 0-1,1 1 1,-1-1 0,1 0 0,-1 1 0,1-1 0,-1 0 0,1 0 0,0 1 0,0-1 0,-1 0 0,1 0 0,0 0 0,0 0 0,0 0 0,0 0-1,0 0 1,0-1 0,1 1 0,-1 0 0,0-1 0,0 1 0,1 0 0,-1-1 0,0 0 0,1 1 0,-1-1 0,0 0 0,1 1 0,-1-1 0,0 0 0,1 0-1,-1 0 1,1 0 0,-1-1 0,0 1 0,1 0 0,1-1 0,8-2-6,0 0 0,0-1 1,0 0-1,-1-1 0,0 0 0,0-1 1,0 0-1,0 0 0,-1-1 0,0 0 0,-1-1 1,14-15-1,-3 2-26,-1-2 0,-2 0-1,28-49 1,-32 44-53,-10 21 16,-7 17 15,-1 6 30,1 0 0,0 1-1,2-1 1,-1 1 0,2 0 0,0 0 0,1 20 0,1-32 18,1 1 0,-1-1 0,1 1 0,0-1 0,0 1 0,0-1 0,1 0 0,0 1 0,0-1 0,0 0 0,1 0 0,-1-1 0,1 1 0,1 0 0,-1-1 0,0 0 0,1 0 0,0 0 0,0 0 0,7 5 0,6 1-15,0 1 0,1-2-1,0-1 1,28 10 0,-28-12-29,-1 1 0,0 1 0,0 0 0,22 15 0,-36-21 50,-1 0 0,0 0 0,0 0 0,0 0-1,0 0 1,0 0 0,0 1 0,-1-1 0,1 0 0,-1 1 0,1 0 0,-1-1 0,0 1 0,0 0 0,0-1 0,-1 1 0,1 0-1,-1 0 1,1 0 0,-1 0 0,0 0 0,0 0 0,0-1 0,-1 1 0,1 0 0,-1 0 0,1 0 0,-1 0 0,0-1 0,0 1-1,0 0 1,-1-1 0,1 1 0,-3 3 0,-3 4 143,0 0 1,0 0-1,-1-1 0,0 0 0,-1 0 0,-17 12 0,11-9 125,-1-1 0,-1-1-1,-26 13 1,34-19-259,0-1 1,0 1 0,0-2 0,-1 0 0,1 0 0,-1 0 0,0-1 0,-18-1 0,26 0-102,-1 0 0,0-1 0,1 1 0,-1-1 0,1 1 0,0-1 0,-1 0 0,1 0 0,0 0 1,-1-1-1,1 1 0,0 0 0,0-1 0,0 1 0,0-1 0,0 0 0,-2-3 0,0 0-33,0-1-1,1 1 0,0-1 1,0 0-1,-3-9 0,-5-14-434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6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57 18484,'0'0'34,"0"0"1,0 0-1,0-1 1,0 1-1,0 0 1,0 0-1,0 0 1,0-1-1,0 1 1,0 0-1,0 0 1,0 0-1,0-1 0,0 1 1,0 0-1,0 0 1,0 0-1,0-1 1,0 1-1,-1 0 1,1 0-1,0 0 1,0 0-1,0 0 1,0-1-1,0 1 1,-1 0-1,1 0 1,0 0-1,0 0 0,0 0 1,-1 0-1,1 0 1,0 0-1,0 0 1,0 0-1,0-1 1,-1 1-1,1 0 1,0 0-1,-1 0 1,-10 5 380,-12 14-176,12-4 24,0 1 1,1 0-1,1 0 0,-15 35 1,-20 76 74,34-93-260,1 1 1,1 0-1,2 0 1,2 1-1,1 0 1,3 70-1,1-100-54,-1-1 1,1 1-1,1 0 0,-1 0 1,1 0-1,0-1 0,0 1 0,1-1 1,-1 1-1,1-1 0,1 0 1,-1 0-1,6 6 0,-6-8 7,1 0-1,-1-1 1,1 1-1,0-1 0,0 0 1,0 0-1,0 0 1,0 0-1,0-1 1,0 0-1,1 0 1,-1 0-1,0 0 1,1-1-1,-1 1 1,1-1-1,-1 0 1,6-1-1,1 0 49,0-1 0,-1 0 1,1 0-1,0-1 0,-1-1 0,0 0 0,0 0 0,0-1 0,14-9 1,-11 5 30,0 0 1,-1-1 0,-1-1 0,0 0 0,0 0 0,10-16 0,-8 8 0,0 0 0,-2-1-1,-1 0 1,0-1 0,-2 0 0,0-1 0,-1 1 0,-1-1 0,3-30 0,-7 30-77,0 0 0,-2 0 1,0-1-1,-2 1 0,-1 0 1,-7-31-1,7 40-122,-1 0 0,0 0 0,-1 1 0,0 0-1,-1 0 1,0 0 0,-1 1 0,0 0 0,-1 0 0,-1 1-1,-18-19 1,23 26-32,-1-1 0,1 1 0,-1 0 0,0 1 0,1-1 0,-1 1 0,-1 0 0,1 0 0,0 0 0,0 1 0,-1 0 0,1 0 0,-1 0 0,1 0 0,-1 1 0,1 0 0,-1 0 0,1 1 0,-1 0 0,1 0 0,-1 0 0,1 0 0,0 1 0,0 0 0,0 0-1,0 0 1,0 1 0,-7 4 0,-16 19-626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56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42 17284,'13'-12'1215,"-8"7"-644,0-1 1,1 2-1,0-1 1,8-4 0,-14 10-377,0 0 0,0 0 1,0 0-1,1 0 1,-2 0-1,1 0 1,0 0-1,0 0 1,0-1-1,0 1 1,-1 0-1,1 0 1,0 0-1,-1 0 0,0 1 1,-46 137 845,-42 202 0,85-311-1248,3-22-47,0 1 1,-1 0 0,0-1-1,0 1 1,-1-1 0,-5 14-1,8-22 240,0 0 1,-1 1-1,1-1 0,0 0 0,0 1 1,0-1-1,0 0 0,-1 0 0,1 1 1,0-1-1,0 0 0,0 0 0,-1 0 0,1 1 1,0-1-1,0 0 0,-1 0 0,1 0 1,0 0-1,-1 0 0,1 1 0,0-1 1,0 0-1,-1 0 0,1 0 0,0 0 0,-1 0 1,1 0-1,0 0 0,-1 0 0,1 0 1,0 0-1,0 0 0,-1 0 0,1 0 1,0-1-1,-1 1 0,1 0 0,0 0 0,0 0 1,-1 0-1,1-1 0,-6-3-510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56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29 17084,'-9'0'285,"0"1"0,-1 0 1,1 0-1,-1 1 0,1 0 1,0 0-1,0 1 0,0 0 1,0 1-1,-13 7 1,18-8-202,-1 1 0,1-1 1,-1 0-1,1 1 0,0 0 1,1 0-1,-1 0 1,1 1-1,-1-1 0,1 1 1,1 0-1,-1-1 0,1 1 1,0 1-1,0-1 1,0 0-1,0 0 0,1 1 1,-1 8-1,2-11-62,-1 0 1,1 0-1,0 0 0,0 0 1,0 0-1,1 0 0,-1 0 1,1 0-1,-1 0 0,1 0 0,0 0 1,0 0-1,1-1 0,-1 1 1,0 0-1,1-1 0,0 1 1,-1-1-1,1 1 0,0-1 1,0 0-1,1 0 0,4 4 1,-4-4 13,0-1 1,1 1-1,-1-1 1,1 0-1,-1 0 1,1 0 0,0 0-1,-1 0 1,1-1-1,0 0 1,-1 0-1,1 0 1,0 0 0,0 0-1,-1-1 1,1 0-1,0 1 1,-1-2-1,5-1 1,0 0 55,0-1 0,-1 0 0,0 0 1,0-1-1,0 0 0,-1 0 0,0-1 0,0 1 1,0-2-1,-1 1 0,1 0 0,6-13 0,-8 14-47,-1-1 0,0 0 0,0-1 0,0 1 0,-1-1 0,0 1-1,0-1 1,0 0 0,-1 1 0,0-1 0,-1 0 0,1 0 0,-1 0 0,0 0-1,-3-11 1,3 16-63,0 1-1,0-1 0,0 1 0,-1-1 0,1 1 0,-1-1 1,1 1-1,-1-1 0,0 1 0,0-1 0,1 1 0,-1 0 1,0-1-1,0 1 0,0 0 0,0 0 0,-1 0 0,1 0 1,0 0-1,0 0 0,-1 0 0,1 0 0,0 0 1,-1 1-1,1-1 0,-1 0 0,1 1 0,-1-1 0,1 1 1,-1 0-1,0 0 0,1-1 0,-1 1 0,1 0 0,-3 0 1,1 1-110,0 0 1,1 0 0,-1 0 0,0 0 0,0 0-1,1 1 1,-1-1 0,1 1 0,-1 0 0,1-1-1,-1 1 1,1 0 0,0 0 0,0 1 0,0-1-1,0 0 1,-2 6 0,1-4 13,1 1 1,0-1-1,1 1 0,-1 0 1,1 0-1,0 0 0,0 0 1,0 6-1,2 17-433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5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95 16155,'-10'30'2073,"7"-25"-1684,1 0 0,0 1 0,0 0 0,0-1 0,1 1 0,0 0 0,0 0 0,0-1 0,1 10 0,0-15-352,0 0 1,0 1-1,0-1 0,1 1 1,-1-1-1,0 0 0,0 0 1,1 1-1,-1-1 0,0 0 1,0 1-1,1-1 1,-1 0-1,0 0 0,1 1 1,-1-1-1,0 0 0,1 0 1,-1 0-1,0 0 0,1 1 1,-1-1-1,1 0 0,-1 0 1,0 0-1,1 0 0,-1 0 1,0 0-1,1 0 0,-1 0 1,1 0-1,-1 0 0,0 0 1,1 0-1,-1-1 0,0 1 1,1 0-1,-1 0 0,1 0 1,-1 0-1,0-1 0,1 1 1,-1 0-1,0 0 0,0-1 1,1 1-1,-1 0 1,1-1-1,16-13 648,-11 7-440,-1-1 0,1 0-1,-2-1 1,1 1 0,-1-1 0,6-16-1,-8 19-184,0 0 0,-1 0 0,0 1 0,0-1 0,0 0 0,-1 0 0,0 0 0,0 0 0,0 0 0,-1 0 0,0 0 0,-2-8 0,3 13-59,-1 0 1,1 0-1,0 0 1,-1 0-1,1 0 1,-1 1-1,1-1 1,-1 0-1,1 0 1,-1 0-1,1 0 1,-1 0-1,0 1 1,0-1-1,1 0 1,-1 1-1,0-1 1,0 0-1,0 1 1,0-1-1,0 1 1,0 0-1,0-1 1,0 1-1,-1-1 1,0 1-55,0 0 0,1 1 0,-1-1 0,0 0 1,1 1-1,-1-1 0,0 1 0,1-1 0,-1 1 0,1 0 1,-1 0-1,1 0 0,-3 1 0,-2 3-144,0 0-1,1 0 1,0 0-1,0 1 1,0-1-1,-3 8 1,-4 11-161,3 2-90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7:5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8994,'0'-7'304,"4"-1"-688,0-4 288,5-1-312,1-3 144,4-2-72,3-1 40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7:52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7106,'3'0'279,"0"-1"0,-1 1 0,1 0 0,0 0 0,0 1 0,0-1 0,0 1 0,-1-1 0,1 1 0,0 0 0,-1 0 0,1 0 0,0 0 0,-1 1 0,1-1 0,-1 0 0,0 1 0,4 3 0,19 10 358,10-3-481,1-1 0,0-2 0,0-1-1,46 3 1,24 5-84,-29-1 22,315 55 265,-227-51-311,0-7 0,182-9 0,-320-4-55,1910-95-64,-1832 88 115,-103 7 454,-6 0-154,-14-1 8,-26-1-122,-65 8-680,-149 27 1,36-3 6,-727 23 373,661-41 166,-330-1-32,-78 4-627,444-9-1308,242-5 1514,32 1-516,33 6 0,5 1 395,421 7-324,2-28 799,606-84-1043,-857 71-261,330-27-1583,280 17 6302,-799 37-3400,-8 1-66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8:04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3524 103 12179,'-388'-45'1073,"-36"-4"-816,303 41-359,-182 10 1,-235 56-311,4 22 495,386-57 91,-208 61-1,307-68-131,-1 2-1,2 2 1,1 2 0,0 2-1,2 2 1,1 2 0,-73 62 0,75-52-35,2 1 1,-36 47 0,62-68-25,1 0-1,1 0 1,1 1-1,0 1 0,2 0 1,0 0-1,1 1 0,-6 27 1,12-39-3,0 1 1,1 0-1,1 0 0,-1 0 1,1 0-1,1 0 0,0 0 1,1 0-1,0 0 0,6 18 1,-3-16-10,0 0 0,1 0 0,1 0 0,0-1 0,0 0-1,1 0 1,13 13 0,2-2-23,0-2 0,1-1-1,1 0 1,1-2 0,1-1-1,38 17 1,-15-11 10,1-3 1,1-1-1,58 10 0,168 18-20,-63-25 87,1-10 0,272-20 0,431-96 240,138-99-105,-8-50-75,-1002 242-74,352-103 131,-315 84-78,-2-3 1,129-73 0,-186 92-26,43-35 0,-60 43-10,0 0 1,0-1 0,-1 0 0,0-1 0,0 1-1,-1-1 1,10-18 0,-15 24-15,0 0 1,0 0-1,0 0 0,0 0 1,-1 0-1,1 0 0,-1-1 1,0 1-1,0 0 0,0 0 1,0 0-1,-1 0 0,1 0 1,-1 0-1,0 0 0,0 0 1,0 0-1,0 0 0,0 0 1,0 0-1,-1 0 0,0 1 1,1-1-1,-1 1 0,0-1 1,0 1-1,-5-4 0,-3-3 32,-1 0 1,0 1-1,0 1 0,-25-12 0,-1 2 2,-2 1-1,1 2 0,-74-16 0,-128-7-62,-442-2-295,477 38 226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8:27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560 462 10002,'439'-92'594,"-54"12"-1131,308-60 1310,293 2-715,-972 136-875,-21 1-391,-27 0 153,-347 44 61,231-21 1110,-300 34 945,-384 54 1958,271-4-1814,55-8-1343,465-90 110,-45 13 0,71-12-166,16-9 186,1 0 1,0 0 0,0 0-1,0 0 1,0 0 0,0 1-1,0-1 1,0 0 0,0 0-1,-1 0 1,1 0 0,0 1-1,0-1 1,0 0 0,0 0-1,0 0 1,0 1 0,0-1-1,0 0 1,0 0 0,0 0-1,0 0 1,0 1 0,0-1-1,0 0 1,1 0 0,-1 0-1,0 0 1,0 1 0,0-1-1,0 0 1,0 0 0,0 0-1,0 0 1,0 0 0,1 1-1,-1-1 1,0 0 0,0 0-1,0 0 1,0 0 0,0 0-1,1 0 1,-1 1 0,3 0-58,1 0 0,-1 0 1,1 0-1,-1 0 0,1 0 0,-1-1 1,7 1-1,38 0-504,81-8 0,50-17 42,-145 18 473,587-107 535,-3-23 464,-88 19-1017,-131 37-63,-368 71 762,-28 6 1,-19 4-217,-67 13-654,0 4 1,-80 28 0,85-23-460,-162 48-122,106-26 356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9:55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48 14307,'12'-41'4698,"-10"34"-1274,-5 28-1737,-19 132-870,-4 234 0,26-385-824,-1 9-46,1 0 1,1 0-1,0 0 0,0 0 0,1 0 0,0 0 0,5 11 0,-7-22 9,0 0-1,0 1 1,0-1 0,0 0-1,0 1 1,0-1 0,0 0-1,0 1 1,0-1 0,0 0 0,0 0-1,1 1 1,-1-1 0,0 0-1,0 0 1,0 1 0,0-1-1,1 0 1,-1 0 0,0 1-1,0-1 1,1 0 0,-1 0-1,0 0 1,0 1 0,1-1-1,-1 0 1,0 0 0,1 0-1,-1 0 1,0 0 0,0 0-1,1 0 1,-1 0 0,0 0 0,1 0-1,0 0 1,3-12-1313,-4-25 86,-5 3 515,-1-4-148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9:55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88 178 15451,'-11'-7'529,"2"1"157,-1 1 0,1-2 1,1 1-1,-1-1 1,-10-13-1,17 19-580,1-1 0,0 0 1,0 0-1,0 1 0,0-1 0,0 0 0,0 0 1,0 0-1,1 0 0,-1 0 0,0 0 0,1 0 1,0 0-1,0 0 0,-1 0 0,1 0 1,0 0-1,1 0 0,-1 0 0,0 0 0,1 0 1,-1 0-1,1 0 0,-1 0 0,1 0 0,0 0 1,0 0-1,0 0 0,0 1 0,0-1 1,0 0-1,1 1 0,-1-1 0,0 1 0,1-1 1,1-1-1,3-2-24,1 0 0,-1 0 1,1 1-1,0 0 1,0 0-1,0 1 0,1-1 1,-1 2-1,1-1 0,0 1 1,0 0-1,15-1 0,4 1 2,-1 0 1,43 5-1,-40-1-82,0 2 0,-1 0 1,0 2-1,0 1 0,-1 2 0,0 0 1,0 2-1,-1 1 0,31 18 0,-53-27-3,0 0 0,0 0-1,0 0 1,0 1 0,-1-1-1,0 1 1,1 0-1,-1-1 1,-1 2 0,1-1-1,0 0 1,2 8 0,-4-10 9,0 1 1,-1 0 0,1 0-1,-1 0 1,0 0 0,0 0 0,0 0-1,0 0 1,0 0 0,0 0-1,-1-1 1,0 1 0,1 0 0,-1 0-1,0 0 1,-1-1 0,1 1 0,0 0-1,-1-1 1,1 1 0,-1-1-1,-2 3 1,-3 3 62,-1-1 1,1 1-1,-2-1 0,1-1 1,-1 1-1,0-2 0,0 1 1,0-1-1,-18 7 0,15-8-141,0 0 0,0-1 0,-1 0 0,1 0 0,0-2 0,-1 1 0,-23-2 0,34 0-68,1 0-1,-1 0 0,1 0 1,-1-1-1,1 1 0,-1-1 0,1 1 1,-1-1-1,1 0 0,-1 1 0,1-1 1,0 0-1,-2-1 0,3 1 106,-1 1 0,1 0-1,0-1 1,-1 1 0,1-1 0,0 1 0,0-1-1,0 1 1,0-1 0,-1 1 0,1-1 0,0 1-1,0-1 1,0 1 0,0-1 0,0 1 0,0-1-1,0 1 1,0-1 0,0 1 0,1-1 0,-1 1-1,0-1 1,0 1 0,0 0 0,1-1 0,-1 1-1,0-1 1,0 1 0,1-1 0,-1 1 0,0 0-1,1-1 1,-1 1 0,0 0 0,1-1 0,-1 1-1,1 0 1,-1-1 0,1 1 0,-1 0 0,0 0-1,2-1 1,19-10-788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9:55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14 18796,'0'0'88,"1"-1"0,-1 1 0,0 0-1,0-1 1,0 1 0,0-1 0,0 1 0,0-1 0,0 1-1,0-1 1,0 1 0,0 0 0,0-1 0,-1 1 0,1-1 0,0 1-1,0-1 1,0 1 0,-1 0 0,1-1 0,0 1 0,0 0-1,-1-1 1,1 1 0,0 0 0,0-1 0,-1 1 0,1 0 0,-1-1-1,1 1 1,-1 0 0,-16-2 1565,-19 11-188,23-2-1320,0 0 0,1 0 0,0 1 0,0 1 0,0 0 0,1 1 0,1 0 0,0 0 0,0 1 0,1 0 0,0 1 0,1 0 0,-10 19 0,5-5 7,0 1 0,2 1-1,1 0 1,1 0 0,-8 48 0,14-61-127,2-1 1,-1 1 0,2-1-1,0 1 1,1-1-1,0 1 1,4 18-1,-3-28-141,-1 1 0,1-1-1,0 1 1,0-1-1,1 0 1,-1 0-1,1 0 1,0 0 0,1 0-1,-1 0 1,1-1-1,0 0 1,0 0 0,0 0-1,1 0 1,-1 0-1,1-1 1,0 0 0,0 0-1,0-1 1,6 3-1,1-1-61,0-1-1,1-1 1,-1 0-1,1 0 1,13-1 0,25-2-536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29 252 19468,'-13'87'1072,"3"1"1,5 0-1,5 107 0,3-140-1022,2 0 1,14 67-1,-19-122-48,0 0 1,0 0 0,0 0-1,0 0 1,0 0 0,0 0-1,0 0 1,0 0-1,0 0 1,0 0 0,1 0-1,-1 0 1,0 0 0,0 0-1,0 0 1,0 0-1,0 0 1,0 0 0,0 0-1,0 0 1,0 0 0,0 0-1,0 0 1,0 0-1,0 0 1,0 0 0,1 0-1,-1 0 1,0 0 0,0 0-1,0 0 1,0 0-1,0 0 1,0 0 0,0 0-1,0 0 1,0 0 0,0 0-1,0 1 1,0-1-1,0 0 1,0 0 0,0 0-1,2-13 65,0-21 22,5-110-299,5 1 1,7 1 0,51-195 0,-64 316 149,11-36-96,-15 52 146,0 1 1,0-1-1,0 1 1,1-1-1,-1 1 1,1 0-1,0 0 0,1 0 1,3-3-1,-7 6 13,1 1 0,-1-1 0,1 1 0,-1 0 0,0-1-1,1 1 1,-1 0 0,1-1 0,-1 1 0,1 0 0,-1-1-1,1 1 1,0 0 0,-1 0 0,1 0 0,-1 0 0,1 0 0,-1-1-1,1 1 1,0 0 0,-1 0 0,1 0 0,-1 1 0,1-1-1,-1 0 1,1 0 0,0 0 0,-1 0 0,1 0 0,-1 1 0,1-1-1,-1 0 1,1 1 0,-1-1 0,1 0 0,-1 1 0,1-1-1,-1 0 1,0 1 0,1-1 0,-1 1 0,1-1 0,-1 1 0,0-1-1,0 1 1,1-1 0,-1 1 0,0-1 0,0 1 0,1-1-1,-1 1 1,0-1 0,0 2 0,6 32 158,-5-9-81,0 0 0,-2 0 0,-1-1 0,-1 1 0,-11 41 0,8-47-105,0 0-1,-1-1 1,-1 0 0,0 0 0,-1-1 0,-2 0 0,-20 27 0,29-40-10,-1-1 0,1 0 0,-1 0 1,0-1-1,0 1 0,0 0 0,0-1 1,0 0-1,-1 0 0,1 0 0,-1 0 0,1 0 1,-6 1-1,9-3 30,-1 0 0,0 0 0,1 1 0,-1-1 0,1 0 0,-1 0 0,0 0-1,1 0 1,-1 0 0,0 0 0,1 0 0,-1 0 0,0 0 0,1-1 0,-1 1 0,0 0 0,1 0 0,-1-1 0,0 1 0,1 0 0,-1 0 0,1-1 0,-1 0 0,-5-19-150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9:56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 18948,'5'-4'4158,"-8"16"-2885,-3 34-796,3 1 1,1 46 0,2-79-414,3 47-132,-1-35-783,-2 1 1,-2 27 0,0-53 409,-3-8-154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9:5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86 17532,'-1'-1'209,"0"0"0,0 0 0,0 0-1,1 0 1,-1 0 0,0 0 0,1 0 0,-1-1 0,1 1 0,-1 0 0,1 0 0,0-1 0,-1 1 0,1 0 0,0-1 0,0 1 0,0 0 0,0-1 0,1-1-1,-1 1-38,1 1 0,0-1 0,0 1 0,0 0 0,0-1 0,1 1 0,-1 0 0,0 0 0,0 0 0,1 0 0,-1 0 0,1 0-1,-1 0 1,1 0 0,2-1 0,14-5 69,0 0 0,0 1 0,1 1 0,0 0-1,0 2 1,0 0 0,0 1 0,0 1 0,0 1 0,1 0-1,28 6 1,-43-5-237,0 0-1,0 0 1,0 1-1,0 0 0,-1 0 1,1 0-1,0 0 1,-1 1-1,8 5 1,-11-6-3,1-1 0,-1 0 0,1 1 0,-1-1 0,0 1 0,0 0 0,0-1 0,0 1 1,0 0-1,0 0 0,0 0 0,-1-1 0,1 1 0,0 0 0,-1 0 0,0 0 0,1 0 0,-1 0 1,0 0-1,0 0 0,0 0 0,-1 0 0,1 0 0,0 0 0,-1 0 0,1 0 0,-2 3 0,-3 6 3,-1-1 0,0 0 0,-1-1 0,0 0 0,0 0 0,-1 0 0,0-1 0,-1 0 0,0 0 0,-12 7 0,8-5 17,1 1 1,-1 0-1,2 1 0,-12 14 0,22-25-23,0 0-1,0 0 1,1-1 0,-1 1 0,1 0-1,-1 1 1,0-1 0,1 0 0,0 0-1,-1 0 1,1 0 0,0 0 0,-1 0-1,1 1 1,0-1 0,0 0 0,0 0-1,0 0 1,0 0 0,0 1 0,0-1-1,1 0 1,-1 0 0,0 0 0,1 0-1,-1 0 1,1 1 0,-1-1-1,1 0 1,-1 0 0,1 0 0,0 0-1,-1 0 1,1-1 0,0 1 0,0 0-1,0 0 1,0 0 0,1 0 0,5 4-67,0-2 0,1 1 1,-1-1-1,0 0 0,9 2 1,1 1-132,-4-1 34,0 1-1,-1 0 1,0 1 0,0 0 0,-1 1 0,18 16-1,-24-20 132,-1 0-1,0 0 0,0 1 1,-1 0-1,1-1 0,-1 1 0,0 1 1,0-1-1,0 0 0,-1 1 1,0-1-1,0 1 0,-1-1 1,1 1-1,-1 0 0,0 0 0,-1 0 1,1 6-1,-2-8 81,0 1 1,0-1-1,0 0 1,-1 0-1,1 0 1,-1 0-1,0-1 0,0 1 1,0 0-1,0-1 1,-1 1-1,0-1 1,1 0-1,-1 0 1,0 0-1,-1 0 0,1 0 1,0-1-1,-1 0 1,0 1-1,1-1 1,-1-1-1,-7 3 1,-1 2 146,-1-2 0,-1 0 0,1 0 0,0-2-1,-1 1 1,-14-1 0,7-1 76,1 0 0,-29-5 0,42 4-283,1-2 1,-1 1 0,1-1-1,0 0 1,-1 0-1,1 0 1,0-1-1,0 0 1,0 0-1,1-1 1,-8-5 0,11 7-106,1 1 1,-1-1-1,1 0 1,-1 0-1,1 0 1,0 0-1,0 0 1,0 0-1,0 0 1,0 0-1,0-1 1,0 1-1,1 0 1,-1-1-1,1 1 1,0 0-1,-1-1 1,1 1-1,0 0 1,0-1-1,1 1 1,-1 0-1,1-1 0,-1 1 1,1 0-1,-1-1 1,1 1-1,0 0 1,0 0-1,0 0 1,1 0-1,-1 0 1,0 0-1,1 0 1,-1 0-1,4-3 1,11-10-783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9:57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 19844,'2'-1'198,"0"0"1,0 1-1,0-1 0,0 0 0,0 1 1,0-1-1,0 1 0,0 0 1,0 0-1,0 0 0,0 0 0,0 0 1,0 0-1,0 0 0,0 0 0,0 1 1,2 0-1,37 14 1181,-38-14-1171,8 4-145,1 1 0,-1 0 0,1 0 0,-2 1 0,1 1 0,-1 0 0,0 0 0,-1 1 0,0 0 1,0 1-1,-1 0 0,0 0 0,-1 1 0,0 0 0,0 0 0,-2 1 0,1-1 0,-1 1 0,-1 1 0,0-1 0,-1 0 0,0 1 0,-1 0 0,1 21 0,-3-13-56,-1-1 0,0 1-1,-2 0 1,0-1-1,-1 0 1,-2 0 0,0 0-1,-9 20 1,3-11-9,-3 0-1,0-1 1,-2-1 0,-29 38-1,46-65 4,-53 61-741,48-56 525,-1 1 0,0-1-1,0 0 1,-1 0 0,1-1 0,-1 0 0,-13 6 0,8-7-203,5-8-139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9:58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27 20764,'-1'17'1977,"12"-14"-1193,10-1-280,14-4 912,7-5-399,10-1-353,3-1-160,3-1-448,1 3-224,-6 4-664,-6 0-353,-14 3 49,-9 0 736,-9 0-328,-14 0-200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29:58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18060,'4'13'2592,"9"-6"-1527,6-4-449,5 0 2024,9-3-1551,7 1-169,0-1-296,2-3-288,-4 0-632,-2 0-272,-6-1-849,-4 1 1177,-6-4-240,-1 4-144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0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98 7450,'13'-60'5432,"2"23"2640,-20 53-4501,0 21-3023,3-16-278,-13 103 16,1 174 1,15-281-520,-1-18-112,0 1 310,0 0 1,0 0-1,0 0 1,0 0-1,0 0 1,0 0-1,0 0 1,0 0-1,0 0 1,0 0-1,0 0 1,1 0-1,-1 0 0,0 0 1,0 0-1,0 0 1,0 0-1,0 0 1,0 0-1,0 0 1,0 0-1,0 0 1,0 1-1,0-1 1,0 0-380,0 0 379,0 0 1,3-26-1935,-3-1 1312,0-8-145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0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45 157 15347,'-6'-4'596,"2"1"-176,-1 0 0,1-1 1,0 1-1,0-1 1,0 0-1,-4-5 1,7 8-319,1-1 0,-1 1 1,0 0-1,1-1 0,-1 1 1,1 0-1,0-1 0,-1 1 1,1-1-1,0 1 0,0 0 1,0-1-1,0 1 0,0-1 1,0 1-1,0 0 0,0-1 0,1 1 1,-1-1-1,1 1 0,-1 0 1,1-1-1,-1 1 0,1 0 1,0 0-1,-1-1 0,1 1 1,0 0-1,2-2 0,3-3 95,1-1-1,0 0 0,0 1 1,0 1-1,1-1 0,0 1 1,0 1-1,1-1 0,-1 1 0,1 1 1,0-1-1,0 2 0,15-4 1,-1 2-62,1 1 0,-1 1 1,1 1-1,31 2 0,-32 2-149,-1 0 0,1 2 1,-1 0-1,0 2 0,0 1 0,-1 0 0,0 1 1,0 2-1,-1 0 0,36 26 0,-52-34 2,-1 0 0,1 0 0,0 1 0,-1-1 0,0 1 0,0-1 0,0 1 0,0 0 0,0 0 0,-1 1 0,0-1 0,3 8 0,-4-9 20,-1-1 1,1 1-1,-1 0 1,0-1-1,0 1 1,-1 0-1,1-1 1,0 1 0,-1-1-1,1 1 1,-1-1-1,0 1 1,0-1-1,0 1 1,0-1-1,0 0 1,-1 1 0,1-1-1,-1 0 1,1 0-1,-1 0 1,0 0-1,0-1 1,-4 4-1,-4 3 106,0 0 0,-1-1-1,0-1 1,0 0-1,-19 8 1,23-11-177,-1 0 0,1-1 0,0 0 1,-1 0-1,1-1 0,-1 0 0,1 0 0,-1-1 1,0 0-1,-12-1 0,20 1 55,0 0 0,-1 0 0,1 0 0,0 0 0,0 0 0,0 0 0,-1 0 0,1-1 0,0 1 0,0 0 0,-1 0 0,1 0 0,0 0 0,0 0 0,0 0 0,-1 0 0,1 0 0,0-1 0,0 1 1,0 0-1,-1 0 0,1 0 0,0 0 0,0-1 0,0 1 0,0 0 0,0 0 0,-1 0 0,1-1 0,0 1 0,0 0 0,0 0 0,0 0 0,0-1 0,0 1 0,0 0 0,0 0 0,0-1 0,0 1 0,0 0 0,0 0 0,0-1 0,0 1 0,0 0 0,0 0 0,0-1 0,0 1 0,0 0 0,0 0 0,0 0 0,1-1 0,-1 1 0,0 0 0,0-1 0,11-3-272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17540,'0'0'96,"1"-1"1,-1 0-1,0 1 0,0-1 1,0 0-1,0 1 1,0-1-1,0 0 1,0 0-1,0 1 1,0-1-1,0 0 0,0 1 1,0-1-1,0 0 1,-1 0-1,1 1 1,0-1-1,0 0 0,-1 1 1,1-1-1,-1 1 1,1-1-1,0 0 1,-1 1-1,0-1 0,0 0 2,0 1-1,0 0 0,0 0 0,0 1 1,1-1-1,-1 0 0,0 0 0,0 0 0,0 0 1,0 1-1,1-1 0,-1 0 0,0 1 0,0-1 1,1 1-1,-1-1 0,-1 2 0,-31 29 1452,12-3-1302,1 0 1,1 1-1,2 1 0,1 1 0,1 0 0,-16 51 0,24-58-140,0 0-1,1 0 1,1 1-1,-3 48 1,7-60-179,1-1 0,1 1 0,0-1 0,0 1 1,1-1-1,1 1 0,0-1 0,0 0 0,2 0 0,-1 0 0,11 17 1,-12-24-18,1 0 1,-1 0 0,1-1 0,0 0 0,1 0-1,-1 0 1,1 0 0,0 0 0,0-1-1,0 0 1,0 0 0,0-1 0,1 1-1,-1-1 1,1 0 0,-1 0 0,1-1 0,9 1-1,24-2-416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1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12763,'1'-1'162,"-1"1"-1,1-1 1,0 1 0,-1-1 0,1 1 0,0 0-1,-1 0 1,1-1 0,0 1 0,0 0 0,-1 0-1,1 0 1,0 0 0,-1-1 0,1 1 0,0 0-1,0 0 1,-1 1 0,1-1 0,0 0 0,0 0-1,-1 0 1,1 0 0,0 1 0,-1-1 0,1 0-1,0 1 1,-1-1 0,1 0 0,0 1 0,-1-1 0,1 1-1,-1-1 1,1 1 0,-1-1 0,1 1 0,-1 0-1,1-1 1,-1 1 0,1-1 0,-1 1 0,0 0-1,0-1 1,1 1 0,-1 0 0,0 0 0,0-1-1,0 1 1,0 0 0,1 0 0,1 9 228,0-1 0,-1 1 0,1 12 1,-1-10 134,8 164 518,-8-124-2198,-2-69 883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56 175 15563,'-8'-6'941,"1"2"-398,0-1 0,0 0 0,-8-8 0,14 12-434,0 0-1,0 0 1,0 0 0,0 0 0,0 0 0,1-1 0,-1 1 0,0 0 0,0 0 0,1-1 0,-1 1 0,1 0 0,-1-1 0,1 1 0,0 0 0,-1-1 0,1 1 0,0-1 0,0 1 0,0-1 0,0 1 0,0 0 0,0-1 0,1 1 0,-1-1 0,1-2 0,2-1 117,1 0 1,-1 1-1,1-1 1,0 1-1,0 0 1,0 0-1,1 0 0,0 0 1,4-2-1,5-4 124,1 2-1,16-8 1,-18 11-220,0 1 1,0 0-1,1 0 0,-1 1 1,1 1-1,0 0 1,0 1-1,27 1 1,-34 1-112,0-1-1,1 1 1,-1 0 0,0 1 0,0 0-1,0 0 1,0 0 0,0 1 0,-1 0 0,1 1-1,-1-1 1,0 1 0,0 0 0,0 1 0,0-1-1,-1 1 1,0 0 0,8 10 0,-12-13-16,1 0 0,-1 0 0,1 0 0,-1 0 0,0 0 0,0 0 0,0 0 0,0 1 0,-1-1 0,1 0 0,0 0 0,-1 1 0,0-1 0,1 1 0,-1-1 0,0 0 0,0 1 0,-1-1 0,1 1 0,0-1 0,-1 0 0,0 1 0,1-1 0,-1 0 0,0 0 0,0 1 0,0-1 0,-2 3 0,-3 1 22,0 0 0,0 0 0,0 0 0,-1 0 1,0-1-1,-10 6 0,-13 10-28,30-21-3,-1 0 0,1 1 0,0-1 0,-1 1 1,1-1-1,0 0 0,-1 1 0,1-1 0,0 1 1,0-1-1,-1 0 0,1 1 0,0-1 0,0 1 1,0-1-1,0 1 0,-1-1 0,1 1 0,0-1 1,0 1-1,0-1 0,0 1 0,0-1 0,0 1 0,1-1 1,-1 1-1,0-1 0,0 2 0,12 14-112,24 10-94,-31-23 153,21 13-182,-6-4-77,25 20 1,-40-28 257,-1 0 1,1 0 0,-1 1 0,0-1-1,0 1 1,-1 0 0,0 0 0,1 0-1,-1 1 1,2 7 0,-4-11 88,0 1-1,-1 0 1,0 0-1,0 0 1,0 0-1,0 0 1,0 0 0,0 0-1,-1 0 1,1 0-1,-1 0 1,0 0 0,0 0-1,0 0 1,0 0-1,-1-1 1,1 1 0,-1 0-1,0-1 1,1 0-1,-1 1 1,0-1 0,0 0-1,-1 0 1,-3 3-1,-3 3 269,-2 0-1,1-1 0,-1 0 0,-18 8 0,13-8 35,1-1-1,-1 0 0,0-1 0,-1-1 1,-21 2-1,27-4-225,0-1 0,0-1-1,0 0 1,1-1 0,-1 0 0,0 0 0,0-1 0,0-1 0,-12-4-1,22 7-160,1 0-1,-1 0 1,1 0-1,-1 0 1,1 0-1,-1-1 0,1 1 1,0 0-1,-1 0 1,1-1-1,-1 1 1,1 0-1,-1 0 0,1-1 1,0 1-1,-1-1 1,1 1-1,-1 0 1,1-1-1,0 1 0,0-1 1,-1 1-1,1 0 1,0-1-1,0 1 1,0-1-1,-1 1 1,1-1-1,0 1 0,0-1 1,0 1-1,0-1 1,0 0-1,0 1 1,0-1-1,0 1 0,0-1 1,0 1-1,0-1 1,0 1-1,1-1 1,-1 1-1,0-1 0,0 1 1,0-1-1,1 1 1,-1 0-1,0-1 1,1 1-1,-1-1 0,0 1 1,1 0-1,-1-1 1,0 1-1,1 0 1,-1-1-1,1 1 1,36-25-1409,-22 16 1187,21-15-680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114 575 12387,'3'0'290,"0"1"1,0-1 0,1 0 0,-1 0 0,0 0-1,0 0 1,0-1 0,0 1 0,0-1-1,0 0 1,0 0 0,0 0 0,-1 0 0,1 0-1,0 0 1,0-1 0,-1 0 0,1 1 0,-1-1-1,0 0 1,1 0 0,-1 0 0,3-4-1,7-7 635,-1-1 0,0 1 0,-1-2 0,0 1 0,13-29 0,-20 35-847,0 0-1,0 0 0,0 0 1,-1 0-1,0 0 1,0-1-1,-1 1 0,-1 0 1,1-1-1,-1 1 1,0-1-1,-1 1 0,0-1 1,-3-8-1,4 15-76,-1-1 0,0 1 0,1 0 0,-1-1 0,-1 1 0,1 0-1,0-1 1,0 1 0,-1 0 0,1 0 0,-1 0 0,0 0 0,0 0 0,1 1-1,-1-1 1,0 1 0,-1-1 0,1 1 0,0-1 0,0 1 0,0 0 0,-1 0-1,1 0 1,-1 0 0,1 1 0,-1-1 0,1 1 0,-1-1 0,1 1 0,-1 0-1,1 0 1,-1 0 0,0 0 0,1 1 0,-5 0 0,-2 1-12,1 1 0,-1 0 0,1 0 0,-1 1 0,1 0 0,0 0 1,0 1-1,1 0 0,-8 6 0,3-1-1,0 1 0,0 0 0,1 1 0,0 0 1,1 1-1,1 0 0,0 0 0,-13 26 0,22-37 9,-1 0-1,0 0 1,1 0-1,-1 0 1,1-1-1,-1 1 1,1 0-1,0 0 1,0 0-1,0 0 1,0 0 0,0 0-1,0 0 1,1 4-1,0-5 2,0 0-1,-1 0 1,1 0-1,0 0 1,0 0-1,0 0 1,0 0-1,0 0 1,0 0-1,0 0 1,0 0-1,1 0 1,-1-1-1,0 1 1,0-1-1,1 1 1,-1-1-1,0 1 1,1-1-1,-1 0 1,0 1-1,3-1 1,8 1-10,1 0-1,0-1 1,0 0 0,0-1-1,0 0 1,19-5 0,78-25-44,-85 23 51,25-9-14,-29 8-13,2 2-1,-1 0 0,0 2 1,1 0-1,30-2 0,-40 9-74,-13-2 107,0 1 0,0-1 0,0 0 0,0 0 0,1 0 0,-1 0-1,0 0 1,0 0 0,0 0 0,0 0 0,0 0 0,0 1 0,1-1 0,-1 0-1,0 0 1,0 0 0,0 0 0,0 0 0,0 1 0,0-1 0,0 0-1,0 0 1,0 0 0,0 0 0,0 1 0,0-1 0,0 0 0,0 0-1,0 0 1,0 0 0,0 1 0,0-1 0,0 0 0,0 0 0,0 0-1,0 0 1,0 1 0,0-1 0,0 0 0,0 0 0,0 0 0,0 0 0,0 0-1,-1 1 1,1-1 0,0 0 0,0 0 0,0 0 0,0 0 0,0 0-1,0 0 1,-1 0 0,1 1 0,0-1 0,0 0 0,0 0 0,0 0-1,-1 0 1,1 0 0,0 0 0,0 0 0,0 0 0,0 0 0,-1 0-1,0-2 27,0 1 0,0-1 0,0 0 0,1 1 0,-1-1 0,0 0 0,1 0 0,-1 0-1,1 1 1,0-1 0,-1-3 0,-6-222 655,6 104-826,3 107-321,4 12-508,-4 5 771,0-1 0,0 1 0,0 0 0,0 1 0,0-1 0,0 0 0,-1 1-1,4 2 1,4 4 115,7 3-575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2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 12883,'3'-5'6321,"-2"16"-3395,-2 27-1690,1-31-812,-10 552 2128,10-550-2562,-1-5-65,1 0 0,0 0 0,0 0 0,0-1 0,0 1 0,0 0 0,1 0 0,0 0-1,2 6 1,-3-10 60,0 0-1,0 0 1,0 0-1,0 0 1,0 0-1,0-1 1,0 1-1,0 0 1,0 0-1,0 0 1,0 0-1,0 0 0,0 0 1,0 0-1,0 0 1,0 0-1,0 0 1,1-1-1,-1 1 1,0 0-1,0 0 1,0 0-1,0 0 0,0 0 1,0 0-1,0 0 1,0 0-1,0 0 1,0 0-1,0 0 1,0 0-1,1 0 1,-1 0-1,0 0 1,0 0-1,0 0 0,0 0 1,0 0-1,0 0 1,0 0-1,0 0 1,0 0-1,1 0 1,-1 0-1,0 0 1,0 0-1,0 0 1,0 0-1,0 0 0,0 0 1,0 0-1,0 0 1,0 0-1,1 0 1,-1 0-1,0 0 1,0 0-1,0 0 1,0 0-1,0 0 0,0 0 1,0 1-1,0-1 1,0 0-1,0 0 1,0 0-1,0 0 1,0 0-1,2-10-184,-1-18-155,-4-7-106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4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51 15395,'7'-6'984,"1"0"0,-1 0 0,0 0 0,-1-1 0,10-13 0,-82 103 4450,-62 89-5477,116-154 41,-84 146-94,191-343-9740,-70 134 8419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4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 14475,'0'0'76,"1"0"1,-1-1-1,0 1 0,0 0 0,1 0 0,-1 0 1,0 0-1,0 0 0,1 0 0,-1 0 0,0 0 1,0 0-1,1 0 0,-1 0 0,0 0 0,0 0 1,1 0-1,-1 0 0,0 0 0,0 0 0,1 0 1,-1 0-1,0 0 0,1 0 0,-1 0 0,0 0 1,0 0-1,0 0 0,1 1 0,-1-1 0,0 0 1,0 0-1,0 0 0,1 0 0,-1 1 0,0-1 1,0 0-1,0 1 0,8 14 1949,2 28 44,-8-30-1645,53 167 1389,-10-64-4508,-42-104 1152,-2-12 1487,-1 1 0,0-1 0,0 0 0,0 0 0,0 0 0,0 1 0,0-1 0,1 0 0,-1 0 0,0 1 0,0-1 0,0 0 0,0 0 0,0 1 0,0-1 0,0 0 0,0 0 0,0 1 0,0-1 0,0 0 0,0 0 0,0 1 0,-1-1 0,1 0 0,0 0 0,0 0 0,0 1 0,0-1 0,0 0 0,0 0 0,-1 0 0,1 1 0,0-1 0,0 0 0,0 0 0,0 0 0,-1 0 0,1 1 0,0-1 0,-1 0 0,-8-5-1129</inkml:trace>
  <inkml:trace contextRef="#ctx0" brushRef="#br0" timeOffset="1">23 210 17500,'-13'-9'1888,"8"2"-1144,0 1-272,7 3 961,5 2-177,7 1-360,6 0-224,11 0-240,3 0-128,9 1-456,-2 1-408,2-1-1592,-1-1 1888,-3 0-312,-3 0-240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 15339,'3'-1'415,"1"-1"-1,0 1 1,0 0-1,0 0 1,0 0 0,0 1-1,1 0 1,-1 0-1,0 0 1,0 0-1,0 0 1,0 1-1,0 0 1,0 0 0,0 0-1,0 0 1,0 0-1,4 3 1,-3-1-273,-1 0 0,0 0 0,0 0 0,-1 1 0,1-1 0,-1 1 0,1 0 0,-1 0 0,0 0 0,-1 0 0,1 1 1,-1-1-1,1 1 0,2 8 0,0 6-80,-1-1 1,0 1 0,-1 0 0,-1 0-1,-1 0 1,0 0 0,-4 31-1,-4 2-6,-20 79 0,12-73 110,-3 0 0,-2-1 0,-35 69 0,46-112-119,-18 26 0,-10 6 57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6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18564,'3'21'5770,"-1"-7"-4720,-1-15-955,-1 0 1,1 0-1,-1-1 0,1 1 1,-1 0-1,0 0 0,0-1 1,0 1-1,1 0 0,-1-1 0,0 1 1,-1 0-1,1-1 0,0 1 1,0 0-1,-1 0 0,1-1 1,0 1-1,-1 0 0,1 0 1,-1-1-1,0 1 0,0-1 1,0 1-68,1 1 1,0 0-1,-1-1 1,1 1-1,-1 0 1,1 0-1,0 0 1,-1-1-1,1 1 0,-1 0 1,1 0-1,-1 0 1,1 0-1,0 0 1,-1 0-1,1 0 1,-1 0-1,1 0 1,-1 0-1,1 0 1,-1 0-1,1 0 1,-1 0-1,0 0 1,0 1-28,0 0 1,0-1-1,-1 1 1,1 0-1,0 0 1,0 0-1,0 0 1,0 0-1,0 0 1,1 0-1,-1 0 1,-1 2-1,-1 1-249,1-1 0,0 1 0,0 0 0,0 0 0,1 1-1,-1-1 1,1 0 0,0 0 0,0 1 0,1-1 0,-1 5-1,1-8 226,0-1 0,0 1 0,0-1 0,0 0 0,0 1 0,0-1 0,0 0 0,0 1 0,0-1 0,0 0 0,1 1 0,-1-1 0,0 0 0,0 0 0,0 1 0,1-1 0,-1 0 0,0 1 0,0-1 0,0 0 0,1 0 0,-1 0 0,0 1 0,1-1-1,-1 0 1,0 0 0,1 0 0,-1 1 0,0-1 0,1 0 0,-1 0 0,0 0 0,1 0 0,-1 0 0,0 0 0,1 0 0,-1 0 0,0 0 0,1 0 0,-1 0 0,0 0 0,1 0 0,-1 0 0,0 0 0,1 0 0,-1-1 0,0 1 0,1 0 0,-1 0 0,1-1 0,18-5-791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20 19164,'11'-16'1905,"-7"12"-1257,-1 4-304,-4 13 1088,-3 4-440,-5 10-512,-1 2-184,-2 7-224,0 6-40,0 1-32,1 1-88,2-5-416,2-6-264,4-8 504,0-9 96,3-14-152,-4-4-104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7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12 157 16371,'-2'-2'168,"1"0"-1,-1-1 0,1 1 0,0 0 1,0-1-1,0 1 0,1-1 0,-1 1 1,0-1-1,1 1 0,0-1 0,0 1 1,-1-1-1,1 0 0,1 1 0,-1-1 1,0 1-1,1-1 0,-1 1 0,1-1 1,0 1-1,0-1 0,0 1 0,0 0 1,0-1-1,0 1 0,1 0 0,-1 0 1,1 0-1,0 0 0,-1 0 0,1 0 1,0 0-1,0 1 0,0-1 0,0 1 0,3-2 1,8-5 245,-1 1 0,1 1 0,0 0 0,0 1 0,21-5 0,-5 2-155,0 1-1,1 2 0,-1 1 1,1 1-1,55 2 0,-72 2-225,1 0 0,-1 1 0,0 0 0,0 1-1,0 0 1,0 1 0,0 1 0,-1 0-1,1 0 1,-2 2 0,1-1 0,0 1 0,-1 1-1,-1 0 1,14 13 0,-21-19-32,-1 1 0,0-1 0,0 1 1,0-1-1,0 1 0,0 0 0,-1-1 0,1 1 1,-1 0-1,0 0 0,1 0 0,-2 0 1,1 0-1,0 1 0,0-1 0,-1 0 0,0 0 1,0 0-1,0 1 0,0-1 0,0 0 0,0 0 1,-1 0-1,0 1 0,0-1 0,0 0 0,0 0 1,0 0-1,0 0 0,-1 0 0,1-1 0,-1 1 1,0 0-1,0-1 0,0 1 0,0-1 0,-4 4 1,-5 3 0,1 0 1,-2 0 0,1-2-1,-1 1 1,0-1 0,0-1-1,-20 7 1,11-5-337,1-1 1,-1-1-1,0-1 0,0-1 0,-42 3 1,59-7-68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7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 18732,'-104'150'5695,"74"-100"-5257,3 1 0,-37 92 1,57-123-400,1-1 0,0 1 0,2 0 0,-3 26 0,7-40-154,-1 0 1,1 0 0,0 0-1,0 0 1,0 0-1,1 0 1,0 0-1,1 0 1,-1 0-1,1-1 1,0 1-1,0-1 1,1 1-1,0-1 1,-1 0 0,2 1-1,-1-2 1,1 1-1,4 5 1,-6-9 64,0 1 0,1 0 0,-1 0 0,1-1 0,-1 0 0,1 1 0,-1-1 0,1 0 0,0 0 0,0 0 0,0-1 0,-1 1 0,1-1 0,0 1 0,0-1 0,0 0 0,4 0 0,26-13-557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8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 18228,'-8'7'1624,"3"6"-1024,0 6-224,-7 8 865,-1 3-313,-12 9-232,1 2-120,-9 4-152,0 3-48,-1 0-112,-1-2-8,5-6-288,4-6-320,8-10-712,2-3 1024,7-20-152,5-5-112,4-15-144</inkml:trace>
  <inkml:trace contextRef="#ctx0" brushRef="#br0" timeOffset="1">288 83 18060,'17'-2'1768,"-6"8"-1080,-2 5-288,-8 5 961,-1 7-353,-3 7-408,-1 2-208,1 6-192,0 1-40,1 4-96,0 2-16,1-1-160,1-5-240,0-6-304,1-2-344,3-12 776,-4-6-160,0-15-176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8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 15379,'-7'-4'1641,"8"4"-833,6 0-280,10 0 1224,6 1-687,13 1-337,4-1-320,6 1-816,3-1 1360,0-1-888,-2 0-48,-5-1-80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95 15915,'-2'-1'246,"0"0"-1,0 0 0,0 0 0,0 1 0,0-1 0,0 1 1,-1-1-1,1 1 0,0 0 0,0 0 0,0 0 1,0 0-1,-1 0 0,1 0 0,0 1 0,0-1 0,0 1 1,0-1-1,-3 2 0,1 0-34,0 1 0,1-1 1,-1 0-1,1 1 0,0 0 0,0 0 1,0 0-1,0 0 0,-4 6 0,2 0-69,-1-1 1,1 1-1,1 1 0,0-1 0,0 1 0,1-1 0,-4 20 0,6-25-119,1 0 1,-1 0 0,1 0-1,0 0 1,0 0-1,1 0 1,-1 0 0,1 0-1,0 0 1,0 0-1,0 0 1,3 5 0,-3-7-15,0 0 1,0-1 0,1 1 0,-1 0 0,1-1 0,-1 1 0,1-1 0,-1 1 0,1-1 0,0 0 0,0 0 0,0 1 0,0-1-1,0-1 1,0 1 0,0 0 0,0 0 0,0-1 0,0 1 0,0-1 0,0 0 0,1 1 0,-1-1 0,4-1 0,2 0 2,0 0 1,0 0 0,-1-1-1,1-1 1,0 1 0,-1-1-1,0 0 1,1-1 0,-2 0-1,1 0 1,0 0 0,10-10-1,-3 2 17,0-1-1,0-1 0,-2 0 0,15-20 0,-18 21-11,0 0 1,0-1-1,-1 0 1,-1-1-1,-1 1 1,0-1-1,0-1 1,4-22-1,-11 23-2,-5 20-9,-9 23-16,6-5-63,2 0-1,-6 39 0,10-48-220,2 0 0,0 0 0,0-1-1,2 1 1,-1 0 0,4 16 0,-4-29 216,1 0 1,-1 1 0,0-1 0,1 1 0,-1-1 0,1 0 0,0 1 0,-1-1 0,1 0 0,0 0 0,0 1-1,1 1 1,-1-3 20,-1 0-1,1 1 1,-1-1 0,1 0-1,-1 1 1,1-1-1,0 0 1,-1 0-1,1 0 1,-1 1-1,1-1 1,-1 0-1,1 0 1,0 0-1,-1 0 1,1 0-1,-1 0 1,1 0 0,0 0-1,-1 0 1,2-1-1,0 0-50,1 0-1,-1-1 0,0 1 1,0-1-1,0 1 1,0-1-1,0 0 0,0 0 1,0 0-1,0 0 1,-1 0-1,3-4 0,15-28-629,-1-10 103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18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18308,'14'16'1960,"5"-3"-1079,0 0-337,6 11 808,1 0-96,-1 8-328,-4 2-255,-4 6-329,-4 2-128,-13 7-136,-3 5-32,-12 9-128,-7-1-144,-9 1-497,-5 1-359,-7-5 832,1 0-128,8-6-184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1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59 15507,'6'-21'2086,"-5"16"-1537,1-1 0,0 1 1,0-1-1,0 1 0,4-5 0,-6 37 2516,-18 87-1925,6-47-986,3 0-1,0 90 0,8-151-332,1-1 1,1 1-1,-1-1 0,1 0 0,0 1 0,0-1 0,0 0 0,1 0 0,3 6 0,-5-10 184,0-1 0,0 0 0,0 0 1,0 0-1,0 0 0,0 1 0,0-1 1,0 0-1,0 0 0,0 0 0,0 0 0,0 0 1,0 1-1,0-1 0,0 0 0,0 0 1,0 0-1,1 0 0,-1 0 0,0 0 0,0 1 1,0-1-1,0 0 0,0 0 0,0 0 1,1 0-1,-1 0 0,0 0 0,0 0 0,0 0 1,0 0-1,0 0 0,1 0 0,-1 0 1,0 0-1,0 0 0,0 0 0,0 0 0,1 0 1,-1 0-1,0 0 0,0 0 0,0 0 1,0 0-1,0 0 0,1 0 0,-1 0 1,0 0-1,0 0 0,0 0 0,0 0 0,0 0 1,1-1-1,-1 1 0,0 0 0,0 0 1,0 0-1,0 0 0,0 0 0,0 0 0,0-1 1,0 1-1,0 0 0,1 0 0,-1 0 1,0 0-1,0 0 0,0-1 0,0 1 0,2-11-297,-1-4-100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1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16 16860,'-4'-4'2176,"2"2"-1368,2-2-240,5 1 1393,5 2-649,4 1-248,6-2-448,3 2-151,6 0-177,4 3-168,1 1-953,-1 1-943,-6 2 1472,2-1-256,-3-5-232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 17148,'5'-3'2736,"-7"6"-2312,2 14 1153,-1 3-425,-1 6-512,1 4-200,-1 6-312,1-1-64,1 4-144,0-4-136,0-7-432,0-2-328,-1-10 784,-2-6-136,-6-7-192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2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17828,'1'-9'434,"1"-1"0,0 1 0,0-1 0,1 1 1,1 0-1,-1 0 0,2 0 0,-1 0 0,1 1 0,0 0 0,1 0 1,7-8-1,-5 6-194,1 0 1,1 1 0,0 1-1,0-1 1,1 1 0,0 1-1,0 0 1,17-7-1,-16 9-208,0 1 0,1 1 0,0 0 0,0 0 0,0 2 0,0-1 0,0 2 0,0 0 0,0 0 0,0 1 0,0 1 0,0 0 0,0 1 0,0 0 0,15 6 0,-15-4-11,0 1 1,0 0 0,-1 0-1,0 2 1,0-1-1,-1 1 1,0 1-1,0 0 1,-1 1 0,0 0-1,0 0 1,-1 1-1,-1 0 1,9 16-1,-15-24-19,-1 0-1,1-1 1,-1 1-1,0 0 1,0 0-1,0 0 0,0 0 1,-1 0-1,1 0 1,-1 0-1,0 0 1,0 1-1,0-1 1,0 0-1,0 0 1,-1 0-1,1 0 0,-1 0 1,-1 4-1,-1-2 2,1-1 0,0 0 0,-1 0 0,0 0 0,0-1-1,0 1 1,-1-1 0,1 1 0,-1-1 0,0 0 0,-5 3-1,-8 3-49,-1 0 0,1-1 0,-2-1 0,-35 10 0,-5-4-1797,52-9 1400,6 2-139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 16740,'0'0'59,"0"-1"0,-1 1 1,1 0-1,0 0 1,0 0-1,0 0 0,0 0 1,0-1-1,-1 1 0,1 0 1,0 0-1,0 0 1,0 0-1,0 0 0,-1 0 1,1 0-1,0 0 1,0-1-1,0 1 0,-1 0 1,1 0-1,0 0 0,0 0 1,0 0-1,-1 0 1,1 0-1,0 0 0,0 0 1,0 0-1,-1 0 1,1 1-1,0-1 0,0 0 1,0 0-1,-1 0 1,1 0-1,0 0 0,0 0 1,0 0-1,0 0 0,-1 1 1,1-1-1,0 0 1,0 0-1,0 0 0,0 1 1,-12 5 262,12-5-308,-10 8 384,0 1 0,1 0-1,0 1 1,0 0 0,1 0 0,1 1 0,-11 22-1,6-12-157,-19 33 317,-27 68-1,49-101-472,1 0 1,2 0-1,0 0 0,1 1 0,1-1 1,-1 38-1,5-55-171,0 0 0,0 0 0,1-1-1,-1 1 1,1 0 0,0-1 0,1 1 0,-1-1 0,1 1-1,0-1 1,0 1 0,0-1 0,1 0 0,-1 0 0,7 7 0,-6-8 21,0-1 1,1 1 0,-1-1 0,0 0 0,1 0 0,0 0 0,-1 0 0,1 0 0,0-1 0,0 0 0,0 0-1,0 0 1,0 0 0,0-1 0,0 1 0,1-1 0,-1 0 0,5-1 0,21-3-467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3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 19076,'2'-3'2001,"-1"3"-1473,-1 5-224,0 8 1144,-1 10-744,-4 7-200,-2 11-352,0 4-64,-2 3-8,1 3 0,-1-6-56,1-2-80,0-8-416,4-6-312,3-14 632,1-5-72,3-10-144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3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15299,'4'-5'602,"0"1"-1,1-1 0,0 1 1,-1 0-1,1 0 1,1 0-1,-1 1 0,0 0 1,1 0-1,0 0 0,10-3 1,6 0 960,43-7 1,-56 12-1528,3-1 69,-1 0 1,1 1-1,-1 1 0,1 0 0,-1 1 1,1 0-1,-1 0 0,15 5 0,-22-5-100,-1 0 0,1 0 0,-1 1 0,1-1 0,-1 1 0,0 0 0,1 0 0,-1 0 0,0 0 0,0 1 0,-1-1 0,1 1 0,-1 0 0,1 0 0,-1 0 0,0 0 0,0 0 0,0 0 0,0 1 0,-1-1 0,1 1 0,-1-1 0,0 1 0,0-1 0,0 1 0,0 0 0,-1-1 0,1 9 0,-1-5-2,-1 1 0,0 0 0,0-1 0,0 1 0,-1-1 0,0 1 0,0-1 0,-1 0 0,0 0 0,0 0 0,-8 12 0,3-7 1,-1-1 0,0 0 0,-1-1 0,0 0-1,-18 14 1,27-24-21,1 1 1,-1-1-1,0 1 0,0-1 1,1 1-1,-1 0 0,0-1 1,1 1-1,-1 0 0,1-1 1,-1 1-1,1 0 0,-1 0 1,1 0-1,0 0 0,-1-1 1,1 1-1,0 0 0,0 0 1,-1 0-1,1 0 0,0 0 0,0 0 1,0 0-1,0 0 0,0 0 1,0-1-1,1 1 0,-1 0 1,0 0-1,0 0 0,1 0 1,-1 0-1,0 0 0,1-1 1,-1 1-1,1 0 0,-1 0 1,1 0-1,-1-1 0,1 1 1,0 0-1,-1-1 0,1 1 1,0-1-1,0 1 0,1 0 1,5 5-185,1-1 1,0-1 0,17 8-1,-14-6 36,-8-5 134,5 3-75,0 0 0,0 0 0,-1 1 0,0 0 0,13 11 0,-19-15 117,1 1 0,-1-1 0,0 1 0,0-1 0,0 1 0,0 0 0,0-1 0,0 1 0,-1 0 0,1 0 1,0 0-1,-1-1 0,0 1 0,1 0 0,-1 0 0,0 0 0,0 0 0,0 0 0,0 0 0,0 0 0,0 0 0,-1 0 0,1 0 0,-1-1 0,1 1 0,-1 0 0,0 0 0,0 0 0,0-1 0,0 1 0,0 0 1,0-1-1,-2 2 0,-2 4 185,-2 0 0,1 0 1,-1-1-1,0 0 0,0 0 1,-1-1-1,0 0 1,0-1-1,0 1 0,0-1 1,-1-1-1,1 0 0,-15 4 1,15-5-160,1 0 1,-1-1 0,1 0-1,-1 0 1,0-1 0,1 1-1,-1-2 1,0 1 0,1-1-1,-1 0 1,1-1-1,-1 0 1,1 0 0,0 0-1,-1-1 1,-9-6 0,15 8-190,0-1 0,0 1 0,0-1 0,1 1 0,-1-1 0,0 0 0,1 0 0,0 1 0,-3-5 0,4 6 117,0-1-1,-1 0 1,1 1-1,0-1 1,0 0-1,-1 1 1,1-1-1,0 0 1,0 0-1,0 1 1,0-1-1,0 0 1,0 0-1,0 1 1,0-1-1,0 0 1,1 1 0,-1-1-1,0 0 1,0 1-1,1-1 1,-1 0-1,0 1 1,1-1-1,-1 0 1,0 1-1,1-1 1,-1 1-1,1-1 1,-1 1-1,1-1 1,0 1-1,0-1 1,12-6-614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18684,'-1'0'157,"0"1"0,0-1 0,1 1-1,-1 0 1,0 0 0,0-1 0,1 1 0,-1 0 0,1 0 0,-1 0-1,1 0 1,-1 0 0,1 0 0,0 0 0,-1 0 0,1 0 0,0 0-1,0 0 1,-1 0 0,1 0 0,0 0 0,0 0 0,0 0 0,1 2-1,-2 1 405,-21 185 2831,1 96-2619,17-219-522,2 30-390,4-68-2316,-4-38 1976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189 140 11186,'68'-83'4999,"-27"26"1337,-79 134-3051,-135 189-1744,88-143-1753,83-119-927,4-5 173,8-10-522,14-18-223,18-41-17,-17 29 725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3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 14811,'-1'0'43,"1"-1"-1,0 1 1,-1 0 0,1-1-1,0 1 1,-1 0 0,1 0-1,-1-1 1,1 1 0,0 0-1,-1 0 1,1 0 0,-1-1-1,1 1 1,-1 0 0,1 0-1,-1 0 1,1 0 0,-1 0-1,1 0 1,-1 0 0,1 0-1,0 0 1,-1 0 0,1 0-1,-1 1 1,1-1 0,-1 0-1,1 0 1,-1 0-1,1 1 1,0-1 0,-1 0-1,1 0 1,0 1 0,-1-1-1,1 0 1,0 1 0,-1-1-1,1 0 1,0 1 0,-1-1-1,1 1 1,0-1 0,0 0-1,-1 2 1,-5 24 313,5-20-182,-6 50 498,3 1-1,2 0 0,2 0 0,3 0 0,3-1 1,18 84-1,-15-105-587,1 0 0,1-1 0,29 59 0,-23-72-11,-17-21-70,0 1-1,0-1 0,1 0 0,-1 0 0,0 0 1,0 0-1,1 0 0,-1 1 0,0-1 0,0 0 1,1 0-1,-1 0 0,0 0 0,0 0 0,1 0 0,-1 0 1,0 0-1,0 0 0,1 0 0,-1 0 0,0 0 1,0 0-1,1 0 0,-1 0 0,0 0 0,0 0 1,1 0-1,-1 0 0,1-1 0,2-12 69,-5-10-18,-2 0-1,0 0 0,-2 1 0,-15-43 0,11 38-28,-70-187 1669,82 217-1654,0 0-1,1 0 0,-1-1 0,1 1 1,-1-1-1,1 1 0,0-1 0,0 0 1,0 0-1,0 0 0,1-1 1,-1 1-1,0-1 0,1 0 0,-1 0 1,1 0-1,4 1 0,4 1-298,0-1 0,1 0 0,-1-1-1,19 0 1,-19-2-69,0 0-1,0-1 1,0 0 0,0-1-1,-1-1 1,1 0-1,-1 0 1,0-1-1,0 0 1,0-1 0,-1-1-1,0 0 1,0 0-1,0 0 1,-1-1 0,-1-1-1,1 0 1,-1 0-1,-1 0 1,0-1 0,8-13-1,-2-16 2105,-13 34 483,-6 7-1018,-5 8-142,2-1-876,1 2-1,1-1 1,-1 1 0,2 0-1,-7 15 1,9-18-207,1 0 1,0 0-1,1 0 0,-1 0 1,2 1-1,-1-1 0,1 1 1,0 16-1,1-22-12,1-1 1,-1 0-1,0 1 0,1-1 0,-1 0 0,1 0 1,0 1-1,0-1 0,0 0 0,0 0 0,0 0 0,0 0 1,1 0-1,-1 0 0,1-1 0,-1 1 0,1 0 1,2 1-1,-1-1 0,1 0 0,-1 0 0,1 0 1,0 0-1,0 0 0,0-1 0,0 0 1,0 0-1,6 1 0,3-1 1,-1 0 0,1-1 0,-1-1 0,1 0 0,24-6 1,-25 4-7,1 0 0,0-2 0,-1 0 1,14-7-1,-21 10 11,-1-1 0,1 0 0,-1 0 0,0 0 0,0 0 0,0-1 1,0 0-1,0 1 0,-1-1 0,0-1 0,0 1 0,0 0 0,3-8 0,-6 12-5,0-1 0,0 1 0,0 0-1,0-1 1,0 1 0,0 0 0,1-1 0,-1 1-1,0 0 1,0-1 0,0 1 0,0 0 0,0-1-1,0 1 1,1 0 0,-1 0 0,0-1 0,0 1-1,0 0 1,1 0 0,-1-1 0,0 1 0,0 0-1,1 0 1,-1 0 0,0-1 0,1 1 0,-1 0-1,0 0 1,1 0 0,-1 0 0,0 0 0,1 0-1,-1 0 1,0 0 0,1 0 0,-1 0 0,0 0-1,1 0 1,-1 0 0,1 0 0,9 14-53,-6-8 70,-2-1-28,0-1 0,0 1 0,-1 0 0,1 0 0,0 5 0,7 26-55,-8-35 68,-1 0 0,1 0 0,-1 1 0,1-1 0,0 0 0,-1 0 0,1 0 0,0 0 0,0 0 0,0 0 0,0 0 0,0 0 0,0-1 0,0 1 0,0 0 0,0 0 0,0-1 0,0 1 0,1-1 0,1 1 0,-2-1 14,-1 0 1,1 0-1,-1 0 1,1 0 0,-1-1-1,1 1 1,-1 0 0,1 0-1,-1-1 1,1 1-1,-1-1 1,1 1 0,-1 0-1,1-1 1,-1 1-1,0-1 1,1 1 0,-1-1-1,0 1 1,0-1 0,1 1-1,-1-1 1,0 1-1,0-1 1,0 1 0,1-1-1,-1 0 1,0 1-1,0-1 1,0 1 0,0-1-1,0 1 1,0-2 0,1-25 457,-1 24-404,-4-52 392,-1 0-1,-24-99 1,4 32-436,25 122-31,0 0 1,0-1-1,0 1 0,0 0 0,0 0 0,0 0 0,0 0 0,0-1 0,0 1 1,0 0-1,0 0 0,0 0 0,0 0 0,0 0 0,0-1 0,0 1 1,0 0-1,0 0 0,0 0 0,0 0 0,1-1 0,-1 1 0,0 0 1,0 0-1,0 0 0,0 0 0,0 0 0,0 0 0,0 0 0,1-1 1,-1 1-1,0 0 0,0 0 0,0 0 0,0 0 0,0 0 0,1 0 1,-1 0-1,0 0 0,0 0 0,0 0 0,0 0 0,0 0 0,1 0 0,-1 0 1,0 0-1,0 0 0,0 0 0,0 0 0,1 0 0,-1 0 0,0 0 1,0 0-1,0 0 0,0 0 0,0 0 0,1 0 0,-1 1 0,0-1 1,0 0-1,0 0 0,0 0 0,18 10-71,10 4-486,-19-13 313,-1 1-1,1-2 1,0 1-1,-1-1 1,1 0-1,0-1 1,-1 0-1,1-1 1,-1 1-1,1-2 1,11-4-1,15-9-410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5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12 15571,'9'-12'2172,"-8"13"-2116,-1-1 0,0 0 0,1 0 0,-1 0 0,0 0 0,0 0 0,1 0 0,-1 0 0,0 1 0,0-1 0,0 0 0,1 0 0,-1 0 0,0 0 0,0 1 0,0-1 0,1 0 0,-1 0 0,0 1 0,0-1 0,0 0 0,0 0 0,0 1 0,0-1 0,0 0 0,0 0 0,1 1 0,-1-1 0,0 0 0,0 1 0,2 36 2123,-2-23-1722,21 124 1601,-16-119-2021,0 0-1,1 0 0,1 0 0,19 34 1,-18-37-467,-5-11 390,-1 0-1,1-1 0,0 1 0,0-1 0,0 0 1,5 5-1,-5-7-139</inkml:trace>
  <inkml:trace contextRef="#ctx0" brushRef="#br0" timeOffset="1">4 211 16203,'-4'-6'1889,"4"-1"-905,3 6-360,7 1 1153,7 1-169,7-1-472,7 0-224,6-1-295,0 1-105,2 3-632,-2-3-489,-4 0 569,1 0-128,-3-5-112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5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91 14411,'0'0'202,"-1"0"0,0 0 0,0 0 0,1 0 0,-1 0 0,0 0 0,0 0 0,0 0 0,1 0 0,-1 0 0,0-1-1,1 1 1,-1 0 0,0-1 0,1 1 0,-1 0 0,-1-1 0,2 0-90,0 1 0,0 0-1,0-1 1,0 1 0,0 0 0,0 0-1,0-1 1,0 1 0,0 0 0,0-1 0,0 1-1,0 0 1,0-1 0,0 1 0,0 0-1,0 0 1,0-1 0,1 1 0,-1 0-1,0 0 1,0-1 0,0 1 0,0 0-1,1 0 1,-1-1 0,0 1 0,0 0-1,1 0 1,21-16 3138,-7 10-2729,1 1 0,-1 0 0,1 1 0,0 1-1,23-1 1,83 1-60,-94 3-370,16 0-281,-15 1-602,-1-1-1,0-1 1,35-7 0,-60 8 597,0-1 0,-1 1 0,1-1 0,-1 0 0,1 0 0,-1 0 0,1 0 0,-1 0 0,0-1 0,1 1 0,-1-1 0,0 1 0,0-1 0,2-2 0,1-2-666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6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15859,'3'1'287,"-1"0"-1,1 0 1,-1 1-1,0-1 1,0 1-1,0 0 1,1-1-1,-2 1 1,1 0-1,0 0 1,3 5-1,15 28 985,-16-28-901,13 27 71,-2 1 0,-1 0 0,-2 0 0,-1 1 0,-2 1 0,-1 0 0,-2 0 0,-2 0 0,-1 58 0,-4-67-365,-1 1 0,-2-1-1,-1 0 1,-1 0 0,-15 42-1,13-49-217,-1-1-1,-1 0 1,-1 0-1,0-1 1,-2 0 0,0-1-1,-25 26 1,37-43 62,-30 27-1988,30-27 2019,0-1 1,0 1 0,0 0 0,0-1 0,0 1 0,0 0 0,0-1 0,0 1 0,0-1 0,0 1 0,0-1 0,0 0 0,0 0 0,0 1 0,0-1-1,0 0 1,-1 0 0,1 0 0,0 0 0,0 0 0,0 0 0,0 0 0,0-1 0,-1 1 0,1 0 0,0-1 0,0 1 0,0-1 0,0 1 0,-1-1-1,-6-12-923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7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 21573,'-2'-6'3112,"3"2"-831,0 4-1497,1 1-312,1 1-760,0 1-536,-1-1 240,6-7-40,0-4 79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7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19 17988,'5'-19'3021,"-3"24"-487,-3 34-421,0-36-2177,-26 280 1056,-4-98-3848,30-182 2674,1-2 147,0-1 0,0 1 0,0-1 0,0 1 0,0-1 0,0 1 0,0-1 0,0 1 0,0-1 1,-1 1-1,1-1 0,0 1 0,0-1 0,-1 1 0,1-1 0,0 1 0,-1-1 0,1 1 0,0-1 0,-1 0 1,1 1-1,-1-1 0,1 1 0,-1-1 0,-9 2-649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0 171 18324,'0'-5'231,"1"0"-1,-1 0 1,1 1 0,0-1-1,0 0 1,0 0 0,1 1-1,0-1 1,0 0 0,0 1-1,0 0 1,1 0 0,3-6-1,0 4 49,-1 0-1,1 0 0,1 0 1,-1 1-1,1-1 0,0 2 1,9-6-1,1 1 61,1 1-1,0 1 0,0 1 1,1 0-1,36-6 1,-38 10-240,0 1 0,0 1 1,0 0-1,0 1 0,0 1 1,0 1-1,-1 0 0,1 1 1,-1 1-1,26 10 0,-32-10-80,-1 0 0,0 0 0,0 1 0,0 0 0,-1 0-1,0 1 1,0 0 0,7 8 0,-11-9-18,1 0-1,-1 0 1,0 0-1,0 0 0,-1 1 1,0 0-1,0 0 1,-1 0-1,0 0 1,0 0-1,0 0 1,0 10-1,-2-11 5,0 0 0,-1-1 0,1 1 0,-1 0 0,0-1 1,-1 1-1,0-1 0,1 1 0,-2-1 0,1 0 0,-1 0 0,1 0 0,-1 0 0,-1 0 0,1 0 0,-1-1 0,1 0 0,-1 0 0,-1 0 1,1 0-1,-1 0 0,-7 4 0,-4 2 5,0-1 1,-1 0-1,0-1 1,0-1 0,-30 8-1,28-10-200,-29 3 1,41-7-194,0 0 0,0-1 1,0 0-1,0 0 0,0-1 1,0 0-1,-11-3 0,17 4 343,0 0-1,1-1 0,-1 1 0,0 0 0,0 0 1,1-1-1,-1 1 0,0-1 0,1 1 0,-1 0 1,0-1-1,1 0 0,-1 1 0,1-1 0,-1 1 0,1-1 1,-1 1-1,1-1 0,-1 0 0,1 1 0,0-1 1,-1 0-1,1 0 0,0 1 0,0-1 0,-1 0 1,1 0-1,0 1 0,0-1 0,0 0 0,0 0 1,0 0-1,0 1 0,0-3 0,4-13-912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8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10 18836,'0'0'109,"0"-1"0,0 1 0,-1-1 0,1 0 0,0 1 0,-1-1 0,1 1 0,-1-1 0,1 1 0,-1-1 0,1 1 0,-1 0 0,1-1 0,-1 1 0,1 0 0,-1-1 0,1 1 0,-1 0 1,0 0-1,1-1 0,-1 1 0,0 0 0,1 0 0,-1 0 0,1 0 0,-1 0 0,0 0 0,0 0 0,-21 2 482,12 1-280,0 0 0,0 0 0,0 1 0,0 1 0,1 0 0,0 0 1,0 1-1,0 0 0,1 0 0,-10 10 0,-7 8-188,-39 49 1,29-28-50,-43 71 1,68-100-59,2 0 0,0 1 0,0 0 0,2 0 1,0 0-1,1 1 0,1 0 0,-3 30 0,7-45-65,-1 1 1,1-1-1,0 0 0,1 0 0,-1 1 0,1-1 0,-1 0 0,1 0 0,0 1 0,0-1 1,0 0-1,1 0 0,-1 0 0,1 0 0,0-1 0,-1 1 0,1 0 0,0-1 1,1 1-1,-1-1 0,0 1 0,1-1 0,-1 0 0,1 0 0,0 0 0,0-1 0,0 1 1,0-1-1,0 1 0,0-1 0,0 0 0,4 1 0,9 1-201,0-1 0,0 0 0,1 0 0,-1-2-1,20-1 1,21-3-399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9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 18236,'-13'23'3182,"-132"256"967,70-127-4093,70-142-163,0-2-219,2-1-1,-1 1 0,-3 13 0,7-21 274,0 0 0,0 0 0,0 0 0,0 0-1,1 0 1,-1 0 0,0 0 0,0 0 0,0 0 0,1 0-1,-1 0 1,0 0 0,0 0 0,0 0 0,1 0 0,-1 0-1,0 0 1,0 0 0,0 0 0,1 0 0,-1 0 0,0 0 0,0 0-1,0 0 1,0 0 0,1 0 0,-1 0 0,0 1 0,0-1-1,0 0 1,0 0 0,0 0 0,1 0 0,-1 0 0,0 1-1,0-1 1,0 0 0,0 0 0,0 0 0,0 0 0,0 1 0,0-1-1,0 0 1,0 0 0,0 0 0,0 1 0,0-1 0,0 0-1,0 0 1,0 0 0,0 1 0,16-18-892,1-8-677,0-2 0,-2 0-1,21-49 1,23-93 183,-24 61 5431,-27 93-1268,-6 21-832,-4 29-137,1-28-1649,-1 84 550,16 163-1,-10-210-1073,-4-39 180,2 14-290,-2-18 502,0-1 0,0 1 1,0 0-1,0-1 0,0 1 0,0-1 1,0 1-1,0 0 0,0-1 0,-1 1 1,1-1-1,0 1 0,0-1 0,0 1 1,-1-1-1,1 1 0,0-1 1,-1 1-1,1-1 0,0 1 0,-1-1 1,1 1-1,-1 0 0,-6-1-391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17004,'3'-5'1928,"11"4"-944,3-4-384,10 5 1129,3-1-433,8-2-456,2-4-432,-3 0-120,-3-2-40,-12-8-256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29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18916,'0'3'1840,"7"-3"-1015,4-2-281,9-1 928,5-2-272,11 0-336,2 0-159,7 0-257,2 0-296,-7-1-832,-1 3-433,-12 3 873,-7 0-160,-18 0-232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40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0 109 7218,'6'-7'706,"1"1"0,-1 0 0,1 0 0,0 1 0,0 0 0,1 0 0,0 0 0,9-3 0,-6 3 641,-1-1 0,0-1 0,16-12 0,-12 4 1662,-12 11-1142,-8 11-1419,-10 15-334,0 0 0,-20 40 0,30-50-104,0 1-1,1 0 1,0 0 0,1 0-1,1 1 1,-4 26-1,7-38-8,0 0 0,0-1 0,0 1 0,0 0 0,0 0 0,0 0 0,1-1-1,-1 1 1,0 0 0,1-1 0,0 1 0,-1 0 0,1-1 0,1 3 0,-1-3 3,-1 0 0,1-1 1,-1 1-1,1-1 1,-1 1-1,1-1 0,0 0 1,-1 1-1,1-1 0,0 0 1,0 1-1,-1-1 0,1 0 1,0 0-1,-1 0 1,1 1-1,0-1 0,0 0 1,0 0-1,-1 0 0,1 0 1,0 0-1,0-1 1,2 0 26,0 1 0,0-2 0,0 1 0,0 0 0,-1 0 0,1-1 0,-1 0 0,1 1 0,-1-1 0,1 0 0,-1 0 0,0-1 0,0 1 0,3-5 0,-1 0 56,0 0 0,0 0 0,-1 0 0,0-1 0,0 1 0,-1-1 0,3-15 0,-4 18-101,0 1 1,-1 0-1,0 0 0,0-1 0,0 1 0,0 0 1,-1 0-1,0-1 0,1 1 0,-2 0 1,1 0-1,0 0 0,-1 0 0,0 0 0,0 0 1,-3-5-1,4 8-62,0 1 0,0-1 0,0 0 1,0 0-1,0 0 0,0 1 0,-1-1 0,1 0 1,0 1-1,0-1 0,-1 1 0,1 0 0,0-1 0,-1 1 1,1 0-1,0 0 0,-1 0 0,1 0 0,0 0 1,-1 0-1,1 0 0,0 0 0,-1 1 0,1-1 1,0 0-1,0 1 0,-1-1 0,1 1 0,0 0 1,0-1-1,0 1 0,0 0 0,-1-1 0,1 1 0,0 0 1,1 0-1,-1 0 0,-2 2 0,-7 12-589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17804,'4'4'621,"0"1"0,0-1 0,-1 1 0,1 0 0,-1 0 1,0 0-1,-1 1 0,1-1 0,2 11 0,0-3-81,2 6-399,-1 1 0,-1 0 1,-1 0-1,0 1 1,-2-1-1,0 1 1,-2-1-1,0 1 0,-1 0 1,-1-1-1,-1 1 1,-6 21-1,-2-2-56,-1-1 0,-2 0-1,-2 0 1,-1-2 0,-23 37 0,20-42-62,-1 0 1,-26 30-1,37-51 36,-1 1 0,0-1 0,0-1 0,-1 0 0,-1-1 0,0 0 0,-23 12 1,3-7-3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1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1 822 12331,'0'-4'176,"0"0"0,0-1 0,0 1 0,0 0 0,1 0 0,0 0 0,0-1 0,0 1 1,0 0-1,1 0 0,-1 0 0,1 1 0,0-1 0,3-4 0,5-7 454,25-27 0,-27 33-357,13-14 63,2 1-1,0 1 1,2 1 0,34-22-1,-9 11-129,75-33 0,-105 55-199,1 0 1,1 2 0,0 0-1,31-5 1,-40 10-13,1 1 1,0 0-1,0 1 0,-1 1 0,1 0 1,0 0-1,-1 2 0,21 5 1,25 8-9,0-3 1,0-2 0,2-3 0,117 1 0,246-37 18,-382 24-7,201-21-2,410-30 3,1 64-7,-161 6 21,1-24 65,-335 5-34,305 11 69,-78 1 101,0-30 532,383-79 861,-715 93-1571,0-3-1,-1-2 0,53-21 1,-76 22-159,0-1 1,-1-1 0,0-2 0,-1-1 0,-1-1 0,34-29-1,-56 42-5,0 0-1,0-1 0,0 0 0,-1 0 0,0 0 0,0 0 0,0-1 0,4-10 1,-2 3-267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2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12779,'4'4'150,"-1"-1"1,0 1 0,1-1 0,0 0-1,0 0 1,0-1 0,0 1 0,0-1-1,0 0 1,1 0 0,-1 0-1,1-1 1,0 1 0,-1-1 0,10 1-1,4-1 155,0 0 0,34-3 0,3-4 209,104-24 0,53-31-78,-205 59-424,331-114 301,162-46-192,-373 134-129,174-18 1,-220 40 0,-1 4 0,1 3 0,109 15 0,-160-12 6,-1 1 0,0 2 0,0 1-1,-1 1 1,0 1 0,42 23 0,-59-27 2,-1 0 0,1 1 0,-2 1 0,1-1 0,-1 1 0,0 1 0,-1 0 0,0 0 0,0 1 0,-1 0 0,0 0 0,-1 1 0,0 0 0,0 0 0,-2 0 0,1 0 0,-1 1 0,3 19 0,-4-17 8,-2 1 1,0-1-1,0 1 1,-2 0-1,-1 17 1,0-23-6,1 0 1,-1 0-1,-1 0 0,0 0 1,0 0-1,-1-1 1,0 0-1,0 1 0,-7 8 1,1-7 36,10-9-41,0-1 0,0 0 0,0 0 1,-1 0-1,1 1 0,0-1 0,0 0 0,-1 0 1,1 0-1,0 0 0,0 1 0,-1-1 0,1 0 1,0 0-1,0 0 0,-1 0 0,1 0 0,0 0 0,-1 0 1,1 0-1,0 0 0,-1 0 0,1 0 0,0 0 1,0 0-1,-1 0 0,1 0 0,0 0 0,-1 0 1,1 0-1,0-1 0,0 1 0,-1 0 0,1 0 1,0 0-1,-1-1 0,-4-15 8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1580 14883,'3'-7'148,"0"0"0,1 1 1,-1 0-1,1-1 0,0 1 0,1 1 0,-1-1 0,1 1 0,0 0 0,0 0 1,9-6-1,2-3 69,64-58 740,89-61 0,307-192 361,20 28-994,485-192-326,-923 463 20,-13 8 91,-1-3 0,82-53 1,-122 72-78,17-14 110,-20 15-129,-1 1 1,1-1-1,0 1 1,0-1-1,-1 0 0,1 1 1,0-1-1,-1 0 1,1 1-1,-1-1 1,1 0-1,-1 0 1,1 0-1,-1 0 0,0 1 1,1-1-1,-1 0 1,0 0-1,1-1 1,-45 8-451,28-7 289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4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 18748,'14'-8'1536,"-9"8"-1096,-1 10-216,-2 12 721,-2 7-225,0 8-440,-2 4-272,-1 4-360,-1 4-176,-2-6-400,-4-6-1577,-3-10 2017,-4-5-352,-13-17-305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14811,'0'-6'328,"1"0"-1,-1 0 1,1 0 0,0 0-1,0 1 1,1-1 0,-1 0-1,1 0 1,1 1 0,-1-1-1,1 1 1,0 0 0,0 0-1,0 0 1,1 0 0,0 1-1,0-1 1,0 1 0,0 0-1,1 0 1,-1 0 0,1 1-1,0 0 1,0 0 0,8-4-1,1 2-155,-1 0-1,1 0 0,0 2 1,0-1-1,0 2 0,1 0 1,-1 1-1,0 0 0,1 1 1,-1 0-1,1 1 0,-1 1 1,0 1-1,0 0 0,21 7 1,-21-5-151,0 0 0,0 1 0,-1 0 0,1 1 1,-1 1-1,-1 0 0,1 0 0,-2 2 0,1-1 1,-1 2-1,0-1 0,-1 1 0,-1 1 0,15 22 1,-20-26-21,0 0 0,-1 0 0,-1 0 0,1 0 1,-1 1-1,-1-1 0,1 0 0,-1 1 0,-1-1 0,0 1 1,0 0-1,0-1 0,-1 1 0,-1-1 0,1 0 0,-1 1 1,-1-1-1,0 0 0,0 0 0,0 0 0,-1-1 0,0 1 1,-1-1-1,-7 10 0,5-7-4,0-1 1,0 0-1,-1-1 1,-1 0-1,1 0 1,-1-1-1,-1 0 1,1 0-1,-1-1 1,-1-1-1,1 1 1,-1-2-1,1 1 1,-1-2-1,0 1 1,-1-2-1,-16 3 1,23-4-113,0-1 0,-1 0 0,1-1 0,0 1 0,0-1 1,-1 0-1,1 0 0,0 0 0,0-1 0,0 0 0,0 0 1,-6-4-1,9 5 53,0-1 0,0 1-1,0-1 1,0 0 0,1 0 0,-1 1 0,0-1 0,1 0 0,0 0 0,-1-1 0,1 1-1,0 0 1,0 0 0,0-1 0,0 1 0,0-1 0,1 1 0,-1 0 0,1-1 0,0 1-1,-1-1 1,1 0 0,0 1 0,0-1 0,1 1 0,-1-1 0,1 1 0,0-3 0,10-24-613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5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101 110 14499,'8'5'716,"-8"-4"-538,0-1-1,1 1 1,-1-1 0,1 1 0,-1-1-1,1 1 1,-1-1 0,1 0-1,-1 1 1,1-1 0,0 0 0,-1 1-1,1-1 1,0 0 0,-1 0-1,1 1 1,0-1 0,-1 0 0,1 0-1,0 0 1,-1 0 0,1 0-1,0 0 1,-1 0 0,1 0 0,0 0-1,-1 0 1,1 0 0,0-1-1,-1 1 1,1 0 0,0 0 0,-1-1-1,1 1 1,-1 0 0,1-1-1,-1 1 1,1-1 0,-1 1 0,1-1-1,-1 1 1,1-1 0,-1 1 0,1-1-1,-1 1 1,0-1 0,1 1-1,-1-1 1,0 0 0,1 0 0,3-6 234,0 0 1,-1-1-1,5-13 1,-8 19-393,1 1-1,0-1 1,-1 1 0,0-1 0,1 1 0,-1-1-1,0 0 1,0 1 0,0-1 0,0 0-1,0 1 1,0-1 0,0 1 0,0-1-1,-1 0 1,1 1 0,0-1 0,-1 1 0,0-1-1,1 1 1,-1-1 0,0 1 0,0 0-1,0-1 1,-2-1 0,2 2-13,0 1 1,-1-1-1,1 1 0,-1-1 1,1 1-1,-1 0 0,1 0 1,0-1-1,-1 1 0,1 0 1,-1 0-1,1 1 0,-1-1 1,1 0-1,-1 0 0,1 1 1,-1-1-1,1 1 0,0-1 1,-1 1-1,1 0 0,0-1 1,-3 3-1,-27 22 73,23-16-78,0 0 0,0 0 1,1 1-1,0 1 0,0-1 0,1 1 0,1 0 1,0 0-1,0 1 0,2-1 0,-1 1 0,1 0 1,-2 15-1,5-26-3,0 0 0,0 0 0,0 0 0,0 0 0,0 0 0,0 0 0,0 0 0,0 0 0,1 0 0,-1-1 0,0 1 1,0 0-1,1 0 0,-1 0 0,1 0 0,-1 0 0,1 0 0,-1 0 0,1-1 0,0 1 0,-1 0 0,1 0 0,0-1 0,-1 1 0,2 1 1,0-2-2,-1 0 1,1 1-1,0-1 1,-1 0-1,1 0 1,-1 1-1,1-1 1,-1-1 0,1 1-1,-1 0 1,1 0-1,0 0 1,-1-1-1,3 0 1,5-3-6,1 0-1,-1-1 1,16-10 0,2-3 29,-2-1 0,0 0 1,-1-2-1,-1-1 0,40-49 0,-61 68-19,0 0-1,0 1 0,-1-1 1,1 0-1,-1 0 0,1-1 0,1-5 1,-3 8-4,0 1 0,0-1 0,0 1 0,0-1 0,0 1 0,0-1 0,0 1 0,0-1-1,0 1 1,-1 0 0,1-1 0,0 1 0,0-1 0,0 1 0,0-1 0,-1 1 0,1-1 0,0 1 0,-1 0 0,1-1 0,0 1 0,-1-1 0,0 1-1,0-1 0,0 1-1,0-1 1,1 1 0,-1 0-1,0 0 1,0-1-1,0 1 1,0 0 0,0 0-1,0 0 1,0 0 0,0 0-1,0 0 1,-1 0 0,-5 2-11,1-1 1,0 1 0,0 0-1,0 1 1,0-1 0,0 1-1,1 0 1,-11 8 0,-11 5-1683,30-18-256,-1-1 1319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1 15571,'-4'0'236,"-1"-1"-1,0 1 0,1 0 1,-1 1-1,1-1 0,-1 1 1,0 0-1,1 0 0,0 0 1,-1 0-1,1 1 1,0 0-1,-1 0 0,1 0 1,0 0-1,1 1 0,-1 0 1,0 0-1,1 0 0,-1 0 1,-5 7-1,-4 6 396,1 1 0,0 0 0,-14 28 0,23-39-524,-17 33 450,3 0 0,1 1 0,1 1 0,3 1 0,-9 49 0,-14 215 52,33-228-523,9-89 90,1-12-135,38-182 49,-8 29-163,-37 172 69,9-27-48,-10 30 49,0 1 0,0-1 0,0 1 0,0-1-1,0 1 1,1-1 0,-1 1 0,0 0 0,0-1 0,0 1 0,1-1 0,-1 1 0,0 0 0,1-1-1,-1 1 1,0 0 0,1-1 0,-1 1 0,0 0 0,1 0 0,-1-1 0,0 1 0,1 0 0,-1 0-1,1 0 1,-1 0 0,1-1 0,-1 1 0,0 0 0,1 0 0,-1 0 0,1 0 0,-1 0 0,1 0-1,-1 0 1,1 0 0,-1 0 0,1 0 0,-1 0 0,0 1 0,1-1 0,-1 0 0,1 0 0,-1 0 0,1 1-1,-1-1 1,0 0 0,1 0 0,-1 1 0,0-1 0,1 0 0,-1 1 0,0-1 0,1 1 0,2 3-17,1 0 1,0 0 0,0 0 0,0 0 0,0-1 0,1 0 0,-1 0-1,8 4 1,-10-6 19,1-1 1,-1 1-1,1-1 0,-1 1 0,1-1 0,0 0 0,-1 0 0,1 0 1,-1-1-1,1 1 0,-1 0 0,1-1 0,-1 0 0,1 1 0,-1-1 0,0 0 1,1 0-1,-1-1 0,0 1 0,4-3 0,4-3 87,1-1 0,-2 0 1,1-1-1,-1 0 0,10-12 0,-30 40 15,-16 40 0,23-49-102,0 0 1,1 0-1,1 1 1,-1-1-1,0 22 1,3-31-1,-1 0 0,1 0 0,0 0 0,0 0 0,0 0 0,1-1 0,-1 1 1,0 0-1,0 0 0,0 0 0,1 0 0,-1 0 0,0 0 0,1-1 0,-1 1 1,1 0-1,-1 0 0,1-1 0,-1 1 0,1 0 0,0-1 0,-1 1 0,1 0 1,0-1-1,0 1 0,0 0 0,1-1 0,0 1 1,-1-1 0,1 0-1,0 0 1,-1 1-1,1-1 1,0-1-1,-1 1 1,1 0-1,0 0 1,-1 0-1,1-1 1,2 0 0,6-3 0,-1 0 0,1-1 0,13-9 0,-21 13-2,177-115 109,-177 115-103,26-13 6,-27 13-9,0 0 0,0 1 0,1-1 0,-1 1 0,0 0 0,1-1 0,-1 1 0,0 0 0,1 0 0,-1 0 0,0 0 0,1 0 0,-1 0 0,0 0 0,1 0 0,-1 1 0,3 0 0,-4-1 0,0 1-1,1-1 0,-1 1 0,1-1 0,-1 1 0,0 0 0,0-1 1,1 1-1,-1 0 0,0-1 0,0 1 0,0 0 0,0-1 1,0 1-1,0 0 0,0 0 0,0-1 0,0 1 0,0 0 1,0-1-1,0 1 0,0 0 0,0-1 0,-1 1 0,1 0 0,0-1 1,-1 2-1,-11 23 22,8-17-24,1-3-1,1-1 10,1 0 1,-1 0-1,0 0 1,1 0-1,0 0 1,-1 7-1,2-11-6,0 0 0,0 1-1,0-1 1,0 1-1,0-1 1,0 0-1,0 1 1,0-1 0,0 0-1,0 1 1,0-1-1,1 0 1,-1 1-1,0-1 1,0 0 0,0 1-1,1-1 1,-1 0-1,0 1 1,0-1-1,1 0 1,-1 0-1,0 1 1,1-1 0,-1 0-1,0 0 1,1 0-1,-1 0 1,1 1-1,0-1 2,1 0 0,0 0 0,-1 0-1,1 0 1,0 0 0,-1 0 0,1 0-1,0-1 1,-1 1 0,1-1 0,1 0-1,17-7 39,0-2 0,0 0 0,-1-1 0,35-27-1,-32 22-2,-10 11-53,-8 11-7,-8 23-16,0-12 37,4-14-4,0 0 1,0 1-1,0-1 0,0 0 1,0 0-1,1 0 0,-1 0 1,1 1-1,1 3 0,-1-6-11,0 0-1,0-1 0,-1 1 0,1 0 1,0 0-1,0-1 0,0 1 0,-1 0 1,1-1-1,0 1 0,0-1 0,0 1 1,0-1-1,0 0 0,0 1 0,0-1 0,0 0 1,1 0-1,-1 0 0,0 0 0,0 0 1,0 0-1,0 0 0,0 0 0,0 0 1,0 0-1,0 0 0,0-1 0,0 1 1,0-1-1,2 0 0,7-3-501,0-1 0,0 0 0,-1-1 0,1 0 0,-1 0 0,-1-1 0,13-11 0,-7 4-299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0 19508,'-1'5'306,"0"-1"0,0 0 0,0 0 0,0 1 0,-1-1 0,1 0-1,-1 0 1,0 0 0,-1-1 0,-3 7 0,-7 11 797,-23 55 132,-28 84 1,48-111-808,2 1-1,-14 100 1,28-150-427,0 0 0,0 0 0,0 0 1,0 0-1,0 0 0,0 0 0,0 0 0,0 0 0,0 0 0,1 0 1,-1 0-1,0 0 0,0 0 0,0 0 0,0 0 0,0 0 0,0 0 1,0 0-1,0 0 0,0 0 0,0 0 0,0 0 0,0 0 0,0 0 1,0 0-1,0 0 0,1 0 0,4-14-2,6-21-31,0-5-71,-6 16 19,2 1 0,15-38 0,-22 61 82,0 0 0,1 0 1,-1-1-1,0 1 0,0 0 1,0-1-1,1 1 0,-1 0 1,0 0-1,0-1 0,0 1 1,1 0-1,-1 0 0,0 0 1,0 0-1,1-1 0,-1 1 1,0 0-1,1 0 0,-1 0 1,0 0-1,1 0 0,-1 0 1,0 0-1,1-1 0,-1 1 1,0 0-1,1 0 0,-1 0 1,0 0-1,1 1 0,-1-1 1,0 0-1,0 0 0,1 0 1,-1 0-1,0 0 0,1 0 1,-1 0-1,0 1 0,1-1 1,-1 0-1,0 0 0,0 0 1,1 1-1,-1-1 0,0 0 1,0 0-1,1 1 0,14 18 29,-7-9-33,-5-7 10,-1-1-1,1 0 0,0 0 1,0 0-1,0 0 1,0 0-1,0-1 0,0 1 1,0-1-1,1 0 0,-1 0 1,0 0-1,1-1 1,-1 1-1,1-1 0,-1 1 1,1-1-1,-1 0 1,1-1-1,-1 1 0,0-1 1,1 1-1,-1-1 1,1 0-1,-1 0 0,4-2 1,9-5 48,-1-1-1,-1 0 1,0 0 0,19-17 0,-40 35-58,-1 0 1,2 0 0,-1 1-1,2 0 1,-8 15-1,12-24 7,-18 44-3,17-41-2,1-1-1,0 1 0,0 0 0,0 0 0,1 0 1,0 0-1,-1 0 0,1 0 0,1 7 1,-1-10-23,0 0 1,1-1-1,-1 1 1,0 0-1,0-1 1,1 1-1,-1 0 0,1-1 1,-1 1-1,0-1 1,1 1-1,-1-1 1,1 1-1,-1-1 1,1 1-1,-1-1 1,1 1-1,0-1 1,-1 0-1,1 1 1,-1-1-1,1 0 1,0 1-1,-1-1 1,1 0-1,0 0 1,-1 0-1,1 0 1,0 0-1,0 0 1,-1 0-1,1 0 1,0 0-1,-1 0 1,1 0-1,0 0 1,-1 0-1,1 0 1,0-1-1,-1 1 1,2-1-1,1 0-194,1 0 0,-1-1 0,1 1-1,-1-1 1,0 0 0,5-4 0,-1-1-35,1 0 0,-1-1 0,11-17 1,2-9-444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7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19268,'-3'8'1536,"2"2"-1103,2 5-377,-1-2 88,0 2-1769,5 0 1569,2 3-296,7 0-320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41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1617 13131,'201'-135'3221,"-103"66"-2400,181-123 726,817-536 708,-891 606-2475,5 8 0,300-115 0,-460 211 55,-14 8-69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15395,'-9'2'666,"-1"0"-1,1 1 1,-1 1-1,1-1 1,0 2-1,0-1 1,0 1-1,1 1 1,0-1-1,0 1 1,0 1-1,1 0 0,0 0 1,0 0-1,-11 17 1,17-23-638,0 0-1,0 0 1,1 0 0,-1 0-1,0 0 1,1 0 0,-1 0-1,1 0 1,0 1 0,-1-1-1,1 0 1,0 0 0,0 0-1,0 1 1,0-1 0,0 0-1,0 0 1,0 1 0,0-1-1,0 0 1,1 0 0,-1 1-1,0-1 1,1 0 0,-1 0-1,2 2 1,-1-2-11,0 0-1,1 0 1,-1 0 0,1 0-1,0 0 1,-1 0-1,1-1 1,0 1 0,-1 0-1,1-1 1,0 0 0,0 1-1,-1-1 1,1 0 0,3 0-1,7 0-2,-1 0 0,1-1-1,0-1 1,16-4-1,68-24 70,40-9 5,-132 38-86,1 0-1,-1 0 1,1 1-1,-1 0 1,1-1-1,7 2 1,-11-1-3,0 0 1,-1 1 0,1-1 0,0 0 0,0 1-1,0-1 1,0 0 0,0 1 0,0-1-1,-1 1 1,1-1 0,0 1 0,0 0-1,-1-1 1,1 1 0,0 0 0,-1 0 0,1-1-1,-1 1 1,1 0 0,-1 0 0,1 0-1,-1 0 1,0-1 0,1 1 0,-1 0-1,0 0 1,0 0 0,1 0 0,-1 0 0,0 0-1,0 0 1,0 2 0,0-2 0,0 0 1,0 0-1,1 0 1,-1 0-1,0 0 0,1 0 1,-1 0-1,1 0 1,-1 0-1,1 0 1,0 0-1,-1 0 0,1 0 1,0 0-1,0 0 1,0-1-1,0 1 1,-1 0-1,1-1 0,0 1 1,0 0-1,0-1 1,0 1-1,0-1 1,1 0-1,-1 1 0,0-1 1,0 0-1,0 0 1,0 0-1,0 1 1,3-2-1,6 2-82,1 0 0,18-3-1,-12 2-236,40-2-3101,-68-2 2715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8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20668,'23'-1'2145,"4"-3"-1553,4-2-720,-2 0 1984,-2 2-1504,-8-2 145,-3 3-393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8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173 227 19100,'0'-2'140,"-1"1"0,0 0-1,1-1 1,-1 1 0,0 0 0,0 0 0,0 0-1,0 0 1,0 0 0,0 0 0,-1 0-1,1 0 1,0 0 0,0 0 0,-1 1 0,1-1-1,0 0 1,-1 1 0,-2-1 0,1 0 73,-1 0 0,0 1 1,1 0-1,-1 0 0,0 0 0,1 0 1,-8 2-1,3-1-87,1 1 1,-1 1-1,1-1 1,0 1-1,0 0 0,0 1 1,-8 5-1,14-8-123,-28 23 18,27-23-21,1 1-1,0-1 1,-1 0-1,1 1 1,0-1-1,0 1 1,0-1-1,0 1 1,0 0 0,0-1-1,1 1 1,-1 0-1,0-1 1,1 1-1,-1 0 1,1 3-1,0-5 1,0 0 0,0 1 0,0-1 0,0 0 0,1 0 1,-1 1-1,0-1 0,0 0 0,1 0 0,-1 1 0,0-1 0,0 0 0,1 0 0,-1 0 0,0 0 0,0 1 0,1-1 0,-1 0 0,0 0 0,1 0 0,-1 0 0,0 0 0,0 0 0,1 0 0,-1 0 0,0 0 1,1 0-1,-1 0 0,0 0 0,1 0 0,-1 0 0,0 0 0,1 0 0,-1 0 0,15-4 5,-13 4-4,13-6 20,1 0-1,-1 0 1,0-1-1,-1-1 1,1-1-1,-2 0 0,16-13 1,82-83 421,-87 79-170,33-48-1,-50 64-163,-27 62 34,-31 80-109,46-114-31,0 1 0,0 0 0,2 0-1,1 0 1,-1 27 0,3-44 0,0 0-1,0-1 0,0 1 1,0 0-1,1 0 0,-1 0 1,1 0-1,-1-1 0,1 1 1,0 0-1,-1 0 0,1-1 1,0 1-1,0-1 1,2 3-1,-2-3 1,0 0 1,0-1-1,0 1 1,0 0-1,0-1 1,0 1-1,0-1 1,0 1-1,1-1 1,-1 1-1,0-1 0,0 0 1,0 1-1,1-1 1,-1 0-1,0 0 1,2 0-1,2-1 6,-1 0 0,0 0-1,0 0 1,0 0-1,0-1 1,0 1 0,-1-1-1,1 0 1,0 0-1,-1 0 1,7-6 0,4-6 54,0-1 1,-1 0 0,-1-1 0,0 0 0,-2-1 0,11-21 0,-18 38 7,-1 7-48,-1 10-16,-1-16-2,1 6-5,0 1-1,0-1 0,0 0 0,1 0 0,0 1 0,0-1 0,1-1 1,0 1-1,0 0 0,0-1 0,7 9 0,-7-10-7,1-1 0,0 0 0,1 0-1,-1 0 1,1-1 0,0 1 0,0-1 0,0 0-1,0 0 1,0-1 0,1 1 0,-1-1 0,1-1 0,10 3-1,-9-2 2,0-1-1,1 0 1,-1-1 0,0 1-1,0-1 1,1-1-1,-1 1 1,10-3-1,-15 3 13,0-1-1,0 0 0,0 1 0,-1-1 0,1 0 0,0 0 0,0 0 1,0-1-1,-1 1 0,1 0 0,0 0 0,-1-1 0,0 1 0,1-1 0,-1 0 1,0 1-1,1-1 0,-1 0 0,0 0 0,-1 0 0,1 0 0,0 1 1,0-1-1,-1 0 0,1 0 0,-1-1 0,0 1 0,1 0 0,-1 0 0,0 0 1,0 0-1,0 0 0,-1-3 0,-1-6 175,-1-1-1,0 1 1,-1 0 0,0 0-1,-1 1 1,0-1 0,-9-14-1,13 24-135,0 0-38,1 1 0,0 0 0,-1-1 0,1 1-1,0-1 1,0 1 0,-1-1 0,1 1 0,0-1 0,0 1 0,0-1 0,-1 1 0,1-1 0,0 1-1,0-1 1,0 1 0,0-1 0,0 1 0,0-1 0,0 1 0,0-1 0,0 1 0,1-1 0,-1 1-1,0-1 1,0 1 0,0-1 0,0 1 0,1-1 0,-1 1 0,0 0 0,1-1 0,-1 1 0,0-1-1,1 1 1,-1 0 0,0-1 0,1 1 0,-1 0 0,1-1 0,-1 1 0,0 0 0,1 0 0,-1-1-1,1 1 1,-1 0 0,1 0 0,-1 0 0,1 0 0,-1 0 0,1 0 0,-1 0 0,1-1 0,-1 2-1,1-1 1,-1 0 0,1 0 0,0 0 0,42 4-605,-32-2 832,71 8-390,-34-10-34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9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0 19068,'1'11'325,"0"1"0,0-1-1,-1 1 1,-1-1 0,0 1 0,0-1 0,-4 14-1,-1 13 393,-59 440 1425,65-477-2150,0-1 0,0 1 0,0-1 0,0 0 0,0 1 0,0-1-1,0 1 1,0-1 0,0 1 0,0-1 0,-1 0 0,1 1 0,0-1 0,0 1 0,0-1-1,-1 1 1,1-1 0,0 0 0,0 1 0,-1-1 0,1 0 0,0 1 0,0-1 0,-1 0 0,1 1-1,0-1 1,-1 0 0,0 1 0,-7-11-178,-5-29-62,12 35 218,-13-42-199,0 4 17,-13-71 1,27 112 212,-1-1 1,1 0-1,0 1 0,0-1 0,0 1 0,0-1 0,0 1 1,0-1-1,0 1 0,1-1 0,-1 1 0,0-1 0,1 1 1,0-1-1,-1 1 0,1 0 0,1-3 0,-1 3 3,0 1 0,0-1 0,0 0 0,0 1-1,0-1 1,0 1 0,0-1 0,1 1 0,-1-1 0,0 1-1,0 0 1,1 0 0,-1-1 0,0 1 0,0 0 0,1 0-1,-1 0 1,0 1 0,0-1 0,1 0 0,1 1 0,85 22-823,-9-2 605,-35-14 30,0 0-66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3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165 120 16371,'-7'0'174,"0"0"-1,0 0 0,0 0 0,0 1 1,0 1-1,1-1 0,-1 1 0,0 0 1,1 0-1,-1 1 0,1 0 0,0 0 1,0 0-1,0 1 0,1 0 0,-1 0 0,1 1 1,0-1-1,0 1 0,0 0 0,1 1 1,0-1-1,0 1 0,0-1 0,0 1 1,1 1-1,0-1 0,-2 9 0,4-14-149,0 1-1,1-1 0,0 1 1,-1-1-1,1 1 0,0-1 1,0 1-1,0 0 0,0-1 1,0 1-1,0-1 0,0 1 1,0-1-1,1 1 0,-1-1 1,1 1-1,-1-1 0,1 1 1,0-1-1,-1 1 0,1-1 1,0 0-1,2 3 0,-2-3 17,1 0-1,0 0 1,0 0-1,0 0 1,-1-1 0,1 1-1,0 0 1,0-1-1,0 1 1,0-1-1,0 0 1,0 0-1,0 0 1,1 0-1,2 0 1,5-1 124,0-1 0,0 0 0,0-1 1,0 0-1,0 0 0,9-6 0,-5 2 83,0-1 0,-1 0 1,0-1-1,0 0 0,-1-1 0,-1-1 0,16-17 1,-20 20-223,-1 0-1,-1 0 1,1 0 0,-1-1 0,-1 1 0,0-1 0,0 0 0,0-1 0,-2 1-1,1-1 1,-1 1 0,0-1 0,0-11 0,-2 21-107,1-1-1,-1 0 1,0 0-1,0 0 1,0 0 0,0-1-1,0 1 1,0 0-1,0 0 1,0 0 0,0 0-1,-1 1 1,1-1-1,0 0 1,-1 0 0,1 0-1,-1 0 1,1 0 0,-1 0-1,1 0 1,-1 0-1,0 1 1,1-1 0,-1 0-1,0 0 1,-1 0-1,2 1 29,0 0-1,-1 0 1,1 0-1,0 0 1,0 1-1,0-1 1,0 0-1,-1 0 1,1 0-1,0 0 1,0 1-1,0-1 0,0 0 1,0 0-1,0 0 1,0 1-1,0-1 1,-1 0-1,1 0 1,0 1-1,0-1 1,0 0-1,0 0 1,0 1-1,0-1 1,0 0-1,0 0 0,0 0 1,0 1-1,1-1 1,-1 0-1,0 0 1,0 1-1,0-1 1,0 0-1,0 0 1,0 0-1,0 1 1,1-1-1,-1 0 1,0 0-1,6 12-659,6-6-1,6-5-32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128 204 12563,'6'-13'653,"-2"5"-268,0 0-1,0 0 1,-1-1 0,0 0 0,0 0-1,-1 0 1,0 0 0,-1 0 0,1-14 0,-2 23-363,0 0 0,0-1 1,0 1-1,0 0 1,0 0-1,0 0 0,-1 0 1,1 0-1,0 0 1,0 0-1,0 0 0,0 0 1,0 0-1,0-1 1,0 1-1,0 0 0,0 0 1,0 0-1,0 0 1,0 0-1,0 0 0,0 0 1,0 0-1,-1 0 1,1 0-1,0 0 0,0 0 1,0 0-1,0 0 1,0 0-1,0 0 0,0 0 1,0 0-1,0 0 1,-1 0-1,1 0 0,0 0 1,0 0-1,0 0 1,0 0-1,0 0 0,0 0 1,0 0-1,0 0 1,0 0-1,0 0 0,-1 0 1,1 0-1,0 0 1,0 0-1,0 0 0,0 0 1,0 0-1,0 0 1,0 0-1,0 0 0,0 1 1,0-1-1,0 0 1,0 0-1,0 0 0,0 0 1,-1 0-1,1 0 1,0 0-1,0 0 0,0 0 1,0 0-1,0 1 1,-8 11 695,-8 18-13,-8 25-85,2 0 0,3 2 0,3 0-1,-14 88 1,30-143-606,-5 47 376,5-47-376,0 0 0,0 1-1,0-1 1,0 0 0,1 0 0,-1 0-1,1 0 1,-1 0 0,1 0 0,0 0-1,0 0 1,0 0 0,0 0 0,0 0-1,0-1 1,0 1 0,1 0 0,-1-1-1,3 3 1,-3-3-9,-1-1-1,1 0 1,-1 0-1,1 1 1,0-1-1,-1 0 1,1 0-1,-1 0 1,1 0-1,0 0 0,-1 1 1,1-1-1,0 0 1,-1-1-1,1 1 1,0 0-1,-1 0 1,1 0-1,-1 0 1,1 0-1,0-1 1,-1 1-1,1 0 1,-1-1-1,1 1 1,-1 0-1,1-1 1,-1 1-1,1 0 1,-1-1-1,1 1 1,-1-1-1,1 1 1,-1-1-1,0 1 1,1-1-1,-1 0 1,0 1-1,1-1 1,-1 1-1,0-2 1,10-26 115,-8 17-69,0 0-1,-1 0 1,-1-1-1,1 1 0,-2 0 1,0-1-1,0 1 0,-1 0 1,0 0-1,-1 0 0,0 0 1,-1 1-1,0-1 1,-1 1-1,0 0 0,-13-19 1,18 29-38,-1-1-1,1 0 1,-1 0 0,1 1 0,-1-1 0,1 0 0,-1 1 0,0-1 0,1 1-1,-1-1 1,0 1 0,1-1 0,-1 1 0,0 0 0,0-1 0,0 1-1,1 0 1,-1-1 0,0 1 0,0 0 0,0 0 0,0 0 0,-1 0 0,1 0-5,1 1 0,0-1 0,-1 1 0,1-1 0,0 1 1,-1-1-1,1 1 0,0-1 0,0 1 0,-1-1 0,1 1 1,0 0-1,0-1 0,0 1 0,0-1 0,0 1 0,0 0 1,0-1-1,0 1 0,0-1 0,0 1 0,0-1 0,0 1 1,1 0-1,-1-1 0,0 1 0,0-1 0,1 1 0,-1-1 1,0 1-1,1-1 0,-1 1 0,0-1 0,1 1 0,3 5-98,-1-1 0,1 0-1,0 0 1,1 0-1,-1 0 1,1-1-1,0 0 1,0 0-1,1 0 1,-1 0-1,1-1 1,-1 0-1,9 3 1,0 0-333,-1-2 1,1 1-1,0-2 0,0 1 1,15 0-1,-15-3-35,0 0-1,0 0 1,1-2-1,-1 0 1,0 0-1,0-2 0,0 1 1,0-2-1,0 0 1,-1-1-1,0 0 1,15-8-1,-24 10 429,0 0 0,0 0 0,0 0-1,0-1 1,-1 1 0,5-7 0,-7 8 106,0 1 1,0 0 0,0-1 0,0 1-1,0-1 1,0 1 0,0-1-1,-1 0 1,1 1 0,-1-1-1,1 0 1,-1 1 0,0-1-1,1 0 1,-1 1 0,0-1-1,0 0 1,0 1 0,0-1-1,-1 0 1,1 0 0,-1-1-1,1 2-15,-1 1-1,1-1 1,-1 0-1,1 1 1,-1-1-1,1 1 1,-1-1-1,1 1 1,-1-1-1,0 1 1,1 0-1,-1-1 1,0 1-1,1 0 0,-1 0 1,0-1-1,1 1 1,-1 0-1,0 0 1,0 0-1,1 0 1,-1 0-1,0 0 1,0 0-1,1 0 1,-1 0-1,0 0 1,0 0-1,1 0 1,-1 1-1,0-1 1,1 0-1,-2 1 0,-23 12 1144,15-6-947,1 0 0,-1 1-1,1 0 1,1 0 0,0 1 0,0 0 0,1 0 0,0 1 0,0 0 0,1 0 0,1 0-1,-1 1 1,2 0 0,-1 0 0,-1 12 0,5-22-238,1 0 1,-1 0-1,1 0 1,0 0-1,0 0 1,-1 0-1,1 0 1,0 0-1,0 0 1,0 0-1,0 0 1,0 0-1,0 0 1,1-1-1,-1 1 1,0 0-1,0 0 1,1 0-1,-1 0 1,0 0-1,1 0 1,-1 0-1,1 0 1,-1-1-1,1 1 1,0 0-1,-1 0 1,1-1-1,0 1 1,-1 0-1,1-1 1,0 1-1,0-1 1,0 1-1,-1-1 1,1 1-1,0-1 1,0 0-1,0 1 1,0-1-1,0 0 1,0 0-1,0 0 1,0 1-1,0-1 1,0 0-1,0 0 1,0 0-1,2-1 1,3 0 33,1 0 1,-1-1-1,0 1 1,1-1 0,11-6-1,-5 1 23,1-1 0,-1 0 0,0-1 0,-1 0 0,13-13 0,48-57 82,-66 71-184,-19 29-95,1 0 0,1 0 0,1 1 0,-7 24 0,16-44 120,-1 0 1,1 0-1,-1 1 0,1-1 1,0 0-1,0 0 1,0 0-1,0 0 0,1 0 1,-1 0-1,2 4 0,-2-5 2,0 0 0,1-1 0,-1 1 0,1 0-1,-1 0 1,1-1 0,0 1 0,-1 0 0,1-1-1,0 1 1,-1-1 0,1 1 0,0 0-1,0-1 1,-1 0 0,1 1 0,0-1 0,0 1-1,1-1 1,2 1 6,0-1-1,0 0 1,0 0 0,0 0-1,0 0 1,1-1 0,-1 0-1,0 0 1,-1 0 0,6-2-1,11-5 16,0 0-1,-1-2 1,0 0-1,-1-1 1,0-1-1,-1 0 1,-1-2-1,0 0 1,15-17-1,8-12 31,-1-3 0,30-50 0,-1-9-22,-58 89-35,-1 0 0,0-1-1,-1 0 1,6-26 0,-13 42 1,1 0 1,-1 0-1,0 1 1,0-1-1,1 0 0,-1 0 1,0 0-1,0 0 1,0 0-1,0 0 1,0 0-1,-1 0 0,1 0 1,0 0-1,-1-1 1,1 2 1,0 0 0,-1-1 0,1 1 0,0 0 0,0 0 0,-1 0 0,1 0 0,0 0 0,-1 0 0,1 0 0,0 0 0,-1 0 0,1 0 0,0 0 0,0 0 0,-1 0 0,1 0 0,0 0 0,-1 0 0,1 0 0,0 0 0,0 0 0,-1 1 0,1-1 0,0 0 0,0 0 0,-1 0 0,1 0 0,0 1 0,-1-1 0,-20 20-70,-8 20 44,1 1-1,1 1 1,3 1-1,1 1 1,-21 63 0,38-92 35,2 0-1,0 1 1,0 0 0,1 0 0,2 0 0,-1 18 0,2-30-2,0 0 0,0 0-1,1 0 1,0 0 0,0 0 0,0 0-1,0 0 1,0 0 0,1 0 0,0-1-1,0 1 1,4 5 0,-4-7-2,0 1 0,0-1 0,1-1 0,-1 1 0,1 0 0,-1 0 0,1-1 0,0 0-1,-1 1 1,1-1 0,0 0 0,0 0 0,0-1 0,0 1 0,0-1 0,0 1 0,0-1 0,0 0 0,5 0 0,0-1-1,1-1 1,0 1-1,-1-1 0,1-1 1,-1 0-1,1 0 1,-1-1-1,0 1 0,-1-2 1,1 1-1,-1-1 1,0-1-1,0 1 0,0-1 1,11-12-1,-3 0-18,0 0 1,-1-1-1,-1 0 1,19-39-1,-29 51 11,1-1-1,-2 0 1,1 1-1,-1-1 1,0 0-1,1-11 1,-3 18 4,0 0 0,0 1 0,0-1 0,0 0 0,0 0 1,0 0-1,0 0 0,0 0 0,-1 0 0,1 1 0,0-1 0,0 0 0,-1 0 0,1 0 1,0 1-1,-1-1 0,1 0 0,-1 0 0,1 1 0,-1-1 0,1 0 0,-1 1 1,0-1-1,1 1 0,-2-2 0,0 2 0,0 0 0,0 0 0,0 0 0,0 0 0,0 0 0,1 0-1,-1 1 1,0-1 0,0 1 0,0-1 0,1 1 0,-1 0 0,0-1 0,1 1 0,-1 0 0,0 0 0,-2 3 0,-11 6 12,1 0 0,1 1 0,0 1 0,0 1 0,-15 18 0,20-21 7,0 1 1,1-1-1,0 1 0,1 0 1,0 1-1,1-1 0,0 1 0,-3 15 1,8-26-15,-1 1 1,1-1 0,-1 0-1,1 1 1,0-1 0,0 1-1,0-1 1,0 1 0,0-1-1,0 1 1,0-1 0,0 1-1,1-1 1,-1 1 0,1-1-1,-1 1 1,1-1 0,-1 0-1,1 1 1,0-1 0,-1 0-1,1 0 1,0 1 0,0-1-1,0 0 1,0 0 0,0 0-1,0 0 1,1 0 0,-1 0-1,0 0 1,0-1 0,1 1-1,-1 0 1,1-1 0,-1 1-1,0-1 1,1 1 0,-1-1-1,1 0 1,-1 0 0,3 1-1,6-1 17,0 0-1,0 0 1,0 0 0,19-5-1,-27 5-19,27-6 33,46-17-1,-49 14 4,51-11-1,-74 19-37,1 1 0,-1-1-1,0 1 1,0 0 0,0 0 0,1 0 0,-1 0 0,0 0 0,0 1 0,0 0 0,0-1 0,4 3 0,-5-2 0,-1 0 0,0 0 1,1 0-1,-1 0 1,0 0-1,0 1 1,0-1-1,0 0 0,0 1 1,0-1-1,0 1 1,-1-1-1,1 1 0,-1 0 1,1-1-1,-1 1 1,1-1-1,-1 1 1,0 0-1,0-1 0,0 1 1,0 0-1,0 3 1,0 8-7,-1-9 12,1 1-1,0 0 1,0 0-1,1-1 1,1 9-1,-2-11 0,1-1 0,-1 0 0,1 0 0,-1 0-1,1 1 1,0-1 0,0 0 0,-1 0 0,1 0 0,0 0 0,0 0 0,0 0 0,0 0-1,0-1 1,0 1 0,0 0 0,1 0 0,-1-1 0,0 1 0,0-1 0,0 1 0,1-1-1,-1 0 1,0 1 0,3-1 0,6 1 15,1 0 1,-1 0-1,1-2 0,0 1 0,-1-1 0,15-4 1,64-20-36,-23 6-284,-53 18 6,-11 7-469,-16 15-850,7-11 1447,2-2-251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22 13643,'-13'171'7874,"6"-119"-6646,2 93-1,5-140-1190,0-1 1,0 0-1,1 1 1,0-1-1,0 0 1,0 0 0,0 0-1,1 1 1,-1-1-1,1 0 1,3 5-1,-3-8-25,-1 1-1,1-1 0,-1 1 1,1-1-1,0 0 0,-1 0 1,1 0-1,0 0 1,0 0-1,0 0 0,0 0 1,0 0-1,0-1 0,0 1 1,0-1-1,0 0 1,0 1-1,0-1 0,1 0 1,-1 0-1,0 0 0,0-1 1,0 1-1,4-1 1,6-3 16,1 1 1,-1-2 0,0 1-1,0-2 1,-1 1 0,1-2-1,-1 1 1,-1-2 0,18-14-1,-1-2 38,-1-2 0,26-34 0,-33 38-40,40-53 19,-52 66-50,-1-1 0,0 0 0,-1 0 0,0-1 0,6-20 0,-10 30 2,-1 1 1,0-1-1,0 1 1,0-1-1,1 1 1,-1 0-1,0-1 0,0 1 1,0-1-1,0 1 1,0-1-1,0 1 1,0-1-1,0 1 0,0-1 1,0 1-1,0-1 1,0 1-1,0-1 0,-1 1 1,1-1-1,0 1 1,-1-2-1,-7 8-57,-13 23-21,4 4-11,-26 68-1,36-83 82,2 2 0,0-1 0,1 0 0,1 1-1,-1 28 1,4-42 34,0-1 0,0 1-1,1-1 1,0 1 0,0-1-1,0 0 1,1 1 0,0-1-1,0 0 1,0 0 0,0 0 0,6 8-1,-5-10 19,-1 0 0,1-1 0,-1 1 0,1-1 0,0 1 0,0-1 0,0 0 0,0 0 0,1 0 0,-1-1-1,0 1 1,1-1 0,0 0 0,-1 0 0,1 0 0,-1 0 0,1-1 0,0 1 0,5-1 0,3 0 91,0-2 1,-1 1 0,1-1-1,-1-1 1,0 0 0,0-1-1,0 0 1,0 0-1,0-1 1,-1-1 0,0 0-1,0 0 1,0-1-1,-1 0 1,0-1 0,12-13-1,-6 5 35,0-2 0,-1 1-1,-1-2 1,-1 1-1,-1-2 1,0 0 0,13-36-1,-14 26-55,10-46-1,-18 65-154,0 1-1,-1-1 1,0 0-1,-1 1 1,0-1-1,-1 0 1,-3-20 0,3 30 2,1-1 1,0 1 0,-1-1 0,1 1 0,0 0-1,-1-1 1,0 1 0,1-1 0,-1 1-1,0 0 1,0 0 0,0 0 0,0-1 0,0 1-1,0 0 1,0 0 0,0 0 0,0 0 0,0 0-1,0 1 1,-2-2 0,2 2-32,0 0-1,-1 0 1,1 0 0,0 0 0,0 0-1,-1 0 1,1 0 0,0 0 0,0 1-1,0-1 1,-1 1 0,1-1 0,0 1-1,0-1 1,0 1 0,0-1-1,0 1 1,0 0 0,-1 1 0,-5 3-559,1 1 1,0 1 0,1-1-1,0 1 1,-6 10 0,6-10 318,1 0 0,0 1 1,1-1-1,0 1 0,0 0 1,-3 15-1,2 13-982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2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195 107 19324,'-1'-1'119,"1"-1"-1,-1 1 0,0 0 1,0-1-1,0 1 1,0 0-1,0-1 1,0 1-1,0 0 1,0 0-1,-1 0 0,1 0 1,0 0-1,-1 0 1,1 1-1,-1-1 1,1 0-1,-1 1 0,1-1 1,-3 0-1,0 1 42,1-1 0,-1 1 0,1 0 0,-1 0 0,1 1 0,-1-1 0,1 1 0,0-1 0,-5 3 0,-2 0 132,1 1-1,0 0 0,0 1 1,0 0-1,1 0 0,-9 8 1,10-7-175,1 0 0,0 0 0,0 0 0,-9 15 0,13-18-94,0 1 0,0 0 0,0 0-1,0 0 1,0 0 0,1 0 0,0 0 0,0 0-1,0 1 1,1-1 0,-1 7 0,1-9-17,0-1 1,0 0 0,0 0 0,0 0-1,1 0 1,-1 1 0,0-1 0,1 0 0,-1 0-1,1 0 1,-1 0 0,1 0 0,0 0-1,-1 0 1,1 0 0,0 0 0,0-1-1,0 1 1,0 0 0,-1 0 0,1-1 0,0 1-1,0 0 1,0-1 0,1 1 0,-1-1-1,0 1 1,0-1 0,0 0 0,0 1-1,0-1 1,0 0 0,1 0 0,-1 0-1,0 0 1,0 0 0,0 0 0,2 0 0,5-1 28,1 0 1,-1-1 0,0 1 0,10-5-1,3-2 35,0 0 0,-1-2 0,0-1-1,0 0 1,-1-1 0,18-16 0,-8 4 51,-1-1 1,43-52 0,-69 75-119,0 0 0,0-1 0,0 1 0,-1-1 0,1 1 0,-1-1 0,0 0 0,2-4 1,-3 7-5,0 0 1,0 0 0,0-1-1,0 1 1,0 0 0,0 0-1,0 0 1,0 0 0,0 0-1,0 0 1,0 0 0,0 0-1,0 0 1,0 0 0,0-1-1,0 1 1,0 0 0,-1 0-1,1 0 1,0 0 0,0 0-1,0 0 1,0 0 0,0 0-1,0 0 1,0 0 0,0 0-1,0 0 1,0 0 0,0 0-1,-1 0 1,1 0 0,0 0-1,0 0 1,0 0 0,0 0 0,0 0-1,0 0 1,0 0 0,0 0-1,0 0 1,-1 0 0,1 0-1,0 0 1,0 0 0,0 0-1,0 0 1,0 0 0,0 0-1,0 0 1,0 0 0,0 0-1,0 0 1,-1 0 0,1 0-1,0 0 1,0 1 0,0-1-1,0 0 1,0 0 0,0 0-1,0 0 1,0 0 0,0 0-1,0 0 1,0 0 0,-14 15-47,-6 10-284,0 1 1,2 1 0,1 0 0,-23 52 0,38-74 213,0 0 0,1-1 0,-1 1 0,1 0 0,-1 9 0,2-13 118,0 0-1,0 1 1,0-1 0,0 0 0,0 0-1,1 0 1,-1 1 0,0-1 0,1 0-1,-1 0 1,0 0 0,1 0 0,-1 0-1,1 0 1,0 0 0,-1 0-1,1 0 1,0 0 0,0 0 0,-1 0-1,1-1 1,0 1 0,0 0 0,0 0-1,0-1 1,0 1 0,0-1 0,0 1-1,0-1 1,2 1 0,26 1-364,9-7-104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2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 17036,'-132'187'4962,"118"-164"-4597,1 1 0,1 0-1,2 1 1,0 0-1,2 0 1,-8 39 0,15-58-337,0-1 1,0 0-1,1 1 1,0-1 0,0 1-1,0-1 1,1 0 0,-1 1-1,3 6 1,-2-11-24,-1 0 0,1 0 0,-1 0 0,1 0-1,-1 1 1,1-1 0,0 0 0,0 0 0,0 0 0,0-1 0,-1 1 0,1 0-1,0 0 1,0 0 0,1-1 0,-1 1 0,2 0 0,-1 0-3,0-1 1,0 1-1,0-1 0,0 0 0,0 0 1,0 1-1,0-2 0,0 1 1,0 0-1,1 0 0,-1-1 1,0 1-1,4-2 0,6-3-9,-1-1-1,1 0 0,-1-1 0,0 0 0,11-10 1,-11 8-7,0 1 0,0 1 1,1 0-1,20-9 1,-31 15 8,0 1 1,1-1 0,-1 1-1,0-1 1,0 1 0,1 0-1,-1 0 1,0-1 0,1 1-1,-1 0 1,0 0 0,1 0 0,-1 1-1,0-1 1,1 0 0,-1 0-1,0 1 1,0-1 0,3 2-1,-3-2 2,0 1-1,-1 0 1,1 0-1,0 0 1,-1 0-1,1 0 0,-1 0 1,1 0-1,-1 0 1,1 0-1,-1 0 1,1 0-1,-1 0 1,0 0-1,0 0 0,0 0 1,1 0-1,-1 2 1,-1 7-13,0 0 1,0-1 0,-1 1-1,-4 13 1,2-7 7,3-15 8,1 0-1,0-1 1,0 1 0,-1 0 0,1-1-1,0 1 1,0 0 0,0-1 0,0 1 0,0 0-1,0-1 1,0 1 0,0 0 0,0-1-1,0 1 1,0 0 0,1-1 0,-1 1-1,0-1 1,0 1 0,1 0 0,-1-1-1,0 1 1,1-1 0,-1 1 0,1-1-1,-1 1 1,1 0 0,0-1 1,0 0 1,0 0-1,0 0 0,0 0 1,0 0-1,0 0 0,0 0 1,0 0-1,0 0 1,0-1-1,0 1 0,0 0 1,0-1-1,0 1 0,-1-1 1,3 0-1,37-29 64,-37 27-61,5-5 110,0-1-1,0 0 0,0 0 1,-1-1-1,-1 0 0,0 0 1,0 0-1,-1-1 0,0 0 1,-1 0-1,0 0 1,3-20-1,-6 30-104,-1 1 0,0-1 0,1 1 0,-1-1 0,1 1 0,-1 0 0,0-1 0,1 1 0,-1-1 0,1 1 0,-1 0 0,1-1 0,-1 1 0,1 0 1,0 0-1,-1 0 0,1-1 0,-1 1 0,1 0 0,-1 0 0,1 0 0,0 0 0,-1 0 0,1 0 0,-1 0 0,1 0 0,0 0 0,-1 0 0,1 0 0,-1 0 0,1 1 0,-1-1 0,1 0 0,0 0 0,-1 1 0,2 0 0,29 12-105,-21-8-7,12 4-644,0-1 0,23 5 1,-35-11 499,-1 0 0,1-1 1,0 0-1,0 0 1,0-1-1,-1 0 0,18-3 1,4-7-522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2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 14003,'-9'2'682,"0"2"-1,1-1 1,0 1 0,0 0 0,0 1-1,0 0 1,1 0 0,-10 9-1,7-5-204,1 0 0,-1 1 0,2 0 0,0 0 0,-8 13 0,15-22-473,0 0 0,1 0 0,-1 0 0,0 0 0,1 0 0,-1 0 0,1 1 0,-1-1 0,1 0 0,-1 0 0,1 1 0,0-1 0,0 0 0,-1 0 0,1 1 0,0-1 0,0 0 1,0 1-1,1-1 0,-1 0 0,0 1 0,0-1 0,1 0 0,-1 0 0,1 0 0,-1 1 0,1-1 0,-1 0 0,1 0 0,0 0 0,0 0 0,-1 0 0,1 0 0,0 0 0,0 0 0,0 0 1,0 0-1,0-1 0,0 1 0,3 1 0,4 2-193,0-1 0,0 0 0,1-1 0,-1 1 0,11 0 0,4 2-122,-14-3 209,19 6-482,28 11-1,-49-16 537,0 0 0,0 0 0,-1 1 0,1 0 1,-1 0-1,0 0 0,0 1 0,-1 0 0,9 9 0,-14-13 79,1-1 0,0 1 0,0 0 1,-1 0-1,1 0 0,-1 0 0,1 0 0,-1 0 0,1 0 1,-1 0-1,0 0 0,0 0 0,1 0 0,-1 0 0,0 1 1,0-1-1,0 0 0,0 0 0,0 0 0,0 0 0,0 0 1,-1 0-1,1 0 0,0 0 0,-1 0 0,1 1 0,-1 0 1,-1 0 61,0 1 1,0-1-1,0 0 1,0 0-1,0-1 1,0 1-1,0 0 1,-1-1-1,1 1 0,-5 1 1,-5 2 292,0 0 0,0-2-1,0 1 1,-13 1 0,3-1 118,-46 5 304,62-8-969,0-1 1,-1 0 0,1 0 0,0-1-1,0 1 1,0-2 0,0 1 0,-7-2-1,13 2 130,-1 1 1,0 0-1,0 0 0,1-1 0,-1 1 0,0-1 0,0 1 0,1-1 0,-1 1 0,0-1 0,1 1 0,-1-1 1,1 0-1,-1 1 0,1-1 0,-1 0 0,1 1 0,-1-1 0,1 0 0,0 0 0,-1 0 0,1 1 0,0-1 1,0 0-1,-1 0 0,1 0 0,0-1 0,5-10-641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18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 14107,'0'-4'390,"5"-24"883,-5 27-1221,0 1 1,0-1-1,0 0 1,0 0-1,0 1 1,0-1-1,0 0 1,0 1-1,0-1 1,0 0-1,0 0 1,0 1-1,0-1 1,-1 0-1,1 1 1,0-1-1,0 0 1,-1 1-1,1-1 1,-1 0-1,1 1 1,-1-1-1,1 1 1,-1-1 0,1 1-1,-1-1 1,1 1-1,-1-1 1,0 0-1,0 1 1,0 0 0,0 1 0,0-1 0,0 0 0,1 0 0,-1 0 0,0 0 0,0 1 0,0-1 0,0 0 0,1 1 0,-1-1 0,0 1 0,0-1 0,1 1 0,-1-1 0,0 1 0,1 0 0,-1-1 0,0 1 0,0 1 0,-14 19 283,11-15-170,-20 32 188,2 1-1,2 0 0,2 1 0,-26 84 0,30-73-7,2 1 0,3 0 0,-5 99 0,13-115-183,2-1-1,10 68 1,-8-87-221,1-1 1,0 0-1,1 0 0,0 0 1,1-1-1,1 1 0,1-1 0,0-1 1,10 15-1,-15-25 5,-1 0-1,1 0 1,-1 1 0,1-2 0,0 1-1,0 0 1,0 0 0,1-1 0,-1 0-1,0 0 1,1 0 0,0 0-1,-1 0 1,1-1 0,0 1 0,0-1-1,0 0 1,0-1 0,0 1-1,5 0 1,18-6-306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54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10426,'7'4'222,"0"-1"0,0 0 0,0-1 0,0 1 0,1-1 0,14 2 0,49 0 462,-34-3-676,543 8 1049,-370-11-754,529-3-91,649 8 190,460-5-160,-1810 1-237,511 2 456,0 32 586,-442-22-788,371 31 850,-471-42-1070,6 0-123,-28-4-7,-31-7 70,-19-6-3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201 390 14155,'10'-2'766,"-8"2"-579,0 0-1,0-1 0,0 1 1,1-1-1,-1 1 1,0-1-1,0 0 1,0 0-1,0 0 1,0 0-1,-1 0 1,4-2-1,-5 3-153,0 0 1,0 0-1,0 0 1,0 0-1,0-1 0,0 1 1,0 0-1,0 0 1,0 0-1,0 0 0,0 0 1,0-1-1,0 1 1,0 0-1,0 0 1,0 0-1,-1 0 0,1 0 1,0-1-1,0 1 1,0 0-1,0 0 0,0 0 1,0 0-1,0 0 1,0 0-1,0 0 0,0-1 1,-1 1-1,1 0 1,0 0-1,0 0 0,0 0 1,0 0-1,0 0 1,0 0-1,-1 0 0,1 0 1,0 0-1,0 0 1,0 0-1,0 0 0,0 0 1,-1 0-1,1 0 1,0 0-1,0 0 0,0 0 1,0 0-1,0 0 1,-1 0-1,1 0 1,0 0-1,0 0 0,0 0 1,0 0-1,-1 0 1,-11 0 1398,3 2-1105,-1-1 1,1 2-1,0-1 0,0 1 1,0 1-1,0-1 0,0 1 1,-9 7-1,1-1-116,1 2-1,-30 24 1,39-29-153,0 1 0,1-1 0,0 1-1,0 0 1,-6 13 0,11-19-41,0 0-1,0 0 1,0 1 0,0-1-1,0 1 1,1-1 0,-1 1 0,1-1-1,0 1 1,0-1 0,0 4 0,0-4-11,0-1 1,1 0 0,-1 0 0,0 0 0,1 0-1,-1 0 1,1 0 0,-1 0 0,1 0 0,0 0-1,0 0 1,-1 0 0,1 0 0,0 0 0,0-1-1,0 1 1,0 0 0,0-1 0,0 1 0,0 0-1,0-1 1,0 1 0,0-1 0,0 0 0,2 1-1,5 1 3,0-1 0,0 0 0,-1 0 0,1 0 0,0-1 0,0-1 0,0 1 0,0-1 0,0-1 0,0 0 0,0 0 0,12-5 0,1-1 12,-2-1-1,1-1 1,26-19 0,-19 11 14,-1-2-1,-2-1 0,0-1 0,-1 0 1,35-46-1,-47 53-37,0-1 0,-1-1 0,0 0 0,-2 0 0,0-1 0,0 0 0,-2 0 0,0 0 0,-2-1-1,6-37 1,-10 51-21,0-1 0,0 1 0,0 0 0,0-1 0,-1 1 0,0 0 0,0 0 0,0-1 0,-1 1-1,0 0 1,0 0 0,-4-7 0,4 9 2,0 0 1,0 1-1,-1-1 0,1 0 0,-1 1 1,0 0-1,1 0 0,-1 0 0,0 0 1,0 0-1,0 0 0,-1 1 0,1 0 1,0-1-1,0 1 0,-1 0 0,1 1 1,-1-1-1,-5 0 0,0 1-10,-1 0-1,0 0 0,1 0 1,-1 2-1,1-1 0,-1 1 1,1 0-1,0 1 1,0 0-1,0 1 0,0 0 1,0 0-1,1 1 0,0 0 1,0 0-1,0 1 0,1 0 1,-9 9-1,15-14 33,-1 1 1,1-1-1,0 1 0,-1 0 1,1 0-1,0-1 0,0 1 1,1 0-1,-1 0 0,0 0 0,1 0 1,-1 0-1,1 0 0,-1 0 1,1 0-1,0 0 0,0 0 1,0 0-1,0 1 0,0-1 0,1 0 1,-1 0-1,1 0 0,-1 0 1,1 0-1,0 0 0,-1 0 1,1-1-1,0 1 0,0 0 0,0 0 1,1-1-1,-1 1 0,3 2 1,5 5 2,0 0 1,1-2-1,-1 1 1,20 10-1,-16-10 0,-10-6-2,22 14 5,0 1 0,41 37-1,-60-48-1,-1 0 1,1 0-1,-1 1 0,0 0 0,0-1 0,-1 2 1,0-1-1,0 0 0,-1 1 0,0 0 0,0 0 0,-1-1 1,0 2-1,0-1 0,0 11 0,-2-14-94,0 0 0,-1 1 0,0-1-1,0 0 1,0 0 0,0 0 0,-1 0 0,0 0-1,0 0 1,-1 0 0,1-1 0,-1 1 0,0-1-1,0 1 1,0-1 0,-1 0 0,1 0 0,-7 4-1,9-7 73,0 0-1,0-1 0,1 1 0,-1 0 0,0-1 0,0 1 0,0 0 0,0-1 0,0 1 0,-1-1 0,1 0 0,0 1 0,-2-1 0,2 0-4,0 0 0,0 0 0,0-1 0,0 1 0,0-1 0,0 1 0,0-1 0,0 1 0,1-1 0,-1 0 0,0 1 0,0-1 0,0 0 0,0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4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15219,'3'3'226,"1"-1"-1,0 0 1,0 0-1,0 0 1,0-1-1,1 1 1,-1-1-1,0 0 1,1 0-1,-1-1 1,1 1-1,-1-1 1,0 0-1,1 0 1,-1-1-1,1 1 1,-1-1-1,1 0 1,-1 0-1,0 0 1,0-1-1,1 1 1,5-4-1,4-3 272,0 1 0,0-2 0,0 0 0,-1 0 0,15-15 0,-21 17-306,0-1 0,0 1 0,0-1 1,-1-1-1,-1 1 0,1-1 0,-1 0 0,7-18 0,-10 20-117,0 0-1,0-1 0,0 1 0,-1 0 1,0-1-1,0 1 0,-1-1 0,0 1 1,-1-1-1,1 1 0,-2 0 0,-2-15 1,3 20-63,0-1 0,0 0 1,1 1-1,-1-1 1,-1 1-1,1 0 1,0-1-1,-1 1 0,1 0 1,-1 0-1,1 0 1,-1 0-1,0 0 1,0 0-1,0 0 0,0 1 1,0-1-1,-1 1 1,1-1-1,0 1 1,-1 0-1,1 0 0,-1 0 1,1 0-1,-1 0 1,0 1-1,1-1 1,-1 1-1,-3 0 0,1 0-15,0 1-1,0 0 0,0 0 1,0 0-1,0 0 0,1 1 1,-1 0-1,0 0 0,1 0 1,0 1-1,-1 0 0,1-1 1,0 1-1,0 1 0,-3 3 1,-6 6-40,2 1 0,0 0 0,1 1 0,0 0 0,1 1 0,1-1 0,0 2 0,1-1 0,1 1 1,1 0-1,0 1 0,1-1 0,-3 32 0,7-43 22,0-1 1,0 1 0,1 0-1,-1-1 1,1 1-1,0-1 1,1 0 0,0 1-1,-1-1 1,1 0-1,1 0 1,3 6-1,-4-8 12,0 0-1,1 0 0,-1 0 0,1 0 0,0-1 0,-1 1 0,1-1 0,0 0 0,1 0 1,-1 0-1,0 0 0,1-1 0,-1 1 0,0-1 0,1 0 0,0 0 0,-1 0 0,8 0 0,2 0 21,-1-1-1,0-1 0,0 0 0,1-1 1,-1 0-1,0 0 0,0-2 0,-1 1 0,1-2 1,-1 1-1,0-2 0,0 1 0,19-14 1,-8 2 85,0 0 0,-1-1 0,-1-1 0,-1-1 0,19-24 1,-32 36-67,6-8 40,-11 15-47,-5 9-21,-24 50-79,26-53 71,0 0-1,0 1 1,1-1-1,-1 1 1,1-1 0,1 1-1,-1-1 1,1 1-1,0 6 1,0-11 9,1 1 1,-1-1-1,1 0 1,-1 0-1,1 1 1,-1-1-1,1 0 1,-1 0-1,1 0 1,0 0-1,0 0 1,0 0-1,0 0 1,0 0-1,0 0 1,0 0-1,0 0 1,0 0-1,0-1 1,0 1-1,0 0 0,1-1 1,-1 1-1,0-1 1,0 0-1,1 1 1,-1-1-1,0 0 1,1 0-1,-1 0 1,0 0-1,1 0 1,1 0-1,5 0 24,0-1 0,0 0 0,0 0 1,10-3-1,8-5 38,1-1 0,-2-2 0,1 0 0,41-28 0,2 0 0,-67 38-67,1 1 0,-1-1 0,1 1 0,0 0 0,-1 0 0,1 0 0,0 0 0,4 0 0,-7 1 1,0 0 0,1 0 0,-1 0 1,0 0-1,1 0 0,-1 0 0,1 0 1,-1 1-1,0-1 0,1 0 0,-1 0 1,0 0-1,0 0 0,1 1 1,-1-1-1,0 0 0,1 0 0,-1 1 1,0-1-1,0 0 0,0 0 0,1 1 1,-1-1-1,0 1 0,2 15-41,-13 34-31,8-37-195,0-1-1,1 1 0,-2 17 0,4-29 232,0-1 1,0 1 0,0-1 0,0 0-1,0 1 1,0-1 0,0 1-1,0-1 1,0 1 0,0-1-1,0 0 1,0 1 0,0-1-1,1 1 1,-1-1 0,0 0-1,0 1 1,0-1 0,0 1-1,1-1 1,-1 0 0,0 1 0,0-1-1,1 1 1,8-9-437,2-9 23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4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16836,'-3'0'1648,"5"4"-1056,4 3-376,2 0 992,4 2-1568,1-5 352,1 4-192,3-4-176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5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14651,'-34'36'2049,"2"1"-1,-42 62 1,65-84-1765,0 0 0,1 0 1,1 0-1,1 1 1,0 0-1,1 1 0,0-1 1,2 1-1,0 0 1,-2 33-1,5-46-242,0 1-1,1 0 1,-1-1 0,1 1-1,0-1 1,0 1-1,0-1 1,1 1 0,-1-1-1,4 5 1,-4-7-31,0 0 0,0 0 0,1-1 0,-1 1-1,1-1 1,-1 1 0,1-1 0,0 1 0,-1-1 0,1 0 0,0 0 0,0 0 0,0 0 0,0 0 0,0 0 0,0-1 0,0 1-1,0-1 1,0 1 0,0-1 0,1 0 0,-1 0 0,0 0 0,3 0 0,4-1 23,1-1-1,-1 0 1,0-1-1,1 0 1,-1 0 0,0-1-1,-1 0 1,1 0 0,-1-1-1,12-9 1,2-3 63,0-1 0,26-28 0,-47 44-92,6-5 8,0 0-1,-1 0 0,0 0 0,0-1 0,-1 0 0,6-11 0,-11 19-12,0 0 0,0 0 0,0 0 0,0 0 0,0 0 0,0 0 0,0 0 0,-1 0 0,1 0 0,0 0 0,0 0 0,0 0 0,0 0 1,0 0-1,0 0 0,0 0 0,0 0 0,0 0 0,0 0 0,0 0 0,0 0 0,0 0 0,-1 0 0,1 0 0,0 0 0,0 0 0,0 0 0,0-1 0,0 1 0,0 0 1,0 0-1,0 0 0,0 0 0,0 0 0,0 0 0,0 0 0,0 0 0,0 0 0,0 0 0,0 0 0,0 0 0,0 0 0,0 0 0,0 0 0,0-1 0,0 1 0,0 0 0,0 0 1,0 0-1,0 0 0,0 0 0,0 0 0,0 0 0,0 0 0,0 0 0,0 0 0,0 0 0,0 0 0,-7 5-5,-3 6 10,1 0-1,0 1 0,1 0 0,0 0 0,0 1 0,-9 25 1,12-28 22,2 0 0,-1 1 1,2-1-1,-1 1 0,1-1 0,1 1 1,0 0-1,0 0 0,1 0 1,2 12-1,-2-20-10,1-1 1,0 1-1,-1 0 1,1-1-1,0 1 1,0-1-1,0 1 0,0-1 1,1 1-1,-1-1 1,1 0-1,0 0 1,-1 0-1,1 0 1,0 0-1,0 0 0,0 0 1,0 0-1,4 1 1,-2-1 20,0 0-1,0-1 1,0 0 0,0 0 0,0 0-1,0 0 1,0 0 0,1-1 0,-1 0-1,0 0 1,7-1 0,-3 1-134,0-2 0,0 1 1,0-1-1,0-1 0,0 0 0,0 0 1,-1 0-1,0-1 0,1 0 0,-1 0 1,-1-1-1,11-8 0,-9 4-199,0-1-1,-1 0 0,0-1 1,-1 0-1,0 0 1,0 0-1,5-18 1,5-16-444</inkml:trace>
  <inkml:trace contextRef="#ctx0" brushRef="#br0" timeOffset="1">500 67 16972,'-4'15'1944,"1"3"-1328,3-3-272,3 3 985,0-5-1209,4-1 336,1-2-336,2-2-176,5-1-136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5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103 438 16099,'-22'34'1371,"-33"57"624,51-83-1713,0 1-1,0-1 0,1 1 0,1 0 1,-1-1-1,1 1 0,1 0 0,-1 19 1,2-27-250,0-1-1,0 1 1,0 0 0,0 0 0,0 0 0,0 0 0,0 0 0,0 0-1,0 0 1,1 0 0,-1-1 0,0 1 0,1 0 0,-1 0 0,1 0-1,-1 0 1,1-1 0,-1 1 0,1 0 0,-1-1 0,1 1 0,0 0-1,-1-1 1,1 1 0,0-1 0,0 1 0,-1-1 0,1 1 0,0-1-1,0 0 1,0 1 0,0-1 0,0 0 0,-1 0 0,1 1 0,0-1-1,0 0 1,0 0 0,0 0 0,0 0 0,0 0 0,0 0 0,0-1-1,0 1 1,6-2 102,0 0 1,0 0-1,0 0 0,11-7 0,-1 0 16,-1-1 0,0 0-1,-1-1 1,-1-1 0,0-1-1,14-15 1,69-92 397,-75 90-558,-2-1 1,-1-1-1,-1-1 0,-2-1 0,-2 0 0,-1-1 0,-1 0 1,8-45-1,-19 73-20,0-1 1,0 1 0,0 0 0,-1-1-1,-1 1 1,1 0 0,-1-1-1,-2-7 1,2 13 19,1 0 1,-1 0-1,0 1 1,1-1-1,-1 0 1,0 0-1,0 1 0,-1-1 1,1 0-1,0 1 1,0-1-1,-1 1 1,1 0-1,-1-1 0,1 1 1,-1 0-1,0 0 1,1 0-1,-1 0 1,0 0-1,0 1 0,0-1 1,0 0-1,0 1 1,1-1-1,-1 1 1,0 0-1,0 0 0,0 0 1,0 0-1,0 0 1,0 0-1,-3 1 1,-4 0-4,0 1 1,1 1 0,-1 0 0,0 0-1,1 1 1,0 0 0,0 0-1,0 1 1,0 0 0,-6 6 0,-3 3-16,0 0 0,-28 34 1,41-44-22,0 0 0,1 1 1,0 0-1,0-1 1,0 1-1,0 0 0,1 1 1,0-1-1,0 0 1,0 1-1,1-1 0,0 1 1,0-1-1,-1 7 0,3-4-103,0 0-1,0 0 0,0 0 0,1 0 1,0 0-1,1-1 0,0 1 0,0 0 1,5 7-1,95 235-2415,-88-208 1748,-15-41 788,1 1 0,0 0 0,-1 0 0,1 0 0,0-1-1,0 1 1,0 0 0,0-1 0,0 1 0,0 0 0,0-1 0,1 0 0,-1 1 0,0-1 0,1 0 0,-1 1 0,4 0 0,9-2-351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6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19812,'0'2'147,"0"1"1,0-1-1,-1 1 0,1-1 0,-1 1 0,1-1 0,-1 1 1,0-1-1,0 0 0,0 0 0,-1 1 0,-1 2 0,-1 2 129,-37 75 1404,-35 81-52,67-139-1391,0 0-1,2 1 1,1 0 0,-6 48-1,12-70-220,-1 0 0,1 0 0,0 0-1,0 0 1,1 0 0,-1 0 0,1 0 0,-1-1-1,1 1 1,0 0 0,0 0 0,0 0 0,0-1-1,1 1 1,2 3 0,-3-4-10,0-1 0,1 0 0,-1 0 0,1 0 0,-1 0 0,1-1 0,-1 1 1,1 0-1,-1 0 0,1-1 0,0 1 0,-1-1 0,1 0 0,0 1 0,0-1 0,-1 0 0,1 0 0,0 0 0,0 0 0,-1 0 1,1-1-1,0 1 0,-1-1 0,1 1 0,0-1 0,-1 1 0,3-2 0,10-4 10,-1 0 0,0-1 0,-1-1 0,1 0 0,-1-1 0,-1 0 0,0-1 0,18-19 0,-6 2-118,-1-1-1,27-46 0,-40 59 9,34-60-317,-39 67 279,0-1 0,-1 0 0,0 0 0,0 0-1,-1 0 1,2-16 0,-4 24 123,0 1 0,0 0-1,0 0 1,1-1 0,-1 1 0,0 0-1,0-1 1,0 1 0,0 0-1,-1 0 1,1-1 0,0 1-1,0 0 1,0 0 0,0-1-1,0 1 1,0 0 0,0 0-1,0-1 1,0 1 0,-1 0-1,1 0 1,0-1 0,0 1-1,0 0 1,-1 0 0,1 0 0,0 0-1,0-1 1,0 1 0,-1 0-1,1 0 1,0 0 0,0 0-1,-1 0 1,1 0 0,0 0-1,0-1 1,-1 1 0,1 0-1,0 0 1,-1 0 0,1 0-1,0 0 1,0 0 0,-1 0-1,1 0 1,0 1 0,0-1 0,-1 0-1,1 0 1,0 0 0,0 0-1,-1 0 1,1 0 0,0 0-1,0 1 1,-1-1 0,1 0-1,0 0 1,0 0 0,0 0-1,-1 1 1,1-1 0,0 0-1,-16 13-134,16-12 133,-47 44-92,53-48-43,5-5-720,-11 7 727,1 0 0,-1 0 0,1 1 0,-1-1 0,1 0 0,-1 0 0,0 0 0,1 0 0,-1 0 0,0 0 0,0 0 0,0 0 0,0 0 1,0-1-1,0 1 99,0 1 1,0 0-1,0-1 1,-1 1 0,1-1-1,0 1 1,0-1 0,-1 1-1,1 0 1,0-1-1,-1 1 1,1 0 0,0-1-1,-1 1 1,1 0 0,-1 0-1,1-1 1,0 1-1,-1 0 1,1 0 0,-1 0-1,1 0 1,-1-1 0,1 1-1,-1 0 1,1 0-1,-1 0 1,1 0 0,-1 0-1,0 0 1,-9 0-560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6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19196,'6'28'1993,"0"-2"-1281,1 4-296,1 0 896,1 3-184,-2-8-1000,2 2-496,-1-11-1800,1-8 1888,-5-8-336,2-10-265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6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117 127 20276,'0'1'119,"0"1"0,0-1 0,0 1 0,0-1 0,0 0 0,0 1 0,1-1 0,-1 1 0,1-1 0,-1 0 0,0 1 0,1-1 0,0 0 0,-1 0 0,1 1 0,0-1 0,0 0 0,0 0 0,0 0 0,0 0 0,0 0 0,0 0 0,0 0 0,0 0 0,0 0 0,0-1 0,1 1 0,-1 0 0,0-1 0,0 1 0,1-1 0,-1 1 0,1-1 0,-1 0 0,0 0 0,1 1 0,-1-1 0,1 0 0,-1 0 0,1 0 0,2-1 0,0 0 6,1 1 1,-1-1-1,0 0 0,1-1 1,-1 1-1,0-1 0,0 0 1,0 0-1,0 0 0,0 0 0,0-1 1,3-3-1,-3 3-119,-1-1 0,0 0 1,0 0-1,-1 0 0,1 0 0,-1 0 0,0 0 0,0-1 0,0 1 1,0-1-1,-1 1 0,0-1 0,0 0 0,0 0 0,-1 1 0,1-1 1,-1 0-1,0-5 0,-1 8-20,1-1 0,0 1 0,-1 0 0,0 0 0,1-1 0,-1 1 0,0 0 0,0 0 0,0 0 0,0 0 0,-1 0 0,1 0 0,-1 0 0,1 0 1,-1 0-1,1 1 0,-1-1 0,0 1 0,0-1 0,0 1 0,0 0 0,0 0 0,0-1 0,0 1 0,0 1 0,-1-1 0,1 0 0,0 1 0,-1-1 0,1 1 0,0-1 0,-1 1 0,1 0 0,0 0 1,-1 0-1,1 1 0,-4 0 0,-1 0-5,-1 1-1,1-1 1,0 2 0,0-1 0,0 1 0,1 0 0,-1 1 0,1-1 0,0 1-1,0 0 1,0 1 0,0 0 0,1 0 0,-1 0 0,1 0 0,-4 7 0,0 0 28,1 0 1,0 0 0,1 0-1,0 1 1,1 0-1,0 0 1,-4 19 0,8-25 5,0 0 0,1 0 1,0 0-1,0 1 0,1-1 0,-1 0 1,2 0-1,-1 0 0,1 1 1,0-1-1,1 0 0,4 13 1,-4-15-2,0 0 1,1-1 0,0 1 0,0-1-1,0 0 1,0 0 0,0 0-1,1-1 1,0 1 0,0-1 0,0 0-1,0 0 1,0 0 0,1 0 0,-1-1-1,1 0 1,0 0 0,9 3-1,-1-2 6,-1-1-1,1 0 1,-1-1-1,1-1 1,-1 0-1,1 0 1,0-1-1,-1-1 1,1 0-1,-1-1 1,0 0-1,0-1 1,19-8-1,-8 1 2,-1 0 0,-1-1 0,0-1 0,-1-1 0,-1 0 0,21-21 0,-31 28-26,-1-1-1,0-1 0,-1 1 1,0-1-1,0-1 0,9-16 0,-16 26 5,0 0 0,0 0 0,0 0 0,1-1-1,-1 1 1,0 0 0,0 0 0,0 0 0,0 0-1,0-1 1,0 1 0,0 0 0,1 0 0,-1-1-1,0 1 1,0 0 0,0 0 0,0 0 0,0-1-1,0 1 1,0 0 0,0 0 0,0-1 0,0 1-1,0 0 1,0 0 0,0 0 0,0-1 0,0 1-1,-1 0 1,1 0 0,0 0 0,0-1 0,0 1-1,0 0 1,0 0 0,0 0 0,-1-1 0,1 1-1,0 0 1,0 0 0,0 0 0,-1 0 0,-10 4-23,-11 13 4,15-10 29,0 0 0,1 1 1,0 0-1,-5 9 0,10-15-3,0-1 0,0 1 0,0 0 0,1 0 0,-1 0 0,1-1 0,-1 1 0,1 0 0,-1 0 0,1 0 0,0 0 0,0 3 0,1-4 0,-1 0 0,0 0 0,1 0 0,-1 0 0,0 0 0,1 0 0,-1-1 0,1 1 0,0 0 0,-1 0 0,1-1 0,0 1 0,-1 0 0,1-1 0,0 1 0,0 0 0,0-1 0,0 1 0,-1-1 0,1 1 0,0-1 0,0 0 0,0 1 0,0-1 0,0 0 0,1 0 0,7 2 9,-1-1 0,1 0 0,-1-1 1,1 1-1,-1-2 0,1 1 0,14-4 1,62-20-89,-18 4-507,-66 20 514,0 0-1,0-1 1,0 1 0,0 0-1,0 0 1,0 0 0,0 0-1,0 0 1,1 0 0,-1 0-1,0 0 1,0 0 0,0 0-1,0 1 1,0-1-1,0 0 1,0 1 0,0-1-1,0 1 1,0-1 0,0 1-1,0 0 1,-1-1 0,2 2-1,-1-1 18,-1 0 0,0-1 0,0 1-1,0 0 1,1 0 0,-1 0 0,0-1-1,0 1 1,0 0 0,0 0 0,-1 0 0,1 0-1,0-1 1,0 1 0,0 0 0,-1 0-1,1-1 1,0 1 0,-1 0 0,1 0-1,-1-1 1,1 1 0,0 0 0,-1-1 0,0 1-1,1-1 1,-1 1 0,1-1 0,-1 1-1,0-1 1,1 1 0,-2 0 0,-10 7-542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7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0 20436,'-44'67'2031,"-59"124"0,67-108-1603,3 1 0,-40 169 0,67-230-357,2 0 1,0 1 0,2 0 0,0 24-1,12-130-97,-10-6-194,0 76 164,-1 0 1,-1 1-1,0-1 0,-1 0 1,-4-14-1,4 20 28,3 8 67,10 11 117,-3-8-39,1-1 0,0 0 0,0 0-1,1 0 1,-1-1 0,1-1 0,-1 1 0,1-1 0,0-1 0,0 0 0,0 0 0,0 0 0,0-1 0,0-1-1,11-1 1,-8 1-3,1-1-1,-1-1 1,0 0-1,0-1 0,0 0 1,0 0-1,-1-2 1,1 1-1,-1-1 0,15-12 1,-23 15-151,0 1 1,0-2-1,0 1 1,0 0-1,-1-1 1,1 1-1,-1-1 1,0 1 0,0-1-1,0 0 1,-1 0-1,1 0 1,-1 0-1,0 0 1,0-1-1,-1 1 1,1-8-1,-1 9-68,0 1 0,0-1 0,0 1-1,-1-1 1,1 1 0,-1-1 0,0 1-1,0 0 1,0-1 0,0 1 0,0 0 0,0 0-1,-1 0 1,1-1 0,-1 1 0,1 1 0,-1-1-1,0 0 1,1 0 0,-1 1 0,0-1-1,-1 1 1,1-1 0,0 1 0,0 0 0,0 0-1,-1 0 1,1 0 0,0 0 0,-1 1 0,-3-2-1,4 2 39,0 0 0,0-1-1,1 1 1,-1 0 0,0 0-1,0 0 1,0 0 0,0 1-1,0-1 1,0 0 0,1 1 0,-1-1-1,0 1 1,0 0 0,0-1-1,1 1 1,-1 0 0,-1 2-1,-9 11-613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 20052,'6'-4'1729,"-2"4"-1241,-4 12-232,-6 16 768,2 5-248,-3 10-360,0 2-208,0 0-168,-1 0-40,3-9-128,2-5-112,1-14-280,2-5-224,3-22-1777,0-10 2025,0-6-240,-2-10-112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5:33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59 183 12227,'-8'-3'521,"0"-1"0,1-1 0,0 1 1,0-1-1,0 0 0,-7-7 0,15 11-519,-1 1-1,1-1 1,0 1-1,-1-1 1,1 1-1,0-1 1,0 1-1,-1-1 1,1 1-1,0-1 1,0 1-1,0 0 1,0 0-1,0-1 1,-1 1-1,1 0 1,0 0-1,2 0 1,29-7-91,-26 6 83,41-8-19,2 2 1,-1 3-1,1 1 1,-1 2-1,63 8 1,-7 5 47,378 26 63,1385-81 194,-1017 2-272,-586 19 493,-263 22-477,-1 0 0,1 0 1,-1 0-1,0 0 0,1 0 1,-1 0-1,0 0 1,1 0-1,-1 0 0,0 0 1,1 0-1,-1-1 1,0 1-1,1 0 0,-1 0 1,0 0-1,1 0 1,-1-1-1,0 1 0,0 0 1,1 0-1,-1-1 1,0 1-1,0 0 0,0-1 1,1 1-1,-1 0 0,0-1 1,0 1-1,0 0 1,0-1-1,0 1 0,1 0 1,-1-1-1,0 0 1,-7-12 437,-18-11 198,-3 12-350,16 13-610,12-1 264,0 1 0,-1-1 0,1 1 1,0-1-1,0 1 0,0-1 0,0 1 1,0-1-1,0 1 0,0-1 1,0 1-1,0-1 0,0 1 0,1-1 1,-1 1-1,0-1 0,0 1 1,0-1-1,1 1 0,-1-1 0,0 0 1,0 1-1,1-1 0,-1 1 1,0-1-1,1 1 0,2 2-46,-1 0 0,0-1 0,1 1 0,-1-1 0,1 1 0,0-1 0,0 0 0,0 0 0,0 0 1,5 2-1,13 4-299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49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46 14667,'-5'-13'2033,"4"6"-633,7 10 664,8 1-743,5-1-129,12-3-384,7 0-152,9 0-128,0-1-32,5-2-216,-6 0-200,-5 0-552,-5 0-352,-15 0 48,-6-1 520,-14-3-216,-1-2-176</inkml:trace>
  <inkml:trace contextRef="#ctx0" brushRef="#br0" timeOffset="1">115 102 15339,'4'13'2169,"9"-2"-1217,8-9-240,5 2 1617,10-4-1153,1-1-144,5 4-272,-3-2-256,-5 2-704,-8 3-400,-11 2 504,-6 1-128,-15 2-152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17620,'10'4'1896,"12"-4"-1032,5-4-384,9-5 905,3-1-265,8-1-664,0-1-432,1-1-824,-4-4 768,-1-2-320,-6-5-96</inkml:trace>
  <inkml:trace contextRef="#ctx0" brushRef="#br0" timeOffset="1">635 0 16235,'-10'28'2137,"-1"7"-1265,-3 7-232,1 4 1641,0 5-1281,1 0-32,4-6-184,0-2-144,4-5-271,1-7-169,3-6-528,2-5-313,3-9-663,3-2 1224,0-6-256,2-3-168,2-5-216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75 17380,'11'8'775,"1"0"0,0-1 0,0 0 0,0 0 0,26 8 0,-30-12-591,0-1 0,0 0 1,1 0-1,-1-1 0,1 0 0,-1 0 0,1-1 0,0 0 0,-1-1 1,15-2-1,-18 1-115,0 1 0,-1-2 0,1 1 0,-1 0 0,1-1 0,-1 0 0,0 0 0,0-1 0,0 1 0,-1-1 0,1 1 0,-1-1 0,0 0 1,0-1-1,0 1 0,4-9 0,-6 12-48,0-1 1,0 0 0,0 0-1,-1 0 1,1 0-1,0 1 1,-1-1 0,0 0-1,1 0 1,-1 0-1,0 0 1,0 0 0,0 0-1,0 0 1,0 0-1,-1 0 1,1 0 0,0 0-1,-1 0 1,0 0-1,1 0 1,-1 0 0,0 0-1,0 1 1,0-1-1,0 0 1,0 1 0,-1-1-1,1 1 1,0-1-1,-1 1 1,1-1 0,-1 1-1,0 0 1,1 0-1,-1 0 1,0 0 0,1 0-1,-1 0 1,0 0-1,0 1 1,0-1 0,-3 0-1,0 0-6,0 1-1,0-1 0,0 1 0,0 0 1,0 0-1,0 1 0,0 0 1,0 0-1,0 0 0,0 0 1,0 1-1,-4 1 0,-4 3-17,0 0 1,1 0-1,-14 10 0,9-4-5,1 1 0,0 0 0,-17 19 0,26-24 12,0 1-1,0 0 0,0 0 0,2 0 0,-1 1 0,1 0 0,-7 17 0,12-25-1,-1 0-1,0 0 0,1-1 1,0 1-1,-1 0 0,1 0 1,0-1-1,0 1 0,0 0 1,0 0-1,0 0 0,0-1 1,0 1-1,1 0 0,-1 0 1,1 0-1,-1-1 0,1 1 1,0 0-1,-1-1 0,1 1 1,0-1-1,1 3 1,1-2 1,-1-1 0,0 1 1,1 0-1,-1-1 1,0 1-1,1-1 1,0 0-1,-1 0 1,1 0-1,0 0 1,0 0-1,-1-1 0,5 1 1,6 0 3,1 0 0,-1-1 1,1-1-1,-1 0 0,16-4 0,-13 2 26,-1-1 0,-1-1 0,1-1 1,-1 0-1,0-1 0,0 0 0,18-13 0,6-9 256,37-36 1,-70 61-260,-4 3-19,0 0 0,1-1 0,-1 1 0,1 0 0,-1 0 0,1 0 0,-1 0 0,1 1 0,-1-1 0,1 0 0,0 1 0,0-1 0,-1 1 0,1-1 0,3 1 0,-4 0-8,0 0 0,0 1 0,0-1-1,0 0 1,0 1 0,0-1 0,0 1 0,0-1 0,0 1 0,-1 0 0,1-1 0,0 1 0,0 0 0,0 0 0,-1 0-1,1-1 1,0 1 0,-1 0 0,1 0 0,-1 0 0,1 0 0,-1 0 0,0 0 0,1 0 0,-1 0 0,0 2 0,22-6 65,-1-1-38,-14 1-20,1 2 0,0-1 1,0 1-1,0 0 0,0 1 0,9 0 0,-17 0-11,1 0-1,-1 0 1,1 0-1,-1 0 1,1 0 0,-1 1-1,0-1 1,1 0 0,-1 0-1,1 0 1,-1 1-1,0-1 1,1 0 0,-1 0-1,0 1 1,0-1 0,1 0-1,-1 1 1,0-1-1,1 0 1,-1 1 0,0-1-1,0 1 1,0-1 0,0 0-1,1 1 1,-1-1-1,0 1 1,0-1 0,0 1-1,0-1 1,0 0 0,0 1-1,0-1 1,0 1-1,0-1 1,0 1 0,0-1-1,0 1 1,-1-1 0,1 0-1,0 1 1,-9 19-24,8-18 28,-11 23 50,-45 76 863,56-100-713,1-1-196,0 0 0,1 0 0,-1 1 0,0-1 0,0 0 0,0 0 0,0 0 0,1 0 1,-1 0-1,0 1 0,0-1 0,1 0 0,-1 0 0,0 0 0,0 0 0,0 0 0,1 0 0,-1 0 0,0 0 0,0 0 1,1 0-1,-1 0 0,0 0 0,0 0 0,1 0 0,-1 0 0,0 0 0,0 0 0,0 0 0,1 0 0,-1-1 0,0 1 0,0 0 1,1 0-1,-1 0 0,0 0 0,0 0 0,0-1 0,0 1 0,1 0 0,-1 0 0,0 0 0,0 0 0,0-1 0,0 1 1,0 0-1,0 0 0,1-1 0,10-9 159,-3 0-138,2 0-1,-1 0 0,1 1 0,1 1 0,0 0 1,20-12-1,-15 10-32,19-11 10,1 0 0,56-21-1,-91 41-5,-1 1 0,1 0 0,-1-1 0,1 1 0,0 0 0,-1-1 0,1 1 0,-1 0-1,1 0 1,0 0 0,-1 0 0,1 0 0,0 0 0,-1 0 0,1 0 0,0 0 0,-1 0-1,1 0 1,0 0 0,-1 0 0,1 1 0,-1-1 0,1 0 0,0 0 0,-1 1 0,1-1 0,-1 0-1,1 1 1,-1-1 0,2 1 0,-2 0-1,0 1 1,1-1-1,-1 0 0,0 0 0,0 1 1,0-1-1,0 0 0,0 0 0,0 1 1,0-1-1,-1 0 0,1 0 0,0 1 1,-1 1-1,-4 9-8,0-1 0,-9 15-1,12-24 10,-65 93 105,68-92-82,6-3-12,6-4 2,96-49 23,-31 13-66,-75 39 27,0-1-1,-1 1 1,1 0 0,0 0-1,0 1 1,0-1-1,0 0 1,0 1 0,0 0-1,0 0 1,0 0-1,5 0 1,-7 1 1,-1-1-1,1 0 1,-1 0 0,1 1 0,-1-1 0,1 0-1,0 1 1,-1-1 0,1 0 0,-1 1 0,1-1-1,-1 1 1,0-1 0,1 1 0,-1-1-1,1 1 1,-1-1 0,0 1 0,1-1 0,-1 1-1,0-1 1,0 1 0,1 0 0,-1 1-5,0 0 1,0 0-1,0 0 0,0 0 1,0 0-1,0 0 1,-1 0-1,1-1 1,-1 1-1,1 0 1,-2 3-1,-4 6-13,0 1 0,-12 18 0,-5 7-1294,23-37 1307,0 0 0,0 1 0,0-1 1,0 0-1,0 0 0,0 0 0,0 0 0,0 0 0,0 0 0,0 1 0,0-1 0,0 0 0,0 0 0,0 0 0,0 0 0,0 0 0,0 0 0,0 0 0,0 1 0,0-1 1,0 0-1,0 0 0,0 0 0,0 0 0,0 0 0,0 0 0,0 0 0,0 1 0,0-1 0,0 0 0,1 0 0,-1 0 0,0 0 0,0 0 0,0 0 0,0 0 1,0 0-1,0 0 0,0 0 0,0 0 0,1 0 0,-1 0 0,0 0 0,0 0 0,0 0 0,0 1 0,0-1 0,0 0 0,1 0 0,-1 0 0,0-1 0,0 1 0,0 0 1,0 0-1,0 0 0,1 0-34,11 0-273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1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18676,'0'1'79,"0"-1"1,0 1-1,0 0 1,0-1-1,1 1 0,-1 0 1,0-1-1,0 1 1,0 0-1,0-1 1,1 1-1,-1-1 0,0 1 1,1 0-1,-1-1 1,0 1-1,1-1 0,-1 1 1,1-1-1,-1 1 1,1-1-1,-1 1 1,1-1-1,-1 0 0,1 1 1,0 0-1,1-1 50,0 1 0,-1-1-1,1 0 1,0 1-1,0-1 1,-1 0 0,1 0-1,0 0 1,-1-1 0,4 1-1,5-3 397,0 0-1,18-7 1,-23 7-294,10-3 175,-1-1 0,0 0 1,0-1-1,18-15 0,-26 19-284,0-1-1,-1 0 1,1-1-1,-1 1 1,0-1-1,-1 0 0,0 0 1,1-1-1,-2 1 1,1-1-1,3-10 1,-6 16-109,-1 0 0,1 0 1,-1 0-1,0-1 0,1 1 1,-1 0-1,0 0 1,0 0-1,0-1 0,0 1 1,0 0-1,0 0 1,0-1-1,0 1 0,0 0 1,0 0-1,-1 0 0,1-1 1,-1 1-1,1 0 1,-1 0-1,1 0 0,-1 0 1,0 0-1,1 0 1,-1 0-1,0 0 0,0 0 1,0 0-1,0 0 1,1 1-1,-1-1 0,-1 0 1,1 1-1,0-1 0,0 0 1,0 1-1,0-1 1,0 1-1,0 0 0,-1-1 1,1 1-1,0 0 1,0 0-1,0 0 0,-1 0 1,1 0-1,0 0 0,0 0 1,-1 0-1,1 0 1,0 1-1,-2 0 0,-3 0-8,0 1 1,0 0-1,0 1 0,1-1 0,-1 1 0,1 0 0,0 0 0,0 1 0,0 0 1,0 0-1,1 0 0,-7 8 0,-4 4-24,1 2 0,-12 19 0,24-33 15,-27 45-24,28-47 26,0 1 0,0-1 0,0 0 0,0 1 0,0-1 0,0 1 0,1 0 0,-1-1 0,1 1 0,0-1 0,0 1 0,0 0 0,0-1 0,0 1 0,0-1 0,1 1 0,1 3 0,-2-4 1,1-1 1,0 0-1,0 0 1,0-1-1,0 1 1,0 0-1,0 0 1,0 0-1,1-1 1,-1 1-1,0 0 1,0-1-1,0 1 1,1-1-1,-1 0 1,0 1-1,1-1 1,-1 0-1,0 0 1,1 0-1,-1 0 1,2 0-1,33-4 2,-33 4-1,34-9 29,61-23-1,-69 21-15,1 2 0,0 0-1,44-6 1,-73 15-16,1-1 1,-1 1-1,1 0 0,-1 0 0,1-1 1,0 1-1,-1 0 0,1 0 1,-1 1-1,1-1 0,-1 0 1,1 0-1,-1 1 0,1-1 0,-1 1 1,0-1-1,1 1 0,-1 0 1,0-1-1,1 1 0,-1 0 0,0 0 1,0 0-1,0 0 0,1 0 1,-1 0-1,0 0 0,-1 1 0,2 0 1,-1 2-1,0 0 0,0 0 1,-1 0-1,1 0 0,-1 1 1,0-1-1,0 0 0,-1 0 1,-1 6-1,2-9 5,0 1 0,-1-1 0,1 1 0,0-1-1,0 1 1,0-1 0,0 0 0,0 1 0,0-1 0,0 1 0,0-1 0,1 1-1,-1-1 1,0 1 0,1-1 0,-1 0 0,1 1 0,0-1 0,0 0 0,-1 0 0,2 2-1,0-2 1,-1-1 1,1 1-1,0-1 0,-1 1 0,1-1 0,0 0 0,-1 1 0,1-1 0,0 0 0,0 0 0,-1 0 0,1 0 0,0-1 0,0 1 0,-1 0 1,1-1-1,2 0 0,11-3-391,0-1 1,16-7 0,27-19-4553,-48 26 3911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2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54 15787,'15'-49'4071,"-12"44"-1033,-9 31-1603,-48 154 168,-15 66-382,67-236-1169,1-7-28,0 0-1,0 0 1,1 1-1,-1-1 1,1 0 0,0 1-1,0-1 1,0 5-1,10-53 107,0-115-114,-10 159-22,0 1 1,0 0-1,0-1 1,0 1-1,0-1 1,0 1-1,0 0 1,0-1-1,0 1 1,0-1-1,0 1 1,0 0-1,1-1 1,-1 1-1,0 0 1,0-1-1,0 1 1,1-1-1,-1 1 1,0 0-1,0 0 1,1-1-1,-1 1 1,0 0-1,1-1 1,-1 1-1,0 0 1,1 0-1,-1 0 1,0-1-1,1 1 0,-1 0 1,1 0-1,-1 0 1,0 0-1,1 0 1,-1 0-1,1 0 1,-1 0-1,0 0 1,1 0-1,-1 0 1,1 0-1,-1 0 1,0 0-1,1 0 1,-1 0-1,1 0 1,-1 0-1,0 1 1,1-1-1,-1 0 1,0 0-1,1 0 1,-1 1-1,0-1 1,1 1-1,26 21-628,-14-11 183,-5-6 134,0-1-1,0 0 0,0 0 0,0-1 1,1 0-1,-1 0 0,1 0 0,0-2 1,0 1-1,0-1 0,0 0 0,0-1 1,0 0-1,0 0 0,14-3 0,-11 1 122,-1-1 1,0 0-1,0 0 0,0-1 0,0-1 0,-1 1 0,1-2 0,-1 0 0,0 0 0,-1-1 0,14-12 0,-22 18 237,0 1 1,0-1-1,0 0 0,0 0 0,0 0 0,-1 0 0,1 0 0,0-1 1,-1 1-1,1 0 0,-1 0 0,1 0 0,-1 0 0,0-1 1,1 1-1,-1 0 0,0 0 0,0-1 0,0 1 0,0 0 0,0 0 1,0-3-1,-1 3-4,1 1 1,0-1-1,-1 1 0,1-1 1,-1 0-1,1 1 1,-1-1-1,1 1 0,-1-1 1,1 1-1,-1-1 1,1 1-1,-1 0 1,0-1-1,1 1 0,-1 0 1,0-1-1,0 1 1,1 0-1,-1 0 1,0 0-1,1-1 0,-1 1 1,0 0-1,0 0 1,1 0-1,-1 0 1,0 0-1,0 1 0,1-1 1,-1 0-1,0 0 1,0 0-1,1 1 1,-1-1-1,0 0 0,0 1 1,-12 5 318,1 1 0,0 1 0,0-1 1,0 2-1,1 0 0,1 0 0,-1 1 1,2 0-1,-13 16 0,22-26-354,-4 4 99,1 1-1,-1-1 0,1 1 0,0 0 1,0 0-1,0 0 0,1 1 1,0-1-1,0 1 0,-2 7 0,4-12-88,0 0 0,0 0 0,0-1-1,0 1 1,0 0 0,0-1-1,0 1 1,1 0 0,-1-1-1,0 1 1,0-1 0,1 1 0,-1 0-1,1-1 1,-1 1 0,0-1-1,1 1 1,-1-1 0,1 1-1,-1-1 1,1 1 0,0-1-1,-1 1 1,1-1 0,-1 0 0,1 1-1,0-1 1,-1 0 0,1 0-1,0 1 1,-1-1 0,1 0-1,0 0 1,-1 0 0,2 0 0,31 1 88,-21-1-81,57 0 36,-45-2-19,0 2 0,0 1-1,0 0 1,0 2-1,40 10 1,-63-13 6,-1 0 1,1-1-1,0 1 0,-1 0 0,1 0 1,-1-1-1,1 1 0,-1 0 0,1-1 1,-1 1-1,0 0 0,1-1 0,-1 1 1,1-1-1,-1 1 0,0-1 0,1 1 1,-1-1-1,0 1 0,0-1 1,1 1-1,-1-1 0,0 1 0,0-1 1,0 1-1,0-1 0,0 0 0,1 1 1,-1-1-1,0 1 0,0-1 0,0 1 1,-1-1-1,1-1 0,2-30 560,-2 25-406,-1-23 205,1 20-412,-1 1-1,1 0 0,1-1 1,0 1-1,0 0 0,5-18 1,-5 26-7,-1 0 1,1 0 0,0 0 0,0 0 0,0 0 0,-1 0-1,1 1 1,0-1 0,0 0 0,0 1 0,0-1 0,0 0-1,0 1 1,1-1 0,-1 1 0,0 0 0,0-1 0,0 1 0,0 0-1,1 0 1,-1-1 0,1 1 0,14-4-193,3-4-51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4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18 228 17092,'0'0'129,"1"1"0,-1-1 0,0 1 0,0-1 0,0 0 0,1 1 0,-1-1 0,0 1-1,0-1 1,1 1 0,-1-1 0,0 0 0,1 1 0,-1-1 0,0 0 0,1 1 0,-1-1 0,1 0 0,-1 0 0,1 1 0,-1-1 0,1 0 0,-1 0 0,0 0 0,1 1 0,-1-1 0,1 0 0,-1 0 0,1 0 0,-1 0 0,1 0 0,-1 0 0,1 0 0,-1 0 0,1 0 0,-1 0 0,1-1 0,0 1 0,23-6 1790,-10-1-1481,0 0-1,-1-1 1,0 0-1,0-1 1,-1-1 0,0 0-1,-1 0 1,12-15-1,-20 22-373,-1-1 0,0 1 0,0 0-1,0-1 1,0 1 0,-1-1 0,0 0 0,1 1-1,-1-1 1,0 0 0,-1 0 0,1 0 0,-1 0-1,0 1 1,0-1 0,0 0 0,0 0 0,-1 0-1,-1-7 1,1 9-51,0 0 1,0 0-1,0 0 0,0 0 0,0 0 0,-1 0 0,1 0 1,-1 0-1,1 1 0,-1-1 0,0 0 0,1 1 1,-1 0-1,0-1 0,0 1 0,0 0 0,0 0 1,0 0-1,0 0 0,-1 0 0,1 1 0,0-1 1,0 1-1,-1-1 0,1 1 0,0 0 0,-1 0 1,1 0-1,0 0 0,-1 0 0,1 0 0,0 1 1,0-1-1,-4 2 0,-1 0-38,1 0 0,0 1-1,0 0 1,0 0 0,0 0 0,0 1 0,1 0-1,0 0 1,-1 0 0,1 0 0,1 1 0,-1 0-1,1 0 1,0 1 0,0-1 0,-6 11 0,5-6-28,0 0 0,0 0 0,1 1 0,0 0 0,1 0 0,0 0 0,1 0 0,0 0 0,-1 13 0,3-21 39,0 0-1,0 0 0,0-1 0,1 1 0,-1 0 1,0-1-1,1 1 0,0 0 0,0-1 0,0 1 0,0-1 1,0 1-1,0-1 0,1 0 0,-1 1 0,1-1 0,-1 0 1,1 0-1,0 0 0,0 0 0,0 0 0,0-1 0,0 1 1,0 0-1,1-1 0,-1 0 0,0 1 0,1-1 0,-1 0 1,1 0-1,0-1 0,-1 1 0,1 0 0,0-1 0,2 1 1,6 0-18,0-1-1,0 0 1,-1-1 0,1 0 0,0 0 0,-1-1 0,19-6 0,-13 3 28,-1-2 0,0 0 1,0 0-1,0-2 1,-1 1-1,0-2 0,-1 0 1,15-15-1,-10 7 45,0-1 0,-1-1 0,-1 0 0,20-36 0,-19 22 34,-16 29-8,-10 20-33,1 1-11,-7 10 62,1 0-1,1 1 1,-16 51-1,28-77-75,1-1 0,0 1 0,-1 0 0,1 0 0,0-1 0,0 1 0,0 0 0,0 0 0,0-1 0,-1 1 0,2 0 0,-1 0-1,0-1 1,0 1 0,0 0 0,0 0 0,0-1 0,1 1 0,-1 0 0,0 0 0,0-1 0,1 1 0,-1 0 0,1-1 0,-1 1 0,1-1 0,-1 1 0,1 0 0,-1-1 0,1 1 0,-1-1 0,2 1 0,-2-1 0,1 0 1,0 0 0,0 0 0,0 0 0,-1 0 0,1 0 0,0 0 0,0 0 0,-1-1 0,1 1 0,0 0 0,0 0 0,-1-1 0,1 1 0,0 0-1,-1-1 1,1 1 0,0-1 0,-1 1 0,1-1 0,-1 1 0,1-1 0,-1 0 0,1 1 0,-1-1 0,1 1 0,-1-1 0,0 0 0,1 0 0,5-8 12,0 0 1,1 1 0,0 0-1,1 0 1,-1 1 0,2 0-1,-1 1 1,1-1 0,-1 2-1,2-1 1,14-6 0,-24 12-24,0 0 1,1 0-1,-1-1 1,1 1-1,-1 0 1,1 0-1,-1 0 1,1 0-1,-1 0 1,1 0 0,-1 0-1,1 0 1,-1 0-1,1 0 1,-1 0-1,1 0 1,-1 0-1,0 0 1,1 0-1,-1 0 1,1 1-1,-1-1 1,1 0 0,-1 0-1,1 1 1,-1-1-1,0 0 1,1 1-1,-1-1 1,0 0-1,1 1 1,-1-1-1,0 0 1,1 1-1,0 1-3,0 0-1,-1 0 1,1 0-1,-1 0 1,1 0-1,-1 0 1,0 0-1,0 0 1,0 2-1,-5 43-85,-22 48 218,14-192 352,12 87-481,-3-20 10,2-1 1,1 0-1,4-45 1,-3 76-11,0-1 1,-1 0-1,1 1 0,0-1 1,0 0-1,1 1 1,-1-1-1,0 0 0,0 1 1,0-1-1,0 0 0,1 1 1,-1-1-1,0 0 0,0 1 1,1-1-1,-1 1 0,0-1 1,1 1-1,-1-1 0,1 1 1,-1-1-1,1 1 0,-1-1 1,1 1-1,-1-1 1,1 1-1,0 0 0,-1-1 1,1 1-1,-1 0 0,1 0 1,0-1-1,-1 1 0,1 0 1,0 0-1,-1 0 0,1 0 1,0 0-1,-1 0 0,1 0 1,0 0-1,-1 0 0,1 0 1,0 0-1,-1 0 1,1 1-1,0-1 0,0 1 1,5 1-230,-1 2 0,0-1 0,0 1 0,9 7 1,4 4-1687,-15-14 1797,-1 0 0,1 1 0,0-1 0,-1 0 0,1-1 0,0 1 0,-1 0 0,1-1 0,3 1 0,9-1-658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4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19652,'0'2'120,"0"0"0,0 0 0,0 0 0,0 0 0,0 0 0,1 0 0,-1 0 0,1 0-1,-1 0 1,1 0 0,0-1 0,0 1 0,0 0 0,0 0 0,0 0 0,0-1 0,1 1 0,-1-1 0,0 1 0,1-1-1,-1 1 1,1-1 0,0 0 0,-1 0 0,1 0 0,0 0 0,2 1 0,0-1-27,-1 0 0,1 0 0,-1 0 0,1-1 0,-1 0 0,1 0 0,0 0 0,-1 0 0,1 0-1,-1-1 1,1 0 0,-1 1 0,1-1 0,-1-1 0,4 0 0,0-1-31,0-1 1,-1 1-1,0-1 0,0 0 0,0-1 1,0 1-1,0-1 0,8-10 0,-11 11-37,-1 1-1,1-1 0,-1 1 1,1-1-1,-1 0 0,-1 0 1,1 0-1,-1 0 0,1 0 0,-1-1 1,0 1-1,0 0 0,-1-1 1,1 1-1,-1 0 0,-1-8 1,1 11-24,0 0-1,0 0 1,0 0 0,0 0 0,0 0 0,0 0 0,0 0 0,-1 0-1,1 0 1,0 0 0,-1 0 0,1 0 0,-1 0 0,1 0-1,-1 0 1,1 0 0,-1 1 0,0-1 0,0 0 0,1 0-1,-1 1 1,0-1 0,0 0 0,0 1 0,0-1 0,0 0-1,1 1 1,-1 0 0,0-1 0,0 1 0,0 0 0,0-1 0,-1 1-1,1 0 1,0 0 0,0 0 0,0 0 0,0 0 0,0 0-1,0 0 1,0 0 0,0 0 0,0 0 0,0 1 0,0-1-1,-1 1 1,-3 0-9,1 1-1,0 0 1,0 0-1,0 0 1,1 1-1,-1-1 1,0 1-1,1 0 1,-6 6-1,1 2-25,0 0-1,0 0 0,1 0 0,1 1 0,-9 22 0,13-27 27,0-1 0,0 0 1,0 1-1,1 0 0,0-1 0,0 1 0,1-1 1,0 1-1,0 0 0,0 0 0,1-1 0,0 1 1,3 9-1,-3-14 9,-1 0-1,1-1 1,0 1 0,0 0 0,0 0 0,0 0 0,1-1 0,-1 1 0,0 0 0,1-1-1,-1 1 1,1-1 0,0 0 0,-1 1 0,1-1 0,0 0 0,0 0 0,0 0 0,0 0-1,0-1 1,3 2 0,0-1 5,0 0 0,1-1 0,-1 0 0,0 0-1,0 0 1,0 0 0,1-1 0,7-2 0,4-1 13,0-2 0,0 0 0,-1-1-1,20-12 1,-8 1 29,-2-2 1,0-1-1,-1-1 0,-1-2 0,24-28 0,11-11 102,-59 63-148,0 0-1,0 1 0,0-1 1,0 0-1,-1 0 0,1 0 1,0 0-1,0 0 1,0 0-1,0 0 0,0 0 1,0 0-1,0 0 0,0 0 1,0 0-1,0 1 1,0-1-1,0 0 0,0 0 1,0 0-1,0 0 0,0 0 1,0 0-1,0 0 1,0 0-1,0 0 0,0 0 1,0 1-1,0-1 1,0 0-1,0 0 0,0 0 1,0 0-1,0 0 0,0 0 1,0 0-1,0 0 1,0 0-1,1 0 0,-1 0 1,0 0-1,0 0 0,0 1 1,0-1-1,0 0 1,0 0-1,0 0 0,0 0 1,0 0-1,0 0 0,0 0 1,0 0-1,1 0 1,-1 0-1,0 0 0,0 0 1,0 0-1,0 0 1,0 0-1,0 0 0,0 0 1,0 0-1,0 0 0,0 0 1,1 0-1,-1 0 1,0 0-1,0 0 0,0 0 1,-2 9 24,-20 57 66,14-45-71,0 1 0,1 0-1,2 0 1,0 0-1,-3 43 1,8-64-74,0 0 0,0 1 0,0-1 0,0 0 0,0 1 0,0-1 0,1 0 0,-1 1 0,0-1-1,1 0 1,-1 1 0,1-1 0,-1 0 0,1 0 0,1 2 0,-2-3 13,0 0 0,1 1 0,-1-1 0,1 0 0,-1 0 0,0 0 0,1 0 0,-1 0 0,1 1 0,-1-1 0,0 0 0,1 0 0,-1 0 0,1 0-1,-1 0 1,1 0 0,-1 0 0,1-1 0,-1 1 0,0 0 0,1 0 0,-1 0 0,1 0 0,-1 0 0,0-1 0,1 1 0,-1 0 0,0 0 0,1-1 0,3-2-108,-1 0 0,1 0 0,-1-1 0,0 1 0,-1-1 0,1 0 0,3-6 0,10-23-528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13867,'-4'7'1392,"-1"7"-904,4 3-216,1 3 1185,6 2-1289,4-1 448,3-3-528,5-5-88,4-5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0 14387,'-1'5'396,"0"-1"-1,0 0 0,0 1 1,0-1-1,-1 0 1,1 0-1,-1 0 1,0 0-1,0 0 1,-1-1-1,-3 6 1,-6 10 1581,2 2-1163,1-1 0,0 1 0,2 0 0,-8 34 0,13-41-744,1-1 0,0 1 1,0-1-1,1 1 0,1-1 0,1 1 1,0-1-1,6 24 0,-7-34-74,27 111-364,-26-103 301,-1-1 0,0 1 0,0 0 0,-1-1 0,-1 1 0,0-1 0,0 1 0,-6 20 0,6-27 77,-1-1-1,0 1 0,1 0 0,-2-1 0,1 1 0,0-1 1,-1 0-1,1 0 0,-1 0 0,0 0 0,0 0 1,0 0-1,-1-1 0,1 0 0,-1 1 0,1-1 1,-1 0-1,0-1 0,1 1 0,-1-1 0,0 0 1,0 0-1,0 0 0,0 0 0,0-1 0,-1 1 1,1-1-1,0 0 0,0 0 0,0-1 0,0 1 1,0-1-1,0 0 0,0 0 0,0 0 0,0-1 1,0 0-1,1 1 0,-1-1 0,0 0 0,1-1 1,0 1-1,-1 0 0,1-1 0,0 0 0,0 0 1,1 0-1,-1 0 0,1 0 0,-1-1 0,1 1 1,0-1-1,0 0 0,0 1 0,1-1 0,0 0 1,-3-8-1,3 5 3,1 0 1,-1 0 0,1-1 0,1 1-1,-1 0 1,1 0 0,0-1 0,1 1-1,-1 0 1,2 0 0,-1 0-1,1 1 1,0-1 0,0 0 0,1 1-1,-1 0 1,9-10 0,7-7-39,0 1 1,1 1-1,25-19 0,19-12 4,92-55 0,-126 87 32,-21 14 5,0 0 0,0 0 0,1 1 0,-1 1 1,1-1-1,0 1 0,13-2 0,-22 5-11,-1 1 1,1 0-1,-1 0 0,1 0 1,0 0-1,-1-1 0,1 1 1,-1 0-1,1 0 0,-1 0 0,1 0 1,0 0-1,-1 1 0,1-1 1,-1 0-1,1 0 0,-1 0 1,1 0-1,-1 1 0,1-1 1,-1 0-1,1 0 0,-1 1 0,1-1 1,-1 0-1,1 1 0,-1-1 1,0 1-1,1-1 0,-1 1 1,1-1-1,-1 0 0,0 1 0,0-1 1,1 1-1,-1 0 0,0-1 1,0 1-1,0-1 0,1 1 1,-1-1-1,0 1 0,0-1 1,0 1-1,0 0 0,0-1 0,0 1 1,0-1-1,0 2 0,-9 28 189,8-29-179,-7 18 123,4-11-76,0 1-1,0 0 1,1 0 0,0 0-1,0 1 1,1-1-1,1 1 1,-2 19-1,3-29-54,0 1 1,0-1-1,0 1 0,0 0 0,1-1 0,-1 1 0,0-1 0,0 1 0,0 0 0,1-1 1,-1 1-1,0-1 0,1 1 0,-1-1 0,0 1 0,1-1 0,-1 1 0,1-1 0,-1 1 1,1-1-1,-1 0 0,1 1 0,-1-1 0,1 0 0,-1 1 0,1-1 0,-1 0 0,1 0 0,0 1 1,-1-1-1,2 0 0,-1 0 3,1 0 1,0 0-1,0-1 0,0 1 1,0 0-1,0-1 0,0 1 1,0-1-1,-1 0 1,4-1-1,4-3 46,0-1-1,15-11 1,7-11 232,52-59-1,-41 41-140,-41 48-209,-2 9 22,-8 26 10,-3 9 47,12-42-3,-1 0 1,1 0-1,-1 0 0,1-1 0,0 1 0,1 0 1,-1 0-1,1 0 0,-1 0 0,1 0 0,0 0 1,2 3-1,-2-5-7,0-1 0,0 1 0,0-1 0,0 0 0,0 1 0,1-1 0,-1 0 0,0 0 0,1 0 0,-1 0 0,1 0 0,-1 0 0,1 0 0,-1 0 0,1-1 0,0 1 0,-1-1 0,1 1 0,0-1 0,0 0 0,-1 1 0,1-1 0,0 0 0,0 0 0,-1 0 0,1 0 0,3-1 0,5-1 13,0 0-1,-1-1 0,1 0 0,-1 0 1,0-1-1,0 0 0,9-6 0,59-41 28,-68 45-42,34-33 6,-35 31-49,1-1 0,17-12-1,-25 24-191,-6 7 130,-6 10-119,-48 70-1908,52-78 1730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 18548,'-1'-3'2000,"1"9"-2488,1-1 1192,1 3-752,2-1-224,3 1-216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48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651 286 14003,'-91'-30'1638,"90"30"-1628,0 0 1,0 0 0,0 0-1,0 0 1,0 1-1,0-1 1,0 0 0,0 1-1,0-1 1,0 1-1,0-1 1,0 1 0,0-1-1,0 1 1,0-1 0,1 1-1,-1 0 1,0-1-1,1 1 1,-1 0 0,0 0-1,1 0 1,-2 1 0,-14 25-42,13-19 37,-3 3-25,-150 306-219,124-233 206,-29 118-1,53-163 23,0 0-1,3 0 1,1 0-1,2 1 0,5 62 1,-2-88 7,1 0 1,1 0-1,0-1 0,0 1 1,2-1-1,0 0 0,0 0 1,1 0-1,0-1 0,1 0 1,1 0-1,0 0 0,1-1 1,0 0-1,0-1 0,1 0 1,0-1-1,1 0 0,0 0 1,1-1-1,0-1 0,0 0 1,0 0-1,1-2 0,0 1 1,0-1-1,0-1 0,1-1 1,0 0-1,0 0 0,21 0 1,-14-3-9,0-1 0,0 0 1,0-2-1,-1 0 0,1-2 0,-1 0 1,0-1-1,-1-1 0,23-11 1,-6-1-24,-1 0 0,0-3 0,58-47 0,-53 32 18,-1-2 1,-1-2-1,-3-1 1,-2-2-1,-1-1 1,-2-1-1,-3-2 0,35-81 1,-53 106 63,0-2 0,-2 1-1,0-1 1,-2 0 0,-1 0 0,-1-1 0,-1 1 0,-1-1 0,-3-39 0,-1 43 24,-1 0 1,-1 0 0,0 1-1,-2-1 1,0 1 0,-2 0-1,0 1 1,-1 0 0,-1 1-1,-1 0 1,-17-21 0,7 14 3,-2 2 0,0 0 1,-2 1-1,-1 2 0,0 1 1,-1 1-1,-1 1 0,-1 1 0,-1 2 1,-47-17-1,28 16-68,0 2 0,0 2 0,-1 2 1,-1 2-1,0 3 0,-64 2 0,89 3-77,0 2 0,0 2-1,1 0 1,0 1 0,-1 2-1,2 1 1,-1 1 0,1 0 0,1 3-1,0 0 1,0 1 0,1 1 0,1 1-1,-21 18 1,-37 37-138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6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16067,'-5'6'648,"-1"0"0,1 0 0,-1 0 0,0-1-1,0 1 1,-1-1 0,-12 7 0,13-9-297,0 1 1,0-1 0,1 1-1,0 1 1,-1-1-1,1 1 1,1 0 0,-1 0-1,1 1 1,-7 9-1,11-14-357,0 0-1,0 0 1,0-1-1,0 1 1,0 0-1,0 0 0,0-1 1,0 1-1,0 0 1,0 0-1,0-1 1,1 1-1,-1 0 0,0-1 1,1 1-1,-1 0 1,0-1-1,1 1 1,-1 0-1,1-1 1,-1 1-1,1-1 0,-1 1 1,1-1-1,-1 1 1,1-1-1,-1 1 1,1-1-1,0 0 0,-1 1 1,1-1-1,0 0 1,-1 1-1,1-1 1,1 0-1,31 11-613,-28-9 524,15 3-421,40 17 1,-53-19 491,-1 1 0,0-1 1,1 1-1,-1 1 0,-1-1 1,1 1-1,-1 0 0,0 0 1,8 9-1,-12-13 43,0 1 0,0-1 0,-1 0 0,1 0 0,0 0 1,0 1-1,-1-1 0,1 0 0,-1 1 0,1-1 0,-1 1 0,0-1 0,1 1 1,-1-1-1,0 0 0,0 1 0,0-1 0,0 1 0,0-1 0,0 1 0,-1-1 0,0 3 1,0-3 9,0 1 1,0 0 0,0-1 0,0 1 0,0-1-1,-1 1 1,1-1 0,-1 0 0,1 0 0,-1 0-1,1 0 1,-1 0 0,0 0 0,-3 1 0,-6 2 103,0 0 1,0-1-1,-1-1 1,-15 2-1,23-4-93,-3 1-203,-40 3 277,46-4-98,0 0 0,0 0 0,0 0 0,0 0 0,0 0 0,0 0 0,0 0 0,0 0-1,0 0 1,0-1 0,0 1 0,0 0 0,0-1 0,0 1 0,0 0 0,1-1 0,-1 1 0,0-1 0,0 0 0,0 1 0,1-1 0,-1 0 0,0 1 0,1-1 0,-1 0 0,0 0 0,1 0 0,-1 1 0,1-1 0,-1 0 0,1 0 0,0 0-1,-1 0 1,1 0 0,0 0 0,-1-2 0,4-8 5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6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44 16363,'8'-5'801,"19"-12"705,-25 16-1393,-1 0-1,0 0 0,1 0 1,-1 0-1,0 0 0,0 0 1,0 0-1,0-1 0,0 1 1,0 0-1,0-1 0,0 1 1,0-3-1,-2 3 49,0 1 0,0 0 1,0-1-1,0 1 0,0 0 0,0 0 1,0 0-1,0-1 0,-1 1 0,1 0 1,0 1-1,0-1 0,0 0 0,0 0 0,0 0 1,0 1-1,0-1 0,-2 1 0,-20 7 170,0 2-1,1 0 1,0 1-1,1 2 1,-25 18-1,44-31-327,1 1 0,0 0 0,0 0 0,0 0-1,-1 0 1,1 0 0,0 0 0,0 1-1,0-1 1,1 0 0,-1 0 0,0 1 0,-1 1-1,2-2-6,0-1 1,0 0-1,0 1 0,0-1 0,1 0 0,-1 1 0,0-1 1,0 1-1,0-1 0,0 0 0,0 1 0,1-1 0,-1 0 0,0 1 1,0-1-1,0 0 0,1 1 0,-1-1 0,0 0 0,1 0 0,-1 1 1,0-1-1,0 0 0,1 0 0,-1 0 0,0 1 0,1-1 0,-1 0 1,1 0-1,-1 0 0,1 0 0,6 2-76,0-1-1,0 0 0,0 0 1,10-1-1,-1 1-28,-2 1 16,-1 0-1,0 0 1,0 2-1,16 5 1,-25-7 79,1 0 0,-1 0 0,0 0 1,1 1-1,-1-1 0,0 1 0,-1 0 0,1 0 1,-1 0-1,1 1 0,-1-1 0,0 1 0,0 0 1,0 0-1,2 6 0,-4-8 26,0 0 1,-1 0-1,1 0 0,-1 0 1,1 0-1,-1 1 0,0-1 1,0 0-1,0 0 0,0 0 1,0 1-1,-1-1 0,1 0 1,-1 0-1,1 0 1,-1 0-1,0 0 0,0 0 1,0 0-1,0 0 0,0 0 1,0 0-1,-1 0 0,1-1 1,-1 1-1,1 0 0,-1-1 1,1 1-1,-4 1 0,0 1 19,-1 0-1,1-1 1,-1 1 0,0-1-1,0 0 1,0-1-1,0 0 1,-12 4 0,8-5-38,-44 7-1170,52-8 1103,-1 1-1,0-1 1,1 0-1,-1 0 1,0-1-1,1 1 0,-1 0 1,1-1-1,-1 0 1,0 1-1,1-1 0,0 0 1,-1-1-1,1 1 1,-1 0-1,-2-3 0,-2-8-487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6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35 141 22485,'23'-1'4384,"1"2"-4161,-14-2-172,0 0-1,1-1 1,-1-1-1,0 1 1,-1-2-1,1 1 1,13-9-1,-18 10-78,-1 0 1,0 0-1,0-1 0,0 0 0,-1 0 1,1 0-1,-1 0 0,0-1 0,1 1 0,-2-1 1,1 0-1,0 0 0,-1 0 0,1 0 1,-1 0-1,0 0 0,-1-1 0,3-6 0,-4 9 3,0 1 1,0 0-1,1-1 0,-1 1 0,0 0 0,0 0 0,0-1 0,0 1 0,-1 0 0,1-1 0,0 1 0,0 0 0,-1-1 0,1 1 0,-1 0 0,1 0 0,-1 0 0,0 0 0,1-1 1,-1 1-1,0 0 0,0 0 0,0 0 0,-1-1 0,0 1-10,-1 0 0,1-1 1,0 1-1,0 1 0,-1-1 0,1 0 1,-1 0-1,1 1 0,0 0 0,-1-1 1,1 1-1,-4 0 0,-2 1-11,1-1-1,0 1 1,0 0-1,-1 1 1,1 0-1,0 0 1,0 0-1,-8 5 1,5-1 69,0 1 1,0 1-1,0 0 1,1 0-1,0 1 0,1 0 1,0 0-1,-12 18 1,17-22-7,1-1 0,-1 0 0,1 1 0,-1-1 0,1 1 0,0 0 0,1 0 0,-1 0 0,1 0 0,0 0 0,1 0 0,-1 0 0,1 0 0,0 0 1,0 0-1,0 0 0,1 0 0,0 0 0,0 0 0,0 0 0,1 0 0,-1 0 0,4 6 0,-3-8-34,0 0 0,1 0 1,-1 0-1,1-1 0,-1 1 0,1-1 1,0 0-1,0 0 0,0 0 0,0 0 1,0 0-1,1-1 0,-1 1 0,0-1 1,1 0-1,-1 0 0,1 0 0,-1-1 1,1 1-1,-1-1 0,1 0 0,0 0 1,-1 0-1,5-1 0,36-2-150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7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38 21285,'-3'-4'188,"0"1"1,-1-1 0,1 1 0,-1 1 0,0-1 0,0 0 0,0 1 0,-1 0 0,1 0 0,-1 0 0,1 0 0,-1 1-1,1-1 1,-1 1 0,0 1 0,1-1 0,-1 1 0,0-1 0,0 1 0,0 1 0,-7 0 0,5 0-157,0 0 0,1 0 0,-1 1 0,0 0 0,1 0 0,-1 0-1,1 1 1,0 0 0,0 0 0,0 1 0,0 0 0,1 0 0,-1 0 0,-7 9 0,12-13-36,1 1 0,-1-1 0,1 1 0,-1-1 0,1 1 0,0 0 0,-1-1-1,1 1 1,0 0 0,0-1 0,-1 1 0,1 0 0,0-1 0,0 1 0,0 0 0,0 0 0,0-1 0,0 1-1,0 0 1,0-1 0,0 1 0,0 0 0,0 0 0,0-1 0,1 2 0,0 0-3,0-1 0,0 1 0,0-1 0,0 1-1,1-1 1,-1 0 0,0 0 0,1 1 0,-1-1 0,3 1 0,6 3-32,0 0 1,20 7-1,-21-8 7,36 12-119,-8-3-14,37 19 1,-64-27 119,-1 1 1,0-1-1,0 1 0,0 1 0,-1 0 1,0 0-1,0 0 0,12 16 0,-19-22 48,0 0-1,0 1 1,0-1-1,0 0 1,-1 1-1,1-1 1,0 0-1,0 1 0,-1-1 1,1 1-1,-1-1 1,0 1-1,1 0 1,-1-1-1,0 1 1,0-1-1,0 1 1,0 0-1,0-1 0,0 1 1,0-1-1,-1 1 1,1-1-1,0 1 1,-1-1-1,0 1 1,1-1-1,-1 1 1,0-1-1,0 1 1,1-1-1,-1 0 0,0 0 1,0 1-1,-1-1 1,1 0-1,0 0 1,0 0-1,-1 0 1,-1 1-1,-3 1 44,0 0 0,0 0 0,0-1 0,0 1-1,0-1 1,0-1 0,-1 1 0,-10 0 0,-7-1 18,-1-1 0,1 0 1,-45-9-1,66 9-119,0-1 0,0 0 0,0 0 0,0 0 0,0 0-1,1-1 1,-1 1 0,-3-3 0,5 4 44,0-1-1,0 0 1,0 0 0,0 0-1,1 1 1,-1-1 0,0 0-1,0 0 1,1 0 0,-1 0-1,0 0 1,1-1 0,-1 1-1,1 0 1,0 0 0,-1 0-1,1 0 1,0-1 0,0 1-1,-1 0 1,1 0 0,0 0-1,0-2 1,8-15-228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 15355,'-6'16'1777,"-2"0"0,-13 24-1,-8 16 717,24-44-2288,0 0 0,0 1-1,1-1 1,1 1 0,0 0 0,0 0-1,2 0 1,0 1 0,0 17-1,1-29-185,0-1 0,1 1 0,-1-1 0,0 0-1,0 1 1,1-1 0,-1 1 0,1-1-1,-1 0 1,1 0 0,0 1 0,-1-1 0,1 0-1,0 0 1,0 0 0,0 0 0,0 0-1,0 0 1,0 0 0,0 0 0,0 0 0,0 0-1,1 0 1,-1-1 0,0 1 0,0-1-1,1 1 1,-1-1 0,0 1 0,1-1 0,-1 0-1,1 1 1,-1-1 0,0 0 0,1 0-1,-1 0 1,1 0 0,-1 0 0,1-1 0,-1 1-1,2-1 1,7-2 33,0 0-1,0 0 0,-1-1 1,16-9-1,-16 8-14,89-56 229,-72 43-215,2 0-1,40-18 1,-67 35-50,0 1 1,0-1-1,0 1 1,0-1-1,0 1 1,0-1-1,0 1 1,0 0 0,0 0-1,0-1 1,0 1-1,0 0 1,0 0-1,0 0 1,0 0-1,0 0 1,0 0-1,0 1 1,0-1-1,0 0 1,0 1 0,2 0-1,-2 0 0,-1 0 1,1 0-1,-1 0 0,1 1 1,0-1-1,-1 0 0,0 1 0,1-1 1,-1 0-1,0 1 0,0-1 1,0 0-1,0 1 0,0-1 1,0 0-1,0 1 0,-1 1 0,1 7 1,-1-3 5,0 0 1,1 0-1,0 0 1,0 0-1,3 12 0,-3-18-5,1 1 0,-1 0 0,1-1 0,-1 1 0,1-1 0,0 0 0,0 1 0,0-1 0,0 1 0,0-1 0,0 0 0,0 0 0,0 0 0,0 0 0,1 1 0,-1-2 0,0 1 0,1 0 0,-1 0 0,1 0 0,-1-1 0,1 1 0,-1 0 0,1-1 0,0 0 0,-1 1 0,1-1 0,-1 0 0,4 0 0,1 0 16,1 0 0,0-1 0,-1 1 0,0-2 0,1 1 0,-1-1 0,0 0 0,9-4 0,50-28 99,-11 6-31,-48 25-71,-1 0-30,0 1 1,0 0 0,1 0-1,-1 0 1,1 1 0,9-2-1,-14 3 8,0 0 0,0 0 0,0 1-1,0-1 1,-1 0 0,1 0 0,0 0 0,0 1 0,0-1-1,0 0 1,0 1 0,0-1 0,-1 1 0,1-1 0,0 1-1,0-1 1,-1 1 0,2 1 0,-1-1-4,0 1 0,0-1 0,0 1 1,-1-1-1,1 1 0,0 0 0,-1-1 0,1 1 1,-1 0-1,0 0 0,1-1 0,-1 1 1,0 2-1,-3 57-1720,2-69 1449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8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13 21405,'-8'-11'1960,"2"11"-1472,0-2-528,3 2 1496,3 5-591,3 5-657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9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198 277 17092,'1'-1'136,"-1"-1"1,1 1 0,-1 0 0,1-1 0,-1 1 0,0-1-1,0 1 1,1-1 0,-1 1 0,0 0 0,0-1-1,-1 1 1,1-1 0,0 1 0,0-1 0,-1 1-1,1 0 1,0-1 0,-1 1 0,0 0 0,-1-3-1,1 3-55,0 1 0,0-1 0,0 0-1,0 1 1,0-1 0,0 1-1,0-1 1,0 1 0,0 0-1,-1 0 1,1-1 0,0 1-1,0 0 1,0 0 0,-1 0 0,1 0-1,0 0 1,0 0 0,0 1-1,-1-1 1,1 0 0,0 1-1,0-1 1,0 0 0,0 1-1,0 0 1,-2 1 0,-7 3 111,1 1 1,0 0 0,0 0-1,1 1 1,0 1 0,-11 11-1,-39 56 107,53-67-268,0 0 0,0 0 0,1 0 0,1 1 0,-5 14 0,7-21-16,1-1-1,0 1 1,-1 0 0,1 0 0,0-1 0,0 1 0,0 0 0,0 0 0,0 0 0,1-1 0,-1 1-1,0 0 1,1 0 0,-1-1 0,2 4 0,-1-4 3,0 0-1,0 0 1,0 0-1,0-1 1,0 1-1,0 0 1,0 0-1,1-1 1,-1 1-1,0 0 1,0-1 0,1 1-1,-1-1 1,0 0-1,1 1 1,-1-1-1,0 0 1,1 0-1,-1 0 1,0 0-1,1 0 1,-1 0 0,0 0-1,2-1 1,7-1 50,-1 0 0,0 0 1,0-1-1,0 0 0,-1-1 1,1 0-1,-1 0 0,15-11 1,4-4 263,30-29 0,-29 23-87,-2-1 0,-1-2 0,-1 0 0,-1-2 0,-2 0 0,-1-2 0,-2 0 0,23-53 0,-39 80-217,0 0 0,0 0-1,0 0 1,-1-1 0,0 1-1,0 0 1,0-9 0,-1 13-29,0 1 0,0 0 1,0-1-1,0 1 0,0 0 1,0-1-1,0 1 0,0 0 1,0-1-1,-1 1 0,1 0 1,0 0-1,0-1 0,0 1 1,0 0-1,-1-1 0,1 1 1,0 0-1,0 0 0,-1-1 1,1 1-1,0 0 0,0 0 1,-1 0-1,1 0 0,0-1 1,0 1-1,-1 0 0,1 0 1,0 0-1,-1 0 0,1 0 1,0 0-1,-1 0 0,1 0 1,0 0-1,-1 0 0,1 0 0,0 0 1,-1 0-1,1 0 0,0 0 1,-1 0-1,1 0 0,0 0 1,-1 0-1,1 0 0,0 1 1,-1-1-1,1 0 0,0 0 1,0 0-1,-1 1 0,1-1 1,0 0-1,0 0 0,-1 0 1,1 1-1,0-1 0,0 0 1,0 1-1,-1-1 0,-14 17-55,2 3 24,0 1 1,2 1-1,1 0 0,1 1 0,-11 39 1,20-60 30,-9 26-128,-6 42-1,13-57-151,1-1-1,0 1 1,0 0-1,2 0 1,3 23-1,-4-33 172,1 0 0,-1 0 0,1 0 0,0-1 0,0 1 0,1 0 0,-1-1 0,0 1 1,1-1-1,-1 1 0,5 3 0,-5-5 66,0 0 0,1 1 0,-1-1 0,1-1 0,0 1 0,-1 0 0,1 0 0,0-1 0,-1 1 0,1-1 0,0 1 0,0-1 1,-1 0-1,1 0 0,0 1 0,0-1 0,0-1 0,0 1 0,-1 0 0,1 0 0,2-1 0,31-10-812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0:59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48 18124,'15'-3'1575,"-15"3"-1539,0 0 0,0 0 0,0 0 0,0 1 0,1-1 0,-1 0 0,0 0 0,0 0 0,0 0 0,0 1 0,0-1 0,0 0 0,0 0 0,0 0-1,0 0 1,0 1 0,0-1 0,0 0 0,0 0 0,0 0 0,0 1 0,0-1 0,0 0 0,0 0 0,0 0 0,0 1 0,0-1 0,0 0 0,-1 0-1,1 0 1,0 0 0,0 0 0,0 1 0,0-1 0,0 0 0,0 0 0,-1 0 0,1 0 0,-22 24 1905,-20 19-1224,3 3-1,1 1 1,2 1-1,-50 91 0,77-123-777,3-7-148,1-1 0,0 2 0,1-1 0,0 1 0,0-1 0,-4 20 0,8-29 183,0 0 0,-1 1 0,1-1 0,0 0 0,0 0 0,0 0 0,0 0 0,0 0 0,0 0 0,0 0 0,0 0 0,0 1 0,0-1 0,0 0 0,0 0 0,0 0 0,0 0 0,0 0-1,0 0 1,0 0 0,0 1 0,0-1 0,0 0 0,0 0 0,0 0 0,0 0 0,1 0 0,-1 0 0,0 0 0,0 1 0,0-1 0,0 0 0,0 0 0,0 0 0,0 0 0,0 0 0,0 0 0,0 0 0,1 0 0,-1 0 0,0 0 0,0 0 0,0 0 0,0 0 0,0 0 0,0 0 0,0 0 0,1 0 0,-1 0 0,0 0 0,0 0 0,0 0 0,0 0-1,0 0 1,0 0 0,0 0 0,1 0 0,-1 0 0,0 0 0,0 0 0,0 0 0,0 0 0,0 0 0,0 0 0,11-9-1098,10-16-526,75-122-5338,16-24 3487,-100 154 3555,41-53 542,-46 61-139,0 1-1,1 0 1,0 1 0,1-1-1,12-7 1,-19 14-266,-1 0 0,0 0 0,0 1 0,0-1 0,0 1 0,0-1-1,1 1 1,-1-1 0,0 1 0,0-1 0,1 1 0,-1 0 0,0 0 0,0 0 0,1 0 0,1 0 0,-3 0-116,0 0 1,1 1-1,-1-1 1,0 0-1,0 1 1,1-1-1,-1 0 1,0 1-1,1-1 1,-1 0-1,0 1 1,0-1-1,0 1 1,0-1-1,1 1 1,-1-1-1,0 0 1,0 1-1,0-1 1,0 1-1,0-1 1,0 1-1,0-1 1,0 1-1,0-1 0,0 1 1,0-1-1,-1 0 1,1 1-1,-2 8 482,-1-1 0,0 0-1,-6 11 1,6-12-364,-16 37 973,2 1 0,-17 69 0,29-89-920,0 1 0,2 0 0,1 0 0,1 0 0,1 0-1,4 31 1,6-20-642,-4-19-735,-6-14-14,-3-7-528,-8-10 843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00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 17220,'-3'-12'2048,"6"8"-1080,6 0-424,9 5 1353,7 3-489,8 2-752,7 0-488,4-3-40,5-3-48,4-3-160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00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16107,'-2'2'225,"-1"0"0,1-1-1,0 1 1,0 0-1,-1 0 1,1 1-1,0-1 1,1 0 0,-1 1-1,0-1 1,-1 4-1,-15 35 640,9-20 165,-4 8-365,1 0-1,-12 45 1,20-58-534,1 1 0,0-1 0,2 1 0,-1-1 0,2 1 0,2 24 0,-2-40-104,0 0 0,0 1 0,0-1 0,1 0 0,-1 1 0,0-1 1,1 0-1,-1 0 0,1 1 0,-1-1 0,1 0 0,-1 0 0,1 0 0,0 0 0,0 0 1,0 0-1,-1 0 0,1 0 0,0 0 0,0 0 0,1 0 0,-1 0 0,0-1 1,0 1-1,0 0 0,0-1 0,1 1 0,-1-1 0,0 1 0,0-1 0,1 0 1,-1 0-1,0 1 0,1-1 0,-1 0 0,0 0 0,1 0 0,0-1 0,4 0 58,-1 0 0,0 0-1,0 0 1,0-1-1,0 0 1,0 0 0,-1-1-1,8-3 1,7-8 145,-1 0 0,0-1 1,-1-1-1,-1-1 0,16-20 1,-9 7 4,-2 0 0,25-48 0,-20 24-54,-19 38-114,-6 13-36,-1 4-1,-10 30-65,-7 39 0,15-56 41,0 0-1,0 0 0,2 0 0,0 0 0,2 19 0,-2-31 1,0 0-1,1 1 1,-1-1-1,1 0 1,-1 0 0,1 1-1,0-1 1,0 0-1,0 0 1,0 0-1,0 0 1,0 0-1,1 0 1,-1 0-1,1 0 1,3 2 0,-4-3 1,1 0 0,-1 0 0,1-1 0,-1 1 0,1-1 0,0 1 0,-1-1 0,1 1 0,0-1 0,0 0 0,-1 0 0,1 0 0,0 0 0,0 0 0,-1 0 0,1-1 0,2 0 0,4-1 20,0-1 0,-1-1 0,1 1 0,-1-1 0,0-1 1,0 1-1,11-11 0,93-84 383,-109 97-402,0 0-1,0 1 1,0 0-1,0-1 0,0 1 1,0 0-1,0 0 0,1 0 1,-1 0-1,3 0 1,-4 1-7,0 0 0,-1 0 0,1 0 0,-1 0 0,1 0 0,0 1 1,-1-1-1,1 0 0,-1 0 0,1 1 0,0-1 0,-1 0 0,1 1 0,-1-1 1,1 1-1,-1-1 0,0 1 0,1-1 0,-1 1 0,1-1 0,-1 1 1,0-1-1,1 1 0,-1-1 0,0 1 0,0-1 0,1 1 0,-1 0 1,0-1-1,0 1 0,0 0 0,0-1 0,0 1 0,0 0 0,0-1 1,0 1-1,0-1 0,0 1 0,0 0 0,0-1 0,-1 2 0,-4 38-55,4-34 47,0 0 0,0 0 0,0 0 0,0 0 1,1 1-1,0-1 0,0 0 0,1 0 0,0 0 1,0 0-1,4 12 0,-5-17 8,1 0 0,0 0 0,0 1 0,0-1 1,0 0-1,0 0 0,0 0 0,0 0 0,0 0 0,0 0 0,0 0 0,1-1 0,-1 1 0,0 0 1,1-1-1,-1 1 0,0-1 0,1 1 0,1 0 0,1-1-5,-1 0 0,1 0 0,-1 0 0,1 0 0,-1 0 0,1-1 0,-1 1 0,4-2 0,3-1-95,0-1 0,0 0-1,-1 0 1,15-10 0,-5 1-367,-1-1 0,-1 0-1,-1-2 1,0 0 0,16-22 0,-11 12-159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50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1 960 12651,'103'-58'1042,"51"-25"-760,296-102-311,-257 110 7,296-111-24,12 37 70,346 11 110,12 72-219,-858 66 85,446-19-139,-2 33 31,-366-7 111,98 24 0,-150-24 39,0 0-1,0 2 1,-1 1-1,0 1 1,-1 1 0,0 2-1,26 18 1,-37-21 17,0 1-1,-1 0 1,0 1-1,-1 0 1,0 1-1,-1 0 1,-1 1-1,0 0 1,-1 1-1,-1 0 1,11 30-1,-14-31-4,-1 1-1,0-1 0,-1 1 1,-1 0-1,-1 0 1,0 0-1,-1 0 0,0 0 1,-2 0-1,0 0 1,-1 0-1,0-1 0,-8 21 1,0-7 41,-1 0 0,-2-1 0,-1-1 0,-1 0 0,-1-1 0,-1-1 0,-41 43 0,59-68-95,0 0 0,0 1 0,0-1 0,0 0 0,0 0 0,0 1 0,-1-1 0,1 0 0,0 0 1,0 0-1,0 1 0,0-1 0,-1 0 0,1 0 0,0 0 0,0 0 0,-1 1 0,1-1 0,0 0 0,0 0 0,0 0 0,-1 0 1,1 0-1,0 0 0,0 0 0,-1 0 0,1 0 0,0 1 0,-1-1 0,1 0 0,0 0 0,0-1 0,-1 1 0,1 0 0,0 0 1,0 0-1,-1 0 0,1 0 0,0 0 0,0 0 0,-1 0 0,1 0 0,0 0 0,0-1 0,-1 1 0,1 0 0,0 0 0,0 0 0,0-1 1,0 1-1,-1 0 0,1 0 0,0 0 0,0-1 0,0 1 0,0 0 0,-1-1 0,0-16 21,1-1-56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01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145 226 16948,'3'-16'1849,"-3"16"-1797,0 0-1,0-1 1,0 1 0,0 0 0,0-1-1,0 1 1,-1 0 0,1-1 0,0 1-1,0 0 1,0-1 0,-1 1 0,1 0 0,0-1-1,0 1 1,-1 0 0,1 0 0,0 0-1,-1-1 1,1 1 0,0 0 0,-1 0-1,1 0 1,0 0 0,-1-1 0,-1 1 59,1 0 0,-1 0 1,1 0-1,-1 0 1,0 1-1,1-1 0,-1 0 1,1 1-1,-1-1 0,1 1 1,-1-1-1,1 1 1,0 0-1,-1-1 0,1 1 1,0 0-1,-2 1 0,-8 8 50,0 0-1,1 1 1,1 0-1,0 0 1,0 1-1,1 0 1,0 0-1,1 1 0,1 0 1,0 0-1,1 1 1,-7 27-1,11-39-137,1-1-1,-1 1 0,1 0 1,0 0-1,-1 0 0,1 0 1,0 0-1,0-1 1,0 1-1,1 0 0,-1 0 1,0 0-1,1 0 1,-1 0-1,1-1 0,0 1 1,-1 0-1,1-1 0,0 1 1,1 2-1,0-4-5,-1 1-1,1 0 1,0-1-1,-1 1 1,1-1-1,-1 1 1,1-1 0,0 0-1,0 0 1,-1 1-1,1-1 1,0-1-1,-1 1 1,1 0-1,0 0 1,-1-1-1,1 1 1,0-1-1,-1 1 1,1-1-1,-1 1 1,1-1 0,1-1-1,14-6 56,0-1 0,-1-1 0,0 0 0,-1-1 0,15-14 0,67-69 297,-94 91-360,22-23 106,36-51 1,-52 64-106,0 0 1,-2-1 0,1 0 0,-2 0 0,0 0-1,6-23 1,-11 36-16,-1 0-1,1 0 0,-1-1 1,0 1-1,1-1 1,-1 1-1,0 0 1,0-1-1,0 1 0,0 0 1,0-1-1,0 1 1,0-1-1,0 1 0,-1 0 1,1-1-1,0 1 1,-1 0-1,1-1 0,-1 1 1,0 0-1,1 0 1,-1-1-1,0 1 1,0 0-1,0 0 0,0 0 1,0 0-1,-1-1 1,0 1-3,0 1 1,0 0 0,1 0 0,-1 0-1,0 0 1,0 0 0,0 0-1,1 0 1,-1 1 0,0-1 0,0 0-1,1 1 1,-1 0 0,0-1 0,1 1-1,-1 0 1,1 0 0,-1 0 0,1 0-1,-1 0 1,1 0 0,-3 3 0,-8 7 23,1 1-1,0 0 1,0 1 0,1 0 0,1 0 0,0 1 0,1 1 0,-7 16 0,9-18 39,1 0 0,1 0 0,0 0 0,1 1-1,0 0 1,1 0 0,1-1 0,0 1 0,2 28 0,-1-38-81,1 1 1,0-1-1,0 1 1,0 0-1,0-1 1,1 0-1,0 1 1,0-1-1,0 0 1,0 0-1,1 0 1,0 0-1,-1 0 1,2-1-1,-1 1 1,0-1-1,5 3 1,-4-3-21,0 0 0,1-1 0,0 0 0,-1 0 0,1 0 0,0-1 0,0 1 0,0-1 0,0 0 0,0-1 0,0 1 0,0-1 0,0 0 0,1 0 0,8-2 0,36-9-224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01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406 101 17188,'6'-7'1590,"-4"8"-240,-10 15 513,-36 37 2761,-32 21-3595,35-36-715,-60 56-89,-42 40-2652,184-174-4167,63-65 872,-8-7 2604,-1-2 3287,3-2 5114,-81 100-2746,-11 16-1075,-7 10-168,-49 120 2136,35-96-2974,1 1-1,1 0 1,3 1 0,-7 37-1,14-48 14,-1 46-1,4-62-511,1-1 0,0 1 1,0-1-1,0 1 0,1-1 0,1 0 1,-1 0-1,1 0 0,5 8 0,-8-15-52,1 0-1,-1 0 0,1 0 0,-1 0 0,1 0 0,0 0 0,-1 0 0,1 0 0,0 0 0,0 0 0,0 0 1,0-1-1,-1 1 0,1 0 0,0-1 0,0 1 0,0-1 0,0 1 0,3 0 0,-4-1 51,1-1-1,-1 1 1,1-1-1,-1 1 0,1-1 1,-1 1-1,1-1 1,-1 1-1,1-1 0,-1 0 1,0 1-1,1-1 1,-1 0-1,0 1 1,0-1-1,1 0 0,-1 1 1,0-1-1,0 0 1,0 1-1,0-1 0,0 0 1,0 0-1,0 1 1,0-1-1,0 0 0,0 1 1,0-1-1,0 0 1,-1 0-1,-1-23-782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02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18044,'-5'3'2016,"20"1"-911,6-2-385,14-2 1480,5 0-624,9 0-511,2-3-233,5 1-480,-6-2-472,-13-3 200,-8 2-72,-19 1-192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0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1 138 19756,'20'0'2593,"5"-7"-1561,14-7-368,10-4 1681,15 4-1089,7-3-304,3 0-808,1 2-560,1 1 424,-2 3-120,-8 1-208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18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57 18252,'0'-3'295,"0"0"1,0 0-1,0 0 1,-1 0-1,1 0 0,-1 0 1,1 0-1,-1 0 1,0 0-1,-1 0 0,1 1 1,0-1-1,-4-4 1,4 6-206,0 0 0,0 0 0,-1 0 0,1 0 0,-1 0 0,1 0 0,-1 0 0,1 1 0,-1-1 0,1 0 0,-1 1 0,0 0 0,1-1 0,-1 1 1,0 0-1,0 0 0,1 0 0,-1 0 0,0 0 0,1 0 0,-1 0 0,0 1 0,1-1 0,-1 1 0,0-1 0,1 1 0,-2 0 0,-18 7 110,1 1 0,0 1 0,1 1 0,0 1 0,1 0 0,0 1 0,1 1 0,-28 30 0,24-21-139,2 0 0,0 2 0,2 0-1,0 1 1,-23 52 0,31-58-40,2 0 0,1 0 1,0 0-1,2 1 0,0-1 1,-1 34-1,4-44-20,2 0 0,-1 1 0,2-1-1,-1 0 1,1 0 0,6 16 0,-6-20-3,1 0 0,0 0 0,0 0 1,0-1-1,1 1 0,-1-1 0,2 0 0,-1 0 1,0 0-1,1-1 0,7 6 0,-6-6-1,0 0-1,0-1 1,0 0 0,1 0-1,-1-1 1,1 0-1,0 0 1,0 0 0,0-1-1,0 0 1,0 0 0,0-1-1,0 0 1,0 0-1,0-1 1,0 1 0,0-2-1,0 1 1,-1-1 0,1 0-1,7-3 1,-6 2 26,1-1 0,-1 0 0,0 0 1,-1-1-1,1 0 0,-1 0 0,0-1 0,0 1 1,-1-2-1,0 1 0,0-1 0,0 0 0,-1 0 1,0 0-1,0-1 0,4-8 0,-8 13-7,0 1-1,0 0 1,-1 0-1,1 0 0,0-1 1,-1 1-1,0 0 1,1 0-1,-1-1 1,0 1-1,0 0 1,0-1-1,-1 1 0,1 0 1,0-1-1,-1 1 1,0 0-1,1 0 1,-1-1-1,0 1 1,0 0-1,0 0 0,0 0 1,-1 0-1,1 0 1,-1 0-1,1 1 1,-1-1-1,-2-2 1,-4-2-21,-1 1 1,1 0 0,-1 0 0,1 1 0,-16-5-1,12 4-131,12 5 123,-1 0-1,1 0 1,0-1 0,0 1 0,0 0 0,0 0 0,-1 0 0,1-1 0,0 1 0,0 0-1,0 0 1,0 0 0,0-1 0,0 1 0,0 0 0,-1 0 0,1-1 0,0 1 0,0 0 0,0 0-1,0-1 1,0 1 0,0 0 0,0-1 0,0 1 0,0 0 0,1 0 0,-1-1 0,0 1-1,0 0 1,0 0 0,0 0 0,0-1 0,0 1 0,0 0 0,1 0 0,-1-1 0,0 1 0,0 0-1,0 0 1,0 0 0,1 0 0,-1-1 0,0 1 0,0 0 0,1 0 0,9-9-321,5-3-106,35-23-660,-46 32 987,1 0 1,0 0 0,0 1-1,0 0 1,0 0 0,0 0-1,0 1 1,7-2 0,-10 3 92,-1 0 1,0 0 0,1 0-1,-1 1 1,0-1 0,1 0-1,-1 0 1,0 1-1,0-1 1,1 1 0,-1-1-1,0 1 1,0 0-1,0-1 1,0 1 0,0 0-1,0 0 1,0 0 0,0 0-1,0 0 1,0 0-1,0 0 1,0 0 0,-1 0-1,1 0 1,0 0-1,-1 1 1,1-1 0,-1 0-1,1 2 1,1 5-25,0 0 0,0 0 0,0 15 0,-1-18 34,0 42 184,-1 0 0,-2-1 0,-2 1 0,-12 54 0,16-101-191,0 0 1,0 0 0,0 0 0,0-1 0,0 2 0,0-1 0,0 0 0,1 0-1,-1 0 1,0 0 0,0 0 0,0 0 0,0 0 0,0 0 0,0 0-1,0 0 1,0 0 0,0 0 0,0 0 0,0 0 0,1 0 0,-1 0 0,0 0-1,0 0 1,0 0 0,0 0 0,0 0 0,0 0 0,0 1 0,0-1 0,0 0-1,0 0 1,0 0 0,0 0 0,0 0 0,0 0 0,0 0 0,0 0 0,0 0-1,0 0 1,0 1 0,5-9-49,3-8-190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19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44 202 16331,'0'1'71,"0"-1"0,0 1 0,0-1 0,0 1 0,0-1 0,0 1 0,0-1 0,0 1 0,0-1 0,0 1 0,1-1 0,-1 1 0,0-1 0,0 1 0,0-1 0,1 0 0,-1 1 0,0-1 0,1 1 0,-1-1 0,0 0 0,1 1 0,-1-1 0,0 0 0,1 1 0,-1-1 0,1 0 0,-1 0 0,1 1 0,-1-1 0,1 0 0,-1 0 0,1 0 0,1 1 83,0-1 0,0 0 0,0-1-1,0 1 1,0 0 0,0 0 0,0-1 0,0 1-1,2-2 1,37-19 1264,-25 11-1014,-1 0 0,0-1-1,0-1 1,-2-1 0,1 0 0,-2 0 0,0-1 0,19-29 0,-30 42-347,0-1-1,0 1 1,0-1-1,0 0 1,-1 1-1,1-1 1,-1 0-1,1 0 1,-1 1-1,1-1 1,-1 0-1,0 0 1,0 0-1,0 1 1,0-1-1,0 0 1,-1 0-1,1 0 1,0 1-1,-2-4 1,1 4-34,0 0 0,0 0 1,0 0-1,0 0 0,0 0 0,0 0 0,0 0 1,-1 1-1,1-1 0,0 1 0,0-1 0,-1 1 1,1-1-1,0 1 0,-1-1 0,1 1 0,-1 0 1,1 0-1,0 0 0,-1 0 0,1 0 0,-1 0 1,1 0-1,0 1 0,-1-1 0,1 0 0,-3 2 0,-5 1-2,0 0 0,-1 1-1,2 0 1,-1 0-1,0 1 1,1 0 0,0 1-1,0 0 1,0 0-1,1 1 1,-10 11 0,3-2-10,1 0 0,0 2 1,2-1-1,-13 26 1,16-27 9,1 0 0,1 0 0,0 1 0,-3 22 1,7-34-47,1 1 0,0 0 0,1 0 0,-1 1 0,1-1 0,1 0 0,-1 0 0,1 0 0,0 0 0,0 0 0,0-1 0,1 1 0,0 0 0,0 0 0,6 9 0,-6-12-69,0-1-1,1 1 0,-1-1 1,0 0-1,1 0 1,-1 0-1,1 0 0,0 0 1,-1-1-1,1 1 1,0-1-1,0 0 1,0 0-1,0 0 0,0 0 1,0 0-1,1 0 1,-1-1-1,0 0 0,0 0 1,0 0-1,1 0 1,-1 0-1,5-1 1,1-1-81,-1 0 1,0 0 0,0-1 0,0 0 0,-1-1 0,1 1 0,-1-1 0,11-8 0,21-19-649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19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13 18316,'1'-1'55,"-1"1"0,0-1 1,0 1-1,0-1 0,0 1 0,0-1 1,0 1-1,-1-1 0,1 1 0,0 0 1,0-1-1,0 1 0,0-1 0,0 1 1,-1-1-1,1 1 0,0 0 0,0-1 1,-1 1-1,1 0 0,0-1 0,-1 1 1,1 0-1,0-1 0,-1 1 0,1 0 1,0 0-1,-1-1 0,1 1 0,-1 0 0,1 0 1,-1 0-1,1-1 0,0 1 0,-1 0 1,1 0-1,-1 0 0,0 0 0,-1 1 52,1 0 0,-1-1-1,1 1 1,0 0-1,-1 0 1,1 0-1,0 0 1,0 0 0,-1 1-1,1-1 1,-1 2-1,-27 41 1710,14-14-1275,2 0 0,0 1 0,-13 50 0,-14 101 383,36-161-794,-15 89 171,4 0 0,0 148 0,15-258-298,0 0 0,0 0-1,0 0 1,0 0 0,1-1 0,-1 1 0,0 0-1,0 0 1,0 0 0,0 0 0,0 0 0,0 0-1,1 0 1,-1 0 0,0 0 0,0 0 0,0 0 0,0-1-1,0 1 1,1 0 0,-1 0 0,0 0 0,0 0-1,0 0 1,0 0 0,0 0 0,1 0 0,-1 0-1,0 0 1,0 1 0,0-1 0,0 0 0,0 0 0,1 0-1,-1 0 1,0 0 0,0 0 0,0 0 0,0 0-1,0 0 1,1 0 0,-1 0 0,0 1 0,0-1-1,0 0 1,0 0 0,0 0 0,0 0 0,0 0 0,0 0-1,0 1 1,0-1 0,0 0 0,0 0 0,1 0-1,-1 0 1,0 0 0,0 1 0,0-1 0,0 0-1,0 0 1,0 0 0,0 1 0,5-9 28,0 0 1,0 0-1,0-1 1,-1 1-1,4-13 1,5-10 12,14-24-4,1 2-1,3 1 0,3 1 0,70-82 0,-94 123-48,0-1-1,1 2 1,12-9-1,-19 15-8,-1 1-1,0 0 1,1 0 0,-1 0-1,1 1 1,-1-1-1,1 1 1,0 0 0,0 0-1,0 0 1,0 0 0,-1 1-1,1 0 1,0 0-1,0 0 1,6 1 0,-9-1 3,1 0 0,-1 1 0,1-1 0,0 1 0,-1 0 0,1-1 0,-1 1 0,1 0 0,-1 0 0,0 0 0,1 0 0,-1 0 0,0 0 0,0 1 0,0-1 0,0 0 0,0 1 0,0-1 0,1 3 0,0-1-13,-1 1 0,0-1 0,0 1 0,0 0 0,0-1 0,-1 1 0,0 0 0,1 6 0,-3 5-18,0 1-1,0-1 1,-7 21-1,8-32 59,-10 31 115,14-50 204,0 0 0,-1 0 0,-1-25 1,-1-56 433,-1 91-716,1-5 71,-1-1-1,0 1 1,-5-18 0,7 30-287,1 0 0,-1-1 0,1 0 0,-1 1 0,1-1 1,-1 0-1,1 0 0,0 0 0,0 0 0,0 0 0,0 0 0,-1-1 0,1 1 1,0-1-1,0 1 0,0-1 0,3 0 0,43 6-1141,27-11 332,-31-1 417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2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15 16636,'-18'8'852,"-5"2"231,1 2-1,-20 13 1,36-21-840,0 0 1,0 1-1,1 0 1,-1 0-1,1 0 0,1 1 1,-1 0-1,1 0 1,0 0-1,0 0 1,-3 9-1,6-14-220,0 0-1,1 1 1,-1-1 0,0 1-1,1-1 1,0 0 0,-1 1 0,1-1-1,0 1 1,0-1 0,0 1-1,0-1 1,0 1 0,0-1-1,0 1 1,0-1 0,0 1-1,1-1 1,-1 1 0,1-1-1,-1 0 1,1 1 0,0-1 0,-1 0-1,1 1 1,0-1 0,0 0-1,0 0 1,0 0 0,1 2-1,0-2-16,0 0-1,0 0 0,0 0 1,0-1-1,0 1 0,0 0 0,0-1 1,1 1-1,-1-1 0,0 0 1,0 0-1,0 0 0,1 0 1,-1 0-1,0 0 0,0-1 1,0 1-1,0-1 0,4-1 1,6-3-12,0-1 0,0 0 0,-1-1 1,1 0-1,-1-1 0,-1-1 1,0 1-1,0-2 0,0 1 1,-1-1-1,-1-1 0,0 1 0,0-1 1,-1-1-1,-1 0 0,1 0 1,5-17-1,-11 21 205,-6 17-6,-8 16 67,9-17-178,-30 79 789,30-74-717,1-1-1,0 1 1,0 0 0,1-1-1,0 16 1,2-27-134,0 1-1,0-1 1,0 1 0,1-1 0,-1 1-1,0-1 1,0 1 0,1-1-1,-1 1 1,1-1 0,-1 1-1,2 1 1,-1-3-29,-1 1 0,1-1 0,0 1-1,-1-1 1,1 1 0,0-1 0,0 1 0,-1-1 0,1 0-1,0 0 1,0 1 0,0-1 0,-1 0 0,1 0-1,0 0 1,0 0 0,0 0 0,0 0 0,0 0 0,-1 0-1,1 0 1,0 0 0,0 0 0,0-1 0,1 1-1,9-5-245,0 1 0,-1-1 0,1-1 0,-1 0-1,0 0 1,0-1 0,-1-1 0,0 1 0,0-1-1,11-14 1,14-14-393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20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120 217 16780,'-17'30'2216,"12"-21"-1384,-1 0-1,2 0 0,-8 19 1,11-26-749,1 1 1,-1-1 0,1 1 0,-1-1 0,1 1-1,0-1 1,0 1 0,0-1 0,0 1 0,1-1-1,-1 1 1,1-1 0,-1 1 0,1-1-1,0 0 1,0 1 0,0-1 0,0 0 0,0 0-1,4 5 1,4 3-350,-1 0 76,0 0 0,-1 0-1,0 1 1,0-1 0,-1 2 0,7 16-1,-7-9 217,-1 1-1,0-1 1,-1 1-1,-1 0 1,-1 0-1,-1 0 0,-1 0 1,-3 26-1,1-32 233,0 0 0,-1 0 0,-1-1 0,0 1 0,-1-1 0,0 0 0,-1 0 0,-1 0 0,0-1 0,0 0 0,-2 0 0,-13 15 0,20-25-182,0 1 0,0-1 1,0 0-1,-1 0 0,1 0 1,-1 0-1,1-1 0,-1 1 1,0-1-1,0 1 0,1-1 1,-1 0-1,0 0 1,0 0-1,0 0 0,-3 0 1,4-2-62,0 1 0,0 0 0,1-1 0,-1 1 0,0-1 0,1 1 0,-1-1 0,0 0 0,1 0 0,-1 0 0,1 0 0,0 0 1,-1 0-1,1 0 0,0 0 0,-1 0 0,1-1 0,0 1 0,0-1 0,0 1 0,0-1 0,0 1 0,0-1 0,1 1 0,-1-1 0,0 0 0,1 1 1,-1-4-1,-1-4-38,0 1 1,1-1 0,0 1 0,0-1 0,1 1 0,1-1 0,-1 0 0,1 1 0,0-1-1,1 1 1,5-16 0,1 1-35,1 1 0,1 0 0,14-23 0,20-24 62,101-124 0,75-48 314,-168 185-232,-40 44-61,-8 10-16,-1-1 0,0 0 0,-1 0 0,1-1 0,0 1-1,-1-1 1,0 1 0,3-5 0,-5 8-10,-1 0 0,1 0 1,0 0-1,0 0 0,0 0 0,0 0 1,0 0-1,0 0 0,0 0 0,0 0 1,0 0-1,0 0 0,0 0 1,-1 0-1,1 0 0,0 0 0,0 0 1,0 0-1,0 0 0,0 0 0,0 0 1,0 0-1,0 0 0,0 0 0,0 0 1,0 0-1,0-1 0,-1 1 0,1 0 1,0 0-1,0 0 0,0 0 0,0 0 1,0 0-1,0 0 0,0 0 0,0 0 1,0 0-1,0 0 0,0 0 0,0 0 1,0 0-1,0-1 0,0 1 0,0 0 1,0 0-1,0 0 0,0 0 0,0 0 1,0 0-1,0 0 0,0 0 1,0 0-1,0 0 0,0 0 0,0-1 1,0 1-1,0 0 0,0 0 0,0 0 1,0 0-1,0 0 0,0 0 0,0 0 1,0 0-1,0 0 0,0 0 0,0 0 1,1 0-1,-11 5 10,-10 12-5,1 4 37,1 1 0,1 1-1,1 1 1,1 0 0,1 1-1,-19 46 1,27-54 3,0 0-1,1-1 1,1 1-1,0 1 1,2-1-1,0 1 1,0-1-1,2 1 1,0-1 0,1 1-1,1-1 1,5 22-1,-5-31-24,1 0 0,0 0 1,1-1-1,5 12 0,-7-16-19,0 0 0,0 0 0,1 0 0,-1 0 0,1 0 0,-1-1 0,1 1 0,0-1 0,0 0 0,0 0 0,6 4 1,-8-6-7,-1 0 1,1 1-1,0-1 1,-1 0 0,1 1-1,0-1 1,0 0 0,-1 0-1,1 0 1,0 0 0,-1 0-1,1 0 1,0 0 0,0 0-1,-1 0 1,1 0 0,0 0-1,-1 0 1,1 0 0,0 0-1,-1-1 1,1 1 0,0 0-1,-1-1 1,1 1 0,0 0-1,0-1 1,0-1-7,0 1-1,-1 0 1,1 0 0,-1 0-1,1 0 1,-1-1 0,1 1 0,-1 0-1,0-1 1,1 1 0,-1 0-1,0-1 1,0-1 0,0-4-46,-1 0 0,1 0 1,-1 0-1,-3-10 1,-4-6-112,-1 1 0,0 0 1,-23-37-1,-48-56 348,80 115-150,-1-1 0,0 0 0,1 0 0,-1 0 0,1 1 0,-1-1 1,1 0-1,0 0 0,-1 0 0,1 0 0,0 0 0,-1 0 0,1 0 0,0 0 0,0 0 0,0-1 0,0 1-7,0 1-1,0-1 0,1 1 0,-1-1 0,0 1 1,0-1-1,1 1 0,-1 0 0,0-1 0,1 1 1,-1 0-1,0-1 0,1 1 0,-1 0 0,1-1 1,-1 1-1,1 0 0,-1-1 0,0 1 0,1 0 1,-1 0-1,2-1 0,3 0 132,1 1 1,-1-1-1,1 1 0,10 0 1,-1 0-22,46-4-653,69-14 0,-85 10 277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2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23293,'-1'17'1888,"0"-5"-1440,1-4-271,5-2-161,1-6 440,1-1-328,-1-4-216</inkml:trace>
  <inkml:trace contextRef="#ctx0" brushRef="#br0" timeOffset="1">3 274 21813,'3'10'2280,"-1"-10"-1648,-1-6-672,3-2 968,-1-5-431,-6-10-249,-4-2-400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4:50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84 106 16676,'-6'4'56,"0"0"0,0 0 1,1 0-1,-1 1 1,1 0-1,0 0 1,0 0-1,1 1 1,-1 0-1,1 0 0,1 0 1,-1 0-1,1 0 1,0 1-1,0-1 1,1 1-1,0 0 1,0 0-1,0 0 0,1 0 1,0 0-1,1 0 1,0 0-1,0 1 1,2 12-1,0-6-58,1 0 0,1 0-1,0 0 1,1-1 0,0 1 0,1-1-1,1 0 1,0-1 0,1 0-1,0 0 1,19 21 0,-18-24 6,-1 0-1,2-1 1,-1 0 0,1-1 0,0 0-1,1 0 1,11 5 0,-17-10-2,1 0 0,0 0 1,0 0-1,0 0 0,0-1 1,0 0-1,0 0 0,0-1 1,0 1-1,0-1 0,0-1 1,0 1-1,0-1 0,0 0 1,0-1-1,7-1 0,21-13-4,-1 0 0,0-2 0,-1-2 0,-1-1 0,38-32 0,-13 4 175,-2-3 0,-3-2-1,47-63 1,-14 7-65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22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13 16019,'8'-12'6824,"-15"28"-3117,-67 232-933,65-206-2841,2 0-1,1 0 0,3 1 1,2 45-1,2-79-615,0-14-774,-1-14-282,-17-41 232,4 23 512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18372,'0'-2'169,"0"1"0,0 0 0,0 0 1,0-1-1,0 1 0,1 0 0,-1-1 0,0 1 1,1 0-1,-1 0 0,1 0 0,-1-1 0,1 1 1,-1 0-1,1 0 0,0 0 0,0 0 0,1-1 1,18-21 662,-16 19-323,8-7-57,0 1 1,1 0 0,1 0 0,-1 2 0,1-1 0,19-7-1,-6 5-41,0 1-1,47-12 1,-53 18-328,0 0 1,0 2 0,0 0 0,1 1 0,-1 2 0,1 0 0,-1 1 0,0 1 0,23 6 0,-33-6-90,-1 0-1,1 1 1,-1 0-1,1 1 1,-1 0-1,-1 0 1,1 1-1,-1 0 1,0 1-1,0 0 1,-1 1-1,0 0 1,0 0-1,-1 0 1,0 1-1,-1 0 1,0 0-1,0 1 1,5 12-1,-10-19 13,1 0-1,-1 0 1,0 0 0,0 0-1,-1 0 1,1 0 0,-1 0 0,1 0-1,-1 0 1,0 0 0,0 0-1,-1 0 1,1 0 0,0 0 0,-1 0-1,0 0 1,0 0 0,0 0-1,0 0 1,0 0 0,-3 3-1,1-1 31,-1-1 0,1 0-1,-1 0 1,0 0-1,-1-1 1,1 1-1,-1-1 1,1 0-1,-1 0 1,0-1 0,-6 3-1,-11 4-108,-1 0 0,0-2-1,-1 0 1,0-2 0,1 0 0,-2-2 0,1 0-1,0-2 1,-25-2 0,48 1 37,-1 0-28,-1 0 0,1 0 0,0-1 0,0 1 0,0 0 0,0-1 0,0 0 0,-3-1 0,6-1-336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26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26 14603,'12'-13'2269,"-12"13"-2190,0 0 0,1 0 1,-1-1-1,0 1 0,0 0 1,1 0-1,-1 0 1,0-1-1,1 1 0,-1 0 1,0 0-1,0-1 1,0 1-1,1 0 0,-1-1 1,0 1-1,0 0 0,0-1 1,0 1-1,0 0 1,1-1-1,-1 1 0,0 0 1,0-1-1,0 1 1,0 0-1,0-1 0,0 1 1,0 0-1,0-1 0,0 1 1,0 0-1,-1-1 1,1 1-1,0 0 0,0-1 1,0 1-1,0 0 0,0-1 1,-1 1-1,1-1 1,-3 3 282,0 0 1,0 0 0,1-1 0,-1 2-1,1-1 1,-1 0 0,-2 4 0,1-2-17,-30 31 305,1 1 0,-47 70 0,54-71-387,-7 12 30,2 1-1,-42 89 1,59-104-227,1-1 0,2 2 0,1 0 0,1 0 0,-6 58 0,14-79-58,1 1 0,0 0 0,0-1 1,1 1-1,1-1 0,0 1 0,1-1 1,1 0-1,6 18 0,-7-24-106,0-1 0,1 0 1,-1 0-1,1 0 0,0-1 0,1 1 0,-1-1 1,1 0-1,0 0 0,1-1 0,-1 1 0,1-1 1,0 0-1,0-1 0,0 1 0,0-1 1,0-1-1,1 1 0,0-1 0,7 2 0,20 2-223,1-3-152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2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 17836,'-1'6'593,"0"1"-1,0 0 1,-1 0 0,0 0 0,0-1-1,-5 11 1,-4 13 322,-28 119 150,33-119-2090,0 0 0,-1 50 0,3-109 59,-2 10 246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0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15395,'0'-4'343,"0"0"-1,1-1 1,-1 1-1,1 0 1,0-1-1,0 1 0,0 0 1,1 0-1,0 0 1,0 0-1,0 0 1,0 0-1,0 1 1,1-1-1,-1 1 0,1-1 1,0 1-1,0 0 1,1 0-1,-1 0 1,7-3-1,4-4 311,2 1-1,-1 0 1,1 2 0,18-7-1,-21 9-522,1 1-1,0 0 1,0 1-1,0 0 1,0 1-1,1 0 1,-1 2-1,0-1 1,1 2-1,14 2 0,-24-2-122,0 0-1,0 0 1,0 0-1,0 1 1,0 0-1,0 0 1,0 0-1,0 0 1,-1 1-1,0 0 0,1 0 1,-1 0-1,0 1 1,0-1-1,-1 1 1,1 0-1,-1 0 1,0 0-1,0 0 1,0 1-1,0-1 1,-1 1-1,0 0 0,0 0 1,0 0-1,0 0 1,-1 0-1,0 0 1,0 0-1,0 7 1,-1-5-2,0 0 1,0 1 0,0-1 0,-1 0 0,-1 0 0,1 0 0,-1 0-1,0 0 1,-1 0 0,1-1 0,-1 1 0,-1-1 0,1 1-1,-1-1 1,0 0 0,-1 0 0,1-1 0,-1 0 0,0 1 0,-1-2-1,-7 7 1,6-5-119,-2-1-1,1 0 0,0 0 0,-1 0 1,0-1-1,0 0 0,0-1 0,-1 0 1,1 0-1,-1-1 0,0-1 1,1 1-1,-1-2 0,0 1 0,-12-2 1,-1-7-2369,23 8 2422,-1 0 0,1 0 0,-1-1 0,1 1-1,0 0 1,-1 0 0,1-1 0,-1 1-1,1 0 1,0-1 0,0 1 0,-1 0 0,1-1-1,0 1 1,0-1 0,-1 1 0,1 0-1,0-1 1,0 1 0,0-1 0,0 1 0,-1-1-1,1 1 1,0-1 0,0 1 0,0 0-1,0-1 1,0 1 0,0-1 0,0 1 0,1-1-1,-1 1 1,0-1 0,0 1 0,0 0-1,0-1 1,0 1 0,1-1 0,-1 1 0,0-1-1,0 1 1,1 0 0,-1-1 0,0 1-1,1 0 1,-1-1 0,1 1 0,11-8-1194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0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124 337 15579,'9'0'2814,"-13"-1"-503,-16 1 131,13 3-2337,1-1-1,-1 1 1,1 0-1,0 1 1,0 0-1,0 0 0,1 0 1,-1 1-1,1-1 1,0 1-1,1 1 1,-1-1-1,1 0 1,0 1-1,0 0 0,1 0 1,0 0-1,0 1 1,0-1-1,1 1 1,0 0-1,0-1 1,0 1-1,0 8 1,2-14-106,0 0 1,0 1 0,0-1-1,0 0 1,0 1 0,0-1 0,1 0-1,-1 0 1,0 1 0,1-1 0,-1 0-1,1 0 1,-1 0 0,1 0 0,0 1-1,0-1 1,-1 0 0,1 0 0,0 0-1,0 0 1,0-1 0,2 3 0,-1-2 0,0-1 0,0 1 0,0 0 0,-1-1 1,1 1-1,1-1 0,-1 0 0,0 0 0,0 1 0,0-1 1,0-1-1,0 1 0,2 0 0,4-2 1,0 0 1,0 0-1,0-1 0,0 0 0,14-8 1,-6 1 51,1-2 1,-2 1 0,0-2 0,26-26 0,-32 29 31,-1 0 0,0-1 0,0 0 0,-1-1 0,0 1 0,-1-1 0,9-24 0,-15 35-71,1 0 1,-1 1-1,0-1 0,1 0 1,-1 0-1,0 1 0,0-1 0,1 0 1,-1 0-1,0 0 0,0 0 1,0 1-1,0-1 0,0 0 0,0 0 1,0 0-1,-1 1 0,1-1 1,-1-1-1,-9 8 98,-13 24-51,18-22-136,1 1 0,-1 0 0,1 0 0,1 0 0,0 1 0,0-1 0,1 1 0,-3 18 0,5-27 40,0 0-1,0 0 1,0 0-1,0 0 1,0 0-1,0-1 1,0 1-1,0 0 1,0 0-1,0 0 1,1 0 0,-1-1-1,0 1 1,1 0-1,-1 0 1,0-1-1,1 1 1,-1 0-1,1 0 1,-1-1-1,1 1 1,-1 0-1,1-1 1,0 1 0,-1-1-1,1 1 1,0-1-1,0 1 1,1 0-36,-1-1 0,1 0 1,-1 0-1,1 0 1,-1 0-1,1 0 0,-1 0 1,1 0-1,0-1 1,-1 1-1,1 0 0,-1-1 1,0 1-1,2-2 1,6-2-270,-1 0 1,0-1-1,0 0 1,8-7-1,2-4-94,-1-1 0,-1 0 0,-1-1 0,0-1 1,14-25-1,52-105-466,-64 113 1208,12-39 0,-56 139 1509,-36 93-104,53-128-1466,-1 1 161,-6 33-1,15-56-343,1 0-1,0 0 0,0 1 1,1-1-1,0 0 0,0 0 1,0 1-1,1-1 0,0 0 1,3 10-1,-3-16-60,-1-1 0,0 1 0,0-1-1,0 1 1,0 0 0,1-1 0,-1 1 0,0-1 0,0 1 0,1-1-1,-1 1 1,0-1 0,1 1 0,-1-1 0,1 1 0,-1-1-1,1 1 1,-1-1 0,1 1 0,-1-1 0,1 0 0,0 1 0,5-10 127,-1-22 107,-5 22-175,1-6 39,-1 1-1,0 0 1,-2 0-1,1 0 1,-2 0-1,-7-26 1,7 35-93,4 12-25,9 16-23,-6-20 37,0 1 0,0-1 0,0 1 0,0-1 1,1-1-1,-1 1 0,1 0 0,0-1 0,0 0 0,0 0 1,0-1-1,0 1 0,0-1 0,0 0 0,1-1 1,-1 1-1,0-1 0,1 0 0,-1 0 0,0-1 1,1 1-1,4-2 0,5-1 18,0-1 1,0 0-1,-1-1 1,1-1 0,-1 0-1,20-12 1,-14 4 30,-16 10-19,0 1 0,1 0-1,-1 0 1,1 0 0,8-3-1,-35 54 205,18-39-202,-1-1 25,0 0-1,1 1 0,0 0 1,1 0-1,0 0 0,0 1 1,1-1-1,0 1 0,0 12 1,2-22-48,0 1 1,0 0-1,0-1 0,0 1 1,0 0-1,1-1 0,-1 1 1,0 0-1,0-1 0,1 1 1,-1 0-1,0-1 0,1 1 1,-1-1-1,0 1 0,1-1 1,-1 1-1,1-1 1,-1 1-1,1-1 0,-1 1 1,1-1-1,0 0 0,-1 1 1,1-1-1,-1 0 0,1 1 1,0-1-1,-1 0 0,1 0 1,0 0-1,-1 1 0,1-1 1,0 0-1,-1 0 0,1 0 1,0 0-1,-1 0 1,1 0-1,0-1 0,0 1 1,-1 0-1,1 0 0,0 0 1,-1-1-1,1 1 0,1-1 1,31-15-27,-32 15 8,13-7-912,-1-1 0,-1 0 0,1-1-1,-1 0 1,18-22 0,-28 30-33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2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2 356 18100,'6'0'1031,"-1"-1"0,1 1 0,0-1 1,-1-1-1,7-1 0,-4 0-636,-1 0 0,1-1 0,11-6-1,-15 8-350,-1 0 0,1-1-1,0 0 1,-1 1-1,0-1 1,1 0 0,-1-1-1,-1 1 1,1-1-1,0 1 1,-1-1 0,1 0-1,-1 0 1,0 0-1,-1 0 1,1 0-1,1-6 1,-3 10-28,0-1 1,0 1-1,1-1 1,-1 1-1,0-1 0,0 1 1,0-1-1,0 1 0,0 0 1,0-1-1,0 1 1,0-1-1,0 1 0,-1-1 1,1 1-1,0-1 0,0 1 1,0-1-1,0 1 1,-1 0-1,1-1 0,0 1 1,0-1-1,-1 1 1,1 0-1,0-1 0,-1 1 1,1 0-1,0-1 0,-1 1 1,1 0-1,-1 0 1,1-1-1,0 1 0,-1 0 1,-1 0 5,1 0 0,-1 0 0,0 0 0,1 0 0,-1 0 0,1 0-1,0 1 1,-1-1 0,1 1 0,-1-1 0,-1 2 0,-34 20 129,30-16-155,0 0 0,0 1-1,0 0 1,1 0-1,0 1 1,1 0 0,0 0-1,0 0 1,0 1 0,-5 14-1,10-22 6,0 0-1,-1-1 1,1 1-1,0 0 1,0-1-1,0 1 1,0 0 0,0-1-1,0 1 1,0 0-1,0-1 1,0 1-1,0 0 1,0 0-1,0-1 1,0 1-1,0 0 1,1-1-1,-1 1 1,0-1 0,1 1-1,-1 0 1,0-1-1,1 1 1,-1-1-1,1 1 1,0 0-1,0 0 0,1 0-1,-1-1 0,0 0 0,0 1 1,1-1-1,-1 1 0,0-1 1,1 0-1,-1 0 0,0 0 1,1 0-1,-1 0 0,2 0 0,6-2-2,-1 1 0,0-1 0,12-5-1,23-11 14,27-9-8,-62 24-10,-1 1 0,0 1 0,0 0 0,1 0 0,-1 0 0,1 1 0,11 0 0,-17 1 6,0-1-1,1 0 1,-1 1-1,0-1 1,0 1-1,0 0 0,0 0 1,0 0-1,0 0 1,0 0-1,0 0 1,-1 0-1,1 1 1,0-1-1,-1 1 1,1-1-1,-1 1 1,1-1-1,0 3 1,1 2-12,0 0 0,0-1 0,-1 1 0,0 0 0,1 8 0,0-3-21,-3-10 34,0-1 0,1 1 0,-1 0 0,0 0-1,0 0 1,1 0 0,-1-1 0,1 1 0,-1 0 0,1-1 0,-1 1 0,1 0 0,-1-1 0,1 1 0,-1 0 0,1-1 0,0 1-1,-1-1 1,1 1 0,0-1 0,0 1 0,-1-1 0,1 0 0,0 1 0,1-1 0,0 0-3,0 0 0,0 0 0,-1 0 0,1 0 0,0 0 0,0-1 0,-1 1 0,1-1 0,0 1 0,-1-1 0,4-1 0,3-3-72,0 0-1,0 0 0,11-10 1,-19 15 74,25-23-586,-2-1 1,0 0-1,27-40 1,51-89-2116,-60 87 2212,-34 55 390,7-10 627,-14 21-517,0 0-1,0 0 1,0 0-1,0 0 1,0 0 0,0 0-1,0 0 1,0 0-1,0 0 1,0 0-1,0 0 1,0 0-1,0 0 1,0 0-1,0 0 1,0 0-1,0 0 1,0 1-1,0-1 1,0 0-1,0 0 1,0 0-1,1 0 1,-1 0-1,0 0 1,0 0-1,0 0 1,0 0-1,0 0 1,0 0-1,0 0 1,0 0 0,0 0-1,0 0 1,0 0-1,0 0 1,0 0-1,0 0 1,0 0-1,0 0 1,1 0-1,-1 0 1,0 0-1,0 0 1,0 0-1,0 0 1,0 0-1,0 0 1,0 0-1,0 0 1,0 0-1,0 0 1,0 0-1,0 0 1,0 0-1,0 0 1,0 0 0,0-1-1,0 1 1,0 0-1,0 0 1,1 0-1,-5 15 641,-33 100 1595,21-70-1743,1 1 0,-15 92 0,22-44-1153,-2-111-172,-4-14 814,0 1-1,-3 1 1,0 0-1,-2 1 1,-32-38-1,64 69 459,6 4-378,-2 0-161,0 0 0,20 4 0,-29-9-135,-1-1 0,0 0 0,0 0 0,1 0 0,-1-1 0,1 0 0,-1 0 0,9-2 0,-3-4-154,-3-4-131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20532,'0'14'1545,"3"-7"-1841,4-1-2185,2-7 2633,-2-5-344,16 4-392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2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58 169 21469,'-2'0'2136,"2"4"-1600,-3 7-296,-1 0 1329,-2 9-1049,2 0-232,0 4-560,-2-2-432,0 1-369,-1-3 849,1-9-176,-1-5-176</inkml:trace>
  <inkml:trace contextRef="#ctx0" brushRef="#br0" timeOffset="1">5 3 23589,'-5'-3'2000,"8"7"-1928,7 5 137,2 0-762,5-1 1410,2 1-929,5-1-72,3 0-64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3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17740,'0'2'272,"0"-1"1,-1 0 0,1 1 0,-1-1-1,1 1 1,-1-1 0,0 0-1,1 0 1,-1 1 0,0-1-1,0 0 1,0 0 0,0 0-1,0 0 1,0 0 0,0 0 0,-2 1-1,-25 16 1898,17-12-1304,8-4-792,1 0-1,-1 0 1,1 0-1,-1 0 0,1 0 1,0 0-1,0 0 1,0 1-1,0-1 1,0 1-1,0 0 1,-1 4-1,3-6-97,-1 0 0,1 0 0,0 0 0,0 0-1,0 0 1,0 1 0,0-1 0,0 0 0,0 0 0,1 0 0,-1 0 0,0 0-1,0 0 1,1 1 0,-1-1 0,1 0 0,-1 0 0,1 0 0,0 0 0,-1 0 0,1-1-1,0 1 1,0 0 0,-1 0 0,1 0 0,0-1 0,0 1 0,0 0 0,0-1 0,0 1-1,0-1 1,0 1 0,0-1 0,0 1 0,2-1 0,13 6-285,-1 0 1,24 3-1,-29-7 268,1 0 0,-1 1 1,0 0-1,0 1 0,0 0 0,-1 0 0,1 1 0,15 11 0,-25-16 52,1 0-1,-1 0 1,1 1-1,-1-1 1,1 1-1,-1-1 1,0 0-1,1 1 1,-1-1-1,0 1 1,1-1-1,-1 1 1,0-1-1,0 1 1,0-1-1,1 1 1,-1-1-1,0 1 1,0-1-1,0 1 1,0-1-1,0 1 1,0 0-1,0-1 1,0 1-1,0-1 1,0 1-1,0-1 1,-1 2-1,1-1 21,-1 0 0,0 0 0,0 0 0,0 0-1,0 0 1,0 0 0,0 0 0,0 0 0,0 0-1,0-1 1,-2 2 0,-34 13 609,25-12-408,0-1 1,0 0 0,0-1 0,-16 0 0,25-1-336,0 0 1,0 0 0,0 0 0,0 0 0,0-1 0,0 1 0,0-1 0,0 0 0,0 0 0,0 0 0,0 0 0,0 0 0,0-1 0,1 1-1,-1-1 1,1 0 0,-1 0 0,1 0 0,-1 0 0,1 0 0,-3-4 0,4 5 36,1-1 0,-1 1 0,1 0 0,-1-1 0,1 1 0,-1 0 0,1-1 1,0 1-1,0 0 0,0-1 0,0 1 0,0 0 0,0-1 0,0 1 0,0-2 0,5-9-714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5:36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1057 65 12403,'-93'11'530,"-93"25"1,128-23-472,-91 26 277,132-33-261,1 1 0,0 0-1,0 1 1,1 1 0,0 0 0,-24 20 0,9 0 62,1 1 0,2 1 0,1 1 0,1 1 0,-33 60 0,19-19 0,-52 141-1,19 14-97,59-175-24,3 1-1,-5 72 1,14-114-12,0 1 0,2-1 0,-1 0 0,2 0 0,0 0 0,4 15 0,-5-24-4,1 1 1,-1-1-1,1 1 0,0-1 0,1 0 1,-1 0-1,1 0 0,0 0 1,0 0-1,0-1 0,0 1 1,1-1-1,-1 0 0,1 0 1,0 0-1,0 0 0,0-1 0,0 1 1,0-1-1,6 2 0,0-1 5,0-1 0,1 0 0,-1-1 0,1 0 0,-1 0 0,1-1 0,-1-1 0,1 0 0,-1 0 0,1-1 0,-1 0 0,11-4 0,10-5 61,0 0-1,45-25 1,-22 5 44,-2-2 1,-1-2-1,54-50 1,129-136 230,-220 207-323,209-215 111,-154 150-94,62-90 0,-117 149-27,-1 0 1,-1-1-1,-1 0 1,-1-1-1,-1 0 1,-1 0-1,10-44 1,-17 57-1,1 1-1,-2 0 1,1 0 0,-1-1-1,0 1 1,0-1 0,-1 1 0,0 0-1,-1 0 1,0 0 0,0-1-1,-1 2 1,0-1 0,0 0 0,-1 1-1,0-1 1,0 1 0,-1 0-1,0 0 1,0 1 0,-1-1-1,1 1 1,-1 1 0,-1-1 0,-12-8-1,7 6-4,-1 2 1,1 0-1,-1 0 0,0 2 0,-1-1 0,1 1 0,-1 1 1,1 1-1,-1 0 0,0 1 0,-18 0 0,-4 2 368,1 1-1,-1 3 1,-48 11 0,0 7 17,-154 64 0,54-3-12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17 19428,'2'-14'2062,"-2"14"-2035,0 0 0,0 0 0,0 0 0,0 0-1,0-1 1,0 1 0,0 0 0,0 0 0,0 0-1,0 0 1,0 0 0,0 0 0,-1 0 0,1-1-1,0 1 1,0 0 0,0 0 0,0 0-1,0 0 1,0 0 0,0 0 0,-1 0 0,1 0-1,0 0 1,0 0 0,0 0 0,0 0 0,0 0-1,0 0 1,-1 0 0,1 0 0,0 0 0,0 0-1,0 0 1,0 0 0,0 0 0,0 0-1,-1 0 1,1 0 0,0 0 0,0 0 0,0 0-1,0 0 1,0 0 0,-1 0 0,-1 2 202,0-1-1,0 1 1,0 0 0,0-1-1,0 1 1,1 0 0,-1 0 0,-2 4-1,-9 15 21,1 0-1,1 0 0,2 1 0,0 0 1,1 1-1,1 0 0,1 0 1,1 1-1,1-1 0,-1 47 1,5-61-525,1 0 0,1-1 1,-1 1-1,1 0 0,6 14 1,-5-12-4173,-8-23 3539,0 0-1,-1 1 1,0 0-1,-1 1 1,0-1 0,-13-13-1,4 3 1771,-2 2 1097,15 16-1575,0 0 0,0 0 0,0-1 0,0 1 0,0-1 0,1 0 0,0 0 0,-4-7 0,6 11-303,0-1 0,0 1 0,0 0-1,0-1 1,0 1 0,0-1 0,0 1 0,0 0 0,0-1-1,1 1 1,-1-1 0,0 1 0,0 0 0,0-1-1,0 1 1,1 0 0,-1-1 0,0 1 0,0 0-1,1-1 1,-1 1 0,0 0 0,1-1 0,-1 1-1,0 0 1,1 0 0,-1 0 0,0-1 0,1 1 0,-1 0-1,0 0 1,1 0 0,-1 0 0,1 0 0,-1-1-1,0 1 1,1 0 0,-1 0 0,1 0 0,-1 0-1,0 0 1,1 1 0,0-1 0,27 1 1592,-17-1-1269,34 3 237,-21-2-862,-1 0-1,1-1 1,44-6-1,-30-7-67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4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20468,'0'0'42,"0"0"-1,1 0 1,-1 0-1,0 0 1,0 0-1,0-1 0,0 1 1,1 0-1,-1 0 1,0 0-1,0 0 1,0 0-1,0 0 1,1 0-1,-1 0 1,0 0-1,0 0 0,0 0 1,0 1-1,1-1 1,-1 0-1,0 0 1,0 0-1,0 0 1,0 0-1,1 0 0,-1 0 1,0 0-1,0 0 1,0 1-1,0-1 1,0 0-1,0 0 1,0 0-1,1 0 0,-1 0 1,0 1-1,0-1 1,0 0-1,0 0 1,0 0-1,0 0 1,0 0-1,0 1 0,0-1 1,0 0-1,0 0 1,0 0-1,0 1 1,0-1-1,2 18 663,-2 16 31,-19 111 628,1 1-1242,17-142-107,1 1 0,0-1 0,0 0-1,0 0 1,0 0 0,1 0-1,0 0 1,0 0 0,0 0-1,0 0 1,0 0 0,3 5 0,-3-8-1,0 0 0,-1 0 0,1 0 0,0-1 0,0 1 0,0 0 0,-1-1 0,1 1 0,0 0 0,0-1 1,0 1-1,0-1 0,0 1 0,0-1 0,0 0 0,0 1 0,0-1 0,1 0 0,1 0 0,-1 0 11,1 0-1,0 0 0,-1-1 0,1 1 1,-1-1-1,1 0 0,-1 0 0,1 0 1,-1 0-1,1 0 0,2-3 0,11-6 113,-2-2-1,0 1 1,0-2-1,-1 0 1,14-17 0,52-79 487,-63 84-1061,0 0 1,-2-1-1,17-42 1,-29 51-1337,-2 17 1737,0 0 0,0-1 0,0 1 1,0 0-1,0-1 0,0 1 0,0 0 1,0-1-1,0 1 0,-1 0 0,1-1 0,0 1 1,0 0-1,0-1 0,-1 1 0,1 0 0,0 0 1,0-1-1,-1 1 0,1 0 0,0 0 0,0-1 1,-1 1-1,1 0 0,0 0 0,-1 0 0,1 0 1,0-1-1,-1 1 0,1 0 0,-1 0 0,1 0 1,0 0-1,-1 0 0,1 0 0,0 0 0,-1 0 1,1 0-1,0 0 0,-1 0 0,0 1 0,-10 3-1013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4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18028,'6'12'1968,"4"1"-1240,0 0-303,3-2 1055,1-1-816,-1-3-1192,0 1 680,-1-4-360,-1 2-168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4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19548,'4'-4'616,"-1"1"0,1 1 0,0-1 0,0 0-1,0 1 1,8-4 0,-11 6-526,0-1-1,0 1 1,1 0-1,-1 0 0,0 0 1,0 0-1,0-1 1,0 1-1,0 1 1,0-1-1,1 0 1,-1 0-1,0 0 1,0 1-1,0-1 1,0 0-1,0 1 1,0-1-1,0 1 1,0-1-1,0 1 1,0 0-1,0-1 1,0 1-1,0 0 1,-1 0-1,1-1 1,0 1-1,0 0 1,-1 0-1,1 0 1,-1 0-1,1 0 1,0 2-1,3 10-49,0 0 0,-1 0-1,-1 0 1,0 0 0,-1 0 0,0 1 0,-2 19-1,1-19-17,0-15-16,0 1 1,0 0-1,0 0 0,0 0 0,0 0 1,1 0-1,-1 0 0,0-1 0,0 1 1,0 0-1,0 0 0,0 0 0,0 0 1,1 0-1,-1 0 0,0 0 0,0 0 0,0 0 1,0 0-1,1 0 0,-1 0 0,0 0 1,0 0-1,0 0 0,0 0 0,0 0 1,1 0-1,-1 0 0,0 0 0,0 0 1,0 0-1,0 0 0,0 0 0,1 0 1,-1 0-1,0 0 0,0 0 0,0 1 0,0-1 1,0 0-1,0 0 0,1 0 0,-1 0 1,0 0-1,0 0 0,0 0 0,0 1 1,0-1-1,0 0 0,0 0 0,0 0 1,0 0-1,0 1 0,8-15 236,-2-6-29,-2 0 1,0 0-1,-2-1 0,0 1 1,-1-1-1,-1 1 1,-3-25-1,-1 25-153,2 13-507,10 13-332,-1 0 390,0-1 0,1 0 0,0 0 0,0 0 0,0-1 0,1 0 0,-1-1 0,1 0 0,0 0 0,0-1 0,0 0 0,0 0 0,11-1 0,25 3-587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5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0 19692,'-11'4'350,"1"0"0,0 0 0,0 1 0,0 0-1,1 1 1,0 0 0,0 1 0,0 0 0,1 0 0,-9 9-1,4-2 41,1 1-1,0 0 0,1 1 1,-17 32-1,26-45-347,0 1 1,1 0 0,-1 0-1,1 0 1,0 0 0,0 1-1,0-1 1,0 0 0,1 0-1,0 9 1,0-12-38,0 1 0,1-1 0,-1 0 0,1 0 0,-1 1 0,1-1-1,-1 0 1,1 0 0,0 0 0,-1 0 0,1 0 0,0 0 0,0 0 0,0 0 0,0 0 0,0 0 0,0 0 0,0 0-1,0-1 1,0 1 0,1 0 0,-1-1 0,0 1 0,0-1 0,1 1 0,-1-1 0,0 0 0,0 0 0,1 1 0,-1-1-1,0 0 1,1 0 0,-1 0 0,0 0 0,1-1 0,-1 1 0,3-1 0,3 0 3,1-1 0,-1 0 0,1 0 0,-1 0 0,0-1 0,0-1 1,0 1-1,0-1 0,11-8 0,5-6 48,26-25 0,-41 34-37,11-10 21,13-11 37,-32 30-77,0 0 1,0 0-1,0 0 0,1 0 0,-1 0 0,0 0 0,0 0 0,0-1 0,0 1 1,0 0-1,0 0 0,0 0 0,0 0 0,0 0 0,0 0 0,1 0 0,-1 0 1,0 0-1,0 0 0,0 0 0,0 0 0,0 0 0,0 0 0,0-1 0,1 1 1,-1 0-1,0 0 0,0 0 0,0 0 0,0 0 0,0 0 0,0 0 1,0 1-1,1-1 0,-1 0 0,0 0 0,0 0 0,0 0 0,0 0 0,0 0 1,0 0-1,0 0 0,1 0 0,-1 0 0,0 0 0,0 0 0,0 0 0,0 0 1,0 1-1,0-1 0,0 0 0,0 0 0,0 0 0,0 0 0,0 0 0,0 0 1,1 1-1,-4 9-2,-6 11 34,2-9 39,3-6-22,0 1-1,0 0 1,1 0 0,0 0 0,0 0 0,1 0 0,0 0 0,-1 9-1,3-15-35,0 0-1,0 0 0,1 0 1,-1 0-1,0 0 0,1-1 0,-1 1 1,0 0-1,1 0 0,0 0 0,-1 0 1,1 0-1,-1-1 0,1 1 0,0 0 1,0-1-1,-1 1 0,1 0 1,0-1-1,0 1 0,0-1 0,0 1 1,-1-1-1,1 0 0,0 1 0,0-1 1,0 0-1,0 0 0,0 1 0,0-1 1,0 0-1,0 0 0,0 0 1,0 0-1,0 0 0,2-1 0,39-3 197,68-26-99,-82 20-125,1 1-1,0 2 1,41-5-1,-70 12 15,1 0-1,0 0 1,-1-1-1,1 1 1,0 0-1,-1 0 1,1 0 0,0 0-1,-1 0 1,1 0-1,0 0 1,-1 0-1,1 1 1,-1-1-1,1 0 1,0 0-1,-1 0 1,1 1-1,-1-1 1,1 0-1,0 1 1,-1-1-1,1 0 1,-1 1 0,1-1-1,-1 1 1,1-1-1,-1 1 1,0-1-1,1 1 1,-1-1-1,0 1 1,1-1-1,-1 1 1,1 0-1,-1 2-6,0-1 0,-1 1 0,1 0-1,0-1 1,-1 0 0,1 1-1,-3 4 1,2-5 12,0 0-1,1 1 0,-1-1 0,1 0 1,-1 1-1,1-1 0,0 0 1,0 1-1,0-1 0,0 5 1,0-7 0,1 0 0,-1 1 0,1-1 0,-1 1 0,0-1 0,1 1 0,-1-1 0,1 0 0,-1 1 0,1-1 1,-1 0-1,1 0 0,0 1 0,-1-1 0,1 0 0,-1 0 0,1 0 0,-1 0 0,1 0 0,0 0 1,-1 0-1,1 0 0,-1 0 0,1 0 0,0 0 0,-1 0 0,1 0 0,-1 0 0,1 0 0,0-1 0,-1 1 1,1 0-1,0-1 0,23-9 66,-21 8-57,18-9 49,-15 7-91,0 1 1,0 0-1,0-1 0,0 2 1,1-1-1,-1 1 0,1 0 0,0 1 1,-1-1-1,1 1 0,11 0 1,-18 1-47,1 0 0,-1 0 0,1 0 0,-1 0 0,1 1 0,-1-1 0,1 0 0,-1 0 0,1 0 0,-1 1 0,1-1 0,-1 0 0,1 1 0,-1-1 0,1 0 0,-1 1 1,1-1-1,-1 1 0,0-1 0,1 0 0,-1 1 0,0-1 0,0 1 0,1-1 0,-1 1 0,0-1 0,0 1 0,0-1 0,1 1 0,-1 0 0,0-1 0,0 1 1,0-1-1,0 1 0,0-1 0,0 1 0,0 1 0,-7 18-2455,3-12 1588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5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 18932,'0'0'89,"0"0"0,1 0 1,-1 0-1,0-1 0,0 1 0,1 0 0,-1 0 0,0 0 0,1 0 1,-1 0-1,0-1 0,1 1 0,-1 0 0,0 0 0,1 0 1,-1 0-1,0 0 0,1 0 0,-1 0 0,0 0 0,1 0 1,-1 1-1,0-1 0,0 0 0,1 0 0,-1 0 0,0 0 0,1 0 1,-1 0-1,0 1 0,1-1 0,-1 0 0,0 0 0,0 1 1,1-1-1,0 15 1788,-10 26-326,6-33-1249,-36 130 869,-22 92-1018,60-227-137,0-1 0,1 0-1,-1 1 1,1-1 0,0 1-1,0-1 1,-1 0-1,1 1 1,1-1 0,-1 1-1,0-1 1,1 1 0,-1-1-1,1 0 1,1 4-1,-2-6-3,1 1-1,-1-1 0,1 1 1,-1-1-1,1 0 0,-1 1 0,1-1 1,0 0-1,-1 0 0,1 1 0,-1-1 1,1 0-1,0 0 0,-1 0 0,1 0 1,-1 1-1,1-1 0,0 0 0,-1 0 1,1 0-1,1-1 0,22-7 234,1-5-18,-1-2-1,0 0 1,22-21-1,64-61 551,-98 86-693,18-15 27,-2-1 0,-1-2 0,36-50 0,-61 78-56,12-27-1187,-14 28 1097,0-1 1,0 1-1,0-1 0,1 1 1,-1-1-1,0 1 0,0-1 1,0 1-1,0-1 1,0 1-1,0-1 0,0 0 1,0 1-1,-1-1 0,1 1 1,0-1-1,0 1 0,0-1 1,-1 1-1,1-1 0,0 1 1,0-1-1,-1 1 0,1-1 1,0 1-1,-1 0 1,1-1-1,-1 1 0,1-1 1,0 1-1,-1 0 0,1-1 1,-1 1-1,1 0 0,-1 0 1,1 0-1,-1-1 0,1 1 1,-1 0-1,0 0 0,1 0 1,-1 0-1,1 0 1,-1 0-1,1 0 0,-2 0 1,-13-1-565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6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1 370 16516,'4'23'2200,"6"-3"-1080,-1 2-448,2-4 1425,5 1-569,-2-3-624,3-2-688,-4-7-2848,2-3 2496,-3 2-440,0-3-256</inkml:trace>
  <inkml:trace contextRef="#ctx0" brushRef="#br0" timeOffset="1">532 0 21069,'-10'29'1968,"2"14"-1272,-2 3-272,0 13 896,-3 1-359,7 4-305,-4 1-256,6-4-416,-1-5-192,1-10-776,3-4-793,-5-14 1417,3-3-256,-1-11-256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7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8 14691,'0'0'77,"0"-1"0,0 1 0,0-1 0,1 1 0,-1 0 0,0-1-1,0 1 1,0 0 0,1-1 0,-1 1 0,0 0 0,0-1 0,1 1 0,-1 0 0,0 0-1,1-1 1,-1 1 0,0 0 0,1 0 0,-1 0 0,1 0 0,-1-1 0,0 1 0,1 0 0,-1 0-1,1 0 1,-1 0 0,0 0 0,1 0 0,-1 0 0,1 0 0,-1 0 0,0 0 0,1 0 0,-1 0-1,1 0 1,-1 0 0,0 1 0,1-1 0,-1 0 0,0 0 0,1 1 0,0 0 147,0 1 0,0 0 0,-1-1 0,1 1 0,-1 0 0,0-1 0,1 1 0,-1 0 0,0 0 0,0 2 0,-4 48 1405,-68 225-1154,14-65-352,67-243 359,18-39 1,2-6-111,-8 14-55,62-166 904,-81 222-1198,0 0 19,1 0 0,0 0 0,0 0 0,1 1 0,5-8 0,-8 12-41,0 0 1,0 0 0,0 0-1,0 0 1,0 1 0,0-1-1,0 0 1,0 1-1,0-1 1,0 0 0,0 1-1,0 0 1,1-1-1,-1 1 1,0 0 0,0-1-1,1 1 1,-1 0-1,0 0 1,0 0 0,1 0-1,-1 0 1,0 1-1,0-1 1,0 0 0,1 0-1,-1 1 1,0-1-1,0 1 1,0-1 0,0 1-1,0 0 1,2 1 0,3 1-38,-1 1 0,-1 0 0,1 0 1,-1 0-1,1 1 0,-1-1 1,0 1-1,-1 0 0,5 8 1,-7-11 26,0 0-1,0 0 1,0 0 0,0 0 0,0 1 0,0-1 0,-1 1 0,1-1 0,-1 0 0,1 1-1,-1-1 1,0 1 0,0-1 0,0 1 0,-1-1 0,1 0 0,0 1 0,-1-1 0,0 1-1,1-1 1,-1 0 0,0 1 0,0-1 0,-1 0 0,1 0 0,-2 2 0,-3 2 2,0 1 1,-1-2-1,1 1 0,-2-1 1,1 0-1,0 0 1,-1-1-1,0 0 0,-15 5 1,-3 0-625,-47 9-1,70-18 617,0 1-2,0 0-1,1 0 0,-1-1 0,0 1 1,0-1-1,0 0 0,1 0 1,-1 0-1,0 0 0,0 0 0,1-1 1,-5-1-1,7-1-286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8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40 19052,'-1'-2'117,"0"1"0,0 0 0,1-1 0,-1 1 0,0 0 0,0-1 0,0 1 0,0 0 0,0 0 0,-1 0-1,1 0 1,0 0 0,0 0 0,-1 0 0,1 0 0,-1 1 0,1-1 0,-1 0 0,1 1 0,-1-1 0,1 1 0,-1 0 0,1-1 0,-1 1 0,1 0 0,-1 0 0,0 0-1,1 0 1,-1 0 0,1 0 0,-3 1 0,-1 0 89,-1 0 0,1 0 0,0 0 0,-1 1 0,1-1-1,0 1 1,-9 5 0,2 1 41,1 0 0,0 1 0,-14 13 0,22-18-192,-1-1 0,1 1-1,0 0 1,0 0-1,0 0 1,1 0-1,-1 1 1,1-1 0,0 1-1,0 0 1,1-1-1,-3 11 1,4-15-48,0 1 0,0 0 0,0-1 0,0 1 0,0 0 0,0-1 0,0 1 0,0 0 0,0-1 0,0 1 0,1 0 0,-1-1 0,0 1 0,0 0 0,1-1 0,-1 1 0,0-1 0,1 1 0,-1 0 0,1-1 0,-1 1 1,0-1-1,1 1 0,-1-1 0,1 0 0,0 1 0,-1-1 0,2 1 0,0 0-1,-1-1 0,1 1 0,0-1 0,0 0 0,0 0 0,0 1 0,-1-1 0,1 0 1,0-1-1,3 1 0,3-2-3,-1 0 0,0 0-1,0 0 1,12-6 0,-5 1 120,-1-1 0,1 0 0,-2-1 0,1 0-1,-1-1 1,-1 0 0,0-1 0,0 0 0,-1-1-1,9-14 1,-18 25-83,0-1-1,-1 1 0,1 0 1,0 0-1,-1-1 1,1 1-1,-1 0 0,0 0 1,1-1-1,-1 1 1,0-1-1,0 1 0,0 0 1,0-1-1,0-2 1,-6 1 295,-7 8-289,9-2-139,1 0-1,-1 1 0,1-1 0,-1 1 0,-3 6 0,5-9-62,1 1-1,0-1 0,0 1 0,0 0 1,0 0-1,0-1 0,1 1 1,-1 0-1,0 0 0,1 0 0,0 0 1,-1 0-1,1 0 0,0 0 1,0 0-1,0 2 0,0-3 102,1-1-1,-1 1 0,0-1 1,0 0-1,1 1 1,-1-1-1,0 1 1,1-1-1,-1 0 0,0 1 1,1-1-1,-1 0 1,1 1-1,-1-1 1,1 0-1,-1 0 0,0 1 1,1-1-1,-1 0 1,1 0-1,-1 0 1,1 0-1,-1 0 0,1 0 1,-1 0-1,1 0 1,-1 0-1,1 0 1,-1 0-1,1 0 0,-1 0 1,1 0-1,-1 0 1,1 0-1,-1 0 1,1-1-1,21-7-497,-19 7 316,24-11-720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8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18308,'-33'23'1923,"1"2"0,1 1 0,-54 60 0,83-85-1890,0 1-1,1 0 0,-1 0 1,1 0-1,-1 0 1,1 0-1,0 0 0,-1 1 1,1-1-1,0 0 1,1 1-1,-1-1 0,0 1 1,1-1-1,-1 1 1,1 3-1,0-5-34,1 0 1,-1-1-1,1 1 1,0 0-1,-1-1 1,1 1-1,0-1 1,-1 1-1,1-1 1,0 1-1,0-1 1,0 0-1,-1 1 1,1-1-1,0 0 0,0 0 1,0 1-1,0-1 1,1 0-1,24 3-19,-18-2 13,43 3-65,29 4-290,-72-7 264,0 1 0,-1 0 0,1 0 0,-1 1 0,1-1 0,-1 2 0,11 6 0,-17-10 87,-1 0 1,1 1 0,0 0-1,-1-1 1,1 1-1,0-1 1,-1 1 0,1 0-1,-1-1 1,1 1-1,-1 0 1,1-1 0,-1 1-1,1 0 1,-1 0 0,0 0-1,0-1 1,1 1-1,-1 0 1,0 0 0,0 0-1,0 0 1,0 0-1,0-1 1,0 3 0,0-1 23,-1 0 0,0 0 0,0 0 0,1-1 0,-1 1 0,0 0 0,0 0 0,-1-1 0,1 1 0,0-1 0,-2 2 0,-3 3 121,1-1-1,-2 0 1,1-1-1,-13 8 1,5-5 217,-1 0 0,-30 9 0,40-15-370,-1 1 1,1-1-1,-1 0 1,1-1 0,-1 1-1,1-1 1,-1 0-1,1-1 1,-1 1-1,1-1 1,-1 0-1,-6-2 1,11 3-20,0-1 0,0 1 0,0 0 0,1 0 0,-1-1 0,0 1 0,0-1 0,0 1 0,0-1 0,0 1 0,1-1 0,-1 1 0,0-1 0,1 0 0,-1 0 0,0 1 0,1-1 0,-1 0 0,1 0 0,-1 1 0,1-1 0,-1 0 0,1 0 0,0 0 0,-1 0 0,1 0 0,0 0 0,0 0 0,-1 0 1,1 0-1,0 0 0,0 0 0,0 0 0,0 0 0,1 0 0,-1 0 0,0 1 0,1-3 0,8-7-463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3:16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1257 12643,'1'-14'163,"0"1"-1,1 0 1,0-1 0,1 1 0,9-22 0,30-61-5,-25 66-72,1 1 0,2 1 1,0 0-1,2 2 0,38-37 1,138-105 90,-137 120-187,190-133 76,-211 157-41,1 2 0,2 2 0,-1 1 0,75-20 0,25 8 394,190-16 0,-27 5-322,114-51-28,32-6-25,-389 90-14,109-4 0,-143 14 18,0 0 0,0 1 1,0 2-1,0 1 0,-1 1 0,35 13 0,-51-15-6,0 1-1,-1 0 0,0 1 1,0 0-1,0 0 0,-1 1 1,0 1-1,0 0 0,-1 0 0,0 0 1,0 1-1,-1 0 0,-1 0 1,1 1-1,-1 0 0,-1 0 1,7 17-1,-6-8-5,0 0 0,-1 0 0,-1 1 0,-1 0 0,-1-1 0,0 1 0,-2 0 1,0 0-1,-5 27 0,-11 56-46,-5-1 1,-52 150 0,73-250-137,-1 0 0,1 0 0,-1 0 0,0 0 0,0 0 0,0 0 1,0 0-1,0 0 0,-1 0 0,1 0 0,0 0 0,-1-1 0,1 1 1,-1-1-1,-3 3 0,0-2-317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 17332,'5'-3'2280,"0"7"-1200,-5 3-463,-3 16 1895,-1 3-864,-5 13-671,0-2-321,-1 5-344,0-2-88,2-3-80,-1-6-144,3-9-456,3-3-408,2-17 696,1 0-80,-1-1-177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0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44 17804,'11'-35'3625,"-8"26"-370,-7 32-1799,-101 420-95,92-383-1073,26-79-87,-8 2-136,-1 0 1,0 1-1,-1-2 1,0-21-1,-2-71 240,-4 76-210,0 83-182,4-46 84,-1 5-9,0 0 0,1 0 0,0 0-1,4 15 1,-4-22 15,-1 1 0,0-1 0,1 0 0,0 1 0,-1-1 0,1 0 0,0 0 0,-1 1 0,1-1 0,0 0 0,0 0 0,0 0 0,0 0 0,0 0 0,0 0-1,1-1 1,-1 1 0,0 0 0,0 0 0,0-1 0,1 1 0,-1-1 0,0 1 0,1-1 0,-1 0 0,1 1 0,-1-1 0,0 0 0,1 0 0,-1 0 0,1 0 0,-1 0 0,0 0 0,1 0 0,-1-1 0,2 0-1,6-2 16,0 0-1,-1-1 0,1 0 0,-1 0 0,0-1 0,-1 0 0,1-1 1,-1 1-1,7-8 0,6-7 65,29-36 1,-44 50-74,1-1 0,-1 0 1,0-1-1,-1 1 1,1-1-1,-1 1 1,-1-1-1,3-10 1,-6 18-11,0 0 1,0 0-1,-1 0 1,1 0-1,0 0 0,-1 0 1,1 0-1,0 0 1,0 0-1,-1 0 1,1 1-1,0-1 1,0 0-1,-1 0 0,1 0 1,0 0-1,0 0 1,-1 1-1,1-1 1,0 0-1,0 0 0,0 0 1,-1 1-1,1-1 1,0 0-1,0 0 1,0 0-1,0 1 0,0-1 1,-1 0-1,1 0 1,0 1-1,-16 29 0,1 1-1,1 1 0,2 0 1,-16 62-1,27-89 8,-7 35 38,7-38-41,1 1 0,0-1 1,0 1-1,0-1 0,0 1 1,0-1-1,0 0 0,1 1 1,-1-1-1,1 1 0,0-1 1,0 0-1,1 3 0,-1-4-3,0 0 1,-1 0-1,1-1 0,0 1 1,0-1-1,0 1 0,0-1 0,0 1 1,0-1-1,0 1 0,0-1 0,0 0 1,0 0-1,0 1 0,0-1 1,0 0-1,0 0 0,0 0 0,0 0 1,1 0-1,-1-1 0,0 1 0,0 0 1,0 0-1,0-1 0,0 1 0,0 0 1,0-1-1,0 1 0,-1-1 1,1 0-1,2 0 0,29-23-25,38-49-109,3-4 32,-64 69 88,0 0 0,0 1 1,0 1-1,1-1 0,0 2 0,19-9 0,-27 13 12,-1 1-1,0-1 1,1 1 0,-1-1-1,1 1 1,-1-1 0,1 1 0,0 0-1,-1 0 1,1 0 0,-1 0 0,1 0-1,-1 0 1,1 0 0,-1 1 0,1-1-1,-1 0 1,1 1 0,-1-1-1,1 1 1,-1 0 0,3 1 0,-3-1-11,1 1 1,-1-1 0,0 1-1,0 0 1,0-1 0,0 1-1,0 0 1,0 0-1,0 0 1,0 0 0,-1 0-1,1 0 1,-1 0 0,1 3-1,-1 6-49,1 0 0,-2 0 0,1 0 0,-2 0 0,-2 11 0,-10 34-110,8-36 137,1 1 0,-4 24 0,9-45 37,0 1 0,0 0 1,0-1-1,0 1 0,-1 0 1,1-1-1,0 1 0,0 0 0,0-1 1,1 1-1,-1 0 0,0-1 0,0 1 1,0 0-1,0-1 0,0 1 0,1 0 1,-1-1-1,0 1 0,1-1 0,-1 1 1,0-1-1,1 1 0,-1-1 0,1 1 1,-1-1-1,2 2 0,-1-2 6,0 0 0,-1 0 0,1 0 0,0 0 0,0 0 1,0 0-1,0-1 0,0 1 0,0 0 0,0 0 0,0-1 0,0 1 0,0 0 0,-1-1 0,1 1 0,1-2 0,34-27 299,-35 28-293,16-15 109,-1 0-1,-1-1 1,19-29-1,-29 39-96,0-1 0,-1-1 0,0 1-1,0-1 1,-1 0 0,0 1 0,-1-1-1,0-1 1,0 1 0,-1 0-1,0-12 1,-1 20-18,0 0-1,0-1 0,0 1 1,0 0-1,-1 0 0,1 0 1,0-1-1,-1 1 0,1 0 1,-1 0-1,1 0 1,-1 0-1,0 0 0,1 0 1,-1 0-1,-1-1 0,-2 2 60,4 11-39,0-8-27,1 0-1,0-1 0,0 1 0,0 0 1,0 0-1,0 0 0,0-1 0,1 1 1,0-1-1,-1 1 0,1-1 0,0 1 1,0-1-1,0 0 0,0 0 0,1 0 1,-1 0-1,0-1 0,5 4 0,-3-4 1,0 0 0,0 0 0,0 0-1,0 0 1,0-1 0,0 1 0,0-1 0,0 0-1,0 0 1,0-1 0,0 1 0,0-1 0,4-1-1,4-1 2,0-2 0,-1 1 0,1-1-1,-1-1 1,0 0 0,0-1 0,-1 0 0,14-12-1,-13 9-2,-1 0-1,0-1 1,12-18 0,-20 27 0,0-1 0,0 1 0,-1-1 0,1 0 1,-1 1-1,1-1 0,-1 0 0,0 0 0,0 0 1,0 0-1,-1 0 0,1 0 0,-1 0 0,0-1 1,0 1-1,0 0 0,0 0 0,0 0 1,-1 0-1,1 0 0,-1 0 0,-2-6 0,3 8 0,-1 0 0,1 0 0,-1 1 0,1-1 0,-1 0 0,1 0 0,-1 1 0,0-1 0,0 0 0,1 1 0,-1-1 0,0 0 0,0 1 0,0-1 0,1 1 0,-1 0 0,0-1 0,0 1 0,0 0 0,0-1 0,0 1 0,0 0 0,0 0 0,0 0 0,0 0 0,-1 0 0,-1 0-1,1 1 0,-1 0 0,1-1 0,-1 1 0,1 0 0,0 0 0,-1 0 0,1 1 0,-4 2 0,-2 2-2,0 1-1,1 0 0,-1 0 0,-7 10 1,6-4-33,0 1 0,1-1 0,0 1 0,1 1 0,1-1 1,0 1-1,1 0 0,0 1 0,2-1 0,0 1 0,0 0 1,0 24-1,3-38-29,0-1 0,0 1 1,0-1-1,0 1 0,0-1 0,0 1 1,0-1-1,1 1 0,-1-1 0,1 0 1,-1 1-1,1-1 0,-1 1 0,1-1 1,0 0-1,0 0 0,-1 1 0,1-1 1,0 0-1,0 0 0,0 0 1,0 0-1,1 0 0,-1 0 0,0 0 1,0 0-1,1-1 0,-1 1 0,0 0 1,1-1-1,-1 1 0,0-1 0,4 1 1,-1-1-65,0 0 1,0 0-1,0 0 1,0-1-1,0 0 1,-1 0-1,1 0 1,0 0-1,0 0 1,-1-1 0,7-3-1,21-14-613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0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0 19516,'-10'3'765,"0"0"0,1 1 0,0 0 0,0 0 0,0 1 0,0 0 0,-13 11 0,11-8-411,1 1 1,0 0 0,1 1-1,0 0 1,-9 13-1,17-22-352,0 0 0,1 0-1,-1 0 1,1 0-1,-1 0 1,0 0 0,1 0-1,0 1 1,-1-1 0,1 0-1,0 0 1,-1 0 0,1 1-1,0-1 1,0 0-1,0 0 1,0 1 0,0-1-1,1 0 1,-1 0 0,0 1-1,0-1 1,1 0 0,-1 0-1,1 0 1,-1 0-1,1 0 1,-1 1 0,1-1-1,0 0 1,0 0 0,-1 0-1,1-1 1,0 1 0,0 0-1,0 0 1,0 0-1,0-1 1,0 1 0,0 0-1,0-1 1,0 1 0,1-1-1,0 1 1,9 4-53,0-1-1,0-1 1,23 5-1,-16-4 14,-9-2 3,43 15-117,-49-16 137,0 0 0,0 1 0,0 0 1,0 0-1,-1 0 0,1 0 0,0 0 1,-1 0-1,1 1 0,-1-1 0,0 1 1,0 0-1,3 4 0,-4-5 12,-1 0-1,1 1 1,-1-1-1,0 0 0,0 0 1,1 0-1,-1 0 1,-1 1-1,1-1 1,0 0-1,-1 0 1,1 0-1,-1 0 1,1 0-1,-1 0 1,0 0-1,0 0 0,0 0 1,0 0-1,0 0 1,0 0-1,-1-1 1,1 1-1,-1 0 1,1-1-1,-3 2 1,-2 3 13,0 0 1,-1 0-1,0-1 1,0 0 0,-12 6-1,4-4-139,-1-1-1,0-1 1,0 0-1,0-1 1,-1-1-1,1-1 1,-1 0-1,0-1 1,0-1-1,0 0 1,-18-4-1,-10-4-142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1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90 24397,'0'-9'1849,"0"2"-1505,0 3-296,1 5 32,-2 0-424,-1 8 296,-5 0-200,-7 2-249</inkml:trace>
  <inkml:trace contextRef="#ctx0" brushRef="#br0" timeOffset="1">1 1 21933,'5'0'1784,"-2"0"-1280,-3 1-264,6 1 416,0-2-816,-4 2 280,0 4-144,-5-3-240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 21669,'1'-2'1848,"-1"12"-1408,0 7-192,0 18 936,0 5-423,0 10-713,-1 3-296,1 2-313,0 1-79,-2-13-96,1-5-48,-3-15-200,-1-6-233,-2-17 769,-3-4-144,-1-16 192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44 14395,'-2'-12'2137,"4"3"-969,4 3-416,9 2 2201,2-3-1257,9 4-568,2 0-200,9 3-352,5 0-79,1 4-417,1-1-472,-3 2-2145,-4 2 2241,-4 1-280,-5 2-272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22 245 18836,'10'-2'342,"-1"-1"1,0 0-1,0-1 1,0 0-1,0 0 0,-1-1 1,0 0-1,0-1 0,0 0 1,9-8-1,-6 3 161,-1 0 0,0 0-1,-1-1 1,0 0 0,14-26 0,-21 33-383,0 0 1,0 0-1,-1 0 1,1 0-1,-1 0 1,0 0-1,-1-1 1,1 1-1,-1-9 1,0 13-106,0 0-1,0-1 1,0 1 0,0-1 0,-1 1 0,1-1 0,0 1 0,-1 0-1,1-1 1,-1 1 0,0 0 0,1 0 0,-1-1 0,0 1 0,0 0-1,0 0 1,0 0 0,1 0 0,-2 0 0,1 0 0,0 0-1,0 0 1,0 0 0,0 1 0,0-1 0,-1 0 0,1 1 0,0-1-1,-1 1 1,1-1 0,0 1 0,-1 0 0,1-1 0,-1 1 0,1 0-1,-1 0 1,1 0 0,0 0 0,-3 1 0,-2 0-7,0 0-1,1 1 1,-1 0 0,1 0-1,0 0 1,0 1 0,0 0-1,0 0 1,0 0 0,0 1-1,1-1 1,-1 1 0,1 0-1,-6 8 1,0 0-27,1 0 1,1 0-1,0 0 1,-10 22 0,10-15-23,1 0 0,-8 29 1,13-40 7,0 0 0,1 0 0,0 0 0,1 0 0,0 1 0,0-1 0,0 0 0,1 0-1,2 8 1,-3-13 18,1-1 0,0 0-1,-1 1 1,1-1-1,0 0 1,0 0 0,0 0-1,1 1 1,-1-1-1,0 0 1,1-1 0,0 1-1,-1 0 1,1 0-1,0-1 1,0 1 0,0-1-1,0 1 1,0-1-1,0 0 1,4 2 0,-2-2-8,0 0 1,0-1 0,-1 1-1,1-1 1,0 0 0,0 0-1,0-1 1,0 1 0,-1-1-1,1 0 1,0 0 0,5-2-1,6-3-15,-1-1 0,0 0-1,0-1 1,-1-1 0,19-16 0,-8 4 142,-1-1 1,-1-1-1,-1-1 0,-1-1 1,-1 0-1,-2-2 1,0 0-1,23-54 1,-38 73 7,-7 13-70,-6 11-31,-4 12 7,2 1-1,-13 43 1,21-55-160,1 0-1,0 1 1,1 0 0,1-1 0,1 34 0,1-50 36,0 1 0,0-1 0,0 0 0,0 1 0,0-1 0,0 0 0,1 1 0,-1-1 0,1 0 0,-1 1 1,1-1-1,-1 0 0,1 0 0,0 1 0,-1-1 0,1 0 0,0 0 0,0 0 0,0 0 0,2 1 0,-3-2 58,0 0 0,1 1 0,-1-1 0,1 0 1,-1 0-1,0 0 0,1 0 0,-1 0 0,1 0 0,-1 0 0,1 0 0,-1 0 0,0 0 0,1 0 1,-1 0-1,1-1 0,-1 1 0,0 0 0,1 0 0,-1 0 0,1-1 0,-1 1 0,1 0 0,10-16-470,-1-13-363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3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51 17948,'2'-2'466,"0"0"0,1-1 0,-1 1 0,0 0 0,-1-1 0,1 0 0,0 1 0,-1-1 0,1 0 1,1-6-1,-3 9-348,0-1 1,0 1 0,0-1-1,0 1 1,1-1-1,-1 1 1,0-1 0,0 1-1,0-1 1,0 0 0,-1 1-1,1-1 1,0 1-1,0-1 1,0 1 0,0-1-1,0 1 1,-1-1 0,1 1-1,0-1 1,0 1 0,-1-1-1,1 1 1,0 0-1,-1-2 1,-1 2-5,1 0 0,0-1-1,0 1 1,0 0 0,-1-1 0,1 1 0,0 0-1,0 0 1,-1 0 0,1 0 0,0 0 0,0 0-1,0 0 1,-1 1 0,1-1 0,0 0 0,-2 1-1,-8 3 8,-1 1-1,1 0 1,0 1-1,0 0 1,0 0-1,-18 16 1,11-7-129,1 1-1,-28 33 1,43-47-3,0 0-1,0 1 0,0-1 1,0 1-1,1-1 1,-1 1-1,1 0 1,-1 0-1,1 0 0,0 0 1,0 0-1,1 0 1,-1 0-1,1 0 0,-1 0 1,1 3-1,1-3-26,-1 0 0,1 0 0,0 0 0,1-1 0,-1 1 0,0 0 0,1-1 0,-1 1 0,1-1 0,0 1-1,0-1 1,0 0 0,0 0 0,0 0 0,0 0 0,4 2 0,7 6-308,0 1 0,0 1 0,-1 0 0,16 20 0,-26-29 302,0 0 0,-1 0 0,1 0-1,0 0 1,-1 1 0,0-1 0,0 0-1,0 1 1,0-1 0,0 1 0,-1-1-1,1 5 1,-1-5 55,-1-1 0,1 1-1,-1-1 1,0 0 0,1 1 0,-1-1-1,0 0 1,0 1 0,-1-1 0,1 0-1,0 0 1,-1 0 0,1 0 0,-1 0-1,0 0 1,1 0 0,-1-1 0,0 1-1,-3 1 1,0 1 93,0-1 1,0-1-1,0 1 0,0-1 0,0 0 1,-1 0-1,1 0 0,0-1 0,-1 1 0,0-2 1,1 1-1,-1 0 0,0-1 0,1 0 0,-1-1 1,0 1-1,1-1 0,-9-2 0,11 2-213,0 0 0,0 0 0,0-1 0,0 1 0,0-1 0,0 0 0,0 0 0,1 0 0,-1 0 0,1 0 0,-1 0 0,1-1 0,0 1 1,0-1-1,0 0 0,0 0 0,1 1 0,-1-1 0,1 0 0,-1 0 0,1-1 0,0 1 0,0 0 0,1 0 0,-1 0 0,1-1 0,-1 1 0,1 0 0,0-1 0,0 1 0,1 0 0,0-7 0,1 3-456,0-1 0,0 1 1,1-1-1,0 1 0,0 0 0,1 0 0,6-9 1,7-10-766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 19140,'-4'6'2438,"-87"255"2211,77-208-4494,1 1 0,4 1 0,-3 55 0,9-88-1075,-2-37-578,-1-9 1254,-8-25-175,-2 1 903,3-1 0,-8-61 1,20 107-425,1 1 1,0 0-1,0 0 1,0 0-1,0 0 1,0 0-1,1 0 0,-1 0 1,1 0-1,-1 0 1,1 0-1,0 0 1,-1 0-1,1 1 1,0-1-1,0 0 1,1 0-1,-1 1 1,0-1-1,0 0 0,1 1 1,-1 0-1,1-1 1,-1 1-1,1 0 1,0-1-1,0 1 1,-1 0-1,1 1 1,0-1-1,0 0 1,0 0-1,0 1 0,0-1 1,2 0-1,9-1-153,0 1 0,0 0 0,1 0 0,20 3 0,-8-1-1736,46-2 472,-40-1 578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4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 15259,'0'1'232,"1"1"0,-1-1 0,1 1 0,-1-1 0,1 1 0,0-1 1,-1 0-1,1 1 0,0-1 0,0 0 0,0 0 0,0 1 0,0-1 0,0 0 0,1 0 0,-1 0 0,0 0 0,0-1 0,1 1 0,-1 0 0,1 0 0,-1-1 0,0 1 0,1-1 0,-1 1 0,1-1 0,-1 0 0,3 1 0,5 1 370,0-1-1,0 0 1,13 0 0,-12-1-340,0-1 1,0 0 0,0 0 0,0-1-1,-1-1 1,19-7 0,-23 8-191,0 0 0,0 0 0,-1-1 0,1 1 0,-1-1 0,0 0 0,0-1 1,0 1-1,0-1 0,0 0 0,-1 0 0,0 0 0,1 0 0,3-9 0,-6 12-58,-1 1-1,1-1 1,-1 1-1,0-1 1,0 1-1,1-1 0,-1 0 1,0 1-1,0-1 1,0 0-1,1 1 1,-1-1-1,0 1 1,0-1-1,0 0 1,0 1-1,0-1 1,0 0-1,0 1 1,-1-1-1,1 0 1,0 1-1,0-1 1,0 1-1,-1-1 0,1 0 1,-1 0-2,0 1-1,0 0 1,1 0 0,-1-1-1,0 1 1,0 0 0,1 0-1,-1 0 1,0 0 0,0 0-1,1 0 1,-1 0-1,0 0 1,0 0 0,1 0-1,-1 1 1,0-1 0,-1 1-1,-2 0 11,-1 1 0,1 0-1,0 0 1,-1 1-1,1-1 1,-5 5-1,-1 3-52,0 0 0,1 1 0,0 0-1,0 0 1,1 1 0,1 0 0,0 1-1,1-1 1,0 1 0,1 0 0,-7 27 0,12-39 20,0 0 0,-1 1 1,1-1-1,0 0 0,0 0 1,0 1-1,0-1 0,0 0 1,0 0-1,0 1 0,0-1 1,1 0-1,-1 0 0,0 0 1,1 1-1,-1-1 0,1 0 1,0 0-1,-1 0 0,1 0 1,0 0-1,-1 0 0,1 0 1,0 0-1,0 0 0,0 0 1,0-1-1,0 1 0,0 0 0,0 0 1,0-1-1,0 1 0,0-1 1,0 1-1,1-1 0,-1 1 1,0-1-1,2 0 0,4 1-35,1 0-1,-1-1 1,0-1-1,1 1 0,9-3 1,-10 2 25,243-25-257,-250 26 299,1 0 1,0 0 0,-1-1 0,1 1-1,0 0 1,0 0 0,-1 0 0,1-1-1,-1 1 1,1 0 0,0-1 0,-1 1-1,1 0 1,-1-1 0,1 1 0,0-1 0,-1 1-1,0-1 1,1 1 0,-1-1 0,1 1-1,-1-1 1,1 0 0,-1 1 0,0-1-1,0 0 1,1 0 0,-1-1 34,0 0 1,1 0 0,-1 0-1,0 0 1,-1 1-1,1-1 1,0 0 0,0 0-1,-1 0 1,0-2-1,-3-7 287,-1 0-1,-10-17 0,12 22-209,-68-124 723,71 130-886,-1-1 0,1 1 0,0 0-1,0 0 1,0 0 0,0-1 0,-1 1 0,1 0 0,0 0 0,0-1-1,0 1 1,0 0 0,0 0 0,0-1 0,0 1 0,0 0-1,-1 0 1,1-1 0,0 1 0,0 0 0,0 0 0,0-1 0,0 1-1,1 0 1,-1-1 0,0 1 0,0 0 0,0 0 0,0-1 0,0 1-1,0 0 1,0 0 0,0-1 0,1 1 0,-1 0 0,11 0-1141,19 10-880,-26-8 1726,12 4-164,1-1-1,31 6 0,-17-7-245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3:1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14 106 13283,'-2'2'143,"1"1"0,-1-1 1,1 0-1,0 0 0,0 0 0,0 1 0,0-1 1,0 0-1,0 1 0,1-1 0,-1 1 1,1-1-1,0 4 0,-1 37 224,2-25-55,-1 43 490,11 76-1,-7-113-646,0 0-1,1-1 0,2 1 1,0-2-1,2 1 0,13 26 1,-20-45-131,0-1 0,0 1 1,1-1-1,-1 1 0,1-1 1,0 0-1,-1 0 1,2 0-1,-1-1 0,0 1 1,0-1-1,6 4 0,-6-5-19,-1-1 0,1 1-1,-1 0 1,1-1 0,-1 1-1,1-1 1,0 0-1,-1 0 1,1 0 0,-1 0-1,1 0 1,-1-1 0,1 1-1,0-1 1,-1 0 0,0 0-1,1 0 1,-1 0-1,1 0 1,-1 0 0,4-3-1,16-11-3,-1-1-1,-1-1 0,0-1 0,27-32 0,59-90-427,12-50 756,-63 98-362,0 5-6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35 15155,'5'-10'2190,"-11"13"-747,-13 16 289,9-4-1402,1 0 0,0 1-1,1 0 1,1 1-1,1 0 1,-6 23-1,9-29-267,1-1 0,0 1 0,1 1 0,0-1 0,1 0 0,0 0 0,1 0 0,0 0 0,1 0 0,0 0-1,6 17 1,12 22-83,-10-29-192,-2 0-1,0 0 1,9 42 0,-16-57 184,0 1-1,-1-1 1,0 0 0,0 1 0,0-1-1,0 0 1,-1 0 0,0 0 0,-1 1 0,1-1-1,-1 0 1,-1 0 0,1-1 0,-1 1 0,0 0-1,0-1 1,0 0 0,-7 9 0,5-9 111,0 0 0,0-1 0,0 1 0,0-1 0,-1 0 0,1 0 0,-1-1 0,-12 6 0,17-9-46,-1 1-1,0-1 1,1 1-1,-1-1 0,0 0 1,1 1-1,-1-1 0,0 0 1,1 0-1,-1 0 1,0-1-1,1 1 0,-1 0 1,0-1-1,1 1 1,-4-2-1,4 1-9,-1 0-1,1 0 0,-1-1 1,1 1-1,-1 0 1,1-1-1,0 1 1,0-1-1,0 0 1,0 1-1,0-1 1,0 0-1,0 1 1,1-1-1,-1 0 1,1 0-1,-1 0 1,0-3-1,1-4 8,-1 0 0,1 0 0,0 1 0,0-1 0,1 0 0,1 0 0,0 0 0,0 0-1,0 1 1,6-12 0,3-8-88,28-46-1,95-124-112,-1-1 214,-129 193-32,-3 5-11,0 0 0,0 0 0,0 0 0,0 0 0,-1 0 0,1-1 0,0 1 0,-1 0 0,1 0 1,-1-1-1,0 1 0,1 0 0,-1-1 0,0 1 0,0 0 0,1-1 0,-1 1 0,-1-2 1,-4 4 44,-2 6-28,0-1 0,1 2 0,-1-1 1,1 1-1,1-1 0,0 2 0,0-1 1,-4 10-1,-3 11 23,-11 35 1,17-44-21,0-1 0,-2 24 0,7-38-56,0 0-1,1 0 1,0 0 0,0 1 0,0-1 0,0 0-1,1 0 1,0 0 0,0 0 0,0 0-1,1 0 1,0 0 0,4 8 0,-5-11-11,0-1 1,0 1-1,0-1 0,1 1 1,-1-1-1,1 0 0,-1 1 1,1-1-1,0 0 0,-1 0 1,1 0-1,0 0 0,0-1 1,-1 1-1,1 0 1,0-1-1,0 1 0,0-1 1,0 0-1,0 1 0,0-1 1,0 0-1,0 0 0,0 0 1,0-1-1,0 1 0,0 0 1,0-1-1,0 1 1,2-2-1,4-1-38,-1 0-1,1-1 1,-1 0-1,0 0 1,0-1-1,7-6 1,25-23-407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5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17932,'-90'168'3856,"78"-142"-3333,2 0 0,1 1-1,1 0 1,-7 48-1,15-72-461,-1 1 0,1-1-1,0 1 1,0-1 0,0 0-1,0 1 1,1-1 0,0 1-1,-1-1 1,3 6 0,-2-8-48,-1 0 0,1 0 1,0 0-1,-1 0 1,1 0-1,0 0 0,0-1 1,0 1-1,0 0 1,-1 0-1,1-1 0,0 1 1,0 0-1,1-1 1,-1 1-1,0-1 0,0 0 1,0 1-1,0-1 1,0 0-1,0 0 0,1 1 1,-1-1-1,0 0 1,0 0-1,0 0 0,0 0 1,1-1-1,-1 1 1,0 0-1,0 0 0,2-2 1,7-1 8,-1-1 0,1 0 0,-1-1 0,0 0 1,13-9-1,-16 9-75,1 1 1,-1-1 0,1 2-1,0-1 1,0 1 0,0 0-1,1 0 1,-1 1 0,1 0-1,13-2 1,-19 3 23,-1 1 1,1 0-1,0 0 0,0 1 0,-1-1 1,1 0-1,0 0 0,-1 1 0,1-1 1,0 1-1,-1 0 0,1-1 0,-1 1 1,1 0-1,-1 0 0,1 0 0,-1 0 1,0 0-1,1 0 0,-1 0 0,0 0 1,2 3-1,-2-1-10,1 0 0,-1 0-1,0 0 1,0 0 0,0 0 0,0 0 0,-1 0 0,1 0-1,-1 0 1,0 0 0,0 6 0,-1 0 27,0 0 0,-1 0 1,0 0-1,0 0 0,-1 0 0,0 0 0,-8 15 0,6-16 109,0 0-1,-1 0 0,-1-1 0,1 0 0,-1 0 0,0-1 0,-1 1 0,1-2 0,-15 9 0,18-11-54,-1 0-1,0-1 1,1 0 0,-1 0-1,0 0 1,-1-1-1,1 1 1,0-1 0,0 0-1,-1-1 1,1 1-1,0-1 1,-1 0-1,1-1 1,0 1 0,-1-1-1,1 0 1,-9-3-1,12 3-134,0 0-1,-1 0 1,1-1-1,0 1 1,0-1-1,0 1 0,0-1 1,0 0-1,0 0 1,0 0-1,0 0 1,1 0-1,-1 0 0,1-1 1,0 1-1,-1 0 1,1-1-1,0 1 1,0-1-1,0-3 0,0 0-94,0 0 0,0 1 0,1-1 0,0 0 0,0 0 0,0 0 0,1 0-1,2-7 1,4-12-662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6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20252,'-7'7'2201,"-5"8"-1803,0 1-1,1 0 1,1 1 0,1 1-1,1-1 1,0 1 0,1 1 0,-5 22-1,11-37-347,0 0-1,0 0 1,0 0-1,1 0 1,0 7 0,0-10-45,0-1 1,0 1 0,0-1 0,0 1 0,0 0-1,0-1 1,1 1 0,-1-1 0,0 1 0,1-1-1,-1 1 1,0-1 0,1 1 0,-1-1 0,0 0 0,1 1-1,-1-1 1,1 1 0,-1-1 0,1 0 0,-1 0-1,1 1 1,-1-1 0,1 0 0,-1 0 0,1 1-1,-1-1 1,1 0 0,-1 0 0,1 0 0,0 0-1,-1 0 1,1 0 0,-1 0 0,1 0 0,-1 0-1,1 0 1,0 0 0,-1 0 0,1 0 0,-1-1 0,1 1-1,-1 0 1,1 0 0,-1-1 0,1 1 0,0-1-1,9-4 9,1-1-1,-2 0 0,1 0 0,0-1 0,-1-1 0,-1 0 1,1 0-1,10-14 0,-2 4-8,56-58-106,-68 75 30,-5 7 37,-4 10-6,-42 89-42,40-89 91,1 0 0,1 1 0,0-1 1,-2 31-1,6-45-5,-1 1 1,1-1-1,0 0 1,1 0 0,-1 0-1,0 1 1,0-1 0,1 0-1,0 0 1,-1 0-1,1 0 1,0 0 0,0 0-1,0 0 1,0 0-1,3 3 1,-3-4-1,0 0 1,0 0-1,1-1 0,-1 1 0,0 0 0,1-1 1,-1 1-1,1-1 0,-1 1 0,1-1 0,-1 0 1,1 1-1,-1-1 0,1 0 0,-1 0 1,1 0-1,-1 0 0,1-1 0,-1 1 0,1 0 1,-1-1-1,1 1 0,-1-1 0,1 1 0,1-2 1,6-2 8,0-1 1,0 0-1,-1 0 0,0-1 1,0 0-1,0-1 1,13-14-1,45-61 65,-56 69-71,13-18-9,-1-1 0,-1-1 1,17-37-1,-39 70 1,1 1 1,0-1-1,0 0 0,0 0 0,0 0 0,0 0 1,-1 0-1,1 0 0,0 0 0,0 0 1,0 0-1,0 0 0,-1 0 0,1-1 0,0 1 1,0 0-1,0 0 0,0 0 0,0 0 1,-1 0-1,1 0 0,0 0 0,0 0 1,0 0-1,0 0 0,0-1 0,0 1 0,0 0 1,-1 0-1,1 0 0,0 0 0,0 0 1,0 0-1,0-1 0,0 1 0,0 0 1,0 0-1,0 0 0,0 0 0,0 0 0,0-1 1,0 1-1,0 0 0,0 0 0,0 0 1,0 0-1,0-1 0,0 1 0,0 0 0,0 0 1,0 0-1,0 0 0,0 0 0,0-1 1,0 1-1,1 0 0,-6 4-2,0 1 1,1-1-1,0 1 0,0 0 0,1 1 1,-1-1-1,-3 8 0,-19 46 18,25-57-12,-7 18 25,-9 35 0,16-50-21,0 1-1,0-1 1,0 1 0,1 0-1,-1-1 1,1 1 0,1 0-1,-1-1 1,1 1 0,0 0-1,3 8 1,-3-12 15,-1 0 0,1 0 0,0-1 0,0 1-1,0-1 1,0 1 0,0-1 0,0 1 0,0-1 0,1 1 0,-1-1 0,1 0-1,1 2 1,-2-3-78,0 1 0,-1-1 0,1 0 1,0 1-1,0-1 0,0 0 0,0 0 0,0 0 0,0 1 0,0-1 0,0 0 0,0 0 0,0 0 0,0-1 0,0 1 0,0 0 1,0 0-1,2-1 0,-1 0-162,0-1-1,0 1 1,1 0 0,-1-1 0,0 0 0,0 0 0,0 1 0,-1-1 0,1 0 0,0-1 0,-1 1-1,1 0 1,-1 0 0,0-1 0,0 1 0,0 0 0,1-5 0,6-20-516,3 0-301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16780,'-8'1'1856,"8"9"-1176,2 2-304,4 2 1681,1 2-1097,4-2-1032,2 0-280,3 1-584,4-1-233,0-4 865,3 0-264,0-7-280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189 366 15787,'-5'1'543,"0"-1"0,-1 1 0,1 0-1,0 1 1,0-1 0,0 1-1,0 0 1,0 1 0,-7 4 0,-1 0 338,1 2 0,-13 11 0,19-15-689,1 0 0,-1 1 0,1-1 0,1 1 0,-1 0 0,1 0 0,-4 8 0,7-13-183,0 0 1,1 1-1,-1-1 0,0 1 0,1-1 1,0 1-1,-1 0 0,1-1 0,0 1 1,0-1-1,0 1 0,0-1 0,0 1 1,0 0-1,0-1 0,1 1 0,-1-1 1,0 1-1,1-1 0,-1 1 0,1-1 1,0 1-1,-1-1 0,1 0 0,0 1 1,0-1-1,0 0 0,0 0 0,0 1 1,0-1-1,0 0 0,1 0 0,-1 0 1,0 0-1,1-1 0,-1 1 0,0 0 1,1 0-1,1 0 0,52 19-313,-38-16 90,29 15 0,-41-17 174,0 1-1,-1 0 1,0 0 0,0 0 0,0 0-1,0 0 1,0 1 0,0 0 0,-1 0-1,5 7 1,-7-9 44,0-1 0,0 1 1,0-1-1,0 1 0,-1-1 0,1 1 0,-1 0 0,1-1 0,-1 1 0,0 0 0,0-1 0,1 1 0,-1 0 0,0-1 1,-1 1-1,1 0 0,0-1 0,0 1 0,-1 0 0,1-1 0,-2 3 0,1-1 22,-1 0 0,1-1 0,-1 1 1,0 0-1,-1-1 0,1 1 0,0-1 0,-1 0 0,1 0 0,-4 3 0,-4 1 96,0-1 0,0 0 0,0 0 0,0-1 0,-17 5-1,19-7-119,0 0-1,-1-1 1,1 0-1,-1 0 0,-15-1 1,22 0-22,-1 0 1,1-1 0,-1 1 0,0-1-1,1 1 1,-1-1 0,1 0 0,-1 0-1,1 0 1,0 0 0,-1-1 0,1 1-1,0 0 1,0-1 0,0 0 0,0 1-1,0-1 1,0 0 0,1 0 0,-1 0-1,0 0 1,-1-5 0,-5-19-143</inkml:trace>
  <inkml:trace contextRef="#ctx0" brushRef="#br0" timeOffset="1">568 1 15195,'7'17'2297,"6"0"-985,3 4-448,-1 8 2569,3 3-1801,-3 6-447,-5 4-97,-5 8-352,-5 6-112,-10 11-208,-9 2-80,-11 4-104,-6 0-104,-14-1-304,-3 1-272,-9-8 392,-1-5-88,3-13-32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9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20 16812,'-17'2'3846,"26"-1"-216,31-3-926,-30 1-2480,129-16 1594,-120 15-2001,0 2 0,0 0 0,0 2 1,0 0-1,23 6 0,-20 0-1877,-17-2 256,-13 0 772,-7-2-28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4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20460,'9'9'1889,"8"-5"-1201,3-3-320,10 1 736,3-2-280,6-2-568,4-2-512,-3-3 328,-7 0-136,-9 0-208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5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17 13459,'-3'-17'3238,"0"21"-112,-1 30 556,4-26-3785,-28 196 2899,-1-1-4163,29-196 747,0-6 485,0 0 1,0 1-1,0-1 0,0 0 1,0 1-1,-1-1 0,1 0 1,0 0-1,-1 1 1,1-1-1,-1 0 0,1 0 1,-2 2-1,-1-4-586,-4-9-248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50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0 135 18732,'1'-5'262,"1"0"0,-1 1 1,1 0-1,0-1 0,0 1 0,0 0 1,1 0-1,-1 0 0,1 0 0,0 1 1,0-1-1,0 1 0,1-1 0,-1 1 1,5-3-1,4-3 235,1 0 1,1 1-1,16-7 0,-19 10-388,0 0-1,0 1 0,0 1 1,1 0-1,0 1 1,0 0-1,0 0 0,0 1 1,0 1-1,0 0 0,0 1 1,0 0-1,-1 1 1,1 0-1,0 1 0,-1 0 1,17 7-1,-14-4-98,-1 1 0,0 0 0,0 1 1,-1 0-1,0 1 0,-1 0 0,0 1 0,0 0 0,-1 1 0,0 0 0,-1 0 1,0 1-1,13 25 0,-20-32-18,1 0 0,-1 1 0,0-1 0,0 1 0,0-1 0,-1 1 0,0-1 0,0 1 0,0 0 0,-1 8 0,0-10 14,0-1-1,-1 1 0,0-1 0,0 1 0,0-1 1,0 0-1,-1 1 0,1-1 0,-1 0 1,0 0-1,0 0 0,0 0 0,0 0 1,0 0-1,-1 0 0,1-1 0,-1 0 1,-3 3-1,-7 4-11,0 0 0,-1-1 1,0-1-1,-1 0 0,0-1 0,0 0 1,0-2-1,0 0 0,-29 4 0,19-11-499,19-3 670,6 5-172,0 1 0,0-1-1,1 1 1,-1-1 0,0 1-1,1-1 1,-1 1-1,0-1 1,1 1 0,-1-1-1,0 1 1,1 0 0,-1-1-1,1 1 1,-1 0 0,1-1-1,-1 1 1,1 0-1,-1 0 1,2-1 0,15-7-217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51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13 19188,'5'-10'2190,"-11"7"-950,4 4-1059,0-1 1,-1 0-1,1 0 0,0 1 1,0-1-1,0 1 1,1 0-1,-1-1 0,-3 3 1,-11 9 319,0 1 0,1 0 0,1 2 1,-22 26-1,7-8-288,-9 11-4,-52 74 1,74-94-130,1 2 0,1 0 1,2 0-1,-19 57 0,29-77-67,0 1-1,1 0 1,0-1 0,0 1-1,1 0 1,-1 0-1,2 0 1,-1 0 0,1-1-1,0 1 1,0 0-1,1-1 1,0 1 0,3 6-1,-2-5-62,1-1 0,1-1 0,-1 1-1,1 0 1,0-1 0,0 0 0,1 0 0,0-1-1,0 1 1,0-1 0,13 7 0,-12-7-69,1-1 0,0 0 0,0 0 0,0-1 0,0 0 0,0-1 0,1 0 0,0 0 0,-1 0 0,1-1 0,0-1 0,9 0 0,20-3-287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3:23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1 381 13787,'2'2'58,"1"0"1,0 0-1,0 0 1,0 0-1,0 0 1,0 0-1,1-1 1,-1 1 0,0-1-1,1 0 1,-1 0-1,1 0 1,4 0-1,5 0-79,1-1 0,17-1 0,-10 0 50,61-4-57,90-17 0,80-28 38,-44 7-10,492-53 53,5 39-14,-616 50-33,706-63 177,-326 27-230,-367 36 67,-25 6-53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56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235 170 14067,'89'-160'8154,"-83"150"-7021,-4 13 79,-6 20-313,-11 16-702,-1-1 0,-2-1 0,-1-1 0,-29 40 0,-105 127-28,128-173-85,-8 17-501,42-61-1864,21-24 1,13-19 1019,-17 14 473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56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15867,'8'-8'1700,"-4"9"-322,-4 20 457,0-8-1338,11 250 3608,-7-232-4152,1 0-1,1 0 1,2 0-1,1-1 0,2 0 1,18 38-1,-16-51-3891,-19-26 2945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1:57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37 425 14483,'-19'-17'1896,"9"7"-807,3 1-345,8 6 1200,6 3-327,5 4-257,1 1-184,4-4-400,6 6-144,4-1-311,2 1-353,1-1-761,-2 0 777,1 2-208,-2-2-48</inkml:trace>
  <inkml:trace contextRef="#ctx0" brushRef="#br0" timeOffset="1">769 1 18684,'-2'29'6468,"-4"27"-4115,-3 26-2151,7-57-155,-11 374 9,14-394-51,-1 0-20,0 1 0,0 0 0,1-1 0,0 1 0,0 0 0,0-1 0,3 7 0,5 4-122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0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18788,'1'10'4342,"1"67"-3539,-24 67-223,13-97-1413,-4 55 1,13-88 199,4-12 223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13 207 15371,'-1'-3'185,"-1"1"0,1 0 0,-1-1 0,1 0 0,0 1 0,0-1 0,0 0 0,0 0 0,1 1 0,-1-1 0,1 0 0,0 0 0,-1 0 0,1 0 0,0 0 0,1 1 0,0-6 0,0 4 66,1-1 0,0 0 1,0 0-1,0 1 0,0-1 0,1 1 0,-1 0 0,1-1 0,5-4 0,1-1 145,1 1-1,0 0 1,1 1-1,0-1 1,0 2 0,21-11-1,-18 12-253,0 0 0,0 2 1,0-1-1,0 2 0,1 0 0,-1 0 0,1 2 0,0 0 0,0 0 1,16 3-1,-24-2-120,0 2 0,0-1 1,0 1-1,0 0 0,0 0 0,0 1 1,0 0-1,-1 0 0,12 8 1,-13-8-24,-1 1 1,0-1 0,0 1 0,-1 0 0,1 0 0,-1 1 0,0-1 0,0 1 0,0 0 0,-1-1 0,0 1 0,0 0 0,0 0 0,2 9 0,-3-8 1,0 0 0,-1 0 0,1 0 0,-1 0 0,0-1 1,-1 1-1,0 0 0,0 0 0,0 0 0,0 0 0,-1-1 0,0 1 1,0-1-1,-1 1 0,1-1 0,-1 0 0,-4 6 0,2-4 7,-1 0 0,1 0-1,-1-1 1,-1 0 0,1 0 0,-1 0-1,0-1 1,-1 1 0,1-2-1,-13 7 1,20-11-15,-1 0 0,1 0 0,0 0 0,0 0 0,-1 0-1,1 0 1,0 0 0,0 1 0,-1-1 0,1 0 0,0 0 0,0 0 0,0 0 0,-1 1-1,1-1 1,0 0 0,0 0 0,0 0 0,0 1 0,-1-1 0,1 0 0,0 0-1,0 1 1,0-1 0,0 0 0,0 0 0,0 1 0,0-1 0,0 0 0,0 0 0,0 1-1,0-1 1,0 0 0,0 1 0,0-1 0,0 0 0,0 0 0,0 1 0,0-1-1,0 0 1,0 0 0,0 1 0,1-1 0,-1 0 0,0 0 0,0 0 0,0 1-1,0-1 1,0 0 0,1 0 0,-1 0 0,0 1 0,0-1 0,1 0 0,-1 0 0,0 0-1,0 0 1,0 0 0,1 1 0,-1-1 0,0 0 0,0 0 0,1 0 0,-1 0-1,1 0 1,23 11-234,-16-8 124,12 8-75,0-1 1,-1 2-1,34 28 1,-48-36 173,0 0 0,0 1 0,-1-1 0,0 1 0,0 0 0,0 1 0,0-1 0,-1 0 0,0 1 0,0 0 0,0 0 0,-1 0 0,1 0 0,-2 0 0,1 1 0,-1-1 0,0 1 0,0 6 0,-1-9 58,0-1 0,0 0 0,-1 0 0,1 0 0,-1 0 0,0 0 0,0 0 0,0 0 0,-1 0 0,1 0 0,-1 0 0,1 0 0,-1-1 0,0 1 1,0-1-1,-3 4 0,1-3 69,0 0 0,0 0 0,0 0 0,0-1 1,-1 1-1,1-1 0,-1 0 0,1 0 0,-9 1 0,1 0 141,0-1 0,0-1 0,0 0 0,-1-1 0,1 0 0,0 0-1,-20-5 1,12 0-135,0-1-1,1-1 0,0-1 1,-30-16-1,22 10-1274,67 22-1711,-15-6 2404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03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 15739,'2'-1'232,"0"1"-1,0 0 1,0 0-1,0 0 1,0 0 0,0 0-1,0 0 1,0 1-1,0-1 1,0 1-1,0 0 1,0-1-1,0 1 1,0 0-1,0 0 1,-1 0-1,3 2 1,30 23 1128,-31-23-1164,9 8 45,0 0 0,-2 1 0,1 1 0,-2-1 0,1 2-1,-2-1 1,0 1 0,0 0 0,7 22 0,-9-16-25,0 1 0,-1 0 0,0 0 0,-2 0 1,-1 0-1,0 33 0,-4-23-182,0 0 0,-3-1 1,0 1-1,-2-1 0,-1 0 1,-1-1-1,-2 0 0,-1-1 1,-30 53-1,36-70-133,-1-1 0,-1 1 0,0-1 0,0-1 0,-1 0 0,0 0 0,0 0 0,-1-1 0,0-1 0,-19 11 0,-10-1-231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1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17628,'76'-3'8599,"5"-4"-6031,129-3-2878,-196 11 194,66 4-592,-28 6-2941,-54-10 2674,-3 1 407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1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18052,'0'6'2072,"3"-1"-1240,10-5-231,7 1 1479,10-1-1032,8 1-168,7 1-207,3 1-121,2 2-152,-3 1-168,1 3-232,-7-1-272,-8 0-680,-6-1 1592,-4-9-736,-3-2-56,-5-8-40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1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 19620,'9'-14'2029,"-9"13"-1994,0 1 0,0 0 0,0 0 1,0 0-1,0 0 0,0 0 0,0 0 0,0 0 0,0 0 1,0 0-1,0-1 0,1 1 0,-1 0 0,0 0 1,0 0-1,0 0 0,0 0 0,0 0 0,0 0 0,0 0 1,0 0-1,0 0 0,1 0 0,-1 0 0,0 0 1,0 0-1,0 0 0,0 0 0,0 0 0,0 0 0,0 0 1,1 0-1,-1 0 0,0 0 0,0 0 0,0 0 1,0 0-1,0 0 0,0 0 0,0 0 0,0 0 0,1 0 1,-1 0-1,0 0 0,0 0 0,0 0 0,0 1 1,0-1-1,0 0 0,0 0 0,2 24 2382,-1-6-2026,14 289-1494,-14-307 1057,-1 1 1,0-1-1,0 0 1,0 1-1,0-1 0,1 1 1,-1-1-1,0 1 0,0-1 1,0 1-1,0-1 0,0 1 1,0-1-1,0 1 1,-1-1-1,1 1 0,0-1 1,0 1-1,0-1 0,0 1 1,-1-1-1,1 1 0,0-1 1,0 1-1,-1-1 1,1 0-1,0 1 0,-1-1 1,1 1-1,0-1 0,-1 0 1,1 0-1,-1 1 1,1-1-1,0 0 0,-1 0 1,1 1-1,-1-1 0,1 0 1,-1 0-1,1 0 0,-1 0 1,1 0-1,-1 1 1,0-1-1,-10-6-734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15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19524,'1'-7'464,"1"0"0,0-1-1,0 1 1,1 0 0,0 0-1,0 0 1,0 1 0,1-1-1,0 1 1,1-1 0,-1 2-1,1-1 1,9-8 0,-6 7-176,-1 1 0,1 0 0,1 0 0,-1 1 0,1 0 1,0 1-1,0 0 0,0 0 0,19-4 0,-20 6-229,-1 1 1,1 0-1,0 0 0,0 1 1,0-1-1,-1 2 0,1-1 0,0 1 1,0 1-1,-1-1 0,1 1 0,10 4 1,-12-3-52,-1 0 1,1 0 0,-1 0 0,0 1-1,0 0 1,0 0 0,-1 0 0,0 0-1,1 1 1,-1-1 0,-1 1 0,1 0-1,-1 1 1,0-1 0,0 0 0,0 1-1,2 7 1,-3-8-3,-1 0 0,1 0 0,-1 0 0,0 0 0,0 1 0,-1-1 0,0 0-1,0 0 1,0 1 0,0-1 0,-1 0 0,0 0 0,0 1 0,0-1 0,-1 0 0,-2 6 0,-2 1 5,-2 1 0,1-2 0,-1 1 0,-16 16 0,16-18-15,6-9-24,1 1 1,-1 0-1,1-1 0,0 1 0,-1 0 1,1 0-1,0 0 0,0 0 0,1 0 0,-1 0 1,0 0-1,1 1 0,-1-1 0,1 0 1,0 0-1,-1 0 0,1 4 0,1-4-24,-1 0-1,1 0 0,0-1 1,0 1-1,0 0 0,-1-1 1,2 1-1,-1 0 0,0-1 0,0 1 1,0-1-1,1 1 0,-1-1 1,1 0-1,-1 0 0,1 0 0,-1 1 1,1-2-1,3 3 0,4 2-227,2 0-81,0 1 1,0 1-1,-1 0 1,16 13-1,-23-17 338,-1 0 0,1-1-1,-1 1 1,0 0 0,0 0 0,0 0 0,-1 1 0,1-1-1,-1 0 1,0 1 0,1-1 0,-1 1 0,-1-1 0,1 1 0,-1-1-1,1 1 1,-1 0 0,0-1 0,0 1 0,-1 5 0,-1 1 152,0-1 1,-1 0-1,0 0 1,0 0-1,-1 0 1,0 0-1,0-1 1,-1 0-1,0 0 1,-1 0-1,0 0 1,0-1-1,-1 0 1,1 0-1,-1-1 1,-1 0-1,1 0 1,-1-1-1,0 0 1,-1 0-1,1-1 1,-1 0-1,0 0 1,0-1-1,0 0 1,0-1-1,0 0 1,-1 0-1,1-1 1,-1 0-1,1-1 1,-1 0-1,1 0 1,-1-1-1,1-1 1,-1 1-1,-15-6 1,23 6-244,1 1 0,-1 0 1,1-1-1,0 1 1,-1-1-1,1 0 0,0 1 1,-1-1-1,1 0 1,0 0-1,0 0 0,0 0 1,0 0-1,0 0 1,0 0-1,0 0 0,-1-2 1,1 2 59,1 0 0,0 0 0,0 0 1,0 0-1,0 0 0,1 0 0,-1 0 0,0 0 0,0 0 1,0 0-1,1 0 0,-1 0 0,0 1 0,1-1 0,-1 0 1,1 0-1,-1 0 0,1 1 0,-1-1 0,1 0 0,0 0 1,-1 1-1,1-1 0,0 1 0,0-1 0,1 0 1,12-10-538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1:46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1159 9858,'2'-4'170,"0"0"-1,0 0 1,0 0-1,0 1 1,1-1-1,-1 1 1,1-1-1,0 1 1,0 0-1,0 0 1,1 0-1,3-3 1,7-6 105,16-14-79,0 2-1,1 2 0,61-34 1,-53 33-78,206-111 429,-173 96-433,29-12 76,3 4 1,151-45 0,227-35-25,-61 18-110,-119 11-37,90-26 1,-229 82 8,3 8 0,0 6 0,181-4 0,-297 29-16,224 1 23,-263 2-27,-1 0 0,1 0 1,-1 1-1,1 1 0,-1 0 0,0 0 1,0 1-1,-1 0 0,1 1 0,-1 0 1,0 0-1,0 1 0,0 0 0,-1 1 1,14 13-1,13 15 56,1-1-1,1-2 1,78 50 0,-94-70-45,4 2-18,44 34 0,-62-42 10,0 1 0,0-1 0,-1 1 0,0 1 0,0-1 1,-1 1-1,0 0 0,0 0 0,6 16 0,1 11 293,-1 1 0,-2 0 0,-2 1 0,3 46 0,-2 149 787,-7-241-1644,-1 0 0,0 0 0,-2-13 1,-6 2 178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15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25 21493,'0'0'150,"1"-1"-1,-1 0 1,1 0 0,-1 0 0,0 1 0,0-1 0,1 0 0,-1 0 0,0 0 0,0 0 0,0 0 0,0 0 0,0 0 0,0 0-1,0 0 1,0 1 0,0-1 0,0 0 0,-1 0 0,1 0 0,0 0 0,-1 0 0,1 0 0,0 1 0,-1-1 0,0-1 0,0 2-43,0 0 0,0 0 0,0 0 1,0 0-1,0 0 0,-1 0 0,1 0 0,0 0 1,0 0-1,0 1 0,0-1 0,0 0 1,0 1-1,0-1 0,1 1 0,-1-1 0,0 1 1,0 0-1,0-1 0,0 1 0,1 0 1,-1-1-1,-1 2 0,-7 7-45,1 0-1,0 0 1,0 1-1,1 0 1,0 0-1,1 0 1,0 1-1,1 0 1,0 0-1,0 1 1,1 0-1,1-1 1,0 1-1,1 0 1,-1 15-1,2-24-50,1 0-1,0-1 1,0 1 0,0-1-1,1 1 1,-1-1-1,0 1 1,1-1 0,0 1-1,0-1 1,-1 0 0,2 1-1,-1-1 1,2 4-1,-2-5-3,0 0 0,1 0-1,-1 0 1,0 0 0,0 0-1,0 0 1,1 0 0,-1-1-1,0 1 1,1 0 0,-1-1-1,1 1 1,-1-1 0,1 0-1,-1 1 1,1-1 0,-1 0-1,3 0 1,1 0 1,0-1-1,0 0 1,-1 0-1,1-1 1,0 1-1,-1-1 1,1 0-1,-1 0 1,0 0-1,0-1 1,1 1-1,-2-1 1,1 0-1,3-4 1,8-7 44,-1-1 0,-1-1 1,20-31-1,-26 36 7,-1 0 0,-1 0 0,0 0 0,0 0 0,-1-1 0,0 1 0,3-23 0,-9 23 81,-5 15-47,-8 18-45,7-8-98,2 0 1,0 0-1,1 1 1,0 0-1,1 0 1,1 0-1,0 1 1,1-1-1,0 26 1,2-39-41,0-1-1,0 1 1,0-1 0,0 1 0,0-1 0,0 1 0,1-1 0,-1 1 0,0-1-1,1 0 1,-1 1 0,1-1 0,0 0 0,0 1 0,-1-1 0,1 0-1,0 0 1,0 1 0,0-1 0,0 0 0,0 0 0,0 0 0,0 0 0,1 0-1,-1-1 1,0 1 0,1 0 0,1 0 0,-1-1-21,0 1-1,0-1 1,1 0 0,-1-1 0,0 1 0,0 0 0,0-1-1,1 1 1,-1-1 0,0 0 0,0 1 0,0-1-1,0 0 1,0 0 0,0 0 0,0-1 0,-1 1 0,4-3-1,15-15-840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1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18260,'-30'68'3833,"28"-61"-3460,-1 0 0,1 1 0,1-1 0,0 1-1,0 0 1,0-1 0,1 13 0,0-19-357,0 0 0,0 1 0,0-1 0,1 0 0,-1 0 0,0 0 0,0 1 1,1-1-1,-1 0 0,1 0 0,-1 0 0,1 0 0,0 1 0,-1-1 0,1 0 0,0 0 0,0 0 0,0-1 0,0 1 0,0 0 0,-1 0 0,2 0 0,-1-1 0,0 1 1,0 0-1,0-1 0,0 1 0,0-1 0,0 1 0,1-1 0,-1 0 0,0 0 0,0 1 0,1-1 0,-1 0 0,0 0 0,0 0 0,1 0 0,-1 0 0,0-1 0,0 1 1,1 0-1,-1-1 0,0 1 0,2-1 0,4-1-9,0-1 0,0 0-1,0 0 1,0 0 0,-1-1 0,9-6 0,8-10 38,0-2 1,-1-1 0,-2 0-1,0-1 1,26-44-1,-79 149 262,28-70-237,1-1 1,0 1-1,0 0 1,1 0-1,1 0 1,0 0-1,0 0 1,1 1-1,1-1 1,0 0-1,0 1 1,4 18-1,5 5 2,16 90 20,-23-110-95,-1 0 1,-1 0-1,0 0 1,-1 0 0,-1 0-1,-5 23 1,5-32 11,0 0 0,0 0-1,0 0 1,-1 0 0,0-1 0,0 1 0,-1-1 0,0 0-1,1 0 1,-2 0 0,-7 7 0,10-11 16,0 1 0,0-1 0,0 1 0,0-1 1,0 0-1,-1 1 0,1-1 0,0 0 0,-1-1 0,1 1 0,-1 0 0,1-1 0,-1 1 0,1-1 1,-1 0-1,1 0 0,-1 0 0,1 0 0,-1 0 0,1-1 0,-1 1 0,1-1 0,-1 0 1,1 1-1,0-1 0,-1 0 0,1 0 0,0-1 0,0 1 0,-1 0 0,-2-3 0,0-1 30,0-1 0,0 1 0,0-1 0,1 0 0,0 0 0,0 0 0,0 0 0,1-1 0,0 1-1,0-1 1,1 0 0,0 0 0,0 0 0,1 0 0,-1-1 0,1-7 0,0-1-35,0 0 0,1 0 0,1 0 0,0 0 0,1 0 0,6-22 0,-6 31-121,0 0 0,1 0 0,0 0 0,0 1 0,0-1 0,1 1 0,0-1 0,1 1 0,-1 1 1,1-1-1,7-6 0,-2 4-93,0 0 1,1 0-1,0 2 1,1-1-1,18-7 0,-1 1-220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16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20 19412,'-10'5'5164,"-24"28"-2781,2 0-2283,48-28 143,-14-3-251,1-1 0,-1 0 1,1 0-1,-1 0 0,1 0 1,-1 0-1,6 0 1,-4-2 20,1 0 0,-1-1 1,1 1-1,-1-1 1,0 0-1,0 0 1,0-1-1,0 1 1,-1-1-1,1 0 1,-1 0-1,1 0 1,2-4-1,-2 3 58,0 0 0,-1 0 0,0 0 0,0 0-1,0 0 1,-1-1 0,1 1 0,-1-1 0,0 0 0,0 1 0,1-9-1,-3 13-56,0 0 0,0-1 0,0 1 0,0 0 0,0-1 0,0 1 0,0 0 0,0-1 0,0 1 0,0 0 0,0-1 0,0 1 0,0 0 0,0-1 0,0 1 0,0 0 0,-1-1 0,1 1 0,0 0 0,0-1 0,0 1 0,0 0 0,-1 0 0,1-1 0,0 1 0,0 0 0,-1 0 0,1-1 0,0 1 0,-1 0 0,0 0 0,-11 1 248,-13 12-42,10-2-178,-1 1 1,1 1-1,1 1 1,1 0 0,0 1-1,0 0 1,2 1-1,-13 21 1,23-35-60,0-1 0,0 1 0,1-1 0,-1 1 0,0-1 0,1 1 1,-1-1-1,1 1 0,0 0 0,-1-1 0,1 1 0,0 0 0,0 0 1,1 3-1,-1-5-51,0 1 1,0-1-1,1 1 1,-1-1-1,0 1 1,1-1 0,-1 1-1,1-1 1,-1 1-1,1-1 1,-1 1-1,1-1 1,-1 1 0,1-1-1,-1 0 1,1 1-1,-1-1 1,1 0-1,0 0 1,-1 0 0,1 1-1,-1-1 1,1 0-1,0 0 1,1 0-1,2 0-177,0 0-1,1-1 0,-1 1 0,0-1 0,0 0 0,1 0 1,-1-1-1,0 1 0,0-1 0,3-2 0,23-14-557,1-3-278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1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19388,'-22'28'5277,"8"-8"-4005,-17 31 1,28-44-1176,-2 1 37,2 0-1,-1 0 1,1 1-1,-3 14 1,6-21-132,-1-1 1,1 1 0,0 0-1,0 0 1,0 0 0,0 0-1,0-1 1,1 1 0,-1 0-1,0 0 1,1 0-1,-1-1 1,1 1 0,0 0-1,-1-1 1,1 1 0,0 0-1,0-1 1,0 1 0,0-1-1,1 1 1,-1-1-1,0 0 1,0 0 0,1 1-1,-1-1 1,1 0 0,2 1-1,28 11-295,-27-12 248,0 0 0,0 0 0,-1 1 1,1 0-1,-1 0 0,1 0 0,-1 1 1,0 0-1,0-1 0,0 1 0,5 6 0,-8-8 50,0 1 0,-1-1 0,1 0 0,-1 1 0,0-1-1,1 1 1,-1-1 0,0 1 0,0-1 0,0 1 0,0-1-1,0 1 1,0-1 0,-1 1 0,1-1 0,0 1-1,-1-1 1,1 0 0,-1 1 0,1-1 0,-1 1 0,0-1-1,0 0 1,0 0 0,1 1 0,-1-1 0,0 0 0,0 0-1,-3 1 1,-3 6 61,0-2 0,-1 1 0,-9 5 0,13-9-38,-12 8-136,-1 0 0,-23 9 0,33-16-355,0-1 1,0 0-1,0-1 1,-1 0-1,1 0 1,-1-1-1,0 0 1,-12 1-1,8-4-438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24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9 19988,'9'-9'1862,"-6"10"-316,-4 18 287,-1-8-1694,-32 267 1605,30-249-1607,2-1-1,1 0 1,2 31-1,-1-59-204,0 1 1,0-1-1,0 1 1,0-1-1,0 1 0,0-1 1,0 1-1,0-1 1,0 1-1,0-1 1,0 1-1,0-1 0,0 1 1,1-1-1,-1 1 1,0-1-1,0 0 1,0 1-1,1-1 0,-1 1 1,0-1-1,1 0 1,-1 1-1,0-1 1,1 0-1,-1 1 0,1-1 1,-1-1-157,0 0 0,1 0 0,-1 0 0,0 0 0,0 0 0,0 0 1,0 0-1,-1-1 0,1 1 0,0 0 0,0 0 0,0 0 0,-1 0 0,0-1 0,-17-45-1868,3 14 821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2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0 165 16636,'0'-6'364,"1"0"1,0 0-1,0 0 1,1 0-1,-1 0 1,1 0-1,0 1 1,1-1-1,-1 1 1,1-1-1,0 1 1,1 0-1,-1 0 1,1 0-1,0 1 1,0-1-1,1 1 1,-1 0 0,1 0-1,9-5 1,-3 2-185,1 0 0,-1 1 0,1 1 0,0 0 0,1 0 0,-1 1 0,1 1 0,21-3 0,-18 4-120,1 1 0,-1 1-1,0 1 1,0 0 0,1 1 0,-1 1 0,0 0-1,18 7 1,-25-7-57,0 1 0,0-1 0,-1 2 0,1-1 0,-1 1-1,0 0 1,0 1 0,-1 0 0,1 0 0,-2 1 0,1 0 0,-1 0-1,0 0 1,0 1 0,6 11 0,-11-17 18,0 1 0,0-1 0,0 1 0,0-1 0,0 1 0,-1-1 0,1 1 0,-1 0 0,0-1 0,0 1 0,0 0 0,0-1 1,0 1-1,-1 0 0,1-1 0,-1 1 0,0 0 0,0-1 0,1 1 0,-2-1 0,1 1 0,0-1 0,0 0 0,-1 1 0,1-1 0,-1 0 0,0 0 0,0 0 0,0 0 0,-3 2 0,-6 5 151,-1 0-1,0-1 1,0 0-1,-18 8 0,21-12-100,-2 2-44,-64 30 704,66-32-892,0-1 0,0 0-1,0-1 1,-1 0 0,1 0 0,-15 0 0,24-2 135,0 0 1,0 0 0,0 0 0,0 0 0,-1 0 0,1 0 0,0 0 0,0 0-1,0 0 1,0 0 0,0 0 0,0 0 0,0 0 0,0 0 0,-1 0 0,1 0-1,0 0 1,0 0 0,0 0 0,0 0 0,0 0 0,0 0 0,0-1 0,0 1-1,0 0 1,0 0 0,-1 0 0,1 0 0,0 0 0,0 0 0,0 0 0,0 0-1,0 0 1,0-1 0,0 1 0,0 0 0,0 0 0,0 0 0,0 0 0,0 0-1,0 0 1,0 0 0,0 0 0,0-1 0,0 1 0,0 0 0,0 0 0,0 0 0,0 0-1,0 0 1,0 0 0,0-1 0,6-7-389,11-8 44,13-5-286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25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36 14307,'4'-3'1210,"-3"2"-904,0 0-1,1 1 1,-1-1 0,0 0 0,0 0-1,0 0 1,0 0 0,0 0 0,0 0 0,0 0-1,0 0 1,-1 0 0,1-1 0,0 1-1,-1 0 1,1 0 0,0-1 0,-1 1-1,0 0 1,1-1 0,-1 1 0,0-1-1,0 1 1,0-3 0,0 4-214,0 0-1,-1 0 1,1-1 0,-1 1-1,1 0 1,-1 0 0,1 0-1,0 0 1,-1 0 0,1-1-1,-1 1 1,1 0 0,-1 0-1,1 0 1,-1 0 0,1 1-1,-1-1 1,1 0 0,-1 0-1,1 0 1,0 0 0,-1 0 0,1 0-1,-1 1 1,1-1 0,0 0-1,-1 0 1,1 1 0,-1-1-1,0 1 1,-16 10 417,15-10-331,-10 8-24,1 1 0,0-1 0,1 2 0,0-1 0,0 2 0,1-1 0,1 1 0,-8 13 0,3-2-40,1 1 0,2 0 0,-14 41 1,20-50-80,1 0-1,0 0 1,0 1 0,2-1-1,0 0 1,0 1 0,2 0 0,3 21-1,-3-31-110,0 1-1,1-1 0,-1 1 0,2-1 0,-1 0 1,1 0-1,0 0 0,0 0 0,0-1 0,1 1 1,0-1-1,0 0 0,0 0 0,1 0 0,0 0 1,0-1-1,0 0 0,0 0 0,1 0 1,0-1-1,-1 0 0,8 3 0,-1-2-94,1 0-1,0 0 1,16 1 0,12-1-289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26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 14155,'1'-1'1560,"-1"1"-1440,0 0 0,0 0 0,1-1 0,-1 1 0,0 0 0,0 0 0,0 0 0,0 0 0,1 0 0,-1 0 0,0 0 0,0 0 0,0 0 0,0 0 0,1 0 0,1 2 2279,-2-2-2279,0 0 0,1 0 0,-1 1 0,2 13 2521,-2 29-1757,-1-36-307,-18 342 1619,17-338-3918,-1-16 624,-5-24 72,6 17 734,-7-17-561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26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80 13931,'-1'-2'357,"0"0"0,1 1 0,-1-1 1,1 0-1,-1 0 0,1 1 0,-1-1 0,1 0 0,0 0 0,0 0 1,0 0-1,0 0 0,0 1 0,1-1 0,-1 0 0,0 0 1,1 0-1,0 1 0,1-4 0,-1 3-86,1-1 0,0 1 0,-1 0 0,1 0 0,0 1 0,0-1 0,0 0 0,0 1 0,1-1 0,-1 1 0,0-1 0,4 0 0,4-2 31,-1 1 0,1 1 0,0-1 0,0 1 0,0 1 0,14 0 0,-10 1-201,-1 1 1,0 0-1,0 1 0,0 1 1,0 0-1,-1 0 0,1 1 1,-1 1-1,13 7 0,-19-9-83,0 0 0,-1 1 0,1 0 1,-1 0-1,0 1 0,0-1 0,0 1 0,7 9 0,-10-10-15,0 0-1,0-1 1,0 1 0,0 0 0,-1 0 0,1 1-1,-1-1 1,0 0 0,0 0 0,-1 0-1,1 1 1,-1-1 0,0 0 0,0 8 0,-1-9 0,1 0 0,-1 0 0,0 0 0,0 0 1,0 0-1,0 0 0,0 0 0,0 0 0,-1 0 1,0-1-1,1 1 0,-1 0 0,-3 2 0,-1 0 11,0 1-1,0-1 0,-11 7 0,-19 14-209,36-25 171,-1 0-1,1 0 1,-1 0 0,1 0-1,-1 0 1,1 0 0,0 0-1,-1 0 1,1 1 0,0-1-1,0 0 1,0 0 0,0 0-1,0 0 1,0 0 0,0 0-1,0 1 1,0-1 0,1 0-1,-1 0 1,0 0 0,1 0 0,-1 0-1,1 0 1,-1 0 0,1 0-1,0 0 1,-1 0 0,1 0-1,0-1 1,0 1 0,1 1-1,30 30-679,-28-29 592,8 8-46,0 0 0,-1 1 0,0 0 0,-1 1 0,17 27-1,-23-33 170,0 1-1,-1-1 0,0 0 1,0 1-1,-1 0 0,0 0 1,0-1-1,-1 1 0,0 0 1,0 0-1,-1 1 0,0-1 1,0 0-1,-2 9 0,1-14 55,0 1 0,-1-1 0,1 1 0,-1-1 0,1 0 0,-1 0 0,0 0 0,0 0 0,-1 0-1,1 0 1,0 0 0,-1-1 0,0 1 0,0-1 0,0 0 0,0 0 0,0 0 0,0 0 0,0 0-1,0-1 1,-1 0 0,1 1 0,-1-1 0,1 0 0,-6 0 0,-6 2 213,1-1 1,0-1-1,0 0 1,-1-1-1,-15-2 0,15 1-164,0-1 0,1 0 0,-1-1 0,0-1-1,1 0 1,0-1 0,0-1 0,0 0 0,1-1-1,0 0 1,-18-13 0,31 20-167,-1 0-1,1-1 1,0 1-1,0 0 1,-1 0-1,1 0 1,0 0-1,0 0 1,-1-1-1,1 1 1,0 0-1,0 0 1,0 0-1,0-1 1,-1 1-1,1 0 1,0 0-1,0-1 1,0 1-1,0 0 1,0 0 0,0-1-1,-1 1 1,1 0-1,0 0 1,0-1-1,0 1 1,0 0-1,0 0 1,0-1-1,0 1 1,0 0-1,0-1 1,0 1-1,1 0 1,-1 0-1,0-1 1,0 1-1,0 0 1,0 0-1,0-1 1,0 1-1,0 0 1,1 0-1,-1-1 1,0 1-1,0 0 1,0 0 0,1 0-1,-1 0 1,0-1-1,0 1 1,1 0-1,-1 0 1,0 0-1,0 0 1,1 0-1,-1 0 1,0-1-1,0 1 1,1 0-1,-1 0 1,23-4-1491,-18 3 1268,13-3-673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27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20284,'-4'7'1442,"1"0"-1,0 0 0,-5 16 1,-9 48-400,-13 110 0,26-133-908,2 0 1,1 0-1,9 63 0,-8-109-153,0 4-177,1 1-1,0 0 1,1 0 0,-1-1-1,1 1 1,0-1-1,1 1 1,3 5-1,-6-12 188,0 0-1,0 1 0,0-1 1,0 0-1,0 0 0,1 1 1,-1-1-1,0 0 0,0 0 0,0 0 1,0 0-1,1 1 0,-1-1 1,0 0-1,0 0 0,0 0 1,1 0-1,-1 0 0,0 0 1,0 0-1,0 1 0,1-1 0,-1 0 1,0 0-1,0 0 0,1 0 1,-1 0-1,0 0 0,0 0 1,1 0-1,-1 0 0,0 0 0,0 0 1,0 0-1,1-1 0,-1 1 1,0 0-1,0 0 0,1 0 1,-1 0-1,0 0 0,0 0 1,0 0-1,1-1 0,-1 1 0,0 0 1,0 0-1,0 0 0,0-1 1,1 1-1,6-13-390,-6 13 374,8-21-509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19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8 15771,'14'-7'2162,"-14"7"-2116,0 0 0,0 0 0,0 0 1,1 1-1,-1-1 0,0 0 1,0 0-1,0 0 0,0 1 0,0-1 1,0 0-1,1 0 0,-1 1 0,0-1 1,0 0-1,0 0 0,0 1 0,0-1 1,0 0-1,0 1 0,0-1 1,0 0-1,0 0 0,0 1 0,0-1 1,0 0-1,-1 0 0,1 1 0,0-1 1,0 0-1,0 1 0,-15 34 1427,9-23-1218,-26 67 339,-74 170 501,80-195-847,-3-1 1,-52 72 0,73-114-288,-1 0 1,0-1 0,0 0 0,-1-1-1,-12 10 1,19-17 14,0 0 0,0 0-1,0-1 1,0 1 0,-1-1 0,1 0 0,0 0 0,-1 0 0,1 0-1,-7 1 1,8-2 46,0 0 0,0-1-1,-1 1 1,1 0 0,0-1-1,0 1 1,-1-1-1,1 0 1,0 0 0,0 0-1,0 0 1,0 0 0,0 0-1,0-1 1,1 1 0,-1 0-1,0-1 1,-1-2 0,-12-13-133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1:4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19 350 14291,'-2'1'101,"1"0"0,0 0-1,-1 0 1,1 0 0,0 0-1,0 0 1,0 1 0,0-1 0,0 0-1,0 1 1,0-1 0,0 1 0,0-1-1,1 1 1,-1-1 0,1 1-1,-1 0 1,1-1 0,0 1 0,-1 0-1,1-1 1,0 3 0,1 0-6,0 0 0,0-1 0,1 1 0,-1 0 0,1-1 0,0 1-1,0-1 1,4 6 0,7 9 87,1-1 0,1 0 0,27 25 0,58 37-12,12 12-135,-110-89-30,0 0 0,0-1 1,0 1-1,1-1 1,-1 0-1,0 1 0,1-1 1,-1 0-1,1 0 1,-1-1-1,1 1 0,-1-1 1,1 1-1,-1-1 1,1 0-1,0 0 1,-1 0-1,1 0 0,-1 0 1,1 0-1,0-1 1,-1 1-1,1-1 0,-1 0 1,1 0-1,-1 0 1,4-2-1,6-4 34,-1 0 0,0 0 0,0-1 0,11-12-1,-14 14-22,49-45 55,-1-2 1,-3-2-1,-2-3 0,-3-1 1,43-71-1,-81 114-151,-1 0 1,0-2-1,7-22 0,-14 33 36,0 1 0,0 0 0,-1 0 0,0-1 0,0 1 0,-1-1 0,0 1 0,0 0 0,0-1 0,-1 1 0,0-1 0,0 1 0,-3-9 0,3 12 29,-1 0-1,1 1 0,0-1 1,-1 1-1,1-1 0,-1 1 1,0-1-1,1 1 0,-1 0 1,-3-3-1,1 3-14,0-1 0,0 1 0,0 0 1,0 1-1,0-1 0,-6-1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27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1 19196,'0'0'70,"0"0"0,0 0 0,1 0 0,-1 0 0,0 0 0,0 0 0,0 0-1,1 0 1,-1 0 0,0 0 0,0 0 0,0 0 0,1 0 0,-1 1 0,0-1 0,0 0 0,0 0 0,0 0 0,1 0-1,-1 0 1,0 0 0,0 1 0,0-1 0,0 0 0,0 0 0,1 0 0,-1 1 0,0-1 0,0 0 0,0 0 0,0 0 0,0 0-1,0 1 1,0-1 0,0 0 0,0 0 0,0 1 0,0-1 0,0 0 0,-3 13 1432,-14 15-320,14-23-796,-13 23 48,-48 80 366,-86 110-1,150-218-826,0 0 0,0 0-1,0 0 1,0 0-1,0-1 1,0 1 0,0 0-1,0 0 1,0 0-1,0 0 1,0 0 0,0 0-1,0-1 1,0 1-1,0 0 1,0 0 0,0 0-1,0 0 1,-1 0-1,1 0 1,0 0 0,0-1-1,0 1 1,0 0-1,0 0 1,0 0 0,0 0-1,0 0 1,0 0-1,0 0 1,-1 0 0,1 0-1,0 0 1,0 0-1,0 0 1,0 0 0,0 0-1,0-1 1,-1 1-1,1 0 1,0 0 0,0 0-1,0 0 1,0 0-1,0 0 1,0 0 0,-1 1-1,1-1 1,0 0-1,0 0 1,0 0 0,0 0-1,0 0 1,2-15-177,10-12-332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2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19388,'3'10'1809,"-7"6"-1185,0 7-240,-1 5 840,-3 5-248,2 6-344,2 1-136,1-1-175,3 2-89,7-4-72,-3-5-8,-1-6-216,6-3-136,-3-6-513,-2-6-439,-4-9 928,1 1-184,-8-13-168</inkml:trace>
  <inkml:trace contextRef="#ctx0" brushRef="#br0" timeOffset="1">5 239 18788,'-4'-3'2216,"4"1"-1207,3-2-401,7 1 1360,3 0-519,5 3-569,5-1-216,6 1-440,2 0-232,2 1-1104,0 1-449,0-4 1273,0-2-272,0-3-160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28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20820,'19'58'3632,"-13"-44"-3083,-1 1 1,-1-1 0,6 29 0,-8-12-317,-1 1 0,-1-1 1,-2 0-1,-1 0 0,-1 0 0,-2 0 1,-10 32-1,4-25-627,-2 0 1,-1-1-1,-2 0 0,-2-1 1,-23 33-1,31-53 87,0-1 0,-20 21-1,5-11-328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56 15243,'2'-6'7967,"-1"7"-7925,0 0 0,0-1 0,0 1 0,0-1 0,0 0 0,0 1 0,0-1 0,0 0 0,0 0 0,0 1 0,0-1-1,1 0 1,-1 0 0,0 0 0,0 0 0,0-1 0,0 1 0,0 0 0,0 0 0,0-1 0,0 1 0,0 0 0,0-1 0,0 1 0,0-1-1,0 1 1,0-1 0,0 0 0,0 1 0,0-1 0,1-1 0,-1 0 30,0 1 1,0 0-1,0 0 0,0-1 1,0 1-1,0-1 0,-1 1 1,1-1-1,0 1 0,-1-1 1,1 1-1,-1-1 0,0 0 1,1 1-1,-1-1 0,0 0 1,0 1-1,0-1 0,0 0 1,-1-3-1,1 5-48,0-1 0,-1 1 0,1-1 0,0 1 0,0-1 0,-1 1 1,1-1-1,0 1 0,-1-1 0,1 1 0,0-1 0,-1 1 0,1-1 0,-1 1 0,1 0 0,-1-1 0,1 1 0,-1 0 1,1-1-1,-1 1 0,1 0 0,-1 0 0,1 0 0,-1-1 0,0 1 0,1 0 0,-1 0 0,1 0 0,-1 0 1,0 0-1,1 0 0,-1 0 0,1 0 0,-1 0 0,0 0 0,1 1 0,-1-1 0,1 0 0,-1 0 0,1 0 0,-1 1 1,1-1-1,-1 0 0,1 1 0,-1-1 0,1 0 0,-2 2 0,-21 17 336,17-12-331,1-1 1,-1 2-1,-5 10 0,9-15-34,1-1 1,0 0-1,0 1 0,0-1 0,0 1 0,0-1 0,0 1 0,0 0 0,1-1 1,0 1-1,-1 0 0,1 0 0,0-1 0,1 6 0,-1-8-1,0 1 1,0-1-1,0 0 0,1 0 0,-1 0 1,0 0-1,0 1 0,0-1 0,1 0 1,-1 0-1,0 0 0,0 0 0,1 0 1,-1 0-1,0 0 0,0 0 0,1 0 1,-1 0-1,0 0 0,0 0 0,1 0 0,-1 0 1,0 0-1,0 0 0,1 0 0,-1 0 1,0 0-1,0 0 0,0 0 0,1 0 1,-1 0-1,0 0 0,0 0 0,1-1 1,-1 1-1,0 0 0,0 0 0,0 0 0,0 0 1,1-1-1,-1 1 0,0 0 0,0 0 1,0 0-1,1-1 0,7-8-344,21-26 759,-15 19-436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2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28 13451,'17'-27'9071,"-24"47"-6740,-29 95-1522,-35 212 0,66-290-2623,5-37 1784,0 0-1,0 0 1,0 0-1,0 1 1,0-1-1,0 0 1,0 0-1,0 0 1,0 0 0,0 0-1,-1 1 1,1-1-1,0 0 1,0 0-1,0 0 1,0 0-1,0 0 1,0 0-1,-1 0 1,1 0-1,0 1 1,0-1-1,0 0 1,0 0-1,0 0 1,-1 0-1,1 0 1,0 0 0,0 0-1,0 0 1,0 0-1,-1 0 1,1 0-1,0 0 1,0 0-1,0 0 1,0 0-1,0 0 1,-1 0-1,1 0 1,0 0-1,0-1 1,0 1-1,0 0 1,0 0-1,-1 0 1,1 0 0,0 0-1,0 0 1,0 0-1,0 0 1,0-1-1,0 1 1,0 0-1,-1 0 1,1 0-1,0 0 1,0 0-1,0-1 1,-10-24-872,6 12 480,-7-18-447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17 128 13515,'-2'-3'427,"0"1"1,0-1-1,1 0 1,-1 0-1,1 0 1,0 0-1,0 0 1,0 0-1,0 0 1,0 0-1,1 0 0,-1-3 1,1 3-136,1 1 0,-1 0 0,1 0 0,-1 0 0,1-1 0,0 1 0,0 0 0,0 0 1,0 0-1,0 0 0,1 1 0,-1-1 0,1 0 0,-1 0 0,1 1 0,-1-1 0,4-1 0,1-3-49,1 1 0,0 0 0,0 1 1,1-1-1,-1 1 0,1 1 0,0-1 0,0 2 0,0-1 0,0 1 0,15-3 0,-10 4-134,-1 1-1,1 0 1,-1 1 0,0 0-1,1 0 1,-1 2 0,17 4-1,-3 2-147,0 2 1,0 0-1,-1 2 0,0 1 0,-1 1 0,31 25 0,-52-38 29,0 1 1,0-1-1,0 1 0,0 0 0,0 0 0,-1 0 0,0 0 1,1 0-1,-1 0 0,0 1 0,0-1 0,-1 1 0,1-1 1,1 7-1,-3-8 13,0 1 0,0 0 1,0 0-1,0 0 0,-1-1 0,1 1 1,-1 0-1,1 0 0,-1-1 0,0 1 1,0 0-1,0-1 0,-1 1 1,1-1-1,-1 0 0,1 1 0,-1-1 1,0 0-1,0 0 0,-3 3 1,-4 4 34,0-1 1,-1-1 0,0 1 0,-1-1-1,0-1 1,0 0 0,0-1 0,-1 0-1,-12 4 1,3-3-187,1-1 1,-1-1-1,0 0 1,-33 0-1,52-4 76,-1 0 0,1 0 0,-1 0 0,1 0 0,-1-1 0,1 1 0,0-1 0,-1 1 0,1-1 0,0 0 0,-3-1 0,5 1 63,-1 1 0,1-1 1,-1 1-1,1-1 0,-1 1 1,1-1-1,-1 1 0,1-1 0,0 0 1,-1 1-1,1-1 0,0 0 1,-1 1-1,1-1 0,0 0 1,0 0-1,0 1 0,0-1 0,0 0 1,0 0-1,0 1 0,0-1 1,0 0-1,0 1 0,0-1 0,0 0 1,1 0-1,-1 1 0,0-1 1,0 0-1,1 1 0,-1-1 1,0 0-1,1 1 0,-1-1 0,1 1 1,-1-1-1,1 1 0,0-2 1,13-12-388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3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0 17380,'-9'4'760,"1"0"-1,-1 0 1,1 1 0,0 0 0,0 0 0,0 1 0,-11 11 0,5-5-147,-16 14-360,1 2 1,2 1 0,0 1-1,3 1 1,0 2-1,-24 44 1,40-63-241,1 1 0,0 1 1,1-1-1,-6 27 0,10-36-138,1 0-1,0 0 1,0 0-1,0 0 1,1 0-1,0 1 1,0-1-1,0 0 1,1 0-1,0 0 1,1 1-1,-1-1 1,1 0-1,0-1 1,4 8-1,-5-11 88,0 0 1,0-1-1,0 1 0,0 0 1,1-1-1,-1 0 0,1 1 0,-1-1 1,1 0-1,-1 0 0,1 0 1,0 0-1,-1 0 0,1 0 1,0 0-1,0-1 0,0 1 0,0-1 1,0 1-1,0-1 0,3 1 1,26-5-522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3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 19180,'0'0'40,"0"0"0,0 0 0,0 0 0,0 0 0,0 0 0,0 0 0,0 0 0,0 0 0,0 0 0,-1 0 0,1 0-1,0 1 1,0-1 0,0 0 0,0 0 0,0 0 0,0 0 0,1 0 0,-1 0 0,0 0 0,0 0 0,0 0 0,0 0 0,0 1 0,0-1 0,0 0 0,0 0 0,0 0 0,0 0 0,0 0-1,0 0 1,0 0 0,0 0 0,0 0 0,0 0 0,0 0 0,0 0 0,0 0 0,1 0 0,-1 0 0,0 0 0,0 0 0,0 1 0,0-1 0,0 0 0,0 0 0,0 0 0,0 0 0,0 0-1,0 0 1,0 0 0,1 0 0,-1 0 0,0 0 0,0 0 0,0 0 0,0-1 0,0 1 0,-6 14 813,-13 15 173,-109 137 1833,-28 41-1729,108-124-2276,48-83 1103,0 0 0,0 0 0,0 0 1,0 0-1,0 0 0,0 0 0,0 0 0,0 0 0,0 0 0,0 0 1,0 0-1,0 0 0,1 1-686,-1-1 686,0 0 1,0 1-1,0-1 0,0 0 0,0 0 0,0 0 0,0 0 0,0 0 1,0 0-1,0 0 0,0 0 0,0 0 0,0 0 0,0 0 1,0 0-1,5-5-559,28-48-825,-8 16 381</inkml:trace>
  <inkml:trace contextRef="#ctx0" brushRef="#br0" timeOffset="1">339 68 17964,'4'-3'2633,"-7"15"-966,-9 29-156,5-20-1034,-3 21-721,2 1 1,1-1-1,3 1 1,0 65-1,4-105 25,1-3 177,-1 1-1,0-1 0,0 1 0,0-1 0,1 1 0,-1-1 1,0 1-1,0 0 0,0-1 0,0 1 0,0-1 1,0 1-1,0-1 0,-1 1 0,1 0 0,0-1 0,0 1 1,0-1-1,-1 1 0,1-1 0,0 1 0,0-1 1,-1 1-1,1-1 0,0 1 0,-1-1 0,1 0 0,-1 1 1,1-1-1,0 1 0,-1-1 0,1 0 0,-1 0 0,1 1 1,-1-1-1,1 0 0,-1 0 0,0 1 0,1-1 1,-1 0-1,1 0 0,-1 0 0,1 0 0,-2 0 0,-10-3-721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4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1 400 19276,'3'-4'2161,"5"1"-1449,9 0-320,6 2 1176,9 1-608,2 0-279,8 0-882,1 0-559,-3-3 712,0 3-168,0-3-96</inkml:trace>
  <inkml:trace contextRef="#ctx0" brushRef="#br0" timeOffset="1">508 1 15987,'6'69'6618,"6"-1"-3529,-5-34-2099,3 59 0,-10-65-1015,-2 1 1,-1-1 0,-1 0-1,-1 1 1,-2-2-1,-1 1 1,-1-1-1,-1 0 1,-1-1-1,-2 0 1,-1-1 0,0-1-1,-2 0 1,-29 34-1,25-44-252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5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 14883,'0'0'147,"0"-1"0,1 0 0,-1 0 0,0 1 0,1-1 0,-1 0 1,1 1-1,-1-1 0,1 1 0,-1-1 0,1 1 0,0-1 0,-1 1 0,1-1 0,0 1 0,-1-1 0,1 1 0,0 0 0,0-1 0,-1 1 0,1 0 0,1 0 0,25-7 933,-19 5-486,35-8 190,1 2 0,0 1 0,0 3 1,81 2-1,177 31-369,-186-15-423,121 1 0,221-58 7,-84 2-16,-246 35 38,372-30-7,-334 15 88,205-23 439,5 23 331,654 31 0,-794-13-519,-223 2-209,-8 0-135,-6 1-339,-1 0 217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3:24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0 346 13203,'9'4'180,"-1"-1"0,1 0 1,0-1-1,1 0 0,-1 0 0,17 0 0,0 0 42,589 33-299,5-48-155,-557 11 218,1414-61-30,-7-76 24,-1072 82 44,514-59 92,-599 106-9,-238 13 4,0 3 1,82 18 0,-136-20-46,33 3 1,-29-7 2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19156,'-3'21'1985,"-1"4"-1409,-3 9-272,0 0 1152,-2 9-888,5 0-56,-2 3-216,0-4-104,5-5-104,-3-4 8,2-7-208,-1-7-104,3-9-504,-2-9-320,-4-11 840,0-6-208,-8-8-112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3 146 18356,'0'-3'222,"-1"1"-1,1 0 1,-1 0 0,1 0-1,0 0 1,0-1 0,0 1 0,0 0-1,0 0 1,0 0 0,0 0-1,1-1 1,-1 1 0,1 0-1,0 0 1,0 0 0,2-4-1,-1 2 86,1 0-1,0 0 1,0 1-1,1-1 1,-1 1-1,1-1 0,7-4 1,2 0 115,1 0 1,0 1-1,0 0 0,18-5 1,-11 6-273,0 0 1,1 1 0,-1 1-1,1 1 1,0 1 0,1 1-1,-1 1 1,38 5 0,-48-3-143,1 0 1,-1 1 0,1 0 0,-1 1-1,0 0 1,-1 1 0,1 1-1,-1 0 1,0 0 0,0 1 0,-1 0-1,0 1 1,0 0 0,0 0 0,-1 1-1,12 17 1,-18-22-8,0 1 0,0 0 0,0 0-1,-1 0 1,1 0 0,-1 0 0,-1 1 0,1-1 0,-1 0-1,0 1 1,1 11 0,-2-14-2,0 0 0,-1 1 1,1-1-1,-1 0 0,0 0 0,0 1 0,0-1 0,0 0 0,0 0 0,-1 0 0,1 0 1,-1 0-1,0-1 0,0 1 0,0 0 0,0-1 0,0 1 0,-1-1 0,1 0 0,-1 0 1,-4 3-1,-5 1-40,1 0 0,-1-1 1,-1-1-1,1 0 0,-1 0 1,1-1-1,-1-1 0,0 0 1,0-1-1,0 0 0,0-1 1,0-1-1,0 0 0,0 0 1,-15-5-1,10-2-718,18 8 747,0 0 0,-1 0 0,1 0 0,0 0 0,-1 0 0,1-1 0,0 1 0,-1 0 0,1 0 0,0 0 0,0 0 0,-1 0 0,1-1 0,0 1 0,0 0-1,-1 0 1,1-1 0,0 1 0,0 0 0,0 0 0,-1-1 0,1 1 0,0 0 0,0 0 0,0-1 0,0 1 0,0 0 0,-1-1 0,1 1 0,0 0 0,0-1 0,0 1 0,0 0 0,0-1 0,0 1 0,0 0 0,0 0 0,0-1 0,0 1 0,1 0 0,-1-1 0,0 1 0,0 0 0,0-1 0,0 1 0,0 0 0,0 0 0,1-1 0,-1 1 0,0 0 0,0 0 0,0-1 0,1 1 0,11-5-408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7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305 122 13795,'8'-8'912,"0"0"1,0-1-1,-1 0 1,0-1-1,0 0 1,-1 0-1,0 0 1,8-22-1,-14 31-817,0 1 0,0-1-1,0 1 1,1-1-1,-1 1 1,0-1 0,0 0-1,0 1 1,0-1-1,0 1 1,0-1 0,0 0-1,0 1 1,0-1-1,0 1 1,0-1 0,-1 1-1,1-1 1,0 1-1,0-1 1,0 0 0,-1 1-1,1-1 1,-1 0 0,0 1-42,1 0 0,-1 0 0,1 0 0,-1 0 0,0 0 0,1 0 0,-1 0 0,1 0 0,-1 0 1,0 0-1,1 0 0,-1 1 0,1-1 0,-1 0 0,1 0 0,-1 1 0,1-1 0,-1 0 1,0 1-1,-28 22 428,27-20-373,-167 168 1131,141-139-1024,2 2 0,1 0 0,-32 64 0,52-90-185,2 0-1,-1 1 0,1-1 1,0 1-1,1 0 0,0 0 0,0 0 1,0 16-1,2-22-49,0 1 0,1-1 1,-1 0-1,1 0 0,-1 1 0,1-1 0,0 0 0,0 0 0,1 0 1,-1 0-1,1 0 0,-1 0 0,1 0 0,0 0 0,0-1 0,0 1 1,1-1-1,-1 1 0,1-1 0,-1 0 0,1 0 0,0 0 1,-1-1-1,1 1 0,0 0 0,0-1 0,4 1 0,2 1-40,0 0 0,0-1 0,1 0-1,-1-1 1,1 0 0,-1 0 0,1-1-1,9-1 1,7-1 7,43-11-1,-13-2-170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20540,'3'10'1889,"-3"5"-1233,-1 5-272,-4 5 936,1 5-327,0 6-457,-2 0-152,2 1-296,-1-5-176,3-6-656,-1-5-441,1-11 945,1-8-200,-5 1-152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21877,'15'-9'962,"1"1"0,1 0 0,-1 0 1,25-6-1,-27 10-724,1 1-1,-1 0 1,0 1-1,1 1 1,0 0-1,-1 1 1,1 1-1,-1 0 1,26 5 0,-35-5-218,-1 0 0,0 1 1,0-1-1,-1 1 0,1-1 1,0 1-1,0 1 1,-1-1-1,1 0 0,-1 1 1,0 0-1,0-1 0,0 1 1,0 1-1,0-1 1,-1 0-1,3 5 0,-3-5-16,-1 0-1,1 0 1,-1 1-1,0-1 1,-1 0-1,1 1 1,-1-1-1,1 0 1,-1 1-1,0-1 1,0 1 0,0-1-1,-1 0 1,1 1-1,-1-1 1,0 0-1,0 1 1,0-1-1,0 0 1,0 0-1,-4 6 1,-3 3-3,0-1 1,-1 1-1,0-2 1,-1 1 0,0-1-1,-1-1 1,0 1 0,0-2-1,-1 0 1,0 0-1,-1-1 1,1-1 0,-21 8-1,30-13-17,0 0-1,0 0 0,0 0 1,0-1-1,0 1 0,0-1 1,0 0-1,-1 1 0,1-2 1,0 1-1,-5-1 0,39-7-716,-18 8 616,-1 1 0,0 0 0,0 1 0,0 0 0,0 1 0,19 7 0,-25-8 89,0 0 0,0 0 0,0 1 1,0 0-1,-1 1 0,1-1 0,-1 1 0,0 0 0,0 0 0,0 1 0,-1-1 0,1 1 0,-1 0 0,3 6 0,-5-9 33,-1 1-1,0 0 1,0-1-1,0 1 1,-1-1-1,1 1 1,0 0-1,-1-1 1,0 1-1,0 0 1,0 0-1,0-1 1,0 1-1,0 0 1,-1 0-1,1-1 1,-1 1 0,-1 3-1,0-1 43,-1-1 0,1 1 0,-1-1 0,0 0 0,0 0 0,-1 0 0,1 0 0,-1 0 0,-5 3 0,-2 2 150,-1-1-1,-1 0 1,1-1-1,-1-1 0,0 0 1,-17 5-1,21-8-67,0-1-1,0-1 0,0 0 0,0 0 0,0-1 1,0 0-1,0 0 0,0-1 0,0 0 1,0-1-1,-16-5 0,20 6-198,1-1-1,-1 0 1,0-1 0,1 1-1,-1-1 1,1 0-1,0 0 1,0 0-1,-6-7 1,7 7-235,1 0 0,0-1 0,0 1 1,0 0-1,0 0 0,1-1 0,-1 1 0,1-1 0,0 0 0,0 1 1,0-1-1,1 0 0,-1 1 0,1-8 0,0 11 230,0-1 0,0 0 0,0 1 0,0-1 0,0 0 0,0 0 0,0 1 0,0-1 0,0 0 0,1 1 0,-1-1 0,0 0 0,0 1 0,1-1 0,-1 0 0,1 1 0,-1-1 0,0 0 0,1 1 0,-1-1 0,1 1-1,0-1 1,-1 1 0,1 0 0,-1-1 0,2 0 0,7-3-1182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2:39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21789,'2'23'1121,"1"1"0,0-1 0,10 30-1,0 8-286,-5-16-382,-2 1 0,-2 0 0,-3 80 0,-4-99-349,0 1-1,-2-2 1,-1 1 0,-1 0-1,-1-1 1,-2-1 0,-20 42 0,19-48-530,0 0 0,-2 0 0,-28 33 0,33-44 181,-1 1-1,0-1 0,0-1 1,-1 0-1,1 0 0,-2-1 1,1 0-1,-1 0 0,-11 3 0,-21 3-597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16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39 18940,'-1'0'103,"1"0"0,-1-1 0,1 1 0,0 0 0,-1-1 0,1 1 0,0 0 0,0-1 0,-1 1 0,1-1-1,0 1 1,0 0 0,0-1 0,-1 1 0,1-1 0,0 1 0,0-1 0,0 1 0,0-1 0,0 1 0,0 0 0,0-1 0,0 1 0,0-1 0,0 1 0,0-1 0,0 1 0,1-1 0,-1 1 0,0-1-1,0 1 1,0 0 0,0-1 0,1 1 0,-1-1 0,0 1 0,1 0 0,-1-1 0,0 1 0,0 0 0,1-1 0,-1 1 0,1 0 0,-1 0 0,1-1 0,1 0 46,-1 0-1,1 0 1,-1 0 0,1 1 0,0-1-1,-1 1 1,1-1 0,0 1 0,0-1-1,2 1 1,60 3 1042,66 11 1,-86-7-1403,1-2 0,0-1 1,0-3-1,53-5 1,-96 3 58,0 1 0,0 0 0,-1-1 0,1 1 0,0-1 0,0 1 0,0-1 0,0 0 1,-1 0-1,1 0 0,1-1 0,-2 1 87,0 1 0,-1-1 1,1 0-1,-1 1 0,0-1 0,1 0 1,-1 0-1,0 1 0,1-1 0,-1 0 1,0 0-1,0 0 0,1 1 0,-1-1 0,0 0 1,0 0-1,0 0 0,0 1 0,0-1 1,0 0-1,-1 0 0,1 0 0,0 1 1,0-1-1,0 0 0,-1 0 0,1 0 1,-1 0-1,-5-10-767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16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20972,'0'8'1865,"9"-5"-1081,11-3-280,17-1 800,6-8-239,13 1-321,4-1-72,2 0-184,-2-1-160,-4 5-400,-7 0-208,-15 4-760,-4 1-408,-10 3 1119,-5-2-223,-4-4-248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30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67 15475,'1'-1'177,"0"-1"-1,0 1 0,0 0 0,-1 0 1,1 0-1,-1 0 0,1-1 0,-1 1 0,1 0 1,-1 0-1,0-1 0,0 1 0,0 0 1,1-1-1,-1 1 0,0 0 0,-1-1 1,1 1-1,0 0 0,0-1 0,0 1 1,-1 0-1,1-1 0,-1 1 0,1 0 1,-1 0-1,0 0 0,1-1 0,-1 1 1,0 0-1,0 0 0,0 0 0,1 0 1,-1 0-1,0 0 0,0 1 0,-1-1 1,1 0-1,0 0 0,0 1 0,0-1 0,-3 0 1,-1-2 46,0 1 1,-1-1-1,1 1 1,-1 0-1,0 1 1,1-1-1,-1 1 1,-11 0-1,14 1-192,-16-1 76,0 2 1,-1 0 0,-21 5-1,35-5-101,-1 1-1,1 0 1,0 1-1,0-1 1,0 1-1,0 0 1,0 1-1,1-1 1,-1 1-1,1 0 0,0 1 1,0-1-1,-5 7 1,3-1-2,0 0-1,1 1 1,0-1 0,0 2 0,1-1 0,0 0 0,1 1-1,1 0 1,0 0 0,0 0 0,1 1 0,1-1 0,0 0-1,1 18 1,1-20-8,0 0-1,0 1 1,1-2-1,0 1 1,1 0 0,0 0-1,1-1 1,5 11-1,-6-14-4,1 0-1,0-1 0,0 1 1,0 0-1,1-1 0,-1 0 1,1 0-1,1-1 0,-1 1 1,1-1-1,0 0 0,8 4 1,-7-5 8,1 0 1,-1-1-1,1 0 1,0-1-1,-1 1 1,1-1-1,0-1 1,0 1-1,0-1 1,-1-1-1,1 0 1,0 0-1,0 0 1,-1-1-1,1 0 1,-1-1-1,1 1 1,-1-1-1,8-5 1,-3 2 86,1-1 0,-1-1 1,-1 0-1,0 0 0,0-2 0,-1 1 1,0-1-1,0 0 0,-1-1 0,8-12 1,-12 15 50,0-1 0,-1 0 0,0-1 1,0 1-1,-1-1 0,0 0 0,-1 0 1,0 0-1,0 0 0,-1-16 1,0 23-103,-1-1 1,-1 0 0,1 0 0,0 1-1,-1-1 1,0 0 0,0 1 0,0-1 0,0 0-1,0 1 1,-1-1 0,0 1 0,1 0 0,-1 0-1,-1-1 1,1 1 0,0 1 0,-1-1 0,1 0-1,-1 0 1,0 1 0,0 0 0,0 0 0,0-1-1,0 2 1,-1-1 0,1 0 0,0 1 0,-1-1-1,0 1 1,-3-1 0,1 1-155,1 1 1,-1-1-1,0 1 1,1 0-1,-1 1 0,0-1 1,1 1-1,-1 0 1,1 1-1,-1-1 1,1 1-1,0 0 0,-1 0 1,1 1-1,0 0 1,1 0-1,-1 0 1,0 0-1,1 1 0,0-1 1,-7 8-1,10-9-46,0 0-1,0 0 0,0 0 0,0 0 1,0 0-1,0 0 0,0 0 0,1 0 0,-1 0 1,1 0-1,0 0 0,0 0 0,-1 0 1,1 1-1,1-1 0,-1 3 0,5 9-667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 16868,'0'-1'84,"1"1"1,-1 0-1,0 0 1,0 0 0,0 0-1,0 0 1,0-1 0,1 1-1,-1 0 1,0 0-1,0 0 1,0 0 0,1 0-1,-1 0 1,0 0-1,0 0 1,0 0 0,1 0-1,-1-1 1,0 1-1,0 0 1,0 0 0,1 0-1,-1 0 1,0 0 0,0 1-1,0-1 1,1 0-1,-1 0 1,0 0 0,0 0-1,0 0 1,1 0-1,-1 0 1,0 0 0,0 0-1,0 0 1,0 1-1,1-1 1,-1 0 0,0 0-1,0 0 1,0 0 0,0 0-1,1 1 1,1 13 1842,-5 28-917,2-31-642,-3 39 15,-1 0-264,3 74 1,3-122-1849,1-12 1038,-1-16 199,-1 1-38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5:5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588 0 6113,'-56'544'3090,"-14"709"-1429,41 3-1708,-49 223-943,-27 35 893,-106 1809 2368,172-1739-33,40-1557-2233,11 928 1096,-13-934-1062,0-11-48,1-1 0,-1 1 0,2-1 0,-1 1 0,1-1 0,1 1 0,3 14 1,1-18-6,0-16-34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3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44 16780,'1'-1'151,"0"0"1,-1 0 0,1 0 0,0-1 0,-1 1-1,1 0 1,0-1 0,-1 1 0,0-1-1,1 1 1,-1 0 0,0-1 0,0 1 0,0-1-1,0 1 1,0-1 0,0 1 0,0-3 0,-1 3-34,1 0 1,-1 0 0,1 1-1,-1-1 1,0 0 0,1 0 0,-1 0-1,0 1 1,1-1 0,-1 0 0,0 1-1,0-1 1,0 1 0,0-1-1,0 1 1,1-1 0,-1 1 0,0 0-1,0-1 1,-1 1 0,-2-1 45,0 0-1,0 1 1,0 0 0,0 0 0,0 0 0,0 0 0,1 1-1,-1-1 1,0 1 0,0 0 0,0 0 0,-5 3 0,-3 3-75,0 0 0,1 2 1,-1-1-1,2 2 0,-1-1 1,1 1-1,1 1 0,0 0 1,0 0-1,1 1 0,1 0 1,-9 18-1,13-24-75,1-1 0,0 1 0,1 0-1,-1 0 1,1 0 0,0 0 0,0 0 0,1 0-1,0 0 1,1 10 0,-1-15-14,0 1 1,0-1-1,1 1 0,-1-1 0,1 0 1,-1 1-1,1-1 0,-1 0 1,1 0-1,0 1 0,0-1 1,0 0-1,-1 0 0,1 0 1,0 0-1,0 0 0,1 0 1,-1 0-1,2 1 0,-1-1-3,0-1 0,0 1-1,0-1 1,0 0 0,0 1-1,0-1 1,0 0 0,0 0-1,0 0 1,0-1 0,0 1-1,0-1 1,0 1 0,0-1-1,0 1 1,0-1-1,0 0 1,1-1 0,7-3-2,-1 0 0,0-1 0,0 0 0,0-1 0,-1 0 0,0 0 0,0-1 1,7-10-1,-1 1 8,-1-2 0,20-38 0,-30 51-3,-3 5-1,1 1 0,-1-1 0,0 0 0,1 0 0,-1 0 0,0 0 0,1 0 0,-1 0 0,1 1 0,0-1 0,-1 0 0,1 0 0,0 1 0,-1-1 0,1 1 0,0-1 0,0 0 0,1 0 0,-2 1-1,1 1 0,-1-1 0,0 0 0,1 1 0,-1-1 0,0 0 0,1 1 0,-1-1 0,0 0 0,0 1 0,1-1 0,-1 1 0,0-1 0,0 0 0,0 1 0,0-1 0,1 1 0,-1-1 0,0 1 0,0-1 0,0 0 0,0 1 0,0-1 0,0 1 0,0-1 0,0 1 0,1 17-11,-1-17 10,0 21-14,1 8 0,1 0-1,6 31 1,-6-51 18,1 1-1,0-1 1,0 0 0,1 0 0,1-1-1,0 1 1,0-1 0,0 0 0,12 13-1,0-5 4,-14-15-3,0 1-1,1 0 1,-1 0 0,0 1-1,0-1 1,-1 1 0,1-1 0,-1 1-1,3 6 1,-5-8 19,0-1 0,0 1 0,0-1 0,0 1 0,-1-1-1,1 1 1,-1-1 0,1 1 0,-1-1 0,0 1 0,1-1 0,-1 0 0,0 0 0,0 1 0,0-1-1,0 0 1,0 0 0,0 0 0,0 0 0,0 0 0,-1 0 0,1 0 0,-3 1 0,-34 19 701,35-19-652,-14 5 221,1 0 1,-1-1-1,0 0 0,-1-1 0,1-2 0,-1 1 0,0-2 0,-27 1 1,44-3-299,0 0-1,-1 0 1,1 0 0,0-1 0,0 1 0,0 0 0,-1 0 0,1-1 0,0 1 0,0 0 0,0-1 0,0 1 0,-1-1 0,1 0 0,-1-1 0,1 2-62,1-1 1,0 1 0,0-1 0,0 1 0,-1 0 0,1-1 0,0 1 0,0-1 0,0 1-1,0-1 1,0 1 0,0-1 0,0 1 0,0-1 0,0 1 0,0-1 0,0 1 0,1 0-1,-1-1 1,0 1 0,0-1 0,0 1 0,0-1 0,1 1 0,-1 0 0,0-1 0,1 0 0,3-3-484,0-1 0,0 1 0,1 0 1,8-7-1,4-1-310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37 17548,'0'0'98,"1"-1"0,-1 0 0,0 1 0,0-1 0,1 0 0,-1 1-1,0-1 1,0 0 0,0 1 0,0-1 0,0 0 0,0 0 0,0 1 0,0-1 0,0 0 0,0 1 0,0-1 0,-1 0 0,1 1 0,0-1 0,0 0 0,-1 1 0,1-1 0,0 0 0,-1 1 0,1-1 0,-1 0 0,0 1 11,0 0 0,0-1 1,0 1-1,0 0 1,0 0-1,0 0 0,0-1 1,1 1-1,-1 0 0,0 0 1,0 1-1,0-1 0,0 0 1,0 0-1,0 0 0,-2 1 1,-2 1 213,0 0 0,0 1 0,0-1 0,0 1 0,-8 6 0,4 0-170,-1 1-1,2 0 1,-1 1 0,1-1-1,-11 21 1,16-25-144,0 0 0,0 0 0,0 0 0,1 0 0,0 0 0,0 0 0,1 1 0,-1-1 0,2 0 1,-1 1-1,1 0 0,-1-1 0,3 12 0,-1-15-7,0 0 1,0 0 0,0 0-1,1 0 1,-1 0 0,1-1-1,0 1 1,0-1 0,0 1-1,0-1 1,1 1 0,-1-1-1,0 0 1,1 0 0,0 0-1,-1-1 1,1 1 0,5 2-1,6 2 4,1-1-1,25 7 1,-14-4-5,-16-5 3,-1 0 1,1 1-1,-1 0 1,1 0-1,-1 1 1,0 1-1,8 6 1,-15-10 0,0 0 0,0 0 0,0 0-1,0 0 1,0 1 0,-1-1 0,1 0 0,-1 1 0,0-1 0,1 1 0,-1 0 0,-1-1 0,1 1 0,0 0 0,0-1 0,-1 1 0,0 0 0,0 0 0,1 0 0,-2-1 0,1 1 0,0 0 0,0 0 0,-1 0 0,0-1 0,1 1 0,-1 0 0,0-1 0,0 1 0,-1-1-1,-1 4 1,-2 2 32,0 0 0,0 0 1,-1 0-1,0-1 0,-1 0 0,0 0 0,0-1 0,0 0 0,-1 0 0,0 0 0,0-1 0,-9 4 0,7-4 12,0 0 1,0-1 0,0 0-1,0-1 1,-1 0-1,0-1 1,0 0 0,1-1-1,-1 0 1,-13-1-1,20 0-36,0 0 0,0-1 0,0 1 0,0-1 0,0 0 0,1 0-1,-1-1 1,0 1 0,0-1 0,1 0 0,-1 0 0,1 0 0,0 0 0,0-1-1,0 1 1,0-1 0,0 0 0,0 1 0,-3-6 0,4 5-13,1 0 0,0 0 0,-1 0 0,2 1 0,-1-1 0,0 0 0,0 0 0,1 0 0,0-1 0,-1 1 0,1 0 0,0 0 0,1 0 0,-1 0 1,0 0-1,1 0 0,0 0 0,0 0 0,0 0 0,0 0 0,0 1 0,0-1 0,1 0 0,-1 1 0,4-5 0,3-3-7,0 1 0,0 0 0,1 0 0,17-13 0,45-28-23,-42 30 35,-22 15 4,29-20 19,40-34 0,-67 50 44,1 0-1,-2-1 1,1 0 0,-1 0 0,0-1 0,-1 0-1,-1-1 1,9-17 0,-14 26-32,0 1 1,0-1 0,0 1-1,0-1 1,-1 0 0,1 1-1,-1-1 1,1 0-1,-1 0 1,0 1 0,0-1-1,0 0 1,-1 0 0,1 1-1,-1-1 1,1 0-1,-1 1 1,0-1 0,0 0-1,0 1 1,0-1-1,-1 1 1,1 0 0,-1-1-1,-2-2 1,1 2 17,0 0 0,-1 1 0,0-1 0,1 1 0,-1 0 1,0 0-1,0 0 0,0 1 0,-1-1 0,1 1 0,0 0 0,-1 0 0,1 1 0,0-1 1,-6 1-1,-4 0-61,0 1 0,0 1 0,0 0 0,0 1 1,0 0-1,1 1 0,-1 1 0,1 0 0,0 1 1,-23 14-1,34-19-217,0 0 0,0 1 0,0-1 0,0 1 0,1-1 0,-1 1 1,0 0-1,1 0 0,-1 0 0,1 0 0,-1 0 0,1 0 0,0 0 0,0 0 0,0 1 0,0-1 0,1 0 0,-1 1 0,0-1 1,1 0-1,0 1 0,0-1 0,-1 1 0,1-1 0,1 0 0,-1 1 0,0-1 0,1 1 0,-1-1 0,2 4 0,5 9-1146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32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56 15979,'-2'6'1581,"-4"15"1921,6-16-1382,6-12 510,-4 2-2437,0 0-1,1 0 0,-2 0 1,1 0-1,1-8 0,-2 10-129,-1 1-1,1-1 0,-1 1 1,1-1-1,-1 1 0,0-1 1,0 1-1,0-1 0,-1 0 1,1 1-1,-1-1 1,1 1-1,-2-4 0,1 5-52,1 1-1,0 0 1,-1-1-1,1 1 1,-1 0-1,1 0 1,0-1-1,-1 1 1,1 0-1,-1 0 1,1 0-1,-1 0 1,1 0-1,-1-1 1,1 1-1,-1 0 1,1 0-1,-1 0 1,1 0-1,-1 0 1,1 0-1,-1 1 1,1-1-1,0 0 1,-1 0-1,1 0 1,-1 0-1,1 0 0,-1 1 1,1-1-1,-1 0 1,1 0-1,0 1 1,-1-1-1,1 0 1,0 1-1,-1-1 1,1 0-1,-1 2 1,-13 14 158,9-11-141,1 1 0,1 0-1,-1 0 1,1 0 0,0 0-1,0 1 1,1-1 0,-1 1-1,0 7 1,3-13-24,0-1 0,-1 0 0,1 0-1,0 1 1,0-1 0,0 0 0,0 0 0,0 0-1,0 1 1,0-1 0,0 0 0,0 0 0,0 1 0,0-1-1,0 0 1,0 0 0,0 1 0,0-1 0,0 0-1,0 0 1,0 1 0,1-1 0,-1 0 0,0 0 0,0 0-1,0 1 1,0-1 0,0 0 0,1 0 0,-1 0-1,0 1 1,0-1 0,0 0 0,0 0 0,1 0 0,-1 0-1,0 0 1,0 0 0,1 1 0,-1-1 0,0 0-1,0 0 1,1 0 0,11-7 99,9-14 54,-19 18-88,5-6-363,-7 9 275,0 0 1,1-1-1,-1 1 0,0 0 0,0 0 0,0 0 0,0 0 0,0 0 1,0 0-1,0-1 0,0 1 0,0 0 0,0 0 0,0 0 1,0 0-1,0 0 0,0 0 0,0-1 0,0 1 0,0 0 0,0 0 1,0 0-1,0 0 0,0 0 0,0 0 0,0-1 0,0 1 0,0 0 1,0 0-1,0 0 0,-1 0 0,1 0 0,0 0 0,0 0 0,0 0 1,0-1-1,0 1 0,0 0 0,0 0 0,0 0 0,0 0 0,-1 0 1,1 0-1,0 0 0,0 0 0,0 0 0,0 0 0,0 0 1,0 0-1,-1 0 0,1 0 0,0 0 0,0 0 0,0 0 0,0 0 1,0 0-1,0 0 0,-1 0 0,1 0 0,0 0 0,0 0 0,0 0 1,0 0-1,0 0 0,0 0 0,-1 0 0,1 1-10,-1-1 0,0 0 0,1 1 0,-1-1 0,0 0 0,1 1 0,-1-1-1,1 1 1,-1-1 0,1 1 0,-1-1 0,1 1 0,-1 0 0,1-1 0,-1 1 0,1-1 0,0 1 0,-1 0-1,1-1 1,0 1 0,0 0 0,-1 1 0,-2 10-407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1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58 108 10090,'-32'-3'972,"30"3"-924,1-1-1,-1 1 1,1 0-1,0-1 0,-1 1 1,1-1-1,0 1 1,0-1-1,-1 1 0,1-1 1,0 0-1,0 0 1,0 0-1,0 0 0,0 0 1,0 0-1,0 0 1,0 0-1,0 0 0,1 0 1,-2-2-1,2 2-26,0 0 0,0 1 0,0-1 0,1 0 0,-1 0 0,0 0 0,0 1 0,1-1 0,-1 0 0,0 0 0,1 1 0,-1-1 0,1 0-1,-1 1 1,1-1 0,-1 1 0,1-1 0,-1 0 0,1 1 0,-1-1 0,1 1 0,0 0 0,-1-1 0,1 1 0,0-1 0,0 1 0,-1 0 0,1 0 0,0-1 0,0 1 0,0 0 0,-1 0-1,1 0 1,0 0 0,0 0 0,0 0 0,32-2 38,-17 5-54,1 2 1,18 6-1,21 7-20,0-8 93,0-2-1,65 1 0,117-9 494,-195 0-492,165-4 182,674 2-102,-444 10 47,592-64 0,-914 40 715,-183 8-766,32 4-239,-1-1 1,1-1-1,-46-15 0,60 13-6,-1 0-20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2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 16099,'-17'-5'3308,"16"3"-3161,-1 1 0,0 0-1,0 0 1,0 1 0,0-1 0,0 0 0,0 1 0,-1-1 0,1 1 0,0-1-1,0 1 1,0 0 0,0 0 0,0 0 0,-1 0 0,1 1 0,0-1 0,0 1-1,0-1 1,0 1 0,0 0 0,-3 1 0,0 2 6,0 1 0,0 0 0,0 0 0,1 1 0,0-1 0,0 1 0,0 0-1,1 0 1,0 1 0,0-1 0,1 1 0,0-1 0,-3 10 0,1 4 59,0 0-1,2 0 1,-1 28-1,3-35-108,0 43 205,1-53-289,-1 0 0,1 0 0,-1 1 0,1-1 1,0 0-1,0 0 0,0 0 0,1 0 0,-1 0 0,1 0 1,-1 0-1,1 0 0,3 3 0,-4-5-9,1 0 0,-1 0 0,0 0 0,1 0-1,-1 0 1,1-1 0,-1 1 0,0-1 0,1 1 0,-1-1 0,1 1 0,0-1-1,-1 0 1,1 1 0,-1-1 0,1 0 0,0 0 0,-1 0 0,1-1 0,-1 1 0,1 0-1,-1-1 1,1 1 0,-1-1 0,1 1 0,-1-1 0,1 1 0,-1-1 0,1 0 0,-1 0-1,0 0 1,0 0 0,1 0 0,-1 0 0,0 0 0,2-3 0,3-3 79,1 0 1,-1-1-1,-1 0 1,9-15-1,-3 2 179,-1-1 0,-1 1 0,7-27 0,-13 39-155,-1-1-1,0 1 1,0-1 0,-1 0-1,-1 1 1,1-1-1,-1 0 1,-1 1-1,0-1 1,-3-12-1,4 21-114,0 1 0,0 0 0,0-1 1,0 1-1,0-1 0,0 1 0,0 0 0,0-1 0,-1 1 0,1-1 0,0 1 0,0 0 0,0-1 0,0 1 0,-1 0 0,1-1 0,0 1 0,-1 0 0,1-1 0,0 1 1,0 0-1,-1 0 0,1-1 0,0 1 0,-1 0 0,1 0 0,-1 0 0,1-1 0,0 1 0,-1 0 0,1 0 0,0 0 0,-1 0 0,1 0 0,-1 0 0,1 0 0,-1 0 0,0 0 0,0 1-88,0-1 0,0 1 0,0 0 0,-1 0 0,1 0 0,0 0 0,0 0 0,0 0-1,0 0 1,1 0 0,-2 2 0,-18 36-1947,14-22 1467,0-3-187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27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15235,'2'22'1961,"-1"1"-1057,-1 0-392,0-2 1752,-3 1-1119,3-7-713,0 0-256,0-7-528,2-1-352,-2-11-2729,0-2 2369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27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15155,'-25'16'6174,"17"-8"-5796,0 0 0,0 0 0,0 1 0,1 0 0,1 0 0,-1 1 0,1-1 0,1 1 0,0 1 0,1-1 0,-1 1 0,2 0 1,-4 17-1,4-14-306,0 1 0,1-1 1,1 1-1,1-1 1,0 1-1,1-1 0,0 1 1,1-1-1,0 1 0,6 16 1,-6-28-67,-1 1 0,0-1 0,0 0-1,1 0 1,0 0 0,0 0 0,0 0 0,0 0 0,0 0 0,0-1 0,1 1 0,-1-1 0,1 1-1,0-1 1,0 0 0,0 0 0,0 0 0,3 1 0,-3-2-3,-1-1-1,1 1 1,0-1-1,-1 1 1,1-1-1,-1 0 1,1 0-1,0 0 1,-1-1 0,1 1-1,-1 0 1,1-1-1,-1 0 1,1 0-1,-1 0 1,1 0-1,-1 0 1,0 0 0,1 0-1,-1-1 1,0 1-1,0-1 1,0 0-1,3-3 1,3-4 37,0 0 1,-1 0-1,-1-1 0,0 0 1,0 0-1,0 0 0,-2-1 1,1 0-1,-1 0 0,-1 0 1,4-21-1,-5 18 46,0 0 0,0 0 0,-2 0 1,0-1-1,0 1 0,-1 0 0,-1 0 0,-1 0 0,-5-19 1,7 31-85,1-1 0,-1 1 1,0 0-1,0 0 0,0-1 1,0 1-1,-1 0 1,1 0-1,-1 0 0,1 0 1,-1 1-1,1-1 1,-1 0-1,0 1 0,0-1 1,0 1-1,0-1 0,0 1 1,-4-2-1,4 3-83,1 0 0,-1 0 0,0 0 1,0 0-1,1 0 0,-1 0 0,0 1 0,1-1 0,-1 0 0,0 1 0,1 0 0,-1-1 0,1 1 0,-1 0 0,1 0 0,-1 0 0,1-1 1,0 2-1,-1-1 0,1 0 0,0 0 0,0 0 0,0 1 0,0-1 0,0 0 0,0 1 0,0-1 0,-1 3 0,-1 1-123,0 0 0,1-1 0,-1 1 0,1 0 0,0 0 0,1 1 0,-1-1 0,1 0 0,0 0 0,0 7 0,1 9-619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28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33 13955,'0'-1'163,"1"0"-1,-1 0 1,0 1 0,1-1 0,-1 0-1,0 0 1,0 0 0,1 0-1,-1 1 1,0-1 0,0 0-1,0 0 1,0 0 0,0 0 0,0 0-1,0 1 1,0-1 0,-1 0-1,1 0 1,0 0 0,0 0 0,-1 1-1,1-1 1,-1 0 0,1 0-1,0 1 1,-1-1 0,0 0-1,1 1 1,-1-1 0,1 0 0,-1 1-1,0-1 1,1 1 0,-1-1-1,0 1 1,1-1 0,-1 1 0,0 0-1,0-1 1,0 1 0,1 0-1,-1-1 1,-2 1 0,1 0 98,-1-1 0,0 1 1,0 0-1,1 0 1,-1 0-1,0 0 0,1 1 1,-1-1-1,0 1 0,1 0 1,-1 0-1,1-1 1,-5 4-1,0 1-96,1 0-1,0 0 1,1 0-1,-1 1 1,1 0-1,0 0 1,1 0-1,0 1 1,0 0-1,0 0 1,-5 13-1,3-4-22,1-1-1,0 1 1,1 0-1,-2 27 1,5-35-101,0-1 0,1 1 0,0 0 0,0-1 0,1 1 0,0 0-1,0-1 1,4 11 0,-4-15-32,0-1-1,0 0 0,0 1 1,1-1-1,-1 0 0,1 0 0,0 0 1,-1 0-1,1-1 0,0 1 1,0 0-1,0-1 0,0 1 1,0-1-1,1 0 0,-1 0 0,0 0 1,1 0-1,-1 0 0,1 0 1,-1-1-1,1 1 0,-1-1 1,1 1-1,-1-1 0,1 0 0,-1 0 1,1 0-1,2-1 0,3 0 36,-1 0 0,0-1 0,0 0-1,0 0 1,-1-1 0,1 0 0,0 0-1,-1 0 1,0-1 0,0 0 0,0 0-1,0 0 1,8-10 0,-7 8 36,0-1 1,-1 0 0,0-1-1,0 0 1,-1 0-1,0 0 1,0 0 0,-1-1-1,0 0 1,3-9-1,-6 13-58,-1 1 0,1 0-1,-1-1 1,0 1-1,0 0 1,0 0 0,0-1-1,-1 1 1,1 0-1,-1-1 1,-1 1 0,1 0-1,0 0 1,-1 0-1,0 0 1,0 0 0,0 1-1,0-1 1,-1 1-1,1-1 1,-5-3 0,3 3-202,0-1 0,0 2 1,-1-1-1,0 0 1,1 1-1,-1 0 1,0 0-1,-1 1 0,1-1 1,0 1-1,-1 0 1,1 0-1,-1 1 1,0 0-1,-8-1 1,13 2 48,0 0 0,0 0 0,-1 0 1,1 0-1,0 1 0,0-1 1,-1 0-1,1 1 0,0-1 0,0 1 1,0-1-1,0 1 0,-1 0 1,-6 3-541,2-1-136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29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6 401 15067,'-1'2'7,"-4"23"3830,5-24-3763,0-1 0,0 0 0,0 0 0,0 0 1,0 1-1,0-1 0,1 0 0,-1 0 0,0 1 0,0-1 1,0 0-1,0 0 0,0 0 0,0 0 0,0 1 0,0-1 1,0 0-1,1 0 0,-1 0 0,0 1 0,0-1 0,0 0 0,0 0 1,0 0-1,1 0 0,-1 0 0,0 0 0,0 0 0,0 1 1,1-1-1,-1 0 0,0 0 0,0 0 0,0 0 0,1 0 0,12-7 1539,-5-1-1250,-1 0 0,-1-1 1,1 0-1,-2 0 0,1 0 0,-1 0 1,6-17-1,3-3 110,63-150 1268,-24 47-1084,-53 132-656,0 0-1,0 0 1,0 1 0,0-1-1,0 0 1,0 0-1,0 0 1,0 0-1,0 0 1,0 0 0,1 0-1,-1 0 1,0 0-1,0 0 1,0 0 0,0 0-1,0 0 1,0 0-1,0 0 1,0 0-1,0 0 1,0 0 0,0 1-1,1-1 1,-1 0-1,0 0 1,0 0 0,0 0-1,0 0 1,0 0-1,0 0 1,0 0 0,0-1-1,0 1 1,0 0-1,1 0 1,-1 0-1,0 0 1,0 0 0,0 0-1,0 0 1,0 0-1,-1 19-19,-4 28-29,-7 71-831,3 148 1,9-259 734,0-1 0,1 1-1,-1 0 1,4 11 0,1-4-300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52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72 14371,'63'-8'-119,"541"-21"133,-392 23 3,532 21 338,-652-9-89,120 4 733,-210-12-760,-6-1-124,-11-3 38,-62-10-390,-1 3-1,-134-6 1,-161 23 225,-200 41-631,138-7 42,-1-27 182,131-30 699,305 19-282,0 0 1,0 0-1,0-1 0,0 1 0,0 0 1,0 0-1,0 0 0,0 0 0,0 0 1,0 0-1,0 0 0,0-1 0,0 1 1,0 0-1,0 0 0,0 0 0,0 0 1,0 0-1,0 0 0,0-1 0,0 1 1,0 0-1,0 0 0,0 0 0,0 0 1,0 0-1,0 0 0,0 0 0,0 0 1,0-1-1,0 1 0,0 0 0,1 0 1,-1 0-1,0 0 0,0 0 0,0 0 1,0 0-1,0 0 0,0 0 0,0 0 1,0 0-1,1 0 0,-1 0 0,0 0 1,0-1-1,0 1 0,0 0 0,0 0 1,0 0-1,0 0 0,1 0 1,-1 0-1,0 1 0,12-4-44,0 0 0,0 1 0,0 1 0,1 0 0,14 1 0,11-1-33,652-21-2395,-598 21 2248,33 0-180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4:5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1555 44 14227,'-2'-1'-3,"0"0"-1,-1 1 1,0-1 0,1 1-1,-1 0 1,1 0-1,-1 0 1,-3 0 0,-14 1 9,-499 0 114,250 24 52,201-14-79,-128 39-1,159-37-68,0 1-1,0 1 0,2 3 0,-46 28 1,64-34-30,1 0 0,0 1 0,1 0 0,1 2 0,0-1 0,1 2 0,0 0 0,2 0 0,0 1 0,-12 25 0,10-13-18,2-1 1,1 2-1,1-1 0,2 1 1,1 1-1,1-1 0,2 1 1,0 42-1,4-44 17,1-1 0,1 1 1,2-1-1,1 0 0,0 0 0,3-1 0,0 0 0,1 0 1,17 30-1,-16-40 10,0 0 0,1 0 0,0-1 0,1-1 0,1 0 1,0-1-1,19 14 0,-9-10 9,1-1 0,1-2 0,0 0 0,34 13-1,7-4 19,1-2 0,1-4 0,90 12 0,98 12 53,403 71-4,-490-81-92,1-9 0,0-6-1,2-8 1,-1-8 0,241-29-1,723-194-19,-491 39 28,-582 159 1,74-39 0,-104 44 20,0 0 1,-2-2-1,49-42 0,-70 54 27,-1-1 0,1 0 1,-2 0-1,1-1 0,-2 0 0,1 0 0,-2-1 0,1 0 0,-2 0 1,1-1-1,-2 1 0,0-1 0,0 0 0,-1 0 0,-1-1 0,0 1 0,-1-1 1,0 1-1,-1-1 0,-1 1 0,0-1 0,-1 1 0,0 0 0,-1-1 1,0 1-1,-1 0 0,-1 1 0,-8-18 0,-1 4 37,0 1 0,-2 1 0,0 0 0,-2 1 0,-1 1 0,-33-31 1,15 20-15,-2 1 1,-84-52-1,66 53-121,-2 2 1,-1 3-1,-1 2 0,-1 3 0,-83-16 0,10 11-482,-203-11 0,11 28 101,166 11 184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4249,'537'3'3942,"-532"-2"-3015,-8 1-536,-9 2-50,-590 73-2101,469-67 1184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98 16948,'2'-5'457,"-2"1"0,1-1 0,0 1-1,-1-1 1,0 0 0,0 1 0,0-1 0,-1 1 0,0-1 0,0 0 0,0 1 0,0-1 0,-3-5 0,3 8-372,0 0 0,0 0 0,0 1 0,0-1 0,0 1 0,0-1 0,0 1 0,-1-1 0,1 1 1,0 0-1,-1 0 0,1 0 0,-1 0 0,0 0 0,1 0 0,-1 0 0,0 0 0,1 0 0,-1 1 0,0-1 0,0 1 0,0-1 0,1 1 0,-1 0 0,0 0 0,0 0 0,0 0 0,0 0 0,0 0 0,0 0 0,0 1 0,1-1 1,-1 1-1,-3 1 0,-2 1-57,1 0 1,0 0-1,1 1 1,-1 0 0,1 0-1,-1 0 1,1 1 0,0-1-1,1 1 1,-1 1-1,1-1 1,0 1 0,0-1-1,1 1 1,-5 11-1,1-1-26,1 0-1,0 0 0,1 0 1,1 1-1,-3 20 0,6-24 1,0 0-1,1 0 1,0 0-1,0-1 1,2 1-1,0 0 1,5 20-1,-5-29-5,-1 0-1,1 1 0,0-1 0,0-1 0,0 1 0,0 0 0,1 0 1,-1-1-1,1 0 0,0 1 0,5 3 0,-6-5-3,1-1 0,0 1 0,0-1 0,0 1 0,0-1 0,0 0 0,0 0 0,0 0 0,0 0 0,0-1 0,0 1 0,1-1 0,-1 0 0,0 0 0,0 0-1,1 0 1,3-1 0,-1-1 9,0 0-1,0 0 0,0 0 0,-1-1 1,1 0-1,-1 0 0,1 0 0,-1-1 1,0 0-1,0 0 0,-1 0 0,1 0 1,-1-1-1,0 0 0,0 0 0,5-9 1,-2 3 84,0 0 0,-2 0 0,1-1 0,-2 1 0,1-1 0,-2 0 0,4-19-1,-5 23-12,-1 4-14,-1 0 0,1 0 1,-1 0-1,0 0 0,1 0 0,-2 0 0,1 0 0,-2-8 0,2 12-59,0-1 1,0 1-1,0 0 0,0 0 0,0 0 0,0-1 0,0 1 0,0 0 0,0 0 0,0 0 1,0-1-1,0 1 0,-1 0 0,1 0 0,0 0 0,0 0 0,0-1 0,0 1 0,0 0 1,0 0-1,-1 0 0,1 0 0,0 0 0,0 0 0,0-1 0,0 1 0,-1 0 0,1 0 1,0 0-1,0 0 0,0 0 0,-1 0 0,1 0 0,0 0 0,0 0 0,0 0 0,-1 0 1,1 0-1,0 0 0,0 0 0,-1 0 0,-5 8-485,-3 15-1430,8-19 1279,0 1 163,0 0-1,0 1 0,1-1 1,0 1-1,0-1 0,0 1 1,2 7-1,4 7-731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15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17660,'2'26'1968,"-2"5"-1392,0 0-240,-3-1 1049,3-3-705,1-3-96,2-2-384,0-4-240,0-3-496,1-4-336,-4-8 704,2-9-569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02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55 13619,'-1'-2'634,"0"-1"1,-1 0-1,1 1 1,-1-1 0,1 0-1,-1 1 1,0 0-1,0-1 1,0 1-1,0 0 1,0 0-1,-1 0 1,1 0-1,-5-2 1,2 2-246,0-1-1,0 1 1,-1 0 0,1 0 0,0 1-1,-1-1 1,-9 0 0,9 1-339,0 1 0,0-1 0,0 2 1,0-1-1,0 0 0,0 1 0,0 0 0,0 1 0,0-1 1,0 1-1,0 0 0,1 1 0,-1-1 0,1 1 1,-7 5-1,6-4-34,1 1 0,0 0 0,0 0 0,1 0 0,-6 10 0,8-13-17,1 0 0,0 0 0,0 1 1,0-1-1,0 0 0,1 0 0,-1 1 0,1-1 1,-1 1-1,1-1 0,0 0 0,0 1 0,0-1 1,0 1-1,0-1 0,1 1 0,-1-1 0,1 0 1,1 4-1,-2-5-2,0 0 0,1-1 0,-1 1 0,0-1 0,1 1 0,-1-1 0,1 1 0,-1-1 0,0 1 0,1-1 0,-1 1 0,1-1 0,-1 1 0,1-1 0,0 0 0,-1 1 0,1-1 0,-1 0 0,1 1 0,0-1 0,-1 0 1,1 0-1,0 0 0,-1 0 0,1 0 0,0 0 0,0 0 0,23-6-49,17-21-13,-21 11 51,-1-1 0,27-33 0,-46 50 14,0 0 0,1-1 0,-1 1-1,0 0 1,0 0 0,0-1 0,0 1-1,0 0 1,1 0 0,-1 0 0,0-1-1,0 1 1,1 0 0,-1 0 0,0 0-1,0 0 1,0-1 0,1 1 0,-1 0-1,0 0 1,1 0 0,-1 0 0,0 0-1,0 0 1,1 0 0,-1 0 0,0 0-1,0 0 1,1 0 0,-1 0 0,0 0-1,1 0 1,-1 0 0,0 0 0,0 0-1,1 0 1,3 11-3,-3 20-21,-1-30 20,-8 64-68,-1 8 27,9-66 46,0 0 0,0 0 0,1 0 0,0 0 0,0 0 0,1 0 0,4 12 0,-3-13-3,0 0-1,1-1 1,0 0-1,0 1 1,0-1-1,1-1 1,-1 1-1,7 4 1,-7-6-4,0 0-1,-1 0 1,1 0-1,0 1 1,-1 0 0,0 0-1,0 0 1,0 0 0,-1 0-1,1 0 1,-1 1 0,0 0-1,0-1 1,0 1-1,1 7 1,-3-9 31,1 0 1,-1 0-1,0 0 0,0 0 0,0 0 1,0 0-1,-1 0 0,1 0 0,-1 0 1,0 0-1,0 0 0,0-1 0,0 1 1,0 0-1,-1 0 0,1-1 0,-1 1 1,0-1-1,0 1 0,1-1 1,-2 0-1,1 0 0,0 0 0,0 0 1,-1 0-1,1 0 0,-1-1 0,1 1 1,-1-1-1,0 1 0,0-1 0,1 0 1,-5 0-1,2 1 91,0-1 0,0 0 0,-1 0 1,1 0-1,0-1 0,-1 0 0,1 0 0,0 0 0,-1-1 1,1 0-1,0 0 0,-9-3 0,0-1 109,0 0 0,0-1 0,-14-10 0,24 14-159,-1-1-688,7 3-758,14 1-1188,16-9 922,-10-4 653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03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16 16227,'3'-15'3332,"-6"22"-843,-6 28-1337,7-20-1052,1 0 1,0 1-1,1-1 1,0 0-1,2 1 1,0-1-1,0 0 1,1 0-1,1 0 1,1 0-1,0-1 1,1 1-1,12 21 1,-9-21-92,-1 0 0,-1 0 1,0 1-1,-1 0 0,-1 0 1,5 25-1,-9-36 20,0 0-1,-1-1 1,0 1-1,0 0 1,0-1 0,-1 1-1,1 0 1,-1-1 0,0 1-1,-1-1 1,1 1-1,-3 5 1,2-7 24,0 0 0,0 0 0,-1-1 1,1 1-1,0 0 0,-1-1 0,0 1 0,0-1 0,0 0 0,0 0 0,0 0 1,0 0-1,0-1 0,0 1 0,-1-1 0,1 0 0,-1 0 0,-3 1 1,4-2-20,1 1 0,-1 0 0,0-1 1,1 0-1,-1 1 0,0-1 1,0 0-1,1 0 0,-1-1 1,0 1-1,1 0 0,-1-1 0,0 0 1,1 0-1,-1 0 0,1 0 1,-1 0-1,1 0 0,-1 0 1,1-1-1,0 0 0,0 1 0,-1-1 1,1 0-1,0 0 0,1 0 1,-1 0-1,0 0 0,-2-5 1,2 3-24,0-1 0,0 0 0,1 1 0,-1-1 1,1 0-1,0 0 0,0 0 0,1 0 0,0 0 1,0 1-1,0-1 0,0 0 0,1 0 0,-1 0 1,4-9-1,4-7-20,1 1 1,1 1 0,1-1-1,0 1 1,19-21 0,3-8-13,-12 16 26,-13 22 28,0-1-1,0 0 1,-2-1-1,1 1 1,-1-1-1,-1-1 1,0 1-1,5-23 1,-10 33 0,0 0 0,1 0-1,-1 0 1,0 0 0,0 1 0,0-1 0,0 0 0,-1 0 0,1 0 0,0 0 0,-1 1 0,1-1 0,-1 0 0,0 0 0,0 1 0,1-1 0,-1 1 0,0-1 0,0 1 0,-1-1 0,1 1 0,0-1 0,0 1 0,-1 0 0,1 0 0,-1-1 0,1 1 0,-1 0 0,1 1 0,-1-1 0,0 0 0,1 0 0,-1 1 0,0-1 0,0 1 0,1-1 0,-1 1 0,0 0 0,-2-1 0,-1 1-116,1 0 0,-1 0 0,1 0-1,0 1 1,-1-1 0,-8 4 0,10-3-455,-1 0-1,1 0 1,-1 1-1,1-1 1,0 1-1,0 0 1,-6 5-1,0 1-1485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12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10010,'51'7'960,"102"2"-1,-28-3-941,185 31 449,-58-5 279,867 26 608,-215-89-1279,-389 7-28,18 22 42,-166 4-44,182-27-59,-539 24 21,-5 1 5,0 0 1,-1-1 0,1 0-1,0 0 1,0 0 0,9-4-1,-14 5-8,0 0 0,1 0 0,-1 0 1,0 0-1,0 0 0,1 0 0,-1 0 0,0-1 0,0 1 0,0 0 0,1 0 0,-1 0 0,0 0 0,0-1 0,0 1 1,1 0-1,-1 0 0,0 0 0,0-1 0,0 1 0,0 0 0,0 0 0,1-1 0,-1 1 0,0 0 0,0 0 0,0-1 1,0 1-1,0 0 0,0-1 0,0 1 0,0 0 0,0 0 0,0-1 0,0 1 0,-8-8 76,-15-1-3,-15 0-25,0 1-1,-1 2 1,-72-1-1,75 5-42,-675 7 20,377 5-55,308-10 25,-584 5-85,-58-8-55,-644-16-534,1303 19 669,-386-10-97,2 34 14,370-21 1,-1 1-1,0 1 1,1 1-1,-36 15 1,58-21 63,-1 1 0,0 0 0,1 0 0,-1 0 0,0 0 0,1 0 0,0 0 0,-1 0 0,1 0 0,-1 1 0,1-1 0,0 0 0,-2 3 0,3-3 6,0 0 1,0 0-1,-1-1 0,1 1 0,0 0 1,0-1-1,0 1 0,0 0 0,0 0 1,0 0-1,0-1 0,0 1 0,0 0 1,0 0-1,1-1 0,-1 1 0,0 0 1,0-1-1,1 1 0,-1 0 0,0-1 1,2 2-1,0 1-36,1 0 0,0-1 0,0 1 0,0-1 0,0 1 0,0-1 0,1 0 0,-1-1 0,0 1 0,7 2 0,19 5-122,-1-1-1,1-1 1,42 3 0,91 1-18,-159-10 192,871 3-206,1-40-163,906-58-4357,-1619 84 3855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6:1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 16355,'1'1'164,"-1"-1"-1,1 0 0,-1 1 0,1-1 0,0 0 0,-1 0 0,1 1 1,-1-1-1,1 0 0,0 0 0,-1 0 0,1 0 0,0 0 0,-1 0 0,1 0 1,0 0-1,-1 0 0,1 0 0,-1-1 0,1 1 0,1 0 0,22-5 455,-19 4-296,440-60 1399,-435 60-1914,19-1-525,-28 2 670,0-1-1,0 1 1,0 0-1,0 0 1,0 1-1,0-1 1,0 0-1,0 0 1,0 0-1,0 1 1,0-1-1,0 0 1,0 1-1,0-1 1,0 1-1,0 0 0,0-1 1,1 2-1,-2 4-344,-5 2-134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6:1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15155,'-4'14'1889,"4"-7"-1201,9-1-240,5-2 1984,10-1-1663,11 2-185,6-5-184,7 1-48,3-2-88,4-1 0,-4-2-160,-2 0-208,-6-1-680,-9 0 712,-3-3-80,-7 1-112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7:24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11 176 17916,'-1'-3'312,"0"0"0,0 0 1,0 0-1,0-1 0,1 1 0,-1 0 1,1-1-1,0 1 0,0 0 1,0-1-1,0 1 0,1 0 0,0 0 1,1-7-1,0 4-44,1 1 1,0-1 0,0 1-1,0-1 1,0 1-1,1 0 1,7-8-1,-4 6-153,1-1 0,1 1 1,-1 1-1,1-1 0,0 1 0,1 1 0,-1 0 0,21-8 0,-25 12-105,0-1-1,0 1 1,0 1-1,0-1 1,0 1-1,0 0 1,0 0-1,0 0 1,0 1-1,0-1 1,1 1-1,-2 1 1,1-1-1,0 1 1,7 2-1,-10-2 1,0-1 0,0 0-1,0 0 1,0 1 0,0-1 0,-1 1 0,1 0-1,0 0 1,-1-1 0,1 1 0,-1 0 0,0 0-1,0 0 1,1 0 0,-1 1 0,-1-1 0,1 0-1,0 0 1,0 1 0,-1-1 0,1 0 0,-1 1-1,0-1 1,0 0 0,0 1 0,0-1 0,0 1-1,0-1 1,-1 0 0,1 1 0,-1-1 0,0 0-1,0 1 1,-1 1 0,-2 5 82,0-1 0,-1 0-1,0-1 1,0 1 0,-1-1 0,0 0 0,0-1-1,-1 1 1,-12 9 0,10-9 33,0 1 0,0 1 1,1 0-1,-12 17 0,19-25-123,1 0-1,-1-1 1,1 1-1,0 0 1,-1 0-1,1 0 1,0 0 0,0 0-1,0 0 1,0 0-1,0 0 1,0 0-1,0 0 1,0-1-1,0 1 1,0 0-1,0 0 1,1 0-1,-1 0 1,0 0-1,1 0 1,-1 0 0,0-1-1,1 1 1,-1 0-1,1 0 1,0 0-1,-1-1 1,1 1-1,0 0 1,-1-1-1,1 1 1,0-1-1,-1 1 1,1-1-1,0 1 1,0-1 0,0 1-1,1 0 1,6 3-21,1-1 1,-1 0 0,12 4-1,-12-5-6,2 1 1,8 3-76,-1 0-1,1 0 1,-1 2 0,27 16-1,-40-22 85,-1 1 0,0-1 0,0 1-1,0-1 1,-1 1 0,1 0 0,-1 0 0,1 0 0,-1 1-1,0-1 1,0 1 0,1 4 0,-2-5 16,0 0 0,-1 0 0,1 0 0,-1 0 1,0 0-1,0 0 0,0 0 0,0 0 0,-1 0 0,1 0 0,-1 0 0,0 0 1,0 0-1,0 0 0,0 0 0,0 0 0,-1-1 0,-1 4 0,-2 0 70,1 0 0,-1 0 0,0 0-1,0-1 1,-1 1 0,0-2-1,0 1 1,0 0 0,0-1-1,-1 0 1,-7 3 0,-11 4 386,-44 13 1,65-23-417,-21 6-42,0-1-1,0-1 1,-1-1 0,-43 0-1,84-1-2294,-13-2 2222,0 0 1,0-1 0,0 1 0,1-1 0,-1 1 0,0-1 0,1 0-1,-1 0 1,0 0 0,0 0 0,3-1 0,24-7-724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7:2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14595,'2'1'247,"-1"-1"0,1 1 0,-1 0 0,1 0 0,-1 0 0,0 0 0,1 0 1,-1 0-1,0 0 0,0 0 0,0 1 0,0-1 0,0 0 0,0 1 0,0-1 0,0 1 0,0-1 0,-1 1 0,1-1 0,-1 1 0,2 3 0,-1 3 432,0 0 0,0 1 0,-1 10 0,1-2-339,4 115 1821,7 81-293,-12-231-3235,-4-31-1,-4 10 817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4:57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67 13915,'-4'5'27,"0"0"0,0 0 1,0-1-1,-1 1 0,1-1 0,-1-1 0,0 1 1,0-1-1,-1 1 0,-7 2 0,-15 11-7,-24 21-26,1 3 1,-59 60-1,90-80 42,1 1-1,1 0 0,0 2 1,2 0-1,1 0 1,1 2-1,-18 44 0,26-49 5,1 0-1,0 1 0,2-1 0,0 1 0,1 0 0,2-1 0,3 38 0,6 13 8,18 69 0,0-8-135,-3 68-45,-15-107 156,29 128 0,-33-201 5,1-1 0,1 0-1,1-1 1,1 0-1,1 0 1,0-1-1,1 0 1,1 0-1,21 22 1,-23-29-16,1-1 0,0 0 0,1 0 0,0-2 0,0 1 0,1-2 0,0 1 0,1-2 0,-1 0 0,1 0 0,1-1 0,-1-1 0,0-1 1,18 3-1,-13-4-2,0-1 0,0-1 0,0 0 0,0-1 1,0-2-1,0 1 0,-1-2 0,1-1 1,26-10-1,-21 5 13,-1-1 1,1-2-1,-2 0 0,0-1 1,0-2-1,23-21 0,-7-1 35,-2-1-1,-1-1 0,-2-2 0,-3-2 0,0-1 0,28-60 0,-1-20 184,65-205-1,-94 241-39,16-93-1,-36 136-72,-3 1 0,-1-1 1,-2 0-1,-4-49 0,0 73-44,-1-1 0,-1 1 0,-1 1-1,-1-1 1,-1 1 0,-1 0 0,-1 0 0,-1 1 0,-16-26 0,16 31-11,-1 0 0,-1 1 0,0 0 0,0 1 0,-2 1 0,1 0 0,-2 1 0,0 0 0,0 1 0,0 1 0,-34-15 0,24 15-36,0 1 0,-1 2 0,0 0 0,-1 1 0,1 2 0,-1 1 0,0 1 0,0 1-1,1 1 1,-1 2 0,-49 10 0,14 4-221,0 2 0,1 2 0,-103 54 0,-98 77-220,144-76 149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7:26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26 153 12755,'-2'-1'329,"0"0"0,0-1 0,1 1 0,-1 0 0,0-1 1,1 0-1,-1 1 0,1-1 0,0 0 0,0 0 0,-1 0 0,1 0 1,0 0-1,1 0 0,-1 0 0,0 0 0,0 0 0,1 0 0,0 0 1,-1-1-1,1 1 0,0-2 0,0-1 15,0 0 1,1 1-1,0-1 0,0 1 0,0-1 1,0 1-1,1-1 0,0 1 1,0 0-1,4-8 0,-3 8-190,0 0-1,0-1 1,0 1-1,1 0 1,-1 1 0,1-1-1,0 1 1,0-1-1,8-3 1,-10 5-113,0 1-1,0 0 1,1 0 0,-1 0 0,0 0-1,1 1 1,-1-1 0,1 1 0,0-1-1,-1 1 1,1 0 0,-1 0 0,1 0-1,-1 0 1,1 0 0,-1 1 0,1-1-1,-1 1 1,4 1 0,-3-1-37,0 1 0,0 0 0,0-1 0,0 1 0,-1 0 0,1 0 0,-1 1 0,1-1 0,-1 1 0,0-1 0,0 1 0,0 0 0,0-1 0,-1 1 0,1 0 0,-1 0 0,1 0 0,-1 0 0,0 1 0,0-1 0,-1 0 0,1 0 0,-1 1 0,1-1 0,-1 0 0,0 1 0,0-1 0,-1 0 0,1 1 0,-1 2 0,-2 9 61,0 0 0,-1-1 0,-1 0 0,0 0-1,-10 18 1,-23 38 339,26-52-293,1 1 1,1 0-1,0 1 0,2 0 0,0 0 0,-7 34 0,15-52-111,-1 0 1,1 0-1,0 0 0,0 0 0,0 0 1,0 0-1,0 0 0,0 0 1,0 0-1,1 0 0,-1 0 0,1 0 1,0 0-1,-1 0 0,3 3 1,-2-4 2,0 0 1,0 0-1,1 0 1,-1 0-1,0 0 1,1 0 0,-1-1-1,1 1 1,-1 0-1,1-1 1,-1 1 0,1-1-1,-1 1 1,1-1-1,0 0 1,-1 0 0,1 0-1,-1 0 1,1 0-1,2 0 1,10-2 5,0 0-1,-1-1 1,0 0-1,0-1 1,16-8-1,-19 8 3,0 0 0,1 0 0,-1 1 0,1 0 0,-1 1-1,1 0 1,0 1 0,0 0 0,19 1 0,-29 0-6,-1 0 1,1 0-1,-1 0 0,1 0 0,0 1 1,-1-1-1,1 0 0,0 0 0,-1 0 1,1 1-1,-1-1 0,1 0 0,0 0 1,-1 1-1,1-1 0,-1 1 1,1-1-1,-1 0 0,1 1 0,-1-1 1,0 1-1,1-1 0,-1 1 0,0 0 1,1-1-1,-1 1 0,0-1 0,1 1 1,-1 0-1,0-1 0,0 1 0,0-1 1,0 1-1,0 0 0,1-1 1,-1 1-1,0 0 0,-1-1 0,1 1 1,0 0-1,0-1 0,0 1 0,0-1 1,0 1-1,-1 0 0,1 0-26,-1 0 0,1 0 0,-1-1-1,1 1 1,-1 0 0,0-1 0,1 1-1,-1-1 1,0 1 0,1-1 0,-1 1 0,0-1-1,0 1 1,1-1 0,-1 1 0,0-1 0,0 0-1,0 0 1,0 1 0,0-1 0,1 0-1,-1 0 1,0 0 0,0 0 0,0 0 0,0 0-1,0 0 1,0 0 0,0-1 0,1 1 0,-1 0-1,0 0 1,0-1 0,0 1 0,1-1 0,-2 0-1,0 1-103,1-1 0,-1 0-1,1 0 1,-1 0-1,1 0 1,0 0 0,-1 0-1,1-1 1,0 1 0,0 0-1,-1-2 1,-3-6-356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7:2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24 15267,'1'-1'307,"0"0"-50,0 0 1,0 0-1,0 0 0,0 0 1,0 0-1,-1 0 1,1 0-1,0 0 0,-1 0 1,1 0-1,-1 0 1,1 0-1,-1-1 0,1 1 1,-1 0-1,0 0 1,1-3 1250,-2 4-1385,1-1 1,-1 1-1,1 0 1,-1 0-1,1 0 1,-1 0-1,1 0 1,-1 0-1,1 0 1,-1 0-1,1 1 1,-1-1-1,1 0 1,-1 0-1,1 0 1,-1 0-1,1 1 1,-1-1-1,0 1 1,-28 26 1390,16-15-1097,0 0 1,-16 20 0,4 4-199,1 2 1,2 0-1,2 2 1,1 0-1,2 1 1,2 1-1,2 1 1,-9 47-1,20-81-190,0 0 0,1 0 1,0 1-1,0-1 0,1 1 0,1 13 0,-1-24-27,0 1 0,0 0 0,1 0 0,-1 0-1,0 0 1,0 0 0,0-1 0,0 1 0,0 0 0,0 0 0,0 0 0,0 0-1,1 0 1,-1 0 0,0 0 0,0 0 0,0 0 0,0-1 0,0 1-1,1 0 1,-1 0 0,0 0 0,0 0 0,0 0 0,0 0 0,1 0 0,-1 0-1,0 0 1,0 0 0,0 0 0,0 0 0,1 0 0,-1 0 0,0 0-1,0 0 1,0 1 0,0-1 0,0 0 0,1 0 0,-1 0 0,0 0 0,0 0-1,0 0 1,0 0 0,0 0 0,0 0 0,0 1 0,1-1 0,-1 0-1,0 0 1,0 0 0,0 0 0,0 0 0,0 1 0,0-1 0,0 0-1,0 0 1,7-15-7,-2-13-1285,3-45 1,0 4-209,-3 43 683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7:28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84 15587,'0'-4'396,"0"1"-1,0-1 1,0 1-1,-1 0 0,1-1 1,-1 1-1,0 0 0,0-1 1,0 1-1,0 0 1,-3-5-1,3 7-225,0-1 1,-1 1-1,0-1 1,1 1-1,-1 0 0,0-1 1,0 1-1,1 0 1,-1 0-1,0 1 0,0-1 1,0 0-1,0 1 0,0-1 1,0 1-1,0-1 1,-1 1-1,1 0 0,-4 0 1,-3 1-17,0-1 0,1 1 0,-1 1 1,0 0-1,1 0 0,-1 1 0,1 0 1,-1 0-1,1 1 0,0 0 0,1 1 1,-1-1-1,-7 7 0,5-3-69,0 0-1,1 1 0,0-1 1,0 2-1,1-1 1,0 1-1,1 1 1,-10 17-1,15-23-55,-1-1-1,1 1 1,0 0 0,1 0 0,-1 0-1,1 1 1,0-1 0,0 0-1,0 10 1,1-14-23,1 1-1,-1 0 1,1 0 0,-1-1-1,1 1 1,0 0 0,-1-1-1,1 1 1,0 0 0,0-1-1,0 1 1,0-1 0,1 0-1,-1 1 1,0-1 0,1 0-1,-1 0 1,0 1 0,1-1-1,0 0 1,-1-1 0,1 1-1,-1 0 1,1 0 0,0-1-1,0 1 1,-1-1 0,1 1-1,0-1 1,0 0-1,2 0 1,2 1 12,0-1 0,0 0 0,0 0 0,0-1 0,0 0 1,0 0-1,0 0 0,0-1 0,-1 0 0,1 0 0,0 0 0,-1-1 0,0 1 0,1-2 0,-1 1 0,-1 0 0,1-1 0,0 0 1,-1 0-1,7-8 0,-5 6 56,-1-1 1,1 0 0,-1 0 0,-1 0-1,1-1 1,-1 0 0,-1 0-1,0 0 1,0 0 0,0 0 0,-1-1-1,0 1 1,1-16 0,-3 21-43,0-1 1,0 0 0,0 1-1,-1-1 1,1 1-1,-1-1 1,0 0-1,0 1 1,0 0 0,-1-1-1,1 1 1,-1 0-1,0 0 1,0 0-1,0 0 1,0 0 0,0 0-1,-1 0 1,1 1-1,-1-1 1,0 1 0,0 0-1,0 0 1,0 0-1,0 0 1,0 0-1,0 1 1,-1-1 0,1 1-1,0 0 1,-1 0-1,0 0 1,-4 0 0,0 0-21,0 0 1,0 0 0,0 1 0,0 0 0,1 1 0,-1 0-1,0 0 1,0 1 0,1 0 0,-1 0 0,1 0 0,-1 1-1,1 0 1,-10 7 0,10-6-214,1 1 0,-1 0 0,1 0 0,1 1 0,-1 0 0,1 0 0,0 0 0,0 1-1,1-1 1,0 1 0,0 0 0,0 0 0,1 1 0,0-1 0,1 1 0,0-1 0,0 1 0,0 0 0,1 0 0,0 0 0,1 0 0,0 0-1,0 0 1,1 0 0,2 14 0,4 1-699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7:2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24 19628,'-10'-3'379,"0"1"-1,0 0 1,0 1 0,0 0-1,0 1 1,-1 0-1,1 1 1,0 0 0,0 0-1,-12 4 1,17-4-295,0 1 0,0 0 0,1 0 0,-1 1 0,1-1 0,0 1 0,0 0 0,0 0 0,0 0 0,0 0 0,1 1 0,-1 0-1,1-1 1,0 1 0,0 0 0,0 1 0,1-1 0,0 0 0,-1 1 0,1 0 0,1-1 0,-2 7 0,1-2-42,0 0 0,0 0 0,1 0 0,1 0-1,-1 1 1,2-1 0,-1 0 0,1 0 0,1 0 0,-1 0 0,1 0-1,6 15 1,-6-20-21,0 1 1,0-1-1,1 0 0,-1 1 0,1-1 0,0 0 1,0 0-1,0-1 0,1 1 0,-1-1 0,1 1 1,0-1-1,0-1 0,0 1 0,0 0 0,1-1 0,-1 0 1,1 0-1,-1 0 0,1 0 0,0-1 0,0 0 1,-1 0-1,1 0 0,5 0 0,1-2 33,0 1 0,0-2-1,0 1 1,-1-1 0,1-1 0,-1 0 0,0 0-1,1-1 1,-2-1 0,1 0 0,0 0 0,8-7-1,-7 5 42,-1 0-1,0-1 0,-1 0 1,1-1-1,-2 0 0,1 0 0,-1-1 1,-1 0-1,0-1 0,6-12 0,-11 20-53,0-1-1,0 0 1,0 0-1,-1 0 1,0 0-1,0 0 1,0-1-1,0 1 1,-1 0-1,0 0 1,0-1-1,0 1 1,0 0-1,0 0 1,-1-1-1,0 1 0,0 0 1,0 0-1,-1 0 1,1 0-1,-1 0 1,0 0-1,-4-5 1,3 4-9,-2 1 0,1 0 1,0 0-1,-1 0 0,0 0 1,0 1-1,0 0 0,0 0 0,0 0 1,-1 0-1,1 1 0,-1 0 1,0 0-1,0 1 0,1 0 0,-9-1 1,2 0-61,-1 1 1,0 1-1,1 0 0,-1 1 1,1 0-1,-1 1 1,1 0-1,0 1 1,0 1-1,-21 8 0,23-7-394,0 0 0,0 1-1,1 0 1,0 0 0,0 1-1,0 0 1,-10 13 0,15-17-152,0 0-145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7:30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44 301 11682,'-4'3'780,"-1"1"-1,1-1 0,-1 0 0,0 0 0,0 0 0,-10 3 0,50-13 3096,28 0-3105,-12 2-418,497-31 657,-124 12-985,433-99-76,-796 112 39,-45 8 5,-11 1 4,1 1 0,-1 0 0,1 0 0,0 1 0,5-1 0,-35-2 19,0 1 1,-39 1-1,4 1 24,-92-5 33,-279 25 0,54 42 75,63-8 184,0-23 61,305-31-379,-12 1 73,0 0-1,-1-1 0,1-1 1,0-1-1,-21-5 0,29 1 190,20 4-94,19 3-102,151 7-600,1-8-1,194-25 1,348-102-1034,-647 110 1520,-2-3 0,94-38 1,-159 53 490,-21 8-249,-28 9-23,-283 72-1450,236-65 957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4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61 13163,'-2'-5'562,"1"1"-1,-1-1 1,0 0 0,-1 1-1,1-1 1,-1 1 0,0 0-1,0-1 1,-4-3 0,5 7-479,1 0-1,0 0 1,-1 0 0,1 0 0,-1 0 0,1 0-1,-1 0 1,0 1 0,1-1 0,-1 0-1,0 1 1,1 0 0,-1-1 0,0 1 0,0 0-1,1 0 1,-1 0 0,0 0 0,0 0-1,0 0 1,1 0 0,-1 1 0,0-1 0,1 1-1,-1-1 1,0 1 0,1 0 0,-1-1-1,-1 2 1,-6 4 2,0 0 0,0 1-1,1 0 1,0 0 0,1 1 0,-1 0-1,1 0 1,1 1 0,0 0-1,-7 13 1,7-12-73,1 1-1,0-1 1,1 1 0,0 0-1,1 0 1,0 0 0,1 1-1,0-1 1,-1 20-1,3-27-8,0-1 0,1 0-1,-1 1 1,1-1 0,0 0-1,-1 0 1,1 0 0,1 1-1,-1-1 1,0 0-1,1 0 1,0 0 0,-1-1-1,1 1 1,4 4 0,-4-5-3,0 0 1,0-1 0,1 1 0,-1-1-1,0 0 1,1 1 0,-1-1-1,1 0 1,-1 0 0,1-1 0,0 1-1,-1 0 1,1-1 0,0 0-1,-1 0 1,1 0 0,0 0 0,-1 0-1,1 0 1,3-1 0,2-1 6,0 0 0,0-1-1,0 0 1,-1 0 0,0-1 0,0 0 0,0 0 0,0-1 0,0 0 0,-1 0 0,10-10 0,-4 2 105,0-1 1,0 0-1,-2-1 1,11-18-1,-17 27-12,-1 0 1,0 0-1,-1 0 0,0-1 0,1 1 0,-2 0 0,1-1 0,-1 0 1,1-9-1,-2 14-66,0 1 1,0-1 0,-1 0-1,1 0 1,0 1-1,-1-1 1,1 0 0,-1 0-1,0 1 1,1-1-1,-1 0 1,0 1 0,0-1-1,0 1 1,0-1-1,0 1 1,0 0 0,-1-1-1,1 1 1,0 0 0,-1 0-1,1 0 1,-1 0-1,1 0 1,-1 0 0,1 0-1,-1 1 1,0-1-1,1 0 1,-1 1 0,0-1-1,0 1 1,1 0-1,-1 0 1,0 0 0,0 0-1,-3 0 1,2 0-138,0-1 0,0 1-1,0 0 1,0 1 0,0-1 0,-1 0 0,1 1 0,0 0 0,0 0 0,0 0-1,1 0 1,-1 0 0,0 0 0,0 1 0,0-1 0,1 1 0,-1 0 0,1 0-1,0 0 1,-1 0 0,1 0 0,0 1 0,0-1 0,0 1 0,1-1 0,-1 1 0,0 0-1,1 0 1,0-1 0,-2 7 0,4 4-472,7 3-132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4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16083,'2'12'1441,"-2"2"-961,-3 2-176,0 4 472,1 0-144,1 3-144,0-2-72,-1-1-456,2-3-264,0-4 288,0-4-80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46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15 14035,'0'-1'65,"0"1"1,0-1-1,0 1 0,0 0 1,1-1-1,-1 1 0,0-1 1,0 1-1,0 0 0,0-1 1,0 1-1,-1-1 0,1 1 1,0 0-1,0-1 0,0 1 1,0 0-1,0-1 1,0 1-1,-1-1 0,1 1 1,0 0-1,0-1 0,-1 1 1,1 0-1,0 0 0,0-1 1,-1 1-1,1 0 0,0 0 1,-1-1-1,1 1 0,-1 0 1,-17-2 1285,-18 11 108,27-5-1248,0 1 1,0 0-1,1 1 0,0 0 1,0 0-1,1 1 1,-12 11-1,8-4 50,0 0 0,1 0 0,-13 23 0,21-32-214,-1 1-1,1-1 1,0 1-1,0 0 1,0-1-1,1 1 1,0 0-1,0 0 1,1 0-1,-1 0 1,2 8-1,-1-12-37,0 0 1,1 1-1,-1-1 0,1 1 0,-1-1 0,1 0 0,0 1 0,0-1 0,0 0 0,1 0 0,-1 0 0,0 0 0,1 0 1,-1 0-1,1 0 0,0-1 0,-1 1 0,1 0 0,0-1 0,0 0 0,0 1 0,0-1 0,1 0 0,-1 0 0,0 0 0,0 0 1,1 0-1,-1-1 0,3 1 0,2 0 11,0-1 1,0 0 0,1 0-1,-1-1 1,0 1-1,0-2 1,0 1 0,0-1-1,0 0 1,-1-1-1,1 1 1,-1-1-1,1-1 1,-1 1 0,9-7-1,-11 7 31,1 0-1,-1 0 0,0-1 0,0 1 1,0-1-1,-1 0 0,1 0 1,-1 0-1,0 0 0,0 0 1,-1-1-1,1 1 0,-1-1 1,0 0-1,0 0 0,-1 0 1,1 0-1,-1 0 0,0 0 0,0 0 1,-1-10-1,0 11-29,-2 1-1,1 0 1,0-1 0,-1 1-1,1 0 1,-1 0 0,0 0-1,0 0 1,0 0 0,0 1-1,-1-1 1,1 0-1,-1 1 1,1 0 0,-1 0-1,0 0 1,0 0 0,0 0-1,-5-2 1,-2-1-415,0 0 0,0 1 0,-1 0 0,-21-4-1,31 7 352,0 1-1,0 0 0,0 0 0,0 0 0,0 0 1,0 0-1,0 0 0,0 0 0,0 0 0,0 0 1,0 0-1,0 0 0,1 0 0,-1 1 1,0-1-1,0 0 0,0 1 0,-1 0 0,2 4-478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46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43 14027,'0'-2'235,"1"1"0,0-1 0,-1 1 1,1-1-1,-1 1 0,1-1 0,-1 1 0,0-1 0,1 0 0,-1 1 1,0-1-1,0 1 0,0-1 0,-1 0 0,1 1 0,0-1 1,0 1-1,-1-1 0,1 1 0,-1-1 0,0-1 0,0 2-103,0 1-1,0-1 0,0 0 1,0 1-1,0-1 0,0 1 1,0-1-1,0 1 0,0-1 1,0 1-1,-1 0 1,1 0-1,0-1 0,0 1 1,0 0-1,0 0 0,-1 0 1,1 0-1,0 1 0,0-1 1,0 0-1,0 0 0,0 1 1,0-1-1,-1 0 1,1 1-1,0-1 0,0 1 1,-2 1-1,-1 1-54,-1 0 0,0 1 0,1-1 0,-1 1-1,1 0 1,0 0 0,0 1 0,1-1 0,-1 1 0,1-1 0,0 1 0,1 0 0,-1 1-1,1-1 1,-3 10 0,-1 3-66,1 0-1,1 1 1,-3 27-1,7-46-9,-3 61 9,3-57-11,0 0-1,0 0 1,1 0-1,0 0 1,-1 0-1,1 0 1,1 0-1,-1 0 1,0 0 0,1-1-1,4 8 1,-5-10 1,0 0 0,1 1 1,-1-1-1,0 0 1,1 0-1,-1 0 0,1-1 1,-1 1-1,1 0 1,-1 0-1,1-1 0,0 1 1,-1-1-1,1 0 0,0 1 1,-1-1-1,1 0 1,0 0-1,-1 0 0,1 0 1,0 0-1,0 0 1,-1-1-1,1 1 0,0-1 1,-1 1-1,1-1 1,-1 1-1,3-2 0,1-1 2,1 1-1,-1-1 1,0 0 0,-1-1-1,1 1 1,0-1-1,3-4 1,0-1 7,-1 0 0,-1 0 1,1 0-1,-2 0 0,1-1 1,7-20-1,-11 25 2,0 0 0,-1 0-1,1 0 1,-1 0 0,0 0-1,-1 0 1,1-1 0,-1 1 0,0 0-1,0-1 1,-1 1 0,0 0 0,1 0-1,-2-1 1,1 1 0,-4-8 0,3 10-20,-1 0 0,0-1 1,0 1-1,0 0 0,0 0 0,0 1 1,-1-1-1,1 1 0,-1-1 1,0 1-1,0 0 0,0 1 0,-7-3 1,8 3-48,1 0 0,-1 0 1,0 1-1,0-1 0,1 1 0,-1 0 1,0 0-1,0 0 0,-5 1 0,7-1 27,-1 0 0,1 1 0,0-1 0,0 1 0,0-1 0,0 1 0,0-1 0,0 1 0,0 0 0,0-1-1,0 1 1,0 0 0,0 0 0,0 0 0,0 0 0,1 0 0,-1 0 0,0 0 0,1 0 0,-1 0-1,1 0 1,-1 2 0,1 2-223,3 1-13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3:49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68 272 7586,'0'0'216,"-1"0"0,1 0 1,-1 1-1,0-1 0,1 0 1,-1 1-1,1-1 0,-1 1 1,1-1-1,-1 1 1,1-1-1,-1 1 0,1-1 1,-1 1-1,1-1 0,0 1 1,-1 0-1,1-1 0,0 1 1,-1 1-1,-7 20 2401,2-6-289,-6-1 45,9-11-1800,-1 0 1,1 1-1,0-1 1,0 0-1,1 1 1,-1 0-1,-1 5 0,3-9-301,-4 3 301,10-4-103,2-5-354,0 1-1,0-2 1,0 1-1,-1-1 0,0 0 1,0 0-1,0-1 0,-1 0 1,5-7-1,16-19 138,28-33 217,68-110 0,-111 160-447,-4 5 0,3-2 14,-10 14-35,1 0 0,-1-1-1,0 1 1,1 0 0,-1 0 0,0 0-1,1 0 1,-1 0 0,0 0 0,0 0 0,0 0-1,0 0 1,0 0 0,0 0 0,0 0-1,-1 0 1,1 0 0,0 0 0,-10 125-60,4-68-333,2-1 1,8 112-1,-1-160-1452,4-11 170,-7 2 1662,6-4-760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5:04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884 172 13211,'-82'-22'874,"-12"-1"-805,82 21-59,-1 1 0,1 0-1,-1 1 1,1 0 0,-25 4-1,20 0-7,1 1-1,0 0 1,0 1-1,0 1 1,1 0-1,0 2 1,0-1-1,1 2 1,1 0-1,-1 0 1,1 1-1,-12 15 1,-15 19 0,2 1 0,-34 54 0,63-87-2,-143 228 445,136-210-371,1 1 0,2 0 0,1 1 0,1 0 1,2 1-1,-5 40 0,12-52-39,1 1 0,2-1 1,0 0-1,1 1 0,2-1 0,0 0 0,1-1 1,1 1-1,16 36 0,4-3-29,2-1 0,47 70-1,-49-84-35,2-1 0,1-1 0,38 36-1,-54-61 11,0-2-1,0 0 1,1-1-1,0 0 0,1-1 1,0 0-1,1-2 1,0 1-1,0-2 0,0 0 1,34 6-1,-19-8 15,-1 0-1,1-3 1,0 0-1,0-2 0,0-2 1,0 0-1,-1-2 1,0-2-1,0 0 1,0-2-1,54-24 1,-40 10 21,0-1 1,-2-2 0,-1-3 0,-1 0 0,-1-3-1,56-60 1,-53 46 46,-1-1 0,-3-2 0,-2-2 0,-2-1 0,-3-2-1,-2-1 1,-2-2 0,35-107 0,-52 125 88,-1-1-1,-1 0 1,-3-1 0,-1 1-1,-2-1 1,-4-47 0,-1 56 6,-1-1 0,-2 1 0,-2 0 0,0 0 1,-2 1-1,-2 0 0,-1 1 0,-22-38 0,26 53-141,-1 0 0,-1 0 0,0 1 0,-1 1 0,-1 0 0,0 0 1,-1 1-1,0 1 0,0 1 0,-2 0 0,1 0 0,-1 2 0,-33-14 0,26 15-108,-1 0 0,1 1 1,-1 1-1,0 2 0,-1 0 1,1 2-1,0 0 0,-1 2 1,-47 7-1,17 4-38,1 2 0,-82 33 0,19 4-145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33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11979,'8'-11'2403,"-7"8"-1321,1 0 1,0 0-1,0 1 0,0-1 1,1 1-1,-1 0 1,3-3-1,-2 30 549,-13 76-469,-1 16-467,10-98-607,1 0 0,1 0 0,1 0 1,5 19-1,-3-26-859,-18-32-1346,6 11 1552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4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 17572,'0'0'99,"-1"0"0,1 0 0,0 0-1,-1 0 1,1 0 0,0 1 0,-1-1 0,1 0 0,0 0 0,0 0 0,-1 0 0,1 1 0,0-1 0,0 0 0,-1 0-1,1 1 1,0-1 0,0 0 0,0 0 0,-1 1 0,1-1 0,0 0 0,0 0 0,0 1 0,0-1 0,0 0 0,-1 1-1,1-1 1,0 0 0,0 1 0,0-1 0,0 0 0,0 1 0,0-1 0,0 0 0,0 1 0,0-1 0,0 0 0,1 1-1,-1-1 1,0 0 0,0 1 0,0-1 0,0 0 0,0 1 0,1-1 0,-1 0 0,0 0 0,0 1 0,0-1 0,1 0-1,-1 0 1,0 1 0,0-1 0,1 0 0,-1 0 0,0 0 0,1 0 0,-1 1 0,0-1 0,0 0 0,1 0 0,-1 0-1,0 0 1,1 0 0,-1 0 0,0 0 0,1 0 0,28 6 1827,-25-6-1669,17 2 127,0-1-1,0-2 1,0 0-1,0-1 0,33-8 1,16-1-187,-25 15-2848,-43-5 2211,0-4-142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14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18 13779,'0'0'88,"0"-1"-1,0 1 1,0 0 0,0-1-1,0 1 1,0 0 0,0-1-1,0 1 1,0 0 0,0 0-1,0-1 1,0 1 0,0 0-1,0-1 1,-1 1 0,1 0-1,0-1 1,0 1 0,0 0-1,0 0 1,-1-1 0,1 1-1,0 0 1,0 0 0,-1 0-1,1-1 1,0 1 0,0 0-1,-1 0 1,1 0 0,0 0-1,-1-1 1,-15-4 1871,-15 2 413,25 3-2194,-1 0-1,1 0 1,-1 1-1,1-1 1,-1 1-1,1 1 1,0 0 0,0-1-1,0 2 1,0-1-1,0 1 1,0 0-1,0 0 1,1 1-1,-1-1 1,1 1-1,0 0 1,0 1 0,-7 8-1,5-4-82,1 1-1,0-1 0,1 1 1,0 0-1,1 0 0,0 0 1,0 0-1,1 1 0,1 0 1,-3 21-1,3-17-59,1-1-1,1 1 0,0 0 1,3 16-1,-2-27-32,-1 0 0,1-1 0,-1 1-1,1 0 1,0-1 0,1 1 0,-1-1 0,0 0 0,1 1-1,0-1 1,0 0 0,0 0 0,0 0 0,1 0-1,-1 0 1,1 0 0,-1-1 0,1 1 0,0-1 0,0 0-1,5 3 1,-5-4 23,0-1 1,0 1-1,1 0 0,-1-1 0,0 0 0,0 0 0,1 0 1,-1 0-1,0-1 0,0 1 0,0-1 0,0 0 1,1 0-1,-1 0 0,0 0 0,0 0 0,-1-1 0,1 1 1,0-1-1,0 0 0,-1 0 0,4-2 0,3-4 146,0-1-1,0 0 0,-1 0 1,12-16-1,-11 13 50,-1-1 1,-1 0-1,0-1 0,0 0 0,-2 0 0,1 0 1,-2 0-1,5-24 0,-9 38-231,0-1 1,0 1 0,0 0-1,0 0 1,0 0-1,0 0 1,0 0-1,0-1 1,-1 1-1,1 0 1,0 0 0,0 0-1,0 0 1,0 0-1,0 0 1,0-1-1,0 1 1,0 0-1,-1 0 1,1 0 0,0 0-1,0 0 1,0 0-1,0 0 1,0 0-1,0 0 1,-1 0-1,1 0 1,0 0 0,0-1-1,0 1 1,0 0-1,-1 0 1,1 0-1,0 0 1,0 0-1,0 0 1,0 1 0,0-1-1,-1 0 1,1 0-1,0 0 1,0 0-1,0 0 1,0 0-1,0 0 1,-1 0 0,1 0-1,0 0 1,0 0-1,0 0 1,0 0-1,0 1 1,0-1-1,0 0 1,-1 0 0,1 0-1,0 0 1,0 0-1,0 0 1,0 1-1,0-1 1,0 0-1,0 0 1,-8 8-935,5-3 535,-1 1 1,1-1-1,-1 0 1,0 0-1,-7 7 1,1-2-370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1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15547,'-2'33'1945,"2"0"-1241,0 1-344,0 1 1600,0-5-1167,3-1-273,-2-7-456,-1-1-248,2-9-352,1-3-273,0-10 273,1-2 64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15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27 14347,'12'-21'4545,"-11"15"-988,-7 16-1343,-1 3-1983,1 1 0,0-1 0,1 1 0,0 0 0,-3 18 0,-9 75-9,14-76-176,0 0 0,2 0 0,1 0-1,6 38 1,-6-66-42,1 0 0,-1 0 0,1 0-1,0 0 1,0 0 0,0 0-1,1 0 1,-1-1 0,1 1 0,-1 0-1,4 3 1,-4-5 2,0-1-1,-1 1 1,1-1 0,0 1-1,0-1 1,0 0-1,-1 1 1,1-1 0,0 0-1,0 1 1,0-1 0,0 0-1,0 0 1,0 0-1,0 0 1,0 0 0,0 0-1,0 0 1,0 0 0,0 0-1,-1 0 1,1-1-1,0 1 1,0 0 0,0-1-1,0 1 1,0 0 0,-1-1-1,1 1 1,0-1-1,0 0 1,-1 1 0,1-1-1,0 1 1,-1-1-1,1 0 1,0 0 0,0-1-1,6-6 78,-1 0-1,0-1 1,-1 1-1,0-1 0,0-1 1,-1 1-1,6-18 1,-3 2 142,-1 0 1,3-25 0,-5 24 49,0-37 1,-4 56-235,0 0-1,-1 0 1,1 0-1,-1 1 0,-1-1 1,0 0-1,1 0 1,-2 1-1,1-1 0,-7-9 1,9 14-77,-1 1 1,1 0-1,-1 0 1,0 0-1,0 0 1,1 0-1,-1 0 1,0 1-1,0-1 1,0 0-1,0 0 1,0 0-1,0 1 1,0-1-1,0 1 1,-1-1-1,1 1 1,0-1-1,0 1 1,0 0-1,-1-1 0,1 1 1,0 0-1,0 0 1,-1 0-1,1 0 1,0 0-1,0 0 1,-1 0-1,1 1 1,0-1-1,0 0 1,0 1-1,-1-1 1,1 1-1,0-1 1,0 1-1,0 0 1,0-1-1,0 1 1,0 0-1,-1 1 1,-2 1-332,1 0 1,0 0-1,0 1 1,0-1-1,0 1 1,0 0-1,1 0 1,-1 0-1,1 0 1,-2 6-1,3-3-598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16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32 16251,'-1'-1'313,"1"0"0,0 0 0,-1 0 0,1 0 0,0 0 0,0 0 0,0 0-1,0 0 1,0 0 0,0-1 0,0 1 0,0 0 0,0 0 0,1 0-1,-1 0 1,0 0 0,1 0 0,-1 0 0,0 0 0,1 0 0,0 0 0,-1 1-1,1-1 1,-1 0 0,1 0 0,0 0 0,1-1 0,0 2-179,-1-1 0,1 1 1,0-1-1,-1 1 0,1 0 1,0 0-1,-1 0 0,1 0 1,0 0-1,0 0 0,-1 0 1,1 0-1,0 1 1,-1-1-1,1 1 0,-1-1 1,3 2-1,-1-1-109,0 0 0,0 0 0,0 1 1,-1-1-1,1 0 0,0 1 0,-1 0 0,1 0 1,-1 0-1,0 0 0,0 0 0,0 0 0,0 1 0,0-1 1,0 1-1,0-1 0,-1 1 0,1 0 0,-1-1 1,0 1-1,0 0 0,0 0 0,1 4 0,-2-2-18,0 0 0,0 0 0,0-1 0,-1 1-1,0 0 1,0 0 0,0 0 0,0 0 0,-1-1 0,0 1 0,0-1-1,0 1 1,-5 7 0,-27 36 81,34-48-88,-1 1 0,1-1 0,0 0 0,0 1 0,0-1 0,0 1 0,0-1-1,0 0 1,0 1 0,0-1 0,0 0 0,0 1 0,0-1 0,1 0 0,-1 1 0,0-1 0,0 0 0,0 1 0,0-1 0,0 0 0,1 1 0,-1-1 0,0 0-1,0 1 1,1-1 0,-1 0 0,0 0 0,0 1 0,1-1 0,-1 0 0,0 0 0,1 0 0,-1 1 0,0-1 0,1 0 0,-1 0 0,0 0 0,1 0-1,-1 0 1,0 0 0,1 0 0,-1 0 0,1 0 0,-1 0 0,1 0 0,26 5-61,-17-3-18,0 1-5,0 1 1,-1 0-1,1 0 0,-1 1 0,0 0 0,12 9 0,-16-11 59,-1 1 0,0-1 0,0 1 0,-1 0 0,1 0 0,-1 0 0,0 0 0,0 1 0,0-1 0,0 1 0,-1 0 0,0 0 0,0 0 0,2 7-1,-4-9 67,0-1-1,0 1 0,0-1 1,0 1-1,-1-1 0,1 0 1,-1 1-1,1-1 0,-1 1 1,0-1-1,0 0 0,0 1 1,0-1-1,0 0 0,-1 0 1,1 0-1,-1 0 0,1 0 1,-1 0-1,0-1 0,0 1 0,1 0 1,-1-1-1,0 1 0,-1-1 1,1 0-1,0 0 0,-3 1 1,-3 2 152,0 0 1,-1 0-1,0-1 0,0 0 1,0-1-1,-12 2 1,8-2-46,3-1-223,1 1 0,-1-1-1,1-1 1,-1 0 0,1 0-1,-16-3 1,24 1-136,-3-7-109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5:1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 17508,'-3'15'1739,"2"-12"-1494,0 0 0,0 0 0,0 0 0,1 0 1,0 0-1,0 0 0,-1 0 0,2 5 0,2-5 555,3-8-255,2-8 182,-5 7-326,-1 0 0,1-1 0,-1 1-1,-1-1 1,1 1 0,-1-1 0,0 0 0,0-9-1,-9 24 205,6-2-610,1-1-1,0 1 1,0-1 0,0 1 0,1-1 0,0 1 0,0-1 0,0 1 0,2 7 0,-2-13-5,1 0 1,-1 1-1,0-1 0,0 0 1,0 0-1,1 0 1,-1 0-1,0 0 0,0 0 1,1 0-1,-1 1 1,0-1-1,0 0 0,0 0 1,1 0-1,-1 0 1,0 0-1,0 0 0,1 0 1,-1 0-1,0 0 1,0 0-1,1 0 0,-1-1 1,0 1-1,0 0 1,0 0-1,1 0 0,-1 0 1,0 0-1,1-1 1,-2 2-20,1-1 1,0 0 0,0 0 0,0 0-1,0 0 1,0 0 0,0 1 0,0-1 0,0 0-1,0 0 1,0 0 0,0 0 0,0 0 0,0 1-1,0-1 1,0 0 0,0 0 0,0 0-1,0 0 1,0 0 0,0 0 0,0 1 0,0-1-1,0 0 1,1 0 0,-1 0 0,0 0 0,0 0-1,0 0 1,0 1 0,0-1 0,0 0 0,0 0-1,0 0 1,1 0 0,-1 0 0,0 0-1,0 0 1,0 0 0,0 0 0,0 0 0,0 0-1,1 0 1,-1 0 0,0 1 0,0-1 0,0 0-1,0 0 1,0 0 0,1 0 0,-1 0-1,0 0 1,0-1 0,0 1 0,-2 3-274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6:01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 15435,'-2'-3'383,"0"1"-1,0-1 0,0 1 0,-1-1 1,1 1-1,-1 0 0,1 0 0,-1 0 1,0 0-1,0 1 0,1-1 0,-7-1 0,7 2-251,-1 1 0,1-1 0,0 1-1,0 0 1,-1 0 0,1 0-1,0 0 1,0 1 0,-1-1-1,1 1 1,0-1 0,0 1-1,0 0 1,0 0 0,0 0 0,0 0-1,0 0 1,0 0 0,0 0-1,-2 2 1,-1 3-49,-1-1-1,1 1 1,0 0 0,0 0 0,1 0-1,0 1 1,0-1 0,0 1-1,1 0 1,-5 14 0,1 4 56,-9 49 0,13-61-103,1 0 1,1 1-1,0-1 0,1 0 1,0 1-1,1-1 0,0 1 1,1-1-1,6 20 0,-8-32-29,1 1-1,-1-1 0,1 0 0,-1 1 1,1-1-1,0 0 0,0 0 1,-1 1-1,1-1 0,0 0 1,0 0-1,0 0 0,0 0 0,1 0 1,-1 0-1,0 0 0,0-1 1,0 1-1,1 0 0,-1-1 1,0 1-1,1-1 0,-1 1 0,3 0 1,-2-1 3,0-1 1,0 1 0,0 0-1,0-1 1,0 1 0,-1-1-1,1 1 1,0-1 0,0 0-1,-1 0 1,1 0 0,0 0-1,-1 0 1,1 0 0,-1 0-1,1-1 1,-1 1 0,2-3-1,4-4 101,0-1 0,-1 0 0,-1-1 0,1 1 0,-2-1 0,1 0 0,-1 0 0,5-20 0,-5 12 183,-1-1 0,0 1 0,-1-1 0,-2-26 1,-5 22 150,-1 12-479,6 11 13,0 0 0,0 0 0,0 0 0,0 0 0,-1 0 0,1 0 0,0-1 0,0 1 0,0 0 0,-1 0 0,1 0 0,0 0 0,0 0 0,-1 0 0,1 0 0,0 0 0,0 0 0,-1 0 1,1 0-1,0 0 0,0 0 0,0 0 0,-1 0 0,1 0 0,0 0 0,0 0 0,-1 1 0,1-1 0,0 0 0,0 0 0,0 0 0,-1 0 0,1 0 0,0 1 0,0-1 0,0 0 0,-1 0 0,1 2-111,-1 0-1,0 0 0,0-1 1,1 1-1,-1 0 1,1 0-1,0 0 0,-1 0 1,1 0-1,0 0 1,0 0-1,1 3 0,-1-1-68,0 10-365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6:0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15971,'3'24'2129,"1"5"-1345,-1 3-328,0-4 1417,-2 1-953,0-2-168,2-4-456,0-4-256,-1-6-432,-1-8 936,-1-12-600,0-9 0,2-4 8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6:02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9 17844,'5'-7'2452,"-8"5"-596,-10 11 383,4 2-1971,1 0 1,1 1 0,0 0 0,0 1-1,1 0 1,1 0 0,-7 25 0,7-16-257,0 1 0,2-1 0,-2 46 1,5-63-7,1 0 0,-1 0 0,1 0 1,-1 0-1,1 0 0,1 0 0,-1 0 1,1 0-1,0 0 0,0-1 0,3 7 1,-4-10-6,0 0 1,0 0 0,0 0 0,0 0 0,0 0 0,0 0 0,0 0 0,0 0-1,0 0 1,1-1 0,-1 1 0,0 0 0,0-1 0,1 1 0,-1-1 0,0 1 0,3-1-1,-1 0 0,-1 0 0,0 0 0,0 0-1,1-1 1,-1 1 0,0-1 0,0 0-1,0 1 1,0-1 0,0 0 0,0 0-1,0-1 1,0 1 0,3-2 0,4-5 81,-1 1 1,1-2-1,-1 1 1,-1-1-1,1 0 0,-1-1 1,-1 1-1,0-1 1,0-1-1,-1 1 1,-1-1-1,0 0 1,0 0-1,-1 0 0,0-1 1,-1 1-1,0-1 1,-1 1-1,0-1 1,-1 0-1,0 1 1,-3-15-1,2 23-42,0-1-1,0 1 1,0 0-1,0-1 1,-1 1 0,1 0-1,-1 0 1,0 0-1,0 0 1,0 0-1,0 1 1,-1-1-1,1 1 1,-1-1 0,-4-2-1,6 4-88,-1 0 1,0 0-1,1 0 0,-1 0 0,1 1 1,-1-1-1,0 1 0,0-1 0,1 1 1,-1-1-1,0 1 0,0 0 0,0 0 1,1 0-1,-1 0 0,0 0 0,0 1 1,1-1-1,-1 0 0,0 1 0,0-1 1,1 1-1,-1 0 0,0 0 0,1-1 1,-1 1-1,1 0 0,-1 0 0,1 0 1,0 1-1,-2 0 0,-3 4-354,0 0 0,1 0 0,0 0 0,0 1 0,-6 10 0,1 6-357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5:21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1210 23 14011,'-3'-2'99,"-1"0"0,0 1 1,0-1-1,0 1 0,0 0 0,-1 0 1,1 0-1,0 1 0,0 0 0,-6-1 1,-2 0 0,-62-5 22,-102 2 0,126 9-175,-1 2 0,-74 20 0,96-20 63,10-2 16,0 0 0,0 1 0,1 1 1,-24 13-1,32-15-9,1 2 0,-1-1 1,1 1-1,0 1 0,1-1 1,0 2-1,0-1 0,-12 18 1,-19 36 33,2 1 1,-44 107 0,-37 146 328,75-194-98,-60 202 745,98-300-963,2 0-1,0 0 1,1 1-1,1-1 1,2 0-1,0 1 1,2-1 0,0 0-1,8 26 1,-3-21-8,2-1 1,0 1-1,2-2 1,1 1-1,2-2 0,33 48 1,-39-62-59,1 0 1,1 0-1,0-1 0,1-1 1,0 0-1,1 0 0,0-1 1,0-1-1,1 0 1,0-1-1,0-1 0,1 0 1,0-1-1,0 0 0,0-1 1,0-1-1,1-1 0,-1 0 1,31 0-1,-18-3-13,-1-1 0,1-2 1,-1-1-1,0 0 0,0-3 0,-1 0 0,0-1 0,0-2 1,-1 0-1,35-23 0,-10 1-27,-2-2-1,-2-2 1,57-58 0,109-144-54,-180 198 92,0 0 1,-3-3 0,-2 0 0,-1-2 0,35-91 0,-50 107 16,-2-1-1,-1 0 1,-1 0 0,-2 0-1,-1-1 1,-2 0-1,-1 0 1,-1 0-1,-2 0 1,-10-57 0,7 67 45,-1 0 1,-1 1 0,0 0 0,-2 0 0,0 1 0,-2 0 0,-25-37 0,26 44-69,-1 0 0,-1 1 1,1 0-1,-2 1 0,0 0 1,0 1-1,-1 1 0,0 0 0,0 1 1,-1 0-1,-22-7 0,-63-15-1878,-6-2 622,57 12 614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6:0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94 12147,'2'-41'2890,"-2"33"-1720,0 0-1,1 0 1,0 0 0,2-11 0,0 18 1353,2 8-1431,4 15-812,-6-16 28,25 57 283,60 123 263,-79-172-768,-1 2 1,-1-1 0,0 1-1,10 33 1,-16-45-5,-1 1 1,1-1-1,-1 0 1,1 1-1,-1-1 1,0 0-1,-1 1 1,1-1-1,-1 0 1,0 0-1,0 1 1,0-1-1,-1 0 1,1 0-1,-1 0 1,0 0-1,0 0 1,0-1-1,-1 1 1,0-1-1,1 1 1,-1-1-1,0 0 1,0 0-1,-4 3 1,1-3-31,0 1 1,1-1-1,-1-1 1,0 1 0,0-1-1,-1 0 1,1 0 0,0-1-1,-1 1 1,1-2-1,-1 1 1,1-1 0,-1 0-1,1 0 1,-1 0 0,1-1-1,-1 0 1,1-1 0,0 1-1,-1-1 1,1-1-1,0 1 1,0-1 0,1 0-1,-1 0 1,0-1 0,-6-5-1,12 9-112,-1 0 1,1 0-1,0 0 0,-1-1 1,1 1-1,0 0 0,-1 0 0,1 0 1,0-1-1,0 1 0,-1 0 1,1 0-1,0-1 0,0 1 0,0 0 1,0-1-1,-1 1 0,1 0 1,0-1-1,0 1 0,0 0 0,0-1 1,0 1-1,0 0 0,0-1 0,0 1 1,0 0-1,0-1 0,0 1 1,0 0-1,0-1 0,0 1 0,0 0 1,0-1-1,0 1 0,0 0 1,0-1-1,1 1 0,-1 0 0,0-1 1,0 1-1,0 0 0,1 0 0,-1-1 1,0 1-1,1-1 0,2-3-542,1-6-176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6:0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61 17260,'0'-5'767,"0"0"1,0 0-1,-1 0 1,1 0-1,-1 0 1,0 0-1,-3-9 1,3 13-633,1 1 1,-1-1-1,1 0 1,-1 0-1,1 1 1,-1-1-1,1 0 1,-1 1-1,0-1 1,1 0 0,-1 1-1,0-1 1,0 1-1,1-1 1,-1 1-1,0 0 1,0-1-1,0 1 1,-1-1-1,0 1-52,0 0 0,0 0 0,0 0 0,1 1 0,-1-1 0,0 0 0,0 1 0,0-1 0,0 1 0,1 0 0,-1-1 0,0 1 0,-1 1 0,-6 3-32,0 0 0,1 0-1,-1 1 1,2 1-1,-1-1 1,0 1-1,1 0 1,1 1-1,-1 0 1,1 0-1,0 0 1,1 1-1,0-1 1,1 1 0,-1 1-1,2-1 1,-1 1-1,-2 13 1,6-21-50,-1 0 0,1 1 0,0-1 1,0 0-1,0 0 0,0 0 0,0 1 1,1-1-1,-1 0 0,1 0 0,-1 0 1,1 1-1,0-1 0,2 3 0,-3-4 0,1-1-1,-1 1 1,1 0-1,0-1 1,-1 1-1,1-1 1,0 1-1,-1-1 0,1 0 1,0 1-1,0-1 1,-1 0-1,1 1 1,0-1-1,0 0 1,0 0-1,-1 0 1,1 0-1,0 0 0,0 0 1,0 0-1,0 0 1,-1 0-1,1 0 1,0 0-1,0 0 1,0-1-1,-1 1 1,1 0-1,0-1 0,0 1 1,-1 0-1,1-1 1,0 1-1,0-1 1,-1 1-1,1-1 1,-1 1-1,1-1 1,0-1-1,6-4-5,-1-1-1,0 1 0,-1-1 1,1-1-1,-1 1 1,-1-1-1,1 0 1,-1 0-1,-1 0 1,0 0-1,0-1 1,2-10-1,9-21-221,-14 40 218,0 0-1,0 1 0,0-1 1,0 0-1,0 0 0,1 0 1,-1 1-1,0-1 0,0 0 0,0 0 1,0 0-1,0 1 0,1-1 1,-1 0-1,0 0 0,0 0 1,0 0-1,1 0 0,-1 0 1,0 0-1,0 1 0,1-1 1,-1 0-1,0 0 0,0 0 1,1 0-1,-1 0 0,0 0 0,0 0 1,1 0-1,-1 0 0,0 0 1,0 0-1,0 0 0,1 0 1,-1-1-1,0 1 0,0 0 1,1 0-1,-1 0 0,0 0 1,0 0-1,0 0 0,1 0 1,-1-1-1,0 1 0,0 0 1,0 0-1,0 0 0,1-1 0,-1 1 1,0 0-1,0 0 0,0 0 1,0-1-1,0 1 0,0 0 1,0 0-1,0-1 0,0 1 1,1 0-1,-1 0 0,0-1 1,7 25-118,-6-19 58,5 16-52,23 68-44,-25-79 164,1 0-1,0 0 0,1 0 1,0-1-1,1 1 1,9 10-1,5 0-15,17 18-36,-36-35 67,1 0-1,-1-1 1,0 1-1,0 0 1,0 0-1,-1 1 1,1-1-1,-1 0 1,0 1-1,0-1 1,1 5-1,-2-6 58,0 1-1,-1-1 0,1 0 1,-1 0-1,1 0 1,-1 0-1,0 1 1,0-1-1,0 0 1,0 0-1,0 0 1,-1-1-1,1 1 1,-1 0-1,1 0 0,-1-1 1,1 1-1,-1-1 1,0 1-1,0-1 1,0 0-1,0 0 1,-3 2-1,-4 2 250,0-1-1,0 0 1,0-1-1,-11 3 1,17-5-330,0-1-1,0 1 1,0-1 0,0 0 0,0 0 0,0 0 0,0 0-1,0 0 1,0-1 0,1 0 0,-6-1 0,7 2-69,1 0 1,-1 0-1,1-1 1,-1 1-1,1 0 1,-1-1-1,1 1 1,-1 0-1,1-1 1,0 1-1,-1-1 1,1 1-1,-1-1 1,1 1-1,0-1 1,-1 1-1,1-1 1,0 1-1,0-1 1,-1 1-1,1-1 1,0 0-1,0 0 1,0 0-33,0 0 0,0-1 1,1 1-1,-1 0 0,0 0 1,1 0-1,-1-1 0,1 1 1,-1 0-1,1 0 0,-1 0 1,1 0-1,0 0 0,0 0 1,1-2-1,9-8-739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6:05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17 18948,'-1'-1'173,"0"-1"1,-1 1-1,1-1 0,-1 1 0,0 0 0,1 0 1,-1 0-1,0 0 0,0 0 0,1 0 1,-1 1-1,0-1 0,0 0 0,0 1 1,0 0-1,0-1 0,0 1 0,0 0 0,0 0 1,0 0-1,0 0 0,0 0 0,0 1 1,0-1-1,0 1 0,0-1 0,0 1 1,1 0-1,-1-1 0,0 1 0,0 0 0,1 0 1,-1 0-1,-2 3 0,-3 1 79,0 0 0,1 1 0,-1 0 0,1 0 0,1 0 0,-1 1 0,-3 7 0,-2 3-81,1 1-1,-8 21 1,14-31-143,1 0 0,1 0 0,0 0 1,0 1-1,0-1 0,1 1 0,0 13 1,1-21-26,-1-1 0,1 0 1,0 1-1,0-1 0,0 1 1,0-1-1,0 1 1,1-1-1,-1 0 0,0 1 1,0-1-1,0 1 0,0-1 1,0 0-1,1 1 0,-1-1 1,0 1-1,0-1 1,0 0-1,1 1 0,-1-1 1,0 0-1,1 1 0,-1-1 1,1 1-1,7-6 40,8-18-16,-14 20-22,9-17-45,-1-1-1,-1 0 0,10-31 0,-4 8-312,-15 44 328,0-1 0,0 1 0,0-1 0,0 0-1,1 1 1,-1-1 0,0 1 0,0-1 0,1 1 0,-1-1-1,0 1 1,1-1 0,-1 1 0,0-1 0,1 1 0,-1 0 0,1-1-1,-1 1 1,1-1 0,-1 1 0,1 0 0,-1 0 0,1-1-1,0 1 1,0 0 7,-1 0-1,1 0 1,-1 1-1,1-1 1,-1 0-1,1 1 1,-1-1-1,1 1 1,-1-1-1,1 0 1,-1 1-1,1-1 1,-1 1-1,0-1 1,1 1-1,-1-1 1,0 1-1,1 0 0,-1 0 1,15 41-298,-12-30 215,3 3 77,0 0 1,0-1 0,2 0-1,0 0 1,12 16-1,-13-22 34,0 0-1,1 0 0,0-1 0,0 0 0,1 0 0,-1-1 0,1 0 0,18 8 0,-12-7 29,1 0-25,0 1-1,0 0 1,22 17-1,-34-22 23,0 0-1,-1 1 1,1-1-1,-1 1 1,0 0-1,0 0 1,0 0-1,0 0 1,-1 0-1,1 1 1,-1-1-1,0 1 1,-1-1 0,1 1-1,-1 0 1,0 0-1,1 8 1,-2-6 183,0 0 1,0 1 0,0-1-1,-1 1 1,0-1 0,0 0-1,-1 0 1,0 0 0,-1 0-1,-4 11 1,5-14-85,0-1-1,-1 1 1,1-1-1,-1 1 1,1-1-1,-1 0 1,0 0-1,0-1 1,0 1-1,-1 0 1,1-1-1,-1 0 1,1 0-1,-1 0 1,0 0-1,0-1 1,0 1-1,0-1 1,0 0-1,-4 1 1,-5-1 62,-1-1 1,1 1-1,-20-4 1,-9 1-1714,33 4-2637,4-4 3150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38:34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3191 221 10226,'-260'-83'2484,"204"69"-2163,-2 2-1,-96-7 0,52 17-317,0 5-1,0 4 1,-187 38-1,-291 106-180,559-145 183,-211 65 65,-228 103 0,397-145-58,2 2-1,1 3 1,1 3-1,-58 48 1,79-53-33,2 1 1,0 2-1,3 2 0,1 1 1,2 1-1,-37 63 1,44-61-60,3 1 0,1 0 0,2 2 0,1 0 0,3 0 1,-9 58-1,16-62 35,2 1 0,2-1 0,1 1 0,2-1 1,2 0-1,2 1 0,15 58 0,-8-55 22,1-1 0,2 0 0,3 0 0,39 68 0,-42-85 7,2-2 0,1 0 0,1-1-1,1 0 1,1-2 0,1-1 0,1 0 0,31 20 0,-12-15-8,1-1-1,1-3 1,1-1 0,1-2 0,0-3 0,63 13-1,294 30-137,-9-30 344,1-17-1,0-18 1,478-69 0,-655 44 91,349-98 0,-435 88-323,-2-5-1,-2-5 1,214-124 0,-290 143-34,0-2 0,-2-2 0,58-57 0,-84 70 49,0-1 0,-2-1-1,-1-1 1,-2-1 0,0 0 0,-2-2 0,21-49 0,-32 65 48,-1-1 0,-1 1 0,-1-1 0,0 0 0,-1 0-1,0 0 1,-2 0 0,1 0 0,-2 0 0,0 0 0,-1-1 0,0 2 0,-1-1 0,-1 0 0,0 1 0,-1-1 0,-11-20 0,0 4 56,-2 1-1,-1 1 1,-2 0-1,0 2 1,-2 0-1,-1 2 1,-48-40-1,-7 3 131,-124-73 0,-458-230 249,440 262-354,-258-80 0,358 145-134,-2 7 0,-241-31 0,147 46-15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7:44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3947 363 9210,'-255'-92'1303,"170"58"-1115,-28-12-104,-196-66 176,201 87 97,-1 5 0,0 4 0,-146-2 0,-431 25 1262,8 59-1293,483-34-329,-273 83-1,416-99-10,0 2 1,2 2-1,0 2 1,-77 48-1,108-57 9,0 1-1,0 1 1,1 0-1,1 2 1,1 0-1,0 0 1,1 2 0,1 0-1,1 0 1,1 1-1,1 1 1,0 0-1,-10 30 1,15-30-10,0 0 1,2 0-1,0 0 0,1 1 1,2-1-1,0 33 1,4-24-14,0 0 0,2 0 1,1 0-1,11 30 0,3-5-15,2-1 0,3-1 0,2-1 0,45 65 0,-50-86 30,1-2 0,1 0 0,1-1 0,2-2 0,52 41 0,-38-38-4,2-2 1,0-1-1,81 34 0,-49-32-9,130 33 0,80-8-1,433-6 27,-561-50 8,-1-6 1,0-7-1,158-37 1,-78-3 6,283-107 0,-418 126 35,-1-5-1,-3-4 1,103-67 0,-152 82-15,-1-2 1,-3-2 0,0-2 0,-3-2 0,-1-2 0,-1-1 0,52-79-1,-75 97 50,-1-2-1,-1 0 0,-2-1 1,-1 0-1,-1-1 1,-1 0-1,-1-1 0,-2 0 1,5-47-1,-10 55-55,-1 0 0,0 0-1,-2 0 1,0 1 0,-1-1 0,-1 0-1,-1 1 1,-1 0 0,-1 0 0,-1 0-1,0 1 1,-2 0 0,0 1 0,-16-23-1,8 20-64,0 0-1,-1 0 0,-1 2 0,-1 1 1,-1 0-1,-1 2 0,0 0 1,-1 2-1,0 0 0,-1 2 0,-1 1 1,0 0-1,-48-11 0,22 11-134,0 2 1,-1 2-1,-1 2 0,1 3 0,-1 2 0,-71 9 1,-42 15-137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7:5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4398 163 12651,'-35'5'126,"0"-2"0,0-1 0,0-1 0,0-3 0,-36-5 0,-43 0 95,61 5-30,-657-4-14,-113-18-789,-13-79 1806,752 92-1148,-1 3 1,0 4-1,0 4 0,-150 19 1,128-1-33,0 5 1,2 5-1,-121 47 0,165-50-47,0 2-1,-63 41 0,95-50 8,1 1 1,1 2-1,1 1 0,0 1 0,2 1 1,-22 29-1,41-47 20,0 1 1,0 0 0,1 1-1,0-1 1,0 1 0,0 0-1,1 0 1,1 0 0,-1 0-1,1 1 1,1-1 0,-1 12-1,2-13-5,0 0-1,0-1 0,1 1 0,0 0 1,0-1-1,1 0 0,0 1 0,0-1 1,1 0-1,-1 0 0,1 0 0,1 0 0,-1 0 1,1-1-1,0 1 0,7 6 0,1 0-6,1 0 0,1-2 0,0 1 0,0-2 0,1 0 0,0-1 0,1 0 0,27 9 0,15 1 22,67 12-1,-94-23-1,504 91 223,5-53-122,452-51-119,-928 5 3,686-38-108,-6-69 78,-739 106 42,237-53-21,-188 40 7,0-3-1,69-33 0,-113 46 27,0 0 0,0-1 0,-1-1 0,0 1-1,0-1 1,-1-1 0,0 0 0,0 0 0,0 0-1,-1-1 1,-1 0 0,11-19 0,-14 22 0,0-1 0,-1 0 1,0 1-1,0-1 0,0 0 0,-1 0 1,0 0-1,0 0 0,0 0 0,-1 0 1,-1 0-1,1 0 0,-1-1 0,0 1 1,0 0-1,-1 1 0,0-1 0,-1 0 1,1 0-1,-1 1 0,-5-8 0,0 2-9,0 1 0,-1-1 0,0 2 0,-1-1 0,0 2 0,-1-1-1,0 1 1,-1 1 0,1 0 0,-2 1 0,1 0 0,-18-7 0,-7-1-48,-1 2-1,0 2 1,-46-8 0,20 8-150,-125-4 0,88 15 79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8:08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2768 27 11274,'-76'-12'201,"-1"4"0,-1 3 0,1 3 0,0 4 0,0 3 0,-142 29 0,175-23-205,1 3-1,-80 37 0,-77 56-152,93-48 11,-108 52-231,-138 78 111,272-140 444,2 4 1,-88 76-1,-65 93 323,112-103-335,67-68-66,2 1 0,-50 70 0,86-102-77,1 1 1,1 1 0,1 0-1,1 0 1,1 1 0,1 1-1,1 0 1,1 0 0,2 0-1,-4 28 1,6-29-29,2 0 0,0 1 0,2-1 0,0 0 0,2 0 0,0 0 0,2 0 0,0 0 0,1-1 0,2 0 0,0 0 0,2-1 0,0 0 0,1-1 0,1 0 0,1 0 0,0-2 0,29 31 0,-15-25-2,0-1 0,2-1 0,0-1 0,2-1 0,0-2 0,1-1 0,0-2 0,2-1 0,-1-2 0,42 10 0,29 2-3,1-6 0,121 7 0,561 3 23,4-49 39,-536 11-44,498-26-20,-6-62 1,-609 67-57,-1-6 0,-2-7 0,-2-5 0,-2-6 0,184-107 0,-264 133-12,-3-2 0,58-47 0,-89 63 85,-1 0 0,0-1-1,-2-1 1,0 0 0,0-1 0,-2 0-1,0-1 1,-1-1 0,8-22 0,-10 21 36,-1 0 0,-2-1 0,0 0 0,-1 0 0,-1 0 0,-1 0 0,-2-1 1,0 0-1,-1 1 0,-1-1 0,-1 1 0,-1-1 0,-1 1 0,-1 0 0,-1 0 0,-1 1 0,-1-1 1,0 2-1,-2-1 0,-1 1 0,-13-19 0,-10-9 124,-3 3-1,-1 1 1,-68-60 0,-149-96 7,190 157-194,-3 2 1,-2 4-1,0 3 0,-3 3 1,-84-24-1,-388-74-44,354 97 204,-372-15 0,431 47-166,1 6 1,0 6 0,-228 50-1,-99 75-470,301-83 371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8:2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2006 191 9994,'-530'-128'2722,"418"110"-2265,-217-9 0,283 28-414,-1 3 0,2 2 0,-1 2 0,1 1 0,0 3 0,1 2 0,0 1 1,-50 26-1,42-14-37,1 2 0,1 2 0,2 2 0,1 3 0,2 1 0,-42 46 0,64-59-5,1 1 0,1 1 0,1 0 0,2 2 0,1 0 0,-23 52 0,32-61-3,2 1-1,0 0 1,1-1 0,1 2-1,0-1 1,2 0 0,0 1-1,2-1 1,0 1 0,1 0-1,8 40 1,3-15-19,2 1 1,2-2-1,29 59 1,84 120-66,-114-200 72,2-1-1,0-1 1,2 0-1,0-2 1,2 0-1,0-1 1,1-1-1,0-1 1,2-1 0,0-1-1,1-1 1,0-1-1,1-2 1,0 0-1,1-2 1,40 9 0,-26-11-2,1-2 0,-1-2 0,1-1 0,-1-3 0,1-1 0,-1-2 0,60-14 0,18-11 5,142-56 0,-65 10 33,-3-9 0,271-160 0,-310 148-12,-5-7-1,-5-6 1,159-154-1,-291 251-6,110-112 43,-104 103-8,-1-1 0,-1 0 0,0-1 0,13-30 0,-26 47-15,0 0 0,-1 0 0,0-1 0,0 1-1,0-1 1,-1 1 0,0-1 0,1-9 0,-3 12-3,1 0 1,0 0-1,-1 0 0,0 0 0,0 0 0,0 0 1,0 1-1,-1-1 0,1 0 0,-1 0 0,0 1 1,0-1-1,-1 1 0,1 0 0,-4-4 0,-3-2 37,0 1-1,-1 1 0,0-1 0,0 2 0,0-1 1,-1 1-1,-22-8 0,-3 1 116,-47-11 0,-22 1 210,-199-16 0,-113 25-90,10 29-809,-1 27 130,213-20 224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1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22693,'-7'8'1584,"8"-1"-1344,6-2-408,6-5 680,3-5-160,-2-3-344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4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16 671 14555,'-15'10'3336,"17"-16"-64,25-19-933,181-150 671,92-101-2680,-268 247-478,-8 8-1341,22-26 1,-40 41 1113,-1 0 0,0-1 0,-1 1 1,1-1-1,-1 0 0,-1-1 1,1 1-1,-1-1 0,2-10 1,-1-4-848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5:07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1752 13611,'54'-89'964,"-18"28"-1101,57-74 1,268-265-474,-297 340 577,2 3 0,3 2 0,2 4 0,2 2-1,2 4 1,2 4 0,150-59 0,316-73-54,-215 73 18,399-115-335,-557 174 284,1 9 0,237-16 0,218 52-16,-1 44 244,-329-22 65,-187-17-105,271 29 175,-309-27-200,0 3 1,-1 4 0,83 31-1,-132-41-26,0 2 0,0 0 0,0 1-1,-2 1 1,1 1 0,-1 1 0,21 20-1,-32-25 11,0-1-1,-1 1 1,1 0 0,-2 1-1,1 0 1,-1 0-1,-1 0 1,0 1-1,-1 0 1,0 0 0,0 0-1,-1 0 1,0 0-1,-1 1 1,-1-1-1,1 15 1,-4 40 246,-19 108 0,11-105-141,-3 95-1,14-107-113,1-20 7,-6 48 0,3-72-22,-1-1 1,-1 0-1,0 0 0,-1 0 1,0 0-1,0 0 1,-13 20-1,4-11-43,-1 1-1,-1-2 1,-1 0-1,-1-1 1,-1-1-1,0 0 1,-25 17-1,41-33 31,1-1-1,-1 0 1,0 1 0,1-1-1,-1 0 1,0 0-1,0 0 1,0 0 0,0 0-1,0-1 1,0 1-1,0-1 1,0 1 0,0-1-1,0 0 1,-1 0-1,1 0 1,0 0 0,0 0-1,0 0 1,0 0 0,0-1-1,0 1 1,-1-1-1,1 0 1,0 1 0,0-1-1,1 0 1,-1 0-1,0 0 1,0-1 0,-2-1-1,-15-19-122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4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15443,'-22'24'1538,"0"1"-1,-31 48 0,-27 62-232,29-46-971,-196 294 898,246-382-1203,0 0-1,0 1 1,0-1 0,0 0-1,0 1 1,0-1-1,1 1 1,-1-1 0,1 1-1,-1-1 1,1 1-1,-1-1 1,1 3 0,0-4-12,0 0 0,0 1 0,1-1 0,-1 0 0,0 1 1,0-1-1,0 0 0,1 0 0,-1 1 0,0-1 0,0 0 0,1 0 1,-1 1-1,0-1 0,0 0 0,1 0 0,-1 0 0,0 0 1,1 1-1,-1-1 0,0 0 0,1 0 0,-1 0 0,0 0 0,1 0 1,-1 0-1,0 0 0,1 0 0,-1 0 0,1 0 0,-1 0 1,0 0-1,1 0 0,-1 0 0,8-2 214,-1 0 1,1 0-1,12-6 0,-16 6-208,260-100 1420,-210 82-2057,-25 9 270,-1-2 0,0 0 0,-1-2 0,41-29 0,-12-4-203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5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20876,'4'-4'177,"0"1"0,0-1-1,0 1 1,0 0-1,1 0 1,-1 1 0,1-1-1,0 1 1,0 0-1,-1 0 1,1 0 0,1 1-1,-1 0 1,0 0-1,0 0 1,0 1 0,0 0-1,7 0 1,-9 0-154,0 0-1,0 0 1,0 0 0,0 1 0,0-1-1,-1 1 1,1 0 0,0 0 0,0 0-1,-1 0 1,1 0 0,-1 1 0,1-1-1,-1 1 1,1 0 0,-1-1 0,0 1-1,0 0 1,0 0 0,0 1 0,0-1-1,-1 0 1,1 1 0,0-1 0,-1 1-1,0-1 1,0 1 0,0 0 0,0-1-1,0 1 1,0 0 0,-1 0 0,1 0-1,-1 3 1,0 5-21,-2 0-1,1 1 1,-2-1 0,1 0-1,-1 0 1,-1 0 0,0-1-1,-1 1 1,-11 19 0,7-13 61,1 1 0,-7 20-1,14-37-51,1 1 0,-1 0 0,1 0 0,-1 0 0,1 0 0,0-1 0,0 1 0,0 0 0,0 0 0,0 0 0,0 0-1,0-1 1,1 1 0,-1 0 0,0 0 0,1 0 0,0-1 0,-1 1 0,1 0 0,0-1 0,2 3 0,-2-2 2,1 0 0,0-1 0,0 1 0,0-1 0,0 0 0,0 0 0,0 0 0,0 0 0,0 0 0,1 0 0,-1 0 0,0-1 0,0 1 0,5 0 0,-1-1-168,0 1 0,0-1-1,-1-1 1,1 1 0,0-1 0,0 0-1,-1 0 1,1 0 0,0-1 0,-1 0-1,0 0 1,1-1 0,5-3 0,-10 5 101,1 0 0,-1-1 0,1 1 0,-1 0 0,0-1 0,0 0 0,0 1 0,0-1 0,0 0 0,0 1 0,0-1 1,-1 0-1,1 0 0,-1 0 0,1-2 0,-1-11-526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18708,'0'6'1880,"10"-5"-1151,8-1-281,6-5 768,8 0-368,15-1-920,-1-2-424,1-4 560,0 5-248,-4 0-240</inkml:trace>
  <inkml:trace contextRef="#ctx0" brushRef="#br0" timeOffset="1">604 33 16412,'-6'14'1760,"5"5"-1240,-2-9-552,3 4 1176,4-9-864,2-2-80,5-3-296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5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17508,'0'33'1160,"-11"4"-1032,2 3-176,1 7-192,2-2-352,0-8 544,-1-4-152,0-2-168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6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20196,'1'-3'151,"0"0"0,1 0 1,-1 0-1,1 0 0,-1 0 0,1 1 0,0-1 0,0 1 0,0-1 0,0 1 0,0 0 0,0 0 1,1 0-1,-1 0 0,1 0 0,0 0 0,-1 1 0,1 0 0,0-1 0,3 0 0,8-3 266,0 0-1,27-4 1,-14 4-45,0 1 1,46-1 0,-62 5-384,0 0 1,-1 1-1,1 0 1,0 1-1,-1 0 0,1 1 1,-1 0-1,0 1 0,17 8 1,-25-11-6,1 1 0,-1-1 0,0 1 0,0-1 0,1 1 0,-1 0 0,-1 0 0,1 0 0,0 0 0,0 0 0,-1 0 0,1 0 0,-1 1 0,0-1 0,1 1 0,-1-1 0,0 1 0,-1-1 0,1 1 0,0 0 0,-1-1 0,1 5 0,-1 1-41,-1 0 1,0 0 0,-1 0-1,0 0 1,-5 15 0,5-16-18,-1-1 0,1 1 0,1 0 1,-1 0-1,1 0 0,0 1 0,1 6 1,0-13 43,0 0 0,1 0 0,-1 0 0,0 0 0,1 0 0,-1 0 0,1-1 0,-1 1 0,1 0 0,-1 0 0,1 0 0,0-1 0,-1 1 0,1 0 0,0-1 0,-1 1 0,1-1 0,0 1 0,0-1 0,0 1 0,0-1 0,0 1 0,-1-1 0,3 1 0,29 5-577,-6 0 190,-22-4 384,0 0 0,0 0 0,-1 1 1,1-1-1,-1 1 0,1 0 0,-1 0 1,0 0-1,0 0 0,-1 0 0,1 1 0,0-1 1,-1 1-1,0 0 0,0 0 0,0 0 0,-1 0 1,1 0-1,-1 0 0,0 0 0,0 1 1,0-1-1,-1 0 0,1 0 0,-1 7 0,-1-3 89,0 0 0,0 0 0,0-1 0,-1 1 0,0 0-1,-1-1 1,0 1 0,0-1 0,0 0 0,-1 0 0,0 0-1,-1 0 1,-5 6 0,-1 0 179,-1-2 0,-1 1 0,0-2 0,0 0 1,-1 0-1,0-1 0,-1-1 0,0 0 0,0-1 0,0-1 0,-1 0 0,0-1 0,-1-1 0,1-1 0,0 0 1,-1-1-1,-22 0 0,37-2-281,-1 0 2,0 1 0,1-1 0,-1 0 0,0 0 0,0-1 0,0 1 0,1 0 0,-1-1 0,0 0 0,0 0-1,1 0 1,-1 0 0,0 0 0,1 0 0,0-1 0,-1 1 0,-2-3 0,0-8-226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7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2 325 16540,'0'-1'125,"-1"0"1,1-1 0,0 1 0,0-1-1,-1 0 1,1 1 0,0-1 0,0 1-1,0-1 1,0 1 0,1-1 0,-1 1 0,0-1-1,1 1 1,-1-1 0,1 1 0,-1-1-1,1 1 1,0 0 0,0-1 0,-1 1 0,1 0-1,0-1 1,0 1 0,0 0 0,2-2-1,4-3 321,0 0-1,0 0 1,9-6-1,-12 10-104,8-7 90,-1 2 1,1-1-1,0 2 1,1-1-1,19-5 1,-32 11-423,1 1 0,-1 0 0,1 0 0,-1 0 0,1 0 0,-1-1 0,1 1 0,-1 0 0,1 0 0,-1 0 0,1 0 0,-1 0 0,1 0 0,0 1 0,-1-1 0,1 0 0,-1 0 1,1 0-1,-1 0 0,1 1 0,-1-1 0,1 0 0,-1 0 0,1 1 0,-1-1 0,0 0 0,1 1 0,-1-1 0,1 1 0,-1 0 0,1 0-5,-1 0 0,1 0 0,-1 0-1,0 1 1,0-1 0,1 0 0,-1 1 0,0-1-1,0 0 1,0 0 0,-1 1 0,1 1 0,-14 38-82,13-38 90,-8 19-28,4-12 14,0 1 0,1-1 0,0 1 0,1 0 0,0 0 0,1 0 0,0 0 0,0 15 0,1-25 4,1-1-1,1 1 1,-1 0-1,0-1 1,0 1-1,0 0 1,0-1-1,0 1 1,1-1-1,-1 1 1,0 0-1,0-1 1,1 1-1,-1-1 1,0 1-1,1-1 1,-1 1-1,1-1 1,-1 1-1,1-1 1,-1 1-1,1-1 1,-1 0-1,1 1 1,-1-1-1,2 1 1,-1-1 2,1 0 0,-1 0-1,0 0 1,1 0 0,-1 0 0,0 0 0,1 0 0,-1 0 0,0 0 0,1-1 0,-1 1 0,2-1 0,36-20 96,-38 20-96,31-20 140,-2-3 0,38-36 0,46-60 413,-119 128-557,0 0 0,0 1 0,0-1 0,1 1 0,0-1 0,1 1 0,0 1 0,0-1 0,1 0 0,0 1 0,0-1 0,1 1 0,1 9 0,0-17 8,0-1 0,0 0 0,0 0 0,0 0 0,0 1 0,0-1 0,1 0 0,-1 0 0,0 0 0,1 0 0,-1 0 0,1 1 0,0-1 0,-1 0 0,1 0 0,0 0-1,-1-1 1,1 1 0,0 0 0,0 0 0,0 0 0,0 0 0,0-1 0,0 1 0,0 0 0,0-1 0,0 1 0,0-1 0,0 1 0,0-1 0,0 0 0,1 1 0,-1-1 0,0 0 0,0 0 0,0 0 0,0 0 0,1 0 0,-1 0 0,0 0 0,0 0 0,0-1 0,1 1 0,1-1 0,3 0 78,0-1 0,1 0 0,-1-1-1,0 1 1,0-1 0,9-6 0,-6 2 20,-1 0 1,0 0-1,0-1 0,0 1 1,-1-2-1,-1 1 1,1-1-1,-1 0 1,5-12-1,1-3 111,-2 0 0,11-41 0,-20 51-245,-1 14 26,-1 0 0,1 0 0,0 0 0,0 0 0,-1 1 0,1-1 0,0 0 0,0 0 0,-1 0 0,1 1 0,0-1 0,0 0 0,0 0 0,-1 0 0,1 1-1,0-1 1,0 0 0,0 1 0,0-1 0,-1 0 0,1 0 0,0 1 0,0-1 0,0 0 0,0 1 0,0-1 0,0 0 0,0 1 0,0-1 0,0 0 0,0 0 0,0 1 0,0-1 0,0 0 0,0 1 0,0-1 0,1 1-1,-2 4-1,0-1-1,1 1 1,-1 0-1,1 0 0,1 0 1,-1 0-1,1 0 0,-1 0 1,1 0-1,1 0 0,-1-1 1,1 1-1,2 5 1,-2-8 4,-1 0 0,1 0 1,0 0-1,0 0 0,-1 0 1,2-1-1,-1 1 1,0 0-1,0-1 0,0 0 1,1 1-1,-1-1 0,0 0 1,1 0-1,-1-1 1,1 1-1,-1 0 0,1-1 1,0 0-1,-1 1 1,1-1-1,0 0 0,-1 0 1,1 0-1,-1-1 0,6 0 1,0-1 4,0 0 1,0-1 0,0 0-1,0 0 1,0 0 0,-1-1 0,0 0-1,1-1 1,-2 1 0,8-7-1,-1-1-13,0 0 0,0-1 0,16-22 0,-34 45-61,1 0-1,0 1 0,0 0 0,-3 16 0,6-24 54,0 1 10,0 0 1,0 1-1,0-1 0,1 0 1,-1 0-1,1 1 0,0-1 0,1 5 1,-1-8 5,1 0 0,-1 1 0,1-1-1,-1 0 1,1 0 0,-1 0 0,1 0 0,-1 0 0,1 0 0,0 0 0,0 0 0,0 0 0,-1-1 0,1 1 0,0 0 0,0 0 0,0-1 0,0 1 0,0 0-1,0-1 1,0 1 0,1-1 0,-1 0 0,0 1 0,0-1 0,0 0 0,0 0 0,1 1 0,-1-1 0,0 0 0,0 0 0,3-1 0,6 1 1,0-2 0,-1 1 1,1-1-1,0-1 0,0 0 1,-1 0-1,0-1 0,1 0 1,-1 0-1,-1-1 0,1-1 1,11-9-1,-6 4-35,-1 0 0,0-1 0,0-1 0,-2 0 0,0-1 1,13-19-1,-23 30 20,14-25-65,-14 27 70,0 0-1,-1 0 0,1 0 1,-1 0-1,0 0 0,1-1 0,-1 1 1,0 0-1,0 0 0,0 0 1,1-1-1,-1 1 0,-1 0 1,1 0-1,0 0 0,0-1 0,0 1 1,-1 0-1,1 0 0,-1-3 1,0 4 4,0 0 0,1-1 0,-1 1 0,0 0 0,1 0 0,-1-1 1,0 1-1,0 0 0,1 0 0,-1 0 0,0 0 0,0 0 0,1 0 1,-1 0-1,0 0 0,0 0 0,1 0 0,-1 1 0,0-1 0,1 0 1,-1 0-1,0 1 0,1-1 0,-1 0 0,0 1 0,1-1 0,-1 1 1,1-1-1,-1 1 0,0-1 0,1 1 0,-1-1 0,1 2 0,-20 17-15,15-13 28,0 1 0,1-1 0,0 1 0,0 0 0,0 0 1,1 0-1,0 0 0,0 1 0,1 0 0,-2 11 0,3-16-2,1 0-1,0 0 1,0 0 0,0 0 0,0 0 0,0 0-1,0 0 1,1 0 0,0 0 0,0 0 0,-1 0-1,2 0 1,-1 0 0,0 0 0,0 0 0,1-1-1,0 1 1,0-1 0,-1 1 0,1-1 0,1 0 0,-1 1-1,0-1 1,0 0 0,1 0 0,-1-1 0,1 1-1,0-1 1,3 2 0,1 0-7,1 0 0,-1-1 0,1 1 1,0-2-1,0 1 0,0-1 0,0-1 0,0 1 0,0-1 1,0-1-1,0 1 0,0-1 0,10-3 0,-14 3-46,-1 0 0,0 0 0,0 0 0,1 0 0,-1-1 0,0 1 0,0-1 1,-1 0-1,1 0 0,0 0 0,0 0 0,-1 0 0,0-1 0,1 1 0,-1-1 0,0 1 0,0-1 0,0 0 0,0 0 0,-1 0 0,1 0 0,-1 0 0,0 0 0,0 0 0,0-1 0,0 1 0,-1 0 0,1-1 0,-1 1 0,0 0 0,0-1 1,0 1-1,-1-5 0,-5-23-305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31 22557,'3'-3'1912,"-6"-2"-1432,-7 0-392,5-1 296,2 0 161,-4 3-473,-1 0-264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8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17220,'0'0'70,"1"0"0,-1 0 0,1 0 0,-1 0 0,1 0 1,0 0-1,-1 0 0,0 0 0,1 0 0,-1 0 0,1 1 0,-1-1 1,1 0-1,-1 0 0,1 1 0,-1-1 0,1 0 0,-1 1 1,0-1-1,1 0 0,-1 1 0,0-1 0,1 1 0,-1-1 0,0 0 1,0 1-1,1-1 0,-1 1 0,0-1 0,0 1 0,0-1 0,1 1 1,-1-1-1,0 1 0,0-1 0,0 1 0,0-1 0,0 1 1,0 0-1,2 29 900,-2-24-453,-3 197 2048,1 9-1899,2-208-640,1 0-1,-1 0 1,1-1 0,-1 1 0,1 0-1,0 0 1,3 6 0,-3-9-9,0 0 0,-1 1 0,1-1 0,0 0 0,0 0 0,0 0 0,0-1 0,0 1 1,0 0-1,0 0 0,0 0 0,0-1 0,1 1 0,-1-1 0,0 1 0,0-1 0,1 1 0,-1-1 0,0 0 0,1 1 1,-1-1-1,0 0 0,1 0 0,-1 0 0,0 0 0,1 0 0,1-1 0,3 0 46,0-1 0,0 1-1,0-1 1,0-1 0,0 1 0,0-1-1,-1 0 1,0 0 0,1-1 0,6-5 0,8-8 232,21-24 0,-18 18-70,24-25 99,-47 47-322,0 1 1,1-1-1,-1 1 0,1-1 1,-1 1-1,1-1 0,-1 1 1,1-1-1,-1 1 1,1-1-1,-1 1 0,1-1 1,0 1-1,-1 0 0,1-1 1,0 1-1,-1 0 1,1 0-1,0 0 0,0-1 1,0 2-2,-1-1 0,0 0 0,1 1 0,-1-1 0,0 0 0,1 1 0,-1-1 0,0 1 0,0-1 0,0 0 0,1 1 0,-1-1 0,0 1 0,0-1 1,0 1-1,0-1 0,0 1 0,0-1 0,0 0 0,0 1 0,0-1 0,0 2 0,-5 38-128,3-32 8,1 3-85,-1-1-267,1 0 0,0-1 0,1 1 1,0 13-1,4-11-7,-3-11 461,-1-1 1,0 0 0,0 0 0,1 0 0,-1 1 0,0-1-1,1 0 1,-1 0 0,0 0 0,1 0 0,-1 0 0,1 0-1,-1 0 1,0 1 0,1-1 0,-1 0 0,0 0-1,1-1 1,-1 1 0,0 0 0,1 0 0,-1 0 0,1 0-1,-1 0 1,0 0 0,1 0 0,-1 0 0,0-1 0,1 1-1,-1 0 1,0 0 0,0-1 0,1 1 0,14-13-703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8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17420,'-34'42'1687,"-36"49"308,63-80-1652,0 0 0,1 0 0,1 1 0,0 0 0,0 0 1,-4 21-1,8-31-295,1 0 1,-1-1-1,1 1 1,0 0 0,0 0-1,0 0 1,0 0-1,0-1 1,0 1-1,0 0 1,1 0 0,-1 0-1,1-1 1,-1 1-1,1 0 1,1 2 0,-2-4-16,1 1 1,0 0 0,0 0-1,-1-1 1,1 1 0,0 0 0,0-1-1,0 1 1,0-1 0,0 1-1,0-1 1,0 1 0,0-1 0,0 0-1,0 1 1,0-1 0,0 0-1,0 0 1,0 0 0,2 0 0,2-1 51,-1 1 1,1-1 0,0 0 0,0-1 0,-1 1-1,1-1 1,-1 0 0,1 0 0,-1 0 0,7-5 0,-1-1 74,-1 0-1,1 0 1,-1-1 0,-1 0 0,13-19 0,-16 22-143,-2 0 0,1 0 0,-1 0 0,0 0 0,0 0-1,-1-1 1,1 0 0,-2 1 0,1-1 0,-1 0 0,0 0 0,0-7-1,-1 13-60,1-1 0,-1 1 0,-1 0 0,1-1 0,0 1 0,0 0 0,0-1 0,-1 1 0,1 0 0,-1-1 0,1 1 0,-1 0 0,1 0 0,-1 0 0,0-1 0,1 1 0,-1 0 0,0 0 0,0 0 0,0 0 0,0 0 0,0 0 0,0 1 0,0-1 0,-3-1-1,1 1-312,-1 0-1,1 0 0,-1 1 0,0-1 0,0 1 0,1 0 0,-7 0 0,-14 0-848,15-3 353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144 270 17292,'0'-2'2572,"-7"5"-1774,-9 5 33,5 1-660,0 1 1,1 0 0,0 1 0,1 0-1,0 1 1,0 0 0,2 0 0,-1 1 0,2-1-1,0 2 1,0-1 0,1 1 0,1 0-1,-4 20 1,7-32-165,1-1-1,0 1 1,0 0-1,0-1 1,0 1-1,0-1 1,0 1-1,0 0 1,0-1-1,1 1 1,-1-1-1,1 1 1,-1-1-1,1 1 1,-1-1-1,1 1 1,0-1-1,1 2 1,-1-2-4,0 0 1,0-1-1,0 1 1,0 0 0,0-1-1,0 0 1,0 1-1,0-1 1,0 1-1,0-1 1,0 0 0,0 0-1,1 0 1,-1 0-1,0 0 1,0 0-1,0 0 1,0 0 0,2 0-1,4-2 11,-1 0 0,0 0 0,0-1 0,-1 1 0,1-1 0,0-1 0,9-6 0,12-12 63,-1-2-1,-1 0 1,-1-2-1,27-37 1,-20 20 7,-2-2-1,27-57 0,-31 44-49,-24 54-37,0 0 0,1 0 0,-2-1 0,1 1 0,0 0 1,-1 0-1,0-1 0,0 1 0,0 0 0,0-1 0,-1 1 0,-1-6 0,2 9 1,-1 0 0,0-1 0,0 1 0,1 0-1,-1 0 1,0-1 0,0 1 0,0 0 0,0 0-1,0 0 1,0 0 0,-1 1 0,1-1 0,0 0-1,0 0 1,-1 1 0,1-1 0,0 0 0,-1 1-1,1 0 1,0-1 0,-1 1 0,1 0 0,-1-1-1,-2 1 1,-2 0 3,0 0 0,0 1 0,1-1 0,-1 1-1,-6 2 1,-3 1 39,0 1-1,0 1 1,1 0-1,0 1 1,0 1-1,1 0 1,-1 0-1,2 2 0,-1 0 1,1 0-1,-12 14 1,22-22-29,0 0 0,0 0 1,1 0-1,-1 1 0,1-1 1,-1 0-1,1 1 0,0-1 0,0 1 1,0 0-1,0-1 0,0 1 1,0 0-1,1-1 0,-1 1 1,1 0-1,0 0 0,0 2 0,1-2-9,0-1 0,-1 1 0,1-1 0,0 0-1,1 0 1,-1 0 0,0 1 0,0-1-1,1 0 1,0 0 0,-1-1 0,1 1 0,0 0-1,0-1 1,0 1 0,0-1 0,0 1-1,0-1 1,0 0 0,3 1 0,50 24-42,-37-19-139,-1 0 0,-1 2-1,1 0 1,22 17-1,-34-22 44,-1 0-1,1 1 0,-1-1 1,0 1-1,-1 0 0,1 0 0,-1 0 1,0 0-1,0 1 0,-1-1 1,1 1-1,-1 0 0,0-1 0,-1 1 1,0 0-1,0 0 0,0 0 0,0 8 1,-1-9 7,0 1-1,0-1 1,-1 0 0,1 0 0,-3 9 0,-3-2-341</inkml:trace>
  <inkml:trace contextRef="#ctx0" brushRef="#br0" timeOffset="1">904 177 17580,'-9'10'1536,"-5"12"-984,-5 2-224,5 5 720,0 1-431,2 3-409,3-3-248,4 0-648,3-4 1688,1-15-1072,1-9-64,1-11-32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5:08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13787,'54'55'683,"-17"-17"-591,35 45 0,-62-71-67,-1 2 1,-1 0-1,0 0 1,0 0-1,-1 1 1,-1 0-1,7 29 1,-8-18 127,2 55 0,0 4 142,-6-81-284,-1-1-1,1 1 1,0-1-1,0 1 1,0-1-1,0 1 1,1-1-1,0 0 1,-1 0-1,1 0 1,0 1-1,0-2 1,1 1-1,-1 0 1,1 0 0,-1-1-1,1 0 1,0 1-1,3 1 1,-3-3-7,0 0 1,1 1 0,-1-1 0,0-1-1,0 1 1,1 0 0,-1-1 0,0 0-1,1 0 1,-1 0 0,1 0 0,-1 0-1,0-1 1,1 1 0,-1-1 0,0 0-1,0 0 1,1 0 0,-1-1 0,0 1-1,3-2 1,10-7 13,0 0 0,0-2 1,-1 1-1,-1-2 0,25-25 0,58-84-77,-67 83-32,233-334-299,-166 212 266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9:59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19436,'-2'2'1817,"2"6"-1425,8 1-200,4 1 1184,5-1-2008,0-1 1144,4 1-528,0-1-32,-3 1-88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0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150 224 14499,'-34'10'1725,"19"-7"-1194,0 2 0,0 0 0,1 0 0,0 2 0,-16 8-1,29-14-514,0-1 0,1 1-1,-1-1 1,0 1 0,0-1-1,1 1 1,-1-1 0,0 1-1,1 0 1,-1-1-1,1 1 1,-1 0 0,1 0-1,-1 0 1,1-1 0,-1 1-1,1 0 1,0 0-1,-1 0 1,1 0 0,0 0-1,0 0 1,0-1 0,0 1-1,0 2 1,0-2-30,1 1 1,-1-1-1,1 0 1,0 1-1,-1-1 1,1 0-1,0 0 1,0 0-1,0 1 1,0-1-1,0 0 1,0 0-1,0-1 1,3 3-1,6 3-208,1-1-1,0 0 1,14 5 0,-16-6 145,30 10-364,38 17-169,-70-27 603,1 0 0,-1 0 0,0 1 0,0 0 1,0 0-1,-1 0 0,8 9 0,-13-13 57,0 1 0,1 0 0,-1-1 1,0 1-1,0 0 0,0 0 0,0 0 0,0 0 0,0 0 0,-1 0 0,1 0 0,-1 0 1,1 0-1,-1 0 0,0 0 0,0 0 0,0 0 0,0 0 0,0 4 0,-1-2 58,-1-1 0,1 0-1,0 0 1,-1 0-1,1 0 1,-1 0 0,0 0-1,0 0 1,0-1-1,0 1 1,-4 3 0,-4 2 326,0-1 1,0 1 0,-1-1 0,1-1 0,-22 9-1,20-10-60,1-1-1,0-1 0,-23 5 0,31-8-392,1 1 1,-1-1-1,1 1 0,-1-1 0,1 0 1,-1 0-1,1 0 0,-1 0 0,1-1 1,-1 1-1,1-1 0,-1 1 1,1-1-1,0 0 0,-1 0 0,1 0 1,0 0-1,0 0 0,0-1 0,0 1 1,0-1-1,0 1 0,0-1 0,0 0 1,-1-2-1,1 1-179,1 0 0,0 0 0,1 0 0,-1-1 0,1 1 0,-1 0 0,1 0 0,0-1 0,0 1 0,0 0 0,1-1 0,-1 1 0,1 0 0,0 0 0,0 0 0,0 0 0,0 0 0,2-4 0,5-9-265,0 1 1,11-15-1,-17 27 397,31-44-1187</inkml:trace>
  <inkml:trace contextRef="#ctx0" brushRef="#br0" timeOffset="1">405 0 17820,'-16'19'2762,"9"-2"-2346,1 0 1,1 1-1,0-1 0,1 1 1,1 0-1,1 0 1,0 23-1,2 9-295,9 70 0,4-20-1967,-37-128-3043,-23-37 2436,-18-28 3637,63 91-981,0 0 0,1 0 0,0-1 0,-1 1 0,1 0 0,0-1-1,0 1 1,1-1 0,-1 1 0,0-1 0,1 1 0,-1-6 0,2 7-113,-1 0 0,0 0 1,1 0-1,-1 0 1,1 0-1,0 0 1,-1 0-1,1 0 0,0 1 1,-1-1-1,1 0 1,0 0-1,0 1 1,0-1-1,0 0 0,-1 1 1,1-1-1,0 1 1,0-1-1,0 1 1,0 0-1,0-1 0,0 1 1,1 0-1,-1 0 1,0 0-1,0-1 1,0 1-1,0 0 0,0 1 1,0-1-1,2 0 1,38 1-1,77 11 1,-60-4-191,-17-3-157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147 198 16508,'-11'2'412,"0"0"1,0 0-1,0 2 1,1-1-1,-1 1 1,1 1 0,-14 8-1,20-11-332,1 0 0,0 0 0,0 0 0,0 1 0,0-1 0,0 1 0,0 0-1,1 0 1,-1 0 0,1 0 0,0 1 0,0-1 0,0 0 0,0 1 0,1 0 0,-1-1 0,1 1 0,0 0 0,0 0-1,0 0 1,1-1 0,-1 1 0,1 0 0,0 5 0,0-7-58,1-1-1,-1 1 1,0 0-1,1 0 1,0 0-1,-1-1 1,1 1-1,0 0 1,0-1-1,0 1 1,0-1-1,0 1 1,0-1-1,0 1 1,0-1 0,1 0-1,-1 0 1,1 1-1,-1-1 1,1 0-1,-1 0 1,1 0-1,-1-1 1,1 1-1,0 0 1,0-1-1,-1 1 1,1-1-1,0 1 1,0-1 0,0 0-1,3 0 1,1 1 13,0-2 1,0 1 0,1 0 0,-1-1-1,0 0 1,0-1 0,0 1-1,11-6 1,1-2 37,-1-1 0,0-1 0,0 0 0,-1-1 0,-1-1 0,0 0 0,17-21 0,-6 3-19,-1-1-1,33-58 0,-52 82-44,13-27 9,-18 33-17,0 0 0,0 0-1,-1 0 1,1 0 0,0-1 0,-1 1 0,1 0 0,-1-1-1,0 1 1,1 0 0,-1-1 0,-1-2 0,1 5 0,0-1 0,0 1 0,0 0 0,0 0 0,-1 0 0,1 0 1,0-1-1,0 1 0,0 0 0,0 0 0,-1 0 0,1 0 0,0 0 0,0 0 1,0 0-1,0 0 0,-1-1 0,1 1 0,0 0 0,0 0 0,0 0 0,-1 0 0,1 0 1,0 0-1,0 0 0,-1 0 0,1 0 0,0 0 0,0 0 0,0 1 0,-1-1 1,1 0-1,0 0 0,0 0 0,0 0 0,0 0 0,-1 0 0,1 0 0,0 0 0,0 1 1,0-1-1,0 0 0,-1 0 0,1 0 0,-9 8 62,0 1 13,2 0-1,0 1 1,0 0 0,0 0-1,1 0 1,1 1 0,0 0-1,0 0 1,1 0-1,1 1 1,0-1 0,0 1-1,0 14 1,3-24-68,0 1 0,0-1 0,0 1 0,0-1 1,1 1-1,-1-1 0,1 1 0,0-1 0,0 1 0,0-1 0,0 1 1,0-1-1,0 0 0,1 0 0,-1 0 0,1 0 0,0 0 0,-1 0 0,1 0 1,0 0-1,0-1 0,0 1 0,0-1 0,0 1 0,1-1 0,-1 0 1,0 0-1,1 0 0,-1 0 0,1 0 0,-1 0 0,1-1 0,-1 1 0,1-1 1,-1 0-1,4 0 0,4 0-28,0 0 0,0 0 0,0-1 1,-1 0-1,1-1 0,0 0 0,0-1 0,10-4 1,0-2-139,37-21 0,-49 25 73,0 0 0,0 0 0,0-2 0,-1 1 0,0 0 0,12-15 0,-19 20 76,0 1 0,1 0 1,-1-1-1,0 1 0,1-1 0,-1 1 1,0 0-1,0-1 0,1 1 0,-1-1 1,0 1-1,0 0 0,0-1 0,0 1 1,1-1-1,-1 1 0,0-1 0,0 1 1,0-1-1,0 1 0,0-1 1,0 1-1,0-1 0,-9 1-55,-13 12 107,18-9-16,1 1 1,-1 0-1,1 0 1,-1 0-1,1 0 1,0 0-1,1 1 0,-1-1 1,1 1-1,0 0 1,0 0-1,0 0 0,-1 8 1,3-11-14,-1 0 0,1 1 0,0-1 0,0 0 0,0 1 0,1-1 0,-1 0 1,0 1-1,1-1 0,-1 0 0,1 0 0,0 1 0,0-1 0,0 0 0,0 0 0,0 0 0,1 0 1,-1 0-1,1 0 0,-1 0 0,1-1 0,-1 1 0,1-1 0,0 1 0,0-1 0,0 1 0,0-1 1,0 0-1,0 0 0,0 0 0,4 1 0,2 1 5,1-1 1,-1-1-1,1 1 1,0-1-1,-1-1 0,1 1 1,0-2-1,0 1 0,0-1 1,-1 0-1,1-1 1,-1 0-1,1-1 0,-1 0 1,13-5-1,-4 0-47,0-1-1,-1 0 1,1-1-1,-2-1 1,0 0-1,17-17 1,-25 22-15,-1 0 0,0-1 1,0 0-1,-1 0 0,0 0 1,5-10-1,-10 17 40,0 0 0,0 0 1,-1 0-1,1 0 0,0 0 0,0 0 0,-1 0 1,1 0-1,0 0 0,0 0 0,0 0 0,-1 0 1,1 0-1,0 0 0,0 0 0,-1 0 0,1 0 1,0 0-1,0 0 0,0 0 0,-1 0 1,1 0-1,0 0 0,0 0 0,0 0 0,-1-1 1,1 1-1,0 0 0,0 0 0,0 0 0,0 0 1,0-1-1,-1 1 0,1 0 0,0 0 0,0 0 1,0-1-1,0 1 0,0 0 0,0 0 1,0 0-1,0-1 0,0 1 0,0 0 0,0 0 1,0 0-1,0-1 0,0 1 0,0 0 0,0 0 1,0-1-1,0 1 0,0 0 0,0 0 0,0 0 1,0-1-1,0 1 0,0 0 0,0 0 1,0 0-1,1-1 0,-17 11 41,13-6-21,1 0-1,0 0 1,0 0 0,0 0-1,0 0 1,0 0 0,1 1-1,0-1 1,0 0-1,0 1 1,0-1 0,1 1-1,0-1 1,0 1 0,0-1-1,0 1 1,1-1-1,0 1 1,-1-1 0,2 1-1,2 6 1,-3-7-21,0-1-1,1 0 1,-1 0 0,1 0-1,0 0 1,0 0-1,0 0 1,0 0 0,1 0-1,-1-1 1,1 1-1,-1-1 1,1 0 0,0 0-1,0 0 1,0 0 0,0 0-1,0-1 1,1 1-1,-1-1 1,0 0 0,1 0-1,-1 0 1,1-1-1,-1 1 1,1-1 0,-1 0-1,5 0 1,-5 0-63,0-1 0,0 0-1,0 0 1,0 0 0,0 0 0,0-1 0,-1 1 0,1-1-1,0 0 1,-1 0 0,1 0 0,-1 0 0,0 0 0,1 0 0,-1-1-1,0 1 1,-1-1 0,1 1 0,0-1 0,-1 0 0,1 0-1,-1 1 1,0-1 0,0 0 0,0 0 0,0 0 0,0-4 0,4-25-348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1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33 153 16339,'9'-21'1568,"-7"14"-734,-8 12 421,3-1-1109,0 1 0,1 1 0,-1-1 0,1 0 0,0 0 0,0 1 0,-1 9-1,-6 44-7,7-48-97,-4 73-27,6-76 34,0 0 0,0 0 0,1-1 0,1 1 0,-1 0 0,1 0-1,0-1 1,6 12 0,-8-17-11,1-1-1,0 1 1,0-1-1,0 1 1,0-1-1,0 0 0,0 1 1,0-1-1,0 0 1,1 0-1,-1 0 1,1 0-1,-1 0 1,0 0-1,1 0 0,0 0 1,-1-1-1,1 1 1,-1 0-1,1-1 1,0 0-1,-1 1 1,1-1-1,0 0 0,0 0 1,-1 0-1,1 0 1,0 0-1,-1 0 1,1 0-1,0-1 1,0 1-1,-1-1 0,1 1 1,-1-1-1,3-1 1,5-2 160,-1 0 0,0-1 1,-1 0-1,1 0 1,10-12-1,14-12 252,-3-1 1,0-2-1,-2-1 1,-1-1-1,-2-1 0,35-71 1,-66 124-472,1 0 0,1 0 0,0 1 0,1-1 0,1 1 0,1 0 0,0 0 0,2 0 0,2 32 0,-1-47 30,-1-1 0,1 1 0,0 0 0,0-1 0,0 1 0,1-1 0,-1 1 0,1-1 1,0 0-1,0 0 0,0 0 0,5 6 0,-6-8-2,1 0 0,-1 0 0,1 0 0,-1 0 0,1 0 0,-1-1 0,1 1 0,0 0 0,-1-1 0,1 0-1,0 1 1,-1-1 0,1 0 0,0 1 0,0-1 0,0 0 0,-1 0 0,1-1 0,0 1 0,0 0 0,-1-1 0,1 1 0,0-1 0,-1 1 0,1-1 0,0 0 0,-1 0 0,1 1 0,1-3 0,8-4 45,0-1 0,0-1 0,-1 0-1,0 0 1,-1-1 0,0 0 0,0 0 0,-1-1 0,7-13 0,0-3 29,0 0 1,20-56 0,-34 80-113,16-56-201,-16 56 117,0 1 1,-1-1 0,1 0 0,-1 0-1,0 0 1,0 0 0,0 1 0,0-1 0,0 0-1,-1 0 1,1 0 0,-1 0 0,0 1-1,0-1 1,0 0 0,0 1 0,-2-4 0,2 5 47,1 1 0,-1-1 0,0 1 0,0-1 0,1 1 0,-1 0 0,0-1 0,0 1 0,0 0 0,1-1 0,-1 1 1,0 0-1,0 0 0,0 0 0,0 0 0,0 0 0,1 0 0,-1 0 0,0 0 0,0 0 0,0 0 0,0 0 0,0 1 1,1-1-1,-1 0 0,0 1 0,0-1 0,0 0 0,1 1 0,-1-1 0,0 1 0,1-1 0,-1 1 0,0 0 0,1-1 1,-1 1-1,1 0 0,-1-1 0,1 1 0,-1 1 0,-6 14-820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2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29 16988,'-13'0'3767,"10"0"-3633,0 0 1,0 1-1,1-1 1,-1 1-1,0 0 0,0 0 1,1 0-1,-5 2 1,-2 4 57,-1 1 0,1 0 0,1 0 1,-1 0-1,-11 17 0,16-19-156,0 0 0,0 0 0,0 0 0,1 0 0,0 0 0,0 1-1,1-1 1,0 1 0,0 0 0,0 0 0,0 7 0,2-13-27,-1 0 1,1 0-1,0 0 0,0 0 1,0 0-1,0-1 0,0 1 1,0 0-1,1 0 1,-1 0-1,0 0 0,0 0 1,1 0-1,-1 0 0,0 0 1,1 0-1,-1 0 0,1-1 1,-1 1-1,1 0 0,0 0 1,-1-1-1,1 1 0,0 0 1,-1-1-1,1 1 1,0 0-1,1 0 0,0-1 2,-1 0-1,1 0 1,0 0-1,0 1 1,-1-2 0,1 1-1,0 0 1,0 0-1,-1-1 1,1 1-1,0-1 1,-1 1 0,1-1-1,1-1 1,8-3 47,0-1 0,-1-1 1,14-11-1,-7 5 48,-1-1 1,0 0-1,-1-2 0,-1 0 1,0 0-1,-2-1 1,1-1-1,13-27 0,-36 59-114,-5 14-564,13-22 351,-11 33-1105,12-36 1216,0 0 0,0 0 0,1 0 0,-1 0 0,1 0 0,0 0 0,0 1 0,0-1 1,0 0-1,1 3 0,2-2-542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2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16532,'-15'16'640,"0"0"0,1 1 0,1 1 0,1 0 1,1 0-1,-15 33 0,18-36-186,1-3-316,1 0-1,0 1 1,1-1-1,0 1 1,1 0-1,1 1 1,0-1-1,1 1 1,0-1-1,1 1 0,1 15 1,0-28-133,0 0 1,0 0-1,0 0 0,0 1 1,0-1-1,0 0 0,1 0 1,-1 0-1,0 0 0,1 0 1,-1 0-1,1 0 0,-1-1 1,1 1-1,0 0 0,-1 0 0,1 0 1,0 0-1,-1-1 0,1 1 1,0 0-1,0 0 0,0-1 1,0 1-1,1 0 0,-1-1 3,1 0 0,0 0-1,-1 1 1,1-1-1,-1 0 1,1-1-1,0 1 1,-1 0-1,1 0 1,0-1 0,-1 1-1,1-1 1,-1 1-1,3-2 1,5-3 20,-1 0 1,0-1 0,0 0-1,9-8 1,5-7 44,-13 12-58,0 0 0,0 1 1,0 0-1,13-7 0,-21 15-16,-1 0-1,0-1 1,1 1 0,-1 0 0,0 0-1,1-1 1,-1 1 0,1 0-1,-1 0 1,0 0 0,1-1 0,-1 1-1,1 0 1,-1 0 0,1 0-1,-1 0 1,0 0 0,1 0 0,-1 0-1,1 0 1,-1 0 0,1 0-1,-1 0 1,0 1 0,1-1 0,-1 0-1,1 0 1,-1 0 0,1 1-1,0 12-26,-14 22-4,11-31 28,-7 16-5,5-11 26,-1 0 0,2 0 0,-1 0 0,2 0 0,-1 0 0,-2 18 0,5-27-12,0 1 1,0-1-1,0 0 1,0 1 0,0-1-1,0 1 1,0-1-1,0 0 1,0 1 0,0-1-1,0 1 1,0-1-1,1 0 1,-1 1-1,0-1 1,0 0 0,0 1-1,1-1 1,-1 0-1,0 1 1,0-1 0,1 0-1,-1 1 1,0-1-1,0 0 1,1 0-1,-1 1 1,0-1 0,1 0-1,-1 0 1,1 0-1,-1 0 1,0 1 0,1-1-1,0 0 1,16-5 146,14-15 71,-28 17-204,0 1 0,0-1 1,0 1-1,1 0 0,-1 0 1,1 0-1,0 1 0,0-1 0,-1 1 1,1 0-1,0 0 0,0 0 1,0 0-1,6 1 0,-8-1-12,0 1 0,0-1 0,0 0 0,0 1 0,0-1 0,0 0 0,0 0 0,0 0 0,-1-1 0,1 1 0,0 0 0,-1-1 0,1 1 0,-1-1 0,1 1-1,-1-1 1,0 0 0,1 1 0,-1-1 0,1-3 0,2-2-102,0-1-1,-1 1 0,0-1 1,2-8-1,-3 9-164,-2 5 40,0 1-1,0-1 1,1 1-1,-1 0 1,0-1 0,1 1-1,-1-1 1,1 1-1,0 0 1,-1 0-1,1-1 1,0 1 0,0 0-1,-1 0 1,1 0-1,0 0 1,2-2 0,4 2-646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3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10 15611,'-3'-2'330,"0"1"0,0-1 0,0 1-1,0 0 1,-1 0 0,1 1-1,0-1 1,-1 1 0,1 0 0,0-1-1,-6 2 1,-40 5 1791,41-5-1685,-50 13 477,53-13-886,0 1-1,0 0 0,0 0 1,1 1-1,-1-1 1,1 1-1,0 0 0,-1 0 1,-3 5-1,7-8-26,1 0 0,0 0 0,0 1 0,-1-1 0,1 0 0,0 0 0,0 1 0,0-1 0,-1 0 0,1 0 0,0 1 0,0-1 0,0 0-1,0 0 1,0 1 0,-1-1 0,1 0 0,0 1 0,0-1 0,0 0 0,0 1 0,0-1 0,0 0 0,0 1 0,0-1 0,0 0 0,0 1 0,0-1 0,0 0 0,1 0-1,-1 1 1,0-1 0,0 0 0,0 1 0,0-1 0,0 0 0,1 0 0,-1 1 0,0-1 0,0 0 0,0 0 0,1 1 0,-1-1 0,0 0 0,0 0 0,1 0 0,-1 1-1,0-1 1,0 0 0,1 0 0,-1 0 0,0 0 0,1 0 0,-1 0 0,0 0 0,1 0 0,-1 0 0,0 0 0,1 0 0,-1 0 0,0 0 0,1 0 0,-1 0 0,28 1-96,-23-1 79,55-3-184,-40 1 88,0 1 0,0 1 0,22 3 0,-40-3 104,0 0-1,-1 0 1,1 0 0,0 1 0,-1-1 0,1 1-1,0-1 1,-1 1 0,1 0 0,-1 0 0,1-1-1,-1 1 1,1 0 0,-1 0 0,1 1 0,-1-1-1,2 2 1,-3-2 19,1 0 1,-1 0-1,1 0 0,-1 0 0,0 0 0,0 0 0,1 0 1,-1 0-1,0 0 0,0 1 0,0-1 0,0 0 0,0 0 1,-1 0-1,1 0 0,0 0 0,0 0 0,-1 0 0,1 0 1,-1 2-1,-3 3 112,1-1 1,-1 1-1,0-1 1,-1 0-1,1 0 1,-1 0 0,-8 6-1,-2 1 350,0 0 0,-23 11 0,33-20-457,0 0 0,0 0 1,-1-1-1,1 0 1,-1 0-1,1-1 0,-1 0 1,0 1-1,1-2 1,-1 1-1,-12-1 0,18 0-62,0 0 0,-1 0 0,1 0 0,-1-1 0,1 1-1,0 0 1,-1 0 0,1 0 0,0-1 0,-1 1 0,1 0-1,0 0 1,-1-1 0,1 1 0,0 0 0,-1-1 0,1 1-1,0 0 1,0-1 0,0 1 0,-1 0 0,1-1 0,0 1-1,0-1 1,0 1 0,0 0 0,0-1 0,0 1 0,0-1-1,0 1 1,0-1 0,0 1 0,0 0 0,0-1 0,0 1-1,0-1 1,0 1 0,0 0 0,0-1 0,0 1 0,0-1-1,1 1 1,-1-1 0,8-17-512,-7 17 514,12-19-611,11-1-190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3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83 351 14611,'-14'16'1427,"1"0"1,-14 23-1,23-32-1129,0 0 0,1 0 1,-1 0-1,2 1 1,-1 0-1,1 0 0,0-1 1,-2 15-1,4-21-255,0 1 0,0-1 0,0 0 0,0 1 0,0-1 0,0 0 1,0 1-1,0-1 0,1 0 0,-1 0 0,1 1 0,-1-1 0,0 0 0,1 0 0,0 1 0,-1-1 1,1 0-1,0 0 0,0 0 0,-1 0 0,1 0 0,0 0 0,0 0 0,0-1 0,0 1 0,0 0 0,0 0 1,1-1-1,-1 1 0,0 0 0,0-1 0,0 0 0,1 1 0,-1-1 0,0 0 0,1 1 0,-1-1 0,0 0 1,0 0-1,1 0 0,1 0 0,4-1 51,0 1 0,-1-1 1,1-1-1,-1 1 0,1-1 1,-1 0-1,8-5 0,5-2 30,-1-2 0,-1 0-1,0-1 1,0 0 0,-1-2-1,-1 0 1,0-1 0,15-19-1,-15 15-137,-1-1-1,-1 0 1,-1-1-1,0 0 0,-2-1 1,14-40-1,-20 48-28,-1 0 0,0 0 0,-1-1 0,0 1 0,-1 0-1,-1-18 1,-1 27 24,1 0-1,-1-1 0,0 1 0,-1 0 0,1 0 1,-1 0-1,0 0 0,-5-9 0,6 12 9,-1-1 0,0 1-1,0-1 1,0 1 0,0 0 0,-1 0-1,1 0 1,0 0 0,-1 0-1,0 1 1,1-1 0,-1 1-1,0 0 1,0-1 0,0 1 0,-3-1-1,2 2 21,1-1 0,-1 1 0,0-1 1,1 1-1,-1 0 0,1 1 0,-1-1 0,0 1 0,1-1 0,-1 1 0,1 0 0,0 0 0,-6 3 0,3-1 23,0 0 0,0 1 1,0 0-1,1 0 0,-1 1 0,-7 8 0,5-4 23,1-1-1,0 2 0,0-1 1,1 1-1,1 0 1,0 0-1,0 0 0,-4 15 1,8-22-52,-1 1 1,2-1 0,-1 1 0,0-1-1,1 1 1,0 0 0,0-1 0,0 1-1,0 0 1,0-1 0,1 1 0,-1-1-1,1 1 1,0 0 0,0-1-1,1 0 1,-1 1 0,1-1 0,-1 0-1,1 0 1,0 0 0,0 0 0,3 3-1,2 0-67,0 0 0,0-1 0,0 0 0,0-1-1,1 0 1,0 0 0,-1 0 0,14 3 0,-18-6 36,7 2-69,1 1 0,-1 0 0,-1 1 0,1 0 0,14 10 0,-22-13 92,0-1-1,0 1 0,0 0 0,0 0 1,-1 0-1,1 0 0,-1 1 1,1-1-1,-1 0 0,0 1 0,0-1 1,0 1-1,0-1 0,0 1 1,-1-1-1,1 1 0,-1 0 1,1-1-1,-1 1 0,0 0 0,0-1 1,0 1-1,-1 0 0,1-1 1,-1 1-1,1 0 0,-1-1 1,-1 3-1,0 1 65,-8 22-400,10-27 322,0-1 0,0 1 0,-1 0 0,1-1 0,0 1 0,-1 0 0,1-1 0,-1 1 0,1-1 0,-1 1-1,1-1 1,-1 1 0,1-1 0,-1 1 0,1-1 0,-1 1 0,1-1 0,-1 0 0,0 1 0,1-1 0,-1 0-1,0 1 1,0-1 0,1 0 0,-1 0 0,0 0 0,1 0 0,-1 0 0,0 0 0,0 0 0,-1 0 0,-3-5-136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83 181 14059,'-18'15'3489,"18"-12"-994,12-9-860,-4 2-1403,-1-1 0,0-1 1,0 1-1,0-1 0,-1-1 0,0 1 0,0-1 1,0 0-1,7-12 0,-10 15-210,-1-1 1,1 0-1,-1 1 1,0-1-1,0 0 0,0 0 1,0 0-1,-1 0 0,0-1 1,0 1-1,-1 0 0,1 0 1,-1-1-1,0 1 0,-1 0 1,1-1-1,-2-7 1,1 12-23,1 0 0,0 0 1,-1 0-1,1 0 1,-1 0-1,1-1 1,-1 1-1,1 0 0,-1 0 1,0 0-1,0 1 1,1-1-1,-1 0 1,0 0-1,0 0 0,0 0 1,0 1-1,0-1 1,0 0-1,0 1 1,0-1-1,0 1 0,0-1 1,-1 1-1,1 0 1,-2-1-1,0 1-1,1 0 0,-1 1 1,1-1-1,-1 1 0,1-1 0,-1 1 0,1 0 1,-1 0-1,1 0 0,0 0 0,-5 3 0,-2 3-14,0 0-1,0 0 1,1 0-1,-13 17 1,15-18 10,0 2 1,1-1-1,0 1 0,0-1 1,1 1-1,0 1 1,0-1-1,1 1 1,0-1-1,0 1 1,1 0-1,-2 16 1,4-24 5,0 1 1,0-1-1,0 1 0,0-1 1,0 1-1,0-1 1,0 0-1,1 1 1,-1-1-1,1 1 0,-1-1 1,1 0-1,-1 1 1,1-1-1,0 0 0,0 0 1,-1 1-1,1-1 1,0 0-1,0 0 0,0 0 1,0 0-1,1 0 1,0 1-1,1-1 7,-1 0 0,1 0 0,-1-1 0,1 1 0,0 0 0,0-1 0,-1 0-1,1 1 1,0-1 0,0 0 0,5-1 0,5-2 46,1 0-1,0 0 0,22-10 1,-36 13-54,39-17 140,-1-2 0,48-33 0,-85 51-138,1 0 0,-1 0 0,1 0 0,-1 0 0,1 0 0,-1 1 0,1-1 0,-1 0 0,1 1 0,0-1 0,-1 1 0,4-1 0,-5 2-2,0 0-1,1-1 1,-1 1 0,0 0 0,0-1 0,0 1 0,0 0 0,0-1-1,0 1 1,0 0 0,0-1 0,0 1 0,0 0 0,0-1-1,0 1 1,0 0 0,-1-1 0,1 1 0,0 0 0,0-1 0,-1 1-1,1-1 1,0 1 0,-1 0 0,1-1 0,-1 1 0,1-1 0,-1 1-1,-2 4 9,1-1 1,0 1-1,0 0 0,0-1 0,1 1 0,0 0 0,-1 6 0,2-10-1,0 0 0,0 0 0,0 0 0,0 0 0,0 0 0,0 0 0,0 0-1,0 0 1,1 0 0,-1 0 0,0 0 0,1 0 0,-1 0 0,1 0 0,-1 0-1,1-1 1,0 1 0,-1 0 0,1 0 0,0 0 0,-1-1 0,1 1-1,0-1 1,0 1 0,0 0 0,-1-1 0,1 1 0,0-1 0,0 0 0,0 1-1,0-1 1,0 0 0,0 1 0,0-1 0,0 0 0,0 0 0,0 0-1,0 0 1,0 0 0,2 0 0,11-1 80,0 0 1,0-1-1,-1 0 1,1-1-1,23-9 0,-24 8-34,0 0 0,0 0 1,1 1-1,-1 1 0,27-1 0,-38 3-71,0 0 1,0 1-1,0-1 1,0 1-1,0-1 1,0 1-1,0 0 1,-1-1-1,1 1 1,0 0-1,-1 0 1,1 1-1,0-1 1,-1 0-1,1 0 1,-1 1-1,0-1 1,1 1-1,-1-1 1,0 1-1,0 0 1,0-1-1,0 1 1,0 0-1,-1 0 1,1 0-1,0-1 1,-1 1-1,0 0 1,1 4-1,8-33-2121,-5 4 1671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12475,'-2'7'1368,"4"0"-1024,4 2-352,1-8 1896,5 2-1503,5-4-417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3:43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15726 414 11530,'-10'-4'548,"0"0"-1,0-1 0,0 0 0,1-1 1,-15-10-1,13 8-430,0 1 0,-1 0 0,-16-7 0,-71-21 347,-1 5 1,-170-29 0,-66 9 389,240 41-806,-148 4 0,-521 4-242,-99-31-203,161 9 432,-964-9-155,179 75 111,217-5 8,473-48-95,532-5 47,-902-35 78,609 47 45,-467-12-642,361-10-18,-1 27 425,-61 57 319,511-26-22,-282 80 0,419-89-9,-144 65 1,181-69-60,2 3 0,0 1 0,1 2 1,-66 58-1,66-42-31,2 1 0,2 2 0,-42 68 0,35-48-29,-86 134-19,94-138 7,-40 96 0,60-120 0,2 0-1,1 2 1,2-1-1,-5 41 0,12-51-3,0 0 0,2 0 0,1 0 0,1 0 1,1 0-1,11 42 0,-7-47-5,0-1 0,2 0 0,1 0 0,0 0 0,1-2 0,2 1 0,26 33 0,-18-30-3,1-1-1,1 0 1,1-2 0,1-1-1,32 21 1,-2-9 4,1-3 0,1-2-1,2-2 1,1-3 0,84 19 0,259 39-24,6-24 10,-24-5 25,751 79-46,145-89-106,3-47-76,-666 0 187,-132 0 45,302 0 1,-106 14 19,82 0 35,-1-23-19,916-101-55,-817 56-17,556-54 1,-1376 109 29,537-66-10,-6-37 23,-515 94-13,-1-3 0,-1-2 0,0-2 0,-1-3 0,-2-2 0,88-58 0,-106 58 2,0-1 0,-2-1 0,-2-2 0,51-61-1,-65 69 8,-2 0 0,0-2 0,-2 1 0,0-2 0,-2 0-1,0 0 1,-2-1 0,11-49 0,-14 40-13,-2-1 1,-1 0-1,-2 1 0,-2-1 1,0 0-1,-3 0 1,-1 1-1,-2-1 0,-1 1 1,-1 1-1,-3 0 1,0 0-1,-2 1 0,-2 1 1,-1 0-1,-1 1 1,-2 1-1,-44-52 0,11 25 97,-4 3 0,-1 2 0,-3 3-1,-109-68 1,-291-129-253,203 137 17,118 56 50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16388,'-26'88'2572,"-12"45"14,34-115-2272,2 0 1,0 0-1,0 0 1,2 0 0,2 27-1,-2-43-306,0 1 0,0-1 0,1 0-1,-1 1 1,0-1 0,1 1 0,0-1 0,0 0 0,0 0 0,0 1 0,0-1-1,0 0 1,0 0 0,1 0 0,-1 0 0,1-1 0,-1 1 0,1 0 0,0 0-1,0-1 1,0 1 0,0-1 0,0 0 0,0 0 0,0 1 0,0-1-1,0-1 1,1 1 0,-1 0 0,0 0 0,1-1 0,-1 1 0,0-1 0,1 0-1,-1 0 1,1 0 0,-1 0 0,0 0 0,1-1 0,-1 1 0,1 0 0,-1-1-1,0 0 1,0 0 0,1 0 0,-1 0 0,0 0 0,0 0 0,3-3-1,14-10 0,-1 0-1,-1-2 0,0 0 0,-1-1 1,22-30-1,-44 57-2,0-1 1,1 1-1,0 0 1,-3 13-1,5-16 22,1 0 0,0-1 0,0 1 0,1 0 0,0 0 0,0 1 0,1-1-1,0 0 1,1 9 0,-1-14-20,0 0 0,1-1 0,-1 1 1,1-1-1,-1 1 0,1-1 0,0 1 0,0-1 0,-1 0 0,1 1 0,0-1 0,0 0 1,0 0-1,1 1 0,-1-1 0,0 0 0,0 0 0,1 0 0,-1 0 0,0-1 0,1 1 0,-1 0 1,1-1-1,-1 1 0,1 0 0,-1-1 0,1 0 0,-1 1 0,1-1 0,0 0 0,-1 0 1,1 0-1,-1 0 0,1 0 0,0 0 0,-1-1 0,1 1 0,-1 0 0,1-1 0,-1 1 0,1-1 1,1 0-1,2-1-87,0 0 0,0-1 0,0 1 0,0-1 0,0 0 0,0 0 0,-1-1 0,0 1 0,1-1 0,-1 0 0,5-8 0,12-25-114,-2-11-105</inkml:trace>
  <inkml:trace contextRef="#ctx0" brushRef="#br0" timeOffset="1">313 0 17332,'0'13'1552,"-3"1"-1224,3-5-296,8 1 640,8-3-1000,3 0 352,5-5-128,2 1-128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5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 13339,'-13'10'546,"0"1"0,2 1 0,-1 0 0,2 1 0,-1 0 0,-8 17 0,17-28-461,-9 14 233,0 0-1,1 0 1,1 1 0,1 0-1,0 1 1,1 0-1,-5 19 1,12-35-274,0 0 1,-1-1 0,1 1-1,0 0 1,0-1-1,0 1 1,0 0-1,0 0 1,0-1-1,1 1 1,-1 0-1,0-1 1,1 1 0,0 0-1,-1-1 1,1 1-1,0-1 1,0 1-1,-1-1 1,1 1-1,1-1 1,-1 0-1,2 3 1,0-2 30,-1-1-1,1 1 1,0-1 0,0 1-1,0-1 1,0 0 0,0 0-1,0 0 1,1 0 0,-1-1-1,6 1 1,-1-1-155,0 0 0,0 0 0,-1 0 0,1-1 0,0-1 0,-1 1 0,1-1 0,-1 0 0,0-1 0,10-4 0,-13 3 3,0 1 0,0 0-1,-1-1 1,1 0-1,-1 0 1,4-5 0,-6 8 45,13-20-375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6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18556,'-12'37'4785,"-88"339"-2557,78-288-2150,21-85-83,0 1 13,0 0 0,0 0 1,0 0-1,1-1 0,0 1 0,0 6 0,0-10-4,0 1 0,0-1 0,0 1 0,0-1-1,0 1 1,0-1 0,1 1 0,-1-1 0,0 1 0,0-1-1,1 1 1,-1-1 0,0 0 0,1 1 0,-1-1 0,0 0-1,1 1 1,-1-1 0,1 0 0,-1 1 0,1-1-1,0 1 4,0-1 1,1 0-1,-1 0 0,0 0 0,0 1 0,0-1 0,0 0 0,0-1 0,1 1 0,-1 0 0,0 0 0,0 0 0,0-1 0,1 0 1,21-8 74,-1-2 1,0 0-1,-1-1 1,24-19-1,-16 12 7,32-17 0,-60 35-87,0 1-1,-1-1 0,1 1 1,0-1-1,0 1 0,0 0 1,0-1-1,-1 1 1,1 0-1,0-1 0,0 1 1,0 0-1,0 0 0,0 0 1,0 0-1,0 0 0,0 0 1,0 0-1,-1 0 0,3 1 1,-3-1-2,0 1 1,1-1 0,-1 1-1,0-1 1,0 1-1,0-1 1,1 1-1,-1-1 1,0 1 0,0-1-1,0 1 1,0 0-1,0-1 1,0 1 0,0-1-1,0 1 1,0-1-1,0 1 1,0-1 0,-1 1-1,1-1 1,0 1-1,0-1 1,-1 1-1,0 4-93,-1-1 0,-1 1 0,1-1 0,0 0-1,-1 0 1,-5 6 0,-1-1-293,0 0 1,-1-1 0,-21 15-1,6-10-2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16123,'0'0'75,"0"0"-1,0 0 0,0-1 0,0 1 1,0 0-1,-1 0 0,1 0 0,0-1 1,0 1-1,0 0 0,0 0 0,0 0 1,0-1-1,0 1 0,0 0 0,0 0 1,1 0-1,-1-1 0,0 1 0,0 0 1,0 0-1,0 0 0,0-1 0,0 1 1,0 0-1,0 0 0,0 0 0,1 0 1,-1-1-1,0 1 0,0 0 0,0 0 0,0 0 1,1 0-1,-1 0 0,0 0 0,0-1 1,1 1-1,5 7 1655,4 16 4,-5-1-1353,-1 0 0,-1 1 0,0-1 0,-2 24 0,-7 91 36,-1-30 24,7-105-426,2 26 255,-2-27-257,1-1 0,-1 1-1,0-1 1,0 1-1,0-1 1,1 1 0,-1-1-1,0 1 1,1-1-1,-1 1 1,0-1 0,1 1-1,-1-1 1,1 0-1,-1 1 1,0-1-1,1 0 1,-1 1 0,1-1-1,-1 0 1,1 0-1,-1 1 1,1-1 0,-1 0-1,1 0 1,0 0-1,-1 0 1,1 0 0,-1 0-1,1 0 1,-1 0-1,1 0 1,-1 0 0,1 0-1,0 0 1,-1 0-1,1 0 1,-1 0-1,1 0 1,-1-1 0,1 1-1,0-1 1,7-3 71,-1 0 0,1-1 0,-1 0 0,0-1-1,-1 1 1,1-1 0,9-13 0,5-3 85,42-42 13,-4-3 0,74-106 1,-131 170-324,-1 1 1,1-1-1,-1 0 1,1 1 0,-1-1-1,0 0 1,2-6-1,-3 9 104,0-1 0,0 1 0,0 0 0,0-1 0,0 1 0,0-1 0,0 1 0,0 0 0,0-1 0,-1 1 0,1-1 0,0 1 0,0 0 0,0-1 0,0 1 0,-1 0 0,1-1 0,0 1 0,0 0 0,-1-1 0,1 1 0,0 0 0,-1-1-1,0 0 14,0 1 0,0 0 0,0-1 0,0 1 0,0 0-1,0 0 1,0 0 0,0 0 0,0-1 0,0 1 0,0 1-1,0-1 1,0 0 0,-1 0 0,-19 5-510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15635,'6'27'1617,"3"-1"-1153,-1-8-328,2-6 832,0-1-768,2-4 80,-4-1-344,1-3-104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7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44 438 13507,'1'7'386,"-1"1"0,2 0 1,-1-1-1,1 1 0,0-1 1,4 11-1,-5-16-300,-1-1 0,1 1-1,0-1 1,-1 0 0,1 1 0,0-1-1,0 0 1,0 1 0,0-1 0,0 0 0,0 0-1,0 0 1,0 0 0,1 0 0,-1 0-1,0 0 1,1 0 0,-1-1 0,0 1-1,1 0 1,-1-1 0,1 1 0,-1-1 0,1 0-1,-1 1 1,1-1 0,-1 0 0,1 0-1,0 0 1,-1 0 0,1 0 0,-1-1 0,1 1-1,-1 0 1,1-1 0,-1 1 0,1-1-1,1 0 1,0-1 3,0 0 0,0 0 0,-1 0 0,1-1 0,-1 1 0,1-1 0,-1 0 0,0 1 0,0-1 0,0 0 0,0 0 0,0-1-1,-1 1 1,0 0 0,1 0 0,-1-1 0,-1 1 0,2-4 0,1-7-95,-1 0-1,0 0 1,0-16 0,-2 19-174,-1 1 0,0 0 1,0-1-1,-1 1 1,-5-18-1,6 26 121,0 0-1,0 0 1,0-1 0,0 1-1,0 0 1,-1 0-1,1 0 1,0 0 0,-1 1-1,0-1 1,1 0-1,-1 1 1,-3-3 0,4 3 20,-1 1 0,1-1 0,-1 1 0,1-1 0,-1 1 0,1 0 0,-1 0 1,1 0-1,-1-1 0,1 2 0,-1-1 0,1 0 0,-1 0 0,1 0 0,-1 1 1,1-1-1,-1 1 0,1-1 0,-1 1 0,1-1 0,0 1 0,-1 0 0,-1 1 1,-2 2 24,-1 1 1,1-1 0,0 1 0,0 0 0,0 1 0,1-1 0,-1 1-1,1 0 1,1 0 0,-1 0 0,-3 11 0,2-4 78,0-1-1,1 1 1,0 0 0,1 1 0,-1 16-1,3-24-23,1-1-1,0 1 1,0-1-1,0 1 1,1-1-1,0 1 1,0-1-1,0 1 0,1-1 1,-1 0-1,1 0 1,1 0-1,-1 0 1,1 0-1,0 0 1,0-1-1,7 9 1,-7-10 0,1 1 0,0-1 0,0 0 0,1-1 0,-1 1 0,1-1 1,-1 0-1,1 0 0,0 0 0,-1-1 0,1 1 0,0-1 0,0-1 1,0 1-1,0 0 0,0-1 0,0 0 0,0-1 0,10-1 0,-5 1 20,0-2 0,-1 0 0,1 0 0,-1 0 0,0-1 0,0-1 0,0 1 0,0-2 0,-1 1 0,0-1 0,0 0 0,-1-1 0,13-13 0,-10 8-28,0 0 1,0-2-1,-2 1 1,1-1-1,-2 0 1,0 0-1,10-30 1,-12 7-77,-5 36 41,0 1 0,0-1 0,0 1 0,0-1 0,0 1-1,0-1 1,-1 1 0,1-1 0,0 0 0,0 1 0,0-1 0,0 1 0,-1-1 0,1 1-1,0 0 1,0-1 0,-1 1 0,1-1 0,0 1 0,-1-1 0,1 1 0,-1-1 0,0 1 1,1 0 0,-1 1 0,0-1 0,0 0 0,1 0 0,-1 0 0,0 1 0,1-1 0,-1 0 0,0 1 0,1-1 0,-1 1 0,1-1 0,-1 1 0,0-1 0,1 1 0,-1-1 0,1 1 0,-1-1 0,1 1 0,0 0 1,-1 0-1,-7 11 54,1 0 1,1 0-1,0 1 1,1-1-1,0 1 1,1 1 0,0-1-1,1 1 1,0-1-1,0 27 1,2-36-25,1 0 1,0 0-1,1 0 0,-1 0 1,1 0-1,0 0 0,0 0 1,0 0-1,0 0 0,1 0 0,-1-1 1,1 1-1,0 0 0,0-1 1,1 1-1,2 2 0,-3-4-12,0 0 0,0 0 0,0-1 0,1 1-1,-1 0 1,0-1 0,1 0 0,0 0 0,-1 1-1,1-1 1,0-1 0,-1 1 0,1 0 0,0-1-1,0 1 1,0-1 0,0 0 0,-1 0 0,1 0-1,0-1 1,0 1 0,0 0 0,2-2 0,7-2 25,0 0 1,-1 0 0,0-2-1,0 1 1,0-1 0,-1-1-1,0 0 1,0 0 0,16-17-1,-1-2 39,-1-1-1,22-32 1,-24 28-69,-1 0 1,-2-2 0,-1 0 0,-2-1 0,-1-1 0,-1 0-1,12-54 1,-25 83-5,1 0 5,-1 0 1,0 1-1,0-1 1,-1 0 0,1 0-1,-1 0 1,-1 0-1,-1-9 1,2 14-9,0 1 0,0-1 0,0 0 0,0 1 0,0-1 0,0 0 0,-1 1 0,1-1 0,0 0 0,-1 1 1,1-1-1,0 0 0,-1 1 0,1-1 0,-1 1 0,1-1 0,-1 1 0,1-1 0,-1 1 0,1 0 0,-1-1 0,1 1 0,-1-1 1,0 1-1,1 0 0,-1 0 0,1-1 0,-2 1 0,1 0 7,0 0-1,0 0 1,-1 1-1,1-1 1,0 1 0,0-1-1,0 0 1,0 1 0,0 0-1,0-1 1,0 1-1,0 0 1,0-1 0,0 1-1,0 1 1,-4 3 43,0 1-1,0-1 1,1 1 0,-5 8 0,-1 5-37,1 0 1,1 0 0,1 1 0,1 0 0,0 0 0,1 1 0,2-1 0,0 1 0,1 0 0,1 0-1,1 0 1,1 0 0,0 0 0,2 0 0,1 0 0,8 27 0,5-11-192,-17-36 145,1 0 1,-1 0 0,1 0-1,0 0 1,-1 0 0,1 0-1,0 0 1,0 0 0,0 0-1,0 0 1,0 0 0,-1 0 0,2-1-1,-1 1 1,0 0 0,0-1-1,0 1 1,0-1 0,0 1-1,0-1 1,1 0 0,-1 1-1,0-1 1,0 0 0,0 0-1,3 0 1,-3 0-45,0-1 0,0 1 0,0-1-1,-1 0 1,1 1 0,0-1 0,0 0 0,-1 0 0,1 0 0,0 0-1,-1 1 1,1-1 0,-1 0 0,1 0 0,-1 0 0,0 0 0,1 0-1,-1 0 1,0 0 0,0 0 0,0 0 0,0 0 0,1 0 0,-1 0-1,-1-1 1,1 1 0,0 0 0,0 0 0,0 0 0,0 0 0,-1 0-1,1 0 1,-1 0 0,0-1 0,-15-34-1959,-1 12-175,-2 0-1,-28-28 0,-8-9 99,47 50 1969,1 4 236,1-1 1,0-1-1,-8-13 1,14 22-49,1 0 0,-1 0 0,0 0 0,0 1 0,1-1 0,-1 0 0,0 0 0,1 0 0,-1 0 0,0 0 0,0 0 0,1 0 0,-1 0 0,0 0 0,0 0 0,1 0 0,-1 0 0,0 0 0,1 0 0,-1-1 0,0 1 0,0 0 0,1 0 1,-1 0-1,0 0 0,0 0 0,0-1 0,1 1 0,-1 0 0,0 0 0,0 0 0,0 0 0,1-1 0,-1 1 0,0 0 0,0 0 0,0-1 0,0 1 0,0 0 0,0 0 0,1-1 0,-1 1 0,0 0 0,0 0 0,0-1 0,0 1 0,0 0 0,0-1 0,0 1 1,0 0-1,0 0 0,0-1 0,0 1 0,0 0 0,0 0 0,-1-1 0,1 1 0,0 0 0,0 0 0,0-1 0,0 1 0,0 0 0,-1 0 0,1-1 0,0 1 0,0 0 0,0 0 0,0 0 0,-1-1 0,24 11 1818,-20-9-1757,31 16 1197,-23-10-1139,1-1 0,0 0 0,0-1 0,1 0 0,-1-1 0,1-1 0,0 0 0,22 2 0,-11-6-120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16884,'0'4'1584,"7"5"-1064,3-4-352,9 1 936,-3-4-720,-5-2-360,4 0-64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8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17820,'-21'45'3019,"16"-36"-2703,0 0-1,0 1 1,1-1 0,0 1-1,1 0 1,0 0 0,1 1 0,0-1-1,1 1 1,-1 15 0,3-24-320,-1 1 0,1-1 1,0 1-1,-1-1 0,1 0 0,1 0 1,-1 0-1,0 1 0,0-1 0,1 0 1,-1 0-1,1-1 0,-1 1 0,1 0 1,0 0-1,0-1 0,0 1 0,0-1 1,0 0-1,0 1 0,0-1 0,0 0 1,4 1-1,8 3-282,-1-1 0,29 5 1,-20-4-23,-11-3 174,-4-1-26,0 1 0,0 0 0,0 0 1,13 6-1,-19-8 153,0 1 1,0-1-1,0 1 0,0 0 0,0-1 1,0 1-1,0 0 0,-1-1 1,1 1-1,0 0 0,0 0 1,-1 0-1,1 0 0,-1 0 1,1 0-1,-1 0 0,1 0 1,-1 0-1,1 0 0,-1 0 1,0 0-1,0 0 0,1 0 1,-1 0-1,0 0 0,0 0 1,0 0-1,0 0 0,0 1 0,-1-1 1,1 0-1,0 0 0,0 0 1,-1 0-1,1 0 0,-1 0 1,1 0-1,-1 0 0,1 0 1,-2 1-1,-2 4 95,0-1 1,0 1-1,-1-1 1,0 0-1,0 0 1,-1-1-1,1 1 1,-13 6-1,0-1 396,-35 15 0,44-22-367,0 0 0,0 0 0,0-1 0,0 0 0,-1-1 0,1 0 0,-1 0 0,1-1 0,-13-2 0,20 2-187,-1 0 1,1 0-1,-1-1 1,1 0-1,-1 1 1,1-1 0,0 0-1,-1 0 1,1 0-1,0 0 1,0-1-1,-1 1 1,1-1-1,0 1 1,1-1-1,-1 0 1,0 1-1,0-1 1,1 0-1,-1 0 1,1 0-1,0-1 1,-1 1-1,1 0 1,0 0-1,0-1 1,0 1-1,1-1 1,-1 1-1,1-1 1,-1 1 0,1-1-1,0 1 1,0-1-1,0 1 1,0-1-1,0 1 1,1-1-1,0-3 1,9-22-470,7-2-219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 14883,'5'2'388,"18"4"1831,-1-2 0,32 4 0,-47-8-1953,0 0 0,0 0-1,0 0 1,0-1-1,0 0 1,0 0 0,0-1-1,0 0 1,0 0 0,-1-1-1,1 0 1,6-4-1,-9 4-199,1-1 0,-1 0 0,0 0 0,0 0 0,0 0-1,0-1 1,5-8 0,-8 11-62,1 0 1,-1-1-1,0 1 0,0-1 0,0 1 1,-1-1-1,1 1 0,0-6 0,-1 7-9,0 0 0,0 0-1,0 0 1,0 0-1,0 0 1,0 0 0,-1 0-1,1 0 1,0 0 0,-1 0-1,1 0 1,-1 0-1,1 0 1,-1 0 0,1 0-1,-1 0 1,0 1 0,1-1-1,-1 0 1,0 0 0,-1-1-1,0 1-6,0 0 0,0 1 0,0-1 1,0 0-1,0 1 0,0-1 0,0 1 0,-1-1 0,1 1 0,0 0 0,0 0 0,0 0 1,0 0-1,0 0 0,-1 1 0,1-1 0,0 1 0,0-1 0,0 1 0,0 0 0,0 0 0,0 0 1,-3 2-1,-2 1-19,0 0 0,0 1 0,1 0 0,-11 11 0,12-11 24,0 0 0,0 0 0,1 1 0,0-1 0,1 1 0,-1 0 0,1 1 0,0-1 0,0 0 0,-2 9 0,5-12 10,-1 0 0,1-1 0,0 1 0,0 0 0,0 0 0,0-1 0,0 1 0,0 0 0,1-1 0,-1 1 0,1 0 0,0-1 0,0 1 0,0-1 0,0 1 0,0-1 0,1 1 0,-1-1 0,1 0-1,-1 0 1,1 0 0,0 0 0,0 0 0,0 0 0,0 0 0,0-1 0,0 1 0,4 1 0,2 2 6,0-2 0,0 1-1,1-1 1,-1 0 0,1-1-1,0 0 1,0-1-1,-1 1 1,1-2 0,0 1-1,0-1 1,0-1-1,0 1 1,0-2 0,0 1-1,11-4 1,-3 0 0,-1 0 1,0-1 0,0-1-1,0 0 1,-1-1-1,0-1 1,22-18-1,-35 26-9,3-2-2,0-1 0,0 0-1,-1 0 1,0 0 0,0-1 0,0 0-1,0 1 1,-1-1 0,3-6-1,-6 11 3,1 0 0,-1 0 0,0-1-1,0 1 1,0 0 0,0 0-1,0 0 1,0-1 0,0 1-1,0 0 1,0 0 0,0-1-1,1 1 1,-1 0 0,0 0-1,0-1 1,-1 1 0,1 0-1,0 0 1,0 0 0,0-1-1,0 1 1,0 0 0,0 0-1,0 0 1,0-1 0,0 1-1,0 0 1,0 0 0,-1 0-1,1-1 1,0 1 0,0 0 0,0 0-1,0 0 1,-1 0 0,1-1-1,0 1 1,0 0 0,0 0-1,-1 0 1,1 0 0,0 0-1,0 0 1,0 0 0,-1 0-1,1 0 1,0 0 0,0 0-1,-1 0 1,1 0 0,0 0-1,0 0 1,0 0 0,-1 0-1,1 0 1,0 0 0,0 0-1,-1 0 1,1 0 0,0 0 0,-14 5 15,9-2 8,0 1-1,0 1 0,1-1 1,-1 0-1,1 1 0,0 0 1,0 0-1,1 0 0,-1 1 0,1-1 1,0 1-1,1 0 0,-3 7 1,3-9-50,0 0 0,1 1 1,0-1-1,0 0 1,0 0-1,1 1 0,-1-1 1,1 0-1,0 1 1,0-1-1,1 1 0,-1-1 1,1 0-1,0 0 0,0 1 1,0-1-1,1 0 1,0 0-1,3 7 0,-4-10-6,0 0 0,-1-1 0,1 1 0,0-1 0,-1 1-1,1-1 1,0 1 0,0-1 0,-1 1 0,1-1 0,0 0 0,0 1-1,0-1 1,0 0 0,-1 0 0,1 1 0,0-1 0,0 0-1,0 0 1,0 0 0,0 0 0,0 0 0,0 0 0,-1-1 0,1 1-1,0 0 1,0 0 0,0 0 0,0-1 0,0 1 0,-1-1-1,1 1 1,0-1 0,0 1 0,-1-1 0,1 1 0,0-1 0,-1 1-1,1-1 1,0 0 0,-1 1 0,1-2 0,11-12-374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0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50 21533,'-3'-3'1704,"3"1"-1328,2-3-256,5 2 24,2-5 280,-2-6-328,1-1-176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19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16115,'15'5'1889,"-1"2"-1145,5 2-240,4 3 1497,11 3-1257,0 5-120,11 3-104,1 3-72,-2 3-200,-1 2-80,-7 2-232,-2 0-192,-9-1-432,-2-2-328,-9-9 824,-1 1-208,-6-12-113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6:42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0 242 12403,'57'3'361,"76"2"106,-34-12-280,185-37 0,-113 14-124,901-70-55,-38 96 1253,-654 20-257,-242-13 1131,-160-3-1525,10 1-548,0-1 0,0 0 0,0-1 0,-13-3 0,4-2 279,22 4-398,0-1-1,0 1 0,0-1 0,0 0 0,0 1 0,-1-1 0,1 0 0,-1 0 1,0 0-1,0 1 0,0-1 0,0 0 0,0 0 0,-2-5 0,-3-19-247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13 340 14707,'-3'9'806,"-6"25"606,9-34-1383,0 0-1,-1 1 0,1-1 1,0 1-1,0-1 0,1 0 1,-1 1-1,0-1 0,0 1 1,0-1-1,0 1 1,0-1-1,0 0 0,0 1 1,1-1-1,-1 1 0,0-1 1,0 0-1,1 1 0,-1-1 1,0 0-1,0 1 0,1-1 1,-1 0-1,1 1 0,0-1 37,0 0-1,0 0 0,-1 0 0,1 0 0,0 0 0,0 0 0,0 0 0,0 0 0,0 0 0,0 0 0,0-1 0,0 1 1,-1 0-1,1-1 0,0 1 0,0-1 0,1 0 0,7-4 186,0-1 0,-1 0 0,1 0 0,-1-1 0,0 0 0,10-13 0,40-54 669,-39 46-451,26-48 1,-41 67-386,1-1 1,-1 0 0,-1 0 0,0 0 0,0 0 0,-1 0 0,-1-1 0,1 1 0,-1-17 0,-1 26-74,0 0 0,0-1 0,0 1 0,0-1-1,0 1 1,0 0 0,0-1 0,-1 1 0,1 0 0,0-1 0,-1 1 0,1 0 0,-1-1 0,0 1-1,1 0 1,-1 0 0,0-1 0,0 1 0,0 0 0,0 0 0,1 0 0,-2 0 0,1 0 0,0 0-1,0 1 1,0-1 0,0 0 0,0 0 0,-1 1 0,1-1 0,0 1 0,-1-1 0,1 1 0,0 0-1,-1-1 1,1 1 0,0 0 0,-3 0 0,0 1-7,0-1 0,1 1 1,-1 0-1,1 0 0,-1 1 0,1-1 1,-1 1-1,1-1 0,0 1 0,0 0 1,0 1-1,0-1 0,0 0 0,-3 4 1,-5 8-12,0-1 0,1 2-1,0-1 1,2 1 0,-1 1 0,2 0 0,0 0 0,1 0 0,0 1 0,2 0 0,0 0 0,1 0 0,0 0-1,0 23 1,3-37 9,0 0 0,0 0-1,1-1 1,-1 1-1,1 0 1,-1 0 0,1-1-1,0 1 1,0 0 0,0-1-1,0 1 1,0-1-1,1 1 1,-1-1 0,1 0-1,0 1 1,0-1 0,2 3-1,-2-4 2,0 0-1,1 0 1,-1 0-1,0-1 1,0 1-1,0 0 1,1-1-1,-1 1 1,0-1-1,0 0 1,1 0-1,-1 0 1,0 0-1,1 0 1,-1 0-1,0-1 1,0 1-1,1-1 1,-1 0-1,0 1 1,0-1 0,3-2-1,6-3 16,0 0-1,-1 0 1,0-1 0,-1-1-1,1 0 1,-1 0 0,15-18-1,1-6 121,23-36 0,1-19 188,-44 82-195,-5 16-101,-5 18-28,2-17-5,-2 12-12,-3 29-1,7-47 17,1 0 0,0 0 0,0 0 0,0 0 0,1 0 0,0 0 0,0 0 0,0-1 0,1 1 0,3 8 0,-4-12 3,0 0 1,0 0-1,1-1 0,-1 1 0,0 0 1,0-1-1,1 0 0,-1 1 1,1-1-1,0 0 0,-1 1 1,1-1-1,0 0 0,-1 0 0,1 0 1,0-1-1,0 1 0,2 0 1,0 0 2,0 0 1,0-1-1,0 0 1,1 0-1,-1 0 1,0 0 0,0-1-1,6-1 1,3-2 17,0 0 1,-1-1 0,1 0 0,18-12-1,5-4 35,-2-2 0,36-31-1,-68 53-59,20-15 20,-22 16-18,0 0-1,0 0 1,1 0-1,-1 0 0,0 0 1,1 0-1,-1-1 1,0 1-1,0 0 1,1 0-1,-1 0 1,0 1-1,1-1 0,-1 0 1,0 0-1,0 0 1,1 0-1,-1 0 1,0 0-1,0 0 0,1 0 1,-1 0-1,0 1 1,0-1-1,1 0 1,-1 0-1,0 0 0,0 1 1,3 13-2,-10 31 7,5-36-3,0 1 0,1-1 0,0 0 0,0 0 0,2 16 0,-1-24-2,0-1 0,0 1 1,0-1-1,0 1 1,0 0-1,0-1 0,0 1 1,0-1-1,1 1 1,-1-1-1,0 1 0,0-1 1,0 1-1,1-1 1,-1 0-1,0 1 0,1-1 1,-1 1-1,1-1 1,-1 0-1,0 1 0,1-1 1,-1 0-1,1 1 0,-1-1 1,1 0-1,-1 0 1,1 1-1,0-1 0,0 0 2,0 0 0,1 0 0,-1 0 0,0 0 0,0-1 0,1 1 0,-1 0 0,0-1-1,0 1 1,0-1 0,1 1 0,0-2 0,30-22 47,41-57 32,-11 13-75,-58 64-121,-3 6-5,-7 13-202,-12 18-1133,17-32 1221,-1 3-41,0-1 0,0 1 0,0-1 0,-1 0 0,1 0 0,-1 0 0,0 0 0,0-1 0,0 1 0,0-1 0,-1 0 0,-6 4-1,0-5-726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1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 18508,'-6'-6'1704,"6"10"-1160,3 1-288,3 0 825,-2 4-1209,2-2 200,3 6-184,-4-10-176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4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13755,'0'-14'6296,"-2"27"-4060,-2 28-1839,3-3-306,-2-10 53,3 0 0,0-1 0,7 52-1,-3-112 135,-2 6-261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13843,'4'3'267,"0"0"1,0 0-1,1 0 1,-1 0-1,1 0 0,0-1 1,0 0-1,0 0 1,0 0-1,0-1 0,0 0 1,0 0-1,1 0 1,-1 0-1,0-1 1,1 0-1,-1 0 0,0-1 1,0 1-1,1-1 1,9-3-1,-8 2-51,0-1 0,0 0 0,0 0 0,-1-1 0,1 1 1,-1-2-1,0 1 0,0 0 0,0-1 0,-1 0 0,0-1 0,0 1 0,0-1 0,-1 0 1,6-8-1,-9 11-167,0 1 0,0 0 0,0 0 0,0 0 0,0-1 0,0 1 0,-1 0 0,1-1 0,-1 1 0,1 0 0,-1-1 0,0 1 0,0-1 0,0 1 0,0-1 0,-1 1 0,1 0 0,-1-1 0,1 1 0,-1 0 0,0-1 0,-2-3 0,2 4-30,-1 0-1,1 1 1,0-1-1,-1 1 0,0-1 1,1 1-1,-1 0 0,0 0 1,0-1-1,0 1 1,0 0-1,0 1 0,0-1 1,0 0-1,0 1 1,0-1-1,0 1 0,0-1 1,0 1-1,0 0 0,-1 0 1,1 0-1,0 0 1,0 0-1,-4 2 0,-1-1-12,1 2 0,-1-1-1,1 1 1,0 0-1,0 0 1,0 0 0,0 1-1,0 0 1,1 0-1,0 1 1,0-1 0,0 1-1,0 0 1,1 1 0,-6 8-1,4-6-13,1 0-1,1 0 0,-1 0 1,1 1-1,1-1 0,-1 1 1,1 0-1,1 0 0,0 1 1,-2 15-1,4-23 8,0 0 0,0-1 1,0 1-1,0 0 0,0-1 0,0 1 0,1 0 1,-1-1-1,0 1 0,1 0 0,-1-1 0,1 1 1,0-1-1,-1 1 0,1-1 0,0 1 0,0-1 1,0 0-1,0 1 0,0-1 0,0 0 0,1 0 1,-1 0-1,2 2 0,0-2 0,0 0 0,-1 0 0,1-1 0,0 1 0,-1-1 0,1 1 0,0-1 0,0 0 0,0 0 0,-1 0 0,1-1 0,0 1 0,4-2 0,7-2 0,0 0-1,0-2 0,0 0 0,17-10 0,32-25 14,-46 28 4,0 1-1,1 1 0,33-14 1,-50 24-16,0 1 1,0 0 0,0-1 0,0 1-1,0 0 1,-1 0 0,1-1-1,0 1 1,0 0 0,0 0 0,0 0-1,0 0 1,0 0 0,0 0 0,0 1-1,0-1 1,-1 0 0,1 0-1,0 1 1,0-1 0,0 0 0,0 1-1,0-1 1,-1 1 0,1-1 0,0 1-1,-1 0 1,1-1 0,0 1-1,-1 0 1,1-1 0,0 1 0,-1 0-1,1 0 1,-1-1 0,0 1 0,1 0-1,-1 0 1,0 0 0,1 0-1,-1 0 1,0-1 0,0 1 0,0 0-1,1 0 1,-1 2 0,0 6-2,1 0 1,-1 1-1,-2 16 0,0-12-18,2-13 19,0 0 0,0-1 0,0 1 0,0 0 1,0 0-1,0 0 0,0-1 0,0 1 0,1 0 0,-1 0 1,0 0-1,0-1 0,1 1 0,-1 0 0,0 0 1,1-1-1,-1 1 0,1 0 0,0 1 0,0-2 2,-1 0-1,1 0 0,-1 0 0,1 1 1,-1-1-1,1 0 0,-1 0 0,1 0 0,0 0 1,-1 0-1,1 0 0,-1 0 0,1 0 1,-1 0-1,1 0 0,0 0 0,-1 0 1,1-1-1,-1 1 0,1 0 0,0-1 1,5-2 11,-1 0 1,0 0 0,1-1 0,4-5-1,-3 4-2,12-10 63,-9 6-12,1 0 1,0 1-1,0 0 1,1 1-1,0 0 1,0 1-1,19-6 1,-30 12-60,0-1 1,0 1 0,1 0-1,-1 0 1,0 0 0,0 0-1,1 0 1,-1 0-1,0 0 1,0 0 0,0 1-1,1-1 1,-1 0 0,0 1-1,0-1 1,0 1 0,0-1-1,0 1 1,0 0-1,0-1 1,0 1 0,0 0-1,0 0 1,0 0 0,0 0-1,0-1 1,-1 1-1,1 0 1,0 0 0,-1 1-1,1-1 1,-1 0 0,1 0-1,-1 0 1,1 0-1,-1 0 1,0 1 0,0-1-1,1 0 1,-1 0 0,0 2-1,1 7 33,-1 1 1,0-1-1,-2 21 0,1-16-22,1-15-14,0 1 0,-1-1 1,1 1-1,0-1 0,0 1 1,0-1-1,0 1 0,0-1 1,0 1-1,0-1 1,1 1-1,-1-1 0,0 1 1,0-1-1,0 1 0,0-1 1,1 1-1,-1-1 1,0 1-1,1-1 0,-1 1 1,0-1-1,1 0 0,-1 1 1,0-1-1,1 0 0,-1 1 1,1-1-1,-1 0 1,0 1-1,1-1 0,-1 0 1,1 0-1,0 1 0,1-1 3,0 0-1,-1 0 1,1-1-1,0 1 1,-1 0-1,1-1 1,0 1-1,-1-1 0,1 1 1,-1-1-1,3-1 1,39-27 51,-41 28-52,45-37 28,-17 14 17,1 0 1,52-29-1,-82 53-46,0-1 0,-1 1 0,1-1-1,0 1 1,0-1 0,0 1 0,0-1 0,0 1 0,0 0-1,0-1 1,0 1 0,0 0 0,1 0 0,-1 0-1,0 0 1,0 0 0,0 0 0,0 0 0,0 0-1,0 0 1,0 1 0,0-1 0,1 1 0,-1 0 0,0-1 1,-1 1-1,1 0 1,-1 0-1,1 0 1,-1 0-1,0 0 1,1 0-1,-1 0 1,0 0-1,0 0 1,1 0 0,-1 0-1,0 0 1,0 0-1,0 0 1,0 0-1,0 0 1,-1 1-1,-1 10-27,-1-1 0,0 1 0,-6 12 0,7-18-25,-3 12-138,5-12 240,5-12-62,1-6-37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90 20692,'-2'2'179,"0"0"0,1 0 0,-1 0 0,1 0 0,0 0 0,-1 0 0,1 0 0,0 1 0,0-1 0,1 0 0,-1 1 0,0-1 0,0 5 0,-1 2 323,1-6-445,-13 36 211,3 0 0,1 2-1,-7 59 1,16-99-261,1 0 0,0 0 0,0 0 0,0 0 0,0 0 0,0 0 0,0 0 0,1 0 1,-1 0-1,0 0 0,0 0 0,1 0 0,-1 0 0,1 1 0,-1-2 0,1 0-1,-1 1 1,0-1-1,0 0 1,1 0 0,-1 0-1,0 0 1,0 0 0,1 0-1,-1 0 1,0 0-1,1 0 1,-1 1 0,0-1-1,0 0 1,1 0 0,-1 0-1,0-1 1,1 1-1,-1 0 1,0 0 0,0 0-1,1 0 1,-1 0 0,0 0-1,0 0 1,1 0-1,-1-1 1,0 1 0,1 0-1,1-2 37,0 0 0,1 0 0,-1 0 1,0 0-1,0 0 0,-1 0 0,1-1 0,2-3 0,6-13 195,-1-1 1,-1-1-1,-1 1 1,8-39-1,-6 14 126,2-57 0,-10 93-331,-2-21 73,-5 41-143,0 10 6,3-6 5,0 1 0,1 18 0,2-30 19,-1-1 0,1 0 1,0 1-1,1-1 0,-1 0 1,1 1-1,-1-1 0,1 0 1,0 1-1,0-1 0,1 0 0,-1 0 1,1 0-1,-1 0 0,1 0 1,4 5-1,-4-7 6,0 1 0,1-1-1,-1 0 1,0 0 0,1 0 0,-1-1 0,0 1 0,1 0 0,-1-1 0,1 0 0,-1 1-1,1-1 1,-1 0 0,1 0 0,-1 0 0,1-1 0,-1 1 0,1-1 0,-1 1 0,1-1-1,-1 0 1,0 0 0,1 0 0,2-2 0,4-2 17,-1 1 0,0-2-1,0 1 1,0-1 0,8-8 0,-4 2 36,-1 0 1,0 0 0,-1-1 0,-1-1 0,0 0 0,0 0-1,10-25 1,-17 28-18,-7 15-33,-11 18-48,-28 68-37,40-80 74,0 1-1,0 0 1,1 1 0,1-1 0,0 1 0,-1 17 0,3-28 9,-1 0 0,1 1 0,0-1 0,0 1 0,1-1 0,-1 0-1,0 1 1,0-1 0,1 0 0,-1 1 0,1-1 0,-1 0 0,1 1 0,-1-1 0,1 0-1,0 0 1,0 0 0,-1 0 0,1 0 0,0 0 0,0 0 0,0 0 0,0 0 0,0 0-1,2 1 1,-1-1 0,0-1-1,1 1 1,-1-1-1,0 0 1,0 1 0,1-1-1,-1 0 1,0 0-1,1 0 1,-1-1-1,0 1 1,0-1-1,5 0 1,4-4-2,1 1 0,0-2 0,-1 1 0,14-11 1,47-37-15,-72 53 16,0 0 0,0 1 0,0-1 0,0 0 0,0 0-1,0 0 1,-1 0 0,1 0 0,0 0 0,0 0 0,0 0 0,0 1 0,0-1 0,0 0 0,0 0 0,0 0 0,0 0 0,0 0 0,0 0 0,0 0 0,0 1 0,0-1 0,0 0 0,0 0 0,0 0 0,0 0 0,1 0 0,-1 0 0,0 0 0,0 0 0,0 1 0,0-1 0,0 0 0,0 0 0,0 0 0,0 0 0,0 0 0,0 0 0,0 0 0,0 0 0,1 0 0,-1 0 0,0 0 0,0 0 0,0 0 0,0 0 0,0 1 0,0-1 0,0 0 0,1 0 0,-1 0 0,0 0 0,0 0 0,0 0 0,0 0 0,0 0 0,0 0 0,0 0 0,1-1 0,-1 1 0,0 0 0,0 0 0,-4 10-1,-2 2-9,3-7 6,-1 1 0,1 0 1,0 0-1,0 0 0,1 0 0,0 0 0,0 0 1,0 1-1,1-1 0,0 1 0,0 8 0,1-14 4,0 0 0,1 0 0,-1-1 1,0 1-1,1 0 0,-1 0 0,1-1 0,-1 1 0,1 0 0,-1 0 0,1-1 0,-1 1 0,1-1 0,0 1 1,-1 0-1,1-1 0,0 1 0,-1-1 0,1 0 0,0 1 0,0-1 0,-1 0 0,1 1 0,0-1 0,0 0 0,0 0 1,0 1-1,0-1 0,-1 0 0,1 0 0,0 0 0,0 0 0,0 0 0,0-1 0,0 1 0,-1 0 0,1 0 0,1-1 1,3 0 6,0 0 0,0-1 1,0 1-1,-1-1 1,7-4-1,5-4 22,0-1 0,-1-1 0,0-1 0,-1 0 0,-1-1 0,0 0 0,-1-1 0,0 0 0,11-22 0,-30 53-117,1 0 0,0 0 1,1 1-1,1-1 1,0 1-1,1 0 1,1 0-1,0 22 0,2-39 39,0 1 0,0 0 0,0 0 0,0-1 0,0 1-1,0 0 1,0 0 0,0-1 0,0 1 0,0 0-1,0 0 1,1-1 0,-1 1 0,0 0 0,1-1 0,-1 1-1,0 0 1,1-1 0,-1 1 0,1-1 0,-1 1-1,1 0 1,-1-1 0,1 1 0,-1-1 0,1 0-1,0 1 1,-1-1 0,1 1 0,0-1 0,-1 0 0,1 0-1,0 1 1,-1-1 0,1 0 0,1 0 0,0 0-41,1 0 1,-1-1-1,0 1 1,1-1 0,-1 1-1,0-1 1,0 0-1,0 0 1,1 0 0,2-3-1,15-8-554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6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16 17348,'-2'7'5382,"-13"22"-3374,4-6-1247,5-11-611,0 0-1,1 0 1,1 1 0,0-1 0,1 1-1,-3 16 1,6-28-145,0 0 0,0 0 0,0 0 0,0 0 0,0 0 0,0 0 0,0 0 0,0-1 0,0 1 0,0 0 1,0 0-1,0 0 0,1 0 0,-1 0 0,0 0 0,1 0 0,-1-1 0,1 1 0,-1 0 0,1 0 0,-1-1 0,1 1 0,0 0 0,-1-1 0,2 2 0,-1-2-1,0 0-1,0 1 0,1-1 1,-1 0-1,0 0 0,0 0 1,0 0-1,1 0 0,-1 0 1,0 0-1,0 0 0,1 0 1,-1-1-1,0 1 0,0 0 1,2-1-1,5-3 10,0 0-1,-1-1 1,14-9 0,16-15 29,34-37 1,2-2-16,-72 67-28,0 0 1,-1 0 0,1 1-1,0-1 1,0 0 0,0 0-1,0 1 1,0-1-1,1 1 1,-1-1 0,0 1-1,0-1 1,0 1 0,3-1-1,-4 1 0,0 1 1,0-1-1,1 0 0,-1 0 0,0 1 0,0-1 0,1 0 0,-1 1 0,0-1 1,0 0-1,0 1 0,0-1 0,1 0 0,-1 1 0,0-1 0,0 0 0,0 1 1,0-1-1,0 0 0,0 1 0,0-1 0,0 0 0,0 1 0,0-1 0,0 0 1,0 1-1,0-1 0,0 0 0,-1 1 0,1 0 0,-14 39-47,11-35 49,2-2-5,-4 8-29,1 0-1,1 0 0,-4 15 0,7-24-32,-1 1 0,1-1 0,0 0 0,0 0 0,0 1 0,0-1 0,0 0 0,1 1 0,-1-1 0,2 3 0,-2-4 0,1 0 0,-1 0-1,1 0 1,0 0-1,-1 0 1,1-1-1,0 1 1,-1 0 0,1-1-1,0 1 1,0 0-1,-1-1 1,1 1 0,0-1-1,0 1 1,0-1-1,0 1 1,0-1 0,0 0-1,0 0 1,0 1-1,0-1 1,0 0 0,1 0-1,-1 0 30,1 0-1,-1 0 0,0 0 1,0 0-1,0-1 1,0 1-1,0 0 0,0-1 1,0 1-1,0-1 1,0 1-1,0-1 1,0 1-1,0-1 0,1-1 1,8-6-490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6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18980,'7'0'405,"-1"1"0,1 0 0,-1 0-1,0 0 1,1 1 0,-1-1 0,0 2 0,0-1 0,0 1-1,0 0 1,7 4 0,-11-6-371,-1 0 0,1 1 0,-1-1-1,1 0 1,-1 1 0,1-1 0,-1 1 0,0 0 0,1-1 0,-1 1-1,0 0 1,0 0 0,0-1 0,-1 1 0,1 0 0,0 0-1,-1 0 1,1 0 0,-1 0 0,0 0 0,0 0 0,0 0 0,0 0-1,0 0 1,0 0 0,0 0 0,0 0 0,-1 0 0,1 0 0,-1 0-1,0 0 1,1 0 0,-1 0 0,0 0 0,0 0 0,0-1-1,-1 1 1,1 0 0,-2 1 0,-6 8-14,-1 0 1,-18 15-1,21-19-18,-1-1 0,1 1 1,0 0-1,1 1 0,0 0 0,0 0 1,-6 11-1,12-18-2,-1-1 1,1 1-1,0 0 1,-1 0-1,1-1 1,0 1-1,0 0 1,-1 0-1,1 0 1,0 0-1,0-1 1,0 1-1,0 0 1,0 0 0,0 0-1,0 0 1,0-1-1,1 1 1,-1 0-1,0 0 1,0 0-1,1-1 1,-1 1-1,0 0 1,1 0-1,-1-1 1,1 1-1,-1 0 1,1-1-1,0 2 1,2-1 1,-1 0 0,0 0 1,0 0-1,0 0 0,0 0 1,1-1-1,-1 1 0,0-1 1,0 1-1,1-1 0,2 0 1,9 0 14,0 0 1,24-5 0,-36 4-17,11-1-239,0-1 0,0 0 0,20-9 0,-27 9 100,0 0 1,0 0 0,0 0-1,0-1 1,-1 0 0,0 0 0,0 0-1,0-1 1,5-5 0,-3-2-286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7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16524,'12'2'1728,"9"-2"-976,2-2-288,7-4 704,5-3-207,3 2-721,0-2-400,-4 1 272,2 2-136,-6 2-240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8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73 284 16123,'-30'42'2885,"23"-33"-2250,0 0 0,0 1-1,-6 11 1,12-18-552,0 0 0,-1-1 0,1 1 0,1 0 0,-1 0 0,0 0 0,1-1 0,-1 1-1,1 0 1,0 0 0,0 0 0,0 0 0,0 0 0,1 0 0,-1 0 0,1 0 0,1 3 0,-2-5-63,1 0 1,0 1 0,0-1 0,0 0 0,0 0 0,0 0 0,0 0 0,0 0 0,1 0 0,-1 0-1,0 0 1,1 0 0,-1-1 0,0 1 0,1 0 0,-1-1 0,1 1 0,-1-1 0,1 1 0,-1-1-1,1 0 1,-1 0 0,1 0 0,-1 0 0,3 0 0,39-4 123,-42 4-142,15-4 35,-1 0 0,1-1 0,-1-1 0,0 0 0,0-1 0,-1 0 0,0-1 0,15-12 0,-3-1 59,0 0 0,41-47 1,-67 68-96,0 0 0,0 0 0,0 0 1,0 0-1,0-1 0,0 1 1,0 0-1,0 0 0,0 0 1,0 0-1,0-1 0,0 1 1,0 0-1,0 0 0,0 0 1,0 0-1,0 0 0,0-1 1,0 1-1,0 0 0,-1 0 0,1 0 1,0 0-1,0 0 0,0-1 1,0 1-1,0 0 0,0 0 1,0 0-1,0 0 0,-1 0 1,1 0-1,0 0 0,0-1 1,0 1-1,0 0 0,0 0 0,-1 0 1,1 0-1,0 0 0,0 0 1,0 0-1,0 0 0,-1 0 1,1 0-1,0 0 0,0 0 1,0 0-1,0 0 0,-1 0 1,1 0-1,0 0 0,0 0 1,0 0-1,0 0 0,0 0 0,-1 0 1,1 1-1,0-1 0,0 0 1,0 0-1,0 0 0,0 0 1,-1 0-1,1 0 0,0 0 1,0 1-1,0-1 0,0 0 1,-5 3 12,1 0 1,0 0-1,0 1 1,0-1 0,0 1-1,0 0 1,-4 6-1,-24 37 148,29-43-144,-26 45 136,27-46-136,1 1 1,-1-1-1,1 1 0,-1-1 0,1 1 1,0 0-1,1-1 0,-1 1 1,1 0-1,-1 0 0,1 0 0,1 4 1,-1-6-8,1-1 0,-1 0 0,1 0 0,-1 0-1,1 0 1,0 0 0,-1 0 0,1 0 0,0 0 0,0 0 0,0 0 0,0-1 0,0 1 0,0 0 0,0 0 0,0-1 0,0 1 0,0-1 0,1 1 0,-1-1 0,0 0 0,0 1 0,0-1 0,1 0 0,-1 0-1,0 0 1,0 1 0,1-2 0,0 1 0,4 0 21,-1 0-1,0 0 1,1-1-1,-1 0 1,9-3-1,-4 0 8,-1 0 1,0-1-1,1 0 0,-2-1 0,1 0 1,-1 0-1,0-1 0,0 0 0,0 0 1,6-9-1,-3 2 19,0-1 0,-1 0 1,0-1-1,14-31 0,-17 18-3,-9 18-34,1 11-20,1 0-1,0-1 0,-1 1 1,1 0-1,-1 0 0,1 0 1,-1 0-1,1 0 0,-1 0 1,1 0-1,0 1 0,-1-1 0,1 0 1,-1 0-1,1 0 0,-1 0 1,1 1-1,0-1 0,-1 0 1,1 0-1,0 1 0,-1-1 0,1 0 1,0 0-1,-1 1 0,1-1 1,0 0-1,-1 1 0,-5 5 3,0 1 0,0-1 0,1 1 0,0 0 0,0 1 0,0-1 0,1 1 0,0 0 0,1 0 0,0 0 0,0 0 0,1 1 0,-2 9 0,4-17-2,0 0 0,0-1 1,0 1-1,0 0 0,0 0 1,0-1-1,1 1 0,-1 0 1,0 0-1,0-1 0,1 1 1,-1 0-1,0-1 0,1 1 1,-1 0-1,1-1 0,-1 1 1,1 0-1,-1-1 0,1 1 1,0-1-1,-1 1 0,1-1 1,-1 0-1,1 1 0,1 0 1,0-1 2,0 1 0,0 0 0,1-1 0,-1 0 0,0 1 1,0-1-1,1 0 0,-1 0 0,3 0 0,4-2 9,0 1-1,0-1 0,14-5 0,-8 1 0,-1 0 0,0-1 0,1-1 0,-2 0 0,0-1 0,0 0 0,0-1 0,-1 0 0,-1-1 0,13-15 0,-15 10-14,-9 16 2,0 0 0,0 0-1,0-1 1,0 1 0,0 0-1,0 0 1,0 0-1,0 0 1,0 0 0,0-1-1,0 1 1,0 0-1,0 0 1,0 0 0,0 0-1,0-1 1,0 1-1,0 0 1,-1 0 0,1 0-1,0 0 1,0 0 0,0 0-1,0-1 1,0 1-1,0 0 1,0 0 0,-1 0-1,1 0 1,0 0-1,0 0 1,0 0 0,0 0-1,0 0 1,0 0-1,-1 0 1,1-1 0,0 1-1,0 0 1,0 0 0,0 0-1,-1 0 1,1 0-1,0 0 1,0 0 0,-2 1-5,0-1 1,0 1 0,0 0-1,0 0 1,0-1-1,0 1 1,0 0 0,0 0-1,1 1 1,-1-1 0,-2 3-1,3-4 5,-7 7-12,1 0 0,-1 0 1,1 0-1,0 1 1,1 0-1,0 1 1,-10 17-1,16-26 12,0 0 0,0 1-1,-1-1 1,1 0 0,0 1-1,0-1 1,0 0 0,0 1 0,0-1-1,0 0 1,0 1 0,0-1 0,0 1-1,0-1 1,0 0 0,0 1 0,0-1-1,0 0 1,0 1 0,0-1 0,0 0-1,0 1 1,1-1 0,-1 0-1,0 1 1,0-1 0,0 0 0,1 1-1,-1-1 1,0 0 0,0 0 0,1 1-1,12 0 0,15-10-6,-3-5-5,-20 11-3,-1 0 0,1 0 1,0 1-1,0 0 0,0-1 1,0 2-1,0-1 0,1 1 1,5-2-1,-10 4 7,-1-1 0,1 0 1,0 0-1,-1 0 0,1 1 0,0-1 1,-1 0-1,1 1 0,0-1 0,-1 1 1,1-1-1,0 1 0,-1-1 0,1 1 1,-1-1-1,1 1 0,-1-1 0,0 1 1,1 0-1,-1-1 0,1 1 0,-1 0 1,0-1-1,0 1 0,1 0 0,-1-1 1,0 1-1,0 1 0,4 27-140,-2-17 76,-1-8 59,0 0 0,0-1 0,0 1 1,0 0-1,1-1 0,0 1 0,0-1 1,0 0-1,0 0 0,1 1 0,-1-2 1,1 1-1,-1 0 0,1 0 0,0-1 1,0 1-1,1-1 0,-1 0 0,0 0 1,7 2-1,-4-1-6,1-1 0,0 0 1,0 0-1,0-1 0,1 0 0,-1 0 1,0 0-1,0-1 0,1 0 0,-1-1 1,7-1-1,-6 1 3,-1-1 0,0 0 0,0 0 0,0 0-1,0-1 1,0 0 0,-1 0 0,1-1 0,-1 0 0,11-8 0,-14 9 10,0 0 0,-1 0 0,1 0 0,0 0 0,-1 0 0,0 0 0,0-1 0,0 1 0,0-1 0,-1 1 0,1-1 0,-1 0 0,0 0 0,0 0 0,0 0 0,0 1 1,-1-1-1,0 0 0,0 0 0,0-6 0,0 7-2,-1 0 0,1 0 0,-1 0 0,0 0 0,0 0 0,0 1 0,0-1 0,0 0 0,-1 0 0,1 1 0,-1-1 0,0 0 0,1 1 0,-1 0 0,-1-1 0,1 1 0,0 0 0,0 0 0,-1 0 0,1 0 0,-1 1 0,-3-3 0,10 9-175,13 0 127,-7-6 47,0 0 0,0-1 0,0 0 0,0 0 0,0-1 1,-1-1-1,1 1 0,-1-2 0,0 1 0,0-1 0,0-1 0,15-12 0,-5 2 25,0-1-1,0-2 1,30-39 0,-41 48-8,0-1 0,-1 0 0,-1-1 0,1 1 0,6-20 0,-13 31-8,0 0 1,1-1-1,-1 1 1,0 0 0,0-1-1,0 1 1,1 0-1,-1-1 1,0 1-1,0-1 1,0 1 0,0 0-1,0-1 1,0 1-1,0 0 1,0-1 0,0 1-1,0-1 1,0 1-1,0 0 1,0-1-1,0 1 1,0-1 0,0 1-1,0 0 1,-1-1-1,1 1 1,0 0 0,-1-1-1,-8 8 2,-12 18-12,7-1 16,1 1 0,1 1 1,1 0-1,1 1 0,1 0 1,2 0-1,0 0 0,-2 33 0,1 27 38,5 112 0,3-73-112,0-112 64,1-10 5,-1 0 0,0 1 0,0-1 1,0 0-1,-1 0 0,1 1 0,-1-1 1,0 0-1,0 0 0,-1 0 0,-3 8 1,5-12 1,0 0 0,0 0-1,0 0 1,0 0 0,0 0 0,0 1 0,0-1 0,-1 0 0,1 0 0,0 0 0,0 0 0,0 0 0,0 0 0,0 0 0,-1 0 0,1 0 0,0 0 0,0 0 0,0 0 0,0 0 0,0 0 0,-1 0 0,1 0-1,0 0 1,0 0 0,0 0 0,0 0 0,-1 0 0,1 0 0,0 0 0,0 0 0,0 0 0,0 0 0,0 0 0,-1 0 0,1 0 0,0 0 0,0 0 0,0 0 0,0-1 0,0 1 0,0 0 0,-1 0 0,-5-10 103,-2-14 78,0-11-51,2 0 0,1 0 1,1 0-1,2-1 1,2 1-1,4-46 0,-3 77-133,-1 1 0,1 0 0,-1-1 0,1 1 0,0 0 0,1 0 0,-1-1 0,0 1 0,1 0 0,0 0 0,0 0 0,-1 1 0,2-1 0,-1 0 0,0 1 0,5-4 0,-3 3-53,1 0 1,0 1-1,-1-1 1,1 1-1,0 1 0,0-1 1,0 1-1,0-1 1,1 2-1,6-2 0,88-11-1385,-72 6 1072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9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46 16620,'5'-8'1445,"-2"3"-819,0 1 0,0-1 0,1 1 0,-1 0 0,1 0 0,7-6 0,-11 9-584,1 1 0,-1 0 0,0 0 0,0 0 0,0 0 0,1 0 0,-1 0 0,0 0 0,0 0 0,1 0 0,-1-1 0,0 1 0,0 0 0,0 0 0,1 0 0,-1 0 0,0 0 0,0 0 0,1 0 0,-1 0 0,0 1 0,0-1 0,0 0 0,1 0 0,-1 0 0,0 0 0,0 0 0,0 0 0,1 0 0,-1 0 0,0 1 0,0-1 0,0 0 0,1 0 0,-1 0 0,0 0 0,0 1 0,0-1 0,0 0 0,0 0 0,0 0 0,1 1 0,-1-1 0,0 0 0,0 0 0,0 0 0,0 1 0,0-1 0,0 0 0,0 0 0,0 1 0,0-1 0,0 0 0,0 0 0,0 0 0,0 1 0,0-1 0,0 0 0,0 1 0,-2 13 556,-10 43 59,5-28-717,1 1 0,-3 45 0,9-73 36,-1 1 0,1-1 0,0 0 0,1 0 0,-1 0 0,0 0 1,0 0-1,1 1 0,0-1 0,-1 0 0,1 0 0,0 0 0,0 0 0,0 0 1,0-1-1,0 1 0,0 0 0,1 0 0,-1-1 0,1 1 0,-1-1 1,1 1-1,-1-1 0,1 0 0,0 1 0,0-1 0,0 0 0,0 0 0,0 0 1,0 0-1,0-1 0,0 1 0,0-1 0,0 1 0,0-1 0,0 0 1,4 1-1,21 1-355,-12-2 200,0 2 1,-1-1-1,29 9 0,-41-10 166,1 1-1,-1-1 1,0 1 0,0 0-1,0 0 1,1 0-1,-1 1 1,0-1 0,0 0-1,0 1 1,-1-1 0,1 1-1,0 0 1,0-1-1,-1 1 1,1 0 0,-1 0-1,0 0 1,0 0 0,1 0-1,-1 1 1,-1-1-1,1 0 1,0 0 0,0 1-1,-1-1 1,1 0 0,-1 1-1,0-1 1,0 3-1,0-1 26,-1-1-1,0 0 0,0 0 1,0 1-1,0-1 1,0 0-1,-1 0 0,0 0 1,1 0-1,-1-1 0,0 1 1,0 0-1,-1-1 1,1 1-1,0-1 0,-1 0 1,1 0-1,-1 0 0,0 0 1,0 0-1,-5 2 1,-4 2 128,1-1 0,-1-1 1,0 0-1,-19 4 1,20-5 18,-1-2 0,1 1 1,0-1-1,-1-1 0,-16-1 1,25 0-141,0 1-1,0-1 1,0 1 0,0-1 0,1 0-1,-1 0 1,0-1 0,1 1 0,-1 0-1,1-1 1,-4-2 0,5 2-53,-1 1 0,1 0-1,0-1 1,0 1 0,0-1 0,0 0 0,0 1-1,0-1 1,0 0 0,1 0 0,-1 1 0,1-1-1,-1 0 1,1 0 0,0 0 0,0 0 0,0 0-1,0 0 1,0-2 0,1-2-82,1 0 1,-1 0-1,1 0 1,1 0-1,-1 0 1,1 1-1,0-1 0,0 1 1,1 0-1,-1 0 1,1 0-1,8-7 0,-7 5-28,29-29-408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6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6809,'37'4'666,"1"-1"0,60-4-1,76-16 590,-50 4-712,314 0 483,-1 29-484,-26-1-447,0-6-54,752 2 99,-368-17 417,480-11 34,363-5-116,244-7 507,-1504 15-948,586-19-22,0 24 506,-948 9-487,267 8 475,-4 21 1101,-270-28-1485,-7-1-63,1 0 0,0 1 1,-1-1-1,1 0 0,-1 1 0,1 0 1,-1 0-1,0 0 0,1 0 0,2 2 1,-13-14 859,8 10-911,-1-1 0,0 1 0,0-1 0,0 1 0,-1 0 0,1 0 0,0-1 0,0 1 0,-1 0 0,1 0 0,-1 0 0,1 0 0,-1 1 0,1-1 0,-3-1 0,-40-11 134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19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84 11947,'1'2'264,"0"-1"0,0 1 0,0 0 0,0-1 0,0 1 0,0-1 0,0 1 0,1-1 0,-1 0 0,0 1 0,1-1 0,0 0 0,-1 0 0,1 0 0,0 0 0,-1 0 0,1 0 0,0-1 0,0 1 0,-1-1 0,1 1 0,0-1 0,0 1 0,0-1 0,0 0 0,0 0 0,0 0 0,0 0 0,0-1 0,0 1 0,-1 0 0,1-1 0,0 1 0,0-1 0,3-1 0,-1 1-99,0-1 0,0 0 0,0 0 0,-1 0 0,1 0 0,0-1 1,-1 0-1,0 1 0,1-1 0,-1 0 0,0-1 0,-1 1 0,1 0 0,0-1 0,2-4 0,-4 5-113,0 1 0,0-1 0,-1 0 1,1 0-1,0 1 0,-1-1 0,0 0 0,0 0 0,0 0 1,0 0-1,0 1 0,0-1 0,-1 0 0,0-3 1,1 6-38,0-1 0,-1 0 0,1 0 0,-1 0 1,1 1-1,-1-1 0,1 0 0,-1 1 1,1-1-1,-1 0 0,1 1 0,-1-1 0,0 1 1,1-1-1,-1 1 0,0-1 0,0 1 1,0-1-1,0 0 0,-1 1-3,1 0 1,-1 0-1,0 0 0,1 0 1,-1 0-1,1 0 0,-1 0 1,1 0-1,-1 0 0,1 1 1,-1-1-1,1 1 0,-1-1 1,-2 2-1,-3 2-9,-1 1 0,1-1 0,0 2 0,0-1 0,1 1 0,0 0 0,0 0 0,0 0 0,-7 12 0,6-8-17,0 0 1,1 0-1,0 1 1,1 0-1,0 1 0,-3 12 1,7-21 10,0-1 1,1 1-1,-1-1 1,0 1-1,1-1 1,0 1-1,0-1 1,0 1-1,0-1 1,0 1-1,0-1 1,1 1-1,-1-1 1,1 1-1,0-1 1,0 1-1,0-1 1,0 0-1,0 1 1,2 2-1,-1-3 2,0 0-1,1 0 1,-1 0-1,0-1 1,1 1-1,-1-1 1,1 0-1,-1 0 1,1 0-1,0 0 1,-1 0 0,1 0-1,0-1 1,0 1-1,4-1 1,8 0 1,-1 0 0,1-2 0,-1 1 1,0-2-1,28-8 0,-15 2 12,1-3 0,-2 0-1,0-1 1,0-2 0,-1 0 0,24-21 0,-28 13-9,-16 15-16,-12 14-31,-2 3 33,1 0-1,0 1 0,1-1 1,0 2-1,1-1 0,0 1 1,0 0-1,1 0 0,1 0 0,0 1 1,0 0-1,-2 16 0,6-27-21,-1 1 0,1-1 0,0 1-1,0-1 1,0 1 0,0-1 0,0 0-1,0 1 1,0-1 0,1 1 0,-1-1-1,0 1 1,1-1 0,-1 0 0,1 1-1,-1-1 1,1 0 0,0 1-1,0-1 1,-1 0 0,1 0 0,0 0-1,0 0 1,0 0 0,0 0 0,0 0-1,1 0 1,-1 0 0,2 1 0,-1-2-1,0 1 0,-1-1 1,1 0-1,0 0 0,-1 0 1,1 0-1,0 0 1,0 0-1,-1-1 0,1 1 1,0-1-1,-1 1 0,1-1 1,-1 1-1,1-1 0,-1 0 1,1 0-1,-1 0 0,1 0 1,-1 0-1,0 0 1,1 0-1,-1 0 0,0 0 1,1-2-1,18-23-302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0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19236,'-22'1'2185,"6"2"-1513,12 3-344,1-2 2016,3 1-2360,3-4-584,1 1 536,-4-1-200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 18988,'0'0'81,"0"-1"1,0 1-1,1 0 0,-1 0 0,0-1 1,0 1-1,1 0 0,-1 0 0,0 0 1,0-1-1,1 1 0,-1 0 0,0 0 1,0 0-1,1 0 0,-1 0 0,0 0 1,1 0-1,-1-1 0,0 1 1,1 0-1,-1 0 0,0 0 0,1 0 1,-1 0-1,0 1 0,1-1 0,-1 0 1,0 0-1,1 0 0,-1 0 0,0 0 1,0 0-1,1 0 0,-1 1 0,0-1 1,1 0-1,-1 0 0,0 0 0,0 1 1,0-1-1,1 0 0,-1 0 0,0 1 1,0-1-1,0 0 0,1 0 1,-1 1-1,0-1 0,0 0 0,0 1 1,0-1-1,0 1 0,10 17 1642,-10-17-1689,5 12 448,-3-6-340,1 1 1,1-1 0,-1 0-1,1 0 1,6 8 0,-8-12-166,0-1 1,0 0 0,1 0 0,0 0-1,-1 0 1,1 0 0,0 0 0,0-1-1,-1 1 1,1-1 0,0 0 0,1 0-1,-1 0 1,0 0 0,0 0 0,5 0-1,56-1-841,-3 1-148,-59-1 986,-1 0 1,0 0-1,0 0 1,1 0-1,-1 0 0,0 0 1,0 1-1,0-1 1,0 1-1,1-1 1,-1 1-1,0-1 0,0 1 1,0-1-1,0 1 1,0 0-1,0 0 1,0-1-1,0 1 1,-1 0-1,1 0 0,0 0 1,0 0-1,0 2 1,0-1 28,-1 0 0,0-1-1,0 1 1,0 0 0,0-1 0,0 1 0,0 0 0,0-1 0,-1 1 0,1 0 0,-1-1 0,1 1 0,-1 0 0,0-1 0,-1 3 0,-2 4 130,-1-1 0,-1 1 0,1-1 0,-1-1 0,-12 12 1,7-9 57,-1 0 1,0-1 0,0 0 0,-1-1 0,0 0 0,0-1 0,-1-1 0,-23 7-1,32-11-203,0 0-1,0-1 0,1 1 1,-1-1-1,0 0 0,0 0 1,0-1-1,0 1 0,1-1 1,-1 0-1,0 0 0,-8-4 1,10 3-89,0 0 0,-1 0 0,1-1 0,0 1 0,0-1 0,1 1 0,-1-1 0,0 0 0,1 0 0,0 0 0,0-1 0,0 1 0,0 0 0,0-1 0,1 0 0,-1 1 0,1-1 0,-1-4 0,-4-29-356,7-3-179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 17748,'18'-2'2088,"0"2"-1328,9 0-312,4 0 1049,4-2-601,7-2-192,0 1-960,-2 0-2136,-3-10 2176,0-4-353,-7-10-255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2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49 138 14507,'7'-7'824,"9"-6"2393,-12 13-1576,-7 9-500,-16 32 41,9-22-1081,1 0-1,1 0 1,1 1-1,1 0 1,-6 31 0,11-49-91,1-1 1,0 1 0,0 0 0,0 0 0,0 0 0,0-1 0,0 1 0,0 0 0,1 0-1,-1-1 1,1 1 0,-1 0 0,1 0 0,-1-1 0,1 1 0,0-1 0,0 1 0,0 0-1,0-1 1,0 0 0,0 1 0,2 0 0,-1 0 19,0-1-1,1 0 1,-1 0 0,0 0-1,1 0 1,-1 0 0,1 0-1,-1-1 1,1 1 0,-1-1-1,1 0 1,-1 0 0,5 0-1,5-1 93,0-1 1,0 0-1,0-1 0,-1 0 0,17-7 1,-7 1 7,-1-1 1,0-1-1,0 0 1,-2-2-1,1 0 1,-1-1-1,-1-1 1,-1-1-1,0 0 1,-1-1-1,-1-1 1,0 0-1,-1-1 1,14-29-1,-19 23-50,-10 14-53,2 10-26,0 1-1,0 0 1,-1 0-1,1 0 1,0 0-1,-1-1 0,1 1 1,0 0-1,-1 0 1,1 0-1,0 0 1,-1 0-1,1 0 0,0 0 1,-1 0-1,1 0 1,0 0-1,-1 0 1,1 0-1,0 0 0,-1 1 1,1-1-1,0 0 1,-1 0-1,1 0 1,0 0-1,-1 0 0,1 1 1,0-1-1,0 0 1,-1 0-1,1 1 1,-6 3-8,0 1 1,1 0-1,-1 0 0,1 1 1,0 0-1,1-1 1,-6 10-1,-27 50-58,33-58 61,1-1-4,-30 63-53,31-64 59,0 0 0,0 1 0,0-1 0,1 1-1,0 0 1,0-1 0,1 1 0,-1 0-1,1-1 1,1 10 0,0-13 6,-1-1 1,1 0-1,0 1 1,-1-1-1,1 0 0,0 0 1,0 1-1,0-1 1,0 0-1,0 0 1,0 0-1,0 0 0,0 0 1,0 0-1,0 0 1,0-1-1,1 1 0,-1 0 1,0-1-1,1 1 1,-1-1-1,1 1 0,-1-1 1,0 0-1,1 1 1,-1-1-1,1 0 1,-1 0-1,1 0 0,-1 0 1,1 0-1,1-1 1,5 0 48,0 0 1,0 0-1,0-1 1,11-4-1,-5 0 44,0 0 0,-1-1-1,-1-1 1,1 0-1,-1 0 1,0-1 0,-1-1-1,0 0 1,-1-1 0,19-23-1,-16 16 7,0-1-1,-1-1 1,-1 0-1,-1 0 1,-1-1-1,10-33 1,-18 49-173,1 0-1,-1 0 1,0 0 0,0 0 0,-1-1 0,0 1-1,0-6 1,0 11 45,0-1 0,0 1 0,0 0 0,0 0 0,0 0 0,0 0 0,0-1-1,0 1 1,0 0 0,0 0 0,0 0 0,0 0 0,0 0 0,0-1 0,0 1 0,0 0-1,-1 0 1,1 0 0,0 0 0,0 0 0,0-1 0,0 1 0,0 0 0,0 0 0,-1 0-1,1 0 1,0 0 0,0 0 0,0 0 0,0 0 0,0 0 0,-1 0 0,1-1-1,0 1 1,0 0 0,0 0 0,0 0 0,-1 0 0,1 0 0,0 0 0,0 0 0,0 0-1,-8 6-801,-2 9-504,-3 6-103,-12 27-406,16-20 777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2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82 18284,'2'-1'254,"-1"-1"1,0 0-1,0 0 1,0 0-1,0 0 0,-1 0 1,1 0-1,-1 0 1,1 0-1,-1 0 0,1 0 1,-1 0-1,0 0 1,0 0-1,-1-5 1,1 7-207,0 0 1,0 0 0,0-1 0,0 1 0,0 0-1,-1-1 1,1 1 0,0 0 0,0 0 0,0-1 0,-1 1-1,1 0 1,0 0 0,0 0 0,-1-1 0,1 1-1,0 0 1,0 0 0,-1 0 0,1 0 0,0 0 0,-1 0-1,1-1 1,0 1 0,0 0 0,-1 0 0,1 0-1,0 0 1,-1 0 0,1 0 0,0 0 0,-1 0 0,1 0-1,-1 1 1,-1-1 30,1 1 0,-1 0 0,0 0 0,1 0 0,-1 0-1,0 0 1,1 0 0,-1 0 0,1 1 0,-2 1 0,-4 4-69,1 0 0,-1 1 0,1 0 0,1 0 1,0 1-1,0 0 0,0 0 0,1 0 0,0 0 1,1 0-1,0 1 0,1 0 0,-3 16 0,5-25-9,0 1 0,0-1 0,1 0 0,-1 0 0,0 1 0,0-1-1,1 0 1,-1 0 0,0 0 0,1 1 0,-1-1 0,1 0 0,0 0-1,-1 0 1,1 0 0,0 0 0,0 0 0,0 0 0,-1 0 0,1 0-1,0 0 1,0-1 0,0 1 0,0 0 0,1 0 0,-1-1 0,0 1-1,0-1 1,0 1 0,0-1 0,1 0 0,-1 1 0,0-1 0,0 0-1,1 0 1,-1 0 0,0 0 0,1 0 0,-1 0 0,0 0 0,2-1-1,5 0 27,1 0-1,-1-1 0,-1 0 0,1-1 1,8-3-1,8-4 139,-1-2 1,35-22 0,-47 27-64,0-1 0,-1-1 1,0 1-1,0-2 1,-1 1-1,15-21 0,-21 22 22,-9 9-87,-9 9-39,-12 23-90,26-31 76,0 0 0,-1 0 0,1 0 0,0 0 0,0 1 1,0-1-1,1 0 0,-1 1 0,0-1 0,1 0 1,0 1-1,-1-1 0,1 1 0,0-1 0,0 3 1,1-4 4,0 0 1,-1 0 0,1 0 0,-1 0 0,1 0 0,0-1 0,0 1 0,0 0-1,-1 0 1,1-1 0,0 1 0,0-1 0,0 1 0,0-1 0,0 1 0,0-1-1,0 1 1,0-1 0,0 0 0,0 0 0,0 0 0,1 1 0,-1-1-1,0 0 1,0 0 0,0 0 0,0-1 0,0 1 0,0 0 0,2-1 0,34-7-83,-26 4 150,1-1 0,-1-1 0,0 0 1,0-1-1,-1 0 0,10-8 0,-17 13 6,0-1 1,0 0-1,-1 0 0,1 1 1,-1-1-1,0-1 0,0 1 1,0 0-1,0-1 0,0 1 1,-1-1-1,0 1 0,1-1 1,-1 0-1,-1 1 1,1-1-1,0 0 0,-1 0 1,0 0-1,0 1 0,0-1 1,0 0-1,-2-5 0,2 8-59,0 1 0,0 0-1,0-1 1,0 1 0,0-1-1,0 1 1,0-1 0,0 1-1,0-1 1,0 1 0,1 0 0,-1-1-1,0 1 1,0-1 0,0 1-1,0 0 1,1-1 0,-1 1-1,0 0 1,0-1 0,1 1-1,-1 0 1,0-1 0,1 1 0,-1 0-1,0-1 1,1 1 0,-1 0-1,0 0 1,1 0 0,-1-1-1,1 1 1,-1 0 0,1 0-1,-1 0 1,0 0 0,1 0 0,-1 0-1,1 0 1,-1 0 0,1 0-1,-1 0 1,0 0 0,1 0-1,-1 0 1,1 0 0,-1 0-1,1 1 1,27 4-651,-22-3 358,54 10-1150,-39-11 991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4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 17876,'3'-2'1348,"-6"3"-827,-10 10-171,-5 17 436,2 1 1,-24 60-1,15-32-412,-61 170 954,85-224-1294,-5 21 90,5-23-113,1-1 0,0 1 0,0 0 0,0 0 1,-1-1-1,1 1 0,0 0 0,0 0 0,0-1 0,0 1 0,0 0 0,1 0 0,-1 0 0,0-1 0,0 1 1,0 0-1,1 0 0,-1-1 0,0 1 0,1 0 0,-1-1 0,2 2 0,-2-2 3,1 0-1,0 1 0,0-1 1,-1 0-1,1 0 0,0 0 1,0 0-1,-1-1 1,1 1-1,0 0 0,-1 0 1,1 0-1,0-1 0,0 1 1,-1 0-1,1-1 1,0 1-1,-1 0 0,1-1 1,-1 1-1,1-1 0,0 1 1,0-2-1,15-14 189,-15 15-179,12-15 103,0-1 0,-1 0-1,-1-1 1,0 0 0,-2-1 0,12-28 0,-18 30-103,-7 21-41,2-1 12,1 1 1,-1 0-1,1-1 0,-1 1 1,1 0-1,0 4 1,0-5 3,1-1 0,0 1 0,0-1 0,0 1 0,1-1 0,-1 1 0,0-1 1,1 0-1,0 1 0,0-1 0,-1 0 0,1 1 0,1-1 0,-1 0 0,0 0 1,0 0-1,1 0 0,1 2 0,0-1 2,0-1 1,0 1 0,0-1-1,1 0 1,-1 0-1,0 0 1,1-1-1,-1 1 1,1-1-1,7 2 1,0-1 5,0-1 0,0 0 0,0 0-1,1-1 1,-1-1 0,0 0 0,16-3 0,-15 2 21,1-1-1,0-1 1,-1 0 0,0 0 0,0-1 0,0-1-1,-1 0 1,0 0 0,0-1 0,11-9 0,-22 15 23,0 2-43,-1 0 0,1 0 0,-1 0 0,1 0 0,-1 0 0,1 0-1,-1 0 1,1 0 0,0 0 0,0 1 0,0-1 0,-1 0 0,1 0-1,0 0 1,0 0 0,1 0 0,-1 0 0,0 0 0,1 2 0,-1-2-7,1 0 1,0 1 0,0-1-1,0 0 1,0-1 0,0 1-1,0 0 1,0 0 0,1 0-1,-1-1 1,0 1 0,0 0-1,1-1 1,-1 0 0,0 1-1,2 0 1,25 3 9,-23-3-9,22 3-331,1-2-1,0 0 0,42-4 0,-69 2 290,-1 0 1,1 0-1,-1 0 0,1 0 0,0 0 0,-1 0 0,1 0 0,0 0 0,-1 0 0,1 0 0,-1-1 0,1 1 0,-1 0 0,1 0 0,0-1 0,-1 1 0,1 0 1,-1-1-1,1 1 0,-1-1 0,0 1 0,1 0 0,-1-1 0,1 1 0,-1-1 0,0 1 0,1-1 0,-1 0 0,0 1 0,0-1 0,1 1 0,-1-1 0,0 1 1,0-1-1,0 0 0,0 1 0,0-1 0,0 0 0,0 1 0,0-1 0,0 1 0,0-1 0,0 0 0,0 1 0,-1-2 0,-5-11-560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17324,'13'10'1872,"3"-10"-1160,3-1-312,2-9 1161,6 3-841,2-9-720,0-3 256,-5-1-232,-4 2-144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4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18956,'0'4'1336,"5"-8"-1792,1-7 384,8-5 520,5 2-88,7-2-432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5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58 20460,'0'0'63,"-1"0"-1,1 0 0,-1 0 1,1-1-1,-1 1 1,1 0-1,-1-1 0,1 1 1,0 0-1,-1-1 0,1 1 1,-1-1-1,1 1 1,0-1-1,-1 1 0,1-1 1,0 1-1,0-1 0,-1 1 1,1-1-1,0 1 1,0-1-1,0 1 0,0-1 1,0 1-1,-1-1 0,1 0 1,0 1-1,0-1 1,1 0-1,-1 0 9,1 0 0,-1 0 0,1-1 0,0 1 1,-1 0-1,1 0 0,0 0 0,0 0 0,0 0 0,0 0 0,0 1 1,2-2-1,3-2 233,0 0 1,1 0 0,13-4-1,-13 6-221,0 0 0,0 0 0,0 1 0,0-1 0,0 2 0,0-1 0,1 1 0,-1 0 0,0 1 0,14 2 0,-18-3-78,-1 1 0,1 0 0,-1 0 0,1 0-1,-1 0 1,0 0 0,1 1 0,-1-1 0,0 1 0,0-1 0,0 1 0,0 0 0,0 0 0,-1 0 0,1 0 0,0 0 0,-1 0 0,0 0 0,1 1 0,-1-1 0,0 0 0,0 1 0,0-1 0,0 1 0,-1-1 0,1 1 0,-1 0 0,0-1 0,1 1 0,-1 0 0,0-1-1,-1 4 1,-1 7-5,0-1 0,-1 0-1,0 0 1,-1 0-1,0-1 1,-1 1-1,-13 21 1,6-11-13,12-21 1,-1 0-1,0 0 1,1 0-1,-1-1 1,1 1-1,-1 0 1,1 0-1,0 0 0,-1 0 1,1 0-1,0 0 1,0 0-1,0 0 1,0 0-1,0 0 0,0 0 1,0 0-1,0 0 1,0 0-1,0 0 1,0 0-1,0 0 0,1 0 1,-1 0-1,0 0 1,1 0-1,-1-1 1,1 1-1,-1 0 1,1 0-1,0 0 0,0 1 1,2-1-82,0 1 0,0-1-1,0 0 1,0 0 0,0 0 0,0 0 0,0 0 0,5 0 0,10 2-250,-14-2 236,1 1 1,0-1 0,0 1-1,-1 0 1,1 0 0,-1 1-1,0-1 1,0 1-1,7 5 1,-9-6 92,0 0-1,-1 1 1,0-1 0,1 0-1,-1 0 1,0 1 0,0-1-1,0 1 1,0-1-1,0 1 1,-1 0 0,1-1-1,-1 1 1,0-1 0,0 1-1,0 0 1,0-1 0,0 1-1,0 0 1,-2 3-1,1 2 139,-2-1-1,1 1 1,-1-1-1,0 0 1,0 0-1,-1 0 1,0-1-1,0 1 0,-1-1 1,0 0-1,0 0 1,0 0-1,0-1 1,-12 9-1,12-10 57,-1 0-1,1-1 1,-1 1 0,0-1-1,0 0 1,0-1 0,0 0 0,0 1-1,0-2 1,-1 1 0,1-1-1,-1 0 1,1 0 0,-1-1-1,1 0 1,-1 0 0,-11-2 0,16 2-207,0-1 0,0 1 0,0 0 0,1-1 0,-1 0 0,0 1 0,0-1 0,1 0 0,-1 0 0,0 0 0,1 0 0,-1 0 0,1 0 0,-1-1 0,1 1 0,0 0 0,-1-1 0,1 1 0,0-1 0,0 0 0,0 1 0,0-1 0,0 0 0,0 1 0,1-1 0,-1 0 0,1 0 0,-1 0 0,1 0 0,0 0 0,-1 1 0,1-1 0,0 0 0,0 0 0,0 0 0,1 0 0,-1 0 0,0 0 0,1 0 0,-1 1 0,2-4 0,2-4-419,-1-1-1,2 1 0,-1 1 1,1-1-1,0 1 0,12-14 1,7-5-432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7:1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12187,'91'-5'641,"148"-25"0,-69 5-572,654-25-40,-477 38-50,1137-19-42,253 17 141,-2-47 5,-1156 37-29,1429-72 66,-765 43 30,-1060 47 38,-179 6-180,79-3 453,107 10 1,-162-1-195,-31-3-182,-15-2-67,-16 2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 19404,'-8'17'1729,"-5"3"-1297,-6 4-208,-2 6 712,-7 5-576,3 5-48,-4-3-48,5-2-96,1-1-432,3-7-304,5-4-496,2-9-105,6-6 833,0-10-304,7-8-184</inkml:trace>
  <inkml:trace contextRef="#ctx0" brushRef="#br0" timeOffset="1">11 164 16884,'3'-11'1832,"5"2"-1088,3 12-296,2-2 881,8 5-241,2 8-400,0-5-240,4 4-816,5 3-336,-2-1 592,2-5-136,-1-1-40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20732,'-2'4'215,"-1"1"-1,1-1 0,-1 1 0,1 0 0,1 0 0,-1 0 0,1 0 0,0 0 0,0 0 0,-1 8 0,-1 4 299,-4 25-198,2 1 1,1-1-1,2 1 0,2-1 1,9 68-1,-9-107-310,0 0 0,1 0 0,0-1-1,-1 1 1,1 0 0,0-1 0,0 1 0,0-1-1,0 1 1,1-1 0,-1 1 0,1-1 0,1 2-1,-2-3-2,0-1 0,0 1 0,0-1 0,0 1 1,0-1-1,0 1 0,0-1 0,0 0 0,0 1 0,0-1 0,0 0 0,1 0 0,-1 0 0,0 0 0,0 0 0,0 0 0,0 0 0,0 0 0,0-1 0,0 1 0,0 0 0,0-1 0,0 1 0,0-1 0,0 1 0,0-1 0,0 1 0,0-1 0,0 0 0,0 1 0,-1-1 0,1 0 0,0 0 0,0 1 0,0-2 0,10-10 8,0-1 0,-1 1-1,0-2 1,8-14 0,6-9 17,12-14-104,-3 7-973,-2-1-1,42-85 0,-71 125 776,-1 4 226,0 0 0,-1 0 0,1 0 0,0 0 0,-1 0-1,0 0 1,1 0 0,-1 0 0,1 0 0,-1-1 0,0 1 0,0 0 0,0 0-1,0 0 1,0 0 0,0-1 0,0 1 0,0 0 0,0 0 0,-1-1 0,-4 0-824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0 160 14955,'8'25'1649,"4"-7"-1073,6-11-608,3-3 976,4-5-584,0-4-48,1-6-320</inkml:trace>
  <inkml:trace contextRef="#ctx0" brushRef="#br0" timeOffset="1">306 66 15795,'-3'0'126,"1"-1"1,0 0-1,0 1 0,-1 0 0,1-1 0,-1 1 0,1 0 0,0 0 0,-1 0 0,1 1 0,0-1 0,-1 0 0,1 1 1,0 0-1,-1-1 0,1 1 0,0 0 0,0 0 0,0 0 0,0 1 0,0-1 0,0 0 0,0 1 0,-3 3 0,-4 3 272,0 0 0,1 1 0,-10 14 0,-5 14 348,21-35-700,1 0 0,0 1 1,0-1-1,0 0 0,1 1 0,-1-1 1,1 1-1,-1-1 0,1 1 1,0-1-1,0 1 0,0 0 1,0-1-1,1 4 0,-1-6-34,0 1 0,0-1 0,0 0 0,0 1-1,0-1 1,1 0 0,-1 0 0,0 1 0,0-1-1,0 0 1,0 1 0,1-1 0,-1 0 0,0 0-1,0 1 1,1-1 0,-1 0 0,0 0 0,0 0-1,1 0 1,-1 1 0,0-1 0,1 0-1,-1 0 1,0 0 0,1 0 0,-1 0 0,0 0-1,1 0 1,-1 0 0,0 0 0,1 0 0,-1 0-1,14-5 217,9-16 8,-22 21-224,7-8-167,0-1 0,-1 0 0,0 0 0,-1 0 1,0-1-1,0 0 0,-1 0 0,0 0 0,0-1 1,-2 0-1,1 0 0,-1 0 0,-1 0 1,3-21-1,-5 17-383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7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9 14011,'0'0'80,"1"0"0,-1 0 0,0 0-1,0 0 1,0 0 0,0 0 0,1 0 0,-1 0 0,0 0 0,0 0-1,0 0 1,1 0 0,-1 0 0,0 0 0,0 0 0,0 0-1,0 0 1,1 0 0,-1 0 0,0 0 0,0 0 0,0 0 0,0 0-1,1 0 1,-1 1 0,0-1 0,0 0 0,0 0 0,0 0 0,1 0-1,-1 0 1,0 0 0,0 1 0,0-1 0,0 0 0,0 0 0,0 0-1,0 0 1,0 1 0,0-1 0,1 0 0,-1 0 0,0 14 1780,-7 24-686,4-25-801,-77 346 3665,78-351-3928,19-42 175,5-27-333,94-224-1183,-113 279 1174,1-1-1,-1 1 0,1 0 1,0 1-1,0-1 0,1 1 1,9-9-1,-13 13 51,1 0-1,-1 0 1,0 0 0,1 0-1,-1 1 1,1-1 0,-1 1-1,1-1 1,-1 1-1,1-1 1,-1 1 0,1 0-1,-1 0 1,1 0 0,-1 0-1,3 0 1,-2 1 11,0-1-1,0 1 1,0 0 0,0 0-1,0 0 1,0 0 0,0 0 0,0 0-1,0 1 1,0-1 0,-1 1-1,1-1 1,0 1 0,1 2 0,-1-2 5,1 1 0,-1 0 1,0-1-1,0 1 0,0 0 1,0 0-1,-1 0 0,1 0 1,-1 0-1,0 0 0,0 1 1,0-1-1,0 0 0,0 1 1,-1-1-1,1 0 0,-1 1 1,0-1-1,0 1 0,-1-1 1,1 1-1,0-1 0,-1 0 1,0 1-1,0-1 0,0 0 1,0 0-1,-1 0 0,1 0 1,-1 0-1,0 0 0,0 0 1,0 0-1,0 0 0,0-1 1,-1 1-1,1-1 0,-1 0 1,-2 2-1,-3 3 40,-1-1-1,1-1 1,-1 0 0,0 0-1,0-1 1,0 0-1,-1 0 1,1-1 0,-1 0-1,0-1 1,0 0 0,-13 0-1,21-1-90,0-1-1,1 0 0,-1 0 1,0-1-1,1 1 0,-1 0 1,0 0-1,1-1 0,-1 1 1,1-1-1,-1 0 1,1 1-1,-1-1 0,1 0 1,-1 0-1,1 0 0,0 0 1,-1 0-1,1 0 0,0 0 1,0 0-1,-2-2 0,2 1 0,0 0-1,0-1 1,0 1-1,1 0 1,-1 0-1,0-1 1,1 1-1,0 0 0,-1-1 1,1 1-1,0-1 1,0 1-1,0 0 1,1-1-1,-1-2 1,8-22-380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1 17924,'-2'0'191,"0"0"1,0 0-1,0 0 1,-1 0-1,1 0 1,0 0-1,0 0 1,0 1-1,-1-1 1,1 1-1,0 0 1,0 0-1,0 0 0,0 0 1,0 0-1,-3 2 1,-30 23 1697,25-16-1752,-1 2 1,1-1-1,1 2 1,0-1-1,1 1 1,1 0-1,0 1 1,0 0 0,1 0-1,1 0 1,1 1-1,-5 22 1,0 18 271,2 1 0,0 56 1,6-90-395,1-18-15,-2 19-34,2 0 0,0 0 0,6 38 0,-2-48-144,-3-18-22,-4-24-1,-53-114-42,38 101 424,-26-84 1,43 123-160,0 0 1,1 0-1,-1 0 0,1-1 0,0 1 1,-1 0-1,2 0 0,-1 0 0,1-6 1,-1 8-13,1 0 0,-1 0 1,1-1-1,0 1 1,-1 0-1,1 0 1,0 0-1,-1 0 1,1 1-1,0-1 1,0 0-1,0 0 1,0 0-1,0 1 1,0-1-1,0 0 1,0 1-1,0-1 1,0 1-1,0-1 1,1 1-1,-1 0 1,0-1-1,0 1 1,0 0-1,3 0 1,16-1-127,1 1 0,35 4 0,-39-2-169,-1-1-1,0 0 1,1-1-1,-1-1 1,20-3-1,-12-3-122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8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16404,'2'-6'414,"0"0"1,0-1 0,1 2 0,0-1 0,0 0 0,1 1 0,0-1-1,0 1 1,0 0 0,6-6 0,-6 7-4,2-4-37,2-1 0,-1 1 0,1 1 0,0-1-1,1 1 1,0 1 0,15-9 0,-24 15-368,1-1 1,-1 1-1,0 0 0,0 0 0,1 0 0,-1 0 0,0-1 1,0 1-1,1 0 0,-1 0 0,0 0 0,1 0 0,-1 0 1,0 0-1,0 0 0,1 0 0,-1 0 0,0 0 0,1 0 1,-1 0-1,0 0 0,1 0 0,-1 0 0,0 0 1,0 0-1,1 0 0,-1 0 0,0 1 0,0-1 0,1 0 1,-1 0-1,0 0 0,0 0 0,1 1 0,-1-1 0,0 0 1,0 0-1,0 1 0,1-1 0,-1 0 0,0 0 0,0 1 1,0-1-1,0 0 0,0 0 0,1 1 0,-1-1 0,0 0 1,0 1-1,0-1 0,0 0 0,-3 17 153,2-15-157,-37 97-21,-1 1 2,38-96 22,0-1 1,0 0-1,0 1 1,0-1-1,1 0 0,0 1 1,0-1-1,0 1 1,0-1-1,1 4 1,-1-6 1,1 1 1,-1-1 0,1 0 0,-1 0-1,1 0 1,0 0 0,-1 0-1,1-1 1,0 1 0,0 0 0,0 0-1,0 0 1,0-1 0,-1 1-1,1 0 1,0-1 0,1 1-1,-1-1 1,0 1 0,0-1 0,0 1-1,0-1 1,0 0 0,0 0-1,1 1 1,-1-1 0,0 0 0,0 0-1,0 0 1,0 0 0,2-1-1,8 0 51,-1-1-1,0 0 0,0 0 1,-1-1-1,1 0 0,0-1 0,-1 0 1,16-10-1,6-5 121,29-24-1,-41 29-137,0-1-1,-1-1 1,-1 0-1,0-1 0,-2-1 1,27-39-1,-38 48-52,-8 8-14,-12 14-11,5-1 33,1 0 0,0 1-1,1 1 1,0-1 0,1 1 0,1 1 0,0-1 0,-5 18 0,11-30 11,1-1 0,-1 1 0,1-1 1,0 1-1,0-1 0,-1 1 0,1-1 0,0 1 0,0-1 0,1 1 0,-1-1 0,0 1 0,0-1 0,1 1 0,-1-1 0,1 1 0,-1-1 0,1 0 0,-1 1 1,1-1-1,0 0 0,0 1 0,0-1 0,2 2 0,-2-2 9,1 0 0,0 0 0,0 0 0,0 0-1,0 0 1,0-1 0,0 1 0,0-1 0,0 0 0,0 1 0,1-1 0,-1 0 0,0 0 0,0 0 0,0 0-1,0-1 1,4 0 0,6-2 39,0-1-1,-1 0 0,0 0 0,1-1 1,-2-1-1,1 0 0,-1 0 0,0-1 1,0-1-1,11-11 0,9-10 118,42-54 0,-64 72-161,-8 11-10,0 0-1,0 0 1,0 0 0,1 1 0,-1-1 0,0 0-1,0 0 1,0 0 0,0 0 0,0 0 0,0 0-1,0 0 1,0 0 0,0 0 0,0 0 0,0 0-1,0 0 1,0 0 0,0 1 0,1-1 0,-1 0-1,0 0 1,0 0 0,0 0 0,0 0 0,0 0-1,0 0 1,0 0 0,0 0 0,0 0 0,0 0-1,1 0 1,-1 0 0,0 0 0,0 0-1,0 0 1,0 0 0,0 0 0,0 0 0,0 0-1,0-1 1,0 1 0,0 0 0,1 0 0,-1 0-1,0 0 1,0 0 0,0 0 0,0 0 0,0 0-1,0 0 1,0 0 0,0 0 0,0 0 0,0 0-1,0 0 1,0-1 0,0 1 0,0 0 0,0 0-1,0 0 1,-2 14-31,-10 35-171,5-20-132,0-5-87,-3 22-5,9-44 396,1 1-1,0 0 1,0 0-1,0 0 1,0 0 0,1 0-1,-1-1 1,1 1 0,-1 0-1,1 0 1,0 0 0,2 4-1,11 11-276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14707,'4'3'262,"0"-1"-1,1 0 1,-1 0-1,1 0 1,0-1-1,-1 1 1,1-1-1,0 0 1,0-1-1,0 1 1,0-1-1,0 0 1,-1 0-1,1-1 1,0 1-1,0-1 1,0 0-1,5-2 1,5-1 384,0-1 0,0 0 0,-1-1 0,20-12 0,9-11 728,-39 26-1253,-1 0 1,0 0-1,0 0 1,0 0-1,0 0 1,-1-1-1,1 1 1,-1-1-1,3-6 1,-5 9-109,0 1 0,1-1 0,-1 0 0,0 1 1,0-1-1,0 0 0,0 1 0,1-1 0,-1 0 0,0 1 0,0-1 1,-1 0-1,1 1 0,0-1 0,0 0 0,0 1 0,0-1 1,0 0-1,-1 1 0,1-1 0,0 0 0,-1 1 0,1-1 0,0 1 1,-1-1-1,1 1 0,-1-1 0,1 1 0,-1-1 0,1 1 0,-1-1 1,1 1-1,-1 0 0,0-1 0,1 1 0,-1 0 0,1-1 1,-1 1-1,0 0 0,1 0 0,-1 0 0,0-1 0,1 1 0,-1 0 1,-1 0-1,-2 0 23,-1-1 0,0 1 0,0 0 0,1 0 0,-7 1 0,1 2-28,0-1-1,0 2 1,1-1-1,0 1 0,-1 0 1,2 1-1,-1 0 1,0 1-1,1 0 1,0 0-1,0 1 0,1-1 1,-9 12-1,16-18-8,-1 0 0,1 1-1,0-1 1,-1 0-1,1 1 1,0-1 0,0 1-1,0-1 1,-1 0-1,1 1 1,0-1 0,0 0-1,0 1 1,0-1-1,0 1 1,0-1 0,0 1-1,0-1 1,0 0 0,0 1-1,0-1 1,0 1-1,0-1 1,0 0 0,0 1-1,0-1 1,1 1-1,-1-1 1,0 0 0,0 1-1,0-1 1,1 0-1,-1 1 1,0-1 0,0 0-1,1 1 1,-1-1-1,0 0 1,1 1 0,-1-1-1,0 0 1,1 0 0,-1 0-1,1 1 1,-1-1-1,0 0 1,1 0 0,-1 0-1,1 0 1,0 0-1,25 5-75,-21-4 52,50 2-225,-32-2 34,-1 1 1,28 5 0,-43-5 128,-1-1 0,1 1 1,-1 1-1,0-1 1,0 1-1,0 0 1,0 0-1,-1 1 0,1 0 1,-1 0-1,0 0 1,5 6-1,-10-9 102,1-1 0,-1 0 1,0 0-1,0 1 0,0-1 0,1 0 0,-1 0 0,0 0 1,0 1-1,1-1 0,-1 0 0,0 0 0,0 0 0,1 0 0,-1 0 1,0 0-1,1 1 0,-1-1 0,0 0 0,0 0 0,1 0 1,-1 0-1,0 0 0,1 0 0,-1 0 0,0 0 0,1 0 0,-1 0 1,0-1-1,0 1 0,1 0 0,-1 0 0,8-10 421,2-24 249,-8 25-497,13-64 709,-13 55-902,2 0 0,0 0 0,1 0 0,0 1 0,9-18-1,-13 33-124,1 0 0,-1 0 0,0 0 0,1 1 0,-1-1 0,1 1 0,0-1-1,-1 1 1,1 0 0,0 0 0,0-1 0,0 1 0,0 0 0,0 1 0,0-1-1,0 0 1,0 0 0,3 0 0,2-1-11,11-4-445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2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16628,'-9'19'1109,"1"2"0,0-1 0,-8 43 0,11-38-701,2 0 1,0 0-1,2 1 0,1-1 0,5 43 0,-4-62-370,0 0 0,0 0-1,1-1 1,-1 1 0,1 0 0,6 9-1,-8-14-35,1 0 0,-1 0 1,1 0-1,0 0 0,0 0 0,-1 0 0,1-1 0,0 1 0,0 0 0,0 0 0,0-1 1,0 1-1,0-1 0,0 1 0,0-1 0,0 1 0,0-1 0,0 0 0,0 1 0,0-1 0,1 0 1,-1 0-1,0 0 0,0 0 0,0 0 0,0 0 0,0 0 0,1 0 0,-1 0 0,0 0 0,0-1 1,0 1-1,0-1 0,0 1 0,0 0 0,0-1 0,0 0 0,0 1 0,0-1 0,0 0 1,0 1-1,1-3 0,10-8-2,-1 0 0,-1-1 1,0 0-1,0-1 0,-1 0 0,-1-1 1,0 0-1,-1 0 0,10-29 0,-40 78-21,21-31 4,-7 12-145,0 1 0,2 0 0,0 0-1,1 0 1,0 1 0,-3 22 0,10-20-719,0-20 864,-1 0 0,0 1 0,0-1 0,0 1 0,1-1 0,-1 1 0,0-1 0,0 0 0,1 1 0,-1-1 0,0 0 0,1 1 0,-1-1-1,1 0 1,-1 1 0,0-1 0,1 0 0,-1 0 0,1 0 0,-1 1 0,0-1 0,1 0 0,-1 0 0,1 0 0,-1 0 0,1 0 0,-1 0-1,1 0 1,-1 0 0,1 0 0,-1 0 0,1 0 0,-1 0 0,1 0 0,-1 0 0,0 0 0,1 0 0,-1-1 0,1 1 0,0 0 0,16-11-472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30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115 388 13315,'-1'3'296,"0"0"0,0 0 1,-1 0-1,1 0 0,-1 0 0,0 0 0,0 0 1,0 0-1,0-1 0,-3 3 0,-1 3 387,-8 12 417,0-1 1,1 2 0,1 0-1,1 0 1,-10 28 0,21-48-1041,-1 1 0,1-1 0,-1 1 0,1 0 0,-1 0 0,1-1 0,0 1 0,0 0 0,0 0 0,0-1 0,0 1 0,0 0 0,1 0 0,-1-1 0,1 3 0,0-3-45,-1-1 1,0 0 0,0 1-1,1-1 1,-1 0-1,0 1 1,1-1-1,-1 0 1,0 0-1,1 1 1,-1-1-1,0 0 1,1 0 0,-1 0-1,1 1 1,-1-1-1,1 0 1,-1 0-1,0 0 1,1 0-1,-1 0 1,1 0-1,0 0 1,16-6 63,-7 0-65,0-1 1,-1 0-1,0-1 1,-1 0-1,10-10 1,36-50-153,-39 48 34,44-67-1437,-74 125 1393,4-16 264,2 0 0,1 1 0,1 0 0,0 0 0,-5 47 0,12-69-99,0 0 1,0-1-1,-1 1 1,1 0-1,0 0 1,0 0-1,1 0 1,-1 0-1,0 0 1,0 0-1,0 0 1,1-1-1,-1 1 1,0 0-1,1 0 1,-1 0-1,0 0 1,1-1-1,-1 1 1,1 0-1,0-1 1,-1 1-1,1 0 1,0 0-1,0-1-1,0 0-1,0 1 0,0-1 1,0 0-1,0 0 1,0 0-1,0 0 0,0 0 1,0 0-1,0 0 0,0-1 1,0 1-1,0 0 1,0 0-1,0-1 0,0 1 1,-1-1-1,2 0 1,5-3 34,-1 0 0,0 0 0,0-1 0,9-9 0,15-19 53,-1-3 0,-1 0-1,33-58 1,-24 25-160,34-84 0,-71 153 55,0 0 0,0 0 0,0 0 0,0 0 0,-1 0 0,1 0 0,0 0 0,0 0 0,0 0 0,0 0-1,-1 0 1,1 0 0,0 0 0,0 0 0,0 0 0,0 0 0,0-1 0,-1 1 0,1 0 0,0 0 0,0 0 0,0 0-1,0 0 1,0 0 0,-1 0 0,1 0 0,0-1 0,0 1 0,0 0 0,0 0 0,0 0 0,0 0 0,0 0 0,0-1-1,0 1 1,-1 0 0,1 0 0,0 0 0,0 0 0,0-1 0,0 1 0,0 0 0,0 0 0,0 0 0,0 0 0,0-1-1,0 1 1,0 0 0,0 0 0,0 0 0,0 0 0,1-1 0,-1 1 0,0 0 0,0 0 0,-12 9-19,1 7 7,0 0-1,0 0 1,2 1 0,0 1-1,-10 28 1,10-20 6,2 0-1,0 1 1,-4 36-1,10-53-7,0 0 0,1-1 1,0 1-1,1 0 0,3 19 0,-4-28 13,1 1 0,-1 0-1,0 0 1,1-1 0,-1 1-1,1 0 1,0-1 0,0 1 0,-1-1-1,1 1 1,0-1 0,0 1 0,0-1-1,1 0 1,-1 0 0,0 1-1,0-1 1,1 0 0,-1 0 0,1 0-1,-1 0 1,1 0 0,-1-1-1,1 1 1,0 0 0,-1-1 0,1 1-1,0-1 1,-1 0 0,1 1-1,0-1 1,0 0 0,-1 0 0,1 0-1,0 0 1,-1-1 0,1 1-1,0 0 1,0-1 0,2 0 0,7-4-10,-1 1 0,0-2 0,0 0 0,0 0 0,0 0 0,-1-1 0,0-1 0,14-15 1,-6 7 9,26-25 72,-1-2 0,-3-2-1,-1-1 1,-2-2 0,-3-2 0,33-64-1,-62 107-44,12-28 88,-16 33-102,1 0 0,-1 1 0,1-1 1,-1 0-1,1 1 0,-1-1 0,0 0 0,0 0 0,0 1 0,0-1 0,0 0 0,0 0 0,0 1 0,0-1 1,-1 0-1,1 0 0,-2-2 0,2 4-5,-1 0-1,0 0 1,1-1 0,-1 1-1,0 0 1,1 0 0,-1 0-1,0 0 1,1 0 0,-1 0 0,0 0-1,1 0 1,-1 0 0,0 0-1,1 0 1,-1 0 0,0 0 0,1 1-1,-1-1 1,0 0 0,1 0-1,-1 1 1,0-1 0,1 0 0,-1 1-1,1-1 1,-1 1 0,1-1-1,-1 1 1,1-1 0,-1 1 0,1-1-1,-1 2 1,-18 18 68,18-20-73,-24 33 30,1 0 1,-40 74-1,-20 82-65,82-183 34,-5 10-5,1 0 0,0 0 0,2 1 0,0 0 0,-3 21 0,7-36 5,0-1-1,0 0 1,0 1 0,0-1-1,0 0 1,1 1 0,-1-1 0,0 0-1,0 1 1,1-1 0,-1 0-1,1 0 1,0 0 0,-1 1-1,1-1 1,1 1 0,-2-1 0,1-1 0,0 1 0,-1-1 0,1 1 0,0-1 0,-1 0 0,1 1 0,0-1 0,0 0 0,-1 0-1,1 1 1,0-1 0,0 0 0,-1 0 0,1 0 0,0 0 0,0 0 0,0 0 0,-1 0 0,2 0 0,2-1-1,-1 0 0,0 0 0,0-1 0,0 1 0,0-1 0,0 1 0,0-1 0,0 0 0,-1 0 0,1 0 0,3-4 0,8-12 0,0 0 1,-1-1-1,0-1 0,-2 0 1,0 0-1,-2-1 1,0-1-1,-2 1 0,9-37 1,-15 22-43,-1 32-1,2 14-5,-1-5 38,1 12-28,2 0-1,7 22 1,-9-35 37,-1 1-1,1-1 0,0 0 1,0 1-1,1-1 1,-1 0-1,1 0 1,0 0-1,0-1 1,0 1-1,1-1 1,-1 0-1,7 5 0,-10-8 5,1 0 0,-1 1 0,1-1 0,-1 0 0,1 0 0,-1 0 0,1 1 0,-1-1 0,1 0-1,-1 0 1,1 0 0,-1 0 0,1 0 0,-1 0 0,1 0 0,0 0 0,-1 0 0,1 0 0,-1 0 0,1-1-1,-1 1 1,1 0 0,-1 0 0,1 0 0,-1-1 0,1 1 0,-1 0 0,0-1 0,1 1 0,-1 0-1,1-1 1,-1 1 0,0-1 0,1 1 0,-1 0 0,0-1 0,1 1 0,-1-1 0,0 1 0,0-1 0,1 1-1,-1-1 1,0 0 0,1-1-3,-1 1 1,1-1-1,-1 0 0,0 1 0,1-1 1,-1 0-1,0 0 0,0 1 0,0-1 1,0 0-1,-1-2 0,1 4 1,0-1 0,0 1 0,0 0 0,-1 0 0,1 0 0,0 0 0,0 0 0,0 0-1,-1 0 1,1 0 0,0 0 0,0 0 0,-1-1 0,1 1 0,0 0 0,0 0 0,0 0 0,-1 0 0,1 1 0,0-1 0,0 0-1,-1 0 1,1 0 0,0 0 0,0 0 0,0 0 0,-1 0 0,1 0 0,0 0 0,0 0 0,0 1 0,0-1 0,-1 0 0,1 0 0,0 0-1,0 0 1,0 1 0,0-1 0,-1 0 0,1 0 0,0 0 0,0 1 0,0-1 0,0 0 0,0 0 0,0 0 0,0 1 0,0-1-1,0 0 1,-7 11-33,4-6 29,1 0 0,0 0 0,1 0 0,-1 1 0,1-1 0,0 0 0,0 1 0,0 8 0,1-13 8,0 1 1,0 0 0,0-1-1,1 1 1,-1 0 0,0-1 0,1 1-1,-1 0 1,1-1 0,-1 1-1,1-1 1,0 1 0,-1-1 0,1 1-1,0-1 1,0 0 0,0 1-1,0-1 1,1 0 0,-1 0 0,0 0-1,0 0 1,1 0 0,-1 0-1,1 0 1,-1 0 0,1 0 0,-1-1-1,1 1 1,-1-1 0,3 1-1,5 1 12,0-2-1,1 1 0,-1-1 0,0 0 0,1-1 0,-1 0 0,0-1 1,15-4-1,6-3-21,34-16 0,-8-3-115,-37 17 9,0 2 1,21-8 0,-39 17 108,-1 0-1,0-1 1,1 1-1,-1 0 1,1 0-1,-1 0 1,0 0 0,1 0-1,-1 0 1,1 0-1,-1 0 1,1 0 0,-1 0-1,1 0 1,-1 0-1,0 0 1,1 0-1,-1 0 1,1 0 0,-1 0-1,1 0 1,-1 0-1,0 1 1,1-1-1,-1 0 1,0 0 0,1 1-1,-1-1 1,0 0-1,1 1 1,-1-1-1,1 16-2,-16 24 210,11-32-128,-2 7 53,1-1-1,0 1 0,0 1 0,2-1 1,0 1-1,-1 18 0,6-24-776,2-13 262,3-17 42,-5-6 19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31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48 16756,'3'-4'275,"0"0"1,0 1 0,0-1-1,1 1 1,-1 0 0,1 0-1,0 0 1,0 0 0,0 0-1,0 1 1,0 0 0,1 0-1,-1 0 1,1 1 0,8-3-1,-11 4-176,1-1-1,0 1 1,-1 0-1,1 0 1,0 0-1,0 0 1,-1 0 0,1 1-1,-1-1 1,1 1-1,0 0 1,-1 0-1,1 0 1,-1 0-1,1 0 1,-1 0-1,0 1 1,0-1 0,1 1-1,-1-1 1,0 1-1,0 0 1,-1 0-1,1 0 1,0 0-1,-1 0 1,1 1-1,-1-1 1,3 5-1,-1 2-35,1 1 0,-1-1 0,-1 1 0,0 0 0,0-1 0,-1 1 0,0 0 0,-1 0 0,0 0-1,0 0 1,-1 0 0,-1 0 0,0 0 0,0 0 0,0-1 0,-2 1 0,1-1 0,-6 11-1,-10 16-18,-1-1 0,-1 0 0,-30 35 0,34-48 80,12-15-87,1-1 0,0 0 0,0 1 0,0 0-1,1 0 1,0 0 0,-3 13 0,5-18-25,1 0 0,0 1 1,-1-1-1,1 0 0,0 1 1,0-1-1,1 0 0,-1 0 0,0 1 1,1-1-1,-1 0 0,1 1 1,0-1-1,0 0 0,0 0 0,0 0 1,0 0-1,0 0 0,1 0 0,-1 0 1,1 0-1,-1-1 0,1 1 1,0 0-1,-1-1 0,1 0 0,0 1 1,0-1-1,4 2 0,9 3-116,-1 0 0,1-1-1,0-1 1,0 0 0,1-2-1,-1 1 1,31-1-1,-11 0-55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7:3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0 182 13283,'6'5'76,"0"0"0,0-1 0,0 0 0,0 0 0,0-1 0,1 0 1,0 0-1,0 0 0,0-1 0,0 0 0,10 2 0,11 0-119,44 1 0,-61-5 68,71-1-21,137-18 0,32-3 77,62 21 271,242-6 127,200-60-439,-631 53-36,100-14-13,421-33 182,-596 61 29,0 3 1,0 1-1,-1 3 0,56 15 0,-27-8 116,-77-14-316,0 0 1,0 0 0,0 1 0,1-1-1,-1 0 1,0 0 0,0 0-1,1 0 1,-1 0 0,0 0 0,0 0-1,0 0 1,1 0 0,-1 0 0,0 0-1,0 0 1,0 0 0,1-1 0,-1 1-1,0 0 1,0 0 0,0 0 0,1 0-1,-1 0 1,0 0 0,0 0-1,0 0 1,0-1 0,1 1 0,-1 0-1,0 0 1,0 0 0,0 0 0,0-1-1,0 1 1,0 0 0,1 0 0,-1-1-1,-4-8-71,-9-8-35,12 17 109,-12-15-17,-6-4-22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31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41 100 22093,'-23'24'1832,"12"-18"-1384,5-6-208,6-10 648,4 0-704,3-6-2912,5-8 2536,-1-9-432,-2-3-264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0:4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 8650,'23'12'435,"0"-2"0,1 0 0,0-2 0,1-1 0,-1 0 0,49 5 0,183-7-13,-22-1-368,234 27 314,75 5 557,358 1-420,-619-31-464,962-36 65,-107-32-55,-585 33-88,80-3 33,618 7 8,-982 24 17,276 3-28,325-2-99,-593-4 88,641-32 57,-422 11-23,167 29 27,-164 5-19,-5-3-11,69-1 8,139 0-37,-98 1 3,164-38-271,21-40 292,-598 65 567,-189 7-563,1 0 1,-1 0-1,0 0 1,0 0-1,0 0 1,0 0-1,0 0 1,1 1 0,-1-1-1,0 0 1,0 1-1,0-1 1,0 1-1,0-1 1,0 1-1,0-1 1,0 1-1,0 0 1,0 0-1,-1-1 1,1 1-1,0 0 1,0 0-1,-1 0 1,1 0 0,0 0-1,-1 0 1,1 0-1,-1 0 1,1 0-1,-1 0 1,0 0-1,1 2 1,-1 0-3,0-1 1,0 1 0,0 0 0,0 0-1,0 0 1,-1 0 0,0 0 0,1 0-1,-1 0 1,0-1 0,0 1-1,-2 3 1,-10 16 21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1:46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2 202 15979,'0'1'46,"0"-1"-1,-1 0 0,1 1 0,0-1 1,0 1-1,0-1 0,0 1 0,-1-1 1,1 1-1,0-1 0,0 1 0,0-1 1,0 0-1,0 1 0,0-1 0,0 1 1,0-1-1,1 1 0,-1-1 0,0 1 1,0-1-1,0 1 0,0-1 0,1 0 1,-1 1-1,0-1 0,0 1 0,1-1 1,-1 0-1,0 1 0,1-1 0,0 1 1,18 6 500,26-5-275,-43-2-217,309-32 866,-164 12-783,610-114-74,-721 127-440,-1 2-1,47-1 1,-78 6 324,-4 0 45,1 0 0,-1 0 1,1 0-1,-1 1 0,0-1 0,1 0 1,-1 0-1,1 0 0,-1 0 0,0 0 1,1 0-1,-1 0 0,1 0 1,-1 0-1,0 0 0,1-1 0,-1 1 1,1 0-1,-1 0 0,0 0 0,1 0 1,-1-1-1,0 1 0,1 0 1,-1 0-1,0 0 0,1-1 0,-1 1 1,0 0-1,0-1 0,1 1 0,-1 0 1,0-1-1,0 1 0,1 0 1,-1-1-1,0 1 0,0 0 0,0-1 1,0 1-1,0-1 0,0 1 0,0 0 1,0-1-1,0 1 0,0-1 1,0 0-1,-2-11-312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1:4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38 255 15235,'-3'0'131,"1"0"-1,-1 0 0,1 0 1,0 0-1,-1 0 0,1 1 0,-1-1 1,1 1-1,-1-1 0,1 1 1,0 0-1,0 0 0,-4 2 1,6-2-109,0-1 1,0 0-1,0 0 1,0 1 0,1-1-1,-1 0 1,0 0-1,0 0 1,0 1 0,0-1-1,1 0 1,-1 0-1,0 0 1,0 1 0,1-1-1,-1 0 1,0 0-1,0 0 1,1 0-1,-1 0 1,0 0 0,0 0-1,1 0 1,-1 0-1,0 1 1,0-1 0,1 0-1,-1 0 1,0 0-1,1 0 1,-1-1 0,0 1-1,0 0 1,1 0-1,-1 0 1,0 0 0,0 0-1,1 0 1,1 0 65,64 3 405,-1-2 0,109-14 1,129-37-127,-224 35-177,274-56 274,72-12-95,-349 68-349,-40 7-96,1 2-1,63-4 1,-98 11-334,-5 0-52,-14 4-465,-25 3 109,1-7 353,-1-1-115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3:23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110 400 13453,'-10'2'1292,"-89"14"427,503-23-4971,153 1-1461,-170 42 5924,-90-5-121,486-5 921,-364-17-1780,0 4 143,922 17 2994,-321-100-3903,-391 13 264,-378 41 281,705-61 1047,652-85-363,-1557 157-828,1-1-1,60-17 0,-83 15-1048,-1-1-1,1-2 1,-2-1-1,0-1 0,30-19 1,16-17-9051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1:58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44 13091,'-1'0'80,"0"1"-1,0 0 1,-1 0 0,1 0-1,0-1 1,-1 1 0,1-1 0,0 1-1,-1-1 1,1 1 0,0-1 0,-1 0-1,1 0 1,-1 1 0,1-1 0,-1 0-1,1 0 1,-3-1 0,3 1-42,17 3 255,41 3-311,0-2 1,79-6 0,116-21-83,-67 5 125,355-2 31,2 26 111,-260-1-53,-91-2-48,667 1 59,715 36 176,-942-23-321,-222-9 27,279 5 204,-610-12-94,144 15 1132,-152-9-516,-58-8-640,-12 0-97,0 0 1,0 1-1,-1-1 1,1 0 0,0 1-1,0-1 1,0 0-1,-1 1 1,1-1-1,0 0 1,0 1-1,-1-1 1,1 1 0,-1-1-1,1 0 1,-1 1-1,1-1 1,-1 1-1,0-1 1,-14-15-97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02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47 15595,'-1'-3'160,"0"0"1,-1 1-1,1-1 0,-1 0 0,1 1 0,-1-1 0,0 1 0,0 0 0,0-1 0,-1 1 0,1 0 0,0 0 1,-1 0-1,1 1 0,-1-1 0,0 1 0,-4-3 0,3 3-3,0 0 1,-1 0-1,1 1 0,0-1 0,-1 1 1,1 0-1,0 0 0,-1 0 0,1 0 1,0 1-1,-6 1 0,-1 1-7,1 1 1,0 0-1,0 0 1,1 1-1,-1 0 1,1 1-1,0 0 1,0 0-1,-12 13 1,5-1-102,0 0 1,2 2 0,0 0 0,2 0 0,0 1-1,-12 29 1,2 4-27,-21 83-1,23-57-26,3 2-1,-9 133 1,23-146-14,3-1-1,2 0 1,20 109-1,-16-143-7,2-1-1,1 0 0,14 34 1,-19-58 11,0 1 1,1-1-1,0 1 1,0-2 0,1 1-1,1 0 1,-1-1-1,1 0 1,0-1 0,1 1-1,0-2 1,0 1-1,1-1 1,11 7 0,-15-11 7,-1 0 1,1 0 0,0 0 0,0-1-1,0 0 1,0 0 0,-1 0-1,1-1 1,0 1 0,0-1 0,0 0-1,0-1 1,0 1 0,6-2-1,-4 0 18,0-1 0,0 0 0,0 0-1,-1 0 1,1 0 0,-1-1-1,0 0 1,10-9 0,0-3 73,0-1 1,-1 0-1,-1-1 0,-1 0 0,15-29 1,1-7 199,-2-2 0,-3-1 1,-2 0-1,20-87 0,-23 54 140,-3-1 0,5-121-1,-21 32-17,-2 150-352,-2-1 0,-1 1 1,-16-50-1,19 72-19,-1 0 0,-1 0 0,0 1 0,0-1 0,0 1-1,-1 0 1,-6-7 0,9 11-233,0 1-1,0 0 1,0 0-1,-1-1 0,1 2 1,-1-1-1,1 0 1,-1 0-1,0 1 1,1 0-1,-1-1 1,0 1-1,0 0 1,0 1-1,0-1 0,0 0 1,0 1-1,0-1 1,0 1-1,-1 0 1,1 0-1,-5 1 1,3 1-651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13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12321 4166 11674,'-3'-23'370,"2"1"-1,1-1 1,0 1-1,7-39 0,0-27 100,-7 39-159,-1 0 1,-10-56-1,8 84-165,-2 0-1,-1 0 1,0 1 0,-1 0-1,-1 0 1,-1 0-1,-18-27 1,-26-25 300,-2 2 0,-71-67 0,20 22-125,60 64-226,-3 2-1,-1 2 1,-3 3 0,-78-52-1,-158-78-50,207 131-21,-144-53 0,97 50 10,-410-149 101,121 64-57,-14 38-16,148 43-51,-73-13 22,-226-45 29,-124 14-61,284 47-3,-233-75 93,-1-62 68,14-42-50,-548-292 335,310 141-472,686 311 24,-4 9 0,-1 8 0,-2 9 0,-301-20 0,-14 47 32,517 13-26,-142 4-24,-184 30-1,241-19 42,33-8 15,1 2 0,0 3-1,-73 26 1,113-33-26,1 0 1,-1 1-1,1-1 0,0 2 1,0 0-1,1 0 0,0 1 1,0 0-1,1 0 0,0 1 1,0 0-1,1 0 0,1 1 0,-1 0 1,1 0-1,1 1 0,0-1 1,1 1-1,0 0 0,0 1 1,-1 11-1,-3 3-4,-1 0 0,-1-1 0,-1 0 0,-25 43 0,-70 87-4,95-139-1,5-7-13,3-5-32,0 1 1,-1 0 0,1-1 0,-1 1 0,0-1-1,0 0 1,0-1 0,0 1 0,-1-1-1,-8 5 1,13-7 21,-1-1 0,1 0 0,-1 0 0,1 1 0,-1-1-1,1 0 1,-1 0 0,1 0 0,-1 0 0,0 0 0,1 0 0,-1 0 0,1 0 0,-1 0 0,1 0-1,-1 0 1,1 0 0,-1-1 0,1 1 0,-1 0 0,1 0 0,-1-1 0,1 1 0,-1 0 0,1 0-1,-1-1 1,1 1 0,-1-1 0,1 1 0,0 0 0,-1-1 0,1 1 0,0-1 0,-1 1-1,1-1 1,0 1 0,0-1 0,-1 1 0,1-1 0,0 1 0,0-1 0,0 1 0,0-1 0,0 0-1,-3-31-271,4 23 161,-2-29-253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13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14275,'-5'18'401,"-1"-1"0,0 0 1,-13 22-1,-3 9-32,-3 13 113,-5 12-21,-27 101 0,57-174-453,-1 1 0,1 0 0,0 0 1,0-1-1,0 1 0,-1 0 0,1 0 0,0-1 0,0 1 0,0 0 0,0 0 0,1 0 0,-1-1 1,0 1-1,0 0 0,0 0 0,0-1 0,1 1 0,-1 0 0,0 0 0,1-1 0,-1 1 0,1 0 1,-1-1-1,1 1 0,-1-1 0,1 1 0,-1-1 0,1 1 0,0-1 0,-1 1 0,1-1 1,-1 1-1,1-1 0,0 0 0,0 1 0,-1-1 0,1 0 0,0 0 0,0 1 0,-1-1 0,1 0 1,0 0-1,0 0 0,1 0 0,14 5 18,-1 2 6,0-1 0,0 0 0,1-1 0,-1-1 0,1-1 0,0 0 0,0-1 1,0-1-1,0 0 0,29-3 0,-25-1-43,-1-1 1,0 0-1,0-1 0,0-2 1,-1 0-1,0 0 0,0-2 1,24-16-1,-27 15 7,0 0-1,22-21 1,26-40-24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09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552 74 13819,'0'-4'174,"0"1"0,-1 0 0,1 0 0,-1 0 0,0-1 0,0 1 0,0 0 0,0 0 0,-1 0 0,1 1 0,-1-1 0,0 0 0,1 0 0,-1 1 0,0-1 0,-1 1 1,1 0-1,0 0 0,-1-1 0,-3-1 0,3 2-60,-1 0 0,0 1 0,0-1 0,0 1 0,0 0 1,0 0-1,0 0 0,0 0 0,0 1 0,0-1 0,0 1 1,0 0-1,-1 1 0,1-1 0,-7 2 0,-3 2-52,0 0 0,1 1 1,-1 1-1,1 0 0,0 1 0,1 1 0,-1-1 0,2 2 0,-21 18 1,12-8-66,1 1 0,1 1 1,1 0-1,-19 31 0,8-4 5,2 1 0,2 2-1,3 1 1,1 0 0,3 1 0,3 1-1,1 1 1,4 0 0,1 1 0,3-1-1,2 1 1,7 71 0,-2-98-5,2 0-1,1-1 1,2 0-1,0 0 1,2-1 0,1 0-1,1 0 1,16 26-1,-20-41 1,1 0-1,1 0 0,0 0 0,1-1 0,0 0 1,1-1-1,17 13 0,-19-16 1,1-2-1,-1 1 1,1-1 0,0-1 0,0 0-1,1 0 1,-1-1 0,1 0 0,-1-1-1,1 0 1,11 0 0,-11-2 11,0 0-1,-1-1 1,1 1 0,-1-2 0,1 0-1,-1 0 1,0-1 0,0 0 0,0-1-1,0 0 1,10-6 0,-6 1 43,-1 1-1,-1-1 1,0-1 0,0 0 0,-1-1-1,19-24 1,-10 7 109,-2-1 0,-1 0 0,-1-1-1,-1-1 1,-2 0 0,13-45 0,-12 22 174,-2 1 0,-2-2 0,5-86 0,-14 99-172,-1 0-1,-3 0 0,-1 1 1,-2-1-1,-14-52 0,15 77-183,-1 0-1,0 0 0,-2 1 1,0-1-1,-14-21 0,18 32-70,0 1-1,-1-1 0,1 1 1,-1-1-1,0 1 0,-1 1 1,1-1-1,-1 1 0,0 0 1,0 0-1,-1 0 0,1 1 1,-1 0-1,1 1 0,-1-1 1,-8-1-1,2 2-267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8:3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12779,'-4'0'1483,"14"3"-1342,2 3-139,2-1 0,-1-1-1,0 0 1,1-1 0,19 2 0,70 2-38,34-2 8,32-1-4,192 31 0,-239-14 31,610 76-53,540-63 299,-433-102 454,-750 58-517,-69 6 82,-48 7-183,3 4-60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3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4816 13979,'-1'-13'224,"1"-1"0,1 1 0,0-1 0,1 1 0,0-1 0,1 1 0,1 0 0,0 0 0,1 0 0,0 1 1,1-1-1,0 1 0,1 1 0,0-1 0,1 1 0,0 0 0,1 1 0,0 0 0,1 1 0,18-15 0,19-10 311,1 2 1,85-41-1,-80 45-267,35-20 74,129-64-25,-84 63-313,-38 16 2,270-96 16,-261 100 36,170-27 0,-80 33-37,0 8 0,345 18 1,-507 0-24,460 26 6,2-30 16,189-54-5,-1-24 41,-186 20-23,-142 25-44,-121 13-7,-27 3 16,151-17 19,608-105 23,-240-1-16,-328 63-4,158-37-38,319-136 8,-187 25 8,-165 55-22,341-178-165,-370 135 2,-51 23 43,-65 0 77,-33 15 58,-146 83 23,275-132 4,-86 9 19,76-38 137,-388 215-136,-2-4 1,118-90-1,-164 113-38,156-100-1,-110 76 36,84-67 1,-124 80-468,-31 29 309,0 0-1,-1 0 1,1-1-1,0 0 1,-1 1 0,0-1-1,1 0 1,-1 1-1,0-1 1,-1 0 0,1 0-1,0-4 1,0-2-248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31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 8562,'0'0'560,"-4"-6"-456,4 3 56,1 1 56,-1-1 240,2 0 472,-1 3-712,1 0-136,0-2-40,0 2-40,-1 2 0,1-5-144,-2 2 128,-3-2-32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3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12339,'9'1'3571,"10"-2"-2063,32-8-170,205-43 1580,-218 41-2481,-1-1-1,-1-1 0,0-2 0,58-35 1,-74 42 30,-20 8-455,1 0 1,-1 0 0,1-1-1,-1 1 1,0 0 0,1 0-1,-1 1 1,1-1 0,-1 0-1,0 0 1,1 0 0,-1 0-1,1 0 1,-1 0 0,0 0-1,1 1 1,-1-1 0,0 0-1,1 0 1,-1 1 0,0-1-1,1 0 1,-1 0 0,0 1-1,0-1 1,1 1 0,0 2 3,0 0 1,-1 0 0,1 0-1,-1 0 1,1 0 0,-1 0 0,0 0-1,0 0 1,-1 4 0,1-5-33,-2 30 13,-2-1 0,-1 0 0,-1-1 0,-12 36 0,-53 113-1626,65-167 980,12-18 227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55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72 16123,'-11'-4'3281,"23"2"-591,6 0-2203,12-6 138,-14 4-342,0 0-1,19-1 0,197-25 617,-195 24-849,-30 4-28,1 1 0,-1 0 0,1 0 0,-1 0 0,1 1 0,8 1 0,-16-1-49,0 0 0,0 1 0,-1-1 1,1 0-1,0 0 0,0 1 0,0-1 0,-1 0 0,1 1 0,0-1 0,-1 0 1,1 0-1,0 0 0,0 1 0,-1-1 0,1 0 0,0 0 0,-1 0 0,1 0 0,0 0 1,-1 0-1,1 1 0,0-1 0,-1 0 0,1 0 0,0 0 0,-1 0 0,1 0 1,0 0-1,-1 0 0,1-1 0,0 1 0,-1 0 0,1 0 0,0 0 0,-1 0 1,1 0-1,-1-1 0,-1-4-188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5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9922,'1'2'179,"0"0"-1,0-1 0,0 1 1,0 0-1,0-1 1,1 1-1,-1-1 0,1 0 1,-1 1-1,1-1 0,-1 0 1,1 0-1,0 0 1,0 0-1,0 0 0,-1 0 1,1-1-1,0 1 1,0-1-1,0 1 0,0-1 1,0 0-1,0 1 1,0-1-1,2 0 0,85-3 851,-44 0-797,4-2 71,87-19 1,-57 8-4,-76 16-269,0-1 0,1 0 0,-1 1 1,0 0-1,1 0 0,-1 0 0,0 0 1,7 2-1,-10-2-24,0 0 0,1 0 1,-1 0-1,0 1 0,0-1 0,0 0 1,0 0-1,0 0 0,0 1 0,0-1 1,0 0-1,0 0 0,0 0 0,0 1 1,0-1-1,0 0 0,0 0 0,0 0 1,0 1-1,0-1 0,0 0 0,0 0 1,0 0-1,0 1 0,0-1 0,0 0 1,0 0-1,0 0 0,0 1 0,-1-1 0,1 0 1,0 0-1,0 0 0,0 0 0,0 1 1,0-1-1,-1 0 0,1 0 0,0 0 1,0 0-1,0 0 0,-1 0 0,1 0 1,0 1-1,0-1 0,0 0 0,-1 0 1,-9 5 180,-6 0-8,1-1 0,-1 0 1,0-1-1,0-1 0,0-1 0,0 0 0,0-1 1,0-1-1,-21-3 0,-6-4 469,1-2 0,-49-17 0,112 29-597,0 0-1,39-2 1,-27-1-40,107-6-19,-205 3 358,-49 11 144,-40 0-786,153-7 270,0 0 16,1 0 0,-1 0-1,1 0 1,-1 0 0,1 0-1,-1 0 1,1 0 0,-1 0-1,1 0 1,0 0 0,-1 0-1,1 0 1,-1 0 0,1 0-1,-1 0 1,1-1 0,0 1-1,-1 0 1,1 0 0,-1-1 0,1 1-1,0 0 1,-1 0 0,1-1-1,0 1 1,-1 0 0,1-1-1,0 1 1,0 0 0,-1-1-1,1 1 1,0-1 0,0 1-1,0-1 1,0 1 0,-1 0-1,1-1 1,0 1 0,0-1-1,0 1 1,0-1 0,0 1-1,0-1 1,0 1 0,0 0-1,0-1 1,0 1 0,0-1-1,1 1 1,-1-1 0,4-31-211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05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12939,'5'-3'376,"0"1"0,0 0 1,1 1-1,0-1 0,-1 1 1,1 0-1,-1 1 0,8-1 0,5-1 115,261-27 1746,-214 26-2029,1 3 1,85 11 0,-93-3-153,0-3 0,0-2-1,1-3 1,0-2 0,-1-2 0,85-19 0,-71 7 181,0 3 1,140-7 0,-178 18-68,0-1 1,39-10-1,-42 2 88,-26 9-196,0 0 1,-1 0 0,1 1 0,0-1 0,0 1-1,0 0 1,8 0 0,-12 1-63,-1 0-1,0 0 1,0 0 0,1 0-1,-1 0 1,0 0-1,1 0 1,-1 0 0,0 0-1,1 0 1,-1 0 0,0 0-1,0 0 1,1 0-1,-1 1 1,0-1 0,0 0-1,1 0 1,-1 0 0,0 0-1,0 1 1,0-1 0,1 0-1,-1 0 1,0 1-1,0-1 1,0 0 0,0 0-1,1 1 1,-1-1 0,0 0-1,0 0 1,0 1-1,0-1 1,0 0 0,0 1-1,0-1 1,0 0 0,0 1-1,0-1 1,0 0-1,0 0 1,0 1 0,0-1-1,0 0 1,0 1 0,0-1-1,0 0 1,-1 1 0,-5 10-714,5-10 623,-1 0 1,0 0-1,1 0 0,-1 0 0,0 0 1,0-1-1,0 1 0,0-1 1,1 1-1,-1-1 0,-4 0 1,-5 1-228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14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9 194 9282,'-9'-13'5303,"9"12"-5177,0 1-1,1 0 0,-1 0 1,0-1-1,0 1 1,0 0-1,0 0 1,0-1-1,0 1 0,0 0 1,0 0-1,1-1 1,-1 1-1,0 0 1,0 0-1,0-1 0,0 1 1,1 0-1,-1 0 1,0 0-1,0 0 0,1-1 1,-1 1-1,0 0 1,0 0-1,1 0 1,-1 0-1,0 0 0,0 0 1,1 0-1,-1 0 1,32 0 3438,-18 1-4258,61-5 881,129-23 1,-91 9-142,371-46 70,-461 61-112,-1 0-1,0-2 1,0 0-1,0-1 1,37-17-1,-55 21-2,1-1 0,0 1 0,1 0 0,-1 0 0,0 0 0,1 1 0,-1-1 0,1 1 0,10 0 0,-16 1-12,1 0 1,0 1 0,-1-1 0,1 0-1,-1 0 1,1 1 0,-1-1 0,1 0-1,-1 1 1,1-1 0,-1 0 0,0 1-1,1-1 1,-1 1 0,0-1 0,1 1-1,-1-1 1,0 1 0,1-1 0,-1 1-1,0-1 1,0 1 0,0-1 0,1 1-1,-1 0 1,0-1 0,0 1 0,0-1-1,0 1 1,0-1 0,0 1 0,0 0-1,0-1 1,0 1 0,-1-1 0,1 1-1,0-1 1,0 1 0,0 0 0,-1 0-1,0 2-134,1-1 0,-1 1 0,0-1 0,0 1 0,0-1 0,0 1 0,0-1 0,-2 3 0,-8 8-476,6-8 207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4:14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1075 210 10186,'-36'-18'712,"-51"-33"0,51 28-191,-43-18 0,65 35-390,0 1-1,-1 0 1,0 2-1,0-1 0,0 2 1,-1 0-1,1 1 1,0 0-1,-1 2 1,-16 1-1,10 1-59,1 1-1,-1 1 1,1 1-1,0 0 1,0 2-1,-28 14 0,35-13-58,0 0-1,1 0 1,-1 1-1,2 1 0,0 0 1,0 0-1,1 2 1,-12 15-1,-7 17 7,-30 55 1,20-29 29,0-4 183,-43 104-1,64-125-127,3 1 0,2 1 1,-12 69-1,14-28-68,4 0 1,4 0-1,4 1 1,20 159-1,-16-221-37,1 0-1,1 0 1,2 0-1,1-1 0,1 0 1,22 42-1,-26-58 3,1-1 0,0 0 0,0 0 0,1-1 0,0 0 0,0 0 0,1-1 0,0 0 1,1 0-1,0-1 0,0-1 0,0 1 0,1-2 0,0 1 0,0-2 0,1 1 0,-1-1 0,16 2 0,8 0 2,0-2 1,0-1-1,0-2 0,0-1 1,69-11-1,-59 3 3,0-3 1,-1-1 0,0-3-1,43-20 1,-12-2 2,-1-4 0,-2-4 0,-3-2-1,107-93 1,-88 60-13,99-112-1,-142 138 20,-3-1 1,-1-2-1,49-96 1,-78 129 71,0-2-1,-2 1 1,-2-1 0,0-1-1,6-40 1,-11 49-9,-2 0 1,0-1 0,-1 1-1,-1-1 1,0 1-1,-2 0 1,0 0 0,-1-1-1,-6-16 1,-1 3-40,-2 1 1,-1 1-1,-2 0 1,0 1 0,-2 1-1,-1 0 1,-2 1 0,0 2-1,-2 0 1,0 1-1,-2 2 1,-1 0 0,0 2-1,-2 0 1,0 2-1,-1 1 1,0 2 0,-2 1-1,-42-14 1,18 13 304,-2 3 0,0 2 0,0 2 0,-104 1 0,8 9-94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0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11850 1117 9146,'-6'-16'725,"0"1"1,-1 0-1,-1 0 0,0 1 1,-1 0-1,-1 1 0,-16-20 1,9 16-283,0 1 1,0 1 0,-2 0 0,-36-22-1,20 18-310,-2 1 0,-1 2 0,0 2-1,0 1 1,-76-14 0,-272-18 350,-6 34-410,99 4-56,-1469-116 1047,1563 106-1073,-736-55 85,600 47-76,-1236-34-25,1051 79-2,-2 24 17,-211 11-1,-549-24-4,1106-32 31,-1-7-1,1-8 0,-244-55 1,4-14 36,318 71-52,-1 4 0,-127 4 0,122 12 4,47-2-2,-1-2 1,-81-8 0,128 4 41,0-1 0,0 1 0,0-2 0,0 1 0,1-2 0,0 1 0,0-1 0,0-1 1,0 0-1,1 0 0,0-1 0,0 0 0,1-1 0,-14-15 0,3-2 193,0-1 0,1 0 0,-27-58 0,44 83-231,1-1 0,-1 0 0,0 0 0,0 0 0,1 0 0,-1 0 0,1 0 0,0 0 0,-1 0 0,1 0 0,0 0 0,0 0 0,0 0 0,1 0-1,-1 0 1,0 0 0,1 0 0,-1 0 0,1 0 0,0 1 0,0-1 0,0 0 0,-1 0 0,2 0 0,-1 1 0,0-1 0,0 1 0,2-3 0,4-2-182,0 0 0,0 1 0,0-1 0,1 1 0,8-4 1,5-3-1843,-17 9 1104,-3 2 345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2:0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19 358 12027,'-5'11'725,"3"-8"-572,0 0 1,0 1 0,1-1 0,-1 0-1,1 1 1,0 0 0,0-1-1,0 6 1,1-9-120,0 0 0,0 0 0,0 1 0,0-1-1,0 0 1,0 1 0,0-1 0,0 0 0,1 0 0,-1 1 0,0-1-1,0 0 1,0 0 0,0 0 0,0 1 0,1-1 0,-1 0 0,0 0 0,0 0-1,1 1 1,-1-1 0,0 0 0,0 0 0,1 0 0,-1 0 0,0 0 0,0 0-1,1 1 1,-1-1 0,0 0 0,0 0 0,1 0 0,-1 0 0,1 0 0,8-6 778,7-14 169,-10 2-569,0 1 0,-1-1 0,0-1 0,-2 1 0,2-26 0,-1 13-90,16-144 749,-20 172-1070,1 1 1,-1-1-1,0 0 0,1 1 1,0-1-1,0 1 0,-1-1 0,1 1 1,1-1-1,-1 1 0,0 0 1,1 0-1,-1-1 0,3-1 0,-3 3-9,0 1-1,0-1 0,0 0 1,1 1-1,-1-1 0,0 1 0,0 0 1,1-1-1,-1 1 0,0 0 1,1 0-1,-1 0 0,0 0 0,1 0 1,-1 0-1,0 0 0,1 0 1,-1 1-1,0-1 0,0 0 0,1 1 1,-1-1-1,0 1 0,0 0 1,0-1-1,0 1 0,1 0 0,0 1 1,24 14-451,0 0 0,0-2-1,46 17 1,-6-13 130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6:14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5721,'30'2'695,"0"0"0,0-3-1,0 0 1,46-9-1,-19 3-209,159-25 285,15-1 29,412 2 76,-283 20-915,271 11-11,-71 3 724,49-32-182,-22 1-408,-2 26-31,767 54 381,-473-34 612,-415-12-876,-337-4-164,1068 44 71,-821-26-123,411-32 0,-417 2 1580,-378 11-1102,9-1-444,-1 0 0,0 0-1,0 1 1,0-1 0,1 0 0,-1-1 0,0 1 0,0 0-1,0-1 1,1 1 0,-1 0 0,0-1 0,1 0 0,-3-1 0,-7-7-67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1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0 10874,'-21'3'238,"0"0"-1,0 1 1,1 1-1,-1 2 0,1 0 1,0 0-1,1 2 1,0 1-1,0 0 0,1 1 1,0 1-1,1 1 1,-24 22-1,18-11-23,0 1-1,1 1 1,2 0-1,1 2 1,1 0-1,1 2 1,-24 57-1,20-34 64,3 2 1,3 0-1,-14 84 0,23-98-164,3-1 0,1 1 0,2-1 0,1 1 0,13 69 0,-11-93-104,2 0 0,0-1 1,0 1-1,2-1 0,0-1 0,0 1 0,2-1 1,17 23-1,-19-29-11,1 0 1,0 0-1,0-1 1,1 0-1,0-1 1,1 0-1,0 0 1,0-1-1,0-1 1,1 1-1,0-2 1,0 1-1,20 4 0,-17-6 3,1-1-1,-1 0 0,1-1 0,0-1 1,-1 0-1,1-1 0,0 0 0,22-6 0,-17 2 26,0-2 0,-1 0 0,0-1 0,0 0 0,27-18-1,-14 3 109,-1 0 0,-1-2 0,-2-1 0,0-1-1,-1-2 1,24-35 0,-31 35 57,-1-1 1,-1-1-1,-2-1 1,-1 0-1,-1-1 1,-2 0-1,-2-1 0,-1-1 1,-1 0-1,-2 0 1,-1 0-1,-1-40 1,-4 58-132,-1-1 0,-1 1 1,0-1-1,-2 1 1,0 0-1,-1 0 0,0 0 1,-10-19-1,10 26-80,0 0 0,-1 0 1,0 0-1,-1 1 0,0 0 0,-1 0 0,0 1 0,0 0 0,0 0 0,-1 1 1,-1 0-1,1 0 0,-15-6 0,2 3-215,-1 1 0,1 1-1,-2 2 1,1 0 0,-1 1 0,0 1 0,0 1 0,-29 1-1,23 3-125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22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37 13395,'-5'-4'141,"-1"0"0,1 0 1,-1 0-1,0 1 0,0 0 0,-1 0 0,1 1 1,-1 0-1,1 0 0,-1 0 0,0 1 1,1 0-1,-1 0 0,0 1 0,0 0 0,0 0 1,-10 2-1,6 0-8,0 1 1,0 0 0,0 1-1,1 0 1,0 0-1,0 1 1,0 1 0,0 0-1,1 0 1,-9 8-1,0 0-25,1 0 0,1 2-1,0 0 1,1 0-1,1 2 1,1-1 0,0 2-1,1 0 1,-11 23 0,3 7-52,3 1 0,1 1 1,3 0-1,2 1 0,2 1 1,2-1-1,3 1 0,2 0 1,2 0-1,3 0 0,18 101 1,-14-125-62,1-1-1,1 0 1,1 0 0,2-1 0,1 0-1,29 45 1,-34-60-5,2 0-1,0 0 0,0-1 1,1-1-1,0 0 1,18 13-1,-20-18 4,0 1 0,0-2 1,1 1-1,-1-1 0,1-1 0,0 1 0,0-2 1,0 1-1,0-2 0,13 2 0,-11-3 26,0-1 0,-1 0-1,1-1 1,-1 0 0,1-1-1,-1 0 1,0 0 0,0-2 0,-1 1-1,1-1 1,-1-1 0,0 0-1,0 0 1,15-14 0,4-4 215,-2-3 0,0 0 0,27-38 0,-25 28 106,-2-2 0,-2-1 0,-1-1 0,25-61 0,-35 66-105,-1-1 1,-2-1 0,-1 1-1,-2-2 1,5-67 0,-12 81-181,-1 0-1,-2 0 1,0 0 0,-2 1 0,0-1 0,-2 1 0,-1-1 0,0 2-1,-2-1 1,-18-34 0,20 45-85,-1 0-1,0 0 1,-1 1 0,-1 0-1,0 0 1,0 1 0,-1 1-1,0 0 1,-1 0 0,0 1-1,0 0 1,-1 1-1,-1 1 1,1 0 0,-1 1-1,0 0 1,0 1 0,-23-5-1,29 9-58,-9-3-516,1 2 0,-19-1 0,32 3 506,-1-1-1,1 1 1,0 1-1,-1-1 1,1 0-1,-1 1 1,1 0-1,0 0 1,-1 0-1,1 0 1,0 0-1,0 1 1,0-1-1,0 1 1,0 0-1,-4 3 1,-3 13-696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3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12 211 14859,'-10'-1'1189,"8"-2"-339,17-7 100,30-7-147,-45 16-777,54-16 240,0 3-1,0 1 0,75-6 0,172 0-520,-41 4-11,-177 7 224,110-9 10,-183 18 25,-12 1-5,-18 3 12,-329 24 314,-272 41 550,600-66-731,0 1 0,0 0 1,-36 16-1,103-28-13,78-22-127,480-101-877,-401 98-528,-481 86 1544,135-28 232,55-9 22,0-4 1,-107 4-1,176-20-321,19 2-68,0 1 0,0 0-1,0 0 1,0 0 0,0-1-1,0 1 1,0 0 0,0 0-1,0-1 1,0 1 0,0 0-1,0 0 1,0 0 0,0-1-1,0 1 1,0 0 0,0 0-1,0-1 1,0 1 0,0 0-1,1 0 1,-1 0 0,0 0-1,0-1 1,0 1 0,0 0-1,0 0 1,1 0 0,-1 0-1,0-1 1,0 1 0,0 0-1,0 0 1,1 0 0,-1 0-1,0 0 1,0 0 0,0 0-1,1 0 1,32-15-538,103-14-620,-79 20 812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21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18196,'-3'7'667,"1"0"0,1 1 0,-1-1 0,0 8 0,-4 17-17,-2 9-72,2 0 1,1 0-1,2 56 1,3-95-547,0 0 0,0 0 0,0 0 0,0 0 0,1 0 0,-1 0 1,0 0-1,1 0 0,0 0 0,-1 0 0,1-1 0,0 1 1,0 0-1,0 0 0,0-1 0,1 1 0,1 2 0,-2-3-3,1 0 1,-1-1-1,1 1 0,-1 0 0,1-1 0,-1 1 0,1-1 0,0 0 0,-1 0 0,1 1 1,-1-1-1,1 0 0,0 0 0,-1 0 0,1-1 0,-1 1 0,1 0 0,0-1 0,-1 1 1,1-1-1,-1 1 0,3-2 0,9-4 122,1 0-1,-1-1 1,0-1 0,21-16-1,45-46 381,-20 16-254,-37 35-220,-17 13-46,2 0 0,-1 1 0,1 0 0,0 0 0,10-6 0,-17 11-10,1 0 0,-1 0 0,0 0-1,1 0 1,-1 0 0,1 0 0,-1 0 0,0 0 0,1 0-1,-1 0 1,0 0 0,1 0 0,-1 1 0,0-1 0,1 0-1,-1 0 1,0 0 0,1 0 0,-1 1 0,0-1 0,0 0-1,1 0 1,-1 0 0,0 1 0,1-1 0,-1 0-1,0 1 1,0-1 0,0 0 0,1 1 0,-1-1 0,0 0-1,0 1 1,0-1 0,0 0 0,0 1 0,0-1 0,0 0-1,0 1 1,0-1 0,0 0 0,0 1 0,0-1 0,0 0-1,0 1 1,0 0 0,0 20 3,0-19-4,-2 20 18,-10 39 0,7-42-182,2-1 0,-4 39 0,7-56 138,0-1 0,0 0 0,0 0 1,0 1-1,0-1 0,0 0 0,0 1 1,0-1-1,0 0 0,0 0 0,0 1 1,0-1-1,0 0 0,0 0 0,0 1 1,0-1-1,0 0 0,0 1 0,0-1 0,0 0 1,0 0-1,0 1 0,1-1 0,-1 0 1,0 0-1,0 0 0,0 1 0,0-1 1,1 0-1,-1 0 0,0 0 0,0 1 0,0-1 1,1 0-1,-1 0 0,0 0 0,0 0 1,1 0-1,-1 1 0,0-1 0,0 0 1,1 0-1,-1 0 0,0 0 0,1 0 0,-1 0 1,0 0-1,0 0 0,1 0 0,-1 0 1,0 0-1,0 0 0,1 0 0,-1 0 1,0-1-1,1 1 0,-1 0 0,0 0 1,0 0-1,1 0 0,-1 0 0,0-1 0,0 1 1,0 0-1,1 0 0,-1 0 0,0-1 1,0 1-1,1 0 0,12-16-511,-3-3 13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21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21869,'-8'18'1354,"1"1"1,1-1 0,-7 34-1,-9 78-1070,-8 38-3472,20-122 2054,10-41 346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2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21861,'-4'4'5865,"4"-6"-5145,1 2-336,-10 2-5089,6 1 3785,1 0-352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22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22397,'4'7'1776,"13"-4"-1312,3-5-256,9-8 713,7 4-473,4-2-128,9 1-56,-1 2-336,-2-2-200,-7-3-657,-5 2-327,-11 3 976,-4 0-200,-18-3-240</inkml:trace>
  <inkml:trace contextRef="#ctx0" brushRef="#br0" timeOffset="1">91 264 18788,'19'-1'2385,"8"-1"-1545,6-1-360,3 0 1288,2 1-776,-3-7-263,-2 6-1346,-5-1 785,-12 7-336,-6 1-64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22 462 15987,'-15'7'1859,"8"-4"-293,16-10 437,20-14-662,0-1 0,35-38 0,47-59-312,-84 88-782,97-122 112,-102 123-329,-17 23-29,-4 5-4,0 0-1,0 0 1,1 1 0,-1-1 0,0 1 0,1-1 0,-1 1 0,1-1 0,-1 1 0,1 0 0,0 0 0,-1 0 0,5-2-1,-6 3 2,0 0 0,1 1 0,-1-1 0,0 0 0,1 0 0,-1 1 0,0-1 0,1 0 0,-1 0 0,0 1-1,0-1 1,1 0 0,-1 1 0,0-1 0,0 1 0,0-1 0,1 0 0,-1 1 0,0-1 0,0 0 0,0 1-1,0-1 1,0 1 0,0-1 0,0 0 0,0 1 0,0-1 0,0 1 0,0-1 0,0 1 0,0-1 0,0 0-1,0 1 1,0-1 0,-1 0 0,1 1 0,0 0 0,-5 23-29,4-21 23,-42 247-171,39-225 38,-4 40 231,5-22-2933,3-43 2807,0 0-1,-1 0 1,1 0 0,0 0-1,0 0 1,-1 1 0,1-1-1,0 0 1,-1 0 0,1 0-1,0 0 1,0 0 0,-1 0-1,1 0 1,0 0 0,-1 0 0,1 0-1,0 0 1,-1 0 0,1 0-1,0 0 1,0-1 0,-1 1-1,1 0 1,0 0 0,0 0-1,-1 0 1,1-1 0,-9-10-743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67 22941,'-2'9'2120,"2"-7"-1143,2-10 391,2 3-392,-1 3-640,1-6-424,2-1-1232,-3-1 1168,1-6-200,-1-4-80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2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25 18540,'5'-3'326,"0"0"-1,0 0 1,0 0-1,1 1 1,-1 0 0,1 0-1,-1 0 1,1 1 0,0-1-1,0 2 1,6-2-1,-9 2-145,0 0 0,0 0 0,0 1 0,0-1-1,0 0 1,0 1 0,0 0 0,0-1-1,-1 1 1,6 3 0,-6-3-140,-1 0 1,0 0-1,1 0 1,-1 0-1,0 0 1,0 0-1,0 1 1,0-1-1,0 0 1,0 1-1,0-1 1,0 1-1,0-1 0,-1 1 1,1-1-1,-1 1 1,1-1-1,-1 1 1,0 0-1,1 2 1,-1 3-45,0 0 1,0 0 0,-1 0-1,0 0 1,0 0-1,0 0 1,-1 0-1,0-1 1,0 1 0,-6 10-1,-5 7-26,-24 33-1,9-15 15,-43 80 21,68-117 0,0 0-1,1 0 1,-1 0-1,1 1 1,0-1 0,0 1-1,1-1 1,0 1-1,0 0 1,0 0-1,0 8 1,2-11-4,-1-1 1,0 1 0,1-1-1,-1 1 1,1-1 0,0 1-1,0-1 1,0 1 0,0-1-1,0 0 1,0 1 0,1-1 0,-1 0-1,1 0 1,-1 0 0,1 0-1,0 0 1,0 0 0,0-1-1,0 1 1,0-1 0,0 1-1,1-1 1,-1 0 0,0 0-1,1 0 1,4 1 0,2 1-182,1 0 1,0-1-1,0-1 0,0 0 1,0 0-1,0-1 1,0 0-1,0-1 1,0 0-1,0 0 1,0-1-1,0-1 0,16-5 1,7-9-305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6:22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3748 601 10906,'-212'-168'1716,"-58"-38"-683,223 178-913,-1 3 1,-1 2-1,-1 1 1,-1 3-1,-65-15 1,5 9-109,-166-15 0,162 32-386,0 6 1,0 4 0,-188 28 0,-331 108-1112,552-114 1556,-153 67 0,180-65 32,1 4 1,2 1-1,-74 59 0,34-13 129,-132 139 0,181-167-194,2 1 0,2 3 0,3 0-1,-48 95 1,71-119-37,1-1-1,1 1 1,2 1-1,1 0 1,2 0 0,-5 48-1,9-53 3,2-1-1,1 0 1,1 0 0,1 0-1,0 0 1,2 0 0,1-1-1,18 45 1,-6-32 0,1 0 0,1-2 0,2 0 0,2-1 0,1-1 0,1-2-1,2-1 1,55 47 0,-31-36-21,1-2 0,2-2 0,1-3 0,102 44 0,-71-44-17,1-3 0,1-4-1,1-4 1,2-4 0,-1-4 0,2-4 0,0-4-1,0-4 1,138-14 0,-49-11 28,273-70 0,164-97 194,-447 128-21,-2-7 0,-3-8 0,258-163 0,-355 193-116,-3-4-1,-1-2 0,-3-3 1,-3-3-1,-2-3 1,78-107-1,-116 139-28,-2-2 0,0 0-1,-3-1 1,0 0 0,-3-2 0,0 1 0,-2-1 0,-2-1 0,-1 0-1,-2 0 1,-2 0 0,-1-47 0,-3 57 0,-1 0 0,-1 0 0,-2 1 0,-1-1 0,0 1 0,-2 0 0,-19-42-1,17 49-10,0 0 0,-1 0 0,-1 1-1,-1 1 1,0 0 0,-1 1-1,-1 0 1,0 1 0,-1 0 0,-26-16-1,22 18-26,0 1-1,-1 1 1,0 0-1,-1 2 1,-40-11-1,23 11 11,-1 2-1,-62-2 0,-48 8-9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2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21613,'6'14'2336,"-5"-7"-1712,2-4 1345,3 0-1257,-5-3-384,4-3-1176,-4-3-817,-1-8 1353,-6-5-216,1-2-232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3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69 19292,'2'-4'341,"0"1"0,1-1 1,-1 0-1,1 1 0,0 0 0,0-1 0,0 1 1,0 0-1,1 1 0,-1-1 0,1 1 0,0-1 0,-1 1 1,1 0-1,0 0 0,0 1 0,6-2 0,2-1 119,1 0 0,-1 1 0,1 1 0,20-2 0,-27 4-394,0-1 1,0 2 0,0-1-1,9 2 1,-14-2-66,-1 0 0,1 0 1,0 1-1,0-1 0,0 0 0,0 0 1,-1 1-1,1-1 0,0 0 1,0 1-1,-1-1 0,1 1 0,0-1 1,-1 1-1,1-1 0,0 1 0,-1 0 1,1-1-1,-1 1 0,1 0 1,-1-1-1,1 1 0,-1 0 0,0 0 1,1 0-1,-1-1 0,0 1 1,1 0-1,-1 0 0,0 0 0,0-1 1,0 1-1,0 0 0,0 0 0,0 0 1,0 0-1,0 0 0,0-1 1,0 1-1,-1 0 0,0 1 0,-3 8-9,-2-1-1,1 0 1,-2-1-1,1 1 0,-1-1 1,0 0-1,-1-1 1,-10 9-1,-3 4-7,-1 1 10,13-13-17,0 0-1,0 0 1,1 1 0,1 0-1,-1 0 1,-11 21 0,19-30 17,-1 1 1,1 0-1,0-1 1,-1 1-1,1 0 1,0 0-1,0-1 1,-1 1-1,1 0 0,0 0 1,0-1-1,0 1 1,0 0-1,0 0 1,0-1-1,0 1 1,0 0-1,0 0 1,0-1-1,0 1 1,1 0-1,-1 0 1,0-1-1,0 1 1,1 0-1,-1-1 1,0 1-1,1 0 1,-1-1-1,1 1 1,-1 0-1,1-1 1,-1 1-1,1-1 1,0 1-1,-1-1 1,1 0-1,0 1 1,-1-1-1,1 1 1,0-1-1,-1 0 1,1 0-1,0 1 1,0-1-1,-1 0 0,1 0 1,0 0-1,0 0 1,-1 0-1,2 0 1,7 0-51,0 0 0,0-1 1,-1 0-1,10-2 0,3-1-51,-14 4 90,-1 0-1,1 1 1,-1-1-1,1 1 0,-1 0 1,1 1-1,-1 0 0,0 0 1,0 0-1,0 0 0,0 1 1,6 4-1,-8-4 13,-1-1-1,0 1 1,1 0-1,-1 0 1,-1 0 0,1 0-1,0 1 1,-1-1-1,0 1 1,0-1 0,0 1-1,0 0 1,0 0-1,-1 0 1,0 0 0,0 0-1,0 0 1,0 0-1,0 7 1,-1-4 16,-1 1-1,1-1 1,-1 0-1,-1 1 1,1-1-1,-1 0 1,0 1-1,-1-1 1,0-1-1,0 1 1,-1 0-1,1-1 1,-1 1-1,-7 7 1,-8 9 172,-1-1 0,-29 24 1,43-40-137,1-2-20,1-1-1,0 0 1,-1 0 0,0 0-1,0-1 1,0 1 0,0-1-1,0 0 1,0-1 0,-1 1-1,1-1 1,0 0 0,-1 0-1,1-1 1,-1 0 0,1 0-1,-8-1 1,5 1-75,1-2 0,0 1 1,-1-1-1,1 0 0,0-1 0,1 0 0,-1 0 1,0 0-1,1-1 0,-1 0 0,1 0 0,-8-7 1,14 10 3,-1 1 0,1 0 1,0 0-1,-1 0 0,1 0 1,0-1-1,-1 1 0,1 0 1,0 0-1,0-1 0,-1 1 1,1 0-1,0-1 0,0 1 1,-1 0-1,1-1 0,0 1 1,0 0-1,0-1 0,0 1 1,0 0-1,-1-1 0,1 1 1,0-1-1,0 1 0,0 0 1,0-1-1,0 1 0,0-1 1,0 1-1,0 0 0,1-1 1,-1 1-1,0 0 0,0-1 1,0 1-1,0 0 1,0-1-1,1 1 0,-1 0 1,0-1-1,0 1 0,0 0 1,1-1-1,-1 1 0,0 0 1,1 0-1,-1-1 0,21-5-854,0 6 224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3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 21661,'-10'18'2464,"5"-8"-1728,6-10-320,3-1 2201,8-3-2249,1-4-760,4-5 392,2-7-112,-2-7-144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4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65 18204,'-10'11'1960,"11"-9"-1272,8 2-279,8-7 1919,6-4-2040,7-7-160,4 1-80,4-3-128</inkml:trace>
  <inkml:trace contextRef="#ctx0" brushRef="#br0" timeOffset="1">532 82 19556,'10'0'1537,"3"-3"-1754,6-4-247,8-7 992,9-2-271,9 2-321</inkml:trace>
  <inkml:trace contextRef="#ctx0" brushRef="#br0" timeOffset="2">942 12 17268,'-4'13'2064,"-3"0"-1392,0-9-312,5 0 1369,4-7-1281,2-7-8,0-23-224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4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 21965,'0'2'280,"0"-1"-221,0-1 0,0 0 0,0 0 0,1 1 0,-1-1 0,0 0 1,0 1-1,0-1 0,0 0 0,0 1 0,0-1 0,0 0 0,0 1 0,0-1 0,0 0 0,0 1 0,0-1 0,0 0 0,-1 1 0,1-1 0,0 0 0,0 1 0,0-1 0,0 0 0,0 0 0,-1 1 0,1-1 0,0 0 0,0 0 0,-1 1 0,1-1 0,0 0 0,0 0 0,-1 0 0,1 1 0,0-1 0,0 0 0,-1 0 0,1 0 0,0 0 0,-1 0 0,1 0 0,0 0 0,-1 0 0,1 1 0,9-6 2656,-7 4-2716,-1 0-1,0 0 0,0 0 0,0 0 0,0 0 1,0 0-1,0-1 0,0 1 0,0 0 1,0-1-1,-1 1 0,1 0 0,0-1 0,-1 1 1,1-1-1,-1 1 0,0-1 0,1 0 0,-1 1 1,0-3-1,0 4 1,0-1 0,0 1 0,-1-1 0,1 1-1,0 0 1,0-1 0,-1 1 0,1 0 0,0-1 0,0 1 0,-1 0 0,1 0 0,0-1 0,-1 1-1,1 0 1,0 0 0,-1 0 0,1-1 0,-1 1 0,1 0 0,0 0 0,-1 0 0,1 0 0,-1 0-1,1 0 1,0 0 0,-1 0 0,1 0 0,-1 0 0,1 0 0,0 0 0,-1 0 0,1 0 0,-1 0-1,1 0 1,0 0 0,-1 0 0,0 1 0,-19 14-13,14-9-1,0 0 0,1 1 0,0-1 0,-5 9 0,8-10-134,1-1 0,-1 1-1,1-1 1,0 1 0,0 0 0,0 7 0,1-11 110,0-1-1,0 1 1,-1-1 0,1 1 0,1 0 0,-1-1 0,0 1 0,0-1 0,0 1 0,0-1-1,0 1 1,0-1 0,1 1 0,-1-1 0,0 1 0,0-1 0,1 1 0,-1-1 0,0 0-1,1 1 1,-1-1 0,0 1 0,1-1 0,-1 0 0,1 1 0,0-1 12,1 0 0,-1 0 0,0 0 0,0 0 0,0 0 0,0-1 0,0 1 0,0 0 0,0-1 1,0 1-1,0-1 0,0 1 0,0-1 0,0 1 0,0-1 0,0 0 0,0 1 0,1-2 0,21-20-429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5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18964,'-3'4'957,"-1"0"1,1 1-1,1-1 0,-1 1 0,-3 8 0,1-2-892,0 1 0,2 0-1,-1 0 1,1 1-1,1-1 1,0 1-1,1-1 1,0 21-1,1-30-56,0-1-1,1 1 1,-1-1-1,1 1 1,-1-1-1,1 1 1,0-1 0,0 0-1,0 1 1,0-1-1,0 0 1,1 0-1,-1 0 1,1 0 0,0 0-1,-1 0 1,1 0-1,0 0 1,2 1-1,-1-1 5,0-1 0,0 1 0,0-1 0,1 0 0,-1 0 0,0 0 0,0-1 0,1 1-1,-1-1 1,0 0 0,1 0 0,5 0 0,5-2 42,0-1 0,0 0 0,0-1 1,-1 0-1,21-10 0,21-14 381,54-36 1,-107 63-406,0-1 0,0 1 0,0 0 0,1 0 0,-1 0 0,0 0 0,1 0 0,-1 0 1,1 1-1,4-1 0,-7 1-24,1 0 0,-1 0 1,0 0-1,1 0 0,-1 0 1,0 0-1,1 0 0,-1 0 1,0 1-1,0-1 0,1 0 1,-1 0-1,0 0 0,0 0 1,1 1-1,-1-1 0,0 0 1,0 0-1,0 1 0,1-1 1,-1 0-1,0 0 0,0 1 1,0-1-1,0 0 0,0 1 1,1-1-1,-1 0 0,0 1 1,0-1-1,-3 19 122,-4 0-212,2 0 0,1 0 0,0 0 0,1 1 0,1-1 1,1 24-1,1-40-23,1 0 0,-1 0 0,0 0 0,1 0 1,0 0-1,-1 0 0,1 0 0,2 3 0,-3-6 90,1 1 0,-1 0 1,1-1-1,-1 1 0,1 0 0,-1-1 0,1 1 0,0-1 0,-1 1 0,1-1 1,0 1-1,-1-1 0,1 1 0,0-1 0,0 0 0,-1 1 0,1-1 0,0 0 0,0 0 1,0 1-1,-1-1 0,1 0 0,0 0 0,0 0 0,0 0 0,0 0 0,-1 0 1,1 0-1,0-1 0,0 1 0,0 0 0,-1 0 0,1-1 0,1 0 0,18-11-411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13107,'-2'7'170,"-1"-1"0,1 1 0,1-1 0,-1 1 0,1 0 1,0 0-1,0 0 0,1 0 0,0 0 0,0 0 0,1 0 0,0 0 0,0 0 1,1-1-1,0 1 0,0 0 0,0-1 0,1 1 0,0-1 0,0 0 0,0 0 1,7 8-1,-3-4-78,1-1 0,0 1 0,1-1 0,0-1 0,0 0 0,1 0 0,0-1 0,1 0 0,-1-1 0,1 0 0,1 0 0,-1-1 0,1-1 0,0 0 0,17 3 0,3 0 49,1-2-1,0-2 1,0-1 0,56-3 0,-20-6 145,128-28 0,63-36 173,70-15-147,-245 69-290,1 5 0,0 3-1,1 3 1,0 5 0,116 12 0,-117-1 52,168 25 510,-208-25-362,0 1 1,0 2-1,59 27 1,-87-31-127,0 1 1,0 1-1,-2 1 0,1 0 0,-1 1 0,18 20 1,-27-28-919,-9-9 629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36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0 491 17860,'14'-11'497,"-1"1"1,1 0 0,0 1-1,1 0 1,0 1-1,1 1 1,19-6-1,0-1-123,46-22 97,36-16 44,134-39 1,88 6-164,-271 72-326,1 3 1,139-1 0,-176 13-7,-1 0 0,0 2 0,60 16 0,-10 4 234,-35-9 62,1-2 0,66 9-1,-60-17-117,0-3 0,0-2-1,0-2 1,68-13 0,-82 9-104,-4 2 66,67-20 0,-66 14-83,-26 8-34,0 0 0,-1-1 0,1-1 0,-1 1 0,0-1 0,15-10 0,-23 13-69,1 0 0,-1-1 0,0 1 0,1-1 0,-1 1 1,0-1-1,0 0 0,0 0 0,0 1 0,-1-1 0,1 0 0,0 0 0,-1 0 0,1 0 1,-1 0-1,1 0 0,-1-3 0,-3-39-857,2 30 884,-2-11-258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8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5 380 15475,'-4'60'3370,"4"-60"-3310,0 0-1,0 1 0,0-1 0,0 0 1,0 1-1,0-1 0,0 0 0,0 1 1,0-1-1,0 0 0,0 1 0,0-1 1,0 0-1,0 1 0,0-1 0,0 0 1,0 1-1,1-1 0,-1 0 0,0 0 1,0 1-1,0-1 0,0 0 0,1 0 1,-1 1-1,0-1 0,0 0 0,1 0 1,-1 1-1,0-1 0,1 0 0,-1 0 1,0 0-1,0 0 0,1 1 0,-1-1 1,13-7 1225,13-23-151,-23 27-987,110-147 2123,48-56-945,-154 197-1286,22-21 47,-28 29-83,1-1-1,0 1 1,-1 0-1,1-1 1,0 1-1,0 0 1,-1 0-1,1 0 1,0 0-1,0 1 1,0-1-1,0 0 1,0 1-1,4-1 1,-5 1-4,-1 0 0,1 1 0,-1-1 0,1 0 0,0 0 0,-1 1 0,1-1 0,-1 1 0,1-1 0,-1 0 0,1 1 0,-1-1 0,1 1 0,-1-1-1,1 1 1,-1-1 0,0 1 0,1 0 0,-1-1 0,0 1 0,1-1 0,-1 1 0,0 0 0,0-1 0,0 1 0,0 0 0,0-1 0,1 1 0,-1 1 0,0 25-3,0-19 4,-3 47-51,-3 0-1,-23 95 0,18-96-453,8-33-446,4-15 566,3-11 49,4-13-62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9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28 16347,'1'-1'168,"-1"0"0,0 0-1,0-1 1,0 1-1,0 0 1,0 0-1,0-1 1,0 1-1,0 0 1,0 0-1,-1 0 1,1-1-1,0 1 1,-1 0-1,1 0 1,-1 0-1,0 0 1,0-2-1,0 3-47,1-1 0,-1 1 0,0 0-1,1-1 1,-1 1 0,0 0 0,0 0-1,1-1 1,-1 1 0,0 0 0,0 0-1,1 0 1,-1 0 0,0 0 0,0 0-1,1 0 1,-1 0 0,0 0 0,0 0-1,1 0 1,-2 1 0,-2 0 129,0 1 1,0 0-1,1 0 1,-1 0-1,1 0 1,-1 0-1,1 1 1,0 0-1,-5 4 1,1 2-204,0 0 1,1 1-1,0 0 1,0 0-1,1 0 0,1 1 1,-1-1-1,2 1 0,-1 0 1,2 0-1,0 1 1,0-1-1,1 0 0,0 1 1,1-1-1,0 1 1,1-1-1,4 23 0,-5-31-36,1 0-1,0-1 1,-1 1-1,1 0 0,0-1 1,1 1-1,-1-1 0,0 1 1,1-1-1,0 1 1,-1-1-1,1 0 0,0 0 1,0 0-1,0 0 0,0 0 1,1-1-1,-1 1 0,0 0 1,1-1-1,-1 0 1,1 1-1,-1-1 0,1 0 1,0-1-1,0 1 0,-1 0 1,1-1-1,0 1 1,0-1-1,0 0 0,-1 0 1,1 0-1,0 0 0,0-1 1,0 1-1,-1-1 0,6-1 1,4-3 79,0 1-1,0-2 1,-1 0 0,0 0-1,0-1 1,-1 0 0,1 0 0,13-15-1,-12 10 106,0-1-1,-1 0 0,-1 0 0,0-1 0,15-30 1,-23 41-141,0-1-1,-1 1 1,0-1 0,0 0 0,0 0 0,0 0 0,0 0 0,-1 0 0,0 0 0,0 0 0,0-5 0,0 8-43,0 0 1,-1 1 0,1-1-1,0 0 1,-1 0 0,1 0 0,0 0-1,-1 0 1,1 0 0,-1 1-1,1-1 1,-1 0 0,0 0 0,1 1-1,-1-1 1,0 0 0,1 1 0,-1-1-1,0 1 1,-1-1 0,1 0-19,-1 1 0,1-1 0,-1 1 0,0 0 0,1 0 0,-1 0 0,0 0 0,1 0 0,-1 0 0,0 0 0,1 0 0,-1 1 0,1-1 0,-1 1 0,-2 0 0,-2 2-148,0 0 1,0 0-1,1 0 1,-1 1-1,1 0 1,0 0 0,0 0-1,1 1 1,-1 0-1,-4 6 1,1 0-115,0 0 0,1 1 0,-11 21 0,15-22-188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8:59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12035,'51'12'467,"1"-2"0,0-2 0,1-3 0,66-1 0,69 0-421,76-1 4,459-35 160,-187-13-173,143-3-219,-602 47 203,-22 0 46,0 1 0,0 3-1,57 11 1,-107-13 15,-2-1 66,0 0 0,-1 1 0,1-1 0,-1 1 0,1-1 0,-1 1 0,1 0-1,-1 0 1,0 0 0,1 1 0,-1-1 0,0 0 0,3 3 0,-5-4-131,-11-8-904,-4 2 652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9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13419,'-6'30'1928,"6"6"-855,-3-1-465,-2 1 2184,0 0-1640,1-3-391,-3-7-217,7-2-760,0-8 1544,0-15-1240,7-2 64,4-19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0 284 16484,'2'0'121,"-1"1"1,1 0 0,-1 0 0,1-1-1,-1 1 1,1-1 0,0 0 0,-1 1 0,1-1-1,0 0 1,-1 0 0,1 0 0,0 0 0,-1 0-1,1 0 1,0-1 0,-1 1 0,1 0 0,0-1-1,-1 1 1,1-1 0,-1 0 0,1 0-1,-1 1 1,1-1 0,-1 0 0,0 0 0,1 0-1,-1 0 1,0-1 0,2-1 0,6-6 408,1-1 1,15-21 0,-18 21-125,143-197 3234,-150 206-3629,0 1 0,0 0-1,0 0 1,1-1 0,-1 1 0,0 0 0,0 0 0,0-1-1,0 1 1,0 0 0,0 0 0,0 0 0,0-1 0,0 1 0,1 0-1,-1 0 1,0 0 0,0-1 0,0 1 0,0 0 0,1 0-1,-1 0 1,0 0 0,0-1 0,0 1 0,1 0 0,-1 0 0,0 0-1,0 0 1,1 0 0,-1 0 0,0 0 0,0 0 0,1 0-1,-1 0 1,0 0 0,0 0 0,1 0 0,-1 0 0,0 0-1,0 0 1,1 0 0,-1 0 0,0 0 0,1 0 0,-1 15 160,-6 22-85,-6 18 55,2 1 0,-2 74 0,11-128-166,1 1 1,0-1-1,0 0 0,0 0 1,1 1-1,-1-1 1,0 0-1,1 0 0,0 0 1,-1 1-1,1-1 1,0 0-1,0 0 1,2 2-1,-3-3 8,0-1 1,1 0-1,-1 1 0,0-1 1,1 0-1,-1 0 0,1 0 1,-1 1-1,0-1 0,1 0 1,-1 0-1,1 0 0,-1 0 1,1 0-1,-1 0 0,1 0 1,-1 0-1,0 0 0,1 0 1,-1 0-1,1 0 0,-1 0 1,1 0-1,-1 0 0,1 0 1,16-14-154,-1-5-42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0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0 311 18380,'1'0'152,"1"0"0,-1 0 0,0-1 1,0 1-1,1-1 0,-1 1 0,0-1 0,0 1 1,0-1-1,0 0 0,0 0 0,0 1 0,0-1 0,0 0 1,0 0-1,0 0 0,-1 0 0,1 0 0,1-2 1,14-26 428,-10 17 200,31-50 556,59-74 0,-91 129-1243,-1 2 55,0 0 1,0 1-1,1-1 0,9-7 0,-14 12 119,-5 19 140,4-19-383,1 1 0,0 0 0,-1-1-1,1 1 1,0 0 0,-1-1-1,1 1 1,-1-1 0,1 1-1,0-1 1,-1 1 0,0-1-1,1 1 1,-1-1 0,1 1 0,-1-1-1,0 1 1,1-1 0,-1 0-1,0 0 1,1 1 0,-1-1-1,0 0 1,1 0 0,-1 0-1,0 0 1,1 1 0,-1-1 0,0 0-1,-1-1 1,2 1-12,0 0 1,-1 0-1,1 0 0,0 0 0,0 0 1,0-1-1,-1 1 0,1 0 1,0 0-1,0 0 0,0 0 0,0-1 1,-1 1-1,1 0 0,0 0 1,0-1-1,0 1 0,0 0 0,0 0 1,0-1-1,0 1 0,0 0 1,0 0-1,0-1 0,-1 1 0,1 0 1,0 0-1,1-1 0,-1 1 1,0 0-1,0 0 0,0-1 0,0 1 1,0 0-1,0 0 0,0-1 1,0 1-1,0 0 0,0 0 0,1-1 1,-1 1-1,0 0 0,0 0 1,0 0-1,0 0 0,1-1 0,-1 1 1,0 0-1,0 0 0,0 0 1,1-1-1,8-8-57,25-20 36,-35 49 57,-4 13-90,-1 7 63,-2 76 1,2-14 22,6-102-92,0 1 0,0-1 0,0 1 0,0-1 0,0 1 0,0-1 0,0 1 0,0-1 0,0 1 0,0-1 0,0 1 0,-1-1 0,1 1 0,0-1 0,0 1 0,0-1 0,-1 1 0,1-1 0,0 1 0,-1-1 0,1 0 0,0 1 0,-1-1 0,1 0 0,-1 1 0,-13-7-602,1-4 303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17060,'10'16'1888,"-1"-2"-1080,1 0-352,0 6 1057,0 2-353,-2 1-416,-2 3-160,-2 1-408,1-4-352,-7 0 176,1 2 0,-3-7-64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1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17812,'3'7'2296,"-1"5"-1432,-2 6-327,3 7 1479,-1 6-992,-1 4-176,-1 5-351,0 1-121,0 4-336,0-5-200,0-7-617,0-6-367,3-16 928,1-5-176,2-13-216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1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53 20708,'0'-3'159,"0"1"0,1-1 0,-1 1 0,-1 0 0,1-1 0,0 1 0,0 0-1,-1-1 1,0 1 0,1 0 0,-1 0 0,0-1 0,0 1 0,-2-2-1,3 3-105,-1 0-1,0 0 0,1 0 0,-1 0 0,0 1 1,0-1-1,0 0 0,0 1 0,1-1 0,-1 1 0,0-1 1,0 1-1,0-1 0,-1 1 0,1-1 0,0 1 0,0 0 1,0 0-1,0 0 0,0-1 0,0 1 0,0 0 0,0 0 1,0 0-1,-1 1 0,1-1 0,0 0 0,0 0 0,0 1 1,0-1-1,0 0 0,0 1 0,-2 1 0,-3 2 1,-1 0 0,1 0-1,0 1 1,0 0 0,0 0-1,1 1 1,0 0 0,0-1-1,1 2 1,-1-1 0,1 1-1,0-1 1,1 1 0,0 0-1,-3 10 1,0-2-39,2 1 0,0 0 0,1 0 0,0 0 0,1 0 0,1 22 0,1-35-4,0 1 1,0 0 0,1-1 0,-1 1 0,1-1 0,0 1-1,0-1 1,0 1 0,1-1 0,-1 0 0,1 1 0,0-1-1,-1 0 1,1 0 0,3 3 0,-3-5 9,0 1 1,0 0-1,0-1 0,0 1 1,1-1-1,-1 0 1,0 0-1,1 0 0,-1 0 1,1 0-1,-1 0 0,1-1 1,-1 1-1,1-1 0,-1 0 1,1 1-1,0-1 1,-1-1-1,1 1 0,0 0 1,3-1-1,3-2 59,-1 0 0,0 0 0,0 0 0,0-1 0,0 0 0,0-1 0,-1 1 0,1-2 0,-1 1 0,-1-1 0,10-9 0,-1-1 169,0-1 0,-2-1 0,17-26 0,-24 33-103,0 0-1,-1 0 0,0 0 0,6-21 1,-10 29-150,0 0 0,-1 0 0,1 0 0,0 0 0,-1 0 0,0 0 0,0 0 0,0 0 0,0 0 0,0 0 0,-1 0 0,1 0 1,-1 0-1,0 0 0,0 0 0,0 0 0,0 0 0,0 0 0,-1 0 0,1 1 0,-1-1 0,0 1 0,-3-5 0,3 6-125,0 0 0,0 0 0,0 0-1,0 0 1,0 0 0,0 0 0,0 1 0,0-1 0,0 1-1,-1 0 1,1-1 0,0 1 0,0 0 0,0 0-1,-1 0 1,1 0 0,0 1 0,0-1 0,-4 2 0,3-1-31,0 0 1,0 0 0,0 0-1,0 0 1,0 1 0,0-1-1,0 1 1,0 0 0,1 0-1,-1 0 1,1 0 0,-3 3 0,-1 10-814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19452,'5'3'1600,"-1"5"-1111,-3-2-193,4 7 784,0 7-176,-2 7-272,0 6-48,-3 6-64,-4 5-15,-8 8-57,0 5-8,-7 11-80,-4 0-80,-1-5-384,-2-2-440,-3-14 488,3-11-40,8-26-96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2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36 14555,'-2'-26'2709,"2"26"-2649,0-1 0,0 1-1,0-1 1,-1 1-1,1-1 1,0 1-1,0-1 1,0 1 0,-1 0-1,1-1 1,0 1-1,-1-1 1,1 1-1,0-1 1,-1 1 0,1 0-1,-1-1 1,1 1-1,-1 0 1,1 0-1,0-1 1,-1 1 0,1 0-1,-1 0 1,1 0-1,-1-1 1,1 1-1,-1 0 1,0 0 0,1 0-1,-1 0 1,1 0-1,-1 0 1,1 0-1,-1 0 1,1 0 0,-1 1-1,1-1 1,-1 0-1,1 0 1,-1 0-1,1 0 1,-1 1 0,1-1-1,-1 0 1,1 1-1,0-1 1,-1 0-1,0 1 1,-3 2 160,-1 1-1,1 0 1,-1-1-1,1 2 1,0-1-1,1 0 1,-6 9-1,-22 39 489,25-41-554,-15 30 109,2 1-1,2 1 1,1 1 0,3 0 0,1 1-1,2 1 1,3-1 0,-3 65-1,9-92-255,1 0 0,0 0 0,2 0-1,0-1 1,6 23 0,-7-34-90,1 0 1,0 0-1,1 0 1,-1 0-1,1-1 1,0 1-1,1-1 0,-1 0 1,1 0-1,0 0 1,0-1-1,1 1 1,-1-1-1,1 0 0,0 0 1,0-1-1,0 1 1,11 4-1,-5-4-26,0 0 0,0-1 0,1 0 0,0 0-1,19 0 1,23 0-336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3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1 382 14555,'0'0'61,"0"0"-1,0 0 1,0 0-1,0 0 1,0 0-1,0 1 1,0-1-1,0 0 1,0 0 0,0 0-1,0 0 1,0 0-1,0 0 1,0 0-1,0 0 1,0 0-1,0 0 1,0 1 181,0-1-181,0 0-1,0 0 1,0 0-1,1 0 1,-1 0-1,0 0 1,0 0-1,0 0 1,0 0-1,0 0 1,0 0 0,0 0-1,0 0 1,0 0-1,1 0 1,-1 0-1,0 0 1,0 0-1,0 0 1,0 0-1,0 0 1,0 0-1,0 0 1,0 0 0,0 0-1,1 0 1,-1 0-1,0 0 1,0 0-1,0 0 1,0 0-1,0 0 183,0 0-183,0-1 1,0 1-1,0 0 1,1 0-1,-1 0 1,0 0-1,0 0 1,10-10 1853,15-20-842,-19 22-512,186-231 3806,-170 211-4142,-16 19-180,0 1 0,0 0 0,1 1 0,0 0 0,1 0 0,0 0 0,8-5 0,-15 11-43,-1 1 0,1 0 0,-1 0 0,1 0 0,0-1-1,-1 1 1,1 0 0,-1 0 0,1 0 0,0 0 0,-1 0 0,1 0 0,-1 0 0,1 0-1,0 0 1,-1 0 0,1 0 0,-1 1 0,1-1 0,-1 0 0,1 0 0,0 0 0,-1 1 0,1-1-1,-1 0 1,1 1 0,-1-1 0,1 1 0,-1-1 0,0 0 0,1 1 0,-1-1 0,1 1-1,-1-1 1,0 1 0,0-1 0,1 1 0,-1-1 0,0 1 0,0 0 0,1-1 0,-1 1-1,0-1 1,0 2 0,6 28-28,-6 2-58,-1 0 0,-2-1-1,0 1 1,-16 57 0,11-67-527,-1 7-818,11-24 1075,7-7-117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4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17036,'-1'1'1800,"1"7"-1312,-3 0-248,2 4 1569,-1 2-1385,2 2-168,-1 5-208,1-1-16,-3 2 48,2-4-104,-1 1-536,-1-3 544,3-12-104,2-2-8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0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0 246 11394,'53'-13'456,"74"-28"0,-25 8-331,0 6-41,131-17 1,110 4-157,-172 23 28,32-2 341,0 9 0,1 8 0,390 50 0,-144 13 111,3-26-297,-127-31-52,87 2-32,-4 32 222,-398-36-230,3 0 22,-1 0-1,0 1 0,1 0 0,21 9 0,-34-11-75,-11-2-49,4 0 36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4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25 16532,'0'-1'163,"1"0"1,-1 0 0,1-1-1,-1 1 1,0 0 0,0-1-1,0 1 1,0 0 0,0-1 0,0 1-1,0 0 1,0 0 0,-1-1-1,1 1 1,-1-3 0,0 4-99,1 0 0,0 0 1,-1 0-1,1-1 1,0 1-1,-1 0 0,1 0 1,-1 0-1,1 0 0,0 0 1,-1 0-1,1 0 1,-1 0-1,1 0 0,-1 0 1,1 0-1,0 0 0,-1 0 1,1 0-1,-1 0 1,1 0-1,0 0 0,-1 0 1,1 1-1,-1-1 0,1 0 1,0 0-1,-1 0 1,1 1-1,-1-1 0,-3 4 241,-1-1 0,1 1 0,0 0 0,0 0 0,-6 7 0,-1 3-178,0 1 0,2-1 1,-1 2-1,2-1 0,0 1 1,1 1-1,1-1 0,0 1 0,1 0 1,-4 28-1,9-43-114,0 0 1,-1 0-1,1-1 0,0 1 0,0 0 1,1 0-1,-1 0 0,0 0 1,0 0-1,1-1 0,0 1 1,-1 0-1,1 0 0,0-1 1,-1 1-1,1 0 0,0-1 1,0 1-1,3 2 0,-3-4 7,0 1-1,0 0 1,1 0-1,-1-1 1,1 1 0,-1-1-1,0 1 1,1-1-1,-1 1 1,1-1-1,-1 0 1,1 0-1,-1 0 1,1 0 0,-1 0-1,1 0 1,-1 0-1,1 0 1,-1-1-1,1 1 1,-1-1-1,1 1 1,-1-1-1,2 0 1,4-3 88,0 0 0,0-1 0,0 1 0,-1-1 0,1-1 0,-1 1 0,-1-1 0,1 0 0,-1-1-1,0 1 1,6-10 0,-3 2 142,0-1-1,-1 1 1,0-1-1,8-28 0,-14 39-196,9-40 351,-10 42-392,1 1 1,-1-1-1,0 0 1,0 0-1,1 1 1,-1-1-1,-1 0 1,1 1-1,0-1 1,0 0-1,-1 0 1,1 1-1,-1-1 0,1 1 1,-1-1-1,1 0 1,-1 1-1,0-1 1,0 1-1,-1-2 1,1 2-26,0 1 1,1 0-1,-1 0 1,1 0-1,-1 0 1,0 0 0,1 0-1,-1 0 1,0 0-1,1 0 1,-1 0-1,1 0 1,-1 0-1,0 0 1,1 0-1,-1 1 1,1-1 0,-1 0-1,1 0 1,-1 1-1,0-1 1,1 0-1,-1 1 1,1-1-1,0 1 1,-1-1-1,1 1 1,-1-1 0,1 1-1,-1 0 1,-12 17-558,12-17 503,-7 9-84,1 1-1,1 0 1,0 0-1,0 1 1,1 0-1,-6 23 1,8-8-190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19340,'3'0'1608,"-3"8"-1183,0 2-217,-1 6 808,-1 4-376,1 1-400,-2 5-88,0 2-64,0-1-48,2 0-16,-2-6-80,3-2-584,-1-3-800,-4-16 839,4-14 25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26 17764,'0'-1'88,"0"0"0,0 0 1,0 0-1,0 0 0,0 0 1,0 0-1,0 1 0,0-1 1,0 0-1,-1 0 0,1 0 1,0 0-1,-1 0 0,1 0 1,-1 0-1,1 0 0,-1 1 1,1-1-1,-1 0 0,1 0 1,-1 1-1,0-1 0,0 0 1,1 1-1,-2-2 0,0 2 14,1 0-1,-1-1 1,1 1-1,0 0 0,-1 0 1,1 0-1,-1 0 1,1 0-1,-1 0 0,1 1 1,0-1-1,-1 0 1,1 1-1,0-1 1,-2 2-1,-3 0 136,0 1-1,1 0 1,0 0 0,0 1 0,0-1 0,0 1-1,-4 5 1,1 0-167,1 0 1,0 0-1,1 1 1,0-1-1,0 2 1,1-1-1,0 0 0,1 1 1,0 0-1,1 0 1,0 0-1,1 0 1,0 1-1,1-1 1,0 21-1,1-29-57,0-1 0,0 0 1,0 0-1,1 1 0,-1-1 0,1 0 0,-1 0 1,1 0-1,0 0 0,-1 0 0,1 0 0,0 0 1,1 0-1,-1 0 0,0 0 0,0 0 0,1-1 0,-1 1 1,1 0-1,0-1 0,-1 1 0,1-1 0,0 0 1,0 0-1,0 0 0,0 1 0,0-2 0,0 1 1,0 0-1,0 0 0,0-1 0,0 1 0,0-1 1,1 0-1,-1 1 0,0-1 0,0 0 0,1 0 1,-1-1-1,0 1 0,0 0 0,0-1 0,1 1 1,-1-1-1,0 0 0,0 0 0,3-2 0,4-1 98,-1-2-1,0 1 0,0-1 0,0-1 1,-1 1-1,0-1 0,0-1 0,-1 1 1,10-16-1,-8 11 110,0-1 1,-1 0-1,0-1 0,-2 1 1,9-28-1,-13 37-174,0 0 0,0-1 0,-1 1 0,0 0 0,0 0 0,0 0 0,0-1 0,0 1 0,-1 0 1,0 0-1,0 0 0,0 0 0,0-1 0,-4-5 0,5 9-65,-1-1 1,0 1-1,0 0 0,0 0 1,0 0-1,0 0 0,0 0 1,0 0-1,0 0 0,0 0 1,0 1-1,-1-1 0,1 0 1,0 1-1,0-1 0,-1 1 1,1-1-1,-2 1 0,0 0-83,1-1-1,-1 2 0,1-1 0,-1 0 0,1 0 1,0 1-1,-1-1 0,1 1 0,0 0 0,-1 0 0,1 0 1,0 0-1,-4 3 0,0-1-3,1 1 1,0 0-1,0 0 0,1 0 1,-1 1-1,1-1 0,-4 7 1,-7 12-472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6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17596,'3'0'1992,"-1"1"-1368,-2 5-248,0 1 1337,0 4-873,-2 4-248,4 5-320,2 1-80,-3 5-168,4 4-104,-5-1-520,1-2-184,-1-5 600,3-10-104,3-12-168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1 337 15091,'0'1'83,"0"-1"0,0 0 0,0 1 0,0-1 0,-1 1 0,1-1 0,0 0 0,0 1 1,0-1-1,0 1 0,1-1 0,-1 0 0,0 1 0,0-1 0,0 1 0,0-1 0,0 0 0,0 1 0,1-1 0,-1 0 0,0 1 0,0-1 0,0 0 0,1 1 0,-1-1 0,0 0 0,1 0 0,-1 1 0,0-1 0,1 0 0,-1 0 0,0 1 0,1-1 0,-1 0 0,1 0 0,12-8 1993,12-22 468,4-20-992,-2-1 1,26-67 0,-22 47-772,-21 50-561,-10 21-217,0 0 0,0 0 0,0 0 0,0 1 0,0-1 0,0 0-1,0 0 1,0 0 0,0 0 0,0 0 0,0 0 0,0 0 0,0 0-1,0 0 1,0 1 0,0-1 0,0 0 0,0 0 0,1 0 0,-1 0-1,0 0 1,0 0 0,0 0 0,0 0 0,0 0 0,0 0 0,0 0-1,0 0 1,0 0 0,1 0 0,-1 0 0,0 0 0,0 0 0,0 1-1,0-1 1,0 0 0,0 0 0,0-1 0,1 1 0,-1 0 0,0 0-1,0 0 1,0 0 0,0 0 0,0 0 0,0 0 0,0 0 0,0 0-1,0 0 1,1 0 0,-1 0 0,0 0 0,0 0 0,0 0 0,0 0-1,0 0 1,0 0 0,0-1 0,0 1 0,0 0 0,0 0 0,0 0-1,0 0 1,0 0 0,0 0 0,1 0 0,0 9 31,-1 19-33,-1 0 0,-1 1 0,-8 29 0,5-21-21,-1-1-11,2-20-114,1 0 0,1 1 0,1-1 1,1 21-1,2-36-1118,2-6 726,3-7 231,1-5-151,-1-4-141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6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12099,'0'5'568,"-3"-7"-2257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7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31 11138,'-3'3'2923,"3"-3"-2558,0 1 1,-1-1-1,1 1 0,0-1 1,0 1-1,0-1 0,-1 1 1,1-1-1,0 1 0,0-1 1,0 1-1,0-1 0,0 1 1,0-1-1,0 1 0,0-1 1,0 1-1,0-1 0,1 1 0,0 6 1526,-1-10-736,2-45-68,-3 59-684,-1 1 0,0-1 1,-4 15-1,-3 13-111,-5 97-445,14-128-440,4-10 68,4-10 181,-1-10 37,5-4-131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7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15731,'1'0'152,"0"0"-1,1-1 0,-1 1 1,0-1-1,0 1 0,0-1 1,0 1-1,0-1 0,0 1 1,0-1-1,0 0 0,0 0 1,-1 1-1,1-1 0,0 0 1,0 0-1,-1 0 0,1 0 1,0 0-1,-1 0 0,1-1 1,13-29 899,-10 20-185,125-309 4859,-117 298-5549,-6 18-98,-2 12-35,-3 28-55,-1 0 0,-8 54 0,0 2 31,7-73-40,0 28 115,1-44-150,0 0 0,0 1 0,1-1-1,-1 0 1,1 0 0,0 1 0,0-1-1,0 0 1,0 0 0,3 4 0,-4-7 20,0 1 0,1-1 1,-1 1-1,1-1 0,-1 1 0,1-1 1,-1 1-1,0-1 0,1 0 1,0 1-1,-1-1 0,1 0 0,-1 1 1,1-1-1,-1 0 0,1 0 1,0 1-1,-1-1 0,1 0 1,-1 0-1,1 0 0,0 0 0,-1 0 1,1 0-1,0 0 0,-1 0 1,1 0-1,0 0 0,0-1 0,0 1 7,1-1-1,-1 1 0,0-1 0,1 0 0,-1 0 0,0 0 0,0 0 0,1 0 0,-1 0 0,0 0 0,1-2 0,10-14-324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16708,'-7'13'2064,"7"9"-1096,0 3-408,1 4 2049,3 1-1321,6 10-640,-4 1-104,1 4-280,0 3-23,-7 3-65,-2 2-64,-14 3-24,-3 2-72,-12-4-440,-1-2-473,-9-11 761,-4-8-104,-1-14-144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8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14947,'-37'46'3391,"21"-28"-2040,-20 31-1,21-25-1155,1 2 0,2 0-1,0 0 1,2 1 0,0 1-1,2-1 1,2 1 0,0 1 0,2-1-1,1 1 1,1 0 0,1 0-1,5 36 1,-3-53-177,1 0 0,1 0-1,0-1 1,0 0 0,1 1 0,1-1 0,-1 0-1,2-1 1,0 0 0,0 1 0,1-2-1,0 1 1,1-1 0,0 0 0,0-1 0,1 0-1,0 0 1,0 0 0,1-2 0,0 1-1,0-1 1,0-1 0,1 1 0,0-2 0,0 0-1,1 0 1,-1-1 0,1 0 0,16 1 0,45-2 40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1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9618,'7'7'115,"1"-1"0,0 0 0,1-1 0,-1 1 0,1-2 0,0 1 0,0-1 0,1-1 0,-1 0 0,1 0 0,16 2 0,11 1-23,64 0 0,-97-6-76,379-18 383,-179 3-247,497-14 309,-29 1 313,507-6 889,-1155 34-1594,-5 0 94,0 0 1,26 5-1,-44-5-140,-1 1 1,0-1-1,0 0 1,0 0-1,0 1 0,0-1 1,0 0-1,0 0 1,0 0-1,0 1 0,0-1 1,0 0-1,0 0 1,0 1-1,0-1 0,0 0 1,0 0-1,0 0 1,0 1-1,0-1 0,-1 0 1,1 0-1,0 1 1,0-1-1,0 0 0,0 0 1,0 0-1,-1 0 1,1 1-1,0-1 1,0 0-1,0 0 0,0 0 1,-1 0-1,1 0 1,0 0-1,0 1 0,0-1 1,-1 0-1,1 0 1,0 0-1,0 0 0,-1 0 1,1 0-1,0 0 1,0 0-1,0 0 0,-1 0 1,-24 8 189,-17-1 57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4:18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1146 271 12179,'-165'-145'1644,"152"132"-1624,-1 0 0,-1 1 0,0 1 1,0 1-1,-1 0 0,-27-13 0,34 19-18,-1 1 0,0 0 0,0 0 0,0 1 1,0 0-1,0 1 0,-1 0 0,1 1 0,0 0 0,-1 1 0,1 0 0,0 0 1,-16 5-1,6 0-1,0 2 1,1 0 0,0 1-1,1 1 1,-34 24 0,-80 73 64,121-97-58,-18 17 15,1 0 1,1 2-1,2 1 1,1 1-1,1 1 1,2 1-1,1 1 0,1 1 1,-19 54-1,1 10 25,-42 191-1,67-226-16,3 0 0,3 0 0,2 1 0,6 84 0,3-107-13,0-1 1,3 1-1,2-1 1,1 0 0,2-1-1,2 0 1,1-1-1,2-1 1,2-1-1,2-1 1,1 0 0,39 46-1,-40-57 7,1 0-1,0-2 1,2-1 0,49 34-1,-57-45-8,2 0 1,-1-2-1,1 0 0,0-1 0,1-1 0,0 0 0,0-2 0,38 5 0,-19-7-1,0-2 0,0-2 0,0-1 0,0-2 0,-1-2 0,1-1 0,-1-3 0,-1 0 0,0-3 0,39-18 0,-8-2 0,-2-3-1,-2-3 1,-1-3 0,73-64 0,-91 68-3,-3-2 1,-1-2-1,-2-1 1,-2-2-1,-2-2 1,-3-1-1,-1-2 1,-2-1-1,-3-1 0,21-59 1,-33 71 80,-1-1-1,-3 0 1,-1-1 0,-2 0 0,-1-1-1,-3 1 1,-2-1 0,-1 0 0,-2 1-1,-2-1 1,-2 1 0,-2 0 0,-2 1 0,-21-59-1,16 62-22,-3 0-1,-1 1 1,-2 1-1,-1 0 1,-2 2-1,-1 1 1,-1 1-1,-45-41 1,46 50-274,-1 1 1,-2 2-1,0 0 1,0 2 0,-2 1-1,0 1 1,-1 2-1,-1 1 1,0 2-1,-58-13 1,50 17-23,0 2 0,-1 2 1,-56 2-1,-12 10-246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4:19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3238 376 10842,'-56'-29'434,"0"2"0,-2 3-1,-66-19 1,-187-37 465,193 52-617,-99-22 65,-309-33 1,429 75-338,0 4 1,-1 4-1,1 5 0,0 4 1,-165 36-1,186-24-7,2 3-1,1 4 0,2 2 1,0 4-1,-71 46 1,86-43-7,2 1 1,1 3 0,3 2 0,1 3 0,2 1-1,-52 68 1,85-95-8,0 1-1,1 0 1,1 0-1,1 1 1,1 0-1,-9 32 1,15-40 2,0 0 1,2 1-1,-1-1 1,2 1-1,0-1 1,1 1-1,0 0 1,1-1-1,1 1 0,0-1 1,8 27-1,1-11 1,2-1 0,1 0 0,28 45 0,65 74-14,-72-101 28,3-2 1,2-2-1,1-1 0,2-3 1,82 58-1,-48-48 11,3-4-1,109 45 1,182 43 27,-255-99-27,2-5 0,1-6 0,1-5 0,1-5 0,187-4 0,-91-18-2,289-50 0,-355 30-19,-2-6 0,251-95 0,-345 107 19,-1-1 0,-1-4 0,-1-1 0,77-58 0,-105 68 37,0-2 1,-2 0-1,-1-1 1,0-1 0,-2 0-1,0-2 1,-2 0-1,-1-2 1,-1 1 0,20-49-1,-27 49 16,-1 0-1,-1 0 1,-1 0 0,-1 0-1,-2-1 1,0 0-1,-2 1 1,-1-1 0,-1 0-1,-1 1 1,-2-1-1,-10-37 1,2 20-64,-2 0-1,-1 1 1,-2 1 0,-2 1-1,-2 0 1,-2 2 0,-1 0-1,-2 2 1,-2 1 0,-1 1-1,-64-57 1,68 72-63,0 2-1,-1 1 1,-1 1-1,0 1 1,-2 2-1,1 1 1,-41-11-1,13 9 5,0 2 1,-1 2-1,-67-2 0,-45 8-73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17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5 445 14683,'-2'-4'260,"1"-1"0,1 0 0,-1 1-1,1-1 1,0 0 0,0 0 0,0 1 0,1-1-1,-1 0 1,2-5 0,2 0 115,0 0-1,0 1 1,8-14 0,7-6 193,1 1 1,1 2-1,2 0 1,41-38-1,-43 45-450,0 0 1,1 2-1,2 0 1,-1 2-1,2 0 0,0 1 1,31-11-1,-44 21-118,1-1 0,-1 2-1,1 0 1,0 0 0,1 1-1,-1 1 1,0 0 0,0 1-1,1 0 1,-1 1 0,0 1-1,0 0 1,0 1 0,0 0 0,0 1-1,0 0 1,17 10 0,80 54-15,-84-50 14,1-1 1,0-1-1,1-1 1,56 21-1,-74-34 5,1 0 0,-1-1 0,1 0 0,-1-1 0,1 0-1,-1-1 1,1 0 0,-1-1 0,1 0 0,-1 0 0,0-1 0,0-1-1,0 1 1,0-2 0,13-7 0,12-9-2,0-1 0,48-42 0,-15 13-1934,-68 51 1915,0 0-1,0-1 1,0 1 0,0 0 0,1 0 0,-1 0 0,0-1-1,0 1 1,0 0 0,0 0 0,0 0 0,0-1-1,0 1 1,0 0 0,0 0 0,0-1 0,0 1 0,0 0-1,0 0 1,0-1 0,0 1 0,0 0 0,0 0 0,0-1-1,0 1 1,0 0 0,0 0 0,0 0 0,0-1-1,-1 1 1,1 0 0,0 0 0,0 0 0,0-1 0,0 1-1,0 0 1,-1 0 0,1 0 0,0-1 0,-1 1-39,-6-6-483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1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13155,'-2'2'218,"1"0"-1,0-1 1,0 1 0,0 0-1,0 0 1,0 0 0,0 0-1,0 0 1,1 0 0,-1 0 0,1 1-1,0-1 1,-1 0 0,1 0-1,0 0 1,1 3 0,5 40 632,-3-24-419,0 4-24,-2-8 99,6 30 0,-6-44-430,0 1 1,0 0-1,0-1 0,1 1 1,-1-1-1,1 0 0,0 1 1,0-1-1,0 0 0,0 0 0,0 0 1,1 0-1,5 4 0,-6-6-56,-1 0-1,1 0 0,0-1 0,0 1 0,-1 0 1,1-1-1,0 1 0,0-1 0,0 0 0,0 0 0,-1 0 1,1 0-1,0 0 0,0 0 0,0 0 0,0-1 1,0 1-1,-1 0 0,4-2 0,36-17 170,-28 12-133,63-41 198,-61 38-214,-1 0 1,1 0 0,1 2 0,0 0 0,0 0 0,0 2 0,22-6 0,-34 11-35,-1 1-1,1 0 1,0 0-1,-1 0 1,1 0-1,0 1 1,-1-1-1,1 1 1,0 0-1,-1 0 1,0 0 0,1 1-1,-1-1 1,0 1-1,1 0 1,-1 0-1,0 0 1,0 0-1,-1 0 1,1 1-1,4 4 1,4 6 22,0 1-1,-2 0 1,13 23-1,-6-9 28,31 55 187,-43-75-222,0 1 0,-1 0 1,0 1-1,0-1 0,-1 0 0,0 1 1,1 15-1,-9-6-252,6-19 230,0 1-1,-1-1 1,1 0-1,0 1 1,0-1-1,-1 0 1,1 1-1,0-1 1,-1 0-1,1 0 1,0 1-1,-1-1 0,1 0 1,0 0-1,-1 1 1,1-1-1,0 0 1,-1 0-1,1 0 1,-1 0-1,1 0 1,-1 0-1,1 0 1,0 0-1,-1 0 1,1 0-1,-1 0 1,1 0-1,-1 0 1,1 0-1,0 0 1,-1 0-1,1 0 0,-1 0 1,1-1-1,0 1 1,-1 0-1,1 0 1,0 0-1,-1-1 1,1 1-1,-1-1 1,-6-7-98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18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14 634 14403,'-14'5'2153,"19"-13"-515,21-15-100,174-156 1557,-114 96-2496,270-245 15,-343 314-1281,-13 13 645,0 1 1,0 0-1,0 0 0,0 0 0,0 0 1,0-1-1,0 1 0,-1 0 1,1 0-1,0 0 0,0 0 0,0 0 1,0-1-1,0 1 0,0 0 0,-1 0 1,1 0-1,0 0 0,0 0 0,0 0 1,0 0-1,0 0 0,-1-1 0,1 1 1,0 0-1,0 0 0,0 0 1,-1 0-1,1 0 0,0 0 0,0 0 1,0 0-1,0 0 0,-1 0 0,1 0 1,0 0-1,0 0 0,0 1 0,0-1 1,-1 0-1,1 0 0,0 0 0,0 0 1,0 0-1,0 0 0,-1 0 0,-37 13-1678,25-8 1679,-24 8-559,-5 1-146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19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14875,'-9'13'1244,"-7"8"124,-19 36 1,-1 5-526,-58 77 0,17-28-158,49-72-434,20-28-149,-1-1 0,2 2 0,-1-1 0,2 1 0,0 0 0,0 1 0,-5 16 0,11-28-97,0 0-1,0 0 1,0 0 0,0 1 0,0-1-1,0 0 1,0 0 0,0 0-1,0 0 1,1 0 0,-1 0-1,0 0 1,1 0 0,-1 0-1,1 0 1,-1 0 0,1 0 0,-1 0-1,1 0 1,0 0 0,0 0-1,-1 0 1,1-1 0,0 1-1,0 0 1,0-1 0,0 1 0,0 0-1,0-1 1,0 1 0,0-1-1,0 0 1,0 1 0,0-1-1,0 0 1,0 1 0,0-1-1,0 0 1,2 0 0,6 1 14,-1-1 0,1 1 1,-1-2-1,9 0 0,26-4-81,0-2-1,-1-3 1,0 0-1,-1-3 1,0-2-1,39-19 1,-44 13-72,-5 0-68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91 18276,'0'0'29,"0"0"0,0 0 1,0 0-1,0 0 0,0 0 1,0 0-1,0 0 0,0 0 0,-1 0 1,1 0-1,0 0 0,0 0 1,0 0-1,0 0 0,0 1 0,0-1 1,0 0-1,0 0 0,0 0 1,0 0-1,0 0 0,0 0 0,-1 0 1,1 0-1,0 0 0,0 0 1,0 0-1,0 0 0,0 0 0,0 0 1,0 0-1,0 0 0,0-1 1,0 1-1,0 0 0,-1 0 0,1 0 1,0 0-1,0 0 0,0 0 1,0 0-1,0 0 0,0 0 0,0 0 1,0 0-1,0 0 0,0 0 1,0 0-1,0 0 0,0 0 0,0-1 1,0 1-1,0 0 0,0 0 1,0 0-1,0 0 0,0 0 0,0 0 1,0 0-1,0 0 0,-8 11 514,-6 15 17,-5 20 140,6-18-545,-16 58 0,25-71-155,0-3 4,1 0-1,1 1 1,0-1-1,0 1 1,1-1-1,1 16 0,0-27 4,0 0-1,0 0 0,0 0 1,1 0-1,-1 0 0,0 0 1,0 0-1,1 0 0,-1 0 1,0 0-1,1 0 0,-1 0 0,1 0 1,-1 0-1,1 0 0,0 0 1,-1 0-1,1 0 0,0 0 1,0-1-1,0 1 0,0 0 1,-1-1-1,1 1 0,0-1 0,0 1 1,0-1-1,0 1 0,0-1 1,0 1-1,0-1 0,1 0 1,-1 0-1,0 0 0,0 0 1,0 1-1,0-1 0,0-1 0,2 1 1,2-1 37,-1 0 1,0 0 0,1-1 0,-1 1-1,0-1 1,0 0 0,0-1-1,6-4 1,8-7 198,0-1 1,-2 0-1,0-2 0,24-30 0,46-82 917,-24 33-323,-72 139-776,10-41-61,-8 22-81,1 1 0,2 0 0,0 0 0,2 0 0,-1 36-1,4-59 69,0 0-1,0 0 0,0 0 1,1-1-1,-1 1 0,0 0 1,1 0-1,0-1 0,-1 1 0,1 0 1,0-1-1,0 1 0,0 0 1,0-1-1,0 1 0,0-1 1,0 0-1,0 1 0,0-1 1,1 0-1,2 2 0,-2-2 5,0 0-1,0-1 1,0 1-1,1 0 1,-1-1 0,0 0-1,1 1 1,-1-1-1,0 0 1,1 0 0,-1-1-1,0 1 1,0 0-1,4-2 1,5-1 36,-1-1 1,1-1-1,-1 1 0,0-2 0,16-11 1,-10 5 97,0-2 1,-2 0-1,1 0 1,-2-1-1,17-25 1,51-90 334,-77 124-498,-2 2-87,1 1 1,-1-1 0,0 1-1,-1-1 1,1 0-1,0 0 1,-1 0 0,0 0-1,0 0 1,0 0 0,0-8-1,-1 11 117,0 1-1,0 0 1,0 0-1,0 0 1,0-1-1,0 1 1,0 0-1,0 0 1,0 0-1,0-1 1,0 1-1,0 0 1,0 0-1,0 0 1,0-1-1,0 1 1,0 0-1,0 0 1,0-1-1,0 1 1,0 0-1,0 0 1,0 0-1,0 0 1,0-1-1,-1 1 1,1 0-1,0 0 1,0 0-1,0 0 1,0-1-1,0 1 1,-1 0-1,1 0 1,0 0-1,0 0 1,0 0-1,-1 0 1,1 0-1,0-1 1,0 1-1,0 0 1,-1 0-1,1 0 1,0 0-1,0 0 1,0 0-1,-1 0 1,1 0-1,0 0 1,0 0-1,0 0 1,-1 0-1,1 0 1,0 0-1,0 1 1,0-1-1,-1 0 1,1 0-1,0 0 1,0 0-1,0 0 1,-1 0-1,1 0 1,0 1-1,0-1 1,0 0 0,0 0-1,-1 1 1,-6 6-494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0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13 16043,'-1'-1'128,"-1"1"0,1 0 0,0 0-1,0 0 1,-1 0 0,1 0 0,0 0 0,-1 0-1,1 1 1,0-1 0,0 0 0,-1 1-1,1-1 1,0 1 0,0-1 0,0 1-1,0 0 1,0 0 0,-2 1 0,-20 20 839,18-17-634,-18 18 236,12-14-318,1 2 1,0-1 0,0 2-1,1-1 1,0 1 0,1 0-1,1 1 1,-10 22 0,16-34-241,1-1 0,0 0 1,0 1-1,-1-1 0,1 0 0,0 1 0,0-1 1,0 1-1,0-1 0,0 0 0,-1 1 0,1-1 1,0 1-1,0-1 0,0 1 0,0-1 1,0 0-1,0 1 0,0-1 0,1 1 0,-1-1 1,0 1-1,0-1 0,0 0 0,0 1 0,0-1 1,1 0-1,-1 1 0,0-1 0,0 1 1,1-1-1,-1 0 0,0 0 0,0 1 0,1-1 1,-1 0-1,0 1 0,1-1 0,-1 0 1,1 0-1,-1 0 0,0 1 0,1-1 0,-1 0 1,1 0-1,-1 0 0,0 0 0,1 0 0,-1 0 1,1 0-1,-1 0 0,0 0 0,1 0 1,-1 0-1,1 0 0,-1 0 0,1 0 0,-1 0 1,0 0-1,1 0 0,-1-1 0,1 1 0,-1 0 1,0 0-1,1 0 0,0-1 0,29-14 317,-13 1-140,0-1 1,-1-1-1,-1 0 1,-1-1-1,0 0 0,-1-1 1,0-1-1,-2 0 1,10-23-1,-32 92-209,9-43-268,1-1 1,0 1-1,1-1 0,-1 1 0,1 0 0,1-1 0,-1 1 0,1-1 0,3 12 0,-4-17 196,1 0 0,0 1 0,0-1 0,0 0-1,0 0 1,0 0 0,0 1 0,0-1 0,0 0-1,0-1 1,0 1 0,1 0 0,-1 0 0,0 0 0,1-1-1,-1 1 1,0-1 0,1 1 0,-1-1 0,1 1 0,-1-1-1,1 0 1,-1 0 0,1 0 0,-1 0 0,1 0-1,-1 0 1,1 0 0,1-1 0,16-3-886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18276,'-19'46'2591,"-17"73"0,2 49-1536,33-162-1052,0 0 0,1 0-1,-1 0 1,1 0-1,1 0 1,-1 0 0,2 6-1,-2-10-6,1-1-1,-1 0 1,0 0-1,1 0 1,-1 0 0,1 0-1,-1 0 1,1 0-1,-1 0 1,1 0-1,0 0 1,0 0-1,-1 0 1,1 0-1,0 0 1,0-1-1,0 1 1,0 0-1,0-1 1,0 1-1,0 0 1,0-1-1,0 0 1,0 1-1,0-1 1,0 1-1,1-1 1,-1 0-1,0 0 1,0 0-1,0 0 1,0 0-1,1 0 1,-1 0 0,0 0-1,0 0 1,0 0-1,0-1 1,0 1-1,1 0 1,-1-1-1,0 1 1,1-2-1,11-4-19,0 0-1,0-1 1,-1-1 0,0 0-1,12-12 1,-16 13 26,0 0 0,1 0 0,0 1 0,0 0 0,1 1 0,0 0 0,0 0 0,0 1 0,0 0 0,19-4 0,-28 8-2,0 0 1,0 0-1,0 0 0,0 0 0,0 0 1,0 0-1,0 0 0,0 0 0,0 0 0,0 0 1,0 0-1,0 1 0,0-1 0,0 0 1,0 1-1,0-1 0,0 1 0,0-1 1,0 1-1,0-1 0,0 1 0,-1 0 0,1-1 1,0 1-1,0 0 0,-1 0 0,2 0 1,-2 1-1,1 0 1,0 0 0,-1 1-1,0-1 1,1 0 0,-1 0-1,0 0 1,0 0 0,0 0-1,0 0 1,0 0 0,-1 4 0,-1 3 0,-1 0 1,0 0 0,0-1 0,-1 1 0,-5 9 0,7-14 61,5-6 104,13-17 344,19-33 287,-29 40-614,-6 11-263,1 0-1,-1-1 1,1 1-1,-1 0 0,1-1 1,0 1-1,-1 0 1,1 0-1,0 0 1,0 0-1,0 0 0,0 0 1,0 0-1,0 0 1,0 0-1,0 0 1,1 0-1,-1 1 0,0-1 1,0 0-1,1 1 1,-1-1-1,0 1 1,1 0-1,-1-1 0,1 1 1,-1 0-1,0 0 1,1 0-1,-1 0 1,2 0-1,47-13-800,-28 5 340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18772,'-2'2'239,"0"0"0,0 0 0,-1 0 0,1 0 0,-1 0 0,1 0 0,-1-1 0,0 1-1,1-1 1,-6 2 0,-14 8 723,15-6-822,-1 0-1,1 0 1,1 1-1,-1 0 1,1 1 0,0-1-1,1 1 1,-1 0-1,1 0 1,1 1 0,-5 9-1,9-16-149,-1 0 0,1 0 0,0 0 0,0-1 0,0 1 0,0 0 0,-1 0 0,1 0 0,1 0 0,-1 0 0,0 0 0,0 0 0,0 0 0,0 0 0,1-1 0,-1 1 0,0 0-1,1 0 1,-1 0 0,0 0 0,1-1 0,-1 1 0,1 0 0,0 0 0,-1-1 0,1 1 0,0 0 0,-1-1 0,1 1 0,0-1 0,0 1 0,-1-1 0,1 1 0,0-1 0,0 0 0,0 1 0,0-1 0,-1 0 0,1 0 0,2 1 0,4 0-89,0 0 1,-1 0 0,1-1 0,9 0 0,-11 0 29,16-1-276,-1-1 0,24-5-1,-27 4 75,0 0-1,1 1 1,29 1-1,-45 1 258,-1 0-1,1 0 0,0 0 1,0 1-1,-1-1 0,1 0 1,0 1-1,-1 0 0,1-1 1,0 1-1,1 1 0,-2-1 26,-1-1 0,1 0 0,-1 1 0,0-1-1,1 1 1,-1-1 0,0 1 0,1-1 0,-1 1-1,0-1 1,1 1 0,-1-1 0,0 1 0,0-1 0,0 1-1,0-1 1,0 1 0,0-1 0,0 1 0,1 0-1,-2-1 1,1 1 0,0 0 0,-1 2 57,0-1 0,0 0 0,0 0 0,0 1 1,0-1-1,-1 0 0,1 0 0,-1-1 0,0 1 0,1 0 0,-1 0 1,0-1-1,0 1 0,-4 1 0,-14 9 371,-2 0 0,0-2 0,0-1 0,-1-1 0,0 0 0,-42 6 0,62-13-472,-25 2-860,27-3 871,1 0 0,-1 0 0,1 0 0,0 0 0,-1 0 0,1 0 0,0 0 0,-1 0 0,1 0 0,0 0 0,-1 0 0,1 0 0,0 0 0,-1 0 0,1 0 0,0 0 0,-1-1 0,1 1 0,0 0 0,-1 0 0,1 0 1,0 0-1,-1-1 0,1 1 0,0 0 0,0 0 0,-1-1 0,1 1 0,0 0 0,0-1 0,0 1 0,-1 0 0,1-1 0,0 1 0,0 0 0,0-1 0,0 1 0,0 0 0,0-1 0,0 1 0,0 0 0,0-1 0,0 1 0,0 0 0,0-1 0,0 1 0,0-1 0,0 1 0,0 0 1,0-1-1,0 1 0,0 0 0,0-1 0,1 1 0,-1 0 0,0 0 0,0-1 0,0 1 0,1 0 0,-1-1 0,9-11-582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1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48 18884,'-3'5'2016,"7"0"-1375,9-5-249,7 0 1184,12-5-904,4 0-128,10-4-264,4 2-152,0 0-600,-3 0-272,-7 1-552,-5 2-1233,-17-1 1961,-15 5-432,0-3-272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16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12363,'3'5'5152,"6"15"-3284,5 11-1795,7 12 111,-2 1 0,26 91 0,3 98 663,-47-227-792,4 20 85,14 49 1,-17-68-73,0-1 0,1 1 1,0-1-1,0 0 0,1 0 0,-1 0 1,1 0-1,1-1 0,-1 0 0,1 0 1,0 0-1,9 8 0,-10-10-37,0 0-1,-1 0 0,1 1 1,-1-1-1,0 1 1,0 0-1,0 0 1,0 0-1,-1 1 1,1-1-1,-1 1 1,-1-1-1,1 1 1,0 0-1,-1-1 1,0 1-1,0 0 1,-1 0-1,1 6 1,-15-28-2336,6-1 1742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198 266 16772,'-10'12'780,"-1"-1"0,0 0 1,-20 16-1,18-17-259,0 1 0,-17 20-1,20-18-293,-1 1 1,2-1-1,0 2 0,1 0 0,0 0 1,1 0-1,-8 28 0,15-41-208,-1 0-1,1 0 1,0 0 0,-1 0-1,1 0 1,0 0 0,0 0 0,0 0-1,1-1 1,-1 1 0,0 0-1,1 0 1,1 3 0,-2-4-12,0 0 0,1 0 0,0-1 1,-1 1-1,1 0 0,-1 0 0,1-1 0,0 1 1,0-1-1,-1 1 0,1 0 0,0-1 1,0 0-1,0 1 0,0-1 0,-1 1 0,1-1 1,0 0-1,0 0 0,1 1 0,2-1 7,-1 0 0,0 0 0,0-1-1,1 1 1,-1-1 0,0 1 0,0-1 0,0 0-1,0 0 1,0-1 0,0 1 0,0-1 0,0 1-1,3-4 1,17-12 97,-1-2 0,0 0 0,-2-2 0,0 0 0,25-37 0,-20 21 22,-1-2-1,33-74 0,-50 100-138,-1 0 0,-1-1 0,-1 1 1,1-1-1,-2 0 0,0 0 0,-1 0 0,0 0 0,-1-16 0,-1 27-3,0 1 0,0 0 0,-1 0 0,1 0 0,-1-1 0,1 1 0,-1 0 0,0 0 0,1 0 0,-1 0 0,0 0 0,-1 0 0,1 0 0,0 0 0,-1 1 0,1-1 0,-1 0 0,1 1 0,-4-3 0,3 3-2,-1-1 0,1 1-1,-1 0 1,1 0-1,-1 1 1,0-1 0,1 0-1,-1 1 1,0 0 0,1 0-1,-1 0 1,0 0-1,1 0 1,-1 0 0,0 0-1,-3 2 1,2-1 10,-1 1 0,1-1 0,0 1 0,0 0 0,0 0 0,0 0 0,0 1 0,1-1 0,-1 1 0,1 0 0,0 0 0,-1 0 0,1 1 0,-2 3 0,4-6 0,0 1 1,0-1-1,0 0 0,0 1 1,1-1-1,-1 1 0,0-1 0,1 1 1,0-1-1,-1 1 0,1 0 1,0-1-1,0 1 0,-1-1 1,1 1-1,0 0 0,1-1 1,-1 1-1,0-1 0,0 1 0,1 0 1,-1-1-1,1 1 0,-1-1 1,1 1-1,0-1 0,0 0 1,0 1-1,-1-1 0,1 0 0,0 1 1,1-1-1,-1 0 0,0 0 1,0 0-1,0 0 0,1 0 1,-1 0-1,0 0 0,1-1 1,2 2-1,54 23-155,-46-21 107,1 1 0,-1 0 0,0 1 0,19 12 0,-27-15 40,-1-1-1,0 1 1,-1 0 0,1 0-1,0 0 1,-1 0-1,0 0 1,1 1-1,-1-1 1,-1 1-1,1-1 1,0 1 0,-1 0-1,0-1 1,0 1-1,0 0 1,0 0-1,-1 0 1,1 0 0,-1 6-1,-1 2-26,0 1 1,0 0-1,-2-1 1,-3 15-1,4-20-38,0 0-1,-1 0 1,0 0 0,0 0-1,-1 0 1,1-1 0,-2 1 0,-6 8-1,10-14 67,0 0 0,0 0 0,0 0 0,-1 0 0,1 0 0,0 0 0,-1 0-1,1-1 1,0 1 0,-1-1 0,1 1 0,-1-1 0,-1 1 0,-19-5-156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3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71 142 16524,'2'11'2502,"3"-13"78,3-18-640,-6 12-1748,0-1 0,-1 0 0,-1 0 0,0-18 0,-1 22-153,1 0 0,-1 0 0,0 0 0,0 0 0,-1 0 0,1 1 0,-1-1 0,0 0 0,0 1 0,-4-6 0,6 9-41,-1 0 0,1 1 0,-1-1 0,1 0 0,-1 1 0,1-1 0,-1 0 0,1 1 0,-1-1 0,0 1 0,1-1 0,-1 1 0,0-1 1,0 1-1,1 0 0,-1-1 0,0 1 0,0 0 0,0 0 0,1-1 0,-1 1 0,0 0 0,0 0 0,0 0 0,1 0 0,-1 0 0,-1 0 0,1 1-5,-1 0 0,1-1-1,0 1 1,0 0-1,-1 0 1,1 0 0,0 0-1,0 0 1,0 0-1,0 0 1,0 0 0,0 0-1,1 1 1,-2 0-1,-2 6-39,0 0 1,1 0-1,0 1 0,-3 9 0,2 4-61,0-1 1,-2 30 0,5-43 80,1 1 0,0-1 0,1 1 0,0-1 0,0 1 0,1-1-1,0 1 1,0-1 0,5 9 0,-6-15 21,-1-1 0,1 1-1,0 0 1,1 0-1,-1-1 1,0 1 0,0-1-1,1 1 1,-1-1-1,1 0 1,-1 1 0,1-1-1,-1 0 1,1 0-1,0 0 1,0 0 0,0 0-1,-1-1 1,1 1-1,0 0 1,0-1 0,3 1-1,-1-1 6,0 0 0,1 0 0,-1-1 0,0 1 0,0-1 0,0 0 0,1 0 0,-1 0 0,0-1 0,4-1 0,6-5 51,1 0 1,-1-1-1,-1-1 0,18-14 1,36-43 340,-47 45-104,1 1 0,37-27 0,-58 47-284,0 1-1,0 0 1,0 0 0,0 0 0,0 0-1,0 0 1,1 0 0,-1 0-1,0 0 1,0 0 0,0 0-1,0 0 1,0 0 0,1 0 0,-1 0-1,0 0 1,0 0 0,0 0-1,0 0 1,0 0 0,0 0 0,1 0-1,-1 0 1,0 0 0,0 0-1,0 1 1,0-1 0,0 0-1,0 0 1,0 0 0,1 0 0,-1 0-1,0 0 1,0 0 0,0 0-1,0 1 1,0-1 0,0 0-1,0 0 1,0 0 0,0 0 0,0 0-1,0 0 1,0 1 0,0-1-1,0 0 1,0 0 0,3 12 38,-3 12-17,-2-9-8,1-6-7,0 0 0,1 1-1,0-1 1,2 13 0,-2-21-6,0 1 0,0-1 0,0 1 0,1-1 0,-1 0 0,1 1 0,-1-1-1,1 0 1,-1 0 0,1 1 0,0-1 0,0 0 0,-1 0 0,1 0 0,0 0 0,0 0 0,0 0 0,0 0 0,0 0 0,0 0 0,1-1 0,-1 1 0,0 0 0,0-1 0,1 1 0,-1 0 0,0-1 0,1 0 0,-1 1 0,0-1 0,1 0 0,-1 0 0,0 0 0,1 0-1,1 0 1,3-1 15,0 0 0,0 0 0,0 0-1,-1-1 1,1 0 0,0-1 0,9-4-1,38-28 99,-13 8-9,-21 15-47,-14 8-45,-1 0 0,1 1 0,0 0 0,0 0 0,0 1 0,1-1 1,-1 1-1,0 0 0,1 1 0,7-2 0,-12 3-11,-1 1-1,1-1 1,0 1-1,0-1 1,-1 1-1,1-1 1,0 1-1,-1 0 1,1-1-1,-1 1 1,1 0-1,-1-1 0,1 1 1,-1 0-1,1 0 1,-1-1-1,0 1 1,1 0-1,-1 0 1,0 0-1,0 0 1,0 0-1,1 0 1,-1-1-1,0 3 1,2 26 28,-1-27-28,-1 3-15,-1-3-1,1 1-1,0-1 1,0 1 0,1-1-1,-1 1 1,0-1-1,1 0 1,0 1 0,-1-1-1,1 0 1,0 1-1,0-1 1,0 0-1,1 0 1,1 3 0,-3-5-14,0 0 0,0 1 1,0-1-1,0 0 0,1 0 1,-1 0-1,0 0 1,0 0-1,0 0 0,0 0 1,0 0-1,0 0 0,0 0 1,0 0-1,1 0 0,-1 0 1,0 0-1,0 0 1,0 0-1,0 0 0,0 0 1,0 0-1,0 0 0,0 0 1,1 0-1,-1 0 0,0 0 1,0 0-1,0 0 1,0-1-1,0 1 0,0 0 1,0 0-1,0 0 0,0 0 1,0 0-1,1 0 0,-1 0 1,0 0-1,0 0 1,0 0-1,0 0 0,0-1 1,0 1-1,0 0 0,0 0 1,0 0-1,0 0 0,0 0 1,3-11-534,-1-16 320,-2 22 50,3-23-271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3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 16772,'-4'-1'1536,"8"4"-1080,2 0-424,4-1 600,3 0-1432,3 1 792,1 2-288,4 0-288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18964,'-11'19'1008,"-1"0"0,-18 19 0,18-22-524,-1 0 1,-18 35-1,24-35-295,0 0 1,1 1-1,1-1 1,0 2-1,-4 33 1,8-42-179,0 0 0,1-1 0,0 1 1,1 0-1,-1-1 0,2 1 0,-1-1 0,1 1 1,0-1-1,1 1 0,0-1 0,0 0 0,9 14 1,-11-21-14,0 1 0,1-1 0,-1 0 1,0 1-1,1-1 0,-1 0 0,1 0 1,0 0-1,-1 0 0,1 0 0,0 0 0,-1 0 1,1-1-1,0 1 0,0-1 0,0 1 1,0-1-1,-1 0 0,1 1 0,0-1 1,0 0-1,0 0 0,0-1 0,0 1 1,0 0-1,0-1 0,0 1 0,-1-1 0,1 1 1,0-1-1,0 0 0,-1 0 0,1 0 1,3-2-1,3-2-6,-1 0 1,1 0-1,-1-1 1,0 0-1,10-12 1,1-5 4,26-43 0,-11 15 108,-32 50-102,1-2 20,1 0 1,-1-1-1,0 1 1,0-1-1,0 0 0,0 0 1,1-6-1,-25 76 480,20-54-483,1 0-1,0-1 1,1 1-1,0 0 1,1 0-1,3 20 1,-3-28-20,0 0 1,0-1-1,0 1 1,1-1-1,-1 0 0,1 1 1,0-1-1,0 0 1,0 0-1,0 0 1,4 4-1,-4-6-9,-1 1-1,1-1 0,0 0 1,0 0-1,0 0 1,0 0-1,0 0 1,1 0-1,-1 0 1,0-1-1,0 1 0,0-1 1,1 0-1,-1 1 1,0-1-1,0 0 1,1 0-1,-1-1 1,0 1-1,3-1 0,-1 0-38,0 0 0,0 0-1,-1-1 1,1 0-1,-1 1 1,1-1 0,-1-1-1,0 1 1,1 0-1,-1-1 1,0 0 0,-1 1-1,1-1 1,3-5-1,1-1 61,-1-1 0,0 1 0,7-19 0,1-3-194</inkml:trace>
  <inkml:trace contextRef="#ctx0" brushRef="#br0" timeOffset="1">430 112 16932,'-7'-7'1976,"4"7"-1168,-2 1-384,5 4 1561,0-1-1001,3 0-1048,2 2-608,0 0 520,3-1-136,2 4-160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4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90 434 16091,'-18'20'1426,"-25"34"249,39-48-1409,0 0-1,1 0 0,0 0 0,0 0 0,0 0 0,1 1 1,-3 12-1,5-18-221,-1 0 0,1 0 1,0 0-1,0 1 0,-1-1 0,1 0 0,0 0 1,0 1-1,0-1 0,1 0 0,-1 0 1,0 1-1,0-1 0,1 0 0,-1 0 0,0 0 1,1 0-1,-1 1 0,1-1 0,0 0 1,-1 0-1,1 0 0,0 0 0,0 0 1,0 0-1,-1-1 0,1 1 0,0 0 0,0 0 1,0 0-1,0-1 0,0 1 0,2 0 1,0 0-10,-1-1 0,0 0 0,0 0 0,1 0 1,-1 0-1,0 0 0,1 0 0,-1-1 0,0 1 1,0-1-1,0 0 0,1 1 0,-1-1 0,0 0 1,0 0-1,0 0 0,0-1 0,2-1 0,23-19 179,-1-1-1,-2-2 0,0 0 1,-2-2-1,21-30 1,-20 23-207,-1-1 0,-1-1 0,-2-1 1,-2-1-1,-1 0 0,11-43 0,-25 73-16,0 0-1,-1 0 0,0 0 0,0 0 1,-1-1-1,0 1 0,-1-9 1,1 15 5,-1 0 1,1 0 0,-1 0 0,1 0 0,-1 0 0,0 0 0,0 0-1,0 0 1,0 0 0,0 1 0,0-1 0,0 0 0,-1 1 0,1-1-1,0 1 1,-1-1 0,0 1 0,1 0 0,-1-1 0,0 1 0,1 0 0,-1 0-1,0 0 1,0 0 0,0 1 0,0-1 0,0 1 0,0-1 0,0 1-1,0-1 1,0 1 0,-4 0 0,0 0 3,-1 1-1,0 0 1,1 0 0,-1 0-1,1 1 1,-1 0 0,1 0-1,0 0 1,0 1 0,0 0-1,0 0 1,0 1 0,-8 7-1,-7 6 13,1 1 1,-18 22-1,37-39-12,-3 3-17,0 0 1,1 0-1,0 0 1,0 1-1,0 0 1,0-1 0,1 1-1,-1 0 1,1 1-1,0-1 1,1 0-1,-1 0 1,1 1-1,0 7 1,1-9-34,0 0 0,0 0 0,1 0 0,0 0 0,0-1 0,0 1 0,0 0 0,0 0 0,1-1 0,0 1 0,-1-1 0,2 1 0,-1-1 0,0 0 0,0 0 0,1 0 0,0 0 0,0 0 0,0 0 0,0-1 0,3 3 0,15 9-455,29 14 1,-32-19 376,-1 1 0,0 0 0,25 20 0,-38-26 141,0 0-1,0 1 0,0-1 1,0 1-1,-1-1 0,1 1 1,-1 0-1,0 0 0,-1 1 1,0-1-1,1 0 0,-2 1 1,1 0-1,-1-1 0,1 1 1,-1 9-1,0-11-94,-1-2 56,0 0 0,1 1 0,-1-1 0,0 0 1,0 0-1,0 1 0,0-1 0,-1 0 0,1 0 0,-1 1 1,1-1-1,-1 0 0,0 0 0,0 0 0,0 0 0,-2 4 1,-6-2-147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 16428,'0'2'250,"1"1"1,0-1-1,-1 1 1,1 0 0,-1-1-1,0 1 1,0 0-1,0-1 1,0 1 0,-1-1-1,0 4 1,-7 46 1524,-15 50 1,4-18-1166,6-26-256,-14 85 515,27-140-827,0 1 1,-1-1-1,1 0 1,0 0-1,1 1 1,-1-1-1,0 0 1,1 0-1,0 0 1,0 1-1,1 2 1,-2-6-25,1 1 1,-1-1 0,0 1 0,1 0-1,-1-1 1,1 1 0,-1-1 0,1 1 0,-1-1-1,1 1 1,0-1 0,-1 0 0,1 1-1,-1-1 1,1 0 0,0 1 0,-1-1-1,1 0 1,0 0 0,0 0 0,1 0 4,0 0 1,-1 0-1,1 0 1,-1 0-1,1 0 1,-1-1-1,1 1 1,-1-1-1,1 1 1,-1-1-1,1 0 1,1-1-1,39-26 322,-2-2 0,-1-2 0,62-65 0,-35 32-172,-50 50-183,61-61-22,-65 62-242,0 1 1,-1-2-1,16-27 0,-26 41 214,0 0 0,-1 0 0,1-1 0,0 1 0,-1 0-1,1 0 1,-1-1 0,0 1 0,1 0 0,-1-1 0,0 1 0,0 0 0,0 0-1,0-1 1,0 1 0,0-2 0,-1 2 33,1 1 1,-1-1-1,0 1 1,0 0-1,1-1 1,-1 1-1,0 0 1,0 0-1,0-1 1,1 1-1,-1 0 1,0 0-1,0 0 1,0 0-1,0 0 1,0 0-1,1 0 1,-1 0-1,0 1 1,0-1-1,0 0 1,1 0-1,-1 1 1,0-1-1,0 0 1,0 1-1,1-1 1,-2 1-1,-29 13-573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15851,'6'26'1401,"4"-7"-961,1 0-352,3-5 176,1-6-792,1-6 584,-4-4-176,1-6-328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6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1 480 16804,'0'1'109,"0"0"1,1-1 0,-1 1 0,0 0 0,1 0 0,-1 0 0,1-1-1,-1 1 1,1 0 0,-1-1 0,1 1 0,-1 0 0,1-1-1,0 1 1,-1-1 0,1 1 0,0-1 0,0 1 0,-1-1 0,1 0-1,0 1 1,0-1 0,0 0 0,0 0 0,-1 1 0,1-1-1,1 0 1,24 3 1261,-20-3-1118,1 0 1,-1-1-1,0 1 1,0-1-1,0-1 1,0 1-1,0-1 1,0 0-1,7-4 0,-11 5-190,0 0-1,0-1 0,1 1 0,-1 0 0,0-1 1,0 1-1,0-1 0,-1 0 0,1 0 0,0 1 1,0-1-1,-1 0 0,0-1 0,1 1 0,-1 0 1,0 0-1,0-1 0,0 1 0,0 0 0,0-1 0,-1 1 1,1-1-1,-1 1 0,0-1 0,1-3 0,-1 6-58,0-1 0,0 0 0,0 0 0,0 0 0,0 1 0,0-1 0,-1 0 0,1 0 0,0 1 0,0-1 0,0 0 0,-1 0 0,1 1 0,0-1 0,-1 0 0,1 1 0,-1-1 0,1 0 0,-1 1 0,1-1 0,-1 1 0,1-1 0,-1 1 0,0-1 0,1 1 0,-1-1-1,0 1 1,1-1 0,-1 1 0,0 0 0,0-1 0,1 1 0,-1 0 0,0 0 0,0 0 0,1 0 0,-1 0 0,0 0 0,0 0 0,0 0 0,1 0 0,-1 0 0,0 0 0,0 0 0,1 0 0,-2 1 0,-3 1-17,1-1 1,-1 1-1,1 0 1,0 0-1,0 1 1,-6 4-1,1 0-22,0 1 0,1 1-1,-1-1 1,2 1 0,-12 18 0,15-23 23,1 1 1,0 1 0,1-1 0,-1 0 0,1 1 0,0-1 0,1 1 0,-1-1 0,1 1 0,0 0 0,0 0 0,1 0-1,0 8 1,0-13 8,0 0-1,0 1 0,0-1 1,1 0-1,-1 0 0,1 1 1,-1-1-1,1 0 0,-1 0 0,1 0 1,0 0-1,-1 0 0,1 0 1,0 0-1,0 0 0,0 0 1,0 0-1,0 0 0,0 0 1,0 0-1,0-1 0,0 1 0,0 0 1,0-1-1,0 1 0,1-1 1,-1 1-1,0-1 0,0 0 1,1 0-1,-1 1 0,0-1 1,0 0-1,1 0 0,-1 0 0,0 0 1,1-1-1,-1 1 0,0 0 1,0 0-1,1-1 0,-1 1 1,1-1-1,7-2-9,-1 0 0,0 0 1,-1-1-1,1 0 0,9-6 1,5-6 14,-2-1 1,1-1 0,-2-1-1,0-1 1,21-30 0,-25 31-2,-6 9-9,-12 15-9,-3 5 3,-1 2 10,1 1 0,1-1 0,-6 20 0,9-25 11,0 0 1,0 1-1,1-1 0,0 0 1,1 1-1,0-1 0,0 0 0,1 11 1,0-16-1,-1 0 1,0 0-1,1 0 1,-1 0-1,1 0 1,0 0-1,0 0 0,0 0 1,0-1-1,0 1 1,0 0-1,1 0 1,-1-1-1,0 1 1,1-1-1,-1 1 1,1-1-1,0 0 1,-1 1-1,1-1 1,0 0-1,2 1 1,0-1 9,-1 0 1,1 0-1,0-1 0,0 1 1,0-1-1,0 0 1,0 0-1,-1 0 1,1 0-1,0-1 1,5-1-1,5-2 37,0 0 0,-1-1 1,1-1-1,-1 0 0,17-11 0,-7 1-1,-1-1-1,-1 0 1,-1-2-1,0 0 1,-2-1-1,0-1 1,-1-1-1,20-34 0,-8 5-129,-2-2 0,36-103 0,-61 152 71,1-4-15,0 0-1,-1 0 1,1 0-1,-1-1 1,-1 1-1,0 0 1,0-15-1,0 22 18,-1 0 0,0 1-1,0-1 1,0 0 0,0 1-1,0-1 1,0 0 0,0 1 0,0-1-1,-1 0 1,1 1 0,0-1 0,0 1-1,0-1 1,-1 0 0,1 1-1,0-1 1,-1 1 0,1-1 0,0 1-1,-1-1 1,1 1 0,-1-1-1,1 1 1,-2-1 0,2 1 2,-1 0 0,0 1 0,0-1-1,1 0 1,-1 1 0,0-1 0,1 1 0,-1-1 0,1 1 0,-1-1-1,1 1 1,-1 0 0,1-1 0,-1 1 0,1 0 0,-1-1 0,0 2 0,-21 45 21,19-40-17,-9 23 7,1 0 1,2 1-1,1 0 0,2 0 1,1 1-1,1 0 0,1 0 1,2 0-1,4 38 0,0-47-8,0-1 0,2 0-1,0 0 1,10 26-1,-1-25 0,-7-20-13,-4-15-54,-4 0-148,0 0 0,-1 0-1,0 0 1,-1 0 0,0 1 0,-10-22-1,4 12-307,-2-1 1,-20-28-1,-30-25-48,92 88 1462,-11-6-641,0-1 0,33 6 0,-22-5-144,-21-5-135,1 0-1,-1 0 1,0-1-1,12-1 1,-21 0 28,1 1-1,0-1 1,0 0 0,-1 0 0,1-1 0,0 1 0,-1 0 0,1-1 0,0 1 0,-1-1 0,1 1 0,0-1 0,-1 0 0,1 1-1,-1-1 1,1 0 0,-1 0 0,1 0 0,-1-1 0,0 1 0,0 0 0,0 0 0,1-1 0,-1 1 0,0 0 0,0-1 0,-1 1-1,1-1 1,0 0 0,0 1 0,-1-1 0,1 0 0,0-2 0,-3-28-147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15179,'-5'4'1737,"5"1"-1001,3 0-416,6-5-232,1 0 288,-3-2-568,-1 0-184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95 17308,'7'-5'1023,"15"-5"1054,-22 10-2008,1-1 0,-1 1 0,1 0 1,-1 0-1,1 0 0,-1 0 1,1 0-1,-1 0 0,0 0 0,1 0 1,-1 1-1,1-1 0,-1 0 0,1 0 1,-1 0-1,1 0 0,-1 1 1,1-1-1,-1 0 0,0 0 0,1 1 1,-1-1-1,1 0 0,-1 1 0,0-1 1,1 0-1,-1 1 0,0-1 0,0 0 1,1 1-1,-1-1 0,0 1 1,0-1-1,0 1 0,1-1 0,-1 1 1,0-1-1,0 1 0,0-1 0,0 0 1,0 2-1,2 10 247,-1 0 1,-1 1-1,0-1 0,-1 0 1,-3 17-1,2-15-290,1-1 1,0 1-1,1-1 0,1 15 1,-1-27-27,0 0 0,1 0 1,-1 0-1,0 0 0,0 1 1,1-1-1,-1 0 0,0 0 0,1 0 1,-1 0-1,1 0 0,-1-1 1,1 1-1,0 0 0,-1 0 0,1 0 1,0 0-1,0-1 0,0 1 1,-1 0-1,1-1 0,0 1 1,0 0-1,0-1 0,0 1 0,2 0 1,-1-1 0,1 0 0,-1 0 1,1 1-1,-1-2 0,1 1 0,-1 0 1,0 0-1,1-1 0,-1 1 1,1-1-1,3-1 0,2-2 6,1 0-1,-1-1 1,0 0-1,0 0 1,9-9-1,-1 0 62,-1-1 0,-1 0-1,0-1 1,-1-1-1,19-31 1,-25 35 75,-9 23 4,-3 11-140,2-10-3,1 1 0,1 0-1,-1 21 1,3-30-5,-1 0 1,0 0 0,1-1-1,-1 1 1,1 0 0,0 0-1,0-1 1,0 1-1,2 4 1,-2-6 2,0 0 0,0 0-1,-1 0 1,1 0 0,0 0 0,0 0 0,0-1-1,0 1 1,0 0 0,0-1 0,0 1 0,0-1-1,1 1 1,-1-1 0,0 1 0,0-1 0,0 0-1,1 1 1,-1-1 0,0 0 0,0 0-1,3 0 1,4-1 21,0 0 0,1-1 0,-1 0-1,0 0 1,0-1 0,-1 0 0,1-1 0,-1 1 0,1-1-1,-1-1 1,0 1 0,-1-1 0,1-1 0,-1 1-1,8-10 1,9-10 122,-1-2-1,25-40 1,-36 50-86,-7 12-34,-2 3-13,0-1-1,-1 1 1,1-1 0,0 1-1,-1-1 1,0 1-1,1-1 1,-1 0-1,0 0 1,0 0-1,-1 0 1,1 1-1,0-1 1,-1-6-1,-15 54 23,10-29-138,2 0-1,0-1 1,-1 30 0,3-37 29,1-1 1,1 0-1,-1 1 1,1-1-1,1 0 0,-1 0 1,1 1-1,0-1 0,1-1 1,5 12-1,-8-17 19,1 0-1,-1 0 0,1 0 0,-1 0 1,1-1-1,-1 1 0,1 0 1,0 0-1,-1-1 0,1 1 0,0-1 1,0 1-1,-1 0 0,1-1 1,0 1-1,0-1 0,0 0 0,0 1 1,0-1-1,0 0 0,0 1 1,0-1-1,0 0 0,0 0 0,-1 0 1,1 0-1,0 0 0,0 0 1,0 0-1,0 0 0,0 0 0,0 0 1,0-1-1,0 1 0,0 0 1,0-1-1,0 1 0,0-1 0,0 1 1,-1-1-1,1 1 0,0-1 1,0 1-1,-1-1 0,1 0 0,0 0 1,-1 1-1,1-1 0,-1 0 1,1 0-1,-1 0 0,1 1 0,-1-1 1,1 0-1,-1 0 0,0 0 1,1 0-1,-1-2 0,7-18-752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3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38 167 12579,'-6'-2'649,"3"1"-575,1 1-1,-1-1 0,0 0 1,1 0-1,-1 0 0,1 0 1,-1 0-1,1-1 0,0 1 1,-4-4-1,8 4-9,0-1-1,0 1 1,0 0-1,0 0 1,0 0-1,0 0 1,4-1-1,31-6 160,1 2-1,0 1 0,0 3 1,60 2-1,18-1-102,283-37-40,-24 2-36,427 18 586,-728 18 22,-1-3-1,108-18 1,-182 21-349,-7 2-332,1 0-1,0-1 1,-1-1 0,1 1 0,-1-1 0,1 0-1,-12-2 1,2-3-352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7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16420,'0'7'1088,"3"1"-1016,7 4-280,3 1-8,0 0 296,9 0-200,2-2-80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8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177 287 16011,'-1'-1'84,"0"1"-1,1-1 1,-1 0-1,0 0 0,0 0 1,0 1-1,0-1 0,0 0 1,0 1-1,0-1 1,0 1-1,0-1 0,0 1 1,0 0-1,0-1 0,0 1 1,0 0-1,0 0 1,-1-1-1,1 1 0,0 0 1,0 0-1,0 1 0,0-1 1,0 0-1,-1 0 1,1 0-1,0 1 0,0-1 1,0 1-1,0-1 0,-2 1 1,-2 1 65,0 1 0,0-1 0,1 1 0,-1 0 0,-7 5 1,2 2-39,0-1 0,1 2 0,0-1 0,1 1 0,0 0 0,1 1 0,0 0 1,1 0-1,0 1 0,1 0 0,0 0 0,1 0 0,0 0 0,-2 19 1,6-29-87,0 0 1,0 0 0,0-1-1,0 1 1,0 0 0,1 0-1,-1 0 1,1-1 0,0 1 0,0 0-1,0-1 1,0 1 0,0 0-1,0-1 1,3 3 0,-3-3-6,1-1 1,0 1 0,-1-1-1,1 0 1,0 1-1,-1-1 1,1 0 0,0 0-1,0-1 1,0 1-1,0 0 1,0-1-1,0 1 1,0-1 0,0 1-1,0-1 1,1 0-1,-1 0 1,0 0 0,0 0-1,2-1 1,8 0 42,-1-2 1,1 1-1,-1-2 1,0 1 0,0-2-1,0 1 1,-1-1-1,1-1 1,-1 0-1,-1 0 1,14-12 0,8-10 274,52-58 0,-76 77-297,23-25 210,43-67 0,-61 82-176,-1-1-1,-1 0 1,0-1-1,-2 0 1,8-30 0,-15 48-69,0 1 1,0-1 0,-1 0 0,1 0 0,-1 0 0,0 0 0,0 0 0,0 0 0,0 0-1,0 0 1,-1 0 0,0 0 0,1 0 0,-1 0 0,0 0 0,-2-4 0,1 6-6,1-1 1,0 1 0,-1 0-1,1 0 1,-1 0 0,1 0-1,-1 0 1,0 0 0,1 0 0,-1 0-1,0 1 1,0-1 0,0 1-1,1-1 1,-1 1 0,0 0-1,0 0 1,0 0 0,0 0-1,0 0 1,1 0 0,-1 0 0,0 1-1,0-1 1,0 0 0,-2 2-1,-6 1 5,-1 1 0,1 0 0,0 0-1,0 1 1,1 1 0,-1-1 0,1 2-1,0-1 1,1 1 0,0 0 0,0 1-1,0 0 1,1 1 0,0-1 0,-10 17-1,12-17-18,0 1 0,1-1 1,0 1-1,0 0 0,1 0 0,0 0 0,0 1 0,1-1 0,0 1 0,1-1 0,0 1 0,1 0 0,0-1 0,0 1 1,1 0-1,0-1 0,1 1 0,3 11 0,-3-16-43,0-1 0,1 1 0,-1-1 0,1 1-1,0-1 1,0 0 0,0 0 0,1 0 0,0-1 0,-1 1 0,9 5 0,4 2-351,34 15 0,-13-6 56,-33-17 192,0-1-1,1 1 1,-1-1-1,1 0 0,-1 0 1,1 0-1,0-1 1,-1 0-1,1 1 1,0-2-1,0 1 1,0-1-1,0 1 0,0-1 1,0-1-1,0 1 1,-1-1-1,1 0 1,0 0-1,0 0 1,0-1-1,-1 1 0,1-1 1,4-3-1,7-4-131,0 2 233,-1-2 0,-1 0 0,1 0 0,12-13 0,-16 12 71,130-129 311,-119 115-95,-2-1 0,0-1 0,-2 0 1,16-32-1,-30 50-38,-1 1 0,0-1 0,4-16 1,-7 23-163,0 0 1,0 1 0,1-1 0,-1 0 0,0 0 0,0 0 0,0 0 0,0 0 0,0 0 0,-1 0 0,1 0 0,0 0 0,0 0 0,-1 0-1,1 0 1,0 0 0,-1 0 0,0-1 0,0 2-8,0 0 1,1-1-1,-1 1 0,0 0 0,0-1 0,0 1 0,0 0 1,1 0-1,-1 0 0,0 0 0,0 0 0,0 0 0,0 0 1,0 0-1,0 0 0,1 0 0,-1 0 0,0 1 0,0-1 1,0 0-1,0 1 0,1-1 0,-1 1 0,0-1 0,-1 1 1,-2 2 24,-1 0 0,1 0 0,0 0 0,0 1 1,0-1-1,0 1 0,1 0 0,-1 0 0,1 1 0,0-1 1,0 1-1,0-1 0,1 1 0,-2 5 0,-4 9 49,2 0 0,-6 28-1,5-14-26,2 1 0,2 0 0,0 1 0,3-1 0,1 0-1,1 0 1,2 1 0,1-2 0,11 39 0,-11-61-207,-3-13-300,-4-21-221,-14-46-299,-35-94 0,21 75 1772,29 84-763,-7-29 737,8 33-763,0-1 0,0 0 0,0 1 0,0-1 0,0 0 0,0 1 0,0-1 0,0 1 0,0-1-1,1 0 1,-1 1 0,0-1 0,0 1 0,0-1 0,1 1 0,-1-1 0,0 1 0,1-1 0,-1 1 0,0-1 0,1 1 0,-1-1 0,1 1 0,-1-1 0,1 1-1,-1 0 1,1-1 0,-1 1 0,1 0 0,-1-1 0,1 1 0,-1 0 0,1 0 0,-1 0 0,1-1 0,0 1 0,-1 0 0,1 0 0,-1 0 0,1 0 0,0 0 0,-1 0-1,1 0 1,0 0 0,-1 0 0,1 1 0,60 13 272,-46-9-407,1-2 0,29 5 0,-15-7-46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9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19 531 16203,'-3'3'101,"-12"19"5657,15-22-5694,13-11 1506,36-34 230,77-73-681,-73 57-995,-70 98-332,3-12-22,2 0-1,1 1 1,1 1-1,1-1 1,-10 50-1,18-75 213,1 0-1,0 0 0,-1 0 1,1 0-1,0 0 1,0 0-1,0 0 1,0 0-1,0 0 1,0 0-1,0 0 1,0 0-1,0 0 1,1 0-1,-1 0 1,0 0-1,1 0 1,-1 0-1,0 0 1,1 0-1,-1 0 1,1-1-1,0 1 1,-1 0-1,1 0 1,0 0-1,-1-1 1,1 1-1,0 0 0,0-1 1,0 1-1,-1-1 1,1 1-1,1 0 1,1-1-9,0 0 1,0 0 0,0 0-1,0 0 1,-1-1-1,1 1 1,0-1-1,0 0 1,0 1-1,-1-1 1,5-3-1,6-2 23,0 0 0,0-2 0,-1 1 0,0-2 0,0 0 1,-1 0-1,0-1 0,-1 0 0,0-1 0,-1 0 0,0 0 0,13-23-1,-18 26 65,-1 1-1,0-1 1,0 0-1,-1 0 1,0 0-1,-1 0 1,1 0-1,-2 0 1,1-15-1,4-33 423,-4 54-479,0 0-1,0-1 1,-1 1 0,2 0 0,-1 0 0,0 0 0,0 0 0,1 0 0,-1 0 0,1 1-1,-1-1 1,1 0 0,0 1 0,0-1 0,0 1 0,2-2 0,40-18-49,-25 13 40,-2 0 5,-1-1-1,0 0 1,20-16-1,-28 19 9,-1-1-1,0 0 1,0 0 0,0-1-1,-1 0 1,0 0-1,8-16 1,-14 24-7,5-9 8,-1 1 1,0-1-1,4-15 1,-8 21-8,1 0 1,-1 0-1,1 0 1,-1 0-1,0 0 0,0-1 1,-1 1-1,1 0 1,0 0-1,-1 0 1,0 0-1,0 0 1,0 0-1,0 1 1,-2-4-1,3 5-1,0 1 0,-1 0 1,1-1-1,0 1 0,0 0 0,0 0 0,-1-1 1,1 1-1,0 0 0,0 0 0,-1-1 0,1 1 0,0 0 1,-1 0-1,1 0 0,0 0 0,-1-1 0,1 1 1,0 0-1,-1 0 0,1 0 0,0 0 0,-1 0 0,1 0 1,0 0-1,-1 0 0,1 0 0,-1 0 0,1 0 1,0 0-1,-1 0 0,1 0 0,0 1 0,-1-1 0,1 0 1,-1 0-1,-15 12 5,-13 24 31,18-15-7,0 0 0,2 0-1,0 1 1,1 0 0,1 0 0,1 1-1,-5 41 1,5 10 20,3 83 0,2-34-40,1-117-3,0 3 13,-1 1-1,1-1 1,-2 0 0,-3 15-1,2-20 250,0-11-131,0-11 0,-5-196 517,8 212-669,-1-5 19,1 1 1,1-1-1,-1 1 1,3-10 0,-3 15-33,0-1 0,1 1 0,-1-1 0,1 1 0,-1 0 0,1-1 1,0 1-1,0 0 0,0-1 0,0 1 0,0 0 0,0 0 0,0 0 1,0 0-1,0 0 0,0 0 0,0 0 0,1 0 0,-1 1 0,0-1 0,1 0 1,-1 1-1,0-1 0,3 0 0,79-19-3035,-55 13 2392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29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114 266 16860,'-1'-1'185,"-1"0"0,0 0 0,0 0 1,0 0-1,0 0 0,0 0 1,0 1-1,-1-1 0,1 1 0,0-1 1,0 1-1,0 0 0,-1 0 0,1 0 1,0 0-1,0 1 0,0-1 0,-1 0 1,1 1-1,0 0 0,0-1 1,0 1-1,0 0 0,0 0 0,0 0 1,0 0-1,0 1 0,1-1 0,-1 0 1,0 1-1,-1 1 0,-2 2-3,1-1 1,0 1-1,0-1 0,0 1 0,0 1 0,1-1 0,0 0 0,0 1 0,-4 10 0,5-10-92,1 1 0,-1-1 0,1 1 0,1 0 0,-1-1-1,1 1 1,1 7 0,-1-13-76,0 1 1,0-1-1,0 1 0,0-1 1,1 0-1,-1 1 0,1-1 1,-1 0-1,1 1 0,-1-1 1,1 0-1,0 1 0,-1-1 1,1 0-1,0 0 0,0 0 1,0 0-1,0 0 0,0 0 1,0 0-1,0 0 0,1 0 1,-1-1-1,0 1 0,0 0 1,1-1-1,-1 1 0,0-1 1,1 1-1,-1-1 0,0 0 1,1 1-1,-1-1 0,1 0 1,-1 0-1,1 0 0,-1 0 1,3-1-1,-1 0 10,1 0-1,-1 0 1,1-1-1,-1 1 1,0-1 0,0 0-1,0 0 1,0 0 0,0 0-1,0-1 1,0 1-1,-1-1 1,1 1 0,-1-1-1,3-4 1,6-9 101,13-25 0,-22 38-112,58-116 69,-59 118-85,0-1 0,0 1 0,-1 0 0,1 0-1,0 0 1,0 0 0,0 0 0,0 0 0,0 0 0,1 0 0,-1 1 0,0-1 0,0 0 0,0 1 0,1-1 0,-1 1 0,0-1 0,1 1 0,-1 0 0,3-1 0,29 4-85,-3 0 61,-19-4 27,1 0-1,-1-1 1,0 0-1,0-1 1,0 0 0,0 0-1,-1-1 1,1-1 0,-1 0-1,17-11 1,-21 12 3,0 0 1,0-1-1,-1 0 1,1 0-1,-1 0 0,-1 0 1,1-1-1,-1 0 1,0 0-1,0 0 1,0 0-1,-1-1 1,0 0-1,-1 1 1,1-1-1,-1 0 0,0 0 1,0-9-1,-1 14-3,-1 1-1,0-1 1,0 0 0,0 0-1,0 0 1,0 0-1,-1 1 1,1-1-1,-1 0 1,1 0-1,-1 1 1,1-1-1,-1 0 1,-1-2 0,1 3-1,0 1 0,1-1 0,-1 1 1,0-1-1,0 1 0,1-1 1,-1 1-1,0 0 0,0-1 1,0 1-1,1 0 0,-1 0 0,0-1 1,0 1-1,0 0 0,0 0 1,0 0-1,0 0 0,1 0 0,-1 0 1,0 0-1,0 0 0,0 1 1,0-1-1,0 0 0,1 0 1,-1 1-1,0-1 0,0 1 0,0-1 1,1 1-1,-1-1 0,-1 1 1,-6 5-3,-1 0 0,1 1 0,0-1 1,0 1-1,1 1 0,0 0 0,0 0 1,1 0-1,-7 13 0,5-8 3,1 0-1,1 0 1,0 1-1,1 0 1,0 0-1,-2 16 1,6-27-53,1 1-1,-1 0 1,1 0-1,0 0 1,0-1-1,0 1 1,0 0 0,1 0-1,0 0 1,-1-1-1,1 1 1,1 0 0,-1-1-1,0 1 1,1 0-1,0-1 1,0 0-1,0 0 1,0 1 0,1-1-1,3 4 1,-3-5-186,0 1-1,0-1 1,1 0 0,-1 0 0,0 0 0,1-1-1,0 1 1,-1-1 0,1 0 0,0 0 0,0 0-1,-1 0 1,1-1 0,0 1 0,0-1 0,0 0 0,0 0-1,0-1 1,0 1 0,-1-1 0,7-1 0,1-2-294,-1 0 0,0-1 0,17-10 0,-23 13 357,29-18-1139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0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15747,'-17'27'1860,"14"-23"-1625,0 1 0,0 0 0,0 0 0,0 0 0,1 0 0,0 0 0,0 0 0,0 1 0,0-1 0,1 1 0,0-1 0,0 1-1,0 5 1,5 25 347,10 46 0,-9-60-537,0 0 0,-2 0 0,-1 1 0,0-1 0,-2 1 0,-3 31 0,3-48-38,-2 0 0,1-1-1,-1 1 1,0 0 0,0 0 0,0-1-1,-1 1 1,0-1 0,0 0-1,0 0 1,-1 0 0,0 0-1,-7 6 1,9-9 10,0 0 1,-1-1-1,0 1 1,1-1-1,-1 1 1,0-1-1,0 0 1,0 0-1,0 0 1,0-1-1,0 1 1,0-1-1,0 0 1,0 1-1,0-1 0,0-1 1,0 1-1,0 0 1,0-1-1,0 1 1,0-1-1,0 0 1,0 0-1,0 0 1,1-1-1,-1 1 1,0-1-1,-2-1 1,-1-1 22,1 0 0,0 0 0,-1-1 0,1 1 1,1-1-1,-1-1 0,1 1 0,0 0 0,0-1 0,0 0 1,1 0-1,0 0 0,0 0 0,1-1 0,0 1 1,0-1-1,0 0 0,1 1 0,0-1 0,0 0 1,1 0-1,0-9 0,0 4-14,1 0-1,0 1 1,1-1 0,0 1-1,1-1 1,0 1-1,1 0 1,0 0 0,1 0-1,0 0 1,0 1 0,9-12-1,-8 14-15,0 2-1,1-1 1,-1 0-1,1 1 0,0 0 1,1 1-1,-1 0 1,14-7-1,2 2-275,43-14 0,0 2-933,-51 14 922,-3 1-84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0 325 14955,'33'-34'5879,"12"-20"-2953,-41 50-2818,11-17 315,-1 0 0,-1 0 0,20-44 0,-32 62-406,3-6 98,0 0-1,-1-1 0,-1 0 1,3-14-1,-5 22-101,0 1 0,0 0-1,1-1 1,-1 1-1,0 0 1,0-1-1,0 1 1,-1 0-1,1-1 1,0 1 0,0 0-1,-1-1 1,1 1-1,-1 0 1,1-1-1,-1 1 1,0 0 0,1 0-1,-1 0 1,0-1-1,0 1 1,0 0-1,0 0 1,0 0 0,0 1-1,0-1 1,0 0-1,0 0 1,0 0-1,0 1 1,-1-1-1,1 1 1,0-1 0,0 1-1,-1-1 1,1 1-1,0 0 1,-1-1-1,1 1 1,-1 0 0,1 0-1,-2 0 1,0 1-11,0-1 1,-1 0 0,1 1 0,0 0 0,0 0-1,1 0 1,-1 0 0,0 0 0,0 0-1,0 1 1,1-1 0,-1 1 0,1 0 0,-1 0-1,1 0 1,0 0 0,0 0 0,0 0-1,0 1 1,0-1 0,0 1 0,0 0-1,1-1 1,0 1 0,-1 0 0,1 0 0,-1 4-1,-1 2-72,0 1 1,1 0-1,0-1 0,1 1 0,0 0 0,1 0 0,1 13 0,-2-20 15,1-1-1,0 1 0,1-1 0,-1 1 1,0-1-1,1 0 0,-1 1 1,1-1-1,0 0 0,0 1 0,0-1 1,0 0-1,0 0 0,0 0 1,0 0-1,1 0 0,-1 0 0,1 0 1,0 0-1,-1-1 0,1 1 1,0-1-1,0 1 0,0-1 0,0 1 1,4 1-1,17-1-323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2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15523,'-5'15'5118,"-6"23"-3424,-36 195 960,44-213-2347,-1 39 0,6-53-39,1-9-55,31-116 666,-12 18-625,-1 2-400,-21 98 144,0 1-1,0 0 1,1 0 0,-1-1-1,0 1 1,0 0-1,0 0 1,0 0-1,0-1 1,1 1 0,-1 0-1,0 0 1,0 0-1,0-1 1,1 1 0,-1 0-1,0 0 1,0 0-1,0 0 1,1 0 0,-1-1-1,0 1 1,0 0-1,1 0 1,-1 0 0,0 0-1,0 0 1,1 0-1,-1 0 1,0 0 0,0 0-1,1 0 1,-1 0-1,0 0 1,1 0 0,-1 0-1,0 0 1,0 0-1,1 1 1,-1-1 0,0 0-1,0 0 1,0 0-1,1 0 1,-1 0 0,0 0-1,0 1 1,1-1-1,-1 0 1,0 0 0,0 0-1,0 1 1,0-1-1,0 0 1,1 0-1,-1 1 1,0-1 0,13 17-48,-11-14 32,6 7 6,0-1-1,1 0 0,0-1 0,1 0 1,-1 0-1,1-1 0,1 0 0,11 5 1,-18-10 12,-1 0 1,1 0 0,0-1-1,0 0 1,0 1 0,0-1-1,0 0 1,0-1 0,0 1-1,0-1 1,0 0 0,0 0-1,0 0 1,0 0 0,0-1-1,0 0 1,0 0 0,0 0-1,0 0 1,0 0 0,0-1-1,-1 0 1,1 0 0,0 0-1,-1 0 1,0 0 0,6-6-1,-7 5 8,1 0-1,-2 1 1,1-1-1,0-1 0,0 1 1,-1 0-1,0 0 1,0-1-1,0 1 0,0 0 1,0-1-1,-1 1 1,1-1-1,-1 1 0,0-1 1,0 1-1,0-1 1,-1 1-1,0-5 0,1 7-6,0 1 0,0 0-1,-1-1 1,1 1 0,0 0-1,0-1 1,0 1 0,0-1-1,-1 1 1,1 0 0,0-1-1,0 1 1,0 0-1,-1-1 1,1 1 0,0 0-1,-1 0 1,1-1 0,0 1-1,-1 0 1,1 0 0,0 0-1,-1-1 1,1 1 0,0 0-1,-1 0 1,1 0 0,-1 0-1,1 0 1,0 0-1,-1 0 1,1 0 0,-1 0-1,1 0 1,0 0 0,-1 0-1,1 0 1,0 0 0,-1 0-1,1 0 1,-1 0 0,1 0-1,0 1 1,-1-1 0,1 0-1,0 0 1,-1 0-1,1 1 1,0-1 0,-1 0-1,1 1 1,-2 0-3,1 0 0,0 0 0,-1 0 0,1 0 0,0 1 1,0-1-1,0 0 0,0 1 0,0-1 0,0 1 0,-1 1 0,1-1-2,1 1 0,-1-1 1,1 0-1,-1 0 0,1 0 0,0 1 0,0-1 0,0 0 0,0 0 1,0 0-1,0 1 0,1-1 0,-1 0 0,1 0 0,-1 0 1,1 1-1,2 2 0,-2-4 1,0 0 0,0 1 1,0-1-1,1 0 0,-1 1 0,1-1 0,-1 0 1,1 0-1,-1 0 0,1 0 0,-1-1 1,1 1-1,0 0 0,0-1 0,-1 1 0,1-1 1,2 1-1,3-1 0,-1 1-1,1-1 1,-1 0 0,1-1 0,0 0 0,-1 0-1,1 0 1,-1-1 0,0 0 0,10-4-1,0-2 18,-1-1-1,18-13 0,-31 24-23,-4 6 8,-4 9-8,1-8-19,1 1 1,0 0 0,0 0 0,1 1-1,1-1 1,0 1 0,0 0 0,1-1-1,0 1 1,2 18 0,-2-29-7,1 1 0,1-1 0,-1 1 0,0-1 0,0 0 0,0 1 0,0-1 1,0 1-1,0-1 0,0 1 0,1-1 0,-1 1 0,0-1 0,0 1 0,1-1 0,-1 0 0,0 1 0,1-1 0,-1 0 0,0 1 0,1-1 1,-1 0-1,1 1 0,8-5-1198,4-18 105,-4-4 554,0-3-183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2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16980,'-5'2'1520,"1"8"-1104,0 0-168,4 1 560,1 5-608,5 0 24,0-6-88,2 4-160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82 290 15371,'-20'22'2107,"10"-12"-1259,0 1 1,0 1 0,-8 12-1,17-21-759,-1 0 0,0 0 0,1-1 1,0 1-1,-1 0 0,1 0 0,1 0 0,-1 0 0,0 0 0,1 1 0,-1-1 0,1 0 0,0 0 1,0 0-1,0 0 0,0 0 0,1 1 0,-1-1 0,3 5 0,-3-7-59,1 0 0,-1 1 0,1-1-1,-1 0 1,1 0 0,0 0 0,-1 0 0,1 0-1,0-1 1,0 1 0,0 0 0,-1 0 0,1 0-1,0-1 1,0 1 0,0 0 0,0-1-1,0 1 1,1-1 0,-1 1 0,0-1 0,0 0-1,0 1 1,0-1 0,0 0 0,1 0 0,-1 0-1,0 0 1,0 0 0,0 0 0,1 0 0,-1 0-1,0 0 1,0-1 0,0 1 0,0-1 0,1 1-1,-1 0 1,0-1 0,1-1 0,6-2 134,0 0-1,0-1 1,-1-1 0,9-6 0,-11 7-63,8-6 71,-1-1 0,0 0 0,-1-1-1,0 0 1,16-28 0,-13 16-59,-1 0 0,16-48 0,-25 61-90,0-1 0,-2 1 0,1-1 0,-2 0 0,1-22 0,-1 31-19,-1 0 0,0 0-1,-1 0 1,1 0 0,-1 1 0,1-1 0,-1 0 0,0 1 0,-1-1-1,1 0 1,-1 1 0,1-1 0,-1 1 0,0 0 0,0-1-1,0 1 1,-1 0 0,1 1 0,-1-1 0,0 0 0,0 1 0,0-1-1,-4-2 1,3 4-1,0-1 0,0 1 0,0 0-1,1 1 1,-1-1 0,0 1 0,0 0-1,0 0 1,0 0 0,0 0 0,0 0 0,0 1-1,0 0 1,0 0 0,0 0 0,0 1-1,1-1 1,-1 1 0,-5 3 0,-1 0-3,1 1 0,0 0 1,1 1-1,0 0 0,0 0 0,-7 9 1,10-10-3,0-1 1,0 1 0,1 0-1,0 1 1,0-1 0,1 1-1,-4 8 1,6-13-8,1 1 1,-1-1-1,1 1 1,-1-1-1,1 1 0,0-1 1,0 1-1,0-1 1,0 1-1,1-1 0,-1 1 1,1-1-1,-1 1 1,1-1-1,0 0 1,0 1-1,0-1 0,0 0 1,0 0-1,1 0 1,-1 1-1,1-1 0,-1-1 1,4 4-1,5 3-70,-1 0 0,1-1 0,1 0 0,-1-1 0,1-1 0,18 8 0,-19-9 11,0 0 0,1 1-1,-1 0 1,-1 1 0,1 0 0,-1 0 0,16 16-1,-23-20 71,-1-1-1,0 1 0,0 0 0,1-1 0,-1 1 1,0 0-1,0 0 0,-1 0 0,1 0 1,0 0-1,-1 0 0,1 0 0,-1 0 0,1 0 1,-1 0-1,0 0 0,0 4 0,-1-2-30,0 1-1,0 0 0,-1-1 1,1 1-1,-5 7 1,4-8-66,0 0 0,0 1 1,0-1-1,1 0 1,0 1-1,0-1 1,-1 10-1,2-9-69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5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83 227 14915,'19'-31'3267,"-16"14"-1562,-3 16-1621,0 1 1,0 0 0,0-1 0,0 1-1,0-1 1,0 1 0,0 0 0,-1-1 0,1 1-1,0-1 1,0 1 0,-1 0 0,1-1-1,0 1 1,0 0 0,-1 0 0,1-1-1,0 1 1,-1 0 0,1 0 0,0-1 0,-1 1-1,1 0 1,-1 0 0,1 0 0,0-1-1,-1 1 1,1 0 0,-1 0 0,1 0 0,0 0-1,-1 0 1,0 0 0,-1 0-6,0 1 0,1-1 0,-1 0 0,0 1 0,0-1 1,0 1-1,1 0 0,-1 0 0,0 0 0,0 0 0,1 0 0,-1 0 0,1 0 1,-1 0-1,1 0 0,0 1 0,-1-1 0,0 3 0,-24 32 27,19-25-55,3-5-55,0 0 0,1 1 0,-1 0 0,1 0 0,1 0 0,-1 0 0,1 0 0,1 1 0,-1-1 0,1 0 0,1 1 0,-1-1 0,2 15 0,-1-21 2,1 0 0,-1 0 0,1 1 0,-1-1 0,1 0 0,-1 0 0,1 0-1,0 0 1,0 0 0,0 0 0,0 0 0,-1 0 0,1 0 0,0 0 0,1 0 0,-1-1 0,0 1-1,0 0 1,0-1 0,0 1 0,0-1 0,1 1 0,-1-1 0,0 0 0,0 1 0,1-1 0,-1 0-1,0 0 1,1 0 0,-1 0 0,0 0 0,1 0 0,1-1 0,-1 1-3,0 0 1,0 0 0,0 0-1,0 0 1,0 1-1,0-1 1,0 1-1,0-1 1,0 1 0,0 0-1,-1-1 1,1 1-1,3 2 1,-1 1 2,-1 0 1,0-1 0,-1 1-1,1 0 1,-1 1 0,1-1-1,-1 0 1,-1 1 0,1-1-1,0 1 1,-1 0-1,0-1 1,0 7 0,2 11-1,0 33 0,-3-45 0,1 18 38,-1 0 0,-1 0 0,-2 0 0,-1-1 0,0 1 0,-2-1 0,-12 31 0,17-54 13,-1 0 1,-1 0-1,1 0 1,0 0-1,-1 0 1,-5 5 0,8-9-40,0 1 0,-1-1 1,1 1-1,-1-1 0,1 1 1,-1-1-1,1 1 1,-1-1-1,1 0 0,-1 1 1,1-1-1,-1 0 0,1 1 1,-1-1-1,0 0 1,1 0-1,-1 0 0,0 0 1,1 0-1,-1 0 0,1 1 1,-1-1-1,0-1 1,1 1-1,-1 0 0,0 0 1,1 0-1,-1 0 1,0 0-1,1 0 0,-1-1 1,1 1-1,-1 0 0,1-1 1,-1 1-1,0 0 1,1-1-1,-1 1 0,1-1 1,0 1-1,-1-1 0,1 1 1,-1-1-1,1 1 1,0-1-1,-1 1 0,1-1 1,0 1-1,-1-1 0,1 1 1,0-1-1,0 0 1,0 1-1,0-1 0,-1 0 1,-1-6 7,0 0 1,1 0 0,-1 0-1,1 0 1,1-1-1,-1 1 1,2-11-1,7-54-164,-7 66 136,5-31-102,2 0 0,1 0 0,2 1 0,1 1 0,2 0 0,2 0 0,1 1 0,39-56 0,-40 71 107,1 0 1,0 1-1,2 1 1,0 1 0,1 0-1,39-22 1,-57 38 124,-10 6-49,-27 27 14,26-20-58,0 0 0,1 0 1,-12 26-1,18-36-20,0 0 1,1 1-1,-1-1 1,1 0 0,0 1-1,0-1 1,1 1-1,-1 0 1,1-1-1,0 1 1,-1 0-1,2-1 1,-1 1 0,0 0-1,1-1 1,-1 1-1,1-1 1,0 1-1,1-1 1,-1 1 0,0-1-1,3 4 1,-2-5 3,0-1 1,0 1 0,0 0-1,1-1 1,-1 0-1,1 1 1,-1-1 0,1 0-1,-1 0 1,1 0 0,0-1-1,-1 1 1,1-1 0,0 1-1,0-1 1,-1 0-1,1 0 1,0 0 0,0 0-1,-1-1 1,1 1 0,3-2-1,7 0 35,0-2 0,0 0 0,15-7-1,-7 1 10,1-1-1,-2-1 0,1-1 0,-2-1 0,0 0 0,0-2 0,-2 0 0,26-30 0,-38 41-42,-1-1-1,0 1 0,0-1 1,0 1-1,-1-1 1,0 0-1,0 0 0,0-1 1,-1 1-1,3-9 1,-5 15-12,0-1 1,0 1 0,0 0 0,1-1 0,-1 1-1,0-1 1,0 1 0,0-1 0,0 1 0,0 0-1,0-1 1,0 1 0,0-1 0,0 1 0,0-1-1,0 1 1,0-1 0,0 1 0,0-1 0,0 1-1,0 0 1,-1-1 0,1 1 0,0-1 0,0 1-1,-1 0 1,1-1 0,0 1 0,0 0 0,-1-1-1,1 1 1,0 0 0,-1-1 0,1 1 0,0 0-1,-1 0 1,1-1 0,-1 1 0,1 0 0,-1 0-1,1 0 1,0-1 0,-1 1 0,1 0 0,-1 0-1,1 0 1,-1 0 0,1 0 0,-1 0-1,1 0 1,0 0 0,-1 0 0,1 0 0,-1 0-1,1 1 1,-1-1 0,1 0 0,-1 0 0,1 0-1,0 0 1,-1 1 0,1-1 0,-1 0 0,-3 2 2,1 0 0,-1 1 0,1-1 1,-1 0-1,-4 6 0,-1 1-3,0 1 0,0 0 0,-9 15 0,16-21 3,0 0 0,-1 0 0,1 0-1,1 0 1,-1 0 0,1 1 0,-1-1-1,1 0 1,0 1 0,1-1 0,-1 1-1,1-1 1,0 8 0,0-11 1,1 1-1,-1-1 1,0 1-1,1-1 1,-1 1 0,1-1-1,-1 1 1,1-1 0,0 0-1,-1 1 1,1-1-1,0 0 1,0 0 0,0 0-1,0 1 1,0-1 0,0 0-1,0 0 1,1-1-1,-1 1 1,2 1 0,0-1 6,0 0 0,0 0-1,0 0 1,0 0 0,0-1 0,0 1 0,0-1 0,0 0 0,1 0 0,2-1 0,5 0 31,-1-1 1,0-1 0,0 1-1,0-2 1,14-5 0,-10 1 4,0-1 0,0 0-1,-1 0 1,-1-1 0,1-1 0,-2 0 0,1-1 0,10-15 0,-34 36-66,8-1 15,-1 0 0,1 0 0,1 0-1,0 0 1,0 1 0,0-1 0,-1 14 0,4-20 7,0-1-1,0 1 1,-1-1 0,2 1 0,-1 0-1,0-1 1,0 1 0,0-1 0,1 1-1,-1-1 1,1 1 0,-1-1 0,1 1-1,0-1 1,-1 1 0,1-1 0,0 0-1,0 1 1,2 1 0,-2-2 1,1 0 1,0 0 0,0-1-1,0 1 1,0 0-1,0 0 1,0-1-1,0 0 1,0 1 0,0-1-1,0 0 1,0 0-1,1 0 1,-1 0 0,0 0-1,0 0 1,0-1-1,0 1 1,2-2-1,5-1 23,0 0 0,0 0 0,0-1 0,-1 0-1,0-1 1,0 0 0,0 0 0,-1-1 0,13-11-1,-16 13-1,0 1-1,0-1 0,-1 0 0,1-1 1,-1 1-1,0-1 0,0 1 0,0-1 1,-1 0-1,0 0 0,0 0 0,0 0 0,0-1 1,-1 1-1,0 0 0,0-1 0,0-10 1,-1 14-12,-1 1 0,1-1 1,-1 0-1,1 0 1,-1 1-1,0-1 1,0 0-1,0 1 1,0-1-1,0 1 1,0-1-1,0 1 1,-1-1-1,0 0 0,1 2-11,1-1-1,0 1 1,-1 0-1,1-1 0,0 1 1,-1 0-1,1 0 1,-1-1-1,1 1 0,0 0 1,-1 0-1,1 0 1,-1 0-1,1 0 0,-1 0 1,1 0-1,0-1 1,-1 1-1,1 0 0,-1 0 1,1 1-1,-1-1 1,1 0-1,-1 0 1,1 0-1,0 0 0,-1 0 1,1 0-1,-1 1 1,1-1-1,0 0 0,-1 0 1,1 0-1,0 1 1,-1-1-1,1 0 0,0 1 1,-1-1-1,1 0 1,0 1-1,-1-1 0,1 0 1,0 1-1,0-1 1,0 1-1,-1-1 0,1 0 1,0 1-1,0-1 1,0 1-1,0-1 0,0 1 1,0-1-1,0 1 1,0-1-1,0 0 0,0 1 1,0 0-1,0 0-3,0-1 0,0 1 0,0 0 0,0 0 0,1-1 0,-1 1 0,0 0 0,0 0-1,1-1 1,-1 1 0,0 0 0,1-1 0,-1 1 0,1 0 0,-1-1 0,1 1 0,-1-1 0,1 1 0,-1-1-1,1 1 1,0-1 0,-1 1 0,2 0 0,22 11-23,-12-5 6,1 1-2,0 0-1,0-1 0,1 0 1,0-1-1,0 0 0,0-2 0,19 5 1,-27-8 17,1 0 0,0 0 0,0-1 0,0 1 1,0-2-1,0 1 0,0-1 0,0 0 0,0 0 0,-1-1 1,1 0-1,0 0 0,-1-1 0,0 0 0,1 0 0,-1 0 1,0-1-1,6-4 0,-6 3 5,0 1 1,-1-1 0,1-1-1,-1 1 1,0-1-1,0 0 1,-1 0 0,0 0-1,0 0 1,0-1-1,-1 0 1,0 1 0,0-1-1,-1-1 1,0 1-1,0 0 1,0 0 0,-1-1-1,0-10 1,0 17-6,-1 0 0,0 0 0,0 0 0,0 0 0,0-1 0,0 1 0,0 0 1,0 0-1,-1 0 0,1 0 0,0 0 0,0 0 0,-1 0 0,1 0 0,-1 0 0,1 0 0,-1 0 0,1 0 1,-1 1-1,0-1 0,-1-1 0,2 1 0,-1 1 0,0 0 1,0 0-1,0-1 1,1 1-1,-1 0 0,0 0 1,0 0-1,0 0 0,0 0 1,0 0-1,1 0 0,-1 1 1,0-1-1,0 0 0,0 0 1,1 1-1,-1-1 0,0 0 1,-1 1-1,-2 2-7,0-1 0,0 1 1,0 0-1,0 0 0,1 0 0,-1 1 0,1-1 1,-3 5-1,-8 13-42,1-4 38,1 2 0,-10 20 0,20-35 14,0 0 0,0 1-1,0 0 1,1-1 0,0 1-1,0 0 1,0-1 0,0 1 0,1 0-1,0 0 1,0 0 0,0 0-1,0 0 1,3 8 0,-3-11 6,0-1 0,1 0 0,-1 1 1,1-1-1,0 0 0,-1 0 0,1 0 1,0 1-1,0-1 0,-1 0 0,1 0 1,0 0-1,0 0 0,0 0 0,1-1 0,-1 1 1,0 0-1,0 0 0,0-1 0,3 2 1,-2-2-99,0 1 0,1-1 1,0 1-1,-1-1 0,1 0 0,-1 0 1,1 0-1,-1-1 0,1 1 1,3-1-1,5-3-495,1 0 1,-1 0-1,19-11 1,-24 12 495,25-13-443,3-3-212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3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90 12083,'-11'-2'391,"14"-2"-30,23-3 7,344-33-392,152 3-14,1 41 333,-101 30 847,218 13 403,-331-43-1759,-216-5 116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6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19748,'-20'13'841,"1"1"-1,1 0 0,-18 19 1,31-28-721,0 1 1,0-1-1,0 1 1,1 0-1,0 1 1,0-1-1,1 1 1,0 0 0,0 0-1,0 0 1,1 0-1,0 0 1,-2 14-1,4-20-119,0 1 1,0 0-1,0 0 0,1 0 0,-1-1 0,0 1 0,1 0 1,-1 0-1,1-1 0,-1 1 0,1 0 0,0-1 0,-1 1 0,1-1 1,0 1-1,0-1 0,0 1 0,1-1 0,-1 1 0,0-1 1,0 0-1,1 0 0,-1 0 0,1 0 0,-1 0 0,1 0 0,-1 0 1,1 0-1,0-1 0,-1 1 0,5 0 0,5 2-41,0-1-1,0 0 0,0-1 1,15 0-1,3 0-22,-5 5 44,-19 1 24,-12 4 25,-11 2-17,-1-1 0,0-1 1,-1 0-1,-30 11 0,41-18-80,6-3-80,0 0 0,0 0 0,1-1 0,-1 1 0,0 0 1,0-1-1,-3 1 0,5-1 125,1 0 0,-1 0 0,1 0 0,-1 0 0,1-1 1,-1 1-1,1 0 0,-1 0 0,1 0 0,0 0 0,-1 0 0,1-1 0,-1 1 0,1 0 1,0 0-1,-1-1 0,1 1 0,-1 0 0,1-1 0,0 1 0,0 0 0,-1-1 0,1 1 1,0 0-1,-1-1 0,1 1 0,0-1 0,0 1 0,0 0 0,0-1 0,-1 1 0,1-1 1,0 1-1,0-1 0,0 1 0,0-1 0,0 1 0,0 0 0,0-1 0,0 1 0,0-1 0,0 1 1,0-1-1,1 1 0,-1-1 0,0 1 0,0-1 0,0 1 0,1 0 0,-1-1 0,7-13-448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118 105 14835,'9'7'1127,"-4"-4"-467,-1 0-1,0 0 0,0-1 0,1 1 1,8 2-1,-11-5-529,-1 1 1,1-1-1,-1 0 0,1 0 1,-1 0-1,1 0 0,-1 0 1,1 0-1,-1 0 0,1 0 1,-1-1-1,1 1 1,-1-1-1,0 1 0,1-1 1,-1 0-1,0 1 0,1-1 1,-1 0-1,0 0 1,0 0-1,0 0 0,1 0 1,0-2-1,2-1 55,-1 0 0,1-1 1,-1 0-1,0 0 0,-1 0 0,1 0 1,-1 0-1,0 0 0,0-1 1,1-7-1,-2 12-169,-1-1 1,0 0-1,1 0 1,-1 0-1,0 0 1,0 0-1,0 0 1,0 0-1,-1 0 0,1 1 1,0-1-1,-1 0 1,1 0-1,-1 0 1,0 0-1,0 1 1,1-1-1,-1 0 1,0 1-1,-1-1 1,1 0-1,0 1 1,0 0-1,-1-1 1,1 1-1,0 0 1,-1 0-1,0-1 0,1 1 1,-1 0-1,0 1 1,1-1-1,-5-1 1,3 1-10,-1 0 0,0 1 0,1-1 0,-1 1 0,0 0 1,0 1-1,1-1 0,-1 0 0,0 1 0,0 0 0,1 0 0,-1 0 1,1 0-1,-1 1 0,1-1 0,0 1 0,-1 0 0,-4 4 0,-7 4-8,1 1-1,-20 21 1,27-24 5,1-2-5,0 1 0,0 0 0,0 0 0,1 1 0,1-1 0,-1 1 1,1 0-1,-4 12 0,7-18 0,0 0 0,0 1 1,1-1-1,-1 0 0,0 0 0,1 0 0,0 0 1,0 1-1,0-1 0,0 0 0,0 0 0,0 0 1,0 1-1,1-1 0,-1 0 0,1 0 0,-1 0 1,1 0-1,0 0 0,0 0 0,0 0 0,0 0 1,0 0-1,0 0 0,1 0 0,-1-1 0,1 1 1,-1-1-1,1 1 0,0-1 0,-1 1 0,1-1 1,0 0-1,0 0 0,0 0 0,0 0 0,0 0 1,2 0-1,7 2-1,-1 0 1,1-1-1,0 0 1,0-1-1,0-1 1,0 1-1,0-2 1,-1 0-1,20-3 1,-3-2 17,0-1-1,41-18 1,-59 21 0,0 0 0,0-1 0,8-6 0,-15 12 31,-4 6-8,-5 8 30,6-14-56,1-1-7,-1 1 0,1-1 1,0 1-1,-1-1 0,1 1 0,0-1 0,0 1 1,-1 0-1,1-1 0,0 1 0,0-1 1,0 1-1,0-1 0,0 1 0,0 0 0,0-1 1,0 1-1,0-1 0,0 1 0,0 0 1,0-1-1,1 1 0,-1-1 0,0 1 0,0-1 1,0 1-1,1-1 0,-1 1 0,0-1 1,1 2-1,0-2 6,1 1 1,-1 0-1,0-1 0,0 0 1,1 1-1,-1-1 0,0 1 1,0-1-1,1 0 0,-1 0 1,0 0-1,1 0 0,0 0 1,6-1 37,0 0 1,-1 0-1,15-4 1,6-6 68,42-23 1,-14 6-82,-55 28-38,-1-1 1,1 1-1,0-1 0,0 1 0,-1-1 0,1 1 0,0-1 0,0 1 0,0 0 0,0 0 0,0-1 0,0 1 0,-1 0 0,1 0 0,0 0 0,0 0 0,0 0 0,0 0 0,0 0 0,0 0 0,0 1 0,0-1 0,-1 0 1,1 0-1,0 1 0,0-1 0,0 1 0,1 0 0,-1 0-1,-1 1 0,1 0 0,-1-1 0,1 1 0,-1 0 0,1 0 0,-1-1 0,0 1 0,0 0 0,0 0 0,0 2 0,-1-3-94,1 1 1,0 0 0,0-1-1,0 1 1,0 0 0,0-1 0,0 1-1,0 0 1,1-1 0,-1 1-1,0-1 1,1 1 0,0 0 0,-1-1-1,1 1 1,0-1 0,0 0-1,0 1 1,-1-1 0,2 0 0,-1 1-1,0-1 1,0 0 0,0 0-1,0 0 1,3 2 0,6-1-310,3-1-139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15763,'3'-3'599,"0"-1"-1,0 0 1,0 1-1,0 0 1,0 0-1,1 0 0,-1 0 1,1 0-1,6-3 1,-9 5-481,0 1 0,0 0 1,0-1-1,0 1 1,0 0-1,0 0 0,0 0 1,0 0-1,0-1 0,0 1 1,0 1-1,0-1 1,0 0-1,0 0 0,0 0 1,0 0-1,0 1 0,2 0 1,-2 0-58,0 0 0,1 0 0,-1 0-1,0 0 1,0 1 0,0-1 0,0 0 0,0 1 0,0-1 0,0 1 0,0-1 0,0 1 0,0-1 0,0 4 0,0-2-31,0 1 1,0 0-1,0 0 1,-1 0 0,0 0-1,1 0 1,-1 0-1,-1 0 1,1 0-1,-1 0 1,1 0 0,-1 0-1,0 0 1,-1 0-1,-1 4 1,-3 6 4,-1-1 1,-15 22 0,-3 6 28,25-41-65,-1 1 1,1 0-1,-1-1 0,1 1 1,-1 0-1,1-1 0,0 1 1,-1 0-1,1 0 0,0-1 1,0 1-1,-1 0 0,1 0 1,0 0-1,0 0 0,0-1 1,0 1-1,0 0 1,0 0-1,0 0 0,1-1 1,-1 1-1,0 0 0,0 0 1,0 0-1,1-1 0,-1 1 1,1 0-1,-1-1 0,1 2 1,1-1-3,-1-1 0,0 1 0,1-1 0,-1 1 1,1-1-1,-1 0 0,1 1 0,-1-1 0,1 0 0,-1 0 0,1 0 0,0-1 1,-1 1-1,3-1 0,9-2-54,-1 0-1,21-10 1,-3 0-91,-1-1 0,-1-1 0,-1-2-1,0-1 1,-1-1 0,-1-1 0,0-1 0,24-29-1,-46 48 128,12-17-96,-12 13 76,-10 7 31,1 2 53,1 1 0,-1 0 1,0 0-1,1 0 0,0 1 0,0-1 0,0 1 0,1 0 1,0 1-1,-6 9 0,1-1 98,2 0-1,0 0 1,-7 22 0,13-35-128,0 1 1,1-1-1,-1 1 1,0-1-1,1 0 1,0 1-1,-1-1 1,1 1-1,0-1 1,0 1-1,0-1 1,0 1-1,0-1 1,0 1-1,0-1 1,0 1-1,1-1 1,-1 1-1,0-1 1,1 1-1,0-1 1,-1 0-1,1 1 0,0-1 1,0 0-1,-1 1 1,1-1-1,0 0 1,0 0-1,0 0 1,0 0-1,1 0 1,-1 0-1,0 0 1,0 0-1,1-1 1,-1 1-1,0 0 1,1-1-1,-1 1 1,1-1-1,-1 1 1,1-1-1,-1 0 1,1 0-1,1 1 1,4-1 12,-1 1 0,1-1 1,0-1-1,0 1 0,-1-1 1,1 0-1,0-1 0,-1 0 1,8-2-1,8-6-2,0-2 0,0 0 1,-2 0-1,1-2 0,-2-1 0,0 0 0,-1-2 0,0 0 0,-1-1 0,-1 0 0,24-39 1,-51 80 13,-13 44 0,19-53-10,1 0 0,0 0 0,1 0 0,1 0 1,0 0-1,1 1 0,1 20 0,1-33-47,-1 1-1,1-1 1,-1 1 0,1-1-1,0 0 1,0 1 0,0-1 0,0 0-1,0 0 1,1 0 0,-1 0-1,1 0 1,-1 0 0,1 0-1,0 0 1,-1-1 0,1 1-1,0 0 1,0-1 0,0 0 0,1 1-1,1 0 1,13 0-126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23 18628,'-1'-1'133,"1"0"0,-1-1 0,1 1 0,-1 0-1,1 0 1,-1-1 0,0 1 0,1 0 0,-1 0 0,0 0 0,0 0 0,0 0 0,0 0 0,0 0-1,0 1 1,0-1 0,0 0 0,0 0 0,0 1 0,-1-1 0,1 1 0,0-1 0,-2 0 0,1 1 21,0 0 1,0 0-1,0 1 1,-1-1-1,1 0 1,0 1-1,0-1 1,0 1-1,0-1 1,0 1-1,1 0 1,-1 0-1,-3 2 1,-4 3 190,-1 1 1,1 1-1,1 0 1,-9 9-1,17-17-344,-10 12 158,0-1-1,-15 25 0,22-32-144,1 0-1,-1 0 0,1 1 1,0-1-1,1 0 0,-1 1 1,1-1-1,0 1 0,0 0 1,0-1-1,1 1 0,-1 0 1,2 6-1,-1-9-19,1-1 0,-1 1 1,1 0-1,0 0 0,0-1 0,0 1 1,0-1-1,0 1 0,0-1 0,0 1 1,1-1-1,-1 0 0,0 0 0,1 1 0,-1-1 1,1 0-1,-1 0 0,1 0 0,0-1 1,-1 1-1,1 0 0,0-1 0,0 1 1,-1-1-1,1 1 0,2-1 0,7 2-70,0-1 0,0 0-1,13-1 1,-16 0 20,133 0-702,-140 0 752,0 0 0,0 0 0,0 0 0,1 0 0,-1 0 0,0 1 0,0-1 0,0 0 0,0 1 0,1-1 0,-1 1 0,0-1 0,0 1 0,2 1 0,-3-2 5,0 0 0,0 1 1,1-1-1,-1 0 1,0 1-1,0-1 0,0 1 1,1-1-1,-1 1 1,0-1-1,0 1 0,0-1 1,0 0-1,0 1 1,0-1-1,0 1 0,0-1 1,0 1-1,0-1 1,0 1-1,0-1 0,0 1 1,0-1-1,0 0 1,-1 1-1,0 2 8,0-1 0,-1 0 0,1-1 0,0 1 1,-1 0-1,1 0 0,-1-1 0,0 1 0,0-1 0,0 1 0,0-1 1,-4 3-1,-11 4 12,-2 0-1,1-2 1,-1 0 0,0 0 0,0-2 0,-1-1-1,1 0 1,-34 0 0,54-3-44,-1 0 0,0 0 0,0-1 0,0 1 0,1 0 0,-1 0 0,0 0 0,0 0 0,0-1 0,1 1 0,-1 0 0,0 0 0,0 0 0,0-1 0,0 1 0,0 0 0,0 0 0,0-1-1,0 1 1,1 0 0,-1 0 0,0-1 0,0 1 0,0 0 0,0 0 0,0-1 0,0 1 0,0 0 0,0 0 0,0-1 0,-1 1 0,1 0 0,0 0 0,0-1 0,0 1 0,0 0 0,0 0 0,0 0 0,0-1 0,-1 1 0,1 0 0,0 0 0,0 0 0,0-1 0,0 1 0,-1 0 0,1 0 0,0 0 0,0 0 0,0 0 0,-1-1-1,1 1 1,0 0 0,0 0 0,-1 0 0,1 0 0,0 0 0,0 0 0,-1 0 0,1 0 0,0 0 0,0 0 0,-1 0 0,1 0 0,0 0 0,0 0 0,-1 0 0,1 0 0,0 0 0,0 0 14,6-9-505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1 139 17212,'0'1'141,"1"1"1,-1-1-1,1 0 0,-1 0 1,1 1-1,0-1 1,-1 0-1,1 0 1,0 0-1,0 0 0,0 0 1,0 0-1,0 0 1,0 0-1,0 0 1,0 0-1,0-1 0,1 1 1,1 1-1,1-1 56,-1 0-1,1 0 1,-1 0-1,1 0 1,0-1 0,-1 0-1,6 0 1,6-1 197,-1 0 1,0-1 0,14-5 0,-10 3-52,0-2 1,33-14 0,-43 16-292,0 0 0,-1-1 0,1 0 1,-1 0-1,0 0 0,-1-1 1,1 0-1,8-11 0,-14 16-46,0-1 1,0 1-1,0-1 0,0 1 0,0-1 0,0 0 1,0 0-1,0 0 0,-1 1 0,1-1 0,-1 0 1,0 0-1,1 0 0,-1 0 0,0 0 0,0 0 1,0 0-1,0 0 0,0 0 0,-1 0 0,1 1 1,-1-1-1,1 0 0,-2-2 0,1 2-3,0 1 0,0-1 0,0 1 0,0 0 0,-1-1 0,1 1 1,0 0-1,-1 0 0,1 0 0,-1 0 0,1 0 0,-1 0 0,0 0 0,1 1 0,-1-1 0,0 1 0,1-1 0,-1 1 0,0-1 0,0 1 0,0 0 0,1 0 0,-1 0 0,0 0 1,0 0-1,-2 1 0,-5 1-3,0 0 0,1 0 0,-1 1 0,1 0 0,0 1 0,-1 0 0,2 0 0,-1 1 0,0 0 0,1 0 0,0 0 1,-10 12-1,8-8-2,0 0 1,1 1 0,0 0 0,0 0 0,1 1 0,1 0 0,0 0-1,-6 17 1,11-26 2,0 0-1,0 1 1,1-1-1,-1 1 1,1 0-1,-1-1 1,1 1 0,0-1-1,0 1 1,0-1-1,0 1 1,0 0-1,1-1 1,-1 1-1,1-1 1,0 1-1,2 3 1,-2-4-2,0 0 1,1 0 0,-1-1-1,1 1 1,0-1-1,-1 1 1,1-1 0,0 1-1,0-1 1,0 0 0,0 0-1,0 0 1,0 0-1,1-1 1,-1 1 0,0 0-1,0-1 1,0 1-1,1-1 1,2 0 0,6 0-11,0 0 0,0 0 1,0-1-1,0-1 0,0 0 0,15-5 1,63-26-64,-76 27 68,20-9-21,-1-1 1,-1-2-1,-1-1 0,40-33 1,-67 51 81,-4 7 20,-10 20 119,6-16-112,1 0-1,0 0 1,0 0 0,1 1 0,-2 13-1,5-23-67,0 0 0,0 1 0,0-1 0,1 0 0,-1 0-1,0 1 1,1-1 0,-1 0 0,1 0 0,-1 0 0,1 1-1,0-1 1,-1 0 0,1 0 0,0 0 0,0 0-1,0 0 1,0-1 0,0 1 0,0 0 0,0 0 0,0 0-1,0-1 1,0 1 0,0-1 0,0 1 0,0-1 0,1 1-1,-1-1 1,0 0 0,0 1 0,1-1 0,1 0-1,5 1 22,0-1-1,0-1 0,0 1 1,10-3-1,-6 2 3,2-2-17,1 0 1,-1-1-1,0-1 0,-1 0 0,21-11 0,-19 9-22,1 0 0,0 1 1,31-8-1,-45 14 2,-1 1 0,0 0 0,0-1 0,0 1 0,0 0 0,0 0 1,0 0-1,0 0 0,0 0 0,0 0 0,0 0 0,0 0 0,-1 0 1,1 0-1,0 1 0,-1-1 0,1 0 0,-1 0 0,1 1 0,-1-1 1,0 0-1,1 2 0,5 12-5,-3-11-78,0 0-1,0 0 0,0 1 1,1-2-1,-1 1 0,1 0 1,0-1-1,0 0 0,0 0 1,1 0-1,-1 0 0,1-1 1,0 1-1,-1-1 0,1 0 1,0-1-1,0 1 0,0-1 1,0 0-1,0 0 0,1-1 1,-1 0-1,0 0 0,0 0 0,0 0 1,9-2-1,-12 1 48,-1 1 1,0 0-1,1-1 0,-1 1 1,0-1-1,0 1 0,0-1 1,0 0-1,1 0 0,-1 1 1,0-1-1,0 0 0,0 0 0,-1 0 1,1 0-1,0 0 0,0 0 1,0 0-1,-1-1 0,1 1 1,-1 0-1,1 0 0,-1 0 1,1-3-1,3-19-560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3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 19164,'-4'-4'2113,"-6"2"-1297,0 2-368,5 0 2536,8 0-3416,2-3 656,-13 3-560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0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1025 138 14915,'-3'-7'133,"-1"1"-1,1 0 1,-1 1 0,-1-1-1,1 1 1,-1-1-1,0 1 1,0 1-1,-1-1 1,1 1 0,-1 0-1,0 0 1,0 0-1,-9-3 1,-11-4 207,-1 0 0,-30-7 0,54 17-296,-19-4 76,1 0 1,-1 2 0,0 0-1,0 2 1,1 0 0,-1 1-1,-29 5 1,5 2-15,0 2 0,-61 21 0,71-16-34,1 0 1,0 3-1,2 1 0,0 1 1,1 2-1,-51 42 1,71-52-17,0 0 1,1 0 0,0 1-1,1 0 1,0 1 0,1 0 0,0 1-1,2 0 1,-9 18 0,9-13 15,1 0 1,0 0 0,2 0-1,0 1 1,1-1 0,1 1-1,1 22 1,3 2 0,1 0-1,3-1 1,1 0 0,18 58 0,3-12-46,41 85-1,-63-160-25,1 0 0,0-1 0,1 1 0,0-1 0,1-1 0,0 1 1,22 20-1,-25-28 20,0 0 1,1 0 0,-1-1 0,1 0-1,1 0 1,-1-1 0,0 1 0,1-2-1,0 1 1,-1-1 0,1 0 0,0-1-1,0 0 1,0 0 0,0 0 0,0-1 0,9-1-1,3-2 75,0 0 0,-1-1 0,0-1 0,1-1 0,-2-1 0,1-1 0,30-16 0,0-6 258,67-52-1,-48 28-58,-2-3-1,-2-3 1,-4-3-1,-2-2 1,80-118-1,-121 158-254,-2-1-1,-2 0 1,0-1-1,-1 0 1,-2-1 0,7-30-1,-14 45-32,-1 1 1,-1-1-1,0 0 0,0 0 0,-2 0 1,1 0-1,-3-13 0,1 17-10,0 0 0,-1 1-1,0-1 1,0 1-1,-1 0 1,0 0 0,0 0-1,-1 1 1,0-1 0,0 1-1,-7-8 1,5 8-66,0 1-1,0 0 1,0 0-1,0 0 1,-1 1-1,0 0 1,0 0-1,-1 1 1,1 0-1,-1 1 1,0 0-1,0 0 1,-15-2-1,10 4-330,0 0 1,0 0-1,-1 2 0,1 0 1,0 0-1,0 1 0,0 1 0,-17 6 1,11-3-407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0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15523,'9'1'438,"0"0"1,1 0-1,-1 0 0,0 1 0,0 1 0,0 0 0,0 0 0,-1 1 0,1-1 0,10 9 0,20 6 649,-19-10-807,94 39 790,161 91 0,-211-97-1029,66 36 31,-124-74-133,0 0-1,0-1 0,1 0 0,7 1 0,-14-2 45,1-1 0,0 0 1,-1 0-1,1 0 0,0 0 0,-1 0 0,1 0 0,0 0 1,0 0-1,-1 0 0,1 0 0,0 0 0,-1-1 1,1 1-1,0 0 0,-1 0 0,1-1 0,0 1 0,0-1 1,-1 0-1,1 1 1,-1-1-1,0 0 1,0 1-1,0-1 0,0 0 1,0 0-1,0 1 1,0-1-1,0 0 1,0 1-1,0-1 1,0 0-1,-1 0 1,1 1-1,0-1 1,0 0-1,-1 1 1,1-1-1,0 1 1,-1-1-1,1 0 1,-1 1-1,0-2 1,-5-6-219,-1 0 0,1 1 0,-2-1 0,1 1 0,-15-10 1,13 9 57,-23-17-305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1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10 562 12195,'-3'9'595,"1"1"0,0-1 0,1 1 0,0 0 0,1 0 0,0-1-1,0 1 1,1 0 0,0 0 0,1-1 0,0 1 0,0-1 0,5 12 0,-7-21-540,1 1-1,-1-1 0,0 0 0,0 1 0,0-1 0,0 1 0,1-1 0,-1 0 1,0 1-1,0-1 0,1 1 0,-1-1 0,0 0 0,1 0 0,-1 1 0,0-1 1,1 0-1,-1 1 0,1-1 0,-1 0 0,0 0 0,1 0 0,-1 1 0,1-1 1,-1 0-1,1 0 0,-1 0 0,0 0 0,1 0 0,-1 0 0,1 0 1,-1 0-1,1 0 0,-1 0 0,1 0 0,-1 0 0,1 0 0,-1-1 0,0 1 1,1 0-1,-1 0 0,1 0 0,-1 0 0,0-1 0,1 1 0,0-1 0,14-16 1150,6-17-826,-1-1 0,-2-1 0,-2 0 0,-1-2 0,-2 1 0,-1-2 0,-2 0 0,-2 0 1,-1-1-1,-3 1 0,1-59 0,-7 74-286,-5-33 1,3 37-74,2 1 0,-1-27 1,3 45-24,0 0 1,0 0 0,0 1 0,0-1-1,0 0 1,0 1 0,0-1 0,0 0 0,0 1-1,0-1 1,1 0 0,-1 0 0,0 1-1,0-1 1,1 1 0,-1-1 0,1 0 0,-1 1-1,0-1 1,1 1 0,-1-1 0,1 1-1,-1-1 1,1 1 0,-1-1 0,1 1 0,0 0-1,-1-1 1,1 1 0,0 0 0,-1-1-1,1 1 1,0 0 0,-1 0 0,1 0 0,0-1-1,-1 1 1,1 0 0,0 0 0,-1 0-1,1 0 1,0 0 0,0 1 0,-1-1 0,1 0-1,1 0 1,4 2-34,0 0 0,0 1-1,0-1 1,7 6 0,-3-3-36,73 40-1545,90 66 1,-119-74 1294,-3-5-291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3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62 13507,'4'-7'936,"-2"4"-654,0 0 0,0 0 0,0 0 0,-1 0-1,1 0 1,-1 0 0,0 0 0,0-1 0,0 1 0,-1 0 0,1-1 0,-1 1-1,1-6 1,-1 9-219,0 0-1,0-1 1,0 1 0,0 0-1,0 0 1,-1 0 0,1 0-1,0-1 1,0 1-1,0 0 1,0 0 0,0 0-1,0 0 1,0-1-1,0 1 1,0 0 0,-1 0-1,1 0 1,0 0-1,0 0 1,0-1 0,0 1-1,0 0 1,-1 0-1,1 0 1,0 0 0,0 0-1,0 0 1,0 0 0,-1 0-1,1 0 1,0 0-1,0 0 1,0 0 0,-1 0-1,1 0 1,0 0-1,0 0 1,0 0 0,0 0-1,-1 0 1,1 0-1,0 0 1,0 0 0,-1 0-1,-10 8 1135,-10 15-354,20-22-743,-63 85 442,4 3-1,-52 104 1,85-146-443,27-45-103,-47 85-133,41-73-184,0 1-1,0-1 1,2 1-1,-4 18 1,8-20-704,5-15-8,12-22 91,-17 24 947,21-35-801,4-5-202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5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16284 1046 12867,'-96'-49'595,"-50"-27"-293,-179-64 0,-359-53-141,447 133-138,-411-101 31,-10 36 24,-32 47 159,-5 26 23,654 49-245,-2469-105 190,303 139-283,1 60-515,2193-91 586,-1016 61-236,7 62 139,-381 220-310,1272-300 416,3 5 0,1 5-1,-123 73 1,166-76 2,3 3 0,2 3 1,2 4-1,3 4 0,-73 79 0,72-58 5,-116 166-1,158-199-12,2 2 1,2 1-1,3 1 1,-36 114-1,48-116-4,2 1 1,3 1-1,2 0 0,2 0 1,3 0-1,3 0 1,2 0-1,2 0 0,3 0 1,2 0-1,2-2 0,3 1 1,31 72-1,-18-61 23,3-2 0,2 0 0,4-2-1,2-2 1,2-2 0,4-1 0,1-3-1,3-1 1,2-3 0,3-2 0,1-2 0,66 41-1,-6-16-37,2-5 0,3-6 0,3-5 1,137 42-1,103 11-175,539 86-1,393-44-86,32-88 176,3-47 125,-781-11-3,1245-1-42,-1-54 47,398-135 423,-25-187 4,-1944 320-386,336-129 0,-433 130-29,-3-5 0,-2-5 0,-3-5 0,111-86 0,-163 102 14,-3-4-1,-2-2 1,-3-2 0,-3-3-1,-2-3 1,50-81-1,-78 107-12,-1-2-1,-2 0 0,-2-2 0,-1 0 0,17-68 1,-28 81-11,-1-1 1,-2 1-1,-1-1 1,-1 0-1,-1 0 1,-2 0-1,-2 0 1,0 0 0,-11-39-1,0 24 27,-1 1-1,-3 1 0,-2 1 1,-1 0-1,-3 1 1,-49-66-1,-202-211 228,204 243-217,-40-42-92,-6 6 0,-253-187 1,260 225-95,-3 4 0,-4 6 0,-1 5 0,-134-46 0,30 30-38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86 15003,'9'-22'1138,"-7"16"-893,1 0 0,-1 0 1,1-1-1,1 2 0,-1-1 0,1 0 1,0 1-1,0 0 0,5-6 0,-9 11-211,0 0-1,0 0 1,0 0-1,0 0 1,1 0-1,-1 0 1,0 0-1,0 0 1,0 0-1,0 0 1,0 0-1,0-1 1,1 1-1,-1 0 1,0 0-1,0 0 1,0 0-1,0 0 1,0 0-1,1 0 1,-1 0-1,0 0 1,0 0-1,0 1 1,0-1-1,0 0 1,1 0-1,-1 0 1,0 0-1,0 0 1,0 0 0,0 0-1,0 0 1,0 0-1,0 0 1,1 0-1,-1 1 1,0-1-1,0 0 1,0 0-1,0 0 1,0 0-1,0 0 1,0 0-1,0 0 1,0 1-1,0-1 1,0 0-1,0 0 1,2 13 835,-2 15-12,0-27-807,-24 302 2536,23-274-2563,1 0 0,2 0 0,0 0 0,2 0 0,12 44 0,-1-14-2262,-15-59 2197,0 0-1,0 1 1,0-1-1,0 0 1,0 0 0,0 0-1,0 0 1,0 0-1,0 0 1,-1 0-1,1 0 1,0 0 0,0 0-1,0 0 1,0 0-1,0 0 1,0 0-1,0 0 1,-1 0 0,1 1-1,0-1 1,0 0-1,0 0 1,0-1-1,0 1 1,0 0 0,0 0-1,-1 0 1,1 0-1,0 0 1,0 0 0,0 0-1,0 0 1,0 0-1,0 0 1,0 0-1,-1 0 1,1 0 0,0 0-1,0 0 1,0 0-1,0 0 1,0-1-1,0 1 1,0 0 0,0 0-1,0 0 1,0 0-1,0 0 1,0 0-1,0 0 1,-1-1 0,1 1-1,0 0 1,0 0-1,0 0 1,0 0-1,0 0 1,-93-103-5883,46 50 6529,2 2 3433,45 50-3968,0 1 0,0 0-1,0-1 1,0 1 0,0 0 0,0-1 0,0 1 0,0 0 0,0 0 0,0-1 0,0 1 0,0 0 0,0-1 0,0 1 0,0 0 0,0 0 0,1-1 0,-1 1-1,0 0 1,0 0 0,0-1 0,0 1 0,1 0 0,-1 0 0,0-1 0,0 1 0,0 0 0,1 0 0,-1 0 0,0 0 0,0-1 0,1 1 0,-1 0 0,0 0-1,0 0 1,1 0 0,-1 0 0,0 0 0,1 0 0,-1 0 0,0 0 0,0 0 0,1 0 0,-1 0 0,0 0 0,1 0 0,-1 0 0,0 0 0,1 0-1,16-3 771,-16 3-739,37-6 149,0-2 0,0-1 0,0-3 0,63-27 0,-28 10-227,-68 27-24,0 0 0,0 1 0,1 0 0,-1 0 0,1 0 0,-1 0 0,0 1 0,1 0 0,9 1 1,-13-1-1,0 1 1,0-1-1,-1 1 1,1-1 0,0 1-1,0 0 1,-1-1-1,1 1 1,-1 0 0,1 0-1,-1 1 1,1-1-1,-1 0 1,1 0-1,-1 1 1,0-1 0,0 0-1,0 1 1,0 0-1,0-1 1,0 1 0,0-1-1,0 1 1,0 0-1,-1 0 1,1-1 0,-1 1-1,0 0 1,1 0-1,-1 0 1,0 0 0,0 2-1,0 6 34,-1 1-1,0-1 1,-1 1-1,0-1 1,-4 12 0,6-22-30,0 0 0,0 0 1,0 0-1,0 0 1,0 0-1,0 1 1,0-1-1,0 0 1,0 0-1,0 0 1,0 0-1,0 0 0,0 1 1,0-1-1,0 0 1,0 0-1,0 0 1,0 0-1,0 0 1,0 0-1,1 0 1,-1 1-1,0-1 0,0 0 1,0 0-1,0 0 1,0 0-1,0 0 1,0 0-1,0 0 1,1 0-1,-1 0 1,0 0-1,0 0 0,0 0 1,0 0-1,0 0 1,1 0-1,-1 0 1,0 0-1,0 0 1,0 0-1,0 0 1,0 0-1,0 0 1,1 0-1,-1 0 0,0 0 1,0 0-1,0 0 1,0 0-1,0 0 1,0 0-1,1 0 1,-1 0-1,0 0 1,0 0-1,0 0 0,0-1 1,0 1-1,0 0 1,0 0-1,10-5 26,13-13 26,85-57 272,-107 75-316,0-1-1,-1 1 1,1-1-1,0 1 1,-1-1-1,1 1 1,0-1-1,0 1 1,0 0-1,-1 0 0,1-1 1,0 1-1,0 0 1,0 0-1,0 0 1,0 0-1,-1 0 1,1 0-1,0 0 1,0 0-1,0 0 1,0 1-1,0-1 1,-1 0-1,2 1 0,-1 0 2,0 0 0,-1-1-1,1 1 1,-1 0-1,1 0 1,-1 0 0,1 0-1,-1 0 1,0 0-1,1 0 1,-1 0-1,0 0 1,0 0 0,0 0-1,0 0 1,0 0-1,0 2 1,-1 7 28,0-1 1,0 1-1,-5 12 1,6-20-43,-4 10 8,2-5-154,-1 1-1,1 0 1,1 1 0,0-1 0,-1 11 0,2-18 97,0-1 1,0 0-1,0 1 1,0-1-1,0 0 1,0 1-1,1-1 1,-1 1-1,0-1 0,0 0 1,0 1-1,0-1 1,0 0-1,1 1 1,-1-1-1,0 0 1,0 1-1,1-1 1,-1 0-1,0 1 1,0-1-1,1 0 1,-1 0-1,0 0 1,1 1-1,-1-1 1,0 0-1,1 0 1,-1 0-1,0 0 1,1 1-1,-1-1 1,1 0-1,-1 0 1,0 0-1,1 0 1,-1 0-1,1 0 1,-1 0-1,0 0 1,1 0-1,-1 0 1,0 0-1,1-1 0,-1 1 1,1 0-1,-1 0 1,0 0-1,1 0 1,-1-1-1,19-11-733,-5-3-69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4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16852,'24'-24'1726,"28"-24"600,-47 44-2010,0 1 1,1-1-1,-1 1 1,0 0-1,1 0 0,0 1 1,0 0-1,11-3 1,-16 5-283,0-1 0,0 1 0,0 0 0,0 0 0,0 0 0,0 0 0,1 0 0,-1 0 0,0 0 0,0 0 0,0 0 0,0 1 0,0-1 0,0 0 0,0 1 0,0-1 0,0 1 0,0-1 0,0 1 0,0-1 0,0 1 0,-1 0 0,1 0 0,0-1 0,0 1 0,-1 0 0,1 0 0,0 0 0,-1 0 0,1 0 0,-1-1 0,1 1 0,-1 0 0,1 0 0,-1 1 0,0-1 0,1 0 0,-1 0 0,0 0 0,0 0 0,0 0 0,0 0 0,0 0 0,0 2 0,0 4-1,-1 1 0,0-1 0,0 1-1,0-1 1,-4 10 0,-4 9-1,-1-1 1,-15 25-1,13-27-17,2-1-1,-15 47 1,24-66-14,0 0-1,0 0 0,1 0 1,-1 1-1,1-1 1,0 0-1,0 1 0,0-1 1,0 0-1,1 0 1,-1 1-1,2 3 0,-1-6 0,0 1 0,0-1 0,-1 0 0,1 0-1,0 0 1,0 0 0,0 0 0,0 0 0,0 0-1,0-1 1,0 1 0,1 0 0,-1 0 0,0-1-1,0 1 1,1-1 0,-1 1 0,0-1-1,0 1 1,1-1 0,-1 0 0,1 0 0,-1 0-1,0 0 1,1 0 0,-1 0 0,0 0 0,1 0-1,-1 0 1,0-1 0,3 0 0,2 0-95,1-1 0,-1-1-1,0 1 1,0-1 0,0 0 0,0 0 0,-1 0 0,1-1 0,-1 0 0,0 0-1,8-9 1,-11 11 53,1 0 1,-1-1-1,0 0 0,0 1 0,0-1 0,0 0 0,0 0 0,0 0 0,-1 0 1,0 0-1,0-1 0,0 1 0,0 0 0,0-1 0,0 1 0,-1 0 0,0-1 0,1 1 1,-2-1-1,1 1 0,0-1 0,0 1 0,-1 0 0,-1-5 0,-7-10-359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5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 12763,'-7'6'1832,"7"-2"-648,3 1-399,8-5 2183,4 0-1488,6 0-431,2-3-153,1 0-632,4-3-408,0-1-728,1 1 816,-5-4-344,2 2-120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5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163 356 16548,'0'0'118,"0"1"1,-1-1-1,1 1 1,0-1-1,0 1 1,0-1-1,0 0 1,-1 1-1,1-1 1,0 1-1,0-1 1,-1 1 0,1-1-1,0 0 1,-1 1-1,1-1 1,-1 0-1,1 1 1,0-1-1,-1 0 1,1 1-1,-1-1 1,1 0-1,-1 0 1,-19 11 1045,5-3-118,-2 4-519,0 1 1,-20 21-1,32-28-470,-1 0-1,1 0 1,1 0-1,-1 1 1,1-1 0,0 1-1,0 0 1,1 0-1,-4 13 1,6-19-50,1-1 0,0 1 0,0 0 0,-1-1 1,1 1-1,0 0 0,0-1 0,0 1 0,0 0 0,0-1 0,0 1 0,0 0 0,0 0 0,0-1 0,0 1 1,1 0-1,-1-1 0,0 1 0,0-1 0,1 1 0,-1 0 0,0-1 0,1 1 0,-1-1 0,0 1 0,1 0 1,-1-1-1,1 1 0,-1-1 0,1 0 0,-1 1 0,2 0 0,0-1 2,0 1-1,-1-1 1,1 0-1,0 1 1,0-1-1,0 0 1,0 0-1,0 0 1,-1-1 0,1 1-1,4-1 1,4-2 7,0-1-1,0 0 1,13-6 0,-3-2 20,-1 0 0,0-1 0,-1-1 0,-1 0 0,0-2 0,-1 0 0,-1 0 0,0-2 0,22-35 0,-33 43 46,-11 13-8,-11 15-10,5-1-36,1 0 1,-11 22-1,20-33-29,-1 0-1,2 1 1,-1-1 0,1 1 0,0 0 0,0 0 0,1 0 0,-1 0 0,2 0-1,-1 9 1,1-14-59,0-1-1,0 1 1,0-1-1,0 0 1,1 1-1,-1-1 0,0 1 1,1-1-1,-1 0 1,1 1-1,-1-1 1,1 0-1,0 1 1,0-1-1,0 0 0,-1 0 1,1 0-1,0 0 1,0 0-1,1 0 1,-1 0-1,0 0 1,0 0-1,0 0 0,1-1 1,-1 1-1,0 0 1,1-1-1,-1 1 1,0-1-1,1 1 1,-1-1-1,1 0 0,-1 0 1,0 0-1,1 0 1,2 0-1,1 0-165,0-1-1,0 0 1,0 0-1,0 0 1,0-1-1,-1 0 1,1 1-1,0-2 1,7-4-1,11-7-636</inkml:trace>
  <inkml:trace contextRef="#ctx0" brushRef="#br0" timeOffset="1">471 2 16291,'-1'-1'1596,"-2"5"-406,-4 15 291,-8 29 115,-1 9-891,2 1 0,-12 115 0,26-170-695,0-1-1,-1 0 1,1 0-1,0 0 1,0 1 0,1-1-1,-1 0 1,0 0-1,1 0 1,0 0-1,-1 0 1,1 0-1,0 1 1,0-2 0,0 1-1,0 0 1,0 0-1,1 0 1,1 2-1,-1-3-8,-1 0 1,1-1-1,-1 1 0,1-1 0,0 1 0,-1-1 0,1 0 1,0 0-1,-1 0 0,1 0 0,0 0 0,0 0 0,-1 0 0,1 0 1,0 0-1,-1-1 0,1 1 0,-1-1 0,1 0 0,0 1 1,-1-1-1,1 0 0,-1 0 0,3-2 0,31-24-42,-30 22 31,0 0 1,1 0 0,0 1 0,12-8-1,-18 12 10,1 0-1,-1 0 1,0 0 0,0 0-1,0 0 1,0 0 0,0 0-1,0 0 1,1 0-1,-1 0 1,0 0 0,0 0-1,0 0 1,0 0 0,0 0-1,1 0 1,-1 0-1,0 0 1,0 0 0,0 0-1,0 0 1,0 0 0,1 0-1,-1 0 1,0 0-1,0 0 1,0 1 0,0-1-1,0 0 1,0 0 0,0 0-1,0 0 1,1 0-1,-1 0 1,0 0 0,0 1-1,0-1 1,0 0 0,0 0-1,0 0 1,0 0-1,0 0 1,0 1 0,0-1-1,0 0 1,0 0 0,0 0-1,0 12 3,-4 10 20,-1-3-48,1-7-519,1 1-1,-1-1 1,-9 19-1,10-31-300,3-3 249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20292,'0'18'1577,"-13"11"-1057,0 5-168,-6 9 616,4 3-272,-3 4-120,3 2-8,0-6-143,4 0-57,-1-8-248,2-3-184,0-5-745,-1-4 1594,-2-8-825,0-5-24,0-6-48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6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46 19236,'3'3'1768,"-6"9"-899,-6 19-292,6-22-246,-5 12-76,-10 36-17,17-54-232,0 1 1,1 0-1,-1 0 0,1 0 0,0 0 1,0 0-1,0 0 0,0 0 0,1 0 0,0 0 1,1 5-1,-2-8-4,1 0 0,-1 0 1,1 0-1,0-1 0,-1 1 0,1 0 1,0 0-1,0 0 0,0-1 0,0 1 1,0-1-1,-1 1 0,1 0 0,0-1 1,0 0-1,0 1 0,1-1 0,-1 1 0,0-1 1,0 0-1,0 0 0,0 0 0,0 0 1,0 0-1,0 0 0,2 0 0,32-6 50,-21 1-32,1-1 0,-1 0 1,-1-1-1,1 0 0,-1-1 0,14-11 0,71-64 266,-88 73-237,0 2 32,-1-1 0,0 0 0,-1 0 0,0-1 0,11-18 0,-13 19 271,-6 17-142,-10 28-34,6-21-102,-5 40 51,9-51-118,-1 1 0,1-1 1,1 0-1,-1 1 1,1-1-1,0 0 1,0 0-1,0 0 1,0 0-1,3 5 0,-4-8-1,1 0-1,-1 0 1,1 0-1,-1 0 1,1 0-1,0 0 1,0 0-1,-1-1 1,1 1-1,0 0 1,0 0-1,0-1 1,0 1-1,0-1 0,0 1 1,0-1-1,0 1 1,0-1-1,0 1 1,0-1-1,0 0 1,2 0-1,-1 1 5,1-1-1,-1-1 1,1 1 0,-1 0-1,1-1 1,-1 1-1,1-1 1,-1 0 0,4-1-1,3-3 43,1 0 0,-1-1 0,13-10 0,-4 0 78,-2 0 0,0-2-1,-1 0 1,0 0 0,12-23 0,-13 21 14,-14 20-141,0 0-1,0 0 1,0 0 0,0 0 0,0 0 0,0 0 0,0 0 0,0 0 0,0 0-1,0 1 1,0-1 0,0 0 0,0 0 0,0 0 0,0 0 0,0 0 0,0 0-1,0 0 1,0 0 0,0 0 0,0 0 0,0 0 0,0 1 0,0-1-1,0 0 1,0 0 0,0 0 0,0 0 0,0 0 0,1 0 0,-1 0 0,0 0-1,0 0 1,0 0 0,0 0 0,0 0 0,0 0 0,0 0 0,0 0-1,0 0 1,0 0 0,1 0 0,-1 0 0,0 0 0,0 0 0,0 0 0,0 0-1,0 0 1,0 0 0,0 0 0,-2 18 22,-6 22-24,7-36-6,-25 141-552,27-132-126,2-10-117,-2-4 744,0 1 0,0-1 0,0 0 0,-1 0-1,1 1 1,0-1 0,0 0 0,-1 0 0,1 0-1,-1 0 1,1 0 0,-1 0 0,1 0 0,0-2-1,5-16-488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7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19780,'0'0'1505,"0"4"-1169,-2-1-240,5 3 144,2 1 1400,2-3-1488,0 1-16,6-4 8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202 328 18060,'-2'3'256,"1"-1"0,-1 0 0,0-1 0,0 1 0,0 0 0,0 0 0,0-1 0,0 1 0,-4 1 1,-15 12 593,1 5-537,1 2 0,1 0 0,1 1 1,1 0-1,1 2 0,1 0 0,-19 47 0,32-69-290,0 1 0,0-1 1,0 1-1,0-1 0,1 1 0,0-1 1,-1 1-1,1-1 0,0 1 0,1 0 1,-1-1-1,1 1 0,0-1 0,-1 1 1,1-1-1,1 1 0,2 5 0,-3-7-19,1-1-1,-1 1 0,1 0 0,-1-1 1,1 1-1,0-1 0,-1 1 0,1-1 1,0 0-1,0 0 0,0 0 0,0 0 1,0 0-1,1 0 0,-1-1 0,0 1 1,0-1-1,0 1 0,1-1 0,-1 0 1,0 0-1,0 0 0,1 0 0,-1 0 1,0-1-1,0 1 0,0-1 0,1 1 1,2-2-1,8-3-2,0 0 1,0-1 0,-1-1-1,1 0 1,-2 0-1,1-1 1,-1-1 0,0 0-1,-1 0 1,12-13-1,10-16 30,43-62 0,-57 74-8,95-148 238,-98 149-170,-2-1 1,-1-1-1,0 0 1,13-54-1,-24 78-78,0 0 0,-1 0 0,1 0 0,-1 0 0,0 0 0,0 1 0,0-1 0,0 0 0,0 0 0,0 0 0,-1 0 0,0 0 0,1 0 0,-1 0-1,0 1 1,-2-5 0,1 6-8,1 0 0,0 0-1,0 0 1,-1 0-1,1 0 1,-1 0 0,1 0-1,-1 1 1,1-1 0,-1 1-1,1-1 1,-1 1-1,1 0 1,-1-1 0,0 1-1,1 0 1,-1 0-1,0 0 1,1 0 0,-1 0-1,1 1 1,-1-1 0,0 0-1,1 1 1,-1-1-1,1 1 1,-1 0 0,1-1-1,-3 2 1,-7 4-2,-1 0 1,0 1-1,1 1 0,1-1 1,-1 2-1,1-1 1,1 1-1,-1 1 0,2 0 1,-9 11-1,-3 7 1,1 1-1,-24 51 1,36-66 1,1 0 0,-7 23 0,12-34-9,0 0 0,1 0 0,-1 0 0,0 0 0,1 0 0,0 0 1,0 0-1,0 0 0,0 0 0,0 0 0,1 0 0,-1 0 0,1 0 0,0 0 1,0 0-1,0 0 0,0 0 0,0-1 0,3 5 0,-3-6-6,0 0 0,1 0 0,-1 0 0,0 0 0,1 0 0,-1 0 1,1 0-1,-1-1 0,1 1 0,-1-1 0,1 1 0,-1-1 0,1 1 0,0-1 0,-1 0 0,1 0 0,-1 0 0,1 0 0,0 0 0,-1 0 0,3-1 0,37-10-287,-27 6 188,1-1-14,-7 3 29,1 0 0,-1 1 0,17-3 0,-23 4 80,-1 1 1,1 0-1,-1 0 0,0 0 0,1 0 0,-1 0 0,1 0 0,-1 0 0,0 1 0,1-1 0,-1 0 0,0 1 1,1-1-1,-1 1 0,0 0 0,1-1 0,-1 1 0,0 0 0,0 0 0,0 0 0,0-1 0,0 1 0,0 0 1,0 1-1,0-1 0,0 0 0,0 0 0,-1 0 0,1 0 0,1 3 0,-1 4-5,1 0 0,-1 0-1,0 0 1,-1 0 0,1 0-1,-2 0 1,-1 12 0,1-13 10,0 0 0,1 1 0,0-1 0,0 0 0,1 0 0,-1 1 0,2-1 0,2 12 0,-3-19 8,-1 1 0,0 0 0,1-1-1,-1 1 1,1-1 0,-1 1 0,1-1-1,-1 1 1,1-1 0,-1 1-1,1-1 1,-1 1 0,1-1 0,0 0-1,-1 1 1,1-1 0,0 0-1,-1 0 1,1 1 0,0-1 0,-1 0-1,1 0 1,0 0 0,0 0 0,-1 0-1,1 0 1,0 0 0,0 0-1,-1 0 1,1 0 0,0 0 0,-1-1-1,2 1 1,23-11 2,-9 1-3,-2 0 1,1-1-1,-1 0 1,-1-1-1,21-25 1,53-77 39,-50 62-22,-17 24 7,0 0 0,-2-2 0,-1 0 1,-1 0-1,12-36 0,-28 66-22,0 0 0,0 0 0,0 0 1,0 0-1,0 0 0,0 0 0,0 0 0,0-1 0,1 1 1,-1 0-1,0 0 0,0 0 0,0 0 0,0 0 1,0 0-1,0 0 0,0 0 0,0-1 0,0 1 0,0 0 1,0 0-1,0 0 0,0 0 0,0 0 0,0 0 1,0 0-1,0-1 0,0 1 0,0 0 0,0 0 0,0 0 1,0 0-1,0 0 0,0 0 0,0-1 0,0 1 1,0 0-1,0 0 0,0 0 0,0 0 0,0 0 0,0 0 1,0 0-1,0 0 0,0-1 0,0 1 0,0 0 1,-1 0-1,1 0 0,0 0 0,0 0 0,0 0 0,0 0 1,0 0-1,0 0 0,0 0 0,-1 0 0,1 0 1,0 0-1,0 0 0,0 0 0,0 0 0,0 0 0,0 0 1,0 0-1,-1 0 0,1 0 0,0 0 0,-10 8 59,-11 19 18,9-3-25,1 1 0,1 0 0,1 0 0,1 1 0,1 1 0,-5 40 1,9-32-242,1 0 1,2 1-1,2-1 1,1 0 0,13 63-1,-25-111-4539,-11-33 2798,16 37 1433,-76-147-930,54 109 3122,23 44-1320,1-1 1,0 0-1,1 0 1,-1-1-1,-1-5 1,3 9-319,0 1 0,0-1 0,0 0 0,0 1 0,0-1 0,0 1 0,0-1 0,0 0 0,0 1 0,0-1 0,0 1 0,0-1 0,1 1 0,-1-1 1,0 1-1,0-1 0,1 1 0,-1-1 0,0 1 0,1-1 0,-1 1 0,1-1 0,-1 1 0,1-1 0,-1 1 0,0 0 0,1-1 0,-1 1 0,1 0 0,-1 0 0,1-1 0,0 1 0,-1 0 0,1 0 0,-1 0 0,1 0 0,-1-1 0,1 1 0,0 0 0,-1 0 0,1 0 0,-1 0 0,1 0 0,0 1 1,0-1-1,145 10 1347,-109-10-1486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4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4 289 14611,'1'1'214,"1"-1"0,-1 0-1,1 1 1,-1-1 0,1 0 0,0 0 0,-1 0-1,1 0 1,-1 0 0,1 0 0,-1 0-1,1-1 1,-1 1 0,1 0 0,-1-1 0,1 1-1,-1-1 1,1 0 0,1-1 0,27-18 1806,-27 18-1764,23-19 1525,34-33-1,-54 48-1650,-1 0 0,1-1 0,-1 1-1,0-1 1,-1 0 0,1-1 0,-2 1 0,1-1-1,-1 1 1,0-1 0,3-12 0,-6 19-124,0 1 1,0-1 0,0 0 0,1 1 0,-1-1-1,0 0 1,0 1 0,0-1 0,0 0-1,0 1 1,0-1 0,0 0 0,-1 1 0,1-1-1,0 0 1,0 1 0,0-1 0,-1 0-1,1 1 1,0-1 0,-1 1 0,1-1 0,-1 0-1,1 1 1,0-1 0,-1 1 0,1-1 0,-1 1-1,0 0 1,1-1 0,-1 0 0,-1 1-1,1 0 0,-1 0 1,0-1-1,1 1 0,-1 0 0,1 0 1,-1 0-1,0 1 0,1-1 1,-1 0-1,1 1 0,-4 0 0,-3 2 1,0 1-1,0-1 1,0 1-1,-8 7 0,3-2-7,1 1-1,0 0 0,1 2 1,0-1-1,1 1 0,0 0 1,1 1-1,1 0 0,0 1 1,0 0-1,-6 18 0,13-30 1,0 1 0,0 0-1,1-1 1,-1 1-1,1 0 1,0-1 0,0 1-1,0 0 1,0 0-1,0-1 1,1 5 0,-1-6-2,1 1 1,0-1 0,-1 1-1,1-1 1,0 0 0,0 1 0,0-1-1,0 0 1,0 0 0,0 1 0,0-1-1,0 0 1,0 0 0,1 0 0,-1 0-1,1 0 1,-1-1 0,0 1-1,1 0 1,-1-1 0,3 1 0,3 1-7,0 0 0,1 0 0,-1-1 0,0 0 0,1-1 0,-1 0 0,8-1 0,56-8-45,-38 4 42,2-1-4,-17 2 4,1 1 0,-1 1 1,1 0-1,0 2 0,-1 0 0,28 4 1,-44-3 11,-1-1-1,1 1 1,-1-1 0,1 1 0,0 0 0,-1 0 0,0 0 0,1 0 0,-1 0 0,0 0 0,1 0 0,-1 0 0,2 2 0,11 9 457,-10-34 378,26-254 363,-30 275-1219,0 0 0,0 0 0,0 0 0,0-1 0,1 1 0,-1 0 0,0 0 0,0 0 0,1 0 0,-1-1 0,1 1 0,-1 0 0,1 0 0,0 0-1,-1 0 1,1 0 0,0 0 0,0 1 0,0-1 0,-1 0 0,1 0 0,0 0 0,0 1 0,0-1 0,0 1 0,2-2 0,0 2-192,0 0 0,0 0 1,-1 0-1,1 0 0,0 0 0,0 1 1,0-1-1,-1 1 0,4 1 1,11 2-339,36 2-478,-21-4 266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0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74 14795,'-1'-1'102,"1"0"0,-1 0 1,0 0-1,1 1 0,-1-1 0,0 0 0,0 0 0,0 1 1,0-1-1,0 1 0,0-1 0,0 1 0,0-1 0,0 1 1,0 0-1,0-1 0,0 1 0,0 0 0,0 0 0,0 0 1,0 0-1,0 0 0,-1 0 0,1 0 0,0 0 0,0 0 1,0 0-1,-1 1 0,-1 1 261,0 0 1,0-1-1,0 1 1,0 1-1,0-1 0,1 0 1,-1 1-1,-2 3 1,-1 2-21,0 0 0,1 0 0,0 0 0,0 1 0,1-1 0,0 1 0,0 0 0,-3 15 0,0 9 157,-4 38 1,6-33-135,-5 53 50,5 140 1,5-179-386,3 4 514,-3-77-382,-2-1-1,-1 1 0,-1 0 0,-10-33 1,-36-83 17,34 95-135,13 27-57,3 15 12,0 0-1,0-1 1,0 1 0,0 0-1,0 0 1,0 0-1,0-1 1,0 1-1,1 0 1,-1 0-1,0 0 1,0-1-1,0 1 1,0 0-1,0 0 1,1 0 0,-1 0-1,0-1 1,0 1-1,0 0 1,1 0-1,-1 0 1,0 0-1,0 0 1,0 0-1,1 0 1,-1 0-1,0 0 1,0 0-1,1 0 1,-1 0 0,25 7-26,-13-2 23,8 2-13,0-1 1,1-1-1,-1-1 0,1-1 1,0-1-1,0 0 0,0-2 0,0 0 1,0-2-1,0 0 0,-1-1 1,1-1-1,-1-1 0,1-1 1,-1-1-1,-1-1 0,0 0 1,0-1-1,0-2 0,27-19 1,-41 26 13,-1 0 1,0 0 0,0-1-1,-1 1 1,6-9 0,-8 13 2,-1-1 0,0 1 1,1-1-1,-1 0 0,0 1 0,0-1 1,1 1-1,-1-1 0,0 0 1,0 1-1,0-1 0,0 0 1,0 1-1,0-1 0,0 1 1,0-1-1,0 0 0,0 1 1,0-1-1,0 0 0,0 1 1,0-1-1,-1 0 0,0 0 1,0 1-1,0-1 1,0 1-1,0-1 1,0 1-1,0-1 1,0 1-1,0 0 0,0 0 1,0 0-1,0-1 1,0 1-1,0 0 1,0 0-1,0 0 1,0 1-1,0-1 1,0 0-1,0 0 1,-2 1-1,-5 1 9,-1 1 1,1 0-1,0 0 0,0 1 0,0 0 0,0 1 0,0-1 1,1 1-1,0 1 0,0 0 0,1-1 0,-7 9 1,6-7-8,1 1 0,0-1 0,0 1 0,1 0 0,0 0 0,0 1 0,1 0 0,0 0 0,0 0 0,1 0 1,-2 10-1,5-17-5,0-1 0,-1 1 1,1-1-1,0 1 1,0-1-1,0 1 1,0-1-1,0 1 0,0 0 1,0-1-1,0 1 1,1-1-1,-1 1 1,1-1-1,-1 1 0,1-1 1,1 3-1,-1-3 3,-1-1-1,1 1 1,0-1-1,0 0 0,-1 1 1,1-1-1,0 0 1,0 1-1,-1-1 0,1 0 1,0 0-1,0 1 1,0-1-1,-1 0 1,1 0-1,0 0 0,0 0 1,0 0-1,0-1 1,-1 1-1,1 0 0,0 0 1,1-1-1,4-1 3,-1-1 1,1 1-1,-1-1 0,0 0 0,0-1 0,0 1 0,6-7 0,8-10 31,-2 0-1,0-1 0,26-44 1,9-12-17,-52 76-17,1 0 0,0 0 1,0 0-1,0 0 0,0 0 0,0 0 1,1 1-1,-1-1 0,0 0 0,0 1 1,0-1-1,1 0 0,-1 1 0,0-1 1,1 1-1,-1 0 0,0 0 0,1-1 1,-1 1-1,3 0 0,29 8 1,-4-2 1,-14-5 6,-1-2 1,0 0-1,0-1 1,0-1-1,0 0 0,0 0 1,0-1-1,-1-1 1,1-1-1,-1 0 0,-1 0 1,1-1-1,12-10 1,-17 11 0,0 0 1,-1-1 0,0 0 0,0 0-1,0-1 1,-1 0 0,0 0 0,7-15-1,-10 17-7,0-1 0,0 1 0,-1-1 0,0 0 0,0 0 0,-1 0 0,0-1 0,0 1 0,-1 0 0,0 0 0,0 0 0,-2-14 0,2 20-3,0-1 0,0 1 0,0 0 0,-1-1 0,1 1 0,0-1 0,-1 1 0,1 0 0,-1-1 0,1 1 0,-1 0 0,0-1 0,1 1 0,-1 0 0,0 0 0,0 0 1,0 0-1,0-1 0,0 1 0,0 1 0,0-1 0,0 0 0,0 0 0,-1 0 0,1 1 0,0-1 0,-1 0 0,1 1 0,0-1 0,-1 1 0,1 0 0,0-1 0,-1 1 0,1 0 0,-1 0 0,1 0 1,-1 0-1,1 0 0,-2 0 0,-1 2 0,-1-1 0,1 0 0,0 1 0,-1 0 0,1 0 1,0 1-1,0-1 0,1 1 0,-1-1 0,0 1 1,-4 6-1,-8 8 10,0 1 0,2 1 1,0 0-1,-14 26 0,22-34-11,0 1 0,1-1 1,0 1-1,1 0 0,1 0 0,0 1 0,0-1 0,1 1 1,0 21-1,2-31-102,0 1 0,1 0 0,-1 0 0,1 0 0,0 0 0,0 0 0,1-1 0,-1 1 0,1 0 0,0-1 1,0 0-1,0 1 0,0-1 0,0 0 0,1 0 0,-1 0 0,1 0 0,0 0 0,0-1 0,0 1 0,0-1 0,1 0 1,-1 0-1,1 0 0,-1 0 0,1-1 0,0 0 0,-1 1 0,1-1 0,0 0 0,0-1 0,0 1 0,0-1 0,0 0 0,0 0 1,-1 0-1,1 0 0,5-1 0,19-4-695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41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38 13131,'-39'-3'1511,"38"3"-1357,2 2-136,0-1-1,0 0 0,0 0 0,1 0 0,-1 0 0,0-1 0,0 1 0,1 0 0,-1 0 0,1-1 0,-1 1 0,0-1 0,3 1 0,-1 1-2,18 6-7,0-1 1,1 0 0,0-2-1,-1-1 1,28 3-1,113 0 12,-161-7-19,471-11 11,-233 2 0,144-1-26,1114-40 1140,-1438 47-1041,472-8 750,-469 17-592,-75-7-220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0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0 19308,'-7'2'486,"1"0"0,-1 0 0,0 1 0,1 0 0,-1 0 0,1 1 0,0 0 0,0 0-1,1 0 1,-1 0 0,-7 9 0,10-9-392,0 0 0,0 0 0,0 0 0,0 0 1,1 1-1,0-1 0,0 1 0,0-1 0,0 1 0,1 0 0,0 0 0,0-1 0,0 1 0,1 0 0,-1 0 0,1 0 0,1 6 0,20 111-44,-12-76-51,5 52 0,-13-84 4,0 0 0,-1-1-1,-1 1 1,-1 0 0,1-1-1,-2 1 1,0-1 0,-7 17-1,8-23 2,-2 0 0,1 0 0,-1 0 0,0-1 0,-1 0 0,-7 9 0,10-13 18,0 0 1,0 0-1,0 0 0,0 0 0,-1 0 1,1 0-1,-1-1 0,1 1 1,-1-1-1,0 1 0,0-1 0,0 0 1,1 0-1,-1-1 0,0 1 1,0-1-1,0 1 0,0-1 1,-4 0-1,6 0-4,0 0-1,-1-1 1,1 1 0,0 0-1,-1-1 1,1 1 0,0-1-1,0 1 1,-1-1 0,1 0-1,0 0 1,0 1 0,0-1-1,0 0 1,0 0 0,0 0-1,0 0 1,-1-3 0,0 1 12,0 0 0,1 0 0,-1-1 0,1 1 1,0 0-1,0-1 0,-1-4 0,1-6 61,0 0 1,1-25-1,0 36-81,1-21-100,1 0 0,1 0-1,1 1 1,1-1 0,1 1-1,14-33 1,-13 40-393,0 2-1,1-1 1,0 1 0,2 0-1,0 1 1,0 0 0,1 1-1,0 0 1,1 0-1,18-12 1,-6 7-426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37 17732,'0'0'74,"0"0"0,0 0 1,-1 0-1,1-1 0,0 1 1,0 0-1,0 0 1,0 0-1,0 0 0,0 0 1,0 0-1,0-1 0,0 1 1,-1 0-1,1 0 0,0 0 1,0 0-1,0 0 0,0 0 1,0 0-1,0 0 0,-1 0 1,1 0-1,0 0 0,0 0 1,0-1-1,0 1 0,-1 0 1,1 0-1,0 0 0,0 0 1,0 0-1,0 0 0,0 1 1,-1-1-1,1 0 0,0 0 1,0 0-1,0 0 0,-1 0 1,-5 7 1651,-4 10 182,10-16-1698,-5 12 50,0 0-1,1 1 1,0-1-1,1 1 1,0 0 0,2 0-1,-1 0 1,2 0-1,0 0 1,0 0 0,4 20-1,-3-33-252,-1 0-1,0 0 0,0 0 0,0 0 1,0-1-1,1 1 0,-1 0 0,0 0 1,1 0-1,-1-1 0,1 1 0,-1 0 1,1-1-1,-1 1 0,1 0 0,-1-1 1,1 1-1,0 0 0,0 0 0,0-1 0,-1 0-1,1 0 0,-1 0 0,1 0 1,-1 0-1,1 0 0,-1 0 0,1 0 1,0 0-1,-1 0 0,1-1 0,-1 1 1,0 0-1,1 0 0,-1 0 0,1-1 1,-1 1-1,1 0 0,-1-1 0,1 1 1,-1 0-1,1-2 0,2-1 18,-1 0 0,1 0 1,-1-1-1,1 1 0,-1-1 0,2-6 0,2-4 3,-1-1-1,-1 0 0,0 0 1,-1 0-1,0 0 0,-1-1 1,-1 1-1,-1-1 0,0 1 1,-3-24-1,3 39-26,0-1 0,0 1 0,0-1 0,0 1-1,0-1 1,0 1 0,0-1 0,0 1 0,0-1 0,0 1 0,-1-1 0,1 1-1,0-1 1,0 1 0,0 0 0,-1-1 0,1 1 0,0-1 0,0 1-1,-1-1 1,1 1 0,0 0 0,-1-1 0,1 1 0,-1 0 0,1-1 0,0 1-1,-1 0 1,1 0 0,-1-1 0,1 1 0,-1 0 0,1 0 0,-1 0-1,0-1 1,1 2-1,-1 0 0,1-1 0,0 1 0,-1 0 1,1-1-1,0 1 0,-1 0 0,1 0 0,0-1 0,0 1 0,0 0 0,0 0 0,0-1 0,0 1 0,0 0 0,0 0 0,0-1 0,0 1 0,0 0 0,0 0 0,1-1 0,-1 1 0,0 0 0,0-1 0,1 2 0,1 2 1,-1 0-1,1 0 1,0 0-1,0 0 1,0-1-1,0 1 1,1-1-1,0 1 1,-1-1-1,1 0 1,1 0-1,-1 0 1,0 0-1,1-1 1,-1 1-1,1-1 1,0 0-1,-1 0 1,1 0-1,0-1 1,0 1-1,1-1 1,-1 0-1,0 0 1,0-1-1,1 1 1,-1-1-1,0 0 1,0 0 0,1 0-1,4-1 1,-3 0 4,0 0 1,-1 0 0,1-1 0,-1 1-1,1-1 1,-1-1 0,0 1 0,0-1-1,0 1 1,0-2 0,0 1 0,-1 0-1,1-1 1,-1 0 0,0 0 0,0 0-1,0 0 1,-1-1 0,0 0 0,0 1-1,0-1 1,0-1 0,2-5 0,-5 10-4,1 0 1,-1 0-1,0 0 1,1 0-1,-1 0 1,0 0-1,0 0 1,0 0 0,0 0-1,0 0 1,0 0-1,0 0 1,0 0-1,0-1 1,0 1-1,0 0 1,-1 0-1,0-1 1,1 1-1,-1 1 0,1-1 0,-1 1 1,1 0-1,0-1 0,-1 1 0,1 0 1,-1 0-1,0-1 0,1 1 0,-1 0 0,1 0 1,-1 0-1,1-1 0,-1 1 0,0 0 1,1 0-1,-1 0 0,1 0 0,-1 0 0,0 0 1,1 0-1,-1 0 0,0 1 0,-2-1 3,1 1 1,-1 0-1,1 0 0,-1 0 0,1 0 0,-1 1 1,1-1-1,0 1 0,0-1 0,0 1 0,0 0 0,0 0 1,-3 3-1,1 0 10,1 0 0,0 1 1,0-1-1,0 1 0,1 0 0,0 0 1,0 0-1,0 0 0,1 0 1,0 0-1,0 0 0,0 1 0,1 11 1,1-15-8,-1 0 1,1 0-1,0 1 1,0-1-1,0 0 1,0 0-1,0 0 1,0-1-1,1 1 0,0 0 1,-1 0-1,1-1 1,0 1-1,0-1 1,1 0-1,-1 1 1,0-1-1,1 0 1,-1 0-1,1-1 1,0 1-1,0 0 1,-1-1-1,1 0 0,0 0 1,0 1-1,0-2 1,1 1-1,2 0 1,3 1 1,0-2 1,0 1-1,1-1 1,-1-1-1,0 1 1,0-1-1,0-1 1,0 0 0,0 0-1,0-1 1,-1 0-1,1-1 1,-1 1-1,15-10 1,-14 7-9,-1 1 0,0-1 0,0-1 0,0 1 0,-1-1 0,0 0 0,0-1 1,-1 0-1,0 0 0,0 0 0,-1-1 0,0 0 0,5-13 0,-10 21-3,0 0 1,1-1-1,-1 1 0,0-1 0,1 1 0,-1-1 1,0 1-1,0-1 0,0 1 0,-1-1 0,1 1 1,0-1-1,-1-1 0,-4 0-21,-2 13 2,4-4 22,1 1 0,0-1-1,0 1 1,1 0 0,0 0 0,0 0 0,1 0 0,0 7 0,-1-12-51,1 1 0,0-1 0,0 0 0,1 1 0,-1-1 0,0 0 0,1 0 0,-1 1 0,1-1 0,0 0 0,0 0 0,0 0 0,0 0 0,0 0 0,0 0 0,1 0 0,-1 0 0,1 0 0,-1 0 0,1-1 0,0 1 0,-1-1 0,1 1 0,0-1 0,0 0 0,0 1 1,3 0-1,-3-2-20,-1 0 1,1 0-1,0 0 1,-1 0-1,1 0 1,-1 0-1,1 0 1,0 0-1,-1-1 1,1 1-1,-1-1 1,1 1-1,-1-1 1,1 0-1,-1 1 1,1-1-1,-1 0 1,0 0-1,0 0 1,1 0 0,-1 0-1,0 0 1,0-1-1,0 1 1,1-2-1,10-12-516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18812,'-1'7'1776,"1"0"-1336,1 6-183,3 0 679,5 7-1216,2 0 1328,4 0-968,-1 1-16,3-2-48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1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142 446 17652,'-7'3'600,"-15"5"1414,-30 16 0,46-21-1754,1 0 0,0 0 0,0 1 0,0-1 0,0 1 0,1 0 0,0 1 0,-1-1 0,2 1 0,-7 9 0,10-14-241,-1 1-1,1 0 1,0-1 0,-1 1-1,1 0 1,0-1-1,-1 1 1,1 0 0,0-1-1,0 1 1,0 0 0,0 0-1,0-1 1,0 1 0,0 0-1,0 0 1,0-1-1,0 1 1,0 0 0,1-1-1,-1 1 1,0 0 0,0-1-1,1 1 1,-1 0-1,0-1 1,1 1 0,-1-1-1,1 1 1,-1 0 0,1-1-1,-1 1 1,1-1 0,-1 1-1,1-1 1,-1 0-1,1 1 1,0-1 0,-1 1-1,1-1 1,0 0 0,-1 0-1,1 1 1,0-1-1,-1 0 1,1 0 0,1 0-1,4 1 14,-1 0 1,1 0-1,0-1 0,10 0 0,-6 0-24,1-1 0,-1-1-1,1 0 1,-1-1 0,0 1 0,0-2 0,0 0 0,-1 0-1,1-1 1,-1 0 0,0 0 0,9-8 0,-6 4 0,-1-2 1,-1 1 0,0-1 0,0 0-1,-1-1 1,-1 0 0,14-26-1,-10 14 0,-2-1-1,-1 0 0,-1-1 0,-1 0 1,-1 0-1,-1 0 0,-1-1 0,-2 0 1,-1-30-1,-1 47-5,-1-1 1,0 1-1,-1-1 1,0 1-1,-4-12 1,6 20-3,-1 0 1,1 1 0,-1-1 0,1 0-1,-1 0 1,0 1 0,0-1 0,0 1-1,0-1 1,0 1 0,0-1-1,0 1 1,-1 0 0,1-1 0,0 1-1,-1 0 1,1 0 0,-1 0 0,1 0-1,-1 0 1,0 0 0,1 1 0,-1-1-1,0 0 1,0 1 0,1-1 0,-1 1-1,0 0 1,0 0 0,0 0-1,1 0 1,-1 0 0,0 0 0,0 0-1,0 0 1,1 1 0,-3 0 0,-2 1 1,0 0 0,1 1 0,0 0 0,-1 0 0,1 0 0,0 1 0,1-1 0,-1 1 0,1 0 0,0 1 0,0-1 0,0 1 0,0 0 0,1 0 0,0 0 0,0 0 0,0 0 0,0 1 0,1-1 0,-3 10 0,3-5-9,-1 1 0,1-1 0,1 0 1,0 1-1,0-1 0,1 1 0,0-1 0,1 1 0,0-1 0,1 0 1,3 13-1,2-4 9,1 0-1,0-1 1,1 1 0,24 32 0,57 65-138,-49-67-411,-33-39 434,0-2-41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3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181 342 16812,'2'-7'415,"-1"0"-1,0-1 1,0 1 0,0 0 0,0 0 0,-1-1 0,-1 1 0,-1-12 0,2 17-318,0 0 0,-1 1 0,1-1 0,-1 0 0,1 0 0,-1 0 0,0 1 0,1-1 0,-1 0 0,0 1 0,0-1 0,0 1 0,-1-1 0,1 1 0,0-1 0,0 1 0,-1 0 0,1 0 0,-1 0 0,1-1 0,-1 1 0,0 1 0,1-1 0,-1 0 0,0 0 0,1 1 0,-1-1 0,0 1 0,0-1 0,0 1 0,0 0 0,0 0 0,1-1 0,-1 2 0,0-1 0,0 0 0,0 0 0,-3 1 0,0 1-40,0 0 1,0 0-1,-1 0 0,1 1 0,0-1 0,1 1 1,-1 0-1,1 1 0,-1-1 0,1 1 0,0 0 1,-6 8-1,1-2-50,1 1 1,0 1 0,1-1-1,-7 15 1,11-21-12,1 0 1,0 0 0,0 0-1,0 0 1,1 1 0,0-1-1,0 0 1,0 1 0,0-1-1,1 1 1,0-1 0,0 0-1,1 8 1,0-12 3,-1-1 0,0 1 0,0 0 0,1 0 0,-1-1-1,0 1 1,1 0 0,-1-1 0,1 1 0,-1-1 0,1 1 0,-1 0 0,1-1 0,-1 1 0,1-1 0,0 1-1,-1-1 1,1 0 0,0 1 0,-1-1 0,1 0 0,0 1 0,-1-1 0,2 0 0,0 1-1,1-1-1,-1 0 1,0 0 0,0 0 0,1 0 0,-1 0-1,0-1 1,4 0 0,1-2 0,1 1 0,-1-1 0,1-1-1,6-3 1,0-3 4,-12 8-1,1 0-1,-1 0 1,1 0-1,0 0 1,-1 1-1,1 0 1,4-2-1,-6 3-1,0 0 0,0 0 0,1 0-1,-1 0 1,0 0 0,0 0 0,0 0 0,0 0-1,0 0 1,0 1 0,1-1 0,-1 0-1,0 1 1,0-1 0,0 1 0,0-1 0,0 1-1,0 0 1,-1-1 0,1 1 0,0 0-1,0 0 1,0 0 0,1 1 0,2 5-3,1-1 1,-1 1-1,-1-1 0,1 1 1,-1 0-1,0 0 1,3 15-1,10 57-20,-14-60 13,2 3 90,-2 1 0,-1 0 0,-1 0 0,0 0 1,-6 33-1,3-42 34,0 0 0,0-1 0,-1 1 0,-1-1 0,0 0 0,-1 0 0,-1-1 0,0 0 0,0 0 0,-11 12 0,17-22-88,-1 0-1,1 0 1,-1 0 0,0-1-1,0 1 1,0-1-1,0 1 1,0-1-1,0 0 1,0 1-1,-1-1 1,1 0-1,0-1 1,-1 1-1,-3 1 1,5-2-20,-1 0-1,1-1 1,-1 1-1,1 0 1,-1-1 0,1 1-1,0 0 1,-1-1-1,1 0 1,-1 1 0,1-1-1,0 0 1,0 0-1,-1 1 1,1-1 0,0 0-1,0 0 1,0 0-1,0-1 1,0 1 0,0 0-1,0 0 1,1 0-1,-1-1 1,0 1 0,1 0-1,-1-3 1,-2-4-22,0-1 0,1 1 1,0-1-1,0 0 0,1 1 1,0-1-1,1 0 0,0 0 1,1 1-1,-1-1 0,2 0 1,-1 0-1,1 1 0,4-12 0,3-5-45,0 1-1,2 0 0,21-35 0,89-113-173,-22 35 193,-82 110 35,-1-1 0,-1-1 0,13-33 0,-23 43-25,-8 13-39,2 6 65,0 1-1,-1 0 1,1-1-1,0 1 0,0 0 1,0 0-1,0 0 1,0 0-1,0 0 1,0 0-1,0 0 1,0 0-1,0 0 1,0 0-1,1 0 1,-1 1-1,0 1 1,-10 15-6,2 1 0,0 0 0,1 1 0,1 0 0,1 0 0,1 1 0,1 0 0,0-1 0,2 1 0,0 28 0,2-45 17,0-1 0,0 1-1,1 0 1,0-1 0,-1 1 0,1 0 0,1-1 0,-1 1 0,0-1 0,1 1 0,0-1 0,0 0 0,2 3 0,-2-4 0,-1-1 0,1 1 1,0-1-1,-1 0 0,1 0 0,0 0 1,0 0-1,0 0 0,0 0 0,0 0 0,0-1 1,0 1-1,0-1 0,0 1 0,0-1 1,0 0-1,0 0 0,1 0 0,-1 0 1,0 0-1,0-1 0,0 1 0,0 0 0,3-2 1,6-2 25,1 0 1,-1-1-1,0-1 1,0 0-1,0 0 1,-1-1-1,0-1 1,0 1 0,-1-2-1,0 1 1,0-1-1,11-16 1,2-4 55,-2-1-1,-1-1 1,16-34 0,-29 53-66,-1 1 0,0-1 1,-1-1-1,0 1 0,-1 0 0,3-23 0,-7 24-38,-4 13-28,-6 14-18,1 1 47,2 1 0,0 0 1,1 0-1,1 0 0,0 1 0,2 0 0,0 0 1,1 0-1,1 1 0,1 33 0,1-50 20,0-1 0,0 1 0,0 0 0,1 0 0,0-1 0,-1 1 0,1 0-1,0-1 1,0 1 0,0-1 0,1 1 0,-1-1 0,0 0 0,1 1 0,0-1-1,0 0 1,2 2 0,-2-2 4,0-1-1,-1 0 1,1 0-1,0 0 1,0-1-1,1 1 1,-1 0-1,0-1 1,0 0-1,0 1 1,0-1-1,0 0 1,1 0-1,-1 0 1,0 0-1,0 0 1,0-1-1,0 1 1,0-1-1,1 1 1,2-2-1,4-2 23,-1 0 1,0-1-1,0 0 0,-1 0 1,0 0-1,1-1 0,-2 0 1,1 0-1,-1-1 0,7-8 0,2-6 69,0 0 0,16-30 0,-16 22-38,-1-1-1,15-47 1,-28 73-193,-6 14 71,-6 19-22,-14 86-166,23-101 252,1 0-1,0 0 1,1 1 0,0-1 0,1 0 0,4 18 0,-5-29 2,0-1-1,1 0 1,0 0 0,-1 0 0,1 0 0,0 0-1,0 0 1,0 0 0,0 0 0,0-1-1,0 1 1,1 0 0,-1-1 0,1 1 0,2 2-1,-3-4 4,0 1 0,0-1 0,0 0 0,0 1 0,0-1 0,0 0 0,0 1 0,0-1 0,0 0 0,1 0 0,-1 0-1,0 0 1,0 0 0,0 0 0,0-1 0,0 1 0,0 0 0,0 0 0,0-1 0,1 1 0,0-1 0,3-2 20,0-1 1,-1 1-1,1 0 0,-1-1 1,0 0-1,0 0 1,0-1-1,0 1 0,4-9 1,3-6-8,-1-1 0,-1 0 0,0 0 0,-2-1 0,0 0 0,-2 0 0,0 0 0,-2-1 0,3-42 0,-6 63-26,0 0 0,0 0 0,0 0-1,0 0 1,0-1 0,0 1 0,0 0 0,0 0-1,-1 0 1,1 0 0,0 0 0,-1 0-1,1 0 1,-1 0 0,1 0 0,-1 0 0,0-2-1,-5 5-48,2 11 21,2-5 14,1 1 0,0-1 1,0 0-1,1 1 0,0-1 0,1 1 1,0-1-1,0 1 0,1-1 0,2 9 1,-3-14 17,0 0 0,0 0 0,0 0 0,1 0 0,-1 0 0,1 0 0,-1-1 0,1 1 0,0-1 0,0 1 0,0-1 0,1 0 0,-1 0 0,0 1 1,1-2-1,-1 1 0,1 0 0,0-1 0,0 1 0,-1-1 0,1 0 0,0 1 0,0-2 0,0 1 0,1 0 0,-1-1 0,0 1 0,0-1 0,6 0 0,1-1 11,0-1 0,1 0 1,-1-1-1,0 0 0,0-1 0,0 0 0,-1 0 0,0-1 0,1 0 0,-2-1 0,12-8 0,-5 2-1,-1-1 1,0 0-1,-1 0 0,0-2 0,15-22 0,-25 33-6,0-1 0,-1 0 0,1 0-1,-1 0 1,0 0 0,-1 0 0,1 0 0,-1-1-1,0 1 1,0 0 0,-1-9 0,0 13-4,0-1 1,0 1 0,0-1 0,0 1-1,-1 0 1,1-1 0,-1 1 0,1-1-1,-1 1 1,1 0 0,-1-1 0,0 1 0,0 0-1,0 0 1,1 0 0,-1-1 0,0 1-1,-2-1 1,1 1-1,0 0 0,0 0 1,0 0-1,0 1 0,0-1 0,0 1 0,0-1 0,0 1 1,0 0-1,0-1 0,0 1 0,0 0 0,0 0 0,0 1 1,0-1-1,-4 1 0,0 1 0,0 0 0,0 0-1,0 1 1,0 0 0,1 0 0,-1 0-1,1 1 1,0-1 0,0 1 0,0 0-1,0 1 1,1-1 0,0 1 0,0 0-1,0 0 1,0 0 0,1 1 0,-4 7-1,1-2 13,1 1-1,1-1 1,-1 1-1,2 0 1,0 1-1,0-1 1,1 0-1,0 18 1,2-24-8,0-1 0,0 0 0,1 0 0,0 1 0,0-1 0,0 0 0,1 0 0,-1 0 0,1 0 0,1 0 0,-1-1 0,1 1 0,-1-1 0,1 1 0,1-1 0,-1 0 0,0 0 0,1 0 0,4 3 0,-4-4-89,0-1 0,0 1 0,-1-1 0,1 0 0,0 0 0,1-1-1,-1 1 1,0-1 0,0 0 0,1 0 0,-1 0 0,1-1 0,-1 1 0,0-1 0,1 0 0,-1-1 0,1 1 0,-1-1 0,1 1 0,-1-1 0,0-1 0,0 1 0,6-3 0,2-2-81,-1-1 0,0 0 0,0 0-1,13-12 1,13-14-400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0 18468,'-10'4'518,"1"-1"1,0 1-1,0 0 1,1 1-1,-1 0 0,1 1 1,0-1-1,0 2 1,1-1-1,0 1 1,0 0-1,0 0 0,1 1 1,-6 10-1,11-17-510,0 0-1,0 0 0,1 0 1,-1 0-1,1 1 1,-1-1-1,1 0 1,-1 0-1,1 0 0,0 1 1,-1-1-1,1 0 1,0 0-1,0 1 0,0-1 1,0 0-1,0 1 1,0-1-1,1 0 0,-1 0 1,0 1-1,1-1 1,-1 0-1,1 0 0,-1 0 1,1 1-1,-1-1 1,1 0-1,0 0 0,-1 0 1,1 0-1,0 0 1,0 0-1,0 0 0,0-1 1,0 1-1,0 0 1,0 0-1,0-1 1,0 1-1,1-1 0,-1 1 1,0-1-1,0 1 1,2-1-1,7 3-120,1 0 1,0-1-1,-1-1 1,17 1-1,-12-1 23,-8 0 46,-1 0 0,1 0 0,0 1 0,-1 0 0,0 0 0,1 0 0,-1 1 0,0 0 0,0 0 0,7 5 0,-11-7 38,0 1 1,0 0-1,0-1 0,-1 1 1,1 0-1,0 0 0,-1 0 1,1 0-1,-1 1 0,0-1 1,0 0-1,0 1 0,0-1 1,0 0-1,0 1 0,-1-1 1,1 1-1,-1-1 0,0 1 1,0 0-1,0-1 0,0 1 0,0-1 1,0 1-1,-1-1 0,1 1 1,-1-1-1,1 1 0,-1-1 1,-1 3-1,-3 6 20,0-1-1,0 0 1,-1 0 0,0 0-1,-12 12 1,14-17-84,0 0 0,0-1 1,0 0-1,0 0 0,-1 0 0,0-1 0,0 1 1,0-1-1,0 0 0,-1-1 0,1 1 0,-8 1 1,12-3 55,0-1 1,-1 0 0,1 1 0,0-1 0,0 0 0,0 0 0,0 0-1,0 0 1,-1 0 0,1 0 0,0 0 0,0 0 0,0-1 0,0 1-1,0 0 1,0-1 0,0 1 0,-1-1 0,1 1 0,0-1-1,0 1 1,1-1 0,-1 0 0,0 1 0,0-1 0,0 0 0,-1-1-1,-4-20-211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4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57 14635,'4'1'485,"6"4"781,0-1 0,1 0-1,-1 0 1,15 1 0,-24-4-1167,1-1 0,0 1 0,0-1 1,-1 0-1,1 0 0,0 0 0,-1 0 1,1 0-1,0 0 0,0 0 0,-1-1 1,1 1-1,0 0 0,-1-1 1,1 0-1,0 1 0,-1-1 0,1 0 1,-1 0-1,1 0 0,-1 0 0,0 0 1,1 0-1,-1 0 0,0 0 0,0-1 1,0 1-1,0 0 0,0-1 0,0 1 1,0-1-1,0 1 0,0-1 1,-1 0-1,1 1 0,0-3 0,-1 2-65,1 0-1,-1 1 0,0-1 0,0 1 1,0-1-1,0 0 0,0 1 1,0-1-1,0 1 0,0-1 0,-1 1 1,1-1-1,-1 0 0,1 1 1,-1 0-1,1-1 0,-1 1 0,0-1 1,0 1-1,0 0 0,0-1 1,0 1-1,0 0 0,0 0 0,0 0 1,0 0-1,0 0 0,-1 0 0,1 0 1,-1 0-1,1 0 0,0 1 1,-1-1-1,1 0 0,-1 1 0,1 0 1,-3-1-1,0 0-17,0 0 0,0 1 0,0-1 0,-1 1 0,1 0 0,0 0 1,0 0-1,-1 1 0,1 0 0,0-1 0,0 1 0,0 1 0,-5 1 0,3 1-16,1-1 0,-1 1-1,1 1 1,0-1 0,0 1 0,0 0 0,1 0-1,-1 1 1,1-1 0,0 1 0,1 0-1,0 0 1,0 0 0,0 0 0,0 1 0,1-1-1,0 1 1,1 0 0,-1-1 0,1 1 0,1 0-1,-1 0 1,1 0 0,1 9 0,-1-14 0,1 1 0,-1-1 0,1 0 1,0 0-1,0 0 0,-1 0 0,1 0 1,1 0-1,-1 0 0,0 0 0,0 0 0,1 0 1,-1-1-1,1 1 0,-1-1 0,1 1 1,0-1-1,0 1 0,0-1 0,3 2 0,0-1 0,-1-1-1,0 0 0,1 0 0,-1 0 1,1 0-1,-1-1 0,1 0 0,-1 0 1,9-1-1,4-1 3,-1-1 0,-1-1 0,1-1 1,26-11-1,74-44 15,-37 17-12,-60 37-15,-19 6 10,1 0-1,-1 0 1,0 0 0,1 0-1,-1 0 1,0 1-1,0-1 1,1 0 0,-1 0-1,0 0 1,1 0-1,-1 0 1,0 0 0,0 1-1,1-1 1,-1 0-1,0 0 1,0 0 0,0 1-1,1-1 1,-1 0-1,0 0 1,0 1 0,0-1-1,1 0 1,-1 0-1,0 1 1,0-1 0,0 0-1,0 1 1,0 2-3,0 0 1,0 1-1,0-1 0,-1 0 1,1 0-1,-1 0 0,-2 5 1,-1 6-1,4-12 6,-1 0 1,1 0-1,-1 0 1,1-1-1,0 1 1,0 0-1,0 0 1,0 0-1,0 0 1,0 0-1,0-1 1,1 1 0,-1 0-1,1 0 1,-1 0-1,1-1 1,0 1-1,0 1 1,1-2-1,-1 0 0,0-1 1,0 1-1,0-1 0,0 1 0,1-1 1,-1 1-1,0-1 0,1 0 1,-1 0-1,0 1 0,0-1 1,1 0-1,-1 0 0,0 0 0,1-1 1,-1 1-1,0 0 0,1 0 1,-1-1-1,0 1 0,0-1 1,1 1-1,-1-1 0,0 0 0,1 0 1,37-22 76,-33 19-75,0-1-1,0 2 1,0-1-1,0 1 0,1 0 1,-1 0-1,14-3 1,-19 6-9,-1 0 0,1 0 0,0 0 0,-1 0 1,1 0-1,0 0 0,-1 0 0,1 0 0,0 0 1,-1 0-1,1 1 0,-1-1 0,1 0 0,0 1 1,-1-1-1,1 0 0,-1 1 0,1-1 0,-1 1 0,1-1 1,-1 1-1,1-1 0,-1 1 0,0-1 0,1 1 1,-1-1-1,0 1 0,1-1 0,-1 1 0,0 0 1,0-1-1,1 1 0,-1-1 0,0 1 0,0 0 0,0-1 1,0 1-1,0 0 0,0-1 0,0 2 0,-2 26-2894,2-28 2889,0 1-664,0-3 95,0-6-204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5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19268,'2'-3'243,"1"0"-1,0 0 1,0 1-1,0-1 1,0 1-1,0 0 1,0 0-1,1 0 1,-1 0-1,0 0 0,1 1 1,6-2-1,4-4 558,3-1-317,-5 2-316,0 0-1,1 0 1,0 1 0,0 1-1,0 0 1,23-3-1,-36 7-167,0 0 0,1 0 0,-1 0 0,1 0 0,-1 0 0,0 0 0,1 0 0,-1 0 0,1 0 0,-1 0 0,0 0 0,1 0 0,-1 0 0,0 0 0,1 0 0,-1 1 0,0-1 0,1 0 0,-1 0 0,0 1 0,1-1 0,-1 0-1,0 0 1,1 1 0,-1-1 0,0 0 0,0 1 0,1-1 0,-1 0 0,0 1 0,0-1 0,0 0 0,1 1 0,-4 16-50,-19 22-40,17-30 80,-7 12-35,-12 32 0,21-46 44,1 1-1,0-1 1,0 1-1,0 0 1,1 0-1,0 0 1,0 0-1,1 9 1,0-16 3,0 0 0,0 0 0,0 0 1,0 0-1,1 0 0,-1 0 1,0 0-1,0 0 0,1 0 1,-1 0-1,1 0 0,-1 0 0,1 0 1,-1-1-1,1 1 0,0 0 1,-1 0-1,1 0 0,0-1 1,-1 1-1,1 0 0,0-1 1,0 1-1,0-1 0,0 1 0,1 0 1,0-1 1,0 0 0,0 1 0,0-1 0,-1 0 0,1 0 0,0 0 0,0-1 0,0 1 0,0 0 0,0-1 0,0 1 0,3-2 0,5-3 14,0 0 1,-1 0-1,0 0 1,9-8-1,19-16 148,48-50-1,-69 63-102,-1-1 0,-1 0 0,-1-1 0,-1-1 0,13-24 0,-24 35-63,-9 13-26,-10 14-25,10-8 36,0 0 0,0 0 0,-7 16 0,13-22 25,-1 1 0,1-1 1,0 0-1,0 1 0,1 0 0,0-1 1,0 1-1,0 0 0,1 0 0,0 7 1,0-11-1,0-1 0,0 0 0,0 1 0,1-1 0,-1 1 0,1-1 0,-1 0 0,1 1 0,-1-1 0,1 0 0,0 1 0,0-1 0,0 0 0,0 0 0,-1 0 0,1 0 0,1 0 0,-1 0 1,0 0-1,1 1 0,1-1 7,-1 0 0,1 0 0,0 0 0,-1 0 0,1 0 1,0-1-1,0 1 0,-1-1 0,1 0 0,3 1 0,4-2 29,0 0-1,0 0 0,0-1 0,-1 0 0,11-4 0,-3 0-10,0-2 1,0 0 0,0 0-1,-1-2 1,-1 0-1,1 0 1,-2-2-1,1 0 1,-2-1-1,22-25 1,-32 35-54,-1-1-1,1 0 1,-1 1 0,0-1-1,2-7 1,-22 43-302,17-30 309,-9 23-8,-6 27 0,14-45 0,0 0 0,1 0 0,0 0 0,0 0 1,1 0-1,0 0 0,0 0 0,1 0 0,2 11 0,-3-17-37,0 0-1,1 0 1,-1 0 0,1 0 0,-1 0 0,1 1-1,-1-1 1,1 0 0,0 0 0,-1 0-1,1-1 1,0 1 0,0 0 0,0 0 0,-1 0-1,1 0 1,0-1 0,0 1 0,0-1-1,1 1 1,-1 0 0,0-1 0,0 0 0,0 1-1,0-1 1,2 1 0,1-1-26,-1 0 0,1 0 0,-1 0 0,0-1 0,1 1 0,-1-1 1,1 0-1,3-1 0,20-8-428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7 20508,'-8'-2'539,"0"1"0,0-1 1,0 1-1,0 1 0,0 0 0,-1 0 0,1 0 0,0 1 0,-13 3 0,15-2-505,0-1 0,1 1 0,-1 0 0,1 1 1,0-1-1,-1 1 0,1 0 0,1 0 0,-1 1 0,0-1 0,1 1 1,-1 0-1,1 0 0,-4 6 0,8-10-52,-1 1 1,1 0-1,-1 0 0,1-1 0,-1 1 1,1 0-1,0 0 0,-1-1 1,1 1-1,0 0 0,0 0 1,-1 0-1,1 0 0,0-1 0,0 1 1,0 0-1,0 0 0,0 0 1,0 0-1,0 0 0,1 0 1,-1-1-1,0 1 0,0 0 0,1 0 1,-1 0-1,0-1 0,1 1 1,-1 0-1,1 0 0,-1-1 0,1 1 1,-1 0-1,1-1 0,0 1 1,-1-1-1,1 1 0,0-1 1,-1 1-1,1-1 0,0 1 0,0-1 1,-1 1-1,1-1 0,0 0 1,0 0-1,1 1 0,6 2-198,1-1 0,-1 1 0,16 1 0,-12-2 48,18 4-175,48 12-149,-72-16 484,0 0 0,-1 0 0,1 0-1,-1 1 1,1 0 0,-1 0 0,0 1-1,0-1 1,0 1 0,4 4 0,-8-7 18,-1 0 0,1 0 0,0-1 0,-1 1 0,1 0 1,-1 0-1,1 0 0,-1 0 0,1 0 0,-1 0 0,0 0 1,0 0-1,1 0 0,-1 0 0,0 0 0,0 0 0,0 0 0,0 0 1,0 0-1,0 0 0,0 0 0,0 0 0,-1 0 0,1 1 1,-1 0 7,0 0 1,-1 0 0,1 0 0,0 0 0,-1 0 0,1-1 0,-1 1 0,0 0 0,1-1-1,-4 3 1,-2 0 58,0 1 0,-1-1 0,1 0-1,-16 5 1,12-5-50,-1-1 0,-19 2-1,28-4-99,0-1 0,0 1-1,0-1 1,0 0-1,0 0 1,0-1-1,0 1 1,1 0 0,-1-1-1,0 0 1,0 0-1,0 0 1,1 0-1,-1 0 1,0 0-1,-4-4 1,1-6-160,7-1-106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6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103 118 14451,'11'6'1563,"-10"-5"-1367,0-1-1,0 1 0,0 0 1,0 0-1,0-1 0,0 1 1,1-1-1,-1 1 1,0-1-1,0 1 0,1-1 1,-1 0-1,0 1 0,0-1 1,1 0-1,-1 0 1,0 0-1,1 0 0,-1 0 1,0-1-1,1 1 0,-1 0 1,0 0-1,0-1 0,1 1 1,-1-1-1,0 1 1,0-1-1,0 0 0,1 1 1,-1-1-1,0 0 0,1-1 1,2-2 31,1 0 0,-1 0 0,0-1 0,-1 1 0,1-1 0,-1 0 0,0 0 0,0 0 0,0 0-1,-1-1 1,0 1 0,3-9 0,-5 12-195,0 0 0,1 0 0,-1 0 0,0 0 0,0 1 0,0-1 0,0 0 0,0 0 0,0 0-1,-1 0 1,1 0 0,-1 1 0,1-1 0,-1 0 0,0 0 0,0 1 0,-1-3 0,1 2-13,-1 1 0,1-1 0,-1 1 0,0 0-1,1 0 1,-1 0 0,0 0 0,0 0 0,0 0 0,0 0 0,0 0 0,0 1 0,0-1 0,0 1 0,0-1 0,0 1 0,0 0 0,-5 0 0,2 0-13,0 1 1,-1 0 0,1 0-1,0 0 1,-1 1 0,1 0-1,0 0 1,0 0 0,0 0-1,1 1 1,-1 0 0,1 0-1,-1 0 1,1 1 0,0-1-1,0 1 1,0 0 0,-5 7-1,1 0-13,1-1-1,0 1 0,0 0 0,1 1 0,0 0 1,-7 21-1,12-29 6,0-1 1,0 1 0,0-1 0,0 1-1,1-1 1,-1 1 0,1-1 0,0 1-1,0 0 1,1-1 0,-1 1 0,1-1-1,-1 1 1,1-1 0,3 7-1,-3-8-2,1 1 0,0-1 0,0 0 0,0 0-1,0 0 1,0 0 0,0-1 0,0 1-1,1 0 1,-1-1 0,1 0 0,-1 1-1,1-1 1,-1 0 0,1 0 0,0-1-1,-1 1 1,1 0 0,0-1 0,5 1-1,6-1-34,0 0 1,0-1-1,-1 0 0,1-1 0,-1 0 0,1-1 0,-1 0 0,0-2 1,0 1-1,0-2 0,17-9 0,-3 0-33,0-2-1,-2-1 1,46-41-1,-21 5 260,-58 66-53,0-1-1,0 2 1,1-1 0,0 1-1,2 0 1,-1 1 0,-3 15-1,8-28-123,1 0 0,0 0 0,0 1 0,-1-1 0,1 0 0,0 0 0,0 1 0,0-1 0,0 0-1,0 0 1,1 1 0,-1-1 0,0 0 0,0 0 0,1 1 0,-1-1 0,1 0 0,-1 0 0,1 0 0,0 0-1,-1 0 1,1 0 0,0 0 0,0 0 0,0 0 0,-1 0 0,1 0 0,0 0 0,0-1 0,0 1-1,1 0 1,-1-1 0,0 1 0,0-1 0,0 1 0,0-1 0,0 1 0,1-1 0,-1 0 0,0 0 0,0 0-1,1 1 1,-1-1 0,0 0 0,0-1 0,3 1 0,3 0 6,1-1 1,-1 0-1,0 0 0,0-1 1,0 0-1,13-5 1,2-4-14,0-1 1,31-24 0,4-1 19,-57 36-23,1 1-1,-1-1 0,1 1 0,0 0 1,-1-1-1,1 1 0,-1 0 1,1-1-1,0 1 0,-1 0 1,1 0-1,0 0 0,0-1 0,-1 1 1,1 0-1,0 0 0,-1 0 1,1 0-1,0 0 0,0 0 1,-1 1-1,1-1 0,0 0 0,-1 0 1,1 0-1,0 1 0,-1-1 1,1 0-1,-1 1 0,1-1 1,0 1-1,-1-1 0,1 1 0,11 24 60,-11-22-50,0 0 0,0 0 0,0 0 0,1 0 0,-1 0 0,1 0 0,-1-1 0,4 4 0,-2-3-4,1-1-1,0 0 0,-1 1 1,1-1-1,0-1 1,0 1-1,0-1 0,1 1 1,-1-1-1,0 0 1,1-1-1,-1 1 0,0-1 1,1 0-1,4 0 1,9-1-56,0-1 0,22-5 0,-6-1-221,37-15 0,24-6-621,-116 55 659,-57 46-856,77-71 1055,0-1 1,0 1-1,0 0 0,0-1 1,0 1-1,0 0 0,-1-1 1,1 1-1,0-1 0,0 0 1,-1 1-1,1-1 0,-2 0 1,-6 1-280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1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0 180 12843,'187'7'1683,"-36"0"-1583,1385-11 108,-1011-3-189,1736-32 205,-4-48 96,-1542 55-729,-513 24 201,-90 2 108,-24-4-49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6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 21405,'-11'-3'2352,"4"3"1721,11 0-3281,3 0-3368,3 0 2496,2 1-473,2 2-207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16756,'9'-9'2080,"-4"3"-1104,-5 4-472,3 6 1969,2 6-1345,-1 14-464,2 8-184,1 19-240,0 5-160,-1 14-808,2 4 1688,-6-4-936,-2 0 32,-2-7-40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3:5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11 16964,'-2'4'2096,"-3"-1"-1048,0 0-440,1-2 2761,8-1-3217,-2-7 360,-2 1-344,-3-2-104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5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1301 63 12419,'-34'-12'686,"0"0"1,-1 2-1,0 2 1,0 1 0,-53-2-1,61 6-575,0 2-1,0 0 1,0 2 0,0 2-1,1 0 1,-1 1-1,1 2 1,0 1-1,0 1 1,1 1 0,0 1-1,-33 19 1,7 1 18,1 3 0,-52 45 0,-79 90 397,154-140-464,1 0 0,2 2-1,0 0 1,3 2-1,0 1 1,2 0 0,2 1-1,1 1 1,-14 44 0,15-25-49,2 1 0,2 0 1,3 0-1,-1 103 1,10-74-4,5 0 1,24 128-1,-19-156-20,4-1 1,1 0-1,3-1 0,2-1 1,3-2-1,1 0 0,3-1 0,2-2 1,54 66-1,-73-101 6,110 126-79,-91-108 34,1-2 1,49 36-1,-63-53 23,0-1 1,1 0-1,0-2 0,1 0 0,0-1 1,34 10-1,-38-15 9,0-1 0,-1 0 1,1 0-1,0-2 0,0 0 0,0 0 0,0-2 1,0 0-1,-1 0 0,22-7 0,-13 0 18,0 0 0,0-2 0,-1 0 0,0-1 1,-1-2-1,0 0 0,33-30 0,-16 7 75,-2-1 0,55-73 1,-48 47 19,-3-2 1,-2-2-1,-4-1 0,-2-2 1,-4-1-1,25-98 1,-42 128-76,-3-1 1,-1 1 0,-2-1-1,-2-1 1,-2 1 0,-8-76-1,-2 57-21,-3 1 0,-2 0 0,-3 1 1,-27-64-1,-87-170-137,37 89 802,86 187-437,-8-31 1,10 20-47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55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6109 952 11338,'-7'-7'4189,"-27"-17"-2976,-56-22-437,62 32-673,0 0 0,-27-19 0,-156-110 345,151 107-316,-106-46 0,-226-71-12,270 113-75,-165-32 1,60 36-190,-286-9 0,-235 33-193,41 20 256,-18 0 441,3-25 43,681 14-388,-492-42 129,495 39-129,-53-8 91,-161-45 0,250 59-108,1 0-1,-1-1 1,1 1 0,-1-1 0,0 0 0,1 1 0,0-1-1,-1 0 1,1 0 0,0 0 0,-1 0 0,1 0 0,0 0-1,0-1 1,0 1 0,0 0 0,0-1 0,0 1-1,0 0 1,0-1 0,1 1 0,-1-1 0,0 1 0,1-1-1,-1 0 1,1-2 0,-1-31-6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56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18452,'3'-6'1584,"-5"1"-1128,-4 0-232,2 12 585,0 8-121,1 5-264,1 3-144,-3 0-184,3 0-40,2 4-112,2-3-144,-2-5-384,0-1-264,-6-5 672,-1-7-145,-2-2-151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57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17276,'12'-15'408,"2"1"1,-1 0 0,2 1 0,0 1 0,0 1-1,1 0 1,1 0 0,0 2 0,0 0 0,1 1-1,0 1 1,0 1 0,0 0 0,21-3 0,-30 8-347,0 0 0,0 0-1,0 1 1,0 0 0,-1 1 0,13 2 0,-18-2-59,-1-1-1,1 1 1,-1 0-1,0 0 0,1 0 1,-1 0-1,0 0 1,0 0-1,0 1 0,0-1 1,0 1-1,0-1 1,0 1-1,0 0 0,-1 0 1,1 0-1,-1 0 1,1 0-1,-1 0 1,0 0-1,0 0 0,0 1 1,0-1-1,0 0 1,0 1-1,0 3 0,0 3 3,-1 0 0,0 0-1,0-1 1,-1 1 0,0 0-1,-1 0 1,0-1 0,0 1-1,0 0 1,-2-1 0,-6 14-1,4-8-42,1 1-1,-6 23 0,10-35-16,1-1-1,0 1 1,0-1-1,0 1 0,0-1 1,0 1-1,0-1 0,1 1 1,-1-1-1,1 1 1,0-1-1,0 1 0,0-1 1,0 0-1,0 0 0,0 1 1,0-1-1,1 0 1,2 3-1,3 2-161,0 0 0,1 0 0,15 10 1,14 13-120,-34-27 336,0 1-1,-1-1 0,1 0 1,-1 1-1,0 0 1,0-1-1,0 1 0,0 0 1,-1 0-1,1 0 1,-1 0-1,0 0 0,0 0 1,-1 1-1,1-1 0,-1 9 1,-1-7 72,0 0 0,0 0 0,-1 0 1,0 0-1,0-1 0,0 1 0,0 0 0,-1-1 0,0 0 0,-7 9 1,1-2 225,0-1 0,-1-1 1,-1 0-1,0 0 1,0-1-1,-1 0 1,0-1-1,-1 0 0,-15 7 1,15-9 133,0-1 1,-20 5-1,29-9-365,0 0-1,0 0 1,0-1-1,0 0 1,-1 1-1,1-1 1,0-1-1,0 1 1,0-1-1,0 1 1,0-1-1,0 0 1,-4-3-1,7 4-89,1 0-1,-1 0 0,1 0 1,-1 0-1,1-1 0,-1 1 1,1 0-1,-1-1 1,1 1-1,-1 0 0,1-1 1,0 1-1,-1 0 0,1-1 1,0 1-1,-1-1 1,1 1-1,0-1 0,-1 1 1,1-1-1,0 1 0,0-1 1,0 1-1,-1-1 1,1 1-1,0-1 0,0 0 1,0 0-69,1 0-1,-1 0 1,0 0 0,1 0 0,-1 0 0,1 0 0,-1 0 0,1 1 0,0-1 0,-1 0-1,1 0 1,0 0 0,-1 1 0,2-2 0,36-21-2473,-29 18 2415,17-11-648,6-1-185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5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35 238 17572,'14'-3'2064,"-14"10"-1064,-3 6-447,-4 3 2039,-1 0-1480,-1 4-496,5 1-207,-5-6-393,8 1-217,1-6-487,1-3-176,4-7-344,-1-2-224,2-9 831,-6-5-223,2-11-56</inkml:trace>
  <inkml:trace contextRef="#ctx0" brushRef="#br0" timeOffset="1">14 50 17132,'0'-13'1976,"-6"1"-1128,0-3-392,5 11 1937,6 4-2529,4 0-480,-3 0 488,5-6-224,9 6-257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5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17916,'1'5'559,"0"1"0,0-1-1,-1 1 1,0-1 0,0 1 0,-1-1 0,1 1 0,-3 9-1,-1 14 239,3-22-680,1 4 46,-1-1-1,1 1 0,1 0 0,3 19 1,-4-28-155,1 0 1,-1 0 0,1-1-1,-1 1 1,1 0 0,0 0-1,0 0 1,0 0 0,0-1-1,0 1 1,0 0 0,1-1-1,-1 1 1,0-1-1,1 1 1,-1-1 0,1 0-1,0 0 1,-1 0 0,1 0-1,0 0 1,0 0 0,0 0-1,0 0 1,0-1 0,-1 1-1,1-1 1,0 1-1,0-1 1,0 0 0,1 0-1,1 0 1,5-1-3,-1 0-1,0-1 1,1 0-1,-1 0 1,0-1-1,0 0 1,-1 0-1,15-9 1,59-43 35,-66 43-37,31-27 41,-37 30-26,0 0 1,1 1-1,0 0 0,0 1 1,23-12-1,-30 20 116,-4 6-53,-7 11 14,6-12-37,-3 7-37,1 0 0,0 0 1,1 0-1,-3 26 0,6-39-68,0 0 1,0 1 0,-1-1-1,1 1 1,0-1 0,0 0-1,0 1 1,0-1-1,0 1 1,0-1 0,0 0-1,0 1 1,0-1-1,1 1 1,-1-1 0,0 0-1,0 1 1,0-1-1,0 0 1,0 1 0,1-1-1,-1 0 1,0 1 0,0-1-1,1 0 1,-1 1-1,0-1 1,0 0 0,1 0-1,-1 1 1,0-1-1,1 0 1,-1 0 0,0 0-1,1 1 1,-1-1-1,1 0 1,-1 0 0,0 0-1,1 0 1,-1 0 0,0 0-1,1 0 1,-1 0-1,1 0 1,-1 0 0,0 0-1,1 0 1,-1 0-1,1 0 1,-1 0 0,0 0-1,1 0 1,0-1 0,19-12-1514,-18 11 1533,13-8-848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5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31 16932,'-1'2'383,"0"0"1,0 0-1,0 0 1,0 0-1,0 0 1,0 0-1,-1 0 1,1 0-1,-1 0 1,1-1-1,-4 4 1,-6 8 652,4-2-875,1 1 0,0 0-1,1 0 1,0 0 0,1 0 0,0 1-1,1 0 1,0 0 0,1 0 0,0 23 0,2-35-145,0 0 0,0 0 1,0 0-1,0 0 1,0 0-1,0 0 0,0-1 1,0 1-1,0 0 1,0 0-1,1 0 0,-1 0 1,0-1-1,1 1 1,-1 0-1,1 0 0,-1-1 1,1 1-1,-1 0 1,1 0-1,-1-1 1,1 1-1,0-1 0,-1 1 1,1-1-1,0 1 1,0-1-1,1 1 0,-1 0 9,1-1 0,-1-1-1,1 1 1,-1 0-1,1 0 1,-1 0-1,1-1 1,-1 1 0,1-1-1,-1 1 1,0-1-1,1 0 1,-1 1-1,3-3 1,5-3 73,-1-1-1,1 0 1,8-10-1,27-36 135,-35 41-213,0 0-1,1 1 1,0 0 0,1 0 0,0 1-1,0 1 1,16-10 0,-26 18-20,0 1 1,0-1-1,0 0 1,0 1-1,0-1 1,0 1-1,0 0 1,1-1-1,-1 1 1,0 0-1,0 0 1,0 0-1,1 0 1,-1 0-1,0 0 1,0 0-1,0 0 1,1 0 0,-1 0-1,0 1 1,0-1-1,0 0 1,0 1-1,1-1 1,-1 1-1,0 0 1,0-1-1,0 1 1,0 0-1,0-1 1,-1 1-1,1 0 1,0 0-1,0 0 1,0 0-1,1 2 1,1 4-5,1 0 0,-1 0 1,0 1-1,4 14 0,3 9 8,-9-29-4,1-1 1,-1 1-1,0-1 0,0 0 0,1 0 0,-1 1 1,1-1-1,-1 0 0,1 0 0,0-1 0,-1 1 1,1 0-1,0 0 0,-1-1 0,1 1 0,0-1 1,0 0-1,0 1 0,-1-1 0,1 0 1,0 0-1,0 0 0,0 0 0,0 0 0,-1-1 1,3 0-1,8-1-10,-1 0 1,20-8-1,-27 9 8,58-15-24,-36 11 10,-25 5 17,0 0 0,0-1-1,0 1 1,0 0 0,0 0-1,0 0 1,0 0 0,0 0-1,1 1 1,-1-1 0,0 0-1,0 0 1,0 1 0,0-1-1,0 1 1,0-1 0,0 1-1,0-1 1,0 1 0,0-1-1,-1 1 1,1 0 0,0 0-1,0-1 1,0 1 0,-1 0-1,1 0 1,0 0 0,-1 0-1,1 0 1,-1 0 0,1 0-1,-1 1 1,1 0 0,0-1 1,-1 0-1,1 1 0,0-1 1,0 0-1,-1 0 0,1 0 1,0 0-1,0 0 0,0 0 1,0 0-1,0 0 0,1 0 1,-1 0-1,0-1 0,0 1 1,1 0-1,-1-1 1,0 1-1,3 0 0,2-1-21,0 0-1,-1 0 0,1 0 1,0-1-1,0 0 1,-1 0-1,1 0 0,-1-1 1,1 0-1,-1 0 0,0 0 1,10-6-1,5-5-331,34-28 0,-20 13-92,-15 16 181,-16 10 196,1 0 0,0 0 0,-1-1 0,1 0 0,-1 0 0,4-4 0,-7 7 72,0 1 0,0-1 0,0 0 0,0 0-1,0 0 1,0 0 0,0 0 0,0 0 0,0 0 0,0 0 0,0 0 0,0 0 0,0 0 0,0 1 0,0-1 0,0 0 0,0 0 0,1 0 0,-1 0 0,0 0 0,0 0 0,0 0 0,0 0 0,0 0-1,0 0 1,0 0 0,0 0 0,0 0 0,0 0 0,0 1 0,0-1 0,0 0 0,0 0 0,1 0 0,-1 0 0,0 0 0,0 0 0,0 0 0,0 0 0,0 0 0,0 0 0,0 0 0,0 0 0,0 0 0,0 0-1,1 0 1,-1 0 0,0 0 0,0 0 0,0 0 0,0 0 0,0 0 0,0-1 0,0 1 0,0 0 0,0 0 0,0 0 0,0 0 0,0 0 0,0 0 0,1 0 0,-1 0 0,0 13 238,0-11-159,-1 0 1,1-1-1,0 1 0,0 0 1,0 0-1,1-1 1,-1 1-1,0 0 0,1 0 1,0 1-1,1-2-57,0 0-1,1 0 1,-1 0 0,0 0 0,1-1-1,-1 1 1,0-1 0,1 0-1,-1 0 1,1 0 0,-1 0-1,1 0 1,-1 0 0,0-1-1,1 1 1,-1-1 0,3 0 0,43-19-33,-38 16-6,18-10-60,-16 8 8,1 0 0,-1 1 0,1 0 0,26-6 0,-39 11 66,1 1 0,-1-1 0,0 0 0,0 0 0,0 0 0,1 1 0,-1-1 0,0 0 0,0 1 0,0-1 0,0 0 0,0 0 0,1 1 1,-1-1-1,0 0 0,0 1 0,0-1 0,0 0 0,0 1 0,0-1 0,0 0 0,0 1 0,0-1 0,0 0 0,0 1 0,0-1 0,0 0 0,-1 0 0,1 1 0,0-1 0,0 0 0,0 1 0,0-1 0,-1 1 0,-5 21 158,1-4 14,3-6-62,1-7-35,0-1 0,0 1 0,0 0 0,1 0 0,0 0 0,0 0 0,1 8 0,-1-12-68,1 0-1,0 1 1,-1-1-1,1 0 1,0 0-1,-1 0 1,1 0-1,0 0 1,0 1-1,0-2 1,0 1 0,0 0-1,0 0 1,0 0-1,1 0 1,-1-1-1,0 1 1,0 0-1,1-1 1,-1 1-1,0-1 1,0 0-1,1 1 1,-1-1-1,1 0 1,-1 0-1,0 0 1,1 0-1,-1 0 1,1 0-1,-1 0 1,2-1-1,4 1-247,-1-1 0,0 1 1,1-2-1,-1 1 0,0-1 0,0 0 0,0 0 0,0 0 0,-1-1 0,1 0 0,0 0 0,-1 0 0,0-1 0,0 0 0,0 0 0,0 0 0,-1-1 0,0 0 1,0 1-1,0-1 0,0-1 0,3-5 0,-4 1-1576,-7 9 1107,-8 12 881,-5 40 1849,17-50-1988,0-1 0,0 1 1,-1 0-1,1 0 0,0 0 1,0-1-1,0 1 0,-1 0 1,1 0-1,0 0 0,0-1 0,0 1 1,1 0-1,-1 0 0,0 0 1,0-1-1,0 1 0,1 0 1,-1 0-1,0 0 0,0-1 1,1 1-1,0 1 0,-1-2-51,0 0-1,1 1 0,-1-1 0,0 0 1,1 0-1,-1 1 0,0-1 0,1 0 1,-1 1-1,0-1 0,1 0 1,-1 0-1,1 0 0,-1 0 0,0 1 1,1-1-1,-1 0 0,1 0 1,-1 0-1,1 0 0,-1 0 0,1 0 1,-1 0-1,0 0 0,1 0 1,-1 0-1,1 0 0,-1-1 0,1 1 1,-1 0-1,0 0 0,1 0 1,-1 0-1,0-1 0,1 1 0,-1 0 1,1 0-1,-1-1 0,0 1 1,1 0-1,-1-1 0,0 1 0,8-8-186,5 1-70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49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6 868 12579,'-1'-3'256,"0"1"1,0 0-1,1 0 1,-1 0 0,1-1-1,-1 1 1,1 0-1,0-1 1,0 1-1,0 0 1,0-1 0,0 1-1,0-1 1,1 1-1,-1 0 1,1 0 0,1-3-1,2-4 78,0 0 0,0 1 0,7-9 0,-2 2-58,67-110 1529,177-219-1,-229 318-1726,1 1 0,55-43 1,65-29 53,-137 93-195,28-21 217,-35 25-180,0-1 0,0 1 0,0-1 0,-1 0 0,1 1 0,0-1 0,-1 0 1,1 0-1,0 1 0,-1-1 0,1 0 0,-1 0 0,1 0 0,-1 0 0,0 0 0,1 0 1,-1 0-1,0 0 0,1 0 0,-1 0 0,0 0 0,0 0 0,0 0 0,0 0 0,0 0 1,0 0-1,0 0 0,-1 0 0,1 0 0,0 0 0,0 0 0,-1 0 0,0-1 0,-2 0-142,0 0 0,0-1 0,0 2 0,0-1 0,0 0 0,-1 1 0,1-1 0,-1 1 0,1 0 0,-1 0 0,0 0 0,1 1 0,-1-1 0,-6 1 0,-12 0-463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5:59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16684,'-2'2'434,"0"-1"0,0 1 0,0 0 0,1 0 1,-1 0-1,0 0 0,1 0 0,0 0 0,-1 1 1,1-1-1,0 0 0,-1 4 0,-8 34 2453,5-15-1636,0-8-1024,2 2 1,0-1 0,1 0 0,1 37 0,-3-69-3342,5 0 2356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0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20372,'0'3'2065,"3"1"-1545,-3 2-240,4 1 1224,-1 4-1240,1-1-592,1 0 328,-2-1-80,5 1-152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0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158 322 17148,'10'0'1664,"-16"-1"372,-18 2 325,14 4-2212,0-1-1,0 1 1,1 1 0,-1 0-1,1 0 1,1 1 0,-1 0 0,1 0-1,1 1 1,-1 0 0,1 0-1,1 1 1,-8 11 0,12-16-81,0-1 0,1 1-1,-1 0 1,1 0 0,0 0 0,0 0 0,0 0 0,0 4 0,1-7-51,0 0-1,0 0 1,0 1 0,0-1 0,0 0 0,0 0-1,1 0 1,-1 0 0,0 0 0,1 0-1,-1 0 1,1 0 0,0 0 0,-1 0 0,1 0-1,0 0 1,-1 0 0,1 0 0,0 0-1,0-1 1,0 1 0,0 0 0,0-1 0,-1 1-1,1-1 1,1 1 0,-1-1 0,0 1-1,0-1 1,0 1 0,0-1 0,0 0 0,2 0-1,6 2 1,1-1-1,0-1 0,-1 0 0,1 0 0,0-1 1,-1 0-1,1-1 0,-1 0 0,0 0 0,1-1 0,-1 0 1,0-1-1,-1 0 0,11-6 0,3-4-13,0 0-1,0-1 0,-2-1 1,21-20-1,-35 29-12,1 0 1,-1 0-1,-1-1 1,1 1-1,-1-1 1,-1 0-1,1-1 1,-2 1-1,1-1 0,-1 0 1,3-13-1,-5 21 8,-1 1 0,0 0 0,0 0 0,0 0 0,0 0 0,0-1 0,0 1 0,0 0 0,0 0 0,0 0 0,0-1 0,0 1 0,0 0-1,0 0 1,0 0 0,0-1 0,0 1 0,0 0 0,0 0 0,0 0 0,0-1 0,0 1 0,0 0 0,0 0 0,0 0 0,0-1 0,0 1 0,0 0 0,-1 0-1,1 0 1,0 0 0,0-1 0,0 1 0,0 0 0,0 0 0,-1 0 0,1 0 0,0 0 0,0-1 0,-9 6-63,-7 11-16,14-13 76,0 0 0,0 0-1,0 0 1,0 0-1,0 0 1,1 1 0,0-1-1,-1 1 1,1-1-1,0 0 1,1 1 0,-1 0-1,1-1 1,-1 1-1,1-1 1,0 1 0,0 0-1,1 4 1,0-6 0,-1 0 1,1 0-1,0 0 0,0 0 1,0 0-1,0 0 0,0 0 1,0-1-1,0 1 0,1 0 1,-1-1-1,0 1 0,1-1 1,0 1-1,-1-1 0,1 0 1,0 0-1,-1 1 0,1-1 1,0-1-1,0 1 0,0 0 1,0 0-1,0-1 0,0 1 1,0-1-1,0 1 1,1-1-1,-1 0 0,0 0 1,0 0-1,2 0 0,6-1-14,-1-1-1,0 1 1,0-1-1,0-1 0,0 0 1,0 0-1,-1 0 1,1-1-1,-1-1 0,0 1 1,0-1-1,-1-1 1,1 1-1,-1-1 1,0-1-1,-1 1 0,11-14 1,-1-1 1,-1-1 1,-1 0-1,-1-1 1,-1-1-1,10-26 1,-18 40 26,1-1 1,-2 1-1,1-1 1,-2 1-1,1-1 1,-1 0-1,-1 0 1,1-18-1,-2 28-7,0 0-1,0 1 1,0-1-1,0 0 1,0 0-1,0 0 1,-1 1-1,1-1 1,0 0-1,0 0 1,-1 1-1,1-1 1,0 0-1,-1 1 1,1-1-1,0 0 1,-1 1-1,1-1 1,-1 1-1,1-1 1,-1 0-1,0 1 1,1-1-1,-1 1 1,0 0-1,0-1 1,0 0 1,-1 1 0,1 0 1,0 0-1,0 1 1,0-1-1,0 0 0,0 0 1,0 1-1,0-1 0,-1 0 1,1 1-1,0-1 1,0 1-1,0-1 0,-1 2 1,-6 4 34,0 0 1,1 1-1,-8 9 1,14-15-28,-11 12 45,1 1 0,1 0 0,0 0 0,1 1 0,1 0 0,0 0 0,1 1 0,1 1 0,0-1-1,1 1 1,1-1 0,1 1 0,0 1 0,0 30 0,3-41-182,0-1 0,1 0 0,0 0 0,0 1 0,1-1 0,-1 0-1,1 0 1,1 0 0,-1-1 0,1 1 0,0 0 0,0-1 0,1 0 0,0 0 0,0 0 0,0 0-1,0 0 1,1-1 0,9 7 0,10 0-378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17180,'-4'9'1600,"-41"118"1947,31-77-3425,3 0 0,2 1 0,-4 86-1,13-133-113,0 0 0,0 0 0,0 0 0,0-1 0,1 1 0,0 0 0,0 0 0,0-1-1,0 1 1,1 0 0,-1-1 0,1 0 0,3 5 0,-4-6 5,1-1-1,-1 0 1,1 0 0,-1 1-1,1-1 1,0 0-1,0 0 1,0 0 0,0-1-1,-1 1 1,1 0 0,0-1-1,0 1 1,0-1 0,0 0-1,0 0 1,1 1 0,-1-1-1,0-1 1,0 1-1,0 0 1,0 0 0,0-1-1,0 1 1,0-1 0,2-1-1,8-2 103,0-1 0,-1 0 0,0-1-1,0-1 1,-1 1 0,14-13 0,56-53 719,-56 50-583,-1-2 1,-1 0-1,-1-1 1,-1-1-1,-1-1 1,15-31-1,-32 54-230,0 0 0,0-1-1,-1 1 1,1-1 0,0-5 0,-2 8-2,0 1 0,0-1 1,0 1-1,0-1 1,0 0-1,0 1 1,0-1-1,-1 1 1,1-1-1,-1 1 1,1-1-1,-1 1 1,1 0-1,-1-1 0,0 1 1,0 0-1,0-1 1,0 1-1,-2-2 1,-5-5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1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85 16107,'-2'17'1441,"12"-3"-1025,2-5-176,5 2 416,4-1-456,2-1-608,2-2-392,5-1 560,0-2-176,0-5-184</inkml:trace>
  <inkml:trace contextRef="#ctx0" brushRef="#br0" timeOffset="1">384 66 13243,'1'-1'162,"0"-1"1,-1 1-1,1-1 1,-1 1 0,0-1-1,1 0 1,-1 1-1,0-1 1,0 1-1,0-1 1,0 0-1,0 1 1,0-1-1,-1 1 1,1-1 0,0 0-1,-1-1 1,0 2-62,0 1 1,0-1 0,0 0 0,0 1 0,0-1 0,0 0 0,0 1-1,0-1 1,0 1 0,-1-1 0,1 1 0,0 0 0,0 0-1,0-1 1,0 1 0,-1 0 0,1 0 0,0 0 0,0 0-1,0 0 1,-1 1 0,1-1 0,0 0 0,-2 1 0,-4 1 159,1 0 1,-1 0-1,0 1 1,1-1-1,-1 2 1,1-1-1,0 1 1,0 0-1,0 0 1,1 0-1,-8 9 1,9-10-209,0 1 1,1-1 0,0 1-1,0 0 1,0 0-1,0 1 1,1-1-1,-1 1 1,1-1-1,0 1 1,1 0 0,-1-1-1,1 1 1,0 0-1,0 0 1,0 0-1,1 6 1,0-10-41,0 0 0,0 1 0,0-1 0,0 0 1,0 0-1,1 0 0,-1 0 0,1 0 0,-1 1 0,1-1 0,-1 0 1,1 0-1,-1 0 0,1 0 0,0 0 0,-1-1 0,1 1 0,0 0 1,0 0-1,0 0 0,0-1 0,0 1 0,0 0 0,1 0 0,1 0 8,-1 0-1,1-1 0,-1 1 0,1-1 0,-1 0 1,0 0-1,1 0 0,-1 0 0,1 0 0,-1 0 1,4-1-1,2-1 45,0 0 0,-1-1 0,1 1 0,-1-1 0,1-1-1,9-6 1,-10 4 26,0 1 0,-1-1 0,0-1 0,0 1 0,0-1 0,-1 0 0,0-1 0,4-7 0,-7 12-101,0 0 0,-1 0-1,1 0 1,-1-1 0,0 1-1,0 0 1,0-1 0,0 1-1,0 0 1,-1-1 0,1 1-1,-1-1 1,0 1 0,0-1-1,0 1 1,-1 0 0,1-1-1,-1 1 1,0-1 0,0 1-1,0 0 1,0 0 0,-3-4-1,4 6-70,-1 0-1,0 0 1,0 0 0,1 0-1,-1 0 1,0 1 0,0-1-1,0 0 1,0 1-1,0-1 1,0 1 0,0-1-1,0 1 1,0-1-1,0 1 1,-1 0 0,1-1-1,0 1 1,0 0 0,0 0-1,0 0 1,-1 0-1,1 0 1,0 0 0,0 0-1,0 0 1,0 1-1,0-1 1,-1 0 0,1 1-1,0-1 1,0 1 0,0-1-1,0 1 1,0-1-1,0 1 1,-1 1 0,-7 7-676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2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20 188 17428,'7'0'532,"0"0"0,0-1 0,-1 0 0,1 0 0,0-1 1,0 1-1,0-2 0,-1 1 0,11-6 0,-5 1-244,0-1 0,-1 0 0,19-19 0,-20 18-211,-1 0 0,14-18 0,-20 23-51,-1 0 0,1 0 0,-1 0 1,0 0-1,0-1 0,-1 1 0,1 0 0,-1-1 0,0 0 0,0 1 0,0-6 0,-1 9-19,0 1 0,0-1 0,0 1 0,0-1 0,0 0 0,0 1 0,0-1 0,0 1 0,0-1 0,0 1 0,0-1 0,0 1 0,0-1 0,-1 0 0,1 1 0,0-1 0,0 1 0,-1-1 0,1 1 0,0-1 0,-1 1 0,1 0 0,0-1 0,-1 1 0,1-1 0,-1 1 0,1 0 0,-1-1 0,1 1 0,-1 0 0,1-1 0,-1 1 0,0 0 0,-1-1 4,0 1-1,0 0 1,1 1 0,-1-1 0,0 0-1,0 0 1,1 1 0,-1-1-1,0 1 1,1-1 0,-3 2-1,-4 2 9,1 0 0,0 0 0,0 1 0,-7 5-1,-4 8 4,0 0 0,1 1 0,2 1 0,0 0 0,0 1 0,2 1 0,-14 31 0,24-47-13,1-1-1,0 1 1,1 0-1,-1-1 0,1 1 1,0 0-1,1 0 1,-1 10-1,1-14-4,1 0 0,-1 0 0,0 0-1,1 0 1,-1 0 0,1 0 0,0-1 0,-1 1 0,1 0-1,0 0 1,0 0 0,0-1 0,1 1 0,-1-1 0,0 1-1,1-1 1,-1 1 0,0-1 0,1 1 0,0-1-1,-1 0 1,1 0 0,0 0 0,0 0 0,-1 0 0,1-1-1,0 1 1,4 0 0,3 1-59,1 0 0,-1-1-1,1-1 1,-1 0 0,1 0 0,0-1 0,-1 0-1,1 0 1,-1-1 0,0 0 0,11-5-1,-10 4-27,1-1 0,-1-1 0,0 0 0,0-1-1,-1 0 1,1 0 0,-1-1 0,-1 0-1,11-11 1,11-20-197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3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50 16980,'7'-11'2948,"-17"29"-878,-122 321 1942,93-228-3132,-40 195 0,92-390-1390,11-59-504,-18 113 616,2-1-1,18-44 1,-23 69 337,-1 0 0,1 0 0,0 0 0,1 1 0,0-1 0,0 1 0,0 0 0,0 0 0,1 1 0,0-1 0,0 1 0,10-7 0,-1 4 24,1 0 0,-1 1 0,1 1 0,16-4 0,-24 8 37,18-7 5,-1-1 0,0-1 0,0-1 0,-1-1 0,-1 0 0,0-2 0,0-1 0,28-26 0,39-45 95,-79 74-67,0 1 1,-1-1-1,-1-1 0,0 1 0,0-1 0,5-16 1,-9 11 77,-4 17-109,-1 1 0,1 0 0,0 0 0,0 0 0,0 0 0,-1 0 0,1-1 0,0 1 0,0 0 0,0 0 0,-1 0 0,1 0 0,0 0 0,0 0 0,-1 0-1,1 0 1,0 0 0,0 0 0,-1 0 0,1 0 0,0 0 0,0 0 0,-1 0 0,1 0 0,0 0 0,0 0 0,0 0 0,-1 1 0,1-1 0,0 0 0,0 0 0,-1 0-1,1 0 1,0 0 0,0 1 0,0-1 0,-1 0 0,-3 3 11,1 0 0,-1 1 0,0-1 0,1 1 1,-5 6-1,-32 53 313,2 2 0,3 2 0,-44 120 0,61-136-98,2 1-1,2 0 1,-9 73 0,24-106-478,3-16 23,2-11 42,20-32-209,2 0 0,42-46 0,-52 65 320,89-94 42,-82 92 98,-20 20-50,0-1-1,0 0 1,-1-1-1,8-8 1,-12 12-15,0 1-1,1-1 1,-1 1-1,0-1 1,1 1 0,-1-1-1,0 1 1,1 0-1,-1-1 1,0 1-1,1-1 1,-1 1 0,1 0-1,-1-1 1,1 1-1,-1 0 1,1 0 0,-1-1-1,1 1 1,-1 0-1,1 0 1,-1 0-1,2-1 1,1 12 86,-6 21 55,-10 17 76,9-36-112,1-1 0,-1 1 1,2 0-1,0 0 0,0 0 0,2 0 1,0 15-1,0-25-123,1-1 0,0 0 0,0 1 0,0-1 1,0 0-1,1 0 0,-1 0 0,0 1 0,1-1 0,0-1 0,-1 1 0,1 0 0,0 0 0,0-1 1,0 1-1,0-1 0,0 1 0,0-1 0,1 0 0,-1 0 0,0 0 0,1 0 0,2 0 1,-5 0-34,0-1 1,1 0-1,-1 0 1,0 0 0,0 0-1,1 0 1,-1 0 0,0 0-1,1 0 1,-1 0 0,0 0-1,0 0 1,1 0-1,-1 0 1,0 0 0,1 0-1,-1 0 1,0 0 0,0 0-1,1 0 1,-1-1 0,0 1-1,0 0 1,1 0-1,-1 0 1,0 0 0,0-1-1,1 1 1,-1 0 0,0 0-1,0 0 1,0-1 0,1 1-1,-1 0 1,0 0-1,0-1 1,0 1 0,0 0-1,0-1 1,0 1 0,1-1-1,0-13-706,-2 10 529,1-9-493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3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20652,'3'-3'1953,"0"0"-1361,-2-4-256,2 2 1032,3 5-744,0 0-1360,1 0 1664,-3 0-1016,0 6-64,-1 4-48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4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28 14267,'53'0'4700,"-52"0"-4578,-1 0 1,1 0 0,-1 0-1,0 0 1,1 1-1,-1-1 1,1 0 0,-1 0-1,0 1 1,1-1 0,-1 0-1,0 0 1,1 1-1,-1-1 1,0 0 0,0 1-1,1-1 1,-1 0 0,0 1-1,0-1 1,1 0 0,-1 1-1,0-1 1,0 1-1,0-1 1,0 0 0,0 1-1,0-1 1,0 1 0,0-1-1,0 1 1,0 0-1,-1 15 1038,-4-4-752,-1 1 0,0-1 0,-7 11 0,5-10-247,1-1-1,-10 28 1,10-24-91,6-13-56,-1 0 0,0 0 0,1 1-1,0-1 1,0 1 0,0-1 0,0 1 0,1-1-1,-1 1 1,1 0 0,0-1 0,0 1 0,0-1 0,1 7-1,0-9-4,0 0 0,0 0-1,0 0 1,0 0-1,0 0 1,1 0 0,-1 0-1,0 0 1,0 0 0,1 0-1,-1-1 1,1 1-1,-1 0 1,0-1 0,1 1-1,-1-1 1,1 0-1,0 1 1,-1-1 0,3 0-1,33-1 105,-4-4-851,49-15-1,-79 19 629,0 0 0,0 0 0,0 1-1,0-2 1,-1 1 0,1 0 0,0-1-1,0 1 1,-1-1 0,1 0-1,-1 1 1,0-1 0,1-1 0,-1 1-1,0 0 1,0 0 0,0-1 0,2-3-1,0-5-618</inkml:trace>
  <inkml:trace contextRef="#ctx0" brushRef="#br0" timeOffset="1">1 122 17596,'0'6'1608,"7"1"-1016,3 0-248,10-7 657,4 0-185,4-1-600,3-2-320,5 0 1496,1-2-1264,-2-14-48,-1-4 24</inkml:trace>
  <inkml:trace contextRef="#ctx0" brushRef="#br0" timeOffset="2">498 1 19860,'-14'33'1809,"-5"2"-1217,1-3-240,2 1 672,3-4-176,4-5-392,4-5-208,6-4-512,2 1-368,0-10-496,1-6 872,-3-3-176,1-6-192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4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14283,'1'2'147,"0"-1"1,0 1-1,0 0 0,1-1 0,-1 1 1,1 0-1,-1-1 0,1 0 0,0 1 1,0-1-1,-1 0 0,1 0 0,0 0 1,0 0-1,0 0 0,0-1 0,0 1 1,0-1-1,0 1 0,0-1 0,1 0 1,-1 1-1,0-1 0,0 0 0,0 0 1,0-1-1,0 1 0,1 0 1,-1-1-1,2 0 0,11-1 547,-7 1-362,-1 0 1,1-1 0,-1 1 0,1-1 0,-1-1 0,0 1 0,8-5 0,0-1 173,1 0-73,-1-1 0,0-1 0,-1 0 0,23-20 0,-37 30-423,1-1-1,-1 1 1,0 0 0,1-1 0,-1 1 0,0 0-1,1-1 1,-1 1 0,0 0 0,0-1-1,1 1 1,-1 0 0,0-1 0,0 1-1,0-1 1,0 1 0,0-1 0,1 1-1,-1 0 1,0-1 0,0 1 0,0-1-1,0 1 1,0-1 0,0 1 0,0 0-1,0-1 1,-1 1 0,1-1 0,0 1-1,0-1 1,0 1 0,0 0 0,-1-1-1,1 0 1,0 1-1,-1 0 0,0 0 0,1-1 0,-1 1 0,1 0-1,-1 0 1,1-1 0,-1 1 0,1 0 0,-1 0 0,0 0 0,1 0 0,-1 0 0,1 0-1,-1 0 1,0 0 0,1 0 0,-1 0 0,1 0 0,-1 1 0,1-1 0,-1 0 0,1 0 0,-2 1-1,-12 7 35,1 0 0,0 0 0,0 2 0,1 0 0,0 0 0,1 1 1,0 0-1,0 1 0,2 0 0,-1 1 0,-8 17 0,15-26-42,1 0 1,0 0-1,0 1 1,0-1 0,1 1-1,-1 0 1,1-1 0,0 1-1,0 8 1,0-11-2,2-1-1,-1 0 1,0 0-1,0 0 1,0 0 0,0 0-1,1 0 1,-1 0-1,0 0 1,1 0-1,-1 0 1,1 0 0,-1 0-1,1 0 1,0 0-1,-1 0 1,1 0 0,0-1-1,1 2 1,-1-1-2,1 0 1,-1-1-1,1 1 1,0 0-1,-1-1 1,1 1-1,0-1 1,0 0-1,-1 0 1,1 0-1,0 1 1,-1-2-1,1 1 1,0 0-1,0 0 1,2-1-1,5-1-41,0-1 1,0 0-1,0 0 0,0-1 0,14-9 0,43-30-260,-46 28 187,13-7-103,-16 12 24,-1-2 1,0 0-1,17-16 1,-28 22 85,15-14-176,-19 19 260,0 0 0,-1 1 0,1-1 0,0 0-1,0 1 1,0-1 0,0 1 0,0-1-1,0 1 1,0 0 0,0-1 0,0 1 0,0 0-1,0 0 1,0 0 0,0-1 0,0 1-1,0 0 1,2 1 0,-2 0 16,-1 1 1,0-1-1,0 1 0,0-1 0,0 1 1,-1-1-1,1 1 0,0-1 0,-1 1 1,1-1-1,-1 0 0,1 1 0,-1-1 1,-1 3-1,2-3 24,-1 1 28,0 1 0,0 0 0,0-1 0,0 1-1,1 0 1,-1 0 0,1-1 0,0 1 0,-1 0 0,2 4 0,-1-6-26,0 0 0,1 0 0,-1 0 0,0-1 0,1 1 0,-1 0 1,0 0-1,1-1 0,-1 1 0,1 0 0,0-1 0,-1 1 0,1-1 0,-1 1 0,1-1 0,0 1 1,-1-1-1,1 1 0,0-1 0,0 0 0,-1 1 0,1-1 0,0 0 0,0 1 0,0-1 0,0 0 1,-1 0-1,1 0 0,0 0 0,0 0 0,0 0 0,0 0 0,-1 0 0,1 0 0,0 0 0,0-1 0,1 1 1,5-2 24,0 0 1,0 0 0,0-1-1,0 0 1,0 0 0,0 0 0,8-7-1,0 0-35,-1-1-1,15-14 1,2-8-94,-1-1 0,-2-2 0,25-42 0,-27 40-73,-18 26 131,-1 1-1,0-1 1,-1 0-1,7-21 1,-28 71 422,8-21-205,0 1-1,-7 33 0,10-25-87,1 1 1,2-1-1,0 1 1,6 40-1,2-11-27,17 58 0,-16-62 1,-8-52-73,1 0 1,-1 1-1,0-1 1,0 0-1,0 0 1,0 0 0,0 0-1,0 0 1,0 0-1,0 1 1,0-1-1,0 0 1,0 0 0,0 0-1,0 0 1,0 0-1,0 1 1,0-1-1,0 0 1,0 0 0,0 0-1,0 0 1,0 0-1,-1 1 1,1-1-1,0 0 1,0 0 0,0 0-1,0 0 1,0 0-1,0 0 1,0 0 0,0 0-1,0 1 1,-1-1-1,1 0 1,0 0-1,0 0 1,0 0 0,0 0-1,0 0 1,-1 0-1,1 0 1,0 0-1,0 0 1,0 0 0,0 0-1,0 0 1,-1 0-1,1 0 1,0 0-1,0 0 1,0 0 0,-10-7 51,-10-14-67,-7-15-241,1 0 1,2-2 0,2 0 0,1-2 0,-18-50 0,37 85 269,0 0 0,0-1 0,1 1 0,0-1 0,0 1 0,0-1 0,1-9 0,0 13 4,0 1 0,1-1 0,-1 0 0,1 1-1,-1-1 1,1 1 0,0-1 0,0 0 0,-1 1 0,1 0 0,0-1 0,0 1 0,1 0 0,-1-1 0,0 1-1,0 0 1,1 0 0,-1 0 0,0 0 0,1 0 0,-1 0 0,1 1 0,0-1 0,-1 0 0,1 1 0,-1-1 0,1 1-1,3-1 1,14-2 145,1 1 0,0 0-1,0 2 1,22 2 0,32-2-1085,-73 0 905,0 0-1,-1 0 1,1 0 0,0 0 0,0 0 0,0 0 0,0 0 0,-1 0 0,1-1 0,0 1 0,0 0 0,0-1-1,-1 1 1,1 0 0,0-1 0,-1 1 0,1-1 0,0 1 0,-1-1 0,1 0 0,0 1 0,-1-1-1,1 0 1,-1 1 0,1-1 0,-1 0 0,0 1 0,1-2 0,-5-9-331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11875,'-48'83'2308,"-85"164"945,121-223-3079,-41 102 614,45-104-485,1 1-1,0 0 1,-4 38-1,11-60-275,0 0-1,0 0 1,-1 0-1,1 0 1,0 0 0,0 0-1,0 0 1,1 0-1,-1 0 1,0 0-1,0 0 1,0 0-1,1 0 1,-1 0 0,1 0-1,-1 0 1,0 0-1,1 0 1,0-1-1,-1 1 1,1 0 0,-1 0-1,1 0 1,0-1-1,0 1 1,-1 0-1,1-1 1,0 1-1,0-1 1,0 1 0,0-1-1,0 1 1,0-1-1,0 0 1,0 1-1,0-1 1,0 0-1,0 0 1,0 0 0,0 0-1,0 0 1,0 0-1,2 0 1,6-1 154,0 0 1,1 0 0,-1-1 0,11-4-1,2 0 91,12 1 199,54 0 0,-66 6-599,0-2-1,0 0 0,-1-2 1,1 0-1,-1-1 1,38-13-1,-51 13 24,0-1-1,-1 0 0,1 0 1,-1 0-1,0-1 0,0 0 1,-1-1-1,0 1 0,0-1 1,-1 0-1,1-1 0,7-15 1,14-30-341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05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22645,'-15'1'2448,"11"2"-1391,11-3 719,5-1-1776,1-5-904,7 3 840,-6-3-328,9-4-200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4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33 22797,'2'-31'186,"-2"29"-89,-1 7 1,-8 51 301,7-44-328,-40 454 776,43-434-788,-1-32-56,0 0-1,1 1 1,-1-1-1,0 1 1,0-1-1,0 0 1,0 1-1,1-1 1,-1 0-1,0 1 1,0-1-1,1 0 1,-1 0-1,0 1 1,0-1-1,1 0 1,-1 0-1,0 1 0,1-1 1,-1 0-1,0 0 1,1 0-1,-1 0 1,0 1-1,1-1 1,0 0-1,0 0 4,0 0 0,0-1 0,0 1 0,0 0 0,0-1 0,-1 1 0,1 0 0,0-1 0,0 1-1,0-1 1,0 1 0,0-1 0,0 0 0,-1 1 0,2-2 0,16-16 53,-1-1 0,-1-1 0,20-31-1,3-4 26,130-167 246,-166 217-322,1 1 6,-1-1 0,1 1 1,-1-1-1,1 1 0,1 0 0,-1 1 0,0-1 0,10-5 0,-14 9-12,0 0 0,1 0-1,-1 0 1,0 0 0,1 0-1,-1 0 1,0 0 0,1 0 0,-1 0-1,0 0 1,0 0 0,1 0-1,-1 0 1,0 0 0,1 1-1,-1-1 1,0 0 0,0 0 0,1 0-1,-1 0 1,0 1 0,0-1-1,1 0 1,-1 0 0,0 0 0,0 1-1,1-1 1,-1 0 0,0 0-1,0 1 1,0-1 0,0 0 0,0 0-1,1 1 1,-1-1 0,0 0-1,0 1 1,0-1 0,0 0 0,0 1-1,0-1 1,0 0 0,0 0-1,0 1 1,0 0 0,-1 16 39,-18 53 42,5-19-51,-8 25 23,13-46-265,1 1 1,-7 44-1,15-69-274,-1-1-1,1 1 0,0-1 1,1 1-1,0-1 0,-1 0 0,1 1 1,1-1-1,-1 0 0,4 7 1,0-8-614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5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13 17740,'1'-13'1380,"-1"19"-169,-3 19-5,-30 165 883,-8 68-1175,40-254-898,0 3 45,0 1 0,1 0 0,-1 0 0,1 0 0,2 10 1,-2-18-55,0 0 1,0 1-1,0-1 1,0 0-1,0 0 1,0 1-1,0-1 1,0 0-1,0 1 1,0-1-1,1 0 1,-1 1-1,0-1 1,0 0-1,0 0 1,1 1-1,-1-1 1,0 0-1,0 0 1,1 0-1,-1 1 1,0-1-1,0 0 1,1 0-1,-1 0 1,0 0 0,1 1-1,-1-1 1,0 0-1,0 0 1,1 0-1,-1 0 1,0 0-1,1 0 1,-1 0-1,0 0 1,1 0-1,-1 0 1,1 0-1,11-9 243,18-27 225,36-59-1,-40 56-269,131-178-89,-140 186-1388,-17 30 1238,0 1 1,0-1-1,1 1 1,-1-1-1,0 1 1,0-1-1,0 1 1,0-1 0,0 1-1,0-1 1,0 1-1,0-1 1,0 1-1,0-1 1,0 1-1,0-1 1,0 1 0,-1-1-1,1 1 1,0-1-1,0 1 1,-1-1-1,1 0 1,-1 1 3,0 0 0,0-1-1,1 1 1,-1 0 0,0 0 0,0 0 0,0 0 0,0 0-1,1 0 1,-1 0 0,0 0 0,0 0 0,0 0 0,0 1-1,1-1 1,-1 0 0,0 0 0,0 1 0,1-1 0,-2 1-1,-17 9-558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5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17116,'0'23'1984,"2"-1"-1272,0-2-320,6 1 1001,2 2-489,3-1-272,2-5-552,4-1-416,2-5-1657,1-5 1745,1-10-248,1-9-272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50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4 16652,'0'0'53,"0"-1"1,1 1-1,-1 0 0,0 0 1,0-1-1,1 1 1,-1 0-1,1 0 1,-1 0-1,0-1 1,1 1-1,-1 0 1,0 0-1,1 0 1,-1 0-1,1 0 1,-1 0-1,0 0 1,1 0-1,-1 0 1,1 0-1,-1 0 1,0 0-1,1 0 1,-1 0-1,1 0 1,-1 0-1,0 1 1,1-1-1,-1 0 0,0 0 1,1 0-1,-1 1 1,0-1-1,1 0 1,-1 0-1,0 1 1,1-1-1,-1 0 1,0 1-1,0-1 1,0 0-1,1 1 1,-1-1-1,0 1 1,17 19 691,-14-16-367,26 37-36,-2 1 0,-2 2 0,-1 0-1,-3 2 1,22 63 0,-29-64-307,-1 0 0,-3 0 1,-1 1-1,-2 0 0,-3 1 0,-1-1 0,-2 1 1,-3 0-1,-2-1 0,-1 1 0,-3-1 0,-17 58 1,5-40-55,-3-2 1,-35 65 0,40-93-213,-1-1 0,-2-1-1,-1-1 1,-1-1 0,-32 31 0,4-18-2,-2-8-112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51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14923,'-1'-1'97,"0"1"0,0 0 0,0 0 0,0 0 0,0 0 0,0 0 0,0 0 0,0 0 0,1 0-1,-1 1 1,0-1 0,0 0 0,0 0 0,0 1 0,0-1 0,1 1 0,-1-1 0,0 1 0,0-1 0,1 1 0,-2 0 0,-15 14 333,2 4 49,2 0 0,0 0 0,1 1 0,1 1 0,0 0 0,-7 25 0,13-34-344,-17 44 259,3 1 0,2 1 0,-12 75 0,15-32-17,-3 113 0,16-153-495,2 0 1,3 1-1,2-1 1,16 64-1,-14-90-108,2 0 0,1-1 0,2-1 0,2 0-1,0-1 1,2-1 0,2 0 0,30 39-1,9-2-353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6:5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19228,'11'14'1969,"8"-6"-1097,7-7-336,12-2 1016,4-5-544,7-4-391,2 1-257,1-1-769,-8-1-431,-7 4-1592,-8-2 1976,-15 3-392,-11 6-353</inkml:trace>
  <inkml:trace contextRef="#ctx0" brushRef="#br0" timeOffset="1">44 333 17636,'30'14'2328,"6"-7"-1408,4-17-407,6 0 1727,8-3-1664,2-7-400,-2 3 160,-5 0-104,-14-6-336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0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16187,'1'-4'396,"16"-60"3131,-16 59-3126,1 1-1,-1-1 1,1 0-1,1 1 1,-1 0-1,1 0 1,-1 0-1,1 0 1,0 0-1,7-6 1,-10 10-385,0 0 0,0 0 0,0 0 1,1 0-1,-1-1 0,0 1 0,0 0 0,0 0 0,0 0 0,1 0 1,-1 0-1,0 0 0,0 0 0,0 0 0,1 0 0,-1 0 0,0 0 1,0 0-1,0 0 0,1 0 0,-1 0 0,0 0 0,0 0 0,0 0 1,0 0-1,1 1 0,-1-1 0,0 0 0,0 0 0,0 0 0,0 0 1,1 0-1,-1 0 0,0 0 0,0 1 0,0-1 0,0 0 0,0 0 1,0 0-1,0 0 0,1 1 0,-1-1 0,0 0 0,0 0 0,0 0 1,0 0-1,0 1 0,0-1 0,0 0 0,0 0 0,0 0 1,0 1-1,0-1 0,0 0 0,0 0 0,0 0 0,0 1 0,0-1 1,0 0-1,0 0 0,-1 1 0,1 14 130,0-14-117,-5 30 32,-10 36-1,9-44-46,1 0 0,0 0 0,-1 36 1,6-58-15,0 0 0,0 0 0,0 1 1,0-1-1,0 0 0,0 0 1,0 0-1,0 1 0,0-1 1,0 0-1,1 0 0,-1 0 0,0 0 1,1 1-1,-1-1 0,1 0 1,-1 0-1,1 0 0,0 0 1,0 0-1,-1 0 0,1 0 1,0-1-1,0 1 0,0 0 0,0 0 1,0-1-1,0 1 0,0 0 1,0-1-1,0 1 0,0-1 1,0 1-1,0-1 0,1 0 1,-1 1-1,0-1 0,0 0 0,0 0 1,1 0-1,-1 0 0,0 0 1,0 0-1,0 0 0,1 0 1,-1 0-1,2-1 0,6-2 4,1 0 0,-1-1 0,0 0 0,15-9 0,-15 8-2,148-91 59,-77 45-32,-69 44-28,-7 5 2,0-1 0,0 0 0,0 1 0,0-1 0,0 1 0,1 0 0,-1 1 0,1-1 0,-1 1 0,1 0 0,0 0 0,6-1 0,-11 3-2,1-1-1,-1 0 0,1 0 1,-1 1-1,1-1 0,-1 1 1,1-1-1,-1 0 0,0 1 1,1-1-1,-1 1 0,0-1 1,1 1-1,-1-1 0,0 1 1,0-1-1,1 1 1,-1-1-1,0 1 0,0-1 1,0 1-1,0-1 0,0 1 1,0 0-1,0-1 0,0 1 1,0-1-1,0 1 0,0-1 1,0 1-1,0 0 0,0-1 1,-1 1-1,1-1 0,0 1 1,-9 30 3,6-20-2,-27 105-222,29-99-703,0-16 903,1-1 0,0 0 0,0 0 0,0 1 0,0-1 0,0 0 0,0 0 0,0 1 1,1-1-1,-1 0 0,0 0 0,0 0 0,0 1 0,0-1 0,0 0 0,0 0 0,0 1 0,0-1 0,1 0 0,-1 0 1,0 0-1,0 1 0,0-1 0,0 0 0,1 0 0,-1 0 0,0 0 0,0 0 0,0 0 0,1 1 0,-1-1 0,0 0 1,0 0-1,1 0 0,-1 0 0,0 0 0,0 0 0,0 0 0,1 0 0,-1 0 0,0 0 0,0 0 0,1 0 0,-1 0 1,0 0-1,0 0 0,1 0 0,-1 0 0,0 0 0,0 0 0,1-1 0,-1 1 0,0 0 0,0 0 0,0 0 0,1 0 1,-1 0-1,0-1 0,0 1 0,0 0 0,0 0 0,1-1 0,7-6-424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0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 17388,'13'-2'2032,"-3"2"-1312,-7 12-112,-3 9 1049,-4 7-385,-3 5-232,1 7-408,-1 2-111,-3 2-121,1 1-216,0-2-800,5-5-561,-2-8 969,1 1-184,-1-6-168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22333,'3'2'1792,"-3"0"-1368,5-2-192,2 0 432,1-3-512,1 0-856,0 0-488,-5-1 904,-4 0-248,-3 4-248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1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76 14379,'0'-9'794,"0"1"1,1 0-1,-1 0 1,2-1-1,2-11 0,-4 20-756,0 0 0,0 1 0,0-1-1,0 0 1,0 0 0,1 0-1,-1 0 1,0 0 0,0 0-1,0 0 1,0 0 0,0 0 0,0 0-1,0 0 1,0 0 0,0 0-1,0 0 1,0 0 0,0 0-1,0 0 1,0 0 0,1 0 0,-1 0-1,0 0 1,0 0 0,0 0-1,0 0 1,0 0 0,0 0-1,0 0 1,0 0 0,0 0 0,0 0-1,0 0 1,0 0 0,1 0-1,-1 0 1,0 0 0,0 0 0,0 0-1,0 0 1,0 0 0,0 0-1,0 0 1,0 0 0,0 0-1,0 0 1,0 0 0,0 0 0,0 0-1,0-1 1,0 1 0,0 0-1,3 14 966,-2 16-307,-11 120 591,-1 22-570,11-170-697,0 0-1,0 0 1,0 0-1,0 0 1,0 0-1,0 0 1,1 0-1,-1 0 1,1 0 0,0 0-1,1 3 1,-2-4-14,0-1 1,1 0-1,-1 0 1,0 0-1,0 0 1,0 1-1,1-1 1,-1 0-1,0 0 1,1 0-1,-1 0 1,0 0-1,0 0 1,1 0-1,-1 0 1,0 0-1,0 0 0,1 0 1,-1 0-1,0 0 1,1 0-1,-1 0 1,0 0-1,0 0 1,1 0-1,-1 0 1,0 0-1,0 0 1,1-1-1,12-10 112,23-35 73,-2-1 1,31-57 0,-16 24-99,-37 59-75,-8 15-9,-1-1 0,1 1 1,1 0-1,-1 0 0,1 0 0,5-5 1,-9 11-10,-1 0 1,0 0 0,0 0-1,0 0 1,0 0 0,1-1-1,-1 1 1,0 0 0,0 0-1,0 0 1,0 0 0,1 0 0,-1 0-1,0 0 1,0 0 0,0 0-1,1 0 1,-1 0 0,0 0-1,0 0 1,0 0 0,1 0-1,-1 0 1,0 0 0,0 0-1,0 0 1,1 0 0,-1 0-1,0 0 1,0 0 0,0 0 0,1 0-1,-1 0 1,0 1 0,0-1-1,0 0 1,0 0 0,0 0-1,1 0 1,-1 0 0,0 1-1,0-1 1,0 0 0,0 0-1,0 0 1,0 0 0,0 1 0,1-1-1,-1 0 1,0 0 0,0 0-1,0 1 1,0-1 0,0 0-1,0 0 1,0 0 0,0 1-1,0-1 1,0 0 0,0 0-1,0 0 1,0 1 0,-1-1-1,1 0 1,0 0 0,0 0 0,0 1-1,-1 19 15,0-17-10,-3 29 33,0-9-16,2-1-1,0 0 1,3 32-1,-1-53-20,0 1 0,0 0-1,0-1 1,0 1 0,0 0-1,0-1 1,1 1 0,-1 0-1,1-1 1,-1 1 0,1-1-1,0 1 1,0-1 0,0 1-1,0-1 1,0 0 0,0 1-1,0-1 1,0 0 0,0 0-1,0 0 1,1 0 0,-1 0-1,0 0 1,1 0 0,-1 0-1,1 0 1,-1-1 0,1 1-1,-1 0 1,1-1 0,0 0-1,-1 1 1,1-1 0,0 0-1,-1 0 1,1 0 0,0 0-1,2 0 1,2-1 9,0-1 0,0 0 0,0 0 1,0 0-1,0 0 0,-1-1 0,1 0 0,-1 0 0,8-7 0,1-2 51,-1 0 1,0-1-1,-1 0 0,-1-1 0,0 0 0,11-20 0,45-98 505,-65 132-487,0 7-55,0 9-7,-5 32 38,-1 37 53,4-76-113,1 0 0,0 1-1,0-1 1,1 0 0,0 0 0,6 14 0,-8-22-15,0 0 0,1 0 0,-1 0 0,1 0 0,-1 0 0,1 0 0,-1 0 0,1-1 0,0 1 0,0 0 0,-1 0 0,1 0 0,0-1 0,0 1 1,1 0-1,-1-1-31,-1 1 0,1-1 0,-1 0 0,1 0 0,-1 0 0,0 0 0,1 0 0,-1 0 0,1 0 0,-1 0 0,1 0 0,-1 0 0,1-1 0,-1 1 1,1 0-1,-1 0 0,1 0 0,-1-1 0,1 1 0,-1 0 0,0 0 0,1-1 0,0 0 0,1-1-86,-1 0-1,1 0 1,0 0-1,-1 0 1,0-1-1,1 1 1,-1-1-1,0 1 1,0-1-1,0 1 1,0-4-1,4-28-371,-1-9-182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1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1 204 15347,'0'-1'3114,"11"-1"-1909,22-5-23,592-51 3413,-337 56-4217,157-3-273,-129-24-45,-5-26-9,-215 37-41,-48 7-5,-36 7-78,1 1-1,0 0 1,0 1 0,0 0-1,0 1 1,1 1 0,17 1-1,-30-1 35,0 0-1,-1 0 1,1 0-1,0 0 1,-1 0-1,1 1 1,0-1-1,-1 0 1,1 0-1,-1 0 1,1 1-1,0-1 1,-1 0-1,1 1 1,-1-1-1,1 1 1,-1-1-1,1 0 1,-1 1-1,1-1 1,-1 1-1,0-1 1,1 1-1,-1 0 1,0-1-1,1 1 1,-1-1-1,0 1 0,0-1 1,1 2-1,-1-1 14,-1-1-1,1 0 0,0 1 0,-1-1 1,1 1-1,0-1 0,-1 0 0,1 1 1,-1-1-1,1 0 0,-1 1 0,1-1 0,-1 0 1,1 1-1,-1-1 0,1 0 0,-1 0 1,1 0-1,-1 0 0,1 0 0,-1 1 1,1-1-1,-1 0 0,1 0 0,-1 0 1,1 0-1,-1-1 0,1 1 0,-1 0 1,0 0-1,1 0 0,-1 0 0,1 0 0,-1-1 1,0 1-1,-18-9-509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2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11 17596,'3'-10'2919,"-5"26"-1450,-7 32-259,-8 26-594,3 0 1,-4 92-1,18-164-589,-1 5 71,1 1 1,0-1-1,3 13 1,-3-19-81,0 0 0,0-1 1,0 1-1,0 0 0,0 0 0,0-1 1,0 1-1,0 0 0,1-1 0,-1 1 1,0 0-1,1-1 0,-1 1 1,0 0-1,1-1 0,-1 1 0,1-1 1,-1 1-1,1-1 0,-1 1 0,1-1 1,0 1-1,-1-1 0,1 1 1,-1-1-1,1 0 0,0 1 0,-1-1 1,1 0-1,0 0 0,-1 1 0,1-1 1,0 0-1,0 0 0,-1 0 0,1 0 1,0 0-1,0 0 0,-1 0 1,1 0-1,0 0 0,-1 0 0,1-1 1,0 1-1,0 0 0,-1 0 0,1-1 1,0 1-1,8-7 149,0 1 0,0-1 0,-1 0 0,0-1 0,-1 0 0,0 0 0,0-1 0,6-10 0,9-9 202,143-177 326,-161 200-920,-1 0 0,0 1 0,-1-1-1,1 0 1,1-6 0,-3 9 189,-1 1 0,0 0 0,1 0 0,-1-1 0,0 1 0,0 0 0,0 0 0,0-1 0,0 1 0,0 0 0,0-1 0,0 0 0,-1 1 18,1 1 0,0-1 0,0 1 1,-1-1-1,1 1 0,0-1 0,-1 1 0,1 0 0,-1-1 1,1 1-1,0 0 0,-1-1 0,1 1 0,-1 0 0,1-1 1,-1 1-1,1 0 0,-1 0 0,1 0 0,-1-1 0,1 1 1,-1 0-1,0 0 0,1 0 0,-1 0 0,1 0 0,-1 0 0,0 0 1,-14 1-527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1 424 16083,'5'32'1881,"0"-2"-961,-3-3-360,10 6 888,-2 0-151,4-4-329,1 0-288,-2-5-768,1-4-456,2-4-2329,-3-5 2545,-1-12-392,4-12-288</inkml:trace>
  <inkml:trace contextRef="#ctx0" brushRef="#br0" timeOffset="1">402 23 17452,'0'-19'1992,"3"15"-1152,-3 6-336,0 9 1393,0 6-665,-2 6-416,1 3-256,-1 7-336,2 1-72,-1-2-400,-2-3-376,3-2 144,-4-4 344,4-5-160,0 0-88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3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37 18900,'-2'18'2136,"1"-4"-1471,1-5-249,1-3 976,1-9-512,-1-4-208,1 1-480,-2-3-280,0 4-720,0-2-248,-2-6 792,1-5-160,1 3-216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70 19244,'16'-15'-722,"-9"9"1261,0-1 0,-1 1 0,1-1 0,-1-1-1,8-13 1,-31 33 498,9-4-666,0 1 0,1 1 0,0-1 1,0 1-1,-6 14 0,-23 56 316,33-73-630,-2 5-5,-49 130 494,46-119-462,2 2 0,1-1 0,0 1-1,0 25 1,4-25-46,1 1-1,1 0 0,7 40 0,-7-56-169,1-1 0,1 0-1,0 0 1,0 0 0,1 0 0,0-1 0,0 1 0,1-1-1,0 0 1,1 0 0,0-1 0,11 12 0,-16-17 96,1-1-1,0 1 1,0-1 0,0 1 0,-1-1 0,2 0 0,-1 0 0,0 0-1,0 0 1,0 0 0,0 0 0,1 0 0,-1-1 0,0 1-1,1-1 1,-1 0 0,1 0 0,2 0 0,18-9-443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4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 21052,'-2'2'352,"1"1"-1,-1 0 1,0-1-1,1 1 1,0 0-1,0 0 1,0 0-1,0 0 0,0 0 1,0 0-1,0 4 1,-2 36 852,3-39-1188,-1 0 27,1 0 1,0 0 0,0 0-1,1 1 1,-1-1 0,3 7-1,-3-10-38,0-1-1,0 1 1,1-1-1,-1 1 1,0-1-1,0 1 1,1-1-1,-1 1 1,1-1-1,-1 1 1,0-1-1,1 0 1,-1 1-1,1-1 1,-1 0-1,1 1 0,-1-1 1,1 0-1,-1 0 1,1 0-1,0 1 1,1-1 0,-1 0 0,1 0 0,-1 0 0,0 0 0,1-1 1,-1 1-1,1 0 0,-1-1 0,0 1 0,1-1 0,-1 1 0,2-2 0,8-5 32,0-1-1,0 1 0,-1-2 0,-1 0 1,17-18-1,-16 16 14,1 0-1,0 0 1,24-17 0,-35 28-49,1 0 0,-1-1 0,0 1 0,1 0 1,-1-1-1,0 1 0,1 0 0,-1 0 0,1-1 1,-1 1-1,0 0 0,1 0 0,-1 0 1,1 0-1,-1-1 0,1 1 0,-1 0 0,0 0 1,1 0-1,-1 0 0,1 0 0,-1 0 1,1 0-1,-1 0 0,1 0 0,-1 1 0,1-1 1,-1 0-1,0 0 0,1 0 0,-1 0 1,1 1-1,-1-1 0,0 0 0,1 0 0,0 1 1,-1 0-3,1 1 1,-1-1 0,0 1 0,1-1 0,-1 1 0,0-1 0,0 0-1,0 1 1,0-1 0,0 1 0,0-1 0,-1 2 0,-14 54-23,12-48 39,-3 8-36,4-10-5,-1-1 0,1 1 0,1 0 0,-1 0 0,1 0 0,0 0 0,1-1 0,0 12 0,0-18-1,0 1 0,0-1 0,0 0 0,0 0 0,0 1 0,0-1 0,0 0 0,0 0 0,0 1 0,0-1 0,0 0 0,0 0 0,0 0 0,0 1 0,1-1 0,-1 0 0,0 0 0,0 0 0,0 1 0,0-1 0,0 0 0,1 0 0,-1 0 0,0 0 0,0 1 0,0-1 0,1 0 0,-1 0 0,0 0 0,0 0 0,1 0-1,-1 0 1,0 0 0,0 0 0,0 0 0,1 0 0,-1 0 0,0 0 0,0 0 0,1 0 0,-1 0 0,0 0 0,0 0 0,1 0 0,-1 0 0,0 0 0,0 0 0,1 0 0,-1 0 0,0 0 0,0-1 0,0 1 0,1 0 0,-1 0 0,0 0 0,0 0 0,0 0 0,0-1 0,1 1 0,-1 0 0,0-1 0,11-11-578,-6 3 122</inkml:trace>
  <inkml:trace contextRef="#ctx0" brushRef="#br0" timeOffset="1">512 20 18940,'10'1'1840,"0"0"-1135,0 1-321,6 1 752,0 1-224,0-4-360,1 0-344,-3 0-808,0 0-376,-2 0 752,1 1-160,-5-1-200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4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20212,'2'1'131,"-1"-1"0,0 1 0,0 0 0,0 0 0,0 0 0,0 0 0,0 0 0,0 0 0,0 0 1,0 0-1,-1 0 0,1 0 0,0 1 0,-1-1 0,1 0 0,-1 0 0,1 1 0,-1-1 0,1 1 0,-1-1 0,0 0 0,0 1 0,0-1 0,0 3 0,-7 38 973,3-27-681,-6 31 89,-20 119-60,27-148-436,1-1 1,1 1-1,2 30 0,-1-46-9,0 0 0,0 0 0,0 0 0,1 0 0,-1 0 0,0 0 0,0 0 0,1 0 0,-1 0 0,1 0 0,-1 0 0,1 0 0,-1 0 0,1 0 0,0 0 0,-1 0 0,1 0 0,0-1 0,0 1 0,-1 0 0,1 0 0,0-1 0,0 1 0,2 0 0,-1 0 11,0-1-1,0 0 1,0 1-1,0-1 1,0 0-1,-1 0 0,1 0 1,0-1-1,0 1 1,0 0-1,0-1 1,4-1-1,4-2 94,0 0-1,-1-1 1,18-12-1,30-25 341,-3-3-1,-1-1 1,82-96-1,-131 139-464,19-27-284,-21 28 177,-1 1 0,0-1 0,0 0 0,0 0 0,0 0 0,-1 0 0,1 0 0,0 0 0,-1 0 0,1 0 0,-1 0 0,0 0 0,0 0 0,0 0 0,0-2 0,0 4 95,0-1 0,0 1 0,-1-1 0,1 1 0,0-1 0,0 1 0,-1 0 0,1-1 0,0 1 0,-1 0 1,1-1-1,0 1 0,-1 0 0,1-1 0,-1 1 0,1 0 0,0 0 0,-1-1 0,1 1 0,-1 0 0,1 0 0,-1 0 0,1 0 1,-1 0-1,1 0 0,-1-1 0,1 1 0,-1 0 0,1 0 0,-1 1 0,1-1 0,-1 0 0,1 0 0,-1 0 0,1 0 1,0 0-1,-1 0 0,0 1 0,-13 6-648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18564,'7'13'2112,"4"-1"-1263,1-4-377,5-1 1032,-1 1-288,1-1-688,-1 3-528,-1 0-640,-5-2 536,2 0-176,-2-1-104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5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18300,'15'13'1141,"0"0"0,-1 1-1,16 19 1,-20-19-874,0 0-1,-1 1 0,14 29 1,-18-30-255,0 0-1,0 0 1,-1 1 0,-1-1-1,-1 1 1,0 0 0,0 0-1,-2 0 1,0 0 0,-1 0-1,-4 25 1,2-22 1,-2 0-1,0 0 1,-1-1-1,-1 0 1,-18 33 0,19-39-149,-1 0 1,-1-1-1,0 0 1,0 0-1,-1-1 1,-1 0 0,1 0-1,-1-1 1,-15 9-1,5-7-185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15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 20452,'4'-1'1953,"-2"1"-1481,-2 5-176,-3 4 992,0 7-624,-1 2-176,-1 10-223,2 2-41,0 10 0,2 4-72,-6-1-16,3 5-232,1-1-568,-2-3-561,-2-8 1009,2-1-152,2-5-192</inkml:trace>
  <inkml:trace contextRef="#ctx0" brushRef="#br0" timeOffset="1">12 743 20196,'0'12'1681,"3"-5"-1201,4-2-224,-7-3 528,3-1-576,-7-5-48,1-5-112,0 1-192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21269,'-2'0'1880,"-1"1"-1352,0 1-248,3-1 792,3 0-199,2 1-633,-1-1-408,5 2-1057,-2 1 505,3 2 456,1 1-192,2 1-192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48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20876,'2'4'1329,"0"8"-1137,-2 4-128,-8 8 144,1 9-40,0 9-8,-1 2-24,3 0-56,2-1-64,1 2-448,1-2-240,1-6-2161,-4-5 2481,-1-9-384,0-3-208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4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4 160 17444,'-1'-4'224,"0"-1"1,0 0-1,1 0 0,-1 0 1,1 0-1,0 0 1,1 0-1,-1 0 1,1 0-1,0 0 1,0 0-1,0 0 0,1 1 1,-1-1-1,1 0 1,1 1-1,-1-1 1,1 1-1,-1 0 1,6-7-1,-2 6-20,-1 0 0,1 0 0,0 1 0,0 0 0,0 0 0,1 0 0,0 1-1,-1 0 1,1 0 0,0 0 0,0 1 0,1 0 0,10-1 0,-4 1-128,1 1-1,-1 1 1,1 0 0,-1 0 0,0 2-1,1 0 1,14 4 0,-19-4-78,-1 1 0,0 0 1,0 1-1,0-1 0,0 2 1,-1-1-1,0 1 0,0 1 1,0-1-1,0 1 0,10 12 0,-16-17 2,-1 1 0,0-1-1,1 1 1,-1 0-1,0 0 1,0 0-1,0 0 1,0-1 0,-1 1-1,1 0 1,0 1-1,-1-1 1,1 0-1,-1 0 1,0 0 0,0 0-1,0 0 1,0 4-1,-1 0-5,-1-1 0,0 0-1,0 0 1,0 0 0,-5 8 0,-1 4-118,8-16 89,-1 0-1,1 1 1,0-1 0,0 0-1,0 1 1,0-1-1,0 1 1,0-1 0,0 0-1,0 1 1,0-1-1,1 0 1,-1 1 0,0-1-1,1 0 1,-1 1 0,1-1-1,0 0 1,-1 0-1,1 1 1,0-1 0,0 0-1,0 0 1,0 0-1,1 1 1,35 28-651,-22-18 438,-9-7 227,-1 1 0,1 0 0,-1 0 0,0 0 0,0 0 0,0 1 0,-1 0 0,0 0 0,-1 1 0,0-1 0,0 1 0,0-1 0,-1 1 0,0 0 0,-1 0 0,1 0 0,-2 0 0,1 0-1,-1 0 1,0 0 0,-2 11 0,0-8 94,0 1 0,-1 0-1,0-1 1,-1 0 0,0 0-1,-1 0 1,0 0 0,-1-1-1,0 0 1,-1 0 0,0 0-1,0-1 1,-1 0-1,-9 8 1,9-10 88,-1 0-1,0 0 1,0-1 0,-1 0-1,0-1 1,0 0-1,0 0 1,0-1 0,-15 3-1,19-5-124,1-1-1,-1 0 0,0-1 0,1 1 1,-1-1-1,0 0 0,0 0 0,1-1 1,-1 0-1,0 0 0,1 0 0,-1-1 1,1 1-1,-1-1 0,1-1 0,0 1 1,0-1-1,0 0 0,-9-7 0,13 9-192,-1 0-1,1-1 0,-1 1 1,1-1-1,0 1 1,0-1-1,0 1 0,0-1 1,0 0-1,0 0 1,0 1-1,0-5 0,1 6 97,0-1-1,0 0 1,-1 1-1,2-1 1,-1 0-1,0 1 1,0-1-1,0 0 1,0 1-1,0-1 1,0 0-1,1 1 1,-1-1-1,0 1 1,1-1-1,-1 1 1,0-1-1,1 0 1,-1 1-1,0-1 1,1 1-1,-1-1 1,1 1-1,-1 0 1,1-1-1,0 1 1,-1-1-1,1 1 1,-1 0-1,1 0 1,-1-1-1,1 1 1,0 0-1,-1 0 1,1 0-1,0 0 1,-1-1-1,1 1 1,1 0-1,13-1-840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4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45 17540,'2'-2'274,"0"-1"0,0 1 0,0-1 0,-1 1 0,1-1 0,-1 1-1,0-1 1,0 0 0,0 0 0,1-3 0,-2 5-216,0 1 0,0 0 0,0-1 0,0 1-1,0-1 1,0 1 0,0-1 0,0 1 0,0-1-1,0 1 1,-1 0 0,1-1 0,0 1 0,0-1-1,0 1 1,-1 0 0,1-1 0,0 1 0,0 0-1,-1-1 1,1 1 0,0 0 0,-1-1 0,1 1-1,0 0 1,-1-1 0,-1 1 77,1-1 0,-1 1 0,1 0 0,-1-1-1,1 1 1,-1 0 0,1 0 0,-1 0 0,0 0 0,1 0 0,-1 1 0,-1 0 0,-7 1 86,1 1 0,0 1 0,0-1 0,0 2 0,0-1 1,0 1-1,1 0 0,0 1 0,-9 8 0,6-4-191,-1 1 0,1 0 0,1 1 0,0 0 0,-8 15 0,17-25-38,0-1 0,0 1-1,0 0 1,0-1 0,0 1 0,0 0-1,1 0 1,-1-1 0,1 1 0,-1 0 0,1 0-1,0 0 1,0 0 0,0 0 0,0 0 0,0 3-1,1-4-2,-1 0-1,1 0 1,0 0-1,-1 0 0,1 0 1,0 0-1,0 0 0,0 0 1,0 0-1,-1 0 1,1-1-1,0 1 0,0 0 1,0-1-1,1 1 0,-1-1 1,0 1-1,0-1 1,0 1-1,0-1 0,0 0 1,1 0-1,-1 1 0,0-1 1,0 0-1,2 0 1,40 2-326,-24-2 173,0 1-1,36 7 0,-54-8 161,0 1 1,1-1 0,-1 0 0,1 1 0,-1-1-1,0 1 1,1-1 0,-1 1 0,0 0 0,0 0-1,1-1 1,-1 1 0,0 0 0,0 0-1,0 0 1,0 0 0,0 0 0,0 0 0,0 1-1,-1-1 1,1 0 0,0 0 0,0 3 0,0-2 15,-1 0 0,0 0-1,0 1 1,0-1 0,0 0 0,-1 0 0,1 0 0,0 0 0,-1 0 0,0 1 0,1-1 0,-1 0 0,0 0 0,-1 2 0,-6 7 174,1 0 1,-1 0-1,-19 19 0,25-27-125,-11 10 405,-25 21 1,35-31-454,0 0-1,0-1 1,-1 0-1,1 0 1,-1 0 0,1 0-1,-1-1 1,1 1 0,-1-1-1,0 0 1,0 0-1,0 0 1,0-1 0,0 1-1,-4-1 1,8 0-94,-1 0 1,0-1 0,0 1 0,1-1-1,-1 1 1,0-1 0,0 1 0,1-1-1,-1 1 1,0-1 0,1 1-1,-1-1 1,1 0 0,-1 1 0,1-1-1,-1 0 1,1 0 0,0 1-1,-1-1 1,1 0 0,0 0 0,-1 0-1,1 0 1,0 1 0,0-1 0,0 0-1,0 0 1,0 0 0,0 0-1,0 0 1,0 1 0,0-1 0,1-1-1,4-29-1206,5 3 489,5-6-216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0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18612,'2'2'134,"-1"-1"0,0 1 0,1 0 0,-1-1 0,0 1 0,0 0-1,0 0 1,0 0 0,-1 0 0,1 0 0,-1 0 0,1 0 0,-1 0 0,1 0 0,-1 0 0,0 0 0,0 3 0,-5 41 597,2-30-186,-18 144 1477,6-31-1083,-43 168 1,122-505 29,-46 161-1131,1 1 1,39-65-1,-52 102 103,0-1 0,1 1 0,0 0 0,1 0 0,0 1 0,1 0-1,0 0 1,11-7 0,-17 13 45,0 0 0,0 0 0,0 0 0,0 1 0,1-1 0,-1 1 0,0 0 0,1 0 0,-1 0 0,1 1 0,-1-1 0,1 1 0,-1 0 0,1-1 0,-1 2 0,1-1 1,-1 0-1,1 1 0,-1 0 0,1-1 0,-1 1 0,1 1 0,-1-1 0,0 0 0,0 1 0,0 0 0,0-1 0,0 1 0,0 1 0,5 3 0,-6-4 21,0 0 0,0 0 1,0 0-1,-1 1 0,1-1 0,-1 0 0,1 1 1,-1-1-1,0 1 0,0-1 0,0 1 1,0-1-1,0 1 0,0 0 0,-1-1 0,0 1 1,1 0-1,-1 0 0,0 3 0,-1-1 19,0 0-1,0 0 1,-1-1-1,1 1 1,-1 0 0,0-1-1,0 0 1,0 1-1,-1-1 1,-4 5-1,-1 1 50,0 0 1,-1-1-1,0 0 0,0-1 0,-1 0 0,0-1 1,-21 12-1,20-13-47,-31 14-107,39-19-72,0 0 0,-1 0 1,1 0-1,0 0 1,-1-1-1,1 1 1,-1-1-1,1 0 1,0 0-1,-5 0 1,8 0 132,0 0 1,-1-1-1,1 1 1,-1 0 0,1 0-1,0-1 1,-1 1-1,1 0 1,0-1 0,-1 1-1,1 0 1,0-1 0,0 1-1,-1-1 1,1 1-1,0-1 1,0 1 0,0 0-1,-1-1 1,1 1-1,0-1 1,0 1 0,0-1-1,0 1 1,0-1-1,0 1 1,0-1 0,0 1-1,0 0 1,0-1-1,0 1 1,1-1 0,-1 1-1,0-1 1,0 1-1,0-1 1,0 1 0,1 0-1,-1-1 1,0 1-1,0-1 1,1 1 0,0-1-1,12-19-538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19908,'2'18'1817,"-5"-6"-1241,-1-5-392,2-5 464,2-14-552,-3-7-64,2-5-352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3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10 115 17204,'-1'0'129,"0"-1"1,0 0 0,0 0 0,1 0-1,-1 0 1,0 0 0,1 0 0,-1 0-1,1 0 1,-1 0 0,1-1 0,0 1 0,-1 0-1,1 0 1,0 0 0,0 0 0,0-1-1,-1 1 1,1 0 0,1 0 0,-1 0-1,0-1 1,0 1 0,0 0 0,1 0-1,-1 0 1,0 0 0,1-1 0,-1 1-1,1 0 1,0 0 0,-1 0 0,1 0-1,0 0 1,-1 0 0,1 1 0,0-1-1,0 0 1,1-1 0,5-5 485,0 1 0,0 0-1,15-9 1,-21 13-519,7-3 102,0 1-1,-1 0 0,1 0 1,1 0-1,-1 1 0,1 0 1,-1 1-1,1 0 0,0 0 1,-1 1-1,12 0 0,-17 0-180,0 1 0,0 1 0,0-1 0,0 0-1,0 1 1,0 0 0,-1-1 0,1 1 0,0 0 0,0 0-1,-1 1 1,1-1 0,-1 1 0,1-1 0,-1 1 0,1 0-1,-1 0 1,0 0 0,0 0 0,0 0 0,0 0 0,0 1-1,-1-1 1,1 1 0,-1-1 0,1 1 0,-1-1 0,0 1-1,0 0 1,0 0 0,0 0 0,-1 0 0,1-1 0,-1 1-1,0 6 1,0 1-26,0-1 0,-1 1 0,0-1 0,-1 0 1,0 1-1,0-1 0,-1 0 0,-1 0 0,1-1 0,-1 1 0,-1-1 0,1 1 0,-7 7 0,10-15-18,1 0 1,0-1-1,0 1 0,-1 0 1,1 0-1,0 0 0,0 0 1,0 0-1,0 0 1,0 0-1,0 0 0,1 0 1,-1 0-1,0-1 0,0 1 1,1 0-1,-1 0 0,0 0 1,1 0-1,-1-1 1,1 1-1,-1 0 0,1 0 1,1 1-1,20 22-253,-8-9 222,-8-6 51,-2-1 0,1 0 0,-1 1 0,0 0 1,-1 0-1,0 0 0,-1 1 0,0-1 0,0 1 0,-1-1 1,0 1-1,-1-1 0,0 1 0,0 0 0,-3 14 0,1-17 68,1 1 0,-1 0-1,-1-1 1,1 1-1,-1-1 1,-1 0 0,1 0-1,-1 0 1,0-1-1,-1 1 1,0-1 0,0 0-1,0 0 1,-1 0 0,0-1-1,0 0 1,0 0-1,0-1 1,-10 5 0,12-6 1,-1-2-1,1 1 1,-1 0 0,0-1 0,1 0 0,-1 0 0,0-1 0,0 1 0,0-1 0,0 0 0,0 0 0,0-1 0,-4 0 0,7 0-114,0 1-1,0-1 1,0 1 0,0-1 0,1 1 0,-1-1 0,0 0-1,0 0 1,1 0 0,-1 0 0,0 0 0,1-1 0,0 1-1,-1 0 1,1-1 0,0 1 0,-1-1 0,1 1-1,0-1 1,0 1 0,0-1 0,0 0 0,1 0 0,-1 0-1,0 1 1,1-1 0,-1 0 0,1 0 0,0 0 0,-1 0-1,1 0 1,0 0 0,0 0 0,1-3 0,4-18-328,5-3-132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9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41 117 15955,'32'-116'6650,"-56"188"-1438,12-39-5265,-11 48 0,21-73 49,0 0 0,1 0-1,0 0 1,1 1 0,0-1 0,1 13-1,0-18 1,0-1 0,-1 1 0,1-1 0,0 1-1,0-1 1,0 0 0,0 0 0,1 1 0,-1-1-1,1 0 1,-1 0 0,1 0 0,0-1 0,-1 1 0,1 0-1,0-1 1,0 1 0,1-1 0,-1 1 0,0-1-1,0 0 1,1 0 0,-1 0 0,0 0 0,5 0 0,21 6-24,-14-4 21,-1 1 1,1 0-1,22 10 1,-32-12 6,-1 0 0,1 0 0,-1 1 0,0-1 0,1 1-1,-1-1 1,-1 1 0,1 0 0,0 0 0,-1 0 0,1 1 0,-1-1 0,0 1 0,0-1 0,0 1 0,-1 0 0,3 7 0,-3-8 25,-1 0-1,1 0 1,-1 0 0,1 0-1,-1 1 1,0-1 0,0 0 0,-1 0-1,1 0 1,-1 0 0,1 1 0,-1-1-1,0 0 1,0 0 0,0 0-1,-1 0 1,1-1 0,-1 1 0,-2 3-1,1-2 7,0-1-1,0 0 1,-1 0 0,1 0-1,-1 0 1,0 0-1,0-1 1,0 1-1,0-1 1,0 0 0,0 0-1,-7 1 1,7-1-97,0-1 1,-1 0-1,1 0 0,-1 0 1,1-1-1,0 1 0,-1-1 1,1 0-1,-1 0 1,1-1-1,-1 1 0,1-1 1,0 0-1,-1 0 1,1-1-1,0 1 0,0-1 1,0 0-1,0 0 1,0 0-1,0-1 0,0 1 1,1-1-1,-1 0 0,1 0 1,0 0-1,0 0 1,-4-7-1,4 4-23,0 0-1,1 1 1,-1-1 0,-1-11-1,-4-37-525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24117,'13'2'1985,"1"-1"-1457,7 1-272,8-1 864,5 1-400,5-2-2792,0 0 2032,-6-5-360,8 0-137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0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14523,'2'0'1104,"-5"4"-1472,2 2-440,-1 1 992,-1-1-440,-1 0-184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0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84 15643,'3'-5'979,"0"0"0,-1 0 0,0 0 1,0 0-1,0 0 0,-1-1 0,2-10 0,-14 45 1859,-11 58-2281,-20 176 1,42-261-558,-1 7 39,1-1 0,0 1 0,0-1 1,1 1-1,1 8 0,-2-16-29,0 1 0,1-1 0,-1 0 0,0 0 0,1 0-1,-1 0 1,1 0 0,-1 0 0,1 0 0,0 0 0,-1 0 0,1 0 0,0 0 0,0-1 0,-1 1-1,1 0 1,0 0 0,0-1 0,0 1 0,0-1 0,0 1 0,0 0 0,0-1 0,0 0 0,0 1-1,1-1 1,-1 0 0,0 0 0,0 1 0,0-1 0,0 0 0,0 0 0,1 0 0,-1 0 0,0 0-1,0-1 1,0 1 0,0 0 0,0 0 0,0-1 0,0 1 0,0-1 0,0 1 0,0-1 0,2-1-1,6-2 35,0-1 0,-1 0 1,0-1-1,0 0 0,0 0 0,-1-1 0,13-14 0,42-60 242,-48 61-201,10-12 35,-1-2 0,-2 0 0,-1-1 0,15-41-1,-49 143-35,4-28-87,2 1-1,2 0 0,-2 65 1,8-103 9,0 1 0,0-1 1,0 1-1,1 0 0,-1-1 0,1 1 1,-1-1-1,1 1 0,0-1 1,0 1-1,0-1 0,0 0 1,1 1-1,-1-1 0,3 3 1,-3-4 2,0 0 1,0 0 0,0-1-1,1 1 1,-1 0 0,0-1-1,1 1 1,-1-1 0,0 0 0,1 1-1,-1-1 1,0 0 0,1 0-1,-1 0 1,1 0 0,-1 0-1,0 0 1,1 0 0,-1-1-1,1 1 1,-1 0 0,0-1 0,1 1-1,-1-1 1,0 1 0,0-1-1,1 0 1,-1 1 0,0-1-1,2-2 1,8-5 77,0 0 1,-1-2-1,1 1 0,-2-1 0,1-1 1,-2 0-1,13-18 0,44-89 551,-49 87-582,-1-2-1,-2 0 1,-1 0-1,13-65 1,-27 92-2026,-4 9 775,-7 9 220,5 2 236,0 2-200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20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17100,'17'8'1840,"9"-10"-1104,4-2-248,6-5 681,4-1-145,3 2-408,1-2-496,-5 0-664,-5 0 520,-13-6-176,-4-3-168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132 356 13595,'1'0'175,"-1"0"0,1-1 0,0 1 0,-1 0 0,1-1 0,-1 1 1,1-1-1,-1 1 0,1-1 0,-1 1 0,1-1 0,-1 1 0,0-1 0,1 1 0,-1-1 0,0 0 0,0 1 0,1-1 1,-1 0-1,0 1 0,0-1 0,0 0 0,0 1 0,0-1 0,0-1 0,0-22 3473,0 15-2055,0 9-1560,0 0 0,0 0 0,0-1 0,0 1 0,-1 0 0,1-1 0,0 1 0,0 0 0,0-1 0,0 1 0,0 0 0,0 0 0,-1-1 0,1 1 0,0 0 0,0 0 0,0-1 0,-1 1 0,1 0 0,0 0 0,0 0 0,-1-1 0,1 1 0,0 0 0,0 0 0,-1 0 0,1 0 0,0 0 0,-1 0 0,1 0 0,0-1 0,0 1 0,-1 0 0,1 0 0,0 0 0,-1 0 0,1 0 0,0 0 0,-1 0 0,1 1 0,0-1 0,-1 0 0,1 0 0,0 0 1,0 0-1,-1 0 0,1 0 0,0 1 0,-1-1 0,1 0 0,0 0 0,0 0 0,0 1 0,-1-1 0,1 0 0,0 0 0,0 1 0,-18 11 466,17-11-450,-8 7 51,1 1-1,-1 0 1,2 0 0,-1 1 0,1 0-1,1 0 1,0 0 0,0 1 0,1 0 0,0 1-1,1-1 1,-3 13 0,0 3-100,2 0 1,1 0-1,1 1 0,0 33 1,3-53-3,0 1 0,1-1 0,-1 0 0,2 0 0,2 11 0,-3-17-2,-1 0 0,1-1 0,0 1 0,-1 0 0,1-1 0,0 1 0,0-1 0,0 1 0,0-1 0,1 0 0,-1 1 0,0-1 0,0 0 0,1 0 0,-1 0 0,1 0 0,-1 0 0,1 0 0,-1 0 0,1-1 0,0 1 0,-1-1 0,1 1 0,0-1 0,0 1 0,-1-1 0,1 0 0,0 0 0,0 0 0,-1 0 0,4 0 0,3-2-3,-1 1 1,1-1-1,-1 0 1,0-1-1,0 0 0,0 0 1,0 0-1,8-6 1,8-6-25,21-19 1,-9 4 12,-1-2 0,-2-1 0,49-65 1,-43 43-1,-3 0 0,30-63 1,-65 117 17,15-29 23,12-36 0,-24 58-16,-1 1 0,0-1-1,0 0 1,0 0 0,-1 0-1,-1 0 1,1-1 0,-1 1-1,0 0 1,-3-12 0,3 19-4,0-1 1,-1 1 0,1 0 0,-1-1-1,1 1 1,-1 0 0,0-1-1,1 1 1,-1 0 0,0 0-1,0 0 1,0 0 0,0 0-1,0 0 1,0 0 0,0 0-1,0 0 1,0 0 0,0 0 0,-1 1-1,1-1 1,0 1 0,-1-1-1,1 1 1,0-1 0,-1 1-1,1 0 1,0-1 0,-1 1-1,1 0 1,-1 0 0,1 0-1,-1 0 1,1 0 0,0 1-1,-1-1 1,-1 1 0,-5 1 7,1 0 0,-1 0 0,1 1 0,0 0 0,-10 6 0,-2 3-3,1 0 0,1 0 0,0 2 0,1 0 0,0 1 0,1 1 0,1 0 0,1 1 0,0 0 0,1 1 0,-13 27 0,23-42-11,1 0-1,0 0 0,0-1 1,0 1-1,0 0 0,0 0 0,1 0 1,-1 0-1,1 0 0,0 0 1,0 5-1,0-7 0,1 0 0,-1 0 0,1 0 1,-1 1-1,1-1 0,-1 0 0,1 0 0,-1 0 0,1 0 1,0-1-1,-1 1 0,1 0 0,0 0 0,0 0 1,0-1-1,0 1 0,0 0 0,0-1 0,0 1 0,0-1 1,0 1-1,0-1 0,0 1 0,0-1 0,0 0 0,0 1 1,1-1-1,-1 0 0,0 0 0,0 0 0,0 0 1,2 0-1,8-1-25,0 0-1,0 0 1,1-1 0,-2-1 0,13-3 0,-13 3 14,-1 0 1,1 0-1,0 1 1,0 1-1,0 0 1,0 0 0,11 1-1,-18 1 15,0-1-1,-1 1 1,1-1-1,0 1 1,-1 0 0,1 0-1,-1 0 1,1 0-1,-1 1 1,0-1-1,0 1 1,1-1 0,-1 1-1,0 0 1,0 0-1,2 3 1,-1-1-1,-1 0 0,1 0 0,-1 0 0,0 1 0,0-1 0,0 1 0,0 0 0,1 6 0,-1 7-5,0-1 0,-1 0 0,0 1 1,-3 18-1,-5 24 45,4-42-180,1-1-1,0 0 0,2 34 0,0-50 70,0-1-1,0 1 1,0-1 0,0 1 0,0-1 0,0 1 0,0-1 0,0 1 0,0-1 0,0 1 0,1-1 0,-1 1 0,0-1 0,0 1 0,0-1 0,1 0 0,-1 1 0,0-1 0,1 1 0,-1-1 0,0 0 0,1 1 0,-1-1 0,1 0-1,0 1 1,-1-1 5,1 0-1,0 0 1,-1-1-1,1 1 1,0 0-1,-1 0 0,1 0 1,-1-1-1,1 1 1,-1 0-1,1-1 1,0 1-1,-1-1 0,1 1 1,-1-1-1,0 1 1,1-1-1,-1 1 0,1-1 1,9-11-649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1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45 134 20364,'3'-6'1309,"-3"5"-1169,1-1 0,0 1 0,-1 0-1,1 0 1,-1 0 0,1-1 0,-1 1 0,0 0 0,0-1 0,1 1-1,-1 0 1,0-1 0,0 1 0,0 0 0,-1-1 0,1 0-1,-4 3 1933,-2 10-1428,-4 13-382,2 1-227,2-1 0,0 1-1,1 1 1,-2 50 0,7-74-20,0 1 0,0-1 0,1 0 1,-1 1-1,0-1 0,1 0 0,0 1 1,0-1-1,-1 0 0,1 0 0,0 0 1,1 1-1,-1-1 0,2 2 0,-2-3 2,0 0 0,0-1 0,0 1 0,0 0 0,0-1 0,0 1 0,0-1 0,1 1 0,-1-1 0,0 1 0,0-1-1,0 0 1,0 0 0,1 0 0,-1 0 0,0 0 0,0 0 0,1 0 0,-1 0 0,0 0 0,0 0 0,0-1 0,1 1 0,-1 0 0,0-1 0,0 1 0,0-1 0,0 1-1,0-1 1,1-1 0,9-4 87,-2-1 0,1 0 1,-1-1-1,0 0 0,-1-1 0,10-11 0,1-4 150,19-33 0,-27 38-175,0 2-13,12-27 1,-50 92-67,21-35-9,-1-1 3,2 0 0,0 0-1,0 1 1,1-1 0,0 1 0,1 0-1,-2 23 1,5-35 6,0 1-1,0 0 1,0 0-1,1 0 1,-1 0 0,0-1-1,1 1 1,0 0-1,-1 0 1,1-1 0,0 1-1,0 0 1,0-1-1,0 1 1,0-1 0,0 1-1,0-1 1,0 0-1,1 1 1,-1-1 0,1 0-1,-1 0 1,1 0-1,-1 0 1,1 0 0,-1 0-1,1-1 1,0 1 0,0 0-1,-1-1 1,1 1-1,0-1 1,0 0 0,0 0-1,-1 0 1,1 1-1,0-2 1,0 1 0,2 0-1,8-1 5,0-1-1,1 0 0,-1-1 1,17-6-1,-27 8 0,139-48 129,-140 48-125,0 0 1,0 1-1,-1-1 1,1 0-1,0 0 0,-1 0 1,1 1-1,0-1 0,-1 0 1,1 0-1,-1 0 1,0 0-1,1 0 0,-1 0 1,0 0-1,0 0 1,1 0-1,-1 0 0,0 0 1,0 0-1,0 0 1,0-2-1,-2-28 109,1 22-82,-16-159 94,17 168-169,0-1 0,0 1 1,0-1-1,0 1 0,0-1 0,0 1 0,0-1 0,0 1 1,0-1-1,0 1 0,0-1 0,0 1 0,0-1 0,0 1 1,1 0-1,-1-1 0,0 1 0,0-1 0,0 1 0,1 0 1,-1-1-1,0 1 0,1-1 0,-1 1 0,0 0 0,1-1 1,-1 1-1,0 0 0,1 0 0,-1-1 0,1 1 0,-1 0 1,1 0-1,18-3-1811,-6 1 536,-4-1 899,-1-1 0,0-1 0,9-5 0,8-7-523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19500,'-6'13'670,"-1"0"-1,2 0 0,0 0 1,1 1-1,0 0 1,1-1-1,-2 21 0,0 102 980,5-71-1481,-1-50-148,-1 111 58,-21 128 0,33-352-991,3-32 415,-9 109 498,0 0 1,1 0-1,15-38 1,-19 57 16,-1 0 1,1 1 0,-1-1 0,1 1-1,0-1 1,0 1 0,0 0-1,0-1 1,0 1 0,0 0 0,0 0-1,0-1 1,0 1 0,1 0-1,-1 0 1,0 0 0,1 1-1,-1-1 1,1 0 0,-1 0 0,1 1-1,-1-1 1,1 1 0,0-1-1,-1 1 1,1 0 0,-1 0-1,1 0 1,1 0 0,4 1 54,-1 0 0,0 1 0,-1 0 0,1 0 1,0 0-1,8 6 0,26 9 428,-38-16-459,0-1 0,0 1 1,0-1-1,-1 0 0,1 0 1,0 1-1,0-1 1,0 0-1,0-1 0,0 1 1,0 0-1,0-1 0,0 1 1,0-1-1,0 1 1,3-3-1,-2 1 51,0-1 0,-1 1 1,1-1-1,-1 0 0,1 0 1,1-4-1,-3 6-45,0 0 0,0 0 0,0-1 0,0 1 1,-1 0-1,1-1 0,0 1 0,-1-1 0,1 1 1,-1-1-1,0 1 0,1-1 0,-1 1 0,0-1 0,0 1 1,0-1-1,0-2 0,0 4-45,0 0 0,0 0-1,-1 0 1,1-1 0,0 1 0,0 0 0,0 0 0,0 0-1,0 0 1,0 0 0,0 0 0,0-1 0,0 1 0,-1 0-1,1 0 1,0 0 0,0 0 0,0 0 0,0 0 0,0 0 0,0 0-1,-1 0 1,1-1 0,0 1 0,0 0 0,0 0 0,0 0-1,-1 0 1,1 0 0,0 0 0,0 0 0,0 0 0,0 0-1,0 0 1,-1 0 0,1 0 0,0 0 0,0 0 0,0 0-1,0 1 1,-1-1 0,1 0 0,0 0 0,-6 8 59,-3 11-10,8-16-55,1 1-1,-1-1 0,0 1 0,1-1 1,0 1-1,0 0 0,0-1 1,0 1-1,0 0 0,1-1 0,0 1 1,0-1-1,0 1 0,0-1 1,3 7-1,-3-8 2,1-1 0,-1 1 0,1 0 0,0 0 0,-1-1 0,1 1 0,0-1-1,0 1 1,0-1 0,0 0 0,0 0 0,0 0 0,1 0 0,-1 0 0,0 0 0,0-1 0,1 1 0,-1-1 0,0 0 0,1 1 0,-1-1 0,0 0 0,1-1 0,-1 1 0,4-1 0,10-1-7,0-1 1,0-1 0,-1-1 0,1 0 0,28-15 0,70-47-1,-66 38 3,-46 27 0,0 1 0,0 0 0,0-1 0,0 1 0,1 0 0,-1 0 0,0 1 0,1-1 0,-1 0 0,1 1 0,2-1 1,-4 2 3,0-1 0,-1 0 0,1 1 0,0-1 0,-1 0 0,1 1 0,-1-1 0,1 1 0,-1-1 0,1 1 0,-1-1 0,1 1 0,-1-1 0,1 1 0,-1 0 0,0-1 0,1 1 1,-1-1-1,0 1 0,1 0 0,-1 0 0,0-1 0,0 1 0,0 0 0,0-1 0,0 1 0,0 0 0,0 0 0,0-1 0,0 1 0,0 0 0,0-1 0,0 1 0,0 0 0,-1-1 0,1 2 1,-2 10-28,-1 0 1,-6 18 0,6-22 33,0 1 1,1-1-1,0 1 0,0 0 0,1 0 0,0 12 0,1-20-12,0-1 0,0 1-1,0-1 1,0 1 0,0 0 0,0-1 0,0 1 0,0-1 0,0 1 0,0 0 0,1-1-1,-1 1 1,0-1 0,0 1 0,1-1 0,-1 1 0,0-1 0,1 1 0,-1-1-1,1 1 1,-1-1 0,0 1 0,1-1 0,-1 0 0,1 1 0,-1-1 0,1 0-1,0 1 1,-1-1 0,1 0 0,-1 0 0,1 0 0,-1 1 0,1-1 0,0 0 0,-1 0-1,1 0 1,-1 0 0,1 0 0,0 0 0,-1 0 0,1 0 0,-1 0 0,1 0-1,0-1 1,-1 1 0,1 0 0,-1 0 0,1 0 0,0-1 0,1 0-89,-1 1 0,0-1 0,1 0 1,-1 0-1,0 1 0,0-1 0,0 0 1,1 0-1,-1 0 0,0-1 0,0 1 1,0 0-1,-1 0 0,1 0 0,0-1 1,0 1-1,-1 0 0,1-1 0,0 1 1,0-3-1,0-17-302,-2-6-160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2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23989,'22'-7'1937,"8"1"-1465,4 1-360,11 5 352,-1 0-1160,9 8 680,0 4-272,3-5-241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4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17276,'-18'12'2304,"2"-4"-1368,15 0-391,5-5 1831,16-3-1144,7 0-200,12-5-351,1-1-193,9 1-152,1 0-56,-3 3-336,-4 2-288,-14 7-704,-5 4-305,-15 5 1041,-8-2-288,-9 1-216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5 320 19508,'-4'6'1809,"10"-2"-1033,7-1-272,11-3 784,9 0-200,7-4-616,-1-8-312,8-1-752,5 1-432,-2-4 800,-7-4-288,-10-3-136</inkml:trace>
  <inkml:trace contextRef="#ctx0" brushRef="#br0" timeOffset="1">494 1 14971,'22'7'3103,"34"6"-1,-43-11-2742,1 1-1,-1 0 1,0 1-1,-1 0 1,1 1-1,-1 0 1,0 1-1,13 9 1,-22-13-313,0 1 0,0 0 0,0 0 0,-1 0 0,1 1 0,-1-1 0,0 0 0,0 1 0,0 0 0,0-1 0,-1 1 0,1 0 0,-1 0 0,0 0 0,0 0 0,-1 0 0,1 0 0,-1 0 0,0 0 0,0 0 0,0 0 0,0 0 0,-2 5 0,1 2 67,-2-1 0,0 1 0,0 0 0,-1-1 0,0 0-1,0 0 1,-10 14 0,-6 9 323,-25 37-297,40-63-203,-1 0 0,0 0-1,-1 0 1,0-1 0,0 0 0,-14 9 0,7-8-101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5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71 15091,'32'-71'9455,"-32"77"-8140,-2 9-45,-19 52 646,11-36-1515,-11 49-1,21-78-392,-1-1 1,1 1-1,0 0 1,-1 0-1,1-1 1,0 1-1,0 0 1,0 0-1,0 0 1,1-1-1,-1 1 1,0 0-1,1 0 1,-1-1-1,1 1 1,0 0-1,-1-1 1,1 1-1,0 0 1,0-1-1,0 1 1,0-1-1,0 0 1,2 2-1,0-1-3,0-1-1,0 1 1,0-1-1,0 0 1,0 0 0,1 0-1,-1-1 1,0 1-1,1-1 1,-1 0 0,0 0-1,4 0 1,10 0 0,2-1-2,0 1 0,0 1 0,-1 1 0,25 6 0,-37-7-5,0 1 0,-1 0-1,1 1 1,-1-1 0,1 1 0,-1 0-1,0 1 1,0-1 0,-1 1 0,1 0-1,-1 0 1,1 0 0,-1 1 0,-1-1-1,1 1 1,-1 0 0,6 10 0,-6-9 5,-1 0 1,1 0-1,-1 0 1,-1 1-1,1-1 0,-1 0 1,0 1-1,0-1 1,-1 1-1,0-1 1,0 1-1,-1-1 1,1 1-1,-1-1 0,-1 0 1,1 1-1,-1-1 1,0 0-1,-1 0 1,0 0-1,1 0 1,-2-1-1,1 1 1,-1-1-1,0 1 0,-4 4 1,1-3 47,0 1 0,-1-1 0,0 0 1,0-1-1,-1 1 0,1-2 0,-1 1 0,0-1 1,-1-1-1,1 0 0,-1 0 0,0-1 0,0 0 1,0 0-1,-17 1 0,24-4-113,-1 0 0,1 0 0,-1 0 1,1 0-1,-1 0 0,1-1 0,0 0 0,-1 0 0,1 0 0,0 0 1,0 0-1,0 0 0,0-1 0,0 0 0,0 0 0,0 1 0,0-2 0,1 1 1,-1 0-1,1 0 0,-1-1 0,1 0 0,0 1 0,0-1 0,0 0 1,1 0-1,-1 0 0,0 0 0,1 0 0,-1-5 0,-3-6-352,2 0 0,0-1-1,1 1 1,1 0 0,0-28-1,2-4-452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6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21549,'7'-8'2168,"5"-2"-1336,4 2-352,9 2 1089,7 0-329,8 5-520,2-2-248,5 0-512,0 2-408,-4-1-904,-3-3 1160,-9-11-184,-6-1-152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16 21093,'1'2'2818,"8"-3"-1064,20-6-220,-8 2-828,-12 4-542,0-1-1,1 1 1,-1 0 0,1 1 0,-1 0 0,17 3 0,-23-3-154,-1 1 1,1 0-1,0-1 0,-1 1 1,1 0-1,-1 1 0,0-1 1,1 0-1,-1 1 0,0-1 1,0 1-1,0 0 0,0 0 1,0 0-1,0 0 0,0 0 1,-1 0-1,1 0 0,-1 0 1,1 1-1,-1-1 0,0 1 1,0-1-1,0 1 0,0-1 1,-1 1-1,1-1 0,0 4 1,-1 4-3,0-1 1,-1 1 0,0 0 0,0-1-1,-1 1 1,0-1 0,-1 0 0,0 1-1,0-1 1,-1-1 0,0 1 0,-1 0 0,0-1-1,0 0 1,-1 0 0,0 0 0,0-1-1,-1 0 1,1 0 0,-15 10 0,24-19-61,0 1 1,1 0 0,-1 0 0,1 0 0,-1 0 0,1 1-1,-1-1 1,1 1 0,-1 0 0,1 0 0,0 1 0,-1-1-1,1 0 1,3 2 0,1 0-41,0 0 0,-1 1-1,1-1 1,-1 1 0,1 1 0,-1 0 0,8 5-1,-12-7 69,1 1-1,-1-1 1,0 1-1,1 0 0,-1 0 1,-1 0-1,1 1 1,0-1-1,-1 1 0,1 0 1,-1-1-1,0 1 0,2 8 1,-3-9 43,0 1-1,-1-1 1,0 0 0,0 0 0,0 1-1,0-1 1,-1 0 0,1 0-1,-1 1 1,0-1 0,1 0 0,-2 0-1,1 0 1,0 0 0,-1 0 0,1 0-1,-1 0 1,0-1 0,0 1 0,0-1-1,-3 4 1,-4 3 119,0-1-1,-1 0 1,0 0-1,-1-1 1,0 0-1,0-1 1,0 0-1,-1 0 1,0-2-1,0 1 1,0-2-1,-1 0 1,1 0-1,-1-1 1,1 0-1,-15-1 1,25-1-176,-1 0 0,0 0 0,1 0 0,-1 0 0,1-1-1,-1 1 1,1-1 0,-1 0 0,1 0 0,-1 0 0,1 0 0,-1 0 0,1 0 0,0-1 0,0 1 0,0-1 0,0 0 0,-4-3 0,4 2-41,1 0 0,-1 0 0,1 0 0,0 0 0,-1-1 1,1 1-1,1 0 0,-1 0 0,0-1 0,1 1 0,0 0 1,0-1-1,0 1 0,0-6 0,2-8-136,1 0-1,10-31 0,4-9-293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0 16844,'1'2'200,"0"0"0,-1-1 0,1 1 0,0 0 1,-1 0-1,1 0 0,-1 0 0,1 0 1,-1-1-1,0 1 0,0 0 0,0 2 0,1 9 320,57 238 5348,5 37-3367,-55-239-2220,-3 1 0,-2-1 0,-6 97-1,-2-102-379,-2-1 0,-2-1-1,-1 1 1,-3-2 0,-1 1 0,-2-2-1,-2 0 1,-2-1 0,-1-1-1,-28 38 1,40-63-83,-1-1 0,0-1 0,-1 1 0,0-2 0,0 1 0,-1-2 0,0 0 0,-1 0 0,0-1 0,0 0 0,-20 7 0,-25 3-515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22 12923,'-2'-22'3570,"-3"35"-226,-1 4-2694,-41 125 2374,-38 194 0,15 74-1762,60-307-1078,4 1 0,8 107 0,1-169-257,2 0 1,1 0-1,19 64 1,-20-89-43,1-1 1,1 0 0,0 0 0,1 0-1,0-1 1,1-1 0,1 1-1,1-1 1,0-1 0,0 0-1,20 17 1,-23-24 60,1 0 1,0 0-1,0 0 1,19 7-1,-13-8-66,0 0 0,24 3 0,-38-8 115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2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44 17540,'9'-15'1201,"-7"11"-817,1-1 0,-1 1-1,1 0 1,0 0 0,4-4-1,-6 8-297,-1 1 0,1-1 0,-1 0 0,0 0 0,1 1 0,-1-1 0,0 0 0,0 1 0,1-1 0,-1 0 0,0 1 0,0-1 0,1 1 0,-1-1 0,0 0 0,0 1 0,0-1 0,0 1-1,1-1 1,-1 1 0,0-1 0,0 0 0,0 1 0,0-1 0,0 1 0,0-1 0,0 1 0,0-1 0,-1 1 0,1 0 0,1 17 559,-5 46 84,-4 211-296,11-227-898,1 0 0,3-1 0,1 1 0,18 50 0,-43-134-6329,-26-43 4521,13 23 2293,11 21 659,10 22 449,2-1-1,-1 0 1,2-1-1,0 0 1,-7-25-1,13 39-991,0-1-1,0 1 1,0 0 0,0-1-1,0 1 1,0 0-1,0 0 1,0-1 0,1 1-1,-1 0 1,1 0-1,-1-1 1,1 1 0,-1 0-1,1 0 1,-1 0-1,1 0 1,0 0 0,0 0-1,0 0 1,-1 0-1,1 0 1,0 0 0,0 0-1,0 0 1,0 1-1,1-1 1,0 0 0,4-2 52,1 0 0,-1 0 0,1 1 0,7-2 0,-2 1-89,154-39-1289,-115 31 898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15075,'5'-1'2113,"1"7"-1153,-4 10-296,-2 2 1881,0 12-1217,0 5-224,-3 2-448,0 4-112,0 1-144,0-8-96,2-3-119,-1-3-97,2-11-345,2-5-271,1-14-624,-2-9 952,-1-12-128,-1-3-160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4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17884,'12'-8'2168,"3"8"-1039,4-5-345,8 0 1464,8 2-559,6-3-481,4 2-224,3 0-304,-5-4-176,-4-2-440,-6 5-344,-10 3-832,-9 2-400,-14 2 1176,-8 2-289,-15 3-231</inkml:trace>
  <inkml:trace contextRef="#ctx0" brushRef="#br0" timeOffset="1">22 195 19532,'0'12'2121,"5"-8"-1137,8-1-312,13-3 1104,6-5-271,8 0-457,1-3-176,4 1-408,-4 2-304,-3 2-744,-7 0-496,-11 4 904,-8 2-88,-14 4-184,-9 0-256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32 15443,'-7'23'2217,"7"-4"-969,5-3-400,8-9 1961,7 0-1121,10-4-424,6-4-175,4-8-569,3 0-392,4-4-992,-4-2-65,-1-5 705,-1 1-248,-7-1-216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0 442 19804,'16'-11'1412,"0"0"-1,0 2 0,22-11 0,-32 18-1222,0 0-1,0 0 1,0 0 0,0 0-1,0 1 1,1 0-1,-1 1 1,0-1-1,1 1 1,-1 0-1,0 1 1,1-1-1,9 4 1,-13-3-178,1 1 1,-1-1 0,0 1 0,0 0 0,-1 0-1,1 0 1,0 0 0,-1 1 0,1-1-1,-1 1 1,0-1 0,0 1 0,0 0 0,0 0-1,0 0 1,0 0 0,-1 0 0,0 0 0,0 1-1,0-1 1,0 0 0,0 1 0,0-1-1,-1 1 1,0-1 0,0 1 0,0-1 0,0 1-1,0-1 1,-1 1 0,1-1 0,-1 0-1,0 1 1,0-1 0,-2 4 0,3-7-4,0 0 1,0 1-1,0-1 1,0 0 0,0 0-1,0 1 1,0-1-1,-1 0 1,1 1-1,0-1 1,0 0-1,0 0 1,-1 0-1,1 1 1,0-1 0,0 0-1,0 0 1,-1 0-1,1 1 1,0-1-1,0 0 1,-1 0-1,1 0 1,0 0-1,-1 0 1,1 0 0,0 1-1,0-1 1,-1 0-1,1 0 1,0 0-1,-1 0 1,1 0-1,0 0 1,-1 0 0,1 0-1,-7-11 202,0-20 43,7 29-221,-5-25 102,1 0 1,1 0 0,2-33-1,1 59-137,0 1 0,1-1 0,-1 0 0,0 0-1,1 0 1,-1 1 0,0-1 0,1 0 0,-1 0-1,1 1 1,-1-1 0,1 0 0,0 1 0,-1-1-1,1 1 1,0-1 0,-1 1 0,1-1 0,0 1-1,0-1 1,-1 1 0,1-1 0,0 1 0,0 0-1,0 0 1,0-1 0,-1 1 0,1 0 0,0 0-1,0 0 1,1 0 0,37 0-76,-21 0 30,5-1-1,1-1-1,0-2 1,-1 0 0,0-2 0,0 0 0,0-2 0,-1 0 0,26-14 0,-38 17 48,0-1 0,0 0 1,-1 0-1,0-1 0,0 0 0,0-1 1,-1 0-1,-1 0 0,1-1 1,-1 0-1,-1 0 0,1 0 0,-2-1 1,1 0-1,-1 0 0,-1-1 0,0 0 1,-1 1-1,4-16 0,-7 22 8,1 0 1,-1 0-1,0 0 0,0 0 0,0 0 1,-1 0-1,-1-6 0,2 9-4,0 1-1,0-1 0,0 0 1,-1 1-1,1-1 0,0 1 1,0-1-1,-1 1 1,1-1-1,-1 1 0,1-1 1,0 1-1,-1-1 0,1 1 1,-1-1-1,1 1 1,-1 0-1,1-1 0,-1 1 1,1 0-1,-1 0 1,0-1-1,0 1 1,0 0 0,0 0 0,0 0 1,0 1-1,0-1 0,0 0 0,0 0 0,0 1 0,0-1 0,0 0 1,0 1-1,0-1 0,0 1 0,0 0 0,0-1 0,1 1 1,-1-1-1,-1 2 0,-8 8 14,0 1 1,0 0-1,1 1 1,0-1 0,1 2-1,-13 25 1,-30 87 151,45-109-134,2 2 1,0-1-1,1 0 1,1 1-1,0-1 1,1 1-1,3 26 0,4 12 33,14 56 0,-4-31-75,-12-52-24,2 1-150,-1 0 0,0 49 0,-5-78 144,0 0 0,0-1 0,0 1 1,0 0-1,0 0 0,0 0 0,0-1 1,0 1-1,0 0 0,0 0 0,0-1 1,0 1-1,-1 0 0,1 0 0,0-1 1,-1 1-1,1 0 0,0 0 0,-1-1 1,1 1-1,-1 0 0,1-1 0,-1 1 1,1-1-1,-2 1 0,2-1-30,-1 0-1,0 0 1,0-1-1,0 1 1,1-1-1,-1 1 1,0-1 0,1 1-1,-1-1 1,0 1-1,1-1 1,-1 0-1,1 1 1,-1-1-1,1 0 1,-1 1-1,0-3 1,-20-38-1841,4 0 374,-78-207-4095,94 246 5714,0 1 1,0-1-1,1 1 0,-1-1 1,1 0-1,-1 1 1,1-1-1,0 0 0,0 1 1,0-1-1,-1 0 1,2 0-1,-1 1 0,0-1 1,0 0-1,1 0 1,-1 1-1,1-1 0,0-2 1,1 3 105,0-1 0,-1 1 1,1 0-1,0 0 0,0 0 1,0 0-1,0 0 0,0 0 0,0 1 1,0-1-1,0 1 0,1-1 1,-1 1-1,3 0 0,115-22 3778,-39 6-4210,-76 15-130,-1 0 0,0 0 0,0-1 0,0 1 0,0-1 0,0 0 0,0-1 0,0 1 0,-1-1-1,1 1 1,4-6 0,3-1-699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75 430 16003,'0'0'77,"0"0"-1,0 0 0,-1 0 0,1 0 0,0 0 0,0 0 1,0 0-1,0 0 0,-1 0 0,1 0 0,0 0 0,0 0 1,0 0-1,0 0 0,0 0 0,-1 0 0,1 0 0,0-1 0,0 1 1,0 0-1,0 0 0,0 0 0,-1 0 0,1 0 0,0 0 1,0-1-1,0 1 0,0 0 0,0 0 0,0 0 0,0 0 1,0-1-1,0 1 0,0 0 0,0 0 0,0 0 0,0 0 1,0-1-1,0 1 0,0 0 0,0 0 0,0 0 0,0 0 1,0-1-1,0 1 0,0 0 0,0 0 0,0 0 0,0 0 1,0-1-1,0 1 0,0 0 0,0 0 0,0 0 0,0 0 0,1 0 1,-1 0-1,0-1 0,0 1 0,0 0 0,0 0 0,0 0 1,0 0-1,1 0 0,-1 0 0,0 0 0,0 0 0,1-1 1,-16 4 2670,11 0-2556,0 0 0,0 0 0,0 0 0,1 1 0,-1-1 0,1 1-1,0 0 1,0 0 0,0 0 0,1 0 0,-1 1 0,1-1 0,-2 7-1,1-5-137,1 1 0,0 0 0,0 0 0,1 1 0,0-1 0,0 0 0,0 0 0,1 11 0,0-16-36,0-1-1,0 1 1,0-1 0,0 0-1,1 1 1,-1-1-1,0 0 1,1 1 0,-1-1-1,1 0 1,-1 1-1,1-1 1,-1 0 0,1 0-1,0 0 1,0 1-1,-1-1 1,1 0 0,0 0-1,0 0 1,0 0-1,0 0 1,0-1 0,1 1-1,-1 0 1,0 0-1,0-1 1,0 1 0,1-1-1,-1 1 1,0-1-1,1 0 1,-1 1 0,0-1-1,1 0 1,-1 0-1,1 0 1,1 0 0,1 0 34,-1-1 1,1 0 0,0 0-1,-1-1 1,1 1 0,-1-1-1,0 1 1,1-1 0,-1 0-1,0 0 1,0-1 0,0 1-1,3-4 1,-1 0 40,0 1 0,0-1-1,-1 0 1,1 0 0,-1-1-1,-1 1 1,1-1 0,-1 0 0,0 0-1,-1 0 1,0 0 0,0-1 0,0 1-1,-1-1 1,0 1 0,-1-1-1,0-14 1,0 21-85,-1-1-1,1 1 0,-1-1 1,1 1-1,-1 0 1,0-1-1,1 1 0,-1 0 1,0 0-1,0 0 1,0 0-1,0 0 0,0 0 1,0 0-1,0 0 1,0 0-1,-1 0 1,1 0-1,0 1 0,0-1 1,-1 0-1,1 1 1,-2-1-1,2 0-9,0 1 0,1 0 0,-1 0 1,0 0-1,1 0 0,-1 0 0,0 0 0,0 0 0,1 0 0,-1 0 0,0 0 0,1 0 1,-1 1-1,0-1 0,1 0 0,-1 0 0,0 1 0,1-1 0,-1 0 0,1 1 1,-1-1-1,1 1 0,-1-1 0,0 0 0,1 1 0,0-1 0,-1 1 0,1 0 0,-1-1 1,1 1-1,0-1 0,-1 1 0,1 0 0,0-1 0,-1 1 0,1 0 0,0-1 1,0 1-1,0 0 0,0-1 0,0 1 0,0 0 0,0-1 0,0 1 0,0 1 0,0-1-1,0 0 0,0 0 0,0-1 0,0 1 0,1 0-1,-1 0 1,0 0 0,0-1 0,1 1 0,-1 0 0,0 0 0,1-1-1,-1 1 1,1 0 0,-1-1 0,1 1 0,-1-1 0,1 1-1,-1 0 1,1-1 0,0 1 0,-1-1 0,1 1 0,1-1-1,0 2-2,1-1-1,0-1 1,-1 1-1,1 0 0,0-1 1,-1 1-1,5-1 1,5 0-22,-1 0 0,20-4-1,-13 0 21,0-1 0,0 0 0,-1-1 1,1-1-1,-2-1 0,1 0 0,-1-1 0,0-1 0,-1 0 0,0-1 0,-1-1 0,17-17 0,-22 20 13,-1-1 0,0 0 0,0 0 0,-1 0 1,-1-1-1,1 0 0,-2 0 0,0-1 0,0 1 1,-1-1-1,0 0 0,-1 0 0,-1-1 0,0 1 0,0-1 1,-1 1-1,-1-1 0,-2-24 0,1 32-8,0 1 0,0-1 1,-1 0-1,1 0 0,-1 1 0,0-1 0,0 1 0,-1-1 1,1 1-1,-1 0 0,0 0 0,0 0 0,-6-5 0,8 8 0,0 0 0,-1 0-1,1 0 1,-1 0 0,1 1-1,-1-1 1,1 0-1,-1 1 1,1-1 0,-1 1-1,0-1 1,1 1 0,-1 0-1,0-1 1,1 1-1,-1 0 1,-2 0 0,2 1-2,0-1 1,0 1 0,0 0 0,0 0 0,0 0 0,0 0 0,0 0-1,0 0 1,0 1 0,0-1 0,0 0 0,1 1 0,-1 0-1,1-1 1,-1 1 0,-1 2 0,-3 5-8,1 0 0,0 0 0,0 0 0,0 1 1,-5 18-1,-11 56 23,14-50-6,0-8-7,-3 16 10,1 0 0,-6 77 0,15-115 0,0 1 1,0-1 0,0 0-1,1 1 1,0-1 0,-1 0-1,1 0 1,1 1 0,-1-1-1,1 0 1,-1 0-1,1 0 1,1 0 0,-1-1-1,0 1 1,1 0 0,0-1-1,-1 0 1,2 0 0,4 5-1,-1-4-65,-1 0-1,2 0 0,-1 0 0,0-1 1,1 0-1,0-1 0,-1 1 0,1-1 1,0-1-1,9 1 0,-12-1-343,-3-1 367,0 1 1,-1-1 0,1 1-1,0-1 1,0 0-1,0 0 1,-1 0-1,1 0 1,0 0-1,0 0 1,0 0 0,-1-1-1,1 1 1,0-1-1,0 1 1,-1-1-1,1 1 1,0-1-1,-1 0 1,1 0-1,1-2 1,-2-3-310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48 15555,'1'-2'536,"0"-1"0,0 0 0,0 0 0,-1 0 0,1 0 0,-1 0 0,0 0-1,0 0 1,0-4 0,0 7-433,0-1 0,0 0 0,0 1 0,-1-1 0,1 0 0,0 1-1,0-1 1,0 1 0,0-1 0,-1 1 0,1-1 0,0 0 0,-1 1 0,1-1 0,0 1 0,-1-1-1,1 1 1,-1 0 0,1-1 0,-1 1 0,1-1 0,-1 1 0,1 0 0,-1-1 0,1 1-1,-1 0 1,1 0 0,-1-1 0,0 1 0,1 0 0,-1 0 0,1 0 0,-1 0 0,0 0-1,1 0 1,-1 0 0,0 0 0,1 0 0,-1 0 0,1 0 0,-1 0 0,0 0 0,1 0-1,-1 1 1,1-1 0,-1 0 0,1 0 0,-1 1 0,0-1 0,0 1 0,-5 3 16,0 0 1,0 0-1,0 0 1,1 1 0,0 0-1,0 0 1,0 0 0,0 1-1,1-1 1,-4 8 0,4-8-128,1 0 0,0 1 1,0-1-1,1 1 0,-1 0 1,1 0-1,1 0 0,-1 0 1,1 0-1,0 0 0,0 0 1,1 8-1,1-11 5,0 1-1,0-1 1,1 0 0,-1 0-1,1 0 1,0 0 0,0 0-1,0 0 1,0 0 0,1 0 0,-1-1-1,1 0 1,-1 1 0,1-1-1,0 0 1,0 0 0,6 3-1,17 15-1,-19-11-16,0-1 1,-1 1 0,-1 0-1,0 0 1,0 1 0,0-1-1,-1 1 1,-1 0 0,0 0-1,0 0 1,-1 1 0,0-1-1,0 14 1,0-5 6,-2 0 1,0 0-1,-2 0 0,0 0 1,-1 0-1,-7 26 0,8-37 59,0-1 0,-1 1-1,0-1 1,0 0-1,0 0 1,-1 0-1,0 0 1,0-1 0,-1 1-1,0-1 1,-6 6-1,10-12-34,0 1 1,1 0-1,-1-1 0,0 1 0,0-1 1,0 1-1,0-1 0,0 1 0,0-1 1,0 0-1,0 1 0,0-1 0,0 0 1,0 0-1,0 0 0,0 0 0,0 0 1,0 0-1,0 0 0,0 0 0,0 0 1,0 0-1,0-1 0,0 1 0,0 0 1,0-1-1,0 1 0,1-1 1,-1 1-1,0-1 0,0 1 0,0-1 1,0 0-1,1 1 0,-1-1 0,0 0 1,1 0-1,-1 1 0,0-1 0,1 0 1,-1 0-1,1 0 0,-1 0 0,1 0 1,-1-1-1,-2-4-14,0-1 1,1 1-1,0 0 1,0-1-1,-2-11 1,2 0-47,1-1 0,1 1 0,1 0 0,0-1 0,1 1 0,1 0 0,1 0 0,0 0 0,2 0 0,0 1 0,1 0 0,0 0 0,1 1 0,15-22 0,-4 11 134,0 0-1,2 2 0,1 1 1,2 0-1,0 2 1,1 0-1,32-20 0,-25 18 243,-50 29-102,11-1-216,0 0 0,0 1-1,1 0 1,0 1 0,0-1 0,1 1 0,-1 0 0,1 1 0,0-1 0,-4 10 0,7-13-51,0 0 0,0 0-1,0 1 1,1-1 0,-1 1 0,1-1 0,0 1 0,0 0 0,0-1-1,1 1 1,-1 0 0,1 0 0,0-1 0,0 1 0,0 0 0,0 0 0,1-1-1,0 1 1,-1 0 0,2-1 0,-1 1 0,0-1 0,3 7 0,6 0-122,2-7-37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7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84 17140,'3'-12'990,"-1"5"-534,0 0 1,-1 0-1,0 0 0,0 0 0,0 0 0,-1 0 0,-1-10 0,1 16-410,0 1-1,0 0 1,0 0-1,0 0 1,0 0-1,0-1 1,0 1-1,0 0 1,0 0-1,0 0 1,-1-1 0,1 1-1,0 0 1,0 0-1,0 0 1,0 0-1,0-1 1,0 1-1,0 0 1,-1 0-1,1 0 1,0 0-1,0 0 1,0 0-1,0-1 1,-1 1-1,1 0 1,0 0-1,0 0 1,0 0-1,0 0 1,-1 0-1,1 0 1,0 0-1,0 0 1,0 0-1,-1 0 1,1 0-1,0 0 1,0 0-1,0 0 1,0 0 0,-1 0-1,1 0 1,0 0-1,0 0 1,0 0-1,-1 0 1,1 0-1,-8 8 1148,-2 6-743,2 1 0,-1 1-1,2-1 1,0 1 0,-5 21 0,-1-1-308,12-35-141,-27 83 66,25-77-67,2 1-1,-1 0 0,1 0 1,0 0-1,1 0 0,0 0 1,0 0-1,3 14 0,-2-20-2,0 1 0,0-1-1,0 0 1,0 0 0,0 0-1,1 0 1,-1-1 0,1 1-1,-1 0 1,1 0-1,0-1 1,0 1 0,-1-1-1,1 0 1,0 0 0,0 1-1,1-1 1,-1 0 0,0 0-1,0-1 1,0 1 0,1 0-1,-1-1 1,0 0-1,1 1 1,-1-1 0,0 0-1,4 0 1,8 0-26,0-1 0,1 0 0,17-4 0,-26 4 17,27-5-55,-18 3 14,0 0 0,0 1-1,1 1 1,24 0 0,-39 1 47,1 0 0,-1 0 0,1 0 0,-1 1 0,1-1 0,-1 0 0,0 1 0,1-1 0,-1 1 0,1 0 0,-1-1 0,0 1 0,1 0 0,-1 0 0,0-1 0,0 1 0,0 0 0,0 1 0,2 0 0,-3-1 8,1 0 0,-1 1 0,0-1 1,1 0-1,-1 0 0,0 0 0,0 1 0,0-1 0,1 0 0,-2 0 0,1 0 0,0 1 0,0-1 0,0 0 0,0 0 0,-1 0 0,1 1 0,-1 0 0,-2 4 49,1-1-1,-1 0 0,-1 0 0,1 0 1,-1 0-1,1 0 0,-1-1 0,-5 4 1,-2 1 139,0-1 1,0 0 0,-1-1-1,0 0 1,0-1-1,-1-1 1,1 1 0,-1-2-1,-24 5 1,28-7-176,0 0-1,1-1 1,-1 0 0,0-1-1,0 0 1,0 0-1,0-1 1,0 0 0,0-1-1,0 0 1,1 0 0,-1-1-1,1 0 1,-1-1-1,-13-7 1,20 9-156,0 1-1,0 0 1,0-1-1,0 0 1,0 1-1,1-1 0,-1 0 1,1 0-1,-1 0 1,-1-4-1,2 6 55,1-1-1,0 0 1,0 0-1,0 1 1,0-1-1,0 0 0,0 0 1,0 1-1,0-1 1,0 0-1,0 0 1,0 1-1,0-1 1,0 0-1,1 1 0,-1-1 1,0 0-1,1 1 1,-1-1-1,0 0 1,1 1-1,-1-1 0,1 1 1,-1-1-1,1 0 1,-1 1-1,1-1 1,-1 1-1,1-1 0,-1 1 1,1 0-1,0-1 1,-1 1-1,1 0 1,0-1-1,0 1 0,-1 0 1,2 0-1,5-3-284,0 0 0,1 1-1,-1 0 1,14-1 0,19 0-679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8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96 18508,'3'1'513,"0"-1"1,-1 1-1,1-1 0,0 1 1,-1 0-1,1 0 1,4 3-1,18 4 1117,-21-8-1496,1 0 0,0 0 0,0-1 0,0 0 0,0 0 0,0 0 0,-1 0 0,1-1 0,0 0 0,-1 0 0,1 0 1,-1-1-1,0 1 0,0-1 0,0 0 0,0 0 0,0 0 0,-1-1 0,1 1 0,-1-1 0,0 0 0,0 0 0,-1 0 0,1 0 0,-1-1 0,0 1 0,3-9 0,-4 12-108,-1 0 0,1 1 0,-1-1 0,0 0 0,1 0 0,-1 0 0,0 0 0,0 0 0,0 0 0,0 0 0,0 0 0,0 0 0,0 0 0,0 0 0,0 1 0,0-1 0,0 0 0,0 0 0,-1 0 0,1 0 0,0 0 0,-1 0 0,1 0 0,-1 1 0,1-1 0,-1 0-1,1 0 1,-1 0 0,0 1 0,1-1 0,-1 0 0,0 1 0,0-1 0,1 1 0,-1-1 0,0 1 0,0-1 0,0 1 0,0 0 0,0-1 0,1 1 0,-1 0 0,-2-1 0,0 1 4,-1 0-1,1 0 0,0 0 1,0 0-1,-1 1 1,1-1-1,0 1 1,0 0-1,0 0 0,0 0 1,-5 3-1,-1 1-21,1 1-1,0 0 0,0 0 0,1 1 0,-1 0 1,1 0-1,-6 9 0,9-10-11,-1 0-1,1 0 1,0 0-1,1 1 1,0-1 0,0 1-1,0 0 1,1 0-1,0 0 1,-2 10 0,4-16 2,0 1 0,0-1 0,-1 0 0,1 0 0,0 0 0,1 1 1,-1-1-1,0 0 0,0 0 0,1 0 0,-1 0 0,0 1 0,1-1 0,-1 0 0,1 0 1,-1 0-1,1 0 0,0 0 0,-1 0 0,1 0 0,0 0 0,0 0 0,1 0 1,0 0-2,0 0 1,0 0 0,0 0 0,0 0 0,0 0 0,0-1-1,0 1 1,0-1 0,1 0 0,-1 1 0,0-1 0,2 0-1,7-1-1,0 0 0,-1-1 0,1 0-1,13-5 1,-4 0 5,0-1 0,-1-1 0,0-1 0,24-17 0,65-54-33,-108 81 32,27-18-101,-27 17 98,0 1 0,1 0 0,-1 0 0,0 0 0,1 0 0,-1 0 0,0 0 0,1-1-1,-1 1 1,0 0 0,1 0 0,-1 0 0,0 0 0,1 0 0,-1 0 0,0 1 0,1-1 0,-1 0 0,0 0 0,1 0 0,-1 0 0,0 0 0,1 0 0,-1 1 0,0-1 0,1 0 0,-1 0 0,1 1-2,-1 0-1,0 0 1,1 0-1,-1 0 1,0 0 0,0 0-1,0 0 1,0-1 0,0 1-1,0 0 1,0 0 0,0 0-1,0 0 1,0 0 0,-1 2-1,-12 47-42,9-40 64,1 0 0,0 0 0,1 1-1,0-1 1,1 1 0,0 0 0,1 18 0,0-28-34,0 0-1,0 0 1,0 0 0,0 0-1,1 0 1,-1 0 0,1 0 0,-1 0-1,0 0 1,1 0 0,0 0-1,-1 0 1,1 0 0,-1 0-1,1-1 1,0 1 0,0 0 0,0 0-1,-1-1 1,1 1 0,0-1-1,0 1 1,0-1 0,0 1-1,0-1 1,0 1 0,0-1 0,0 0-1,0 1 1,0-1 0,0 0-1,0 0 1,0 0 0,0 0-1,0 0 1,0 0 0,0 0 0,0 0-1,0-1 1,1 1 0,-1 0-1,0-1 1,-1 1 0,2-1-1,2 0-163,0-1 0,0 1-1,0-1 1,0 0-1,-1 0 1,1-1 0,-1 1-1,0-1 1,1 1-1,2-4 1,8-16-295,2-5-184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7:5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 22701,'-13'0'2016,"6"3"-1616,1-3-464,6-6 1185,3-1-329,4-2-520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0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16404,'2'2'456,"0"-1"0,1 0 1,-1 0-1,1 0 1,-1-1-1,1 1 1,-1 0-1,1-1 0,-1 0 1,1 1-1,-1-1 1,1 0-1,0 0 1,4-1-1,39-10 1846,-37 8-1842,19-4-38,0-2-1,-1-1 0,0-1 1,-1-2-1,41-25 1,-63 35-401,1-1 0,-1 0 0,0 1 0,-1-1 1,1-1-1,4-5 0,-7 8-8,0 0 0,1 0 1,-1 0-1,0 0 0,0 0 0,-1 0 0,1 0 0,0 0 1,-1-1-1,1 1 0,-1 0 0,0 0 0,1-1 0,-1 1 1,0 0-1,-1 0 0,0-5 0,1 6-6,0 0-1,-1 1 1,1-1 0,0 0-1,-1 0 1,1 1-1,-1-1 1,1 0 0,-1 1-1,1-1 1,-1 1-1,0-1 1,1 1 0,-1-1-1,0 1 1,1-1-1,-1 1 1,0-1 0,0 1-1,1 0 1,-1-1-1,0 1 1,-1 0-1,-24 0 68,18 2-61,1 0 1,0 0 0,0 1 0,-12 5-1,-1 4-4,1 1-1,1 1 1,-19 17-1,26-21-6,1 0-1,1 1 0,-1 0 1,2 0-1,0 1 1,-8 15-1,14-24 1,1 0 0,-1 0 0,1 0 0,0 1 0,0-1 0,0 0 0,1 1 0,-1-1 0,1 1 0,0-1 0,0 1 0,0-1-1,0 1 1,0-1 0,1 1 0,0-1 0,1 6 0,0-6 1,-1 0-1,1-1 1,0 1-1,-1-1 1,1 1 0,0-1-1,0 0 1,1 0-1,-1 0 1,0 0 0,1 0-1,-1 0 1,1-1-1,0 1 1,-1-1 0,1 0-1,0 0 1,0 0-1,0 0 1,3 1 0,5 0-129,0-1 1,0 0-1,0 0 1,0-1-1,0 0 1,0-1-1,0 0 1,13-3-1,-7-1-296,1 0 0,-1-1 0,0 0 0,19-11 0,-8 1-165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30 15147,'19'-17'1467,"-3"4"2415,-16 17-2208,-7 11-822,-86 145 1634,38-69-2010,-79 181-1,134-272-478,-2 5-159,0 0 1,0 0-1,0 1 0,1-1 1,0 0-1,-1 8 0,2-13 133,1 0 0,-1 0 0,0 0 0,0 0 0,0 0 0,0 1 0,0-1 0,1 0 0,-1 0 0,0 0 0,0 0 0,0 0 0,0 0 0,0 0 0,1 0 0,-1 0 0,0 0 0,0 0 0,0 0 0,1 0 0,-1 0 0,0 0 0,0 0 0,0 0 0,0 0 0,1 0 0,-1 0 0,0 0 0,0 0 0,0 0 0,0-1 0,0 1 0,1 0 0,-1 0 0,0 0 0,0 0 0,0 0 0,0 0 0,0-1 0,0 1 0,0 0 0,1 0 0,-1 0 0,0 0-1,0 0 1,0-1 0,0 1 0,0 0 0,9-9-676,24-42-3018,30-57-1,-24 38 1102,13-23 816,69-110 4144,-111 192-22,-10 11-2258,0 0 0,1 0 0,-1 0 0,0 0 0,0 0 0,0 0 0,0 0 0,0 0 0,0 0 0,1 0 0,-1 0 0,0 0 0,0 0 0,0 0 0,0 0 1,0 0-1,0 0 0,0 0 0,1 0 0,-1 0 0,0 0 0,0 1 0,0-1 0,0 0 0,0 0 0,0 0 0,0 0 0,0 0 0,0 0 0,0 0 0,0 1 0,0-1 0,1 0 0,-1 0 0,0 0 0,0 0 0,0 0 0,0 0 0,0 1 0,0-1 0,0 0 0,0 0 0,0 0 0,0 0 0,-1 0 0,1 0 0,0 1 0,0-1 0,-4 28 2210,-6 10-1643,1 2 0,3-1 0,-3 65-1,9-83-634,1 1 0,1-1 0,1 0-1,1 0 1,1 0 0,0-1 0,2 0 0,12 29-1,7 11-2382,-31-71 1824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0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 17348,'-2'0'2016,"8"0"-976,4 0-400,9-3 1505,7 0-577,12-1-439,5-2-233,12-1-320,-1 1-48,2 2-368,-4-1-272,-6 5-880,-8 0-393,-15 5 1089,-7 3-248,-13 2-256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0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 19108,'-7'10'1920,"7"-2"-1071,5-1-281,15-2 1096,6-3-232,10-2-431,7 0-209,9-2-256,2-4-176,-1-1-920,-4-3 664,-3 4-208,-5 0-80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1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 18588,'11'-18'2724,"-8"7"-1362,-3 11-1306,0 0-1,0 0 0,1 0 1,-1 0-1,0-1 1,0 1-1,0 0 1,0 0-1,0 0 0,0 0 1,-1 0-1,1-1 1,0 1-1,0 0 1,0 0-1,0 0 1,0 0-1,0 0 0,0-1 1,0 1-1,0 0 1,0 0-1,0 0 1,0 0-1,-1 0 0,1 0 1,0-1-1,0 1 1,0 0-1,0 0 1,0 0-1,0 0 1,-1 0-1,1 0 0,0 0 1,0 0-1,0 0 1,0 0-1,0 0 1,-1 0-1,1 0 0,0 0 1,0 0-1,-2 1 177,0 0 0,0 0 0,0 0 0,1 0 0,-1 1 0,0-1 0,1 1 0,-1-1 0,1 1 0,0 0 0,-1 0 0,1-1 0,-2 5 0,-1 0 82,-10 13 156,-16 32-1,26-43-452,0 0 0,0 1 0,1-1 0,0 1 0,1 0 0,0-1 0,-1 11 0,3-17-14,0 0-1,0-1 0,1 1 0,-1 0 0,0-1 0,1 1 1,-1 0-1,1-1 0,-1 1 0,1 0 0,0-1 0,0 1 1,0-1-1,0 1 0,0-1 0,0 0 0,0 1 0,0-1 1,1 0-1,-1 0 0,0 0 0,1 0 0,-1 0 0,1 0 1,-1 0-1,1 0 0,-1-1 0,1 1 0,0-1 0,-1 1 1,1-1-1,3 1 0,7 1 3,0 0 0,1-1 0,19 0-1,-20-1 1,-1 0-4,1 1 0,0 0 0,0 0 0,-1 2 0,1-1 0,-1 1-1,1 1 1,16 8 0,-23-10-1,-1 1 0,1 0 0,-1 0 0,0 0 0,0 1 0,0-1 0,-1 1 0,1 0 0,-1 0 0,0 0 0,0 1 0,0-1 0,-1 1-1,1-1 1,-1 1 0,0 0 0,0 0 0,-1 0 0,0 0 0,0 0 0,0 0 0,0 6 0,-1-1 26,0-1-1,-1 1 1,0 0 0,0 0 0,-1 0-1,-1-1 1,0 1 0,0-1-1,0 0 1,-2 0 0,1 0-1,-1 0 1,0-1 0,0 0-1,-1 0 1,-1 0 0,1-1 0,-15 13-1,14-14 27,-1 1-1,0-1 0,0 0 0,0-1 0,-1 0 1,0 0-1,0-1 0,-1 0 0,1-1 1,-1 0-1,1 0 0,-1-1 0,0 0 1,0-1-1,0 0 0,0 0 0,0-1 0,-16-2 1,23 1-154,-1 0 0,1 0 0,-1 0 0,1 0-1,0 0 1,-1-1 0,1 1 0,0-1 0,0 0 0,0 0 0,0 0 0,1 0 0,-1-1 0,0 1 0,1-1 0,0 0 0,-1 1 0,1-1 0,0 0 0,1 0 0,-1-1 0,0 1 0,1 0 0,0 0 0,0-1 0,0 1 0,0-1 0,0-5-1,-1-7-530,1-1 0,1 1-1,1-1 1,4-29 0,-5 45 636,8-48-1134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18308,'11'-10'2152,"1"1"-1095,5 0-353,5 4 1272,5-2-287,1 2-537,1 1-240,3 1-352,2 0-200,-2 0-560,-1-1-424,-5 0-864,0-2 1264,-8-1-288,-2 1-145</inkml:trace>
  <inkml:trace contextRef="#ctx0" brushRef="#br0" timeOffset="1">729 0 21036,'1'3'2009,"-1"4"-1233,-4 5-344,-2 2 1201,-1 5-441,3 6-552,-3 0-312,-2-1-392,2 5-240,-3-2-696,3 2-353,-6-5 1009,0 1-216,2-4-312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2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 23053,'3'11'1976,"-5"-8"-1432,-2-1-239,4 1 1511,9-2-2288,-2-2-560,0-5-2289,-6-1 2809,5 0-496,0 2-425</inkml:trace>
  <inkml:trace contextRef="#ctx0" brushRef="#br0" timeOffset="1">23 43 15531,'-3'7'1297,"-3"-7"-1313,6 6-56,-4-7 760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3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27 327 16444,'-1'0'203,"-1"0"1,0 0 0,1 0 0,-1 0-1,1-1 1,-1 1 0,1-1 0,-1 1 0,1-1-1,-1 1 1,1-1 0,0 0 0,-1 0 0,1 0-1,0 1 1,-2-3 0,3 3-146,0 0 1,0 0-1,0-1 0,0 1 1,0 0-1,0-1 0,0 1 1,0 0-1,0 0 0,0-1 1,0 1-1,0 0 0,0-1 1,0 1-1,0 0 0,0 0 1,0-1-1,0 1 1,0 0-1,0-1 0,0 1 1,1 0-1,-1 0 0,0-1 1,0 1-1,0 0 0,0 0 1,1-1-1,-1 1 0,0 0 1,18-10 1457,44-9-515,1 2 0,1 4 0,71-7-1,598-25-3,-187 19-996,27-46-112,-417 49 78,-106 17 77,-50 6-76,0-1-1,0 1 1,0-1 0,0 1-1,0-1 1,0 1 0,0-1-1,-1 1 1,1-1 0,0 1-1,0 0 1,0-1 0,0 1-1,-1-1 1,1 1 0,0-1-1,0 1 1,-1 0 0,1-1-1,0 1 1,0 0 0,-1-1-1,1 1 1,-1 0 0,1-1-1,-1 1 1,-12-15-449,12 15 504,-13-15-215,-5-1-85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4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64 105 14955,'0'1'83,"0"-1"-1,-1 0 0,1 0 1,0 1-1,0-1 0,0 0 1,0 0-1,-1 0 1,1 1-1,0-1 0,0 0 1,0 0-1,-1 0 0,1 0 1,0 1-1,0-1 1,-1 0-1,1 0 0,0 0 1,0 0-1,-1 0 1,1 0-1,0 0 0,-1 0 1,1 0-1,0 0 0,0 0 1,-1 0-1,1 0 1,0 0-1,-1 0 0,1 0 1,0 0-1,0 0 0,-1 0 1,1 0-1,0 0 1,0 0-1,-1-1 0,1 1 1,0 0-1,0 0 0,-1 0 1,1 0-1,0-1 1,0 1-1,0 0 0,-1 0 1,1-1-1,0 1 0,0 0 1,0 0-1,0-1 1,0 1-1,-1 0 0,1 0 1,0-1-1,0 1 1,0 0-1,0 0 0,0-1 1,0 1-1,0 0 0,0-1 1,0 1-1,0 0 1,0 0-1,0-1 0,5-21 3104,-1 16-2893,0 1-1,0-1 1,1 1-1,-1 0 1,1 0 0,0 1-1,0-1 1,1 1-1,-1 0 1,1 1 0,0-1-1,0 1 1,0 0-1,1 1 1,7-3 0,-9 3-257,0 0-1,-1 1 1,1 0 0,0 0 0,0 0 0,0 0 0,0 1 0,-1 0 0,1 0 0,0 0 0,0 1 0,0-1 0,0 1 0,0 0-1,0 1 1,-1-1 0,1 1 0,-1 0 0,1 0 0,-1 0 0,8 6 0,-10-6-29,1 0 0,-1 1 0,0-1-1,0 1 1,0 0 0,0 0 0,-1 0 0,1 0 0,-1 0 0,0 0-1,0 0 1,0 0 0,0 0 0,0 0 0,0 7 0,-1-5-3,0 1 0,0-1 0,-1 0 0,0 1 0,0-1 0,-1 0 0,1 0 1,-1 1-1,-2 4 0,-2 1 0,0 0 0,-1 0 0,0-1 0,-1 0 0,0 0 0,0 0 0,-16 12 0,3-5 20,-34 19 0,55-36-26,0 0 1,-1 0-1,1 0 1,0 0-1,0 0 1,-1 0-1,1 0 1,0 1-1,0-1 1,0 0-1,0 0 1,-1 0-1,1 0 1,0 1-1,0-1 1,0 0 0,0 0-1,0 0 1,-1 1-1,1-1 1,0 0-1,0 0 1,0 1-1,0-1 1,0 0-1,0 0 1,0 0-1,0 1 1,0-1-1,0 0 1,0 0-1,0 1 1,0-1-1,0 0 1,0 0-1,0 1 1,9 6-51,22 4-33,-23-8 62,6 2-6,1 1 1,-2 1-1,1 0 1,-1 1-1,17 13 0,-26-18 25,0 0 0,0 0-1,-1 1 1,1-1 0,-1 1-1,0 0 1,0 0 0,0 0-1,0 0 1,-1 0 0,1 1-1,-1-1 1,0 1 0,-1 0-1,1-1 1,-1 1 0,0 0-1,0 0 1,-1 0 0,1 6-1,-2-8 30,1 0-1,-1 0 1,0 0-1,0 0 1,0 0-1,-1 0 0,1-1 1,-1 1-1,0 0 1,1-1-1,-1 1 1,0-1-1,-1 0 1,1 0-1,0 0 1,-1 0-1,1 0 1,-1 0-1,1-1 0,-1 1 1,0-1-1,0 1 1,1-1-1,-1 0 1,-5 1-1,-7 2 199,0-1 0,0 0 0,-28 1 1,29-2-120,0-2 0,-1 1 1,1-2-1,0 0 1,-1-1-1,1 0 1,0-1-1,-27-9 1,40 11-182,1 1-1,-1 0 1,0 0 0,0 0 0,0-1 0,1 1 0,-1 0 0,0-1-1,1 1 1,-1-1 0,0 1 0,1-1 0,-1 1 0,0-1-1,1 1 1,-1-1 0,1 0 0,-1 1 0,1-1 0,-1 0 0,1 0-1,0 1 1,-1-1 0,1 0 0,0 0 0,0 1 0,-1-1-1,1 0 1,0 0 0,0 0 0,0 1 0,0-1 0,0 0 0,0 0-1,0 0 1,0 0 0,0 1 0,1-1 0,-1 0 0,0 0 0,0 0-1,1 1 1,-1-1 0,1 0 0,-1 1 0,1-2 0,3-2-646,0-1 0,0 1 0,1 0 0,-1 1 0,7-5 0,-8 6 765,15-12-1410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5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13 18468,'1'-8'2544,"5"4"2161,-6 8-2896,-2 6-665,1 1-304,-2 7-464,2 3-128,-2 6-104,1 6-72,-1 6-296,-1 4-208,1 0-696,0 3-416,3 0 1176,0 2-248,5-3-305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5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1 675 21149,'0'10'7353,"1"-10"-6945,1-3-624,-2-2-1272,-2-1 1088,2 0 144,0 0-168,3 2-137</inkml:trace>
  <inkml:trace contextRef="#ctx0" brushRef="#br0" timeOffset="1">421 0 22333,'5'1'3116,"-7"7"-1333,-10 19-557,3-10-751,-13 37-84,2 2 0,2 0-1,-11 69 1,25-102-365,1 0 1,1 0-1,1 0 0,1 0 0,2 0 0,0 1 1,1-2-1,1 1 0,1 0 0,1-1 0,10 24 1,-14-41-102,0-1 0,0 1 0,0 0 0,1-1 0,0 0 0,-1 1 0,1-1 0,1 0 0,-1-1 0,1 1 0,-1 0 0,1-1 0,0 0 0,0 0 0,1 0 1,-1-1-1,1 1 0,-1-1 0,1 0 0,0 0 0,0-1 0,-1 1 0,1-1 0,0 0 0,7 0 0,10-2-301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6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12 18924,'8'-11'3294,"-6"18"-515,-6 24-347,-9 28-1206,7-37-1104,2 0 0,0 0 0,1 1 0,0 25 0,3-47-123,0 1 1,1-1-1,-1 0 1,0 0-1,0 0 1,1-1-1,-1 1 1,1 0-1,-1 0 1,1 0-1,-1 0 1,1 0-1,0 0 1,-1-1-1,1 1 1,0 0-1,0 0 1,-1-1-1,1 1 1,0-1-1,0 1 1,0-1-1,0 1 1,0-1-1,0 1 1,0-1-1,0 0 1,0 1-1,0-1 1,0 0-1,0 0 1,0 0-1,2 0 1,5 0-10,0 0 0,1 0 0,10-2-1,-5 0-4,-3 1 7,1 1 1,-1 0-1,0 1 1,0 0-1,16 4 1,-24-5 5,-1 1 0,1 0 0,-1 0 0,1 0-1,-1 0 1,1 0 0,-1 0 0,0 0 0,1 1 0,-1 0 0,0-1 0,0 1 0,0 0 0,0 0 0,0 0 0,-1 0 0,1 0 0,-1 0 0,1 0 0,-1 1 0,0-1 0,0 1 0,0-1 0,0 1 0,0-1 0,0 1 0,-1-1 0,0 1 0,1 2 0,-1 0 7,-1-1 0,1 0 0,-1 0 0,0 0 0,0 0 0,-1 0 0,1 0 0,-1 0 0,0 0 0,0 0 0,0-1 0,0 1 0,0-1 0,-1 1 0,0-1 0,0 0 0,0 0 0,-6 4 0,-6 5 128,-1-1 0,-29 16 0,40-24-96,0-1-18,-5 5 73,-1-1 0,0-1 0,0 1 1,0-2-1,0 0 0,-1 0 0,0-1 0,-23 3 0,34-6-130,-1 0 0,1 0-1,0 0 1,-1 0 0,1-1 0,0 1-1,0 0 1,-1-1 0,1 1-1,0-1 1,0 0 0,0 1 0,0-1-1,0 0 1,-1 0 0,1 1 0,1-1-1,-1 0 1,0 0 0,0 0-1,0 0 1,0 0 0,1 0 0,-1-1-1,0 1 1,1 0 0,-1 0 0,1 0-1,0-1 1,-1 1 0,1 0-1,0-1 1,0 1 0,0 0 0,0-2-1,-1-6-338,1 0-1,1 0 1,-1 0-1,3-9 1,-1 10 240,5-34-455,4-10-226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3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38 19612,'-3'0'1729,"5"0"-1025,6 0-248,11-1 768,3-1-248,6 1-320,4-2-280,2-1-1048,-1-4 832,-3 0-256,-4-2-128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7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19940,'-1'1'2113,"1"1"-1161,1-2-328,8 0 1288,3-2-263,6 1-561,5-2-224,4-1-264,2-1-120,3 1-408,-1 0-344,2-1-1008,-6-2 1136,-1 6-224,-4-2-120</inkml:trace>
  <inkml:trace contextRef="#ctx0" brushRef="#br0" timeOffset="1">387 389 20436,'1'10'2481,"9"-7"-1609,2-6-336,1-2 1153,7-1-537,-3-4-240,6 0-1144,-4-6-496,-2-7 640,0-6-168,-3 1-192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45 19580,'10'-7'1543,"1"0"1,1 1-1,-1 0 0,19-6 0,-26 10-1369,0 1-1,0 0 0,0 0 0,1 0 1,-1 1-1,0 0 0,0 0 1,0 0-1,1 0 0,-1 0 1,0 1-1,0 0 0,0 0 1,0 0-1,0 0 0,0 1 1,7 3-1,-9-4-164,-1 0 0,1 0 1,-1 0-1,1 0 0,-1 1 1,0-1-1,1 0 0,-1 1 0,0-1 1,0 1-1,0-1 0,0 1 0,0 0 1,0-1-1,-1 1 0,1 0 1,0 0-1,0 3 0,-1-1-5,0-1-1,0 1 1,0-1-1,0 1 1,-1 0-1,1-1 1,-1 1-1,0-1 1,-2 5-1,-3 6-3,0-1 0,-1 0 0,-15 21 0,20-32 5,-84 104 9,59-75-28,-48 67 1,75-97 11,-1 0 1,0 0 0,0 0 0,1 0 0,-1 1-1,1-1 1,-1 0 0,1 0 0,-1 0 0,1 0-1,0 1 1,0-1 0,0 0 0,-1 0 0,1 1-1,0-1 1,0 0 0,1 0 0,-1 1 0,0-1-1,0 0 1,1 0 0,-1 1 0,0-1 0,1 0-1,-1 0 1,1 0 0,0 0 0,-1 0 0,1 0-1,0 0 1,0 0 0,-1 0 0,1 0 0,0 0-1,0 0 1,0-1 0,0 1 0,0 0 0,0-1-1,0 1 1,1 0 0,-1-1 0,1 1 0,7 2-23,0 0 1,1 0 0,-1-1 0,16 1 0,-17-2-38,6 1-624,-1 0 0,0-2 1,1 0-1,-1 0 0,1-1 1,20-4-1,-20-1-139,-4-7-270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8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28 18412,'29'-6'7512,"116"-15"-4803,-141 21-2672,-1 0 0,1 0 0,-1 0 0,1 0 0,-1 1 0,1 0 0,-1 0 0,1 0 0,-1 0 0,0 0 0,0 1 0,1-1 0,-1 1 0,0 0 0,0 0 0,3 3 0,-4-3-24,-1-1 1,0 1 0,0 0 0,0 0-1,0-1 1,0 1 0,0 0-1,0 0 1,-1 0 0,1 0 0,-1 0-1,1 0 1,-1 0 0,0 0-1,0 0 1,0 0 0,0 0 0,0 0-1,0 1 1,0-1 0,-1 0-1,1 0 1,-1 0 0,0 0-1,1-1 1,-1 1 0,0 0 0,0 0-1,-2 2 1,-2 4 121,-1 0-1,0 0 1,-1 0-1,0-1 1,0 0 0,-1 0-1,1 0 1,-1-1-1,-1-1 1,1 1-1,-1-1 1,0-1 0,0 0-1,-12 4 1,14-5-86,0-1 0,-1 0 0,1 0 0,-1 0 1,1-1-1,-1 0 0,0-1 0,1 0 0,-1 0 0,0 0 1,1-1-1,-1 0 0,0-1 0,1 0 0,-1 0 0,1 0 1,0-1-1,0 0 0,-8-5 0,13 6-157,-1 1 0,1-1 0,-1 0 0,1 0 0,0-1 0,0 1 0,0 0 0,0-1 0,0 1 0,0-1 0,1 0 0,-1 1 0,-1-6 0,3 6-47,-1 0 0,1 1 1,0-1-1,0 0 0,0 1 0,0-1 0,0 1 1,1-1-1,-1 0 0,0 1 0,1-1 0,-1 1 1,1-1-1,0 1 0,-1-1 0,1 1 0,0-1 0,0 1 1,0 0-1,0-1 0,0 1 0,0 0 0,0 0 1,1 0-1,-1 0 0,0 0 0,3-2 0,7-4-803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8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20924,'1'10'895,"1"1"0,0 0 0,0-1 0,1 1-1,4 10 1,2 7-70,3 14-369,-3 0 0,-1 0 0,-2 0 0,-2 1 0,-2 0 0,-4 50 0,1-71-591,-2-1 1,-1 1 0,0 0-1,-2-1 1,0 0 0,-1 0-1,-2-1 1,0 0-1,-1 0 1,0-1 0,-2 0-1,0-1 1,-29 31 0,20-30 46,20-18 54,0 0-1,0 0 1,0 0 0,0-1-1,0 1 1,-1 0 0,1-1 0,0 1-1,-1-1 1,1 1 0,0-1-1,-1 1 1,1-1 0,-1 0 0,1 0-1,-3 0 1,2-4-486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9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8 23869,'5'-6'2201,"-5"5"-1513,2 2-336,-2 9 1000,0 2-248,0 11-496,0 1-247,-2 8-265,1 5-40,-2 12-8,-3 4-40,-2 0-224,-4 1-153,2-4-391,0 0-424,2-7 920,-1-2-200,0-11-216</inkml:trace>
  <inkml:trace contextRef="#ctx0" brushRef="#br0" timeOffset="1">21 819 20556,'-2'10'2617,"-2"-1"3352,7-15-5713,0 2-440,-3-2-2760,-3 0 2688,-4 3-449,-3 1-239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19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20812,'-3'7'2025,"8"-7"-1161,10-3-280,20-1 1097,5-3-217,7 0-576,6 0-232,6-2-328,-2 0-112,-6 4-512,-7 2-432,-20 3-408,-9-2 872,-14 2-240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16171,'25'16'2065,"12"-12"-1097,6-4-472,7-5 1017,5-4-761,5-15-16,-1-2-96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8 492 17196,'-7'2'3509,"14"-9"-1881,135-170 3743,56-101-3862,-192 268-1462,11-12 130,-16 39-77,-5 25-179,-10 53 0,2-27-90,6-32 18,2-15-464,1 0 0,1 0 0,1 39 0,1-59 535,0 0 1,0 0-1,0 0 0,0 0 1,0 0-1,0 0 0,1 0 1,-1 0-1,0 0 1,0 0-1,1 0 0,-1-1 1,1 1-1,-1 0 0,1 0 1,-1 0-1,1-1 0,0 1 1,-1 0-1,1 0 0,1 0 1,-1-1 40,0 0 0,0 0 0,-1 0 0,1 0 0,0 0 0,0 0 0,0 0 0,-1 0 0,1-1 0,0 1 0,0 0 0,-1-1 0,1 1 0,0 0 0,-1-1 0,1 1 0,0-1 1,-1 1-1,1-1 0,-1 1 0,1-1 0,-1 0 0,1 0 0,15-18-860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1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20588,'0'4'6906,"1"-8"-5874,2-4-552,1-2-1272,1 0-608,-3-4 1120,4 0-232,3-1-233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2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 19420,'4'-1'278,"-1"1"-1,1-1 0,-1 0 1,1 1-1,0 0 0,-1 0 1,1 0-1,-1 0 1,1 1-1,0-1 0,-1 1 1,1 0-1,-1 0 0,1 0 1,-1 1-1,0-1 1,0 1-1,1 0 0,-1 0 1,5 4-1,-5-4-204,-1 0-1,1 1 0,-1-1 1,0 1-1,0-1 1,0 1-1,0 0 1,0 0-1,0 0 0,-1 0 1,0 0-1,1 0 1,-1 0-1,0 0 1,0 0-1,-1 1 0,1-1 1,-1 0-1,0 1 1,0-1-1,0 0 1,-1 6-1,-2 4-9,-2 0 0,0-1 0,0 1 0,-1-1 0,0-1 0,-1 1-1,-1-1 1,-10 12 0,9-12-4,1 1 0,0 0 0,0 0-1,1 0 1,1 1 0,0 0 0,-5 17-1,11-28-54,-1 0 0,1 0 0,-1-1-1,1 1 1,0 0 0,0 0 0,0 0-1,0 0 1,0 0 0,0 0 0,0-1-1,1 1 1,-1 0 0,1 0 0,-1 0 0,1-1-1,0 1 1,0 0 0,0-1 0,0 1-1,2 2 1,-1-2-87,0-1 0,0 1 0,0-1-1,0 0 1,0 0 0,0 1 0,1-2 0,-1 1-1,0 0 1,1 0 0,-1-1 0,1 1 0,-1-1 0,4 0-1,3 1-244,0-2-1,0 1 1,0-1-1,-1-1 0,1 0 1,0 0-1,-1 0 1,11-6-1,12-9-371,-2-4-188</inkml:trace>
  <inkml:trace contextRef="#ctx0" brushRef="#br0" timeOffset="1">434 119 16948,'-8'3'2632,"7"8"5386,2-6-7562,2-12-2400,2 1 1431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18996,'2'17'761,"0"1"-1,-1-1 1,-3 28 0,1-2-28,0 5-358,-1-22-252,2 0-1,1 0 1,1-1-1,1 1 1,7 29-1,-9-53-114,-1-1 0,0 1 0,1 0-1,-1 0 1,1 0 0,0-1-1,0 1 1,0 0 0,0-1-1,0 1 1,0-1 0,0 1-1,0-1 1,0 1 0,1-1-1,-1 0 1,1 0 0,-1 1 0,1-1-1,-1 0 1,1 0 0,0-1-1,-1 1 1,1 0 0,0-1-1,0 1 1,0-1 0,-1 1-1,1-1 1,0 0 0,0 0-1,0 1 1,0-1 0,0-1 0,0 1-1,-1 0 1,1 0 0,0-1-1,0 1 1,0-1 0,0 0-1,-1 1 1,1-1 0,0 0-1,-1 0 1,3-2 0,10-6 34,0-1 0,-1-1 1,0-1-1,-1 0 0,17-21 1,-10 13 2,-18 18-40,0 1 1,0 0-1,0-1 1,1 1-1,-1 0 1,0 0 0,1 0-1,-1 0 1,1 0-1,-1 0 1,1 1-1,0-1 1,-1 0 0,1 1-1,0-1 1,-1 1-1,4-1 1,-4 1-5,-1 1 1,0-1 0,1 0-1,-1 0 1,1 0-1,-1 0 1,0 0-1,1 1 1,-1-1-1,0 0 1,0 0-1,1 0 1,-1 1-1,0-1 1,1 0-1,-1 1 1,0-1-1,0 0 1,0 0-1,1 1 1,-1-1 0,0 0-1,0 1 1,0-1-1,0 1 1,1-1-1,-1 0 1,0 1-1,-4 20 41,0-10 126,-1 0-1,-1-1 0,0 0 0,-1 0 1,0 0-1,0-1 0,-1 0 1,-17 15-1,12-12 155,0-2 0,-1 1-1,-1-2 1,1 0 0,-26 11 0,35-18-248,0 0 1,0-1-1,0 1 0,0-1 1,-1 0-1,-7 0 0,12-1-106,0 0-1,0 0 1,0 0-1,1 0 1,-1 0 0,0 0-1,0 0 1,0 0-1,0 0 1,1-1 0,-1 1-1,0 0 1,0-1-1,1 1 1,-1-1 0,0 1-1,0-1 1,1 1-1,-1-1 1,1 1 0,-1-1-1,0 0 1,1 1-1,-1-1 1,1 0 0,0 1-1,-1-1 1,1 0-1,-1 0 1,1 1 0,0-1-1,0 0 1,-1 0-1,1 0 1,0 0 0,0 1-1,0-1 1,0 0-1,0 0 1,0 0-1,0 0 1,0 0 0,1 1-1,-1-1 1,0 0-1,0 0 1,1 0 0,-1 1-1,1-2 1,13-32-632,-4 14 236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11 21197,'1'-1'137,"-1"0"0,1 1 0,0-1 1,0 0-1,-1 0 0,1 1 0,0-1 1,0 0-1,0 1 0,0-1 0,0 1 1,0-1-1,0 1 0,0 0 0,0-1 1,0 1-1,0 0 0,0 0 0,1-1 1,-1 1-1,0 0 0,0 0 1,0 1-1,0-1 0,0 0 0,0 0 1,0 0-1,0 1 0,0-1 0,0 0 1,0 1-1,0-1 0,0 1 0,0-1 1,0 1-1,0 0 0,0-1 0,0 1 1,0 0-1,-1 0 0,1 0 1,0-1-1,0 1 0,-1 0 0,1 1 1,1 1-101,-1-1 1,0 0-1,1 1 1,-1-1 0,-1 1-1,1-1 1,0 1-1,0 0 1,-1-1-1,0 1 1,1 0 0,-1-1-1,0 1 1,0 0-1,-1 0 1,1-1 0,-1 1-1,0 4 1,-3-1-27,1 1 1,-1-1 0,0 0 0,-1 0 0,-7 8-1,-14 20-408,26-34 354,0 1 0,0-1 0,-1 1 1,1 0-1,0-1 0,0 1 0,0-1 0,0 1 0,0-1 1,0 1-1,0 0 0,0-1 0,0 1 0,0-1 0,0 1 1,0-1-1,0 1 0,0 0 0,0-1 0,0 1 0,1-1 1,-1 1-1,0-1 0,0 1 0,1-1 0,-1 1 0,1-1 1,-1 1-1,0-1 0,1 1 0,-1-1 0,1 0 0,-1 1 1,1-1-1,24 14-821,-4-1 553,-17-9 321,-1 1-1,0 0 1,0-1-1,0 1 1,-1 1-1,1-1 1,-1 0-1,0 0 1,-1 1 0,0-1-1,0 1 1,0 0-1,0-1 1,-1 1-1,0 11 1,-1-7 206,1 0-1,-2 0 1,1 0 0,-1 0 0,-1-1 0,0 1 0,0 0-1,-6 10 1,6-16-59,0 0-1,1 0 1,-1 0-1,0-1 1,-1 1-1,1-1 1,-1 0-1,0 0 1,1 0-1,-8 4 1,9-6-131,-1 0 1,1 1 0,-1-1-1,0 0 1,1 0-1,-1 0 1,0-1 0,0 1-1,1-1 1,-1 0-1,0 1 1,0-1 0,0-1-1,0 1 1,1 0-1,-1-1 1,0 1 0,-5-2-1,7 1-99,0 1 0,0-1 0,1 1 0,-1-1 0,0 1 0,0-1 0,0 1 0,1-1 0,-1 0 0,0 1 0,1-1 0,-1 0 0,0 1 0,1-1 0,-1 0 0,1 0 0,-1 0 0,1 0 0,0 0 0,-1 1 0,1-1 0,0 0 1,0 0-1,-1 0 0,1 0 0,0 0 0,0 0 0,0 0 0,0 0 0,0 0 0,0 0 0,1 0 0,-1-1 0,2-4-369,0 1 0,0 0 0,0 0 0,6-8 1,-7 10 446,10-17-837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3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8 20028,'-12'7'10282,"7"-14"-12474,5 4 1752,1-2-192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3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24709,'-1'11'443,"-1"-1"-1,0 0 0,-1 0 1,0 0-1,-1 0 0,0-1 1,-7 13-1,-2 7-180,-3 8-237,-15 36-15,29-65-15,0 0 0,0-1 1,0 1-1,1 0 0,0 0 0,0 0 0,1 11 0,1-15 17,-1-1 0,1 0-1,0 1 1,-1-1 0,1 0 0,1 0-1,-1 0 1,0 0 0,1 0 0,0 0-1,0 0 1,-1-1 0,2 1 0,-1 0-1,0-1 1,0 0 0,1 1 0,4 2-1,-3-2-87,1-1 0,0 1-1,-1-1 1,1 0-1,0-1 1,0 1 0,0-1-1,0 0 1,1 0 0,-1-1-1,7 1 1,-5-1-42,-1 0 0,1-1 0,-1 0-1,0 0 1,1 0 0,-1-1 0,0 0 0,0 0 0,7-4 0,-9 4 82,-1 0 0,0 0 1,1 0-1,-1-1 0,0 1 0,0-1 1,-1 0-1,1 0 0,0 0 1,-1 0-1,0 0 0,0 0 0,0 0 1,0-1-1,2-4 0,0-13-411</inkml:trace>
  <inkml:trace contextRef="#ctx0" brushRef="#br0" timeOffset="1.48">136 214 16203,'-2'14'2345,"-2"2"-1385,0 6-296,-1 0 1585,3 11-937,-1 0-192,3 5-464,0-1-175,4-1-393,0 0-296,4-11-761,0-5 881,-2-17-184,1-8-72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4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9 22045,'-2'6'2456,"2"-2"-1760,4-3 2113,2-1-2425,-2-1-424,6-2-1112,-4-1 1048,3-2-256,-3 0-80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4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131 164 22221,'-10'11'1100,"-29"37"1820,36-43-2789,0-1 0,0 1-1,1 0 1,-1 0-1,1 0 1,0 0 0,1 0-1,-1 1 1,0 4-1,2-9-144,0 1 0,0-1 1,0 0-1,0 0 0,0 0 0,0 0 0,1 0 0,-1 0 0,0 0 0,1 0 0,-1 0 1,1 0-1,-1 0 0,1 0 0,0 0 0,-1 0 0,1 0 0,0 0 0,0 0 1,-1-1-1,1 1 0,0 0 0,0-1 0,0 1 0,0 0 0,0-1 0,0 1 0,0-1 1,0 0-1,0 1 0,2-1 0,5 3-75,0-1-1,1-1 1,11 1-1,3 1 64,-13 0 29,-1-1-1,0 1 1,0 1-1,0 0 1,13 8-1,-20-12 6,-1 1-1,1 0 1,0 0 0,-1 0-1,0 0 1,1 1 0,-1-1-1,0 0 1,1 1-1,-1-1 1,0 0 0,0 1-1,0 0 1,0-1 0,-1 1-1,1-1 1,0 1 0,-1 0-1,1 0 1,-1-1 0,1 1-1,-1 0 1,0 0-1,0 0 1,0-1 0,0 1-1,0 0 1,0 0 0,0 0-1,0-1 1,-1 1 0,1 0-1,-1 0 1,0-1 0,1 1-1,-1 0 1,-1 1-1,-3 5 25,-1-1 0,0 0 0,0 0 0,0 0 0,-1-1 0,0 0 0,0 0 0,-1-1 0,0 0 1,0 0-1,0-1 0,0 0 0,-1 0 0,1-1 0,-1 0 0,0 0 0,-11 1 0,17-4-133,0 0 1,0 0-1,1 0 1,-1-1-1,1 1 1,-1-1-1,0 1 1,1-1-1,-1 0 1,1 0-1,-1 0 1,1 0-1,0-1 1,-1 1-1,1 0 1,0-1-1,0 0 1,0 0 0,-3-2-1,1-1-3,1 0-1,-1 0 1,1 0-1,0 0 1,1 0-1,-1-1 1,1 1-1,-2-7 1,-4-29-582</inkml:trace>
  <inkml:trace contextRef="#ctx0" brushRef="#br0" timeOffset="1">88 58 18724,'33'-4'2417,"3"-3"-1505,3 1-392,6 2 1496,6 1-976,-3 0-543,1-1-249,-2-7-40,-8-4-240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5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0 209 15907,'1'2'131,"0"0"0,0 0 0,0-1-1,1 1 1,-1 0 0,0-1-1,1 1 1,-1-1 0,0 0 0,1 1-1,0-1 1,-1 0 0,1 0-1,0 0 1,0 0 0,-1 0 0,1 0-1,0-1 1,0 1 0,0-1-1,0 1 1,0-1 0,4 1 0,7 0 323,0-1 1,23-1-1,-20 0 74,335-42 2989,-222 23-2843,831-60 1019,-517 49-1631,118-5 43,-387 34 151,-173 2-257,0 0 0,0 0 0,0 0 0,0 0-1,0 0 1,0 0 0,1 0 0,-1 0 0,0-1 0,0 1-1,0 0 1,0-1 0,0 1 0,0-1 0,0 1 0,0-1-1,0 0 1,0 1 0,-1-1 0,1 0 0,1-1 0,-2 1-8,1 1 1,-1 0-1,0 0 1,0-1 0,0 1-1,0 0 1,-1-1-1,1 1 1,0 0-1,0 0 1,0-1 0,0 1-1,0 0 1,0 0-1,0-1 1,0 1 0,-1 0-1,1 0 1,0-1-1,0 1 1,0 0-1,0 0 1,-1 0 0,1-1-1,0 1 1,0 0-1,-1 0 1,1 0 0,-17-6-118,-11 4 52,-4 2-38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6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5 289 14235,'-5'13'2836,"14"-19"65,16-22 268,73-112-58,-63 89-2555,16-23-6,-51 73-547,1 1 0,-1 0 1,0 0-1,0 0 0,0 0 1,0 0-1,0-1 0,0 1 1,1 0-1,-1 0 0,0 0 0,0 0 1,0 0-1,0 0 0,0 0 1,1 0-1,-1-1 0,0 1 1,0 0-1,0 0 0,1 0 1,-1 0-1,0 0 0,0 0 0,0 0 1,0 0-1,1 0 0,-1 0 1,0 0-1,0 0 0,0 0 1,1 0-1,-1 1 0,0-1 0,0 0 1,0 0-1,0 0 0,1 0 1,-1 0-1,0 0 0,0 0 1,0 0-1,0 1 0,0-1 0,1 0 1,-1 0-1,0 0 0,0 0 1,0 1-1,0-1 0,0 0 1,0 0-1,0 0 0,0 0 0,0 1 1,0-1-1,0 0 0,0 0 1,0 0-1,0 1 0,0-1 1,0 0-1,1 8 15,0 0 1,-1 0 0,0 0-1,-1 0 1,0 0-1,0 0 1,-3 8-1,-1 17-14,-24 167-1004,29-184-224,3-16 881,1-8 111,2-11-266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6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19004,'4'6'1968,"-4"-2"-1311,0-1-305,0 0 1392,1 0-832,1-2-952,-1 1-504,3-4-896,-1-3 1176,3-4-216,3 0-200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6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16035,'8'-6'1170,"0"1"-1,0 0 0,0 0 0,1 1 0,-1 0 0,1 0 1,18-4-1,-23 7-1007,0 0 0,-1 1 0,1-1-1,0 1 1,0 0 0,-1 0 0,1 1 0,0-1 0,0 1 0,-1 0 0,1 0 0,0 0 0,-1 0 0,1 1 0,-1-1-1,0 1 1,1 0 0,-1 0 0,0 0 0,0 0 0,0 1 0,5 5 0,-6-5-154,0 0 0,0 0 0,0 1 1,0-1-1,0 1 0,-1-1 0,0 1 0,1-1 0,-1 1 0,-1 0 1,1 0-1,0 0 0,-1-1 0,0 1 0,0 0 0,0 0 1,-1 0-1,1 0 0,-1-1 0,0 1 0,0 0 0,0 0 1,-2 4-1,-5 10-16,0 0 0,-1-1 0,-14 22 0,15-28 19,-30 43-4,27-41-3,1 1 0,0 0 0,1 1-1,-9 21 1,18-36-6,0 0 0,-1 1-1,1-1 1,0 1 0,0-1 0,0 0-1,0 1 1,0-1 0,0 0-1,0 1 1,0-1 0,0 0 0,0 1-1,0-1 1,0 1 0,0-1-1,0 0 1,0 1 0,0-1 0,0 0-1,0 1 1,0-1 0,1 0-1,-1 1 1,0-1 0,0 0 0,0 1-1,1-1 1,-1 0 0,0 1-1,1-1 1,-1 0 0,0 1 0,15 1-137,17-6-406,-24 1 138,0 1 0,1-1-1,-1 0 1,0-1 0,0 0 0,-1 0 0,1-1 0,-1 0 0,0 0-1,0-1 1,-1 0 0,0 0 0,9-11 0,5-11-681</inkml:trace>
  <inkml:trace contextRef="#ctx0" brushRef="#br0" timeOffset="1">445 137 24309,'-7'3'2017,"-2"-3"-1537,3 0-208,3 0 1504,6 0-2744,0-3-632,1-1 1296,2-1-257,-1-2-271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18300,'3'-4'469,"-1"0"1,1 0-1,-1 1 1,1-1-1,0 1 1,0-1-1,1 1 1,-1 0-1,1 0 1,0 1-1,-1-1 1,1 1-1,0 0 1,0 0-1,1 0 1,7-2-1,-7 2-275,1 0 0,-1 0-1,1 1 1,-1 0-1,1 1 1,0-1 0,-1 1-1,1 0 1,-1 0-1,1 1 1,0-1-1,-1 1 1,8 3 0,-12-4-190,0 0 1,0 1-1,0-1 1,0 1 0,0-1-1,0 1 1,-1 0 0,1-1-1,0 1 1,0 0-1,-1-1 1,1 1 0,0 0-1,-1 0 1,1 0 0,0-1-1,-1 1 1,1 0-1,-1 0 1,0 0 0,1 0-1,-1 0 1,0 0 0,1 2-1,-1-1 5,0 0-1,-1 1 0,1-1 1,0 0-1,-1 1 0,1-1 1,-1 0-1,0 0 0,0 0 1,-2 4-1,-2 2 25,0 1-1,-1-1 0,0-1 1,-7 8-1,-2-1 36,10-9-50,0-1 0,0 1-1,-7 11 1,12-16-20,0 0 0,0 1 1,0-1-1,1 0 1,-1 1-1,0-1 1,0 0-1,0 0 0,1 1 1,-1-1-1,0 0 1,1 0-1,-1 0 1,0 1-1,0-1 0,1 0 1,-1 0-1,0 0 1,1 0-1,-1 0 1,0 1-1,1-1 0,-1 0 1,0 0-1,1 0 1,-1 0-1,1 0 1,-1 0-1,0 0 0,1 0 1,-1 0-1,0-1 1,1 1-1,-1 0 1,1 0-1,17-1-50,-17 1 45,6 0-11,-1-1-1,0 1 1,0 1 0,0-1 0,1 1 0,-1 0 0,10 3 0,-13-3 4,0 1 0,0-1 0,-1 1 0,1-1-1,-1 1 1,1 0 0,-1 0 0,0 0 0,0 0 0,0 1 0,0-1 0,0 1-1,0-1 1,0 1 0,-1-1 0,0 1 0,3 5 0,-3-2 25,1-1-1,-1 1 1,0 0 0,0-1 0,0 1 0,-1 0-1,0 0 1,0-1 0,-1 1 0,1 0 0,-1 0-1,0-1 1,-1 1 0,0-1 0,1 1 0,-2-1-1,1 0 1,-5 8 0,2-5 98,0-1 1,0 1-1,0-1 0,-1 0 1,-1-1-1,1 0 1,-1 0-1,0 0 0,0-1 1,0 0-1,-10 5 1,16-9-116,0 0 0,-1 0 0,1-1 0,0 1 0,0-1 0,-1 1 0,1-1 0,0 1 0,-1-1 0,1 0 0,0 0 0,-1 1 0,1-1 1,0 0-1,-1 0 0,1-1 0,-1 1 0,1 0 0,0 0 0,-1-1 0,1 1 0,0 0 0,-1-1 0,1 1 0,0-1 0,0 0 0,0 1 1,-1-1-1,1 0 0,0 0 0,0 0 0,0 0 0,0 0 0,-1-2 0,0 1-99,1-1 1,0 1-1,0-1 0,1 0 1,-1 1-1,0-1 0,1 0 1,-1 1-1,1-1 0,0 0 1,0 0-1,0 1 0,0-1 0,1 0 1,-1 0-1,2-4 0,7-16-304,3 0-147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 17204,'2'-5'399,"1"-1"1,0 1-1,0-1 1,0 1 0,1 0-1,-1 0 1,1 0-1,0 1 1,0-1 0,1 1-1,0 0 1,-1 0-1,1 0 1,1 1 0,-1 0-1,0 0 1,1 0-1,6-1 1,-12 3-378,1 1 1,0 0-1,0 0 1,-1 0-1,1 0 1,0 0-1,0 1 1,-1-1-1,1 0 1,0 0-1,0 0 1,-1 1-1,1-1 1,0 0-1,-1 1 1,1-1-1,0 0 1,-1 1-1,1-1 1,-1 1-1,1-1 1,-1 1-1,1-1 1,-1 1-1,1 0 1,-1-1-1,1 1 1,-1-1-1,0 1 1,1 0-1,-1 0 1,0-1-1,0 1 1,0 0-1,1-1 1,-1 1-1,0 0 1,0 0-1,0-1 1,0 1-1,0 0 1,0 0-1,0-1 1,0 1-1,-1 0 1,1 1-1,-1 4 6,0 0 0,0 0 0,0 0-1,-4 9 1,-7 14 14,-17 30-1,18-39-26,1 0 0,1 0 0,1 1 0,-8 31 0,15-49-12,1-1 1,0 0-1,-1 0 1,1 1-1,0-1 0,0 0 1,0 0-1,0 1 1,1-1-1,-1 0 1,1 0-1,1 4 1,-2-5 0,1 0 0,0 0 0,-1 0 0,1 0 0,0 0 0,0-1 1,-1 1-1,1 0 0,0-1 0,0 1 0,0 0 0,0-1 0,0 1 0,0-1 0,0 0 0,0 1 1,0-1-1,0 0 0,0 0 0,1 1 0,-1-1 0,0 0 0,0 0 0,0 0 0,0 0 0,0-1 1,2 1-1,7-2 34,0 0 1,0 0-1,0-1 1,-1-1-1,1 0 1,9-5 0,-13 6-235,0 0 1,0-1 0,0 0 0,-1 0 0,1 0 0,-1-1-1,0 0 1,-1 0 0,9-10 0,-12 13 151,-1 1 0,1 0 1,-1-1-1,1 1 0,-1-1 0,1 1 0,-1-1 1,0 0-1,1 1 0,-1-1 0,0 1 0,0-1 1,0 1-1,0-1 0,-1 1 0,1-1 1,-1-2-1,-7-12-503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22005,'0'8'7217,"6"-12"-6681,2-2-208,1 1-736,2-2-496,-3 1-568,-4-1 1144,-4 5-264,0-2-225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9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16 298 13947,'-3'6'1167,"0"1"1,1-1-1,0 1 0,0 0 1,-2 14-1,5-21-1106,-1 0 0,0 1 0,0-1 0,0 0 0,0 0-1,0 1 1,0-1 0,0 0 0,0 0 0,0 1 0,0-1 0,1 0 0,-1 0-1,0 0 1,0 1 0,0-1 0,0 0 0,1 0 0,-1 0 0,0 0 0,0 1-1,1-1 1,-1 0 0,0 0 0,0 0 0,0 0 0,1 0 0,-1 0 0,0 0-1,0 0 1,1 0 0,-1 0 0,0 1 0,1-1 0,-1 0 0,0-1 0,0 1-1,1 0 1,-1 0 0,0 0 0,0 0 0,1 0 0,-1 0 0,0 0 0,0 0-1,1 0 1,-1 0 0,0-1 0,0 1 0,0 0 0,1 0 0,-1 0 0,0 0-1,0-1 1,16-9 1089,37-38 31,-3-2 0,-2-1 0,55-78 0,-93 115-1011,-1-1 0,13-23 0,-43 79-104,-44 94 52,56-113-178,1 0 1,1 0 0,1 1 0,-4 31 0,9-31-757,1-16-434,0-10-1189,-1-5 1530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29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23925,'-5'4'1913,"5"0"-1425,-1 2-240,1 0 728,1-2-304,1-1-528,-1 0-1952,4-5 895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30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53 132 22813,'6'-11'661,"0"0"1,1 0-1,0 0 0,1 0 1,0 1-1,0 1 0,14-13 1,-18 19-577,0-1-1,0 1 1,0 0 0,1 0 0,-1 0 0,1 0 0,0 1 0,0 0 0,0 0 0,0 0-1,0 1 1,0-1 0,0 1 0,0 1 0,0-1 0,1 1 0,-1 0 0,0 0 0,1 0 0,7 2-1,-12-2-82,1 1-1,0-1 1,-1 1 0,1 0-1,-1 0 1,1 0-1,-1 0 1,0 0-1,1 0 1,-1 0-1,0 0 1,0 0-1,0 1 1,0-1 0,0 0-1,0 1 1,0-1-1,0 1 1,0-1-1,-1 1 1,1 0-1,0-1 1,-1 1-1,0-1 1,1 1 0,-1 0-1,0 0 1,0-1-1,0 1 1,0 0-1,0-1 1,-1 3-1,1 2 1,-1 0 0,0-1 0,-1 1 1,1 0-1,-1-1 0,0 1 0,0-1 0,-4 6 0,-12 15 8,-1 0 0,-1-2-1,-36 34 1,32-34 7,1 1 0,-36 50 0,55-70-16,1 1 1,0 0-1,0 0 0,0 0 0,1 0 0,0 0 0,-2 10 0,3-14-1,1 0 1,0 0-1,0 0 0,0 0 0,0 0 1,0 0-1,0 0 0,1 0 1,-1-1-1,0 1 0,1 0 0,0 0 1,-1 0-1,1-1 0,0 1 1,0 0-1,0 0 0,0-1 0,0 1 1,0-1-1,1 1 0,-1-1 1,0 0-1,1 1 0,-1-1 0,1 0 1,0 0-1,-1 0 0,1 0 0,2 1 1,4 0-17,0 1 0,0-1 0,0 0 0,0-1 0,1 0 1,-1 0-1,13-1 0,5-1-910,27-5 0,-39 3 83,0-1 0,0 0 0,0 0 0,14-8 0,-21 9 615,20-9-985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3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15 887 14187,'-2'1'204,"1"1"-1,-1 0 1,1 0 0,0 0-1,-1 0 1,1 1 0,0-1 0,0 0-1,0 0 1,1 1 0,-2 3-1,2-6-162,0 1-1,0-1 1,0 0-1,0 0 0,0 1 1,0-1-1,0 0 1,1 1-1,-1-1 1,0 0-1,0 0 0,0 1 1,0-1-1,0 0 1,0 0-1,1 1 0,-1-1 1,0 0-1,0 0 1,0 0-1,1 1 1,-1-1-1,0 0 0,0 0 1,0 0-1,1 0 1,-1 1-1,0-1 0,0 0 1,1 0-1,-1 0 1,0 0-1,1 0 0,19-5 1159,98-53 1565,168-113 0,-169 97-2227,681-454 237,-745 488-766,11-7 177,-74 56-35,0-1 0,-16 19 0,3-2-174,20-22 183,-15 11-1427,18-13 1238,-1-1 1,1 0 0,0 0-1,-1 0 1,1 0 0,0 0 0,-1 0-1,1 0 1,0 0 0,-1 0 0,1 0-1,0 0 1,-1 0 0,1 0-1,0 0 1,-1 0 0,1 0 0,0 0-1,0 0 1,-1 0 0,1 0-1,0-1 1,-1 1 0,1 0 0,0 0-1,-1 0 1,1 0 0,0-1 0,0 1-1,0 0 1,-1 0 0,1-1-1,0 1 1,0 0 0,0-1 0,-1 1-1,1 0 1,0 0 0,0-1 0,0 1-1,0 0 1,0-1 0,0 1-1,0 0 1,0-1 0,0 1 0,0 0-1,0-1 1,0 1 0,0 0-1,0-1 1,0 1 0,0 0 0,0-1-1,0 1 1,0-12-511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3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62 872 12555,'-61'24'3536,"93"-47"703,251-159-56,131-111-2584,46-73-1657,-421 336-1305,-39 30 1350,0 0 1,0 0 0,0 0 0,0 0 0,0 0-1,0 0 1,0 0 0,0 0 0,-1 0-1,1 0 1,0 0 0,0 0 0,0 0 0,0 0-1,0 0 1,0 0 0,0 0 0,0 0 0,0 0-1,0 0 1,0 0 0,0 0 0,0 0-1,0 0 1,0 0 0,0 0 0,-1 0 0,1 0-1,0 0 1,0 0 0,0 0 0,0-1 0,0 1-1,0 0 1,0 0 0,0 0 0,0 0-1,0 0 1,0 0 0,0 0 0,0 0 0,0 0-1,0 0 1,0 0 0,0-1 0,-1 1-83,-12 0-334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3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18980,'2'4'597,"0"1"0,1-1-1,0 0 1,-1 1 0,1-1 0,0 0-1,8 6 1,39 39 26,-31-30-288,72 65 152,43 45 168,-115-109-930,-1 2-1,-1 0 1,-2 1 0,23 42-1,-27-43 67,0-4-86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3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16892,'0'0'1616,"2"1"-1008,2-1-192,4 4 776,5 2-103,6 7-273,0 0-120,8 10-216,0 0-72,0 3-80,1 2-88,0 1-104,1 0-16,-2-4-336,2-2-328,-3-11 472,-5-8-56,-7-8-72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39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16620,'0'-4'277,"1"0"0,-1 0 1,1 0-1,0 1 0,0-1 1,0 0-1,1 1 0,-1-1 1,1 1-1,0-1 1,0 1-1,0 0 0,0 0 1,1 0-1,-1 0 0,1 0 1,0 0-1,0 1 0,0-1 1,0 1-1,0 0 1,0 0-1,1 0 0,-1 0 1,1 1-1,6-3 0,6-1 71,1 0-1,0 1 1,0 1-1,29-3 1,-45 6-342,22-2 245,30 2 0,-46 0-220,0 1-1,0 0 1,-1 0-1,1 1 1,0-1-1,-1 1 1,1 1-1,-1-1 1,7 5-1,-11-6-26,-1 0-1,1 0 1,-1 0-1,1 0 1,-1 1-1,1-1 1,-1 0-1,0 1 1,0-1-1,0 1 1,0-1-1,0 1 1,0 0 0,0-1-1,0 1 1,-1 0-1,1-1 1,0 1-1,-1 0 1,0 0-1,1 0 1,-1 0-1,0 0 1,0-1-1,0 1 1,0 0-1,0 0 1,-1 0 0,1 0-1,-1 0 1,1-1-1,-1 1 1,1 0-1,-1 0 1,0-1-1,-2 4 1,-2 3 6,0 0 0,-1 0 0,1-1 1,-2 0-1,-12 12 0,-28 20 65,-52 34-1,98-72-73,0-1-1,0 1 0,0-1 0,0 1 0,0-1 0,1 1 1,-1-1-1,0 1 0,1 0 0,-1-1 0,0 1 0,1 0 0,-1 0 1,0-1-1,1 1 0,0 0 0,-1 0 0,1 0 0,-1 0 1,1 0-1,0 0 0,0 0 0,-1 1 0,2-1 0,0 0 1,0 0-1,-1-1 0,1 1 1,0 0-1,0-1 0,0 1 1,0-1-1,0 1 0,0-1 1,0 1-1,0-1 0,0 0 1,0 0-1,0 1 0,1-1 1,-1 0-1,0 0 0,0 0 1,2 0-1,45 1-12,-37-2-86,0 1 0,0 1 0,1-1 0,-1 2 0,0-1 0,0 2 0,-1 0 0,1 0 0,13 6 0,28 16-354,-27-13 194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4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 17908,'-4'-9'2818,"11"12"-655,6 2-1415,14 5-377,1-2 0,0 0 0,0-2 0,1-1-1,0-2 1,-1 0 0,1-2 0,0-2 0,43-5 0,-60 4-482,-9 1-146,1 0-1,0 0 0,0 1 0,-1-1 1,1 1-1,0 0 0,6 1 0,-10-1 227,0 0-1,0 1 1,1-1-1,-1 0 0,0 1 1,0-1-1,0 1 0,0-1 1,0 0-1,0 1 1,0-1-1,0 0 0,0 1 1,0-1-1,0 0 0,0 1 1,-1-1-1,1 0 1,0 1-1,0-1 0,0 0 1,0 1-1,-1-1 0,1 0 1,0 1-1,-1-1 1,1 1-57,-7 10-539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5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 17180,'0'7'1984,"1"-2"-1216,6-2-208,2-3 945,7 0-521,4-3-112,4-2-416,3 0-328,5 1-984,2 0-392,-4 1 960,0 0-232,1 2-209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40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19764,'7'2'1993,"9"-1"-1217,-3-2-304,10-4 952,1 1-352,8 1-351,-2 0-177,3 0-776,-2 3-528,-8-2 671,2 2-135,-7 0-128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4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17500,'1'0'115,"0"1"0,0 0 0,0-1 0,0 1 0,0-1-1,0 0 1,0 1 0,1-1 0,-1 0 0,0 1 0,0-1 0,0 0 0,0 0 0,1 0 0,-1 0 0,0 0 0,0 0 0,0-1 0,0 1 0,1 0 0,-1 0 0,0-1 0,0 1 0,0-1 0,0 1 0,0-1 0,2-1 0,29-24 872,-24 18-326,36-32 348,-3-2-1,49-64 0,-66 73-606,-1-1 1,-1-1-1,-2-1 1,19-49 0,-70 214 406,5-37-796,12-49-436,2 1 0,-10 78 0,21-122 391,1 1 0,0-1 0,0 0 0,0 1 0,0-1 0,0 0 1,0 1-1,-1-1 0,1 1 0,0-1 0,0 0 0,0 1 0,0-1 0,0 0 1,1 1-1,-1-1 0,0 0 0,0 1 0,0-1 0,0 0 0,0 1 0,0-1 0,0 0 1,1 1-1,-1-1 0,0 0 0,0 1 0,1-1 0,-1 0 0,0 0 0,0 1 1,1-1-1,-1 0 0,0 0 0,1 0 0,-1 1 0,0-1 0,0 0 0,1 0 0,-1 0 1,1 0-1,-1 0 0,0 0 0,1 0 0,-1 0 0,0 1 0,1-1 0,0-1 1,14-6-481,4-7-103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41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20 16436,'0'0'52,"0"0"1,0 0 0,0 0-1,0 0 1,0 0 0,0-1 0,0 1-1,0 0 1,0 0 0,0 0 0,0 0-1,0 0 1,0-1 0,0 1 0,0 0-1,0 0 1,0 0 0,0 0 0,0 0-1,0 0 1,0-1 0,0 1 0,-1 0-1,1 0 1,0 0 0,0 0 0,0 0-1,0 0 1,0 0 0,0 0 0,-1-1-1,1 1 1,0 0 0,0 0 0,0 0-1,0 0 1,0 0 0,0 0 0,-1 0-1,1 0 1,0 0 0,0 0 0,0 0-1,0 0 1,-1 0 0,1 0 0,0 0-1,-10 5 649,-8 11-79,9-5 11,0 0 0,0 1 0,1 0 0,0 0 0,-11 26 0,12-21-565,0 1 0,1 0 0,1 0 0,1 0 1,1 1-1,0 0 0,0 24 0,3-38-48,0 1-1,1 0 0,-1 0 0,1 0 1,0-1-1,1 1 0,0 0 0,0-1 1,0 1-1,0-1 0,4 6 0,-3-7 5,0-1 0,-1 1 0,1-1 0,0 0 0,0 0 0,1 0 0,-1-1 0,1 1 0,-1-1 0,1 0 0,0 0 0,0 0 0,0 0 0,0-1 0,0 1 0,5 0 0,0-1 63,0 0 0,0 0 0,0-1 0,0 0 0,0 0 0,0-1 0,0-1 0,0 1 0,0-1 0,0-1 0,-1 0 0,1 0 0,-1-1 0,0 0 0,0 0 0,0-1 0,0 0 0,-1 0 0,0-1 0,0 1 0,0-2 0,6-7 0,-7 8-3,-1 0 0,0 0 0,0-1 0,0 0 0,-1 0 1,0 0-1,-1 0 0,1-1 0,-1 0 0,-1 1 1,0-1-1,0 0 0,0 0 0,-1 0 0,0-1 0,0 1 1,-1 0-1,0 0 0,-1 0 0,0-1 0,0 1 0,-1 0 1,0 0-1,-4-11 0,0 8-97,1 0 0,-2 0-1,0 1 1,0 0 0,-1 0 0,0 1 0,0 0 0,-1 0 0,-11-7-1,15 11-61,-1 1 1,0 0-1,0 0 0,-1 0 0,1 1 0,-1 0 0,0 0 0,0 1 0,0 0 0,0 0 0,0 0 0,0 1 0,0 0 0,0 1 0,-1 0 0,-12 1 0,17-1 41,0 1-1,0 0 1,1 0-1,-1 0 1,0 0-1,0 1 1,1-1-1,-3 3 1,-20 17-365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4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23 17316,'-1'1'59,"1"-1"0,0 0 0,0 0 0,-1 0 1,1 0-1,0 1 0,0-1 0,0 0 0,-1 0 1,1 1-1,0-1 0,0 0 0,0 0 0,0 1 0,-1-1 1,1 0-1,0 1 0,0-1 0,0 0 0,0 1 1,0-1-1,0 0 0,0 1 0,0-1 0,0 0 1,0 0-1,0 1 0,0-1 0,0 0 0,0 1 0,0-1 1,1 0-1,-1 1 0,0-1 0,0 0 0,0 1 1,13 5 1328,20-3 355,13-6-265,73-16-1,7-1-1175,-124 20-234,25 0-1759,-26 0 1629,-1 0 0,1 0 0,-1 0-1,1 0 1,-1 0 0,0 0 0,1 1 0,-1-1 0,1 0 0,-1 0-1,0 0 1,1 1 0,-1-1 0,0 0 0,1 0 0,-1 1 0,0-1-1,1 0 1,-1 1 0,0-1 0,1 0 0,-1 1 0,0-1 0,0 0-1,0 1 1,1-1 0,-1 1 0,0-1 0,0 1 0,0-1 0,0 0 0,0 1-1,0-1 1,0 1 0,0-1 0,0 1 0,0-1 0,0 0 0,0 1-1,0-1 1,0 1 0,0-1 0,0 1 0,-1-1 0,1 0 0,0 1-1,0-1 1,0 0 0,-1 1 0,1 0 0,-4 6-924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16564,'0'13'2088,"3"-1"-1200,2-7-296,7 4 1649,14-3-1161,-5-5-208,12-2-296,4 1-112,2-7-392,-2 1-440,4-6 1281,-7-3-913,-5-5 32,-5-1-40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48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17596,'68'-4'4982,"29"2"-3049,-87 2-1836,0 1 0,-1 0 1,0 1-1,1 0 0,-1 0 1,0 1-1,15 7 0,-21-9-88,0 1 0,0-1-1,-1 1 1,1 0 0,0 1-1,-1-1 1,1 0 0,-1 1 0,1-1-1,-1 1 1,0 0 0,0-1-1,0 1 1,-1 0 0,1 1-1,1 3 1,-2-3-2,0 1-1,0 0 1,0 0 0,-1 0-1,0 0 1,0-1 0,0 1-1,0 0 1,-1 0 0,-1 6-1,-3 4 7,0 0-1,0 0 0,-2-1 0,1 0 1,-2 0-1,-9 13 0,9-15 74,-50 69-401,50-72 126,0 1 0,0-1 0,-1-1 0,-1 0 0,-18 13 0,10-13-36,5-10-74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4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1 249 16644,'0'4'418,"0"0"-118,-1-1 1,1 1 0,0-1 0,0 1-1,0-1 1,1 1 0,0 3 0,0-6-216,-1 0-1,0 0 1,1 0 0,-1-1 0,1 1 0,0 0 0,-1 0 0,1-1-1,0 1 1,-1 0 0,1-1 0,0 1 0,0 0 0,-1-1 0,1 1 0,0-1-1,0 1 1,0-1 0,0 0 0,0 1 0,0-1 0,0 0 0,0 0-1,0 0 1,0 0 0,0 1 0,0-1 0,0 0 0,-1-1 0,1 1 0,2 0-1,7-2 184,-1 0 0,1 0 0,0-1 0,-1 0-1,0-1 1,0 0 0,0 0 0,0-1 0,-1 0-1,1-1 1,-1 0 0,9-8 0,2-4 92,0-1 1,-2 0 0,24-33-1,-39 49-321,7-10 162,15-27-1,-22 37-176,-1 0 0,1-1 0,-1 1 1,0-1-1,0 1 0,0-1 0,0 0 0,-1 1 0,1-1 0,-1 0 0,0 0 0,0 1 1,-1-8-1,1 10-19,-1 0 0,1 0 0,0 0 1,0 0-1,-1 1 0,1-1 0,0 0 1,-1 0-1,1 0 0,-1 1 0,1-1 1,-1 0-1,1 1 0,-1-1 0,0 0 1,1 1-1,-1-1 0,0 1 0,1-1 1,-1 1-1,0-1 0,0 1 0,1 0 1,-3-1-1,2 1-1,-1 0 0,0 0 1,1 0-1,-1 0 0,1 0 1,-1 0-1,1 1 0,-1-1 1,1 0-1,-1 1 0,1 0 1,-1-1-1,0 2 0,-4 1-1,1 0-1,0 1 1,0 0-1,1 0 1,-1 0-1,-5 6 1,1 3-2,0-1 1,1 2-1,0-1 1,1 1-1,-6 17 0,10-22-2,0 0 0,0 0 0,1 1 0,0-1 0,1 1 0,0-1 0,0 1 0,1-1-1,2 16 1,-2-22-3,0 0 0,1 0-1,0-1 1,-1 1-1,1 0 1,0-1 0,0 1-1,1-1 1,-1 1-1,0-1 1,1 0 0,0 1-1,-1-1 1,1 0 0,0 0-1,0 0 1,0 0-1,5 2 1,-4-2-95,0-1 0,0 1 0,1-1-1,-1 0 1,0-1 0,1 1 0,-1 0 0,1-1 0,-1 0-1,1 0 1,-1 0 0,1 0 0,3-1 0,5-2-246,0 0 0,0 0 0,-1-1 0,1-1 1,-1 0-1,0 0 0,14-10 0,12-11-343,0-1-184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4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21109,'-10'10'793,"-53"52"1941,57-56-2519,1 0 0,0 1 0,1-1 0,-1 1 0,1 0 0,1 1 0,-1-1 0,-3 12 0,7-18-209,0 0-1,0-1 1,0 1 0,0 0 0,0-1-1,0 1 1,0 0 0,0 0-1,0-1 1,0 1 0,0 0 0,0-1-1,1 1 1,-1 0 0,0-1-1,0 1 1,1 0 0,-1-1 0,1 1-1,-1-1 1,0 1 0,1 0-1,-1-1 1,1 1 0,-1-1 0,1 0-1,0 1 1,-1-1 0,1 1-1,-1-1 1,1 0 0,0 1 0,-1-1-1,1 0 1,0 0 0,-1 0-1,1 1 1,0-1 0,0 0 0,-1 0-1,1 0 1,0 0 0,0 0-1,41-2-138,-29 1 131,-2 0-26,1 2 1,0 0-1,-1 0 0,1 1 0,-1 0 1,18 6-1,-26-7 28,0 0-1,-1 0 1,1 1 0,0-1 0,-1 1 0,1 0-1,-1-1 1,1 1 0,-1 0 0,0 1-1,0-1 1,0 0 0,2 4 0,-3-4 6,0 0 1,0 0-1,0 1 1,-1-1-1,1 0 1,-1 0-1,0 1 1,0-1-1,0 0 0,0 0 1,0 1-1,0-1 1,0 0-1,-1 0 1,1 1-1,-1-1 1,1 0-1,-1 0 1,0 0-1,-2 3 1,0 1 57,-1 1 1,0-2-1,0 1 1,-1 0-1,0-1 1,0 0 0,0 0-1,-1 0 1,1-1-1,-1 0 1,0 0-1,-8 4 1,9-5-148,0-1 1,0 1-1,-1-1 0,1 0 1,-1 0-1,0-1 0,0 1 1,1-1-1,-1-1 1,0 1-1,0-1 0,0 0 1,0 0-1,0-1 1,-6-1-1,10 1 39,0 1 0,0-1-1,0 0 1,0 0 0,0-1 0,0 1 0,1 0 0,-1-1-1,0 1 1,1-1 0,-1 1 0,1-1 0,-1 0-1,1 1 1,-1-3 0,-4-13-419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87 546 15291,'69'-53'7256,"-69"53"-7212,0 0 0,-1 0-1,1 1 1,0-1-1,0 0 1,0 0-1,-1 0 1,1 0-1,0 0 1,0 0-1,0 0 1,-1 0-1,1 0 1,0-1-1,0 1 1,0 0-1,-1 0 1,1 0-1,0 0 1,0 0-1,0 0 1,0 0 0,-1 0-1,1 0 1,0-1-1,0 1 1,0 0-1,0 0 1,0 0-1,-1 0 1,1 0-1,0-1 1,0 1-1,0 0 1,0 0-1,0 0 1,0-1-1,0 1 1,0 0-1,0 0 1,0 0-1,0 0 1,0-1 0,0 1-1,0 0 1,0 0-1,0 0 1,0-1-1,0 1 1,0 0-1,0 0 1,0 0-1,0-1 1,0 1-1,0 0 1,0 0-1,0 0 1,0 0-1,1-1 1,-1 1-1,0 0 1,0 0 0,0 0-1,0 0 1,0 0-1,1-1 1,-1 1-1,0 0 1,0 0-1,-14-1 493,6 3-459,1 1 0,-1-1 1,1 1-1,-1 0 1,1 1-1,0 0 1,1 0-1,-1 0 0,1 1 1,-10 9-1,11-10-79,1 1 0,-1-1 0,1 2 0,0-1 1,0 0-1,1 1 0,-1-1 0,1 1 0,0 0 0,1 0 0,0 0 0,0 1 0,-2 7 0,4-12-2,-1 0 0,1-1 1,0 1-1,0-1 0,0 1 1,0 0-1,0-1 0,0 1 0,1-1 1,-1 1-1,0 0 0,1-1 1,-1 1-1,1-1 0,-1 1 0,1-1 1,0 0-1,0 1 0,1 1 1,-1-2-2,0 0 1,1-1-1,-1 1 1,0 0 0,0-1-1,1 1 1,-1 0-1,0-1 1,1 0 0,-1 1-1,0-1 1,1 0-1,-1 0 1,1 0 0,-1 0-1,0 0 1,3 0-1,3-1-9,1-1 0,-1 0 0,0 0 0,0 0 0,-1-1-1,1 0 1,7-5 0,77-54-106,-90 62 118,-1-1 0,1 1 0,0-1 0,-1 1 0,1-1 0,0 1 0,0 0 0,-1-1 0,1 1 0,0 0 0,0 0 0,-1 0 0,1-1 0,0 1 0,0 0 0,0 0 1,-1 0-1,1 0 0,0 1 0,0-1 0,0 0 0,-1 0 0,1 0 0,0 0 0,0 1 0,1 0 0,-1 0-1,0 0 0,-1 0 0,1 0 1,0 0-1,0 0 0,0 1 0,-1-1 1,1 0-1,-1 0 0,1 1 0,-1-1 0,1 0 1,-1 1-1,1 1 0,0 9-10,0 0 0,-1-1 0,-1 14 0,1-12 4,0 37 51,-3 0 0,-1-1 0,-3 1-1,-21 81 1,24-120-12,0 0-1,0 0 1,-1 0-1,-7 10 1,10-18-14,0 1 0,-1-1 1,1 0-1,-1 0 0,1 0 0,-1 0 1,0 0-1,0-1 0,0 1 1,0-1-1,-1 1 0,1-1 1,0-1-1,-1 1 0,-5 2 0,7-4-13,1 1 0,0-1 0,-1 0 0,1 0 0,0 0 0,-1 0 0,1 0 0,0 0 0,-1 0 0,1 0 0,0 0 0,-1-1 0,1 1 0,0 0 0,0-1 0,-1 0 0,1 1 0,0-1 0,0 1 0,0-1 0,0 0 0,0 0 0,0 0 0,-2-1 0,2 0-1,-1-1 1,1 1 0,0 0-1,0-1 1,0 1-1,0-1 1,0 0 0,0 1-1,1-1 1,-1 0-1,1-3 1,0-7-7,0 1 0,0 0 0,2-1 0,2-13 0,1 7-11,1 1 0,0 0 0,1 0 0,1 0 0,1 1 1,14-21-1,75-95-39,-29 46 33,-27 29 22,-21 32-2,-1 0 0,-1-2 0,-2-1 0,-1 0 0,15-38 0,-27 45 72,-6 20-27,-3 11-22,-7 17 28,-15 56 1,24-69-40,0 0 1,0 1-1,2-1 1,0 1-1,0 0 1,3 19-1,-2-31-10,0 0 0,0-1-1,0 1 1,1 0-1,-1-1 1,0 1 0,1-1-1,0 1 1,-1-1-1,1 1 1,0-1 0,0 1-1,0-1 1,0 0-1,0 1 1,0-1 0,0 0-1,0 0 1,0 0 0,1 0-1,-1 0 1,0 0-1,4 2 1,-3-3 1,1 1 1,0 0-1,0-1 1,0 0-1,0 0 1,0 0-1,0 0 1,-1 0-1,1 0 0,0-1 1,0 1-1,4-2 1,4-2 5,0-1 0,0 0 0,-1 0 0,0-1 0,18-13 0,-4-2 2,-2-2-1,0 0 0,-1-2 1,-1 0-1,-2-2 0,0 0 1,-2 0-1,18-44 0,-3-7 25,-28 69-28,-1-1 0,1 1 0,-2-1 0,1 0 0,-1 1 0,-1-14 0,1 23-6,-1 0 0,0-1 0,0 1 0,0-1 0,0 1 0,0-1 0,0 1 0,0-1 0,0 1 0,0 0 0,0-1-1,0 1 1,-1-1 0,1 1 0,0-1 0,0 1 0,0 0 0,-1-1 0,1 1 0,0-1 0,0 1 0,-1 0 0,1-1 0,0 1 0,-1 0 0,1 0 0,0-1 0,-1 1-1,1 0 1,0-1 0,-1 1 0,1 0 0,-1 0 0,1 0 0,0 0 0,-1 0 0,1-1 0,-1 1 0,1 0 0,-1 0 0,1 0 0,-1 0 0,1 0 0,0 0 0,-1 0 0,1 0-1,-1 0 1,1 1 0,-1-1 0,1 0 0,-1 0 0,-2 2-2,1-1 0,0 0 0,-1 1 1,1 0-1,0-1 0,0 1 0,0 0 0,-2 3 0,-12 17-16,2 0-1,0 1 0,1 1 1,2 0-1,0 1 0,2 0 1,0 1-1,-9 49 0,16-63 12,1 0 0,-1 0-1,2 0 1,0 0 0,0 0 0,4 23-1,-3-32 6,-1 0-1,1 0 0,0-1 1,0 1-1,0 0 0,0-1 0,0 1 1,1-1-1,-1 0 0,1 1 1,-1-1-1,1 0 0,0 0 1,0 0-1,0 0 0,0 0 0,0 0 1,0-1-1,1 1 0,-1-1 1,0 1-1,1-1 0,-1 0 1,1 0-1,0 0 0,-1 0 0,1-1 1,0 1-1,0-1 0,-1 0 1,1 1-1,0-1 0,0 0 1,-1-1-1,5 1 0,-1-2 4,1 1 0,-1-1 1,1 0-1,-1-1 0,0 1 0,0-1 0,0 0 0,0-1 1,-1 1-1,1-1 0,7-8 0,-3 3 11,0-1-1,0-1 1,-1 1 0,11-19-1,-12 16 7,29-51 61,-33 57-70,-1 0-1,0 0 0,-1 0 1,1-1-1,-2 1 1,1-1-1,0-9 0,-3 5 0,-4 13-1,-5 17 0,8-13-17,0 1 1,1-1 0,-1 1 0,2-1 0,-1 1 0,0 9 0,1-14 8,0 0-1,0 0 0,0 1 1,0-1-1,1 0 1,-1 0-1,0 0 1,0 0-1,1 0 1,-1 0-1,1 0 0,-1-1 1,1 1-1,-1 0 1,1 0-1,0 0 1,-1 0-1,1 0 0,0-1 1,-1 1-1,1 0 1,0-1-1,0 1 1,0-1-1,0 1 0,0-1 1,0 1-1,0-1 1,0 1-1,0-1 1,0 0-1,0 0 0,0 1 1,0-1-1,0 0 1,0 0-1,0 0 1,0 0-1,0 0 1,0 0-1,0-1 0,2 1 1,2-2-4,-1 1 0,0-1 0,1 0 1,-1 0-1,0-1 0,0 1 0,0-1 1,0 0-1,0 0 0,-1 0 0,6-6 0,34-43-3,-19 17 38,-2-1 0,-1-1 0,-2-1 0,-2-1-1,18-57 1,-31 81-3,-6 17-1,-9 22-29,-1 13 1,3 1 1,0 0 0,3 0-1,-3 52 1,8-30 64,2 0 1,10 66 0,-16-151-30,0 1 0,-1 1 0,-2-1 0,-20-43 0,13 36-62,-1 1 0,-2 1 0,-24-31 0,42 60 27,0 0-1,0 0 1,0 0-1,0 0 1,0 0-1,0 0 1,-1 0-1,1 0 1,0 0-1,0 0 1,0 0-1,0 0 1,0 0-1,0 0 1,0-1-1,0 1 1,0 0-1,0 0 1,0 0-1,0 0 1,0 0-1,0 0 1,0 0-1,-1 0 1,1 0-1,0-1 0,0 1 1,0 0-1,0 0 1,0 0-1,0 0 1,0 0-1,0 0 1,1 0-1,-1-1 1,0 1-1,0 0 1,0 0-1,0 0 1,0 0-1,0 0 1,0 0-1,0 0 1,0 0-1,0 0 1,0 0-1,0-1 1,0 1-1,0 0 1,0 0-1,0 0 1,1 0-1,-1 0 1,0 0-1,0 0 1,0 0-1,0 0 1,0 0-1,11 1-52,26 12 3,-6-3 11,-21-7-27,0-1 1,1 1 0,-1-2-1,1 0 1,-1 0 0,1-1 0,0 0-1,-1-1 1,12-2 0,-20 3 40,-1 0 0,0 0 0,0-1 1,0 1-1,0 0 0,1-1 0,-1 1 0,0-1 1,0 1-1,0-1 0,0 0 0,0 1 0,0-1 1,0 0-1,-1 0 0,1 0 0,0 0 0,0 1 1,0-1-1,-1 0 0,1 0 0,-1-1 0,1 1 1,0 0-1,-1 0 0,0 0 0,1 0 0,-1 0 1,0 0-1,0-1 0,1 1 0,-1 0 1,0 0-1,0 0 0,0-1 0,-1 1 0,1 0 1,0 0-1,0 0 0,-1-1 0,1 1 0,0 0 1,-2-2-1,-8-23-276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1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22317,'0'-3'1840,"1"3"-1448,1-2-280,3 1 48,0-4 480,-8 8-768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19500,'-3'1'120,"0"0"-1,0 1 1,0 0 0,0 0-1,0 0 1,1 0-1,-1 0 1,1 1 0,-1-1-1,1 1 1,0 0-1,0-1 1,0 1 0,0 0-1,1 0 1,-1 0-1,1 0 1,-2 6 0,1-3 45,0 1 0,1-1 1,-1 1-1,1-1 0,1 1 1,-1 0-1,1-1 1,1 12-1,-1-16-147,0 0-1,0-1 1,1 1 0,-1-1-1,0 1 1,0-1 0,1 1-1,-1-1 1,1 1 0,0-1 0,-1 1-1,1-1 1,0 0 0,0 1-1,0-1 1,0 0 0,0 1-1,0-1 1,0 0 0,0 0-1,0 0 1,1 0 0,-1 0-1,0 0 1,1-1 0,-1 1-1,0 0 1,1-1 0,-1 1 0,1-1-1,-1 1 1,1-1 0,0 0-1,-1 0 1,1 0 0,-1 1-1,1-1 1,-1-1 0,1 1-1,0 0 1,-1 0 0,1-1-1,-1 1 1,1-1 0,-1 1-1,1-1 1,-1 1 0,3-2-1,3-2 115,1 0 0,-1-1-1,0 1 1,0-1-1,0-1 1,-1 1-1,12-13 1,20-37 585,-15 20-396,-26 68-241,1-21-80,-1 48-10,3-56 10,0 0-1,0-1 1,1 1 0,0-1 0,-1 1-1,1-1 1,1 1 0,-1-1 0,0 1-1,1-1 1,-1 0 0,1 0 0,4 6-1,-5-9 7,0 1-1,-1 0 0,1 0 1,0 0-1,0-1 0,0 1 1,0 0-1,0-1 1,0 1-1,0-1 0,0 1 1,0-1-1,0 1 0,1-1 1,-1 0-1,0 0 0,0 1 1,0-1-1,0 0 1,1 0-1,-1 0 0,0 0 1,0 0-1,2-1 0,0 0 15,-1 0 0,1 0 0,-1 0 1,0-1-1,1 1 0,-1-1 0,0 0 0,0 1 0,0-1 0,3-3 0,1-3 82,1 0-1,-1-1 1,-1 0-1,8-13 1,-10 16-42,0 0-1,0 0 1,-1-1-1,0 1 0,0 0 1,0-1-1,-1 0 1,0 1-1,0-1 1,-1 1-1,0-12 1,0 18-59,0 0 1,0-1-1,0 1 1,0 0-1,0 0 1,0-1-1,0 1 1,-1 0-1,1 0 1,0 0 0,0-1-1,0 1 1,0 0-1,0 0 1,0-1-1,-1 1 1,1 0-1,0 0 1,0 0-1,0 0 1,0-1-1,-1 1 1,1 0 0,0 0-1,0 0 1,0 0-1,-1 0 1,1 0-1,0 0 1,0-1-1,-1 1 1,1 0-1,0 0 1,0 0-1,-1 0 1,1 0 0,-9 6-525,-3 13-1652,12-18 2094,-1 0 0,1 0 0,0 1-1,0-1 1,0 0 0,-1 1 0,1-1 0,0 0 0,0 0 0,1 1-1,-1-1 1,1 2 0,5 7-631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2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0 466 17636,'1'1'85,"-1"0"1,1 0-1,-1 0 1,1 0-1,-1 0 1,1 0-1,-1 0 1,1 0-1,0 0 1,0 0-1,-1 0 1,1 0-1,0-1 1,0 1-1,0 0 1,0-1-1,0 1 0,0-1 1,0 1-1,0-1 1,0 1-1,0-1 1,1 1-1,-1-1 1,0 0-1,0 0 1,0 0-1,0 0 1,1 0-1,-1 0 1,0 0-1,0 0 1,0 0-1,0 0 1,0-1-1,1 1 1,-1 0-1,0-1 1,0 1-1,0-1 1,2 0-1,7-4 294,0 0-1,-1-1 1,15-10 0,-19 13-147,60-45 565,-3-3 0,-2-3-1,-3-2 1,-2-2 0,71-98 0,-111 133-661,-35 82 25,-98 210-167,115-261-51,-1 0 0,2 1 0,-1 0 1,1 0-1,0 0 0,0 15 0,2-23 11,0 0 0,0 0 0,0 0 0,0 0 0,0 0-1,0 0 1,0 0 0,1 0 0,-1 0 0,0 0 0,1 0 0,-1 0-1,1 0 1,-1 0 0,1-1 0,-1 1 0,1 0 0,-1 0 0,1 0 0,0-1-1,0 1 1,-1 0 0,1-1 0,0 1 0,0-1 0,0 1 0,0-1-1,0 1 1,0-1 0,0 1 0,0-1 0,0 0 0,0 0 0,0 1 0,0-1-1,0 0 1,0 0 0,0 0 0,0 0 0,0 0 0,0 0 0,0-1-1,0 1 1,0 0 0,0 0 0,1-1 0,7-2-96,-1 0 1,0 0 0,0 0-1,10-7 1,25-18-482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2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18308,'-17'70'2700,"-3"15"-750,18-75-1612,1 1 0,0 0-1,1 0 1,0 0-1,2 18 1,-1-27-306,-1 1 1,1-1-1,-1 1 0,1-1 1,0 1-1,0-1 0,0 1 1,0-1-1,0 0 0,1 1 1,-1-1-1,1 0 0,-1 0 1,1 0-1,0 0 0,0 0 0,0-1 1,0 1-1,0-1 0,0 1 1,0-1-1,0 0 0,1 1 1,-1-1-1,1 0 0,-1-1 1,1 1-1,-1 0 0,1-1 1,-1 1-1,1-1 0,-1 0 1,1 0-1,0 0 0,4-1 1,4 0 57,0-1 1,-1 0-1,1-1 1,-1 0 0,0-1-1,0 0 1,13-8-1,-12 6 64,0 0-1,-1-1 0,0-1 0,0 0 0,-1 0 0,0-1 0,15-18 0,-22 24-114,0 0-1,1 0 0,-2 0 1,1 0-1,0 0 0,0 0 1,-1-1-1,0 1 1,0 0-1,0-1 0,0 1 1,0-1-1,-1 0 0,1 1 1,-1-1-1,0 1 0,0-1 1,-1 1-1,1-1 1,-1 0-1,1 1 0,-1-1 1,0 1-1,-1 0 0,1-1 1,0 1-1,-1 0 0,0 0 1,0 0-1,0 0 1,-3-4-1,-1 1-53,0 1-1,0-1 1,-1 1 0,1 1-1,-1-1 1,0 1 0,-1 1 0,1-1-1,0 1 1,-1 0 0,-14-3-1,-6 1-631,-55-5-1,68 10 304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3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43 164 17524,'1'0'93,"0"1"0,-1-1 1,1 0-1,0 0 0,0 0 1,0 1-1,0-1 1,-1 1-1,1-1 0,0 0 1,0 1-1,-1-1 0,1 1 1,0 0-1,0-1 0,-1 1 1,1 0-1,-1-1 0,1 1 1,-1 0-1,1-1 0,-1 1 1,1 0-1,-1 0 1,0 0-1,1 0 0,-1-1 1,0 1-1,0 0 0,0 0 1,1 0-1,-1 0 0,0 0 1,0 0-1,0-1 0,-1 1 1,1 1-1,-1 6 349,0-1 0,0 1-1,-5 11 1,2-5 150,-11 46 251,3-17-669,-9 68 0,22-96-97,0-15-73,-1 0 0,0 0 1,0 0-1,0 1 0,0-1 0,0 0 0,0 0 1,0 0-1,0 0 0,1 0 0,-1 0 0,0 1 1,0-1-1,0 0 0,0 0 0,0 0 0,1 0 1,-1 0-1,0 0 0,0 0 0,0 0 0,0 0 1,1 0-1,-1 0 0,0 0 0,0 0 1,0 0-1,1 0 0,-1 0 0,0 0 0,0 0 1,0 0-1,0 0 0,1 0 0,-1 0 0,0 0 1,0 0-1,2-2 29,0 1 0,0-1-1,0 1 1,0-1 0,-1 0 0,1 0 0,-1 0 0,1 0 0,1-3 0,4-8 75,-1-1 0,0 0 0,-1 0 0,0-1 0,-1 1 0,3-20 0,6-94 419,-10 102-445,-2 0-1,-1 0 1,-2-1 0,-7-44 0,6 62-86,2 16-12,3 16-20,-1-18 32,0 0 0,1 1 0,-1-1 0,1 0 0,0 0 0,1 0 1,-1 0-1,1 0 0,0-1 0,0 1 0,1-1 0,-1 0 0,1 0 0,5 4 0,-6-5 3,0-1-1,1 0 1,-1 0-1,1 0 1,-1-1-1,1 1 1,0-1 0,0 0-1,0 0 1,0 0-1,0-1 1,0 1-1,0-1 1,0 0-1,0 0 1,0 0 0,0-1-1,0 1 1,0-1-1,4-1 1,2-1 13,-1-1 0,1 0 0,-1 0 0,0-1 0,0 0 0,-1 0 0,1-1 0,10-10 0,-6 4 36,-1-1 1,0-1 0,20-28-1,-22 31 77,-7 20-78,-10 30-46,5-29 9,-24 108-5,13-70-314,3 0 0,-6 78 1,16-122 210,0-1 1,0 0 0,0 0-1,0 0 1,0 0-1,1 0 1,0 0 0,1 5-1,-1-7 69,-1 1-1,1-1 0,0 0 0,0 0 0,0 0 0,0 0 0,0 0 1,0 0-1,0 0 0,0 0 0,1 0 0,-1 0 0,0 0 1,0-1-1,1 1 0,-1 0 0,0-1 0,1 0 0,-1 1 0,4 0 1,18 0-401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3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9 20932,'-6'1'223,"1"1"-1,-1 1 0,0-1 0,1 1 0,0 0 0,-1 0 0,1 0 0,1 1 0,-1 0 0,0 0 0,1 0 0,0 0 0,0 1 0,-6 9 0,3-4-80,0 1 0,1-1 0,1 1 0,0 0 0,0 1 0,-3 15 0,7-25-133,0 0 0,1 1 0,-1-1 0,1 0 0,0 1 0,0-1 0,0 0 0,0 1 0,0-1 0,0 1 0,0-1 0,1 0 0,-1 1 0,1-1 1,0 0-1,0 0 0,0 1 0,0-1 0,2 3 0,-2-4-4,0 0 1,1 0 0,-1 0-1,1 0 1,0 0 0,-1 0 0,1 0-1,-1-1 1,1 1 0,0-1 0,0 1-1,-1-1 1,1 0 0,0 1-1,0-1 1,0 0 0,-1 0 0,1 0-1,0 0 1,0-1 0,0 1 0,-1 0-1,1-1 1,0 0 0,0 1-1,1-2 1,6-1 50,-1-2 0,1 1-1,-1-1 1,0 0 0,0 0-1,-1-1 1,1 0 0,-1-1 0,-1 0-1,1 0 1,5-8 0,-7 9-3,-1 0-1,0 0 1,0 0 0,0-1-1,-1 1 1,0-1 0,0 0-1,-1 0 1,0 0 0,0 0-1,-1 0 1,0-1 0,0 1-1,0-13 1,-1 19-49,0 0-1,0 0 0,0 0 1,0 0-1,0 0 1,0 0-1,0 0 1,-1 0-1,1 0 1,0 0-1,0 0 1,-1 1-1,1-1 0,-1 0 1,1 0-1,-1 0 1,1 1-1,-1-1 1,1 0-1,-1 0 1,0 1-1,1-1 0,-1 0 1,0 1-1,1-1 1,-1 1-1,0-1 1,0 1-1,0-1 1,0 1-1,0 0 0,1 0 1,-1-1-1,0 1 1,0 0-1,0 0 1,0 0-1,0 0 1,0 0-1,0 0 1,0 0-1,0 0 0,0 0 1,0 0-1,1 0 1,-1 1-1,0-1 1,0 0-1,0 1 1,0-1-1,-1 1 0,-2 2-14,0-1 0,-1 1 0,1 0 0,0-1 0,1 2 0,-1-1 0,1 0 0,-6 7 0,-5 18-566,13-28 563,1 1 0,0 0-1,-1 0 1,1-1 0,-1 1 0,1 0 0,0 0 0,0 0-1,-1-1 1,1 1 0,0 0 0,0 0 0,0 0-1,0 0 1,0-1 0,0 1 0,0 0 0,0 0 0,0 0-1,1 0 1,-1 0 0,0-1 0,0 1 0,1 0 0,-1 0-1,0-1 1,1 1 0,-1 0 0,1 0 0,-1-1-1,2 2 1,-1-2 6,0 0 0,0 0 0,0 0-1,0 0 1,-1 0 0,1-1 0,0 1 0,0 0-1,0 0 1,0-1 0,0 1 0,0 0 0,-1-1-1,1 1 1,0-1 0,0 1 0,-1-1 0,1 0-1,0 1 1,-1-1 0,1 0 0,0 1-1,-1-1 1,1 0 0,0-1 0,13-17-274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4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247 348 16067,'3'-6'608,"0"0"-1,0-1 1,-1 1 0,0 0-1,0-1 1,0 0-1,-1 1 1,0-1-1,0 0 1,-1-7-1,0 12-435,0 0 0,0 0 0,0 0 0,-1 0 0,1 1 0,-1-1 0,1 0 0,-1 0 0,0 0 0,0 1 0,1-1 0,-1 0-1,0 1 1,-1-1 0,1 0 0,-2-1 0,1 2-83,1 0 1,-1 0-1,0 0 0,0 0 0,1 1 0,-1-1 0,0 0 1,0 1-1,0-1 0,0 1 0,0 0 0,0 0 0,0 0 1,0 0-1,0 0 0,0 0 0,0 0 0,0 1 0,-3 0 1,-1 1-63,0 1 1,0-1-1,0 1 1,0 0 0,1 1-1,-1-1 1,1 1 0,0 0-1,0 0 1,0 1 0,0-1-1,1 1 1,0 0 0,-4 7-1,-4 6-65,1 0 1,-18 39-1,28-53 31,-1 0 1,1 0-1,-1 0 1,1 0-1,1 1 1,-1-1-1,1 0 0,-1 1 1,1-1-1,1 6 1,-1-9-1,0 0 1,0 0 0,1 1-1,-1-1 1,0 0 0,1 0-1,-1 1 1,1-1 0,0 0-1,-1 0 1,1 0 0,0 0-1,0 0 1,-1 0 0,1 0-1,0 0 1,0 0 0,0-1-1,0 1 1,0 0 0,0 0-1,1-1 1,-1 1 0,0-1-1,0 1 1,0-1 0,1 0-1,-1 1 1,0-1 0,0 0-1,1 0 1,-1 0 0,0 0-1,1 0 1,-1 0 0,3 0-1,30-7-276,-28 5 151,-1 1 0,1 0 0,0 0 1,0 0-1,0 1 0,0 0 0,8 0 1,-12 1 85,0-1 1,-1 1 0,1 0 0,0-1 0,-1 1 0,1 0 0,-1 0 0,0 0-1,1 0 1,-1 0 0,0 1 0,1-1 0,-1 0 0,0 0 0,0 1 0,0-1-1,0 1 1,0-1 0,0 1 0,-1-1 0,1 1 0,-1 0 0,1-1-1,-1 1 1,1 0 0,-1 0 0,0-1 0,0 1 0,0 0 0,0 2 0,1 8-65,-1 1 1,-1-1-1,0 0 1,-1 1-1,0-1 0,-5 13 1,0 0 92,-21 43-1,19-49 80,-11 27 226,-3-1 1,-2 0-1,-39 52 0,63-95-279,0 0 0,-1 0 0,1 0 0,-1-1 0,1 1 0,-1-1-1,0 1 1,0-1 0,0 1 0,0-1 0,0 0 0,0 0 0,-2 1 0,3-2-11,1 0 1,-1 0 0,1 0-1,0 0 1,-1 0-1,1 0 1,0 0-1,-1 0 1,1 0-1,0 0 1,-1-1 0,1 1-1,0 0 1,-1 0-1,1 0 1,0-1-1,0 1 1,-1 0-1,1 0 1,0 0-1,0-1 1,-1 1 0,1 0-1,0-1 1,0 1-1,0 0 1,-1-1-1,1 1 1,0-1-1,-3-20-94,4 7 31,1 0 0,0-1-1,1 2 1,0-1-1,7-15 1,31-70-320,-29 73 289,262-477-895,-259 477 983,87-155 780,-134 246-326,-24 70 0,48-113-388,2-1-1,0 1 1,1 0 0,2 1 0,0-1-1,1 1 1,2 36 0,0-55-51,1 0 0,-1-1 1,1 1-1,-1 0 0,1-1 1,0 1-1,1-1 0,-1 1 0,0-1 1,1 0-1,0 0 0,0 1 1,0-1-1,0 0 0,0-1 1,1 1-1,-1 0 0,1-1 0,0 1 1,0-1-1,0 0 0,0 0 1,0 0-1,6 2 0,-5-2-2,1-1 0,0 0 0,-1-1 1,1 1-1,0-1 0,0 0 0,-1 0 0,1 0 0,0-1 0,0 1 0,-1-1 0,1 0 0,0-1 0,-1 1 0,1-1 0,-1 0 0,0 0 0,7-4 0,10-7 19,0-2 0,0 0 0,22-22 0,-34 28 6,-1 1-1,0-1 1,0-1 0,-1 1 0,-1-1 0,1-1 0,-1 1 0,8-23 0,-13 32-22,-1 0 1,1 0 0,-1 0 0,1-1 0,-1 1-1,0 0 1,1 0 0,-1 0 0,0-1 0,0 1-1,0 0 1,0 0 0,0 0 0,0-1 0,0 1 0,0 0-1,0 0 1,-1 0 0,1-1 0,-1 1 0,0-1-1,1 1 0,-1 1 0,0 0 0,0 0-1,0 0 1,1 0 0,-1 0 0,0 0-1,0 0 1,0 0 0,1 0 0,-1 0-1,0 0 1,0 0 0,1 0 0,-1 1-1,0-1 1,0 0 0,1 1 0,-1-1-1,0 0 1,1 1 0,-2 0 0,-6 4 36,1 1 0,0-1 0,0 1 0,-7 9 0,5-4-7,0 1 1,1 0 0,1 1-1,-6 13 1,9-20-32,2 1-1,-1-1 1,1 1 0,0 0 0,0-1 0,1 1 0,0 0-1,0 0 1,1 0 0,0 9 0,0-14-1,0-1 0,1 1 0,-1-1 0,1 1 0,-1-1 0,1 1 0,-1-1 1,1 1-1,0-1 0,0 1 0,0-1 0,0 0 0,0 1 0,0-1 0,0 0 0,0 0 0,0 0 0,1 0 1,-1 0-1,0 0 0,2 1 0,0-1-23,0 0 0,1 0 0,-1 0 0,0 0 0,0-1 0,0 1 0,0-1 0,1 0 0,-1 0 0,4-1 0,3 0-213,-1-1-1,0 0 1,0 0-1,0-1 1,0 0-1,13-7 1,-13 5 115,-1-1-1,0 0 1,0 0-1,0 0 1,13-15-1,8-18-359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4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20188,'-14'4'1737,"8"2"-1289,6 0-296,3-1 544,0 1-776,7 1 160,1 2-256,7 0-128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5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90 419 16844,'-18'26'1621,"2"-4"-86,-20 35 0,33-52-1356,0 0 1,1 0-1,0 1 0,0-1 0,0 1 1,0 0-1,1 0 0,0-1 0,0 1 0,1 0 1,0 0-1,0 10 0,0-15-159,0 0 0,1 0 1,-1 0-1,0 0 0,0 0 0,0 0 0,1 0 1,-1 0-1,1 0 0,-1 0 0,0 0 0,1-1 1,0 1-1,-1 0 0,1 0 0,0 0 0,-1-1 1,1 1-1,0 0 0,0 0 0,-1-1 0,1 1 0,0-1 1,0 1-1,0-1 0,0 1 0,1-1 0,0 1-3,0-1-1,0 0 0,0-1 1,0 1-1,0 0 0,0 0 1,0-1-1,0 1 0,-1-1 0,1 0 1,0 0-1,0 1 0,2-3 1,5-3 10,1 0 0,-1-1 0,-1-1 0,9-7 1,2-7 24,0-1 1,-1 0-1,-1-2 0,26-50 1,-23 33-36,-2-1 1,17-63-1,-29 85-60,-2 1 0,0-1 0,1-24-1,-4 40 25,-1-1 1,0 1-1,0-1 0,-1 1 0,1-1 0,-1 1 0,0-1 1,0 1-1,-1 0 0,0-1 0,0 1 0,0 0 0,-1 0 0,1 0 1,-1 1-1,-5-8 0,5 10 4,0 0 1,1 0 0,-1 1-1,0-1 1,0 1-1,0-1 1,0 1-1,0 0 1,0 0 0,0 0-1,0 1 1,-1-1-1,1 1 1,0 0-1,0 0 1,-1 0 0,1 0-1,0 0 1,0 1-1,-1-1 1,1 1-1,-4 1 1,-3 1 5,0 1 0,0 0 0,0 1 0,0 0 0,-12 8 1,10-5 37,1 1 0,0 1 1,1-1-1,0 2 0,-11 12 1,17-18-10,0 0 0,1 0 0,0 1 1,-1-1-1,2 1 0,-1-1 0,1 1 0,0 0 0,0 0 0,0 0 1,1 0-1,0 0 0,0 0 0,0 9 0,2-12-12,-1 1 1,1-1-1,0 0 0,0 0 0,0 0 0,0 0 0,0 0 0,1 0 0,0-1 0,-1 1 0,1 0 1,0-1-1,0 1 0,0-1 0,1 0 0,-1 1 0,0-1 0,1 0 0,0 0 0,5 2 1,5 3-9,0-1 1,1-1-1,20 6 1,-3-1 5,-16-4 18,0 0 1,-1 1-1,0 0 1,0 1-1,23 18 0,-32-22 2,1 1 0,-2 0 0,1 0-1,-1 0 1,1 0 0,-1 1 0,-1 0 0,1-1-1,-1 2 1,0-1 0,-1 0 0,1 0-1,-1 1 1,0 0 0,1 13 0,-2-9-128,-1 1 0,0-1 1,-1 1-1,0-1 0,-1 1 0,0-1 1,0 1-1,-2-1 0,1 0 1,-10 19-1,7-20-173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5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20812,'18'-7'1857,"5"0"-1321,10 0-208,10 1 696,4 0-536,-1 2-184,5 4-88,5 2-200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6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3 17012,'-4'-3'3257,"1"10"-1941,-1 13 794,4-20-2085,-16 91 825,4 1 1,-1 141-1,13-227-830,1 0 0,-1 0 0,1 0 0,0 0-1,3 10 1,-3-15-11,-1 0 0,1 0 0,-1 0 0,1 0 0,-1 0 0,1 0 0,0 0-1,-1 0 1,1 0 0,0 0 0,0 0 0,0 0 0,0 0 0,0-1 0,0 1-1,0 0 1,0-1 0,0 1 0,0-1 0,0 1 0,0-1 0,0 0 0,0 1 0,0-1-1,0 0 1,1 0 0,-1 0 0,0 0 0,0 0 0,0 0 0,1 0 0,-1 0-1,2-1 1,4-1 30,-1-1-1,0 1 0,1-2 0,-1 1 1,0-1-1,-1 1 0,1-2 1,0 1-1,-1-1 0,5-5 0,-3 3-3,59-56 249,-3-4-1,-3-2 0,80-120 0,-138 187-286,1-2-111,0-1 1,0 0-1,-1 1 1,1-1-1,1-7 1,-3 11 91,-1 1 0,0-1 1,0 0-1,0 1 0,0-1 1,0 0-1,0 1 0,0-1 1,0 1-1,0-1 1,0 0-1,0 1 0,0-1 1,-1 1-1,1-1 0,0 0 1,0 1-1,-1-1 0,1 1 1,0-1-1,-1 0 0,0 0 5,0 1-1,0-1 1,0 1-1,0-1 1,0 1-1,0-1 0,0 1 1,0 0-1,0-1 1,0 1-1,0 0 1,0 0-1,0 0 0,0 0 1,0 0-1,-2 0 1,-24 3-319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6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17372,'12'34'1808,"2"0"-1152,-1-5-296,6-2 1081,2 3-497,1-5-776,2-4-584,3-6 392,-5-5-128,1-17-96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6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53 22045,'10'3'1920,"-7"-3"-1376,-3-6-272,-1-1 833,-2-3-1041,-9 0 152,-2-1-176,-2-1-256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18124,'0'1'113,"0"1"0,-1-1 0,1 0 0,0 1 0,1-1 0,-1 0 0,0 0 0,0 1-1,0-1 1,1 0 0,-1 0 0,1 1 0,-1-1 0,1 0 0,-1 0 0,1 0 0,0 0 0,0 0 0,-1 0 0,1 0 0,0 0 0,0 0 0,1 1 0,0-2-15,-1 0 1,1 0 0,-1 1 0,0-1-1,1-1 1,-1 1 0,1 0-1,-1 0 1,0 0 0,1-1 0,-1 1-1,0-1 1,1 1 0,-1-1-1,0 1 1,1-1 0,-1 0-1,0 0 1,0 0 0,0 1 0,0-1-1,0 0 1,1-2 0,7-4 62,-1-1 1,0-1-1,0 1 1,-1-1-1,11-18 1,-16 23-131,0-1 0,0 1 1,0 0-1,0-1 1,0 1-1,-1-1 0,0 1 1,0-1-1,0 0 1,-1 0-1,0 1 1,1-1-1,-2 0 0,1 0 1,0 1-1,-3-10 1,3 13-25,0 1 1,-1-1 0,1 0 0,0 0 0,0 1 0,0-1 0,-1 0 0,1 1-1,0-1 1,-1 0 0,1 1 0,-1-1 0,1 0 0,-1 1 0,1-1 0,-1 1 0,1-1-1,-1 1 1,0-1 0,1 1 0,-1-1 0,1 1 0,-1 0 0,0-1 0,0 1-1,1 0 1,-1 0 0,0-1 0,1 1 0,-1 0 0,0 0 0,0 0 0,0 0-1,1 0 1,-1 0 0,0 0 0,0 0 0,1 0 0,-1 1 0,0-1 0,0 0-1,0 1 1,-2 0 9,1 0-1,0 1 0,-1-1 0,1 1 1,0 0-1,0-1 0,0 1 0,0 0 1,1 0-1,-4 5 0,-3 6-3,1 0 0,1 1 0,0 0 0,0 0 0,-3 19 1,6-24-21,1 1 1,1-1 0,0 0 0,0 1 0,1-1 0,0 0 0,1 1 0,0-1 0,3 15-1,-3-22 7,-1 0 0,0-1-1,1 1 1,0-1-1,-1 1 1,1-1-1,0 0 1,0 1 0,0-1-1,0 0 1,0 1-1,0-1 1,0 0-1,0 0 1,0 0 0,1 0-1,-1 0 1,0 0-1,1 0 1,-1-1-1,3 2 1,-1-2 2,-1 1 0,1-1 0,0 1 0,0-1-1,-1 0 1,1 0 0,0-1 0,0 1 0,-1 0 0,1-1 0,4-1 0,3-2 12,-1 0 1,0 0 0,0-1-1,0-1 1,16-11 0,4-9 67,-1 0-1,-1-2 1,-2-2 0,0 0 0,30-51 0,-48 70 3,-13 20-48,-12 23-7,3-2 3,0 0 0,3 1 0,0 1 0,3 0 0,-9 44 0,17-72-24,1 0 0,0 0-1,0 0 1,0 0 0,0 0 0,1 0-1,-1 0 1,1 0 0,0 0 0,1 0-1,1 5 1,-2-8-13,0 0 1,-1 0-1,1 0 1,0 0-1,0 0 0,0 0 1,0 0-1,0 0 0,0 0 1,0-1-1,0 1 0,0 0 1,0-1-1,0 1 1,1 0-1,-1-1 0,0 0 1,0 1-1,1-1 0,-1 0 1,0 1-1,1-1 0,-1 0 1,0 0-1,1 0 1,-1 0-1,0-1 0,1 1 1,-1 0-1,0 0 0,1-1 1,-1 1-1,0-1 0,0 1 1,0-1-1,1 1 1,0-2-1,8-4-127,-1 0 0,0 0 0,0-1 0,-1 0 0,1 0 0,-2-1 0,1 0 0,-1 0 0,12-19 0,2-7-70,21-47 1,-14 21-203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7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7 19132,'3'-6'2161,"1"15"-732,-3 0-1062,-1 0 1,-1 0-1,0 0 0,0 0 1,-1 0-1,0 0 0,0 0 1,-1 0-1,-4 9 0,-3 12-83,-76 300 623,81-306-858,0 1-1,1-1 1,0 44 0,4-67-49,-1 0-1,1 0 1,0 0 0,0 0 0,0 0 0,0 1 0,0-1 0,0 0 0,1 0 0,-1 0 0,0 0 0,0 0 0,1 0-1,-1 0 1,0-1 0,1 1 0,-1 0 0,1 0 0,0 0 0,-1 0 0,1 0 0,0-1 0,-1 1 0,1 0 0,1 1-1,-1-3-1,0 1 0,0-1 0,0 1 0,0-1-1,-1 0 1,1 1 0,0-1 0,0 0 0,-1 1-1,1-1 1,0 0 0,-1 0 0,1 0 0,-1 0-1,1 1 1,-1-1 0,1 0 0,-1 0 0,0 0-1,1 0 1,-1 0 0,0 0 0,0 0-1,0-2 1,5-17-71,-2 0-1,0 0 0,-1-1 1,-1 1-1,-1-1 0,-1 1 1,-1 0-1,0-1 1,-2 1-1,0 0 0,-2 0 1,0 1-1,-9-21 0,6 26-1,9 14 74,0 0 0,0 0 0,0-1 0,0 1-1,0 0 1,0 0 0,0 0 0,0 0 0,-1 0 0,1 0 0,0 0 0,0 0 0,0 0 0,0 0 0,0 0 0,0 0 0,0 0-1,0 0 1,0-1 0,0 1 0,0 0 0,0 0 0,-1 0 0,1 0 0,0 0 0,0 0 0,0 0 0,0 0 0,0 0 0,0 0-1,0 0 1,0 0 0,0 0 0,-1 0 0,1 0 0,0 0 0,0 0 0,0 0 0,0 0 0,0 0 0,0 1 0,0-1 0,0 0-1,0 0 1,0 0 0,0 0 0,-1 0 0,1 0 0,0 0 0,0 0 0,0 0 0,0 0 0,0 0 0,0 0 0,0 0 0,0 0-1,0 1 1,0-1 0,0 0 0,0 2-1,0 0-1,0-1 0,1 1 1,-1 0-1,0 0 0,1-1 1,-1 1-1,1 0 0,0 0 1,0-1-1,-1 1 0,3 1 1,-1 1 5,1 0 0,-1-1 1,1 1-1,0-1 0,0 0 1,1 0-1,-1 0 0,1 0 1,-1-1-1,1 1 0,0-1 1,0 0-1,0 0 0,8 3 1,-4-3 16,-1-1 0,1 1 0,-1-1 0,1-1 0,0 1 0,0-1 0,0-1 0,8-1 0,0-1 26,-1 0 0,0-1 1,0-1-1,0 0 0,0-2 1,-1 1-1,0-2 0,14-8 0,24-25 135,-48 37-168,0 1 1,0-1 0,-1 0 0,1 0 0,-1-1 0,0 1 0,0-1 0,-1 1 0,1-1 0,1-5 0,-4 9-13,1 0-1,-1 1 1,0-1 0,0 0-1,1 1 1,-1-1 0,0 0-1,0 1 1,0-1 0,0 0-1,0 0 1,0 1 0,0-1-1,0 0 1,0 1 0,-1-1-1,1 0 1,0 1 0,0-1-1,0 0 1,-1 1 0,1-1-1,0 0 1,-1 1 0,1-1-1,-1 1 1,1-1 0,-1 1-1,1-1 1,-1 1 0,1-1-1,-1 1 1,1-1 0,-1 1-1,0-1 1,1 1 0,-1 0-1,1 0 1,-1-1 0,0 1-1,0 0 1,1 0 0,-1 0-1,0 0 1,1 0 0,-1-1-1,-1 2 1,-1-1-1,-1 0 1,1 0-1,-1 1 0,1-1 0,-1 1 1,1 0-1,-1 0 0,-5 3 1,-4 3-1,1 1 0,0 1 1,1 0-1,0 0 1,0 1-1,1 0 1,-11 14-1,7-6 3,1 0-1,1 1 0,-19 39 1,27-50-2,1 0 0,1 0 0,-1 1 0,-2 15 0,5-23 0,0 1-1,0 0 0,0 0 0,0-1 1,0 1-1,0 0 0,0-1 1,1 1-1,-1 0 0,1 0 0,-1-1 1,1 1-1,1 1 0,-2-2 1,1 0 0,0-1 0,-1 1 0,1 0 0,0-1 0,0 1 0,0 0 0,0-1 0,-1 1 0,1-1 0,0 0 0,0 1 0,0-1 0,0 0 0,0 1 0,0-1 0,0 0-1,0 0 1,0 0 0,0 0 0,0 0 0,0 0 0,0 0 0,2-1 0,10-1 2,1-2 0,-1 0-1,0 0 1,0-1 0,15-9-1,-19 9 1,1 0 0,-1 1-1,1 0 1,0 0 0,-1 1-1,2 0 1,-1 1 0,0 0-1,0 1 1,15 0 0,-22 1-2,-1 1 1,1-1 0,-1 1-1,1 0 1,-1 0 0,0 0 0,1 0-1,-1 0 1,0 1 0,0-1-1,4 4 1,-5-4-3,1 1 1,-1-1-1,1 0 1,0 0-1,-1 0 1,1 0-1,0 0 1,0 0-1,0 0 0,0 0 1,0-1-1,0 1 1,0-1-1,0 0 1,0 1-1,0-1 1,0 0-1,0 0 0,4-1 1,9-2-3,-1-2 0,1 0 0,-1 0-1,-1-1 1,26-16 0,-23 13-11,0 1-1,0 0 0,27-9 1,-41 17 10,-1-1 1,0 1 0,1 0 0,-1 0 0,0-1 0,1 1 0,-1 0 0,0 0-1,1 0 1,-1 0 0,0 1 0,0-1 0,1 0 0,-1 1 0,0-1 0,1 0-1,-1 1 1,0-1 0,0 1 0,0 0 0,0-1 0,2 2 0,-2 0-2,0-1 1,1 1 0,-1 0-1,0-1 1,0 1 0,0 0-1,0 0 1,0 0 0,-1 0-1,1 0 1,0 0 0,0 4-1,0 6-13,0 0-1,-1 0 0,-3 24 1,2-28 10,1-1 3,-2 30 64,2-36-59,0-1 1,0 1-1,0-1 1,0 1 0,0-1-1,0 1 1,0-1-1,0 1 1,0-1-1,0 1 1,0-1-1,0 1 1,1-1 0,-1 1-1,0-1 1,0 0-1,0 1 1,1-1-1,-1 1 1,0-1 0,1 1-1,-1-1 1,0 0-1,1 1 1,-1-1-1,1 0 1,-1 0 0,0 1-1,1-1 1,-1 0-1,1 0 1,-1 1-1,1-1 1,-1 0 0,1 0-1,-1 0 1,1 0-1,-1 0 1,1 0-1,-1 0 1,1 0-1,-1 0 1,1 0 0,-1 0-1,1 0 1,-1 0-1,1 0 1,-1 0-1,1-1 1,-1 1 0,1 0-1,-1 0 1,0-1-1,1 1 1,-1 0-1,1 0 1,-1-1 0,3-1 115,8-5-1447,-11 7 1310,0 0 1,-1 1 0,1-1-1,0 0 1,0 0-1,0 0 1,0 0 0,0 0-1,0 0 1,-1 0 0,1 0-1,0 0 1,0 0-1,0 0 1,0 0 0,0 0-1,0 0 1,-1 0-1,1 0 1,0 0 0,0 0-1,0 0 1,0 0 0,0-1-1,0 1 1,0 0-1,-1 0 1,1 0 0,0 0-1,0 0 1,0 0 0,0 0-1,0 0 1,0 0-1,0 0 1,0-1 0,0 1-1,0 0 1,0 0 0,-1 0-1,1 0 1,0 0-1,0 0 1,0-1 0,0 1-1,0 0 1,0 0 0,0 0-1,0 0 1,0 0-1,0 0 1,0 0 0,0-1-1,0 1 1,0 0 0,0 0-1,0 0 1,1 0-1,-1 0 1,0-1 0,-6 1-462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22341,'4'3'840,"-1"0"-568,-6-8-336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8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15763,'7'-8'785,"0"1"0,1 0-1,-1 0 1,1 0 0,0 1-1,1 1 1,0-1 0,0 1-1,16-6 1,-15 7-474,0 0 0,-1 1 1,1 1-1,1 0 0,-1 0 0,0 1 0,0 0 0,1 1 1,14 1-1,-22-1-293,0 0 1,-1 0 0,1 1-1,0-1 1,0 1-1,-1 0 1,1 0 0,0 0-1,-1 0 1,1 0-1,-1 1 1,1-1 0,-1 1-1,0 0 1,1-1 0,-1 1-1,0 0 1,0 0-1,-1 0 1,1 1 0,0-1-1,-1 0 1,1 1-1,-1-1 1,0 1 0,0-1-1,0 1 1,0 0 0,0 0-1,0-1 1,-1 1-1,1 0 1,-1 0 0,0 0-1,0-1 1,0 1-1,0 0 1,-1 0 0,1 0-1,-1-1 1,1 1 0,-1 0-1,0 0 1,0-1-1,0 1 1,-3 3 0,-3 8-21,-1 0 1,-1-1 0,0 0-1,0-1 1,-2 0 0,1 0-1,-19 15 1,29-27-1,-1 0 0,1 0 0,0 0 0,-1 0 0,1 0 0,0 0 0,0 0-1,-1 1 1,1-1 0,0 0 0,0 0 0,-1 0 0,1 0 0,0 1 0,0-1 0,-1 0 0,1 0 0,0 1 0,0-1 0,0 0 0,0 0 0,-1 1 0,1-1 0,0 0 0,0 1 0,0-1-1,0 0 1,0 1 0,0-1 0,0 0 0,0 0 0,0 1 0,0-1 0,0 0 0,0 1 0,0-1 0,0 0 0,0 1 0,0-1 0,0 0 0,0 1 0,0-1 0,0 0 0,1 0 0,-1 1-1,0-1 1,0 0 0,0 0 0,1 1 0,-1-1 0,0 0 0,0 0 0,1 1 0,-1-1 0,0 0 0,0 0 0,1 0 0,-1 0 0,0 1 0,0-1 0,1 0 0,-1 0 0,0 0 0,1 0-1,-1 0 1,1 0 0,31 3-164,-11-1 76,-16 0 62,1-1 1,-1 1-1,0 1 0,1-1 0,-1 1 0,0 0 0,0 0 0,-1 0 0,1 1 0,-1-1 0,1 1 0,-1 0 0,0 1 0,-1-1 0,1 1 0,-1-1 0,0 1 0,0 0 0,0 0 0,-1 1 0,0-1 0,3 9 0,-4-9 43,0 0 0,0 0 0,0 0 0,-1 0 0,1 1 0,-1-1 0,-1 0 0,1 0-1,-1 0 1,0 0 0,0 0 0,0 0 0,-1 0 0,0-1 0,0 1 0,0 0 0,0-1 0,-1 1 0,0-1 0,1 0 0,-2 0 0,1 0 0,0 0 0,-1-1 0,-7 6 0,5-4 59,0-1 0,-1 0 1,1-1-1,-1 0 0,0 0 1,0 0-1,0-1 0,0 0 0,-1 0 1,1-1-1,0 0 0,-9 1 1,5-2-8,-1-1 1,1 0-1,0 0 1,-1-1-1,1-1 0,0 0 1,-12-4-1,21 6-135,0 0-1,0 1 1,0-1-1,0 0 1,0-1-1,1 1 1,-1 0-1,0 0 0,0-1 1,1 1-1,-1-1 1,1 1-1,-1-1 1,1 0-1,0 0 0,0 0 1,0 1-1,0-1 1,0 0-1,-1-3 1,2 4-40,0-1 0,-1 0 0,1 0 0,0 0 1,0 0-1,1 1 0,-1-1 0,0 0 0,1 0 0,-1 1 1,1-1-1,-1 0 0,1 0 0,0 1 0,0-1 0,0 1 1,0-1-1,0 1 0,0-1 0,0 1 0,0-1 0,0 1 1,1 0-1,2-2 0,21-14-612,10 0-215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8:59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18428,'-11'18'2152,"-10"6"-1439,-7 10-321,-2 5 1816,-3 3-1568,1 2-144,1 0-256,3-3-104,8-10-432,5-1-336,2-15 136,3-5 360,4-18-136,-1-12-96</inkml:trace>
  <inkml:trace contextRef="#ctx0" brushRef="#br0" timeOffset="1">1 99 18484,'17'16'2048,"2"0"-1399,12 0-305,5-2 1016,10 2-984,0-2-480,0-4 224,-1-3-104,-6-2-216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2 320 16371,'0'2'111,"0"0"0,-1-1-1,1 1 1,0 0 0,0 0-1,0-1 1,0 1-1,0 0 1,0 0 0,0-1-1,0 1 1,1 0 0,-1 0-1,1-1 1,-1 1-1,1 0 1,0-1 0,0 1-1,0-1 1,0 1 0,0-1-1,0 1 1,0-1-1,0 0 1,0 0 0,1 1-1,-1-1 1,0 0 0,1 0-1,-1 0 1,1 0-1,0-1 1,-1 1 0,1 0-1,0-1 1,-1 1-1,1-1 1,0 1 0,-1-1-1,1 0 1,0 0 0,0 0-1,-1 0 1,1 0-1,3 0 1,3-1 105,0 0 1,-1-1-1,1 0 0,0 0 0,-1 0 0,0-1 1,1 0-1,-1-1 0,7-4 0,1-3-3,-1 0-1,-1-1 1,0 0 0,0-1-1,-1 0 1,-1-1-1,0 0 1,9-18-1,-13 20-125,0 0 0,-1-1 0,-1 1 0,0-1 0,0 0 0,-1-1-1,-1 1 1,-1-1 0,1 0 0,-1-24 0,-2 36-78,0 0 0,0 0 1,0 0-1,0 0 0,0 0 0,-1 0 0,1 0 1,-1 0-1,1 0 0,-1 0 0,0 1 1,1-1-1,-1 0 0,0 0 0,0 1 0,-1-1 1,1 0-1,0 1 0,0-1 0,-1 1 1,1 0-1,-1-1 0,-1 0 0,1 1-3,0 1 0,0 0 0,0-1 0,0 1 0,0 0 1,0 0-1,0 0 0,0 0 0,0 1 0,0-1 0,0 1 0,0-1 0,0 1 0,1-1 0,-1 1 0,0 0 0,0 0 0,1 0 0,-1 0 0,0 0 1,1 0-1,-1 1 0,-1 1 0,-6 6-1,1 0 0,0 0 0,0 0 0,1 1 0,0 1 1,1-1-1,0 1 0,-4 12 0,-1 3-7,2 0 0,-10 41 0,18-61-2,-1 0 0,2 0-1,-1 0 1,1 0 0,-1 0 0,2 0 0,-1 1 0,1-1 0,0 0 0,2 9 0,-2-13 2,0 0 0,0 0 0,0 0 0,0 0 1,1 0-1,-1 0 0,0 0 0,1-1 0,-1 1 0,1-1 1,0 1-1,0-1 0,-1 1 0,1-1 0,0 0 0,0 0 1,0 0-1,0 0 0,1 0 0,-1-1 0,0 1 0,0 0 1,0-1-1,1 0 0,-1 1 0,0-1 0,0 0 1,1 0-1,-1-1 0,0 1 0,0 0 0,3-1 0,25-5 16,37-11-1,-39 9 11,56-9 0,-74 16-13,0 0 0,-1 1 0,1 0 0,0 1 0,0 0 0,0 1 0,12 3 0,-19-4-2,1 0-1,0 0 0,-1 1 1,1-1-1,-1 1 0,0 0 0,1 0 1,-1 1-1,0-1 0,0 1 1,-1-1-1,1 1 0,0 0 0,-1 0 1,0 0-1,0 0 0,0 0 1,0 1-1,0-1 0,0 1 0,1 5 1,-24-127 1907,-14-12-1324,88 161-4346,-29-19 3129,1-2-221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1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19572,'-1'14'921,"0"-1"0,-4 20 1,-2 6-108,-6 106 1118,8 224 0,5-352-1819,5 44 163,-4-57-251,-1 0-1,1 1 0,0-1 0,0 0 0,1 0 0,-1 0 0,1 0 0,0 0 0,0 0 0,5 5 1,-7-8-21,0-1 0,0 0 1,1 1-1,-1-1 1,0 0-1,1 1 0,-1-1 1,1 0-1,-1 0 1,0 1-1,1-1 0,-1 0 1,1 0-1,-1 0 0,0 0 1,1 0-1,-1 1 1,1-1-1,-1 0 0,1 0 1,-1 0-1,1 0 1,-1 0-1,0 0 0,1 0 1,-1-1-1,1 1 1,-1 0-1,1 0 0,-1 0 1,1 0-1,-1 0 1,0-1-1,1 1 0,-1 0 1,0 0-1,1-1 0,-1 1 1,0 0-1,1-1 1,-1 1-1,0 0 0,1-1 1,-1 1-1,1-1 1,8-22 119,-6 8-58,-1-1 0,0 1-1,-2-1 1,0 0-1,-3-23 1,-2 1 45,-11-41 0,9 50-139,0 1 0,-2 0 0,-1 1-1,-21-40 1,35 70-386,0-1-1,0 0 1,-1 0-1,1 0 1,0-1-1,1 1 1,-1-1-1,0 0 0,6 0 1,3 2-138,1-1-1,-1 0 1,16-1-1,6-4-429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1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107 325 14163,'0'0'75,"0"0"-1,0 0 1,0 0-1,0-1 1,1 1-1,-1 0 1,0 0-1,0 0 1,0-1-1,0 1 1,0 0 0,0 0-1,0 0 1,0-1-1,1 1 1,-1 0-1,0 0 1,0-1-1,0 1 1,0 0-1,0 0 1,0 0-1,0-1 1,0 1 0,0 0-1,-1 0 1,1-1-1,0 1 1,0 0-1,0 0 1,0 0-1,0-1 1,0 1-1,0 0 1,-1-1 0,-9 3 1207,5 1-879,0 0 0,0 1 0,1 0-1,-1 0 1,1 0 0,0 1 0,1-1 0,-1 1-1,1 0 1,-6 11 0,1-1-21,0 1-1,-7 25 1,12-30-296,0 0 0,0-1 0,1 1 0,0 0 0,1 0 0,1 0 0,0 0 0,1 12 0,-1-22-65,0 0 1,0 0 0,0 0 0,0 0 0,0 1-1,1-1 1,-1 0 0,0 0 0,1 0-1,-1 0 1,1 0 0,-1 0 0,1 0 0,0 0-1,-1 0 1,1 0 0,0 0 0,-1 0 0,1 0-1,0-1 1,0 1 0,0 0 0,0 0 0,0-1-1,0 1 1,0-1 0,0 1 0,0-1-1,0 1 1,0-1 0,1 0 0,-1 0 0,0 1-1,0-1 1,0 0 0,0 0 0,1 0 0,-1 0-1,0 0 1,0 0 0,0-1 0,0 1 0,1 0-1,-1-1 1,0 1 0,0 0 0,0-1-1,0 1 1,0-1 0,0 0 0,1 0 0,5-3 101,0-1 0,0 0 0,0 0 0,-1 0 0,10-10 0,-5 2 1,0-1 0,-2 1 0,1-1 0,-2-1 0,0 0 0,0 0 0,-2-1 1,0 1-1,-1-1 0,0-1 0,-1 1 0,-1-1 0,-1 1 0,1-30 0,-7 28-107,4 18-18,0-1 0,0 1 0,0 0 0,0 0-1,0 0 1,0 0 0,0 0 0,0-1 0,0 1-1,-1 0 1,1 0 0,0 0 0,0 0 0,0 0-1,0 0 1,0 0 0,0 0 0,-1 0-1,1-1 1,0 1 0,0 0 0,0 0 0,0 0-1,0 0 1,-1 0 0,1 0 0,0 0 0,0 0-1,0 0 1,0 0 0,0 0 0,-1 0 0,1 0-1,0 0 1,0 0 0,0 0 0,0 0 0,0 0-1,-1 0 1,1 1 0,0-1 0,0 0 0,0 0-1,0 0 1,0 0 0,-1 0 0,0 2-8,0-1 0,0 1 0,1-1 0,-1 1 0,0-1 0,0 1 0,1 0 0,-1 0 0,1-1 0,0 1 0,-1 0 0,1 0 0,0 2 0,0 0-5,0 0 0,0 0 1,0 0-1,0 0 0,1 0 0,0 0 1,0 0-1,0 0 0,0 0 0,3 5 0,-3-7 10,0-1-1,0 0 0,0 0 0,0 0 1,0 0-1,0 0 0,0 0 0,0 0 0,1 0 1,-1 0-1,0 0 0,1 0 0,-1-1 0,0 1 1,1-1-1,-1 1 0,1-1 0,-1 1 0,1-1 1,-1 0-1,1 0 0,-1 0 0,1 0 0,-1 0 1,1 0-1,-1 0 0,1 0 0,-1 0 0,1-1 1,1 0-1,5-2-4,0 1 1,-1-2-1,1 1 1,-1-1-1,0-1 1,0 1-1,-1-1 0,7-6 1,48-49-58,-42 39 71,-2-1 1,-1 0-1,0-1 0,-2-1 0,-1-1 0,18-45 0,-29 66-1,-1-1 0,0 0-1,0 0 1,0 1 0,0-7 0,-1 10-4,0 1 1,0-1-1,0 1 0,0-1 1,0 1-1,0-1 1,0 1-1,-1 0 1,1-1-1,0 1 1,0-1-1,0 1 1,0-1-1,-1 1 1,1-1-1,0 1 1,0 0-1,-1-1 1,1 1-1,0 0 1,-1-1-1,1 1 1,-1-1-1,1 1 0,-1 0 0,0 0 1,0 0-1,1 0 0,-1 1 0,0-1 1,0 0-1,1 0 0,-1 0 0,0 1 1,1-1-1,-1 0 0,0 1 0,1-1 1,-1 1-1,1-1 0,-1 0 0,1 1 0,-1 0 1,0 0-1,-5 5 1,0 1-1,0 0 1,1 0 0,0 0 0,-7 16 0,-18 44 13,24-53-9,-2 7 13,1 0 0,1 0 0,-4 26 0,8-37-8,1 0 0,0 0 0,0 0-1,1 0 1,1 0 0,0 1 0,0-1 0,1-1 0,3 14 0,-3-19-82,0 0-1,0 0 1,0 0 0,0-1 0,1 1 0,-1-1 0,1 1 0,0-1 0,0 0 0,0 0 0,0 0 0,1 0-1,-1-1 1,1 1 0,0-1 0,-1 0 0,1 0 0,0 0 0,0-1 0,1 1 0,-1-1 0,0 0 0,0 0-1,1-1 1,-1 1 0,0-1 0,8 0 0,-6-1-245,0 1-1,0-1 0,0 0 1,0 0-1,0 0 1,0-1-1,0 0 1,-1-1-1,1 1 0,-1-1 1,1 0-1,-1 0 1,0 0-1,0-1 1,0 0-1,-1 0 1,1 0-1,-1-1 0,4-5 1,6-16-830,-3-5 35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52 14379,'-1'-1'61,"1"1"1,0 0-1,0 0 1,-1 0-1,1 0 0,0 0 1,0 0-1,-1 0 1,1 0-1,0 0 0,0 0 1,-1 0-1,1 1 1,0-1-1,0 0 0,-1 0 1,1 0-1,0 0 1,0 0-1,-1 0 1,1 0-1,0 1 0,0-1 1,0 0-1,-1 0 1,1 0-1,0 1 0,0-1 1,0 0-1,0 0 1,-1 0-1,1 1 0,0-1 1,0 0-1,0 0 1,0 1-1,0-1 0,0 1 1,-6 12 542,-1 6 289,1 1 0,1-1-1,0 1 1,2 0 0,-2 38-1,5-45-718,1 0-1,0 0 0,0 0 1,1 0-1,1-1 0,0 1 1,1-1-1,0 1 1,1-1-1,8 15 0,-7-17-149,-1 1 0,0-1 0,-1 2 0,-1-1 0,1 0 0,-2 1 0,1-1 0,-2 1 0,0 0 0,0 0 0,-1 12 0,-2-3 98,-1 0 0,0 0 1,-1 0-1,-2 0 0,-9 24 1,12-39-37,1 1 0,-1-2 0,-1 1-1,1 0 1,-6 7 0,8-13-66,0 1-1,1 0 1,-1 0 0,0 0-1,0-1 1,1 1-1,-1-1 1,0 1-1,0 0 1,0-1 0,0 0-1,0 1 1,0-1-1,0 1 1,0-1 0,0 0-1,-2 1 1,2-2-7,1 1 1,-1 0 0,0-1-1,0 1 1,0-1 0,0 1-1,0 0 1,0-1 0,1 0 0,-1 1-1,0-1 1,0 0 0,1 1-1,-1-1 1,0 0 0,1 0-1,-1 1 1,1-1 0,-1 0-1,1 0 1,-1 0 0,1 0-1,-1-1 1,-2-7 16,0-1 0,0 0 0,1 0 0,0 1 0,0-1 0,1-1 0,1 1 0,0-17 0,2 1-42,1 1 0,8-32-1,-2 23-30,1-1-1,1 2 0,2-1 1,1 2-1,2 0 0,1 1 1,35-50-1,-46 73 21,1 0 0,0 1 1,0-1-1,12-8 0,-18 15 20,0 0 0,0 0 0,0 1 1,0-1-1,0 0 0,0 1 0,0-1 0,0 1 1,0-1-1,0 1 0,0-1 0,0 1 0,0 0 1,1 0-1,-1 0 0,0-1 0,0 1 0,0 0 0,0 0 1,1 1-1,-1-1 0,0 0 0,0 0 0,0 1 1,0-1-1,0 0 0,1 1 0,-1-1 0,0 1 1,0-1-1,0 1 0,0 0 0,-1-1 0,1 1 1,0 0-1,0 0 0,0 0 0,0 0 0,-1-1 1,1 1-1,0 0 0,-1 0 0,1 0 0,-1 1 0,1-1 1,-1 0-1,0 0 0,1 0 0,-1 0 0,0 2 1,4 12 18,-1 0 1,-1 0-1,-1 0 1,0 1-1,-1-1 1,0 0-1,-5 28 1,0 25 268,5-68-279,0 0 0,0 0 0,0 0 0,0 0 0,1 0-1,-1 0 1,0 0 0,0 0 0,0 0 0,0 0 0,0 0 0,0 0 0,0 0 0,0 0-1,0 0 1,0 0 0,0 0 0,0 0 0,0 0 0,0 0 0,0 0 0,0 0-1,0 0 1,0 0 0,1 0 0,-1 0 0,0 0 0,0 0 0,0 0 0,0 0 0,0 0-1,0 0 1,0 0 0,0 0 0,0 0 0,0 0 0,0 1 0,0-1 0,0 0 0,0 0-1,0 0 1,0 0 0,0 0 0,0 0 0,0 0 0,0 0 0,0 0 0,0 0 0,0 0-1,0 0 1,0 0 0,0 0 0,0 0 0,0 0 0,0 0 0,0 1 0,5-9 118,2-12-36,-2 2-31,-2 0 0,0-1 0,-1 0 1,-1-34-1,-2 41-36,0-1 1,0 0-1,-1 0 1,-1 1-1,0-1 1,-1 1-1,-10-22 1,14 33-22,0 1 0,0 0 0,0-1 0,0 1 0,0-1 0,0 1 0,0 0 0,-1-1 0,1 1 0,0 0 0,0 0 0,0-1 0,0 1 0,-1 0 0,1-1 0,0 1 0,0 0 0,-1 0 0,1-1 0,0 1 0,-1 0 0,1 0 0,0 0 0,-1 0 0,1-1 0,0 1 0,-1 0 0,1 0 0,0 0 0,-1 0 0,-1 11-23,6 20-28,-3-27 47,1 0 0,-1-1 0,1 1 0,0-1 0,0 0 0,0 0-1,0 0 1,1 0 0,-1 0 0,1 0 0,0-1 0,0 1 0,0-1 0,4 3-1,-4-3 5,0-1 0,0 0-1,0 0 1,0-1-1,0 1 1,0 0 0,0-1-1,0 0 1,0 0 0,1 0-1,-1 0 1,0 0-1,0-1 1,0 1 0,0-1-1,0 0 1,0 0-1,4-2 1,8-4 5,0 0-1,-1-1 1,0-1 0,0 0 0,21-20 0,-27 21 6,0 0 1,0 0-1,-1 0 1,0-1-1,-1 0 1,0-1-1,0 0 1,-1 1-1,6-15 1,-11 15-9,-4 10-6,-8 9-5,4 3 9,0 0 0,1 1-1,0-1 1,1 1 0,1 1 0,0-1-1,1 1 1,1 0 0,0 0 0,1 0 0,-1 28-1,3-41 1,1 1 0,-1-1 0,0 1 0,1-1 0,-1 0-1,1 1 1,0-1 0,-1 0 0,1 1 0,0-1 0,1 0 0,-1 0-1,0 0 1,1 0 0,-1 0 0,1 0 0,-1 0 0,4 2 0,-3-3-3,0 0 1,0 0-1,0 0 1,0 0-1,0-1 1,0 1-1,0-1 0,0 1 1,0-1-1,0 0 1,1 0-1,-1 0 1,0 0-1,0 0 1,0 0-1,0-1 1,0 1-1,0-1 1,0 1-1,0-1 1,0 0-1,2-1 1,10-5-1,-1 0-1,0-2 1,0 1 0,-1-2 0,0 1 0,-1-2 0,0 1 0,14-19 0,-3 1-66,-1-2 1,25-46-1,-40 67-18,-9 23-58,3-14 142,-29 106-65,25-89 101,1 0 0,1 0 0,0 0 0,1 25 0,2-39-23,-1 0 0,0 0 1,1 0-1,-1 0 0,1 0 0,0 0 0,0 0 1,0 0-1,0 0 0,0 0 0,1-1 1,2 4-1,-3-5-4,0 0 0,0 0 0,0 0 0,0 0-1,0-1 1,1 1 0,-1 0 0,0-1 0,0 1 0,1-1 0,-1 1 0,1-1 0,-1 1 0,0-1 0,1 0 0,-1 0 0,1 0 0,-1 0 0,0 0-1,1 0 1,-1 0 0,1 0 0,-1-1 0,0 1 0,1-1 0,-1 1 0,3-2 0,3-1 0,0-1 1,1 0-1,-1 0 1,-1-1-1,1 1 0,-1-2 1,0 1-1,7-8 0,-2 1-21,-1 0 0,-1-1 0,11-19-1,-11 11-126,-10 13-66,-9 13-153,-12 22-684,19-23 866,0 0 0,1 0 1,-1 0-1,0-1 0,-1 1 0,1-1 1,-1 0-1,0 0 0,-6 4 0,1-5-298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3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196 327 14115,'-1'-2'340,"1"0"-1,0 0 1,-1 0 0,1 0-1,-1 0 1,1 0 0,-1 1-1,0-1 1,0 0 0,0 0-1,0 1 1,0-1 0,0 0-1,-1 1 1,1 0 0,0-1-1,-1 1 1,1 0 0,-1-1-1,1 1 1,-1 0 0,0 0-1,0 0 1,1 0 0,-1 1-1,0-1 1,-3 0 0,1-1-109,1 1-1,-1 1 1,1-1 0,-1 1 0,1-1 0,-1 1 0,0 0 0,1 0-1,-1 1 1,0-1 0,1 1 0,-1-1 0,1 1 0,-7 3-1,3 0-118,1 0-1,-1 1 0,1 0 0,-1 1 0,1-1 0,1 1 1,-1 1-1,1-1 0,0 1 0,1-1 0,-1 1 0,2 1 0,-7 13 1,7-13-111,0 0 0,0 1 0,0 0 0,1-1 0,1 1 0,-1 0 1,2 0-1,-1 0 0,1 0 0,0 0 0,1 0 0,2 13 0,-2-19-2,0 0 0,-1 0 0,1-1 0,0 1 0,0 0 0,0-1 0,1 1 0,-1-1 0,1 1-1,-1-1 1,1 0 0,0 1 0,0-1 0,0 0 0,0 0 0,0 0 0,1-1 0,-1 1 0,0 0 0,1-1-1,0 0 1,-1 1 0,1-1 0,0 0 0,-1 0 0,1-1 0,0 1 0,0-1 0,0 1 0,-1-1-1,1 0 1,0 0 0,0 0 0,0 0 0,0-1 0,0 1 0,4-2 0,4-1-1,0-1 0,0 0 0,-1 0 0,1-1 0,-1 0 0,0-1 1,-1-1-1,13-9 0,7-9-35,0-2 0,-2-1 0,-1-1 0,37-55 0,-47 60 15,-1-1 0,-1-1 1,-1 0-1,-2-1 1,0 0-1,12-55 1,-22 76 22,0 0 1,0 0 0,-1-1-1,1 1 1,-2 0 0,0-11-1,1 15 0,-1 1-1,1 0 0,0-1 1,-1 1-1,1 0 0,-1 0 1,1 0-1,-1-1 0,1 1 1,-1 0-1,0 0 0,0 0 1,0 0-1,1 0 0,-1 0 1,0 0-1,0 1 0,0-1 1,0 0-1,-1 0 0,1 1 1,0-1-1,0 1 0,0-1 1,-1 1-1,1-1 0,0 1 0,0 0 1,-1-1-1,1 1 0,0 0 1,-1 0-1,1 0 0,0 0 1,0 0-1,-1 1 0,-1-1 1,-4 2-6,-1 0-1,1 1 1,0 0 0,0 0 0,0 0 0,0 1 0,0 0 0,1 1 0,0-1 0,0 1 0,-6 6-1,-6 7-3,-33 41 0,44-49-4,0-1 0,1 1 1,-9 17-1,14-24 9,0-1 0,1 0 0,-1 0 0,0 0 0,1 1 0,0-1 0,-1 0 0,1 1 0,0-1 0,0 0 0,0 4 0,1-5 1,-1 0-1,1 0 0,-1 0 1,0 0-1,1 0 1,0 0-1,-1 0 0,1 0 1,-1-1-1,1 1 1,0 0-1,0 0 0,-1 0 1,1-1-1,0 1 1,0 0-1,0-1 0,0 1 1,0-1-1,0 1 1,0-1-1,0 0 0,0 1 1,0-1-1,1 0 1,13 3-94,-1-2 0,0 0 0,0 0 1,24-3-1,-24 0 25,1 2 0,-1-1 0,0 2 0,1 0 0,14 4 1,-25-4 60,0 0 0,0 1 0,0-1 0,0 1 0,0 0 0,0 0 0,0 1 0,-1-1 0,1 1 0,-1 0 0,0 0 0,1 0 0,-1 0 0,-1 0 0,1 1 0,0-1 0,-1 1 0,0 0 0,0 0 0,3 8 0,-2-6-28,-1 1 0,0-1 1,-1 1-1,1 0 0,-1 0 0,-1 0 0,1 0 0,-1 0 1,0 0-1,-1 0 0,0 0 0,0 0 0,0 0 0,-1-1 1,0 1-1,-5 11 0,7-17 14,0-1 0,-1 1 0,1 0 0,0-1 1,-1 1-1,1 0 0,-1-1 0,1 1 0,0 0 0,-1-1 0,1 1 0,-1-1 1,0 1-1,1-1 0,-1 1 0,1-1 0,-1 0 0,0 1 0,1-1 0,-1 1 1,0-1-1,1 0 0,-1 0 0,0 0 0,0 1 0,1-1 0,-1 0 0,0 0 1,0 0-1,1 0 0,-1 0 0,0 0 0,0 0 0,1 0 0,-1-1 0,0 1 1,0 0-1,1 0 0,-1-1 0,0 1 0,1 0 0,-1-1 0,0 1 0,1-1 1,-1 1-1,1-1 0,-1 1 0,1-1 0,-1 1 0,1-1 0,-2 0 0,-9-16-343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6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76 16660,'15'-24'1807,"-9"17"-734,-2-1 1,1 1 0,-1-1 0,5-13 0,-32 102-162,-2-1 1,-57 119-1,23-60-686,55-121-473,4-18 227,0 1 0,0-1-1,1 0 1,-1 0-1,0 0 1,0 0 0,0 1-1,0-1 1,0 0 0,0 0-1,0 0 1,1 0 0,-1 0-1,0 1 1,0-1 0,0 0-1,0 0 1,1 0 0,-1 0-1,0 0 1,0 0-1,0 0 1,0 0 0,1 0-1,-1 0 1,0 0 0,0 1-1,0-1 1,1 0 0,-1 0-1,0 0 1,0-1 0,0 1-1,1 0 1,-1 0 0,0 0-1,0 0 1,0 0-1,1 0 1,-1 0 0,0 0-1,3-2-150,-1 1 0,1-1 0,0 1-1,-1-1 1,0 0 0,1 0-1,-1 0 1,3-4 0,10-15-767,0 0 0,-1-2 0,-2 1 0,20-48 0,23-103-2139,-41 117 2670,-12 52 906,0 14-176,0 17 305,-4 11 234,2 0 0,2 0 0,1 0 0,16 71 0,-17-103-929,1 3-176,-1-1 0,0 1 0,-1 0 0,1 11 0,-2-11-37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20308,'0'8'1361,"3"-2"-1625,-2-14 192,2-3 1256,3-6-1176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4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76 17908,'-1'0'161,"0"-1"0,0 1 1,0-1-1,0 1 0,0-1 1,0 0-1,1 1 0,-1-1 0,0 0 1,0 0-1,0 1 0,1-1 1,-1 0-1,1 0 0,-1 0 1,0 0-1,1 0 0,-1 0 0,1 0 1,0 0-1,-1 0 0,1 0 1,0-2-1,0 1-18,0 1 0,1-1 0,-1 1 1,1 0-1,0-1 0,0 1 0,-1-1 0,1 1 0,0 0 1,0 0-1,0 0 0,0-1 0,0 1 0,0 0 0,1 0 1,-1 1-1,2-2 0,3-3 192,0 1 0,0 0 0,0 0 1,1 1-1,0 0 0,10-4 0,-16 7-318,1-1 1,-1 1-1,0 0 0,1-1 0,-1 1 1,0 0-1,0 0 0,1 0 0,-1 0 0,0 0 1,1 1-1,-1-1 0,0 0 0,0 0 0,1 1 1,-1-1-1,0 1 0,0-1 0,1 1 0,-1 0 1,0-1-1,0 1 0,0 0 0,0 0 0,0 0 1,0 0-1,0 0 0,-1 0 0,1 0 0,0 0 1,0 0-1,-1 0 0,1 0 0,-1 0 1,1 1-1,-1-1 0,1 0 0,-1 0 0,0 1 1,0-1-1,1 0 0,-1 1 0,0-1 0,0 2 1,1 20 8,-1-1 1,-1 1 0,-1-1 0,-8 41 0,4-32-18,-2 48 0,7-78-11,1 1 1,0-1-1,0 1 1,0 0-1,0-1 0,0 1 1,0-1-1,0 1 1,1 0-1,-1-1 1,1 1-1,-1-1 1,1 1-1,-1-1 1,1 1-1,0-1 1,0 0-1,0 1 1,0-1-1,0 0 1,0 1-1,0-1 1,1 1-1,0-2 1,0 1 0,0-1-1,-1 0 1,1 0 0,0 0 0,0 0-1,-1 0 1,1 0 0,0 0 0,0-1-1,0 1 1,-1 0 0,1-1 0,0 0-1,-1 1 1,1-1 0,-1 0 0,1 0-1,-1 0 1,1 0 0,1-1 0,27-19 2,0-2 1,-2-1 0,29-30-1,71-89 10,-108 119-11,-15 17 0,-4 6 0,0-1 0,0 1 0,0-1 0,0 1 0,1 0-1,-1-1 1,0 1 0,1 0 0,-1 0 0,1 0 0,-1 0 0,1 0 0,-1 0 0,4-1 0,-5 3-1,1 1 1,-1-1 0,0 0 0,0 0 0,1 0 0,-1 0-1,0 0 1,0 0 0,0 0 0,0 1 0,-1-1 0,1 0-1,0 0 1,0 0 0,-1 1 0,1-1 1,-5 25 14,1-1 0,2 1-1,0-1 1,3 35 0,-1-57-12,1-1 0,-1 0 1,1 1-1,-1-1 0,1 0 1,0 0-1,0 1 0,0-1 1,0 0-1,0 0 0,3 4 1,-3-5 3,0-1 0,-1 1-1,1 0 1,0 0 0,0-1 0,0 1 0,0-1 0,0 1 0,0-1 0,0 1 0,0-1-1,1 1 1,-1-1 0,0 0 0,0 0 0,0 0 0,0 0 0,2 0 0,0 0 13,0-1 0,1 1 1,-1-1-1,0-1 1,0 1-1,0 0 1,0-1-1,0 1 0,0-1 1,-1 0-1,1 0 1,0 0-1,-1 0 1,5-5-1,11-14 181,-1-2 1,20-31-1,-7 8 101,-29 51-329,0 0 0,-1 0 0,1 0 0,-1-1 0,-1 8 0,-3 18-444,3-21 16,-1 0-1,1 0 1,1 0-1,0 0 1,0 0-1,2 10 1,3-7-179,4-11-238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5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21613,'-4'0'365,"1"1"1,-1-1-1,1 1 1,0 0-1,0 0 1,-1 1-1,1-1 1,0 1-1,0-1 1,0 1 0,-3 3-1,-31 27 659,31-27-911,2-2-84,-25 28 83,27-29-114,1-1-1,0 1 0,0-1 1,0 1-1,0-1 0,0 1 0,0 0 1,0-1-1,1 1 0,-1 0 1,1 0-1,-1 0 0,1 0 0,0 0 1,0-1-1,-1 1 0,1 0 1,1 0-1,-1 2 0,1-2-3,-1-1-1,1 0 1,0 0 0,0 0-1,0 0 1,0 0-1,0 0 1,0 0 0,0 0-1,0 0 1,0 0-1,0-1 1,0 1 0,1 0-1,-1-1 1,0 1 0,0-1-1,1 1 1,-1-1-1,0 0 1,3 1 0,36 3-29,-20-2 2,-12-1 29,-1 1-1,1 0 1,0 0-1,-1 1 1,1 0-1,-1 0 1,0 1 0,0 0-1,0 0 1,0 1-1,-1-1 1,0 1-1,0 1 1,7 7 0,-10-9 17,0 0 0,0 1 1,0-1-1,-1 1 0,0-1 1,1 1-1,-2 0 0,1 0 1,-1 0-1,0 0 0,0 0 1,0 0-1,0 0 0,-1 0 0,0 0 1,0 0-1,-1 1 0,1-1 1,-1 0-1,0 0 0,-1 0 1,1 0-1,-4 6 0,1-2 97,0 1 0,-1-2-1,0 1 1,-1-1-1,0 0 1,0 0-1,-10 9 1,13-14-44,0 1 1,0-1-1,-1-1 0,1 1 1,-1 0-1,0-1 1,1 0-1,-1 0 0,0 0 1,0 0-1,-1-1 1,1 0-1,0 1 0,0-2 1,-1 1-1,1 0 0,-1-1 1,-8 0-1,11 0-71,0-1 0,0 1 0,-1-1 0,1 0 0,0 1 0,0-1 0,0 0 0,0 0 0,0-1 0,0 1 0,0 0 0,1-1 0,-1 1 0,0-1 0,1 1 0,-1-1-1,-1-2 1,1 0-78,0 0 0,0 1 0,0-1 0,1 0-1,-1 0 1,1 0 0,0 0 0,1 0-1,-1-5 1,0-2-39,1-1 0,0 0 0,1 0 1,0 1-1,1-1 0,3-11 0,8-14-281,6 4-130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5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137 129 22797,'2'0'138,"-1"-1"1,0 1-1,0 0 0,0-1 1,0 1-1,0-1 0,0 0 1,0 1-1,0-1 0,0 0 1,-1 1-1,1-1 0,0 0 1,0 0-1,0 0 0,-1 1 1,1-1-1,0 0 0,-1 0 1,1 0-1,-1 0 0,1 0 1,-1-2-1,14-28 174,-13 29-261,0-1-25,0 0-1,-1 0 0,1 0 1,0 0-1,-1 0 1,0-1-1,1 1 0,-1 0 1,-1 0-1,1 0 1,0 0-1,-1 0 0,1 0 1,-1 0-1,-2-5 0,2 6-12,0 1-1,0-1 1,1 1-1,-2-1 0,1 1 1,0 0-1,0-1 0,0 1 1,-1 0-1,1 0 0,0 0 1,-1 0-1,1 0 1,-1 0-1,1 1 0,-1-1 1,0 0-1,1 1 0,-1-1 1,0 1-1,1 0 1,-1-1-1,0 1 0,1 0 1,-1 0-1,0 0 0,0 0 1,1 0-1,-1 1 0,-2 0 1,-2 1 2,0 0 1,0 0-1,0 0 1,1 1-1,-1 0 1,1 0-1,-1 1 1,1 0-1,1 0 1,-1 0-1,0 0 1,1 0-1,0 1 0,0 0 1,0 0-1,1 0 1,0 1-1,-5 9 1,3-5-25,1 0 0,0 1 0,0-1 0,1 1 0,0 0 0,1 0 0,1 0 0,-1 0 0,2 20 0,0-27 3,0-1 1,0 1 0,1-1-1,-1 1 1,1-1-1,0 1 1,0-1 0,0 1-1,0-1 1,1 0-1,-1 0 1,1 1 0,0-1-1,0-1 1,0 1-1,0 0 1,1 0 0,-1-1-1,1 1 1,0-1-1,-1 0 1,1 0 0,0 0-1,0 0 1,0 0-1,1-1 1,-1 1-1,0-1 1,1 0 0,-1 0-1,1 0 1,-1 0-1,1-1 1,-1 0 0,1 1-1,5-2 1,4 0-8,0-1 0,-1-1 0,1 0 0,-1-1 0,1 0 1,-1-1-1,0 0 0,-1-1 0,0 0 0,17-12 0,-2-2-4,0-1 1,43-47-1,-9-6-5,-49 58 24,-17 31-11,1-1 0,-4 16-1,3-14 19,0 4-1,2-11-5,1 0-1,0 0 1,0 0-1,1 0 1,1 0-1,-1 1 1,1-1-1,1 1 1,1 15-1,-1-24 0,0-1 0,0 1 0,0 0 0,0-1-1,1 1 1,-1 0 0,0-1 0,0 1-1,1 0 1,-1-1 0,1 1 0,-1-1-1,0 1 1,1-1 0,-1 1 0,1-1-1,-1 1 1,1-1 0,0 1 0,-1-1-1,1 1 1,-1-1 0,1 0 0,0 1 0,1-1-1,-1 0 1,0 0 0,1 0 1,-1 0-1,1 0 0,-1 0 0,1 0 0,-1 0 0,1-1 0,-1 1 0,1-1 0,-1 1 0,2-1 0,5-4 4,1 0-1,-1 0 1,9-8-1,-11 8-2,15-11 20,10-8-9,1 1 0,1 2 0,47-23-1,-76 42-24,0 0 0,1 1-1,-1-1 1,1 1-1,-1 0 1,1 0-1,0 1 1,-1 0-1,1-1 1,5 2-1,-8-1 4,-1 0-1,1 1 1,0-1-1,0 1 1,-1 0-1,1-1 1,0 1 0,-1 0-1,1 0 1,-1 0-1,1 0 1,-1 0-1,0 1 1,1-1-1,-1 0 1,0 0 0,0 1-1,0-1 1,0 1-1,0-1 1,0 1-1,0 0 1,-1-1 0,1 1-1,0 0 1,-1 0-1,1 2 1,2 13-79,-3-12 84,1 1 0,0-1 0,1 0-1,-1 0 1,4 9 0,-4-13 6,-1 0-1,1-1 1,0 1 0,-1 0 0,1 0 0,0 0 0,-1-1-1,1 1 1,0 0 0,0-1 0,0 1 0,0-1 0,0 1-1,0-1 1,0 1 0,0-1 0,-1 1 0,2-1 0,-1 0-1,0 0 1,0 0 0,0 1 0,0-1 0,0 0 0,0 0 0,0 0-1,0-1 1,0 1 0,0 0 0,0 0 0,0 0 0,0-1-1,0 1 1,1-1 0,5-2 9,0-1 1,0 0-1,-1 0 1,1 0-1,-1-1 0,6-6 1,-7 7-25,0-1 0,0 1 0,1 0 0,-1 1 1,1-1-1,-1 1 0,1 0 0,12-3 0,-17 5-7,-1 1 0,1 0-1,0 0 1,0 0 0,0 1-1,0-1 1,0 0 0,0 0 0,0 0-1,-1 1 1,1-1 0,0 0-1,0 1 1,0-1 0,-1 0 0,1 1-1,0 0 1,0-1 0,-1 1-1,1-1 1,0 1 0,-1 0 0,1-1-1,-1 1 1,1 0 0,-1-1-1,1 1 1,-1 0 0,0 0 0,1 0-1,-1 0 1,0-1 0,1 1 0,-1 0-1,0 0 1,0 0 0,0 0-1,0 0 1,0 0 0,0 0 0,0-1-1,0 1 1,-1 1 0,2-1-30,-1 0 1,0 1-1,0-1 1,0 0-1,0 0 0,-1 0 1,1 0-1,0 0 1,0 0-1,-1 0 1,1 1-1,0-1 1,-1 0-1,1 0 1,-1 0-1,0 0 1,1-1-1,-1 1 0,0 0 1,1 0-1,-1 0 1,0 0-1,0-1 1,0 1-1,0 0 1,0-1-1,0 1 1,0-1-1,0 1 1,0-1-1,0 1 0,0-1 1,0 0-1,-1 1 1,-10-4-351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 23357,'-6'-5'1720,"2"7"-815,0-2 87,-2-2-440,5-8-368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6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58 17948,'4'-8'753,"-3"4"-499,1-1 0,0 1 0,0 0 0,0 0 0,1 0 0,-1 0 0,1 1 0,0-1 0,0 1 0,0 0 0,5-4 0,-8 7-190,1 0 0,-1-1 0,1 1 0,-1 0 1,0 0-1,1 0 0,-1 1 0,1-1 0,-1 0 0,1 0 1,-1 0-1,0 0 0,1 0 0,-1 0 0,1 1 0,-1-1 1,0 0-1,1 0 0,-1 1 0,1-1 0,-1 0 1,0 0-1,0 1 0,1-1 0,-1 1 0,0-1 0,0 0 1,1 1-1,-1-1 0,0 0 0,0 1 0,0-1 1,1 1-1,-1-1 0,0 0 0,0 1 0,0-1 0,0 1 1,0-1-1,0 1 0,0-1 0,0 1 0,0-1 0,0 1 1,1 23 825,-1-24-824,-2 49 590,-10 53 0,1-11-457,11-90-198,0-1 0,0 1-1,0-1 1,0 1 0,0-1 0,-1 1-1,1-1 1,0 1 0,0 0-1,0-1 1,0 1 0,1-1-1,-1 1 1,0-1 0,0 1-1,0-1 1,0 1 0,0-1-1,1 1 1,-1-1 0,0 1-1,0-1 1,1 0 0,-1 1-1,0-1 1,1 1 0,-1-1-1,0 0 1,1 1 0,-1-1-1,1 0 1,-1 1 0,1-1 0,-1 0-1,1 0 1,-1 1 0,1-1-1,-1 0 1,1 0 0,-1 0-1,1 0 1,-1 0 0,1 0-1,-1 0 1,1 0 0,-1 0-1,1 0 1,-1 0 0,1 0-1,-1 0 1,1 0 0,-1 0-1,1 0 1,-1-1 0,1 1-1,-1 0 1,1 0 0,-1-1-1,1 1 1,33-21 47,-27 16-43,-5 4-7,0-1 1,1 1 0,-1 0-1,0 0 1,0 0 0,0 0-1,1 0 1,-1 0 0,1 1-1,-1 0 1,0-1-1,1 1 1,-1 0 0,1 0-1,-1 0 1,1 0 0,-1 0-1,1 1 1,3 0-1,-5 0 1,1 0 0,-1 0 0,0 0 0,1 0 0,-1 1 0,0-1 0,0 0 0,0 1 0,0-1 0,0 0 0,0 1 0,0-1-1,-1 1 1,1 0 0,0-1 0,-1 1 0,1-1 0,-1 1 0,0 0 0,1-1 0,-1 1 0,0 0 0,0 0 0,0-1-1,0 1 1,-1 0 0,1-1 0,-1 4 0,0 1 37,-1 0 1,0-1-1,0 1 0,0-1 1,-1 1-1,0-1 0,0 0 0,0 0 1,-1 0-1,1-1 0,-1 1 1,0-1-1,-7 6 0,-1 0 226,0 0-1,-2 0 0,-23 12 1,26-16-67,1-1-1,-1-1 1,0 0 0,-15 3 0,23-6-165,0-1 1,0 1-1,0-1 1,0 0-1,-1 0 1,1 0-1,0 0 1,0-1-1,-4 0 1,5 0-49,1 1 1,0-1 0,0 1 0,0-1 0,0 1-1,0-1 1,0 0 0,0 0 0,0 1-1,0-1 1,0 0 0,0 0 0,1 0 0,-1 0-1,0 0 1,1 0 0,-1 0 0,0 0-1,1 0 1,-1-1 0,1 1 0,0 0-1,-1 0 1,1-2 0,0 1-121,0 0 0,0-1 1,0 1-1,0 0 0,1-1 0,-1 1 0,1 0 1,-1 0-1,1 0 0,0-1 0,0 1 0,0 0 1,0 0-1,0 0 0,1 0 0,-1 0 0,1 1 1,-1-1-1,4-3 0,4-3-754,0 0 1,16-10-1,-18 13 716,18-12-717,3 2-159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7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0 178 13251,'2'2'96,"1"1"750,1 0-1,0 0 1,0 0 0,1 0 0,-1-1 0,0 1 0,8 2 0,-9-5-525,-1 0 0,1 0 0,-1 0 0,1 0 0,-1 0 0,1 0 0,0-1 0,-1 1 0,1-1 0,-1 0 0,0 0 0,1 0 0,-1 0 0,0 0 0,1 0 0,-1-1 0,3-1 0,6-5 77,-1 0 0,1 0 1,-1-1-1,-1 0 0,15-17 0,-20 21-361,-1 0 0,1 0 0,-1 0 1,0-1-1,0 1 0,-1-1 0,1 1 0,-1-1 0,-1 0 0,1 0 1,-1 0-1,0 0 0,0 0 0,0-10 0,-1 15-35,0 0 1,-1 0-1,1-1 0,0 1 0,0 0 0,-1 0 0,1-1 1,0 1-1,-1 0 0,1 0 0,-1 0 0,1 0 1,-1 0-1,0 0 0,0 0 0,1 0 0,-1 0 1,0 0-1,0 0 0,0 0 0,0 0 0,0 1 1,0-1-1,0 0 0,0 1 0,0-1 0,0 1 1,-1-1-1,1 1 0,0 0 0,0-1 0,0 1 0,-1 0 1,1 0-1,0 0 0,0 0 0,-1 0 0,1 0 1,0 0-1,0 0 0,-3 1 0,-1 0-1,0 0 0,0 1 0,1-1 0,-1 1 0,0 0 0,1 1 0,-1-1 0,1 1 0,-6 4 0,0 2-7,1 0 0,0 0 0,0 1 0,1 1 0,-12 19 0,16-22 0,0 0 0,0 0 0,1 0 0,0 0 0,0 0 0,1 1 1,0-1-1,0 1 0,0 13 0,2-19 5,0 0 0,0 0 0,0 0 0,1 0 0,-1 0 0,1-1 0,-1 1 0,1 0 0,0 0 0,0-1 0,0 1 0,1 0 0,-1-1 0,1 0 0,-1 1 1,1-1-1,0 0 0,3 4 0,-2-4 1,1 0 0,-1 0 0,0 0 0,1 0 0,-1-1 0,0 0 0,1 1 0,0-1 0,-1-1 0,1 1 0,0 0 0,6-1 0,2 0 1,1-1 1,-1 0-1,0-1 0,0 0 1,0-1-1,0-1 1,20-8-1,-5-2 8,0-1 0,-2-2 0,1 0 0,-2-2 0,-1-1 0,0-1-1,-1 0 1,31-41 0,-53 62-8,0 0 0,0 0 0,0 0 0,0 0 0,0 0 0,0 0 0,0 0 0,0 0 0,0 0 1,0 0-1,0 0 0,0 0 0,0 0 0,0 0 0,0 0 0,0 0 0,0 0 0,0 1 0,0-1 0,0 0 0,0 0 0,0 0 0,0 0 0,1 0 0,-1 0 0,0 0 0,0 0 0,0 0 0,0 0 0,0 0 0,0 0 0,0 0 0,0 0 0,0 0 0,0 0 0,0 0 0,0 0 0,0 0 0,0 0 1,0 0-1,0 0 0,1 0 0,-1 0 0,0 0 0,0-1 0,0 1 0,0 0 0,-3 12 23,-6 14-8,-25 76 85,31-92-117,1 0 0,0 0 0,1 1 1,0-1-1,1 1 0,0-1 0,0 1 0,3 11 0,-3-20-40,1-1-1,-1 1 0,0-1 1,1 0-1,-1 1 0,1-1 1,-1 0-1,1 1 0,0-1 1,-1 0-1,1 0 0,0 1 1,0-1-1,0 0 0,0 0 1,1 1-1,-1-2-31,-1 0 0,1 1-1,0-1 1,-1 0 0,1 0 0,0 0 0,-1 0-1,1 0 1,0 1 0,0-1 0,-1 0-1,1-1 1,0 1 0,-1 0 0,1 0-1,0 0 1,-1 0 0,1 0 0,0-1-1,-1 1 1,1 0 0,1-1 0,1-1-116,-1-1 1,1 1 0,0 0-1,-1-1 1,1 1 0,-1-1-1,0 0 1,0 0 0,0 0-1,2-6 1,7-16-817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7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19884,'-4'7'2161,"0"0"-1649,-1-7 2600,7-6-2487,2-1-1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8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20524,'-4'12'4121,"-13"21"-2550,8-18-1336,0 1-1,2 1 0,-12 31 1,19-48-235,0 1 0,0-1 1,0 1-1,0-1 1,0 1-1,0-1 0,1 1 1,-1-1-1,0 1 0,0-1 1,0 0-1,1 1 0,-1-1 1,0 1-1,1-1 0,-1 1 1,0-1-1,1 0 0,-1 1 1,0-1-1,1 0 0,-1 1 1,1-1-1,-1 0 0,1 0 1,-1 1-1,0-1 0,1 0 1,-1 0-1,1 0 0,-1 0 1,1 0-1,-1 0 0,1 1 1,-1-1-1,1 0 0,-1 0 1,1-1-1,0 1 0,-1 0 1,1 0-1,32-2-16,-22 1 15,-1 1-4,1 0-1,-1 1 0,0 0 1,1 1-1,-1 0 1,0 1-1,0 0 1,12 5-1,-18-6 4,1 0 0,-1 0 1,0 1-1,0-1 0,0 1 0,0 0 0,0 0 1,-1 0-1,1 1 0,-1-1 0,0 1 0,0 0 1,0 0-1,-1 0 0,1 0 0,-1 1 0,0-1 1,0 0-1,0 1 0,0 5 0,-1-7 11,-1 1 1,0-1-1,0 1 0,0 0 0,0-1 0,-1 1 1,1-1-1,-1 1 0,0-1 0,0 1 0,-1-1 1,1 0-1,-1 1 0,1-1 0,-1 0 1,0 0-1,0 0 0,0 0 0,-1-1 0,1 1 1,-1 0-1,1-1 0,-1 0 0,0 1 0,-3 1 1,-6 3 76,1 0 1,-1 0-1,0-1 1,-1-1-1,-18 6 1,18-6-42,-1-2 0,0 1 0,-1-2 1,1 0-1,0-1 0,-29 0 0,39-1-109,1-1-1,-1 1 1,0-1-1,1 1 1,-1-1-1,1 0 1,-1-1-1,1 1 1,-1-1-1,1 1 1,0-1-1,0 0 1,0 0 0,0 0-1,0-1 1,0 1-1,0-1 1,1 1-1,-1-1 1,1 0-1,0 0 1,0 0-1,0 0 1,0-1 0,1 1-1,-1 0 1,1-1-1,0 1 1,0-1-1,0 1 1,0-1-1,0-3 1,-1-25-364,2-3-182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8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17372,'18'-6'2072,"2"3"-1008,6 3-391,4 0 1423,3 1-624,4-2-520,4 1-159,-3-3-473,-2 0-488,-7-5 208,-5-8-72,-4-8-64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20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55 16508,'5'-16'1569,"-4"12"-1214,1 0 0,-1 0 1,0 0-1,0 0 1,-1 0-1,1-8 0,-4 9 1685,-3 8-1100,-5 11-125,0 4-429,0 1 1,-11 31-1,19-43-377,0 1 1,1 0-1,-1-1 0,2 1 0,-1 0 1,1 0-1,1 0 0,1 13 0,-1-21-15,1 1 0,-1-1 0,1 1 0,0-1 0,-1 0-1,1 1 1,1-1 0,-1 0 0,0 0 0,0 0-1,1 0 1,-1 0 0,1 0 0,0 0 0,-1 0-1,1-1 1,0 1 0,0 0 0,0-1 0,0 0-1,1 1 1,-1-1 0,0 0 0,0 0 0,1-1-1,2 2 1,7 1-63,0-1 0,0-1 0,0 1 0,17-2 0,10 2-115,-35-1 164,0-1 0,0 1 0,0 0 0,0 1 0,0-1 0,0 0 0,0 1 0,0 0 0,-1 0 0,1 0 0,-1 1 0,0-1 0,1 1 0,-1-1 0,0 1 0,-1 0 0,1 1 0,0-1 0,-1 0 0,0 1 0,0-1 0,3 8 0,-2-5 13,-2 0 0,1 0 0,-1 0 0,0 0-1,0 1 1,-1-1 0,1 0 0,-2 1-1,1-1 1,-1 0 0,1 0 0,-2 1 0,1-1-1,-4 10 1,-1-1 78,-1-1 1,0 0-1,-1 0 0,0 0 0,-1-1 0,-17 19 1,22-27-46,-1 0 0,1-1 0,-1 1 0,1-1 0,-1 0 0,0 0 0,-1-1 0,1 0 0,-1 0 0,1 0 0,-1 0 0,0-1 0,0 0 0,0 0 0,0-1 0,-1 1 0,1-1 0,0-1 0,-9 1 0,11-2-115,1 0 0,-1 0 1,1 0-1,-1-1 0,1 1 0,-1-1 0,1 0 0,0 0 0,-1 0 1,1 0-1,0 0 0,1-1 0,-1 1 0,0-1 0,1 0 1,-1 0-1,-1-4 0,-2-1-17,1-1 0,0 0 1,0-1-1,1 1 0,-4-12 0,-4-30-403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7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4 108 18060,'-3'-6'2296,"2"0"-1455,5 3-385,4 0 1736,6 2-1152,4-1-248,5-2-1072,2-4 1257,-1-10-913,1-3 40,-4-15-16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09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49 227 17372,'8'-14'2599,"-16"33"-748,-5 31-1418,1 0-1,3 0 1,2 1-1,0 81 1,7-129-410,-1 0-1,2 0 1,-1 0 0,0 0-1,0 0 1,1 0-1,0-1 1,0 1 0,0 0-1,0 0 1,0 0-1,0-1 1,1 1 0,2 3-1,-3-5 2,0 0 0,0 0-1,1 0 1,-1-1 0,1 1-1,-1 0 1,1-1 0,-1 1-1,1-1 1,-1 1 0,1-1-1,-1 0 1,1 0 0,0 0-1,-1 0 1,1 0 0,-1 0 0,1 0-1,-1 0 1,1-1 0,0 1-1,-1-1 1,1 1 0,-1-1-1,1 1 1,-1-1 0,0 0-1,1 0 1,1-1 0,14-8 172,-1-1 0,0-1 0,0 0 0,-1-1 0,24-28 1,57-83 833,-76 96-759,-2 0-1,-1-1 1,-2-1 0,23-60-1,-32 64-36,-6 26-231,0 0-1,0 0 1,0 0 0,1 0 0,-1 0 0,0 0 0,0 0-1,0-1 1,0 1 0,0 0 0,0 0 0,0 0-1,0 0 1,0 0 0,0 0 0,0-1 0,0 1-1,0 0 1,0 0 0,0 0 0,0 0 0,0-1 0,0 1-1,0 0 1,0 0 0,0 0 0,0 0 0,0 0-1,0-1 1,0 1 0,0 0 0,0 0 0,0 0 0,0 0-1,0 0 1,0-1 0,0 1 0,0 0 0,-1 0-1,1 0 1,0 0 0,0 0 0,0 0 0,0 0-1,0 0 1,0-1 0,-1 1 0,1 0 0,0 0 0,0 0-1,0 0 1,0 0 0,0 0 0,-1 0 0,1 0-1,0 0 1,0 0 0,0 0 0,0 0 0,-1 0 0,1 0-1,0 0 1,0 0 0,0 0 0,0 0 0,-8 8 52,-3 15-39,1 1 0,1 1-1,0-1 1,-4 30 0,11-46-17,0 0-4,-5 17-10,-3 27-1,10-47 15,-1 0-1,1-1 0,-1 1 0,1 0 1,0 0-1,1 0 0,-1 0 1,1-1-1,0 1 0,1 0 1,-1-1-1,4 10 0,-4-13 3,0 0 0,0 0 0,0 0 0,0 0 0,0 0 0,0-1 1,0 1-1,0 0 0,0 0 0,1-1 0,-1 1 0,0-1 0,0 1 0,1-1 0,-1 1 0,0-1 0,1 0 0,-1 0 0,0 0 0,1 1 0,-1-1 0,0-1 0,1 1 0,-1 0 0,1 0 0,1-1 0,2 0 12,0-1 0,1 0-1,-1 0 1,0 0 0,5-3-1,7-6 65,0 0 0,-1-1 0,-1-1 0,0 0 0,-1-2 0,0 1 0,-1-2 0,-1 1 0,20-35 0,-20 30 10,-1-1-1,-1 0 0,-1-1 1,-1 0-1,-1 0 0,-1-1 1,-1 0-1,2-28 0,-6 44-85,-1 0 1,0 0-1,-1 0 0,1 0 0,-4-11 0,4 17-60,0 0-1,0 0 0,0 0 0,-1 0 1,1 0-1,0 0 0,-1 0 0,1 0 1,-1 0-1,1 0 0,-1 0 0,1 1 1,-1-1-1,1 0 0,-1 0 1,0 1-1,0-1 0,1 0 0,-1 1 1,0-1-1,0 1 0,0-1 0,0 1 1,0-1-1,0 1 0,1 0 0,-1-1 1,0 1-1,0 0 0,0 0 0,0 0 1,0 0-1,0 0 0,0 0 0,0 0 1,0 0-1,0 0 0,0 0 1,0 0-1,0 1 0,0-1 0,0 0 1,0 1-1,0-1 0,0 1 0,-1 0 1,-32 21-4218,25-16 3058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1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92 129 16684,'3'-7'429,"1"0"1,-1 0-1,0-1 1,0 1-1,-1-1 1,0 0-1,0 0 1,-1 0-1,0 1 1,0-1-1,-1-1 1,0-8-1,0 16-382,0 1 0,0-1 0,0 1 0,0-1 0,0 1 0,0-1 0,0 1 0,0-1 0,0 1 0,0 0 0,0-1 0,0 1 0,0-1 0,0 1 0,-1-1 0,1 1 0,0-1 0,0 1 0,0 0 0,-1-1 0,1 1 0,0 0 0,-1-1 0,1 1 0,0 0 0,0-1 0,-1 1 0,1 0 0,-1-1 0,1 1 0,0 0 0,-1 0 0,1-1 0,-1 1 0,1 0 0,-1 0 0,1 0 0,0 0 0,-1 0 0,1 0 0,-1 0 0,1 0 0,-1 0 0,1 0 0,-1 0 0,1 0 0,-1 0 0,1 0 0,0 0 0,-1 0 0,1 0 0,-1 1 0,1-1 0,-1 0 0,1 0 0,0 0 0,-1 1 0,1-1 0,0 0 0,-1 1 0,1-1 0,0 0 0,-1 1 0,1-1 0,0 0 0,0 1 0,-1-1 0,1 1 0,-22 28 835,9-9-671,1 1-1,-17 45 0,24-54-209,1 1 1,1 0-1,0 0 0,1 0 1,0 0-1,1 0 0,0 15 1,1-27-1,0 1 1,0-1-1,0 1 1,0-1-1,0 1 1,1-1-1,-1 1 1,0-1-1,1 1 1,-1-1 0,1 0-1,0 1 1,-1-1-1,1 0 1,0 1-1,0-1 1,0 0-1,0 0 1,0 0-1,0 0 1,0 0-1,0 0 1,0 0-1,1 0 1,-1 0-1,0 0 1,0 0-1,3 0 1,-1 0 2,1-1 0,-1 0 0,0 0 0,1 0 0,-1 0 0,0 0 1,0-1-1,1 1 0,-1-1 0,0 0 0,0 0 0,6-3 0,2-1 15,0-1 0,0 0-1,-1-1 1,0 0 0,0 0 0,-1-1 0,9-9-1,55-69 168,-60 70-148,-5 6-9,0-1 0,0 0 0,-1 0 0,-1-1 0,0 0 0,5-14 1,-8 14 31,-8 16-24,-10 20-13,13-20-24,-5 7 14,-3 4 1,2 1 0,-10 21 0,16-33-13,1-1 0,0 0 0,0 0 0,0 1 1,0-1-1,0 1 0,1-1 0,-1 0 0,1 1 1,0-1-1,0 1 0,1-1 0,-1 1 0,1-1 1,0 1-1,-1-1 0,2 0 0,1 5 0,-2-6 1,0-1 0,0 0 0,0 0 0,0 0-1,0 0 1,1 0 0,-1 0 0,0-1 0,1 1 0,-1 0-1,1-1 1,-1 1 0,1-1 0,-1 1 0,1-1-1,-1 0 1,4 1 0,30 0-6,-26-2-1,-5 1 9,6 0 6,0 0 1,0 0 0,1 0-1,-1 2 1,0-1 0,0 1 0,0 1-1,0 0 1,15 6 0,-24-9 6,-1 0 0,0 0 0,1 0 0,-1 0-1,0 0 1,1-1 0,-1 1 0,1 0 0,-1 0 0,0 0 0,0-1 0,1 1 0,-1 0 0,0 0 0,1 0 0,-1-1 0,0 1 0,0 0 0,1-1 0,-1 1 0,0 0 0,0-1 0,0 1 0,0 0 0,1-1 0,-1 1 0,0 0 0,0-1 0,0 1 0,0 0 0,0-1 0,0 1 0,0-1 0,0 1-1,0-1 1,3-17 351,-3 17-291,3-30 706,-1-44 0,-2 60-665,-1 1 0,-1 0 0,0 0 1,-1 0-1,-6-18 0,16 38-2456,-2 0 1667,1 0 0,0-1 0,0 0 1,0 0-1,0 0 0,1-1 0,8 5 0,4-3-558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11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20220,'-6'10'369,"0"0"0,1 0 0,0 0 0,1 1 0,0 0 0,1 0 0,0 0 0,0 0 0,1 1 0,0 17 0,1 10 500,9 70 1,-2-42-378,-2 29 238,-4-1 0,-15 115-1,16-190-543,2-18 25,3-12-35,-3 0-202,0 1 0,0-1 0,-1 0 0,0 0 0,-1 0 0,0-1 0,-1 1 0,0 0 0,0 0 0,-1-1 0,-1 1 0,0 0 0,0 0 0,-1 0 0,0 1 0,0-1 0,-1 1 0,-1-1 0,0 1 0,0 0 0,0 1 0,-1-1 0,0 1 0,-10-9 0,11 12-102,-1-1 6,1 0 0,0 0 0,0 0 0,0 0 0,1-1-1,0 1 1,0-1 0,-3-9 0,7 16 129,0-1 0,0 1 0,0 0-1,0 0 1,0 0 0,0-1 0,0 1 0,0 0 0,1 0-1,-1 0 1,0-1 0,0 1 0,0 0 0,0 0-1,0 0 1,0 0 0,0-1 0,0 1 0,1 0 0,-1 0-1,0 0 1,0 0 0,0 0 0,0-1 0,1 1-1,-1 0 1,0 0 0,0 0 0,0 0 0,1 0 0,-1 0-1,0 0 1,0 0 0,0 0 0,1 0 0,-1 0-1,0 0 1,0 0 0,0 0 0,1 0 0,-1 0 0,0 0-1,0 0 1,0 0 0,1 0 0,-1 0 0,12 2 162,-11-2-137,45 12 458,-37-8-485,1-1 0,0 0 1,0-1-1,0 0 0,0-1 0,1 0 0,-1-1 0,0 0 0,1 0 0,-1-1 1,13-3-1,-14 1-158,-1 0 0,0 0 1,1-1-1,-1-1 0,-1 1 1,1-1-1,-1-1 0,0 1 0,0-1 1,0-1-1,-1 1 0,0-1 1,0 0-1,6-10 0,-3 3-223,-1-1-1,-1 1 0,0-1 0,-1-1 1,-1 1-1,7-32 0,-12 45 360,1 0-1,-1 1 1,0-1 0,1 0-1,-1 0 1,0 0-1,0 1 1,0-1 0,-1 0-1,1 0 1,0 0 0,-1 1-1,1-1 1,-1 0 0,1 0-1,-3-2 1,3 4 23,0 0 1,0-1-1,-1 1 1,1 0-1,0 0 1,-1-1-1,1 1 1,0 0-1,-1 0 1,1 0-1,-1-1 0,1 1 1,0 0-1,-1 0 1,1 0-1,-1 0 1,1 0-1,0 0 1,-1 0-1,1 0 1,-1 0-1,1 0 1,0 0-1,-1 0 1,0 1-1,-15 10 317,3 4-55,1 1 0,1 0 0,1 1-1,0 0 1,1 1 0,0 0 0,2 0 0,0 1-1,1 0 1,-4 26 0,9-42-219,0 0-1,1 1 1,0-1 0,0 1-1,0-1 1,0 1 0,0-1 0,1 0-1,-1 1 1,1-1 0,2 5-1,-3-7-30,1 0 0,0 0 0,0 0 0,0 0 0,0 0 0,0 0 0,0 0 0,0 0 0,0 0-1,0-1 1,1 1 0,-1 0 0,0-1 0,0 1 0,1-1 0,-1 0 0,0 1 0,1-1 0,-1 0 0,0 0-1,1 1 1,-1-1 0,1 0 0,-1-1 0,0 1 0,1 0 0,-1 0 0,0 0 0,3-2 0,5 0 24,0 0 1,-1-1 0,1-1 0,-1 1 0,0-1 0,9-6 0,47-35 169,-21 14-78,-32 23-101,32-19 70,-41 26-93,0 0 0,0 0 0,0 0 0,1 0 0,-1 1 0,0-1 0,1 0 0,-1 1 0,0 0-1,1 0 1,-1 0 0,1 0 0,-1 0 0,0 0 0,1 0 0,-1 1 0,3 0 0,-4 0-2,1-1-1,-1 1 1,0 0-1,0 0 1,0 0-1,0 0 1,1 0 0,-1 0-1,-1 1 1,1-1-1,0 0 1,0 0-1,0 1 1,-1-1 0,1 0-1,0 1 1,-1-1-1,0 1 1,1 1-1,4 36 109,-3-12 29,-1-26-136,-1 0-1,0 0 0,0 0 0,1 0 1,-1 0-1,1 0 0,-1 0 1,1 0-1,-1 0 0,1 0 1,0 0-1,-1 0 0,1 0 1,0 0-1,0 0 0,0-1 1,0 1-1,-1 0 0,1-1 1,0 1-1,0-1 0,2 2 0,-1-2 2,0 0 0,0 1-1,0-1 1,0 0 0,0 0-1,0 0 1,-1 0 0,1-1-1,0 1 1,0 0 0,0-1-1,2 0 1,6-3 25,0-1 1,0 0-1,16-11 1,-21 13-20,-2 1-8,54-31 97,-53 31-109,0 1 0,0-1 0,0 1 0,0-1 0,0 1 0,0 1 0,0-1 0,0 0 0,0 1 0,0 0 0,1 0 0,-1 0 0,5 1 0,-8-1-30,0 1 0,0-1 0,-1 1 0,1-1-1,0 1 1,0-1 0,0 1 0,-1 0 0,1-1-1,0 1 1,-1 0 0,1 0 0,-1-1 0,1 1-1,-1 0 1,1 0 0,-1 0 0,1 0 0,-1 0-1,0-1 1,1 1 0,-1 0 0,0 0 0,0 0-1,0 0 1,0 0 0,0 0 0,0 0 0,0 0-1,0 0 1,0 0 0,0 0 0,-1 0 0,1 0-1,0 0 1,-1 0 0,0 1 0,0 2-55,0-1 0,-1 1-1,0-1 1,1 1 0,-1-1 0,-1 0 0,1 1 0,-4 3 0,1-3 23,1-1 1,-1 0 0,0 0 0,0 0 0,0 0-1,0-1 1,-7 2 0,-15 1-352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11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31 23205,'-12'0'2689,"14"0"-2353,10-2 1048,2-1-560,5 1-936,-2-4-688,0 0 704,-1-1-192,-6 3-80</inkml:trace>
  <inkml:trace contextRef="#ctx0" brushRef="#br0" timeOffset="1">111 29 18756,'0'5'2305,"1"-3"-1489,1-2-352,2 0 1384,0-1-1488,1-2 264,2-1-352,0 0-192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2 378 13163,'0'1'143,"0"0"0,0-1 1,-1 1-1,1 0 0,0-1 0,0 1 1,0 0-1,0-1 0,0 1 0,0 0 0,0 0 1,0-1-1,0 1 0,0 0 0,0-1 1,1 1-1,-1 0 0,0-1 0,0 1 1,1 0-1,-1-1 0,1 2 0,1-3 94,-1 1 0,0-1 1,0 0-1,1 0 0,-1 0 0,0 1 0,0-1 0,0 0 0,0-1 0,0 1 0,0 0 0,1-2 0,106-134 4046,37-42-2626,-133 166-1517,2-1 1,27-20-1,-41 34-135,0-1-1,0 1 1,1 0-1,-1-1 1,0 1-1,1 0 0,-1 0 1,1 0-1,-1-1 1,0 1-1,1 0 1,-1 0-1,1 0 1,-1 0-1,0 0 1,1 0-1,-1-1 1,1 1-1,-1 0 0,1 0 1,-1 0-1,0 1 1,1-1-1,-1 0 1,1 0-1,-1 0 1,0 0-1,1 0 1,-1 0-1,1 1 1,4 12 46,-7 23-39,-25 75 15,8-37-13,11-40-17,3-20-22,2 0 0,0 0 0,0 0 0,1 0 0,1 29 0,2-38 589,1-9-435,0-10-120,-2-9 81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3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17372,'3'31'1776,"-5"4"-1048,-2 3-296,1 5 865,-1 0-249,0-4-384,1-3-312,-2-15-856,4-6-312,10-17 360,2-22 32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4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17412,'0'1'135,"0"-1"0,0 0 0,0 1 0,0-1 0,0 0 0,0 1 0,0-1 1,0 1-1,1-1 0,-1 0 0,0 1 0,0-1 0,1 0 0,-1 0 0,0 1 0,0-1 0,1 0 1,-1 0-1,0 1 0,1-1 0,-1 0 0,0 0 0,1 1 0,-1-1 0,0 0 0,1 0 1,-1 0-1,0 0 0,1 0 0,0 0 0,12-5 1630,14-19-955,-24 21-484,31-32 730,-10 9-358,1 2 1,30-23 0,-55 47-692,1 0 1,-1-1-1,0 1 1,0 0-1,1 0 1,-1 0-1,0-1 0,0 1 1,1 0-1,-1 0 1,0 0-1,0 0 1,1 0-1,-1 0 1,0 0-1,1-1 1,-1 1-1,0 0 1,1 0-1,-1 0 1,0 0-1,1 0 1,-1 0-1,0 1 1,0-1-1,1 0 1,-1 0-1,0 0 1,1 0-1,-1 0 1,0 0-1,0 0 1,1 1-1,2 10 86,-5 19-77,2-27 1,-18 99 4,10-62-2,2 0-1,-2 56 1,9-93-70,-1 1 0,1-1 0,0 0 0,0 0 0,1 0 0,-1 0 0,1 0 0,-1 0 0,4 4 0,-5-6-8,1-1 0,-1 1-1,1 0 1,-1 0 0,1 0 0,-1 0 0,1-1-1,0 1 1,-1 0 0,1 0 0,0-1 0,0 1 0,0-1-1,0 1 1,-1-1 0,1 1 0,0-1 0,0 1-1,0-1 1,0 0 0,0 1 0,0-1 0,0 0 0,0 0-1,0 0 1,0 0 0,0 0 0,0 0 0,0 0 0,0 0-1,0 0 1,0 0 0,0-1 0,0 1 0,1-1-1,8-9-468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18004,'0'19'1712,"-3"2"-1072,0 2-296,-1 6 761,-1-3-193,2-8-560,2 5-448,-1-6-496,2-5 552,3-14-520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18148,'0'0'46,"1"0"1,-1-1-1,0 1 0,0 0 1,0 0-1,0 0 1,1 0-1,-1-1 0,0 1 1,0 0-1,0 0 1,1 0-1,-1 0 0,0 0 1,0 0-1,1 0 0,-1 0 1,0 0-1,0 0 1,1 0-1,-1 0 0,0 0 1,0 0-1,1 0 1,-1 0-1,0 0 0,0 0 1,0 0-1,1 0 1,-1 0-1,0 0 0,0 0 1,1 0-1,-1 0 0,0 0 1,0 1-1,0-1 1,1 0-1,-1 0 0,0 0 1,0 0-1,0 1 1,0-1-1,0 0 0,1 0 1,-1 0-1,0 1 1,0-1-1,0 0 0,0 0 1,0 1-1,0-1 1,0 0-1,0 0 0,0 0 1,0 1-1,0-1 0,0 0 1,0 0-1,0 1 1,0-1-1,0 0 0,0 0 1,0 1-1,0-1 1,16-19 879,-12 14-334,155-191 3155,-155 191-3612,0 0 0,1 0 1,0 0-1,9-6 0,-14 11-128,0 0-1,0 0 0,0 0 1,1 0-1,-1 0 0,0 0 1,0-1-1,0 1 1,1 0-1,-1 0 0,0 0 1,0 0-1,0 1 1,1-1-1,-1 0 0,0 0 1,0 0-1,0 0 0,0 0 1,1 0-1,-1 0 1,0 0-1,0 0 0,0 0 1,0 0-1,1 1 1,-1-1-1,0 0 0,0 0 1,0 0-1,0 0 1,0 0-1,0 1 0,0-1 1,1 0-1,-1 0 0,0 0 1,0 0-1,0 1 1,0-1-1,0 0 0,0 0 1,0 0-1,0 1 1,0-1-1,0 0 0,0 0 1,0 0-1,0 0 0,0 1 1,0-1-1,0 0 1,0 0-1,0 0 0,0 1 1,0-1-1,-1 0 1,1 0-1,0 0 0,0 0 1,0 0-1,0 1 0,-3 15 19,2-15-4,-19 69 38,14-54-202,0 0 1,1 1-1,1 0 1,1-1-1,1 1 1,0 0-1,1 28 1,1-44 124,0-1 0,0 1 0,0 0 0,0-1 0,0 1 0,0 0 0,1 0 0,-1-1 0,0 1 1,0-1-1,1 1 0,-1 0 0,0-1 0,1 1 0,-1-1 0,1 1 0,-1-1 0,1 1 0,-1-1 1,1 1-1,-1-1 0,1 1 0,-1-1 0,1 0 0,0 1 0,-1-1 0,2 1 0,9 0-297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3 305 18492,'3'23'1488,"-3"-1"-1128,-3 1-184,0-2 745,3 5-481,0-4-856,5-4 1824,-3-5-1376,0-6 96,7-7 0</inkml:trace>
  <inkml:trace contextRef="#ctx0" brushRef="#br0" timeOffset="1">412 0 17348,'-5'1'139,"1"-1"1,0 1 0,0 0-1,0 0 1,0 0 0,0 1-1,0 0 1,1 0-1,-1 0 1,0 0 0,1 0-1,-1 1 1,1-1 0,0 1-1,0 0 1,0 0 0,0 0-1,1 0 1,-1 1-1,1-1 1,-1 1 0,1-1-1,1 1 1,-3 4 0,-1 4-82,0 0 0,1 0 1,0 1-1,1-1 0,0 1 1,-1 20-1,4-28-40,0-1 0,0 1 1,0 0-1,0-1 0,1 1 0,0-1 0,0 1 0,0-1 0,1 1 0,2 5 0,-3-9 13,-1 0-1,1 0 1,0 1-1,0-1 0,0 0 1,0 0-1,0 0 0,0 0 1,0 0-1,0-1 1,0 1-1,1 0 0,-1 0 1,0-1-1,0 1 1,1-1-1,-1 1 0,0-1 1,1 0-1,-1 1 0,1-1 1,-1 0-1,0 0 1,1 0-1,-1 0 0,1 0 1,-1 0-1,0 0 0,1-1 1,-1 1-1,1 0 1,-1-1-1,0 1 0,1-1 1,-1 1-1,0-1 0,2-1 1,4-3 166,0 0 0,0 0 0,0 0-1,-1-1 1,0 0 0,0-1 0,0 1 0,-1-1 0,0 0 0,0-1 0,-1 1 0,0-1 0,0 0 0,-1 0-1,0 0 1,0 0 0,-1 0 0,0-1 0,1-14 0,-3 21-196,0 1 0,1-1 0,-1 0 0,-1 0 0,1 0 0,0 0 0,0 0 0,-1 0 1,1 0-1,-1 0 0,1 0 0,-1 0 0,0 0 0,0 1 0,0-1 0,0 0 0,0 1 0,0-1 0,0 0 0,-1 1 0,1 0 0,-1-1 0,1 1 0,-1 0 1,1-1-1,-1 1 0,0 0 0,1 0 0,-1 1 0,0-1 0,0 0 0,0 0 0,0 1 0,0-1 0,1 1 0,-1 0 0,0 0 0,0 0 0,0 0 0,0 0 0,0 0 1,0 0-1,0 0 0,0 1 0,0-1 0,0 1 0,0-1 0,-2 2 0,-2 1-204,1 0 0,0 0 0,-1 1 0,1 0 1,0-1-1,1 2 0,-1-1 0,1 1 0,0-1 0,0 1 0,0 0 0,1 0 0,-6 11 0,5 0-446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18572,'-3'48'4867,"-1"4"-3915,3-3-555,7 212 825,-6-257-1177,1 1 0,-1-1 0,1 1 0,1-1 0,-1 0 0,1 1 0,-1-1 0,4 5 0,-4-8-34,-1 0 1,1 0 0,-1-1 0,1 1 0,0 0 0,-1-1 0,1 1-1,0-1 1,0 1 0,0 0 0,0-1 0,-1 0 0,1 1 0,0-1-1,0 1 1,0-1 0,0 0 0,0 0 0,0 0 0,0 0 0,0 1-1,0-1 1,0 0 0,0-1 0,0 1 0,0 0 0,0 0 0,0 0-1,0 0 1,0-1 0,-1 1 0,1-1 0,0 1 0,0 0 0,0-1-1,0 1 1,0-1 0,-1 0 0,1 1 0,0-1 0,-1 0 0,2 0-1,10-11 67,-1 1 0,0-1 0,-1-1-1,0 0 1,16-28 0,-17 25-41,1 0 1,1 1-1,25-27 1,-36 42-39,0-1 1,0 1 0,0 0 0,0-1-1,1 1 1,-1 0 0,0 0 0,0 0 0,1-1-1,-1 1 1,0 0 0,0 0 0,1 0-1,-1 0 1,0 0 0,1-1 0,-1 1 0,0 0-1,1 0 1,-1 0 0,0 0 0,1 0 0,-1 0-1,0 0 1,0 0 0,1 0 0,-1 0-1,0 0 1,1 0 0,-1 0 0,0 0 0,1 1-1,-1-1 1,0 0 0,1 0 0,4 13-11,-5 17-16,-3-8 15,-12 42-1,-1 7 24,32-107 169,-8 6-35,-2 0 1,-1-1 0,-1 0 0,0-50 0,-2 87-154,0 0 0,0 0 0,0 0 0,1-1 1,0 1-1,0-1 0,1 0 0,-1 0 0,1 0 0,0 0 0,1-1 0,-1 1 0,6 3 0,-8-7 5,1 1 0,-1-1-1,1 0 1,0 1 0,-1-1-1,1 0 1,0-1 0,0 1-1,0 0 1,0-1 0,-1 0-1,1 0 1,0 0 0,0 0-1,0 0 1,0 0 0,5-2-1,-3 1 3,0-1 0,0 0 0,0-1 0,-1 1 0,1-1 0,-1 0 0,1 0-1,-1 0 1,4-5 0,2-1 18,-1-1-1,0-1 1,-1 0-1,0 0 0,0-1 1,8-20-1,-12 27 11,-2 6-16,0 14-19,-3 29-22,1-41 34,-1 25 1,3 36 0,-1-55-90,0-1 0,0 0-1,1 0 1,0 0 0,0 0 0,1 0 0,0-1 0,1 1 0,4 7 0,-7-13 8,0-1 0,0 0 0,0 1 1,0-1-1,1 0 0,-1 0 0,0 1 0,1-1 1,-1 0-1,0 0 0,1-1 0,-1 1 0,1 0 1,0 0-1,-1-1 0,1 1 0,0-1 0,-1 1 0,1-1 1,0 0-1,0 0 0,-1 1 0,1-1 0,0-1 1,0 1-1,-1 0 0,1 0 0,0-1 0,-1 1 1,1 0-1,0-1 0,-1 0 0,1 1 0,-1-1 1,1 0-1,-1 0 0,1 0 0,-1 0 0,1 0 0,-1 0 1,2-2-1,17-23-682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5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0 17876,'-16'12'718,"0"0"1,1 2-1,0-1 1,-22 29-1,31-35-570,1 0 0,0 1 1,0-1-1,0 1 0,1 0 0,1 1 0,-1-1 0,2 0 1,-1 1-1,1 0 0,0 0 0,-1 17 0,3-24-137,0 0-1,0 0 1,0-1-1,0 1 0,1 0 1,-1 0-1,0 0 1,1 0-1,0-1 0,-1 1 1,1 0-1,0-1 1,0 1-1,0 0 1,0-1-1,0 1 0,0-1 1,0 0-1,1 1 1,-1-1-1,3 2 0,-2-2 13,1 1 0,0-1-1,0 0 1,0 1 0,0-1-1,0-1 1,1 1-1,-1 0 1,0-1 0,0 0-1,5 0 1,2 0 77,0-1 1,-1 0-1,1-1 0,0 0 0,-1-1 1,0 0-1,14-6 0,-8 1 227,0 0-1,-1-1 0,19-15 0,-29 21-177,0 0 0,0-1 0,-1 1 0,1-1 0,-1 0 0,0 0 0,0 0 0,0 0 0,-1-1 0,1 1 0,-1-1 0,0 1 0,0-1 0,-1 0 0,2-9 0,-3 12-104,0 0 0,0 1 0,-1-1 0,1 0 0,0 0 0,-1 0 0,0 1 0,1-1 0,-1 0 0,0 1 0,0-1 0,0 0 0,0 1 0,0-1 0,0 1 0,-1 0 0,1-1 0,0 1 0,-1 0 0,1 0 0,-1 0 0,1 0 0,-1 0 0,0 0 0,1 0 0,-1 0 0,-3 0 0,-7-4 25,-1 1 0,-25-5 0,18 5-196,0-2-276,13 4 164,-1 0 0,0 0 1,0 0-1,0 1 1,-14-1-1,12 4-178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6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16836,'10'27'1448,"0"3"-976,2 2-192,5 7 624,-1-2-280,-1 1-103,0 4-9,-8 1-96,-3 3 8,-11 3-48,-10 4 16,-16-3-344,-6 3-408,-11-3 432,-3-8-72,-3-22-152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27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12 17692,'1'-1'58,"-1"1"1,0 0-1,0-1 1,0 1 0,0 0-1,0 0 1,0-1-1,0 1 1,1 0-1,-1-1 1,0 1-1,0 0 1,0-1-1,0 1 1,0 0 0,0-1-1,-1 1 1,1 0-1,0-1 1,0 1-1,0 0 1,0 0-1,0-1 1,0 1 0,0 0-1,-1-1 1,1 1-1,0 0 1,0 0-1,0-1 1,-1 1-1,1 0 1,0 0 0,0 0-1,-1-1 1,1 1-1,0 0 1,0 0-1,-1 0 1,1 0-1,-14 8 1094,-12 22-95,9-5-790,2 2 0,0 0 0,-17 48 1,17-38-117,-4 12-81,3 1 0,2 0 0,2 1 0,2 0 0,3 1 0,2-1 0,2 82 0,4-106-203,1-1 0,8 42 0,-8-59 112,0 1 0,1 0 0,1-1 0,-1 0 0,1 0 1,1 0-1,0 0 0,0-1 0,13 16 0,11 2-215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39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59 15435,'-5'6'1809,"7"-5"-1073,4-1-360,5-5 1992,3-2-2216,11-3 97,3-5-153,10 1-208,3 0-49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39:40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17564,'5'3'1496,"-3"-3"-1264,4-2-360,2-5 696,1-4 0,7-4-336</inkml:trace>
  <inkml:trace contextRef="#ctx0" brushRef="#br0" timeOffset="1">451 22 16620,'10'3'1416,"0"-3"-1104,-2-3-368,8-4 832,-1-2-256,12 3-336</inkml:trace>
  <inkml:trace contextRef="#ctx0" brushRef="#br0" timeOffset="2">811 72 19276,'1'10'1833,"-1"-4"-1153,0-5-416,-1-2 344,-4-8 72,1 3-288,0-2-128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1:50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213 279 14891,'-11'15'226,"0"0"-1,1 1 1,1 0 0,0 0-1,2 1 1,0 0 0,0 0-1,2 1 1,-7 33 0,3 37-214,3 0 1,8 113 0,-1 2 46,-10-71 256,-39 185 0,-4 47 441,50-336-729,1 0 1,1 0 0,1 0-1,1 0 1,2 0 0,13 51 0,-13-68-32,-1-1 0,1 0 1,1 0-1,0 0 1,0-1-1,1 1 1,1-1-1,-1 0 0,1-1 1,1 0-1,-1 0 1,1-1-1,1 1 0,-1-2 1,1 1-1,1-1 1,-1-1-1,1 0 0,0 0 1,15 5-1,-4-4 4,1-1 0,0-1 0,0-1 1,0 0-1,30-2 0,113-12 1,-108 5-1,347-3-20,2 34 3,-178-9 43,-47-4-20,524 19-253,-12-76-56,-390 18 255,666 1 80,-551 24-25,682 47 2,-430-9 54,-173-38-42,-311-1-17,-136 2-4,1002 7 0,-82-1 8,-612 2 10,-58-1-4,184-13-14,-350 4 0,232 1 3,-106 2 1,-151-3 3,93 2 31,-166 3-31,0 1-1,1 2 0,51 15 0,-32-11 23,-16-3-6,-37-5-10,0 0 0,1-1 0,-1 1 0,1-1 0,0 0 0,-1 0 0,4-1-1,-5 1-2,-1 0 0,0-1 0,1 1 0,-1-1 1,0 1-1,1-1 0,-1 1 0,0-1 0,0 0 0,0 0 0,0 0 0,0 0 0,0 0 0,0 0 0,0 0 0,0 0 0,0 0 0,1-2 0,28-44 71,50-61 1,-16 24-60,-16 15-13,-3-1 0,-3-3-1,-3-1 1,-4-1 0,-2-3 0,32-120-1,-22 1 24,21-72-12,61-33-91,-43 113-24,-65 147 66,18-70 1,-32 98 70,0 0 1,-1 0 0,-1 0 0,0 0 0,-1 0-1,0-1 1,-1 1 0,-1 0 0,-3-16-1,4 27 7,0-1 0,-1 0-1,1 0 1,-1 1-1,0-1 1,0 1-1,0 0 1,0-1-1,0 1 1,-1 0 0,0 0-1,1 1 1,-1-1-1,0 0 1,0 1-1,-1 0 1,1 0-1,0 0 1,-1 0 0,1 0-1,-6-1 1,-5-1 28,-1 1 0,1 0 0,0 1 0,-23 0 0,-6-2-256,-202-33-354,-154-16 390,-79 38 78,-4 21-23,154 0-53,-1753-9-569,1078-24 425,-306-6 283,1 39 81,213 36-64,110-4-111,1-23 44,348-35 160,-33-1-3,472 29-488,166-5 254,0 2 0,0 2 0,0 0 0,-35 15 0,65-22 118,-34 16-494,33-16 477,1 1 0,-1 0 0,0 0 0,1-1 1,-1 1-1,1 0 0,-1 0 0,1 1 1,0-1-1,-1 0 0,1 0 0,0 1 0,0-1 1,0 1-1,0-1 0,0 1 0,-1 1 1,11 2-322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1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826 158 8930,'-45'-16'872,"4"1"-664,-5-3-104,-3 1 952,-5 1-1040,-7 2-32,-3 4 32,-3 2 32,-4 2 16,1-4-32,0 3-296,4 2 280,1-3-32,8 1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4:34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747 318 13132,'0'0'203,"-4"-8"-85,-18-95 74,22 101-186,0 0 0,0 1 0,-1-1 0,1 0 0,-1 1-1,0-1 1,1 0 0,-1 1 0,0-1 0,0 1 0,0-1 0,0 1 0,0 0 0,0-1 0,0 1 0,0 0 0,-1 0 0,1 0-1,0 0 1,-1 0 0,1 0 0,-1 0 0,1 0 0,-3-1 0,1 2-16,0 0 0,-1-1-1,1 1 1,0 0 0,0 0 0,0 1 0,0-1-1,0 1 1,0-1 0,0 1 0,0 0-1,-5 2 1,-5 4-81,-1 0-1,1 0 0,0 2 1,-16 12-1,-20 21 164,3 2 0,1 3 0,2 1 0,2 2 1,3 1-1,2 3 0,2 1 0,-48 106 0,52-89 29,3 1 0,3 1 0,4 1 0,3 1 0,3 0 0,-7 153 0,21-198-101,2 0 1,1 0-1,2 0 1,1 0-1,1-1 1,2 0-1,1-1 1,1 0-1,2 0 1,0-1-1,2-1 1,1 0-1,2-1 1,0-1-1,1 0 1,2-2-1,0 0 1,2-2-1,0 0 0,1-2 1,1 0-1,1-2 1,1 0-1,0-2 1,1-1-1,1-2 1,0 0-1,0-2 1,1-2-1,0 0 1,1-2-1,55 4 1,-62-8 34,0-2 1,1-1 0,-1-1 0,0-1-1,0-1 1,0-1 0,0-1-1,-1-1 1,0-1 0,0-1-1,-1-1 1,0-1 0,-1-1 0,0-1-1,35-29 1,-34 22-11,-1-1-1,-1-2 1,-1 0-1,-1-1 1,-1 0-1,-1-2 1,-1 0 0,-2-1-1,0 0 1,-2-1-1,-1 0 1,-1 0-1,7-41 1,-1-27 241,-4 1 0,-3-176 0,-12 164 73,-4 0 0,-25-119 1,-64-206 500,86 386-710,-20-73 322,26 106-343,0 0-1,0 0 0,-1 0 0,-1 1 1,0 0-1,-12-15 0,15 23-135,1 1-1,-1-1 1,0 0 0,0 1-1,0 0 1,0 0 0,0 0-1,-1 1 1,1-1 0,-1 1-1,0 0 1,0 1 0,0-1 0,0 1-1,0 0 1,0 0 0,0 0-1,0 1 1,0 0 0,0 0-1,-1 0 1,1 0 0,0 1-1,0 0 1,0 0 0,0 1-1,0-1 1,0 1 0,1 0-1,-7 3 1,-8 5-469,0 1 0,0 1 0,2 1 1,-1 0-1,-26 28 0,-37 42-1736,-6 8-1366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3:53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818 136 9321,'0'0'357,"-1"-8"-981,1-5 534,0 0 1,1 0 0,5-24-1,-6 36 106,1-1-1,-1 1 0,0-1 1,1 1-1,-1-1 1,0 1-1,0-1 0,0 1 1,0-1-1,0 1 0,0-1 1,0 1-1,-1-1 1,1 0-1,0 1 0,-1 0 1,0-1-1,1 1 1,-1-1-1,0 1 0,1 0 1,-1-1-1,0 1 0,0 0 1,0 0-1,0 0 1,-1-1-1,1 1 0,0 1 1,0-1-1,0 0 1,-1 0-1,-1-1 0,-3 1 203,-1-1 1,1 1-1,-1 0 0,1 0 0,-1 1 0,-11 1 0,6-1-239,-17 0 129,1 2 1,0 1 0,0 1-1,0 2 1,1 0-1,0 2 1,-38 16 0,46-15 76,0 0 0,1 1 0,0 2 0,0-1 0,1 2 0,1 0 0,0 2 0,1-1 0,1 2 0,-21 27 0,1 5-118,3 1-1,2 2 1,2 1 0,2 1 0,3 1-1,2 1 1,2 1 0,3 1-1,-8 59 1,-4 392 905,28-487-968,0 0 0,0 0 0,2 0 0,1-1 1,1 1-1,0-1 0,2 0 0,0 0 0,10 19 0,-12-31 12,-1 0-1,1 0 0,0 0 1,1-1-1,0 1 1,0-1-1,1-1 0,0 1 1,0-1-1,0-1 0,1 1 1,0-1-1,0 0 0,0-1 1,0 0-1,1 0 1,0-1-1,0 0 0,0-1 1,0 0-1,0 0 0,15 0 1,-6-2-21,0-1 0,0-1-1,-1-1 1,1 0 0,-1-1 0,1-1 0,-1-1 0,-1 0 0,1-1-1,-1-1 1,0-1 0,-1 0 0,0-1 0,0 0 0,20-21 0,16-17-68,-3-2 0,68-91 1,-110 133 73,29-37-84,-2-3 1,-2 0-1,30-62 1,-49 83 102,-1-1 0,-1 1 0,-2-1 0,0-1 0,-2 0 0,-1 0 0,-2 0 0,1-32 0,-8-20 379,-3 1-1,-3 0 0,-4 0 0,-24-78 1,34 145-318,-1 0 1,0 0 0,0 0 0,-1 0 0,-1 1 0,0 0-1,-11-12 1,14 19-279,0-1 0,0 2 0,-1-1 0,1 1 0,-1-1 0,0 1-1,-1 1 1,1-1 0,-1 1 0,0 0 0,1 0 0,-1 0 0,-1 1 0,1 0 0,0 0-1,0 1 1,-9-2 0,9 3-2808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3:55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496 89 6919,'-10'-1'328,"-15"-1"311,1 1 0,0 1 0,-26 4 1,42-3-651,0 1 1,0 0-1,0 0 1,1 1-1,-1 0 1,1 0-1,0 1 1,0 0-1,0 0 1,0 1 0,1 0-1,-1 0 1,-5 6-1,-9 13-13,1 0 1,1 2-1,1 0 0,1 0 1,2 2-1,-14 32 0,3 2 329,-31 122-1,46-129 8,2 1-1,2-1 0,3 1 1,2 0-1,7 80 1,1-82-276,3-1 0,1 0 1,3 0-1,23 57 0,-33-102-12,0-1 0,0 1-1,1-1 1,0 0 0,1-1-1,0 1 1,0-1 0,0 0 0,1 0-1,-1 0 1,2-1 0,-1 0-1,0 0 1,1-1 0,0 1-1,0-1 1,0-1 0,1 1 0,-1-2-1,1 1 1,-1-1 0,1 0-1,0 0 1,0-1 0,0 0 0,0 0-1,0-1 1,0 0 0,13-2-1,-2-1 0,-1 0 0,1-1-1,-1-1 1,0 0-1,0-2 1,-1 0-1,0-1 1,0 0 0,-1-2-1,0 0 1,26-21-1,14-22-112,-2-2-1,86-114 0,68-140-363,-201 298 465,25-39 2,43-89 1,-68 122 37,-1 0-1,0 0 1,-1 0 0,0-1-1,-2 1 1,0-1 0,-1 0 0,-1 0-1,-2-34 1,-1 44-5,0 0 1,0 0-1,-1 0 0,0 1 1,-1-1-1,1 1 1,-1 0-1,-1 0 0,1 0 1,-1 0-1,0 1 0,-1 0 1,0 0-1,0 0 1,0 1-1,0 0 0,-1 0 1,-10-5-1,-15-9 247,0 2 0,-59-21 0,84 35-249,-204-75 270,32 13-4183,146 52-92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8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17260,'2'130'4560,"7"66"-3131,-3-72-840,-5-111-531,0 19 231,8 51 1,-7-77-218,0-6-16,1-15 21,-1-22 12,-6-27 76,-23-124 0,29 189-230,1 1 52,0 0 0,1 0 0,-1-1 0,1 1 0,-1-1 0,1 0 0,-1 0 0,1 0-1,0 0 1,-1 0 0,1-1 0,4 0 0,-2-2 6,0 0 0,0-1 0,0 0 0,-1-1 0,1 1 0,-1-1 0,0 0 0,0 0 0,0-1 0,0 0-1,-1 1 1,6-8 0,3-6-3,-1 0 1,13-27-1,-17 32 22,-2-1 0,1 0 0,-2 0 0,0 0 0,-1 0 1,0-1-1,-1 0 0,2-18 0,-5 33-11,0-1 1,0 1-1,0 0 1,0 0-1,0-1 1,0 1-1,0 0 1,0 0-1,0-1 1,0 1-1,0 0 1,0 0 0,0-1-1,0 1 1,0 0-1,0 0 1,0-1-1,0 1 1,0 0-1,0 0 1,0-1-1,0 1 1,0 0-1,0 0 1,-1 0-1,1-1 1,0 1-1,0 0 1,0 0-1,0 0 1,-1-1-1,1 1 1,0 0-1,0 0 1,0 0-1,-1 0 1,1 0-1,-1-1 1,-6 10 32,-5 18 9,4-2 42,0 1 0,2 0-1,1 1 1,2-1 0,0 1 0,2 0-1,2 36 1,1-42-39,0-1-1,1 0 0,1 0 1,1 0-1,1 0 1,1-1-1,0 0 0,1-1 1,2 1-1,12 19 1,-20-37-87,-3-5-79,-4-12-314,-8-21-884,6 22 608,-69-188-10638,66 180 9407,4 14 1601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3:58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3810 385 7783,'-9'-4'347,"-95"-54"1078,55 29-1147,-1 1 0,-2 4-1,-56-21 1,2 16 62,-164-23 1,-114 10 195,-732-23-440,1058 63-96,-65-4 11,-1 6 0,-214 27-1,288-19-6,2 2-1,-1 2 0,2 3 0,0 1 0,1 3 1,0 1-1,2 3 0,0 1 0,-69 52 0,68-40 1,2 1 0,-66 73-1,94-92-3,0 2-1,1 0 1,1 0-1,1 1 0,1 1 1,1 0-1,1 1 1,1-1-1,-6 28 1,2 3-21,-33 171 99,40-190-19,2-1 0,1 1 0,2 0 0,7 56 0,-3-70-68,1 0 0,1-1 1,1 0-1,1 0 0,0 0 0,19 28 0,78 103-111,-67-98 105,-27-38 15,26 39 17,3-1 0,52 50 0,-76-86-13,2-1 0,0-1 0,0 0 0,1-2 0,1 0 0,0-1 0,0-1-1,1-1 1,41 12 0,-7-9-54,0-2-1,103 6 1,118-14-132,-147-3 147,688-47 115,-628 22-95,-2-9 0,-1-7 0,-3-9 0,227-93 0,-323 108 125,164-92 0,-217 107-85,-1-1 0,-1-2 1,-1-1-1,-1-2 0,-1 0 0,-2-2 1,34-45-1,-51 58 43,0 0-1,-1 0 1,-1 0-1,-1-1 1,0-1 0,-2 1-1,1-1 1,-2 0 0,-1 0-1,0 0 1,-1-1-1,-1 1 1,-1-1 0,0 1-1,-1-1 1,-1 1-1,-1 0 1,-8-27 0,1 12 25,-2 2 1,-1-1 0,-2 1-1,-1 1 1,-1 1-1,-1 0 1,-2 2 0,-1 0-1,-29-30 1,22 29-60,-2 0 1,-1 2-1,-1 1 0,-1 2 1,-1 1-1,-1 2 0,-1 1 1,-56-21-1,41 23-94,0 2-1,0 3 1,-2 1-1,1 4 1,-107-3-1,-35 10-3873,98 2-2168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4:41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5313 420 12812,'-877'-216'1778,"455"140"-1802,-677-34 0,1090 109 19,-591-15-158,1 32 112,422 0 73,-330 74 0,404-63 6,2 4 1,2 5-1,1 4 1,-143 80 0,209-100-4,1 0 1,0 3-1,1 0 1,2 2-1,1 1 1,0 1-1,-29 39 1,41-44-42,1 0 0,1 0 0,1 1-1,0 1 1,2 0 0,1 0 0,1 1 0,1 0 0,1 0 0,2 1 0,-3 36-1,6-34-75,1-1-1,1 0 1,1 1-1,2-1 1,1 0-1,1 0 1,1-1-1,1 0 1,1 0-1,2-1 1,1 0-1,0-1 0,2 0 1,1-1-1,0 0 1,2-2-1,38 39 1,-14-22 84,2-2 0,1-1 0,2-3 0,1-1-1,2-3 1,1-2 0,1-2 0,84 28 0,15-7 77,285 48-1,50-25 86,572 8 1,493-110-53,92-88 47,-935 30-357,-613 71 186,-1-3-1,-1-5 1,-1-3 0,-2-5 0,116-65 0,-176 85 17,-2-1 1,0-1-1,-1-2 1,-1 0-1,-1-2 1,26-31-1,-36 37 1,-2 0 0,0-1 0,0-1 0,-2 0 0,-1-1 1,0 0-1,-1 0 0,-1-1 0,-1 0 0,4-31 0,-6 30 134,-2 0-1,-1 0 1,-1 0-1,-1 0 1,-1 0-1,0 0 1,-2 0-1,-1 1 1,0-1-1,-11-24 1,6 22 145,-2 1-1,0 1 1,-2 0 0,0 0-1,-1 2 1,-1 0 0,-1 1-1,-32-28 1,4 10-60,-2 2 0,-1 2 0,-2 2 1,-1 2-1,-1 3 0,-1 2 0,-60-19 0,1 9-267,-2 4 0,-180-24-1,142 38-1496,-1 6-1,0 6 1,-182 21-1,146 4-3089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4:55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2 9001,'0'0'4131,"-67"-2"-2337,39 13-1025,0 14-417,1 10 289,3 10 63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4:58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63 17264,'0'-6'169,"-4"-35"1909,4 40-2036,-1 0 0,1 0 0,-1 1 0,1-1 0,0 0 0,-1 0 1,0 0-1,1 1 0,-1-1 0,1 0 0,-1 0 0,0 1 0,1-1 0,-1 1 0,0-1 0,0 1 0,0-1 1,1 1-1,-1-1 0,0 1 0,0 0 0,0-1 0,0 1 0,0 0 0,0 0 0,0 0 0,0 0 0,1 0 1,-1 0-1,0 0 0,0 0 0,0 0 0,0 0 0,0 0 0,0 0 0,0 1 0,0-1 0,0 0 1,0 1-1,1-1 0,-2 1 0,-2 2 6,0 0 0,1 0-1,-1 0 1,1 0 0,0 0 0,0 1 0,0-1 0,0 1 0,0 0 0,1 0 0,0 0-1,0 0 1,0 1 0,-2 5 0,-20 67 456,11-24-379,3 1 0,2 1 0,2-1 0,4 102 0,2-144-123,1 0 0,1-1 0,0 1 1,1-1-1,0 1 0,1-1 0,0 0 0,1-1 0,0 1 1,0-1-1,1 1 0,1-2 0,0 1 0,0-1 0,17 17 1,-18-21 2,0-1 1,0 1 0,0-1-1,0 0 1,1 0-1,0-1 1,-1 0 0,1 0-1,1-1 1,-1 0 0,0 0-1,0 0 1,1-1 0,-1 0-1,1-1 1,-1 1 0,1-1-1,-1-1 1,1 0 0,-1 0-1,1 0 1,-1-1-1,0 0 1,1 0 0,12-7-1,10-9 153,0 0 0,-2-2 0,0-2 0,-2 0 0,44-47 0,25-20 507,-94 88-659,36-31 320,2 1-1,67-40 1,-95 65-323,1-1-1,0 2 1,0 0 0,0 0-1,0 1 1,1 0-1,0 1 1,0 1-1,0 0 1,0 1 0,0 0-1,0 1 1,0 0-1,0 1 1,16 4 0,-14 1-57,-1 0 1,0 1-1,0 1 1,0 0 0,-1 1-1,-1 0 1,1 1-1,-2 0 1,1 1 0,-1 1-1,-1-1 1,13 20 0,-20-26 49,0 1 1,0-1-1,0 0 1,-1 1 0,0-1-1,0 1 1,-1 0 0,0 0-1,1-1 1,-2 1 0,1 0-1,-1 0 1,0 0 0,0 0-1,-1 0 1,0 0 0,0 0-1,-2 8 1,-2 0 64,-1 1 0,-1-1 1,0 0-1,-1-1 1,-15 21-1,47-51-22,1 1 0,48-25 0,-55 32-29,2 0-1,-1 1 1,1 0-1,0 2 0,30-6 1,-44 11-22,1 0 1,-1 1-1,1-1 1,0 1-1,-1 1 1,1-1-1,-1 1 0,1 0 1,-1 1-1,1-1 1,-1 1-1,0 0 1,0 1-1,0 0 1,0 0-1,0 0 1,-1 1-1,1-1 0,-1 1 1,0 1-1,5 4 1,-1 1 21,-1-1-1,1 0 1,1-1 0,19 14 0,-24-19-2,0-1-1,1 1 1,-1-1 0,1-1 0,0 1-1,-1-1 1,1 0 0,0 0-1,0-1 1,0 0 0,0 0 0,11-1-1,1-2 29,0-1 0,0 0-1,-1-2 1,1 0 0,-1-1-1,-1 0 1,1-2 0,-1 0 0,-1 0-1,23-19 1,-9 4 138,-1-1 1,-1-1-1,-1-2 1,25-33-1,-50 59-195,2 28 400,-1-25-542,0 0 0,0 1 0,0-1 0,1 0 0,-1 0 0,0-1 0,0 1 0,1 0 0,-1-1 0,0 1 0,1-1 0,-1 0 0,1 0 0,-1 0 0,0 0 0,1 0 0,-1-1 0,1 1 0,-1-1 0,0 1 0,1-1 0,-1 0 0,0 0 0,0 0 0,0 0 0,0 0 0,0 0 0,0-1 0,0 1 0,0-1 1,2-1-1,8-18-5117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4:58.8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11755,'-3'-1'8567,"3"1"-8392,-7 14 1631,-6 20-1912,-118 517 2685,110-447-2505,14-48-796,6-48-2748,1-36-868,0 22 3862,0-35-4990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4:59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38 356 9897,'0'0'4132,"-8"0"-1932,-10 1-1626,7-2 3367,30-14-1714,14-10-1611,0-1-1,-2-1 1,41-45-1,70-104-301,-142 175-331,1 0 0,-1 0-1,0 1 1,1-1 0,-1 0 0,1 0-1,-1 1 1,1-1 0,-1 0 0,1 1-1,-1-1 1,1 0 0,0 1 0,-1-1-1,1 1 1,0-1 0,0 1 0,-1-1-1,1 1 1,0 0 0,0-1 0,0 1-1,-1 0 1,1 0 0,0-1 0,0 1-1,0 0 1,0 0 0,0 0 0,0 0-1,-1 0 1,1 0 0,0 0 0,0 1-1,0-1 1,0 0 0,0 0 0,-1 1-1,1-1 1,0 0 0,0 1 0,0-1-1,-1 1 1,1-1 0,0 1 0,-1-1-1,1 1 1,1 1 0,2 4-53,-1 0 0,1 1 0,-1-1 0,-1 1 0,4 9 0,2 5 251,44 82-155,-17-38-1872,-5 1-4363,-14-26-1424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4:59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14061,'0'0'2242,"-8"87"-1505,-3-38 416,-4 6-640,6 0-193,-1-2 0,-1-5-128,9-3-159,-3-5 31,5-8-64,0-7-257,0-10-992,0-14-897,0-17-6662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5:00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15214,'0'0'5157,"69"0"-4068,-36-1-192,3-6-224,5-1-449,-2 1-160,2-1 0,0 4-32,-2 2-128,-3-1-609,-10 3-832,2-1-1666,-9-3-256,-10 0-1410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5:00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16 13677,'0'0'6918,"49"36"-5412,-6-38 31,7-11-191,6 0-930,0 1-320,-11 3-96,-6 7-737,-13 2-992,-9 2-1218,-13 12-2050,-4 5 33</inkml:trace>
  <inkml:trace contextRef="#ctx0" brushRef="#br0" timeOffset="1">29 360 9225,'0'0'4548,"-28"58"-2722,33-50 64,23-8-513,4 0 64,15-8-160,5-8-544,4-4-320,6 0-289,-8-4-385,-2 0-1793,-11-3-2818,-5-4-3012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5:00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268 0 16944,'0'0'352,"-12"11"17,-18 15-92,2 2 1,1 1 0,1 1-1,-33 52 1,47-62-184,0-1 0,2 2 1,1-1-1,0 1 0,2 1 1,0-1-1,1 1 0,2 1 0,0-1 1,1 1-1,0 33 0,4-51-110,-1 0-1,1 0 0,0-1 0,0 1 0,1 0 0,-1-1 1,1 1-1,0-1 0,0 1 0,1-1 0,-1 0 1,1 0-1,0 0 0,0 0 0,0-1 0,1 1 0,-1-1 1,1 1-1,0-1 0,0-1 0,0 1 0,0 0 0,0-1 1,1 0-1,-1 0 0,1 0 0,-1-1 0,1 1 1,0-1-1,9 1 0,-2-1-319,0 1 0,0-2 0,1 0 0,-1 0 0,0-1 0,1-1 0,-1 0 0,0 0 0,0-1 0,-1-1 0,18-7 0,26-21-3695,0-8-3661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9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38 16251,'-13'-6'1929,"3"2"-953,3 0-408,7-2 2121,6 6-1681,-1 2-208,6 0-816,-4-2-672,-2-1 592,-3-5-88,-2-8-136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5:01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399 1 19378,'0'0'3235,"-62"44"-2498,32-12-609,-7 8 160,1 3 33,5 3-225,1 0-96,0-1 0,0-2-192,6-6-193,1-2-479,1-8-674,-1-10-1921,9-8-1698</inkml:trace>
  <inkml:trace contextRef="#ctx0" brushRef="#br0" timeOffset="1">1 103 17008,'0'0'6246,"47"33"-5637,-16-15 127,5-1-127,10 1-385,12-4-96,-2 2-224,6-1-1057,-2-3-769,-12-1-864,-1-3-1891,-10-5-1313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5:01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17264,'0'0'5413,"36"49"-4131,-10-19-674,4 5-191,0 5 31,-4 1-256,-4 8-128,-11 6 0,-9 8 0,-2 8-224,-26 8-737,-15 7-768,-11 2-2179,-12-2-2274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0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17260,'0'-1'80,"0"1"0,0 0 1,0 0-1,0 0 0,1 0 0,-1-1 1,0 1-1,0 0 0,0 0 1,0 0-1,0 0 0,0 0 0,0 0 1,1-1-1,-1 1 0,0 0 1,0 0-1,0 0 0,0 0 0,1 0 1,-1 0-1,0 0 0,0 0 1,0 0-1,0 0 0,1 0 0,-1 0 1,0 0-1,0 0 0,0 0 1,1 0-1,-1 0 0,0 0 0,0 0 1,0 0-1,0 0 0,1 0 1,-1 0-1,0 0 0,0 0 0,0 0 1,0 0-1,1 0 0,-1 1 0,1 10 1828,-6 21-744,3-25-922,-21 153 742,11-70-671,-24 89 0,28-155 290,6-21 104,5-16-196,7-17-211,46-147 414,-38 131-726,39-77-1,-54 118 6,0 0 1,0 0-1,0 0 0,1 1 1,0-1-1,0 1 0,0 0 1,6-5-1,-8 8-1,1 0-1,-1-1 1,0 1-1,1 0 1,-1 0-1,1 1 1,-1-1-1,1 0 1,-1 1-1,1-1 0,0 1 1,-1 0-1,1 0 1,0 0-1,-1 0 1,1 1-1,-1-1 1,1 0-1,-1 1 1,6 2-1,-1-1-2,0 1-1,0 1 1,-1-1-1,1 1 1,-1 0-1,0 1 0,0-1 1,0 1-1,0 0 1,-1 1-1,0-1 1,0 1-1,0 0 1,5 10-1,-10-15 12,1 0-1,-1 1 1,0-1 0,1 0-1,-1 0 1,0 0 0,0 0-1,0 0 1,0 0 0,0 0-1,0 0 1,0 0 0,0 0-1,-1 0 1,1 0 0,0 0-1,-1 1 1,1-1 0,-1-1-1,1 1 1,-2 2 0,0-1 3,1 0-1,-1 0 1,0 0 0,0 0 0,0-1 0,-1 1 0,1-1-1,-5 3 1,-4 1 18,0-1 0,0 0 0,-14 2 0,20-4-12,-1-1 1,-8 3 28,-1 0 0,-1-2 0,1 1 0,-21-1 0,35-2-69,1 0 1,-1 0-1,1 0 0,-1 0 1,1 0-1,-1 0 1,1 0-1,-1 0 0,1 0 1,-1 0-1,1 0 1,-1 0-1,1 0 0,-1 0 1,1-1-1,-1 1 1,1 0-1,-1 0 0,1 0 1,0-1-1,-1 1 1,1 0-1,-1-1 1,1 1-1,0-1 0,-1 1 1,1 0-1,0-1 1,-1 1-1,1-1 0,0 1 1,0-1-1,0 1 1,-1 0-1,1-1 0,0 1 1,0-1-1,0 1 1,0-1-1,0 1 0,0-1 1,0 0-1,0 1 1,0-1-1,0 1 0,0-1 1,0 1-1,0-1 1,0 1-1,1-1 1,-1 1-1,0 0 0,0-1 1,0 1-1,1-1 1,-1 1-1,1-1 0,20-27-1068,6 3 611,4-4-194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1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18276,'8'6'2144,"4"-3"-1143,1-2-377,5 2 1056,2 0-304,3-1-335,3 0-281,1 0-576,2-1-288,-5 1-696,-1-2-297,-5 0-455,-5 0 1136,-12 0-360,2-6-280</inkml:trace>
  <inkml:trace contextRef="#ctx0" brushRef="#br0" timeOffset="1">5 172 16588,'-3'13'1904,"8"-6"-864,5-1-328,5-7 1041,4 1-281,5-2-424,2-1-176,3-2-624,-2-2-392,0-2-888,1-3 896,-7-2-192,2-2-184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 21181,'5'-9'2280,"-5"8"-1448,0-4-360,-3 5 1105,0 8-393,2 2-416,1 4-256,-2 3-368,1 2-144,-2-1-128,3 1-48,0 0-128,0-5-152,0-2-552,-2-2-353,1-6 993,1-3-232,-6 2-48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16187,'7'2'2377,"7"0"-1249,9-6-416,6-4 1857,7 1-1281,1 0-200,6 1-287,1-1-241,-3 3-608,-4-2-384,-1 3-817,-5 0-119,-6-2 1008,-1 0-320,-3 3-248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7 16596,'0'0'169,"0"-1"1,-1 1 0,1-1 0,-1 1 0,1-1 0,0 1-1,-1-1 1,1 1 0,-1 0 0,1-1 0,-1 1 0,1 0-1,-1 0 1,0-1 0,1 1 0,-1 0 0,1 0 0,-1 0-1,0 0 1,1 0 0,-1 0 0,1 0 0,-1 0 0,0 0-1,1 0 1,-1 0 0,1 0 0,-1 0 0,0 0 0,1 0-1,-1 1 1,1-1 0,-1 0 0,-22 6 1561,10 0-1533,0 1 1,1 0-1,0 1 0,1 0 1,0 0-1,-17 18 0,12-10-80,2 0 0,0 1-1,-18 29 1,28-40-63,0 1 0,1-1 0,0 1 0,0 0 0,1 0 0,-3 10 0,5-15-38,0 0 0,-1 0 0,1 0 0,0 0 0,0-1 0,0 1 0,0 0 0,0 0 0,1 0 0,-1 0 0,0 0 0,1 0 0,0-1 0,-1 1 0,1 0 0,0-1 0,0 1 0,0 0 0,0-1 0,0 1 0,0-1 0,0 1 0,1-1 0,-1 0 0,0 1 0,1-1 0,-1 0 0,1 0 0,2 1 0,4 2 45,0-1 0,0-1 0,1 0 0,-1 0 0,1 0 0,-1-1 0,1-1 0,0 1 0,9-2 0,-11 1-7,-1-1 1,1 1-1,-1-1 1,1-1 0,-1 1-1,0-1 1,0 0-1,0-1 1,0 1-1,0-1 1,0 0-1,8-7 1,-12 9-45,-1 0 0,0 1 1,0-1-1,0 0 0,0 0 0,-1 0 1,1 0-1,0-1 0,0 1 0,-1 0 1,1 0-1,0 0 0,-1-1 0,0 1 1,1 0-1,-1 0 0,0-1 1,1 1-1,-1 0 0,0-3 0,0 3-3,-1 0-1,1-1 1,-1 1 0,1 0-1,-1 0 1,1 0-1,-1 0 1,0 0-1,1 0 1,-1 0-1,0 0 1,0 0-1,0 0 1,0 0-1,0 1 1,0-1-1,-2-1 1,-1 0-111,-1-1-1,0 1 1,0 0-1,-1 0 1,1 1-1,0 0 1,0 0-1,-9-1 1,12 2 8,-1 0-1,0 0 1,0 0 0,1 0 0,-1 1-1,0-1 1,1 1 0,-1-1-1,1 1 1,-1 0 0,1 0 0,-1 0-1,1 1 1,-1-1 0,-3 3 0,-2 7-334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09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11 17724,'0'-3'1328,"0"0"-1256,-8-1-416,-4 4 2184,4 1-1664,-2 1 72,3-1 81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10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18164,'-9'16'3125,"2"0"-2631,1 0 0,0 0 0,1 1 0,1 0 0,0 0 0,1 0 0,1 1 0,1 28 0,1-45-474,0 0-1,0-1 1,0 1 0,0 0 0,0-1 0,0 1 0,0 0-1,0-1 1,1 1 0,-1-1 0,0 1 0,0 0-1,1-1 1,-1 1 0,0-1 0,1 1 0,-1-1-1,0 1 1,1-1 0,-1 1 0,1-1 0,-1 1 0,1-1-1,-1 0 1,1 1 0,-1-1 0,1 0 0,0 1-1,-1-1 1,1 0 0,-1 0 0,1 0 0,0 1-1,-1-1 1,1 0 0,0 0 0,-1 0 0,1 0-1,0 0 1,-1 0 0,1 0 0,0-1 0,-1 1 0,1 0-1,-1 0 1,1 0 0,0 0 0,-1-1 0,1 1-1,-1 0 1,1-1 0,-1 1 0,1-1 0,-1 1-1,1-1 1,7-3 144,-1-1-1,0 0 1,8-8-1,-10 8-42,58-57 837,-47 45-784,0 1 1,1 0-1,28-19 0,-44 34-168,-1 0-1,1 1 1,0-1-1,0 1 0,0-1 1,0 1-1,1-1 1,-1 1-1,0 0 0,0-1 1,0 1-1,0 0 1,0 0-1,0 0 1,1 0-1,-1 0 0,0 0 1,1 0-1,-1 0-2,0 1-1,-1-1 1,1 1-1,0-1 1,-1 0 0,1 1-1,-1 0 1,1-1-1,-1 1 1,1-1-1,-1 1 1,1 0 0,-1-1-1,1 1 1,-1 0-1,0-1 1,1 1-1,-1 0 1,0-1 0,1 2-1,0 5 6,0 0-1,-1 0 0,1 0 1,-2 13-1,0-8 5,-1 32 10,1-31-40,0 1-1,1 0 0,1 0 1,2 16-1,-3-29-26,0 0 0,1 0 0,-1 0 0,0 0 0,0 0 0,-1 0 0,1 0 0,0 0 1,0 1-1,0-1 0,-1 0 0,1 0 0,0 0 0,-1 0 0,1 0 0,-1 0 0,1-1 0,-1 1 0,0 0 0,1 0 0,-1 0 0,0 0 0,0-1 0,0 1 1,1 0-1,-1-1 0,0 1 0,0 0 0,0-1 0,0 0 0,0 1 0,0-1 0,0 1 0,0-1 0,-1 0 0,-15 2-316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1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59 20484,'-1'0'323,"-1"1"0,1 0 0,0-1 0,0 1 0,-1 0-1,1 0 1,0-1 0,0 1 0,0 0 0,0 0 0,0 0-1,-1 2 1,5 2 1432,11-1-821,5-4-673,1 0 1,-1-1-1,1-1 1,-1-1-1,0 0 0,32-11 1,11-1-268,-43 12-134,-6 0-584,1 1 1,-1-2 0,24-8-1,-36 12 703,-1-1 0,0 1 1,0 0-1,1 0 0,-1 0 0,0 0 0,0 0 0,1 0 0,-1 0 0,0 0 1,0 0-1,0-1 0,1 1 0,-1 0 0,0 0 0,0 0 0,0-1 0,1 1 0,-1 0 1,0 0-1,0 0 0,0-1 0,0 1 0,0 0 0,0 0 0,1-1 0,-1 1 0,0 0 1,0 0-1,0-1 0,0 1 0,0 0 0,0 0 0,0-1 0,0 1 0,0 0 0,0 0 1,0-1-1,0 1 0,0 0 0,0 0 0,-1-1 0,1 1 0,0 0 0,0 0 0,0-1 1,0 1-1,0 0 0,-1 0 0,1 0 0,0-1 0,0 1 0,0 0 0,0 0 1,-1 0-1,1 0 0,0-1 0,-1 1 0,-14-6-766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9:5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42 12835,'-3'6'1936,"3"1"-1008,3-6-199,4-1 1815,6 0-1352,1-1-71,4-2-305,2-1-72,1 1-200,-1 0-96,2-1-664,-2-4 1440,-6 1-1104,2-1 32,1-7 32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11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18436,'-8'14'2040,"11"-4"-959,5-6-361,10-4 1120,5 3-344,6-4-399,2-5-177,5 2-432,0 4-232,-2 0-904,-5 0-648,-12 0 1056,-5 0-168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1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0 336 16428,'1'1'85,"-1"-1"0,0 0 0,0 1 0,0-1 0,1 0 1,-1 1-1,0-1 0,1 0 0,-1 1 0,0-1 0,1 0 1,-1 0-1,0 1 0,1-1 0,-1 0 0,0 0 0,1 0 1,-1 1-1,0-1 0,1 0 0,-1 0 0,1 0 0,-1 0 1,1 0-1,-1 0 0,0 0 0,1 0 0,-1 0 0,1 0 1,-1 0-1,0 0 0,1 0 0,-1-1 0,1 1 0,-1 0 1,0 0-1,1 0 0,-1 0 0,0-1 0,1 1 0,-1 0 1,0 0-1,1-1 0,-1 1 0,1-1 0,19-16 978,-17 14-438,83-87 2657,95-137-1124,-191 254-1785,-12 17-496,1 1 1,2 2-1,3 0 0,-17 74 0,32-118-29,1 0-1,-1-1 0,1 1 0,0 0 0,-1-1 0,1 1 0,1 0 0,-1 0 0,0-1 0,1 1 0,-1 0 0,1-1 1,1 4-1,-2-6 87,0 1 1,1-1 0,-1 0 0,0 1-1,1-1 1,-1 1 0,1-1 0,-1 0-1,1 1 1,-1-1 0,1 0-1,-1 0 1,1 0 0,-1 1 0,1-1-1,-1 0 1,1 0 0,-1 0 0,1 0-1,-1 0 1,1 0 0,-1 0 0,1 0-1,0 0 1,2 0-30,-1-1 0,0 1 0,1-1-1,-1 0 1,1 0 0,-1 0 0,0 0 0,3-2-1,19-15-822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1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 19988,'4'-1'2141,"-7"10"-1176,-13 21-315,11-20 57,-8 16 42,1 0 1,-14 48-1,22-63-698,1 0 1,1 0-1,0 0 0,1 1 0,0-1 0,1 1 1,0-1-1,1 0 0,3 20 0,-4-28-47,1 0-1,0 0 1,0 0 0,0 0-1,0-1 1,0 1 0,1 0-1,-1-1 1,1 1-1,0-1 1,0 0 0,-1 1-1,2-1 1,-1 0 0,0 0-1,0 0 1,1 0-1,-1-1 1,1 1 0,-1-1-1,1 1 1,0-1 0,-1 0-1,1 0 1,0 0 0,0-1-1,0 1 1,0-1-1,0 1 1,0-1 0,0 0-1,3 0 1,1-1 27,1 0 0,-1 0 1,0-1-1,0 0 0,1-1 0,-1 1 1,0-1-1,-1 0 0,1-1 0,-1 0 1,11-7-1,-6 2 62,-1-1 0,1 0-1,-2-1 1,1 1 0,-2-2 0,1 1 0,9-21 0,-13 23-38,0 0 1,-1 0 0,-1-1 0,0 0 0,0 0-1,-1 0 1,0 0 0,0 0 0,-1 0 0,-1 0-1,-1-14 1,1 21-74,0 1 0,0-1 0,0 1-1,-1-1 1,1 1 0,-1 0 0,0-1 0,0 1-1,0 0 1,0-1 0,0 1 0,0 0 0,0 0-1,-1 0 1,1 0 0,-1 0 0,0 0-1,1 1 1,-1-1 0,0 1 0,0-1 0,0 1-1,0-1 1,0 1 0,-1 0 0,1 0 0,0 0-1,0 0 1,-1 1 0,1-1 0,-4 0 0,-2 0-57,0 1 1,0 0 0,0 1 0,0 0-1,-1 0 1,1 1 0,0 0 0,-9 3-1,-3 1-163,2-3-49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27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25 16307,'0'1'80,"1"-1"0,-1 0 0,0 1 0,1-1 0,-1 0-1,1 1 1,-1-1 0,0 1 0,1-1 0,-1 1-1,0-1 1,0 1 0,1-1 0,-1 1 0,0-1-1,0 1 1,0-1 0,0 1 0,0-1 0,0 1 0,0 0-1,0-1 1,0 1 0,0-1 0,0 2 0,-4 17 233,2-13 123,-11 54 394,2-1 0,-6 86 0,17-143-789,2 23 631,-2-24-643,0-1 0,0 1 0,0-1 0,0 1-1,1-1 1,-1 1 0,0-1 0,0 1 0,0-1-1,1 1 1,-1-1 0,0 0 0,0 1 0,1-1-1,-1 0 1,0 1 0,1-1 0,-1 0 0,0 1-1,1-1 1,-1 0 0,1 1 0,-1-1 0,1 0-1,-1 0 1,0 0 0,1 0 0,-1 1 0,1-1-1,-1 0 1,1 0 0,-1 0 0,1 0 0,-1 0-1,1 0 1,-1 0 0,1 0 0,-1 0 0,1 0-1,-1 0 1,1-1 0,-1 1 0,0 0 0,1 0-1,-1 0 1,1-1 0,7-4 152,-1 0 0,0-1 0,-1 0 0,1 0-1,-1 0 1,0-1 0,-1 1 0,0-2 0,5-7 0,8-10 184,150-209 1443,-164 227-1887,-2 5-35,-1-1 1,1 1-1,-1 0 1,1 0 0,0 0-1,0 0 1,0 0-1,0 0 1,0 0 0,0 0-1,0 1 1,4-3 0,-5 5-10,-1-1 0,0 0 0,0 1 0,0-1 0,0 0 0,0 1 0,0-1 0,0 0 0,0 1 0,0-1 0,0 0 0,0 1 0,0-1 0,0 1 0,0-1 0,-1 0 0,1 1 0,0-1 0,0 0 0,0 0 0,0 1 0,-1-1 1,1 0-1,0 1 0,0-1 0,0 0 0,-1 0 0,1 1 0,0-1 0,-1 0 0,1 0 0,0 0 0,0 0 0,-1 1 0,-4 0-927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27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15595,'1'23'1673,"3"-5"-833,2-3-320,6 3 800,-1 0-111,5-6-321,0 0-168,1 1-560,-1-2-376,-2-2-632,-1-2 784,-5 0-248,0-3-121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2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17188,'9'3'2112,"5"-3"-1144,-1-3-448,4-1 2057,5 4-1385,-1-2-808,1 4-312,1-2-680,4 2-296,0 3-496,-2-5 2176,-5 0-1168,-3-3-168,-7-4 0</inkml:trace>
  <inkml:trace contextRef="#ctx0" brushRef="#br0" timeOffset="1">36 157 14931,'0'7'1881,"9"-1"-785,4-5-384,8 1 1336,3-2-615,4 0-401,2-2-192,0 2-696,1-3-440,-3 1 1368,-1-1-1048,-6-2-72,-1 1 32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21221,'8'-7'515,"1"1"1,-1-1 0,1 1 0,0 1 0,0-1 0,1 2 0,16-7-1,-19 9-395,0 0 0,0 0 0,0 1 0,1 0 0,-1 1 0,0 0 0,1 0 0,-1 0 0,0 1 0,1 0 0,13 3 0,-19-3-115,1 0 0,0 0 0,0 0 0,0 0 0,-1 0 0,1 1 0,-1-1 0,1 1 0,-1-1 0,1 1 0,-1 0 0,0 0 0,0 0 0,0 0 0,0 1 0,0-1 0,-1 0 0,1 1 0,2 4 0,-3-4-2,0 1-1,-1-1 1,1 1 0,-1 0-1,1 0 1,-1-1-1,0 1 1,-1 0 0,1-1-1,0 1 1,-1 0-1,0-1 1,-2 6-1,-1 2 12,-1 0-1,0-1 0,-1 1 1,0-1-1,0-1 0,-1 1 1,0-1-1,-16 14 0,12-14 16,-7 7-125,42-9-238,-2 0 117,38 18 0,-52-22 198,0 2 0,0-1-1,-1 1 1,1 1 0,-1-1-1,0 1 1,9 10 0,-15-15 16,-1 0 0,1 0 0,0 0 0,0 0 0,-1 0 0,1 0 0,-1 0 0,1 1 0,-1-1 0,1 0 0,-1 0 0,1 0 0,-1 1 0,0-1 0,0 0 0,0 0 0,0 1 0,0-1 0,0 0 0,0 0 0,0 1 0,0-1 0,-1 2 0,0-2 7,0 1 1,0 0 0,0 0 0,-1 0-1,1-1 1,0 1 0,-1-1-1,1 1 1,-1-1 0,0 0 0,1 1-1,-4 0 1,-6 4 78,1-1 1,-1-1-1,-22 6 0,30-9-51,-2 0 8,-63 15 172,62-15-361,-1 0 0,1-1 0,-1 1 0,1-1 0,0-1 0,-1 1 0,1-1 0,-10-3 0,13 3-133,5-1-110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6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19684,'0'0'69,"0"0"-1,0 0 1,0 0-1,0 0 0,0 0 1,0 0-1,0 0 1,0 1-1,0-1 1,0 0-1,0 0 0,0 0 1,0 0-1,0 0 1,0 0-1,0 0 1,0 1-1,0-1 0,0 0 1,0 0-1,1 0 1,-1 0-1,0 0 1,0 0-1,0 0 0,0 0 1,0 0-1,0 0 1,0 0-1,0 0 1,0 1-1,1-1 0,-1 0 1,0 0-1,0 0 1,0 0-1,0 0 1,0 0-1,0 0 0,0 0 1,1 0-1,-1 0 1,0 0-1,0 0 1,0 0-1,0 0 0,0 0 1,0 0-1,0 0 1,1-1-1,-1 1 1,0 0-1,0 0 1,0 0-1,0 0 0,0 0 1,0 0-1,0 0 1,0 0-1,0 0 1,0 0-1,1 0 0,-1 0 1,0-1-1,0 1 1,0 0-1,0 0 1,0 0-1,1 18 1661,-3 34-1963,0-38 599,-3 195-471,5-120-2632,0-71 1694,0-17 791,0-1 179,0 1 0,0-1 0,1 0 1,-1 1-1,0-1 0,0 1 0,0-1 0,0 0 0,0 1 1,0-1-1,0 0 0,0 1 0,0-1 0,0 0 1,0 1-1,0-1 0,0 0 0,0 1 0,0-1 0,-1 0 1,1 1-1,0-1 0,0 0 0,0 1 0,0-1 0,-1 0 1,1 1-1,0-1 0,0 0 0,-1 0 0,1 1 0,0-1 1,0 0-1,-1 0 0,1 0 0,0 1 0,-1-1 1,1 0-1,0 0 0,-1 0 0,1 0 0,0 0 0,-1 0 1,1 0-1,0 0 0,-1 1 0,0-2 0,-5-2-1047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6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15563,'2'-7'380,"-1"-1"0,1 1-1,1 0 1,0-1 0,0 1-1,0 0 1,0 1 0,1-1-1,1 1 1,-1-1 0,1 1-1,0 0 1,0 1-1,1-1 1,6-4 0,-1 1-85,0 0 0,1 1 1,0 0-1,0 2 0,1-1 0,0 1 1,20-6-1,-22 9-226,1 1 1,0 0-1,0 1 0,0 0 1,0 1-1,0 1 0,0 0 1,0 0-1,0 1 0,-1 1 1,1 0-1,17 6 1,-21-6-70,0 1 0,-1-1 0,1 1 0,-1 0 0,0 1 0,0 0 0,0 0 0,0 1 0,-1-1 0,0 1 0,0 1 0,-1-1 0,0 1 0,0 0 0,-1 0 1,1 0-1,-1 1 0,4 11 0,-7-16-1,-1-1 1,1 1-1,0 0 1,-1-1 0,0 1-1,1 0 1,-1-1-1,0 1 1,0-1 0,-1 1-1,1 0 1,-1-1-1,1 1 1,-1 0 0,0-1-1,0 1 1,0-1-1,-2 4 1,0-2 14,1-1 0,-1 0 0,0 0 0,0 0 0,0 0 0,0-1 0,0 0 0,-1 1 0,1-1 1,-8 3-1,-5 1-155,0-1 1,0 0 0,0-1 0,-29 2 0,39-5-105,-35 2-858,39-3 1020,-1 0 1,0 0-1,1 0 1,-1 0 0,0-1-1,1 1 1,-1-1-1,1 0 1,-1 0-1,1 0 1,-5-2-1,2-4-515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7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11 20212,'6'-7'1677,"-8"4"-380,1 2-1184,0 1 1,-1 0 0,1 1 0,0-1 0,-1 0 0,1 0-1,0 1 1,-1-1 0,1 0 0,0 1 0,0-1-1,-2 2 1,-9 5-25,0 1-1,1 0 0,0 1 0,0 0 0,1 1 1,0 0-1,0 0 0,2 1 0,-1 0 1,1 1-1,-10 21 0,11-20-38,0 2 0,1-1 0,1 1-1,0-1 1,2 2 0,-1-1 0,2 0 0,0 1 0,1-1-1,0 22 1,2-27-93,0 0 0,1-1-1,0 1 1,0 0 0,1-1 0,1 0-1,-1 1 1,9 14 0,-8-19-31,-1 0 1,1 0 0,-1 0-1,1-1 1,1 1-1,-1-1 1,0 0-1,1 0 1,0-1 0,0 1-1,0-1 1,1 0-1,-1-1 1,1 1-1,6 1 1,18 2-246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0:0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18332,'2'8'756,"0"0"0,-1 1 1,-1-1-1,1 0 0,-2 13 0,3 19-85,-1-29-621,1 0 0,0-1 0,0 1 1,2-1-1,6 17 0,-10-25-44,1-1 0,0 1 0,0-1 0,-1 1 0,1-1 0,0 0 0,0 1 0,0-1 0,1 0 0,-1 1 1,0-1-1,0 0 0,1 0 0,-1 0 0,0 0 0,1-1 0,-1 1 0,1 0 0,-1 0 0,1-1 0,0 1 0,-1-1 0,1 0 0,0 1 0,-1-1 0,1 0 0,0 0 0,-1 0 0,1 0 0,0 0 0,-1 0 1,1-1-1,0 1 0,-1 0 0,1-1 0,-1 1 0,1-1 0,-1 0 0,1 0 0,-1 1 0,1-1 0,-1 0 0,1 0 0,1-2 0,6-4 64,-1 0-1,1-1 1,-1 0 0,-1-1-1,1 1 1,10-18-1,30-63 387,-24 42-247,-24 47-208,0 0-1,0 0 1,0 0-1,0 0 0,0 0 1,0 0-1,0 1 1,0-1-1,1 0 1,-1 0-1,0 0 0,0 0 1,0 0-1,0 0 1,0 0-1,0 0 0,0 0 1,0 0-1,0 0 1,0 0-1,0 0 1,0 0-1,0 0 0,0 0 1,0 0-1,0 0 1,0 0-1,1 0 0,-1 0 1,0 0-1,0 1 1,0-1-1,0 0 0,0 0 1,0 0-1,0 0 1,0 0-1,0-1 1,0 1-1,0 0 0,0 0 1,0 0-1,1 0 1,-1 0-1,0 0 0,0 0 1,0 0-1,0 0 1,0 0-1,0 0 1,0 0-1,0 0 0,0 0 1,0 0-1,0 0 1,0 0-1,0 0 0,0 0 1,0 0-1,0 0 1,0 0-1,0-1 0,0 1 1,0 0-1,1 0 1,-1 0-1,0 0 1,0 0-1,0 0 0,2 10 5,0 21-24,-1-21 19,0 2-4,0 0-1,1 0 1,0-1 0,1 1 0,9 21-1,-12-31 14,1 1-1,0-1 0,0 0 0,1 0 1,-1 0-1,0 0 0,1 0 1,-1 0-1,1 0 0,0 0 1,0 0-1,-1-1 0,1 1 1,0-1-1,0 0 0,0 1 1,1-1-1,-1 0 0,0 0 0,0 0 1,1 0-1,-1-1 0,1 1 1,-1-1-1,0 1 0,1-1 1,-1 0-1,1 0 0,-1 0 1,1 0-1,-1 0 0,1-1 1,-1 1-1,0-1 0,3 0 0,2-2 52,1-1 0,-1 1 1,0-1-1,0 0 0,-1-1 0,1 0 0,-1 0 0,0 0 0,0-1 0,-1 0 0,0 0 0,9-12 0,0-4 207,-1-1 1,15-37-1,-31 158-391,3-87-56,0-6 0,0 0 1,0 0-1,0 0 0,1 1 0,-1-1 0,1 0 0,1 0 0,1 5 0,3-5-169,3-7-118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0 20332,'0'1'98,"0"-1"0,1 1-1,-1 0 1,0-1 0,0 1-1,0 0 1,0-1-1,0 1 1,0-1 0,-1 1-1,1 0 1,0-1 0,0 1-1,0 0 1,0-1 0,-1 1-1,1-1 1,0 1-1,-1 0 1,1-1 0,0 1-1,-1-1 1,1 1 0,-1-1-1,1 0 1,-1 1 0,0 0-1,-14 20 595,-224 301 1034,233-311-1950,5-9 73,0 1-1,0-1 0,-1 1 0,1-1 1,0 0-1,-1 0 0,0 0 0,1 1 1,-1-2-1,0 1 0,0 0 0,-3 2 1,5-5 52,-1 0 1,1 0 0,-1 0 0,1-1-1,-1 1 1,1 0 0,-1 0 0,1 0-1,0 0 1,0 0 0,0 0 0,-1-1-1,1 1 1,0 0 0,1-2 0,-2 1-92,0-24-512,-2-7-134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8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16980,'10'6'2384,"0"1"-1304,6 6-391,1-2 1727,5 7-1144,1 0-127,2 4-401,-2-1-176,0 2-416,2-1-248,-7 1-784,-2 0-417,-5-8 1065,1-3-280,-3-8-144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21629,'8'5'1904,"6"-5"-1360,2 0-216,6 0 776,5 0-231,3 0-617,2-2-328,-1-1-536,-4 1-385,-4-3 961,0 1-240,-7 0-160,-5-1-248</inkml:trace>
  <inkml:trace contextRef="#ctx0" brushRef="#br0" timeOffset="1">18 204 17620,'23'4'2496,"4"-4"-1407,3-8-481,3 0 1840,6 3-1280,-3-5-263,-5 0-889,-2 4-641,-3-1 577,-8-2-224,1-1-96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9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21261,'15'-1'1161,"0"1"1,0 1 0,1 0 0,24 6 0,-30-5-899,0 1 0,1 0 0,-1 0 0,0 1 0,-1 1 0,1 0 0,12 8 0,-21-12-260,1 0 1,-1 0-1,0 0 0,0 0 0,0 0 0,0 0 0,0 0 0,0 0 1,0 0-1,0 1 0,0-1 0,-1 0 0,1 0 0,0 1 0,-1-1 1,1 1-1,-1-1 0,1 1 0,-1-1 0,0 0 0,0 1 0,0 2 1,0-2-9,-1 0 1,1 0 0,-1 0 0,0 0 0,0 0-1,0 0 1,0-1 0,0 1 0,0 0 0,0 0-1,-1-1 1,1 1 0,0-1 0,-4 3 0,0 0-82,-1 0 1,-1 0 0,1 0 0,0 0 0,-1-1-1,0 0 1,0-1 0,-9 3 0,16-3-559,5 0 368,9 3-23,11 1 3,-1 2-1,27 11 1,-42-15 247,0 1 0,0 0 0,-1 0-1,0 0 1,0 1 0,0 0 0,-1 1 0,12 12 0,-17-17 52,0 0 0,-1 1 1,0-1-1,1 0 0,-1 1 0,0-1 1,0 1-1,0-1 0,0 1 0,-1 0 0,1-1 1,-1 1-1,1 0 0,-1 0 0,0-1 1,0 1-1,0 0 0,0-1 0,-1 1 1,1 0-1,-1-1 0,0 1 0,0 0 1,0-1-1,0 1 0,0-1 0,0 1 1,-1-1-1,1 0 0,-1 0 0,1 1 0,-1-1 1,0 0-1,-4 3 0,-3 3 188,0-1-1,0 0 0,0 0 1,-1-1-1,0-1 0,-21 9 0,17-8 107,-1-1 0,1-1 0,-17 3 0,25-6-276,0 0 0,0-1 0,0 1 1,0-1-1,0-1 0,0 1 0,0-1 0,0 0 0,0 0 1,-10-4-1,15 4-123,-1 0 1,1 1-1,0-1 1,0 0-1,-1 0 0,1 0 1,0 0-1,0 0 1,0 0-1,0 0 0,0 0 1,0 0-1,1 0 1,-1-1-1,0 1 1,1 0-1,-1-1 0,0 1 1,1 0-1,0-1 1,-1 1-1,1-1 1,0-2-1,-1 0-40,1-1 0,1 1 1,-1-1-1,1 1 0,-1-1 0,3-4 1,5-16-693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9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15507,'3'6'1002,"-1"0"-1,1 0 1,0-1-1,0 1 0,1-1 1,7 9-1,3 4 528,-6-6-1315,-1 1 0,0 0-1,0 0 1,-2 1-1,0 0 1,0 0 0,-1 0-1,-1 0 1,-1 1-1,0-1 1,0 1-1,-2 28 1,-2-25-300,0 1 1,-2-1-1,0 0 1,0-1-1,-2 1 0,0-1 1,-1 0-1,-1 0 0,-19 30 1,18-34-83,1 0 0,-1-1 0,-1 0 0,0 0 1,-1-1-1,0 0 0,-23 16 0,31-26 114,0 1 0,0-1 0,0 0-1,-1 0 1,1 0 0,-6 1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49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22325,'0'8'1992,"11"-8"-1304,6-7-256,14 3 913,9-2-321,9 0-440,4-1-328,0 3-512,-3-3-376,-7 7-944,-7 0 887,-21 1 273,-10 3-320,-13-1-224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0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6 17892,'-10'13'2304,"2"-3"-1423,8-7-257,3 1 1320,16-1-528,1-3-223,13-3-345,3 2-152,1-8-208,2 2-144,-2 1-616,-1 3-568,-10 3 744,-8 0-152,-8-10-128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0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17892,'0'0'76,"0"0"1,0 1-1,1-1 1,-1 0-1,0 1 1,0-1-1,0 1 0,0-1 1,0 0-1,0 1 1,0-1-1,1 0 1,-1 1-1,0-1 1,0 0-1,0 0 0,1 1 1,-1-1-1,0 0 1,0 0-1,1 1 1,-1-1-1,0 0 1,1 0-1,-1 0 0,0 1 1,1-1-1,-1 0 1,0 0-1,1 0 1,-1 0-1,0 0 1,1 0-1,-1 0 1,0 0-1,1 0 0,-1 0 1,0 0-1,1 0 1,-1 0-1,1 0 1,-1 0-1,0 0 1,1 0-1,-1 0 0,0 0 1,1-1-1,-1 1 1,0 0-1,0 0 1,1 0-1,-1-1 1,25-12 876,-19 10-256,54-33 1173,69-52 0,-108 72-1697,74-62 318,-77 62-422,-2-1 1,0 0-1,15-20 0,-27 30 19,-6 8-55,-9 12-18,-6 14-74,1 1-1,1 1 1,2 1-1,1 0 1,-13 48-1,24-74-77,0 1 0,0-1 0,1 1-1,-1 0 1,1-1 0,0 1 0,1 7 0,0-11 48,-1 1-1,0-1 1,1 0 0,-1 0 0,0 1-1,1-1 1,0 0 0,-1 0 0,1 0 0,0 0-1,-1 0 1,1 0 0,0 0 0,0 0-1,0 0 1,0 0 0,0 0 0,0-1-1,0 1 1,0 0 0,0-1 0,0 1-1,0-1 1,1 1 0,-1-1 0,0 1-1,0-1 1,1 0 0,-1 0 0,0 1-1,3-1 1,2-1-121,1 0-1,-1 0 1,1 0 0,-1 0-1,0-1 1,8-4 0,21-8-782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14 16716,'-12'9'1089,"0"1"0,1-1 1,0 2-1,-15 18 0,22-25-957,1 1 1,0-1-1,0 0 0,0 1 0,0 0 0,1 0 0,0 0 0,0 0 0,0 0 0,1 0 0,0 0 0,0 0 1,0 1-1,0-1 0,1 0 0,0 7 0,1-10-99,-1 0 0,0 0-1,1 0 1,-1-1 0,1 1 0,0 0 0,0 0 0,0 0 0,0 0-1,0-1 1,0 1 0,0 0 0,0-1 0,1 1 0,-1-1 0,1 1-1,-1-1 1,4 2 0,-2-1 50,0-1 0,0 0 0,0 0 0,0 0 0,0 0 0,0 0 0,0-1 0,1 1 0,-1-1 0,6 0-1,1 0 211,0-1-1,0-1 1,0 0-1,0 0 1,0-1-1,13-6 0,-16 6-91,0-1 0,0 0 0,0 0 0,0 0 0,-1-1 0,0 0 0,0 0 0,0 0 0,-1-1 0,9-11-1,-13 15-163,1-1-1,0 1 0,-1-1 0,0 0 1,1 0-1,-1 1 0,0-1 0,-1 0 1,1 0-1,0 0 0,-1 0 0,0 0 1,1 0-1,-1 0 0,-1 0 1,1 0-1,0 0 0,-1 0 0,1 0 1,-1 0-1,0 0 0,0 0 0,0 0 1,0 0-1,-1 0 0,1 1 0,-1-1 1,1 1-1,-1-1 0,-3-2 0,1 1-53,1 0 0,-1 0-1,0 1 1,-1-1-1,1 1 1,0 0 0,-1 1-1,0-1 1,0 1-1,1-1 1,-1 2 0,-1-1-1,1 0 1,0 1 0,0 0-1,-1 0 1,-5 0-1,8 1-177,-1 1 0,0-1 0,0 0 0,0 1 0,0 0-1,0 0 1,0 0 0,1 0 0,-1 1 0,0 0-1,1-1 1,-1 1 0,1 0 0,0 1 0,0-1 0,0 1-1,0-1 1,0 1 0,0 0 0,1 0 0,-1 0 0,1 0-1,-4 7 1,3-5-93,0 1-1,0 0 0,1 1 0,0-1 1,-1 7-1,1 12-790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83 19492,'0'-2'248,"-1"0"0,1 0 0,0 0 0,-1 0-1,1 0 1,0 0 0,1 0 0,-1 0 0,0 0 0,0 0 0,1 0 0,-1 0-1,1 0 1,0 0 0,0 0 0,-1 0 0,1 0 0,0 1 0,0-1-1,1 0 1,-1 1 0,0-1 0,1 1 0,-1-1 0,1 1 0,-1 0-1,1-1 1,2 0 0,1-2 26,1 0-1,0 0 0,-1 1 1,1 0-1,1 0 1,-1 1-1,10-3 1,-15 5-270,0-1 1,0 1 0,1 0 0,-1-1 0,0 1 0,0 0 0,1 0 0,-1 0 0,0 0 0,0 0-1,1 0 1,-1 1 0,0-1 0,0 0 0,1 1 0,-1-1 0,0 1 0,0-1 0,0 1 0,0-1-1,0 1 1,0 0 0,0 0 0,0-1 0,0 1 0,0 0 0,0 0 0,0 0 0,0 0 0,-1 0 0,1 0-1,0 0 1,-1 0 0,1 1 0,-1-1 0,1 0 0,-1 0 0,0 0 0,1 1 0,-1-1 0,0 0-1,0 0 1,0 1 0,0-1 0,0 0 0,0 0 0,-1 2 0,1 4-10,-1 0-1,0-1 1,0 1 0,0 0 0,-1-1-1,0 1 1,-5 10 0,3-10-5,2-3 12,0 1 0,0-1 0,0 1 0,-1-1 0,1 0 0,-1 0 0,0 0 0,-1-1 0,1 1 0,-1-1-1,1 1 1,-1-1 0,-7 4 0,25-3-383,0 0 0,-1 1 1,1 1-1,23 13 0,-33-16 257,1 0 0,-1 0 1,0 1-1,0-1 0,-1 1 0,1 0 1,-1 0-1,0 0 0,0 0 0,5 9 1,-7-10 138,-1-1 1,1 0 0,0 1 0,-1-1 0,0 1 0,1-1 0,-1 0 0,0 1 0,0-1 0,0 1 0,0-1 0,-1 1 0,1-1 0,-1 1 0,0-1 0,1 0 0,-1 1-1,0-1 1,0 0 0,0 0 0,-1 0 0,1 0 0,-1 0 0,1 0 0,-3 2 0,-2 3 201,0-1 0,-1-1 1,0 1-1,0-1 0,0 0 0,-1-1 0,0 0 0,0 0 1,0 0-1,0-1 0,0-1 0,-1 1 0,-8 1 1,16-4-251,0 0 0,0 0 0,0 1 0,1-1 0,-1 0 0,0 0 0,0 0 1,0 0-1,1 0 0,-1 0 0,0 0 0,0 0 0,0 0 0,0 0 1,1 0-1,-1-1 0,0 1 0,0 0 0,1-1 0,-1 1 0,0 0 0,0-1 1,1 1-1,-1-1 0,0 1 0,1-1 0,-1 0 0,1 1 0,-1-1 0,1 1 1,-1-1-1,1 0 0,-1 0 0,1 1 0,-1-1 0,1 0 0,0 0 0,0 1 1,-1-1-1,1-1 0,0-1-48,0 0-1,1 0 1,-1 0 0,1 0 0,-1 0 0,1 0 0,0 0 0,0 0-1,0 0 1,3-4 0,12-21-436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0:00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18388,'-6'0'1792,"3"5"-1384,3 7-200,6 2 1249,1 0-1553,4 2-424,5 0-545,1 0 377,3 1 360,0 0-224,1 0-240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15963,'0'0'42,"0"0"-1,0 0 0,0 0 1,0 0-1,0 0 0,0 0 1,0 0-1,0 0 1,0 0-1,0 1 0,0-1 1,0 0-1,0 0 0,0 0 1,-1 0-1,1 0 0,0 0 1,0 0-1,0 0 0,0 0 1,0 0-1,0 0 0,0 0 1,0 0-1,0 0 0,0 0 1,0 0-1,-1 0 1,1 0-1,0 0 0,0 0 1,0 0-1,0 0 0,0 0 1,0 0-1,0 0 0,0 0 1,0 0-1,0 0 0,-1 0 1,1 0-1,0 0 0,0 0 1,0 0-1,0 0 0,0 0 1,0 0-1,0 0 0,0 0 1,0 0-1,0 0 1,0-1-1,0 1 0,0 0 1,0 0-1,-1 0 0,1 0 1,0 0-1,0 0 0,0 0 1,0 0-1,2 13 2122,6 22-120,-7-31-2140,13 53 363,-3 0 0,-2 0 1,-3 1-1,-2 0 0,-3 0 1,-10 95-1,6-135-339,0-1 0,-1 1 0,-1-1 0,-1 1 0,0-1 0,-1-1 0,-13 22 0,14-28-110,-1 1 1,-1-1-1,1-1 1,-2 0-1,1 0 1,-1-1-1,-1 1 1,1-2-1,-1 0 1,-1 0-1,-17 9 1,-20 4-318,0-4-178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23 18700,'5'-21'2236,"-5"21"-2209,0 0-1,0 0 0,0 0 1,0 0-1,0 0 1,0 0-1,0 0 0,0 0 1,0 1-1,0-1 0,0 0 1,-1 0-1,1 0 0,0 0 1,0 0-1,0 0 0,0 0 1,0 0-1,0 0 0,0 0 1,0 0-1,0 0 0,-1 0 1,1 0-1,0 0 0,0 0 1,0 0-1,0 0 0,0 0 1,0 0-1,0 0 0,0 0 1,0 0-1,-1 0 1,1 0-1,0 0 0,0 0 1,0 0-1,0 0 0,0 0 1,0 0-1,0 0 0,0 0 1,0-1-1,0 1 0,0 0 1,0 0-1,-1 0 0,1 0 1,0 0-1,0 0 0,0 0 1,0 0-1,0 0 0,0 0 1,0-1-1,0 1 0,0 0 1,0 0-1,0 0 0,0 0 1,0 0-1,0 0 1,0 0-1,-24 34 2113,-26 48-1562,4 2 1,-41 105-1,72-152-561,2 2 0,2 0 0,1 0 0,2 1-1,2 0 1,1 1 0,2 75 0,4-97-109,1 1 1,1-1-1,1 1 0,1-1 1,1 0-1,0-1 1,15 32-1,-15-40-21,0 0 0,1 0 0,-1-1 0,2 1-1,-1-1 1,2-1 0,-1 0 0,1 0 0,0 0 0,0-1 0,1-1 0,0 0 0,0 0 0,13 5-1,24 5-346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3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24565,'14'-2'2273,"-4"-5"-1769,-3-7-544,3 5 752,0-7-416,-6-1-120,-6-6-336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1 297 16203,'0'1'88,"0"-1"0,0 0 0,-1 1-1,1-1 1,0 0 0,0 1-1,0-1 1,0 0 0,0 1-1,0-1 1,0 0 0,0 1-1,0-1 1,0 0 0,1 1-1,-1-1 1,0 0 0,0 1-1,0-1 1,0 0 0,0 1-1,1-1 1,-1 0 0,0 1 0,0-1-1,1 0 1,-1 0 0,0 1-1,0-1 1,1 0 0,-1 0-1,0 0 1,1 1 0,14-4 1755,21-18 222,-29 16-1424,157-109 3305,-133 89-3675,-1-2 1,-2 0 0,26-33-1,-39 36-239,-14 23-66,-2 2-8,-5 14-43,-1 6-27,-5 8-182,2 0 1,2 1-1,0 0 0,-6 55 0,13-2-5128,0-73 4408,-5-5-130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4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 19732,'7'10'2041,"6"-12"-1113,3 0-336,12-1 984,5-1-335,6-2-369,4 1-216,1-6-632,-1 3-400,-2 2-832,-3-1-289,-9-3 1105,-6 0-304,1-2-320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4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0 16652,'-23'12'1911,"1"1"0,-35 28 0,30-18-1270,1 1 1,0 1-1,-23 32 1,43-50-582,1 1 0,0 0 1,0 0-1,1 0 0,0 0 1,0 1-1,1 0 0,0 0 1,0 0-1,-2 17 0,5-22-50,0-1 0,0 1 1,0-1-1,0 1 0,0-1 0,1 0 0,-1 1 0,1-1 1,0 0-1,0 1 0,0-1 0,1 0 0,-1 0 0,1 0 0,0 0 1,-1 0-1,1 0 0,1 0 0,-1-1 0,0 1 0,1-1 0,-1 0 1,1 1-1,0-1 0,0 0 0,-1-1 0,1 1 0,1 0 0,-1-1 1,0 0-1,5 2 0,1-1 92,-1 0 1,1 0 0,-1-1-1,1 0 1,-1-1 0,1 0-1,0 0 1,-1-1 0,1 0-1,0 0 1,-1-1-1,0-1 1,1 1 0,-1-1-1,0 0 1,0-1 0,-1 0-1,1 0 1,-1-1 0,0 0-1,0 0 1,0-1-1,11-11 1,-17 15-68,0 1 0,1-1 0,-1 1 0,0-1-1,0 1 1,0-1 0,0 0 0,0 0 0,0 1 0,0-1 0,-1 0 0,1 0-1,-1 0 1,1 0 0,-1 0 0,0 0 0,0 0 0,0 0 0,0 0 0,0 0-1,0 0 1,0 0 0,-1 0 0,1 0 0,-1 0 0,1 1 0,-1-1-1,0 0 1,0 0 0,0 0 0,0 1 0,0-1 0,0 0 0,0 1 0,-1-1-1,1 1 1,0-1 0,-1 1 0,1 0 0,-1 0 0,0 0 0,1 0 0,-3-1-1,-1-1-307,-1 0-1,1 1 0,-1 0 0,0 0 0,0 0 0,0 1 0,0 0 0,0 0 0,0 1 0,0-1 0,0 1 0,0 0 1,-8 2-1,-4 3-468,0 2-205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5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18004,'55'80'5661,"-43"-58"-4921,18 42 0,-24-49-735,-1 0-1,0 0 1,-2 1-1,1 0 1,-2-1-1,0 1 1,-1 0-1,-1 0 1,-1 0-1,-2 18 1,-2-6 11,-1 1 0,-2 0 1,-1-1-1,-1-1 0,-24 47 1,15-40-460,-1-1 0,-2-2 1,-50 58-1,60-77 258,0-1 0,-1 0 0,0-1 0,-1 0 0,-20 11-1,12-10-372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5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24 13923,'11'-24'6359,"-16"38"-4970,-39 103 896,-23 73-613,47-116-1058,-17 127 0,33-160-678,1 0 0,3 1-1,0-1 1,13 73 0,-12-104-122,1 0 1,1 0-1,0-1 1,1 1-1,6 12 1,-9-19 169,1 0 0,0 0-1,-1-1 1,1 1 0,0-1 0,1 1 0,-1-1 0,0 0 0,1 0-1,-1 0 1,1 0 0,0 0 0,0 0 0,0-1 0,0 1-1,0-1 1,0 0 0,0 0 0,0 0 0,5 0 0,18-1-310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6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28 18508,'0'0'100,"0"0"0,-1-1 0,1 1-1,0 0 1,-1 0 0,1 0 0,0 0 0,-1 0 0,1 0 0,0-1-1,0 1 1,-1 0 0,1 0 0,0 0 0,0-1 0,-1 1 0,1 0 0,0 0-1,0-1 1,-1 1 0,1 0 0,0 0 0,0-1 0,0 1 0,0 0-1,0-1 1,0 1 0,-1 0 0,1-1 0,0 1 0,0 0 0,0-1-1,0 1 1,0 0 0,0-1 0,12-6 2063,19 0 210,-31 7-2316,15-3 647,1 2-1,19 0 0,-29 1-605,-1 0 0,1 1-1,0 0 1,-1 0 0,1 0 0,-1 1-1,1-1 1,-1 1 0,7 4 0,-11-6-92,0 1 0,-1-1 0,1 1 0,0-1 0,0 1 0,-1-1 0,1 1 0,0-1 0,-1 1 0,1 0 0,-1-1 0,1 1 0,-1 0 0,1-1 0,-1 1 0,0 0 0,1 0 0,-1 0 0,0-1 0,1 1 0,-1 0 1,0 0-1,0 0 0,0 0 0,0 0 0,0-1 0,0 1 0,0 0 0,0 0 0,0 0 0,0 0 0,0 0 0,-1-1 0,1 1 0,0 0 0,-1 0 0,1 0 0,0-1 0,-1 1 0,1 0 0,-1-1 0,1 1 0,-1 0 0,0-1 0,0 2 0,-4 3 0,-1 0-1,0 0 0,1 0 1,-10 5-1,6-4 24,-2 3-10,3-4-11,0 0-1,1 1 1,0 0 0,0 0-1,1 1 1,-1 0-1,-9 13 1,16-19-11,0 0 0,0 0 0,-1 0 0,1 0-1,0 0 1,0 0 0,0 0 0,0 0 0,0 0 0,0 0 0,0 0 0,1 0-1,-1 0 1,0 0 0,1 0 0,-1 0 0,0 0 0,1-1 0,-1 1 0,1 0-1,-1 0 1,1 0 0,0-1 0,-1 1 0,1 0 0,0 0 0,-1-1 0,1 1-1,0-1 1,1 2 0,35 18-51,-20-11 32,-8-3 16,-1 0 1,0 0-1,0 1 0,0 0 1,-1 1-1,7 8 1,-12-13 4,1 0-1,-1 0 1,0 0 0,0 0 0,0 1 0,-1-1-1,1 0 1,-1 1 0,0-1 0,0 1 0,0-1-1,0 1 1,0 0 0,-1-1 0,0 1 0,0 0 0,0-1-1,0 1 1,0 0 0,-2 5 0,1-7 31,-1 0 0,1 0 0,-1 0 1,0 0-1,0 0 0,0 0 0,0 0 0,0 0 1,0-1-1,0 1 0,0-1 0,-1 0 0,1 1 0,-1-1 1,1 0-1,-1 0 0,1-1 0,-1 1 0,-4 0 1,-6 2 216,0-1 1,-21 0 0,8-2-572,-45-8 1,75 6-2875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7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18 16956,'18'-16'2574,"-18"15"-1398,-12 10 151,-12 13-905,1 0 1,1 2-1,1 1 0,1 1 1,1 0-1,1 1 1,-20 44-1,18-28-296,1 1 0,3 0 0,2 1 0,-13 73 0,22-87-18,-2 39 1,7-61-113,0 1-1,0-1 1,1 1-1,0-1 1,1 0-1,0 0 1,0 0-1,6 13 1,-7-18-64,1-1 1,0 0-1,0 0 0,1 0 1,-1 0-1,1 0 0,-1 0 1,1-1-1,0 1 0,0-1 1,0 0-1,0 0 0,0 0 1,1 0-1,-1 0 0,0-1 1,1 1-1,-1-1 0,1 0 1,0 0-1,4 0 0,4 0-60,-1 0 1,1-1-1,0 0 0,-1-1 1,19-4-1,2-2-303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0:0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117 437 14755,'1'-2'373,"0"0"0,0 0 0,1 0-1,-2 0 1,1 0 0,0-1 0,0 1 0,-1 0-1,1-1 1,-1 1 0,0 0 0,0-1 0,0 1 0,0 0-1,0-4 1,0 5-243,-1 0 0,1 1 0,0-1 0,0 0 0,0 1 0,-1-1 0,1 0 0,-1 1 0,1-1 0,0 1 0,-1-1 0,1 0 0,-1 1 0,1-1 0,-1 1 0,1-1 0,-1 1 0,0-1 0,1 1 0,-2-1 0,1 1-26,0 0 0,-1-1 0,1 1 0,0 0-1,0 0 1,0 0 0,-1 0 0,1 0-1,0 0 1,0 1 0,-1-1 0,1 0 0,0 1-1,0-1 1,0 1 0,-2 0 0,-1 1-29,-1 1 1,1 0-1,0 0 1,1 0-1,-1 1 0,0-1 1,1 1-1,0 0 1,0-1-1,0 2 1,0-1-1,-2 5 1,-2 4-28,1 1 1,-8 24 0,9-22-10,1 0 0,-4 28 0,8-40-34,-1-1 1,1 1-1,0-1 0,0 1 0,0 0 1,0-1-1,1 1 0,-1-1 0,1 1 1,0-1-1,0 1 0,0-1 0,0 1 1,1-1-1,0 0 0,-1 0 0,1 0 1,5 6-1,-5-8-4,0 0 0,0 1 0,1-1 0,-1 0 0,1 0 0,-1 0 0,1 0 1,-1-1-1,1 1 0,0-1 0,-1 1 0,1-1 0,0 0 0,-1 0 0,1 0 0,0-1 0,-1 1 0,1 0 0,0-1 0,-1 0 0,1 0 0,2-1 1,6-2-4,0-1 1,-1 0 0,19-13 0,-4-1-1,0-1-1,-2-1 1,-1 0 0,0-2-1,-2-1 1,0-1 0,-2 0-1,-1-2 1,-1 0-1,-1 0 1,-1-2 0,-2 1-1,-1-2 1,-1 0 0,-1 0-1,6-46 1,-13 63-14,-1-1 0,-1 1-1,0-1 1,-1 0 0,-3-18 0,3 29 9,1 1 1,-1 0-1,1-1 1,-1 1-1,0 0 1,0-1-1,0 1 1,0 0-1,-1 0 1,1 0-1,-1 0 1,1 0-1,-1 0 1,0 0-1,-3-2 1,3 3 0,0 0 1,0 1 0,0-1 0,0 1 0,0-1-1,0 1 1,0 0 0,0 0 0,0 0-1,0 0 1,0 0 0,0 1 0,1-1 0,-1 0-1,0 1 1,0 0 0,0-1 0,0 1-1,0 0 1,1 0 0,-1 0 0,0 0 0,-2 2-1,-7 5-4,0 1 1,0 0-1,1 0 0,0 1 0,1 1 0,0-1 0,-10 17 0,3-1-5,0 0 0,-15 40 0,25-54 20,1 0 1,1 1-1,0-1 0,-3 23 0,6-32-4,1 0 0,-1 0 0,1 0 0,0 0-1,0 0 1,1 0 0,-1 0 0,1 0 0,-1 0-1,1 0 1,0 0 0,0-1 0,0 1 0,0 0-1,1 0 1,-1-1 0,1 1 0,0-1 0,0 1 0,0-1-1,0 0 1,0 0 0,0 0 0,0 0 0,1 0-1,4 3 1,6 0-32,-1 0 1,1-1-1,0 0 0,1-1 0,-1-1 0,1 0 1,19 1-1,-13-2-110,0 1 1,34 9 0,-48-9 93,-1 0 0,1 0 0,0 1 0,-1-1 0,0 1 0,0 0 0,0 1 0,0-1 1,0 1-1,-1 0 0,0 0 0,0 0 0,6 8 0,-7-6-137,0 0 0,-1 0 0,0 0 0,3 11 0,-1-6-2657,0-28 2326,3-9-9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8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15219,'1'5'6022,"15"-16"-3298,28-26-1152,-37 30-901,39-36 510,-2-2-1,-3-2 0,51-74 0,-81 110-1146,-10 20-78,-12 31-127,7-26 122,-8 33-205,-16 72-81,25-102-153,1-1 1,1 1 0,0 0-1,2-1 1,2 22 0,-4-37 405,1 0 0,0 0 0,0 0 0,0 0 0,1 0-1,-1 0 1,0 0 0,0 0 0,1 0 0,-1 0 0,0 0 0,1 0 0,-1 0 0,1 0 0,-1 0 0,1-1 0,0 1 0,-1 0 0,1 0 0,0 0 0,-1-1 0,1 1 0,0 0-1,0-1 1,0 1 0,0-1 0,0 1 0,-1-1 0,1 1 0,0-1 0,0 0 0,0 1 0,2-1 0,9-3-757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8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18284,'11'4'2152,"6"0"-1119,3-1-417,3-6 1096,5 3-208,-1-8-871,3-2-617,0-2-2065,-3-2 1937,2-8-440,-3 2-240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9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19 22069,'6'-13'2184,"-2"7"-1424,-1 6-368,-2 5 1121,-1 2-417,0 8-552,-1 3-224,-2 5-232,2 1-136,-1 2-160,-1 1-32,2-3-240,0 2-152,-1-4-616,2 1-289,-1-6 1057,-1-3-248,2-4-104</inkml:trace>
  <inkml:trace contextRef="#ctx0" brushRef="#br0" timeOffset="1">0 445 19100,'7'5'2393,"6"-3"-1449,12-7-344,6-2 1392,12-3-831,6 2-209,8-5-464,2 1-312,1 2-904,-5 0-608,-11 0 1079,-8 2-207,-17-1-176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9 19508,'0'0'64,"0"0"-1,0 0 1,0 0 0,0 0-1,0 0 1,0-1 0,0 1-1,0 0 1,0 0 0,0 0-1,0 0 1,0 0 0,0 0-1,0 0 1,0-1 0,0 1-1,0 0 1,0 0 0,0 0-1,0 0 1,0 0 0,0 0-1,0-1 1,0 1 0,0 0-1,0 0 1,0 0 0,0 0-1,0 0 1,0 0 0,0 0-1,0 0 1,0-1 0,1 1-1,-1 0 1,0 0 0,0 0-1,0 0 1,0 0 0,0 0-1,0 0 1,0 0 0,1 0-1,-1 0 1,0 0 0,0 0-1,0 0 1,0 0 0,-12-5 1222,7 6-1103,-1-1 0,1 1 0,0 0 0,0 1 0,0-1 0,1 1 0,-1 0 0,0 0 0,1 0 0,-7 5 0,-41 32-158,52-38-17,-17 13 24,2 0-1,0 2 1,0 0-1,-17 25 1,26-31 2,0 0-1,0-1 1,1 2 0,1-1-1,-1 1 1,2-1 0,-1 1-1,2 0 1,-1 0 0,0 14-1,3-22-20,-1-1-1,1 0 0,0 1 1,1-1-1,-1 1 0,0-1 0,1 1 1,-1-1-1,1 0 0,0 1 1,0-1-1,0 0 0,0 1 1,0-1-1,0 0 0,0 0 1,1 0-1,-1 0 0,1 0 0,0-1 1,-1 1-1,1 0 0,0-1 1,0 1-1,0-1 0,0 0 1,0 1-1,1-1 0,-1 0 1,0 0-1,0-1 0,1 1 0,-1 0 1,1-1-1,-1 1 0,1-1 1,-1 0-1,4 0 0,2 0 68,0 0 0,0-1-1,-1 1 1,1-2 0,-1 1-1,1-1 1,-1 0 0,1-1 0,-1 1-1,0-2 1,9-4 0,-12 5 29,0 1 0,-1-1 0,1 0 0,-1 0 0,0-1 0,0 1 0,0-1 0,0 1 1,-1-1-1,5-8 0,-6 11-73,-1-1 0,1 1 0,-1 0 0,1-1 0,-1 1 1,0-1-1,0 1 0,0-1 0,0 1 0,0-1 0,0 1 1,0-1-1,0 1 0,0-1 0,-1 1 0,1-1 0,0 1 1,-1 0-1,1-1 0,-1 1 0,0 0 0,0-1 0,1 1 0,-1 0 1,0 0-1,0-1 0,0 1 0,0 0 0,0 0 0,0 0 1,-1 0-1,1 1 0,0-1 0,0 0 0,-1 0 0,-1 0 1,-4-2-108,0 0 1,0 1 0,0 0 0,0 0 0,0 1-1,-1 0 1,1 0 0,-11 1 0,13 0-536,0 0 0,0 1-1,0-1 1,0 1 0,0 0 0,0 1 0,-8 3-1,21-5-1272,7-1 774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00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16588,'2'0'403,"0"0"1,0 0 0,0 0 0,0 1 0,0-1 0,0 0 0,0 1 0,-1-1-1,1 1 1,0-1 0,0 1 0,0 0 0,0 0 0,-1 0 0,1 0 0,0 0-1,-1 1 1,3 1 0,26 33 1351,-22-27-1249,4 8-269,0 1 1,-2 0 0,0 1 0,0 0 0,-2 0-1,0 1 1,-2 0 0,6 26 0,-7-19-141,-1 0 1,-2 0-1,0 0 0,-2 1 1,-7 54-1,2-52-308,-1 0 0,-1 0 0,-2-1 0,-1 0 0,-1 0 0,-1-1 0,-2-1 0,-1 0 0,-1-1 0,-1-1 0,-1 0 0,-27 28 0,-1-12-217,2-10-170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0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10 208 13859,'-10'4'10348,"26"-18"-8812,100-125 2781,-83 98-3926,-18 25-451,-9 15-114,-6 10 19,-14 46-191,8-37 83,1 1 0,1 0 0,1 0 1,-2 26-1,5-44 123,0 0-1,0 1 1,0-1 0,0 0-1,0 1 1,0-1 0,0 0 0,0 0-1,0 1 1,1-1 0,-1 0-1,1 1 1,-1-1 0,1 0-1,-1 0 1,1 0 0,-1 0-1,1 1 1,0-1 0,0 0-1,0 0 1,0 0 0,0-1-1,0 1 1,0 0 0,0 0-1,0 0 1,0-1 0,0 1-1,0 0 1,0-1 0,1 1 0,-1-1-1,2 1 1,0-1-149,1 0 0,-1 0 0,0-1-1,1 1 1,-1-1 0,1 0 0,-1 0 0,0 0 0,0 0 0,0 0 0,6-4 0,18-11-1353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02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0 18068,'-9'4'475,"1"-1"-1,-1 2 1,1-1 0,0 1 0,0 0 0,0 1 0,0 0-1,1 0 1,0 0 0,-8 10 0,9-8-365,0 0 0,0 0 0,1 0 0,0 0 0,0 1 0,1 0 0,0 0 0,1 1 0,0-1 1,0 1-1,1-1 0,0 1 0,1 0 0,0 0 0,0 16 0,1-23-89,0-1 1,0 0-1,1 1 0,-1-1 1,1 0-1,-1 0 1,1 1-1,0-1 0,-1 0 1,1 0-1,0 0 0,1 0 1,-1 0-1,0 0 0,1 0 1,-1 0-1,1 0 1,-1-1-1,1 1 0,2 1 1,-2-2 36,0 0 1,1 0-1,-1 0 1,0-1 0,1 1-1,-1-1 1,0 1 0,1-1-1,-1 0 1,1 0-1,-1 0 1,1 0 0,-1 0-1,0-1 1,1 1 0,2-2-1,3 0 142,-1-1-1,1 0 1,0-1 0,-1 0-1,0 0 1,0-1-1,0 1 1,-1-1 0,1-1-1,6-7 1,-7 6-54,-1 0 0,0 0 0,-1 0 0,0 0 0,0-1 0,0 0 0,-1 0 0,0 0 0,-1 0 0,2-9 0,-3 14-163,-1 1 0,1-1 0,-1 0 0,0 1 0,0-1 0,0 1 0,0-1 0,-1 0 0,1 1 0,-1-1 0,1 1 0,-1-1-1,0 1 1,0-1 0,0 1 0,0 0 0,-1-1 0,1 1 0,-1 0 0,1 0 0,-1 0 0,0 0 0,1 0 0,-1 0 0,0 1 0,0-1 0,-1 0 0,1 1-1,0 0 1,0 0 0,-1-1 0,1 1 0,-1 0 0,1 1 0,-5-2 0,-27-1-2127,32 3 1916,0 0 1,1 0-1,-1 1 1,0-1-1,1 0 0,-1 1 1,1-1-1,-1 1 1,1-1-1,-1 1 1,1 0-1,-1 0 1,1 0-1,-1 0 1,1 0-1,0 0 1,-2 2-1,2 0-787,8 1-58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0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46 17996,'-6'2'2264,"6"-1"-1231,2-1-385,8-1 1464,5-2-528,5 0-591,5 0-385,3-1-800,4-2-384,-2-3 1160,-1 1-648,-8 2-104,-2 0-72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08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19180,'2'0'2025,"8"0"-1241,3 0-296,7-2 1160,9-3-528,5 2-423,5 0-129,2 1-400,2 0-168,-4-1-440,-5 0-289,-9-1-615,-7 1-152,-12-1 1024,-6 1-368,-14 3-169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08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47 17996,'-3'18'1872,"4"-8"-1008,8-1-223,9-9 959,10 0-168,8-9-376,4 6-175,3-7-249,-2 2-208,1 1-952,-5-2-160,-5-2 584,-7-2-200,-3 0-121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0:0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 16876,'2'0'1293,"-1"4"-463,-1 16-96,-3 25 263,-2 27-340,2 0 0,4 1 1,3-1-1,3 0 0,19 84 0,-24-148-882,-1 0 1,0 0-1,1 15 0,-2-22 163,0-1 0,0 1 0,0 0 0,0-1 0,-1 1 0,1 0 0,0-1 0,0 1 1,0 0-1,0-1 0,-1 1 0,1-1 0,0 1 0,-1-1 0,1 1 0,0 0 0,-1-1 0,1 1 0,-1-1 0,1 1 0,-1-1 0,1 0 0,-2 2 0,1-2-25,0-1 0,0 1 0,0 0-1,0 0 1,0 0 0,-1-1 0,1 1 0,0 0-1,0-1 1,0 1 0,0-1 0,0 1 0,0-1-1,0 0 1,0 1 0,1-1 0,-1 0-1,0 0 1,-1-1 0,-16-15-415,1-2 0,1 1 0,-20-30 0,20 24 1430,2-1 0,-20-44 0,33 67-815,1 0 0,-1 1 1,0-1-1,1 0 0,-1 0 0,1 0 0,-1 1 0,1-1 0,0 0 0,0 0 0,0 0 1,0-3-1,1 4-66,-1 0 1,1 1 0,-1-1-1,1 0 1,-1 1 0,1-1 0,0 1-1,-1-1 1,1 0 0,0 1-1,0-1 1,-1 1 0,1 0-1,0-1 1,0 1 0,0 0-1,0-1 1,-1 1 0,1 0 0,0 0-1,0 0 1,0 0 0,0 0-1,0 0 1,0 0 0,-1 0-1,3 0 1,19 0-44,-6 1-85,-1-1 0,1-1 0,-1 0 0,0-1 1,19-5-1,9-9-94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09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17 419 10626,'-3'5'1597,"0"0"0,0 0 0,1 0 0,-4 11 0,6-15-1536,0-1 1,0 0 0,0 0-1,0 0 1,0 0-1,0 0 1,1 1 0,-1-1-1,0 0 1,0 0-1,0 0 1,0 0 0,0 0-1,0 0 1,0 0 0,0 0-1,1 1 1,-1-1-1,0 0 1,0 0 0,0 0-1,0 0 1,0 0 0,0 0-1,1 0 1,-1 0-1,0 0 1,0 0 0,0 0-1,0 0 1,0 0-1,1 0 1,-1 0 0,0 0-1,0 0 1,0 0 0,0 0-1,0 0 1,1 0-1,-1 0 1,0 0 0,0 0-1,0 0 1,0-1 0,0 1-1,0 0 1,0 0-1,1 0 1,-1 0 0,0 0-1,10-6 1340,8-10-340,0-1 0,-1-2-1,22-29 1,39-68-21,-46 67-679,69-119-57,-88 151-305,-13 17 1,0 0-1,1-1 0,-1 1 1,0 0-1,0 0 0,0 0 0,0 0 1,1 0-1,-1 0 0,0 0 1,0 0-1,0 0 0,0 0 1,0 0-1,1 0 0,-1 1 1,0-1-1,0 0 0,0 0 1,0 0-1,0 0 0,1 0 1,-1 0-1,0 0 0,0 0 1,0 0-1,0 0 0,0 1 1,0-1-1,1 0 0,-1 0 1,0 0-1,0 0 0,0 0 0,0 1 1,0-1-1,0 0 0,0 0 1,0 0-1,0 0 0,0 0 1,0 1-1,0-1 0,0 0 1,0 0-1,0 0 0,0 0 1,0 1-1,0-1 0,0 0 1,0 0-1,0 0 0,-5 40-76,-13 36-80,-22 129-1407,40-202 1287,-1-1 15,1 0 0,0 0-1,-1 1 1,1-1 0,0 0 0,0 0 0,0 0 0,0 1 0,1-1 0,-1 0 0,1 0 0,-1 0-1,1 0 1,1 3 0,3-3-751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1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20 18108,'-32'21'3775,"13"1"-3589,0 0 0,1 1 0,1 1 0,2 0 1,0 2-1,2 0 0,-15 38 0,26-58-159,0 1 0,0 0 0,0-1 0,1 1-1,0 0 1,0 0 0,0 9 0,1-14-4,0-1-1,1 0 1,-1 1-1,0-1 0,0 0 1,1 1-1,-1-1 0,1 0 1,-1 0-1,1 0 1,0 1-1,-1-1 0,1 0 1,0 0-1,0 0 1,0 0-1,0 0 0,1 1 1,0-1 19,-1-1 0,1 1 0,0 0 0,0-1 1,-1 1-1,1-1 0,0 1 0,0-1 0,0 0 1,0 0-1,0 0 0,-1 0 0,1 0 0,0-1 0,0 1 1,0 0-1,2-1 0,5-2 141,0-1 0,0 1 1,0-1-1,0-1 0,-1 0 0,0 0 0,0-1 1,0 0-1,0 0 0,-1 0 0,0-1 0,-1-1 0,10-12 1,-7 8 49,0-2 1,0 1-1,-2-1 1,0-1-1,0 1 1,-2-1-1,7-25 1,-10 30-152,0 0 0,-1 0 0,0 0 0,-1-1 0,0 1 0,-2-12 0,2 20-119,0-1 0,-1 1 1,1 0-1,0-1 0,-1 1 1,0 0-1,0-1 0,1 1 1,-1 0-1,-1 0 0,1 0 1,0 0-1,0 0 0,-1 0 0,1 0 1,-1 0-1,0 1 0,1-1 1,-1 0-1,0 1 0,0 0 1,0-1-1,0 1 0,0 0 1,0 0-1,-1 0 0,1 0 1,0 1-1,0-1 0,-1 0 0,-3 0 1,3 2-251,0-1 0,0 1 0,0 0 0,0 0 0,0 0 0,0 0 0,0 0 0,0 1 0,1-1 0,-1 1 0,0 0 0,1 0 0,-1 0 0,1 0 0,0 0 0,0 0 0,0 0 0,-2 4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10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 18676,'8'-3'2449,"-1"2"-1513,-5 5-392,-2 3 1640,-6 5-879,0 3-281,-2 5-416,-2 2-144,-2 5-160,-1 0-64,2 2-8,-1 0-56,2-3-400,3 1-360,1-6-768,2-4 1144,-2-8-232,1-5-104</inkml:trace>
  <inkml:trace contextRef="#ctx0" brushRef="#br0" timeOffset="1">5 522 17604,'-2'18'2176,"2"-13"-1248,0 0 1689,0-3-1521,0 0-840,0 1-368,0-5-784,0-6-248,0 3 760,0-5-248,-3-8-257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1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17276,'19'-2'1656,"33"-10"0,1 1-213,25 1 291,148 1-1,80 25-1055,142-3-695,-342-19-61,0-5-1,0-4 1,121-35 0,-218 45-795,-13-1 69,-13-2-80,9 5 412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2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18916,'0'0'130,"0"0"-1,0-1 1,0 1-1,0 0 1,0 0-1,0-1 1,1 1-1,-1 0 1,0 0 0,0 0-1,0-1 1,0 1-1,0 0 1,0 0-1,0 0 1,0-1-1,0 1 1,1 0 0,-1 0-1,0 0 1,0 0-1,0-1 1,0 1-1,1 0 1,-1 0-1,0 0 1,0 0-1,0 0 1,0 0 0,1-1-1,-1 1 1,0 0-1,0 0 1,1 0-1,-1 0 1,0 0-1,0 0 1,0 0 0,1 0-1,-1 0 1,0 0-1,0 0 1,0 0-1,1 0 1,-1 0-1,0 0 1,0 0-1,1 1 1,-1-1 0,0 0-1,0 0 1,0 0-1,1 0 1,-1 0-1,0 1 1,0-1-68,1 0 0,-1 0 0,1 1 0,-1-1 0,1 0 0,-1 0 0,1 0 0,-1 1 0,1-1 0,-1 0 0,1 0 0,-1 0 0,1 0 0,-1 0 0,1 0 0,-1 0 0,1 0 0,-1 0 0,1 0-1,-1 0 1,0-1 0,1 1 0,-1 0 0,1 0 0,-1 0 0,1-1 0,-1 1 0,1 0 0,-1 0 0,0-1 0,1 1 0,-1 0 0,1-1 0,-1 1 0,0-1 0,0 1 0,1 0 0,-1-1 0,1 0 0,0-1 74,1 0 1,0 1-1,-1-2 0,1 1 0,-1 0 1,1 0-1,-1 0 0,0-1 1,0 1-1,1-4 0,-3 6-144,-1 1 1,0-1-1,1 1 0,-1 0 0,1 0 1,-1-1-1,1 1 0,-1 0 0,1 0 1,-2 2-1,3-3-42,-1 1-1,1-1 1,0 1 0,0-1 0,-1 0-1,1 1 1,0-1 0,0 0 0,-1 1-1,1-1 1,0 1 0,0-1 0,0 1-1,0-1 1,0 1 0,0-1 0,0 1-1,0-1 1,0 0 0,0 1 0,0-1-1,0 1 1,0-1 0,0 1 0,0-1-1,0 1 1,1 0 0,-1-1 8,0 0 1,0 0-1,1 0 1,-1 1-1,0-1 0,0 0 1,1 0-1,-1 0 1,0 0-1,1 0 1,-1 0-1,0 0 0,0 0 1,1 0-1,-1 0 1,0 0-1,1 0 1,-1 0-1,0 0 1,0 0-1,1 0 0,-1 0 1,0 0-1,1 0 1,-1 0-1,0-1 1,0 1-1,1 0 0,-1 0 1,0 0-1,0 0 1,1-1-1,-1 1 1,0 0-1,0 0 0,0-1 1,0 1-1,1 0 1,-1 0-1,0-1 1,0 1-1,3-6-527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2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7 350 12435,'-2'4'981,"-2"3"2091,4-7-3021,0 0 1,0-1-1,0 1 1,0 0-1,0 0 1,0 0-1,0 0 1,0 0-1,0 0 0,0 0 1,2 1 1286,-2-1-1287,0 0 1,0 0-1,0 0 1,0 0-1,0 0 1,0 1-1,0-1 0,0 0 1,0 0-1,0 0 1,0 0-1,0 0 1,0 0-1,0 0 1,0 0-1,0 0 1,0 0-1,0 0 0,22-19 3464,-10 6-2581,16-11 113,-2-1-1,-2-2 0,36-47 0,51-98 343,-103 164-1329,-7 16-63,-5 21-50,4-26 54,-48 289-1215,48-291 1038,-1 0-1,1 0 0,0 0 0,0 1 1,0-1-1,0 0 0,1 0 0,-1 0 0,0 1 1,0-1-1,1 0 0,-1 0 0,0 0 1,1 0-1,0 1 0,-1-2 106,1 1-1,-1-1 1,0 0-1,1 0 0,-1 0 1,0 1-1,1-1 1,-1 0-1,0 0 1,1 0-1,-1 0 1,0 0-1,1 0 1,-1 0-1,0 0 1,1 0-1,-1 0 1,0 0-1,1 0 1,-1 0-1,0 0 0,1 0 1,-1 0-1,1 0 1,-1 0-1,0 0 1,0-1-1,1 1 1,-1 0-1,0 0 1,1 0-1,-1-1 1,0 1-1,0 0 1,1 0-1,-1-1 1,0 1-1,0 0 0,1-1 1,-1 1-1,0 0 1,0-1-1,0 1 1,0 0-1,1-1 1,6-8-921,3-2-101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2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18540,'3'4'1760,"6"-1"-935,4 0-273,14-3 1000,3-2-312,14-1-360,2-1-103,6-2-177,1 1-72,-2-1-256,-5 0-200,-8 2-368,-6 1-280,-13 0-673,-2 0-295,-8-1 1112,-3 2-328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25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47 18788,'2'-1'251,"-1"-1"-1,1 1 1,-1-1 0,1 1-1,-1-1 1,0 1 0,0-1-1,0 0 1,0 0 0,0 0-1,0 0 1,0 0 0,0 1-1,-1-1 1,1-1 0,-1 1-1,0 0 1,1 0-1,-1 0 1,0-3 0,-1 5-172,1-1 0,0 1 0,-1-1 0,1 1 0,-1 0 0,1-1 0,-1 1 0,1 0 0,-1-1 1,1 1-1,-1 0 0,1 0 0,-1 0 0,1-1 0,-1 1 0,1 0 0,-1 0 0,0 0 0,1 0 0,-1 0 0,1 0 0,-1 0 0,0 0 1,1 0-1,-1 0 0,1 0 0,-1 0 0,1 1 0,-1-1 0,1 0 0,-1 0 0,1 0 0,-1 1 0,1-1 0,-2 1 0,-20 9 163,9-3-203,0 1-1,0 1 0,1 0 0,-19 19 0,-39 49-86,37-39 57,20-24 15,1 1 0,-18 28 0,27-38-19,0 0 0,1 0 0,0 0 0,-1 0 0,1 0 0,1 1 0,-1-1 0,1 1 0,0-1 0,0 1 0,1-1 0,0 1 0,0 9 0,1-12-1,0-1 0,0 1 1,0-1-1,0 1 0,1-1 0,-1 0 1,1 0-1,-1 0 0,1 0 1,0 0-1,0 0 0,-1 0 0,1 0 1,1-1-1,-1 1 0,0-1 0,0 0 1,1 1-1,-1-1 0,0 0 0,1 0 1,-1-1-1,1 1 0,0 0 0,-1-1 1,4 1-1,4 0 36,0 0 0,0 0 0,0-1 0,1 0 0,12-2 0,-11 0 64,-1-1 1,0 0 0,1-1 0,-2 0 0,1-1 0,18-10 0,-26 13-44,1 0 0,0 0-1,-1-1 1,1 1 0,-1-1 0,0 0 0,0 0 0,0 0 0,0 0 0,-1 0 0,1-1-1,-1 1 1,0-1 0,0 1 0,0-1 0,0 0 0,-1 0 0,0 0 0,1 0 0,-1 0-1,0-7 1,-1 8-35,-1 0-1,1 0 0,-1 0 0,0 1 1,0-1-1,0 0 0,-1 1 0,1-1 0,-1 1 1,1-1-1,-1 1 0,0 0 0,0-1 1,0 1-1,0 0 0,0 0 0,0 1 0,-1-1 1,1 0-1,-1 1 0,1-1 0,-1 1 1,1 0-1,-1 0 0,0 0 0,0 0 0,1 1 1,-7-2-1,5 1-226,0 0-1,0 1 1,-1-1 0,1 1-1,0 0 1,-1 0 0,1 0 0,0 1-1,0-1 1,-1 1 0,1 0 0,0 0-1,0 1 1,0-1 0,0 1-1,0 0 1,1 0 0,-1 0 0,-3 3-1,6-5 161,1 1 0,-1-1 1,1 0-1,-1 1 0,1-1 0,0 1 0,-1-1 0,1 0 0,0 1 0,-1-1 0,1 1 0,0-1 0,0 1 0,-1-1 0,1 1 0,0 0 0,0-1 0,0 1 0,0-1 0,0 1 0,0-1 1,0 1-1,0-1 0,0 1 0,0 0 0,0-1 0,0 1 0,0-1 0,0 1 0,0-1 0,1 1 0,-1-1 0,0 1 0,0-1 0,1 1 0,-1 0 0,14 9-895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27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12 12699,'0'-11'5690,"2"31"-3469,31 119-127,-20-96-1821,-3 1-1,-1 0 0,-2 1 0,2 73 0,-10-83-184,-2 0 0,-1-1 0,-2 0 0,-1 0 0,-2 0 0,-1-1 0,-1 0 0,-2-1 0,-22 39 0,21-46-107,0 0 1,-2-1-1,-33 38 0,43-54-202,-1-2 0,0 1 0,0-1 0,-1 0 0,0 0 1,0-1-1,0 0 0,-1-1 0,1 0 0,-1 0 0,0-1 0,0 0 0,-1 0 0,-18 2 1,14-4-493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2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10 15771,'2'-9'2036,"-8"10"-1220,-11 16 476,-13 29-607,1 2 1,3 2-1,1 0 0,-31 98 1,34-76-510,4 1 1,3 1-1,-6 82 1,17-117-164,1 0 0,3 1 1,1-1-1,10 71 0,-10-106-83,0 1 0,0-1-1,1 1 1,-1-1 0,1 1-1,0-1 1,0 0 0,0 0-1,1 0 1,-1 0 0,1-1-1,0 1 1,0-1 0,0 1-1,1-1 1,-1 0 0,1 0-1,4 2 1,-2-2-45,-1-1 1,1 0-1,-1-1 0,1 0 1,-1 0-1,1 0 0,0 0 1,-1-1-1,1 0 0,0 0 1,0 0-1,-1-1 0,11-2 1,20-6-455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0:02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79 134 16412,'16'30'2921,"2"5"-551,-17-34-2250,-1 0-1,1 0 1,0 0 0,0 0 0,0 0 0,0 0-1,-1 0 1,1 0 0,1-1 0,-1 1-1,0 0 1,0-1 0,0 1 0,0-1-1,0 1 1,0-1 0,1 1 0,-1-1-1,0 0 1,0 0 0,1 1 0,-1-1-1,2 0 1,-1-1-40,0 0 0,-1 1 0,1-1 0,0 0 0,-1 0-1,1 0 1,-1 0 0,1 0 0,-1 0 0,0-1 0,0 1-1,1 0 1,-1-1 0,0 1 0,0-1 0,0 1 0,0-1 0,-1 1-1,1-1 1,0 0 0,-1 1 0,1-1 0,0-3 0,1-3 96,0 0 0,-1 1 1,0-1-1,0-9 0,-2 8-107,0 0-1,0 0 0,-1 1 1,0-1-1,0 1 1,-1-1-1,-7-14 0,9 20-78,0 0 0,0 0 0,-1 0 0,1 1-1,-1-1 1,0 1 0,0-1 0,0 1 0,0-1 0,0 1-1,-1 0 1,1 0 0,-1 0 0,1 0 0,-1 1 0,0-1-1,0 1 1,0 0 0,0-1 0,0 1 0,0 1 0,0-1-1,0 0 1,0 1 0,-4-1 0,5 1-12,-1 1 0,1-1 0,-1 1 0,1-1 0,-1 1 0,1 0 0,0 0 0,-1 0 0,1 0 1,0 0-1,0 1 0,0-1 0,0 1 0,0-1 0,-3 4 0,1-1-14,1 1-1,0-1 1,0 1 0,0 0-1,0 0 1,-3 9 0,1 3-47,0 0 1,1 1 0,-2 23-1,4-25 44,0 0 0,1 0 0,1 0 0,1 0 0,0 0 0,7 30 0,-8-43 34,1 1 0,0 0 0,1-1 0,-1 1 0,1-1-1,-1 0 1,1 1 0,0-1 0,0 0 0,1 0 0,-1 0 0,1 0 0,-1-1-1,1 1 1,0-1 0,0 1 0,0-1 0,0 0 0,0 0 0,1 0 0,-1-1-1,1 1 1,-1-1 0,1 0 0,-1 0 0,1 0 0,0 0 0,0-1-1,-1 1 1,1-1 0,0 0 0,0 0 0,-1 0 0,1-1 0,4 0 0,6-2 26,0-1 1,-1 0-1,1-1 0,-1 0 1,0-1-1,-1 0 1,1-1-1,-1-1 1,0 0-1,-1 0 1,19-19-1,-6 4 101,-2-2-1,0-1 1,34-53 0,-41 54 28,15-34 1,-45 117-150,11-44 7,0-1 0,0 1-1,2 0 1,0 0 0,0 0-1,1 27 1,1-40-4,0 0-1,0 1 1,0-1 0,0 0 0,0 0 0,1 0-1,-1 0 1,0 0 0,1 0 0,-1 0-1,1 0 1,-1 0 0,1 0 0,-1 0 0,1 0-1,0 0 1,-1 0 0,1 0 0,0 0-1,0 0 1,0-1 0,-1 1 0,1 0-1,0-1 1,0 1 0,0 0 0,0-1 0,0 0-1,0 1 1,1-1 0,-1 1 0,0-1-1,0 0 1,0 0 0,0 0 0,0 0 0,0 0-1,1 0 1,-1 0 0,0 0 0,0 0-1,0 0 1,0-1 0,2 0 0,4-1 15,0-1 1,0 0-1,0 0 1,-1-1-1,9-5 1,40-35 73,-42 32-70,0 1-1,1 0 1,23-13 0,-36 24-25,0-1 1,0 1 0,0-1-1,0 1 1,0 0 0,0-1-1,0 1 1,0 0 0,0 0-1,0-1 1,0 1 0,0 0-1,0 0 1,0 0 0,0 0-1,0 1 1,0-1 0,0 0-1,0 0 1,-1 0 0,1 1-1,0-1 1,0 1 0,0-1-1,0 0 1,0 1 0,0 0-1,-1-1 1,1 1 0,0-1-1,0 1 1,-1 0 0,1 0-1,0-1 1,-1 1 0,1 0-1,-1 0 1,1 0 0,-1 0-1,1 0 1,-1 0 0,0 0-1,1 1 1,1 6-7,1 1 1,-2 0-1,1 0 0,-1 10 0,2 1-8,-2-14 14,0 1 0,0-1 0,1 1 0,0-1 0,4 7 0,-5-11 1,0 0 1,0-1-1,0 1 1,0-1-1,0 1 0,1-1 1,-1 0-1,0 0 1,1 1-1,-1-1 1,1 0-1,-1 0 0,1 0 1,-1-1-1,1 1 1,0 0-1,-1 0 1,1-1-1,0 1 0,0-1 1,0 0-1,-1 0 1,1 1-1,2-1 1,4-1-1,-1 0 1,0 0 0,1-1 0,-1 1-1,0-2 1,0 1 0,0-1 0,0 0-1,-1 0 1,9-6 0,9-7 1,27-23 0,-43 32 0,19-16-16,-14 12-28,0-1 0,1 2 1,29-17-1,-43 26 39,1 1 0,-1 0 0,1 0 0,-1-1 0,0 1 0,1 0 1,-1 0-1,1 0 0,-1 0 0,1 0 0,-1-1 0,0 1 0,1 0 0,-1 0 0,1 0 0,-1 0 0,1 0 0,-1 0 0,1 0 0,-1 0 0,0 1 0,1-1 0,-1 0 0,1 0 0,-1 0 0,1 0 1,-1 1-1,0-1 0,1 0 0,-1 0 0,1 1 0,1 14-83,-14 27-33,11-37 93,-2 6-6,-8 21-903,10-30 866,1-1-1,-1 0 1,1 0 0,-1 0-1,1 0 1,-1 0-1,0 1 1,0-1 0,0 0-1,1 0 1,-1-1 0,0 1-1,0 0 1,0 0-1,0 0 1,-1-1 0,1 1-1,0 0 1,-2 0 0,-7-5-298,-2-12-122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29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 14811,'1'-3'461,"-1"-1"0,1 0 0,0 1 0,0-1 0,1 1 0,-1-1 0,1 1-1,0 0 1,0-1 0,0 1 0,0 0 0,0 0 0,1 0 0,-1 1 0,1-1 0,0 1 0,0-1 0,0 1-1,6-4 1,-1 1 62,0 1 1,0 0-1,1 0 0,-1 0 0,1 1 0,0 0 0,10-1 0,-17 3-483,-1 1 0,1 0 1,0-1-1,0 1 0,0 0 0,0 0 1,-1 0-1,1 1 0,0-1 0,0 0 0,0 1 1,0-1-1,-1 1 0,1 0 0,0-1 1,-1 1-1,1 0 0,2 1 0,-3-1-27,0 0 1,0 1-1,-1-1 0,1 0 0,0 0 0,0 0 1,-1 1-1,1-1 0,-1 0 0,1 1 0,-1-1 1,0 1-1,1-1 0,-1 0 0,0 1 1,0-1-1,0 1 0,0 1 0,-1 2-11,1-1 0,-1 0 0,0 1 0,-1-1 0,1 0 0,-1 0 0,1 0 0,-1 0 0,0-1 0,-1 1 0,1 0 1,-1-1-1,0 1 0,-4 3 0,-32 21-38,39-27 30,0-1 1,0 1 0,0-1 0,0 1 0,-1-1-1,1 0 1,0 1 0,0-1 0,0 1 0,0-1 0,0 1-1,0-1 1,0 0 0,0 1 0,0-1 0,1 1-1,-1-1 1,0 1 0,0-1 0,0 0 0,0 1 0,1-1-1,-1 1 1,0-1 0,0 0 0,1 1 0,-1-1-1,0 0 1,0 1 0,1-1 0,-1 0 0,0 0 0,1 1-1,-1-1 1,1 0 0,0 1 0,18 12-86,-14-10 60,6 5 11,-1 1 1,0 0-1,13 13 0,-21-19 18,0-1 0,0 0 0,0 1 0,0-1 0,0 1 0,-1 0 0,1-1 0,-1 1-1,0 0 1,0 0 0,0 0 0,0 0 0,0 0 0,0 0 0,-1 0 0,0 0 0,1 0 0,-1 1 0,0-1 0,-1 5-1,-1-5 32,1 0 0,-1-1-1,0 1 1,0 0 0,0-1-1,0 0 1,0 1 0,0-1-1,-1 0 1,1 0-1,-1 0 1,0 0 0,1-1-1,-1 1 1,0-1 0,0 1-1,0-1 1,0 0 0,0 0-1,-5 0 1,1 1 68,-1 0 0,0-1 0,1 0 1,-1-1-1,0 1 0,1-2 0,-13-1 0,9-1-553,9-1-974,19-6-22,-1 4 758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51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19228,'0'0'784,"0"-3"-752,0-6-8,2-1-56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5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27 14227,'7'-4'5262,"33"-4"-2933,-12 3-1843,1 0 0,0 2 0,1 1 0,42 3 0,-70-1-483,-1 1 1,1-1-1,0 0 1,0 0-1,-1 1 1,1-1-1,0 1 1,-1 0-1,1-1 1,0 1-1,-1 0 1,1 0 0,-1 0-1,1 0 1,-1 0-1,0 0 1,2 3-1,-2-4-2,-1 1-1,0-1 1,0 1 0,0-1-1,0 1 1,1-1 0,-1 1-1,0-1 1,0 1 0,0-1 0,0 1-1,0-1 1,0 1 0,0-1-1,0 1 1,0-1 0,-1 1-1,1-1 1,0 1 0,0-1-1,0 1 1,-1 0 0,-14 13 7,-97 42 122,112-56-129,-1 0-1,1 0 0,0 0 0,-1 0 1,1 0-1,0 1 0,0-1 1,-1 0-1,1 0 0,0 0 0,0 1 1,-1-1-1,1 0 0,0 0 1,0 0-1,-1 1 0,1-1 0,0 0 1,0 0-1,0 1 0,0-1 1,0 0-1,0 1 0,-1-1 1,1 0-1,0 1 0,0-1 0,0 0 1,0 0-1,0 1 0,0-1 1,0 0-1,0 1 0,0-1 0,0 0 1,0 1-1,0-1 0,1 0 1,-1 0-1,0 1 0,0-1 0,0 0 1,0 1-1,0-1 0,1 0 1,-1 0-1,0 1 0,0-1 0,0 0 1,1 0-1,-1 0 0,0 1 1,0-1-1,1 0 0,-1 0 1,0 0-1,0 0 0,1 0 0,-1 1 1,0-1-1,1 0 0,-1 0 1,0 0-1,1 0 0,-1 0 0,0 0 1,0 0-1,1 0 0,-1 0 1,30 7 20,-23-6-19,0 0-4,0 1-1,-1 0 1,1 1-1,-1-1 1,1 1-1,-1 0 1,0 1-1,0-1 1,8 8 0,-12-9 1,0 0 0,0 0 0,0 1 0,0-1 0,-1 1 1,1-1-1,-1 1 0,1 0 0,-1-1 0,0 1 0,0 0 1,0 0-1,-1 0 0,1 0 0,-1 0 0,1 0 1,-1 0-1,0 0 0,0 0 0,0 0 0,-1 0 0,1 0 1,-1 0-1,-1 5 0,0-3 23,1-1 0,-1 1 1,0 0-1,0 0 0,-1-1 1,0 0-1,1 1 0,-1-1 1,-1 0-1,1 0 0,-1-1 0,1 1 1,-1-1-1,0 1 0,-7 3 1,-3 0 211,0 1 0,0-2 1,-27 8-1,23-8-40,-96 23 847,71-19-1068,43-10 4,-1 0 0,1 0 0,0 0 0,0 1 0,0-1 0,-1 0 0,1 0 0,0 0 0,0 0 0,-1 0 0,1 0 0,0 0 0,0 0 0,0 0 0,-1 0 0,1 0 0,0 0 0,0 0 1,-1 0-1,1 0 0,0 0 0,0 0 0,-1 0 0,1 0 0,0 0 0,0 0 0,0 0 0,-1-1 0,1 1 0,0 0 0,0 0 0,0 0 0,-1 0 0,1 0 0,0-1 0,0 1 0,0 0 0,0 0 0,0 0 0,-1-1 0,1 1 0,0 0 0,0 0 1,0 0-1,0-1 0,0 1 0,0 0 0,0 0 0,0-1 0,0 1 0,0 0 0,0 0 0,0-1 0,0 1 0,0 0 0,0 0 0,0-1 0,0 1 0,0 0 0,0 0 0,0 0 0,0-1 0,0 1 0,1 0 0,-1 0 0,0 0 0,0-1 0,0 1 1,0 0-1,13-21-490,-8 15 391,7-14-349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37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21637,'5'-3'2376,"3"-1"-1608,-3 0 3393,-2 4-4321,3-3-1896,-9 1 1408,-1-1 23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37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1 441 17956,'27'-22'3166,"67"-65"-291,17-16-1523,51-76 55,-159 175-1347,1 0-2,-1 1 1,0-1-1,-1 0 0,1 0 0,-1 0 0,1 0 0,-1-1 1,-1 1-1,3-6 0,-44 71 222,24-22-297,1 1 1,3 0-1,-11 57 0,14-56-200,4-11-133,4-23-65,1-1-1,-1 1 1,-1 0 0,1-1 0,-1 1 0,0-1 0,-1 0 0,-5 12 0,4-13-290,-7 5-93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38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14523,'3'-3'2225,"10"3"-969,3-3-472,5-1 2433,3 1-1737,5-3-616,6 2-96,-3 1-416,4 2-264,-4-1-600,-3 2-328,-2 0-432,-1-3 944,-6 1-200,-6 0-264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3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2 19292,'-1'0'172,"-1"-1"-1,0 1 1,0 0-1,0 0 1,1 0 0,-1 0-1,0 0 1,0 0-1,1 1 1,-1-1 0,-3 2-1,-8 3 1,1 1 0,-1 0 0,1 1 0,1 1 0,0 0 0,0 0 0,-20 20 0,10-6-170,0 2 0,-25 37 0,34-42 40,1 0 0,-14 31 0,21-41-10,0 1 0,1 0 0,0 0 0,1 0 0,0 0 0,1 0 1,-1 16-1,2-24-15,0 0 1,0 0 0,0 0 0,0-1 0,0 1-1,0 0 1,1 0 0,-1 0 0,1-1 0,0 1 0,-1 0-1,1-1 1,0 1 0,0 0 0,0-1 0,0 1-1,0-1 1,0 1 0,1-1 0,-1 0 0,0 0 0,3 2-1,-2-2 30,0 0-1,0-1 0,0 1 1,0 0-1,0-1 1,1 0-1,-1 1 0,0-1 1,0 0-1,1 0 0,-1 0 1,0-1-1,0 1 0,1 0 1,2-2-1,2 0 110,-1 0 0,1-1-1,-1 0 1,0 0 0,0 0 0,0-1-1,-1 0 1,1 0 0,-1-1-1,9-9 1,-11 10-57,0-1-1,0 0 0,-1 1 0,0-1 1,0 0-1,0 0 0,-1 0 1,1 0-1,-1-1 0,-1 1 0,1 0 1,-1 0-1,0-1 0,0 1 1,-1-7-1,1 9-144,0 1-1,-1-1 1,1 0 0,-1 0-1,0 0 1,0 1 0,0-1-1,0 1 1,-1-1 0,1 1-1,-1-1 1,1 1 0,-1-1-1,0 1 1,0 0 0,0 0-1,0 0 1,0 0 0,0 1-1,-1-1 1,1 0 0,-1 1-1,1 0 1,-1 0 0,1-1-1,-1 1 1,0 1 0,0-1-1,-3 0 1,-4-2-768,16-5 378,-6 7 402,11-10-464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39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9 15843,'0'0'68,"0"0"-1,-1 0 0,1-1 0,0 1 1,0 0-1,0 0 0,0 0 0,0 0 1,0-1-1,-1 1 0,1 0 0,0 0 1,0 0-1,0-1 0,0 1 0,0 0 1,0 0-1,0 0 0,0-1 0,0 1 0,0 0 1,0 0-1,0 0 0,0-1 0,0 1 1,0 0-1,0 0 0,0 0 0,0-1 1,1 1-1,-1 0 0,0 0 0,0 0 1,0 0-1,0-1 0,0 1 0,0 0 1,0 0-1,1 0 0,-1 0 0,0 0 1,0-1-1,0 1 0,0 0 0,1 0 1,-1 0-1,0 0 0,0 0 0,0 0 0,1 0 1,-1 0-1,0 0 0,1 0 14,-1 0-1,1 0 0,-1 0 1,1 0-1,-1 0 0,1 1 1,-1-1-1,1 0 1,-1 0-1,1 1 0,-1-1 1,0 0-1,1 0 0,-1 1 1,1-1-1,-1 1 1,0-1-1,1 0 0,-1 1 1,0-1-1,0 1 0,1-1 1,-1 1-1,0-1 0,0 0 1,0 1-1,0-1 1,1 2-1,6 31 508,-1 1 0,-1 0 1,0 55-1,-3-37-428,1 0-93,-3 1 0,-2-1 0,-12 71 0,8-90-88,-2-1 0,-1 1 0,-1-1 0,-2-1 0,-2 0 0,-22 39 0,14-34-747,-1-1 1,-2-1 0,-2-1-1,-1-1 1,-1-1-1,-54 43 1,36-39-261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39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30 13427,'50'-30'4162,"-50"31"-4110,0-1 0,1 0-1,-1 0 1,0 0 0,0 1 0,0-1 0,0 0-1,0 0 1,1 0 0,-1 1 0,0-1 0,0 0-1,0 0 1,0 1 0,0-1 0,0 0 0,0 0-1,0 1 1,0-1 0,0 0 0,0 0 0,0 1-1,0-1 1,0 0 0,0 0 0,0 0 0,0 1-1,0-1 1,0 0 0,0 0 0,-1 1 0,1-1-1,0 0 1,0 0 0,0 0 0,0 1 0,0-1-1,-1 0 1,1 0 0,0 0 0,-6 16 437,-153 377 1846,126-301-2011,-43 143 126,64-188-421,2 1 0,3-1 0,-3 53 1,10-85-91,0 0 0,1-1 0,1 1 0,0-1 0,1 1 0,1-1-1,0 0 1,1 0 0,7 15 0,-9-22 58,1 0 0,0 0 0,1 0 0,-1-1 0,1 1 0,1-1 0,-1-1 0,1 1 0,0-1 0,0 0 0,0 0 0,1 0 0,0-1 0,0 0 0,0-1 0,0 0 0,0 0 0,10 3 0,18 1-107,0-4 49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55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66 15579,'-1'0'161,"1"0"0,0 0 0,0 0 0,0 0 0,-1 0 0,1 0 0,0 0 0,0 0-1,-1 0 1,1 0 0,0 0 0,0 0 0,-1 0 0,1 0 0,0 0 0,0 0 0,-1-1 0,1 1 0,0 0-1,-1-1 967,1 1-966,-1 0 0,1 0 0,0-1-1,0 1 1,0 0 0,0 0 0,0-1 0,0 1 0,0 0 0,0 0 0,-1 0 0,1-1 0,0 1 0,0 0-1,0-1 1,13-2 1998,20 2-1540,1 0-408,0 0 1,0-3-1,-1 0 0,1-2 0,-1-2 1,33-12-1,-61 18-200,1 0-1,0 0 0,0 0 1,0 1-1,0 0 1,9 0-1,-15 1-9,1 0 0,-1 1 0,0-1-1,1 0 1,-1 0 0,0 1-1,1-1 1,-1 1 0,0-1 0,1 0-1,-1 1 1,0-1 0,1 1 0,-1-1-1,0 0 1,0 1 0,0-1-1,1 1 1,-1-1 0,0 1 0,0-1-1,0 1 1,0-1 0,0 1 0,0-1-1,0 1 1,0-1 0,0 1-1,0-1 1,0 1 0,-1-1 0,1 1-1,0-1 1,0 1 0,0-1 0,-1 1-1,1 0 1,-7 20-5,-13 16-24,-40 58 0,51-81 32,-19 24 10,18-27-12,1 1 0,1 0 0,0 1 1,0 0-1,-10 27 0,16-30 193,5-14-3275,-3 3 2784,0-1 0,0 1 0,1-1 0,-1 1-1,0 0 1,0-1 0,0 1 0,-1-1 0,1-1-1,-3-6-543,-1 0-144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29:11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12235,'35'2'540,"61"4"66,145-10 0,29-25-1029,61-6-390,3 25 355,131 42 741,-143-7-19,1378 52-12,-885-43-391,385 5 1282,-1153-38-1073,8-1 180,76-8 0,-146 8-194,0-1 1,1-1 0,-1-1 0,1 0-1,-25-9 1,-3-1-140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21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18548,'13'-17'1824,"7"4"-1200,1 0-295,8-1 999,6 1-512,5 6-1000,1-3-576,5 7 632,-4-2-160,5-3-160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0:0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21925,'-4'4'2176,"1"2"193,9-3-2713,0 1 224,-3 12 16,-2 1-129,2 3-135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5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14803,'0'3'1769,"2"-1"-993,4 0-112,3 1 992,4-3-376,4 3-95,4-1-217,7-1-48,-1 0-208,3 1-152,0-2-256,-4 0-192,-2 0-760,-2-3-400,-2 0 864,-4-3-176,-1-4-136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56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19 17580,'0'1'289,"0"0"1,-1 0-1,2 0 0,-1 0 1,0 0-1,0 0 1,0 0-1,0-1 0,0 1 1,1 0-1,-1 0 1,0 0-1,1 0 1,-1-1-1,1 1 0,-1 0 1,2 1-1,-2-2-207,1 0 0,0 1 1,-1-1-1,1 0 0,0 0 0,-1 0 0,1 1 0,0-1 0,-1 0 0,1 0 0,0 0 1,-1 0-1,1 0 0,0 0 0,0-1 0,-1 1 0,1 0 0,0 0 0,-1 0 1,1-1-1,0 1 0,-1 0 0,1-1 0,-1 1 0,1 0 0,0-1 0,1 0-19,-1 0-1,1 0 1,-1 0-1,0 0 0,1 0 1,-1 0-1,0-1 0,0 1 1,0 0-1,0-1 1,0 1-1,0 0 0,0-1 1,-1 0-1,1 1 0,0-1 1,-1 1-1,1-1 1,-1 1-1,1-4 0,-1 5-46,-1-1-1,1 1 0,0 0 0,0 0 0,0 0 1,-1 0-1,1-1 0,0 1 0,0 0 1,-1 0-1,1 0 0,0 0 0,-1 0 1,1 0-1,0 0 0,0 0 0,-1 0 1,1 0-1,0 0 0,-1 0 0,1 0 0,0 0 1,0 0-1,-1 0 0,1 0 0,0 0 1,0 0-1,-1 0 0,1 1 0,0-1 1,0 0-1,-1 0 0,1 0 0,0 0 1,0 1-1,0-1 0,-1 0 0,1 0 0,0 0 1,0 1-1,0-1 0,-1 1 0,-9 8 122,-18 33-79,28-42-64,0 0 0,0 0 0,0 0 0,0 0 0,0 0 0,0 0 0,0 0 1,0 0-1,1 0 0,-1 0 0,0 0 0,0 0 0,0 0 0,0 0 0,0 0 0,0 0 0,0 0 1,0 0-1,0 0 0,0 0 0,0 0 0,0 0 0,0 0 0,1 0 0,-1 0 0,0 0 0,0 0 1,0 0-1,0 0 0,0 1 0,0-1 0,0 0 0,0 0 0,0 0 0,0 0 0,0 0 0,0 0 1,0 0-1,0 0 0,0 0 0,0 0 0,0 0 0,0 0 0,0 0 0,0 0 0,0 1 0,0-1 0,0 0 1,0 0-1,0 0 0,0 0 0,0 0 0,0 0 0,0 0 0,0 0 0,0 0 0,0 0 0,0 0 1,0 0-1,7-2-552,29-30-949,-19 20 1085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57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 17164,'-38'66'4213,"24"-42"-3243,0 0 1,-12 32 0,20-40-747,3-9-147,0 0 0,0 0 1,1 0-1,0 0 0,-1 9 0,3-15-74,0 1-1,0-1 1,0 1-1,0-1 1,0 1-1,0-1 1,0 1-1,1-1 1,-1 0-1,1 1 1,-1-1-1,1 0 1,-1 1-1,1-1 1,0 0-1,-1 0 1,1 1-1,0-1 1,0 0-1,0 0 1,0 0-1,0 0 1,0 0-1,0 0 1,1 0-1,-1-1 1,0 1-1,0 0 1,1-1-1,-1 1 1,0-1-1,2 1 1,9 3-10,6 1 9,0 2 1,-1 0 0,1 1-1,27 17 1,-41-23-2,-1 1 0,0-1 1,0 1-1,0 0 0,0 0 1,0 0-1,-1 1 0,1-1 1,-1 1-1,0-1 0,3 8 1,-4-8-3,0 0 0,0 0 1,-1 0-1,1 1 0,-1-1 1,0 0-1,0 1 1,0-1-1,-1 0 0,1 0 1,-1 1-1,0-1 0,1 0 1,-2 0-1,1 0 1,0 0-1,-2 3 0,-3 5 70,0-1 0,-1 0 0,0 0 0,-1-1 0,1 0 0,-2 0 0,1-1 0,-1 0 0,-19 12 0,21-15 0,0-1 0,0 1 0,-1-2 0,0 1 0,1-1 0,-1-1 0,-1 1 0,1-1 1,0-1-1,0 1 0,-1-1 0,1-1 0,-1 0 0,-14-1 0,20 1-133,1-1 0,-1 1 0,0-1 0,1 0 1,-1 0-1,1 0 0,0 0 0,-1 0 0,1 0 0,0-1 0,0 1 0,0-1 0,-1 1 0,2-1 0,-1 0 1,0 0-1,0 0 0,1 0 0,-1 0 0,1 0 0,-1-1 0,1 1 0,-1-4 0,1 3-38,0 0 0,0-1 0,1 0-1,-1 1 1,1-1 0,0 1 0,0-1 0,0 1-1,1-1 1,-1 0 0,1 1 0,0-1 0,0 1-1,0 0 1,0-1 0,4-5 0,14-22-545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57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20740,'2'3'1985,"5"-6"-1353,5-3-264,2 2 968,3-3-375,6-1-465,1-2-144,2 3-304,4 2-192,-1 0-712,1-2-353,-6-2 977,-2 1-224,-1-5-112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58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17220,'58'-6'5720,"3"-9"-3676,63-29-2469,-73 25 973,-32 12-514,-4 1-4,-1 1 1,1 0-1,26-4 1,-40 9-30,-1 0-1,0 0 1,0 0 0,0 0 0,0 0 0,0 0 0,0 0 0,0 0 0,1 0-1,-1 0 1,0 0 0,0 0 0,0 0 0,0 0 0,0 0 0,0 0-1,0 0 1,1 0 0,-1 0 0,0 0 0,0 0 0,0 0 0,0 0 0,0 0-1,0 0 1,0 0 0,0 0 0,0 1 0,0-1 0,1 0 0,-1 0-1,0 0 1,0 0 0,0 0 0,0 0 0,0 0 0,0 0 0,0 1 0,0-1-1,0 0 1,0 0 0,0 0 0,0 0 0,0 0 0,0 0 0,0 0-1,0 1 1,0-1 0,-4 8 24,-8 8 9,-87 87 83,59-65-34,3 2 0,1 2 0,-39 57 1,71-93-139,0 1 1,1 0 0,0 0 0,0 0 0,1 0-1,0 1 1,0-1 0,0 1 0,1-1 0,0 10-1,9-36-1698,-6 4 1361,-1 0-107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58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16492,'2'2'2144,"5"-2"-1232,4 0-240,4 0 1225,6 0-537,8 0-256,5 1-344,6-1-111,5 0-257,3 0-208,6 0-720,0-4-521,-1-2 897,-6 0-168,1-2-112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19 14827,'16'-16'3763,"-11"14"-1048,-11 11-903,-3 4-1377,0 1 0,1 0 0,1 1 0,0 0 0,1 0-1,0 0 1,-5 27 0,11-40-432,0-1 0,0 1-1,-1-1 1,1 1 0,1-1 0,-1 0-1,0 1 1,0-1 0,1 1-1,-1-1 1,0 1 0,1-1 0,-1 0-1,1 1 1,0-1 0,0 0-1,-1 0 1,1 1 0,0-1 0,0 0-1,0 0 1,0 0 0,0 0-1,0 0 1,0 0 0,1-1-1,-1 1 1,0 0 0,1 0 0,-1-1-1,0 1 1,1-1 0,-1 1-1,3-1 1,5 3 8,1-2 0,0 1 0,0-1 0,11-1-1,-4 1-5,-5 0-13,0 0 0,0 1 0,-1 0 0,1 1 1,-1 0-1,0 1 0,0 0 0,0 1 0,15 8 0,-22-10 5,0 0 1,-1-1-1,1 1 0,-1 0 0,1 1 0,-1-1 0,0 1 0,0-1 1,-1 1-1,1 0 0,-1 0 0,0 0 0,0 0 0,0 1 0,-1-1 0,1 0 1,-1 1-1,0-1 0,0 1 0,0-1 0,-1 1 0,0 0 0,0-1 1,0 1-1,0 0 0,-1-1 0,-1 5 0,1-4 17,-1 0 0,0 0 0,0 0 0,-1-1 0,1 1 0,-1-1 0,0 0 0,0 0 0,-1 0 0,1 0 0,-1 0 0,0-1 0,0 0 0,0 0 0,0 0 0,0 0 0,-9 4 0,-7 2 137,0 0 1,-37 11 0,41-15-32,0 0 0,-1-2 0,1 0-1,-24 1 1,35-4-140,0 0 0,0 0 1,1-1-1,-1 0 0,0 1 0,0-2 0,0 1 0,-8-4 0,11 4-68,0-1 0,-1 1 0,1-1 0,0 1 0,0-1 0,0 0 0,0 0 0,0 0 0,1 0 0,-1 0 0,0-1 0,1 1 0,0 0 0,-1-1 0,1 1 0,0-1 0,-1-2 0,0-6-59,0-1 0,0 1 0,1-1 0,1-13 0,2-19-359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18836,'6'-3'2449,"1"0"-1521,0-1-384,3 1 1688,7-2-1103,0 0-273,6 2-512,0-1-256,3 1-720,1 2-425,-2-4 857,0 3-184,3 2-136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6 105 17428,'1'-3'431,"-1"-1"-1,0 1 1,1 0 0,-1-1 0,1 1 0,0 0 0,0-1 0,0 1 0,0 0 0,1 0-1,0 0 1,-1 0 0,1 0 0,3-4 0,-1 3-158,0 0-1,0 1 1,0-1 0,1 1 0,-1 0 0,1 0-1,0 0 1,7-2 0,-2 0-200,1 2-1,0-1 1,1 2 0,-1 0-1,0 0 1,1 1-1,21 0 1,-32 1-73,0 0 0,0 0 0,0 0 0,0 0 1,0 0-1,0 0 0,0 1 0,0-1 0,0 0 0,0 1 0,0-1 0,-1 0 0,1 1 0,0-1 0,0 1 1,0 0-1,-1-1 0,1 1 0,0 0 0,0-1 0,-1 1 0,1 0 0,-1 0 0,1-1 0,-1 1 1,1 0-1,-1 0 0,1 0 0,-1 0 0,0 0 0,1 0 0,-1 0 0,0 0 0,0 0 0,0 0 0,0 0 1,0 0-1,0 0 0,0 0 0,0 0 0,0-1 0,0 1 0,-1 0 0,1 0 0,0 0 0,-1 2 0,-2 5-1,0 0 0,0 0 0,-1 0 0,-4 7 0,7-14 1,-38 68 32,-55 100 125,91-164-207,1 0 0,-1 0 1,1 1-1,0-1 0,1 1 0,-1-1 0,-1 12 0,9-38-6799,-8 5 5691,0-2-267</inkml:trace>
  <inkml:trace contextRef="#ctx0" brushRef="#br0" timeOffset="1">2 227 15403,'-1'-3'2057,"2"-1"-921,2 1-400,6-1 1473,4 1-489,7-2-512,1 3-208,6 0-439,3-1-257,2 2-840,-2 1-377,-3 1 729,-2 4-136,-8-4-168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20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16772,'1'0'53,"-1"0"0,0 0 0,0 0 0,0 0 0,0 0 0,0 0 0,0 0 1,0 0-1,0 0 0,1 0 0,-1 0 0,0 0 0,0 0 0,0 0 0,0 1 1,0-1-1,0 0 0,0 0 0,0 0 0,0 0 0,0 0 0,0 0 0,0 0 1,0 0-1,0 1 0,0-1 0,0 0 0,0 0 0,0 0 0,0 0 0,0 0 1,0 0-1,0 0 0,0 1 0,0-1 0,0 0 0,0 0 0,0 0 0,0 0 1,0 0-1,0 0 0,0 0 0,0 0 0,0 1 0,0-1 0,0 0 0,0 0 1,0 0-1,0 0 0,0 0 0,0 0 0,-1 0 0,1 0 0,0 0 0,0 0 1,0 0-1,0 1 0,0-1 0,0 0 0,0 0 0,0 0 0,-1 0 0,19 2 1398,22-1-364,191-22 1660,25 0-1672,72 21-2505,-327 1 1271,0-1 147,0 0-1,-1 0 0,1 0 1,0 0-1,0 1 1,-1-1-1,1 0 0,0 0 1,0 0-1,-1-1 1,1 1-1,0 0 0,0 0 1,-1 0-1,1 0 1,0-1-1,-1 1 0,1 0 1,0-1-1,-1 1 1,1-1-1,0 1 0,-1 0 1,1-1-1,-1 1 1,1-1-1,-1 0 1,1 0-1,-2-1-295,-4 2-31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6:0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4866 883 12371,'-26'-29'174,"-3"2"0,0 0 0,-1 2 0,-2 2 1,-47-28-1,-184-77-263,-1 9-90,-185-76 76,308 141 150,-183-45 0,170 66 29,-244-20 1,-161 33 85,388 23-53,-194 28 0,272-17-55,1 5-1,1 3 1,-151 59 0,160-46-33,3 4 1,1 3-1,-90 64 1,111-64-26,3 2 0,1 3 0,2 1 1,-69 88-1,82-86-2,3 1 0,1 2 1,3 0-1,3 3 0,-36 96 0,48-105 2,3 0 0,2 2 0,2-1 0,2 1-1,3 0 1,1 1 0,7 80 0,5-55 5,3 0 1,4 0 0,3-2-1,3 0 1,3-1 0,3-2-1,53 96 1,-37-91 3,2-1 0,4-3 0,3-2 0,3-2 0,2-3 0,84 71 0,-35-47 4,5-6 0,2-4 0,4-5 0,3-6 0,3-4 0,3-7 0,204 63 0,-131-63 9,3-9 0,1-9 0,383 21 0,-394-56 6,0-8 0,-1-9 0,0-8 0,242-59 0,26-60 282,-361 102-155,-2-5 1,137-85-1,-155 79-22,-2-4 1,-2-3 0,-3-4-1,68-72 1,-107 96-63,-1-2 1,-2-1-1,40-72 1,-53 79-48,-1-2 0,-2 0 0,-1 0 0,-1-1 1,9-56-1,-16 55-21,-1-1 1,-2 0-1,-2 0 1,-1 1-1,-2-1 1,-2 0-1,-1 1 1,-2 0 0,-2 1-1,-1-1 1,-1 2-1,-2 0 1,-2 0-1,-1 2 1,-2 0-1,-28-39 1,9 24-31,-2 1 1,-2 2-1,-2 1 0,-2 3 1,-69-49-1,24 29 198,-3 3 0,-118-52 0,85 56-87,-3 4 0,-158-37 0,-10 16 30,290 69-106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23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11 17988,'0'0'75,"0"-1"-1,0 1 1,0 0 0,0-1 0,0 1-1,1 0 1,-1-1 0,0 1 0,0 0-1,0-1 1,0 1 0,0-1 0,-1 1-1,1 0 1,0-1 0,0 1 0,0 0-1,0-1 1,0 1 0,0 0 0,-1-1-1,1 1 1,0 0 0,0-1-1,0 1 1,-1 0 0,1 0 0,0-1-1,0 1 1,-1 0 0,1 0 0,-1-1-1,-12 2 1179,-15 13 146,6 2-1041,1 2 0,0 0 0,2 1 0,0 1-1,-21 29 1,32-38-279,0 1 0,1-1 0,1 1 0,0 0 0,0 1 0,1 0 0,1-1 0,0 1 0,1 1 0,0-1 0,1 0 0,0 23 0,2-33-64,0 1 0,0-1 0,0 1 0,1-1 0,-1 1 0,1-1 0,0 0 0,0 1 0,0-1 0,0 0 0,1 1 0,0-1 0,-1 0 0,1 0 0,0 0 0,0-1 0,1 1 0,-1 0 0,1-1 0,-1 1 0,1-1 0,0 0 0,0 0-1,5 3 1,-4-4 13,0 1 0,0-1-1,0 0 1,1 0-1,-1-1 1,0 0-1,1 1 1,-1-1 0,0-1-1,0 1 1,1 0-1,-1-1 1,0 0-1,0 0 1,0-1 0,0 1-1,0-1 1,0 1-1,7-5 1,-3 1 82,-1-1 1,1 0-1,-1 0 0,0 0 1,-1-1-1,1 0 1,-1 0-1,-1 0 0,10-16 1,-14 21-84,1 0 0,-1 0-1,0-1 1,0 1 0,0 0 0,0 0 0,-1-1 0,1 1-1,-1-1 1,1 1 0,-1-1 0,0 1 0,0 0 0,0-1-1,0 1 1,0-1 0,0 1 0,-1-1 0,0 1 0,1 0-1,-1-1 1,0 1 0,0 0 0,0 0 0,0-1 0,0 1-1,-1 0 1,1 0 0,-1 0 0,1 0 0,-1 1 0,0-1-1,0 0 1,0 1 0,0-1 0,0 1 0,0 0 0,0-1-1,0 1 1,0 0 0,-5-1 0,1 0-12,0 0-1,0 0 1,0 1 0,-1 0 0,1 0-1,0 1 1,-8 0 0,12-1-135,0 1-1,0 0 1,0 1 0,0-1-1,0 0 1,0 0 0,0 1 0,0-1-1,0 1 1,0 0 0,0-1-1,0 1 1,0 0 0,1 0-1,-1 0 1,0 0 0,1 1-1,-1-1 1,1 0 0,-1 1 0,1-1-1,-1 1 1,1-1 0,0 1-1,-2 3 1,3-5 86,0 0 0,0 1-1,0-1 1,0 0 0,0 0 0,0 1-1,0-1 1,0 0 0,0 1 0,0-1 0,0 0-1,0 0 1,0 1 0,0-1 0,0 0 0,0 1-1,0-1 1,0 0 0,0 0 0,0 1-1,0-1 1,0 0 0,1 0 0,-1 1 0,0-1-1,0 0 1,0 0 0,1 0 0,-1 1 0,0-1-1,0 0 1,0 0 0,1 0 0,-1 1-1,8 1-773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23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17 238 17228,'-10'8'1930,"3"-2"234,17-11 340,13-11-1561,-1 0 0,0-2-1,32-32 1,49-72 39,-97 113-952,7-6 261,-19 36-129,-22 47-92,13-33-198,1 0-1,-12 53 1,24-72-677,6-11-884,-2-6 1531,0 0 0,-1 0-1,1 0 1,-1 0 0,1 0-1,-1 0 1,1 0 0,-1 0-1,0-1 1,0 1 0,2-3-1,11-10-765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24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43 18380,'2'0'4058,"-10"9"-2056,-14 18-488,14-13-1222,1-1 1,-11 28 0,16-37-284,1-1 0,0 1-1,0-1 1,0 1 0,1 0-1,-1-1 1,1 1 0,0 0 0,0 0-1,0-1 1,0 1 0,1 0-1,-1-1 1,1 1 0,0-1 0,0 1-1,0 0 1,3 3 0,-3-6-2,0 1 1,0-1 0,0 1-1,0-1 1,1 0 0,-1 1-1,1-1 1,-1 0-1,1 0 1,-1 0 0,1 0-1,0 0 1,-1-1 0,1 1-1,0 0 1,0-1-1,-1 1 1,3-1 0,0 1 14,1-1 0,-1 0 0,0 0 0,0 0 0,1-1 0,-1 0 0,7-1 0,0-2 61,0 0 0,0-1 0,0 0 0,18-12 0,-20 11-11,-1 0 0,-1 0 0,1-1 0,-1 0 0,0 0 0,-1-1 0,8-12 0,-10 15-25,-1 0 0,-1 0 0,1 0 0,-1-1 0,0 1 0,0-1 0,0 0 0,-1 1 0,0-1 0,0 0 0,-1 0 0,1 0 0,-2-11 0,1 15-67,0 0 0,-1 0 0,0 0 1,1-1-1,-1 1 0,0 0 0,0 0 1,0 0-1,0 1 0,0-1 1,0 0-1,-1 0 0,1 1 0,0-1 1,-1 0-1,0 1 0,1 0 0,-1-1 1,0 1-1,0 0 0,0 0 1,0 0-1,0 0 0,0 0 0,0 0 1,0 1-1,0-1 0,0 1 1,0-1-1,0 1 0,0 0 0,-4 0 1,-7-1-368,0 2 1,-1 0 0,1 0-1,-16 5 1,15-3 311,-18 4-494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7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18820,'6'13'9698,"-6"-18"-9298,6 3-984,-4-4-720,0 0 1048,-2-1-200,-2 1-201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13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55 11883,'-3'-1'1036,"-1"-1"0,0 1 0,1 0 0,-1-1 0,1 0 0,0 0 0,0 0 0,-4-3 0,7 5-775,-1-1 1,1 1-1,-1-1 0,0 1 0,1-1 1,-1 1-1,1-1 0,0 1 0,-1-1 1,1 1-1,-1-1 0,1 0 0,0 1 1,0-1-1,-1 0 0,1 1 0,0-1 1,0 0-1,0 1 0,-1-1 1,1 0-1,0 1 0,0-1 0,1-1 1,-1 1-211,0 0 0,1 1 1,-1-1-1,1 1 0,-1-1 1,1 1-1,0-1 1,-1 0-1,1 1 0,-1 0 1,1-1-1,0 1 1,-1-1-1,1 1 0,0 0 1,0 0-1,1-1 0,8-2 19,1 0 0,-1 1-1,1 1 1,-1-1-1,1 2 1,0-1-1,0 2 1,-1-1-1,1 2 1,0-1 0,-1 1-1,16 5 1,-24-6-69,0 0 0,0-1 0,0 1 0,-1 0 0,1 0 0,0 0 0,0 0 0,-1 0 0,1 0-1,-1 1 1,1-1 0,-1 0 0,0 1 0,1-1 0,-1 1 0,0 0 0,1 1 0,-2-2-2,1 1-1,-1-1 0,0 0 1,0 1-1,0-1 0,0 0 0,0 1 1,0-1-1,0 0 0,0 1 1,0-1-1,-1 0 0,1 1 0,0-1 1,-1 0-1,1 0 0,-1 0 1,0 1-1,0 0 0,-3 3-8,0 0 0,0 0 1,-1 0-1,0 0 0,1-1 0,-2 0 0,1 0 0,-10 5 0,-5 2-25,-1-2-1,-24 8 1,23-9 0,21-8 30,1 0 0,0 1-1,0-1 1,-1 0 0,1 0 0,0 0 0,0 0 0,-1 0-1,1 1 1,0-1 0,0 0 0,-1 0 0,1 0 0,0 1-1,0-1 1,-1 0 0,1 0 0,0 1 0,0-1 0,0 0-1,0 0 1,0 1 0,0-1 0,-1 0 0,1 1 0,0-1 0,0 0-1,0 0 1,0 1 0,0-1 0,0 0 0,0 1 0,0-1-1,0 0 1,0 1 0,0-1 0,0 0 0,1 0 0,-1 1-1,0-1 1,0 0 0,0 1 0,0-1 0,0 0 0,1 0-1,-1 1 1,0-1 0,0 0 0,0 0 0,1 0 0,-1 1-1,0-1 1,0 0 0,1 0 0,15 14-234,-13-12 180,16 12-276,0 1-1,30 35 0,-43-44 280,-1 0 0,0 1 0,0 0 0,0 0 0,-1 1 0,0-1 0,-1 1 0,1 0 0,-2 0 0,1 0 0,2 14 0,-5-19 65,0-1 0,0 1-1,0 0 1,0 0-1,-1-1 1,1 1 0,-1 0-1,1-1 1,-1 1-1,0-1 1,0 1 0,0-1-1,0 1 1,-1-1 0,1 0-1,-3 4 1,0-3 58,1 1 0,-1-1 0,0 1 0,0-1 1,0 0-1,0 0 0,0-1 0,-7 3 0,1 0 134,0-2 0,-1 1 0,1-1 0,0-1 0,-1 0 1,0-1-1,-18 1 0,18-2 13,-1-1 0,1-1 1,0 0-1,-16-4 1,24 5-233,-1 0 0,1 0 1,0 0-1,0-1 1,0 1-1,0-1 0,0 0 1,1 1-1,-1-1 1,0-1-1,1 1 0,-1 0 1,1 0-1,0-1 1,0 0-1,0 1 1,0-1-1,0 0 0,-1-4 1,3 6-160,0 0 1,0-1 0,0 1 0,0 0-1,0-1 1,1 1 0,-1 0-1,0-1 1,1 1 0,-1 0-1,1-1 1,-1 1 0,1 0-1,0 0 1,-1 0 0,1 0 0,0 0-1,0-1 1,0 2 0,0-1-1,0 0 1,0 0 0,0 0-1,0 0 1,0 0 0,1 1-1,-1-1 1,2 0 0,6-5-80,9-7-806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13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 21077,'0'-4'2344,"-2"1"-1648,4 6 1529,1 7-1337,-1 1-272,1 6-480,0 2-136,0 4-168,0 3-136,-3-3-560,0 0-329,-3-5 905,2 0-192,2-4-192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14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20556,'0'9'2385,"2"-3"-1625,-1-2 2881,-1-3-3865,6 5-376,-6-9-769,3-7 929,3-6-168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19100,'11'3'9304,"56"5"-8191,82-4-760,-95-5-297,-53 1-56,-1 0 0,0 0 0,1 0 0,-1 0-1,0 0 1,1 0 0,-1 0 0,0 0-1,1 0 1,-1 0 0,0 0 0,1 0 0,-1 1-1,0-1 1,1 0 0,-1 0 0,0 0-1,0 0 1,1 1 0,-1-1 0,0 0 0,0 0-1,1 1 1,-1-1 0,0 0 0,0 0 0,0 1-1,1-1 1,-1 0 0,0 1 0,-2 11-17,-15 18-20,13-24 29,-23 36-16,-1-2 27,3 2 0,1 1-1,-30 76 1,49-94 11,5-22-57,-1 1 0,0 0-1,0 0 1,0 0 0,-3 6 0,4-13-357,-1 1-1,1-1 1,-1 0 0,1 0 0,-1 0 0,0 1 0,0-1 0,-2-3 0,0-3-594,-1-3 83,0-1 0,-1 1 0,-10-22 0,1 10-222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19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18148,'0'1'2048,"7"1"-1007,0-2-337,8 0 1240,3-3-232,11-1-471,0-1-193,3 0-296,3-1-168,-2 0-384,0 2-272,-7 1-784,-5 0-472,-9 0 1048,-1 0-232,-2-1-225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4:1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25 18972,'8'-7'1070,"16"-10"3088,-24 17-4077,0 0-1,1 0 0,-1 0 1,0 0-1,1 0 1,-1 0-1,0 0 1,1 0-1,-1 0 1,0 0-1,1 0 1,-1 0-1,0 0 1,1 0-1,-1 0 0,0 0 1,1 0-1,-1 0 1,0 0-1,1 0 1,-1 1-1,0-1 1,0 0-1,1 0 1,-1 0-1,1 1 1,2 14 1676,-4 1-1884,-1 0 0,0 0 0,-2-1 0,0 1 0,0-1 0,-2 0 0,0 0 0,0-1 0,-1 1 0,-1-2 0,-1 1 0,0-1 0,0 0 0,-1-1 0,-13 13 0,7-13-382</inkml:trace>
  <inkml:trace contextRef="#ctx0" brushRef="#br0" timeOffset="1.37">20 558 19108,'0'13'2777,"0"-1"-1585,-1-8-440,-1-1 1585,2 4-809,0-1-240,0-2-584,0 2-328,-1-6-1448,1-2 440,-3-5 432,-3-11-200,-1-4-144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0:2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930 850 12667,'-22'-11'801,"9"4"-584,1 0-1,-1 1 1,0 1-1,0 0 1,-21-4-1,33 9-210,-1 0-1,1 0 1,0 0-1,-1 0 1,1 0-1,0 0 1,-1 0-1,1 0 0,0 1 1,-1-1-1,1 0 1,0 1-1,0-1 1,-1 1-1,1 0 1,0-1-1,0 1 1,0 0-1,0 0 1,0 0-1,0-1 1,0 1-1,0 0 1,0 0-1,0 1 1,1-1-1,-1 0 1,0 0-1,1 0 1,-1 0-1,1 1 1,-1-1-1,1 0 0,0 0 1,-1 1-1,1 1 1,-2 6-50,1 1 1,0-1 0,1 1-1,1 10 1,-1-10 25,36 505-778,-8-171 1003,-13 483 902,-54-2-1133,-50-25-639,-38-3 514,123-773 158,-99 706 133,23 5-41,40-356-68,-52 385 52,-13 131 292,40 6-17,49-149-412,-15 335-176,10-752 184,-17 452 59,39-583-3,47 373 0,-32-484-25,4-1 1,4-1 0,46 114 0,-44-142-16,3-2-1,3-1 1,3-2 0,2-1-1,59 70 1,-33-59-7,3-2 1,3-4 0,2-2-1,3-4 1,2-3 0,103 54-1,-8-20-49,360 128-1,73-37 58,5-32 37,-382-94-3,682 138-25,14-72-135,139-82-176,2-48 19,-630 4 248,2119-12-94,-1750 27 92,411 0 46,-1213-7 18,1835 9 223,-77-26 17,-1678 12-248,-1-3 0,0-4-1,99-28 1,-137 28 4,-2-2-1,1-2 1,-2-2-1,0-1 0,-2-2 1,0-2-1,61-49 1,-57 34 7,-2-1 1,-1-2-1,-2-1 1,-3-2 0,-1-2-1,-2 0 1,-2-2-1,-2-2 1,22-60 0,4-34 56,59-264 0,-8-160 61,19-441 66,-47-3-95,-62 821-92,-10 137 2,39-743-3,-69 0-14,-56 201 33,20 179 3,48 274-56,6 0-1,6-1 1,7 0-1,26-176 1,2 127-441,74-255 0,-59 300-84,6 1 0,86-165 0,-113 262 451,2 1-1,2 1 0,3 2 0,1 1 0,64-65 0,-75 88 124,1 1 0,1 1 0,1 1 0,0 2 0,2 0 0,0 2 0,0 1 1,2 1-1,-1 1 0,2 2 0,43-9 0,33 4 109,133-3 0,-111 11-83,442-49-22,1-23-64,-43 5 117,349-62 642,-11-61-202,-683 141-456,-3-8 0,255-127-1,-194 62-24,254-182 0,-359 219-29,156-111-26,-16-18-48,149-204-4,-342 327 130,-5-4 0,110-182 1,-158 225 26,-2-2 1,-3 0-1,23-87 0,35-201 308,-40 153-256,13-62-72,-42 172-1,4-91 1,-18 135-49,-2-1 0,-1 0 0,-3 1 1,-1 0-1,-2 0 0,-2 0 0,-2 1 0,-1 0 0,-3 1 1,-1 1-1,-1 1 0,-3 0 0,-1 2 0,-1 0 0,-2 1 0,-2 2 1,-1 1-1,-1 1 0,-2 1 0,-1 2 0,-61-42 0,26 28-106,-3 3 0,-120-48 0,-157-37-399,333 119 479,-800-204-385,-16 73 61,-1057-47 900,535 100-478,783 55-219,-513-35-319,-432-11 279,-3 69 837,1260 7-411,-975 19 337,-1015 101-582,-589 54-625,2271-144 509,-2062 66-272,1899-77 261,99-2 188,-663 19-322,922-28 28,197-3 98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0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 17756,'-6'3'1760,"6"1"-960,3-4-264,10 0 1057,3 0-281,10-1-288,4-3-192,8-2-191,5 0-89,0-1-144,0 0-112,-2 3-304,-6-1-288,-9 1-600,-4 3-353,-9-1 953,-12 2-176,3 0-272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05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15067,'-1'9'2297,"1"0"-1305,1-7-320,5 3 2041,7-1-1457,3-3-200,10 2-256,2-1-160,8-1-263,1-1 31,-1 0-368,-3 0-296,0-3-809,-7-1 1465,-5-5-528,-3-1-96,-3-3-112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52 14283,'0'-1'270,"1"0"0,-1 0 0,1 0 0,-1 0 0,1 0 0,-1 0 0,0 0 0,0 0-1,0 0 1,0 0 0,1-1 0,-2 1 0,1 0 0,0 0 0,0 0 0,0 0 0,0 0 0,-1 0 0,1 0 0,-1-2 0,0 2-146,1 1-1,-1 0 1,0-1 0,1 1 0,-1 0 0,0 0 0,1 0-1,-1 0 1,0-1 0,1 1 0,-1 0 0,0 0 0,1 0-1,-1 0 1,0 1 0,0-1 0,1 0 0,-1 0 0,0 0 0,1 0-1,-1 1 1,1-1 0,-1 0 0,0 1 0,1-1 0,-1 0-1,1 1 1,-1-1 0,1 1 0,-1-1 0,1 1 0,-1 0-1,-3 2-81,1-1 0,0 1 0,0 0 0,0 0 0,0 0-1,0 1 1,1-1 0,-1 1 0,1-1 0,0 1 0,0 0-1,1 0 1,-1 0 0,1 0 0,0 0 0,0 0 0,0 0-1,0 0 1,1 1 0,-1-1 0,2 8 0,0-4-43,0 0 0,1 0 0,0 0 0,1 0 0,0 0 1,0 0-1,1 0 0,-1-1 0,2 0 0,5 8 0,-10-15 1,10 14 6,-1 0 0,0 1-1,0 0 1,11 31 0,-18-42 3,-1 0 1,0 0-1,0 0 1,-1 0-1,1 0 0,-1 1 1,0-1-1,0 0 1,0 0-1,0 0 0,-1 1 1,0-1-1,0 0 1,0 0-1,0 0 1,0 0-1,-1 0 0,0-1 1,0 1-1,0 0 1,0-1-1,-1 1 0,1-1 1,-1 0-1,0 0 1,-4 3-1,5-3 40,-1-1 0,1 0 1,-1 1-1,0-2 0,0 1 0,0 0 0,0 0 0,-1-1 0,1 0 1,0 0-1,0 0 0,-1 0 0,1 0 0,-1 0 0,1-1 0,-1 0 1,-4 0-1,5 0-3,0-1 0,0 0 0,0 0 0,1 0 0,-1 0 0,0 0 0,0 0 0,1-1 0,-1 0 0,1 1 0,-1-1 0,1 0 0,0 0 0,-1 0 0,1 0 0,0-1 0,0 1 0,1-1 0,-1 1 0,-1-4 0,1 2-28,0 0-1,0 0 1,0 0 0,1 0-1,-1 0 1,1-1-1,0 1 1,0 0 0,1-1-1,0 1 1,-1-1-1,1 1 1,1 0 0,-1-1-1,1 1 1,0 0 0,0-1-1,0 1 1,0 0-1,1 0 1,-1 0 0,1 0-1,0 0 1,1 0-1,-1 0 1,5-5 0,8-8-21,-1 1 1,2 1 0,0 1 0,25-17-1,-1-2 49,-40 33-46,20-17 39,26-29 1,-42 42 20,0-1 1,0 0-1,-1 0 0,1 0 0,-1-1 1,0 1-1,-1-1 0,1 0 0,-1 0 1,0 0-1,0 0 0,0-8 0,-2 14-38,1-1 0,-1 0-1,0 0 1,0 0-1,0 0 1,-1 0-1,1 1 1,0-1 0,0 0-1,0 0 1,-1 0-1,1 1 1,0-1 0,-1 0-1,1 0 1,0 1-1,-1-1 1,1 0-1,-1 0 1,1 1 0,-1-1-1,0 1 1,1-1-1,-1 1 1,0-1 0,0 0-1,-1 0 9,1 1 1,-1-1-1,1 1 1,-1 0-1,0-1 0,1 1 1,-1 0-1,0 0 0,0 0 1,1 0-1,-1 0 1,-2 1-1,0 0-130,0 0 1,0 0 0,1 0-1,-1 0 1,0 1-1,1 0 1,-1 0 0,1 0-1,-1 0 1,-5 5-1,8-5-115,-1 1-1,1 0 0,-1-1 1,1 1-1,0 0 0,0 0 1,0 0-1,0 0 1,0 0-1,1 0 0,0 0 1,-1 0-1,1 0 0,0 1 1,0-1-1,2 5 0,2 8-668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32 21093,'4'6'2096,"-4"-4"-1360,0-8 2545,-1 0-4545,-5-3 519,3 4 281,2-8-176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2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34 19036,'1'-1'194,"0"0"0,0 0 0,-1 0 1,1 0-1,-1 0 0,1 0 0,-1 0 0,0 0 0,1 0 0,-1-1 1,0 1-1,0 0 0,0 0 0,1 0 0,-1-1 0,-1 1 0,1 0 0,0-2 1,0 3-74,-1-1 1,1 0 0,-1 1 0,1-1-1,-1 0 1,1 1 0,-1-1 0,1 1-1,-1-1 1,1 1 0,-1-1 0,0 1-1,1 0 1,-1-1 0,0 1 0,0 0-1,1-1 1,-1 1 0,0 0 0,-1-1-1,-2 1 21,1 0-1,-1-1 0,0 1 1,0 0-1,0 1 1,1-1-1,-1 1 0,0 0 1,1 0-1,-5 1 0,0 2-126,-1 0-1,1 0 0,0 1 1,1 0-1,-1 1 0,1 0 0,0 0 1,0 0-1,1 1 0,0 0 1,0 0-1,1 0 0,0 1 0,0 0 1,0 0-1,1 0 0,1 1 1,-1-1-1,1 1 0,-2 12 0,4-19-13,1-1 0,0 1 0,0 0 0,0-1 0,0 1-1,0-1 1,0 1 0,0-1 0,0 1 0,0-1 0,1 1-1,-1-1 1,1 1 0,-1-1 0,1 1 0,-1-1 0,1 1-1,0-1 1,1 2 0,-1-2 1,0-1 0,0 1 0,0 0-1,0-1 1,0 0 0,0 1 0,0-1-1,0 1 1,0-1 0,0 0 0,1 0 0,-1 0-1,0 0 1,0 0 0,0 0 0,0 0 0,0 0-1,0 0 1,1 0 0,0-1 0,4-1 5,0 0 0,-1 0 0,1-1 0,-1 0 1,0 0-1,0 0 0,0 0 0,7-7 0,1-3 21,-1-1 0,0 0 0,-1 0 0,15-27 0,-21 36-79,-4 13 16,-4 19-27,2-24 45,-1 21 7,0 0 0,1 1 1,1-1-1,2 0 0,0 0 1,11 45-1,-7-49 24,-1-4-3,-1 0-1,0-1 1,-2 1 0,1 0 0,-1 18-1,-2-33 14,0 0-1,0 0 0,-1 0 0,1 0 0,0 0 0,0 0 0,-1 0 0,1 0 0,0 0 1,-1 0-1,1 0 0,-1 0 0,0 0 0,1-1 0,-1 1 0,0 0 0,1 0 1,-1 0-1,0-1 0,0 1 0,0 0 0,1-1 0,-1 1 0,-2 0 0,1 0 41,-1 0 0,0 0-1,0-1 1,0 1-1,0-1 1,0 1 0,0-1-1,-5 0 1,-5-2 256,0 0-1,-25-7 1,-22-10 367,54 17-689,1-1 0,-1 1 1,1-1-1,0 0 0,0-1 0,0 1 1,1-1-1,-7-5 0,11 9-40,0-1 0,0 1 0,0 0 1,0 0-1,-1 0 0,1-1 0,0 1 0,0 0 0,0 0 0,0-1 0,0 1 1,0 0-1,0 0 0,0-1 0,0 1 0,0 0 0,0 0 0,0 0 0,0-1 1,0 1-1,0 0 0,0 0 0,0-1 0,0 1 0,0 0 0,0 0 0,0-1 1,0 1-1,0 0 0,0 0 0,1 0 0,-1-1 0,0 1 0,0 0 0,0 0 1,0 0-1,1-1 0,-1 1 0,0 0 0,0 0 0,0 0 0,1 0 0,-1 0 1,0-1-1,0 1 0,0 0 0,1 0 0,-1 0 0,0 0 0,0 0 0,1 0 1,-1 0-1,20-4-1860,-12 2 1530,13-2-397,5 0-209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2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3 252 20116,'0'10'2433,"-1"-5"-1385,0 0 1761,3-3-1337,1 1-720,0-3-344,0 1-768,1 1-456,-2-11-368,-8-5 720,-1-2-225</inkml:trace>
  <inkml:trace contextRef="#ctx0" brushRef="#br0" timeOffset="1">292 0 21733,'2'0'1888,"-3"4"-1280,-3 7-272,-5 10 897,-1 6-273,0 8-456,0 0-232,-1 7-136,0 1 16,3-3-184,-1 0-88,5-12-360,0-4-344,1-7-649,-1-5 1177,4-15-1024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25 19196,'-18'33'4836,"-26"55"-3627,35-69-1100,0 1 0,1 0-1,1 1 1,0 0 0,-4 32 0,11-51-95,0-1-1,-1 1 1,1-1 0,0 1 0,0-1 0,0 1 0,1-1 0,-1 1 0,0-1 0,1 1 0,-1-1 0,1 1 0,-1-1 0,1 0 0,0 1 0,-1-1 0,1 0 0,0 1 0,1 0 0,-1-1 2,0 0 0,1 0-1,-1-1 1,0 1 0,0-1 0,0 1 0,1-1-1,-1 1 1,0-1 0,1 0 0,-1 1 0,0-1-1,1 0 1,-1 0 0,0 0 0,1 0 0,1-1-1,3 0 46,-1 0 0,1-1-1,0 0 1,-1 0 0,1 0-1,-1-1 1,0 0-1,6-4 1,6-6 173,0-1-1,0 0 1,-2-1 0,20-25-1,-26 28-88,0 0-1,-1 0 1,0-1-1,-1 0 1,-1 0-1,0-1 1,6-22 0,-11 33-120,0 0 0,-1-1 0,1 1 1,-1-1-1,1 1 0,-1-1 0,0 1 1,0-1-1,-1 1 0,1-1 0,-1 1 0,1-1 1,-1 1-1,0 0 0,-1-1 0,1 1 1,-3-4-1,3 4-28,-1 1 0,-1 0 0,1 0 0,0 0 0,0 0 1,-1 1-1,1-1 0,-1 0 0,0 1 0,1 0 0,-1 0 0,0 0 0,0 0 0,0 0 0,1 0 1,-1 1-1,0-1 0,0 1 0,0 0 0,-6 0 0,-1 1-305,0 0-1,0 1 1,0 0-1,0 1 1,0 0-1,1 1 1,-1-1-1,1 2 1,0-1-1,0 1 1,1 1-1,-16 12 1,19-13-374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3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2 214 15251,'0'1'66,"-1"0"-1,1 0 0,0 0 0,0 0 1,0-1-1,0 1 0,0 0 0,0 0 1,0 0-1,0 0 0,0 0 1,0-1-1,1 1 0,-1 0 0,0 0 1,0 0-1,1-1 0,-1 1 1,1 0-1,-1 0 0,0-1 0,1 1 1,0 0-1,-1-1 0,1 1 0,-1 0 1,1-1-1,0 1 0,-1-1 1,1 1-1,0-1 0,0 0 0,-1 1 1,1-1-1,0 0 0,0 1 1,0-1-1,-1 0 0,1 0 0,0 0 1,1 0-1,6 2 250,0-2 0,0 1 0,14-2 0,-12 0 174,54-4 1440,66-14 1,-52 6-1091,697-63 1849,-162 22-2678,-538 45-7,162-22 128,-237 31-131,0 0-1,0 0 0,0 1 0,0-1 0,0 0 0,0 0 0,0 0 0,0 0 0,0 0 0,0 0 0,1 0 0,-1 0 0,0 0 0,0 0 0,0 0 0,0 0 0,0 0 0,0 0 0,0 0 1,0 0-1,0 0 0,0-1 0,0 1 0,0 0 0,1 0 0,-1 0 0,0 0 0,0 0 0,0 0 0,0 0 0,0 0 0,0 0 0,0 0 0,0 0 0,0 0 0,0 0 0,0 0 0,0 0 1,0 0-1,0 0 0,0-1 0,0 1 0,0 0 0,0 0 0,0 0 0,0 0 0,0 0 0,0 0 0,0 0 0,0 0 0,0 0 0,0 0 0,0 0 0,0 0 0,0-1 0,0 1 1,0 0-1,0 0 0,0 0 0,0 0 0,0 0 0,0 0 0,0 0 0,0 0 0,0 0 0,0 0 0,0 0 0,0 0 0,-8-5-234,-10-1-598,-6 0-338,-24-5 383,16 8 157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17324,'0'0'76,"0"0"1,0 1 0,0-1 0,0 0 0,0 0-1,0 1 1,0-1 0,0 0 0,0 0-1,0 1 1,0-1 0,0 0 0,1 0 0,-1 1-1,0-1 1,0 0 0,0 0 0,0 0-1,0 0 1,1 1 0,-1-1 0,0 0 0,0 0-1,0 0 1,1 0 0,-1 1 0,0-1-1,0 0 1,1 0 0,-1 0 0,0 0 0,0 0-1,1 0 1,-1 0 0,0 0 0,0 0-1,1 0 1,14-3 1509,15-12 195,-27 14-1413,29-19 514,-1-2 0,0-1 1,42-42-1,-36 32-513,-36 32-364,-1 1 0,1-1 1,-1 0-1,0 1 0,1-1 0,-1 1 1,1 0-1,0-1 0,-1 1 0,1-1 0,-1 1 1,1 0-1,0 0 0,-1-1 0,1 1 1,-1 0-1,1 0 0,0 0 0,-1-1 0,1 1 1,0 0-1,0 0 0,-1 0 0,1 0 1,0 0-1,-1 1 0,2-1 0,-2 1-3,1-1 0,-1 1 1,1 0-1,-1 0 0,1-1 0,-1 1 0,1 0 0,-1 0 0,0 0 0,0 0 0,1-1 1,-1 1-1,0 0 0,0 0 0,0 0 0,0 0 0,0 1 0,-6 42 10,6-44-11,-5 24-69,-1 0-66,1 1 0,1-1 0,1 1 0,1 41 0,2-64 67,0 0 1,0-1 0,0 1 0,1-1-1,-1 1 1,1-1 0,-1 1 0,1-1-1,-1 1 1,3 2 0,-3-4 61,0 0 0,1 1 0,-1-1 0,1 0 0,-1 0 0,1 1 0,-1-1 0,0 0 0,1 0 0,-1 0 0,1 0 0,-1 0 0,1 0 0,-1 0 0,1 0 0,-1 0 0,1 0 0,-1 0 0,1 0 0,-1 0 0,1 0 0,-1 0 0,1 0 0,-1 0 0,1-1 0,-1 1 0,1 0 0,-1 0 0,0 0 0,1-1 0,-1 1 1,1 0-1,-1-1 0,0 1 0,1 0 0,-1-1 0,0 1 0,1-1 0,11-11-343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 17868,'6'-1'2024,"-5"6"-1160,-1 2-383,-4-1 1503,1 1-872,0 0-832,2 1-344,1-7-848,0 3 1888,1-8-1288,1 3 16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0:3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3366 531 10450,'-33'-39'148,"-1"2"-1,-1 1 0,-3 2 1,0 1-1,-2 2 0,-2 2 1,0 2-1,-2 1 1,-65-27-1,65 38-94,0 2 0,-1 1 1,-1 3-1,0 2 0,0 1 1,0 3-1,-64 3 0,3 7-24,0 5-1,-109 26 1,113-13 10,1 5 0,2 4 1,-160 77-1,-260 188 67,434-241-93,2 3 1,3 4 0,2 4 0,4 3-1,3 3 1,-65 88 0,91-99-35,3 2 1,3 2 0,3 2 0,4 1-1,-39 113 1,51-115-107,3 1 0,3 0-1,2 1 1,4 1 0,4 0 0,3 86 0,5-104-23,4 0 1,1 0-1,3 0 1,2-1-1,3-1 1,1-1-1,3 0 1,2-1-1,3-1 1,1-1-1,2-2 1,68 83-1,-29-55 85,3-3-1,3-4 0,3-2 0,143 92 0,9-17 300,5-10 0,483 192 0,-414-219 150,4-13 1,534 86 0,-395-120-59,604-1 1,-714-60-165,0-14 1,439-82 0,-87-51-100,-4-30-100,-450 119 3,-208 56 30,640-190-149,-541 152 107,-1-5-1,-3-5 1,138-87 0,-217 116 71,0-2 1,-2-2-1,-1-1 0,56-60 0,-81 77 35,-2 0 0,0-1 0,0 0 0,-1-1 0,-1 0 0,-1-1 0,-1 0 0,0 0 0,-1 0 0,0-1 0,-2 0 0,0 0 0,-1 0 0,-1 0 0,0-30 0,-5 12 82,-1 1-1,-2 0 1,-2 1 0,-1-1 0,-1 1 0,-16-34 0,-8-5 85,-65-108 0,29 74-119,-4 4 0,-4 3 1,-183-179-1,87 122-98,-243-167 0,355 280-57,-416-283-349,-47 11 64,-16 27 134,-23 54 146,398 180 107,-262-49 0,162 60 131,-1 12 0,-301 4 0,337 32 1,1 10 1,-408 77 0,478-53-143,2 8 1,2 6-1,2 7 1,-178 96 0,190-80-21,4-2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5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15787,'0'-1'224,"1"-1"-1,-1 1 0,0 0 0,0 0 1,1-1-1,-1 1 0,1 0 0,-1 0 0,1 0 1,0 0-1,-1 0 0,1 0 0,0 0 1,0 0-1,0 0 0,0 0 0,0 0 1,0 0-1,0 0 0,0 1 0,0-1 0,0 0 1,0 1-1,0-1 0,0 1 0,1 0 1,-1-1-1,0 1 0,0 0 0,3-1 1,4 0 372,0 0 0,0 0 0,12 1 1,-16 0-463,-1 0-62,3 0 106,0 0 0,0 0 0,0 1 0,12 2-1,-17-3-163,1 1-1,-1-1 0,0 1 1,1 0-1,-1-1 0,0 1 0,1 0 1,-1 0-1,0 0 0,0 0 1,0 0-1,0 0 0,0 0 0,0 0 1,0 0-1,0 0 0,0 1 0,-1-1 1,1 0-1,0 1 0,-1-1 1,1 1-1,-1-1 0,1 0 0,-1 1 1,0 1-1,0-1 9,0 0 1,0 0-1,0-1 1,-1 1-1,1 0 1,-1-1-1,1 1 1,-1 0-1,0-1 0,0 1 1,0-1-1,0 1 1,0-1-1,-1 2 1,-20 22 381,16-20-302,-15 15 190,9-8 1,-20 24 1,29-33-276,1 0 0,-1 1-1,1-1 1,0 1 0,1-1 0,-1 1 0,0 0 0,1 0-1,0 0 1,0 0 0,0 0 0,0 7 0,1-9-31,0-1 0,0 0 0,0 0 0,0 0-1,0 0 1,1 1 0,-1-1 0,0 0 0,1 0 0,-1 0 0,1 0 0,-1 0 0,1 0 0,0 0 0,-1 0 0,1 0 0,0 0 0,0 0 0,0 0 0,-1-1 0,1 1-1,1 1 1,1-1-78,-1 0 0,1 0 0,0 0-1,-1 0 1,1 0 0,0-1-1,-1 1 1,1-1 0,3 1-1,3-1-339,0 0-1,0-1 0,-1 0 1,1 0-1,10-3 0,-4-1-18,-1-1-1,19-9 0,-2-2-385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16588,'1'5'2520,"2"-3"-1440,1 3 2281,-1-4-2249,0-1-560,0-1-1072,-2-4 600,-1 3-280,2-1-128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16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43 22181,'0'-2'234,"0"0"0,0 0 0,1 0 1,-1 0-1,1 0 0,0 1 1,-1-1-1,1 0 0,0 0 0,0 1 1,0-1-1,0 0 0,1 1 0,-1-1 1,0 1-1,1-1 0,-1 1 0,1 0 1,-1 0-1,1 0 0,-1 0 0,1 0 1,0 0-1,3-1 0,-1 1-97,-1 0 0,1 0-1,0 1 1,-1-1 0,1 1 0,0 0-1,-1 0 1,1 0 0,0 1 0,-1 0 0,1-1-1,-1 1 1,5 2 0,-5-2-139,1 0-1,0 1 1,-1 0 0,1 0-1,-1 0 1,1 0 0,-1 1 0,0-1-1,0 1 1,0 0 0,0 0-1,2 4 1,-3-5 3,-1 0 0,0 0 0,0 0 0,0 0 0,0 0 0,0 0 0,-1 0 0,1 0-1,-1 1 1,1-1 0,-1 0 0,0 1 0,0-1 0,0 0 0,0 0 0,0 1 0,-1-1 0,1 0 0,0 0 0,-1 1 0,0-1 0,-1 3 0,-3 5 1,-1-1 0,0 1 0,-1-1 0,1 0 0,-2-1 0,-12 13 0,-12 13-119,32-34 105,-1 0-1,1 0 1,0 1-1,-1-1 1,1 0-1,0 1 1,0-1 0,-1 1-1,1-1 1,0 0-1,0 1 1,0-1-1,0 1 1,-1-1 0,1 1-1,0-1 1,0 0-1,0 1 1,0-1-1,0 1 1,0-1 0,0 1-1,0-1 1,0 1-1,0-1 1,0 1-1,1-1 1,-1 0-1,0 1 1,13 6-256,31-2-34,-29-4 226,-11-1 55,1 1 0,-1 0 1,0 0-1,0 0 0,0 0 0,-1 1 0,1-1 0,0 1 0,0 0 0,-1 0 0,1 1 1,-1-1-1,6 6 0,-7-6 14,-1 0 1,1 1-1,-1-1 0,0 1 1,0-1-1,0 1 1,0-1-1,0 1 0,0 0 1,-1-1-1,1 1 1,-1 0-1,0 0 0,0-1 1,0 1-1,0 0 1,0 0-1,-1-1 0,1 1 1,-1 0-1,0-1 1,-1 4-1,0 1 94,-1 0 0,0-1 0,0 1 0,-1-1 0,0 0 0,0 0 0,-1 0 0,1 0 0,-1-1 0,0 0 0,-1 0 0,1 0 0,-1 0 0,0-1 0,0 0 0,-9 4 0,10-6-85,1 0-1,-1 0 1,1 0-1,-1-1 0,0 0 1,0 0-1,1 0 0,-1 0 1,0-1-1,0 0 1,0 0-1,0 0 0,0-1 1,0 1-1,0-1 0,1 0 1,-1-1-1,0 1 0,1-1 1,-1 0-1,1 0 1,-1 0-1,1-1 0,0 1 1,-4-5-1,6 7-107,1-1 1,0 0-1,0 0 0,0 0 0,0 0 0,1 0 1,-1 0-1,0-1 0,0 1 0,1 0 1,-1 0-1,0 0 0,1-1 0,0 1 1,-1 0-1,1-1 0,0 1 0,-1 0 1,1-1-1,0 1 0,0-1 0,0 1 1,0 0-1,0-1 0,1 1 0,-1 0 0,0-1 1,1 1-1,-1 0 0,0-1 0,1 1 1,0 0-1,-1 0 0,1-1 0,1 0 1,10-7-736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46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 20932,'-3'-1'1809,"11"2"-1225,4 5-256,2-3 792,6 4-328,4 4-359,8 6-73,4 3-200,1 2-40,2-1-72,-2 1-104,-3-1-440,-1 0-289,-4-6 649,-3 0-80,-6-7-120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47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18404,'4'7'2088,"3"3"-1415,5 3-241,5 4 984,3 8-544,3 1-240,4 8-208,2-4-96,0 5-368,-1 0-288,-3-2-744,-4-3 1224,-5-7-312,-2-1-88,-4-8-176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48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 17812,'12'-11'2059,"0"0"1,25-17 0,-32 24-1805,1 1 0,-1 0 1,0 0-1,1 1 0,0 0 1,-1 0-1,1 0 0,0 1 0,0-1 1,11 0-1,-17 2-250,1 0 0,-1 0-1,0 0 1,0 0 0,1 0-1,-1 0 1,0 0 0,0 0 0,0 0-1,1 0 1,-1 0 0,0 0 0,0 0-1,1 0 1,-1 0 0,0 0-1,0 1 1,0-1 0,1 0 0,-1 0-1,0 0 1,0 0 0,0 0-1,1 0 1,-1 1 0,0-1 0,0 0-1,0 0 1,0 0 0,0 0 0,1 1-1,-1-1 1,0 0 0,0 0-1,0 0 1,0 1 0,0-1 0,0 0-1,0 0 1,0 1 0,-5 9 86,-15 9-15,-9 1-10,23-17-53,0 1-1,1 0 1,0-1 0,-1 2-1,1-1 1,1 1 0,-9 9-1,13-13-12,0-1-1,0 0 1,0 1 0,-1-1-1,1 1 1,0-1-1,0 1 1,0 0 0,0-1-1,0 1 1,1-1-1,-1 1 1,0-1 0,0 0-1,0 1 1,0-1-1,0 1 1,1-1 0,-1 1-1,0-1 1,0 1-1,1-1 1,-1 0 0,0 1-1,1-1 1,-1 1-1,1-1 1,-1 0 0,0 0-1,1 1 1,-1-1-1,1 0 1,-1 0 0,1 1-1,-1-1 1,0 0 0,1 0-1,0 0 1,26 11 20,-15-8 7,-8-1-29,1 1 0,-1-1-1,0 0 1,0 1 0,0 0 0,-1 0-1,1 0 1,-1 1 0,1-1 0,-1 1-1,0 0 1,5 7 0,-8-9 6,1-1 1,0 1 0,-1 0-1,1-1 1,-1 1 0,0-1-1,1 1 1,-1 0 0,0-1-1,0 1 1,0 0-1,0-1 1,0 1 0,0 0-1,-1-1 1,0 3 0,0-2 16,0 1 0,0-1 0,0 0 0,-1 0 0,1-1 0,-1 1 0,1 0 0,-1 0 0,0-1 0,1 1 0,-1-1 0,0 1 0,0-1 1,-4 2-1,-5 2 220,1 1 0,-20 5 0,26-10-206,1 0 0,-1 0 0,0 0-1,1 0 1,-1-1 0,0 0-1,1 0 1,-1 0 0,0 0-1,1 0 1,-1-1 0,1 0-1,-5-1 1,7 2-81,1 0-1,-1-1 1,1 1-1,-1-1 1,1 1-1,-1-1 1,1 1 0,-1-1-1,1 0 1,0 1-1,-1-1 1,1 0-1,0 1 1,-1-1-1,1 0 1,0 1 0,0-1-1,0 0 1,-1 1-1,1-1 1,0 0-1,0 0 1,0 1-1,0-1 1,0 0-1,1 1 1,-1-1 0,0 0-1,0 0 1,0 1-1,1-1 1,-1 0-1,0 1 1,1-1-1,-1 0 1,0 1 0,1-1-1,-1 1 1,1-1-1,0 0 1,6-6-362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5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1 556 17172,'5'-4'748,"1"-1"1,0 0-1,0 1 1,14-6-1,5-5 63,110-79 552,206-187 1,-225 166-2946,-108 102 1376,-7 13 194,-1 0 0,0 0 0,0 0 0,0 0 0,1-1 0,-1 1 0,0 0 0,0 0 0,0 0 0,0-1 0,0 1 0,0 0 0,0 0 0,1 0 0,-1-1 0,0 1 0,0 0 0,0 0 0,0-1 0,0 1 0,0 0 0,0 0 0,0-1 0,0 1 0,0 0 0,0 0 0,0-1 0,0 1 0,0 0 0,-1 0 0,1 0 0,0-1 0,0 1 0,0 0 0,0 0 0,0-1 0,0 1 0,-1 0 0,1 0-1,0 0 1,0 0 0,0-1 0,0 1 0,-1 0 0,1 0 0,0 0 0,0 0 0,-1 0 0,-10-1-458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50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8 383 14043,'-3'6'1816,"-1"-6"-1031,5 0-177,2-6 1128,7-7-432,7 2-47,9-8-209,4-11-128,9-4-176,5-4-112,5-3-152,0 1-208,0 1-664,-8 2-456,-6 2 728,-5 9-184,-9 6-88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51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17 16972,'12'-17'7757,"-17"29"-6555,2-8-1161,1 1 1,0 0-1,0 0 1,1 1-1,-1-1 0,0 10 1,2-14-47,0 1 0,0-1 1,0 0-1,0 1 1,1-1-1,-1 0 0,0 1 1,1-1-1,-1 0 0,1 1 1,-1-1-1,1 0 0,0 0 1,-1 0-1,1 1 1,0-1-1,0 0 0,0 0 1,0 0-1,0 0 0,0 0 1,0-1-1,0 1 0,0 0 1,0 0-1,1-1 0,-1 1 1,0-1-1,1 1 1,-1-1-1,2 1 0,9 2-15,-7-2 7,0 1 1,0 0 0,0-1-1,0 1 1,0 1 0,7 4 0,-11-6 8,0 0 0,0 0 1,0-1-1,-1 1 0,1 0 0,0 0 1,0 1-1,-1-1 0,1 0 1,-1 0-1,1 0 0,-1 0 1,0 0-1,1 1 0,-1-1 0,0 0 1,0 0-1,0 1 0,0-1 1,0 0-1,0 0 0,0 1 1,0-1-1,0 0 0,-1 0 0,1 1 1,0-1-1,-1 0 0,1 0 1,-1 0-1,1 0 0,-1 0 1,0 0-1,0 2 0,-5 5 51,0 1 0,-1-1-1,0-1 1,0 1 0,0-1 0,-1 0 0,0-1-1,0 0 1,-1 0 0,0-1 0,0 0-1,0 0 1,-1-1 0,-10 3 0,18-6-98,1 0 0,0-1 0,-1 1 0,1-1 0,-1 0 0,1 1 0,-1-1 0,1 0 0,-1 0 0,0 0 0,1 0 0,-1 0 0,1 0 0,-1 0 0,1-1 0,-1 1-1,1 0 1,-1-1 0,1 1 0,-1-1 0,1 0 0,0 0 0,-1 1 0,1-1 0,0 0 0,0 0 0,0 0 0,-1 0 0,1 0 0,0-1 0,0 1 0,0 0 0,1 0 0,-1-1 0,0 1 0,0 0 0,1-1 0,-1 1 0,1-1 0,-1 1 0,1-1 0,0 1 0,-1-1 0,1 1 0,0-1 0,0 1 0,0-1 0,0 1 0,0-1 0,1 0 0,-1 1 0,0-1 0,1 1 0,-1 0 0,2-3 0,7-16-545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52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18188,'1'-11'2288,"4"6"-1247,2 2-425,3 1 1656,1-3-847,4 0-649,0 0-376,3 4-992,0 1-537,-3 0 929,-5-2-224,-5-6-88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0:4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5007 520 8682,'-24'-1'97,"-500"-12"1149,-1 26-629,-206 60-366,9 70-176,512-81-75,-249 111 1,-183 130-34,208-56 11,339-184 74,4 5 0,-114 107 0,166-137-6,3 1-1,1 3 0,2 0 0,2 2 0,-34 64 0,47-73-19,2 0 0,2 1-1,1 1 1,1 0-1,2 0 1,2 1 0,2 1-1,-3 46 1,10-36-22,1-1-1,2 1 1,3-1 0,2 1 0,2-2 0,2 0 0,1 0-1,36 73 1,-18-55-20,3 0 0,3-3 0,3-1-1,2-2 1,58 61 0,-34-51-15,4-3 0,96 70 0,175 85 8,-198-145 66,160 61 0,165 26 143,-223-97-44,362 51 0,261-32 32,853-61 6,-1154-58-131,577-112 0,-794 77 40,-3-15-1,444-170 1,-608 179 73,-3-9 1,227-142 0,-338 182-84,-1-4-1,-3-2 1,-1-4 0,-3-2 0,-3-3 0,63-81-1,-89 96-28,-2-1 0,-2-2 0,-3-1-1,26-62 1,-36 70-12,-3-2-1,-1 0 1,-1-1 0,-3 1 0,5-82 0,-13 78-10,-1 1 0,-3-1 0,-2 1 0,-1 0 0,-3 1 0,-1 0 0,-26-63 0,12 49 1,-2 2 0,-2 0 0,-3 2 0,-73-94 0,52 86 6,-78-71 0,-72-45 64,47 54 8,-6 7 0,-222-122 0,281 181-58,-378-210 128,-19 32-35,2 50-68,346 140-145,-216-38 0,191 61-63,0 8 1,-331 14 0,201 20 11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56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0 188 16868,'0'-1'262,"1"0"1,-1 0 0,0 0-1,0 0 1,1 0 0,-1 0-1,1 0 1,-1 0 0,1 0-1,-1 0 1,1 1 0,-1-1-1,1 0 1,0 0 0,0 1-1,-1-1 1,1 0 0,2 0 0,18-12 1213,-13 9-858,86-48 1759,37-22-2007,-127 71-364,2-1 1,0 1-1,0-1 1,0 1 0,0 0-1,1 1 1,8-3-1,-14 5-6,-1 0 1,1 0-1,-1 0 0,1 0 0,0 1 0,-1-1 0,1 0 0,-1 0 0,1 1 0,-1-1 0,1 0 0,-1 1 1,0-1-1,1 1 0,-1-1 0,1 1 0,-1-1 0,0 0 0,1 1 0,-1-1 0,0 1 0,1-1 0,-1 1 0,0 0 1,0-1-1,0 1 0,0-1 0,0 1 0,1-1 0,-1 1 0,0 0 0,0-1 0,0 1 0,0-1 0,0 1 0,-1 0 1,1 32 17,0-25-12,0-3-7,0-1 0,0 0 0,0 1 0,1-1 0,0 0-1,0 0 1,0 0 0,0 0 0,1 1 0,-1-2 0,1 1-1,0 0 1,3 5 0,-3-7-3,1 0 1,-1 0-1,0 0 0,0 0 0,1-1 1,-1 1-1,1 0 0,-1-1 0,1 0 1,0 0-1,0 1 0,-1-2 1,1 1-1,0 0 0,0-1 0,0 1 1,0-1-1,0 0 0,0 0 0,3 0 1,7-1-68,-1 0 0,1-1 1,-1-1-1,18-6 0,-24 8-136,0-1-1,-1-1 0,1 1 1,-1-1-1,1 0 0,-1 0 0,0-1 1,0 1-1,-1-1 0,1 0 0,4-5 1,-8 3-241,-6 4-155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5:56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7 128 14211,'-7'1'3453,"18"-9"-1213,20-10 79,-6 6-922,50-17-1,-66 26-1254,0 0 0,0 1 0,0 1 0,0-1 1,0 1-1,1 1 0,-1 0 0,0 0 0,16 3 1,-20-1-117,-1-1 0,0 1-1,1 0 1,-1 0 0,0 0 0,0 1 0,-1 0 0,5 3 0,-5-3-23,1-1 0,-1 1-1,0-1 1,1 0 0,-1 0 0,1 0-1,-1 0 1,1-1 0,0 1 0,0-1 0,0 0-1,5 0 1,0-1 10,1 0-1,-1-1 1,1 0 0,-1-1 0,0 0-1,1 0 1,-1-1 0,16-7 0,-12 4-344,0-1 0,-1 0 0,0-1 1,0-1-1,12-10 0,-23 18 295,-1 1 0,0 0-1,1 0 1,-1 0 0,1-1 0,-1 1-1,0 0 1,0-1 0,1 1-1,-1 0 1,0-1 0,1 1 0,-1 0-1,0-1 1,0 1 0,0-1-1,0 1 1,1 0 0,-1-1 0,0 1-1,0-1 1,0 1 0,0 0-1,0-1 1,0 1 0,0-1 0,0 1-1,0-1 1,0 1 0,0 0-1,0-1 1,0 1 0,-1-1 0,1 1-1,0 0 1,0-1 0,0 1-1,0-1 1,-1 1 0,1 0-1,0-1 1,0 1 0,-1 0 0,1-1-1,0 1 1,-1 0 0,1 0-1,0-1 1,-1 1 0,1 0 0,-1 0-1,1 0 1,0-1 0,-1 1-1,1 0 1,-1 0 0,-7-3-720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6:03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1 481 14043,'16'-9'2606,"0"-1"-1,-1-1 1,24-20 0,50-58 396,71-112-2249,-86 85-321,-65 102-382,-8 22-17,-9 29-17,6-32-21,-81 253-20,28-96 56,55-160-46,-8 27 55,8-28-85,0 1 0,-1-1 0,1 0 0,0 1 0,0-1 0,0 1 0,0-1 1,0 1-1,0-1 0,0 1 0,1-1 0,-1 0 0,0 1 0,1-1 0,0 2 0,0-2-8,-1-1-1,1 0 0,-1 1 1,1-1-1,-1 0 1,1 0-1,-1 0 0,1 0 1,0 0-1,-1 1 1,1-1-1,-1 0 0,1 0 1,-1 0-1,1 0 0,-1 0 1,1-1-1,0 1 1,-1 0-1,1 0 0,-1 0 1,1 0-1,-1-1 1,1 1-1,-1 0 0,1 0 1,-1-1-1,1 1 0,-1 0 1,0-1-1,1 0 1,17-13 259,-16 12-400,16-14-228,3-1-91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6:0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20964,'-30'34'4883,"-3"12"-3424,27-37-1448,1 1 1,0-1-1,0 1 0,1 0 0,0 0 1,1 1-1,0-1 0,-2 19 0,4-26-9,1 0-1,0 0 1,1 0 0,-1 0-1,1 0 1,-1 0 0,1 0-1,0 0 1,0 0 0,0-1-1,0 1 1,0 0 0,1-1-1,-1 1 1,1-1-1,0 0 1,0 1 0,0-1-1,0 0 1,0 0 0,0 0-1,1 0 1,3 2 0,6 3 4,0-1 0,1 0 0,26 9 0,3 0 37,-38-13-43,-1 0 0,1 0 1,0 1-1,-1-1 0,1 1 1,-1 0-1,0 0 0,0 0 0,0 0 1,0 0-1,2 5 0,-4-7-1,0 0 0,0 1 0,-1-1 0,1 1 0,-1 0 0,1-1 0,-1 1 0,1-1 0,-1 1 0,0 0 0,0-1 0,0 1 0,0 0 0,0-1 0,0 1 0,0 0 0,-1-1 0,1 1 0,-1 0 0,1-1 0,-1 1 0,1-1 0,-1 1 0,0-1 0,0 1 0,0-1 0,0 0 0,0 1 0,0-1 0,0 0 0,-3 2 0,-4 4 41,0-1 0,0 0 0,-1-1 0,0 0 0,0 0 0,-1-1 1,1 0-1,-1-1 0,-10 3 0,-10 1 231,-54 5-1,73-11-247,-1 0 0,0-1-1,0-1 1,0 1-1,-13-4 1,22 4-126,0-1 1,0 0 0,0 1-1,0-1 1,0 0 0,1-1-1,-1 1 1,0 0 0,1-1-1,-1 0 1,1 1-1,-1-1 1,1 0 0,0 0-1,0-1 1,0 1 0,0 0-1,0-1 1,0 1 0,1-1-1,-1 1 1,1-1 0,-1 0-1,1 0 1,-1-4 0,1-1-21,0 0 0,1 0 0,0 0 0,1 0 0,-1 0 0,1 0 0,1 0 0,2-8 0,11-38-651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6:0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18604,'9'1'2312,"4"2"-1159,1-2-425,6 1 1448,6-1-535,4 2-561,3 0-328,-1-1-768,2-1-600,-1-1-1553,-3-1 1865,-4-1-320,0-1-216</inkml:trace>
  <inkml:trace contextRef="#ctx0" brushRef="#br0" timeOffset="1">472 336 17764,'-4'32'1888,"-4"-9"-1152,1-2-296,-4 6 945,-5-2-281,0 2-440,3-3-208,-2 1-312,6-4-72,5 1-440,-1-4-272,2-5-1456,3-4 1824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6:05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33 20668,'1'-1'170,"0"1"0,0-1 0,0 0 0,-1 0 0,1 1 0,0-1 0,0 0-1,0 0 1,-1 0 0,1 0 0,0 0 0,-1 0 0,1 0 0,-1 0 0,1 0 0,-1 0-1,0-1 1,1 1 0,-1 0 0,0 0 0,0-2 0,0 2-85,0 1 0,0 0 0,0-1 0,0 1 0,0-1 0,0 1 0,0-1 0,0 1 0,-1 0 1,1-1-1,0 1 0,0 0 0,-1-1 0,1 1 0,0 0 0,0-1 0,-1 1 0,1 0 0,0 0 0,-1-1 0,1 1 0,0 0 0,-1-1 1,0 1 17,0 0 1,0 0-1,-1-1 1,1 1 0,0 0-1,0 0 1,0 0-1,0 0 1,0 0 0,0 1-1,0-1 1,0 0-1,-2 1 1,-6 3-46,0 1 0,0-1 0,1 2-1,0-1 1,0 1 0,0 1 0,1-1 0,-1 1 0,2 0 0,-1 1 0,1 0 0,0 0-1,1 0 1,-8 16 0,12-23-47,1-1 0,0 1 0,-1-1 0,1 1 0,0-1 0,0 1 0,0-1 0,-1 1 0,1-1 0,0 1 0,0-1 0,0 1 0,0-1-1,0 1 1,0 0 0,0-1 0,0 1 0,0-1 0,0 1 0,0-1 0,0 1 0,1-1 0,-1 1 0,0-1 0,0 1 0,1-1 0,-1 1 0,0-1 0,0 1 0,1 0 0,0-1 13,-1 0-1,1-1 1,-1 1 0,1 0 0,-1 0 0,1-1-1,-1 1 1,1 0 0,-1-1 0,1 1 0,-1 0-1,0-1 1,1 1 0,-1-1 0,1 1 0,-1-1-1,0 1 1,0-1 0,1 1 0,-1-1 0,0 1-1,0-1 1,0 1 0,1-1 0,-1 1 0,0-1-1,0 1 1,0-1 0,0 0 0,0 0 0,2-3 20,-2 3-34,0 1-1,0 0 0,0-1 0,0 1 1,0-1-1,0 1 0,0-1 0,0 1 1,0 0-1,0-1 0,0 1 0,0-1 1,0 1-1,0 0 0,0-1 0,0 1 1,0-1-1,-1 1 0,1 0 0,0-1 1,0 1-1,-1-1 0,1 1-9,-1 0 1,1-1-1,-1 1 0,1 0 1,0 0-1,-1 0 0,1 0 0,-1 0 1,1 0-1,-1 0 0,1 0 1,-1 0-1,1 0 0,-1 0 0,1 0 1,0 0-1,-1 0 0,1 1 1,-1-1-1,1 0 0,-1 0 0,1 0 1,0 1-1,-1-1 0,1 0 1,-1 0-1,1 1 0,0-1 0,0 0 1,-1 1-1,1-1 0,0 1 1,-1-1-1,1 0 0,0 1 0,-9 15-2,8-14 2,-6 12-5,-19 47 17,24-57-13,1 1 0,0 0-1,0 0 1,0 0 0,0 0 0,1 0-1,0-1 1,0 1 0,0 0 0,1 8-1,0-10 0,0-1 0,0 1 0,1-1 0,-1 0 0,0 0 0,1 1 0,0-1 0,-1 0 0,1 0 0,0 0 0,0 0 0,0-1 0,0 1 0,0-1 0,1 1 0,-1-1 0,0 1 0,1-1 0,-1 0-1,4 1 1,8 2-17,0 0-1,24 3 0,-9-2-6,-14-1-5,-1 0 0,0 0 0,0 1 0,0 1 0,17 10 0,-28-14 16,0 0 1,0 1-1,0-1 1,0 1-1,0-1 1,0 1-1,-1 0 0,1 0 1,-1 0-1,0 1 1,3 3-1,-4-4 7,-1 0 0,1-1-1,0 1 1,-1-1-1,1 1 1,-1 0 0,0-1-1,0 1 1,0 0 0,0-1-1,-1 1 1,1 0-1,-1-1 1,1 1 0,-1-1-1,0 1 1,0-1 0,-2 4-1,1-2 6,-1 0-1,0 0 0,0 0 0,0-1 1,0 1-1,-1-1 0,0 0 1,1 0-1,-1 0 0,0-1 1,-1 1-1,1-1 0,0 0 0,-1 0 1,1 0-1,-1-1 0,-7 2 1,-8 2 11,-1-2 1,-33 2-1,31-4 41,-45-3 1,62 2-74,0-1 1,0 0-1,0 0 0,1 0 0,-1-1 1,0 0-1,1 0 0,-1-1 0,1 0 1,0 0-1,-1 0 0,1 0 0,-4-5 1,7 6-106,0 0 1,1 0-1,-1-1 1,1 1 0,0-1-1,0 1 1,0-1-1,0 1 1,0-1 0,0 0-1,1 1 1,-1-1-1,1 0 1,0 0 0,0 1-1,0-1 1,0 0-1,1-4 1,1-7-391,1 1 1,6-20-1,-5 21 444,9-32-765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6:05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19636,'12'0'2585,"-1"-1"-1553,8-4-392,2 3 1617,8-1-945,2 0-272,8 1-496,-3 2-240,1-2-512,3 0-440,-5-2-1000,-2 0 1384,-5 1-248,0 0-201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6:06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16932,'5'10'2256,"-5"-1"-1328,-2 2-352,-6 5 1441,-6 7-833,-5 2-192,-2 14-456,-1 0-151,0 4-249,-1 0-128,3-4-128,-1-1-113,9-5-471,2-8-352,2-17 800,7-6-184,-5-5-72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6:06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55 17356,'-1'-3'232,"0"0"1,0-1 0,0 1-1,-1 0 1,1 0 0,-1 0-1,0 1 1,1-1 0,-1 0 0,0 1-1,-1-1 1,1 1 0,0 0-1,-1-1 1,1 1 0,-1 0-1,-4-2 1,4 3-123,1 0 0,0 1 0,-1-1 1,1 0-1,0 1 0,-1 0 0,1-1 0,-1 1 0,1 0 0,-1 0 0,1 1 1,-1-1-1,1 0 0,0 1 0,-1 0 0,1-1 0,0 1 0,-1 0 0,1 0 1,0 0-1,0 0 0,0 1 0,0-1 0,-3 3 0,-3 3 87,1-1-1,0 2 0,0-1 0,0 1 1,-5 9-1,10-14-138,0 0 1,0-1-1,0 1 1,1 0-1,-1 0 0,1 0 1,0 0-1,0 0 1,0 0-1,0 1 0,1-1 1,-1 0-1,1 0 1,0 1-1,-1-1 0,2 0 1,-1 1-1,0-1 1,2 5-1,-1-6-19,0 0 0,1 0 0,-1 0-1,1 0 1,0 0 0,-1-1 0,1 1 0,0-1 0,0 1 0,0-1 0,0 0-1,0 0 1,0 0 0,0 0 0,0 0 0,0 0 0,1 0 0,-1-1-1,0 1 1,1-1 0,-1 0 0,0 0 0,1 0 0,-1 0 0,5 0 0,-1-1 44,1 1 0,-1-1 1,1-1-1,-1 1 1,1-1-1,-1 0 0,12-5 1,-15 5-70,-1 0 1,1 1-1,-1-1 1,0 0-1,1-1 0,-1 1 1,0 0-1,0 0 1,0-1-1,-1 0 1,1 1-1,0-1 1,-1 0-1,0 1 1,0-1-1,0 0 0,0 0 1,1-4-1,-2 5-88,0 1 1,0-1-1,0 1 0,0-1 0,0 1 0,0-1 0,0 1 1,-1-1-1,1 1 0,0-1 0,-1 1 0,1-1 0,-1 1 1,0-1-1,0 1 0,1 0 0,-1-1 0,0 1 0,0 0 1,0 0-1,0 0 0,0 0 0,0 0 0,-1 0 0,1 0 1,0 0-1,-1 0 0,1 0 0,0 1 0,-1-1 0,1 0 1,-1 1-1,1 0 0,-1-1 0,1 1 0,-1 0 0,-1-1 1,0 1-125,-1 0 0,1 0 0,0 0 0,0 0 0,-1 0 0,1 1 0,0-1 0,0 1 0,-1 0 0,1 0 1,0 0-1,0 0 0,0 1 0,-3 1 0,-7 11-778</inkml:trace>
  <inkml:trace contextRef="#ctx0" brushRef="#br0" timeOffset="1">446 564 14435,'-2'0'116,"-27"12"1839,-33 17-1,55-25-1525,1-1 0,0 1 0,-1 1 0,2-1 0,-1 1 0,0 0 0,1 0 0,0 1 1,0-1-1,-7 13 0,11-17-350,0 1 0,0-1 1,0 1-1,1-1 1,-1 1-1,1-1 1,-1 1-1,1-1 1,0 1-1,-1 0 0,1-1 1,0 1-1,0 0 1,0-1-1,0 1 1,0-1-1,1 1 0,-1 0 1,0-1-1,1 1 1,-1-1-1,1 1 1,1 1-1,-1-1-9,1 0 1,0 0-1,0 0 1,-1-1-1,1 1 1,0-1-1,1 1 0,-1-1 1,0 0-1,0 0 1,1 0-1,-1 0 0,4 1 1,6 1 77,0-1 0,0-1 1,0 0-1,0 0 0,15-2 1,-15 0-27,-1 0 1,1-1-1,-1-1 0,1 0 1,-1 0-1,0-1 0,16-8 1,-25 10-107,1 1-1,0-1 1,-1 0 0,0 1 0,1-1 0,-1 0-1,0-1 1,0 1 0,0 0 0,0 0-1,-1-1 1,1 1 0,0-1 0,1-4 0,-3 4-29,1 1 1,-1 0 0,0-1-1,0 1 1,0-1-1,0 1 1,0-1 0,0 1-1,-1-1 1,1 1 0,-1-1-1,0 1 1,0 0 0,1-1-1,-2 1 1,1 0-1,0 0 1,0 0 0,-1 0-1,-2-3 1,-2-2-298,0 0-1,-1 1 1,0 0 0,0 0 0,-13-8-1,10 7 82,7 5-257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43:09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11 17724,'0'-3'1328,"0"0"-1256,-8-1-416,-4 4 2184,4 1-1664,-2 1 72,3-1 81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13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6725 530 11755,'-172'-45'964,"-285"-116"1,287 94-935,-2 8 0,-3 7 0,-2 9 0,-1 6 0,-320-21 0,222 50 108,0 12 0,-459 68 0,409-14-204,-601 188 0,747-181-286,2 7 1,-248 139 0,286-128 12,3 6 0,5 6 0,-152 142 0,37 9 80,192-184 263,3 2-1,-54 86 1,65-81 34,2 2 0,-50 131 0,71-149-70,2 0 0,2 2 0,3 0 0,-8 100 0,17-96-25,3 0-1,2-1 0,3 1 0,2-1 0,3 0 1,2-1-1,35 93 0,-23-91 90,2-1-1,2-2 1,3-1 0,2-1 0,2-2 0,87 94-1,-65-87 103,3-4-1,2-1 1,118 74-1,-86-71-1,3-5 0,130 51 0,225 41 111,7-49-169,548 13-19,8-78 298,387-60 573,-7-122-273,-608-17-484,-583 110-145,350-153-1,-180 11 54,-297 150-51,-2-3-1,108-100 1,-145 116-10,-1-2 1,-3-2-1,-1-1 1,-2-1-1,39-74 1,-53 83-12,-2 0-1,-2-2 1,-1 1 0,-1-2-1,-3 1 1,-1-1 0,-2-1-1,3-59 1,-9 62-7,-2 0 1,-1 0-1,-1 0 0,-3 1 0,0-1 0,-3 1 0,-14-36 1,6 29-12,-1 0 0,-3 2 1,-1 0-1,-2 1 0,-36-42 1,-1 11-22,-3 2 0,-3 3 0,-3 3 1,-2 4-1,-113-69 0,-10 12-62,-226-95 0,92 66-244,-7 15 0,-5 15 1,-533-106-1,573 166 112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0:11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16 20740,'-4'-8'1185,"-6"2"-1617,2 4-561,4 2 961,8 6-288,8 3-104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0:1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58 14643,'-1'0'126,"1"0"-1,-1 0 0,0 1 1,1-1-1,-1 0 1,1 0-1,-1 0 0,1 0 1,-1-1-1,1 1 1,-1 0-1,0 0 1,1 0-1,-1 0 0,1 0 1,-1-1-1,1 1 1,-1 0-1,1-1 0,-1 1 1,1 0-1,0-1 1,-1 1-1,8-8 1922,23-7 75,56-10-167,-75 23-1818,1 0 0,0 1 0,-1 0 0,1 0 0,19 3 0,-30-2-131,0 0 0,0 0 0,0 0 0,0 0 0,0 0 0,0 0 0,0 1 0,0-1 0,0 1 0,0-1 0,0 0 0,0 1 0,0-1 1,0 1-1,0 0 0,0-1 0,-1 1 0,1 0 0,0 0 0,0-1 0,0 2 0,-1-1-2,0 0-1,0 0 0,1 0 1,-1 0-1,0-1 0,0 1 1,-1 0-1,1 0 1,0 0-1,0 0 0,0-1 1,0 1-1,-1 0 1,1 0-1,0 0 0,-1-1 1,1 1-1,-1 0 1,0 1-1,-4 4 11,-1 1 0,0-2-1,0 1 1,-7 5 0,11-9-7,-25 19-16,-2 2 73,2 1 0,-26 28 0,46-45-130,1 0 0,0 1 1,1-1-1,0 1 0,0 0 1,0 1-1,1 0 0,1-1 1,-1 1-1,1 0 0,1 0 1,-3 19-1,4-25-48,1 0 0,0 0 0,0 0 1,1 1-1,-1-1 0,1 0 0,-1 0 0,1 0 0,0 0 0,0 0 0,0-1 0,0 1 0,1 0 0,1 3 0,-1-5 31,-1 1-1,1 0 0,-1-1 0,1 1 1,0-1-1,-1 0 0,1 0 0,0 0 1,0 0-1,0 0 0,0 0 0,0 0 1,0 0-1,0-1 0,1 1 0,-1-1 1,0 1-1,0-1 0,0 0 0,0 0 1,4 0-1,28-7-576,6-11-146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0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54 13579,'-39'19'569,"1"2"-1,1 2 1,1 1 0,-56 50-1,76-59-489,1 0-1,1 2 1,0-1-1,2 2 1,0 0-1,0 0 0,2 1 1,0 0-1,2 1 1,0 0-1,-8 30 1,12-27-79,0-1 0,2 1 1,1 0-1,0-1 0,2 1 0,0 0 1,2 0-1,1-1 0,0 0 1,2 0-1,0 0 0,1 0 0,2-1 1,0 0-1,1-1 0,1 0 1,1 0-1,1-2 0,0 1 1,2-2-1,0 1 0,19 15 0,-22-22 12,2-1-1,-1 0 0,1-1 0,1 0 0,0-1 0,0-1 0,0 0 1,1-1-1,0-1 0,17 3 0,-11-4 68,0-1 0,-1-1 0,1-1 0,0-1 0,0-1 0,0-1 0,22-5 1,-6-2 133,0-2 0,-1-1 1,0-2-1,-1-1 0,-1-2 1,0-2-1,-2-1 0,41-31 1,-45 29-4,-2-2 0,0 0 0,-1-2 0,-1-1 0,-2-1 0,37-57 0,-50 70-154,-2-2 0,1 1 0,-2-1 0,-1 0 0,0-1 0,-1 0 0,0 0 0,-2 0 0,0 0 0,-1 0 0,-1-1 1,-1 1-1,0 0 0,-2-1 0,-3-23 0,2 30-51,-1 1 0,0-1 1,0 1-1,-1-1 0,0 1 1,-1 1-1,0-1 0,-1 1 1,-8-10-1,3 7-150,-1 0 0,1 0 0,-2 2 0,0-1 0,-24-13 0,4 6-304,0 2 0,-1 2 0,-1 1 1,-1 1-1,-37-7 0,-7 3-163,7 1-179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2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16 19180,'13'-4'2201,"-2"-3"-1337,1 3 1544,-14 8-1255,-1 7-457,-2 1-152,0 5-376,-3-1-72,3 3-96,1-1-112,3 1-280,-2-5-216,1-1-633,0-4-271,-1-8 1112,-2-1-368,-3-4-176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2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18572,'0'2'280,"0"0"-1,0-1 1,1 1-1,-1-1 1,0 1 0,1 0-1,-1-1 1,1 1 0,-1-1-1,1 1 1,0-1-1,0 1 1,0-1 0,-1 1-1,3 0 1,2 9 592,8 15-704,-2 0-1,-1 1 1,-1 1-1,5 28 1,-11-42-162,-1 1 1,-1-1-1,0 1 1,-1-1-1,-1 1 0,0 0 1,-1-1-1,0 0 1,-1 1-1,-6 13 1,2-8-2,-1 0 1,-1-1-1,0 0 1,-2-1-1,0 0 1,-25 30-1,34-46-103,-1 0 0,1 0-1,-1 0 1,0 0 0,0 0 0,1 0-1,-1-1 1,-5 3 0,8-4 72,-1 0 1,1 0 0,-1 0 0,1 0-1,-1 1 1,1-1 0,-1 0 0,1 0-1,-1 0 1,1 0 0,-1 0-1,1 0 1,0 0 0,-1 0 0,1-1-1,-1 1 1,1 0 0,-1 0 0,1 0-1,-1 0 1,1-1 0,-1 1-1,0-1 1,1 1 9,0-1 0,-1 0 1,1 0-1,0 0 0,-1 1 0,1-1 0,0 0 0,0 0 0,0 0 1,0 0-1,0 1 0,0-1 0,0 0 0,0 0 0,0 0 0,0 0 1,1 1-1,-1-1 0,1-1 0,7-20-332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3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17 17956,'12'-16'2028,"-12"16"-2002,0 0 1,0 0-1,0 0 1,0 0-1,0 0 1,0 0-1,1 0 0,-1 0 1,0 0-1,0 0 1,0 0-1,0 0 0,0 0 1,0 0-1,0 0 1,1 0-1,-1 0 1,0 0-1,0 0 0,0 0 1,0 0-1,0 0 1,0 0-1,0 0 0,1 0 1,-1 0-1,0 0 1,0 0-1,0 0 1,0 0-1,0 0 0,0 0 1,0 0-1,0 0 1,0 0-1,0 1 0,1-1 1,-1 0-1,0 0 1,0 0-1,0 0 1,0 0-1,0 0 0,0 0 1,0 0-1,0 1 1,0-1-1,0 0 0,0 0 1,0 0-1,0 0 1,0 0-1,0 0 1,0 0-1,0 1 0,0-1 1,0 0-1,0 0 1,0 0-1,0 0 0,0 0 1,-6 36 1991,3-14-1670,2-17-291,-6 49 154,2 0 0,5 93-1,0-144-211,0 0 0,1 0 0,-1 0-1,1-1 1,0 1 0,0 0 0,0-1 0,0 1-1,0 0 1,1-1 0,-1 1 0,3 2 0,-3-4 1,0 0 1,0 0 0,0-1 0,0 1 0,0 0-1,0 0 1,1-1 0,-1 1 0,0-1 0,0 1-1,0-1 1,1 0 0,-1 1 0,0-1-1,1 0 1,-1 0 0,0 0 0,0 0 0,1 0-1,-1 0 1,0 0 0,1 0 0,-1 0 0,0-1-1,0 1 1,1-1 0,-1 1 0,0-1 0,2 0-1,3-3 42,1 0 0,-1-1 0,0 0 0,0 0 0,0 0 0,-1-1 0,0 0 0,0 0 0,0 0 1,7-14-1,3-8 264,14-34 1,-27 58-278,6-16 191,0-1 0,-1 1 0,-1-1 1,4-25-1,-25 135-211,13-76-33,-2 37-28,4-47 50,0 1-1,0-1 1,1 1-1,-1-1 1,1 1-1,0-1 1,0 0 0,0 1-1,0-1 1,1 0-1,2 5 1,-4-7 9,1 0 0,0 0-1,0 0 1,0 0 0,0 0 0,-1 0 0,1-1-1,0 1 1,1 0 0,-1-1 0,0 1 0,0 0-1,0-1 1,0 1 0,0-1 0,1 0-1,-1 1 1,0-1 0,0 0 0,0 0 0,1 0-1,1 0 1,-1 0 18,1 0 0,-1-1 0,1 0 0,-1 0 0,1 0 0,-1 0 0,0 0 0,1 0 0,-1 0-1,3-3 1,2-1 64,-1 0 0,0-1 1,-1 0-1,1 0 0,-1 0 0,5-8 0,-3 2-49,-1 1 1,0-1 0,0 0 0,-1-1 0,-1 1 0,0-1-1,-1 0 1,0 0 0,-1 0 0,-1-1 0,0 1 0,-1-17-1,0 28-159,0 0-1,0 0 1,-1 1-1,1-1 1,-1 0 0,1 1-1,-1-1 1,0 0-1,1 1 1,-1-1-1,0 1 1,0-1-1,-2-1 1,3 2 56,-1 1 0,0 0 0,1-1 1,-1 1-1,1 0 0,-1 0 0,1 0 0,-1-1 0,0 1 1,1 0-1,-1 0 0,0 0 0,1 0 0,-1 0 1,1 0-1,-1 0 0,0 0 0,1 0 0,-1 0 1,0 0-1,1 1 0,-1-1 0,1 0 0,-1 0 1,0 1-1,1-1 0,-1 0 0,1 1 0,-1-1 1,1 0-1,-1 1 0,1-1 0,-1 1 0,1-1 1,0 1-1,-1-1 0,1 1 0,0-1 0,-1 2 1,-7 8-680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4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30 19628,'0'-2'139,"0"1"0,-1 0 0,1 0 0,0 0 0,-1 0 1,1 0-1,-1-1 0,0 1 0,1 0 0,-1 0 0,0 0 0,0 1 0,0-1 0,0 0 0,0 0 0,0 0 0,0 1 0,0-1 0,0 0 0,0 1 0,0-1 0,0 1 0,0-1 1,-2 0-1,0 1 35,1 0 1,-1 0 0,1 0 0,-1 0-1,0 0 1,1 1 0,-1-1 0,1 1-1,-1-1 1,1 1 0,-3 1 0,-3 1-27,1 1 1,0 0 0,0 0 0,1 0 0,-1 1 0,1 0-1,-6 6 1,10-9-141,0 1-1,0 0 0,0-1 1,0 1-1,0 0 0,0 0 1,1 0-1,-1 0 1,1 0-1,0 1 0,0-1 1,0 0-1,0 6 0,1-8-6,0 0-1,0 0 0,0 0 0,0 0 0,0 0 1,0 0-1,1-1 0,-1 1 0,0 0 1,1 0-1,-1 0 0,1 0 0,-1-1 0,1 1 1,-1 0-1,1 0 0,-1-1 0,1 1 1,0 0-1,0 0 0,1 0 0,0 0-1,0 0 1,-1 0 0,1-1-1,0 1 1,0-1 0,0 1-1,0-1 1,0 1-1,0-1 1,0 0 0,0 0-1,2 0 1,3-1 14,0 0 1,0 0-1,0-1 0,0 0 0,0 0 1,-1-1-1,1 1 0,-1-2 1,0 1-1,0-1 0,0 1 0,0-1 1,7-7-1,5-6 139,-1 0 0,22-29 0,-52 88-713,12-36 335,-6 28-2040,7-33 2194,0 0 1,0 0-1,0 0 0,0 0 1,0 0-1,0 0 0,0 0 1,1 0-1,-1 0 0,0 0 0,1 0 1,-1 0-1,1 0 0,-1 0 1,1 0-1,-1 0 0,1-1 1,0 1-1,-1 0 0,1 0 1,0-1-1,-1 1 0,1-1 1,0 1-1,0 0 0,0-1 0,0 1 1,0-1-1,1 1 0,14 2-860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4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19028,'-54'128'4821,"49"-112"-4519,0 0 1,1 1-1,1 0 0,1-1 1,0 1-1,1 18 1,1-32-309,0-1 1,0 1 0,0-1 0,1 1-1,-1-1 1,1 1 0,-1-1 0,1 1-1,0-1 1,0 0 0,0 1 0,0-1-1,0 0 1,1 0 0,-1 0 0,0 0 0,1 0-1,0 0 1,0 0 0,-1 0 0,1-1-1,0 1 1,3 1 0,2 0-53,0 0 1,0-1-1,1 0 1,-1 0 0,0-1-1,11 1 1,-17-2 51,10 2-55,-1-1 9,0 0 0,1 1 1,-1 0-1,12 5 1,-20-6 50,1 0 1,-1 0-1,0 1 0,0-1 0,0 0 1,0 1-1,0-1 0,0 1 1,0 0-1,0 0 0,0 0 1,-1 0-1,1 0 0,-1 0 1,0 0-1,1 0 0,-1 0 1,0 1-1,0-1 0,0 0 1,-1 1-1,2 3 0,-2-6 6,0 0 0,0 0 0,0 0 0,0 0 0,0 0 0,0 0-1,0 1 1,0-1 0,0 0 0,0 0 0,0 0 0,0 0 0,0 0 0,0 0-1,0 0 1,0 0 0,0 0 0,0 0 0,0 0 0,0 0 0,0 0 0,0 1-1,0-1 1,0 0 0,0 0 0,0 0 0,0 0 0,0 0 0,0 0 0,0 0-1,0 0 1,0 0 0,0 0 0,1 0 0,-1 0 0,0 0 0,0 0-1,0 0 1,0 0 0,0 0 0,0 0 0,0 0 0,0 0 0,0 0 0,0 0-1,0 0 1,0 0 0,0 0 0,1 0 0,-1 0 0,0 0 0,0 0 0,0 0-1,0 0 1,0 0 0,0 0 0,0 0 0,0 0 0,0 0 0,0 0 0,0 0-1,0 0 1,0 0 0,0 0 0,0-1 0,5-5 272,2-10 126,-4 0-31,-1 1 1,0-24-1,4-23-197,-5 61-292,-1 1-1,1-1 1,0 1 0,-1 0-1,1-1 1,-1 1 0,1 0-1,0-1 1,-1 1-1,1 0 1,0 0 0,0 0-1,-1 0 1,1 0 0,0 0-1,0 0 1,-1 0-1,1 0 1,0 0 0,-1 0-1,1 0 1,1 0 0,28 5-1589,-12-3 1162,9-1-357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5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 18124,'-1'-1'113,"1"1"0,-1 0 0,1-1 0,-1 1 0,1 0 0,-1-1-1,1 1 1,-1 0 0,0 0 0,1 0 0,-1 0 0,1-1 0,-1 1 0,0 0 0,1 0 0,-1 0 0,1 0 0,-1 0 0,1 0 0,-1 0 0,0 1 0,1-1-1,-1 0 1,0 1 0,-18 4 565,-8 6 1138,3-2-731,-28 15-1,46-21-1049,0 1 1,0 0-1,0 0 1,1 1-1,-1-1 0,1 1 1,0 0-1,0 1 1,-5 7-1,10-13-52,0 1-1,0-1 1,0 1-1,-1-1 1,1 0-1,0 1 1,0-1-1,0 1 1,0-1-1,0 1 1,0-1-1,0 1 1,0-1-1,0 1 1,0-1-1,0 1 1,0-1-1,0 1 1,1-1-1,-1 1 1,0-1-1,0 1 1,0-1-1,1 0 1,-1 1-1,0-1 1,1 1-1,-1-1 0,0 0 1,1 1-1,-1-1 1,0 0-1,1 1 1,-1-1-1,1 0 1,-1 0-1,0 0 1,1 1-1,-1-1 1,1 0-1,-1 0 1,1 0-1,0 0 1,23 6-694,-4-4-28,35-1-1,-38-2 534,1 1-1,32 5 1,-50-5 223,1 0 0,-1 0 0,1 0 0,0 0 0,-1 0 1,1 0-1,-1 0 0,1 0 0,-1 0 0,1 0 0,-1 1 0,1-1 1,-1 0-1,1 0 0,-1 1 0,1-1 0,-1 0 0,1 1 0,-1-1 0,0 1 1,1-1-1,-1 0 0,1 1 0,-1-1 0,0 1 0,0-1 0,1 1 1,-1-1-1,0 1 0,0-1 0,0 1 0,1-1 0,-1 1 0,0 0 0,0 0 1,-1 0 35,1 1 1,-1-1 0,1 1-1,-1-1 1,0 1-1,0-1 1,0 0 0,0 1-1,0-1 1,0 0 0,0 0-1,-2 2 1,-4 3 249,0-1 0,-1 1 1,-12 6-1,-14 0-279,33-12-145,-1 1 0,1-1 0,-1 0 0,1 1 0,-1-1 0,0 0 1,1 0-1,-1 0 0,1 0 0,-1-1 0,1 1 0,-1 0 0,1-1 0,-1 1 0,1-1 0,-1 1 0,1-1 1,-1 1-1,1-1 0,-2-1 0,1-3-423,5-1-176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5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151 433 18212,'-23'13'1671,"9"-6"-1031,0 1 0,1 1 0,-21 16 0,29-20-482,1-2-68,0 0 1,0 1-1,0 0 1,0-1-1,1 1 1,-1 0-1,1 1 1,0-1-1,0 1 1,1-1-1,0 1 1,-1 0-1,1 0 1,-1 5-1,3-9-85,0 0-1,0 0 0,0-1 0,1 1 1,-1 0-1,0 0 0,0 0 0,1-1 1,-1 1-1,0 0 0,1 0 0,-1 0 1,1-1-1,-1 1 0,1 0 0,-1-1 1,1 1-1,-1 0 0,1-1 0,0 1 1,-1-1-1,1 1 0,0-1 0,0 1 1,-1-1-1,1 0 0,0 1 0,0-1 1,0 0-1,-1 0 0,1 0 0,0 1 1,0-1-1,0 0 0,0 0 0,0 0 1,-1 0-1,1 0 0,1-1 0,4 1-14,1 0 0,-1 0 0,0-1-1,10-2 1,-1-2-7,0 0-1,0-1 0,-1-1 1,0 0-1,0-1 0,-1-1 1,0 0-1,0 0 1,15-16-1,-2-1 12,-1-2 0,41-58 1,-47 59-32,-2 0-1,25-58 1,-37 73 29,0 1-1,-1-2 1,-1 1-1,0 0 1,0-1-1,-2 0 0,1 1 1,-1-1-1,-1 0 1,-2-18-1,2 28 10,-1 0 0,0 1 0,1-1 0,-1 0 0,0 0 0,0 1 0,0-1-1,-1 1 1,1-1 0,-1 1 0,1-1 0,-1 1 0,0 0 0,0 0-1,0 0 1,0 0 0,-5-3 0,4 3 15,0 0 1,-1 1-1,1-1 0,-1 1 0,0 0 0,1 0 1,-1 0-1,0 1 0,0-1 0,0 1 0,-7 0 1,1 2 53,-1-1-1,1 1 1,0 1 0,0-1 0,0 2 0,0-1 0,1 2 0,-1-1 0,-9 7 0,11-6 10,0 1 0,0 0 0,0 0 0,1 1 0,0 0 0,0 1 0,-8 11 0,13-16-69,0 0-1,0-1 0,1 1 0,-1 0 1,1 0-1,0 1 0,0-1 1,0 0-1,1 0 0,-1 0 1,1 1-1,-1-1 0,1 0 0,0 0 1,0 1-1,1-1 0,-1 0 1,1 1-1,-1-1 0,1 0 1,0 0-1,1 0 0,-1 0 1,0 0-1,4 5 0,5 6-78,1-1 0,0-1 1,1 0-1,1-1 0,-1 0 0,26 15 0,-17-10-50,30 26 0,-45-36 109,0 0 0,0 1 0,-1-1 0,0 1 1,-1 0-1,0 0 0,0 1 0,6 15 0,-8-18-27,-1 1 0,0 0 0,0 0-1,0 0 1,-1 0 0,0-1-1,0 1 1,0 0 0,-1 0 0,0 0-1,-2 8 1,2-10-23,0 0-1,-1 0 0,1 0 1,-1-1-1,0 1 1,0 0-1,0-1 0,-1 0 1,1 1-1,-1-1 1,0 0-1,1 0 0,-2-1 1,1 1-1,0 0 1,-7 3-1,-16 1-192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26:4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8 12555,'-50'-8'1589,"51"11"-1607,0-1-1,0 1 0,0-1 1,0 0-1,1 1 0,-1-1 1,1 0-1,-1 0 0,1 0 1,3 3-1,14 12 16,1 0 0,1-1 0,1-1 0,0-1 0,1-2 0,1 0-1,-1-1 1,45 14 0,-4-7 9,2-3 1,84 10-1,455 17 4,-291-27 1,24 8 43,675 28 267,135-94 116,-5-64 336,-1051 97-694,663-54 408,1 42-264,-685 24-301,100-2-22,-147-2 92,0-1-1,0 0 1,-1-2 0,0-1-1,23-8 1,19-17-62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21 157 18428,'5'1'509,"-1"-1"1,1 1-1,0-1 1,0 1 0,-1-2-1,1 1 1,0 0-1,0-1 1,-1 0-1,1 0 1,0 0-1,-1-1 1,1 1-1,5-4 1,-6 2-448,1 1 0,0-1 0,-1 0 1,1-1-1,-1 1 0,0-1 0,0 0 0,0 0 1,-1 0-1,1-1 0,-1 1 0,0-1 1,0 0-1,-1 1 0,1-1 0,-1 0 1,0-1-1,-1 1 0,2-7 0,-2 10-53,-1 0-1,0 0 1,1 0-1,-1 0 1,0 0-1,0 0 1,0 0-1,0 0 1,-1 0-1,1 0 1,0 0-1,-1 0 1,0 1-1,1-1 1,-1 0 0,0 0-1,0 0 1,0 1-1,0-1 1,0 0-1,0 1 1,-1-1-1,1 1 1,0-1-1,-1 1 1,1 0-1,-1 0 1,0 0-1,-2-2 1,1 2-6,1 0 0,-1 1 0,1-1 0,-1 1 0,1 0 0,-1-1 0,0 1 0,1 0 0,-1 1 0,1-1 0,-1 0 0,0 1 0,1-1 0,-1 1 0,1 0 0,-1 0 0,1 0 0,0 0 0,-1 0 0,1 1 1,0-1-1,-2 2 0,-4 4-5,1-1 0,1 1 0,-1 0 0,1 1 0,0-1 0,1 1 0,0 1 0,0-1 1,-6 15-1,8-15-3,0 0-1,0-1 1,1 1 0,0 0 0,1 1 0,0-1 0,0 0 0,0 0 0,1 1 0,0-1 0,2 13 0,-1-20 2,-1 1 0,0-1 0,1 0 0,-1 1 0,1-1 0,-1 1 1,1-1-1,0 0 0,-1 0 0,1 1 0,0-1 0,0 0 0,0 0 0,0 0 1,0 0-1,0 0 0,0 0 0,0 0 0,0 0 0,1-1 0,-1 1 1,0 0-1,0-1 0,1 1 0,-1-1 0,1 1 0,-1-1 0,0 0 1,1 1-1,-1-1 0,1 0 0,-1 0 0,1 0 0,-1 0 0,0 0 1,1 0-1,-1-1 0,1 1 0,2-1 0,5-2-10,0-1-1,1 1 1,-1-1 0,13-9-1,-14 9-11,49-32-15,-39 23-12,0 1 0,25-11 0,-42 23 45,0-1 1,0 1-1,0-1 0,0 1 1,0-1-1,0 1 0,0 0 1,0 0-1,0-1 1,0 1-1,0 0 0,1 0 1,-1 0-1,0 0 0,0 0 1,2 1-1,-2 0 4,-1-1 1,1 1-1,-1 0 0,1-1 1,-1 1-1,1 0 0,-1 0 1,0-1-1,0 1 0,1 0 1,-1 0-1,0 0 0,0-1 0,0 1 1,0 0-1,1 0 0,-1 0 1,0 0-1,-1-1 0,1 1 1,0 0-1,0 0 0,0 0 0,-1 1 1,0 3 13,0 1 1,1-1-1,-1 1 0,1 0 1,1 9-1,0-13-4,-1 0 0,1 0 1,-1 0-1,1-1 0,0 1 0,0 0 0,0-1 0,0 1 1,0-1-1,0 1 0,0-1 0,0 1 0,1-1 1,-1 0-1,0 0 0,1 0 0,-1 0 0,1 0 0,-1 0 1,1 0-1,0 0 0,2 1 0,4 0 13,1 0 1,-1 0-1,0 0 1,1-1-1,-1-1 0,0 1 1,1-2-1,12 0 0,69-16-3,-71 13-34,-3 0 20,-9 2-29,0 1 0,0-1 0,0 1-1,13 0 1,-18 1 20,-1 0 0,0 0-1,1 0 1,-1 0 0,0 0-1,1 1 1,-1-1 0,0 1-1,0-1 1,0 1 0,1-1 0,-1 1-1,0 0 1,0-1 0,0 1-1,0 0 1,0 0 0,0 0-1,0 0 1,0 0 0,0 0 0,-1 0-1,1 0 1,0 0 0,-1 0-1,1 1 1,-1-1 0,1 0-1,-1 0 1,1 1 0,-1 1-1,13 29 9,-13-32-12,0 1 0,0-1 0,1 1 0,-1-1-1,0 1 1,1-1 0,-1 1 0,0-1 0,1 0 0,-1 1 0,1-1 0,-1 0 0,1 1 0,-1-1 0,1 0 0,-1 1 0,1-1 0,-1 0 0,1 0 0,-1 0 0,2 1 0,-2-2-24,1 1 1,0 0 0,-1-1-1,1 1 1,0-1-1,-1 1 1,1-1 0,-1 1-1,1-1 1,-1 1-1,1-1 1,-1 1-1,1-1 1,-1 0 0,1 1-1,-1-1 1,0 0-1,0 1 1,1-1-1,-1 0 1,0-1 0,4-12-119,0-5-81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6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19508,'-3'4'1536,"6"-1"-1511,3-3-338,3 0 1098,-1-3-473,8 2-344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7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16756,'-4'21'2362,"-12"32"1,-4 15 232,16-45-2202,1 1 0,1-1 0,1 1 1,3 29-1,-2-44-384,1 0 0,1 0 0,0 0 0,0 0 1,0 0-1,1-1 0,1 1 0,-1-1 0,1 0 0,1 0 0,-1 0 1,1-1-1,1 0 0,7 8 0,-9-11-20,1 0 0,1-1 0,-1 1 0,0-1 0,1-1 0,0 1 0,-1-1-1,1 0 1,0 0 0,0-1 0,0 1 0,1-2 0,-1 1 0,0 0 0,0-1 0,0 0 0,1-1 0,-1 1 0,0-1 0,0-1 0,0 1 0,8-4 0,-5 3 22,0-2 1,0 1 0,0-1 0,0-1 0,0 0-1,-1 0 1,0 0 0,0-1 0,0 0-1,-1-1 1,0 0 0,0 0 0,8-12 0,8-23 248,-22 39-235,1 1 0,-1-1 0,0 1 0,0-1 0,-1 0 0,1 0 0,-1 1 0,1-1 0,-1 0-1,0 0 1,0 0 0,0 1 0,0-1 0,-1-3 0,1 6-18,0-1-1,0 1 0,-1-1 1,1 1-1,0 0 0,0-1 0,0 1 1,-1-1-1,1 1 0,0 0 1,0 0-1,-1-1 0,1 1 1,0 0-1,-1-1 0,1 1 0,0 0 1,-1 0-1,1-1 0,-1 1 1,1 0-1,0 0 0,-1 0 1,1 0-1,-1 0 0,1 0 0,0-1 1,-1 1-1,1 0 0,-1 0 1,1 0-1,-1 0 0,1 0 0,0 1 1,-1-1-1,1 0 0,-1 0 1,1 0-1,0 0 0,-1 0 1,1 1-1,-1-1 0,1 0 0,0 0 1,-1 0-1,1 1 0,0-1 1,-1 0-1,1 1 0,0-1 1,0 0-1,-1 1 0,1-1 0,0 0 1,0 1-1,-1 0 0,-14 22 105,12-15-102,1 1 1,0-1 0,0 1-1,1 0 1,0 0-1,1 0 1,0-1 0,1 11-1,-1-14-9,1 0 0,-1 0 0,1-1 0,0 1 0,1-1 0,-1 1 0,1-1 0,0 1 0,0-1 0,1 0-1,-1 0 1,1 0 0,0 0 0,0 0 0,0-1 0,6 6 0,-8-8-23,0-1-1,0 1 1,0 0-1,1 0 1,-1-1-1,0 1 1,0-1-1,1 1 1,-1-1-1,0 1 1,1-1-1,-1 0 1,0 0-1,1 0 1,-1 0 0,0 0-1,1 0 1,-1 0-1,0 0 1,1 0-1,-1 0 1,0-1-1,1 1 1,-1-1-1,0 1 1,1-1-1,-1 1 1,0-1-1,0 0 1,0 0-1,0 0 1,0 1-1,0-1 1,0 0-1,0 0 1,0 0-1,1-2 1,2-3-6,0 1-1,0-1 1,-1 0 0,0 0-1,0-1 1,3-8 0,6-30-171</inkml:trace>
  <inkml:trace contextRef="#ctx0" brushRef="#br0" timeOffset="1">419 58 19020,'-2'14'1424,"5"2"-1224,3-1-280,5 3-112,2 0-1000,3-2 1056,4 3-320,-1-6-184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7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95 414 17260,'-28'30'1980,"17"-19"-1268,1 0 0,-15 21 0,22-27-546,1 0-1,-1 0 0,1 0 1,0 0-1,0 0 1,0 0-1,1 1 0,0-1 1,0 1-1,0-1 1,1 7-1,0-10-151,0 0 0,0 0 0,0-1 0,0 1 0,1 0 0,-1 0 0,1-1 0,-1 1 0,1 0 0,-1-1 0,1 1 0,0-1 0,0 1 0,0-1 0,0 1 0,0-1 1,0 0-1,0 1 0,1-1 0,-1 0 0,0 0 0,1 0 0,-1 0 0,1 0 0,-1 0 0,1 0 0,-1 0 0,1-1 0,-1 1 0,1-1 0,0 1 0,0-1 0,-1 0 0,1 1 0,0-1 0,3 0 0,1 0-13,1 0 0,-1-1 0,1 0 0,-1 0 0,0 0 0,1-1-1,-1 0 1,0 0 0,7-3 0,5-6 5,1 0 0,-2-2-1,1 0 1,-2 0 0,0-2 0,0 0-1,-2-1 1,19-25 0,-10 9-8,-2-1 0,-1-1 0,26-62 0,-35 70-3,11-45-1,-19 59 16,-1 0 0,0 0 0,-1 0-1,0 0 1,-1 0 0,-2-18-1,2 28-3,0 0-1,-1-1 0,1 1 0,-1-1 1,1 1-1,-1 0 0,0-1 0,0 1 0,0 0 1,-1 0-1,1 0 0,0 0 0,-1 0 1,1 0-1,-1 0 0,0 1 0,1-1 0,-1 0 1,0 1-1,0-1 0,0 1 0,0 0 1,-1 0-1,1 0 0,0 0 0,0 0 0,-1 0 1,1 1-1,0-1 0,-1 1 0,1-1 1,-1 1-1,1 0 0,-1 0 0,1 0 0,0 0 1,-1 1-1,1-1 0,-1 0 0,1 1 1,0 0-1,-1 0 0,1 0 0,0 0 0,0 0 1,-3 2-1,-11 5 29,1 1 0,0 1 0,0 1 1,1 0-1,0 1 0,1 0 0,1 1 0,-20 25 0,24-27-17,1 0 0,0 1-1,0-1 1,2 1-1,-1 1 1,1-1-1,1 1 1,0 0-1,1 0 1,1 0 0,0 0-1,-1 18 1,3-25-17,1 1 1,-1 0-1,1-1 1,0 1-1,1-1 1,-1 0-1,2 1 1,-1-1-1,0 0 1,1 0-1,0 0 1,1 0 0,-1-1-1,1 1 1,0-1-1,9 9 1,2-1-2,1 0 1,1-1-1,-1-1 1,20 9-1,6 5 11,-41-24-39,1 0 0,0 0 0,0 0 0,-1 0 0,1 0 0,0 1 0,-1-1 0,0 0 0,1 1 1,-1-1-1,0 1 0,1 0 0,-1 0 0,0-1 0,0 1 0,-1 0 0,1 0 0,0 0 0,-1 0 0,1 0 1,-1 0-1,1 0 0,-1 0 0,0 0 0,0 0 0,0 0 0,0 3 0,-1-2-92,0 0 0,-1 0 0,1-1 0,0 1 0,-1-1 0,1 1 0,-1-1 0,0 0-1,0 1 1,0-1 0,0 0 0,0 0 0,0 0 0,-1-1 0,1 1 0,-1 0 0,1-1 0,-4 2 0,-18 6-435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18492,'-7'44'4513,"-12"94"-2140,4-44-1622,-1 98-1,16-186-702,0 0 1,0 0-1,1 0 0,0 0 1,0 0-1,3 9 0,-4-14-34,1 0 0,-1 0 0,1 0 0,-1 0-1,1 0 1,-1 0 0,1 0 0,0 0 0,-1 0-1,1-1 1,0 1 0,0 0 0,0-1 0,-1 1-1,1-1 1,0 1 0,2 0 0,-1 0-2,-1-1 0,1 0 1,-1 0-1,1 0 0,-1 0 1,1 0-1,-1 0 0,0-1 1,1 1-1,-1 0 0,1-1 1,-1 1-1,1-1 0,-1 1 1,0-1-1,3-1 0,6-5 49,0 0 0,0 0-1,-1-1 1,1 0 0,7-10 0,41-51 173,-39 45-171,11-13-187,-2-2 0,-1 0 0,32-63 0,-58 101 55,-1 0-1,1 1 1,-1-1 0,1 0 0,-1 0 0,1 0 0,-1 0 0,1 0 0,-1 0 0,0 0 0,0 0 0,0 0 0,1 0-1,-1 0 1,0 0 0,0 0 0,-1-2 0,-12 9-1281,1 2 1203,-8 2-412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8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18036,'4'18'1976,"0"-1"-1352,4-5-408,2-8 1041,3-4-1193,1-7 312,-1-3-488,-2-7-176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9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30 465 15451,'3'1'256,"-1"-1"0,1 1 0,0-1 0,-1 1 0,1-1 0,0 0-1,-1 0 1,1 0 0,0-1 0,-1 1 0,1-1 0,0 1 0,-1-1 0,1 0-1,3-2 1,-1 1 125,-1-1 1,-1 1-1,1-1 0,0 0 0,-1 0 0,1-1 0,-1 1 0,4-6 1,-4 4-142,0 1 0,0-1 0,0 0 0,-1-1 0,1 1 0,-1 0 0,-1-1 1,2-5-1,-2 8-206,-1 1 0,1-1 0,-1 1 0,0-1 0,0 1 0,0-1-1,0 1 1,0-1 0,0 1 0,-1-1 0,1 1 0,-1-1 0,0 1 0,0-1 0,0 1 0,0 0 0,0-1 0,0 1 0,-3-3 0,3 4-36,0 0-1,0 0 0,0 1 1,0-1-1,-1 1 0,1-1 1,0 1-1,0-1 0,0 1 1,0 0-1,-1 0 1,1-1-1,0 1 0,0 0 1,-1 0-1,1 0 0,0 0 1,0 1-1,-1-1 0,1 0 1,0 0-1,0 1 1,0-1-1,0 1 0,-1-1 1,1 1-1,0-1 0,0 1 1,0 0-1,0 0 0,-1 1 1,-4 2-30,1 0-1,0 1 1,0-1 0,-7 9 0,5-4-14,0 1 0,0 0 0,1 1 0,1-1 0,-9 22 0,12-28 47,1 0 1,0 1-1,-1-1 0,1 0 1,1 0-1,-1 1 1,1-1-1,-1 0 0,1 1 1,1-1-1,-1 0 1,1 1-1,-1-1 0,1 0 1,0 1-1,1-1 1,-1 0-1,1 0 0,2 6 1,-2-8 10,0 0 1,1 0-1,-1 0 1,0 0-1,0 0 0,1-1 1,-1 1-1,1-1 1,-1 1-1,1-1 1,0 0-1,0 0 1,-1 0-1,1 0 1,0-1-1,0 1 1,0-1-1,0 0 0,0 1 1,0-1-1,0-1 1,0 1-1,0 0 1,0-1-1,0 1 1,-1-1-1,1 0 1,4-2-1,3-1 29,0 0 0,0 0 1,0-1-1,-1-1 0,1 0 0,11-10 0,1-4-124,24-29 0,-7 7-655,-39 42 729,0 0 0,0 0 0,0 0 0,0-1 0,1 1 0,-1 0 0,0 0 0,0 0 0,0 0 0,0 0 0,0 0 0,0 0 0,0 0 0,0 0 0,0 0 0,0 0 0,0 0 0,1 0 0,-1 0 0,0 0 0,0 0 0,0 0 0,0 0 0,0 0 0,0 0 0,0 0 1,0 0-1,1 0 0,-1 0 0,0 0 0,0 0 0,0 0 0,0 0 0,0 0 0,0 0 0,0 0 0,0 0 0,0 0 0,1 0 0,-1 0 0,0 0 0,0 0 0,0 0 0,0 0 0,0 0 0,0 0 0,0 0 0,0 1 0,0-1 0,0 0 0,0 0 0,0 0 0,0 0 0,0 0 0,0 0 0,0 0 0,0 0 0,0 0 0,1 1 0,-1-1 0,0 0 0,0 0 0,0 0 0,0 0 0,-1 0 0,1 0 0,0 0 0,0 14-237,-4 14 131,0-12 149,-5 36 224,9-48-217,0-1-1,0 0 1,0 0 0,0 0-1,0 0 1,1 0 0,-1 0-1,1 1 1,0-1 0,0 0-1,0-1 1,0 1 0,2 4-1,-2-6-19,0 0 0,0 0 0,-1-1 1,1 1-1,0 0 0,0 0 0,0-1 0,0 1 0,0 0 0,0-1 0,0 1 0,0-1 0,0 1 0,0-1 0,0 0 0,0 1 0,0-1 0,0 0 0,1 0 0,1 0 0,0 0 8,0 0 0,0-1-1,0 1 1,-1-1 0,1 0-1,0 0 1,5-2 0,1-2 13,-1 0 1,0 0-1,0 0 1,8-8 0,2-4-44,-1-1 0,0 0 0,26-40 0,32-70-937,-42 64-188,47-132 1,-78 179 1067,-2 17 67,0-1 0,0 1-1,-1 0 1,1 0 0,0-1-1,0 1 1,0 0 0,0 0-1,-1 0 1,1-1-1,0 1 1,0 0 0,-1 0-1,1 0 1,0 0 0,0-1-1,-1 1 1,1 0 0,0 0-1,0 0 1,-1 0 0,1 0-1,0 0 1,-1 0 0,1 0-1,0 0 1,0 0 0,-1 0-1,1 0 1,-1 0-1,-1 0 58,0 1 0,0 0 0,0 0 0,1 0 0,-1-1 0,0 2 0,0-1 0,1 0 0,-1 0 0,0 0 0,1 1 0,-2 2 0,-5 6 60,0 0 0,1 1-1,1 0 1,0 0 0,0 1 0,2 0 0,-1 0 0,1 0-1,1 0 1,-3 21 0,0 8 21,1 81 0,5-77-138,2 1 0,2-1 1,12 58-1,-15-99-20,-1-2 2,0 1 1,1-1 0,-1 0 0,1 1-1,0-1 1,-1 0 0,1 1 0,0-1 0,1 0-1,-1 0 1,0 0 0,1 0 0,2 4-1,-4-6 6,1 0-1,-1-1 1,0 1-1,0 0 1,1 0-1,-1 0 0,0-1 1,0 1-1,0 0 1,1 0-1,-1-1 1,0 1-1,0 0 1,0 0-1,0-1 0,0 1 1,1 0-1,-1 0 1,0-1-1,0 1 1,0 0-1,0-1 1,0 1-1,0 0 0,0 0 1,0-1-1,0 1 1,0 0-1,0-1 1,0 1-1,0 0 0,-1 0 1,1-1-1,0 1 1,0 0-1,0-1 1,0 1-1,-5-18-149,-7-5-213,0-1 0,-2 2 0,-19-26 0,-2-1-277,11 14 208,14 23 333,0-1-1,2-1 0,-1 1 1,2-2-1,0 1 0,0-1 1,-4-15-1,11 29 122,0 0 0,0 0 0,-1 1 0,1-1 1,0 0-1,0 0 0,0 0 0,0 1 0,0-1 0,0 0 0,0 0 1,0 0-1,1 1 0,-1-1 0,0 0 0,0 0 0,1 1 0,-1-1 0,0 0 1,1 1-1,-1-1 0,1 0 0,-1 1 0,1-1 0,-1 0 0,1 1 0,-1-1 1,1 1-1,0-1 0,-1 1 0,1 0 0,0-1 0,-1 1 0,1 0 0,0-1 1,0 1-1,-1 0 0,1 0 0,0-1 0,1 1 0,3 0 95,1-1 0,-1 1 0,1 1 0,-1-1 0,6 2 0,-3-1 5,45 8 556,-23-3-703,32 1-1,-55-6 6,1-1 0,0 0 1,-1 0-1,1-1 1,-1 0-1,1-1 1,-1 1-1,0-1 1,11-5-1,1-6-149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09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17388,'0'-3'944,"5"3"-944,0 3-8,3 0 416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0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18508,'1'0'72,"-1"0"-1,1 1 1,-1-1-1,1 1 1,-1-1-1,1 1 1,-1-1-1,0 1 1,1-1-1,-1 1 1,0-1-1,1 1 1,-1-1 0,0 1-1,0-1 1,0 1-1,0 0 1,1-1-1,-1 1 1,0-1-1,0 1 1,0 0-1,0-1 1,0 1 0,0-1-1,0 1 1,-1 0-1,1-1 1,0 1-1,0 0 1,-7 27 527,5-21-61,0 4-249,-3 7 106,1 1 0,1-1 0,1 0-1,0 22 1,2-35-421,1 0 0,-1 0 0,1 0 0,0-1-1,0 1 1,1 0 0,-1 0 0,1-1 0,0 1 0,0-1 0,0 0-1,1 1 1,0-1 0,0 0 0,0-1 0,0 1 0,0 0-1,1-1 1,0 0 0,6 5 0,1-2-306,1 0 0,-1 0-1,1-2 1,13 5 0,-16-7 158,-1 0 1,1 1 0,-1 1-1,0-1 1,0 1-1,0 1 1,-1-1 0,1 1-1,-1 1 1,11 10-1,-16-14 198,0-1 0,-1 1 0,0 0 0,1 0 0,-1 0 0,0 0 0,0 0 0,0 0-1,0 0 1,-1 1 0,1-1 0,0 0 0,-1 0 0,0 1 0,1-1 0,-1 0 0,0 1 0,0-1 0,-1 4-1,0-3 63,0 0 0,0 0-1,0 0 1,-1-1 0,1 1-1,-1 0 1,1-1 0,-1 1-1,0-1 1,0 1 0,-1-1-1,-3 4 1,-3 1 254,-1-1 0,0 1 0,0-2 1,0 0-1,-1 0 0,-21 7 0,25-10-224,-1 0 0,0-1 0,0 0 1,0 0-1,0 0 0,0-1 0,0 0 0,0-1 0,0 0 0,0 0 0,0-1 0,1 0 0,-16-5 1,19 5-189,1 0 0,-1 0 0,1 0 0,-1-1 1,1 1-1,0-1 0,0 0 0,0 1 1,0-2-1,0 1 0,1 0 0,0 0 0,-1-1 1,1 1-1,0-1 0,1 0 0,-1 0 1,1 1-1,-1-1 0,1 0 0,0 0 0,1 0 1,-1 0-1,1-1 0,0 1 0,0 0 1,0 0-1,1-7 0,8-26-465,7-1-150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23 116 18228,'1'2'153,"-1"0"1,1 0-1,-1-1 0,1 1 0,-1-1 1,1 1-1,0-1 0,0 1 1,0-1-1,0 1 0,0-1 1,0 0-1,0 1 0,1-1 1,-1 0-1,0 0 0,1 0 0,-1 0 1,0 0-1,1 0 0,0 0 1,2 0-1,-1 0 26,0-1 0,-1 1-1,1-1 1,0 0 0,0 0 0,0-1 0,0 1-1,-1 0 1,1-1 0,0 0 0,0 0-1,4-1 1,0-1-9,0-1 1,-1 1-1,1-1 0,-1-1 0,0 1 0,0-1 1,0 0-1,-1 0 0,9-11 0,-12 14-155,-1 0 0,1 0 0,-1 0-1,0 0 1,0-1 0,0 1 0,0 0 0,0-1-1,0 1 1,-1-1 0,1 1 0,-1-1 0,0 1-1,0-1 1,0 1 0,0-1 0,0 0 0,0 1-1,-1-1 1,1 1 0,-1-1 0,1 1 0,-1 0-1,0-1 1,0 1 0,-2-4 0,1 4-11,0 1 0,1-1 0,-1 0 0,0 1 1,0-1-1,0 1 0,0-1 0,0 1 0,-1 0 0,1 0 1,0 0-1,0 0 0,-1 0 0,1 1 0,-1-1 0,1 1 1,-1 0-1,1-1 0,0 1 0,-1 0 0,1 0 0,-1 1 1,1-1-1,-1 0 0,1 1 0,-5 1 0,1 0-6,1 1-1,-1 0 0,1-1 1,0 2-1,0-1 1,0 0-1,0 1 0,1 0 1,-1 0-1,1 1 1,0-1-1,1 1 0,-1 0 1,1 0-1,0 0 1,-4 7-1,4-5-1,-1 1 1,1-1 0,1 1-1,-1-1 1,1 1-1,1 0 1,0 0 0,0 0-1,0 0 1,1 0-1,1 14 1,-1-19 1,1 0 0,-1-1 0,1 1 0,-1 0 0,1-1 0,0 1 0,0-1 0,0 1 0,1-1 0,-1 1 1,0-1-1,1 0 0,0 0 0,-1 0 0,1 0 0,0 0 0,0 0 0,0 0 0,5 2 0,-4-2-1,0-1 0,1 0 0,-1 0 0,1 0 0,-1 0 0,1-1 0,0 1 0,-1-1 0,1 0 0,-1 0 0,1 0 0,0-1 0,3 0 0,7-2-12,-1-1 0,0-1 1,0 0-1,-1 0 0,1-1 1,18-13-1,74-59-59,-42 30-27,-62 47 97,0 1 0,0-1 0,0 0-1,0 1 1,0-1 0,0 1 0,0-1 0,0 1 0,0-1-1,0 1 1,0 0 0,0 0 0,2-1 0,-3 1 3,0 0 1,1 1-1,-1-1 0,0 0 1,1 0-1,-1 0 1,0 0-1,0 0 1,1 1-1,-1-1 0,0 0 1,0 0-1,1 0 1,-1 1-1,0-1 1,0 0-1,1 0 1,-1 1-1,0-1 0,0 0 1,0 1-1,0-1 1,0 0-1,0 0 1,1 1-1,-1-1 0,0 0 1,0 1-1,-3 31 52,1-21-12,1-6-14,1-1 0,0 1 0,0 0 0,0 0 0,0 0 0,1 0 0,0-1 1,0 1-1,0 0 0,0-1 0,1 1 0,4 7 0,-4-9-14,-1-1 1,1 0-1,0 0 0,0 0 1,1 0-1,-1 0 0,0 0 1,0-1-1,1 1 0,-1-1 1,1 0-1,0 1 0,-1-1 1,1 0-1,0-1 0,0 1 1,0 0-1,-1-1 0,1 0 1,0 0-1,0 1 0,5-2 1,2 0-44,0 0 1,0-1-1,-1 0 1,1 0-1,-1-1 1,1 0-1,-1-1 1,0 0-1,0-1 1,0 0 0,7-6-1,8-6-260,-2-1 0,30-31 0,-52 49 290,0 0 1,0 0-1,0 0 1,0 0-1,0 0 0,0 0 1,1 0-1,-1 0 1,0 0-1,0 0 0,0 0 1,0-1-1,0 1 0,0 0 1,0 0-1,0 0 1,1 0-1,-1 0 0,0 0 1,0 0-1,0 0 1,0 0-1,0 0 0,0 0 1,0 0-1,1 0 0,-1 0 1,0 0-1,0 0 1,0 0-1,0 0 0,0 0 1,0 0-1,0 0 1,1 0-1,-1 1 0,0-1 1,0 0-1,0 0 0,0 0 1,0 0-1,0 0 1,0 0-1,0 0 0,0 0 1,0 0-1,0 0 1,1 0-1,-1 1 0,0-1 1,0 0-1,0 0 0,0 0 1,0 0-1,0 0 1,0 0-1,0 0 0,0 1 1,0-1-1,2 13 93,-2-11-70,0 0-1,1 1 0,-1-1 1,0 0-1,1 0 0,-1 0 1,1 0-1,0 0 0,0 1 1,0-1-1,0 0 0,0-1 1,0 1-1,0 0 0,1 0 1,1 2-1,1-2-21,0-1 0,0 1 0,0-1 0,1 0 0,-1 0-1,0-1 1,0 1 0,0-1 0,1 0 0,-1 0 0,0 0 0,5-2 0,53-13-814,-39 8 279,-6 3 202,-7 0-86,1 1 0,-1 1 0,19-2 0,-26 4 404,0 0-1,-1 0 0,1 0 1,-1 0-1,1 0 0,-1 1 1,1 0-1,-1-1 0,1 1 1,-1 0-1,0 0 0,1 0 1,-1 0-1,0 1 0,0-1 1,0 0-1,0 1 0,0 0 1,0-1-1,3 5 0,2 2 345,-1 0 0,1 0 0,0-1 0,1 1 0,11 7 0,-16-13-370,-1-1 1,1 1-1,0 0 0,-1-1 0,1 0 0,0 0 1,0 0-1,0 0 0,0 0 0,0 0 0,1-1 1,-1 1-1,0-1 0,0 0 0,0 0 0,0 0 1,0-1-1,1 1 0,-1-1 0,0 1 0,5-3 1,-5 1 0,-1 1 0,0 0 0,0-1 0,-1 0 1,1 0-1,0 1 0,0-1 0,-1 0 1,1 0-1,-1 0 0,0-1 0,0 1 1,2-5-1,5-15-335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44 19188,'-1'2'2073,"-1"3"-1449,6-4-224,6-1 1032,8-7-608,2 1-136,4-1-440,2 0-160,1-2-464,0 4-328,-1-3-552,0 6 992,-5 2-232,1 1-192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1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22525,'9'9'2240,"-1"0"-1632,1-12-592,1 3 1329,-4 1-1089,-5 3-136,-4-8-264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1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18 131 17156,'-1'1'259,"0"0"0,1-1 0,-1 1 0,0 0 0,0 0 0,0 0 0,1 0 0,-1 0 0,1 0 0,-1 0 0,0 0 0,1 1 0,0-1 0,-1 0 0,1 2 0,13-7 3096,24-23-922,-32 22-2329,0-1 0,0 0 0,0 0 0,-1 0-1,0-1 1,-1 1 0,1-1 0,-1 0 0,-1 0-1,1 0 1,2-12 0,-5 18-106,0 0 1,1 0-1,-1 0 0,0 1 1,0-1-1,0 0 0,0 0 1,0 0-1,0 1 1,0-1-1,0 0 0,-1 0 1,1 1-1,0-1 0,0 0 1,-1 0-1,1 1 0,0-1 1,-1 0-1,1 1 0,-1-2 1,0 1-4,0 1 1,1 0 0,-1 0-1,1 0 1,-1-1 0,0 1-1,1 0 1,-1 0 0,0 0 0,1 0-1,-1 0 1,1 0 0,-1 0-1,0 0 1,1 1 0,-1-1-1,1 0 1,-1 0 0,0 0-1,0 1 1,-3 1-14,1 0 0,-1 0 0,1 0 0,0 0-1,0 1 1,0-1 0,-3 5 0,-3 4-29,1 0 1,1 1-1,0 0 1,-7 17-1,11-23 38,1 0 0,0-1 0,0 1 0,0 0 0,1 0 0,0 0 0,0 1 0,1-1 0,-1 0 0,1 0 1,1 0-1,0 7 0,0-11 4,0 0 0,0 0 0,0-1 0,0 1 0,0 0 0,0-1 0,0 1 0,0-1 0,1 1 0,-1-1 0,1 0 0,-1 1 0,1-1 0,-1 0 0,1 0 0,0 0 0,-1 0 0,1 0 0,0-1 0,0 1 0,0 0 0,0-1 0,0 1 0,0-1 0,0 0 0,0 0 0,0 0 0,0 0 0,2 0 0,9 0-13,0-1 0,-1-1 0,17-3 0,-21 3 12,56-12-86,-36 7 77,1 1 0,-1 1 1,39-1-1,-67 6 32,0 0 1,0 0-1,1-1 1,-1 1-1,0 0 1,0-1-1,0 1 1,0 0-1,0-1 1,0 1-1,0 0 0,1-1 1,-1 1-1,0-1 1,0 1-1,0 0 1,0-1-1,-1 1 1,1 0-1,0-1 1,0 1-1,0 0 1,0-1-1,0 1 1,0 0-1,0-1 0,-1 1 1,1 0-1,0-1 1,0 1-1,0 0 1,-1 0-1,1-1 1,0 1-1,-1 0 1,1 0-1,0-1 1,-1 1-1,-13-21 382,11 17-266,-75-126 580,78 130-731,0 0 1,0 0-1,0 0 1,0-1-1,0 1 1,0 0-1,0 0 1,0 0-1,0 0 1,-1-1-1,1 1 1,0 0-1,0 0 1,0 0 0,0-1-1,0 1 1,0 0-1,0 0 1,0 0-1,0 0 1,0-1-1,1 1 1,-1 0-1,0 0 1,0 0-1,0-1 1,0 1-1,0 0 1,0 0 0,0 0-1,0 0 1,0-1-1,1 1 1,-1 0-1,0 0 1,0 0-1,0 0 1,0 0-1,0 0 1,1 0-1,-1-1 1,0 1-1,0 0 1,0 0 0,0 0-1,1 0 1,-1 0-1,0 0 1,0 0-1,0 0 1,1 0-1,-1 0 1,0 0-1,0 0 1,0 0-1,1 0 1,-1 0-1,0 0 1,0 0-1,0 0 1,0 0 0,1 0-1,-1 0 1,0 1-1,0-1 1,13 3-870,3 3 95,0 0-1,1-1 0,-1-1 0,1-1 0,19 2 0,5-3-257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2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17692,'-46'22'3287,"43"-21"-3153,1 1-1,0-1 1,0 1 0,-1-1 0,1 1 0,0 0-1,0 0 1,1 0 0,-1 0 0,0 0-1,1 0 1,-1 0 0,1 0 0,0 1-1,0-1 1,-2 4 0,3-5-133,0 0 1,0 0-1,0 0 0,0 0 1,1-1-1,-1 1 0,0 0 1,0 0-1,1-1 0,-1 1 1,0 0-1,1 0 0,-1-1 1,1 1-1,-1 0 0,1-1 1,-1 1-1,1 0 1,0-1-1,-1 1 0,1-1 1,-1 1-1,1-1 0,0 0 1,0 1-1,-1-1 0,1 1 1,0-1-1,0 0 0,-1 0 1,3 1-1,31 6-734,-21-4 400,-13-3 320,11 2-213,0 1-1,-1 0 1,0 1 0,0 0-1,17 10 1,-26-14 240,-1 1 0,1-1 0,-1 0 0,1 1-1,-1-1 1,1 1 0,-1-1 0,1 1 0,-1 0 0,0-1-1,1 1 1,-1-1 0,0 1 0,1 0 0,-1-1 0,0 1 0,0 0-1,0-1 1,1 1 0,-1 0 0,0-1 0,0 1 0,0 0 0,0-1-1,0 1 1,0 0 0,0-1 0,-1 1 0,1 0 0,0-1-1,0 1 1,0 0 0,-1-1 0,1 1 0,0 0 0,-1-1 0,1 1-1,-1-1 1,1 1 0,0-1 0,-1 1 0,1-1 0,-1 1-1,1-1 1,-1 1 0,0-1 0,1 0 0,-2 1 0,-30 18 711,23-15-649,-1 0-1,0-1 0,0-1 1,-17 3-1,24-4-116,0-1 0,1 0-1,-1 0 1,0 0 0,0 0-1,0-1 1,1 1 0,-1-1-1,0 1 1,-2-2 0,4 1 25,0 1 1,0-1-1,0 0 1,0 1 0,0-1-1,1 0 1,-1 1-1,0-1 1,1 0-1,-1 0 1,0 1 0,1-1-1,-1 0 1,1 0-1,-1 0 1,1 0 0,0 0-1,-1 0 1,1 0-1,0 0 1,0 0-1,0 0 1,-1 0 0,1 0-1,0 0 1,0 0-1,1-2 1,3-17-310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18684,'-1'17'726,"-1"-1"0,-1 0 0,-1 0-1,-9 29 1,-4 13 618,8-10-805,2 0 1,-2 97-1,23-199-2410,-2-18 326,-12 72 1544,0 0-1,0-1 0,1 1 0,-1 0 1,0-1-1,0 1 0,0 0 1,1-1-1,-1 1 0,0 0 0,0-1 1,1 1-1,-1 0 0,0 0 0,1 0 1,-1-1-1,0 1 0,1 0 1,-1 0-1,0 0 0,1 0 0,-1-1 1,0 1-1,1 0 0,-1 0 0,1 0 1,-1 0-1,0 0 0,1 0 1,-1 0-1,0 0 0,1 0 0,-1 0 1,1 0-1,-1 0 0,0 1 0,1-1 1,-1 0-1,0 0 0,1 0 1,-1 1-1,17 8 173,-14-7-144,6 3 67,1 0 0,0-1 0,1 0 0,-1 0 0,1-1 0,-1-1 0,1 0 0,0 0 0,0-1 0,0 0 0,0-1 0,0 0 0,0-1-1,0 0 1,0-1 0,0 0 0,0 0 0,12-6 0,-21 7-56,-1 0-1,1 1 1,-1-1-1,1 0 1,-1 0-1,1-1 1,-1 1-1,0 0 1,0 0-1,0-1 0,0 1 1,0 0-1,0-1 1,0 1-1,0-1 1,0 0-1,0-2 1,-1 4-26,0 0 1,1-1-1,-1 1 1,0-1-1,0 1 1,0 0-1,0-1 1,0 1-1,0 0 1,0-1 0,-1 1-1,1-1 1,0 1-1,0 0 1,0-1-1,0 1 1,0 0-1,-1-1 1,1 1-1,0 0 1,0 0-1,0-1 1,-1 1 0,1 0-1,0-1 1,0 1-1,-1 0 1,0-1-1,0 1 2,0 0 0,0-1-1,0 1 1,0 0 0,0 0-1,0 0 1,-1 0 0,1 0-1,0 0 1,0 0 0,0 0-1,0 0 1,-1 1 0,0-1-1,-2 1-4,1 1 0,-1-1 0,1 0 0,-1 1 0,1 0 0,0 0 0,0 0 0,0 0 0,0 0 0,0 1 1,0-1-1,1 1 0,-1 0 0,1 0 0,0 0 0,-1 0 0,2 0 0,-1 0 0,0 1 0,1-1 0,-1 0 0,1 1 0,0 0 0,-1 6 0,2-9-7,0-1 0,0 1 0,0-1 0,0 1 0,0 0 0,0-1 0,1 1 1,-1-1-1,0 1 0,0-1 0,1 1 0,-1-1 0,0 1 0,1-1 0,-1 1 0,0-1 1,1 1-1,-1-1 0,1 0 0,-1 1 0,1-1 0,-1 0 0,1 1 0,-1-1 0,1 0 1,-1 0-1,1 1 0,-1-1 0,1 0 0,-1 0 0,1 0 0,1 0 0,18 1 38,-19-2-39,24-3-10,0-1 0,0-1 0,40-16 0,16-4-253,-71 23 239,-3 1-40,1 0 0,0 0 0,-1 1 1,14-1-1,-19 2 62,-1 0 0,1 0 0,-1 0 0,0 0 0,1 0 0,-1 1 1,0-1-1,1 0 0,-1 1 0,0-1 0,0 1 0,1 0 0,-1-1 1,0 1-1,0 0 0,0 0 0,0 0 0,0-1 0,0 1 0,0 0 1,0 0-1,0 1 0,0-1 0,0 0 0,-1 0 0,1 0 0,0 1 1,-1-1-1,1 0 0,-1 0 0,0 1 0,1 1 0,-1-1 41,1 0 0,-1-1-1,1 1 1,-1-1 0,1 1 0,0-1-1,-1 1 1,1-1 0,0 0-1,0 1 1,0-1 0,0 0 0,0 1-1,0-1 1,1 0 0,-1 0-1,0 0 1,0 0 0,1 0 0,-1-1-1,1 1 1,-1 0 0,1 0-1,-1-1 1,1 1 0,-1-1 0,1 0-1,0 1 1,-1-1 0,1 0-1,-1 0 1,1 0 0,0 0 0,-1 0-1,1 0 1,2-1 0,9-2 87,0 0 0,-1 0 0,24-10 0,-8 3-204,7 1-949,-49 21-686,0-4 1213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20540,'0'4'403,"-1"1"0,1-1 0,-1 0 0,1 0 0,-1 0 0,0 0 0,-1 0 0,1 0-1,-1 0 1,-3 6 0,-2 6 265,5-8-555,-1-1 1,1 1-1,0 0 0,1 1 1,-1 12-1,2-20-108,0 0 1,0 1 0,0-1-1,1 1 1,-1-1 0,0 1-1,1-1 1,-1 0 0,0 1-1,1-1 1,0 1-1,-1-1 1,1 0 0,0 0-1,0 1 1,-1-1 0,1 0-1,0 0 1,0 0-1,0 0 1,1 0 0,-1 0-1,0 0 1,0-1 0,0 1-1,1 0 1,-1-1-1,0 1 1,1 0 0,-1-1-1,0 0 1,1 1 0,-1-1-1,1 0 1,-1 0-1,1 0 1,2 0 0,9 0-20,0-1 1,1 0-1,-1-1 0,0 0 1,0-1-1,22-9 1,74-38-185,-44 18 60,-65 32 139,1-1 0,-1 1 0,1 0 1,-1 0-1,0-1 0,1 1 0,-1 0 0,1 0 0,-1-1 0,1 1 1,-1 0-1,1 0 0,-1 0 0,1 0 0,-1 0 0,0 0 0,1 0 1,-1 0-1,1 0 0,-1 0 0,1 0 0,-1 0 0,1 0 1,-1 0-1,1 0 0,-1 0 0,1 1 0,-1-1 0,1 0 0,-1 0 1,0 0-1,1 1 0,0-1 0,-2 16 166,-1 3 68,2-18-227,0-1-1,0 1 1,0-1-1,1 1 1,-1-1-1,0 1 1,0-1-1,1 1 1,-1-1-1,0 1 1,0-1 0,1 0-1,-1 1 1,1-1-1,-1 1 1,0-1-1,1 0 1,-1 1-1,1-1 1,-1 0-1,1 0 1,-1 1-1,1-1 1,-1 0-1,1 0 1,-1 0-1,1 0 1,-1 0-1,1 1 1,-1-1-1,1 0 1,0 0-1,4-1 25,1 1 0,-1-1 0,1 0 0,-1-1 0,1 1 0,-1-1 0,0 0 0,0 0 0,0 0 0,0-1 0,0 0 0,-1 0 0,5-4 0,-3 3-42,1 0 0,-1 0 0,0 1 1,1-1-1,0 2 0,8-4 0,-14 6-1,-1 0 0,1 0-1,-1 0 1,1 0 0,0 0-1,-1 0 1,1 0 0,-1 0 0,1 0-1,-1 0 1,1 0 0,-1 0-1,1 1 1,-1-1 0,1 0-1,-1 0 1,1 1 0,-1-1 0,0 0-1,1 0 1,-1 1 0,1-1-1,-1 1 1,0-1 0,1 0 0,-1 1-1,0-1 1,1 1 0,-1-1-1,0 1 1,0-1 0,1 1 0,-1-1-1,0 1 1,0-1 0,0 1-1,0-1 1,0 1 0,0-1 0,0 1-1,0-1 1,0 1 0,0-1-1,0 1 1,0-1 0,0 1-1,0-1 1,0 1 0,0-1 0,-1 1-1,1 0 1,-11 37-918,8-27 758,2-1-28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112 326 18836,'-3'-1'166,"0"0"0,0 1 0,-1-1 0,1 1 1,-1 0-1,1 0 0,0 0 0,-1 0 0,1 0 0,-1 1 0,1-1 0,0 1 0,0 0 1,-1 0-1,1 1 0,0-1 0,0 1 0,0-1 0,-5 5 0,4-3-101,1-1 0,-1 1 0,1 0 0,0 1 0,0-1 0,0 1 0,1-1 0,-1 1 0,1 0 0,0 0 0,0 0 0,0 0 0,1 0 0,-3 8 0,4-11-60,0 0 0,0 0 0,0 1 0,0-1 0,0 0 1,0 0-1,0 0 0,0 0 0,0 1 0,1-1 0,-1 0 0,0 0 0,1 0 0,-1 0 0,1 0 1,-1 0-1,1 0 0,0 0 0,-1 0 0,1 0 0,0 0 0,0 0 0,-1 0 0,1-1 0,0 1 1,0 0-1,0-1 0,0 1 0,0 0 0,0-1 0,0 1 0,0-1 0,0 0 0,1 1 0,-1-1 1,0 0-1,0 0 0,0 1 0,0-1 0,1 0 0,0 0 0,5 0 2,-1 0-1,1 0 1,-1 0-1,0-1 1,1 0-1,9-2 1,6-6 20,0 0 0,0-1 0,-1-2 0,0 0 0,-1-1 0,-1-1 0,30-27 0,-42 37 14,-8 13-28,-8 14 21,8-21-23,0 1 23,-1 0 1,1 1 0,0 0-1,0-1 1,0 1 0,1-1-1,-1 1 1,1 0 0,0 7-1,0-10-10,0 0 0,0 0 0,1 0 1,-1-1-1,0 1 0,1 0 0,-1 0 0,0 0 0,1 0 0,-1 0 0,1-1 0,0 1 1,-1 0-1,1 0 0,-1-1 0,1 1 0,0-1 0,0 1 0,-1 0 0,1-1 0,0 1 0,0-1 1,0 0-1,0 1 0,0-1 0,-1 0 0,1 1 0,0-1 0,0 0 0,0 0 0,0 0 0,0 0 1,0 0-1,0 0 0,0 0 0,0 0 0,0 0 0,0 0 0,0-1 0,-1 1 0,1 0 0,0-1 1,1 1-1,6-3 95,0 0 1,-1-1-1,1 1 1,-1-1 0,0-1-1,0 1 1,0-1-1,-1 0 1,11-11 0,2-4 148,26-36 0,-23 24-272,-1-1 0,-1-1 0,-2-1 0,23-63 0,-33 68-118,-10 22 46,-7 16 2,-9 20 60,1 1 0,2 0 0,0 1-1,-17 56 1,32-86 15,-5 15-6,0 1-1,1-1 1,0 1 0,-1 29 0,4-41-41,1-1 0,0 0 0,0 0 0,1 1 0,-1-1 0,1 0 0,-1 1 0,1-1 0,0 0 0,0 0 0,1 0 0,-1 0 0,1 0 0,-1 0 0,1 0 0,0-1 0,0 1 0,0-1 0,0 1 0,1-1-1,-1 0 1,1 1 0,-1-1 0,1-1 0,0 1 0,0 0 0,0-1 0,0 1 0,0-1 0,4 1 0,14 3-237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6 161 17060,'-1'1'200,"1"0"0,-1 0 0,0 0 0,1 1 1,-1-1-1,1 0 0,-1 0 0,1 0 0,0 1 0,-1-1 1,1 0-1,0 1 0,0-1 0,0 0 0,0 0 1,0 1-1,0-1 0,1 2 0,0-2-112,-1 0 0,1 0 0,-1-1 0,1 1 0,0 0 0,0-1-1,-1 1 1,1-1 0,0 1 0,0-1 0,0 1 0,0-1 0,0 1 0,-1-1 0,1 0 0,0 0 0,0 1 0,0-1 0,0 0-1,0 0 1,0 0 0,0 0 0,0 0 0,0 0 0,1-1 0,8-1 165,-1 0 1,0 0-1,1-1 0,-1-1 1,0 1-1,-1-2 0,1 1 1,-1-1-1,9-7 1,-7 6-91,2-2-22,0 0 0,-1 0 0,19-20 0,-26 24-127,0-1-1,0 1 1,-1-1-1,1 0 1,-1 0-1,0-1 1,-1 1-1,1-1 1,-1 1-1,0-1 1,2-9-1,-4 14-14,1 0 0,-1 1 0,0-1-1,0 0 1,0 0 0,0 0-1,0 0 1,0 0 0,0 1 0,0-1-1,0 0 1,0 0 0,0 0 0,0 0-1,-1 1 1,1-1 0,0 0 0,-1 0-1,1 0 1,0 1 0,-1-1-1,1 0 1,-1 1 0,1-1 0,-1 0-1,0 0 1,0 1-3,0-1 0,0 1-1,0 0 1,0 0 0,0 0 0,0 0 0,0 0-1,0 0 1,0 0 0,-1 0 0,1 0 0,0 1-1,0-1 1,0 0 0,0 1 0,1-1 0,-3 1-1,-3 2-19,0 1 0,1-1-1,-1 1 1,1 0 0,-6 6-1,1 2 9,0 0-1,1 0 0,0 1 0,1 0 1,1 1-1,0 0 0,1 0 1,0 0-1,1 1 0,1-1 0,0 1 1,-2 21-1,6-35 14,-1 1-1,1 0 1,0 0-1,0 0 1,0 0 0,1 0-1,-1-1 1,0 1-1,1 0 1,-1 0 0,1-1-1,-1 1 1,1 0 0,0 0-1,0-1 1,0 1-1,0-1 1,0 1 0,0-1-1,0 1 1,1-1 0,0 2-1,1-2-8,0 1-1,-1-1 1,1 0-1,0 0 1,0 0-1,0 0 1,0 0 0,0-1-1,0 1 1,0-1-1,0 0 1,0 0-1,4 0 1,7-2-54,0 0 0,0-1 1,0 0-1,-1-1 0,1 0 0,17-9 1,77-44-231,-70 35 209,-19 12 38,50-26 30,-68 36 22,-1-1 0,0 1 0,1 0 0,-1 0 0,1-1 0,-1 1 0,1 0 0,-1 0 0,1-1-1,-1 1 1,1 0 0,-1 0 0,1 0 0,-1 0 0,1 0 0,-1 0 0,1 0 0,-1 0 0,1 0 0,-1 0 0,1 0 0,-1 0 0,1 0 0,-1 0 0,1 1 0,-1-1 0,1 0 0,-1 0 0,0 1-1,1-1 1,-1 0 0,1 0 0,-1 1 0,1-1 0,-1 1 0,0-1 0,1 0 0,-1 1 0,1 0 0,-1 21 107,-1-20-96,1 0-1,0 0 1,0 0 0,0 0-1,0 0 1,0 1-1,0-1 1,1 4 0,0-5-9,0 0 1,0 1-1,0-1 1,1 0-1,-1 1 0,0-1 1,1 0-1,-1 0 1,0 0-1,1 0 1,-1-1-1,1 1 1,0 0-1,-1 0 0,1-1 1,0 1-1,-1-1 1,1 0-1,0 1 1,-1-1-1,1 0 1,0 0-1,0 0 1,-1 0-1,3-1 0,6 0 20,0 0 0,-1-1 0,11-4-1,-17 6-20,18-8 20,-13 5-17,1 0 0,-1 1 0,0 0-1,1 0 1,-1 0 0,1 1 0,12 0-1,-20 2-7,-1-1-1,1 0 0,0 0 1,-1 1-1,1-1 0,-1 1 0,1-1 1,0 0-1,-1 1 0,1-1 0,-1 1 1,1-1-1,-1 1 0,0-1 0,1 1 1,-1 0-1,1-1 0,-1 1 1,0 0-1,0-1 0,1 1 0,-1 0 1,0-1-1,0 2 0,4 21-22,-2-10 17,-1-11 7,-1 1 0,1-1 0,0 0 0,0 0 0,0 0 0,0 0 0,1 0 0,-1 0 0,0-1 0,1 1 0,-1 0 0,1-1 0,0 1 0,0-1 1,-1 1-1,1-1 0,0 0 0,3 2 0,-1-2 0,-1 0 0,1 0 0,-1 0 1,1-1-1,0 1 0,-1-1 0,1 0 1,0 0-1,-1 0 0,6-1 0,3-2 1,-1 1 0,-1-2-1,1 1 1,0-1 0,-1-1-1,16-9 1,-15 6 4,1-1 0,-2 0 1,1-1-1,12-14 0,17-16-23,-40 39 16,1 1 0,-1 0 0,1 0 0,-1 0 0,0 0 0,1 0 1,-1 0-1,1 0 0,-1 0 0,1 0 0,-1 0 0,0 0 0,1 0 0,-1 0 0,1 0 1,-1 0-1,0 0 0,1 1 0,-1-1 0,0 0 0,1 0 0,-1 0 0,0 1 0,1-1 1,-1 0-1,0 0 0,1 1 0,-1-1 0,0 0 0,0 1 0,1-1 0,-1 0 0,0 1 1,1-1-1,12 20-27,-3-7 77,-15-19 161,4 5-205,0-1 1,0 1-1,0 0 0,0 0 1,0-1-1,0 1 1,0 0-1,-1 0 1,1 0-1,0 0 1,-1 0-1,1 0 0,-1 1 1,1-1-1,-1 0 1,-2 0-1,0 0-6,-1 1 0,0-1-1,0 1 1,1 0 0,-1 1-1,0-1 1,1 1 0,-1 0 0,0 0-1,1 0 1,-1 1 0,-6 3-1,8-4-11,1 0 0,-1 1 0,0-1-1,1 1 1,-1-1 0,1 1 0,0 0 0,0 0-1,-1 0 1,1 0 0,0 1 0,1-1-1,-1 1 1,0-1 0,1 1 0,-1-1 0,1 1-1,0 0 1,0 0 0,0-1 0,0 4-1,0-5-37,1 0 0,0-1 0,0 1-1,0 0 1,0 0 0,0-1 0,0 1 0,0 0-1,0 0 1,0-1 0,0 1 0,1 0-1,-1-1 1,0 1 0,0 0 0,1-1-1,-1 1 1,0 0 0,1-1 0,-1 1-1,0-1 1,1 1 0,-1 0 0,1-1-1,-1 1 1,1-1 0,0 0 0,-1 1-1,1-1 1,-1 1 0,1-1 0,0 0-1,-1 1 1,1-1 0,0 0 0,-1 0 0,1 0-1,1 1 1,1-1-93,-1 0 0,1 0 0,-1 0 1,1-1-1,-1 1 0,1-1 0,-1 1 0,0-1 0,5-1 0,4-3-529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6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 22661,'-8'-4'1816,"10"4"-1784,10 4-152,4 2-648,2 0 664,4 1-264,2 3-96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29 21205,'0'-1'87,"0"0"0,0 0 0,0 0 0,0 0 0,0 0 0,0 0 0,0 0 0,0 0 0,0 0 0,0 0 0,-1 0 0,1 0 0,0 1 0,-1-1 0,1 0 0,-1 0 0,1 0 0,-1 0 0,1 1 0,-1-1 0,1 0 0,-1 0 0,-1 0 0,0 0-15,1 0-1,-1 0 0,1 0 1,-1 1-1,0-1 0,0 1 1,1-1-1,-1 1 0,0 0 1,0-1-1,-3 1 0,-1 1 31,0-1 0,1 1 0,-1 0 0,0 0 0,1 0-1,-1 1 1,-7 3 0,2 1-57,1 1-1,1 0 1,-1 0 0,1 1-1,0 0 1,1 1 0,0 0-1,0 0 1,1 1 0,-11 19 0,12-18-35,0 0 0,1 0 0,0 0 0,1 0 0,0 1 0,1 0 0,0 0 0,1 0 1,1 0-1,-1 22 0,2-30-3,0 0-1,1-1 1,0 1 0,-1 0-1,1-1 1,0 1 0,1 0 0,-1-1-1,1 1 1,-1-1 0,1 0-1,0 0 1,0 1 0,1-1 0,-1-1-1,1 1 1,-1 0 0,5 3 0,-3-3 8,1-1 0,-1 1 1,0-1-1,1 0 0,0 0 1,-1-1-1,1 1 0,0-1 1,0 0-1,0 0 0,-1-1 1,11 1-1,-9-1 26,0 0 1,0-1-1,0 0 0,0 0 0,1 0 1,-1-1-1,-1 1 0,1-2 0,0 1 1,0 0-1,-1-1 0,0 0 1,1-1-1,-1 1 0,0-1 0,-1 0 1,1 0-1,-1 0 0,1-1 0,-1 0 1,-1 1-1,7-11 0,-9 13-26,0 1 0,0-1 1,0 1-1,-1-1 0,1 0 0,-1 1 0,1-1 0,-1 0 1,1 1-1,-1-1 0,0 0 0,0 1 0,0-1 1,0 0-1,0 1 0,0-1 0,0 0 0,-1 0 0,1 1 1,-1-1-1,1 1 0,-1-1 0,0 0 0,1 1 0,-1-1 1,0 1-1,0-1 0,0 1 0,0 0 0,0-1 1,-1 1-1,1 0 0,0 0 0,0 0 0,-1 0 0,1 0 1,-1 0-1,1 0 0,-1 1 0,1-1 0,-1 0 0,0 1 1,-2-1-1,-1-1-119,-1 1 0,0 0 0,0 0-1,0 1 1,0 0 0,0 0 0,1 0 0,-1 1 0,0 0 0,0 0 0,-8 3 0,11-4 2,0 1 0,0 0 0,0 1 0,1-1 0,-1 0 0,1 1 0,-1-1 0,1 1 0,0 0 0,-1 0 0,1 0 0,0 0 0,0 0 0,0 1 0,1-1 0,-1 1 0,0-1 0,1 1 0,0-1 0,-3 6 0,2 13-541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6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18292,'0'0'47,"0"0"-1,0 0 1,0 0 0,0 1 0,0-1-1,0 0 1,0 0 0,0 0-1,0 0 1,0 0 0,1 0 0,-1 0-1,0 1 1,0-1 0,0 0-1,0 0 1,0 0 0,0 0 0,0 0-1,0 0 1,0 0 0,1 0 0,-1 0-1,0 0 1,0 0 0,0 0-1,0 1 1,0-1 0,0 0 0,1 0-1,-1 0 1,0 0 0,0 0-1,0 0 1,0 0 0,0 0 0,1 0-1,-1 0 1,0 0 0,0 0 0,0-1-1,0 1 1,0 0 0,0 0-1,0 0 1,1 0 0,-1 0 0,14-4 1127,18-8 31,-27 10-699,33-10 799,-36 11-1206,1 0-1,0 0 0,0 1 1,0-1-1,0 1 0,0 0 1,0 0-1,0 0 0,0 0 1,3 1-1,-5 0-79,-1 0 0,1 0 0,-1 0 0,0 0 0,0 0 1,1-1-1,-1 1 0,0 0 0,0 0 0,0 0 0,0 0 0,0 0 0,0 0 1,0 0-1,-1 0 0,1 0 0,0 0 0,0-1 0,-1 1 0,1 0 0,-1 1 0,1-2-14,-7 17 30,0 0 0,-11 18 0,11-23-38,0 1 1,1 0-1,0 0 0,1 0 0,-5 23 0,10-35 0,-1 1 0,1-1 1,0 1-1,0-1 0,0 1 0,0-1 0,0 1 0,0 0 0,0-1 0,0 1 0,0-1 0,1 1 1,-1-1-1,1 1 0,-1-1 0,1 0 0,0 1 0,-1-1 0,1 1 0,2 1 0,-2-2 0,0 0 0,0-1 0,1 1 0,-1 0 0,0-1-1,1 1 1,-1-1 0,0 1 0,1-1 0,-1 0 0,1 0-1,-1 1 1,1-1 0,-1 0 0,1 0 0,-1 0 0,3-1-1,4-1-5,0 0 0,0 0 0,0-1-1,0 0 1,0 0 0,8-6 0,3-2 4,0-1-1,-1 0 1,-1-1 0,0-1 0,-1-1 0,-1 0 0,0-2 0,-1 1 0,22-35 0,-30 38-34,-6 13 38,0 0-1,0 0 1,0 0 0,0 0 0,0 0-1,0 0 1,0 0 0,0 0 0,0 0-1,0 0 1,0 0 0,0 0 0,0 0-1,0 0 1,0 1 0,0-1 0,-1 0-1,1 0 1,0 0 0,0 0 0,0 0-1,0 0 1,0 0 0,0 0 0,0 0-1,0 0 1,0 0 0,0 0 0,0 0-1,0 0 1,0 0 0,0 0 0,0 0-1,0 0 1,0-1 0,-1 1 0,1 0-1,0 0 1,0 0 0,0 0 0,0 0 0,0 0-1,0 0 1,0 0 0,0 0 0,0 0-1,0 0 1,0 0 0,0 0 0,0 0-1,0 0 1,0 0 0,0 0 0,0 0-1,0 0 1,0 0 0,0 0 0,0-1-1,0 1 1,-14 21-66,12-17 74,1 0 0,-1 0 0,1 1 1,0-1-1,0 0 0,1 1 0,-1-1 1,1 0-1,0 1 0,1 4 1,-1-7 1,0-1 0,0 0 0,1 1 0,-1-1 0,0 0 0,1 0 0,-1 1 0,1-1 0,0 0 0,-1 0 0,1 1 0,0-1 0,0 0 0,0 0 0,0 0 0,0 0 0,0 0 0,0-1 0,0 1 0,0 0 0,0 0 0,1-1 0,-1 1 0,0 0 1,0-1-1,1 1 0,-1-1 0,0 0 0,1 1 0,-1-1 0,0 0 0,1 0 0,-1 0 0,0 0 0,3 0 0,2-1 29,0 0 1,0 0-1,0 0 1,0-1-1,0 0 0,-1 0 1,1-1-1,-1 1 1,1-1-1,-1 0 1,0-1-1,9-7 0,1-2 43,-1-1 0,20-24-1,-27 33-110,-5 11-19,-5 20-113,2-17 47,-1 77-2424,2-83 2485,0-1 0,0 0 0,1 1 0,-1-1 0,1 0 0,-1 1 0,1-1 0,0 0 0,0 0 0,0 1 0,0-1 0,0 0 0,0 0 0,1 0 1,-1 0-1,1-1 0,-1 1 0,4 2 0,17 12-641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4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16476,'7'20'1744,"-6"1"-1264,-4 11-216,-1 2 1168,0 7-1120,1-1-272,3 4-520,-2-4-496,4-7 776,-1-6-168,-2-6-168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7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37 19108,'-12'32'1514,"4"-12"-516,-8 32 1,14-45-873,1-1 0,0 1 0,1-1 1,-1 1-1,1 0 0,0 0 0,1-1 1,0 1-1,1 7 0,-1-11-108,0-1 0,-1 0 0,1 0 0,0 0-1,0 1 1,0-1 0,0 0 0,1 0 0,-1 0 0,0-1 0,1 1 0,-1 0-1,1 0 1,0-1 0,0 1 0,0-1 0,-1 0 0,1 1 0,0-1 0,1 0-1,-1 0 1,0 0 0,0 0 0,0-1 0,1 1 0,-1-1 0,0 1 0,0-1-1,1 0 1,-1 0 0,0 0 0,1 0 0,-1 0 0,0 0 0,1-1 0,-1 1-1,4-2 1,2 0-13,0-1-1,-1 0 1,1 0-1,-1 0 1,1-1-1,-1 0 1,0-1-1,-1 1 1,11-10-1,-6 2-13,0 0 0,-1 0 0,-1-1-1,0 0 1,-1-1 0,-1 1 0,0-2-1,0 1 1,-1-1 0,-1 0 0,5-26 0,-11 28-37,-5 21 13,-8 19 53,8-11 33,1 0 0,0 0 0,-3 27 0,7-35-6,0 1 0,1-1 1,0 0-1,0 0 0,1 0 1,0 0-1,0 0 1,1 0-1,4 12 0,-6-18-18,1 0 0,0 0 0,0 0 0,0 0 0,0-1 0,0 1 0,0 0 0,1-1 0,-1 1 0,1-1 0,-1 1 0,1-1 0,-1 0 0,1 1 0,0-1 0,0 0 0,0 0 0,-1 0 0,1 0 0,0-1 0,0 1 0,0 0 0,0-1 0,0 0 0,1 1 0,-1-1 0,0 0 0,0 0 0,0 0 0,0 0 0,0 0 0,0-1 0,0 1 0,0-1 0,3 0 0,1-1 41,-1 0 0,0-1 0,1 0 0,-1 1-1,0-2 1,0 1 0,-1 0 0,1-1 0,-1 0-1,1 0 1,5-8 0,-5 4 1,0 1-1,0-1 1,-1 0 0,0 0-1,-1 0 1,0-1-1,0 1 1,-1-1 0,0 1-1,-1-1 1,1 0 0,-2 0-1,1 0 1,-1 0-1,-1 1 1,1-1 0,-1 0-1,-1 0 1,0 0 0,0 1-1,-5-12 1,-4 9-624,11 10 517,0 1-1,0 0 0,0 0 1,0 0-1,-1 0 1,1 0-1,0 0 1,0 0-1,0 0 1,-1 0-1,1-1 1,0 1-1,0 0 1,0 0-1,-1 0 0,1 0 1,0 0-1,0 0 1,-1 0-1,1 1 1,0-1-1,0 0 1,0 0-1,-1 0 1,1 0-1,0 0 0,0 0 1,0 0-1,-1 0 1,1 0-1,0 1 1,0-1-1,0 0 1,0 0-1,0 0 1,-1 0-1,1 1 1,0-1-1,0 0 0,0 0 1,0 0-1,0 1 1,0-1-1,0 0 1,0 0-1,0 0 1,-1 1-1,1-1 1,0 0-1,0 0 1,0 0-1,0 1 0,0-1 1,0 0-1,0 0 1,1 0-1,-1 1 1,0-1-1,2 4-440,1-2-177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82 230 16291,'-1'0'214,"-1"0"-1,1 1 0,-1-1 1,1 1-1,-1-1 0,1 1 1,0 0-1,-1-1 0,1 1 1,0 0-1,0 0 0,-1 0 0,1 0 1,0 0-1,0 0 0,0 0 1,-2 3-1,-15 25 1649,13-21-1333,0 1-354,0 1 1,0 0-1,1 0 0,1 1 1,-1-1-1,2 1 0,-3 15 1,4-22-154,1 0 1,0-1-1,0 1 1,0 0-1,1 0 1,-1-1-1,1 1 1,0-1-1,0 1 1,0 0-1,2 3 1,-1-5-16,-1 1 0,0-1 0,1 0 0,0-1 0,-1 1 0,1 0 0,0 0 0,0-1 0,0 1 0,0-1 1,0 0-1,0 1 0,0-1 0,1 0 0,-1 0 0,0-1 0,1 1 0,3 1 0,-3-2-2,1 1 0,-1-1 1,0 0-1,1 0 0,-1 0 0,1-1 0,-1 1 0,0-1 0,1 0 1,-1 1-1,0-2 0,0 1 0,1 0 0,-1-1 0,0 1 0,0-1 1,4-3-1,3-4 82,1 0-1,-2 0 1,11-13 0,0 1 332,-22 25-340,1 0 1,0 1-1,0-1 0,0 0 1,1 0-1,0 1 0,0 8 1,0-13-76,0 2-5,-1 0 0,1 0 0,0-1 1,1 1-1,-1 0 0,0 0 0,0 0 1,1 0-1,-1-1 0,1 1 0,-1 0 0,1 0 1,0-1-1,0 1 0,0 0 0,0-1 0,0 1 1,0-1-1,0 0 0,1 1 0,-1-1 0,0 0 1,1 1-1,-1-1 0,1 0 0,-1 0 1,1 0-1,0-1 0,-1 1 0,1 0 0,0 0 1,-1-1-1,1 1 0,0-1 0,0 0 0,0 0 1,0 1-1,-1-1 0,4-1 0,-1 1 2,0 0 0,0-1-1,0 0 1,-1 0-1,1 0 1,0 0 0,0-1-1,-1 1 1,1-1-1,-1 0 1,0 0 0,1 0-1,-1 0 1,0-1-1,0 0 1,0 1 0,-1-1-1,4-3 1,-2-1-22,0-1-1,-1 1 1,0-1-1,0 0 1,0 0 0,-1 0-1,0 0 1,-1 0 0,0 0-1,0-1 1,-1 1 0,1 0-1,-3-13 1,2 21-24,0 0-1,0-1 0,0 1 1,0 0-1,0-1 1,0 1-1,1 0 0,-1-1 1,0 1-1,0 0 1,0 0-1,0-1 0,0 1 1,1 0-1,-1 0 1,0-1-1,0 1 0,1 0 1,-1 0-1,0 0 1,0-1-1,1 1 0,-1 0 1,0 0-1,0 0 1,1 0-1,-1 0 0,0 0 1,1-1-1,-1 1 1,0 0-1,1 0 0,-1 0 1,1 0-1,13-1-715,-9 1 296,6-2-76,1 0-1,-1-1 1,0 0 0,0-1-1,0-1 1,0 0-1,-1 0 1,1-1-1,-1 0 1,-1-1 0,1 0-1,-1 0 1,0-1-1,-1-1 1,9-10 0,-5 5 317,-1 0 1,-1-1 0,16-29-1,-20 30 730,0 1 0,-1-1 0,0 0 0,4-23-1,-9 36-409,0 0 0,1 0-1,-1 0 1,0 1 0,0-1-1,0 0 1,0 0 0,0 0-1,0 0 1,0 1 0,0-1-1,0 0 1,-1 0 0,1 0-1,0 1 1,0-1 0,-1 0-1,0 0 1,1 0-29,0 1-1,0 0 1,-1 0 0,1 0 0,0 0-1,-1 0 1,1 0 0,0 0-1,-1 0 1,1 0 0,-1-1 0,1 1-1,0 1 1,-1-1 0,1 0-1,0 0 1,-1 0 0,1 0 0,0 0-1,-1 0 1,1 0 0,0 0-1,-1 0 1,1 1 0,0-1 0,-1 0-1,1 1 1,-3 0 121,1 1 0,0 0 1,0 0-1,0 0 0,0 0 0,0 0 1,0 1-1,1-1 0,-3 4 0,-13 32 396,2 1-1,-17 70 1,-8 88-441,34-166-92,0-4-51,3-14-5,0-1 0,1 1 0,1 0 0,-1-1 0,2 1 0,2 25 0,-2-37 8,0 1 0,0-1-1,1 0 1,-1 1 0,0-1 0,1 0 0,-1 0 0,1 0 0,-1 0-1,1 1 1,0-1 0,0 0 0,-1 0 0,1 0 0,0 0-1,0 0 1,0-1 0,0 1 0,0 0 0,2 1 0,-2-2 7,0 0 0,0 0 0,0 1 1,0-1-1,0 0 0,0 0 0,1 0 1,-1-1-1,0 1 0,0 0 0,0 0 1,0 0-1,0-1 0,0 1 0,0-1 0,0 1 1,0-1-1,2 0 0,1-2 44,1-1-1,0 0 0,-1 1 1,0-2-1,0 1 1,0 0-1,5-10 0,6-12 101,-2 0 0,0-1 0,15-54-1,13-88-27,-41 160-38,-6 13-41,-5 12 8,7-6-47,0 0 0,0 0 0,1 0 0,1 0 0,0 0 0,0 1 0,1-1 0,0 1 0,1-1 0,1 14 0,-1-20 14,1 0-1,-1 0 0,1-1 0,0 1 0,0 0 0,0 0 0,1-1 0,-1 1 1,1-1-1,0 1 0,0-1 0,0 0 0,0 0 0,0 0 0,1 0 0,0 0 1,-1 0-1,1-1 0,0 1 0,0-1 0,1 0 0,-1 0 0,0 0 0,1 0 1,-1-1-1,1 1 0,-1-1 0,1 0 0,0 0 0,0 0 0,4 0 0,-1-1 28,1 0 0,-1 0-1,1-1 1,-1 1-1,0-2 1,1 1 0,-1-1-1,0 0 1,0-1 0,0 1-1,0-2 1,0 1-1,-1-1 1,1 1 0,-1-2-1,0 1 1,0-1-1,-1 0 1,7-7 0,2-4 40,0 0 1,-1-1-1,-1-1 1,-1 0 0,15-30-1,-19 33-66,-1 0 0,0 0 0,-1 0 0,0-1 0,-1 1 0,-1-1 0,-1 0 0,0 0 0,-1-33-1,-1 47-28,-1 0-1,1-1 1,0 1-1,-1-1 1,1 1-1,-1 0 0,0 0 1,0-1-1,0 1 1,0 0-1,0 0 1,0 0-1,-1 0 0,1 0 1,-1 0-1,1 0 1,-1 1-1,0-1 1,0 0-1,0 1 0,0 0 1,-3-3-1,2 3 0,1 1-1,0-1 1,-1 1-1,1-1 1,0 1-1,-1 0 0,1 0 1,0 0-1,-1 0 1,1 1-1,-1-1 1,1 1-1,0-1 1,0 1-1,-1 0 1,1 0-1,0 0 1,0 0-1,0 0 1,0 0-1,0 0 1,0 1-1,-2 1 0,-2 3 3,0-1-1,0 1 0,1 0 0,0 1 0,0-1 1,1 1-1,0 0 0,0 0 0,0 0 0,1 1 1,0-1-1,0 1 0,-1 9 0,3-13-6,0 0 0,1 0 0,-1 0 0,1 0 0,0 0 0,0 0 0,0 0 0,0 0 0,1 1 0,-1-1 0,1 0 0,0 0 0,1 0-1,-1-1 1,1 1 0,0 0 0,-1 0 0,2-1 0,-1 1 0,0-1 0,1 0 0,-1 0 0,1 0 0,0 0 0,0 0 0,0 0 0,5 2 0,-2-1-50,0-1 1,1 0 0,0 0 0,-1-1-1,1 0 1,0 0 0,0 0 0,8 0-1,58 0-451,-49-2 436,-22 0 104,0 0-1,-1 0 1,1 0-1,0 1 1,-1-1 0,1 1-1,0-1 1,-1 1-1,1 0 1,0-1-1,-1 1 1,1 0 0,-1 0-1,1 0 1,-1 0-1,0 0 1,0 1-1,1-1 1,-1 0 0,0 0-1,0 1 1,0-1-1,0 1 1,0-1 0,0 1-1,-1-1 1,1 1-1,-1 0 1,1-1-1,0 4 1,0-2-56,0-1 0,-1 1 0,1-1 0,1 1 0,-1-1 0,0 0 0,1 1 0,-1-1 0,1 0-1,0 0 1,-1 0 0,1 0 0,0-1 0,4 4 0,-4-4 12,-1-1 0,1 1 0,-1-1 1,1 1-1,-1-1 0,1 0 0,-1 0 0,1 1 0,0-1 0,-1 0 0,1 0 0,-1-1 0,1 1 0,-1 0 0,1 0 1,0-1-1,-1 1 0,3-2 0,16-8-165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19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18836,'14'5'1736,"18"-6"-1159,8-2-185,17-4 688,5 0-272,11 1-312,-4-6-152,-5 4-560,-5-2-296,-16 3-480,-13-1 760,-29 1-192,-9 2-224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17628,'6'21'1720,"16"-13"-1096,5-8-216,15-6 641,6 3-297,7-6-632,2 5-288,2-5 1520,-6-2-1296,1-8-40,-4 2-72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2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18492,'15'5'1560,"14"5"-1168,3-3-160,1 3 633,2 1-385,-7 5-136,-4 1-136,-10 8-144,-5-2-40,-16 13-40,-8 1-120,-16 4-312,-9 2-168,-10 0-1193,-6 0 1513,-12 3-232,0-1-232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36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 17596,'1'0'91,"-1"1"0,0-1 1,1 0-1,-1 1 0,0-1 0,0 1 1,1-1-1,-1 1 0,0-1 0,0 1 1,0-1-1,1 1 0,-1-1 0,0 1 1,0-1-1,0 1 0,0 0 0,0-1 1,0 1-1,0-1 0,0 1 0,-1-1 1,1 1-1,0-1 0,0 1 0,0-1 1,0 1-1,-1-1 0,1 1 1,-1 0-1,-8 30 727,6-21-431,-60 300 1527,43-193-1049,16-82-283,6-32 74,2-7-426,3-8-20,52-174 1105,-46 136-1263,2 0 1,2 1-1,39-77 0,-54 123-51,1-1 0,1 0-1,-1 1 1,1 0-1,-1-1 1,1 2 0,0-1-1,0 0 1,0 1 0,0-1-1,0 1 1,1 0 0,-1 1-1,1-1 1,-1 1-1,1 0 1,0 0 0,0 0-1,-1 1 1,1 0 0,0 0-1,0 0 1,4 1 0,-2-1-16,0 1 1,0-1 0,0 2-1,0-1 1,0 1 0,-1 0 0,1 0-1,-1 1 1,1 0 0,-1 0-1,0 0 1,0 1 0,0 0-1,-1 0 1,8 7 0,-11-8 9,0 0 0,0-1 1,-1 1-1,1 0 0,-1 1 0,1-1 1,-1 0-1,0 0 0,0 1 1,0-1-1,-1 0 0,1 1 0,-1-1 1,0 1-1,0-1 0,0 0 1,0 1-1,-1-1 0,1 1 0,-1-1 1,0 0-1,0 1 0,0-1 0,0 0 1,-1 0-1,1 0 0,-1 0 1,0 0-1,0 0 0,-3 3 0,-1 2 23,0-1 0,0 0-1,-1 0 1,0 0-1,0-1 1,-1 0-1,0 0 1,0-1 0,-14 7-1,13-9 30,1 0-1,-1 0 1,0-1 0,-15 3-1,21-5-101,1 1 1,0-1-1,0 0 0,-1 0 1,1 0-1,0 0 0,-1 0 0,1 0 1,0-1-1,0 1 0,-1-1 1,1 1-1,0-1 0,0 0 0,0 0 1,0 0-1,0 0 0,0 0 1,0 0-1,0-1 0,0 1 0,1-1 1,-4-2-1,5 3-43,0 1 0,0-1 0,-1 0 0,1 1 0,0-1 0,0 0 0,0 1 0,-1-1 0,1 0 0,0 1 0,0-1 0,0 0 0,0 1 0,1-1 0,-1 0 0,0 1 0,0-1 0,0 0 0,0 1 0,1-1 0,-1 0 0,0 1 0,1-1 0,-1 0 0,0 1 0,1-1 0,-1 1-1,1-1 1,0 0 0,17-12-982,1 5 87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1 237 13379,'0'1'175,"0"0"0,0 0-1,0-1 1,0 1 0,0 0 0,0 0 0,0 0-1,0-1 1,1 1 0,-1 0 0,0 0 0,0-1 0,1 1-1,-1 0 1,0 0 0,1-1 0,-1 1 0,1 0-1,-1-1 1,2 2 0,-2-2-46,1 0-1,-1 0 1,1 0-1,0 1 1,-1-1-1,1 0 1,0 0-1,-1 0 1,1 0-1,-1 0 1,1 0-1,0 0 1,-1 0-1,1-1 1,0 1-1,-1 0 0,1 0 1,-1 0-1,1-1 1,0 1-1,5-4 574,1 0 0,-1-1 0,9-8 0,-6 5-438,212-179 2596,-215 181-2839,0 1 0,0 0 0,1 0-1,9-5 1,-16 10-19,0 0-1,0 0 1,0 0-1,0 0 1,0 0-1,0 0 0,0 0 1,0 0-1,1 0 1,-1-1-1,0 1 1,0 0-1,0 0 1,0 0-1,0 0 1,0 0-1,0 0 1,1 0-1,-1 0 1,0 0-1,0 0 0,0 0 1,0 0-1,0 0 1,0 0-1,1 0 1,-1 0-1,0 0 1,0 1-1,0-1 1,0 0-1,0 0 1,0 0-1,0 0 1,0 0-1,1 0 0,-1 0 1,0 0-1,0 0 1,0 0-1,0 0 1,0 1-1,0-1 1,0 0-1,0 0 1,0 0-1,0 0 1,0 0-1,0 0 1,0 0-1,0 1 0,-1 9 37,-10 18-15,8-21-12,-7 20-8,-4 5-4,2 1 0,2 1 1,-10 48-1,20-81-61,0 0 0,0 0 0,0 0 0,0 0 0,0-1 0,0 1 0,0 0 0,0 0 0,0 0 0,0 0 0,0 0 0,1-1 0,-1 1 0,0 0 0,0 0 0,1 1 0,0-3 38,-1 1 0,0 0 0,1-1 0,-1 1 0,0-1-1,1 1 1,-1 0 0,0-1 0,0 1 0,0-1 0,1 1 0,-1-1 0,0 1-1,0-1 1,0 1 0,0-1 0,0 1 0,0-1 0,0 1 0,0-1 0,0 1-1,0 0 1,0-1 0,0 1 0,0-1 0,0 1 0,0-1 0,-1 0 0,0-20-294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38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22 17380,'-3'2'1968,"4"-1"-1096,6-1-288,9-3 1097,6 2-377,8-3-352,7 2-160,6-1-359,6 2-97,-3 1-224,-1-1-168,-6 1-352,-6 0-241,-9 0-431,-5-2-224,-17 2 904,0-4-336,-13 1-97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38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13683,'0'13'2024,"12"-8"-791,4-2-401,9-6 1968,6 3-1263,6-4-465,3 0-72,-3-4-464,0 3-536,-9 0 8,-5 0 16,-16 0-128,-3 0-88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49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1 368 17900,'15'-5'1813,"0"-2"1,17-8 0,28-24-13,47-50-1113,-70 54-325,-2-2 1,-1-2 0,42-62-1,-76 125-9,-3-8-359,-9 37-78,3 0 0,-3 83 1,15-115-771,-3-20 778,0-1 0,0 1 0,0-1 0,0 0 0,0 1 0,0-1 0,0 0 0,0 1 0,0-1 0,0 0 0,1 1 0,-1-1 0,0 0 0,0 1 0,0-1 0,1 0 0,-1 0 0,0 1 0,0-1 0,0 0 1,1 0-1,-1 1 0,0-1 0,1 0 0,-1 0 0,0 0 0,1 0 0,-1 1 0,0-1 0,1 0 0,-1 0 0,0 0 0,1 0 0,-1 0 0,0 0 0,1 0 0,-1 0 0,0 0 0,1 0 0,-1 0 0,0 0 0,1 0 1,-1 0-1,0 0 0,1 0 0,-1 0 0,0-1 0,1 1 0,-1 0 0,1 0 0,0-1-789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1 142 17564,'0'-2'148,"0"-1"1,1 0-1,-1 1 0,1-1 1,-1 0-1,1 1 1,0-1-1,0 1 1,0-1-1,0 1 0,1-1 1,-1 1-1,1 0 1,-1 0-1,1-1 1,0 1-1,0 0 0,0 1 1,0-1-1,4-2 1,3-3 238,1 0 1,0 1 0,17-7-1,3 1-103,0 2 0,1 0 0,0 3 0,0 0 0,1 2 0,0 2 0,0 0 0,0 2 0,0 2 0,0 1 0,0 1 0,50 12 0,-70-11-288,-1-1 1,1 2-1,0-1 1,-1 1-1,0 1 0,16 11 1,-25-16 1,0 1 0,0-1 1,0 0-1,-1 1 0,1-1 1,0 1-1,-1 0 0,1-1 1,-1 1-1,0 0 0,0 0 1,1 0-1,-1 0 0,0 0 1,-1 0-1,1 0 0,0 0 1,-1 0-1,1 1 0,-1-1 1,0 0-1,1 0 0,-1 1 1,0-1-1,0 0 0,-1 0 1,1 1-1,0-1 0,-1 0 1,0 0-1,1 0 0,-1 0 1,0 1-1,0-1 0,0 0 1,0 0-1,0-1 0,-1 1 1,1 0-1,-1 0 0,1-1 1,-1 1-1,-1 1 0,-10 9 29,0 0 0,-1-1 0,0 0 0,-1-2 0,0 1 0,-1-2 0,-19 8 0,-7 1-208,-70 17-1,103-31-25,8-3 162,-1 1-1,0 0 0,0-1 1,0 1-1,1-1 0,-1 1 1,0-1-1,0 0 0,0 0 1,0 0-1,0 0 0,0 0 1,0 0-1,-3-2 0,5 2 40,0 0 0,0 0 0,-1 0 0,1 0 0,0 0 0,0 0 0,0 0-1,0-1 1,0 1 0,-1 0 0,1 0 0,0 0 0,0 0 0,0 0 0,0-1 0,0 1 0,0 0-1,0 0 1,0 0 0,0 0 0,-1-1 0,1 1 0,0 0 0,0 0 0,0 0 0,0-1 0,0 1-1,0 0 1,0 0 0,0 0 0,0 0 0,1-1 0,-1 1 0,0 0 0,0 0 0,0 0 0,0-1-1,0 1 1,0 0 0,9-13-322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49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0 109 16852,'0'7'2128,"6"-4"-1200,12-3-256,4-4 1177,12-5-537,8-1-120,10-4-367,6-1-129,5 0-208,0 0-128,2 2-304,-2 3-160,-6 5-424,-4-1-336,-14 5 1128,-7 1-432,-15-2-129,-16 2-167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50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23 14523,'1'0'131,"-1"-1"-1,1 0 0,-1 0 1,0 0-1,0 0 1,1 0-1,-1 0 0,0 0 1,0 0-1,0 0 0,0 0 1,0 1-1,0-1 1,0 0-1,-1 0 0,1 0 1,0 0-1,0 0 1,-1 0-1,1 0 0,0 0 1,-2-1-1,2 2-31,-1 0-1,0 0 0,1 0 1,-1 0-1,0 0 0,1 0 1,-1 0-1,0 0 0,0 0 1,1 0-1,-1 0 0,0 0 1,1 0-1,-1 1 0,0-1 1,1 0-1,-1 1 0,0-1 1,1 0-1,-1 1 1,0 0-1,-7 4 381,0 1-1,-13 13 1,-32 38 364,3 1 0,-67 102 1,111-151-751,1 0 1,0 0-1,0 1 0,1-1 1,0 1-1,-4 20 1,7-28-80,1 0-1,-1 0 1,1 0 0,0 0 0,0 0 0,0 0 0,0 0 0,0 0-1,0 1 1,1-1 0,-1 0 0,1 0 0,-1 0 0,1 0 0,0 0-1,0 0 1,0 0 0,0-1 0,0 1 0,0 0 0,1 0 0,-1-1-1,0 1 1,1-1 0,-1 1 0,1-1 0,0 1 0,-1-1 0,1 0-1,0 0 1,0 0 0,0 0 0,0 0 0,0-1 0,0 1 0,0 0-1,0-1 1,0 0 0,4 1 0,4 0 59,1 0 0,0-1 0,0 0 0,0 0 0,0-2 0,0 1 0,0-1 0,10-4 0,-4 1 106,0-1 0,0-1-1,-1-1 1,18-10 0,-30 15-111,-1 1 0,1-1 0,-1 0 0,0 1-1,0-2 1,0 1 0,5-7 0,-8 10-53,1-1 1,-1 1-1,0-1 1,1 0-1,-1 1 0,0-1 1,0 0-1,0 1 1,1-1-1,-1 0 0,0 0 1,0 1-1,0-1 0,0 0 1,0 1-1,0-1 1,0 0-1,0 0 0,0 1 1,-1-2-1,0 1-6,1 0 0,-1 1 0,0-1-1,1 0 1,-1 1 0,0-1 0,0 1 0,1-1 0,-1 1-1,0-1 1,0 1 0,0-1 0,0 1 0,0 0 0,0 0 0,0-1-1,0 1 1,0 0 0,-2 0 0,-6-1-137,-1 1 0,0 0 0,0 1 0,1 0 0,-1 1 0,1 0 1,-1 0-1,1 1 0,-1 0 0,-14 8 0,23-11 121,1 0 1,0 0-1,-1 0 1,1 0-1,0 0 1,-1 0-1,1 0 1,0 0-1,0 0 1,-1 0-1,1 0 1,0 0-1,0 0 1,-1 0-1,1 1 1,0-1-1,0 0 1,-1 0-1,1 0 1,0 1-1,0-1 1,0 0-1,-1 0 1,1 0-1,0 1 1,0-1-1,0 0 1,0 0-1,-1 1 1,1-1-1,0 0 1,0 1-1,0-1 1,0 0-1,0 0 1,0 1-1,0-1 1,0 0-1,0 1 1,0-1-1,0 0 1,0 0-1,0 1 1,0-1-1,0 0 1,0 1 0,0-1-1,1 0 1,-1 0-1,0 1 1,0-1-1,0 0 1,0 0-1,0 1 1,1-1-1,-1 0 1,0 0-1,0 0 1,1 1-1,-1-1 1,0 0-1,1 0 0,9 6-329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5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12 17580,'11'-11'6442,"-15"26"-2010,-2 4-4513,2-5 240,2-8-220,0 0 0,1 1 1,-1-1-1,1 1 0,1-1 0,-1 1 1,1 10-1,0-17 5,1 1 0,-1-1 0,0 1 0,0-1 0,0 1 0,0-1 0,1 1 0,-1-1 0,0 1 0,0-1 0,1 1 0,-1-1 0,0 0 0,1 1 0,-1-1 0,0 0 0,1 1 0,-1-1 0,1 0 0,-1 1 0,0-1 0,1 0 0,-1 0 0,1 1 0,-1-1 0,1 0 0,-1 0 0,1 0 0,-1 0 0,1 0 0,-1 0 0,1 0 0,-1 0 0,1 0 0,-1 0 0,1 0 0,-1 0 0,1 0 0,-1 0 0,1 0 0,0-1 0,21-11-949,-5-3 201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5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18244,'4'2'6377,"-4"2"-4784,0 0-609,0 2-208,0 1-504,2 2-296,-2-2-600,-2-1-400,-1-2 848,-1-4-184,-3 1-145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52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14419,'6'-8'2505,"-2"0"-1265,0-3 3993,-1 11-4121,-3 6-496,0-2-408,0 5-856,-3-2-1472,-1-3 1800,1-1-288,-1-7-233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52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22605,'-4'3'2088,"4"-4"-1992,3 1 8,-2 3-512,3 0 448,-1-1-264,-1-6-200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1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15795,'1'3'1801,"5"5"-1193,-1 4-232,4 4 1392,0 11-1039,1 6-89,0 8-152,0 4 8,-6 2-48,-2-1-16,-5 7-64,-6 0 24,-5 1-312,-9 1-296,-7-2 1312,-3 0-1024,-15-7 8,0-5-8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0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26 16764,'10'-15'2699,"-2"5"851,-8 10-3480,0 0-1,1 0 1,-1 1 0,0-1-1,1 0 1,-1 0 0,0 1-1,0-1 1,1 0 0,-1 1 0,0-1-1,0 0 1,0 1 0,0-1-1,1 0 1,-1 1 0,0-1-1,0 1 1,0-1 0,0 0-1,0 1 1,0-1 0,0 1-1,0-1 1,0 0 0,0 1-1,0-1 1,0 0 0,0 1-1,0-1 1,-1 1 0,1 45 543,-12 82 0,3-46-2074,6-62 615,0 9-4131,-2-36 1195,-4-3 2726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1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37 233 14179,'-6'-7'664,"1"0"0,0 0-1,0-1 1,1 0 0,-4-9 0,7 15-429,0-1 1,1 0 0,-1 0 0,1 0-1,-1 0 1,1 0 0,0 1-1,0-1 1,1 0 0,-1 0-1,1 0 1,-1 0 0,1 1-1,0-1 1,0 0 0,0 0 0,0 1-1,0-1 1,3-3 0,4-5 159,0 1 1,0 0-1,0 0 1,2 1-1,-1 0 1,1 1-1,0 0 1,13-8-1,-17 12-334,0 1 0,0-1-1,1 1 1,-1 1-1,1-1 1,0 1 0,0 0-1,0 0 1,0 1-1,0 0 1,0 0 0,0 1-1,0 0 1,0 0 0,1 0-1,6 2 1,-10 0-56,0-1-1,0 0 1,0 1 0,0 0 0,-1 0 0,1 0-1,0 0 1,-1 1 0,0-1 0,0 1 0,0 0-1,0 0 1,4 5 0,-3-3-7,0 1-1,-1 1 1,1-1 0,-1 1-1,0-1 1,-1 1 0,3 9-1,-2-2-6,-1 1 0,0-1 0,-1 1-1,0 0 1,-1 0 0,-1-1 0,-3 17 0,3-24 7,-1 1 0,-1 0 0,1-1 0,-1 1 0,-1-1 0,1 0 1,-1 0-1,0 0 0,-1-1 0,0 0 0,0 1 0,0-2 0,-1 1 1,1 0-1,-1-1 0,-1 0 0,1-1 0,-1 1 0,0-1 0,0-1 1,0 1-1,0-1 0,-1 0 0,1-1 0,-1 0 0,0 0 1,1 0-1,-1-1 0,0-1 0,0 1 0,0-1 0,0 0 0,0-1 1,0 0-1,-13-3 0,6-3-1086,15 7 1070,-1 0 0,1 0-1,0 0 1,-1-1 0,1 1-1,0 0 1,0 0 0,-1 0-1,1 0 1,0-1 0,0 1 0,-1 0-1,1 0 1,0-1 0,0 1-1,0 0 1,0 0 0,-1-1-1,1 1 1,0 0 0,0 0 0,0-1-1,0 1 1,0 0 0,0-1-1,0 1 1,0 0 0,0-1-1,0 1 1,0 0 0,0-1-1,0 1 1,0 0 0,0-1 0,0 1-1,0 0 1,0 0 0,0-1-1,0 1 1,0 0 0,1-1-1,8-3-645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1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60 23069,'12'3'1824,"-12"3"-1352,-2 4-256,-1 10 785,-1 0-297,0 1-488,0 2-200,-1-7-440,2-2-264,5-4-329,5-4-103,3-7-392,0-7-160,3-7 911,1-4-263,4-4 80</inkml:trace>
  <inkml:trace contextRef="#ctx0" brushRef="#br0" timeOffset="1">167 67 14235,'1'2'163,"0"0"1,0 1-1,1-1 1,-1 0-1,1-1 1,0 1-1,-1 0 1,1 0-1,0-1 1,0 1-1,0-1 0,0 1 1,0-1-1,0 0 1,1 0-1,-1 0 1,0 0-1,1 0 1,-1-1-1,0 1 1,1-1-1,-1 1 0,1-1 1,-1 0-1,1 0 1,-1 0-1,1 0 1,-1-1-1,1 1 1,2-2-1,10-1 433,0-1 0,-1 0-1,25-12 1,-28 11-280,2 0 33,36-18 787,-46 21-960,1 0 0,-1 0-1,0-1 1,0 1-1,0-1 1,0 0-1,0 0 1,-1 0-1,1 0 1,3-7-1,-30 26 1118,16-8-1198,0 1 0,0-1 0,1 1 1,1 1-1,-1-1 0,1 1 0,1 0 0,0 1 1,1-1-1,0 1 0,0 0 0,-2 15 0,5-24-97,1 0-1,0-1 1,0 1-1,0-1 0,0 1 1,0 0-1,0-1 1,1 1-1,-1-1 0,0 1 1,1-1-1,-1 1 1,1-1-1,0 1 0,-1-1 1,1 1-1,0-1 1,0 0-1,0 1 0,0-1 1,0 0-1,0 0 1,0 0-1,1 0 0,-1 0 1,0 0-1,1 0 1,-1 0-1,0 0 0,1-1 1,-1 1-1,1 0 1,-1-1-1,1 0 0,-1 1 1,1-1-1,0 0 1,-1 0-1,3 0 0,-1 1-59,0-1 0,0-1-1,-1 1 1,1 0-1,0-1 1,0 1 0,0-1-1,-1 0 1,1 0-1,0 0 1,-1-1 0,1 1-1,-1 0 1,1-1-1,-1 0 1,0 1 0,1-1-1,-1 0 1,0 0 0,0-1-1,0 1 1,1-3-1,6-18-261,-5-13-147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2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18300,'-1'9'146,"0"-1"0,1 1 1,-1 0-1,2-1 0,-1 1 1,1 0-1,1-1 0,0 1 1,0-1-1,0 0 0,1 1 0,1-1 1,6 12-1,5 4 78,0-1 0,37 40 0,-33-42-152,-1 2 0,22 35-1,-32-45-66,-1 1-1,-1 1 1,-1-1-1,0 1 1,-1 0-1,0 0 1,-2 0-1,1 1 1,-2-1-1,0 17 1,-2-12 27,0 0 1,-2 0-1,0-1 1,-1 1 0,-1-1-1,-1 0 1,-12 27-1,9-27 28,-1 0-1,-1 0 1,0-1 0,-1 0-1,-1-1 1,-1-1-1,0 0 1,-2 0-1,1-2 1,-2 0-1,0-1 1,0-1-1,-1 0 1,-1-1 0,-31 13-1,49-24-81,-32 11 14,31-11 60,1 1 1,-1-1-1,1 1 1,-1-1-1,1 0 0,-1 0 1,0 0-1,1 0 1,-1 0-1,0 0 0,1 0 1,-1-1-1,1 1 1,-1 0-1,1-1 0,-1 0 1,1 1-1,-3-2 1,4 2-52,-1-1 1,1 1-1,0 0 1,0 0-1,0-1 0,-1 1 1,1 0-1,0-1 1,0 1-1,0 0 1,0-1-1,0 1 1,0 0-1,-1-1 1,1 1-1,0 0 1,0-1-1,0 1 0,0 0 1,0-1-1,0 1 1,0 0-1,1-1 1,-1 1-1,0 0 1,0 0-1,0-1 1,0 1-1,0 0 1,1-1-1,13-14 15</inkml:trace>
  <inkml:trace contextRef="#ctx0" brushRef="#br0" timeOffset="1">772 376 19268,'0'-2'1921,"14"-1"-1129,5-2-336,9-4 968,5-2-472,9-1-392,5-1-296,1 3-888,2 3-504,-12 3 888,-10 4-216,-18 4-208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0 20780,'-9'3'428,"1"1"0,-1 0 0,1 0 0,1 0 0,-1 1 0,0 0 0,-11 11 0,-6 6-38,-24 27-1,27-25-313,2 2 0,0 0 0,-23 42 0,34-52-57,1 0-1,1 1 0,0 0 0,2 0 1,-1 1-1,2-1 0,-4 33 0,7-43-66,1 0 0,0 1 0,1-1 0,-1 0 0,1 0 0,1 0 0,-1 0 0,4 9 0,-4-13-54,0-1 1,1 1 0,-1-1 0,1 1 0,-1-1 0,1 0 0,0 1 0,0-1 0,0 0 0,0 0-1,0 0 1,0-1 0,1 1 0,-1 0 0,1-1 0,-1 0 0,1 1 0,-1-1 0,1 0 0,0 0-1,0-1 1,-1 1 0,6 0 0,-2 0-16,1-1-1,0 0 1,-1-1-1,1 0 1,0 0-1,-1 0 1,1-1-1,6-2 1,29-12-636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2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18468,'-24'0'2472,"13"6"-1391,-1-1 2439,14 0-2367,3-4 47,8-1-792,3-7-328,-6-2-16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2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18388,'-27'76'4458,"18"-46"-4132,-2 6-231,1 0 0,1 1 1,-3 40-1,12-75-86,0 0 0,0 0 0,-1 0 0,1 0 0,1 0 0,-1 0 0,0 0 0,0 0 0,1 0 0,-1 0 0,1 0 0,0 0 0,0 0 0,0-1 0,-1 1 0,2 0 0,-1 0 0,0-1 0,0 1 0,2 1 0,-1-2 19,0 0 0,0 0 1,0 0-1,0 0 1,0 0-1,0-1 0,0 1 1,0-1-1,1 1 1,-1-1-1,0 0 0,0 0 1,0 0-1,1 0 1,-1 0-1,0 0 0,0-1 1,4-1-1,6-1 125,0-2 0,-1 1-1,0-1 1,0-1 0,0 0-1,-1-1 1,0 0 0,0 0 0,-1-1-1,0-1 1,0 1 0,-1-1-1,11-15 1,2-5 258,-2-2 0,0 0 0,16-41 0,-43 95-433,0-1-1,1 1 1,1 1-1,1-1 1,1 1-1,0 27 1,4-47 24,-1 0-1,1 0 1,1 0-1,-1 0 1,1 0-1,-1 0 1,1-1 0,0 1-1,1 0 1,-1 0-1,3 3 1,-3-5 6,0 0 1,0-1-1,1 1 0,-1-1 0,1 1 1,-1-1-1,1 0 0,-1 1 0,1-1 1,0 0-1,0 0 0,-1 0 1,1-1-1,0 1 0,0 0 0,0-1 1,0 1-1,0-1 0,0 1 1,0-1-1,0 0 0,4 0 0,1-1 55,1 0 0,-1 0 0,0-1 1,0 0-1,0 0 0,0 0 0,0-1 0,0 0 0,0-1 0,-1 1 0,0-1 0,0 0 0,0-1 0,0 0 0,0 0 0,-1 0 0,5-6 0,1-2 83,-1 0 0,0-1 0,-1 0 0,0 0 0,-2-1 0,10-22 0,0-21-73,-16 53-231,0-1 0,-1 1 0,1 0 0,-1-1 0,0 1 0,0 0-1,-1-1 1,-1-9 0,2 15 101,0 0-1,-1-1 0,1 1 1,0-1-1,0 1 1,0 0-1,0-1 1,0 1-1,0-1 0,0 1 1,-1 0-1,1-1 1,0 1-1,0 0 0,0-1 1,-1 1-1,1 0 1,0-1-1,-1 1 1,1 0-1,0 0 0,-1-1 1,1 1-1,0 0 1,-1 0-1,1 0 1,0-1-1,-1 1 0,1 0 1,0 0-1,-1 0 1,1 0-1,-1 0 0,1 0 1,0 0-1,-1 0 1,1 0-1,-1 0 1,1 0-1,0 0 0,-1 0 1,1 0-1,-1 0 1,1 0-1,0 1 0,-1-1 1,1 0-1,-1 0 1,-14 16-1668,6-2 706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3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39 21821,'-1'2'191,"0"-1"0,0 0 0,0 0-1,0 0 1,-1 0 0,1 0 0,-1 0 0,1-1 0,0 1 0,-1 0 0,1-1 0,-1 1 0,-2 0 0,-9 4 234,2 2-33,1-1 0,0 1 0,0 1 0,1 0 0,0 1 0,1-1 0,-9 11 0,17-18-386,-1 0 1,0 0-1,0 0 0,1 0 0,-1-1 0,1 1 0,-1 0 0,1 0 0,-1 0 0,1 0 0,-1 0 0,1 1 1,0-1-1,0 0 0,-1 0 0,1 0 0,0 0 0,0 0 0,0 0 0,0 0 0,1 0 0,-1 1 0,0 0 1,1-1-4,0-1 1,-1 1-1,1 0 1,0 0-1,0-1 1,-1 1-1,1 0 1,0-1-1,0 1 1,0-1 0,0 1-1,0-1 1,0 0-1,0 1 1,0-1-1,0 0 1,0 0-1,0 1 1,1-1 0,3 0 4,1 0 0,-1 0 0,0 0 0,0 0 0,0-1 1,0 0-1,0 0 0,9-4 0,-2-1 11,0-1-1,-1 0 0,0-1 1,0 0-1,-1-1 1,0 0-1,0 0 1,-1-1-1,0-1 1,-1 1-1,0-1 1,6-13-1,-33 47-241,12-10 172,0 0 0,1 0 0,-7 24 0,13-36 35,-1-1 0,1 1 0,0-1 0,0 1-1,0 0 1,0-1 0,-1 1 0,1-1 0,0 1 0,0 0-1,0-1 1,0 1 0,1-1 0,-1 1 0,0 0-1,0-1 1,0 1 0,0-1 0,1 1 0,-1-1-1,0 1 1,0-1 0,1 1 0,-1-1 0,0 1 0,1-1-1,0 2 1,0-2-32,0 0 1,0 1-1,0-1 0,0 0 0,0 0 0,0 0 1,0 1-1,0-1 0,0 0 0,0 0 0,0 0 1,0-1-1,0 1 0,2 0 0,2-2-317,1 0 0,-1 0-1,0 0 1,9-5 0,-6 2 88,-1-1 1,1 0-1,-1 0 0,0-1 1,0 0-1,-1 0 1,0 0-1,0-1 0,7-13 1,12-28-540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18684,'-5'11'482,"-3"3"282,1 0 0,1 1 1,0 0-1,-5 23 0,10-34-704,0 0 0,1 0 0,0 0 0,0 0 0,0 0 0,0 0 0,0 1 0,1-1 0,-1 0 0,1-1 0,0 1 0,1 0 0,-1 0 0,1 0 0,-1-1 0,1 1 0,0 0 0,1-1 0,-1 0 0,0 0 0,1 1 0,0-1 0,4 3 0,4 2-191,1 0 0,0 0 0,1-1 0,0 0 0,20 6 0,23 12-218,-54-24 365,0 1 0,0-1 0,0 1 0,0-1 0,0 1 0,-1 0 1,1-1-1,0 1 0,-1 0 0,1 0 0,-1 0 0,0 1 0,1-1 0,-1 0 1,0 0-1,-1 1 0,1-1 0,0 1 0,0 4 0,0-3 51,-1-4-56,0 0 0,1 1 0,-1-1 0,0 0 0,0 1 0,0-1 0,0 0 0,0 0 0,0 1 0,0-1 0,1 0 0,-1 0 0,0 1 0,0-1 0,0 0 0,1 0 0,-1 1 0,0-1 0,0 0 0,1 0 0,-1 0 0,0 0 1,0 0-1,1 1 0,-1-1 0,0 0 0,1 0 0,-1 0 0,0 0 0,1 0 0,-1 0 0,0 0 0,1 0 0,11-6 305,6-14 189,-8 0 34,-1 0 0,9-32 0,-14 41-319,6 43-1679,-9-31 1331,0 0 0,0 0 1,0 0-1,0 0 0,0 0 1,0 0-1,0 0 0,0-1 0,1 1 1,-1 0-1,0-1 0,0 1 1,1-1-1,-1 1 0,1-1 0,-1 1 1,0-1-1,1 0 0,-1 0 1,1 0-1,-1 0 0,0 0 1,1 0-1,-1 0 0,1 0 0,-1-1 1,0 1-1,3-1 0,10-6-763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4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19444,'-5'1'504,"0"0"-1,1 0 1,-1 0 0,0 1-1,1-1 1,0 1 0,-1 0-1,1 0 1,0 1 0,-6 3-1,-10 6 679,16-10-1162,0 1 0,0 0 1,0-1-1,1 2 0,-1-1 0,1 0 1,0 1-1,0-1 0,0 1 1,0 0-1,1 0 0,0 0 1,-1 1-1,2-1 0,-1 0 1,-1 7-1,3-11-74,0 1-1,1-1 1,-1 1 0,1 0-1,-1-1 1,1 1 0,-1-1-1,1 1 1,-1-1 0,1 0-1,-1 1 1,1-1 0,0 0-1,-1 1 1,1-1 0,0 0-1,-1 1 1,1-1 0,0 0-1,-1 0 1,1 0 0,0 0-1,-1 0 1,2 0 0,23 3-810,-22-3 705,24 1-668,-10 0 348,0 0-1,1 1 1,-1 0-1,30 10 1,-46-12 496,-1 0-1,0 0 1,1 0 0,-1 0 0,1 0 0,-1 0-1,1 0 1,-1 1 0,0-1 0,1 0 0,-1 0-1,1 1 1,-1-1 0,0 0 0,1 0 0,-1 1-1,0-1 1,1 0 0,-1 1 0,0-1 0,0 0-1,1 1 1,-1-1 0,0 1 0,0-1 0,1 0 0,-1 1-1,0-1 1,0 1 0,0-1 0,0 2 0,-11 8 685,-24 4 669,35-14-1318,-22 7 719,12-2-535,-1-2-1,0 1 0,0-1 0,0-1 1,0 0-1,-1-1 0,-12 1 0,24-2-277,0 0 0,0-1 0,-1 1 0,1 0 0,0 0 1,0 0-1,0 0 0,0 0 0,0 0 0,0 0 0,0-1 0,0 1 0,-1 0 0,1 0 0,0 0 0,0 0 0,0-1 0,0 1 0,0 0 0,0 0 0,0 0 0,0 0 0,0 0 0,0-1 0,0 1 0,0 0 0,0 0 0,0 0 0,0 0 0,0-1 1,0 1-1,0 0 0,0 0 0,0 0 0,1 0 0,-1 0 0,0-1 0,0 1 0,0 0 0,0 0 0,0 0 0,0 0 0,0 0 0,1 0 0,-1-1 0,0 1 0,0 0 0,0 0 0,0 0 0,0 0 0,1 0 0,-1 0 0,0 0 0,0 0 0,0 0 1,0 0-1,1 0 0,7-8-854,25-13-609,-10 8 522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4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36 310 13147,'0'-1'51,"0"1"0,0 0 0,1 0 1,-1 0-1,0 0 0,0 0 0,0 0 0,0 0 0,0 0 1,1 0-1,-1 0 0,0 0 0,0 0 0,0 0 0,0 0 1,0 0-1,1 0 0,-1 0 0,0 0 0,0 0 0,0 0 1,0 0-1,0 0 0,1 0 0,-1 1 0,0-1 0,0 0 1,0 0-1,0 0 0,0 0 0,0 0 0,0 0 1,0 0-1,1 0 0,-1 1 0,0-1 0,0 0 0,0 0 1,0 0-1,0 0 0,0 0 0,0 1 0,0-1 0,0 0 1,0 0-1,0 0 0,0 0 0,0 1 0,-3 11 1742,-12 20 804,9-21-1364,3-5-851,1 0 0,-1 0 0,1 1 0,0-1 0,1 0 0,-1 1 0,1-1 0,0 9 0,1-13-331,0-1 1,0 1 0,1 0-1,-1 0 1,1-1 0,-1 1-1,1 0 1,-1-1-1,1 1 1,0 0 0,0-1-1,0 1 1,0-1 0,0 0-1,0 1 1,0-1-1,0 0 1,1 1 0,-1-1-1,0 0 1,1 0 0,-1 0-1,1 0 1,-1 0-1,1-1 1,-1 1 0,1 0-1,0-1 1,0 1 0,-1-1-1,1 0 1,0 1-1,0-1 1,3 0 0,2 0-3,0 0 0,1 0 1,-1-1-1,0 0 0,0 0 1,1-1-1,-1 0 0,0 0 1,0 0-1,-1-1 0,1 0 1,-1-1-1,1 1 0,-1-1 1,0-1-1,0 1 0,-1-1 1,8-7-1,-3 1-11,0 0 1,-1-1-1,0 0 1,0 0-1,-2-1 0,0 0 1,0 0-1,5-17 1,-2 0-61,-1 1 0,6-40 0,-13 59-3,-1 0 1,0 0-1,-1 0 0,0 0 1,0 0-1,-1 0 0,0 0 0,-1 0 1,0 0-1,-6-17 0,7 25 22,0 0 0,0-1 0,0 1 0,-1 0-1,1 0 1,0 0 0,-1 0 0,0 0 0,1 1 0,-1-1-1,0 0 1,0 1 0,0-1 0,0 1 0,0 0 0,0-1-1,0 1 1,0 0 0,-1 0 0,-2 0 0,2 0 19,0 1 1,0 0-1,0 0 0,-1 0 1,1 0-1,0 1 1,0-1-1,0 1 1,0 0-1,0 0 1,0 0-1,0 0 0,-5 3 1,2-1 41,-1 1 0,1 1 0,0-1 0,0 1 0,1 0 0,-1 0 0,1 1 0,0 0 0,1-1 0,-1 2 0,1-1 0,-4 8 0,6-9-38,1-1-1,-1 0 1,1 1 0,0-1 0,0 1 0,0 0 0,1-1-1,-1 1 1,1 0 0,0 0 0,1-1 0,-1 1 0,1 0-1,0-1 1,0 1 0,0-1 0,1 1 0,0-1-1,2 5 1,4 4-120,0-1-1,1-1 0,0 1 0,19 17 0,-18-20-17,-1 0-1,0 0 1,-1 1 0,0 0-1,-1 1 1,0 0-1,6 14 1,-10-17-359,0 2 1,-1-1-1,1 11 1,-1-9 219,1-4-129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18412,'0'1'127,"-1"0"0,1 0 0,0 0 0,0 0-1,1 0 1,-1 0 0,0 0 0,0 0 0,0 0 0,1 0 0,-1 0 0,0 0 0,1 0-1,-1 0 1,1 0 0,-1 0 0,1 0 0,0 0 0,-1-1 0,1 1 0,0 0 0,-1 0 0,1-1-1,1 2 1,0-2 12,-1 1-1,0-1 0,1 0 0,-1 0 1,1 1-1,-1-1 0,1 0 0,-1 0 1,0 0-1,1-1 0,-1 1 0,1 0 1,-1 0-1,1-1 0,1 0 0,3-2 145,0 1 0,0-1-1,-1-1 1,1 1 0,-1-1-1,10-8 1,-8 5-175,-1 0 0,0 0 0,0 0 0,0-1 0,-1 0 1,0 0-1,-1 0 0,0 0 0,0-1 0,-1 0 0,0 0 0,4-16 0,-7 24-100,0 0 0,0 0 0,0 0 0,0 0 0,0 0 0,0 1 0,0-1 0,0 0-1,0 0 1,0 0 0,0 0 0,0 0 0,-1 0 0,1 1 0,0-1 0,-1 0-1,1 0 1,-1 0 0,0 0 0,1 0-2,-1 1 0,1 0 0,-1 0-1,1 0 1,-1 0 0,1 0 0,-1 0 0,1 0-1,-1 0 1,1 0 0,-1 0 0,1 0 0,-1 0-1,1 0 1,-1 0 0,1 0 0,-1 1 0,1-1 0,0 0-1,-1 0 1,1 1 0,-1-1 0,1 0 0,-1 1-1,-3 2 20,1 0-1,-1 0 1,1 0 0,0 1-1,0-1 1,-2 5-1,0-1-11,1 1-1,0 0 1,-5 15-1,8-21-3,0 1-1,0-1 1,0 1-1,1-1 0,0 0 1,-1 1-1,1 0 1,0-1-1,0 1 0,0-1 1,0 1-1,1-1 1,-1 1-1,1-1 0,0 0 1,-1 1-1,3 3 1,-2-4 7,1-1 1,-1 0-1,1 0 1,-1 0-1,1 0 0,0 0 1,-1 0-1,1 0 1,0 0-1,-1-1 1,1 1-1,0-1 1,0 1-1,0-1 1,0 0-1,-1 0 1,1 1-1,0-1 1,0-1-1,0 1 1,0 0-1,2-1 0,42-9 209,-44 9-215,58-19 247,-44 13-222,1 0 0,0 2 0,0 0 0,1 1 0,-1 1-1,1 0 1,23 1 0,-38 2-38,-1 0 1,1 0-1,-1 1 0,0-1 0,1 1 0,-1-1 0,1 1 1,-1 0-1,0 0 0,0 0 0,1 0 0,-1 1 0,0-1 1,0 0-1,2 4 0,-1-2-5,0 1 0,0 0 0,-1-1 1,1 1-1,-1 1 0,0-1 0,2 6 0,-3-8 10,-1-1 0,1 1 0,0 0 0,0-1 0,0 1 0,0-1 1,0 0-1,0 1 0,0-1 0,1 0 0,-1 0 0,0 1 0,1-1 0,-1 0 0,1 0 0,-1-1 0,1 1 0,2 1 0,0-1 15,-1 0 0,0-1 0,1 1 0,-1-1 1,1 0-1,-1 0 0,1 0 0,-1 0 0,4-1 0,7-2-94,0-1-1,0-1 1,21-9-1,-29 11-74,27-10-2671,-31 7 1544,-3 2 412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21405,'-6'7'1680,"4"-4"-1240,3 4-304,2-2 408,4-2-968,-4-2 376,5-1-160,7-3-160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6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22 21141,'1'3'2070,"-5"7"-914,-11 19-399,4-10-376,5-8-248,-49 106 579,49-100-641,0-1 0,1 1 0,1 1 0,0-1 0,-1 22 0,5-35-46,0-1 0,0 1-1,0-1 1,0 1-1,0-1 1,1 1-1,-1-1 1,1 1 0,0-1-1,0 0 1,3 5-1,-3-7-10,0 0-1,0 1 0,0-1 1,0 0-1,0 0 1,0 0-1,1 0 0,-1 0 1,0 0-1,1 0 0,-1 0 1,1-1-1,-1 1 1,1 0-1,0-1 0,-1 0 1,1 1-1,-1-1 1,1 0-1,0 0 0,-1 1 1,1-1-1,0-1 0,-1 1 1,3 0-1,4-2 23,-1 1 0,1-1 0,-1-1 0,0 1 1,0-1-1,0-1 0,0 1 0,0-1 0,-1 0 0,9-7 0,6-7 132,29-29 1,12-19-64,-62 65-108,0 1-1,0 0 1,1-1-1,-1 1 1,0 0-1,1 0 1,-1-1-1,0 1 1,0 0-1,1 0 1,-1-1-1,0 1 1,1 0-1,-1 0 1,0 0 0,1 0-1,-1-1 1,1 1-1,-1 0 1,0 0-1,1 0 1,-1 0-1,0 0 1,1 0-1,-1 0 1,1 0-1,-1 10-67,-12 25-23,8-24 65,2-4 37,0 0-1,1 0 1,-1 0-1,1 0 1,1 0-1,0 1 1,0-1-1,0 0 1,1 0-1,0 0 1,1 7 0,-1-11-9,0-1 1,0 1-1,0-1 1,0 1-1,0-1 1,1 0 0,-1 0-1,1 1 1,-1-1-1,1 0 1,0 0-1,0-1 1,0 1-1,0 0 1,0-1 0,0 1-1,0-1 1,1 1-1,-1-1 1,0 0-1,1 0 1,-1 0-1,1-1 1,-1 1 0,1 0-1,-1-1 1,1 0-1,0 1 1,-1-1-1,1 0 1,0-1-1,4 0 1,-4 1-94,0-1-1,0 1 1,-1-1-1,1 0 1,0 0-1,-1 0 1,1 0-1,-1-1 1,1 1-1,-1-1 1,1 1-1,-1-1 1,0 0 0,0 0-1,0 0 1,3-4-1,0-1-42,0 0-1,-1-1 0,0 0 1,5-10-1,5-22-353</inkml:trace>
  <inkml:trace contextRef="#ctx0" brushRef="#br0" timeOffset="1">349 0 20516,'-10'12'1889,"5"-4"-1265,5 1-344,3-6 872,4 1-1144,3-2 136,3-2-192,3-6-264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28 302 14723,'-9'28'1233,"3"-9"-316,-6 33-1,12-52-862,0 1 0,0 0-1,-1 0 1,1-1 0,0 1 0,0 0 0,0 0-1,0 0 1,0-1 0,0 1 0,1 0-1,-1 0 1,0-1 0,0 1 0,1 0-1,-1 0 1,0-1 0,1 1 0,-1 0-1,0-1 1,1 2 0,0-2-4,-1 0-1,1 0 1,-1 1-1,1-1 1,0 0 0,-1 0-1,1 0 1,-1 0-1,1 0 1,0 0 0,-1 0-1,1 0 1,-1 0-1,1 0 1,-1 0 0,1 0-1,0 0 1,-1 0-1,1 0 1,-1-1-1,1 1 1,3-2 145,-1 1 0,0-1 0,1 0 0,-1 0 0,0-1 0,0 1 0,4-5 0,-1-1 65,0-1 1,0 0-1,-1 0 0,0-1 0,0 1 0,-1-1 0,4-15 0,16-76 564,-21 83-755,-1 8-34,3-13-89,0 1-1,-2-1 1,-1 0-1,-1 0 1,-1-23-1,0 45 44,0 1 0,0-1 1,0 0-1,0 0 0,0 1 0,-1-1 0,1 0 0,0 0 0,0 1 1,0-1-1,-1 0 0,1 1 0,-1-1 0,1 0 0,0 1 1,-1-1-1,1 0 0,-1 1 0,1-1 0,-1 1 0,1-1 0,-1 1 1,0-1-1,1 1 0,-1 0 0,0-1 0,1 1 0,-1 0 0,0-1 1,0 1-1,-1 0 13,0 0 0,1 0 0,-1 1 0,1-1 1,-1 0-1,1 1 0,-1-1 0,1 1 0,-1 0 0,1 0 1,-1-1-1,1 1 0,-2 2 0,-5 3 111,0 0-1,1 1 1,-9 10-1,9-9 17,1 1 1,-1-1-1,1 1 0,1 0 0,0 1 0,-5 11 0,9-19-120,0 0 0,1 0 0,-1 1-1,0-1 1,1 1 0,0-1-1,-1 0 1,1 1 0,0-1-1,0 1 1,1-1 0,-1 1-1,0-1 1,1 0 0,-1 1-1,1-1 1,0 0 0,0 1 0,0-1-1,0 0 1,0 0 0,1 0-1,-1 0 1,0 0 0,1 0-1,0 0 1,-1-1 0,1 1-1,0 0 1,0-1 0,0 1-1,4 1 1,5 3-104,0-1-1,0 0 1,14 4-1,-17-7 55,0 0 0,0 1 1,-1 0-1,1 0 0,-1 1 0,0 0 0,0 1 1,0-1-1,-1 1 0,9 8 0,-9-6 32,-1 0 0,0 0-1,-1 1 1,1-1-1,-1 1 1,3 10 0,-6-16 7,0 0 0,0 0 0,0 1 1,0-1-1,-1 0 0,1 1 0,-1-1 0,0 0 1,1 1-1,-1-1 0,0 1 0,0-1 1,-1 1-1,1-1 0,0 1 0,-1-1 1,0 0-1,1 1 0,-1-1 0,0 0 1,0 0-1,0 1 0,-1-1 0,1 0 0,0 0 1,-3 2-1,-11 3-9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5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0 15803,'0'0'38,"0"0"-1,0 0 0,0 0 0,0 0 0,0 0 0,0 0 1,0 0-1,0 0 0,0 0 0,1 0 0,-1 0 0,0 0 1,0 0-1,0 0 0,0 0 0,0 0 0,0 0 0,0 1 1,0-1-1,0 0 0,1 0 0,-1 0 0,0 0 1,0 0-1,0 0 0,0 0 0,0 0 0,0 0 0,0 0 1,0 0-1,0 0 0,0 0 0,0 0 0,0 1 0,0-1 1,0 0-1,0 0 0,0 0 0,0 0 0,1 0 0,-1 0 1,0 0-1,0 0 0,0 1 0,0-1 0,0 0 0,0 0 1,0 0-1,-1 0 0,1 0 0,0 0 0,0 0 1,0 0-1,0 0 0,0 1 0,0-1 0,0 0 0,0 0 1,-4 12 1268,-12 21-144,9-20-700,3-5-339,-109 211 2748,87-176-2146,-2 0 1,-61 70 0,29-52-646,60-61-91,0 0 1,0 0 0,0 0 0,0 0 0,0-1 0,0 1 0,0 0 0,-1 0 0,1 0-1,0 0 1,0 0 0,0 0 0,0 0 0,0 0 0,0 0 0,0 0 0,0 0 0,0 0-1,0 0 1,0 0 0,0 0 0,-1-1 0,1 1 0,0 0 0,0 0 0,0 0 0,0 0-1,0 0 1,0 0 0,0 0 0,0 0 0,0 0 0,-1 0 0,1 0 0,0 0 0,0 0-1,0 0 1,0 1 0,0-1 0,0 0 0,0 0 0,0 0 0,0 0 0,0 0 0,0 0-1,-1 0 1,1 0 0,0 0 0,0 0 0,0 0 0,0 0 0,0 0 0,0 0 0,0 0-1,0 1 1,0-1 0,0 0 0,0 0 0,0 0 0,0 0 0,0 0 0,0 0 0,0 0-1,0 0 1,0 0 0,0 0 0,0 1 0,0-1 0,3-10-428,10-13-252,87-168-3772,-61 111 3642,65-98-1,-90 162 1665,-14 16-816,0 0 1,0 0-1,0 0 1,0 0-1,0 0 1,0 0 0,1 0-1,-1-1 1,0 1-1,0 0 1,0 0-1,0 0 1,1 0 0,-1 0-1,0 0 1,0 0-1,0 0 1,0 0-1,1 0 1,-1 0 0,0 0-1,0 1 1,0-1-1,0 0 1,0 0-1,1 0 1,-1 0 0,0 0-1,0 0 1,0 0-1,0 0 1,0 0-1,0 0 1,1 1 0,-1-1-1,0 0 1,0 0-1,0 0 1,0 0-1,0 0 1,0 0 0,0 1-1,0-1 1,0 0-1,0 0 1,0 0-1,0 0 1,0 1 0,0-1-1,1 4 193,-1-1-1,0 1 1,-1-1-1,1 1 1,-1 0-1,-1 6 1,-14 64 470,3 0 0,4 1 0,0 96 0,9-160-704,0 2-133,-1 0-1,0-1 0,0 1 0,-6 19 0,7-32 109,0 1-1,0-1 0,0 0 0,0 1 0,-1-1 1,1 0-1,0 0 0,0 1 0,0-1 0,-1 0 1,1 0-1,0 1 0,0-1 0,-1 0 0,1 0 1,0 1-1,-1-1 0,1 0 0,0 0 0,-1 0 0,1 0 1,0 0-1,-1 0 0,1 1 0,0-1 0,-1 0 1,1 0-1,0 0 0,-1 0 0,1 0 0,0 0 1,-1 0-1,1-1 0,0 1 0,-1 0 0,1 0 1,0 0-1,-1 0 0,1 0 0,0 0 0,-1-1 0,1 1 1,0 0-1,0 0 0,-1 0 0,1-1 0,0 1 1,0 0-1,-1 0 0,1-1 0,0 1 0,0 0 1,0-1-1,-1 1 0,1 0 0,0-1 0,0 1 1,-14-19-1110,14 19 1110,-1-2-47,-9-12 241,1-1 0,0-1 0,2 1 0,0-1 0,0 0 0,-6-28 0,12 43-94,1 0 1,0 0-1,0 0 1,0 0-1,0 0 1,0 0-1,0 0 1,0 0-1,1-1 1,-1 1-1,0 0 1,1 0-1,-1 0 1,0 0-1,1 0 1,-1 0-1,1 0 1,0 0-1,-1 1 1,1-1-1,0 0 1,-1 0-1,1 0 1,0 1-1,0-1 1,0 0-1,0 1 1,0-1-1,-1 1 1,1-1-1,0 1 1,0-1-1,0 1 1,1 0-1,-1-1 0,0 1 1,0 0-1,0 0 1,0 0-1,2 0 1,6-1-28,1 2-1,0-1 1,18 4 0,-8-1-464,10-1-292,58-3-1,-45-5 293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7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17 18540,'-3'5'410,"1"0"1,0 1-1,0-1 1,1 0-1,-1 1 1,1-1-1,0 1 1,0 9-1,-1 1 645,-6 32 317,-1 7-341,-4 73 0,13-126-1005,-1 0-1,1 0 0,0 0 1,0 0-1,0 0 1,1 0-1,-1-1 1,0 1-1,1 0 1,-1 0-1,1 0 1,-1-1-1,1 1 1,0 0-1,0-1 1,0 1-1,0 0 1,0-1-1,0 1 1,0-1-1,3 2 1,-2-2 4,0 0 1,0-1 0,0 1 0,0 0-1,1-1 1,-1 0 0,0 0 0,0 0 0,1 0-1,-1 0 1,0 0 0,0 0 0,0-1 0,1 1-1,-1-1 1,0 0 0,0 1 0,3-3 0,6-1 64,-1-1 0,1-1 0,-1 0 0,0 0 1,-1-1-1,15-13 0,49-56 494,-64 66-511,-7 7-59,53-57 546,54-79-1,-100 123-688,-9 16 102,0 0 0,0 0-1,0 0 1,0 0-1,0 0 1,0-1 0,0 1-1,0 0 1,0 0 0,0 0-1,0 0 1,0 0 0,0 0-1,0 0 1,-1 0-1,1 0 1,0 0 0,0 0-1,0 0 1,0 0 0,0 0-1,0-1 1,0 1 0,0 0-1,0 0 1,0 0-1,-1 0 1,1 0 0,0 0-1,0 0 1,0 0 0,0 0-1,0 0 1,0 0-1,0 0 1,0 0 0,-1 0-1,1 0 1,0 0 0,0 1-1,0-1 1,0 0 0,0 0-1,0 0 1,0 0-1,0 0 1,0 0 0,0 0-1,0 0 1,-1 0 0,1 0-1,0 0 1,0 0 0,0 0-1,0 0 1,0 1-1,0-1 1,0 0 0,0 0-1,0 0 1,0 0 0,0 0-1,0 0 1,0 0 0,0 1-1,-24 20-3330,16-14 3201,-10 8-726,-2 0-260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7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14323,'-1'32'1776,"1"-7"-1167,3-5-265,3-1 768,5-15-688,3-1-400,4-9 72,2-4-200,0-10-184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8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4 410 17428,'0'0'129,"1"1"0,0 0 0,0 0 1,0-1-1,-1 1 0,1 0 0,0-1 1,0 1-1,0-1 0,0 1 0,0-1 1,0 1-1,0-1 0,0 0 0,0 1 1,0-1-1,0 0 0,0 0 0,0 0 1,1 0-1,-1 0 0,0 0 0,0 0 0,0 0 1,0 0-1,0-1 0,0 1 0,0 0 1,0-1-1,0 1 0,0-1 0,0 1 1,0-1-1,1 0 0,38-26 1828,-32 20-1522,-7 7-403,12-10 451,0 0 0,16-16-1,-26 23-429,0 0 0,0-1-1,-1 1 1,1-1 0,-1 1 0,0-1-1,0 0 1,0 0 0,0 0-1,-1 0 1,0 0 0,0 0-1,0 0 1,1-7 0,-2 11-43,0-1 0,0 0 0,0 0 0,0 0 0,0 0 1,0 0-1,0 0 0,0 1 0,0-1 0,0 0 0,-1 0 0,1 0 1,0 0-1,0 1 0,-1-1 0,1 0 0,-1 0 0,1 0 1,-1 1-1,1-1 0,-1 0 0,1 1 0,-1-1 0,0 0 0,1 1 1,-1-1-1,0 1 0,-1-1 0,0 0 1,1 1 0,-1 0-1,0 0 1,1 0 0,-1 0 0,0 0-1,0 0 1,1 0 0,-1 1 0,0-1 0,1 1-1,-1-1 1,-2 2 0,-4 1 4,1 1 0,0 0 0,0 1 0,0-1 1,-6 7-1,5-3-10,0 0 0,0 0 0,1 1 0,0 1 0,0-1 0,1 1-1,0 0 1,1 0 0,0 1 0,1-1 0,0 1 0,1 0 0,-4 21 0,7-30-2,-1-1 0,1 1 1,0 0-1,0 0 0,0-1 0,0 1 0,0 0 0,0 0 0,0 0 0,1-1 1,-1 1-1,1 0 0,-1-1 0,1 1 0,0 0 0,0-1 0,-1 1 0,1-1 1,0 1-1,0-1 0,1 1 0,-1-1 0,0 0 0,0 0 0,1 1 0,-1-1 1,0 0-1,1 0 0,-1 0 0,1-1 0,0 1 0,-1 0 0,1 0 1,0-1-1,-1 1 0,1-1 0,0 0 0,0 1 0,2-1 0,1 0 5,1 0 0,0-1 0,-1 1 0,1-1 0,-1 0 0,1-1 0,-1 0 0,0 1-1,1-2 1,-1 1 0,7-5 0,3-3-89,0-1 1,-1-1-1,0 0 0,-1-1 0,0-1 1,-2 0-1,1 0 0,9-17 0,-20 29 44,11-15-198,-12 17 225,0 0-1,0 0 1,0 1 0,0-1-1,0 0 1,0 0 0,0 1-1,1-1 1,-1 0 0,0 0 0,0 1-1,0-1 1,0 0 0,0 0-1,0 1 1,0-1 0,0 0-1,1 0 1,-1 0 0,0 1-1,0-1 1,0 0 0,0 0-1,1 0 1,-1 0 0,0 0-1,0 1 1,1-1 0,-1 0 0,0 0-1,0 0 1,0 0 0,1 0-1,-1 0 1,0 0 0,0 0-1,1 0 1,-1 0 0,0 0-1,0 0 1,1 0 0,-1 0-1,0 0 1,0 0 0,1 0-1,-1 0 1,0 0 0,0 0 0,1 0-1,-1 0 1,0-1 0,0 1-1,0 0 1,1 0 0,-1 0-1,0 0 1,0 0 0,0-1-1,0 1 1,1 0 0,-1 0-1,0 0 1,0-1 0,0 1-1,0 0 1,0 0 0,0-1 0,1 1-1,-1 8-59,-1 1 0,0-1 0,0 0 0,0 0 0,-1 1 0,-3 8 0,-4 18 141,5-15-2,2-13-16,1 0 0,0 0 0,0 0 0,0 0 0,1 0 0,0 1 0,1 6 0,-1-13-37,0 0 0,1 0 1,-1-1-1,0 1 1,1 0-1,-1 0 0,0 0 1,1-1-1,-1 1 1,1 0-1,-1-1 1,1 1-1,0 0 0,-1-1 1,1 1-1,0-1 1,-1 1-1,1-1 1,0 1-1,0-1 0,0 1 1,-1-1-1,1 0 1,0 1-1,0-1 1,0 0-1,0 0 0,-1 0 1,1 0-1,0 0 1,0 0-1,0 0 0,0 0 1,0 0-1,0 0 1,1-1-1,2 1 20,0-1-1,-1 0 1,1 0-1,-1-1 1,1 1 0,-1-1-1,7-3 1,-1-2 8,-1 0 0,0-1 1,0 0-1,0 0 1,-1-1-1,9-13 0,33-63 91,-40 69-132,16-30-203,-2-1 0,-2 0 0,-3-2 0,14-52 0,-30 96 148,-1 0 1,0 0 0,-1 0-1,1 0 1,-1 0 0,0 0-1,-1-8 1,1 13 49,0-1 0,0 1 0,0 0-1,0 0 1,0 0 0,0 0 0,-1 0 0,1-1 0,0 1 0,0 0 0,0 0 0,0 0 0,0 0-1,0 0 1,-1 0 0,1 0 0,0-1 0,0 1 0,0 0 0,0 0 0,-1 0 0,1 0-1,0 0 1,0 0 0,0 0 0,0 0 0,-1 0 0,1 0 0,0 0 0,0 0 0,0 0 0,0 0-1,-1 0 1,1 0 0,0 0 0,0 0 0,0 0 0,0 1 0,-1-1 0,1 0 0,0 0 0,0 0-1,0 0 1,0 0 0,0 0 0,-1 0 0,1 0 0,0 1 0,0-1 0,0 0 0,0 0 0,-8 8 57,1 4 51,0 0-1,1 0 1,0 1-1,1 0 1,0 0-1,1 0 1,1 1-1,-4 26 1,2 11 93,2 54 0,3-71-185,2 158-869,-3-184 475,-3-17 204,-5-29 98,6 26 13,-22-72-905,-47-110-1,72 193 976,0 1 0,0 0 1,0 0-1,-1 0 1,1-1-1,0 1 0,0 0 1,0 0-1,0-1 1,0 1-1,-1 0 0,1 0 1,0-1-1,0 1 1,0 0-1,0-1 0,0 1 1,0 0-1,0 0 1,0-1-1,0 1 0,0 0 1,0-1-1,0 1 1,0 0-1,1 0 0,-1-1 1,0 1-1,0 0 1,0 0-1,0-1 0,0 1 1,1 0-1,-1 0 1,0-1-1,0 1 0,1 0 1,12 3 317,28 22 346,-20-12-478,-15-10-154,45 23 118,-48-25-228,1 1-1,0-1 1,1 1-1,-1-1 0,0 0 1,0-1-1,0 1 0,1-1 1,-1 0-1,7 0 1,-10-1 59,0 1 1,0 0 0,0 0 0,0-1 0,0 1 0,-1 0 0,1-1 0,0 1 0,0-1 0,0 0 0,-1 1 0,1-1 0,0 1 0,-1-1 0,1 0 0,-1 1 0,1-1 0,0 0 0,-1 0 0,0 0 0,1 1 0,-1-1 0,1 0 0,-1 0 0,0 0 0,0 0 0,1 0 0,-1 0 0,0 0 0,0 0 0,0 0 0,0 0 0,0 1-1,-1-3 1,-1-20-296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8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 14643,'-7'-7'1432,"7"12"-1184,4-1-424,8 6 1697,1 0-809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9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21 269 18468,'0'0'117,"-14"22"1750,13-22-1784,1 1-1,-1-1 0,1 1 0,-1-1 0,1 1 1,0-1-1,-1 1 0,1-1 0,0 1 0,-1 0 1,1-1-1,0 1 0,0-1 0,-1 1 0,1 0 1,0-1-1,0 1 0,0-1 0,0 1 1,0 0-1,0-1 0,0 1 0,0 0 0,0-1 1,0 1-1,0 0 0,1 0 0,13-3 500,0 0 0,0-1 0,0-1 0,-1 0-1,1-1 1,-1 0 0,0-1 0,0-1 0,15-10 0,-11 6-461,-1-2 0,0 0 1,0-1-1,-1 0 1,23-30-1,-32 36-125,-1 0 0,0 0 0,0-1 0,6-15 0,-9 20-26,-1-1 0,0 1 0,0 0 1,0 0-1,0 0 0,-1-1 0,0 1 0,0 0 1,0-1-1,0 1 0,-1 0 0,1-1 0,-2-3 0,2 7 16,0 0-1,-1 0 0,1 0 1,0 0-1,-1-1 0,1 1 0,-1 0 1,1 0-1,-1 0 0,1 1 0,-1-1 1,0 0-1,1 0 0,-1 0 0,0 0 1,0 1-1,0-1 0,0 0 0,0 1 1,1-1-1,-1 0 0,0 1 1,0-1-1,-1 1 0,1 0 0,0-1 1,0 1-1,0 0 0,0 0 0,0-1 1,0 1-1,0 0 0,0 0 0,-1 0 1,1 0-1,0 1 0,0-1 0,0 0 1,0 0-1,0 1 0,0-1 1,0 1-1,0-1 0,0 1 0,0-1 1,0 1-1,0-1 0,-1 2 0,-3 2-46,-1 0-1,1 0 0,0 0 0,0 1 0,0 0 0,-6 10 1,2-2 37,0 0 0,1 1 0,1 0 0,0 0 0,1 0 0,1 1 0,0 0 0,1 1 0,0-1 0,-2 26 0,6-38 22,0-1 0,0 1 1,0 0-1,0 0 0,0 0 1,1 0-1,-1-1 1,1 1-1,0 0 0,0 0 1,0-1-1,0 1 0,0-1 1,0 1-1,1-1 1,0 1-1,-1-1 0,1 0 1,0 0-1,0 0 0,0 0 1,0 0-1,0 0 1,1 0-1,2 1 0,-1-1-1,0-1 1,1 1-1,-1-1 0,1 0 0,-1 0 0,1 0 0,0-1 0,-1 1 0,1-1 1,0 0-1,0-1 0,-1 1 0,1-1 0,8-2 0,18-8 4,-1 0-1,0-2 1,-1-2 0,32-21-1,9-3 17,-69 38-14,1 0 0,-1 0-1,1 0 1,-1 0 0,1 1 0,0-1-1,-1 0 1,1 1 0,0-1 0,0 1-1,-1 0 1,1 0 0,0-1 0,0 1-1,0 0 1,-1 0 0,1 1-1,0-1 1,0 0 0,2 1 0,-3 1 3,1-1 1,-1 0-1,0 1 1,0 0-1,1-1 1,-1 1-1,0 0 1,0 0-1,-1 0 1,1-1-1,0 1 1,-1 0-1,1 0 1,-1 0-1,1 0 1,-1 0-1,0 3 1,1 0 12,-1 0 1,2 0-1,-1 0 1,0-1-1,1 1 1,0 0 0,3 5-1,-4-8-5,0 0 0,1-1 0,-1 1-1,0-1 1,1 1 0,-1-1 0,1 0 0,0 0 0,-1 1-1,1-1 1,0 0 0,0 0 0,0-1 0,0 1 0,0 0-1,0-1 1,0 1 0,0-1 0,0 1 0,4-1 0,8-1-9,1 0 0,-1-1 1,0 0-1,0-1 0,-1-1 1,1 0-1,-1-1 0,25-12 0,3-1-227,-37 17 179,-1-1 0,1 1 0,0 0 0,0 0 1,0 0-1,0 0 0,0 1 0,9 0 0,-12 0 24,1 0 0,-1 1 0,1-1 0,-1 1 0,1-1-1,-1 1 1,0-1 0,1 1 0,-1 0 0,0 0 0,1 0 0,-1 0 0,0 0 0,0 0 0,0 0-1,0 0 1,0 0 0,0 0 0,0 1 0,0-1 0,-1 0 0,1 1 0,0-1 0,-1 0 0,1 1-1,0 1 1,0 2-6,1-1 0,0 1 0,0-1 0,0 0 0,0 0 0,1 0 0,3 5 0,-6-9 22,1 1 0,-1-1 1,1 1-1,0-1 1,-1 1-1,1-1 0,-1 1 1,1-1-1,0 0 1,0 1-1,-1-1 0,1 0 1,0 1-1,-1-1 1,1 0-1,0 0 0,0 0 1,0 0-1,-1 0 1,2 0-1,-1 0 21,1-1 0,-1 1 0,0-1 1,0 1-1,0-1 0,0 0 0,0 1 0,0-1 0,0 0 0,0 0 0,-1 0 0,1 0 1,0 1-1,0-1 0,-1 0 0,1-1 0,1-1 0,8-20-11,-2-6 13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29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 23293,'-3'0'1792,"-1"0"-1488,7 0-536,-3-2 672,-10 5-800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1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16836,'1'-3'332,"1"-1"1,-1 1 0,1 0 0,0 0 0,0 0 0,0 0 0,0 0 0,0 0-1,0 1 1,1-1 0,0 1 0,-1 0 0,5-3 0,40-24 2882,1 8-1341,-44 20-1762,0 0 1,0 0-1,0 0 0,0 0 1,1 1-1,-1 0 0,0-1 1,0 2-1,8 0 1,-11-1-101,0 0 1,0 1 0,0-1-1,0 0 1,0 0 0,-1 1-1,1-1 1,0 1 0,0-1-1,-1 1 1,1-1 0,0 1-1,-1 0 1,1-1 0,0 1 0,-1 0-1,1-1 1,-1 1 0,1 0-1,-1 0 1,0-1 0,1 1-1,0 2 1,-1-1-5,0 0 0,1 0 1,-1 0-1,0 0 0,0 0 0,-1 0 1,1 0-1,0 0 0,-2 4 0,-1 4-21,0-1 0,-1 0 0,-7 11 0,9-17 19,-26 43-18,18-32 20,0 1 0,2 0 0,-9 20 0,17-34-8,0 0 0,-1-1 0,1 1-1,0 0 1,-1 0 0,1 0 0,0-1 0,0 1 0,0 0 0,0 0 0,0 0 0,0 0 0,0-1 0,0 1 0,0 0 0,0 0 0,0 0 0,0 0 0,1-1 0,-1 1 0,0 0 0,1 0 0,0 1 0,-1-2 1,1 1 0,0-1 0,0 0 1,-1 1-1,1-1 0,0 0 1,0 1-1,-1-1 0,1 0 1,0 0-1,0 0 0,0 0 1,0 0-1,-1 0 0,1 0 1,0 0-1,0 0 0,1-1 1,4 0 10,-1 0 0,0-1 0,0 0 0,0 0 0,8-5 0,11-9 8,-2-1 0,0-1 0,-1-1 1,-1-1-1,31-39 0,-55 70-249,-1 2 232,0 0 0,1 0-1,1 1 1,-4 26 0,7-39 10,0 0 0,0 0 0,1 0 0,-1 0 0,0 0 0,0 0 0,1-1 0,-1 1 0,0 0 0,1 0 0,-1 0 0,1 0 0,-1-1 0,1 1 1,-1 0-1,1 0 0,0-1 0,-1 1 0,1 0 0,0-1 0,-1 1 0,1-1 0,0 1 0,0-1 0,0 1 0,0-1 0,-1 0 0,1 1 0,0-1 0,0 0 0,0 0 0,0 0 0,0 0 0,0 1 0,0-1 0,0 0 0,0-1 0,0 1 0,-1 0 0,1 0 0,0 0 0,0 0 0,2-1 0,3-1 57,0 0 0,0 0 0,0 0 1,0 0-1,6-5 0,0-1 19,1 0 1,-1-1-1,-1-1 1,0 0-1,0-1 1,-1 0-1,0 0 1,10-18-1,-18 26-129,-6 10-51,-8 13-76,7-5 132,0 0 0,1 1 0,-4 24 1,7-36 36,0 1 0,1-1 0,0 0 0,-1 0 0,1 0 0,1 0 0,-1 0 0,1 0 0,0 0 0,-1 0 0,2 0 0,-1 0 0,0 0 0,1-1 0,0 1 0,0 0 0,0-1 0,0 1 0,4 3 0,-5-6 5,0 0-1,1 0 1,-1 0-1,1 0 1,-1 0 0,1 0-1,0 0 1,-1-1 0,1 1-1,0 0 1,-1-1 0,1 0-1,0 1 1,0-1-1,-1 0 1,1 0 0,0 0-1,0 0 1,2 0 0,0-1 6,-1 0 0,1-1 1,-1 1-1,0 0 0,1-1 1,-1 0-1,0 0 0,0 0 0,3-2 1,2-4 20,0 1 1,0-1 0,-1-1-1,0 1 1,7-13-1,-8 12-26,-1-1-1,0 1 1,0-1-1,-1 0 1,-1 0-1,0-1 1,0 1-1,-1-1 1,2-19-1,-3 33-17,1-1 0,0 0 0,0 0 0,0 0 0,0 0 0,1 0 0,-1 0 0,0 0 0,1-1 0,0 1 0,-1-1 0,1 0 0,3 1 0,1 1 6,0-1 1,1-1-1,-1 0 0,1 0 0,-1 0 1,1-1-1,-1 0 0,1 0 0,-1-1 0,1 0 1,9-3-1,-6 1-5,-2 0 1,1 0-1,0-1 1,-1-1-1,1 0 1,-1 0-1,14-11 1,-21 14 1,0 0 1,0-1 0,0 1 0,0-1-1,0 1 1,0-1 0,-1 1-1,3-6 1,-4 7 3,0 1 1,0-1-1,0 1 0,0-1 0,1 1 1,-1 0-1,0-1 0,0 1 0,0-1 1,0 1-1,0-1 0,0 1 0,0-1 1,0 1-1,0-1 0,0 1 0,-1 0 1,1-1-1,0 1 0,0-1 0,0 1 1,0-1-1,-1 0 0,0 1 0,1 0 0,-1 0 0,0-1 0,1 1 0,-1 0 0,0 0 0,0 0 0,1 0 0,-1 0 0,0 0 0,0 0 0,1 0 0,-1 0 0,0 0 0,1 0 0,-1 0 0,0 1 0,1-1 0,-1 0 0,-1 1 0,-5 2-7,0 1-1,1-1 1,-1 1-1,1 1 1,0-1-1,0 1 1,1 0-1,-1 0 0,1 1 1,-8 11-1,9-12 15,0 0-1,1 1 1,0-1-1,0 1 0,0 0 1,0 0-1,1 0 0,0 0 1,0 1-1,1-1 1,0 0-1,-1 11 0,2-15 0,0-1 0,0 1 0,1 0 0,-1-1 0,0 1 0,1-1 0,-1 1 0,1-1 0,-1 1 0,1-1 0,-1 1 0,1-1 0,0 1 0,0-1 0,0 0 0,0 0 0,0 1 0,0-1 0,0 0 0,3 2-1,-2-2 2,1 0 0,-1 1-1,1-1 1,-1-1 0,1 1-1,0 0 1,-1-1-1,1 1 1,0-1 0,-1 0-1,5 0 1,2-1-3,0 0 0,0 0 0,-1-1-1,1 0 1,0-1 0,12-5 0,-5-1-181,0 0-1,-1-1 1,-1 0-1,1-2 1,-2 1-1,1-2 1,-2 0-1,21-27 1,-34 43 82,0-1 0,0 1 0,0-1 0,0 1 0,1 0 0,-1-1 0,1 1 0,0 0 0,0-1 0,0 1 0,0 0 0,0 3 0,0-5 79,1 0 0,-1 0 0,0 0 0,0 0 1,0 0-1,1 0 0,-1 0 0,1 0 0,-1-1 0,0 1 1,1 0-1,-1 0 0,1 0 0,0 0 0,-1-1 0,1 1 1,0 0-1,0-1 0,-1 1 0,1 0 0,0-1 0,0 1 0,0-1 1,0 1-1,-1-1 0,1 0 0,0 1 0,0-1 0,0 0 1,0 0-1,0 1 0,0-1 0,0 0 0,0 0 0,0 0 1,0 0-1,0 0 0,0-1 0,0 1 0,0 0 0,0 0 1,0-1-1,2 0 0,6-3-266,1 0 0,-1-1 0,0-1 0,0 1 0,0-1 0,-1-1 1,1 0-1,-2 0 0,1 0 0,7-11 0,18-21-455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0 18636,'-8'21'1063,"-8"20"382,2 0 0,1 0 0,3 2-1,-9 60 1,16-74-1280,1 1 0,2-1 0,1 1 0,4 30 1,-9-85-322,2 10 118,-1-1 0,0 1-1,-2 0 1,1 0-1,-2 0 1,-13-27 0,11 28 160,20 25 23,2 1-107,-5-5-58,0-1 1,1-1-1,-1 0 0,1 0 1,1 0-1,-1-1 0,0-1 0,1 0 1,0 0-1,0-1 0,0-1 1,20 1-1,-22-2-35,0 0 0,0 0 1,-1-1-1,1 0 0,0-1 0,-1 0 0,1 0 0,-1-1 0,1 0 1,-1 0-1,0-1 0,-1 0 0,1-1 0,-1 0 0,1 0 1,9-10-1,-16 15 48,0-1-1,1 0 1,-1 0 0,0 0 0,-1 0 0,1 0 0,0 0 0,0 0-1,0 0 1,-1-1 0,1 1 0,0 0 0,-1 0 0,1-1 0,-1 1 0,0 0-1,1-1 1,-1 1 0,0 0 0,0-1 0,0 1 0,0 0 0,0-1 0,0 1-1,0-1 1,0 1 0,-1 0 0,1-1 0,0 1 0,-1 0 0,1 0 0,-2-3-1,0 2 12,0 1 1,1 0-1,-1 0 0,0-1 0,0 1 0,0 0 0,0 1 0,1-1 0,-1 0 0,-1 0 0,1 1 0,0-1 0,0 1 1,0 0-1,0 0 0,0-1 0,0 2 0,0-1 0,-1 0 0,1 0 0,-2 1 0,-3 0 68,0 1 0,0 0 0,1 1 0,-1-1 0,0 1-1,1 1 1,0-1 0,0 1 0,0 0 0,0 0 0,1 1 0,0 0-1,-8 8 1,10-10-10,0 1 0,0 0 0,0-1 0,1 1 0,0 0 0,-1 0 0,1 0 0,1 1 0,-1-1 0,1 0 0,0 1 0,0-1 0,0 1 0,0-1 0,1 1 0,-1 0 0,1-1 0,1 1 0,-1-1 0,1 1 0,2 8 0,-2-10-74,0 0-1,0 0 1,1-1 0,-1 1-1,1-1 1,0 1 0,-1-1-1,1 0 1,0 0-1,1 1 1,-1-1 0,0-1-1,1 1 1,-1 0 0,1-1-1,-1 1 1,1-1-1,0 0 1,-1 0 0,1 0-1,0 0 1,0 0 0,0 0-1,0-1 1,0 0-1,0 0 1,5 0 0,1 0-271,0 0 1,0-1-1,0-1 1,0 1 0,0-2-1,0 1 1,16-8-1,3-4-200,0-1-177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2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9 17076,'-1'-1'168,"-1"0"0,1 0 0,-1 0 0,0 0 0,1 1 0,-1-1 0,0 0 0,1 1 1,-1-1-1,0 1 0,0 0 0,0 0 0,1-1 0,-1 1 0,0 0 0,0 0 0,0 1 0,-2-1 1,0 1 79,0 1 1,0-1 0,0 0 0,0 1 0,0 0-1,0 0 1,-5 4 0,3-2-149,1 0 0,0 0 0,0 1 0,1-1 0,0 1 1,-1 0-1,2 0 0,-1 0 0,0 1 0,-3 8 0,7-13-109,-1 0-1,1 0 1,0 0-1,-1 0 1,1 0-1,0 0 1,0 0 0,0 1-1,0-1 1,0 0-1,0 0 1,0 0-1,1 0 1,-1 0 0,0 0-1,1 0 1,-1 1-1,0-1 1,1 0-1,0 0 1,-1 0 0,1-1-1,-1 1 1,1 0-1,0 0 1,0 0-1,0 0 1,-1-1 0,1 1-1,0 0 1,0 0-1,0-1 1,0 1-1,0-1 1,0 1 0,0-1-1,0 0 1,0 1-1,2-1 1,5 2-183,0 0 0,0 0 0,1-1 1,9 0-1,-14-1 120,18 1-331,-13-2 264,0 1 0,1 1 0,-1-1 0,0 2 1,0-1-1,0 1 0,0 0 0,0 1 0,8 4 1,-16-7 165,0 1 1,-1-1 0,1 1-1,0-1 1,-1 0-1,1 1 1,0-1 0,-1 1-1,1 0 1,-1-1 0,1 1-1,-1 0 1,1-1 0,-1 1-1,0 0 1,1-1-1,-1 1 1,0 0 0,1 0-1,-1-1 1,0 1 0,0 0-1,0 0 1,0-1 0,0 1-1,0 1 1,0 0 35,-1-1 0,1 1-1,-1-1 1,1 0 0,-1 1 0,0-1 0,0 0 0,0 1 0,0-1-1,0 0 1,0 0 0,-2 2 0,-4 2 288,0 1-1,0-2 1,-13 8 0,8-6-230,-1 0 0,1-1 1,-1 0-1,1-1 0,-1-1 1,-1 0-1,1 0 0,0-2 1,-1 1-1,1-2 1,-1 0-1,1 0 0,-1-1 1,1-1-1,0 0 0,0-1 1,-17-6-1,-12-6-252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2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 21253,'7'4'1648,"3"-4"-1976,-1-6-2305,1-4 3001,0-1-384,-2 2-656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5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2 261 17148,'-1'4'2073,"5"-6"-625,16-13 74,26-28-441,38-55-66,-4 3-709,-80 94-303,1 1-1,0-1 0,-1 0 0,1 0 1,0 0-1,0 0 0,0 1 0,0-1 1,0 0-1,0 1 0,0-1 0,0 1 1,0-1-1,0 1 0,0-1 0,0 1 1,0 0-1,1 0 0,-1-1 1,0 1-1,0 0 0,0 0 0,2 0 1,-1 1-5,-1 0 1,0-1 0,0 1 0,0 0-1,0 0 1,0 0 0,0 0 0,0 0 0,-1 0-1,1 0 1,0 0 0,0 0 0,-1 0-1,1 0 1,-1 0 0,1 1 0,0 1-1,2 8-16,0 1 0,-1-1 0,2 20-1,-4-24 24,3 18-54,-2-1 1,0 1-1,-2 0 0,-6 45 0,6-65-47,1-4-60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 20108,'1'4'260,"0"0"1,0-1-1,-1 1 0,1 0 0,-1-1 0,0 1 1,0 0-1,0 0 0,-1-1 0,1 1 0,-1 0 1,0-1-1,0 1 0,-3 6 0,-1 7 674,-3 21-22,-5 14-573,2 1 1,3 0 0,-1 55-1,9-107-331,0 0 1,-1 0-1,1 0 0,0 0 0,0 0 0,0 0 1,1 0-1,-1-1 0,0 1 0,0 0 1,0 0-1,1 0 0,-1 0 0,0 0 0,1 0 1,-1-1-1,1 1 0,-1 0 0,1 0 0,-1-1 1,1 1-1,-1 0 0,1-1 0,0 1 1,0 0-1,-1-1 0,2 1 0,-1-1 5,0 0 0,0 0 0,0 0 0,0 0 0,0-1 0,0 1 0,0 0 0,0-1 0,0 1 0,-1 0 0,1-1 0,0 1 0,0-1 0,0 0-1,-1 1 1,1-1 0,0 0 0,0 1 0,-1-1 0,1 0 0,-1 0 0,1 1 0,-1-1 0,1 0 0,0-1 0,7-12 67,-1-1-1,0 0 1,-1 0 0,-1-1-1,0 1 1,3-24 0,8-98-42,-15 130-47,3-115-707,-3 131 692,-1 0 1,1 1-1,1-1 1,0 0 0,0-1-1,1 1 1,0 0-1,0-1 1,1 1 0,0-1-1,0 0 1,1 0-1,0-1 1,1 0 0,0 1-1,11 10 1,-12-14 41,-1 0 1,1-1 0,0 1-1,0-1 1,1 0-1,-1 0 1,1-1-1,0 1 1,-1-1 0,1 0-1,0-1 1,0 0-1,0 0 1,0 0 0,0 0-1,0-1 1,1 0-1,-1 0 1,0-1-1,0 0 1,0 0 0,0 0-1,0-1 1,0 0-1,-1 0 1,8-4 0,-3 1 54,0-1 0,0 0 0,-1-1 1,0 0-1,0 0 0,11-12 0,-16 15-62,0 0 0,-1-1 0,1 1 0,-1-1 0,0 0 0,0 0 0,-1 0 0,1 0 0,-1-1 0,0 1 0,0 0 0,-1-1 0,0 0 0,1-9 0,-3 18-53,0 0 1,-1 0-1,1 1 0,-1-1 1,0-1-1,0 1 0,-3 3 0,-3 6-41,-7 14-384,1-1 0,1 2 0,1 0 1,2 0-1,-9 38 0,18-60 241,-5 36-958,6-39 1124,0 0-1,0 0 1,0 1 0,0-1 0,1 0-1,-1 0 1,1-1 0,-1 1-1,1 0 1,0 0 0,0 0 0,0 0-1,0 0 1,0-1 0,0 1-1,0 0 1,3 2 0,19 10-848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3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4 19196,'-6'1'369,"0"1"1,1 0-1,-1 0 0,1 1 0,-1 0 0,1 0 0,0 0 1,0 0-1,1 1 0,-1 0 0,1 0 0,-1 0 1,-6 9-1,6-6-172,0 0-1,1 0 1,0 0 0,0 1-1,0-1 1,1 1 0,0 0-1,-3 16 1,5-23-175,1 0 0,0 0 0,0 0 0,-1 0 0,1 0 0,0 0 0,0 0 0,0 0 0,0 0 0,1 0 0,-1 1 0,0-1 0,0 0 0,1 0 0,-1 0 0,0 0 0,1 0 1,-1 0-1,1-1 0,0 2 0,0-1-11,0 0 0,-1-1 0,1 0 0,0 1 0,0-1 0,0 1 0,-1-1 0,1 0 0,0 0 0,0 1 1,0-1-1,0 0 0,0 0 0,0 0 0,0 0 0,-1 0 0,1 0 0,2-1 0,2 0 12,1 0 1,-1-1-1,0 0 0,0 0 0,10-6 0,-5 1-3,0 0 0,0-1 0,-1 0 1,0 0-1,12-15 0,34-51-301,-46 61 132,-13 22 123,0-1 0,1 1 1,0-1-1,1 1 0,0 0 1,0 0-1,1 0 1,0 0-1,1 1 0,0-1 1,0 0-1,3 14 0,5-8 113,3-6 16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3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15 18980,'9'-9'2889,"-2"3"-772,-7 6-2034,0 0 0,0 0-1,1 0 1,-1 1 0,0-1 0,0 0-1,0 0 1,0 0 0,0 0 0,1 0-1,-1 0 1,0 1 0,0-1-1,0 0 1,0 0 0,0 0 0,0 0-1,0 0 1,1 1 0,-1-1-1,0 0 1,0 0 0,0 0 0,0 0-1,0 1 1,0-1 0,0 0-1,0 0 1,0 0 0,0 1 0,0-1-1,0 0 1,0 0 0,0 0-1,0 1 1,0-1 0,0 0 0,0 0-1,0 0 1,-1 0 0,1 1-1,0-1 1,-2 24 451,-10 39 1,9-48-510,-1 0-1,2 1 1,0-1 0,0 0 0,2 1 0,0-1-1,3 20 1,-3-31-67,1-1 1,0 0-1,0 0 0,0 0 1,1 0-1,-1 0 0,1 0 0,-1 0 1,1-1-1,0 1 0,0 0 1,0-1-1,0 1 0,1-1 0,-1 0 1,1 0-1,-1 0 0,1 0 1,0 0-1,0-1 0,0 1 0,5 1 1,2 0-64,0-1 1,0 0-1,0 0 1,0-1-1,0 0 1,12-1-1,22-1-256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4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18316,'0'-1'156,"0"-1"-1,0 1 1,0 0 0,0-1 0,0 1-1,1 0 1,-1 0 0,0-1-1,1 1 1,-1 0 0,0 0 0,1-1-1,0 1 1,-1 0 0,1 0-1,0 0 1,-1 0 0,1 0 0,0 0-1,0 0 1,2-2 0,24-19 936,-23 18-482,16-10 802,29-17 1,-41 27-1235,0 0 1,0 0 0,0 1-1,1 0 1,0 0 0,15-2-1,-23 4-163,0 1 0,0 0 0,0 0-1,-1 0 1,1 0 0,0 0 0,0 0 0,0 0 0,0 0-1,0 0 1,0 0 0,-1 1 0,1-1 0,0 0-1,0 1 1,0-1 0,0 0 0,-1 1 0,1-1-1,0 1 1,-1-1 0,1 1 0,0-1 0,-1 1 0,1 0-1,0 0 1,0 0-5,-1 1 0,0-1-1,1 0 1,-1 1 0,0-1 0,0 0-1,0 1 1,0-1 0,0 1 0,0-1-1,0 0 1,0 1 0,-1-1 0,0 3-1,-1 3-12,-1 0 0,0 1 0,-1-1 0,-6 9 0,-8 11-51,11-19 21,1 1 0,0 0 0,0 0 0,1 0 0,-7 19 0,12-27 30,-1 0 0,1 0-1,0 0 1,-1 0 0,1 0 0,0-1 0,0 1-1,0 0 1,0 0 0,0 0 0,0 0 0,0 0-1,0 0 1,0 0 0,0 0 0,1-1 0,-1 1-1,0 0 1,0 0 0,1 0 0,-1 0 0,1-1-1,-1 1 1,1 0 0,0 1 0,0-2-1,1 1 1,-1 0-1,0-1 0,0 1 1,1-1-1,-1 1 0,0-1 1,1 0-1,-1 1 0,0-1 1,1 0-1,-1 0 0,1 0 1,2-1-1,4 0 0,0 0-1,0-1 1,0 0-1,13-6 1,0-2 29,-1 0 1,-1-1-1,1-1 1,-2-1-1,0-1 1,0-1-1,-2 0 1,0-1-1,0 0 1,20-30-1,-41 54-14,0 2-1,1-1 1,0 0-1,1 1 1,0 0-1,0 0 1,1 0-1,0 0 1,1 0 0,0 0-1,0 12 1,1-21 1,0 0 0,1 0 0,-1 0 0,0 0 0,0 0 1,0 0-1,1 0 0,-1 0 0,0 0 0,1 0 0,-1 0 0,1 0 0,-1-1 1,1 1-1,-1 0 0,1 0 0,0 0 0,-1-1 0,1 1 0,0 0 1,-1-1-1,1 1 0,0-1 0,1 2 0,0-2 7,-1 0 1,1 0-1,-1 1 0,1-1 1,-1 0-1,1-1 0,-1 1 0,1 0 1,-1 0-1,1-1 0,-1 1 1,1 0-1,-1-1 0,3-1 1,4-2 92,0-1 1,1 0 0,12-12 0,-20 16-109,48-48 403,-21 20-807,-32 38-186,0 1 0,0-1 1,1 1-1,1 0 0,0 0 1,-2 16-1,5-13 122,3-1-147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27 17260,'4'-11'1707,"2"-3"-399,-4 13 111,-1 9 1170,-11 99-169,7-84-2319,0 1 0,1 0 1,1 0-1,1 0 0,4 27 0,-4-49-86,1 0 1,-1-1 0,0 1-1,1 0 1,-1-1-1,1 1 1,0-1 0,0 1-1,-1-1 1,1 1 0,0-1-1,0 0 1,0 1-1,1-1 1,-1 0 0,0 0-1,0 0 1,1 0-1,-1 0 1,0 0 0,3 1-1,-2-1 5,1 0 0,-1-1-1,1 1 1,0-1 0,-1 1 0,1-1 0,0 0-1,-1 0 1,1 0 0,0-1 0,-1 1-1,4-2 1,3 0 31,1-2 0,-1 1 0,0-1 0,-1 0 0,1-1 0,9-7 0,4-7 1,-1 0-1,-1-2 0,-1-1 1,-1 0-1,22-36 0,-46 99-287,3-29 211,-1 3 45,0 0-1,2-1 1,-1 1 0,2 0 0,0 0 0,2 28 0,-1-41 0,1-1-1,-1 1 1,0-1 0,1 1 0,-1-1-1,1 1 1,0-1 0,-1 0 0,1 1-1,0-1 1,0 0 0,0 0 0,0 0-1,0 0 1,0 1 0,0-1 0,0 0-1,0-1 1,0 1 0,1 0 0,-1 0-1,0 0 1,1-1 0,-1 1 0,1-1-1,-1 1 1,0-1 0,1 0 0,-1 1 0,1-1-1,-1 0 1,1 0 0,-1 0 0,1 0-1,-1 0 1,1 0 0,-1-1 0,1 1-1,2-1 1,1-1 51,1 1 0,-1-1-1,1-1 1,-1 1 0,0-1-1,0 1 1,0-1 0,0-1 0,5-4-1,1-3 0,-1 0-1,-1 0 0,0-1 0,-1 0 0,0-1 0,-1 0 1,0 0-1,-1 0 0,0-1 0,-1 0 0,-1 0 0,0-1 0,3-28 1,-7 24-108,0 18 30,0 1 1,0-1-1,0 1 0,0-1 0,0 1 0,0 0 1,0-1-1,0 1 0,0-1 0,0 1 0,0-1 0,0 1 1,0 0-1,-1-1 0,1 1 0,0-1 0,0 1 1,0 0-1,0-1 0,-1 1 0,1 0 0,0-1 0,-1 1 1,1 0-1,0-1 0,0 1 0,-1 0 0,1 0 1,0-1-1,-1 1 0,1 0 0,-1 0 0,1 0 0,0-1 1,-2 1-1,1 1-206,0 1 1,0-1 0,1 1-1,-1-1 1,0 0 0,0 1-1,1 0 1,-1-1-1,1 1 1,-1-1 0,1 1-1,0 0 1,0-1 0,-1 1-1,1-1 1,0 1-1,1 0 1,-1-1 0,0 1-1,0 0 1,1 1 0,4-2-490,3-7-151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54 18332,'-1'-10'1425,"-3"-16"26,4 25-1296,0 0 0,0 0 0,0 0 0,0 0 0,-1 0 0,1 0 1,0 0-1,-1 0 0,1 0 0,-1 0 0,1 0 0,-1 1 0,0-1 0,1 0 0,-1 0 1,0 0-1,-1 0 0,2 1-80,-1 0 0,1 0 0,-1 0 0,0 0 0,1 1 0,-1-1 0,1 0 0,-1 0 1,1 0-1,-1 1 0,0-1 0,1 0 0,-1 1 0,1-1 0,0 1 0,-1-1 0,1 1 0,-1-1 0,1 1 0,0-1 0,-1 1 1,1-1-1,0 1 0,-1-1 0,1 1 0,0-1 0,0 1 0,0-1 0,-1 1 0,1 0 0,0 0 0,-7 23 446,7-23-446,-4 12 25,1 0 1,0 1-1,1-1 1,1 1-1,0-1 1,1 1-1,3 23 1,-3-35-89,0-1 1,1 1-1,-1-1 1,1 1-1,-1-1 1,1 1-1,0-1 1,0 1-1,-1-1 0,1 1 1,0-1-1,0 0 1,1 0-1,-1 1 1,0-1-1,0 0 1,1 0-1,-1 0 0,0 0 1,1-1-1,1 2 1,-1-1 3,0-1 1,1 1-1,-1-1 1,1 0-1,-1 0 0,0 0 1,1 0-1,-1 0 1,0 0-1,1-1 1,-1 1-1,0-1 0,3 0 1,4-3 26,0 0 1,0-1-1,0 1 1,-1-2-1,0 1 1,9-8-1,-7 3 11,0-1 0,17-22 0,8-9-113,-35 42 57,0 0 0,0 0 1,0 0-1,1 0 0,-1 0 0,0 0 1,0 0-1,0 0 0,0 0 1,0 0-1,0 0 0,0 0 0,0 0 1,0 0-1,0 0 0,1 0 1,-1 0-1,0 0 0,0 0 0,0 0 1,0 0-1,0 0 0,0 0 1,0 0-1,0 0 0,0 0 0,0 0 1,1 0-1,-1 0 0,0 0 1,0 0-1,0 0 0,0 0 0,0 0 1,0 0-1,0 0 0,0 0 0,0 0 1,0 0-1,0 1 0,0-1 1,0 0-1,0 0 0,1 0 0,-1 0 1,0 0-1,0 0 0,0 0 1,0 0-1,0 0 0,0 0 0,0 1 1,0-1-1,0 0 0,0 0 1,0 0-1,0 0 0,0 0 0,0 0 1,0 0-1,0 0 0,0 0 1,0 1-1,-1-1 0,2 12-42,-3 14-11,2-26 55,-1 7-10,0-1 1,1 1-1,0 0 0,0-1 1,1 1-1,2 9 1,-3-14 6,1 0 1,-1 0 0,1 0 0,0 0-1,0 0 1,0 0 0,0 0 0,0-1 0,0 1-1,0-1 1,1 1 0,-1 0 0,1-1-1,-1 0 1,1 1 0,-1-1 0,1 0 0,0 0-1,-1 0 1,1 0 0,0 0 0,0-1-1,0 1 1,0 0 0,3 0 0,0 0 38,0-1 0,0 0 1,0 0-1,0 0 0,1 0 0,-1-1 1,0 1-1,0-2 0,0 1 1,0 0-1,0-1 0,0 0 0,-1 0 1,1 0-1,-1-1 0,1 1 1,-1-1-1,0 0 0,0-1 0,0 1 1,6-7-1,-6 5 31,0 0 0,0-1 0,0 1 0,-1 0 0,0-1 0,0 0 0,0 0 0,-1 0 0,0 0 0,0 0 0,0 0 0,-1-1 0,0 1 0,0 0 0,-1-1 0,0 1 0,0-7 0,6 14-3463,18 9 1251,-4-7 1385,4-3-67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18876,'-14'57'2699,"3"1"1,-5 95-1,17 118-452,1-258-2300,-2-9-49,1-1-1,-1 0 1,0 0 0,0 1 0,0-1-1,0 0 1,-1 5 0,-3-32-1988,2-28 1223,1 18 319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7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1 333 18628,'7'3'807,"0"-1"-1,0 0 1,1 0 0,-1-1 0,1 0-1,-1-1 1,1 1 0,-1-1 0,14-2 0,7 1 263,-24 1-1001,1-1 1,-1 1-1,0-1 1,0 0-1,0 0 1,0-1-1,0 1 0,0-1 1,0 0-1,-1 0 1,1 0-1,-1 0 1,6-5-1,-8 6-67,1 0 1,-1-1-1,1 1 1,-1-1-1,1 1 0,-1-1 1,0 0-1,0 1 0,0-1 1,0 0-1,0 0 0,0 0 1,0 0-1,-1 0 0,1 0 1,-1 0-1,1 0 0,-1 0 1,0 0-1,0 0 0,0 0 1,0 0-1,0 0 0,0 0 1,-1-1-1,1 1 0,-1 0 1,-1-3-1,2 4-4,-1 0 1,1 0-1,-1 1 0,1-1 0,-1 0 0,0 0 0,0 0 1,1 1-1,-1-1 0,0 0 0,0 1 0,0-1 0,0 1 1,0-1-1,0 1 0,0-1 0,0 1 0,0 0 0,0-1 1,0 1-1,0 0 0,0 0 0,0 0 0,0 0 0,0 0 1,0 0-1,0 0 0,0 0 0,0 0 0,0 0 0,0 1 1,0-1-1,0 0 0,0 1 0,0-1 0,0 1 0,-1 0 1,-3 1-12,0 1 0,0 0 1,0 0-1,0 0 0,-6 6 1,6-4 6,0 1 0,0 0 1,1 0-1,0 0 0,0 0 1,0 0-1,1 1 0,0-1 1,0 1-1,1 0 0,-3 12 1,4-17 10,1 0 1,-1 0 0,1 0 0,0 1-1,0-1 1,0 0 0,0 0 0,0 1-1,0-1 1,0 0 0,1 0 0,-1 0 0,1 0-1,0 1 1,0-1 0,0 0 0,0 0-1,0 0 1,0 0 0,0-1 0,0 1-1,1 0 1,-1 0 0,1-1 0,-1 1-1,1-1 1,0 1 0,0-1 0,0 0-1,0 0 1,0 0 0,0 0 0,0 0 0,0 0-1,0 0 1,0-1 0,0 1 0,0-1-1,1 1 1,3-1 0,3 1 15,-1-1 0,1-1-1,-1 1 1,1-1 0,-1-1 0,1 1 0,-1-2 0,0 1-1,0-1 1,0 0 0,14-8 0,-6 1 11,0 0 0,0-1 0,-1 0 0,17-18 1,-13 11-42,-2-1 1,0 0-1,-1-1 0,-1 0 1,-1-2-1,-1 1 1,-1-2-1,0 0 1,11-37-1,-21 55-9,-1 0 0,0 0-1,0 0 1,-1 0 0,0-1-1,0 1 1,0 0 0,0 0-1,-1 0 1,-2-9 0,3 12 10,-1 1 0,1 0 1,-1 0-1,1 0 1,-1 0-1,1 0 0,-1 0 1,0 0-1,0 0 1,0 0-1,1 0 0,-1 0 1,0 0-1,0 0 0,0 1 1,0-1-1,0 0 1,0 1-1,-3-2 0,3 2 2,-1 0 1,0-1-1,0 1 0,0 0 0,0 1 0,0-1 0,0 0 0,0 0 1,0 1-1,0-1 0,0 1 0,0 0 0,1-1 0,-1 1 1,0 0-1,-3 2 0,-3 3 7,0 0 0,1 0-1,0 0 1,0 1 0,0 0 0,1 0 0,0 1 0,0 0 0,0 0 0,1 0-1,1 0 1,-6 13 0,6-10 14,0 1-1,0 0 0,1-1 1,0 1-1,1 0 0,1 0 1,0 1-1,0-1 0,2 18 0,0-25-141,0 0 0,0 0 0,0 0 0,0 0 0,1 0 0,0 0 0,0-1 0,0 1 0,0-1 0,1 1 0,0-1 0,0 0 0,0 0 0,0 0 0,1-1 0,-1 1 0,1-1 0,0 0-1,0 0 1,0 0 0,0 0 0,1-1 0,-1 1 0,1-1 0,0-1 0,-1 1 0,1 0 0,0-1 0,0 0 0,0 0 0,0-1 0,0 1 0,0-1 0,0 0 0,0-1 0,8-1-1,23-6-749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18236,'-3'4'395,"1"0"0,-1 0 1,1 0-1,-1 1 0,1-1 0,1 1 0,-1-1 1,1 1-1,-1 0 0,1-1 0,0 1 1,1 0-1,-1 0 0,1 0 0,0 0 0,2 9 1,-1-12-320,0 0 0,0-1 0,0 1 1,0 0-1,0-1 0,1 1 0,-1-1 1,0 1-1,1-1 0,0 1 0,-1-1 0,1 0 1,0 0-1,-1 0 0,1 0 0,0 0 1,0 0-1,0-1 0,0 1 0,0-1 1,0 1-1,0-1 0,0 0 0,0 1 1,3-1-1,6 0-9,0 1 0,0-1 0,17-3-1,-18 1-63,0-1-1,-1 0 0,1 0 0,-1-1 1,0 0-1,15-10 0,-12 7 43,1 1 0,17-7 0,-29 13-30,-1 0 0,1 0 0,-1 0 0,1 0 0,-1 0 0,1 1 0,-1-1 0,1 0 0,-1 0 0,1 1 0,-1-1 0,1 0 0,-1 1 0,1-1 0,-1 0 0,0 1 0,1-1 0,-1 1 0,0-1 0,1 0 0,-1 1 0,0-1 0,0 1 0,1-1 0,-1 1 0,0-1 0,0 1 0,0-1 0,0 1 0,1 0 0,-1-1 0,0 1 0,0-1 0,0 1 0,0-1 0,0 1 0,-1-1 0,1 2 0,1 33 243,0-20-158,-1-15-100,-1 2-38,1 0 0,0 0 0,1 0 0,-1 0 1,0 0-1,1 0 0,-1 0 0,1 0 1,-1 0-1,1 0 0,0 0 0,0 0 0,0-1 1,0 1-1,0 0 0,0-1 0,0 1 0,1-1 1,1 3-1,-3-4 30,1 0 0,-1 0 0,0 0 0,0 0 0,0 0 0,1 0 1,-1 0-1,0 0 0,0 0 0,0 0 0,1 0 0,-1 0 0,0 0 0,0 0 0,0 0 0,1 0 0,-1 0 1,0 0-1,0 0 0,0 0 0,1 0 0,-1-1 0,0 1 0,0 0 0,0 0 0,1 0 0,-1 0 1,0 0-1,0 0 0,0-1 0,0 1 0,0 0 0,0 0 0,1 0 0,-1-1 0,0 1 0,0 0 0,0 0 1,0 0-1,0-1 0,0 1 0,0 0 0,0 0 0,0 0 0,0-1 0,0 1 0,1-1-26,1-7-216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17684,'2'9'4496,"-4"4"-3346,2-13-1110,-7 48 2583,-4 37-1358,11-75-1201,-1 1 0,2-1-1,-1 0 1,1 1 0,5 18 0,-6-27-52,1-1 0,-1 1 1,1 0-1,-1-1 1,1 1-1,0 0 1,0-1-1,-1 1 1,1-1-1,0 1 1,0-1-1,1 0 0,-1 1 1,0-1-1,0 0 1,1 0-1,-1 0 1,1 0-1,-1 0 1,2 1-1,-1-1-2,0-1-1,-1 0 1,1 0-1,-1 0 1,1 0-1,0 0 1,-1 0-1,1 0 1,0 0-1,-1-1 1,1 1 0,-1-1-1,1 1 1,-1-1-1,1 0 1,-1 1-1,3-3 1,3-1 36,-1-2 0,1 1 0,-1-1 0,0 0 0,-1 0 1,10-13-1,0-6 83,-11 17-54,0 1-1,0 0 1,1 0 0,7-8-1,-12 15-70,1 0 0,-1 0 0,0 0 0,0 0 0,1 0 0,-1 1 0,0-1 0,0 0 0,0 0 0,1 0 0,-1 0 0,0 0 0,0 1 0,0-1 0,0 0 0,1 0 0,-1 0 0,0 1 0,0-1 0,0 0 0,0 0 0,0 0 0,0 1-1,1-1 1,-1 0 0,0 0 0,0 1 0,0-1 0,0 0 0,0 0 0,0 1 0,0-1 0,0 0 0,0 0 0,0 1 0,0 0-2,0 0-1,0 1 1,1-1-1,-1 0 1,0 0-1,1 0 1,-1 0 0,1 1-1,0-1 1,-1 0-1,1 0 1,0 0-1,-1 0 1,1 0 0,0-1-1,0 1 1,0 0-1,0 0 1,0-1-1,0 1 1,0 0 0,2 0-1,2-1 4,-1 0-1,1 0 1,0-1-1,0 0 1,-1 0-1,1 0 1,0-1-1,-1 1 1,1-1-1,-1 0 1,0 0-1,8-6 1,-8 5-2,1 1 1,-1-1-1,0 1 0,1 0 1,-1 0-1,1 1 1,0-1-1,0 1 0,0 0 1,-1 0-1,1 1 0,7-1 1,-10 2-6,-1-1-1,1 1 1,0 0 0,0 0 0,0-1-1,0 2 1,-1-1 0,1 0 0,-1 0-1,1 0 1,-1 1 0,1-1 0,-1 1 0,1-1-1,-1 1 1,0-1 0,0 1 0,0 0-1,0 0 1,0 0 0,-1-1 0,2 4-1,2 7-39,0 1 1,3 17-1,-4-16-54,-1-5-100,-1-4 59,0 0 0,0-1 0,0 1-1,1-1 1,2 5 0,-4-8 39,0-1 1,0 1-1,1-1 0,-1 1 0,0-1 1,1 1-1,-1-1 0,1 0 0,-1 1 1,1-1-1,-1 0 0,1 1 0,-1-1 1,1 0-1,-1 1 0,1-1 1,-1 0-1,1 0 0,-1 0 0,1 0 1,-1 1-1,1-1 0,-1 0 0,1 0 1,0 0-1,-1 0 0,1 0 0,-1 0 1,1 0-1,-1-1 0,1 1 0,0 0 1,-1 0-1,1 0 0,-1 0 1,1-1-1,-1 1 0,1 0 0,-1-1 1,1 1-1,-1 0 0,1-1 0,-1 1 1,0 0-1,1-1 0,-1 1 0,0-1 1,1 1-1,-1-1 0,33-41-2181,-10 16 880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 16139,'-1'-5'2457,"2"3"-1225,2 2-568,-1 12 2233,-2 8-1441,0 16-479,-2 2-313,2 10-704,0 2-480,0 0-777,2 0 1441,-2-10-376,-3-4-120,1-10-240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39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72 18220,'-9'0'1175,"0"1"1,0 0 0,0 1-1,1 0 1,-18 6-1,18-5-1030,0 0-1,1 0 0,-1 1 0,1 1 0,0-1 0,0 1 0,0 0 0,1 1 0,-1-1 0,-9 13 0,16-18-142,-1 1 1,0 0-1,1-1 0,-1 1 1,1-1-1,-1 1 1,1 0-1,0 0 1,-1-1-1,1 1 1,0 0-1,-1-1 0,1 1 1,0 0-1,0 0 1,0 0-1,-1-1 1,1 1-1,0 0 0,0 0 1,0 0-1,1 0 1,-1-1-1,0 1 1,0 0-1,0 0 0,0-1 1,1 1-1,-1 0 1,0 0-1,1-1 1,-1 1-1,1 0 1,-1 0-1,1-1 0,-1 1 1,1-1-1,-1 1 1,1-1-1,-1 1 1,1-1-1,0 1 0,0-1 1,-1 1-1,1-1 1,0 0-1,-1 1 1,1-1-1,0 0 0,0 1 1,0-1-1,0 0 1,4 1 7,-1 0 0,1 0 0,0-1 0,-1 1 0,1-1 0,0 0 1,0 0-1,5-2 0,11-3 12,-1-1 0,0-1 0,0-1 0,0-1 0,-1-1 0,0-1-1,-1 0 1,0-1 0,-1-1 0,-1-1 0,0 0 0,23-27 0,-28 24-32,-11 17 9,0 0-1,0 0 1,0 0-1,0 0 1,0 0-1,1 0 1,-1 0-1,0-1 1,0 1-1,0 0 0,0 0 1,0 0-1,0 0 1,0 0-1,0 0 1,0 0-1,0-1 1,0 1-1,0 0 1,0 0-1,0 0 1,0 0-1,0 0 1,0 0-1,0 0 0,-1-1 1,1 1-1,0 0 1,0 0-1,0 0 1,0 0-1,0 0 1,0 0-1,0 0 1,0 0-1,0 0 1,0 0-1,0-1 1,-1 1-1,1 0 0,0 0 1,0 0-1,0 0 1,0 0-1,0 0 1,0 0-1,0 0 1,0 0-1,-1 0 1,1 0-1,0 0 1,0 0-1,0 0 0,0 0 1,0 0-1,0 0 1,-1 0-1,-1 1-9,-1 0 0,1 0-1,0 0 1,-1 0 0,1 1-1,0-1 1,0 1 0,0 0-1,-2 1 1,-6 6-16,2 1 0,-1 0-1,2 0 1,-1 1 0,-10 19-1,14-22-54,0 0 0,1 0 1,0 0-1,0 0 0,1 1 0,0-1 0,0 1 0,1-1 0,0 12 0,1-19 73,0 0 0,0 1-1,0-1 1,0 0 0,0 0 0,1 0-1,-1 0 1,0 0 0,1 0 0,-1 0-1,1 0 1,-1 0 0,1 0-1,0 0 1,-1 0 0,1 0 0,0 0-1,0-1 1,-1 1 0,1 0-1,2 1 1,6 1-181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152 104 19452,'4'-5'512,"-1"0"0,0 0 0,-1 0 0,1 0 0,-1 0 1,0-1-1,0 1 0,1-9 0,-3 12-423,0 1-1,1 0 1,-1 0 0,0-1 0,0 1 0,0 0 0,0 0 0,0-1 0,0 1-1,-1 0 1,1 0 0,0-1 0,-1 1 0,1 0 0,-1 0 0,1 0-1,-1 0 1,1-1 0,-1 1 0,0 0 0,0 0 0,1 0 0,-1 1 0,0-1-1,0 0 1,0 0 0,0 0 0,0 1 0,0-1 0,0 0 0,0 1 0,-1-1-1,1 1 1,0-1 0,0 1 0,0 0 0,-1-1 0,1 1 0,0 0-1,0 0 1,-1 0 0,1 0 0,0 0 0,0 0 0,-3 1 0,-1-1-40,-1 2 0,1-1 1,-1 0-1,1 1 0,0 0 1,-1 0-1,1 1 1,0 0-1,1-1 0,-1 2 1,0-1-1,1 0 0,0 1 1,-7 7-1,3-3-49,1 0 1,1 0 0,0 1-1,0 0 1,0 0-1,-7 19 1,11-25-6,1 1 0,0-1 1,0 1-1,0-1 0,1 1 0,-1-1 1,1 1-1,0 0 0,0-1 1,0 1-1,1 3 0,-1-6 3,0 0 0,1 1 0,-1-1 0,1 0 0,-1 0 0,1 0-1,0 0 1,0 0 0,-1 0 0,1 0 0,0 0 0,0 0 0,0-1 0,0 1 0,0 0 0,0 0 0,0-1-1,0 1 1,0-1 0,0 1 0,0-1 0,1 1 0,-1-1 0,0 0 0,0 1 0,0-1 0,1 0 0,-1 0-1,0 0 1,0 0 0,1 0 0,-1 0 0,0-1 0,0 1 0,2 0 0,5-2-16,0 0 0,0-1 1,0 1-1,0-1 0,-1-1 1,1 0-1,-1 0 0,0 0 0,0-1 1,6-5-1,6-6-25,-1 0 1,20-23-1,-30 30-16,0 0-1,-1 0 1,0-1 0,0 0-1,9-19 1,-14 18-154,-7 14-2,-9 16-28,6-2-19,0-1-1,-9 29 1,15-39-29,1 0 1,-1 1-1,1-1 1,0 0 0,0 1-1,1-1 1,0 0-1,0 1 1,1-1-1,-1 1 1,3 5-1,-3-11 242,0 0-1,1 0 1,-1 0-1,1 0 1,-1 0-1,1 0 1,-1-1-1,1 1 0,0 0 1,-1 0-1,1-1 1,0 1-1,-1-1 1,1 1-1,0 0 1,0-1-1,0 1 1,-1-1-1,1 0 1,0 1-1,0-1 1,0 0-1,0 1 0,0-1 1,0 0-1,0 0 1,1 0-1,16-4-953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15203,'-1'2'209,"1"-1"1,-1 1-1,1-1 0,-1 0 0,1 1 0,-1-1 1,0 0-1,0 0 0,0 0 0,0 1 0,0-1 1,0 0-1,0 0 0,0 0 0,-3 1 0,0 2 324,-10 9 965,2-3-597,1 1 0,1 0 0,-1 1 0,-13 20-1,24-31-867,-1-1-1,1 1 1,0-1-1,-1 1 1,1-1 0,0 1-1,-1-1 1,1 1-1,0 0 1,0-1-1,-1 1 1,1-1-1,0 1 1,0 0-1,0-1 1,0 1-1,0 0 1,0-1-1,0 1 1,0 0-1,0-1 1,0 1 0,0 0-1,0-1 1,1 1-1,-1 0 1,0 0-1,1-1-12,0 1 0,0-1 0,0 0 0,-1 0 0,1 0 0,0 0 0,0 1 0,0-1-1,0 0 1,-1 0 0,1 0 0,0-1 0,0 1 0,0 0 0,-1 0 0,1 0 0,1-1 0,36-16 124,96-80 20,-134 98-164,0-1 0,0 0-1,0 0 1,0 1 0,0-1 0,0 0-1,0 1 1,0-1 0,0 0 0,0 0-1,0 1 1,0-1 0,0 0 0,0 0-1,0 1 1,0-1 0,0 0 0,1 1-1,-1-1 1,0 0 0,0 0 0,0 1-1,0-1 1,0 0 0,1 0 0,-1 0-1,0 1 1,0-1 0,0 0 0,1 0-1,-1 0 1,0 0 0,0 1 0,1-1-1,-1 0 1,0 0 0,0 0 0,1 0-1,-1 0 1,0 0 0,1 0 0,-1 0-1,0 0 1,0 0 0,1 0 0,-1 0-1,0 0 1,1 0 0,-1 0 0,0 0-1,0 0 1,1 0 0,-1 0 0,0 0-1,0 0 1,1-1 0,-1 1 0,0 0 0,0 0-1,1 0 1,-1 0 0,0-1 0,0 1-1,-7 30-18,6-25 18,-9 45-689,10-48 642,0 0 0,-1 0 0,1-1 0,0 1 0,0 0 0,0 0 0,0 0 0,1-1 0,-1 1 0,0 0 0,1 0 0,-1-1 0,1 1 0,-1 0 0,1-1 0,0 1 0,0-1 0,0 1 0,0-1 0,0 1 0,0-1 0,0 0 0,1 1 0,1 1 0,-1-3-19,-1 1-1,0-1 0,0 0 0,1 0 0,-1 1 1,0-1-1,0 0 0,1 0 0,-1 0 1,0 0-1,1-1 0,-1 1 0,0 0 1,0 0-1,1-1 0,-1 1 0,0-1 1,0 1-1,0-1 0,2 0 0,21-18-360,-20 16 262,24-23-605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15963,'-30'38'2910,"-12"18"-68,38-50-2355,1-1 0,0 1 1,0 0-1,0 0 0,1 0 0,0 0 0,-2 12 0,3-17-441,1 0 0,0 0 0,0 0 0,0 0-1,0 0 1,1 0 0,-1 0 0,0 0 0,0 0 0,1 0-1,-1 0 1,0 0 0,1 0 0,-1 0 0,1 0 0,-1 0 0,1 0-1,-1-1 1,1 1 0,0 0 0,0 0 0,-1-1 0,1 1 0,0-1-1,0 1 1,0 0 0,-1-1 0,1 0 0,0 1 0,0-1-1,0 1 1,0-1 0,0 0 0,0 0 0,2 1 0,3 0-98,1 0 1,0-1-1,0 1 1,8-2 0,-6 1 9,13-1-225,31 2-736,-50-1 912,0 0 1,0 1-1,0-1 1,0 1-1,0 0 1,0 0-1,0 0 1,0 1-1,-1-1 0,1 0 1,0 1-1,-1 0 1,1 0-1,1 2 1,-3-4 81,0 1 0,-1 0 0,1 0 0,-1-1 0,1 1 0,-1 0 0,1 0 0,-1 0 0,0 0 0,1-1 0,-1 1 0,0 0 0,0 0 0,1 0 0,-1 0 0,0 0 0,0 0 0,0 0 1,0 0-1,0 0 0,0 0 0,-1 0 0,1 1 0,-1 0 54,0 0 1,0 0 0,0 1-1,-1-1 1,1 0 0,0-1-1,-1 1 1,0 0 0,-1 2 0,-5 3 307,0-1 0,-1 0 1,-11 7-1,12-9-182,-1 0-1,1-1 1,-1 0 0,0 0 0,0 0 0,-15 1-1,20-3-211,1-1-1,-1 0 0,1 0 1,-1 0-1,0-1 0,1 1 0,-1-1 1,1 0-1,-5-1 0,7 1 4,-1 0 1,1 1-1,-1-1 0,1 0 0,-1 0 1,1 0-1,0 0 0,0 0 0,-1-1 1,1 1-1,0 0 0,0 0 0,0-1 1,1 1-1,-1-1 0,0 1 0,0-1 0,1 1 1,-1-1-1,0-2 0,0-11-397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1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79 16844,'1'1'164,"-1"-1"0,1 0 0,-1 1 0,1-1-1,-1 0 1,1 1 0,-1-1 0,1 0 0,-1 1 0,1-1 0,0 0 0,-1 0 0,1 0 0,-1 0 0,1 0 0,0 0 0,-1 0 0,1 0 0,0 0 0,-1 0 0,1 0 0,-1 0 0,1 0 0,0 0 0,-1 0 0,1-1 0,-1 1 0,1 0 0,0-1 0,2 0 31,-1-1 0,0 1 0,0-1 0,-1 0 0,1 1 0,0-1 0,0 0 0,1-3 0,-1 3-97,0-1-1,0 0 0,-1 0 0,1 0 1,-1 0-1,1 0 0,-1 0 0,0 0 1,0-1-1,0 1 0,-1 0 0,1 0 1,-1-5-1,0 8-72,0-1-1,0 0 1,-1 0-1,1 0 1,0 1-1,0-1 1,-1 0-1,1 1 1,0-1-1,-1 0 1,1 1-1,-1-1 1,1 0-1,-1 1 1,0-1-1,1 1 1,-1-1-1,1 1 1,-1-1-1,0 1 1,1-1 0,-1 1-1,0 0 1,0-1-1,0 1 1,-1 0 6,1-1-1,-1 1 1,0 0 0,1 0 0,-1 1 0,0-1 0,1 0 0,-1 0 0,1 1-1,-1-1 1,-2 2 0,-1 1-4,-1-1 0,1 1 0,0 0 0,0 1 0,-7 7 0,7-6-27,1 0 1,0 0 0,0 0 0,1 1 0,0 0 0,0 0-1,0 0 1,0 0 0,-1 8 0,3-12 0,1 0 1,-1-1-1,1 1 0,-1-1 1,1 1-1,0 0 0,0-1 1,0 1-1,0 0 0,0-1 1,0 1-1,0-1 0,1 1 0,-1 0 1,1-1-1,-1 1 0,1-1 1,-1 1-1,1-1 0,0 1 1,0-1-1,0 1 0,0-1 1,0 0-1,0 1 0,0-1 1,0 0-1,0 0 0,0 0 1,1 0-1,-1 0 0,1 0 1,-1 0-1,1-1 0,-1 1 1,1 0-1,-1-1 0,1 1 1,-1-1-1,1 0 0,0 1 1,1-1-1,3 0 2,1 1 0,-1-2 1,0 1-1,0-1 0,1 0 0,-1 0 0,0 0 0,0-1 1,0 0-1,0 0 0,0-1 0,-1 0 0,1 0 1,-1 0-1,9-7 0,6-6-14,0-1-1,25-28 1,-23 22-78,-34 41 235,1 2-1,1-1 1,1 1-1,-12 40 1,20-59-101,0 1-1,1 0 1,0-1 0,-1 1-1,1 0 1,0 0 0,0-1-1,0 1 1,0 0 0,1 0-1,-1-1 1,0 1 0,1 0-1,-1-1 1,1 1-1,-1 0 1,1-1 0,0 1-1,0-1 1,1 3 0,-1-3-44,-1-1 1,1 0-1,-1 1 0,1-1 1,-1 1-1,1-1 1,-1 0-1,1 0 1,-1 1-1,1-1 1,-1 0-1,1 0 1,0 0-1,-1 0 0,1 1 1,-1-1-1,1 0 1,-1 0-1,1 0 1,0 0-1,-1 0 1,1-1-1,0 1 0,1-1-94,-1 1-1,1-1 1,-1 0 0,1 0-1,-1 0 1,0 0-1,0 0 1,1 0-1,-1 0 1,0 0-1,0 0 1,2-3-1,13-22-488,-9 13 153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2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5 152 20268,'-5'2'2043,"7"-1"-576,16-1 176,26-5-466,-24 1-1084,0-1 0,-1-1 0,0 0-1,0-1 1,0-2 0,-1 0 0,0 0 0,-1-2 0,19-15 0,-34 25-88,0-1-1,-1 1 0,1-1 0,-1 0 1,1 1-1,-1-1 0,1 0 1,-1 0-1,0 0 0,0 0 1,0-1-1,0 1 0,0 0 1,-1 0-1,1 0 0,-1-1 0,1-2 1,-1 4-5,0 1-1,0-1 1,0 0 0,-1 0 0,1 1-1,0-1 1,0 0 0,-1 0 0,1 1-1,0-1 1,-1 0 0,1 1-1,0-1 1,-1 1 0,1-1 0,-1 0-1,1 1 1,-1-1 0,0 1 0,0-1-1,-1 0-3,0 0-1,1 0 1,-1 1-1,0-1 1,0 1-1,1-1 1,-1 1-1,0 0 1,0 0-1,0 0 1,0 0-1,-2 0 1,-3 1-10,0 1 0,0 0 0,0 0 0,0 0 0,0 1 0,1 0 1,-1 0-1,1 0 0,0 1 0,0 0 0,0 1 0,0-1 0,1 1 1,-1 0-1,-8 11 0,9-10 5,1 0 0,-1 1 1,1-1-1,0 1 0,0-1 0,1 1 1,0 0-1,0 0 0,1 1 1,0-1-1,0 1 0,0-1 0,1 1 1,1-1-1,-1 9 0,1-14 6,0 0 1,0 1-1,1-1 1,-1 0-1,1 0 0,-1 0 1,1 0-1,0 0 0,0 0 1,0 0-1,0 0 0,0 0 1,0 0-1,0 0 0,1-1 1,-1 1-1,1 0 0,-1-1 1,3 2-1,-1-1 1,0-1-1,-1 0 1,1 1 0,0-1-1,0 0 1,0-1 0,0 1-1,0-1 1,0 1 0,0-1-1,0 0 1,4 0-1,6-1 2,-1-1 0,0-1-1,0 0 1,0 0 0,19-9-1,115-61 101,-96 46-93,-46 25-16,-1 0-1,0 1 0,1-1 1,-1 1-1,1 0 0,0 0 1,6-1-1,-9 2 9,0 0 0,-1 0-1,1 0 1,-1 0 0,1 0 0,-1 0 0,1 0-1,-1 0 1,0 1 0,1-1 0,-1 0-1,1 0 1,-1 1 0,1-1 0,-1 0 0,1 0-1,-1 1 1,0-1 0,1 0 0,-1 1-1,0-1 1,1 1 0,0 0 0,-1 0 0,0 0 1,1 0-1,-1 1 0,0-1 1,0 0-1,0 0 1,0 1-1,0-1 0,0 0 1,0 1-1,0-1 1,0 0-1,-1 0 0,1 2 1,-2 2 41,1 1 1,0-1-1,0 0 1,0 1-1,1-1 1,0 8-1,0-12-30,0 0 0,1 0-1,-1 0 1,0 0-1,1 0 1,-1 0-1,0 0 1,1 0-1,-1 0 1,1 0-1,0 0 1,-1 0 0,1-1-1,0 1 1,-1 0-1,1 0 1,0 0-1,0-1 1,0 1-1,0-1 1,0 1-1,0 0 1,-1-1 0,1 0-1,0 1 1,1-1-1,-1 0 1,0 1-1,0-1 1,0 0-1,0 0 1,0 0-1,0 0 1,0 0 0,0 0-1,0 0 1,0 0-1,0 0 1,2-1-1,14-2 117,0-1 0,-1-1-1,1 0 1,28-14 0,-26 10-124,1 1 0,32-8 0,-50 16-13,0-1 1,0 1-1,0-1 0,0 1 1,0 0-1,1 0 0,-1 0 1,0 0-1,0 0 0,0 0 0,0 0 1,0 1-1,0 0 0,0-1 1,0 1-1,0 0 0,0 0 1,0 0-1,0 0 0,2 1 1,-2 0-6,0 0 0,-1 0 0,0 1 0,1-1 0,-1 0 0,0 0 0,0 1 0,0-1 0,-1 0 1,1 1-1,0-1 0,-1 1 0,0-1 0,0 1 0,1-1 0,-2 5 0,1-6 10,3 29 17,-3-30-14,1 1-1,-1-1 1,0 1-1,0-1 0,0 0 1,0 1-1,1-1 1,-1 1-1,0-1 0,0 0 1,1 1-1,-1-1 0,0 0 1,1 0-1,-1 1 1,0-1-1,1 0 0,-1 0 1,0 1-1,1-1 1,-1 0-1,1 0 0,0 0 1,0 0-17,-1 0 1,1 0 0,0 0 0,0 0-1,0-1 1,0 1 0,-1 0-1,1-1 1,0 1 0,0 0 0,0-1-1,-1 1 1,1-1 0,0 1-1,-1-1 1,2-1 0,-2 2 1,8-7-825,0-1 1,0 1 0,-1-2-1,9-13 1,-15 22 792,-1 0 0,0 0 0,0-1 0,0 1 1,0 0-1,0 0 0,0-1 0,0 1 0,0 0 1,0 0-1,0-1 0,0 1 0,0 0 0,0 0 1,0-1-1,0 1 0,0 0 0,0 0 0,0 0 1,-1-1-1,1 1 0,0 0 0,0 0 0,0-1 0,0 1 1,0 0-1,-1 0 0,1 0 0,0 0 0,0-1 1,0 1-1,-1 0 0,1 0 0,0 0 0,0 0 1,0 0-1,-1 0 0,1-1 0,0 1 0,0 0 1,-1 0-1,1 0 0,0 0 0,0 0 0,-1 0 1,1 0-1,0 0 0,0 0 0,-1 0 0,1 0 1,0 0-1,0 0 0,-1 1 0,1-1 0,-6 3-818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23253,'-1'0'1512,"4"1"-1672,1 1-296,-1-2 712,4 5-184,3 1-232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20 230 18772,'-19'20'5553,"28"-30"-3779,3-2-1173,35-34 286,53-69 0,-97 110-889,0 1 0,0 0 0,1 0 0,-1 0 0,1 0 0,0 0 0,0 1 0,0-1 0,1 1 0,-1 0 0,1 1 0,-1-1 0,6-1 0,-9 4 2,0 0 1,-1 0-1,1-1 0,0 1 1,-1 0-1,1 0 0,-1 0 0,1-1 1,0 1-1,-1 0 0,1-1 0,-1 1 1,1-1-1,-1 1 0,1 0 1,-1-1-1,1 1 0,-1-1 0,1 0 1,-1 1-1,1-2 0,-1 2 4,0-1 0,-1 1 0,1 0 0,0-1 0,0 1-1,-1-1 1,1 1 0,0 0 0,-1-1 0,1 1 0,0 0 0,-1 0-1,1-1 1,0 1 0,-1 0 0,1 0 0,-1-1 0,1 1-1,0 0 1,-1 0 0,1 0 0,-1 0 0,1-1 0,-1 1 0,1 0-1,-1 0 1,1 0 0,-1 0 0,1 0 0,-1 0 0,0 1-1,-3-1 35,0 0 0,0 0 0,0 1 0,0-1 0,0 1 0,0 0 0,1 0 0,-1 1 0,0-1 0,0 1-1,1 0 1,-1 0 0,-3 2 0,0 1 32,0 0-1,0 1 1,1 0-1,0 0 1,-6 7 0,8-8-31,1-1 0,-1 1 0,1 0 0,0 0 1,1 0-1,-1 0 0,1 0 0,-2 6 0,4-9-32,0 0 0,-1 0 1,1-1-1,0 1 0,0 0 0,0 0 0,0-1 0,1 1 0,-1 0 0,0 0 0,1-1 0,-1 1 0,1 0 1,0-1-1,-1 1 0,1-1 0,0 1 0,0-1 0,0 1 0,0-1 0,0 1 0,0-1 0,1 0 1,-1 0-1,0 0 0,1 1 0,-1-1 0,0 0 0,4 1 0,2 1-70,0 1 0,1-1 0,-1-1-1,1 1 1,-1-1 0,1-1 0,0 0 0,0 0-1,0 0 1,13-1 0,-4-1-345,0-1-1,1-1 1,30-9 0,-11 1-27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4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14 19500,'1'0'94,"-1"-1"0,0 1 0,0 0 0,1-1-1,-1 1 1,0 0 0,0-1 0,0 1 0,0-1 0,0 1 0,1 0-1,-1-1 1,0 1 0,0-1 0,0 1 0,0-1 0,0 1 0,0 0-1,0-1 1,-1 1 0,1-1 0,0 1 0,0 0 0,0-1-1,0 1 1,0-1 0,-1 1 0,1 0 0,0-1 0,0 1 0,-1 0-1,1-1 1,-1 1 0,-14 1 1772,-20 18 301,21-9-1918,-1 1-1,1 1 0,1 1 0,0 0 0,1 0 0,-13 19 1,18-22-217,0 1 1,0 0 0,1 0 0,1 1 0,0-1 0,0 1 0,2 0-1,-1 1 1,-2 20 0,5-29-15,1-1 0,-1 0 0,1 0 0,0 1 0,0-1 0,0 0 0,1 1 0,-1-1 1,1 0-1,0 0 0,-1 0 0,2 1 0,-1-1 0,0 0 0,1 0 0,-1-1 0,1 1 0,0 0 0,0 0 0,0-1 0,0 1 0,0-1 0,1 0 0,-1 1 0,1-1 0,-1 0 0,1-1 0,0 1 0,0 0 0,0-1 0,0 0 1,0 1-1,6 0 0,-1 0 31,-1-1 1,1 0 0,-1 0 0,1-1 0,0 0 0,-1 0 0,1-1 0,0 0 0,-1-1-1,1 1 1,-1-1 0,0-1 0,0 1 0,1-1 0,-2 0 0,1-1 0,0 0-1,-1 0 1,0-1 0,1 1 0,-2-1 0,1 0 0,-1-1 0,6-6 0,-10 11-36,0-1 1,0 0 0,0 1 0,0-1-1,0 0 1,0 0 0,-1 1 0,1-1-1,0 0 1,-1 0 0,1 0 0,-1 0-1,0 0 1,0 0 0,0 0 0,0 0-1,0 0 1,0 0 0,0 0 0,-1 0-1,1 0 1,-2-3 0,1 3-18,-1 0 0,1 0 0,-1 0 0,1 0 1,-1 0-1,0 0 0,0 0 0,0 1 0,0-1 0,0 1 0,0 0 1,0-1-1,0 1 0,-1 0 0,-3-1 0,2 0-133,1 1 0,0 0-1,0 0 1,-1 1 0,1-1-1,0 1 1,-1 0 0,1-1-1,0 2 1,-1-1 0,1 0-1,0 1 1,-1-1 0,1 1-1,0 0 1,0 0 0,0 0-1,-1 0 1,1 1 0,0-1-1,1 1 1,-1 0 0,0 0-1,0 0 1,1 0 0,-1 1-1,-2 3 1,1 5-505,5 1-144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5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19948,'0'-1'106,"0"1"0,-1-1 0,1 1-1,0-1 1,0 1 0,0-1 0,0 1-1,0-1 1,0 1 0,0-1 0,0 1-1,0-1 1,0 1 0,1-1 0,-1 1-1,0-1 1,0 1 0,0-1 0,1 1-1,-1-1 1,0 1 0,0 0 0,1-1-1,-1 1 1,0-1 0,1 1 0,16-13 1682,19-4 366,-34 16-2103,-1 1 0,1-1 1,0 1-1,0-1 0,0 1 1,-1 0-1,1 0 0,0 0 1,0 0-1,0 0 0,0 0 1,-1 0-1,4 1 0,-4 0-46,-1-1-1,1 1 0,0-1 0,-1 1 1,1-1-1,-1 1 0,1-1 0,-1 1 0,1-1 1,-1 1-1,1 0 0,-1-1 0,0 1 0,1 0 1,-1-1-1,0 1 0,0 0 0,1 0 0,-1-1 1,0 1-1,0 0 0,0 0 0,0-1 0,0 1 1,0 0-1,0 0 0,0-1 0,0 1 1,0 0-1,-1 0 0,1-1 0,0 1 0,0 0 1,-1-1-1,1 1 0,-1 0 0,1-1 0,-1 2 1,-5 9-58,0 1 1,-12 16-1,12-21 22,1 1-1,-1 1 0,1-1 1,1 1-1,0 0 0,-5 15 1,9-23 31,0 0 0,-1 0-1,1 0 1,0 0 0,0 0 0,0 0 0,0 0 0,0-1-1,0 1 1,0 0 0,0 0 0,1 0 0,-1 0 0,0 0-1,0 0 1,1 0 0,-1 0 0,1 0 0,-1 0 0,1-1 0,-1 1-1,1 0 1,-1 0 0,1-1 0,0 1 0,1 1 0,-1-1 2,1 0 0,0 0 0,0-1 1,0 1-1,0 0 0,0-1 0,0 0 1,0 1-1,0-1 0,1 0 0,2 0 1,6-1 7,-1 0 1,0-1 0,20-5-1,-3-2-17,-1 0 0,0-2 0,-1-1 0,0-1 0,0-1 1,-2-1-1,0-1 0,-1-1 0,29-29 0,-36 24-141,-14 15 5,-11 13-21,2 1 149,0 0 0,0 1 0,1 0 0,1 0 0,-9 12 0,12-15 40,0 0 1,0 0-1,1 0 0,-1 0 1,1 0-1,0 1 1,1-1-1,-1 1 1,1-1-1,0 1 0,0 9 1,1-14-7,0 1 1,0-1 0,1 0-1,-1 1 1,1-1-1,-1 0 1,1 1 0,-1-1-1,1 0 1,0 0-1,-1 0 1,1 1 0,0-1-1,0 0 1,0 0-1,0 0 1,0-1 0,0 1-1,0 0 1,1 0-1,-1 0 1,0-1 0,0 1-1,0-1 1,1 1-1,-1-1 1,0 1 0,1-1-1,-1 0 1,1 0 0,-1 1-1,0-1 1,1 0-1,-1 0 1,0 0 0,3-1-1,4 1 53,0-1 1,0-1-1,1 1 0,11-5 1,0-1-81,-1-1-1,0-1 1,-1 0 0,0-2 0,0 0 0,-1-1 0,-1 0 0,0-2-1,19-20 1,-27 24-163,-9 9-37,-12 15-29,6-3 152,1 0 0,1 0 0,-6 15 0,9-21-36,1-1 1,-1 1-1,1-1 1,0 1-1,1-1 0,-1 1 1,1-1-1,0 1 0,0-1 1,0 1-1,1 0 0,1 6 1,6 1-158,4-3-102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6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0 164 18372,'1'-7'271,"1"1"0,0 0 0,0 0 0,0 0 1,1 0-1,0 0 0,0 1 0,1-1 0,-1 1 0,1 0 0,0 0 0,0 0 0,1 1 1,0-1-1,0 1 0,0 0 0,0 0 0,0 1 0,7-4 0,6-2 221,1 0 1,0 1-1,0 0 0,35-7 0,-39 12-406,-1 0 0,1 1 0,0 1 1,-1 0-1,1 1 0,0 1 0,18 3 0,-28-3-88,-1 0-1,1 0 1,-1 0 0,0 1-1,1 0 1,-1 0-1,0 0 1,0 0 0,0 1-1,0 0 1,5 5 0,-6-6-11,-1 1 0,0-1 0,-1 1 0,1 0 0,0 0 0,-1 0 0,0 0 1,1 0-1,-1 0 0,0 0 0,-1 0 0,1 0 0,-1 1 0,1-1 1,-1 0-1,0 1 0,0-1 0,-1 5 0,0 0-12,-1-1 0,0 1 0,0-1-1,0 0 1,-1 1 0,0-1 0,-1-1 0,0 1 0,0 0 0,0-1-1,-7 8 1,1-3 10,0-1-1,0 0 0,0 0 0,-2-1 1,-12 8-1,24-14-323,7-2 77,18 0-116,-8-1 95,-6 1 38,-1 1 0,1 0 0,-1 1 0,0 0 0,0 0 0,0 1-1,-1 0 1,1 1 0,-1 0 0,9 7 0,-15-10 184,0 1 1,0-1-1,0 1 1,0 0-1,-1 0 1,1 0-1,-1 0 1,1 0-1,-1 1 1,0-1-1,-1 1 1,1-1-1,-1 1 1,1 0-1,-1 0 1,0-1-1,0 1 1,-1 0-1,1 0 1,-1 0-1,0 0 1,0 0-1,0 0 1,-1 0-1,1 0 1,-1 0-1,0 0 1,0-1-1,-3 8 1,0-3 266,0 0 0,-1 0 0,0 0 1,0-1-1,-1 1 0,0-1 0,0 0 0,-1-1 1,1 0-1,-1 0 0,-1 0 0,1-1 0,-1 0 0,0-1 1,0 1-1,-16 5 0,7-4 252,-1 0 0,0-1 0,0-1 0,-1-1 0,1 0 0,-1-1 0,-25-1 0,29-2-324,0 0 1,0-1-1,0-1 0,-17-5 0,25 6-515,1-1 0,-1 1 0,1-1 0,0 0 0,0 0 0,0-1 0,0 0 0,1 0 0,-1 0 0,1-1 0,-6-6 0,11 9-333,4 0-129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7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40 299 17340,'-2'-9'3781,"-3"25"-1100,-1 3-1307,1-5-1111,0 1 0,0 0 1,2 1-1,0-1 0,0 1 0,2-1 0,0 1 0,1 18 1,0-32-256,0 1 0,0-1 0,0 0 0,0 1 1,1-1-1,-1 0 0,1 1 0,0-1 0,-1 0 0,1 1 1,0-1-1,0 0 0,1 0 0,-1 0 0,0 0 1,1 0-1,-1 0 0,1 0 0,-1-1 0,1 1 1,0-1-1,0 1 0,0-1 0,0 1 0,0-1 1,0 0-1,0 0 0,0 0 0,0 0 0,1 0 1,-1-1-1,0 1 0,1-1 0,2 1 0,1-1 11,-1 0 0,1 0 0,0 0 0,0-1 0,0 0-1,-1 0 1,1-1 0,0 1 0,-1-1 0,0 0 0,1-1 0,-1 1-1,7-6 1,-3 2 7,0-1 0,-1 0-1,0-1 1,0 0 0,-1 0-1,0-1 1,7-10 0,-1-4 6,21-43 0,-34 66-34,-1 0 0,1 0-1,0 0 1,0 0 0,0 0 0,0 0 0,0 0 0,0 0 0,0 0 0,0 0 0,-1 0 0,1-1 0,0 1-1,0 0 1,0 0 0,0 0 0,0 0 0,0 0 0,0 0 0,0 0 0,0 0 0,0 0 0,-1 0 0,1 0-1,0 0 1,0 0 0,0-1 0,0 1 0,0 0 0,0 0 0,0 0 0,0 0 0,0 0 0,0 0 0,0 0-1,0 0 1,0 0 0,0-1 0,0 1 0,0 0 0,0 0 0,0 0 0,0 0 0,0 0 0,0 0 0,0 0-1,0 0 1,0-1 0,0 1 0,0 0 0,0 0 0,0 0 0,0 0 0,0 0 0,0 0 0,0 0 0,1 0-1,-1 0 1,-8 7-48,2 6 5,0 0 0,-7 26-1,11-33 54,1 0-1,0 0 0,0-1 0,0 1 1,1 0-1,0 0 0,0 0 1,0 0-1,1 0 0,1 6 0,-2-11 10,1 1-1,-1-1 0,1 0 1,-1 0-1,1 1 0,0-1 0,0 0 1,0 0-1,0 0 0,0 0 1,0 0-1,0 0 0,0 0 1,0 0-1,0 0 0,0 0 1,1-1-1,-1 1 0,0 0 0,1-1 1,-1 1-1,0-1 0,1 0 1,-1 1-1,0-1 0,1 0 1,-1 0-1,1 0 0,-1 0 0,1 0 1,-1 0-1,0 0 0,1-1 1,-1 1-1,1 0 0,-1-1 1,2 0-1,3-1 57,1 0 1,0-1-1,-1 0 1,0 0-1,0-1 0,7-5 1,-3 1 6,0 0 0,0-1 0,-1 0 1,8-11-1,-13 16-86,-1-1-1,0 1 1,0-1 0,0 1 0,-1-1 0,0 0-1,0 0 1,0 0 0,0 0 0,-1 0-1,0-1 1,1-8 0,-4 13-126,-3 6 63,-4 9 1,8-10 57,0 0 0,1 0 0,-1 0 0,1 0 1,-1 0-1,1 0 0,1-1 0,0 8 0,-1-10 11,0 0 0,0 0 0,1 0 0,-1 0 0,1 0 0,-1 0 0,1-1 0,-1 1 0,1 0 0,-1 0 0,1 0 0,0-1 0,0 1 0,-1 0 0,1-1 0,0 1 0,0-1 0,0 1 0,-1-1 0,1 1 0,0-1 0,0 1 0,0-1 0,0 0 0,0 1 0,0-1 0,0 0 0,0 0 0,0 0 0,0 0 0,0 0 0,0 0 0,0 0 0,0 0 0,0 0 0,0-1 0,0 1 0,1-1 0,8-1-6,-1-1 0,0 0-1,0 0 1,-1-1 0,1 0 0,-1-1-1,0 0 1,0 0 0,0-1 0,0 0-1,-1 0 1,0-1 0,-1 0-1,0 0 1,0-1 0,0 1 0,-1-1-1,0 0 1,7-16 0,-12 24 0,0-1 0,1 1 0,-1 0 0,0-1 0,0 1 1,1-1-1,-1 1 0,0-1 0,0 1 0,0 0 0,0-1 0,0 1 0,0-1 0,1 1 1,-1-1-1,0 1 0,0-1 0,-1 1 0,1-1 0,0 1 0,0-1 0,0 1 0,0 0 1,0-1-1,0 1 0,-1-1 0,1 1 0,0-1 0,0 1 0,-1 0 0,1-1 0,-1 0 1,0 1-5,0 0 1,0 0-1,0 0 0,0 0 1,1 0-1,-1 0 1,0 1-1,0-1 1,0 0-1,0 0 1,0 1-1,0-1 1,0 1-1,-1 0 1,-31 22-150,22-12 146,1 1 1,0 1 0,1 0-1,0 0 1,1 0-1,-11 26 1,19-39 15,-1 1 0,1 0-1,0 0 1,-1-1 0,1 1 0,0 0-1,0 0 1,0-1 0,-1 1 0,1 0-1,0 0 1,0 0 0,0 0-1,0-1 1,1 1 0,-1 0 0,0 0-1,0 0 1,0-1 0,1 1 0,-1 0-1,0 0 1,1-1 0,-1 1 0,0 0-1,1 0 1,-1-1 0,1 1 0,-1-1-1,2 2 1,-1-1-3,1 0 0,0 0-1,0 0 1,0-1 0,0 1 0,0 0 0,0-1-1,0 1 1,0-1 0,0 0 0,4 0 0,4 0-13,-1 0 0,1-1 0,-1 0-1,13-4 1,12-5-34,-13 3-59,1 1 0,-1 1 0,41-4 1,-59 10 94,0-1 0,0 0 0,0 1 0,0-1 1,0 1-1,0 0 0,0 0 0,0 0 0,0 0 1,-1 1-1,1-1 0,0 1 0,-1 0 0,1-1 0,3 5 1,-1-1 8,0 0 0,-1 0 0,0 1 1,0-1-1,0 1 0,3 6 0,-7-12 4,0 1-1,0-1 1,0 0-1,0 0 1,0 0-1,0 1 1,0-1-1,0 0 1,0 0 0,0 1-1,0-1 1,0 0-1,1 0 1,-1 0-1,0 1 1,0-1-1,0 0 1,0 0-1,0 0 1,1 0-1,-1 0 1,0 1-1,0-1 1,0 0-1,1 0 1,-1 0-1,0 0 1,0 0-1,0 0 1,1 0 0,-1 0-1,0 0 1,0 1-1,0-1 1,1 0-1,-1 0 1,0 0-1,0 0 1,1 0-1,-1 0 1,0-1-1,0 1 1,1 0-1,-1 0 1,0 0-1,0 0 1,0 0-1,1 0 1,-1 0-1,0 0 1,0 0 0,0-1-1,0 1 1,1 0-1,-1 0 1,0 0-1,0 0 1,0-1-1,0 1 1,0 0-1,1 0 1,-1 0-1,0-1 1,0 1-1,0 0 1,0 0-1,0-1 1,0 1-1,0 0 1,6-19 95,-5 16-91,10-38 54,-3 16-34,-1-1 1,-1 0-1,-1 0 0,2-42 1,-7 67-33,0 1 0,-1-1 1,1 1-1,0-1 0,1 1 0,-1-1 1,0 1-1,0-1 0,0 1 1,0-1-1,0 1 0,0-1 0,1 1 1,-1 0-1,0-1 0,0 1 1,0-1-1,1 1 0,-1 0 0,0-1 1,1 1-1,-1 0 0,0-1 1,1 1-1,-1 0 0,1-1 0,-1 1 1,0 0-1,1 0 0,-1 0 1,1-1-1,-1 1 0,1 0 0,-1 0 1,0 0-1,1 0 0,-1 0 1,1 0-1,-1 0 0,2 0 0,20 5-292,-15-3 216,1 0 30,-1-1 0,1-1 0,0 0 0,-1 0 0,1 0 0,0-1 0,-1 0 0,1-1 0,-1 0 0,1 0 1,-1 0-1,0-1 0,0 0 0,0-1 0,0 1 0,0-1 0,-1 0 0,0-1 0,10-9 0,-9 9 55,0-1 0,-1-1 0,0 1 0,0-1 0,-1 0-1,0-1 1,0 1 0,0-1 0,-1 0 0,0 0 0,-1 0 0,0-1 0,0 1 0,-1-1 0,0 0-1,1-17 1,-2 25 3,-1 0-1,0 0 1,0 0-1,0 0 1,0 0-1,0 0 1,0 0-1,0 0 1,0 0-1,0 0 1,-1 0-1,1 0 1,0 0 0,0 1-1,-1-1 1,1 0-1,-1 0 1,1 0-1,-1 0 1,1 1-1,-1-1 1,0 0-1,1 0 1,-1 1-1,0-1 1,0 0-1,0 1 3,0 0-1,0 0 1,-1 0-1,1 0 1,0 0-1,0 1 1,0-1-1,0 0 1,0 1-1,0-1 1,0 1-1,0-1 1,0 1 0,0-1-1,0 1 1,1-1-1,-1 1 1,-1 1-1,-5 4 23,1 0-1,0 1 0,0 0 1,-6 10-1,-9 20 9,2 1 0,-14 39-1,-22 83 28,42-122-22,-16 57 164,29-93-176,-1 0-1,1 0 1,0 0-1,0 0 0,0 0 1,0 0-1,0 0 1,0 0-1,0 0 1,1 0-1,0 3 0,-1-5-18,0 0-1,0 1 0,0-1 0,0 0 0,1 0 0,-1 1 1,0-1-1,0 0 0,0 0 0,0 0 0,1 0 1,-1 1-1,0-1 0,0 0 0,1 0 0,-1 0 1,0 0-1,0 0 0,0 0 0,1 0 0,-1 1 0,0-1 1,0 0-1,1 0 0,-1 0 0,0 0 0,1 0 1,-1 0-1,0 0 0,1 0 0,11-9 205,6-12-120,0-1 0,-1 0-1,-2-2 1,23-44 0,-21 37-106,-16 28 7,1 0 0,0 0 0,0 0 1,0 0-1,0 0 0,0 1 0,1-1 1,-1 1-1,5-4 0,-5 5 4,-1 0 0,1 1 0,-1-1 0,0 1 0,1-1 0,-1 1 0,1 0 0,-1 0 1,1-1-1,0 1 0,-1 0 0,1 0 0,-1 1 0,1-1 0,-1 0 0,1 0 0,-1 1 0,1-1 0,-1 1 0,1-1 0,-1 1 0,0 0 0,3 1 0,0 0 4,1 1 1,0-1 0,0 0-1,0-1 1,0 1-1,0-1 1,0 0-1,0 0 1,0 0 0,0-1-1,0 0 1,1 0-1,8-1 1,-7-1 2,1 0 0,-1 0 1,0-1-1,0 0 0,0 0 0,0 0 0,0-1 1,10-8-1,-14 9-3,1 0 0,-1 0 0,0-1 1,-1 1-1,1-1 0,-1 0 0,1 0 0,-1 0 1,0 0-1,-1 0 0,1 0 0,-1-1 0,1 1 0,-1-1 1,-1 1-1,1-1 0,0-7 0,-1 12-5,-1 0-1,1-1 1,0 1-1,0 0 1,0-1-1,0 1 1,0 0-1,0-1 1,-1 1-1,1 0 1,0 0-1,0-1 1,0 1 0,-1 0-1,1 0 1,0-1-1,0 1 1,-1 0-1,1 0 1,0 0-1,0 0 1,-1-1-1,1 1 1,0 0-1,-1 0 1,1 0-1,0 0 1,-1 0-1,1 0 1,0 0-1,-1 0 1,1 0-1,-1 0 1,-11 0-18,10 0 15,-2 1-3,0 0 1,0 0-1,0 0 0,0 1 1,0-1-1,1 1 1,-1 0-1,0 0 0,1 0 1,0 0-1,-7 6 1,-33 37-66,26-26 56,11-14 14,1 0 1,0 1 0,1 0 0,0 0 0,0 0-1,0 1 1,-4 9 0,7-14 0,1-1 0,0 0 0,-1 1 0,1-1 0,0 0 0,0 1 0,0-1 0,0 1 0,0-1 0,0 1 0,0-1 0,0 1 0,0-1 0,1 0-1,-1 1 1,1-1 0,-1 0 0,2 2 0,-1-1 2,0-1-1,1 1 0,-1-1 0,1 1 0,-1-1 1,1 0-1,0 0 0,0 0 0,0 0 1,-1 0-1,1 0 0,0 0 0,0 0 1,0-1-1,0 1 0,4-1 0,1 1 4,1 0-1,0-1 1,0 0 0,0 0-1,0-1 1,0 0 0,0 0-1,-1-1 1,1 0-1,7-4 1,2 0 2,-1-1 0,0-1 0,21-14 0,-18 8 11,-1-1 1,-1-1-1,0-1 0,-1 0 1,0-1-1,-2-1 0,0 0 1,-2-1-1,0 0 0,-1-1 1,15-39-1,-11 12 34,-15 44-49,1 0 0,0 1 1,-1-1-1,0 0 0,0 0 1,0 0-1,0 0 0,-1 1 0,1-1 1,-3-7-1,3 11-3,-1-1-1,1 0 1,0 0 0,-1 0 0,1 1-1,-1-1 1,1 0 0,-1 0-1,1 1 1,-1-1 0,0 0-1,1 1 1,-1-1 0,0 1 0,1-1-1,-1 1 1,0-1 0,0 1-1,1-1 1,-1 1 0,0 0 0,0-1-1,0 1 1,0 0 0,0 0-1,1 0 1,-1 0 0,0 0 0,0 0-1,0 0 1,0 0 0,0 0-1,0 0 1,0 0 0,1 0 0,-1 1-1,0-1 1,0 0 0,0 1-1,0-1 1,1 1 0,-1-1 0,0 1-1,0-1 1,0 2 0,-5 2-3,0 0 0,1 1 1,0-1-1,-7 9 0,-2 5-3,1 0-1,1 1 1,1 0-1,0 1 0,2 0 1,0 1-1,1 0 1,1 0-1,2 1 1,0 0-1,1 0 0,0 0 1,1 26-1,3-41-126,0-1 0,0 1 0,0 0 0,1-1 0,0 1 0,1-1 0,3 12 0,-4-15 67,0-1 1,1 0 0,-1 0 0,0 1-1,1-1 1,-1 0 0,1-1 0,0 1 0,-1 0-1,1 0 1,0-1 0,0 1 0,0-1-1,0 1 1,0-1 0,1 0 0,-1 0 0,0 0-1,1 0 1,-1 0 0,1-1 0,-1 1-1,0-1 1,4 1 0,18-1-452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7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19092,'1'2'540,"0"-1"0,1 1 0,-1 0 0,0 0 0,0 0 0,0 0 0,0 0 0,-1 0 0,1 0 0,0 0-1,-1 0 1,1 3 0,1 30 2407,-2-28-2872,0-1-1,0 1 1,1-1-1,-1 1 1,4 8-1,-4-13-62,1 0 0,0-1-1,-1 1 1,1-1 0,0 1-1,0-1 1,0 1 0,0-1 0,1 0-1,-1 0 1,0 1 0,0-1 0,1 0-1,-1 0 1,1 0 0,-1 0-1,1 0 1,-1-1 0,1 1 0,0 0-1,-1-1 1,1 1 0,0-1 0,2 1-1,1-1-52,0 0 0,0 0 0,0 0-1,-1-1 1,1 1 0,0-1-1,0 0 1,0-1 0,-1 1 0,6-3-1,46-24-420,-46 22 377,-58 92 337,29-60-143,12-15-77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18964,'1'0'99,"-1"0"0,0 0-1,1 0 1,-1 1 0,1-1 0,-1 0 0,0 0 0,1 0-1,-1 0 1,0 0 0,1 1 0,-1-1 0,0 0-1,1 0 1,-1 1 0,0-1 0,0 0 0,1 0-1,-1 1 1,0-1 0,0 0 0,1 1 0,-1-1-1,0 0 1,0 1 0,0-1 0,0 1 0,1-1 0,-1 0-1,0 1 1,0 0 0,1 15 143,-1-10 154,0 40 1092,-3 0 0,-14 83 1,3-37-1035,-2-9-117,11-60-240,0-1-1,1 1 1,2 0-1,0 0 1,2 25-1,2-46 121,2-6-113,4-12 4,0-1 0,-1 0 0,-1 0 0,-1-1 1,6-29-1,3-13-19,18-55-79,24-76-168,-53 183 140,0 0 0,0 0 0,1 0 0,0 0 0,7-9 0,-10 16 14,0 0 1,0 0 0,-1 0 0,1 0 0,0 0 0,0 0-1,0 0 1,0 1 0,0-1 0,0 0 0,0 1 0,1-1-1,-1 0 1,0 1 0,0-1 0,0 1 0,1 0-1,-1-1 1,0 1 0,0 0 0,1 0 0,-1 0 0,0 0-1,1 0 1,-1 0 0,0 0 0,0 0 0,1 1-1,-1-1 1,0 0 0,0 1 0,0-1 0,1 1 0,-1-1-1,0 1 1,0 0 0,0 0 0,0-1 0,0 1-1,0 0 1,0 0 0,1 2 0,6 5-5,-1 0 1,0 0-1,-1 1 1,1 0-1,-2 1 1,1-1-1,-2 1 0,1 0 1,-1 1-1,-1-1 1,0 0-1,4 20 1,-6-23 24,0 0 1,-1 0 0,1 0-1,-1 0 1,-1 0 0,1 0 0,-1 0-1,-1 0 1,1 0 0,-1 0-1,0 0 1,-1 0 0,1-1-1,-1 1 1,-1-1 0,1 0 0,-1 0-1,0 0 1,-1-1 0,-7 9-1,2-5 91,-1 0-1,-1 0 0,-24 12 1,30-17-56,-1-1 0,0 0 0,1-1 0,-1 1 1,0-1-1,-1-1 0,1 1 0,0-1 0,-10 0 0,14-1-98,1 0-1,0 0 1,-1-1-1,1 1 1,0-1-1,-1 1 1,1-1-1,0 0 0,-1 0 1,1 0-1,0 0 1,0 0-1,0 0 1,0-1-1,0 1 1,0-1-1,1 0 1,-1 1-1,0-1 1,1 0-1,-1 0 1,1 0-1,0 0 1,-1 0-1,1 0 1,-1-5-1,0 3-76,1 0 0,0 0 0,1-1 0,-1 1 0,1 0 0,-1-1 0,2 1 0,-1-1 0,0 1-1,1 0 1,0-1 0,0 1 0,0 0 0,2-5 0,13-23-538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5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66 14851,'6'-4'1606,"1"-1"0,-1 1 0,11-12 1,-10 11-667,-1-1 1,0 1-1,1 0 1,7-4-1,-11 8-780,-1 0-1,0 0 0,0 0 0,1 1 1,-1-1-1,1 0 0,-1 1 0,1 0 1,-1 0-1,1-1 0,-1 1 0,1 1 1,-1-1-1,1 0 0,-1 1 0,1-1 1,3 2-1,-4-1-129,-1 0 1,1-1-1,-1 1 0,1 0 1,-1 0-1,1 0 0,-1 0 1,0 1-1,0-1 1,1 0-1,-1 0 0,0 1 1,0-1-1,0 1 0,0-1 1,-1 1-1,1-1 0,0 1 1,-1-1-1,1 1 1,-1 0-1,1-1 0,-1 1 1,0 0-1,0 0 0,1-1 1,-1 1-1,-1 0 1,1 0-1,0-1 0,0 1 1,-1 0-1,1-1 0,-2 4 1,0 2-29,0 0 0,-1-1 0,0 1 0,0-1 1,0 0-1,-1 0 0,-6 8 0,-1-2 10,0-1 0,0 0 0,-1-1 0,0 0 0,-20 11 0,23-15 7,-1-1 0,1 0 0,-1-1 1,0 0-1,0-1 0,0 0 0,0 0 0,-1-1 0,-11 1 0,21-3-18,0 0-1,1 0 1,-1 0 0,0 0 0,0 0-1,1 0 1,-1 0 0,0 0 0,0 0-1,0-1 1,1 1 0,-1 0 0,0 0-1,1-1 1,-1 1 0,0-1 0,0 1-1,0-1 1,1 0-4,-1 1 1,1 0-1,0-1 0,0 1 0,0-1 0,0 1 0,0-1 1,-1 1-1,1 0 0,0-1 0,0 1 0,0-1 0,0 1 1,0-1-1,0 1 0,1-1 0,-1 1 0,0 0 0,0-1 1,0 1-1,0-1 0,0 1 0,1-1 0,0-1-16,1-1 0,-1 1 0,1 0 0,-1 0-1,1 0 1,0 0 0,0 0 0,0 1 0,4-4-1,-2 3-15,0-1-1,1 1 1,-1 0 0,1 1-1,-1-1 1,1 1-1,0 0 1,0 0-1,-1 0 1,1 1-1,0-1 1,0 1-1,0 0 1,-1 1-1,1-1 1,0 1 0,6 2-1,-1 0-43,0 1 0,0 0 0,-1 1 0,1 0-1,-1 0 1,15 13 0,-21-17 123,-1 1 1,0-1-1,0 0 0,0 0 1,1 0-1,-1 0 1,0-1-1,1 1 0,-1 0 1,1-1-1,-1 0 0,1 1 1,-1-1-1,1 0 0,-1-1 1,1 1-1,-1 0 0,1-1 1,-1 1-1,1-1 0,-1 0 1,0 1-1,1-1 0,-1-1 1,2 0-1,3-2 25,-1 0 0,0 0 0,0 0 0,-1-1 1,1 0-1,-1 0 0,7-9 0,-11 13-145,0 0 0,-1-1 0,1 1 0,-1-1 1,1 1-1,-1-1 0,1 1 0,-1-1 0,0 1 0,0-1 0,1 0 1,-1 1-1,0-1 0,-1 1 0,1-1 0,0 1 0,0-1 0,-1 0 0,1 1 1,-1-1-1,1 1 0,-1 0 0,0-1 0,1 1 0,-1-1 0,0 1 1,0 0-1,0 0 0,-2-3 0,-4-7-154,1-2-250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50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19 12635,'-6'-1'5585,"28"2"-2500,14 9-806,1-3 1,69 6 0,-75-12-2446,-1-1 0,1-1 0,57-10 1,-84 10-120,26-7-760,-29 8 997,0 0 1,0-1-1,0 1 1,0 0-1,0-1 1,0 1-1,-1-1 0,1 1 1,0-1-1,0 0 1,0 1-1,-1-1 1,1 0-1,0 1 1,-1-1-1,1 0 1,0 0-1,-1 0 0,1 0 1,-1 1-1,0-1 1,1 0-1,-1 0 1,0 0-1,1-1 1,-5-8-839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2:5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21629,'17'3'2128,"6"-7"-1272,6-2-344,8 0 945,5 1-305,2-1-456,-5-1-328,0 0-904,-9 4-608,-3 1 928,-4-2-216,-16-6-168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13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14 16996,'11'-7'1202,"0"1"2224,-18 23-775,-3 0-2070,-1-1 0,-18 22 1,-12 19 11,40-57-584,1 1-1,-1-1 1,1 1-1,-1-1 1,1 1-1,0-1 1,-1 1-1,1 0 1,0-1-1,-1 1 0,1-1 1,0 1-1,0 0 1,0-1-1,0 1 1,0 0-1,0-1 1,-1 1-1,2 0 1,-1-1-1,0 1 1,0 0-1,0-1 0,0 1 1,0 0-1,0-1 1,1 1-1,-1 0 1,0-1-1,0 1 1,1-1-1,-1 1 1,1-1-1,-1 1 0,0 0 1,1-1-1,-1 0 1,1 1-1,-1-1 1,1 1-1,-1-1 1,1 1-1,0-1 1,-1 0-1,1 0 1,-1 1-1,1-1 0,0 0 1,-1 0-1,1 0 1,0 1-1,-1-1 1,1 0-1,0 0 1,1 0-1,6 0 17,1 1-1,0-1 1,14-2-1,-12 1-16,11-1 18,-1 0 16,36 3 0,-53-1-41,1 0 0,-1 1-1,1-1 1,-1 1 0,1 1-1,-1-1 1,0 0-1,0 1 1,1 0 0,-1 0-1,0 0 1,0 1 0,6 4-1,-8-4-4,-1-1 1,1 0-1,0 1 0,-1 0 0,1-1 1,-1 1-1,0 0 0,0 0 0,0 0 1,0-1-1,0 1 0,-1 0 0,1 0 1,-1 0-1,0 0 0,0 0 0,0 0 0,0 0 1,-1 0-1,1 0 0,-1 0 0,1 0 1,-2 3-1,-1 2 12,0-1-1,0 0 1,0 0 0,-1 0 0,0 0 0,0 0-1,-10 10 1,7-8 88,-2 0 0,1 0 0,-1-1 0,0 0 0,-1 0 0,0-1-1,0-1 1,-1 1 0,0-2 0,-13 6 0,-14 3 210,-41 13 206,71-25-530,0 0 1,-1-1 0,1 0-1,0 0 1,-1-1 0,1 0-1,-14-2 1,21 2-41,0 0 0,0 0 0,0-1 0,0 1-1,0-1 1,0 1 0,-1-1 0,1 1 0,0-1 0,1 0 0,-1 1 0,0-1 0,0 0 0,0 0 0,0 0 0,0 1-1,1-1 1,-1 0 0,0 0 0,1 0 0,-1 0 0,1-1 0,-1 1 0,1 0 0,0 0 0,-1 0 0,1-2 0,-1-3-44,1 0 0,-1 0 0,1 1 0,1-9 0,0 7 25,2-25-385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13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 18012,'5'1'600,"0"0"1,1-1-1,-1 0 1,0 0-1,1 0 1,-1 0 0,0-1-1,0 0 1,1 0-1,-1-1 1,7-2-1,16-3 833,22-3 129,-36 6-1312,-1 1 0,1 1 0,0 0 0,25 0 1,9 6-74,-31-2-630,0 0-1,0-2 1,0 0 0,18-2 0,-32 1 369,0 1 0,-1-1 0,1 0-1,-1 0 1,1 0 0,-1 0 0,1 0-1,-1 0 1,0-1 0,0 1 0,1-1 0,-1 0-1,0 1 1,0-1 0,-1 0 0,1 0 0,0-1-1,-1 1 1,1 0 0,-1 0 0,0-1-1,1 1 1,-1-1 0,-1 1 0,1-1 0,1-3-1,-1-9-571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16580,'0'1'159,"0"0"1,0 0 0,0 0-1,0 0 1,0 0 0,0 0-1,0 0 1,0 0 0,1-1 0,-1 1-1,0 0 1,1 0 0,-1 0-1,1 0 1,-1 0 0,1-1 0,-1 1-1,1 0 1,-1 0 0,1-1-1,0 1 1,0 0 0,-1-1-1,1 1 1,0-1 0,0 1 0,0-1-1,-1 1 1,1-1 0,0 0-1,0 1 1,0-1 0,0 0 0,0 0-1,0 0 1,0 0 0,0 0-1,1 0 1,44 4 1880,-44-4-1883,61-4 1068,-1-2 0,87-20 0,-82 12-966,125-8 0,-180 22-854,0 0 0,0 1 0,13 2 0,-25-3 581,0 0 0,0 0 0,0 1 0,1-1 1,-1 0-1,0 0 0,0 0 0,0 0 0,0 0 1,0 0-1,0 1 0,0-1 0,0 0 0,0 0 0,0 0 1,0 0-1,0 0 0,0 1 0,0-1 0,0 0 0,0 0 1,0 0-1,0 0 0,0 0 0,0 1 0,0-1 1,0 0-1,0 0 0,0 0 0,0 0 0,0 0 0,0 1 1,0-1-1,0 0 0,0 0 0,0 0 0,0 0 1,-1 0-1,1 0 0,0 1 0,0-1 0,0 0 0,0 0 1,0 0-1,0 0 0,-1 0 0,1 0 0,0 0 0,0 0 1,0 0-1,0 0 0,0 0 0,-1 0 0,1 0 1,-5 1-496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14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44 16860,'1'0'83,"29"-12"2935,-29 11-2900,-1 1 0,1 0 0,0 0 0,-1-1 0,1 1 1,0 0-1,-1-1 0,1 1 0,-1 0 0,1-1 0,0 1 0,-1-1 0,1 1 0,-1-1 0,1 1 0,-1-1 0,0 0 0,1 1 0,-1-1 0,0 0 1,1 1-1,-1-1 0,0 0 0,0 1 0,1-1 0,-1 0 0,0 1 0,0-1 0,0 0 0,0 1 0,0-1 0,0 0 0,0 0 0,0 1 0,0-1 1,0 0-1,-1 1 0,1-1 0,0 0 0,0 0 0,-1 0 0,0 0-27,0 1 1,0-1-1,0 0 0,0 1 0,0-1 1,0 1-1,0-1 0,0 1 0,0 0 1,0-1-1,0 1 0,0 0 0,0 0 1,0 0-1,-1 0 0,1 0 0,0 0 1,0 0-1,0 0 0,0 0 1,-2 1-1,-24 6 354,27-7-441,-17 7 50,0 1 0,0 0 0,1 1 0,1 1 0,-1 1 0,2 0 1,-19 17-1,6-1-66,1 1 0,-34 48 0,42-50 16,2 0-1,-24 52 1,33-64-1,2 1-1,0-1 1,1 1-1,0 0 1,1 0 0,1 1-1,-1 23 1,3-35-2,0-1 0,0 1 0,0 0 0,1 0 0,-1 0 0,1-1 0,0 1 0,0 0 0,1 0 0,-1-1 0,1 1 0,-1-1 0,1 0 0,0 1 0,1-1 0,-1 0 0,0 0 0,1 0 0,0-1 0,-1 1 0,1 0 0,0-1 0,1 0 0,-1 0 0,0 0 0,0 0 0,1 0 0,0-1-1,-1 0 1,1 1 0,-1-1 0,1 0 0,0-1 0,0 1 0,0-1 0,6 0 0,4 0 46,-1 0-1,0-2 1,0 1-1,0-2 1,0 0-1,0 0 1,0-1-1,-1-1 1,18-8-1,-16 5 52,-1 0 0,0-1 0,0 0 0,-1-1 0,0 0 0,-1-1 0,12-13 0,-20 20-57,0-1 0,0 1-1,0-1 1,-1 0 0,1 1-1,-1-1 1,0 0 0,0-1 0,-1 1-1,2-9 1,-3 11-21,0-1-1,0 1 1,0-1 0,0 0 0,-1 1-1,0-1 1,1 1 0,-1 0 0,-1-1-1,1 1 1,0 0 0,-1-1 0,0 1-1,1 0 1,-1 0 0,-1 0 0,-3-4-1,2 3-41,-1-1 0,0 1 0,0 0 0,-1 0 0,1 1 0,-1-1 0,0 1 0,0 1 0,0-1 0,0 1 0,0 0 0,0 0 0,-1 1 0,1 0 0,-1 0 0,1 0-1,-11 1 1,12 0-160,0 0 0,0 1-1,0-1 1,1 1-1,-1 0 1,0 0 0,1 1-1,-1 0 1,1-1 0,-1 1-1,1 1 1,0-1-1,0 1 1,0-1 0,0 1-1,0 0 1,0 1-1,1-1 1,0 1 0,0-1-1,0 1 1,0 0-1,-4 8 1,2 1-653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7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 18228,'0'26'1576,"0"7"-1016,2 4-232,3 6 513,0 3-137,-4 1-112,1 3-160,-10 0-120,-6-2-184,-16-4-400,-10-2-408,-6-9 584,0-3-64,0-10-136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15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71 17588,'-18'-3'1928,"10"2"4119,26-2-3195,-9 1-2751,1 0-1,-1 0 1,17-8-1,-23 9-90,0 0 0,-1 0 0,1 0 0,0-1 0,-1 1 0,1-1 0,-1 0 0,0 0 0,0 1 0,1-2 0,-1 1-1,0 0 1,-1 0 0,1-1 0,0 1 0,2-6 0,-4 8-6,0 0-1,0-1 1,1 1-1,-1 0 1,0 0-1,0-1 1,0 1 0,0 0-1,0-1 1,0 1-1,0 0 1,1 0-1,-1-1 1,0 1-1,0 0 1,0-1-1,0 1 1,0 0 0,-1-1-1,1 1 1,0 0-1,0 0 1,0-1-1,0 1 1,0 0-1,0-1 1,0 1-1,0 0 1,-1 0-1,1-1 1,0 1 0,0 0-1,0 0 1,-1-1-1,1 1 1,0 0-1,0 0 1,-1 0-1,1 0 1,0-1-1,0 1 1,-1 0 0,1 0-1,0 0 1,-1 0-1,1 0 1,0 0-1,0 0 1,-1 0-1,1 0 1,0 0-1,-1 0 1,1 0 0,0 0-1,-1 0 1,1 0-1,0 0 1,0 0-1,-1 0 1,1 0-1,0 0 1,-1 0-1,0 1 6,-1-1-1,1 1 1,-1 0-1,1-1 1,-1 1-1,1 0 1,-1 0 0,1 0-1,0 0 1,0 0-1,-2 1 1,2 0 3,-10 17 22,13-13-48,11-4-2,-5-4 112,5-1-1151,-12 4 512,-5 5 298,-7 3-82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15835,'0'11'768,"0"7"2143,0-18-2855,0 0 0,1 1-1,-1-1 1,0 0-1,0 0 1,1 1 0,-1-1-1,0 0 1,1 0-1,-1 0 1,1 0-1,-1 1 1,0-1 0,1 0-1,-1 0 1,1 0-1,-1 0 1,0 0-1,1 0 1,-1 0 0,1 0-1,-1 0 1,0 0-1,1 0 1,-1 0-1,1 0 1,-1 0 0,0-1-1,1 1 1,-1 0-1,0 0 1,1 0-1,-1 0 1,0-1 0,1 1-1,-1 0 1,0 0-1,1-1 1,-1 1-1,0 0 1,1-1 0,12-9 677,0 0 0,-1-1 0,17-17 0,-6 4-123,23-24 255,-3-3 0,59-88 0,-10 11-420,-76 110-372,-11 18-11,-5 12-11,-8 23 18,-24 63 1,20-66-59,2 1 0,-11 50 0,21-79-10,-3 9 6,1-1 0,1 1 0,0 0 0,1 0-1,0 0 1,4 23 0,-2-35-435,0-7 119,2-7 178,1-20-110,-1 14 30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2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90 17628,'-5'4'2386,"12"1"-1050,14 0 519,9-3-700,-1-2-1,57-8 1,59-18-92,10-2-777,-109 22-248,4-1-42,54 0 1,-104 7-29,0 0 1,0 0 0,0 0-1,0 0 1,0 0 0,-1 0-1,1 0 1,0-1 0,0 1 0,0 0-1,0 0 1,0 0 0,0 0-1,0 0 1,0-1 0,0 1-1,0 0 1,0 0 0,0 0-1,0 0 1,0-1 0,0 1-1,0 0 1,0 0 0,0 0 0,0 0-1,0 0 1,0-1 0,0 1-1,0 0 1,0 0 0,0 0-1,0 0 1,0 0 0,0-1-1,1 1 1,-1 0 0,0 0 0,0 0-1,0 0 1,0 0 0,0 0-1,0 0 1,0-1 0,1 1-1,-1 0 1,0 0 0,0 0-1,0 0 1,0 0 0,0 0-1,1 0 1,-1 0 0,0 0 0,0 0-1,0 0 1,0 0 0,1 0-1,-16-8-1281,-4 3 793,-3 0-131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3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35 14347,'1'-3'430,"0"1"-1,0-1 1,0 1-1,0-1 1,0 1-1,-1-1 1,1 1-1,-1-5 1,0 6-347,0 1 0,0 0 0,0-1 0,0 1 0,0 0 0,0-1 0,0 1 0,0-1-1,-1 1 1,1 0 0,0-1 0,0 1 0,0 0 0,-1 0 0,1-1 0,0 1 0,0 0 0,-1-1 0,1 1 0,0 0 0,-1 0 0,1 0 0,0-1 0,-1 1 0,1 0 0,-17 1 1570,8 2-1481,0 1 0,0 0 0,1 1 0,0-1 0,0 2 0,0-1 0,1 1 0,0 0 0,0 1 0,-10 11 0,-6 10 36,-26 42 1,30-40-31,2 0-1,-23 54 1,32-63-102,1 0-1,1 1 0,1 0 1,0 0-1,-1 28 0,6-43-46,-1 0 0,1 0-1,1-1 1,-1 1-1,1 0 1,1-1 0,-1 1-1,1-1 1,0 1-1,1-1 1,4 9 0,-6-12-2,2 0 0,-1 0 0,0-1 0,0 1 0,1 0 0,0-1 0,-1 0 0,1 0 0,0 0 0,0 0 0,0 0 0,0 0 0,1-1 0,-1 1 0,0-1 0,1 0 0,-1 0 0,1-1 0,-1 1 0,1 0 0,-1-1 1,1 0-1,4 0 0,1-1 64,-1 0 1,0-1-1,0 0 1,1 0 0,-1-1-1,-1 0 1,1 0-1,0 0 1,-1-1 0,0-1-1,0 1 1,0-1 0,0 0-1,-1-1 1,9-9-1,-9 10-8,-1-1 0,0 0 0,0 0 0,-1-1 0,1 0 0,-2 1 0,1-1 0,-1-1 0,0 1 0,0 0 0,-1-1 0,0 0 0,0 1 0,0-1 0,-1 0 0,0-11 0,-2 17-71,1 0 1,0 0-1,-1 0 0,1 0 0,-1 0 0,1 0 1,-1 0-1,0 0 0,0 1 0,0-1 0,0 0 0,0 1 1,0-1-1,-1 0 0,1 1 0,0-1 0,-1 1 1,1 0-1,-1-1 0,0 1 0,1 0 0,-1 0 1,0 0-1,0 0 0,1 1 0,-1-1 0,0 0 0,0 1 1,0-1-1,0 1 0,-4-1 0,2 1-53,0-1-1,0 1 0,-1 0 0,1 1 1,0-1-1,0 1 0,-1-1 0,1 1 1,0 0-1,0 1 0,0-1 0,0 1 1,0 0-1,-3 2 0,6-3 19,-34 26-1771,34-25 1723,0-1 0,-1 0-1,1 1 1,0-1 0,0 1 0,0-1-1,0 1 1,0 0 0,0-1 0,0 1-1,0 0 1,1 0 0,-1 0 0,1-1-1,-1 1 1,1 0 0,0 0 0,0 0-1,0 2 1,4 4-656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 16716,'16'-3'2080,"1"-1"-1336,13-9-368,9 1 2513,7-5-2529,1 3-216,-3 7-472,-1-5-312,-7 8-520,-7 0 911,-9 2-231,-7 1-192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5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16396,'18'6'1920,"15"-4"-1096,8-2-312,7-3 937,5-3-249,0-1-664,-2 0-568,-6-2 168,-2 2-160,-8 3-128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24 18268,'9'-20'2880,"-6"16"-1062,-6 15 267,-6 13-936,3-11-1047,1 0 1,0 0-1,1 1 0,1-1 1,0 1-1,-1 23 0,4-36-109,0 1 0,0-1 0,1 1-1,-1-1 1,1 1 0,-1-1-1,1 1 1,-1-1 0,1 1-1,0-1 1,0 0 0,0 0 0,0 1-1,0-1 1,0 0 0,0 0-1,0 0 1,0 0 0,0 0 0,0 0-1,1 0 1,-1 0 0,0-1-1,1 1 1,-1 0 0,1-1 0,-1 1-1,3 0 1,6 1-58,0 0-1,0 0 1,14 0 0,-4 0-13,-13-1 57,0 1 0,-1-1 0,1 1 1,-1 0-1,0 1 0,10 4 0,-15-6 20,0-1 0,0 1 0,0 0 0,0 0 1,0-1-1,0 1 0,0 0 0,0 0 0,0 0 0,0 0 0,-1 0 0,1 0 0,0 0 0,-1 0 0,1 0 0,-1 0 0,1 0 0,-1 1 0,0-1 0,1 0 0,-1 0 0,0 0 0,0 1 0,0-1 0,0 0 0,0 0 0,0 1 0,0-1 0,0 0 0,-1 0 0,1 0 0,0 1 0,-1-1 0,1 0 0,-1 0 0,1 0 0,-1 0 0,1 0 0,-1 0 0,0 0 0,0 0 1,0 0-1,0 1 0,-5 4 21,0 1 1,0-1-1,-1-1 0,1 1 1,-1-1-1,-1 0 1,1 0-1,-1-1 1,-10 5-1,4-4 36,0 0-1,0-1 1,0 0 0,-26 3-1,37-6-129,-1-1 0,1 0 0,0 0 0,0 0 1,0 0-1,0-1 0,0 1 0,0-1 0,0 0 0,0 1 0,0-1 0,0-1 0,0 1 0,-5-3 0,7 2 15,-1 1 0,1-1 0,-1 1 0,1-1 0,-1 0 0,1 0 0,0 1 0,0-1 0,0 0 0,0 0 0,0 0 0,0 0 0,1 0 0,-1 0 0,1-1 0,-1 1 0,1 0 0,0 0 0,0 0 0,0 0 0,0-5 0,2-17-397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7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19708,'10'0'2385,"0"0"-1521,7-3-400,3-4 1368,6 2-807,6 3-193,-1-6-688,5 1-416,3 4-1081,-2-4 1169,-10-6-184,-5-2-136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7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17948,'0'7'1880,"8"-1"-928,9-5-271,14-4 1207,5-4-464,16-1-399,4-2-153,11-8-240,6 3-72,0-8-304,-1 1-200,-6 1-424,0 1-256,-9 5-616,-4 1-369,-13 5 1153,-1-1-328,-15 0-224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7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17892,'18'-9'1706,"1"1"0,-1 1 0,22-5 1,-30 10-1422,0 0 1,0 0 0,0 1 0,0 0 0,1 1 0,-1 0-1,19 3 1,-28-3-278,0 0 0,1 1 0,-1-1 0,0 0 0,1 1 0,-1-1 0,0 1 0,1-1 0,-1 1 0,0-1 0,0 1-1,0 0 1,1 0 0,-1 0 0,0-1 0,0 1 0,0 0 0,0 0 0,-1 1 0,2 0 0,-1 0-5,-1-1 0,0 0-1,0 0 1,0 0 0,0 0-1,0 0 1,0 0 0,0 0 0,0 0-1,0 1 1,-1-1 0,1 0 0,0 0-1,-1 0 1,1 0 0,-1 0 0,1 0-1,-1 0 1,0 1 0,-4 3-2,1 1 1,0-1-1,-1-1 1,0 1-1,0-1 1,-10 7-1,-14 4 37,23-13-55,0 1-1,0 0 0,0 0 1,1 1-1,-1-1 1,1 1-1,-6 6 0,11-9-9,-1-1-1,1 1 0,-1 0 0,1 0 0,0 0 0,0 0 0,0 0 1,-1 0-1,1 0 0,0 0 0,0 0 0,0 0 0,0 0 0,1 0 1,-1 0-1,0 0 0,0 0 0,0-1 0,1 1 0,-1 0 0,0 0 1,1 0-1,-1 0 0,1 0 0,-1-1 0,1 1 0,0 0 0,-1 0 1,1-1-1,0 1 0,-1 0 0,1-1 0,0 1 0,1 0 0,35 26-662,-24-19 464,-12-7 202,6 4-77,-1 0 0,0 0 0,0 0 0,-1 1 0,6 6 0,-11-11 103,1 0 1,0 0 0,0 0 0,-1 1 0,1-1 0,0 0 0,-1 0 0,1 1 0,-1-1-1,0 0 1,1 0 0,-1 1 0,0-1 0,0 0 0,0 1 0,0-1 0,0 0 0,0 1-1,0-1 1,-1 0 0,1 1 0,0-1 0,-1 0 0,1 1 0,-1-1 0,1 0-1,-1 0 1,0 0 0,1 1 0,-1-1 0,0 0 0,0 0 0,0 0 0,0 0 0,0 0-1,-2 1 1,-7 5 183,0-1 0,-1 0-1,0 0 1,0-1 0,-1-1 0,1 0-1,-1 0 1,0-1 0,0-1 0,-15 2-1,25-4-168,-1 0 0,1 0-1,-1 0 1,0 0 0,1 0-1,-1-1 1,1 1-1,-1-1 1,1 0 0,-1 0-1,-4-2 1,6 2-54,1 1 0,-1-1 1,0 1-1,0-1 0,0 0 0,1 1 0,-1-1 1,0 0-1,1 0 0,-1 0 0,0 0 0,1 0 1,-1 1-1,1-1 0,0 0 0,-1 0 0,1 0 1,0 0-1,-1 0 0,1 0 0,0 0 0,0 0 1,0-1-1,0 1 0,0 0 0,0 0 0,0 0 1,0 0-1,1 0 0,-1 0 0,0 0 0,1-1 1,3-5-51,0 0 0,0 1 0,0-1 1,1 1-1,0 0 0,1 0 0,-1 0 1,1 1-1,0 0 0,13-8 0,-19 13 83,40-30-498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19788,'23'14'1801,"7"-14"-1081,8-7-312,12-1 584,4-1-224,6-1-304,2 0-256,-6 3-824,-7 3-416,-19-1 736,-9-3-184,-11-4-224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8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18396,'-2'2'1506,"-17"15"-780,2 0 0,0 1 0,1 0 1,0 1-1,-21 37 0,32-46-670,-1 0 0,2 0 0,0 1 0,0 0 0,1 0 0,0 0 0,0 0 0,2 0 0,-1 0 0,1 1 0,1-1 0,0 0 0,1 1 0,3 20 0,-2-26-23,-1-1 0,1 1 1,0-1-1,1 1 0,0-1 0,-1 0 1,1 1-1,1-1 0,-1-1 1,1 1-1,0 0 0,0-1 0,7 6 1,-9-9 0,-1 0 1,1 1-1,0-1 0,0 0 1,0 0-1,0 0 1,0 0-1,1 0 1,-1-1-1,0 1 1,0-1-1,0 1 0,1-1 1,-1 0-1,0 0 1,1 0-1,-1 0 1,0 0-1,0-1 1,1 1-1,-1-1 0,0 1 1,0-1-1,0 0 1,0 0-1,0 1 1,0-2-1,0 1 1,0 0-1,0 0 0,0-1 1,0 1-1,-1-1 1,1 1-1,-1-1 1,3-2-1,-2 1 24,0 0 1,0 0-1,0 0 1,-1 0-1,1 0 0,-1-1 1,0 1-1,1 0 0,-1-1 1,-1 1-1,1-1 0,-1 1 1,1-1-1,-1 1 1,0-1-1,0 1 0,-1-1 1,1 0-1,-1 1 0,1 0 1,-1-1-1,0 1 1,-3-7-1,3 8-113,0-1-1,-1 1 1,1-1 0,-1 1 0,1 0-1,-1 0 1,0 0 0,1 0 0,-1 0 0,0 0-1,-1 0 1,1 1 0,0-1 0,0 1-1,-1-1 1,1 1 0,-1 0 0,1 0-1,-1 0 1,0 0 0,1 0 0,-1 1-1,0-1 1,1 1 0,-1 0 0,0 0 0,0 0-1,1 0 1,-1 0 0,0 1 0,-2 0-1,-19 8-779,21-3 323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17860,'0'0'84,"1"0"1,-1 0 0,0 0-1,1 0 1,-1-1-1,0 1 1,1 0 0,-1 0-1,0 1 1,1-1 0,-1 0-1,1 0 1,-1 0-1,0 0 1,1 0 0,-1 0-1,0 0 1,1 0-1,-1 1 1,0-1 0,1 0-1,-1 0 1,0 1-1,0-1 1,1 0 0,-1 0-1,0 1 1,0-1 0,1 0-1,-1 0 1,0 1-1,3 15 1715,-6 27-28,1-32-1441,-14 195 250,17-192-2243,-1-14 1628,1 0 0,-1 0 0,0 0 0,1 0 1,-1-1-1,0 1 0,1 0 0,-1 0 0,0 0 1,1 0-1,-1-1 0,0 1 0,1 0 0,-1 0 1,0 0-1,1-1 0,-1 1 0,0 0 1,0-1-1,0 1 0,1 0 0,-1-1 0,0 1 1,0 0-1,0-1 0,0 1 0,1 0 0,-1-1 1,0 1-1,0 0 0,0-1 0,0 0 0,6-15-635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3:59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0 14571,'0'6'2137,"0"5"-1185,-3 7-328,-4 0 2385,4 8-2049,-2 4-256,0-4-160,1 0-88,3-2-288,1-1-160,2-6-488,3-2-264,-2-8 1768,5-2-1104,-3-5-24,3 0-72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00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312 257 17492,'3'0'1696,"-3"3"-1080,-2 2-232,-1 6 953,0 2-385,1 3-408,-1 1-136,-2-3-192,2-1-24,3 0-88,0-1-112,2-5-424,-1-2-272,2-3 384,0-1 8</inkml:trace>
  <inkml:trace contextRef="#ctx0" brushRef="#br0" timeOffset="1">1 48 21661,'5'4'2160,"-5"-2"-1656,5-2-288,-1-3 1057,2-1-1321,2-3-625,1-5 601,7-1-256,2-1-168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0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14 20396,'-1'3'2273,"1"-1"-1601,-4-7 2257,1 4-3930,1-6-1223,7 1 1384</inkml:trace>
  <inkml:trace contextRef="#ctx0" brushRef="#br0" timeOffset="1">178 49 20156,'1'3'2009,"-1"-6"-2065,-1-1 2072,-2-2-1400,0-3-272,-1 2-64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01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20908,'18'9'1777,"-11"4"-1473,1 10-152,-2 7 744,1 10-632,-5 7-72,-2 11-104,-6 3-32,-13 8-112,-5 3-136,-18 5-392,-2 0-232,-9 1 1816,0-4-1128,0-3-24,3-4-48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08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17076,'0'0'2160,"1"5"-1200,-1 10-424,-4 6 1521,0 6-681,-1 12-576,-2 1-224,-1 9-432,2 0-152,-1-5-288,0-5-152,1-12-288,-1-4-200,4-9-336,1-11-185,0 1 833,-3-9-240,-1-12 24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08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12 124 15387,'0'-1'136,"-1"1"-1,0-1 1,0 1 0,1-1-1,-1 1 1,0-1-1,1 0 1,-1 1-1,0-1 1,1 0-1,-1 1 1,1-1 0,-1 0-1,1 0 1,0 1-1,-1-1 1,1 0-1,0 0 1,-1 0 0,1 0-1,0 1 1,0-1-1,0 0 1,0 0-1,0 0 1,0 0 0,0 0-1,0 0 1,0 0-1,0 1 1,0-1-1,1 0 1,-1 0-1,0 0 1,1 0 0,-1 1-1,1-1 1,-1 0-1,0 0 1,2 0-1,1-3 309,1-1-1,0 2 1,1-1-1,-1 0 1,7-3-1,-8 4-381,9-5 123,0 0 1,1 1 0,0 1-1,0 0 1,0 1 0,0 0-1,1 1 1,0 0 0,0 1-1,0 1 1,0 0 0,28 0-1,-34 3-171,1-1 0,-1 1 0,0 1 0,0-1 0,0 2-1,0-1 1,0 1 0,-1 0 0,1 0 0,-1 1 0,0 0 0,1 0-1,-2 1 1,1 0 0,-1 0 0,0 1 0,0 0 0,0 0-1,-1 0 1,0 1 0,0-1 0,0 1 0,5 11 0,-6-9-14,0 1 1,-1-1-1,0 1 1,0-1-1,-1 1 1,0 0-1,-1 0 1,0 0-1,-1-1 1,0 1-1,0 0 1,-1 0-1,-4 20 1,2-18 93,-1 0 1,-1 0-1,0-1 1,0 1 0,-1-1-1,0 0 1,-1-1-1,0 1 1,-1-1-1,-12 12 1,10-13-1,1 0 1,-2 0 0,1-1-1,-1-1 1,0 0 0,-1 0-1,0-1 1,0-1 0,-24 8-1,26-10-113,0-1-1,0 0 1,0-1 0,-1 0-1,1 0 1,0-1-1,-1-1 1,1 0-1,-1 0 1,1-1 0,0 0-1,0-1 1,-12-4-1,16 4-267,0 0 0,0 0 0,0-1 0,-6-4 0,11 7 167,0 0 0,0 0 0,0 1-1,0-1 1,0 0 0,0 0 0,0 0 0,1 0-1,-1 0 1,0 0 0,1-1 0,-1 1 0,0-2 0,1 3 40,0-1 1,0 0 0,0 1 0,1-1 0,-1 1 0,0-1 0,0 0 0,0 1 0,0-1 0,1 0 0,-1 1 0,0-1 0,0 1 0,1-1-1,-1 1 1,1-1 0,-1 1 0,0-1 0,1 1 0,-1-1 0,1 1 0,-1-1 0,1 1 0,-1 0 0,1-1 0,0 1 0,0-1 0,15-5-739,5-1-180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08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18276,'14'-11'2232,"-1"5"-1207,-1 2-449,-5 13 1568,-3 5-696,-4 5-583,-1 2-233,-3 2-416,1 3-120,-2-2-264,3-1-144,0-9-384,2-4-153,3-8-479,1-4-232,3-11 968,-1-4-296,1-4-57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09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38 411 15755,'4'3'349,"1"-1"0,0 1 0,0-1 0,1-1 0,-1 1-1,0-1 1,1 0 0,-1 0 0,1 0 0,-1-1 0,1 0-1,-1 0 1,1 0 0,-1-1 0,0 0 0,1 0 0,9-3 0,-9 2-19,0 0 0,1-1 1,-1 0-1,-1 0 0,1 0 1,0-1-1,-1 1 0,1-2 1,-1 1-1,0 0 0,-1-1 1,1 0-1,-1 0 0,5-7 1,-9 11-282,1 0 1,-1 1-1,1-1 0,-1 0 1,1 1-1,-1-1 0,0 0 1,1 0-1,-1 0 0,0 1 1,0-1-1,0 0 1,0 0-1,1 0 0,-1 1 1,0-1-1,-1-1 0,1 2-28,0-1-1,0 1 0,0 0 1,-1 0-1,1-1 0,0 1 1,-1 0-1,1 0 1,0 0-1,0 0 0,-1-1 1,1 1-1,0 0 0,-1 0 1,1 0-1,0 0 0,-1 0 1,1 0-1,0 0 0,-1 0 1,1 0-1,0 0 0,-1 0 1,1 0-1,0 0 0,-1 0 1,1 0-1,0 0 0,-4 1 42,1 0-1,0 0 0,0 1 0,0-1 0,1 0 1,-1 1-1,-4 3 0,-5 4-24,-54 48 171,58-50-191,0 1 1,1 1 0,0-1 0,0 1 0,-8 15 0,14-22-21,0 0-1,0-1 0,0 1 0,0 0 1,1-1-1,-1 1 0,1 0 0,-1 0 1,1-1-1,0 1 0,-1 0 1,1 0-1,0 0 0,0 0 0,0-1 1,1 1-1,-1 0 0,0 0 1,1 0-1,-1-1 0,1 1 0,0 0 1,1 2-1,-1-2-15,1 0 0,0-1 1,-1 1-1,1-1 0,0 0 0,0 1 1,0-1-1,0 0 0,1 0 0,-1 0 1,0-1-1,0 1 0,0 0 0,1-1 1,-1 1-1,0-1 0,4 0 1,-2 1-108,0-1 0,0 0 0,0 0 0,0 0 0,0-1 0,0 1 0,0-1 0,0 0 0,0 0 0,0-1 0,0 1 0,0-1 0,-1 1 0,1-1 0,-1-1 0,1 1 0,-1 0 0,0-1 0,0 1 0,0-1 0,4-5 0,9-14-445</inkml:trace>
  <inkml:trace contextRef="#ctx0" brushRef="#br0" timeOffset="1">7 0 20556,'-2'1'2009,"-3"5"-1577,8-1-560,3-1 784,3-4-416,-4 0-64,-3-3-384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8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18724,'21'8'2473,"7"-5"-1473,7-9-344,8-2 1216,8-4-711,-1 2-65,0-3-544,-3 5-392,-7 9-1128,-8 4 1600,-12 9-768,-4 5-80,-6-2-96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09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60 18516,'0'-2'216,"2"-1"126,-1-1 1,0 1 0,0-1-1,-1 1 1,1-1 0,-1 1-1,1-1 1,-1 0 0,0 1-1,-1-6 1,1 9-298,0 0 0,0 0-1,0-1 1,0 1 0,0 0 0,0 0 0,0 0 0,0 0 0,0 0 0,0-1 0,-1 1-1,1 0 1,0 0 0,0 0 0,0 0 0,0 0 0,0 0 0,0 0 0,0-1 0,0 1-1,-1 0 1,1 0 0,0 0 0,0 0 0,0 0 0,0 0 0,0 0 0,-1 0 0,1 0-1,0 0 1,0 0 0,0 0 0,0 0 0,0 0 0,-1 0 0,1 0 0,0 0 0,0 0-1,0 0 1,0 0 0,0 0 0,-1 0 0,1 0 0,0 0 0,0 0 0,0 0 0,-7 8 968,-4 11-250,1 5-633,0 0 0,2 1 0,1 0-1,0 1 1,2-1 0,1 1 0,-1 46 0,5-67-130,0 1 0,0-1 0,1 0 0,0 0 0,0 0 0,3 9 1,-3-12-1,0 0 0,0 0 1,0 0-1,0-1 0,1 1 1,-1 0-1,0-1 0,1 1 1,-1-1-1,1 1 1,0-1-1,-1 0 0,1 0 1,0 0-1,0 0 0,0 0 1,0 0-1,0 0 0,4 0 1,1 1 8,0-1 1,0-1-1,0 0 1,0 0-1,0 0 1,0 0-1,0-1 1,0-1-1,0 1 1,0-1-1,0 0 1,-1-1-1,1 1 1,-1-1-1,0 0 1,1-1-1,-1 0 1,6-5-1,9-7 78,-2-1 1,0-1-1,26-31 0,-35 36-11,0 0 0,-1 0 0,-1-1 0,0 0 0,-1 0 0,0-1 0,5-18 0,-19 55-13,2 0 0,-6 41 0,10-56-67,1 0 0,-1 0 0,1 1 0,0-1 0,1 0 1,0 1-1,0-1 0,1 0 0,0 0 0,0 0 0,0 0 0,1 0 0,7 12 0,-9-17 5,1 0-1,-1 0 1,1-1 0,-1 1 0,1 0-1,-1-1 1,1 0 0,0 1 0,0-1-1,0 0 1,0 0 0,0 0 0,0 0-1,0 0 1,0-1 0,0 1 0,0-1-1,4 1 1,-3-1 15,1 0-1,-1 0 1,1 0 0,-1-1-1,0 0 1,1 1 0,-1-1-1,0 0 1,0-1 0,0 1-1,4-3 1,0 0 45,0-1 0,0 0 0,0 0 1,-1-1-1,0 1 0,0-2 0,0 1 0,-1 0 0,6-10 0,-4 4-161,-1 0-1,-1 0 1,0 0-1,-1-1 0,0 0 1,-1 0-1,0 0 1,-1 0-1,-1 0 1,0 0-1,0-1 0,-2 1 1,0 0-1,0 0 1,-1-1-1,-4-14 1,-4 9-1367,10 18 1417,0 1 1,-1-1 0,1 1-1,0-1 1,-1 1 0,1-1-1,-1 1 1,1 0 0,-1-1 0,1 1-1,-1-1 1,1 1 0,-1 0-1,1-1 1,-1 1 0,1 0 0,-1 0-1,0-1 1,1 1 0,-1 0-1,1 0 1,-1 0 0,0 0-1,1 0 1,-1 0 0,0 0 0,1 0-1,-1 0 1,0 0 0,-5 7-889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31 21677,'0'-1'98,"1"0"0,-1 0 1,1 1-1,-1-1 1,0 0-1,0 0 1,1 0-1,-1 0 0,0 0 1,0 0-1,0 0 1,0 1-1,0-1 1,0 0-1,0 0 0,0 0 1,0 0-1,-1 0 1,1 0-1,0 0 1,-1 0-1,1 1 0,0-1 1,-1 0-1,1 0 1,-1 1-1,0-2 0,0 1 22,-1 1-1,1-1 0,0 0 0,-1 1 1,1-1-1,0 1 0,-1-1 0,1 1 0,-1 0 1,1 0-1,-1 0 0,1-1 0,-1 1 0,-2 1 1,-4 0 154,1 0 0,-1 1 0,1 0 0,0 0 0,-11 5 0,4 0-213,0 0 1,1 1 0,0 1 0,0 0-1,1 1 1,1 0 0,-1 1 0,2 0-1,-15 19 1,24-29-60,0 1 0,0-1 0,0 1 0,0-1 0,1 0 0,-1 1 0,1 0 0,-1-1 0,1 1 0,-1-1 0,1 1 0,0 0-1,0-1 1,0 1 0,0 0 0,0-1 0,0 3 0,0-3 0,1 0 0,-1 0 0,1 0 0,-1 0 0,1-1 0,0 1 0,-1 0 0,1 0 0,0-1 0,-1 1 0,1-1 0,0 1 0,0 0 0,0-1 0,0 1 0,-1-1 0,1 0 0,0 1 0,0-1 0,0 0 0,1 1 0,3 0 3,1-1 0,-1 1 1,0-1-1,1 0 0,-1 0 1,0-1-1,0 0 0,10-2 1,3-3 9,0-1 1,-1 0 0,1-1-1,-2-1 1,1-1-1,-1 0 1,-1-1 0,0-1-1,-1 0 1,0-1-1,-1 0 1,16-21-1,-25 29-18,-8 10-39,-28 52-577,28-46 127,0 0-1,1 0 1,-2 13-1,4-21 272,1 0 0,0 1 0,0-1 0,0 0 0,0 1 0,1 5 0,0-8 162,-1 1 0,0-1 0,1 0 0,-1 0 0,1 0 0,-1 0 1,1 0-1,-1 0 0,1 0 0,0-1 0,-1 1 0,1 0 0,0 0 0,0 0 0,0-1 0,0 1 1,-1 0-1,1-1 0,0 1 0,2 0 0,11 3-849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0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15699,'-9'21'1830,"1"-1"0,0 1 0,2 1-1,-7 43 1,8-26-555,0 77 0,5-108-1211,0-1-1,1 1 1,0 0 0,0 0 0,4 10-1,-5-17-58,0 0 1,1 0-1,-1 1 0,1-1 0,-1 0 0,1 0 1,0 0-1,-1 0 0,1 0 0,0 1 0,0-1 0,0-1 1,0 1-1,0 0 0,0 0 0,0 0 0,0 0 0,0-1 1,0 1-1,0-1 0,1 1 0,-1-1 0,0 1 1,0-1-1,1 0 0,-1 1 0,0-1 0,1 0 0,-1 0 1,0 0-1,1 0 0,-1 0 0,0 0 0,0 0 1,1-1-1,-1 1 0,0 0 0,1-1 0,-1 1 0,2-1 1,4-3 24,0 0 1,1 0 0,-1 0-1,7-7 1,-9 7-21,1-1 0,0 1 0,1 1 0,-1-1 0,1 1 1,7-3-1,-14 6-11,1 0 0,-1 0 0,1-1 0,-1 1-1,1 0 1,-1 0 0,1 0 0,-1 0 0,1 0 0,-1 0 0,1 0 0,-1 0 0,1 0 0,-1 0 0,1 0 0,-1 1 0,1-1 0,-1 0 0,1 0 0,-1 0 0,1 1 0,-1-1 0,1 0 0,-1 0 0,0 1 0,1-1-1,-1 1 1,1-1 0,-1 0 0,0 1 0,0-1 0,1 1 0,-1-1 0,0 0 0,1 1 0,3 23-20,1 0 15,-5-24 6,0 1 0,1 0 0,-1-1 1,0 1-1,1 0 0,-1-1 0,0 1 0,1-1 0,-1 1 1,1-1-1,-1 1 0,1-1 0,-1 1 0,1-1 0,-1 0 1,1 1-1,-1-1 0,1 0 0,0 1 0,-1-1 0,1 0 1,0 0-1,-1 1 0,1-1 0,0 0 0,-1 0 0,2 0 1,5-1 51,0 0 1,-1-1-1,1 0 1,-1 0-1,0 0 1,0-1-1,0 0 1,0 0 0,0-1-1,0 1 1,-1-1-1,0 0 1,1-1-1,6-8 1,-10 11 12,-1-1 0,0 0 1,1 0-1,-1 0 0,0 0 0,0 0 1,-1 0-1,1 0 0,-1 0 0,1 0 1,-1-1-1,0 1 0,0 0 0,-1 0 1,0-4-1,0 1-232,0 0 0,-1 0 0,1 0 0,-1 0 0,-1 0 0,-3-7-1,18 19-3394,-4-3 2994,10 5-388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1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31 16820,'0'-2'243,"-1"0"0,0 0 0,-1 0 0,1 0 0,0 1 1,-1-1-1,1 0 0,-1 1 0,1-1 0,-1 0 0,0 1 0,1 0 1,-1-1-1,0 1 0,0 0 0,0 0 0,0 0 0,0 0 1,0 1-1,-5-2 0,4 2-16,0 0 1,0 1-1,0-1 1,-1 1-1,1-1 1,0 1-1,0 0 0,0 0 1,0 1-1,1-1 1,-1 0-1,0 1 1,0 0-1,-3 3 0,-50 32 1045,-18 13-911,95-49-1052,25-6-94,-27 2 360,31 0 0,-45 3 371,0 0 1,0 1-1,0-1 1,0 1-1,-1 0 1,1 1-1,0-1 0,0 1 1,-1 0-1,1 0 1,3 3-1,-7-5 63,0 0 0,0 1 0,-1-1 0,1 1 0,0-1 0,-1 1 0,1-1 0,-1 1 0,1-1 0,-1 1 0,1-1 0,-1 1 0,1 0 0,-1-1 0,1 1 0,-1 0 0,0 0-1,1-1 1,-1 1 0,0 0 0,0 0 0,0-1 0,1 1 0,-1 0 0,0 0 0,0 0 0,0 1 0,-1-1 32,0 0 0,1 1 0,-1-1 0,0 0 0,0 0 0,1 1 0,-1-1 0,0 0 0,0 0 0,0 0 0,-1 0 0,1 0 0,0-1 0,-1 2 0,-6 2 249,0 1 0,0-1 0,-15 4 0,6-4-383,1 0 0,-1-2 0,0 0 0,0-1 0,-33-1 0,49 0 40,0 0 0,0 0-1,0 0 1,-1 0-1,1-1 1,0 1-1,0 0 1,0 0 0,0-1-1,0 1 1,-1 0-1,1-1 1,0 0-1,0 1 1,-1-2 0,4-2-541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1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148 294 17476,'-11'2'3206,"-6"7"-2762,3 1 318,1 1 0,1 0 1,-1 1-1,-10 13 0,18-19-628,0 1-1,1-1 1,-1 1 0,1 0-1,1 0 1,-1 0-1,1 0 1,0 1 0,1-1-1,-3 15 1,4-21-111,1 1 0,0-1 0,0 0 0,-1 1 0,1-1 0,0 0 0,0 1 0,0-1 0,1 0 0,-1 1 0,0-1 0,0 0 0,1 0 0,-1 1 0,1-1 0,-1 0 0,1 0 1,-1 0-1,1 1 0,0-1 0,0 0 0,0 0 0,-1 0 0,1 0 0,2 1 0,-2-2-10,1 1 1,0-1 0,0 1 0,-1-1-1,1 1 1,0-1 0,0 0 0,0 0-1,0 0 1,-1 0 0,1 0-1,0-1 1,0 1 0,0 0 0,2-2-1,7-2 3,-1 0-1,0-1 1,0 0 0,16-11-1,-6 0-41,-2 0-1,0-1 1,-1-1 0,0 0-1,-2-1 1,0-1-1,-1-1 1,-2 0 0,0 0-1,-1-2 1,-1 1-1,-1-1 1,-1 0-1,10-48 1,-17 64-23,0 1-1,0-1 1,-1 0 0,0 0-1,0 0 1,-1 0 0,1 0-1,-5-13 1,5 18 30,-1 0 0,0 0 1,0 0-1,0-1 0,0 1 1,0 0-1,-1 0 0,1 0 0,-1 1 1,1-1-1,-1 0 0,1 1 1,-1-1-1,0 0 0,0 1 0,0 0 1,0 0-1,0-1 0,0 1 1,0 0-1,-1 1 0,1-1 0,0 0 1,0 1-1,-1-1 0,1 1 1,0-1-1,-4 1 0,-2 1 34,1 0 0,0 0 0,-1 1 0,1 0 1,0 0-1,0 0 0,0 1 0,0 0 0,1 1 0,-1-1 0,1 1 0,0 1 0,-7 5 0,7-6 46,0 2 0,0-1 0,0 1-1,1 0 1,0 0 0,0 0 0,0 1 0,1 0 0,0-1-1,1 2 1,-1-1 0,-2 9 0,5-11-35,1-1 0,-1 1 0,1 0 0,0-1 1,0 1-1,0 0 0,1-1 0,-1 1 0,1-1 0,0 1 0,1-1 1,-1 1-1,1-1 0,0 0 0,0 1 0,0-1 0,1 0 1,4 5-1,5 6-38,2 0 1,-1 0-1,20 13 0,14 17-120,-41-38 179,29 36-925,-34-41 806,1 0 1,-1 0-1,0 0 1,0 1 0,0-1-1,0 0 1,0 1 0,0-1-1,0 0 1,-1 1 0,1-1-1,-1 1 1,0-1-1,0 1 1,1-1 0,-2 1-1,1 4 1,-7 4-328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3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104 152 10898,'0'0'254,"-1"0"0,0 0 0,1 1 0,-1-1 0,1 0 0,-1 1 0,1-1 0,-1 0 0,1 1 0,-1-1 0,1 1 0,-1-1 0,1 1 0,-1-1 0,1 1 0,0-1 0,-1 1 0,1-1 0,0 1 0,-1-1 0,1 1 0,0 0-1,0-1 1,0 1 0,-1 0 0,1 0-117,0-1-1,0 0 1,0 1-1,0-1 0,0 1 1,0-1-1,0 0 0,0 1 1,0-1-1,0 1 1,0-1-1,0 0 0,0 1 1,1-1-1,-1 0 0,0 1 1,0-1-1,0 0 1,0 1-1,1-1 0,-1 0 1,0 1-1,0-1 0,1 0 1,-1 1-1,0-1 1,1 0-1,-1 0 0,0 1 1,1-1-1,-1 0 0,0 0 1,1 0-1,-1 0 1,0 1-1,1-1 0,-1 0 1,0 0-1,1 0 0,-1 0 1,1 0-1,-1 0 1,0 0-1,1 0 0,-1 0 1,1 0-1,-1 0 0,1-1 1,2 0 23,0 0 1,0 0 0,-1 0-1,1-1 1,0 1-1,-1-1 1,1 0-1,-1 1 1,1-1 0,-1-1-1,0 1 1,0 0-1,0 0 1,0-1 0,0 1-1,0-1 1,-1 0-1,2-3 1,2-3 6,-1 1 0,0-1 0,-1 1 0,0-1 0,2-11 0,-4 16-129,-1 0-1,0 0 1,1 0 0,-2 0 0,1 0 0,0 0 0,-1 0 0,0 0-1,0 0 1,-2-7 0,2 10-31,1-1 0,-1 1-1,1 0 1,-1 0 0,0 0 0,0-1 0,0 1-1,0 0 1,0 0 0,0 0 0,0 1-1,0-1 1,0 0 0,0 0 0,0 0-1,-1 1 1,1-1 0,0 1 0,0-1-1,-1 1 1,1-1 0,0 1 0,-1 0 0,1 0-1,-1 0 1,1-1 0,0 1 0,-1 1-1,1-1 1,-1 0 0,1 0 0,0 0-1,-1 1 1,1-1 0,0 1 0,-2 0 0,-3 2-8,0-1 1,1 2 0,-1-1 0,1 1 0,0 0 0,0 0 0,0 0 0,0 0-1,1 1 1,0 0 0,0 0 0,0 0 0,-3 6 0,-1 4-16,0 0-1,0 0 1,-9 31 0,14-36 6,0 1 1,1-1-1,0 1 1,1 0 0,0 0-1,0 0 1,2 15-1,-1-23 9,1-1-1,-1 1 0,0-1 1,1 1-1,0-1 0,-1 1 1,1-1-1,0 1 1,0-1-1,1 0 0,-1 0 1,0 1-1,1-1 0,-1 0 1,1 0-1,0 0 0,-1-1 1,1 1-1,0 0 1,0-1-1,0 1 0,1-1 1,-1 0-1,0 1 0,0-1 1,1 0-1,-1 0 1,1-1-1,-1 1 0,1 0 1,-1-1-1,1 0 0,-1 1 1,1-1-1,-1 0 0,5-1 1,0 0-3,1 1 0,-1-2 0,1 1 0,-1-1 0,0-1 1,0 1-1,0-1 0,0 0 0,0-1 0,11-8 0,2-3 14,-1 0-1,17-20 0,-20 19 0,0 2-1,30-23 0,-46 37-8,1 0 0,-1-1 0,1 1 0,-1 0 0,0-1 0,1 1 0,-1 0 0,1 0 0,-1 0 0,1-1 0,-1 1 0,1 0 0,-1 0-1,1 0 1,-1 0 0,0 0 0,1 0 0,-1 0 0,1 0 0,-1 0 0,1 0 0,-1 0 0,1 0 0,-1 0 0,1 0 0,-1 1 0,1-1-1,-1 0 1,1 0 0,0 1 0,-1 0-1,1 0 0,0 0 0,-1 0 0,1 0-1,-1 0 1,1 0 0,-1 0 0,0 0 0,0 0 0,1 1 0,-1-1-1,0 0 1,0 1 0,-4 49-40,2-39 34,2-8 13,-1-1 1,1 0 0,0 1-1,0-1 1,1 1-1,-1-1 1,1 0-1,-1 1 1,1-1 0,0 0-1,2 5 1,-2-7-2,0 0 1,0 0 0,0 1 0,0-1-1,0 0 1,0 0 0,1 0 0,-1 0-1,0 0 1,1-1 0,-1 1 0,0 0 0,1-1-1,-1 1 1,1-1 0,-1 1 0,1-1-1,-1 0 1,1 1 0,-1-1 0,1 0-1,-1 0 1,1 0 0,0 0 0,-1-1-1,1 1 1,2-1 0,9-2 40,0 0 1,0-2 0,18-7-1,-22 7-44,-1 2-1,0-1 0,1 1 0,-1 0 0,1 1 1,0 0-1,0 1 0,0 0 0,0 0 1,14 1-1,-21 0-20,0 1 0,0-1 0,0 1 0,1 0 0,-2 0 0,1 0 0,0 0 0,0 0 0,0 0 0,0 0 0,-1 1 0,1-1 0,0 0 0,-1 1 0,1 0 0,-1-1 0,0 1 0,0 0 0,1 0 0,-1 0 0,0 0 0,1 3 0,14 20-3634,-16-49-412,0 4 2803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3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17972,'-6'4'2040,"3"2"-1408,3-4-712,2 3 1385,2-5-1001,9 0-136,3-2-280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4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18484,'-14'23'1514,"1"1"-1,1 0 1,1 0-1,-12 39 1,19-48-1243,0-1 0,1 1 0,1 0 0,0-1-1,2 1 1,-1 0 0,2 0 0,0 0 0,4 23 0,-3-32-250,0 0 1,0 1-1,1-1 1,-1 0-1,1 0 1,1 0-1,-1-1 1,1 1-1,0-1 1,0 0-1,7 6 1,-9-9-22,0 1 0,1-1 0,-1 0 0,1 0 0,0-1 0,0 1 0,0-1 1,0 1-1,0-1 0,0 0 0,0 0 0,0 0 0,0 0 0,0-1 0,0 1 0,1-1 0,-1 0 0,0 0 0,0 0 0,1 0 1,-1-1-1,0 1 0,0-1 0,5-2 0,0 0 0,-1-1 1,1 0-1,-1 0 0,0 0 1,-1-1-1,1 0 0,-1-1 1,8-8-1,3-7 15,19-28 0,-24 32-17,0 0-1,25-26 0,-37 42 3,0 1 0,0 0 0,1 0 0,-1 0-1,0-1 1,0 1 0,0 0 0,0 0 0,0 0-1,0-1 1,0 1 0,0 0 0,1 0 0,-1 0 0,0 0-1,0 0 1,0-1 0,0 1 0,1 0 0,-1 0 0,0 0-1,0 0 1,0 0 0,1 0 0,-1 0 0,0-1 0,0 1-1,0 0 1,1 0 0,-1 0 0,0 0 0,0 0 0,0 0-1,1 0 1,-1 0 0,0 0 0,0 0 0,0 0 0,1 0-1,-1 1 1,0-1 0,0 0 0,1 0 0,-1 0-1,0 0 1,0 0 0,0 0 0,0 0 0,1 1 0,-1-1-1,0 0 1,0 0 0,0 0 0,0 0 0,0 0 0,1 1-1,-1-1 1,0 0 0,0 0 0,0 0 0,0 1 0,0-1-1,0 0 1,0 0 0,0 0 0,0 1 0,0-1 0,-1 15 5,1-12-4,-4 17 18,1-1 0,0 0 0,2 1 0,0 0 0,3 28 1,-1-46-67,-1 0 0,0 0 0,0 0 1,1 0-1,-1 0 0,1 0 0,0 0 1,0 0-1,0 0 0,0-1 0,0 1 1,0 0-1,0 0 0,0-1 0,0 1 1,1-1-1,-1 1 0,1-1 0,-1 0 1,1 0-1,0 1 0,0-1 0,-1 0 1,1 0-1,0-1 0,0 1 0,0 0 1,0-1-1,0 1 0,0-1 0,0 1 1,0-1-1,0 0 0,0 0 1,0 0-1,0 0 0,0 0 0,0-1 1,0 1-1,0 0 0,0-1 0,0 0 1,0 1-1,0-1 0,-1 0 0,1 0 1,0 0-1,0 0 0,-1 0 0,1-1 1,0 1-1,-1 0 0,0-1 0,1 1 1,-1-1-1,0 0 0,0 1 0,2-4 1,3-5-225,-1-1 0,0 0-1,7-23 1,1-12-493</inkml:trace>
  <inkml:trace contextRef="#ctx0" brushRef="#br0" timeOffset="1">411 45 18532,'-4'10'1800,"-3"1"-1176,7 1-335,6 1 695,4-2-840,4 2-672,3 1 512,8-2-336,-4-5-137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98 276 14955,'-31'54'2715,"22"-41"-2040,0 1 1,1 1-1,0 0 0,1 0 0,1 0 0,1 1 0,0 0 0,-3 16 0,8-30-634,0-1-1,-1 1 0,1-1 0,0 0 0,0 1 0,0-1 1,0 0-1,0 1 0,0-1 0,0 1 0,0-1 0,1 0 1,-1 1-1,1-1 0,-1 0 0,1 1 0,-1-1 0,1 0 1,0 0-1,-1 1 0,1-1 0,0 0 0,0 0 1,0 0-1,0 0 0,0 0 0,0 0 0,0 0 0,0-1 1,0 1-1,1 0 0,-1-1 0,0 1 0,0 0 0,1-1 1,-1 0-1,0 1 0,1-1 0,-1 0 0,1 1 0,-1-1 1,0 0-1,3 0 0,1-1-16,0 1 0,0-1 0,0 0 0,0 0 0,0-1 0,-1 1 0,1-1 1,-1 0-1,1-1 0,-1 1 0,6-4 0,2-4 3,-1-1 1,0 0 0,0-1-1,-1 0 1,0 0-1,-1-1 1,-1-1 0,9-16-1,-1-5-18,-1-1 1,12-44-1,-2-20-102,-23 91 74,-1 0 0,0-1 0,0 1-1,-1-1 1,0 1 0,-1 0 0,0-1 0,-3-13 0,3 22 14,1-1 1,-1 1-1,0-1 1,1 1 0,-1-1-1,0 1 1,0 0 0,0-1-1,0 1 1,0 0-1,0 0 1,0 0 0,0 0-1,0 0 1,-1 0 0,1 0-1,0 0 1,-1 0-1,1 0 1,-1 1 0,1-1-1,-1 0 1,1 1 0,-1 0-1,1-1 1,-1 1-1,1 0 1,-1 0 0,0 0-1,1 0 1,-1 0 0,1 0-1,-1 0 1,0 0 0,1 1-1,-1-1 1,1 1-1,-3 0 1,-3 2 15,0-1-1,1 1 0,-1 1 1,0 0-1,1-1 1,-11 10-1,10-7 7,0 0 1,0 1-1,1 0 0,0 0 0,0 1 0,0 0 1,1 0-1,1 0 0,-1 0 0,1 1 0,1 0 1,-1-1-1,-2 14 0,5-14-37,0 0 0,0 0 0,1 0 0,0 0-1,0 0 1,1 0 0,0 0 0,0 0 0,1 0 0,0 0 0,0-1-1,1 1 1,0-1 0,0 0 0,1 1 0,5 7 0,22 26-297,-21-29 169,-1 1 0,9 13 1,-16-21 22,1 0 1,-1 0 0,0 0 0,-1 0 0,1 0 0,-1 1 0,0-1-1,0 0 1,0 10 0,-1-9-190,0 11-1088,0-16 1368,0-1-1,0 0 1,0 1-1,0-1 1,0 0-1,0 1 1,0-1-1,1 0 1,-1 1-1,0-1 1,0 0-1,0 1 1,1-1-1,-1 0 1,0 1-1,0-1 1,1 0-1,-1 0 1,0 1-1,0-1 1,1 0-1,-1 0 1,0 0-1,1 1 1,-1-1-1,0 0 1,1 0-1,-1 0 1,1 0-1,-1 0 1,0 0-1,1 0 1,-1 0-1,0 1 1,1-2-1,10-1-680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5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17244,'-5'10'3191,"-34"68"1490,28-52-3998,2 0 0,-12 50 1,12-38-432,2 1 0,1 0 1,2 0-1,2 66 0,2-104-250,0 0 0,0 0 0,0 0 0,0 0-1,0 0 1,0 0 0,1 0 0,-1 0 0,0 0-1,0 0 1,1 0 0,-1 0 0,0-1 0,1 1-1,-1 0 1,1 0 0,0 0 0,-1-1-1,1 1 1,-1 0 0,1 0 0,0-1 0,0 1-1,-1-1 1,3 2 0,-2-2 0,0 0 0,0 0 0,0 0 1,0 0-1,1-1 0,-1 1 0,0 0 0,0 0 0,0-1 0,0 1 1,0-1-1,0 1 0,0-1 0,0 0 0,0 1 0,0-1 0,1-1 1,7-5 3,-1-1 0,-1 0 0,9-11 0,-15 17-8,16-22-476,0 0-1,-2-2 1,22-48-1,1-33-5506,-38 105 4769</inkml:trace>
  <inkml:trace contextRef="#ctx0" brushRef="#br0" timeOffset="1">96 433 13275,'-2'26'1456,"2"-2"-848,3-5-664,3-2 888,1-2-151,0-8-345,-1-4-152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09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75 16307,'1'0'109,"-1"-1"0,1 1-1,-1-1 1,1 1-1,-1-1 1,1 0-1,-1 1 1,1-1-1,-1 0 1,0 0-1,1 1 1,-1-1-1,0 0 1,1 0-1,-1 0 1,0 1-1,0-1 1,0 0 0,0 0-1,0 0 1,0 0-1,0 1 1,0-1-1,0 0 1,-1-1-1,0 1-22,1 0 0,-1 1 0,0-1 0,0 0 0,1 1 1,-1-1-1,0 1 0,0-1 0,0 1 0,0-1 0,0 1 0,0 0 0,0-1 0,0 1 0,0 0 0,0 0 0,-2 0 0,-1-1 24,0 1-1,0 0 0,0 1 1,-1-1-1,1 1 1,0-1-1,0 1 1,0 0-1,-8 4 1,4 1-71,0 0 0,0 0 0,1 1 0,0 0 0,0 0 1,0 1-1,1 0 0,0 0 0,-8 17 0,8-14-35,0 1 0,1 0 0,0 0 0,1 0 1,1 1-1,0-1 0,-2 17 0,5-27 1,-1 0 1,1 0-1,0 0 1,0 1-1,0-1 1,0 0-1,0 0 1,0 0-1,1 0 0,-1 0 1,1 0-1,-1 0 1,1 0-1,0 0 1,0 0-1,0 0 1,0 0-1,0 0 1,0-1-1,1 1 1,-1 0-1,0-1 1,1 1-1,-1-1 1,4 3-1,-2-3 18,0 0 0,0-1 0,0 1 0,0-1 0,0 1-1,0-1 1,0 0 0,0 0 0,0 0 0,0-1 0,0 1 0,0-1 0,0 1 0,0-1 0,-1 0 0,1 0 0,5-3 0,7-3 140,-1-1 0,0-1 0,0 0 0,-1-1 0,0-1 0,15-15 0,-12 9 120,-1 0 0,0-1-1,-2 0 1,13-23 0,-3-6 332,-21 43-564,-1 0 0,0 1 0,0-1 0,0 0 0,-1 1 0,1-1 0,-1 0 0,0 0 0,0 0 0,0 1 0,-1-6 0,1 8-57,0 0 1,-1 1-1,1-1 1,0 0-1,-1 1 1,1-1-1,0 0 1,-1 0 0,1 1-1,-1-1 1,1 1-1,-1-1 1,1 0-1,-1 1 1,0-1-1,1 1 1,-1-1-1,0 1 1,1 0 0,-1-1-1,0 1 1,1 0-1,-1-1 1,0 1-1,0 0 1,0 0-1,1 0 1,-1 0-1,0 0 1,0-1 0,1 1-1,-1 1 1,0-1-1,0 0 1,0 0-1,1 0 1,-1 0-1,0 1 1,0-1-1,1 0 1,-1 0-1,0 1 1,0-1 0,0 1-1,-3 1-142,1 0 0,-1 0 0,1 0-1,-1 1 1,1-1 0,0 1 0,-4 4 0,3-3-36,1 1-1,-1 0 1,1 0 0,0 0 0,1 0 0,0 1-1,-1-1 1,2 1 0,-1-1 0,1 1 0,-1 0-1,2-1 1,-1 1 0,1 0 0,-1 0 0,2 10-1,9 2-525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3 441 21901,'0'1'58,"0"-1"1,0 0 0,0 0 0,0 0 0,0 0-1,0 0 1,0 0 0,-1 0 0,1 0-1,0 1 1,0-1 0,0 0 0,0 0 0,0 0-1,0 0 1,0 0 0,0 0 0,0 1-1,0-1 1,0 0 0,0 0 0,0 0-1,0 0 1,0 0 0,0 1 0,0-1 0,0 0-1,0 0 1,1 0 0,-1 0 0,0 0-1,0 0 1,0 0 0,0 1 0,0-1 0,0 0-1,0 0 1,0 0 0,0 0 0,0 0-1,1 0 1,-1 0 0,0 0 0,0 0-1,9 0 1371,13-7-72,-19 5-947,11-3-172,-1-1 0,0 0 0,-1-1 0,1-1 0,-1 0 0,16-14 0,-23 18-253,0-1 0,-1 0 0,0 0 0,0 0 0,0 0 0,0-1 1,3-8-1,-5 11-7,-1-1 0,0 1 1,0 0-1,0-1 0,-1 1 0,1-1 1,-1 1-1,1-1 0,-1 0 1,-1 1-1,1-1 0,0 1 1,-1-1-1,-1-4 0,2 6 6,-1 1 1,1 0-1,-1-1 0,1 1 0,-1 0 0,0-1 0,0 1 0,0 0 1,1 0-1,-1 0 0,0 0 0,0 0 0,-1 0 0,1 0 1,0 0-1,0 0 0,0 0 0,-1 1 0,1-1 0,0 0 0,-1 1 1,1-1-1,0 1 0,-1 0 0,1-1 0,-1 1 0,1 0 1,-1 0-1,1 0 0,-1 0 0,1 0 0,-1 0 0,1 0 0,0 0 1,-1 1-1,1-1 0,-1 1 0,1-1 0,-3 2 0,-2 0-17,0 1-1,0 0 1,0 0 0,0 1-1,1-1 1,-1 1-1,-7 7 1,5-3 52,0 0 0,1 1-1,0 0 1,0 1 0,1-1 0,1 1 0,-1 0 0,1 1 0,1-1 0,0 1 0,1 0 0,0 0 0,0 0 0,-1 20 0,4-28-8,0 0 0,0-1 0,0 1 0,0-1-1,0 1 1,1-1 0,-1 1 0,1-1 0,-1 1 0,1-1 0,0 0 0,0 1 0,1-1 0,-1 0 0,0 0 0,1 1 0,-1-1 0,1 0 0,-1-1 0,4 4 0,-2-3-11,0-1 1,0 1 0,0-1 0,0 0-1,0 1 1,0-1 0,1-1 0,-1 1 0,0 0-1,1-1 1,-1 0 0,0 0 0,6 0-1,4-1-46,-1-1 0,0-1 0,0 0-1,-1 0 1,1-1 0,-1 0 0,17-10-1,-2-4-637,-1-1 0,0-2 0,36-39 0,-67 71 834,0-1 0,0 1 0,1 1 0,-4 12 0,8-19-56,-1-1 1,1 1-1,0-1 1,0 1-1,0 0 1,1 0 0,0-1-1,0 1 1,0 0-1,0 0 1,1 0-1,0-1 1,2 8 0,-3-10-70,1-1 1,0 1 0,0-1 0,0 1 0,0-1 0,1 1 0,-1-1 0,0 0 0,0 0 0,1 1-1,-1-1 1,1 0 0,-1-1 0,1 1 0,0 0 0,-1 0 0,1 0 0,0-1 0,-1 1 0,1-1 0,0 0-1,0 1 1,-1-1 0,1 0 0,0 0 0,0 0 0,0 0 0,-1 0 0,1-1 0,0 1 0,0-1-1,-1 1 1,1-1 0,2 0 0,3-2-8,0 1 0,0-2 1,0 1-1,0-1 0,0 0 0,8-7 0,1-3-47,0-1 0,-1-1 1,-1 0-1,-1-1 0,0 0 0,16-30 0,50-119-810,-63 128 589,-2-2 0,13-50 0,-25 75 273,-8 24 246,-8 25 163,6-5-390,1 0 1,1 0-1,2 0 0,1 1 1,1-1-1,2 1 0,1 0 0,1-1 1,1 1-1,2-1 0,1 0 0,17 50 1,-21-74-64,-1-1-11,1 1 0,0-1 1,0 0-1,0 0 0,0 0 1,0 0-1,1 0 0,0 0 1,0 0-1,4 3 0,-7-6 22,0-1 1,1 0-1,-1 0 0,0 0 0,0 0 1,0 1-1,0-1 0,0 0 0,0 0 0,1 0 1,-1 0-1,0 0 0,0 0 0,0 1 0,0-1 1,1 0-1,-1 0 0,0 0 0,0 0 1,0 0-1,1 0 0,-1 0 0,0 0 0,0 0 1,0 0-1,1 0 0,-1 0 0,0 0 0,0 0 1,0 0-1,1 0 0,-1 0 0,0 0 1,0 0-1,0 0 0,1 0 0,-1-1 0,0 1 1,0 0-1,0 0 0,0 0 0,1 0 0,-2-11-496,-11-15-452,-20-14-1226,-51-51 0,6 8 1305,60 66 1132,14 14-21,-1 0 1,1-1 0,0 1-1,0-1 1,-5-8-1,8 12-183,0-1-1,0 1 1,0 0-1,0-1 1,0 1-1,0 0 1,0-1-1,0 1 1,0 0-1,0-1 1,0 1-1,0-1 1,1 1-1,-1 0 1,0-1-1,0 1 1,0 0-1,1 0 1,-1-1-1,0 1 1,0 0-1,0-1 1,1 1-1,-1 0 0,0 0 1,1 0-1,-1-1 1,0 1-1,1 0 1,-1 0-1,0 0 1,1 0-1,-1-1 1,0 1-1,1 0 1,-1 0-1,0 0 1,1 0-1,-1 0 1,0 0-1,1 0 1,-1 0-1,1 0 1,-1 0-1,0 0 1,1 1-1,24-2 593,-20 2-400,19-1 409,-4 0-696,0 0 1,37-6 0,-51 5-44,-1 0 0,1 0 0,-1-1 0,0 0 0,1 0 0,-1-1 0,0 1 0,0-1 0,-1 0 1,1-1-1,0 1 0,-1-1 0,0 0 0,7-7 0,0-9-366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23757,'0'-4'2313,"3"6"-1897,0-2 312,6 1-488,1-1-192,3-3-344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18596,'0'1'89,"0"-1"0,-1 1 0,1-1-1,0 1 1,0 0 0,-1-1 0,1 1 0,0 0 0,0-1 0,0 1 0,0 0 0,0-1-1,0 1 1,0 0 0,0-1 0,0 1 0,0 0 0,0-1 0,0 1 0,0 0-1,1-1 1,-1 1 0,0-1 0,0 1 0,1 0 0,-1-1 0,0 1 0,1-1-1,-1 1 1,1-1 0,-1 1 0,1-1 0,-1 1 0,1-1 0,-1 1 0,1-1-1,-1 0 1,1 1 0,0-1 0,-1 0 0,1 0 0,-1 1 0,1-1 0,0 0-1,-1 0 1,1 0 0,0 0 0,-1 0 0,1 0 0,0 0 0,-1 0 0,1 0 0,0 0-1,-1 0 1,2-1 0,5 0 378,-1-1 0,1 0 0,-1 0 0,9-5 0,-11 6-317,8-5 54,0-1-1,1 0 1,-2 0 0,1-1 0,-1-1 0,-1 1 0,16-17 0,-20 17-189,1 0 1,-1 0-1,0 0 1,-1-1-1,0 0 0,0 0 1,-1-1-1,0 1 0,-1-1 1,4-18-1,-6 25-18,-1 0-1,0 0 1,0 0-1,0-1 1,0 1-1,0 0 1,0 0 0,-1 0-1,0 0 1,1-1-1,-3-4 1,2 7-1,0 0-1,1-1 1,-1 1 0,0 0 0,0 0-1,1 0 1,-1 0 0,0 0-1,0 0 1,0 1 0,0-1 0,0 0-1,-1 0 1,1 1 0,0-1-1,0 1 1,0-1 0,0 1 0,-1-1-1,1 1 1,0 0 0,-1-1 0,1 1-1,0 0 1,-1 0 0,1 0-1,0 0 1,-1 0 0,-1 1 0,-3 1-10,-1 0 0,1 0 1,0 0-1,0 1 1,0 0-1,0 1 1,1-1-1,0 1 1,-1 0-1,1 0 1,0 1-1,1 0 1,-1 0-1,-5 9 0,0-1-4,0 1-1,1 1 0,1 0 0,-9 25 0,14-35 20,2 0 0,-1 1 1,1 0-1,0-1 0,0 1 0,0 0 0,1-1 0,0 10 1,1-12-1,-1-1 0,0 0 0,1 1 0,-1-1 0,1 0 1,0 0-1,0 0 0,0 1 0,0-1 0,0 0 1,0 0-1,1 0 0,-1-1 0,1 1 0,-1 0 0,1 0 1,0-1-1,-1 1 0,1-1 0,0 0 0,0 1 1,0-1-1,3 1 0,1 0 0,0 0 1,1-1-1,-1 0 1,0 0-1,1 0 0,-1-1 1,0 0-1,1 0 1,-1-1-1,1 1 0,-1-2 1,0 1-1,1-1 1,9-4-1,5-2 7,-1-1 0,-1 0 0,19-14 0,46-40 94,-41 29 43,-27 25-37,-8 11 53,-7 0-126,0 0-1,0 0 1,-1 0 0,1 0-1,-1 0 1,1 0 0,-1 0-1,0 0 1,0 0 0,0 3-1,0-3-6,0 1 0,1-1 0,-1 1 1,0 0-1,1-1 0,-1 1 0,1-1 0,0 1 0,0-1 0,0 1 0,2 3 0,-1-4-11,0 0 1,0-1-1,1 1 1,-1-1-1,1 1 1,-1-1 0,1 0-1,-1 0 1,1 0-1,-1 0 1,1 0-1,0 0 1,0-1-1,-1 0 1,1 1-1,0-1 1,0 0-1,5-1 1,5 0 26,1-1 0,20-6 0,-21 5-30,15-5 7,-9 3-35,0 1 0,36-4 1,-53 8 7,0 0 0,-1 0 0,1 0-1,-1 0 1,1 0 0,-1 1 0,1-1 0,-1 0 0,1 1 0,-1 0 0,1-1 0,-1 1 0,0 0 0,1 0 0,-1 0 0,0 0 0,0 0 0,1 0 0,-1 0 0,0 0 0,0 0 0,0 0 0,0 1 0,1 1 0,1 4-31,0 0 1,0 0-1,-1 0 0,2 10 0,-3-12-105,0 0-1,0-1 1,1 1-1,0 0 1,0 0-1,0-1 1,0 1-1,1-1 1,2 5 0,-4-9 117,0 1 1,-1 0-1,1 0 1,0-1 0,0 1-1,0-1 1,0 1 0,-1-1-1,1 1 1,0-1-1,0 1 1,0-1 0,0 0-1,0 1 1,0-1 0,0 0-1,0 0 1,0 0-1,0 0 1,0 0 0,0 0-1,0 0 1,0 0 0,0 0-1,0-1 1,0 1-1,0 0 1,0 0 0,0-1-1,0 1 1,0-1-1,0 0 1,2-1-24,0 0 1,0-1-1,-1 1 1,1-1-1,-1 1 0,0-1 1,4-6-1,10-17-490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21877,'-16'2'2192,"5"3"-1456,-1-1-392,7-1 585,-1-2-2154,9-1 1385,0 2-416,4-2-464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241 174 20532,'0'-3'167,"1"1"0,-1 0 0,-1 0 0,1 0 0,0 0 0,0 0 0,-1 0 0,1-1 0,-1 1 0,0 0 0,0 0 0,0 1-1,0-1 1,0 0 0,0 0 0,0 0 0,0 1 0,-1-1 0,1 0 0,-1 1 0,1-1 0,-1 1 0,0 0 0,0-1 0,1 1 0,-1 0-1,0 0 1,0 0 0,0 1 0,0-1 0,0 0 0,0 1 0,0-1 0,0 1 0,-1 0 0,1-1 0,-3 1 0,-1 0-40,-1 1 1,1-1-1,0 1 1,-1 0-1,1 1 1,0-1-1,-1 1 1,1 0-1,0 1 1,0 0 0,-7 4-1,4 0-102,-1 0 0,1 1 0,0 0 0,0 0 0,1 1 0,0 0 0,-9 15 0,13-19-23,1 0-1,0 1 0,0 0 0,0 0 1,1 0-1,0 0 0,0 0 0,0 0 0,1 0 1,0 1-1,0-1 0,0 1 0,1-1 1,0 1-1,1 7 0,-1-12-1,1-1 0,-1 1 1,1-1-1,-1 1 0,1-1 0,-1 1 0,1-1 0,0 1 0,0-1 0,0 0 1,0 1-1,0-1 0,0 0 0,0 0 0,0 0 0,0 0 0,1 0 0,-1 0 1,0 0-1,1 0 0,-1 0 0,1 0 0,-1-1 0,1 1 0,-1-1 0,1 1 1,-1-1-1,1 0 0,-1 0 0,1 1 0,0-1 0,-1 0 0,1 0 0,2-1 1,3 0-3,-1 0 0,1 0 1,-1-1-1,1 1 1,-1-2-1,0 1 1,8-5-1,3-3 1,-1 0 0,0-2 1,-1 1-1,0-2 0,-1 0 0,21-26 0,-18 18 8,-1-2-1,-1 1 1,-1-2-1,14-28 1,-25 45-8,13-33 12,-15 37-9,0 0 0,0 0 0,-1 0 0,1 0 0,-1 0 0,1 0 0,-1 0 0,0 0 0,0 0 0,0 1 0,-1-5 0,1 7-1,0 0-1,0 0 1,0 0-1,-1 0 1,1-1-1,0 1 1,0 0-1,0 0 1,0 0-1,0-1 1,0 1-1,0 0 1,0 0-1,-1 0 1,1 0-1,0-1 1,0 1-1,0 0 1,0 0-1,0 0 1,-1 0-1,1 0 1,0 0-1,0 0 1,0 0-1,-1 0 1,1-1-1,0 1 1,0 0-1,0 0 0,-1 0 1,1 0-1,0 0 1,0 0-1,0 0 1,-1 0-1,1 0 1,0 0-1,0 1 1,0-1-1,-1 0 1,-9 7 7,-5 12-10,4-3-82,0 1 1,2-1-1,0 1 0,0 1 0,2 0 1,0 0-1,2 0 0,0 1 0,-5 33 1,10-50-22,-1-1 0,1 1 0,0 0 1,0 0-1,0-1 0,0 1 0,1 0 1,-1 0-1,0-1 0,1 1 0,-1 0 1,1-1-1,-1 1 0,1 0 0,0-1 1,0 1-1,0-1 0,0 0 0,0 1 1,0-1-1,0 1 0,2 1 0,-1-3-7,0 1-1,0 0 0,0 0 0,0-1 0,0 1 0,0-1 1,0 0-1,0 1 0,0-1 0,0 0 0,0 0 1,0 0-1,0-1 0,0 1 0,0 0 0,0-1 1,0 1-1,0-1 0,0 0 0,2-1 0,21-8-852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19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15427,'6'1'6137,"8"-9"-3834,4-9-1958,0-11 1797,-12 18-855,-13 19-818,7-9-462,0 0 0,0 0 0,0 1 0,0-1 0,-1 0 0,1 0 0,0 0 0,0 0 0,0 0 0,0 1 0,-1-1 0,1 0 0,0 0 0,0 0 0,0 0 0,0 0 0,-1 0 0,1 0 0,0 0 0,0 0 0,-1 0 0,1 0 0,0 0 0,0 0 0,0 0 0,-1 0 0,1 0 0,0 0 0,0 0 0,0 0 0,-1 0 0,1 0 0,0 0 0,0 0 0,0 0 0,-1 0 0,1 0 0,0-1 0,0 1 0,0 0 0,0 0 0,0 0 0,-1 0 0,1-1 0,0 1-7,0-1 1,1 1-1,-1-1 1,0 1 0,0 0-1,0-1 1,1 1-1,-1-1 1,0 1-1,1-1 1,-1 1-1,0 0 1,1-1 0,-1 1-1,1 0 1,-1 0-1,0-1 1,1 1-1,-1 0 1,1 0-1,-1-1 1,1 1 0,-1 0-1,1 0 1,-1 0-1,1 0 1,-1 0-1,1 0 1,0 0 0,16-1 0,-16 1-1,1 0 3,0 0 0,0 0 0,1 0 0,-1 0-1,0 0 1,0 0 0,0 1 0,0-1 0,0 1 0,0-1-1,-1 1 1,1 0 0,0 0 0,0 0 0,0 0-1,-1 0 1,1 0 0,0 1 0,-1-1 0,1 0-1,-1 1 1,3 3 0,-3-3 2,0 1 0,0-1 0,-1 1 0,1 0 0,-1-1 0,1 1 0,-1 0 0,0 0 0,0 0 0,0-1 0,0 1 0,-1 0 0,1 0 0,-1-1 0,1 1 0,-2 3 0,-8 21 93,-20 40 1,6-16 107,23-46-57,3-5-46,7-11 4,14-21-5,53-113 28,-50 92-296,-26 52 162,0 1 1,1 0-1,-1 0 0,0 0 1,0 0-1,0 0 1,0 0-1,1 0 0,-1 0 1,0 0-1,0 0 0,0 0 1,0 0-1,1 0 0,-1 0 1,0 0-1,0 0 1,0 0-1,0 0 0,1 0 1,-1 1-1,0-1 0,0 0 1,0 0-1,0 0 1,0 0-1,1 0 0,-1 0 1,0 0-1,0 0 0,0 1 1,0-1-1,0 0 0,0 0 1,0 0-1,0 0 1,1 0-1,-1 1 0,0-1 1,0 0-1,0 0 0,0 0 1,0 0-1,0 1 0,0-1 1,0 0-1,0 0 1,0 0-1,0 0 0,0 1 1,0-1-1,7 17-62,-1-3 24,-5-13 43,1 1 0,-1-1 1,1 1-1,0-1 1,0 0-1,-1 0 1,1 0-1,0 0 0,0 0 1,0 0-1,0 0 1,1-1-1,-1 1 1,0-1-1,0 0 0,0 1 1,0-1-1,1 0 1,-1 0-1,0 0 1,0-1-1,0 1 0,0 0 1,1-1-1,-1 0 1,0 1-1,3-3 0,6 0 12,-2-2 0,1 1 0,0-1 0,10-8 0,41-35-394,-74 74 226,3-6 86,-11 27 0,20-43 53,-1 1-1,1 0 1,-1 0 0,1 0-1,1 0 1,-1 0 0,1 0-1,0 0 1,0 0 0,0 0-1,2 7 1,-2-11-18,1 0 1,-1-1-1,0 1 1,1-1-1,-1 1 1,1-1-1,-1 1 0,1-1 1,-1 1-1,1-1 1,-1 0-1,1 1 1,0-1-1,-1 0 0,1 1 1,-1-1-1,1 0 1,0 0-1,-1 0 0,1 1 1,0-1-1,-1 0 1,1 0-1,0 0 1,0 0-1,-1 0 0,1 0 1,0 0-1,-1-1 1,1 1-1,0 0 0,-1 0 1,1 0-1,-1-1 1,1 1-1,1-1 1,22-10-2278,26-31-4818,-37 29 5568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45 206 12515,'95'-179'5465,"-82"152"-3490,-35 95 1942,-21 27-2381,18-43-83,-33 102 0,57-153-1421,0 1 0,1-1-1,-1 1 1,1 0 0,-1-1 0,1 1-1,0 0 1,0-1 0,0 1 0,0 0 0,0 0-1,0-1 1,0 1 0,1 0 0,-1-1-1,1 1 1,0 2 0,0-3-23,0-1 0,-1 1 0,1-1-1,-1 1 1,1-1 0,0 0 0,0 0 0,-1 1 0,1-1 0,0 0 0,0 0 0,-1 0 0,1 0-1,0 0 1,0 0 0,-1 0 0,1 0 0,0 0 0,0 0 0,-1 0 0,1 0 0,0 0-1,0-1 1,-1 1 0,1 0 0,0-1 0,7-3-5,-2 1 0,1-1-1,0-1 1,-1 1 0,12-11 0,6-12-17,0-2 0,-1 0-1,-2-1 1,-2-1 0,0-1 0,-2-1 0,17-45 0,-30 68 1,7-26-31,-11 36 42,0 0 1,0 0-1,0 0 1,0 0-1,0 0 1,0 0-1,0 0 1,0 0-1,0 0 1,0 0-1,0 0 1,0 0-1,-1 0 1,1 0-1,0 0 1,0 0-1,0 0 1,0 0-1,0 0 0,0 0 1,0 0-1,0 0 1,0 0-1,0 0 1,0 0-1,0 0 1,0 0-1,0 0 1,0 0-1,0 0 1,0 0-1,0 0 1,0 0-1,0 0 1,-1 0-1,1-1 1,0 1-1,0 0 1,0 0-1,0 0 1,0 0-1,0 0 1,0 0-1,0 0 0,0 0 1,0 0-1,0 0 1,0 0-1,0 0 1,0 0-1,0 0 1,0 0-1,-6 8-10,-6 14 5,-5 15-64,3 0 0,0 0 0,3 2 0,1 0 1,2 0-1,1 0 0,3 1 0,-1 49 0,2-85-2271,-4-7 919,-5-9-334,-18-25-297,8 13 946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0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44 174 17924,'-10'-13'2120,"10"5"-1095,4 0-329,12 4 1248,3 1-256,11 6-567,3 4-281,-2-2-440,2-4-288,-4 6-872,-5-4-544,-11-4 1063,-6-7-239,-8-6-232</inkml:trace>
  <inkml:trace contextRef="#ctx0" brushRef="#br0" timeOffset="1">1 1 15483,'8'14'1393,"5"-2"-1257,9 0-224,1 4 792,5 4-416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1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0 171 16339,'1'1'253,"0"-1"0,0 1 0,-1-1 0,1 1-1,0-1 1,0 0 0,0 1 0,0-1-1,0 0 1,0 1 0,0-1 0,-1 0-1,1 0 1,0 0 0,0 0 0,0 0-1,0 0 1,0 0 0,0 0 0,0 0-1,0-1 1,1 1 0,23-11 2594,-15 6-2185,21-8 583,57-28 304,-80 36-1492,1 0 1,-1-1-1,-1 0 0,1 0 0,-1 0 1,0-1-1,10-13 0,-16 19-51,0 0 0,0 0 0,0 0 0,-1-1 0,1 1 0,0 0 0,-1-1 0,1 1 0,-1 0 0,0-1 0,1 1-1,-1-1 1,0 1 0,0-1 0,0-1 0,0 2-2,0 1 0,0-1 1,-1 0-1,1 0 0,0 0 0,-1 1 0,1-1 0,0 0 0,-1 0 0,1 1 1,-1-1-1,1 0 0,-1 1 0,0-1 0,1 1 0,-1-1 0,0 1 0,1-1 1,-2 0-1,0 0 1,-1 0 1,1 0 0,-1 0 0,0 1-1,1-1 1,-1 1 0,0-1-1,1 1 1,-1 0 0,0 0-1,0 0 1,1 0 0,-6 2 0,-2 1-3,1 0 0,-1 1 1,1 0-1,0 1 0,0 0 0,1 1 1,-1 0-1,1 0 0,-8 8 1,6-5 3,1 0 0,1 1 0,0 0 0,0 0 0,1 0 0,-12 23 0,18-32-8,1 1 1,-1-1-1,0 1 0,1-1 0,-1 1 0,1-1 0,-1 1 1,1-1-1,0 1 0,0 0 0,0-1 0,0 1 0,0-1 0,0 1 1,0 0-1,0-1 0,1 1 0,-1-1 0,1 1 0,-1 0 1,1-1-1,1 3 0,-1-2-86,1 0-1,0-1 1,-1 1 0,1-1 0,0 0-1,0 0 1,0 1 0,0-1 0,0 0-1,0-1 1,0 1 0,0 0 0,0-1-1,4 2 1,5-1-312,1 0 0,-1 0 0,1-1 0,-1-1 0,15-2 0,6-1-264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19 24749,'-1'-1'124,"1"0"0,0 0 1,-1 0-1,1 0 0,-1 0 0,1 0 0,-1 1 0,0-1 0,1 0 0,-1 0 0,0 0 0,1 1 1,-1-1-1,0 0 0,0 0 0,0 1 0,0-1 0,0 1 0,0-1 0,0 1 0,0-1 0,0 1 0,0 0 1,0 0-1,0-1 0,-2 1 0,1 0-18,0 1 1,-1-1-1,1 1 1,0-1-1,0 1 1,0 0-1,0 0 1,0 0-1,0 0 1,0 0-1,0 1 0,-2 1 1,-5 5-43,0 0 0,0 1 0,-10 15 0,17-22-80,0 0 0,1-1 1,0 1-1,-1 0 0,1 0 1,0 0-1,0 0 0,0 0 1,0 0-1,0 0 0,1 1 1,-1-1-1,0 0 0,1 0 0,-1 4 1,2-5-27,0 1 1,0-1-1,-1 0 0,1 0 1,0 1-1,0-1 1,0 0-1,0 0 0,0 0 1,1 0-1,-1 0 0,0 0 1,0 0-1,1 0 1,-1-1-1,0 1 0,1 0 1,-1-1-1,1 1 1,-1-1-1,1 0 0,-1 1 1,3-1-1,47 11-1190,-37-10 932,-1 2 0,0 0 0,0 1 1,15 6-1,-27-10 307,1 1-1,-1-1 1,0 1 0,0-1 0,0 1 0,0-1 0,0 1-1,0 0 1,0 0 0,0-1 0,0 1 0,0 0-1,-1 0 1,1 0 0,0 0 0,-1 0 0,1 0-1,0 0 1,-1 0 0,1 1 0,-1-1 0,1 1-1,-1 0 24,0-1-1,-1 0 0,1 0 0,0 1 0,-1-1 0,1 0 0,0 0 1,-1 1-1,1-1 0,-1 0 0,0 0 0,1 0 0,-1 0 0,0 0 1,0 0-1,0 0 0,-1 1 0,-4 3 141,-1 0 0,0 0 0,0 0 0,0-1 0,-8 4 1,8-5-167,0-1 1,0 1 0,0-1 0,0 0 0,0-1 0,0 0 0,-1 0 0,1 0 0,0-1-1,-1 0 1,-7-1 0,0-3-30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0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15531,'0'26'1625,"0"0"-985,-4 3-232,0 2 840,1 4-368,1-7-320,1 0-343,5-10-690,8-8-255,3-14 600,3-9-192,5-17-112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1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51 146 19604,'1'-32'3170,"-10"58"1658,-3 9-4447,2 2-216,3-15-93,-6 40 1,14-51-1,6-20-26,6-22-19,-4-4-59,-1 0-1,-2-1 1,-2 1-1,-1-1 1,-3-52-1,0 86-69,0 6 28,1 18-14,5 32 3,-5-47 92,1 0 1,0-1 0,0 1-1,0-1 1,1 0-1,0 1 1,1-1-1,-1 0 1,1-1-1,5 7 1,-7-10 12,0 0 1,0-1 0,0 1 0,1-1 0,-1 1 0,0-1-1,1 1 1,-1-1 0,1 0 0,-1 0 0,1-1 0,-1 1-1,1 0 1,0-1 0,-1 1 0,1-1 0,0 0 0,-1 0-1,1 0 1,0-1 0,-1 1 0,1 0 0,0-1 0,-1 0-1,1 1 1,0-1 0,-1 0 0,4-2 0,6-4 83,1 0 1,-2-1-1,1 0 1,-1-1-1,0 0 1,-1-1 0,0 0-1,-1 0 1,0-1-1,0 0 1,-2-1-1,9-14 1,-8 8-70,-10 21-75,-13 30-66,3 3-57,-1-2-349,2 0-1,1 0 1,2 1 0,-5 45-1,13-78 431,-1 1 0,1 0 0,0-1 0,0 1 0,1-1 0,-1 1 0,1 0-1,-1-1 1,1 1 0,0-1 0,1 4 0,8 3-568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2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170 293 18308,'-1'-1'138,"1"0"0,-1-1-1,1 1 1,-1 0 0,1-1 0,-1 1 0,0 0 0,0 0 0,0 0-1,1 0 1,-1 0 0,0 0 0,0 0 0,0 0 0,-1 0-1,1 0 1,0 1 0,0-1 0,0 0 0,-1 1 0,1-1 0,-2 0-1,1 1 74,-1 0 0,0-1-1,1 1 1,-1 0-1,1 0 1,-1 1 0,0-1-1,1 0 1,-1 1-1,1 0 1,-3 1 0,-4 1 266,0 1 1,0 1 0,1 0 0,0 0 0,-10 8-1,12-7-375,0 0 1,0 0-1,1 0 0,0 1 0,0-1 0,1 1 0,-5 11 0,8-16-85,0 0 1,0 1 0,0-1 0,0 1-1,1-1 1,-1 1 0,1-1 0,0 1-1,-1-1 1,1 1 0,1-1-1,-1 4 1,1-4-7,-1-1 1,1 0-1,-1 1 0,1-1 1,0 0-1,-1 0 0,1 1 0,0-1 1,0 0-1,0 0 0,0 0 1,0 0-1,0 0 0,0 0 0,1 0 1,-1 0-1,0-1 0,0 1 1,1 0-1,-1-1 0,0 1 0,1-1 1,1 1-1,3 0 7,-1 0-1,1 0 1,0-1-1,0 0 1,0 0 0,0 0-1,0-1 1,0 0-1,0 0 1,0 0 0,-1-1-1,1 0 1,0 0-1,-1-1 1,9-4 0,1-2-48,0 0 0,0-1-1,25-24 1,11-20-1069,-56 85 189,4-28 928,1 0 0,-1 0 0,1 0 1,0 0-1,0 0 0,1 0 0,-1 0 1,1 0-1,-1 0 0,1 0 0,0 0 1,0 0-1,0 0 0,0 0 0,3 3 0,-2-4 13,-1-1 0,1 1 0,-1-1 0,1 0 0,0 1 0,0-1 0,0 0 0,-1 0 0,1 0 0,0-1 0,0 1 0,0 0 0,0-1 0,0 1 0,1-1 0,-1 0 0,0 0 0,0 0 0,0 0 0,0 0 0,0 0 0,0 0 0,4-1 0,4-2 35,0 1 0,-1-2 0,1 1 0,-1-1 0,0 0 1,0-1-1,0 0 0,-1-1 0,1 0 0,11-11 1,-5 4-21,-1-2 1,-1 0 0,-1 0-1,17-26 1,-18 23-86,-1-1-1,0-1 1,8-24 0,-15 36-1,-1 0 1,0 0 0,0-1-1,0 1 1,-1 0 0,0-1-1,-1 1 1,0-1 0,0 1-1,-1-1 1,-2-9 0,3 17 28,0 0 1,0 0 0,0 0 0,0 0-1,-1 0 1,1 0 0,0 0 0,-1 0 0,1 0-1,-1 0 1,1 0 0,-1 0 0,1 0 0,-1 0-1,0 0 1,1 1 0,-1-1 0,0 0-1,0 0 1,0 1 0,0-1 0,0 0 0,1 1-1,-1-1 1,0 1 0,0 0 0,0-1-1,-1 1 1,1 0 0,0-1 0,0 1 0,0 0-1,0 0 1,0 0 0,0 0 0,0 0 0,0 0-1,0 0 1,0 0 0,0 0 0,-1 1-1,1-1 1,0 0 0,-1 2 0,-2 0-6,0 0 1,0 0 0,0 1-1,1 0 1,-1 0 0,1 0-1,0 0 1,0 0-1,-5 6 1,-1 5 26,1 0 0,-1 1 0,2 0 0,0 0 0,1 0 0,1 1 0,0 0 0,-3 19 0,7-24-89,-1-1 0,1 1 0,1-1 0,0 1 0,0-1 0,1 1 0,1-1 0,-1 0 0,2 1 0,-1-1 0,2 0 0,-1 0 0,10 18 0,2-4-210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7 223 18396,'-1'-1'156,"0"-1"0,0 0-1,1 0 1,-1 0 0,0 0 0,1 0 0,-1-1-1,1 1 1,0 0 0,0 0 0,0 0 0,0 0 0,0 0-1,0 0 1,0-1 0,1 1 0,-1 0 0,1 0-1,-1 0 1,1 0 0,0 0 0,0 0 0,0 0 0,0 1-1,0-1 1,1 0 0,1-2 0,1-2 208,1 0 0,0 0 0,0 0 0,0 1 0,1 0 0,9-7 0,-11 10-266,0 0 0,0 0 1,0 0-1,0 0 0,0 0 0,1 1 1,-1 0-1,0 0 0,1 0 0,-1 1 1,1-1-1,5 1 0,-8 0-82,0 1-1,0-1 1,0 0-1,-1 1 1,1-1-1,0 1 0,-1-1 1,1 1-1,0 0 1,-1 0-1,1 0 1,-1 0-1,1 0 1,-1 0-1,1 0 1,-1 0-1,0 1 1,0-1-1,0 0 1,1 1-1,-1-1 1,-1 1-1,1-1 1,0 1-1,0 0 1,0-1-1,-1 1 1,1 0-1,-1 0 1,0-1-1,1 1 1,-1 3-1,0 2-9,0 0-1,-1 0 0,1 0 1,-1-1-1,-1 1 1,1 0-1,-1-1 0,-1 1 1,1-1-1,-7 12 1,-6 18-15,14-36 11,1 1-1,0-1 1,-1 1 0,1 0 0,0 0-1,-1-1 1,1 1 0,0 0 0,0-1-1,0 1 1,0 0 0,0 0 0,0-1-1,0 1 1,0 0 0,0 0 0,0-1-1,0 1 1,0 0 0,0 0 0,1-1-1,-1 1 1,0 0 0,0-1 0,1 1-1,-1 0 1,1-1 0,-1 1 0,0-1-1,1 1 1,-1 0 0,1-1 0,0 1-1,-1-1 1,1 0 0,-1 1 0,1-1-1,0 1 1,-1-1 0,1 0 0,0 1-1,-1-1 1,1 0 0,0 0 0,0 0-1,-1 0 1,1 1 0,0-1 0,0 0-1,-1 0 1,2 0 0,3-1 6,-1 1 1,1 0-1,0-1 1,-1 0-1,1 0 1,-1-1-1,7-2 0,4-3 18,-1-1 0,1 0 0,-2-1-1,1-1 1,17-17 0,56-61 73,-74 70-77,-12 15-21,1 0 0,0 1-1,0-1 1,0 1 0,0-1 0,0 1-1,1-1 1,-1 1 0,0 0 0,5-2 0,-7 5-4,0-1 1,0 1 0,0 0 0,0 0 0,0 0 0,0 0-1,0 0 1,0 0 0,0-1 0,0 1 0,-1 0 0,1 0-1,0 0 1,-1 0 0,0 0 0,-18 43-64,12-30 56,1 0-1,0 0 1,1 0-1,1 1 0,-4 21 1,7-35 17,1 0 0,0 0 1,-1 0-1,1 1 0,0-1 1,0 0-1,0 0 1,0 0-1,0 1 0,0-1 1,1 0-1,-1 0 0,0 0 1,1 1-1,-1-1 0,1 0 1,-1 0-1,1 0 1,-1 0-1,1 0 0,0 0 1,-1 0-1,1 0 0,0 0 1,0 0-1,0 0 1,0-1-1,0 1 0,0 0 1,0-1-1,0 1 0,0 0 1,0-1-1,0 1 1,0-1-1,0 0 0,1 1 1,-1-1-1,0 0 0,0 0 1,0 0-1,1 0 1,-1 0-1,0 0 0,0 0 1,1 0-1,1-1 0,2 0 44,1 0-1,0 0 1,-1-1-1,1 0 1,-1 0-1,0-1 1,1 1-1,8-7 1,-4 0 0,-1 0 0,1 0 0,-1-1 0,-1 0 1,0-1-1,0 0 0,-1 0 0,-1 0 0,0-1 0,0 0 1,-1 0-1,-1-1 0,0 0 0,-1 1 0,4-25 1,-7 36-52,0 0 0,0 0 1,1 0-1,-1 0 0,0 0 1,0-1-1,0 1 0,0 0 1,0 0-1,-1 0 1,1 0-1,0 0 0,0 0 1,-1 0-1,1 0 0,-1 0 1,0-1-1,1 2 0,0 0-1,-1 0 1,1 0-1,-1 0 1,1 0-1,-1 0 0,1 0 1,0 0-1,-1 0 1,1 0-1,-1 0 1,1 0-1,0 0 1,-1 0-1,1 1 1,0-1-1,-1 0 1,1 0-1,-1 0 1,1 1-1,0-1 1,-1 0-1,1 0 1,0 1-1,0-1 0,-1 0 1,1 1-1,-23 29-12,19-21 14,0 1 0,0-1 0,1 1 0,-3 13-1,5-20 8,1 1 0,-1-1 0,1 0 0,-1 1 0,1-1 0,0 0 0,0 1 0,0-1 0,1 1 0,-1-1-1,1 0 1,0 0 0,0 1 0,0-1 0,0 0 0,3 4 0,-3-5-1,1-1 0,-1 0 0,1 1 1,0-1-1,-1 0 0,1 0 0,0 0 0,0-1 1,0 1-1,0 0 0,0-1 0,-1 1 0,1-1 0,0 0 1,0 1-1,0-1 0,0 0 0,0 0 0,0 0 1,0-1-1,0 1 0,0 0 0,0-1 0,0 1 0,0-1 1,0 0-1,3-1 0,5-2 24,-1-1 1,1 0-1,14-10 1,-9 3-23,0-1 1,0-1-1,15-19 1,3-1-280,-39 42 173,0 0 1,1 0 0,0 1 0,0-1-1,-5 15 1,1-2 15,-12 29 16,20-46 72,0-1 1,0 1-1,0-1 1,1 0-1,0 1 1,-1-1-1,1 1 1,0-1-1,0 1 1,1-1-1,-1 1 1,1-1-1,1 5 1,-2-7-1,1 0 1,-1 0-1,1 0 0,-1-1 1,1 1-1,0 0 0,-1 0 1,1 0-1,0-1 1,0 1-1,-1 0 0,1-1 1,0 1-1,0 0 1,0-1-1,0 1 0,0-1 1,0 0-1,0 1 1,0-1-1,0 0 0,1 1 1,0-1 4,1 0 0,-1 0 0,1 0 0,-1 0 1,0-1-1,1 1 0,-1-1 0,0 1 0,4-2 1,1-1 17,1-1-1,-1 0 1,0 0 0,11-9 0,-9 6-47,1-1 0,-2-1-1,1 0 1,-1 0 0,0 0-1,-1-1 1,0 0 0,-1-1-1,0 1 1,-1-1 0,8-21-1,-13 31 9,0 1-1,1-1 0,-1 0 1,0 1-1,0-1 0,0 1 1,0-1-1,0 0 0,0 1 1,1-1-1,-1 1 0,-1-1 1,1 0-1,0 1 0,0-1 1,0 1-1,0-1 0,0 0 1,0 1-1,-1-1 0,1 1 1,0-1-1,0 1 0,-1-2 1,0 2 1,1 0 0,-1 0 0,0 0 1,1 0-1,-1 0 0,1 0 0,-1 0 1,1 1-1,-1-1 0,1 0 0,-1 0 1,0 0-1,1 0 0,-1 1 0,1-1 0,-1 0 1,1 1-1,0-1 0,-2 1 0,-22 23-72,18-16 90,0-1 1,1 2 0,1-1 0,-1 1-1,-5 14 1,10-22-5,-1 1-1,0 0 1,1 0 0,-1-1-1,1 1 1,0 0 0,0 0-1,-1-1 1,1 1-1,0 0 1,1 0 0,-1 0-1,0-1 1,0 1 0,1 0-1,-1 0 1,1-1 0,-1 1-1,1 0 1,0-1 0,0 1-1,0-1 1,0 1-1,0-1 1,0 1 0,0-1-1,0 0 1,0 1 0,1-1-1,-1 0 1,0 0 0,1 0-1,-1 0 1,1 0 0,0 0-1,-1-1 1,3 2-1,17 4-55,-1-2-1,1 0 0,0-1 0,34 1 0,31 3-235,-84-7 303,-1 0 0,1 0 0,0 0 0,-1 0 1,1 0-1,0 0 0,-1-1 0,1 1 0,0-1 0,-1 0 0,1 1 0,-1-1 0,1 0 0,-1 0 0,1 0 0,-1 0 0,1 0 0,-1 0 0,0 0 0,0 0 0,0-1 0,0 1 0,1 0 0,-2-1 0,1 1 0,0-1 0,0 1 0,0-1 0,-1 0 0,1 1 0,0-3 1,2-6 57,0-1 1,0 1 0,1-18 0,-3 24-54,2-19-42,-1 0-1,0 0 1,-2 0-1,-4-40 1,3 56-998,2 11-282,-1-2 1147,1 0-1,-1 0 1,1 0-1,0-1 0,0 1 1,0 0-1,0-1 1,0 1-1,2 1 1,9 6-477,5-3-126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4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16788,'-23'148'8252,"15"-81"-6728,-6 24-212,-1 1-281,-4 141 0,25-197-1198,-6-36 137,0 1 0,0-1 0,0 1 0,0-1 0,0 1 0,1-1 0,-1 1 0,0-1-1,0 1 1,1-1 0,-1 1 0,0-1 0,1 1 0,-1-1 0,0 0 0,1 1 0,-1-1-1,1 0 1,-1 1 0,1-1 0,0 1 0,0-2-42,-1 1 0,1 0-1,0-1 1,-1 1 0,1-1 0,0 1 0,-1-1-1,1 1 1,-1-1 0,1 1 0,-1-1 0,1 1-1,-1-1 1,0 0 0,1 1 0,-1-1 0,0 0-1,1 0 1,-1 1 0,0-1 0,1-1 0,5-17-411,-1 0 1,0 0-1,2-23 1,-3 17-30,3-18-130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5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1 370 18388,'2'3'286,"-1"0"1,1 0 0,0 0-1,0 0 1,0-1-1,1 1 1,-1-1-1,1 0 1,-1 1-1,1-1 1,0 0 0,0-1-1,0 1 1,0 0-1,0-1 1,0 0-1,0 0 1,1 0-1,-1 0 1,0 0 0,1-1-1,6 1 1,5 1 326,1-2 1,-1 0-1,27-3 1,-28 1-455,0-1 1,0 0-1,0-1 1,-1 0-1,1-1 1,-1 0-1,15-10 1,-22 12-147,0-1 0,0 0-1,0-1 1,0 1 0,-1-1 0,0 0 0,0 0 0,-1-1 0,1 1-1,-1-1 1,0 0 0,0 0 0,-1 0 0,0-1 0,0 1 0,2-9 0,-4 13-16,-1 0 0,1 1 0,-1-1 0,0 0 0,0 0 0,1 0 0,-1 1 0,0-1 0,0 0 0,-1 0 1,1 0-1,0 1 0,0-1 0,-1 0 0,1 0 0,-1 1 0,0-1 0,0 0 0,-1-2 0,1 3 0,0 0-1,0 0 1,-1 0-1,1 0 1,0 0-1,-1 0 1,1 0-1,-1 1 1,1-1-1,-1 0 1,1 1-1,-1-1 0,0 1 1,1 0-1,-1 0 1,0-1-1,-1 1 1,-4 0-11,0 1 0,1 0 0,-1 0 0,1 0 0,-1 0 0,1 1 0,0 0 0,0 1 0,-9 4 0,4-1 5,0 1 0,1 1 1,0 0-1,0 1 0,0 0 0,-13 17 0,18-20 14,0 0 1,0 1-1,1-1 0,0 1 1,1 0-1,0 0 0,0 1 0,0-1 1,1 1-1,0-1 0,0 1 0,0 11 1,2-17-1,0 1 0,0-1 0,0 0 0,0 0 0,0 1 0,1-1 0,-1 0 0,1 0 0,-1 0 0,1 0 0,0 0 0,0 0 0,0 0 0,0 0 0,1 0 0,-1 0 0,0 0 0,1-1 0,1 3 0,-1-3 0,1 1 1,0 0-1,0-1 0,-1 1 1,1-1-1,0 0 0,0 0 1,0 0-1,0 0 1,0 0-1,1-1 0,2 1 1,4-1 1,-1 0 1,1 0-1,-1-1 1,1-1-1,-1 1 1,0-1-1,0-1 1,10-4-1,0-2-12,0-1 0,0-1 1,-1 0-1,-1-2 0,0 0 0,-1-1 0,0-1 0,-1 0 0,-1-1 0,0 0 0,-1-1 0,-1-1 1,-1 0-1,0-1 0,-2 0 0,0 0 0,-1-1 0,-1 0 0,-1-1 0,4-22 0,-8 34-17,-1 0-1,0-1 0,0 1 0,-2-18 0,1 25 17,0 1-1,0-1 1,0 0 0,-1 1 0,1-1-1,0 1 1,-1-1 0,1 1-1,-1-1 1,1 1 0,-1-1 0,0 1-1,1 0 1,-1-1 0,0 1-1,0 0 1,0 0 0,0 0 0,0-1-1,-1 1 1,1 0 0,0 0 0,0 1-1,-1-1 1,1 0 0,0 0-1,-1 1 1,1-1 0,-1 0 0,1 1-1,-1 0 1,1-1 0,-1 1 0,1 0-1,-1 0 1,-2 0 0,1 0-1,-1 1 1,0 0 0,1 0 0,-1 1-1,1-1 1,-1 1 0,1 0-1,0 0 1,0 0 0,0 0 0,0 0-1,0 1 1,0-1 0,0 1-1,1 0 1,-5 6 0,-4 6 18,1 1 0,-8 17 0,15-27-11,-8 15 31,1 0-1,-13 45 1,20-57-19,0 1 0,1 0 0,1 0 0,0 1 0,0-1 0,1 0 0,0 0 0,1 0-1,2 14 1,-3-21-21,1 1 0,0-1 0,0 1 0,1-1 0,-1 0 0,0 1 0,1-1-1,0 0 1,0 0 0,0 0 0,0 0 0,1 0 0,-1-1 0,1 1 0,-1-1-1,1 0 1,0 1 0,0-1 0,0 0 0,0-1 0,0 1 0,0 0 0,1-1-1,-1 0 1,1 0 0,-1 0 0,1 0 0,-1-1 0,7 1 0,6-1-31,0-1 1,-1 0 0,1-1-1,-1-1 1,22-7 0,-37 10 38,3 0 26,0-1 0,1 1-1,-1-1 1,0 1 0,0 0 0,0 0 0,1 0-1,-1 1 1,0-1 0,0 1 0,0 0 0,4 1-1,35 20 284,-36-17-270,1-1-1,0-1 1,0 1-1,0-1 1,0 0-1,10 2 1,1-3-113,0 0 1,0-2 0,0 0 0,21-3 0,-18 1-411,0 1 1,30 2-1,-39 3-41,-13 3-186,1-6 664,-1 0 1,0 0-1,0 0 1,0 0 0,0 0-1,0 0 1,0 0 0,0 0-1,0-1 1,-1 1 0,1 0-1,0-1 1,-2 1-1,-10 1-93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5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 18428,'-5'6'2687,"-3"10"-1785,0 0 1,1 0-1,1 0 0,1 0 0,-6 35 0,10-50-871,1 1-1,-1 0 0,1 0 1,0-1-1,0 1 1,0 0-1,0 0 0,0 0 1,0-1-1,1 1 1,-1 0-1,0 0 0,1-1 1,0 1-1,-1 0 0,1-1 1,0 1-1,0-1 1,0 1-1,0-1 0,0 1 1,0-1-1,0 1 1,0-1-1,2 1 0,0 0-5,0-1-1,-1 0 1,1 0-1,0 0 1,0 0-1,0-1 1,0 1-1,0-1 1,0 0-1,0 0 1,0 0-1,0 0 1,0 0-1,4-2 1,5 0-6,-1-1-1,1 0 1,-1-1-1,0 0 1,0-1 0,0 0-1,-1-1 1,18-12 0,-2-3-140,42-42 1,-67 63 116,-1 0 1,0-1 0,0 1 0,0 0 0,0 0 0,0 0 0,0 0 0,1 0 0,-1-1 0,0 1 0,0 0 0,0 0 0,0 0 0,1 0-1,-1 0 1,0 0 0,0 0 0,0 0 0,1 0 0,-1 0 0,0 0 0,0 0 0,0 0 0,1 0 0,-1 0 0,0 0 0,0 0-1,0 0 1,1 0 0,-1 0 0,0 0 0,0 0 0,0 0 0,0 0 0,1 0 0,-1 0 0,0 0 0,0 0 0,0 1 0,0-1 0,1 0-1,-1 0 1,0 0 0,0 0 0,0 0 0,0 1 0,0-1 0,0 0 0,1 0 0,-1 0 0,0 1 0,0-1 0,0 0 0,0 0-1,0 0 1,0 0 0,0 1 0,0-1 0,0 0 0,0 0 0,0 1 0,1 12-15,-1-12 9,1 17-75,-2-9 124,1-1 1,1 0-1,0 1 1,0-1-1,3 14 1,-3-21-55,-1 1 0,1-1-1,0 1 1,0-1 0,-1 1 0,1-1-1,0 0 1,0 1 0,0-1 0,0 0 0,1 0-1,-1 0 1,0 0 0,0 0 0,1 0 0,-1 0-1,0 0 1,1 0 0,-1-1 0,1 1-1,-1-1 1,1 1 0,0-1 0,-1 1 0,1-1-1,-1 0 1,1 0 0,0 0 0,-1 0 0,1 0-1,-1 0 1,1 0 0,0-1 0,2 0-1,6-1-212,0-1 0,0-1 0,0 0 0,13-7 0,-10 5 75,22-10-220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109 105 17276,'-3'4'546,"0"0"-1,0 0 1,-1 0 0,0 0 0,1-1 0,-1 0 0,0 1 0,-1-2 0,-4 4 0,-15 12 1590,20-14-1890,-1 1 1,1-1-1,0 1 1,0 1 0,0-1-1,1 0 1,0 1 0,0 0-1,-4 10 1,7-15-216,-1 0 1,1 1-1,0-1 1,-1 1-1,1-1 1,0 1-1,0 0 1,0-1-1,0 1 1,1-1-1,-1 1 1,0-1-1,1 1 1,-1-1-1,0 0 1,1 1-1,0-1 1,0 2-1,0-2-12,1 1 0,-1-1 0,1 0 0,-1 1 0,1-1 0,-1 0 0,1 0 0,0 0 0,0 0 0,-1 0 0,1-1 0,0 1 0,0-1 0,0 1 0,0-1 0,0 0 0,3 1 0,6-1-31,-1 1 0,0-2 1,0 1-1,0-1 0,0-1 0,0 0 1,0-1-1,0 1 0,-1-2 0,1 1 1,-1-2-1,0 1 0,0-1 0,0 0 1,-1-1-1,0 0 0,0 0 0,12-14 1,-8 8-32,-1-1 0,0 0 0,-1-1 0,-1 0 0,0-1 0,-1 0 0,-1 0 0,0-1 0,-1 0 0,6-22 0,-12 25 41,-7 19 35,-10 20 60,0 8-174,-20 58 0,32-76-589,0 1-1,1-1 1,1 0 0,1 1 0,0 0 0,1 21 0,6-11-159,8-6-278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6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173 127 18524,'0'-1'88,"-1"0"0,1 0 0,-1 0 0,0 0 0,0 1-1,1-1 1,-1 0 0,0 0 0,0 1 0,0-1 0,0 0 0,1 1 0,-1-1 0,0 1 0,0 0 0,0-1 0,0 1-1,0 0 1,0-1 0,-1 1 0,1 0 0,0 0 0,0 0 0,0 0 0,0 0 0,0 0 0,0 0 0,-1 0-1,-33 8 1018,28-5-1045,0 0 0,1 1 1,-1-1-1,1 1 0,-1 1 0,1-1 0,1 1 0,-1 0 1,1 0-1,0 1 0,0 0 0,0 0 0,1 0 0,0 0 1,0 1-1,0-1 0,1 1 0,0 0 0,1 0 1,-1 0-1,1 1 0,1-1 0,-1 0 0,1 9 0,1-15-57,0 1-1,0-1 0,0 1 0,0-1 0,0 1 0,0-1 1,0 0-1,1 1 0,-1-1 0,1 0 0,-1 1 1,1-1-1,-1 0 0,1 0 0,0 1 0,0-1 0,-1 0 1,1 0-1,0 0 0,0 0 0,0 0 0,0 0 1,3 1-1,-2-1 3,0 0 0,1 0 1,-1 0-1,0-1 0,1 0 1,-1 1-1,0-1 0,1 0 1,-1 0-1,1 0 0,-1 0 1,0 0-1,3-1 0,4-1 29,0-1 0,0 0-1,-1 0 1,1-1 0,-1 0-1,13-8 1,1-6 252,0-1 0,-2 0 0,0-2 0,-2 0 0,0-2 1,-1 0-1,20-37 0,-36 58-257,2-3 105,1 0-1,-1 0 1,-1 0 0,1 0 0,-1-1-1,0 1 1,0-1 0,-1 0-1,0 0 1,1-8 0,-2 14-127,0 0-1,0 0 1,0-1 0,0 1-1,0 0 1,0 0 0,0 0 0,0 0-1,0 0 1,0 0 0,-1 0-1,1 0 1,0 0 0,0 0-1,0 0 1,0 0 0,0 0 0,0 0-1,0 0 1,-1 0 0,1 0-1,0 0 1,0 0 0,0 0-1,0 0 1,0 0 0,0 0 0,-1 0-1,1 0 1,0 0 0,0 0-1,0 0 1,0 0 0,0 0-1,0 0 1,0 0 0,0 0 0,-1 0-1,1 0 1,0 0 0,0 0-1,0 0 1,0 1 0,0-1-1,0 0 1,0 0 0,0 0 0,0 0-1,0 0 1,0 0 0,0 0-1,-1 0 1,1 1 0,0-1-1,0 0 1,-6 7 71,-1 5-47,0 1 1,0-1-1,2 1 0,-1 1 0,2-1 0,-4 17 0,3-6-62,1 0 1,-1 44-1,5-61-92,0 1-1,0-1 1,1 0 0,0 1 0,1-1-1,-1 0 1,5 11 0,-5-16 57,-1-1 1,1 1-1,0 0 0,0-1 1,0 1-1,0-1 0,0 1 1,0-1-1,1 0 0,-1 1 1,0-1-1,1 0 0,-1 0 1,1 0-1,-1 0 0,1 0 1,-1 0-1,1 0 0,0 0 1,-1-1-1,1 1 0,0-1 1,0 1-1,0-1 0,-1 0 0,1 0 1,0 0-1,0 0 0,0 0 1,0 0-1,-1 0 0,1 0 1,0-1-1,0 1 0,1-2 1,23-10-518,-1-10-164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7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0 17716,'-25'45'2408,"-21"41"546,40-73-2406,1 0 0,0 1 0,1 0 1,-5 20-1,9-33-512,0 0 0,-1 0 0,1 0 0,0 0-1,0 0 1,0 0 0,0 0 0,0 0 0,0 0 0,0 0 0,0 0 0,0 0 0,0 0 0,0 0 0,1 0 0,-1 0-1,0 0 1,1-1 0,-1 1 0,0 0 0,1 0 0,-1 0 0,1 0 0,0-1 0,0 2 0,0-1-17,1-1 0,-1 0 0,0 0 1,0 0-1,0 0 0,0 0 0,0 0 1,0 0-1,0-1 0,0 1 0,0 0 1,0 0-1,0-1 0,0 1 0,0-1 1,0 1-1,0-1 0,1 0 0,7-5 4,0-1-1,-1 1 0,9-10 0,6-11-55,-1 0-1,-2-1 0,-1-1 1,19-39-1,-48 92-57,2 0 1,0 0-1,1 0 0,-6 47 1,13-70 89,-1 7-135,-1 0 0,1 0 0,0 0 0,1 0 0,0 0 0,0 1 0,1-1 0,0 0 0,3 12 0,-3-19 74,-1-1 0,0 1 0,1 0 0,-1-1 0,0 1 0,1 0 0,-1-1 0,1 1 0,-1-1 0,1 1 0,-1-1 0,1 1-1,0-1 1,-1 1 0,1-1 0,0 1 0,-1-1 0,1 0 0,0 1 0,-1-1 0,1 0 0,0 0 0,0 0 0,-1 1 0,1-1 0,1 0-1,0 0-11,-1-1 0,1 1-1,0-1 1,-1 1 0,1-1 0,0 1-1,-1-1 1,1 0 0,-1 0-1,1 0 1,1-1 0,3-4-168,1 0 0,-1 0 1,9-11-1,9-18-669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7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17252,'-2'4'333,"1"0"1,-1-1 0,0 1-1,1-1 1,-2 1-1,1-1 1,0 0 0,-1 1-1,1-1 1,-1 0-1,0-1 1,-3 4 0,-10 12 1375,14-16-1558,0 1-1,0-1 0,0 1 1,1 0-1,-1 0 1,1-1-1,0 1 0,0 0 1,0 0-1,0 1 1,1-1-1,-1 3 0,1-4-155,0 0-1,0-1 0,0 1 0,1 0 1,-1-1-1,1 1 0,-1-1 1,1 1-1,-1 0 0,1-1 0,0 1 1,0-1-1,0 0 0,0 1 1,0-1-1,0 0 0,0 0 0,0 1 1,1-1-1,-1 0 0,0 0 1,1 0-1,2 1 0,34 17-531,23 14-69,-57-31 606,0 1 0,-1 0 0,1 0 1,0 0-1,-1 0 0,0 1 1,0 0-1,0-1 0,0 1 0,0 0 1,2 5-1,-5-7 41,1 0 0,-1 0 0,0 0 0,1-1 0,-1 1 0,0 0 0,0 0 0,0 0 0,-1 0 0,1 0 1,0-1-1,-1 1 0,1 0 0,-1 0 0,1 0 0,-1-1 0,0 1 0,0 0 0,0-1 0,0 1 0,0-1 0,0 1 0,0-1 0,-1 1 1,1-1-1,0 0 0,-1 0 0,-1 2 0,-6 4 269,0-1 1,0 0-1,-14 7 0,20-12-243,-7 4 163,0 0 0,0-1 0,-1-1 0,0 0 0,1 0 0,-1-1 0,0 0 0,-1-1 0,1 0 0,-13-2 0,21 2-305,-1-2 0,1 1-1,0 0 1,-1-1 0,1 0 0,0 1 0,-1-1-1,1-1 1,0 1 0,0 0 0,0-1-1,0 1 1,0-1 0,0 0 0,1 0 0,-1 0-1,1-1 1,-1 1 0,1-1 0,0 1 0,0-1-1,0 0 1,0 1 0,0-1 0,1 0-1,-1 0 1,1-1 0,0 1 0,0 0 0,0 0-1,0 0 1,0-1 0,1 1 0,-1-1 0,1 1-1,0 0 1,1-5 0,-1 5-110,0 0 1,0 0-1,1 0 0,-1 0 1,1 0-1,0 0 1,0 0-1,0 0 0,0 0 1,1 0-1,-1 0 1,1 1-1,-1-1 0,1 1 1,0-1-1,0 1 1,0 0-1,1 0 0,-1 0 1,5-3-1,16-8-1033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16708,'16'1'2128,"5"-2"-1360,11-12-304,5-3 969,15-3-1001,2 1-440,11-2 240,8 0-184,-3 0-320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0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22 14523,'0'1'107,"0"-1"-1,1 1 1,-1 0-1,0-1 0,0 1 1,0-1-1,0 1 1,0 0-1,0-1 1,0 1-1,0 0 1,0-1-1,0 1 1,0 0-1,0-1 1,-1 1-1,1-1 1,0 1-1,0 0 0,-1-1 1,1 1-1,0-1 1,-1 1-1,1-1 1,-1 1-1,1-1 1,-1 1-1,-14 24 1228,14-24-992,-3 6 203,0-3-284,1 1 0,0-1 0,1 1-1,-1 0 1,1 0 0,0 0 0,0 0 0,0 0 0,-1 8 0,3-13-243,1 1 0,-1-1 0,0 1-1,0-1 1,1 1 0,-1-1 0,0 1 0,1-1-1,-1 1 1,0-1 0,1 1 0,-1-1 0,1 0 0,-1 1-1,0-1 1,1 0 0,-1 1 0,1-1 0,-1 0-1,1 0 1,-1 1 0,1-1 0,0 0 0,-1 0 0,1 0-1,-1 0 1,1 0 0,-1 0 0,1 0 0,0 0-1,0 0 1,25 0 25,-19-1-25,3 1-13,0 0-1,0 1 1,-1 0 0,1 0-1,0 1 1,-1 0 0,1 1-1,12 4 1,-16-4-11,0 1 0,0-1 0,0 1 0,0 0 0,0 0-1,-1 1 1,0 0 0,0 0 0,0 0 0,-1 0 0,1 1 0,5 10 0,-8-12 5,1-1 1,-1 1 0,0 1 0,0-1-1,0 0 1,-1 0 0,0 1 0,1-1 0,-2 1-1,1-1 1,0 1 0,-1-1 0,0 1-1,0-1 1,0 1 0,-1 0 0,1-1 0,-1 1-1,0-1 1,0 1 0,-1-1 0,0 0-1,1 0 1,-1 0 0,-1 1 0,1-2 0,0 1-1,-1 0 1,0 0 0,0-1 0,0 0-1,0 1 1,-1-1 0,1 0 0,-7 3 0,1 1-2,-1-1 0,0-1 1,-1 1-1,1-2 0,-1 1 1,0-1-1,0-1 0,-18 3 0,25-5 26,-1 0 0,1-1-1,0 1 1,0-1 0,-1 0-1,1-1 1,0 1 0,0-1-1,-1 0 1,1 0 0,0 0-1,0 0 1,0-1 0,0 1-1,0-1 1,1 0 0,-1 0-1,0-1 1,1 1 0,0-1-1,-1 0 1,1 0 0,0 0-1,1 0 1,-6-7 0,-8-26-3,6-7-5</inkml:trace>
  <inkml:trace contextRef="#ctx0" brushRef="#br0" timeOffset="1">58 6 16107,'23'0'1625,"10"0"-1041,7-1-216,7 1 624,8 0-328,4 0-648,1 0-288,-3 0 296,-4-3-192,-6 2-136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8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46 125 17100,'-6'13'3926,"11"-20"-321,12-22-1565,-14 22-1971,0 0 0,0 0 0,-1-1 0,3-10-1,-5 15-73,1 1-1,-1-1 0,1 1 0,-1-1 0,0 0 0,0 1 0,0-1 0,0 1 0,-1-1 0,1 1 0,-1-1 1,0 1-1,1-1 0,-1 1 0,0-1 0,-3-3 0,4 5 0,-1 0-1,1 1 1,-1-1 0,0 1-1,1-1 1,-1 1 0,0-1-1,0 1 1,1 0 0,-1-1 0,0 1-1,0 0 1,1-1 0,-1 1-1,0 0 1,0 0 0,0 0-1,0 0 1,1 0 0,-1 0-1,0 0 1,0 0 0,0 0-1,0 0 1,1 0 0,-1 1-1,0-1 1,0 0 0,0 1-1,1-1 1,-1 0 0,0 1-1,0-1 1,1 1 0,-1-1-1,1 1 1,-1-1 0,0 1-1,1 0 1,-1-1 0,1 1-1,-1 0 1,0 1 0,-3 3-21,1 0 0,-1 0 0,1 0 0,-4 9 0,3-6 20,1 0 1,1 0 0,-1 0-1,1 0 1,1 1 0,0-1-1,0 0 1,0 1 0,1 10 0,1-17 8,-1 0 0,0 0 0,1 1 0,-1-1 0,1 0 0,-1 0 0,1 0 0,0 0 1,0 0-1,0 0 0,0 0 0,0 0 0,1 0 0,-1-1 0,1 1 0,-1 0 0,1-1 1,-1 1-1,1-1 0,0 0 0,0 0 0,0 1 0,0-1 0,0 0 0,0 0 0,0-1 1,0 1-1,0 0 0,0-1 0,0 1 0,0-1 0,1 0 0,-1 0 0,0 0 0,0 0 1,0 0-1,1 0 0,-1 0 0,3-2 0,4 1 11,-1-1 0,0 0 1,1 0-1,-1-1 0,0 0 0,-1 0 1,1-1-1,11-7 0,3-5 5,27-25 1,-6 6-59,-43 35 37,0-1-1,1 1 1,-1-1-1,0 1 1,1 0 0,-1-1-1,1 1 1,-1 0-1,1 0 1,-1-1 0,1 1-1,-1 0 1,1 0-1,-1 0 1,1 0 0,-1 0-1,1 0 1,-1 0-1,1-1 1,-1 1-1,1 1 1,-1-1 0,1 0-1,0 0 1,2 10-40,-8 23 70,4-29-1,-8 57 249,8-56-239,1 0 0,0-1 1,0 1-1,1 0 0,-1-1 0,1 1 0,0-1 0,0 1 0,0-1 0,5 9 0,-6-12-41,0 0-1,1 0 0,-1 0 0,1 0 0,0 0 0,-1-1 0,1 1 0,0 0 0,-1 0 0,1 0 0,0-1 0,0 1 0,0 0 0,0-1 0,0 1 0,0-1 0,0 1 0,0-1 0,0 1 0,0-1 0,0 0 0,0 0 0,0 1 0,0-1 0,0 0 0,0 0 0,0 0 0,0 0 0,0 0 0,0 0 0,0 0 0,0-1 0,0 1 0,0 0 0,1 0 0,-1-1 0,0 1 0,-1-1 0,1 1 1,0-1-1,0 0 0,0 1 0,0-1 0,0 0 0,1-1 0,1-1-93,0 0 0,0 0 0,0 0 0,-1-1 0,1 1 0,-1-1 0,0 0 0,0 0 0,0 0 0,1-5 1,2-17-167,0 0-99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17220,'-1'10'2392,"1"3"-1312,-3-1-423,4-2 2151,7 5-1760,-1-9-544,0 0-143,-1-13-345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9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17292,'1'1'184,"1"0"1,0 0 0,0 0-1,0-1 1,0 1-1,0-1 1,1 1 0,-1-1-1,0 1 1,0-1 0,0 0-1,0 0 1,0 0-1,1-1 1,-1 1 0,0 0-1,0-1 1,0 1 0,0-1-1,2-1 1,46-19 1557,-40 16-1115,-6 3-487,14-7 525,0 0 0,29-21 0,-43 27-624,0 0 0,-1 0 0,1 0 0,-1 0 0,0-1 0,0 1 0,0-1 0,0 0 0,0 0 0,-1 0 0,0 0 0,0 0 0,0-1 0,0 1 0,-1-1 0,0 1 0,1-1 0,-1-5 0,-1 9-40,1 1-1,-1-1 0,0 0 1,0 0-1,0 0 1,0 0-1,0 0 0,0 0 1,0 0-1,-1 0 0,1 0 1,0 0-1,0 0 1,-1 0-1,1 1 0,0-1 1,-1 0-1,1 0 0,-1 0 1,1 1-1,-1-1 0,0 0 1,1 0-1,-1 1 1,0-1-1,1 0 0,-1 1 1,0-1-1,0 1 0,0-1 1,1 1-1,-1 0 1,0-1-1,0 1 0,0 0 1,0-1-1,0 1 0,0 0 1,0 0-1,0 0 1,0 0-1,1 0 0,-1 0 1,0 0-1,0 0 0,-1 1 1,-2-1-8,0 1 1,1 0-1,-1 1 1,1-1-1,-1 0 0,1 1 1,0 0-1,-1 0 1,1 0-1,-3 3 1,-4 5-9,0 0 1,1 0-1,0 1 1,0 0-1,2 0 1,-1 1-1,1 0 1,1 1-1,0-1 1,1 1-1,1 0 1,0 1-1,0-1 1,-2 22-1,6-32 14,-1-1 0,1 1 0,0-1 0,0 1 0,1-1 0,-1 1 0,0-1 0,1 0 0,-1 1 0,1-1 0,0 0-1,0 1 1,0-1 0,0 0 0,0 0 0,0 0 0,1 0 0,-1 0 0,1 0 0,-1 0 0,3 2 0,-1-3-2,0 1 0,-1 0 1,1-1-1,1 1 0,-1-1 1,0 0-1,0 0 0,0-1 0,0 1 1,1 0-1,-1-1 0,0 0 1,7 0-1,1-1-2,0 0 1,1-1 0,-1-1-1,0 0 1,0 0-1,0-1 1,-1 0-1,12-7 1,-5 0 11,0-1 0,22-20 0,15-11 1,-39 37-18,-15 6 9,1 0 1,-1 0-1,0 0 1,0 0-1,1 0 1,-1 0-1,0 0 1,1 1-1,-1-1 1,0 0-1,0 0 1,1 0-1,-1 1 1,0-1-1,0 0 1,1 0-1,-1 0 1,0 1-1,0-1 1,0 0-1,0 0 1,1 1-1,-1-1 1,0 0-1,0 1 1,0-1-1,0 0 1,0 1-1,1 3 1,-1 1 0,0 0 0,0-1-1,0 1 1,-2 5 0,1-7 12,1-1-1,-1 1 1,1-1 0,0 1 0,0 0 0,-1-1-1,2 1 1,-1-1 0,0 1 0,0 0 0,1-1-1,0 1 1,1 4 0,-1-7-5,0 1 0,0-1 0,0 1 0,0-1 0,0 0 0,0 1 0,0-1 0,0 0 0,0 0 0,0 0 0,0 1 0,0-1 0,0 0 0,0-1 0,0 1 0,0 0 0,0 0 0,0 0 0,0 0 0,0-1 0,0 1 0,0-1 0,1 0 0,24-13 92,-20 10-78,16-11 11,18-11-16,-37 25-30,0-1-1,1 1 1,-1-1 0,0 1 0,0 0 0,1 0 0,-1 0-1,0 1 1,1-1 0,4 1 0,-7 0 6,0 1 0,0-1 0,0 0 0,0 1 0,0-1 0,0 1 0,0-1 0,-1 1 0,1-1 0,0 1 0,0 0 0,-1-1 0,1 1 0,0 0 0,-1-1 0,1 1 0,-1 0 0,1 1 0,11 21-55,-5-7 53,-5-14 27,-1 0 0,1 0 0,0 0 0,0 0 0,0 0 0,0-1 0,0 1 0,0 0 0,0-1 0,0 0 0,1 1 0,-1-1 0,1 0 0,-1 0 0,1-1 0,-1 1 1,4 0-1,-1 0 19,0-1 1,0 0-1,0 0 1,0 0-1,0-1 1,0 0-1,0 0 1,8-3-1,2-1 70,-1-2-1,0 0 0,0 0 0,24-19 0,-27 18-52,-1 0-1,15-16 1,-22 21-52,-1 0 0,1 0-1,-1-1 1,1 1 0,-1 0 0,0-1 0,-1 1 0,1-1-1,-1 0 1,1 0 0,-1 1 0,0-1 0,0-5 0,-1 9-2,1-1 0,-1 1 0,0 0 0,0-1 0,0 1 0,0-1 0,0 1 0,0-1 0,0 1 0,0-1 0,0 1 0,0 0 0,0-1 0,0 1 0,0-1 0,0 1 0,0-1 0,0 1 0,0 0 0,-1-1 0,1 1 0,0-1 0,0 1 0,-1 0-1,1-1 1,0 1 0,0 0 0,-1-1 0,1 1 0,0 0 0,-1-1 0,1 1 0,0 0 0,-1 0 0,1-1 0,-1 1 0,1 0 0,0 0 0,-1 0 0,1 0 0,-1-1 0,1 1 0,-1 0 0,1 0 0,0 0 0,-1 0 0,1 0 0,-1 0 0,1 0 0,-1 0 0,1 0 0,-1 1 0,1-1 0,0 0 0,-1 0 0,1 0 0,-1 0 0,1 1 0,0-1 0,-1 0 0,0 1 0,-1 0-7,-1 1-1,1-1 0,-1 1 1,1 0-1,0 0 0,0 0 1,-1 0-1,-1 3 1,2-1 14,-1 0 0,1 0 0,0 0 0,0 0 0,0 0 0,1 0 0,-1 1 0,1-1 1,0 1-1,0-1 0,0 1 0,1-1 0,0 1 0,0-1 0,0 1 0,0-1 0,1 1 0,1 5 1,-1-7-15,0 1 0,1-1 0,-1 0 0,1 0 0,0 0 0,0 0 0,0 0 0,0 0 1,1 0-1,-1-1 0,1 1 0,0-1 0,-1 0 0,1 0 0,0 0 0,0 0 0,1 0 1,-1 0-1,0-1 0,0 0 0,1 0 0,-1 0 0,6 1 0,-7-1-96,1-1-1,-1 1 0,0-1 1,1 1-1,-1-1 1,1 0-1,-1 0 0,1 0 1,-1-1-1,1 1 0,-1 0 1,0-1-1,1 0 1,-1 0-1,0 1 0,1-1 1,-1 0-1,0-1 1,0 1-1,0 0 0,0-1 1,0 1-1,0-1 1,0 0-1,-1 1 0,1-1 1,0 0-1,-1 0 0,0 0 1,1 0-1,-1 0 1,0-1-1,1-3 0,6-12-588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29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 20508,'-10'-1'1849,"3"2"-1305,7 5-224,3 4 608,5 1-832,-5-6 120,2-4-224,-11-7-216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3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206 137 14059,'9'-9'1214,"0"0"0,-1-1 0,11-16 0,-16 23-852,-1 0 1,0-1-1,0 1 1,-1-1 0,1 1-1,-1-1 1,1 1-1,-1-1 1,0 0 0,-1 1-1,1-1 1,-1 0-1,1 0 1,-1 0 0,0 0-1,-1-3 1,1 6-302,0 0 1,-1 0 0,1 0 0,0 0 0,-1 1-1,1-1 1,-1 0 0,1 0 0,-1 0-1,1 1 1,-1-1 0,1 0 0,-1 1 0,0-1-1,1 0 1,-1 1 0,0-1 0,0 1-1,1-1 1,-1 1 0,0 0 0,0-1 0,0 1-1,0 0 1,1-1 0,-1 1 0,0 0-1,0 0 1,0 0 0,0 0 0,0 0 0,0 0-1,0 0 1,0 0 0,0 0 0,1 0-1,-1 1 1,0-1 0,0 0 0,0 1 0,-1 0-1,-4 1 25,1 1 1,-1-1-1,1 2 0,0-1 0,-6 5 0,-10 9-41,0 1 0,1 1 0,1 1 0,-21 29 0,29-33-49,0 0-1,2 1 0,-1 0 0,2 1 0,0-1 0,2 2 1,-6 18-1,11-33 5,0 0 1,1 0-1,-1 1 1,1-1-1,-1 0 1,1 1-1,0-1 1,1 0 0,-1 0-1,1 1 1,0-1-1,0 0 1,3 7-1,-3-9 5,0 0 1,1 0-1,-1 0 0,1 0 1,-1-1-1,1 1 0,0 0 1,0-1-1,-1 1 0,1-1 1,0 0-1,0 0 0,1 0 0,-1 0 1,0 0-1,0 0 0,0 0 1,1 0-1,-1-1 0,0 0 1,1 1-1,-1-1 0,0 0 1,1 0-1,-1 0 0,5-1 0,2 0 41,0-1 0,0 0 0,-1-1-1,1 0 1,-1 0 0,0-1-1,1 0 1,-1 0 0,8-7-1,-11 8-5,-1 0-1,1 0 1,-1-1-1,0 1 1,0-1-1,0 0 1,0 0-1,-1-1 1,0 1-1,0-1 1,0 1-1,0-1 1,-1 0-1,0 0 1,0 0-1,2-7 1,-4 11-40,0 0 1,1 0-1,-1 0 0,0-1 1,0 1-1,0 0 1,0 0-1,0 0 1,0 0-1,0 0 0,0 0 1,-1 0-1,1 0 1,0 0-1,-1 0 1,1 0-1,-1 0 1,1 0-1,-1 0 0,1 0 1,-1 1-1,1-1 1,-1 0-1,0 0 1,0 0-1,1 1 0,-2-2 1,0 2-69,0-1 1,1 1-1,-1-1 0,0 1 1,0 0-1,1-1 1,-1 1-1,0 0 0,0 0 1,0 1-1,0-1 1,1 0-1,-1 0 0,-2 2 1,-2-1-277,0 1 1,0 1-1,0-1 0,0 1 1,1 0-1,0 0 1,-1 1-1,-6 5 0,5 3-322,5 0-104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3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18652,'10'-2'666,"1"0"0,-1 1 1,1 0-1,-1 1 0,1 0 0,-1 0 1,1 1-1,14 3 0,-21-3-537,0 0 0,0 1 1,-1-1-1,1 1 0,-1-1 0,1 1 0,-1 0 0,0 0 1,0 1-1,0-1 0,4 4 0,-5-4-93,0 1 1,-1-1-1,1 0 0,-1 0 0,0 1 0,0-1 0,0 1 1,0-1-1,0 1 0,-1-1 0,1 1 0,-1 0 1,1-1-1,-1 1 0,0 0 0,0-1 0,0 1 1,-1 3-1,-2 5-16,0 0 0,-1 0 0,0-1 1,-1 0-1,0 1 0,0-2 0,-13 17 0,-1 5-17,19-31-5,-1 1-1,1-1 1,-1 1 0,1-1 0,0 1 0,-1-1 0,1 1-1,0-1 1,-1 1 0,1-1 0,0 1 0,0 0 0,-1-1-1,1 1 1,0-1 0,0 1 0,0 0 0,0-1-1,0 1 1,0 0 0,0-1 0,0 1 0,0-1 0,0 1-1,0 0 1,0-1 0,1 1 0,-1-1 0,0 1 0,0 0-1,1-1 1,-1 2 0,2-2-2,-1 0 0,0 0 0,0 1 0,1-1 0,-1 0 0,0 0 0,1 0 0,-1-1 0,0 1 0,0 0 0,1 0 0,-1-1 0,0 1 0,2-1 0,43-20-96,-21 5 16,-1-1 1,-1 0 0,27-28-1,-18 16-216,-33 48-56,-3-6 293,-6 33-25,9-43 102,1 0 0,-1 0 0,1 0 0,0 0 0,0 0 0,1 0 0,-1 0 0,1 0 0,-1 0 0,1 0 0,0-1 0,1 5 0,-1-6 3,0 0 1,0 0 0,0 0-1,0-1 1,-1 1-1,1 0 1,1 0 0,-1-1-1,0 1 1,0 0-1,0-1 1,0 1 0,0-1-1,0 1 1,1-1 0,-1 0-1,0 0 1,0 1-1,1-1 1,-1 0 0,0 0-1,0 0 1,1 0-1,-1 0 1,0-1 0,0 1-1,3-1 1,33-13 350,-22 7-211,-1-2 0,1 1-1,-2-2 1,1 0 0,-1-1 0,-1 0-1,0-1 1,-1 0 0,0-1-1,0 0 1,11-21 0,-27 44-639,1 1-1,0 0 1,1 0 0,-1 0 0,2 0 0,0 1 0,0-1-1,1 21 1,1-21-310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33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82 327 17660,'0'0'94,"0"-1"0,-1 1 1,1 0-1,0 0 0,-1-1 1,1 1-1,0 0 0,-1 0 0,1 0 1,0-1-1,-1 1 0,1 0 1,-1 0-1,1 0 0,0 0 0,-1 0 1,1 0-1,-1 0 0,1 0 1,0 0-1,-1 0 0,1 0 0,-1 0 1,1 0-1,0 0 0,-1 0 1,1 0-1,-1 1 0,-14 9 1573,-10 18 863,21-21-2377,0-1 1,0 1 0,1-1 0,0 1-1,0 0 1,1 0 0,0 1 0,0-1 0,1 0-1,0 1 1,0-1 0,1 12 0,0-18-149,0 0 0,1 1 1,-1-1-1,1 0 1,0 0-1,-1 1 0,1-1 1,0 0-1,0 0 0,-1 0 1,1 0-1,0 0 1,0 0-1,0 0 0,0 0 1,1 0-1,-1 0 0,0-1 1,0 1-1,0 0 1,1-1-1,-1 1 0,0-1 1,1 0-1,-1 1 0,0-1 1,1 0-1,-1 0 0,1 0 1,-1 0-1,0 0 1,1 0-1,-1 0 0,1 0 1,1-1-1,5 0-39,-1 0 0,1-1 0,-1 0 0,15-6-1,-10 2 13,-1 0 1,1-1-1,-1-1 0,-1 1 0,1-2 0,-1 0 0,0 0 0,8-11 0,-6 4 16,0 1 0,-1-1 0,0-1-1,14-32 1,-22 38-24,-9 17 2,-10 18 37,5-4 19,-11 28 1,19-41-14,0 0 1,1 1 0,0-1-1,1 1 1,-1-1-1,1 1 1,1 12-1,0-19-6,0 1 0,0-1 0,0 0 0,0 1 0,1-1 0,-1 0 0,0 1 0,1-1-1,-1 0 1,1 1 0,0-1 0,-1 0 0,1 0 0,0 0 0,0 0 0,0 0 0,-1 0 0,1 0 0,0 0-1,1 0 1,-1 0 0,2 1 0,-1-1 5,0 0-1,1-1 1,-1 1-1,1 0 1,-1-1-1,1 0 1,-1 1-1,1-1 1,0 0-1,-1 0 1,4-1-1,4-1 20,0 0 0,-1-1 0,1 0 1,-1 0-1,10-5 0,-6 1 1,-1 0 1,0-1 0,-1-1 0,1 1-1,-2-2 1,13-12 0,-17 15-32,1 0 1,-1-1 0,-1 0-1,0 0 1,0 0-1,0 0 1,-1-1 0,0 0-1,-1 0 1,3-10 0,-5 18-4,-1 1 1,0 0-1,0 0 1,0-1-1,0 1 1,0 0-1,0 0 1,0-1-1,1 1 1,-1 0 0,0-1-1,0 1 1,0 0-1,0-1 1,0 1-1,0 0 1,0-1-1,-1 1 1,1 0 0,0 0-1,0-1 1,0 1-1,0 0 1,0-1-1,0 1 1,-1 0-1,1 0 1,0-1-1,0 1 1,0 0 0,0 0-1,-1-1 1,1 1-1,0 0 1,0 0-1,-1 0 1,1 0-1,0-1 1,-1 1 0,1 0-1,0 0 1,-1 0-1,0 0 1,1 0 0,-1 0 0,0 1 0,0-1 0,1 0 0,-1 1 0,0-1 0,0 1 0,1-1 0,-1 1 0,0-1 0,1 1 0,-1-1 0,1 1 0,-1-1 0,1 1 0,-1 1 0,-4 5 23,0 1 0,1 0 0,0 1 0,0-1 0,-4 18 0,6-21-10,1 0 1,0 1 0,0-1 0,0 0 0,1 1 0,0-1 0,0 0 0,0 1 0,1-1 0,-1 0-1,1 0 1,2 6 0,-2-10-2,-1 1 0,1-1 0,0 1 0,0-1 0,0 0 0,-1 0 0,1 1 0,1-1 0,-1 0 0,0 0 0,0 0 0,0 0 0,1 0 0,-1 0 0,0 0 0,1-1 0,-1 1 0,1 0 0,-1-1 0,2 1 0,0 0 9,1-1 1,-1 1-1,0-1 1,1 0-1,-1 0 1,1 0-1,-1-1 1,0 1-1,4-2 1,4-1 27,-1-1 0,0 1 0,0-2 0,-1 0 0,11-6 0,-5 1 15,0-1 0,19-18 0,-28 24-85,-1-1 0,0 1 0,-1-1 1,1 0-1,-1 0 0,0 0 0,-1 0 1,1-1-1,2-7 0,-6 14 17,0 0 0,-1 0 0,1 0-1,0 0 1,0 0 0,0 0 0,0 0 0,0 0 0,0 0-1,-1 0 1,1 1 0,0-1 0,0 0 0,0 0-1,0-1 1,0 1 0,-1 0 0,1 0 0,0 0 0,0 0-1,0 0 1,0 0 0,0 0 0,0 0 0,-1 0-1,1 0 1,0 0 0,0 0 0,0 0 0,0 0 0,0 0-1,0-1 1,0 1 0,-1 0 0,1 0 0,0 0 0,0 0-1,0 0 1,0 0 0,0 0 0,0-1 0,0 1-1,0 0 1,0 0 0,0 0 0,0 0 0,0 0 0,0-1-1,0 1 1,0 0 0,-10 10-83,2-1 50,0 1 0,1 0 0,-6 12 0,10-17 39,0 0 1,1 0-1,0 1 1,0-1-1,0 1 0,0-1 1,1 1-1,-1 10 1,2-15-2,0-1 0,0 1 0,0-1 0,0 1 0,0 0 0,0-1 0,0 1 0,0-1 0,0 1 0,1-1 0,-1 1 0,0 0 0,0-1 0,1 1 0,-1-1 0,0 1 0,1-1 0,-1 1 0,0-1 0,1 1 0,-1-1 0,1 0 0,-1 1 0,1-1 0,-1 0 0,1 1 0,-1-1 0,2 1 0,-1-1 0,1 0 0,-1 1 0,1-1 0,-1 0-1,1 0 1,-1 0 0,1 0 0,0-1 0,-1 1 0,1 0 0,1-1-1,3-1-14,1-1-1,-1 0 1,0 0 0,7-4-1,-5 2-67,0-1 1,0 0-1,-1 0 1,10-11-1,-14 15-303,-5 9 233,-4 7 55,-19 36-154,23-47 250,1 1 0,-1 0 0,1 0 1,0 0-1,0 0 0,1 0 0,-1 0 1,1 0-1,0 1 0,0-1 0,0 4 0,1-7 7,-1 0-1,1 0 0,0 0 0,0 0 1,-1 0-1,1 0 0,0 0 0,0 0 1,0-1-1,0 1 0,0 0 0,0-1 0,0 1 1,0-1-1,0 1 0,0-1 0,0 1 1,0-1-1,0 0 0,1 0 0,-1 1 1,0-1-1,0 0 0,0 0 0,0 0 1,1 0-1,-1 0 0,0-1 0,2 1 0,35-7 111,-32 5-104,7-2 63,1 0 1,-2-1 0,1 0 0,23-14 0,-34 18-60,0 0 1,0-1-1,0 1 1,0-1-1,0 1 1,0-1-1,0 0 1,-1 0-1,1 0 1,-1 0-1,0 0 1,1 0-1,-1 0 1,0 0-1,0-1 1,0 1-1,0 0 1,-1-1-1,1 1 1,-1 0-1,1-1 1,-1 1 0,0-1-1,0 1 1,0-1-1,0 1 1,-1-1-1,1 1 1,-1 0-1,1-1 1,-1 1-1,0-1 1,0 1-1,0 0 1,-1-3-1,0 2-8,0 0 0,1 0 0,0-1-1,-1 1 1,1-1 0,-1-4 0,2 7-10,0 0 0,0 1 0,1-1 0,-1 0 0,0 1 1,0-1-1,0 0 0,0 1 0,1-1 0,-1 1 0,0-1 1,0 0-1,1 1 0,-1-1 0,1 1 0,-1-1 0,0 1 1,1-1-1,-1 1 0,1-1 0,-1 1 0,1-1 0,-1 1 1,1 0-1,0-1 0,-1 1 0,1 0 0,-1 0 0,1-1 1,0 1-1,-1 0 0,1 0 0,0 0 0,-1 0 0,1 0 1,0 0-1,-1 0 0,1 0 0,0 0 0,-1 0 0,1 0 1,0 0-1,12 0-333,-1-1 1,1 0 0,-1-1 0,1-1-1,-1 0 1,0 0 0,0-1-1,0-1 1,-1 0 0,1-1-1,11-8 1,-16 10 173,0-1 1,0-1-1,0 1 0,-1-1 0,0 0 1,0-1-1,-1 1 0,0-1 0,0 0 1,0-1-1,-1 1 0,0-1 1,-1 0-1,1 0 0,-1 0 0,-1 0 1,2-12-1,5-42 1491,-9 61-1303,0 1 0,0 0 0,0 0 1,0-1-1,0 1 0,0 0 0,0-1 0,0 1 1,0 0-1,0 0 0,0-1 0,0 1 0,0 0 1,0-1-1,0 1 0,0 0 0,-1 0 0,1-1 1,0 1-1,0 0 0,0 0 0,0 0 0,-1-1 1,1 1-1,0 0 0,0 0 0,-1 0 0,1-1 1,0 1-1,0 0 0,-1 0 0,1 0 0,0 0 1,0 0-1,-1 0 0,1 0 0,0-1 0,0 1 1,-1 0-1,1 0 0,0 0 0,-1 0 0,1 0 0,0 0 1,0 0-1,-1 0 0,1 1 0,0-1 0,-1 0 1,1 0-1,0 0 0,0 0 0,-1 0 0,1 0 1,0 1-1,0-1 0,-1 0 0,1 0 0,0 0 1,0 0-1,0 1 0,-1-1 0,1 0 0,0 0 1,0 1-1,0-1 0,0 0 0,-1 1 0,-15 18 583,-15 46 174,-25 76-1,42-100-624,3 2-1,1-1 0,-5 50 0,11-69-97,3-18-26,0 0-1,0 0 1,0 0 0,1-1-1,-1 1 1,1 0-1,0 0 1,1 0 0,-1 0-1,1 0 1,2 7 0,-3-12-30,0 0 1,0 0-1,1 0 1,-1 1 0,0-1-1,0 0 1,1 0 0,-1 0-1,0 0 1,0 1-1,1-1 1,-1 0 0,0 0-1,0 0 1,1 0-1,-1 0 1,0 0 0,0 0-1,1 0 1,-1 0-1,0 0 1,1 0 0,-1 0-1,0 0 1,0 0-1,1 0 1,-1 0 0,0 0-1,0 0 1,1-1-1,-1 1 1,0 0 0,0 0-1,1 0 1,-1 0-1,0 0 1,0-1 0,1 1-1,-1 0 1,0 0-1,0 0 1,0-1 0,0 1-1,1 0 1,-1 0 0,0-1-1,0 1 1,0 0-1,0 0 1,0-1 0,9-13 181,5-17 69,64-120-4,-77 149-257,-1 0 1,1 0-1,1 1 1,-1-1-1,0 0 1,0 1-1,1-1 1,-1 1-1,1-1 1,-1 1-1,1-1 1,0 1-1,-1 0 1,1 0-1,0 0 1,0 0-1,0 0 1,2-1-1,-1 2 6,0 0 1,0 1-1,0-1 0,0 1 0,0-1 1,-1 1-1,1 0 0,0 0 0,-1 0 1,1 0-1,0 1 0,3 2 0,-2-2 2,0 0 0,-1-1 0,1 1 0,0-1 1,1 1-1,-1-1 0,0-1 0,0 1 0,0 0 0,1-1 0,-1 0 0,0 0 0,1 0 0,-1-1 0,0 1 0,5-2 0,-3 0 4,0 0-1,0-1 1,-1 1 0,1-1-1,-1 0 1,0-1-1,0 1 1,0-1-1,-1 0 1,7-7-1,-4 4-7,-2 0 0,1 0 0,-1 0-1,0-1 1,-1 1 0,0-1-1,0 0 1,-1-1 0,0 1 0,0-1-1,-1 1 1,0-1 0,0 0 0,-1 0-1,0-14 1,-1 21-4,0 1-1,0 0 1,0-1-1,0 1 0,0 0 1,-1-1-1,1 1 1,-1 0-1,1-1 1,-1 1-1,1 0 1,-1 0-1,0 0 1,1-1-1,-1 1 0,-1-1 1,2 2-2,-1-1 1,0 1-1,1 0 0,-1 0 1,0-1-1,1 1 0,-1 0 1,1 0-1,-1-1 1,0 1-1,0 0 0,1 0 1,-1 0-1,0 0 1,1 0-1,-1 0 0,0 0 1,1 0-1,-1 1 0,0-1 1,1 0-1,-2 1 1,-1 0-10,0 1 0,0-1 1,0 1-1,0 0 0,1 0 0,-1 1 1,0-1-1,1 0 0,-1 1 1,-1 3-1,-4 5-1,1 0-1,0 1 1,0-1 0,-4 15-1,9-23 15,1 0-1,0 0 1,0 0-1,0 1 1,0-1-1,0 0 1,1 1-1,-1-1 1,1 1 0,0-1-1,0 0 1,0 1-1,1-1 1,-1 1-1,1-1 1,0 0-1,0 1 1,0-1-1,0 0 1,0 0 0,3 4-1,-1-5 4,-1 0 1,1 0-1,-1 0 1,1 0-1,0-1 0,0 1 1,0-1-1,0 0 0,0 0 1,0 0-1,0 0 0,0 0 1,0-1-1,1 0 0,-1 1 1,0-1-1,0 0 0,0-1 1,1 1-1,-1 0 0,4-2 1,8-1 7,0 0 0,-1-1 0,16-7-1,-14 4 3,0 0 0,-1-1-1,0-1 1,0 0-1,-1-1 1,-1 0-1,1-1 1,-2-1-1,0 0 1,0 0-1,-1-1 1,0-1-1,-2 0 1,1-1-1,-2 1 1,0-2-1,0 1 1,9-31 0,-16 40-18,0-1 0,0 1 0,0-1 1,0 0-1,-1 1 0,0-1 1,-1 1-1,0-1 0,0 1 0,-2-11 1,2 15 0,0 0 0,1 0 0,-1 1 0,0-1 0,0 0 1,0 0-1,0 0 0,0 1 0,0-1 0,-1 1 0,1-1 0,-1 1 0,1-1 1,-1 1-1,1 0 0,-1-1 0,0 1 0,0 0 0,1 0 0,-1 1 0,0-1 1,0 0-1,0 0 0,0 1 0,0 0 0,0-1 0,0 1 0,0 0 0,0 0 1,0 0-1,0 0 0,0 0 0,0 0 0,0 1 0,-1-1 0,2 1 1,-1-1-1,-2 2 0,-5 1-12,1 1 0,-1 0 0,1 1 0,0-1 0,0 2 0,1-1 0,0 1 0,0 0 0,0 0 0,1 1 0,0 0 0,0 0 0,0 1 0,-3 8 0,-2 1 8,2 0 0,0 1 0,1 0 0,1 1 0,-8 29 0,12-35 18,1 1 0,0-1-1,1 1 1,0-1-1,1 1 1,1 0-1,2 14 1,-2-22-42,1-1 0,-1 1 0,1-1 0,0 0 0,0 0 0,0 0-1,1 0 1,5 8 0,-5-10-47,-1 0 0,0-1 0,1 0 0,-1 1 0,1-1 0,0 0 0,0 0 1,0-1-1,0 1 0,0 0 0,0-1 0,0 0 0,0 0 0,1 0 0,4 1 0,-7-2 14,1 1 0,0-1 1,-1 0-1,1 1 0,0-1 0,0 0 1,-1 0-1,1-1 0,0 1 0,0 0 1,-1 0-1,1-1 0,0 1 1,-1-1-1,1 1 0,-1-1 0,1 0 1,0 0-1,-1 0 0,0 0 0,1 0 1,-1 0-1,1 0 0,-1 0 1,0 0-1,0-1 0,2-2 0,-1-14-549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3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19860,'11'1'2153,"7"2"-1505,7-2-344,4 1 656,3-2-408,1 3 32,-2 0-384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18604,'1'1'211,"0"0"0,1 0 0,-1 0 0,0 1 0,0-1 0,1 0 0,-1 0 0,0 1-1,0-1 1,-1 0 0,1 1 0,0-1 0,0 1 0,-1 0 0,1-1 0,-1 1 0,1-1 0,-1 1 0,0 0 0,1-1 0,-1 1 0,0 0 0,0-1 0,0 1-1,-1 2 1,0 7 674,0 0 0,-7 20-1,3-11-383,4-14-397,0-1 1,1 0-1,-1 0 0,1 0 0,0 1 0,0-1 0,1 0 1,1 8-1,-1-12-93,-1 1 1,1-1-1,0 1 0,-1-1 1,1 0-1,0 1 0,0-1 1,0 0-1,0 0 0,0 1 1,0-1-1,0 0 0,0 0 1,1 0-1,-1-1 0,0 1 1,1 0-1,-1 0 0,1-1 1,-1 1-1,0-1 1,1 1-1,-1-1 0,1 0 1,0 1-1,-1-1 0,1 0 1,-1 0-1,1 0 0,-1 0 1,1 0-1,1-1 0,4 0-12,0-1 0,0 0 0,0-1 0,0 0 0,-1 0-1,1 0 1,-1-1 0,0 1 0,0-2 0,0 1-1,0-1 1,-1 1 0,0-2 0,0 1 0,0 0-1,-1-1 1,8-12 0,-13 19 2,-2 5-151,0 0-1,0 1 1,0-1 0,1 1 0,0 0-1,0 0 1,1 0 0,0 0-1,0 0 1,0 8 0,6 2-118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37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35 17316,'0'0'86,"1"0"0,-1 0 0,1 0 1,0 0-1,-1 1 0,1-1 0,-1 0 1,1 0-1,-1 0 0,1 1 0,-1-1 1,1 0-1,-1 0 0,1 1 0,-1-1 1,1 0-1,-1 1 0,1-1 0,-1 1 1,0-1-1,1 1 0,-1-1 0,0 1 1,1-1-1,-1 1 0,0-1 0,0 1 1,1-1-1,-1 1 0,0-1 0,0 1 1,0-1-1,0 1 0,0 0 0,0-1 1,0 1-1,0-1 0,0 1 0,0-1 1,0 1-1,0 0 0,-1 0 0,-2 31 1808,3-31-1575,-17 119 2367,-41 199-1094,51-291-1300,6-18 67,6-18 78,9-33-195,-2 0 0,8-52 0,-2 9-217,-12 60-29,28-102-79,-26 103 32,0 1 1,1 0-1,16-27 0,-24 47 41,1 0 1,-1-1 0,1 1 0,-1 0 0,1 0 0,0 0 0,0 1-1,0-1 1,0 0 0,0 1 0,0-1 0,0 1 0,0 0 0,1-1 0,3 0-1,-4 1 6,-1 1 0,1 0 0,-1 0-1,1 0 1,-1 0 0,1 1 0,-1-1-1,1 0 1,-1 0 0,1 1-1,-1-1 1,0 1 0,1 0 0,-1-1-1,0 1 1,1 0 0,-1 0 0,0 0-1,0-1 1,1 1 0,-1 1-1,0-1 1,0 0 0,0 0 0,-1 0-1,3 3 1,5 10-4,0 1 0,-1 0-1,0 1 1,-1-1 0,-1 1 0,-1 1 0,0-1-1,-1 0 1,-1 1 0,0 0 0,-1 18-1,-1-28 36,0-1-1,-1 1 0,1 0 0,-1-1 0,-1 1 0,1-1 0,-1 0 1,-1 0-1,1 1 0,-1-1 0,0 0 0,0-1 0,0 1 0,-1-1 0,0 1 1,0-1-1,-1 0 0,1-1 0,-1 1 0,0-1 0,0 0 0,-1 0 1,1 0-1,-1-1 0,0 0 0,0 0 0,0 0 0,0-1 0,0 0 0,-1 0 1,1-1-1,-1 1 0,1-1 0,-1-1 0,1 1 0,-12-2 0,10 0-10,1 0 0,0 0 0,-1-1 0,1 0 0,0 0 0,0-1 0,-11-6 0,16 8-126,0 0 0,0 0 0,0 0 0,0-1 0,0 1 0,0-1 1,0 1-1,0-1 0,0 0 0,1 0 0,-1 0 0,1 0 0,0 0 0,-1 0 1,1 0-1,0 0 0,0 0 0,0-1 0,0 1 0,1 0 0,-1-1 0,1 1 1,-1-1-1,1 1 0,0 0 0,0-5 0,0 6 4,1 0-1,-1-1 1,0 1-1,1 0 1,0-1-1,-1 1 0,1 0 1,0 0-1,-1 0 1,1-1-1,0 1 1,0 0-1,0 0 1,0 0-1,0 0 1,0 1-1,0-1 1,1 0-1,-1 0 1,0 1-1,0-1 1,1 0-1,-1 1 1,0-1-1,1 1 1,-1 0-1,0-1 1,1 1-1,2 0 1,15-1-933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1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0 13395,'-4'31'1944,"-6"0"-1104,1 5-383,0 1 1647,1 2-1352,2-2-168,2-1-544,2-2-360,1-8-576,-1-4 696,-2-8-168,-3-4-160</inkml:trace>
  <inkml:trace contextRef="#ctx0" brushRef="#br0" timeOffset="1">1 211 17148,'1'4'1728,"6"-2"-1264,8-4-248,5 0 952,9-1-856,6-3-304,14-3-672,6 2 2113,5-4-1449,3-2-16,1 0 16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37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22749,'8'0'1816,"12"2"1693,-19-2-3476,-1 1-1,1-1 1,-1 1-1,1-1 1,0 1-1,-1-1 1,0 1-1,1 0 1,-1-1 0,1 1-1,-1 0 1,0-1-1,1 1 1,-1 0-1,0-1 1,0 1-1,0 0 1,1 0-1,-1-1 1,0 1 0,0 0-1,0 0 1,0-1-1,0 1 1,0 0-1,-1 0 1,0 5-23,0-1 0,0 0-1,0 0 1,-1 0 0,0 0 0,0 0 0,0-1 0,-1 1-1,0 0 1,0-1 0,0 0 0,0 0 0,-1 0 0,1 0-1,-1 0 1,-6 4 0,4-2-32,0 0 1,0 0-1,1 0 0,0 0 1,-8 14-1,13-19 2,-1 0-1,1-1 0,0 1 1,0 0-1,0-1 0,0 1 1,0 0-1,1-1 0,-1 1 1,0 0-1,0-1 1,0 1-1,1 0 0,-1-1 1,0 1-1,0 0 0,1-1 1,-1 1-1,1-1 0,-1 1 1,1-1-1,-1 1 1,1-1-1,-1 1 0,1-1 1,-1 1-1,1-1 0,-1 0 1,1 1-1,0-1 0,-1 0 1,1 1-1,1-1 1,31 14-352,-20-10 257,-9-2 95,-1 0 1,1 1-1,0-1 0,-1 0 1,1 1-1,-1 0 0,0 0 1,0 0-1,0 0 1,0 0-1,3 6 0,-5-7 35,0-1-1,-1 1 1,1-1-1,0 1 0,-1-1 1,0 1-1,1-1 1,-1 1-1,0-1 0,0 1 1,1 0-1,-1-1 1,0 1-1,-1-1 1,1 1-1,0 0 0,0-1 1,-1 1-1,1-1 1,-1 1-1,1-1 1,-1 1-1,0-1 0,0 0 1,1 1-1,-1-1 1,0 0-1,0 1 1,0-1-1,0 0 0,-1 0 1,1 0-1,-2 1 1,-4 4 174,-1-1-1,0 0 1,0-1 0,0 0 0,-1 0 0,1 0 0,-1-1-1,0-1 1,-18 4 0,22-5-144,0-1-1,-1 1 1,1-1 0,-1 0-1,1 0 1,0 0 0,-1-1-1,1 0 1,0 0 0,-1 0-1,1 0 1,0-1-1,0 0 1,0 0 0,0-1-1,0 1 1,1-1 0,-7-5-1,10 7-148,0 0 1,0 0-1,0 0 0,0 0 0,0-1 0,1 1 1,-1 0-1,0-1 0,0 1 0,1 0 0,-1-1 1,1 1-1,-1-1 0,1 1 0,0-1 1,0 1-1,-1-1 0,1 0 0,0 1 0,0-1 1,1 1-1,-1-1 0,0 1 0,0-1 0,1 1 1,-1-1-1,1-1 0,1 0-81,-1 1-1,1-1 1,0 0 0,-1 0-1,1 1 1,0-1 0,1 1-1,-1-1 1,0 1-1,1 0 1,-1 0 0,5-2-1,19-9-766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23725,'3'4'1344,"4"2"-527,0-6-105</inkml:trace>
  <inkml:trace contextRef="#ctx0" brushRef="#br0" timeOffset="1">1 174 20068,'17'10'2577,"6"-4"-1593,6-6-384,-1-4 1361,10 2-681,-3-1-296,3-1-888,-4-2-424,1 0 328,-4-1-144,-2-7-144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4:40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 12419,'0'1'195,"-1"-1"0,0 1 0,0-1 0,0 0 0,0 1-1,0-1 1,0 0 0,1 0 0,-1 0 0,0 0 0,0 0 0,0 0 0,0 0 0,0 0 0,0 0 0,0 0 0,0-1 0,-1 1 0,1-1 50,1 1 0,-1-1 0,1 1 0,-1-1 0,1 1 0,0 0 0,-1-1 0,1 0 0,0 1-1,-1-1 1,1 1 0,0-1 0,0 1 0,-1-1 0,1 0 0,0 1 0,0-1 0,0 1 0,0-1 0,0 0 0,0 0 0,0-1 319,0-1 0,1 1 0,-1-1 0,0 1 0,1 0 0,0-1 0,0 1 0,0 0 1,0-1-1,0 1 0,0 0 0,3-4 0,-3 6-516,-1 0 1,1-1-1,-1 1 1,1 0 0,0 0-1,-1 0 1,1-1-1,0 1 1,0 0-1,-1 0 1,1 0-1,0 0 1,-1 0-1,1 0 1,0 0 0,-1 1-1,1-1 1,0 0-1,-1 0 1,1 0-1,0 1 1,-1-1-1,1 0 1,-1 1-1,1-1 1,0 0 0,-1 1-1,1 0 1,21 16 200,-19-14-171,5 3-86,-1 0 0,1-1 1,0 0-1,0 0 0,1-1 1,-1 0-1,1 0 0,18 4 0,-23-7-81,1 0-1,0-1 1,-1 1-1,1-1 1,0 0-1,-1 0 1,1-1-1,0 1 1,-1-1-1,1 0 0,0-1 1,-1 1-1,0-1 1,1 0-1,-1 0 1,0 0-1,0 0 1,0-1-1,7-5 0,15-17-231,-1-2-119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5:3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28 15171,'3'-7'879,"3"-10"2414,-9 14-1128,-7 7 297,1 5-2108,0-1-1,0 1 0,1 0 0,0 1 0,1 0 0,0 1 0,-10 18 0,16-28-347,0 0 1,1 0-1,-1 1 0,0-1 0,1 0 0,-1 0 1,1 0-1,-1 0 0,1 1 0,-1-1 1,1 0-1,0 0 0,0 1 0,0-1 1,0 0-1,0 0 0,0 1 0,0-1 0,0 0 1,0 1-1,0-1 0,1 0 0,-1 0 1,0 1-1,1-1 0,-1 0 0,1 0 1,0 0-1,-1 0 0,1 0 0,0 0 0,0 0 1,0 0-1,-1 0 0,1 0 0,0 0 1,0 0-1,0-1 0,1 1 0,-1 0 1,0-1-1,0 1 0,0-1 0,3 2 0,5 0 11,1 1-1,-1-1 0,1 0 1,18 0-1,-18-1-7,-6-1-8,12 1-12,0 1 0,0 0 0,-1 1 0,1 1 0,17 6 0,-30-9 1,0 0 0,0 1 1,0-1-1,-1 1 0,1-1 0,0 1 0,-1 0 1,0 0-1,1 0 0,-1 0 0,0 1 1,0-1-1,0 0 0,0 1 0,-1-1 0,1 1 1,-1 0-1,1 0 0,-1 0 0,0-1 1,0 1-1,0 0 0,-1 0 0,1 1 0,-1-1 1,1 0-1,-1 0 0,0 0 0,0 0 0,-1 0 1,1 0-1,-1 0 0,-1 6 0,1-4 0,-1 1-1,0 0 0,-1-1 1,1 1-1,-1-1 0,0 0 1,0 0-1,-1 0 0,1 0 1,-1-1-1,0 1 0,-1-1 1,1 0-1,-1 0 0,1-1 1,-1 1-1,0-1 0,-1 0 1,1 0-1,0-1 0,-1 1 1,1-1-1,-1-1 0,0 1 1,0-1-1,0 0 0,0 0 1,0-1-1,0 1 0,0-1 1,0-1-1,0 1 0,1-1 1,-1 0-1,0 0 0,0-1 1,0 0-1,1 0 0,-1 0 1,1-1-1,-1 0 0,1 0 1,0 0-1,0 0 0,-4-5 1,-1-2-327,1 0 0,0 0 0,0-1 0,1 0 0,-9-18 0,3 1-298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5:34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18924,'8'-5'2064,"2"4"-1191,2-2-297,9 0 1376,3 2-648,9-2-567,4 0-201,5-3-352,-1-1-184,-2 1-816,0 2-481,-8-3 1049,-2 1-224,-5 5-176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5:3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61 16171,'-5'8'4379,"13"-9"-848,3-1-3055,125-27 2385,-64 17-2441,-17 2-316,103-4 0,-111 20-523,-40-4-155,0-1 1,0 0-1,1 0 0,-1 0 0,10-1 0,-17 0 537,0 0 1,0 0 0,0-1-1,1 1 1,-1 0 0,0 0-1,0 0 1,1 0-1,-1 0 1,0 0 0,0 0-1,0 0 1,0-1 0,1 1-1,-1 0 1,0 0-1,0 0 1,0 0 0,0 0-1,1-1 1,-1 1 0,0 0-1,0 0 1,0 0-1,0-1 1,0 1 0,0 0-1,0 0 1,0-1-1,0 1 1,0 0 0,0-1-1,1 1-153,-1-6-694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5:35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19476,'-1'0'908,"-4"0"-267,0 0-1,0 0 0,0 1 1,0 0-1,0 0 0,-10 3 1,-2 4-610,1 1 0,0 1 0,0 0 1,1 1-1,0 0 0,1 1 1,1 1-1,0 0 0,0 1 0,1 0 1,1 1-1,1 1 0,0-1 0,1 2 1,0-1-1,2 1 0,0 0 1,1 1-1,-8 32 0,13-42-17,0-1-1,0 1 1,1-1 0,0 1-1,0 0 1,0-1 0,1 1-1,1-1 1,-1 1 0,4 9-1,-4-14-3,0 0 0,1 1 0,-1-1 0,1 0 0,0 0 0,0-1 0,0 1 0,0 0 0,1-1 0,-1 1 0,1-1 0,-1 1 0,1-1-1,0 0 1,0 0 0,0-1 0,0 1 0,0-1 0,0 1 0,0-1 0,1 0 0,-1 0 0,0 0 0,5 0 0,0 0 46,1-1 0,0 0-1,0-1 1,0 0 0,0 0 0,0-1 0,0 0-1,-1-1 1,1 0 0,-1 0 0,14-7 0,-15 6 38,0 0 0,0 0-1,0-1 1,-1 0 0,0 0 0,0 0 0,0-1 0,-1 0 0,0 0 0,0-1 0,0 1 0,-1-1-1,4-8 1,-7 13-54,0-1-1,0 1 0,0 0 1,-1-1-1,1 1 0,-1-1 1,1 1-1,-1-1 0,0 1 0,0-1 1,0 1-1,0-1 0,-1 1 1,1 0-1,-1-1 0,0 1 1,1-1-1,-1 1 0,-2-3 1,1 1 2,-1 0 0,1 1 0,-1-1 0,0 1 0,0 0 0,0 0 1,-1 0-1,1 1 0,-1-1 0,-4-2 0,-3-1-65,1 2-1,-1-1 1,0 1-1,0 1 0,0-1 1,0 2-1,-18-2 1,6 4-208,8-2-3405,33-9 1434,8 0 1107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5:3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17996,'0'0'54,"0"0"-1,0 0 1,0 0 0,0 0 0,0 0 0,0-1-1,0 1 1,0 0 0,0 0 0,0 0 0,0 0-1,0 0 1,0 0 0,0-1 0,0 1 0,0 0-1,0 0 1,0 0 0,0 0 0,0 0 0,0-1-1,0 1 1,0 0 0,0 0 0,0 0 0,0 0-1,0 0 1,0-1 0,0 1 0,0 0 0,0 0-1,0 0 1,-1 0 0,1 0 0,0 0 0,0 0-1,0 0 1,0-1 0,0 1 0,0 0 0,-1 0-1,1 0 1,0 0 0,0 0 0,0 0 0,0 0-1,0 0 1,-1 0 0,-8 5 1671,-7 12 574,14-13-2144,-1-1-1,2 1 1,-1 0-1,1 0 1,-1 1-1,1-1 1,0 0 0,0 0-1,1 1 1,-1-1-1,1 6 1,0-9-142,0-1-1,0 0 1,0 1 0,1-1-1,-1 0 1,0 1 0,0-1 0,0 1-1,0-1 1,0 0 0,0 1-1,1-1 1,-1 0 0,0 0-1,0 1 1,1-1 0,-1 0 0,0 1-1,0-1 1,1 0 0,-1 0-1,0 1 1,1-1 0,-1 0-1,0 0 1,1 0 0,-1 0-1,0 1 1,1-1 0,-1 0 0,1 0-1,15-3 215,11-11 84,-22 10-244,-1 0 0,0 0 0,0-1 0,0 1 0,-1-1 0,5-7 0,-7 10-59,0 1 0,0-1 0,0 0 0,0 1-1,0-1 1,-1 0 0,1 0 0,0 1 0,-1-1-1,0 0 1,1 0 0,-1 0 0,0 0-1,0 0 1,0 0 0,0 1 0,0-1 0,0 0-1,-1 0 1,1 0 0,-1 0 0,1 0 0,-2-2-1,1 3-28,1 1 0,0-1-1,-1 1 1,1-1-1,-1 1 1,1 0 0,-1-1-1,1 1 1,-1 0-1,1-1 1,-1 1-1,1 0 1,-1-1 0,1 1-1,-1 0 1,1 0-1,-1 0 1,0 0 0,1 0-1,-1 0 1,1 0-1,-1 0 1,0 0 0,1 0-1,-1 0 1,1 0-1,-1 0 1,0 0 0,1 0-1,-1 1 1,0-1-1,-16 12-2003,12-7 781,5-4 607,5-2-102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5:35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19692,'-10'18'6456,"-2"17"-4647,10-29-1852,0 0-1,0 0 1,1 0-1,0 0 1,0 0 0,0 1-1,1-1 1,0 0 0,1 11-1,0-15-1,0 0 0,0 0 0,1 0 0,-1 0 0,0 0 0,1 0 0,-1 0 0,1-1 0,-1 1 0,1-1 0,0 1 0,0-1 0,0 0-1,0 1 1,0-1 0,0 0 0,0 0 0,0-1 0,0 1 0,3 0 0,7 3-184,0-2-1,19 3 1,-16-3 97,0 0 23,33 6-57,-46-7 178,1 0 0,-1-1 0,1 1-1,-1 0 1,1 0 0,-1 1 0,0-1-1,1 1 1,-1-1 0,0 1 0,0 0 0,0-1-1,0 1 1,2 3 0,-4-4 8,1 1 1,-1-1-1,0 1 0,1-1 1,-1 0-1,0 1 1,0-1-1,0 0 1,0 1-1,0-1 0,0 1 1,0-1-1,-1 0 1,1 1-1,0-1 0,-1 0 1,1 1-1,-1-1 1,0 0-1,1 0 1,-1 1-1,0-1 0,0 0 1,1 0-1,-1 0 1,-2 1-1,-28 27 470,-35 19 349,58-42-740,-1-1 0,0-1-1,0 1 1,0-1 0,-19 5-1,26-9-118,0 1-1,-1-1 1,1 0-1,0 0 0,0 0 1,0 0-1,0 0 1,0 0-1,0-1 0,0 1 1,0-1-1,0 1 1,0-1-1,0 0 0,0 0 1,0 0-1,0 0 1,0 0-1,1 0 0,-1 0 1,0-1-1,1 1 1,-1 0-1,1-1 1,-1 0-1,1 1 0,0-1 1,-2-3-1,0-1-8,0-1 1,0 0-1,0 0 0,1 0 0,0 0 0,-1-13 1,-2-14-203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5:3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17676,'10'-6'2448,"4"2"-1247,4-2-481,9 0 1984,-1 2-1031,14 2-769,3-2-320,7 3-616,-1-1-448,1 2-848,-3 2-73,-8-2 1009,-1 2-336,-12 1-240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 15035,'-3'-1'241,"0"0"0,0 0 0,-1 1 0,1 0 0,0-1 0,0 1-1,-1 0 1,1 1 0,0-1 0,0 1 0,-1-1 0,-4 3 0,2-2 144,-8 3 81,0 0 1,0 1-1,0 0 0,1 1 0,-1 1 1,1 0-1,-19 15 0,23-16-425,1 1 0,0 0 0,0 1 0,1 0 0,0 0 0,0 0 0,1 1 0,0 0 0,0 0 0,1 1 0,-4 11 0,8-19-35,0 0 1,0 0-1,0 1 0,1-1 0,-1 0 0,1 1 1,0-1-1,0 0 0,0 1 0,0-1 1,0 1-1,0-1 0,2 4 0,-2-5-2,0 0-1,1 0 1,-1 0-1,1 0 0,0 0 1,-1 0-1,1 0 1,0 0-1,0-1 1,-1 1-1,1 0 1,0 0-1,0-1 0,0 1 1,0 0-1,0-1 1,0 1-1,0-1 1,0 1-1,2-1 1,0 1 6,1-1 1,-1 1-1,1-1 0,-1 0 1,1-1-1,-1 1 1,1 0-1,-1-1 1,0 0-1,1 0 1,-1 0-1,0 0 1,1-1-1,-1 1 1,0-1-1,4-3 1,4-2 90,-1-1 1,0-1 0,0 0-1,-1 0 1,-1-1-1,12-15 1,-16 18-40,0 1 0,0-1-1,0 1 1,-1-1 0,0 0-1,0-1 1,-1 1 0,0 0-1,0-1 1,0 1 0,-1-1 0,0-10-1,-1 18-86,0-1 0,0 0-1,0 0 1,0 1 0,0-1 0,0 0-1,-1 0 1,1 1 0,0-1 0,0 0-1,-1 1 1,1-1 0,0 0 0,-1 1-1,1-1 1,0 0 0,-1 1 0,1-1-1,-1 1 1,1-1 0,-1 0 0,0 1-1,1 0 1,-1-1 0,1 1 0,-1-1-1,0 1 1,1 0 0,-1-1 0,0 1-1,0 0 1,1 0 0,-1 0 0,0-1-1,0 1 1,1 0 0,-3 0 0,2 0-47,-1 1 1,0-1-1,0 0 1,0 1-1,0-1 1,0 1 0,0 0-1,1 0 1,-1 0-1,0-1 1,1 2-1,-1-1 1,0 0 0,-1 2-1,-5 7-357</inkml:trace>
  <inkml:trace contextRef="#ctx0" brushRef="#br0" timeOffset="1">405 333 19108,'-4'36'1592,"-11"-9"-1199,2-1-161,2-2 280,-1-1-368,8-5-712,1-6-337,2-4 641,1-7-224,-6 1-192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5:3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0 179 21085,'12'1'2360,"12"-5"-1384,6-9-368,13-1 1265,6-1-481,7-5-528,0 3-216,-3 3-584,-2-5-256,-6 6-552,-8 3-408,-13 0 1480,-6 3-624,-11-5-120,-1 1-176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5:37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27 18652,'9'-19'2172,"-9"18"-2111,0 1 0,0 0 0,0 0 1,0-1-1,0 1 0,0 0 0,0-1 0,0 1 0,0 0 0,0 0 1,0-1-1,0 1 0,0 0 0,-1 0 0,1-1 0,0 1 0,0 0 0,0 0 1,0-1-1,0 1 0,-1 0 0,1 0 0,0 0 0,0 0 0,0-1 1,-1 1-1,1 0 0,0 0 0,0 0 0,-1 0 0,1 0 0,0-1 1,0 1-1,-1 0 0,1 0 0,-1 0 0,-1 0 101,0 1-1,-1-1 1,1 0-1,0 1 1,0 0 0,-1-1-1,1 1 1,0 0-1,0 0 1,0 0-1,0 1 1,0-1 0,-4 3-1,-9 10-64,-1 0 0,2 0 0,0 2 0,1 0 0,0 0 0,1 1 0,1 1 0,1 0 0,1 0 0,0 1 0,1 0 0,1 1 0,1 0 0,-6 36 0,11-50-60,0-1-1,1 1 1,0-1 0,0 1-1,1-1 1,-1 0-1,1 1 1,0-1 0,1 1-1,-1-1 1,1 0-1,2 6 1,-2-9-22,-1 0 0,1 0 0,0 0 0,-1 0 0,1 0 0,0 0 0,0 0 0,0-1 0,0 1 0,1-1 0,-1 1 0,0-1 0,0 0 0,1 0 0,-1 0 0,1 0 0,-1 0 0,1-1 0,0 1 0,-1-1 0,1 1 0,-1-1 0,1 0 0,0 0 0,-1-1 0,1 1 0,3-1 0,2-1 35,-1 1 0,1-2 0,-1 1 0,1-1 0,-1-1 0,0 1 0,0-1 0,0 0-1,-1-1 1,9-7 0,-4 3 71,-1-1 0,0 0-1,0-1 1,15-22-1,-23 29-76,1 0 0,-1 0 0,0 0 0,0 0 0,-1 0 0,1 0 0,-1 0-1,0-1 1,0 1 0,0-9 0,-1 12-35,0-1 0,0 0 0,-1 0 1,1 0-1,0 1 0,-1-1 0,0 0 0,1 0 0,-1 1 0,0-1 0,0 1 0,1-1 1,-2 0-1,1 1 0,0 0 0,0-1 0,0 1 0,0 0 0,-1-1 0,1 1 0,-1 0 1,1 0-1,-1 0 0,1 0 0,-1 1 0,0-1 0,1 0 0,-4 0 0,-7-3-212,0 1-1,0 1 0,-19-2 1,26 3-308,-1 1 0,1 0 0,0 0 0,0 1 0,0 0 0,-7 1 0,11-2 442,1 1 0,-1-1 0,1 0 0,0 0 1,-1 0-1,1 1 0,-1-1 0,1 0 0,0 0 0,-1 1 1,1-1-1,0 0 0,0 0 0,-1 1 0,1-1 0,0 1 1,0-1-1,-1 0 0,1 1 0,0-1 0,0 0 1,-1 2-1,1 2-886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0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17260,'7'8'3082,"5"13"488,-10-17-3481,0 1 25,0 0 0,0 0 1,1 1-1,5 7 0,-7-13-101,-1 1 0,0-1-1,1 1 1,-1-1 0,0 0 0,1 1-1,-1-1 1,1 0 0,-1 1-1,1-1 1,-1 0 0,1 0 0,-1 1-1,1-1 1,-1 0 0,1 0-1,-1 0 1,1 0 0,-1 0 0,1 1-1,-1-1 1,1 0 0,0 0-1,0-1 9,0 1 0,0-1 0,0 1 0,0-1 0,-1 0 0,1 1 0,0-1 0,0 0 0,-1 0 0,1 1 0,0-1 0,-1 0 0,1 0 0,-1 0 0,1 0 0,-1 0 0,1-1 0,2-5 120,0 0 0,0-1 1,-1 1-1,0-1 1,-1 1-1,1-1 0,-1 0 1,-1-7-1,0 14-134,1 1-1,-1 0 1,0 0-1,0-1 1,0 1-1,0 0 1,0 0-1,0-1 1,0 1-1,0 0 1,0-1-1,0 1 1,0 0-1,0 0 1,0-1-1,0 1 1,0 0-1,0-1 1,0 1-1,0 0 1,-1 0-1,1-1 1,0 1-1,0 0 1,0 0-1,0 0 1,0-1-1,-1 1 1,1 0-1,0 0 1,0 0-1,0-1 1,-1 1-1,1 0 1,0 0-1,0 0 1,-1 0-1,1 0 1,0-1-1,0 1 1,-1 0-1,1 0 1,0 0-1,-1 0 1,1 0-1,0 0 1,0 0-1,-1 0 1,1 0-1,0 0 1,0 0-1,-1 0 1,1 0-1,0 0 1,-1 1-1,-9 11 127,10-10-179,-1 1-1,0-1 1,1 0-1,-1 0 1,1 1-1,0-1 1,0 0-1,0 0 1,0 1-1,0-1 1,0 0-1,1 1 1,-1-1-1,1 0 1,0 0-1,-1 0 1,1 1-1,0-1 1,0 0-1,2 2 1,-2-3-14,0 1 1,0-1 0,0 0-1,1 0 1,-1-1-1,0 1 1,0 0-1,1 0 1,-1 0 0,0-1-1,1 1 1,-1-1-1,1 1 1,-1-1 0,1 0-1,-1 1 1,1-1-1,-1 0 1,1 0-1,-1 0 1,1 0 0,-1 0-1,1-1 1,-1 1-1,1 0 1,-1-1 0,1 1-1,-1-1 1,0 1-1,1-1 1,2-1 0,18-15-424,3-7-160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0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16 433 14307,'-2'3'276,"0"-1"26,0 1-1,0-1 0,1 1 1,-1 0-1,1-1 1,0 1-1,-2 5 0,6-6 1453,4-6-597,9-9 148,-14 12-1148,41-36 1811,50-56-1,-40 32-1204,68-103-1,-70 73-345,-71 133-402,2 1-1,2 0 0,-14 63 1,28-100 0,1-1-1,0 1 1,1 0 0,-1 0 0,1 0 0,1-1 0,-1 1-1,1 0 1,1 7 0,-1-11-73,0 1-1,0-1 1,0 0-1,0 0 1,0 0-1,0 0 1,0 0-1,1 0 1,-1 0-1,1 0 1,0-1-1,-1 1 1,1 0-1,0-1 1,0 0-1,0 1 1,0-1-1,0 0 1,0 0-1,1 0 1,-1 0-1,0-1 1,1 1 0,-1 0-1,4 0 1,-5-1 45,9 2-3019,-21-1 1127,-1 0 985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1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93 15075,'-9'20'1737,"11"-11"-769,4-6-216,12-6 1152,7-3-263,9-4-377,2 0-160,12-4-264,4-2-95,3 3-345,0 3-320,-4 3-784,-3 0-393,-6 1-1391,-5-2 2000,-10 0-345,-8 1-359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 17268,'-1'3'181,"0"0"0,0 0 0,-1 0 0,1 0 0,-1 0 0,1 0 0,-1-1 0,0 1 0,0 0 0,-1-1 0,1 0 0,0 1 0,-1-1 0,1 0 0,-4 2 0,-11 11 697,-9 14-143,2 1 0,-38 62 0,50-72-644,2 1 0,0-1 0,2 2 1,0-1-1,1 1 0,-4 27 0,9-43-61,2 0 0,-1 1 0,1-1 0,0 0 0,0 0 0,1 0 0,-1 1 0,2-1 0,-1 0 0,3 9 0,-2-12-4,-1-1 1,1 1 0,-1 0-1,1 0 1,0-1 0,0 1-1,0-1 1,0 1 0,1-1-1,-1 0 1,1 0 0,-1 0-1,1 0 1,0 0 0,0-1-1,0 1 1,0-1 0,0 0-1,0 0 1,0 0 0,0 0-1,4 0 1,4 0 82,-1 0 0,0 0 0,1-2 0,-1 1 0,0-1 0,0-1 0,1 0 0,-1 0 0,13-5 1,-9 1 113,0 0 1,0 0 0,0-1-1,-1-1 1,21-15-1,-32 21-159,1-1-1,0 1 0,-1 0 0,1-1 0,-1 0 1,0 1-1,0-1 0,0 0 0,0 0 0,1-4 1,-3 6-46,1 0 1,-1 0 0,0 0-1,0 0 1,0 0 0,0 0-1,0 0 1,0 0 0,0 0 0,0 0-1,0 0 1,0 0 0,-1 0-1,1 0 1,0 0 0,-1 0-1,1 0 1,-1 0 0,1 0 0,-1 0-1,1 0 1,-1 0 0,0 0-1,1 0 1,-1 1 0,0-1 0,0 0-1,0 1 1,0-1 0,1 0-1,-1 1 1,0-1 0,0 1-1,-2-1 1,-5-2 31,-1-1 0,1 2-1,0-1 1,-1 2 0,0-1-1,1 1 1,-15 0 0,3 0-389,0 2 0,-24 3 0,28 1-1837,16-4 2107,0-1 0,1 1 0,-1-1 0,1 0 0,-1 1 0,0-1-1,1 0 1,-1 1 0,1-1 0,-1 0 0,1 1 0,-1-1 0,1 0 0,-1 0 0,1 0 0,-1 0-1,1 0 1,-1 1 0,1-1 0,0 0 0,-1 0 0,1 0 0,-1 0 0,1 0 0,0-1-1,18 3-831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2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18892,'5'2'1824,"7"0"-1063,4 4-305,1-6 1016,4-3-408,11 0-432,2-3-200,5 0-376,0-2-176,-1 1-624,-3-2-256,-11 2 1760,-5-2-976,-15 2-152,-4 1-32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3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14891,'15'12'2497,"0"-12"-1297,13-6-448,3 0 2353,8-5-1889,4-1-176,-3 2-528,-3-1-736,-7 2 288,-2 4-96,-13-7-184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40 115 15803,'-3'0'203,"1"-1"-1,0 1 0,0-1 0,1 1 1,-1-1-1,0 0 0,0 0 0,0 0 0,0 0 1,1 0-1,-1 0 0,0 0 0,1-1 1,-1 1-1,1 0 0,-1-1 0,1 0 0,0 1 1,0-1-1,0 0 0,0 1 0,-1-4 1,1 4-71,1-1 0,0 1 1,0-1-1,-1 1 1,1-1-1,0 0 0,1 1 1,-1-1-1,0 1 1,0-1-1,1 0 0,-1 1 1,1-1-1,-1 1 1,1-1-1,0 1 0,-1 0 1,1-1-1,0 1 1,0 0-1,0-1 0,0 1 1,0 0-1,0 0 1,1 0-1,-1 0 0,0 0 1,0 0-1,3-1 1,5-4 200,1 0 0,1 0 0,-1 1 0,1 1 0,15-5 0,-20 7-246,1 0-1,0 1 0,0 0 0,-1 0 1,1 1-1,0 0 0,0 0 0,0 1 0,-1-1 1,10 3-1,-14-2-73,0-1-1,0 1 1,-1-1 0,1 1-1,0 0 1,-1 0 0,1-1-1,0 1 1,-1 0 0,1 1 0,-1-1-1,0 0 1,1 0 0,-1 1-1,0-1 1,0 0 0,0 1-1,0-1 1,0 1 0,0-1 0,0 1-1,1 2 1,-2-1-4,1 0 1,-1 1-1,0-1 1,0 0-1,0 0 1,0 0-1,0 0 0,-1 0 1,0 0-1,1 1 1,-1-1-1,-1 3 1,-3 5-2,0-1 0,-1 1 0,0-1 1,-1 0-1,-13 16 0,1-6 5,13-14-9,0 0-1,0 0 1,0 0-1,1 1 0,0-1 1,1 1-1,-1 0 1,-5 14-1,10-20-24,0 0 0,0 0 0,0 1 1,0-1-1,0 0 0,0 0 0,0 0 0,0 1 0,0-1 1,0 0-1,1 0 0,-1 0 0,1 1 0,-1-1 0,1 0 1,-1 0-1,1 0 0,-1 0 0,1 0 0,0 0 0,0 0 1,-1 0-1,1 0 0,0 0 0,0-1 0,0 1 0,0 0 1,0-1-1,0 1 0,0 0 0,0-1 0,1 1 0,-1-1 0,0 0 1,0 1-1,0-1 0,0 0 0,1 0 0,1 1 0,6 0-366,2 1 0,-1-2 0,16 1 0,-19-1 335,24-1-328,2-1-131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4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17836,'0'1'165,"0"-1"0,0 1 0,1-1 0,-1 1 0,0-1 0,0 1 0,0 0 0,0-1 0,0 1 0,0-1 0,0 1 0,0-1 0,0 1 0,0-1 0,0 1 0,0-1 0,0 1 0,-1-1 0,1 1 0,0-1 0,0 1 0,0-1 0,-1 1 0,1-1 0,0 1 0,-1-1 0,1 1 0,0-1 0,-1 0 0,0 1 0,-17 18 2298,9-12-1519,3 0-775,0 0 1,1 0 0,-1 0-1,1 1 1,1 0-1,0 0 1,-5 10 0,8-16-199,1 0 0,-1 0 0,1 0 1,-1 0-1,1 0 0,0 1 0,0-1 1,-1 0-1,2 0 0,-1 0 0,0 0 0,0 0 1,1 0-1,-1 1 0,1-1 0,-1 0 1,1 0-1,0 0 0,0-1 0,0 1 1,0 0-1,0 0 0,1 0 0,-1-1 0,0 1 1,1 0-1,-1-1 0,1 0 0,0 1 1,-1-1-1,1 0 0,0 0 0,0 0 1,0 0-1,2 1 0,3 1-85,0-1-1,0 0 1,0 0-1,9 0 1,-12-1 96,1-1 0,-1 1 0,1-1-1,-1 1 1,0 1 0,0-1 0,1 1 0,-1-1 0,0 1 0,0 0 0,-1 1 0,1-1 0,6 6 0,-9-7 27,0 0 1,-1 0 0,1 0-1,-1 0 1,1 0 0,-1 0-1,1 0 1,-1 0 0,0 0-1,1 1 1,-1-1 0,0 0 0,0 0-1,0 0 1,0 0 0,0 1-1,0-1 1,0 0 0,-1 0-1,1 0 1,0 0 0,-1 1-1,1-1 1,0 0 0,-1 0 0,0 0-1,1 0 1,-1 0 0,1 0-1,-1 0 1,0 0 0,0 0-1,0-1 1,0 1 0,1 0 0,-1 0-1,0-1 1,-2 2 0,-3 2 42,0 0 0,0 0 0,0-1 0,-1 0 0,-7 3 0,-1-1-77,1-1 0,-1 0 0,0-1 0,-24 2-1,35-5-59,0 0-1,0 0 0,0-1 1,0 1-1,0-1 0,0 0 1,0 0-1,1 0 0,-1 0 0,-4-3 1,6 3 36,0-1 1,0 1-1,0 0 1,1-1-1,-1 1 1,0-1-1,1 0 1,0 0-1,-1 1 1,1-1-1,0 0 0,0 0 1,0 0-1,0 0 1,0 0-1,0-1 1,1 1-1,-1 0 1,0-3-1,0-28-427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 18620,'3'-1'228,"1"1"0,-1-1-1,1 1 1,-1 0 0,0 0 0,1 1 0,-1-1 0,1 1 0,-1-1-1,0 1 1,5 2 0,-6-2-167,-1 0 0,0-1 0,0 1 0,0 0 1,0 0-1,0 0 0,0 0 0,0 0 0,0 0 0,-1 0 0,1 0 0,0 0 0,-1 0 0,1 1 0,0-1 1,-1 0-1,0 0 0,1 1 0,-1-1 0,0 0 0,1 1 0,-1-1 0,0 0 0,0 1 0,0-1 0,0 0 1,-1 1-1,1-1 0,0 0 0,0 0 0,-2 3 0,-1 5 83,0 0 0,-1-1 1,0 1-1,0-1 0,-1 0 0,-9 11 0,-13 23-432,27-42 263,0 1-1,0-1 0,0 0 0,0 1 0,0-1 0,0 0 0,0 1 0,0-1 1,0 0-1,0 1 0,0-1 0,0 0 0,1 1 0,-1-1 0,0 0 1,0 0-1,0 1 0,0-1 0,1 0 0,-1 1 0,0-1 0,0 0 0,0 0 1,1 0-1,-1 1 0,0-1 0,1 0 0,-1 0 0,0 0 0,0 0 0,1 1 1,-1-1-1,0 0 0,1 0 0,-1 0 0,0 0 0,1 0 0,-1 0 0,0 0 1,1 0-1,-1 0 0,0 0 0,1 0 0,-1 0 0,1 0 0,21 1-586,-17-1 374,1 1 164,-1-1 1,0 1-1,0 0 1,1 1-1,-1 0 1,0-1-1,0 1 1,-1 1-1,1-1 1,0 1-1,-1 0 1,1 0-1,-1 0 0,0 1 1,6 6-1,-8-7 90,0 0 0,1 0-1,-1 0 1,-1 0 0,1 1-1,0-1 1,-1 1 0,0-1-1,0 1 1,0 0 0,0-1-1,0 1 1,-1 0 0,1 0-1,-1 0 1,0-1 0,-1 1-1,1 0 1,0 0 0,-1-1 0,0 1-1,-3 7 1,1-4 121,0 0 0,-1 0-1,0 0 1,0-1 0,-1 0 0,1 0 0,-1 0 0,-1 0 0,1-1-1,-1 0 1,0 0 0,0 0 0,-1-1 0,1 0 0,-1 0 0,0 0 0,0-1-1,0 0 1,-1-1 0,1 0 0,-1 0 0,1 0 0,-12 0 0,18-2-138,-1 0 1,0 0 0,1 0-1,-1 0 1,0 0 0,1-1 0,-1 1-1,1 0 1,-1-1 0,1 0-1,-1 1 1,1-1 0,-1 0 0,1 0-1,-1 0 1,1 0 0,0 0-1,0 0 1,-1 0 0,1 0 0,0 0-1,0-1 1,0 1 0,0 0-1,0-3 1,-1 0-9,0-1 0,0 0-1,1 0 1,0 0 0,0-1 0,0-9 0,0-18-189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5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18796,'13'5'2208,"10"-2"-1183,1-3-417,8-3 1208,4-2-463,2-5-457,4 0-400,-3 2-1120,-2-4-601,-13-2 993,-7 0-224,-7-1-208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5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0 292 18196,'21'1'584,"0"-2"0,-1-1 0,1 0 0,-1-1 0,0-2 0,24-7 0,4 0 332,643-129 3055,5 38-7566,-680 101 3118,18-4-1227,-34 6 1694,0 0 1,0 0-1,0 0 0,0 0 0,0 0 0,0 0 0,0 0 0,0 0 1,0 0-1,0 0 0,0 0 0,0 0 0,0-1 0,-1 1 1,1 0-1,0 0 0,0 0 0,0 0 0,0 0 0,0 0 0,0 0 1,0 0-1,0 0 0,0 0 0,0 0 0,0-1 0,0 1 1,0 0-1,0 0 0,0 0 0,0 0 0,0 0 0,0 0 0,0 0 1,0 0-1,1 0 0,-1 0 0,0 0 0,0 0 0,0-1 1,0 1-1,0 0 0,0 0 0,0 0 0,0 0 0,0 0 0,0 0 1,0 0-1,0 0 0,0 0 0,0 0 0,0 0 0,1 0 1,-1 0-1,0 0 0,0 0 0,0 0 0,0 0 0,0 0 1,0 0-1,0 0 0,0 0 0,0 0 0,0 0 0,0 0 0,0 0 1,1 0-1,-1 0 0,-7-1-578,-8 2-144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5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84 19124,'9'-6'593,"63"-43"2656,-63 44-2939,-1 1-1,1 0 1,0 1-1,0 0 1,0 0 0,0 1-1,11-2 1,-19 4-267,1 0 0,0-1-1,-1 1 1,1 0 0,0 0 0,0 0 0,-1 0 0,1 1 0,0-1-1,-1 0 1,1 1 0,0-1 0,-1 1 0,1-1 0,-1 1 0,1 0 0,-1 0-1,1 0 1,1 1 0,-2-1-30,0 0 1,-1 0-1,1 1 0,0-1 0,-1 0 0,1 0 0,-1 1 1,1-1-1,-1 0 0,0 1 0,1-1 0,-1 1 0,0-1 1,0 0-1,0 1 0,0-1 0,0 1 0,-1 1 0,0 4-24,-1-1-1,0 1 1,-1-1-1,1 0 1,-1 0-1,0 0 1,-1 0-1,-4 7 1,-16 14-69,-50 48 0,49-52 116,1 0 0,-32 43 0,52-61-15,1-1 1,0 1-1,1-1 1,-1 1-1,1 0 1,0 0-1,0 0 1,1 0-1,-2 7 1,3-11-14,0 1 1,0 0 0,0 0 0,0-1 0,0 1-1,1 0 1,-1-1 0,0 1 0,1 0-1,-1-1 1,1 1 0,0 0 0,0-1-1,-1 1 1,1-1 0,0 0 0,0 1 0,0-1-1,0 0 1,1 1 0,-1-1 0,0 0-1,1 0 1,-1 0 0,0 0 0,1 0-1,-1 0 1,1 0 0,-1-1 0,1 1 0,0-1-1,1 1 1,5 1-97,-1 0-1,1-1 1,0 1-1,0-2 1,-1 1 0,1-1-1,0-1 1,-1 1 0,1-1-1,0-1 1,-1 1-1,1-1 1,14-6 0,-3 0-265,0-2 1,0 0-1,31-23 1,-11 5-127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19092,'0'11'2353,"-2"6"-1529,-6 5-336,-4 1 1712,1 6-1271,-2 4-273,3 0-320,0-2-128,6-2-456,2-3-176,5-8-561,3-4-383,1-11 984,2-3-208,-1-5-216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06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60 15851,'2'-5'749,"0"0"0,-1 0-1,1-1 1,-1 1-1,1-11 1,-2 16-653,0-1 1,0 0-1,0 0 0,-1 0 0,1 1 1,0-1-1,0 0 0,0 0 1,0 0-1,-1 1 0,1-1 0,0 0 1,-1 1-1,1-1 0,-1 0 0,1 1 1,-1-1-1,1 0 0,-1 1 1,0-2-1,0 2 7,0 0 0,0-1-1,0 1 1,0 0 0,0 0 0,-1-1 0,1 1 0,0 0 0,0 0 0,0 0 0,0 0-1,0 1 1,0-1 0,0 0 0,-1 0 0,1 1 0,0-1 0,0 1 0,-1 0 0,-9 4 180,0 2 1,0-1 0,1 1 0,-15 13 0,3-3-160,-6 6-46,0 1 1,-43 47 0,56-53-49,1 0 0,0 2 0,1 0 0,1 0 0,-12 29 0,21-41-18,0 0 1,0 0 0,1 1 0,0-1 0,0 1-1,1 0 1,1 0 0,-1-1 0,1 1-1,1 0 1,1 12 0,-1-18-2,0 1-1,0-1 1,0 1 0,0-1 0,1 1-1,-1-1 1,1 0 0,0 0-1,0 0 1,0 0 0,0 0 0,1 0-1,-1-1 1,1 1 0,-1-1-1,1 1 1,0-1 0,0 0 0,0 0-1,1 0 1,-1-1 0,0 1-1,1-1 1,-1 0 0,0 0 0,1 0-1,0 0 1,-1-1 0,6 1-1,-2-1 38,1 0-1,0-1 1,0 1-1,0-2 1,-1 1-1,1-1 1,-1 0-1,1-1 1,-1 0-1,0 0 1,0-1-1,0 1 1,11-10-1,-9 7 42,-1 0-1,0-1 0,0 0 1,-1-1-1,0 0 0,0 0 1,-1 0-1,0-1 0,9-17 1,-13 22-61,-1 1 0,0-1 0,0 0 0,0 1 0,0-1-1,0 0 1,-1 0 0,1 0 0,-1 0 0,0 1 0,0-1 0,-1 0 0,1 0 0,-1 0 0,0 0 0,-2-6 0,2 8-62,0 0 0,0 0 0,-1 0 0,1 0 0,-1 1 1,1-1-1,-1 0 0,1 1 0,-1-1 0,0 1 0,0-1 0,0 1 0,0 0 0,0 0 0,0 0 0,0 0 1,0 0-1,-1 0 0,1 0 0,0 1 0,0-1 0,-1 1 0,1 0 0,0 0 0,-1 0 0,1 0 0,0 0 1,-5 1-1,4-1-63,0 0 0,0 1 0,0-1 0,0 1 1,0 0-1,1-1 0,-1 1 0,0 1 0,0-1 1,1 0-1,-1 1 0,0-1 0,1 1 0,-1 0 1,1 0-1,-4 3 0,1 9-429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22772 0 10778,'0'0'53,"1"1"0,-1-1 0,1 0 1,-1 1-1,1-1 0,-1 0 0,0 1 0,1-1 0,-1 0 0,1 1 0,-1-1 0,0 1 0,1-1 0,-1 1 0,0-1 0,1 1 0,-1-1 0,0 1 0,0-1 0,1 1 0,-1-1 1,0 1-1,0-1 0,0 1 0,0 0 0,0-1 0,0 1 0,0-1 0,0 1 0,0 0 0,0-1 0,0 1 0,-1 0 0,-2 31 530,1-17 118,1 19-498,1 1 0,2-1 0,2 0 0,1 1 0,12 40 0,62 163 108,-51-166-174,-4 1-1,24 117 1,-37-100 252,-1 178 0,-30 93-90,-24-51-230,-23-4 209,-11 67 245,-110 658 161,169-941-394,-3 0 1,-61 154-1,66-206-256,-1-1 0,-1 0 0,-3-1-1,-1-1 1,-1-2 0,-2 0-1,-1-2 1,-49 45 0,5-17 9,-2-3 0,-3-3-1,-2-4 1,-2-3 0,-2-3 0,-132 47 0,146-68-10,-92 15 0,-73 0 40,216-35-67,-372 47 6,208-28-30,-654 38-166,-84-43-148,0-22 186,411 1-81,-871 14-771,771-2 894,-963 33 66,665-12 44,-395-9 21,-272 8 195,714 8-5,-93 2-41,437-21-157,-2400 51 189,2144-66-112,-367 4 104,281 39 456,7 74 16,623-67-373,-276 101 0,285-69 343,98-36 1,109-43-570,-19 8 102,28-12-162,1 1 1,-1 0 0,1-1-1,-1 1 1,1 0 0,0 0 0,0 0-1,-1 0 1,1 1 0,0-1 0,0 0-1,0 0 1,0 1 0,0-1-1,-1 3 1,2-3-10,0-1 0,1 1-1,-1 0 1,0 0 0,0-1-1,0 1 1,1 0 0,-1 0-1,0-1 1,1 1 0,-1 0 0,0-1-1,1 1 1,-1-1 0,1 1-1,-1 0 1,1-1 0,-1 1-1,1-1 1,-1 1 0,1-1-1,0 0 1,-1 1 0,1-1-1,0 1 1,-1-1 0,1 0 0,0 0-1,1 1 1,24 7-18,-24-7 13,44 8-261,1-1 0,1-2 0,-1-3 0,1-1-1,-1-3 1,56-7 0,-81 5 58,0-1 0,39-13 0,-21 2-223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15515,'-11'9'6538,"24"-8"-5573,97-6-290,-69 1-658,82 5-1,-117 0-13,0 0 0,0 0-1,-1 0 1,1 1 0,6 2-1,-11-4 0,1 1 0,-1-1 1,1 1-1,-1 0 0,1 0 0,-1 0 0,0 0 0,1 0 0,-1 0 0,0 0 0,0 1 1,0-1-1,0 0 0,0 1 0,0-1 0,0 0 0,0 1 0,-1-1 0,1 1 1,-1-1-1,1 1 0,-1 0 0,1 1 0,-1 2 9,0-1 0,0 1 0,0 0 0,-1-1 0,0 1 0,0 0 0,0-1 0,-1 1 0,1-1 0,-4 7 0,-27 42 109,28-47-105,-146 193 609,56-80-710,87-111-42,4-4 63,1-1 0,-1 1 0,0 0 0,1 0 0,0-1-1,0 1 1,0 1 0,-2 6 0,5-11 63,-1 0-1,0 0 1,0 0 0,0 0-1,0 0 1,0 0 0,0 0-1,0 0 1,1 0 0,-1 0-1,0 0 1,0 0 0,0 0-1,0 0 1,0 0 0,0 0-1,0 0 1,0 0 0,1 0-1,-1 0 1,0 0 0,0 0-1,0 0 1,0 1 0,0-1-1,0 0 1,0 0 0,0 0-1,0 0 1,0 0 0,0 0-1,0 0 1,1 0 0,-1 0-1,0 1 1,0-1 0,0 0-1,0 0 1,0 0 0,0 0-1,0 0 1,0 0 0,0 0-1,0 1 1,0-1 0,0 0-1,0 0 1,0 0 0,0 0-1,0 0 1,-1 0 0,1 0-1,0 1 1,0-1 0,0 0-1,0 0 1,0 0 0,0 0-1,0 0 1,0 0 0,0 0-1,0 0 1,0 0 0,0 0-1,-1 0 1,1 1 0,0-1-1,17-13-250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4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2 18876,'-2'0'170,"-1"-1"-1,0 1 1,1-1-1,-1 1 1,0 0-1,1 0 1,-1 0 0,0 1-1,1-1 1,-1 1-1,0-1 1,1 1 0,-5 2-1,4-1-93,1 0 0,-1 0-1,1 0 1,0 0 0,-1 1 0,1 0 0,0-1-1,0 1 1,1 0 0,-1 0 0,-1 4-1,-6 13 13,1 1-1,1 0 0,1 0 1,1 0-1,1 1 1,0 0-1,2 0 0,1 0 1,1 0-1,0 0 0,2 0 1,0 0-1,11 42 0,-12-60-65,1 1-1,0 0 1,-1-1-1,2 1 1,-1-1-1,0 1 1,1-1-1,0 0 1,0 0-1,7 7 1,-9-10-6,1 0 1,0 0-1,-1 0 1,1 0-1,0 0 1,0 0 0,0 0-1,0 0 1,0-1-1,0 1 1,0-1-1,0 1 1,0-1 0,0 0-1,0 0 1,0 0-1,0 0 1,0 0-1,0-1 1,0 1 0,0 0-1,0-1 1,0 0-1,0 1 1,0-1-1,0 0 1,3-2-1,5-4 64,-1 1-1,1-2 1,-1 1-1,-1-1 0,0-1 1,0 1-1,0-1 0,-1-1 1,8-14-1,8-16 265,17-43-1,-35 71-266,42-102 631,-46 113-581,-1 5-31,0 12 25,-3 31-33,1-31-53,2-7-22,-3 18-5,1 0 0,2 0 1,0 0-1,2-1 0,8 42 1,-9-64-10,0 0 0,1 0 0,-1 0 1,1-1-1,0 1 0,0 0 0,0-1 1,0 1-1,4 3 0,-5-6 3,1 1 0,-1-1 1,0 0-1,1 0 0,-1 0 0,1 0 0,0 0 0,-1 0 0,1 0 1,0-1-1,0 1 0,-1-1 0,1 1 0,0-1 0,0 1 1,0-1-1,0 0 0,-1 0 0,1 0 0,0 0 0,0 0 0,0-1 1,2 0-1,3-1 17,-1 0 0,0-1 1,1 0-1,-2-1 0,1 1 1,0-1-1,-1 0 1,1 0-1,-1-1 0,0 0 1,-1 0-1,5-6 0,7-9 176,24-41 0,-30 42-45,0 0 1,-1 0-1,11-41 0,-16 48-67,-1-1 1,-1 1 0,0-1-1,-1 0 1,0 0 0,-1 0-1,-3-23 1,3 34-112,0 0 0,-1 0 0,1-1 0,-1 1 0,0 0 0,0 0 0,1 0 1,-1 0-1,-1 0 0,1 0 0,0 0 0,0 0 0,-1 1 0,1-1 0,-1 0 0,0 1 0,1-1 1,-1 1-1,0-1 0,0 1 0,0 0 0,0 0 0,0 0 0,0 0 0,0 0 0,0 0 0,0 1 0,0-1 1,-1 1-1,1-1 0,0 1 0,0 0 0,-1 0 0,1 0 0,0 0 0,0 0 0,-1 1 0,1-1 1,0 1-1,0-1 0,0 1 0,-1 0 0,1 0 0,0 0 0,0 0 0,0 0 0,1 0 0,-1 1 0,0-1 1,0 1-1,1-1 0,-3 3 0,-2 2-785,3-3 584,0 0 1,0 0-1,0 0 0,-1-1 0,1 1 1,-6 1-1,1-1-522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93 18812,'-2'-6'322,"0"1"0,-1 0 0,0 1 0,0-1 0,0 0 0,-1 1-1,1 0 1,-1-1 0,0 1 0,-1 1 0,-6-6 0,9 8-226,0 0 1,0-1-1,0 1 0,0 0 1,0 0-1,0 1 0,0-1 0,0 0 1,-1 1-1,1-1 0,0 1 1,0 0-1,-1 0 0,1 0 0,0 0 1,-1 0-1,1 0 0,0 1 1,-1-1-1,1 1 0,0 0 1,0-1-1,0 1 0,0 0 0,0 0 1,0 0-1,0 1 0,0-1 1,0 0-1,-3 3 0,1 1-71,1 0-1,-1 0 1,1 0 0,-1 0-1,1 1 1,1 0 0,-1-1-1,1 1 1,0 0 0,0 0-1,1 0 1,0 0 0,0 0-1,0 0 1,1 1-1,0-1 1,0 0 0,1 0-1,-1 0 1,1 0 0,1 1-1,3 10 1,-4-15-24,-1-1-1,1 0 1,0 0 0,0 0-1,-1 0 1,1 0 0,0 0 0,0 0-1,0 0 1,0 0 0,1 0-1,-1-1 1,0 1 0,0 0-1,0-1 1,1 1 0,-1-1 0,0 1-1,0-1 1,1 1 0,-1-1-1,0 0 1,1 0 0,-1 0-1,1 0 1,-1 0 0,0 0 0,1 0-1,-1 0 1,0 0 0,1-1-1,-1 1 1,0-1 0,1 1-1,-1-1 1,0 1 0,0-1 0,2-1-1,3-1 17,0 0 0,-1-1 0,1 0 0,-1 0 1,0-1-1,6-6 0,-2-1 103,0-1 1,-1 0 0,0 0-1,-1-1 1,10-26 0,-21 60-26,-3 37 1,7-49-150,0-1 0,0 1 1,0-1-1,1 1 0,0-1 1,1 1-1,0-1 0,2 8 1,-3-14 21,-1 0 0,0 0 0,0-1 0,1 1 0,-1 0 0,1 0 0,-1-1 1,1 1-1,-1 0 0,1-1 0,-1 1 0,1 0 0,-1-1 0,1 1 0,0-1 0,-1 1 1,1-1-1,0 0 0,0 1 0,-1-1 0,1 1 0,0-1 0,0 0 0,0 0 0,-1 0 1,1 1-1,0-1 0,1 0 0,0-1-62,-1 1 0,1-1-1,0 1 1,-1-1 0,1 0 0,-1 0 0,1 1 0,-1-1 0,1 0-1,-1 0 1,0-1 0,3-1 0,2-4-489,0-1 1,0 0-1,8-14 0,-4 3 58,-1-1-1,0-1 1,9-37-1,-7 11-222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5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16804,'-15'42'3271,"-11"53"1,20-66-2747,1 0 1,2 1-1,0-1 0,2 1 1,4 36-1,-3-59-491,1-1 0,0 1-1,1-1 1,-1 1 0,1-1 0,1 0 0,4 10 0,-6-15-28,0 1 0,0 0 0,0-1 0,0 1 0,1-1 1,-1 0-1,0 1 0,1-1 0,-1 0 0,1 0 0,-1 1 0,1-1 1,0-1-1,-1 1 0,1 0 0,0 0 0,0-1 0,0 1 1,0-1-1,0 1 0,-1-1 0,1 0 0,0 0 0,0 1 0,0-2 1,0 1-1,0 0 0,0 0 0,0-1 0,3 0 0,4-3 5,0 0-1,0 0 1,0-1-1,0 0 1,-1-1-1,0 0 1,0 0-1,9-11 1,-7 8-10,1 0 1,-1 1-1,22-12 0,-32 19 0,1 1 0,0-1 0,0 1 0,0 0 0,0-1 0,0 1 0,0 0 0,0-1 0,0 1 0,-1 0 0,1 0 0,0 0 0,0 0-1,0 0 1,0 0 0,0 0 0,0 0 0,0 1 0,0-1 0,0 0 0,0 0 0,0 1 0,0-1 0,-1 1 0,1-1 0,0 1 0,0-1-1,0 1 1,-1-1 0,1 1 0,0 0 0,-1-1 0,1 1 0,0 0 0,-1 0 0,1-1 0,-1 1 0,1 0 0,-1 0 0,0 0 0,1 0-1,-1 0 1,0 0 0,0 0 0,1 1 0,1 7 5,0 1 0,-1 0 0,1 18 0,0-6 29,-2-21-33,0-1 0,0 0-1,0 0 1,0 1 0,0-1 0,0 0 0,0 0 0,0 1 0,0-1 0,0 0-1,0 0 1,1 1 0,-1-1 0,0 0 0,0 0 0,0 1 0,0-1 0,0 0-1,1 0 1,-1 0 0,0 1 0,0-1 0,0 0 0,1 0 0,-1 0 0,0 0-1,0 1 1,1-1 0,-1 0 0,0 0 0,0 0 0,1 0 0,-1 0 0,0 0-1,1 0 1,-1 0 0,0 0 0,0 0 0,1 0 0,-1 0 0,0 0 0,0 0-1,1 0 1,-1 0 0,0 0 0,0 0 0,1 0 0,-1-1 0,0 1 0,0 0-1,1 0 1,-1 0 0,0 0 0,0 0 0,0-1 0,1 1 0,-1 0 0,0 0-1,0 0 1,0-1 0,0 1 0,1 0 0,-1 0 0,0-1 0,0 1 0,0-1-1,12-16 130,-2-3-29,-2 1 0,-1-1 0,0-1 0,5-29 1,-12 52-104,0-1-1,0 0 1,1 0 0,-1 1 0,0-1 0,0 0 0,1 0 0,-1 0 0,1 1 0,-1-1 0,1 0-1,-1 0 1,1 0 0,0 0 0,-1 0 0,1 0 0,0 0 0,0 0 0,0 0 0,0 0 0,0 0-1,0-1 1,0 1 0,0 0 0,2 0 0,-1 1-73,1-1 0,-1 0 0,0 0 0,1 0-1,-1 0 1,1-1 0,-1 1 0,1-1 0,-1 1 0,1-1 0,0 0 0,4 0-1,24-6-359,-9 3 138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32 18684,'-2'6'1608,"4"-5"-1064,7-1-215,7 0 647,5-1-232,7-2-264,3 1-336,6-3-824,1-4 712,-13-1-176,-3 1-88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6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8 15091,'0'0'113,"0"0"-1,0-1 0,0 1 0,0 0 1,0 0-1,0 0 0,1-1 1,-1 1-1,0 0 0,0 0 0,0-1 1,0 1-1,-1 0 0,1 0 1,0 0-1,0-1 0,0 1 0,0 0 1,0 0-1,0-1 0,0 1 1,0 0-1,0 0 0,-1 0 0,1-1 1,0 1-1,0 0 0,0 0 1,0 0-1,0 0 0,-1 0 0,1-1 1,0 1-1,0 0 0,0 0 1,-1 0-1,1 0 0,0 0 0,0 0 1,-1 0-1,1 0 0,0 0 1,0 0-1,0 0 0,-1 0 0,1 0 1,0 0-1,0 0 0,-1 0 1,1 0-1,0 0 0,0 0 0,-1 0 1,1 0-1,0 0 0,0 0 1,0 0-1,-1 0 0,1 1 0,-18 15 2453,-16 26-1595,11-12-618,10-14-210,1 1-1,-16 30 0,28-46-139,-1-1-1,1 0 1,0 0 0,0 1 0,0-1-1,0 0 1,0 0 0,-1 1 0,1-1-1,0 0 1,0 0 0,0 1 0,0-1-1,0 0 1,0 1 0,0-1 0,0 0 0,0 1-1,0-1 1,0 0 0,0 0 0,0 1-1,0-1 1,0 0 0,0 1 0,1-1-1,-1 0 1,0 0 0,0 1 0,0-1-1,0 0 1,1 0 0,-1 1 0,12-1 18,19-11-35,-25 8 10,10-2-3,-1 1 0,1 0-1,0 1 1,0 0 0,17 0 0,-27 3 3,0 0 1,0 0-1,0 0 0,0 1 1,0 0-1,0 0 0,-1 0 0,1 1 1,0 0-1,-1 0 0,1 0 1,-1 1-1,0 0 0,0 0 1,0 0-1,0 1 0,4 3 1,-7-6 11,-1 1 0,0-1 0,0 1 0,0-1 0,0 1 0,0-1 0,0 1 0,0 0 1,0-1-1,0 1 0,-1 0 0,1 0 0,-1 0 0,1-1 0,-1 1 0,0 0 0,0 0 1,0 0-1,0 3 0,-1-2 24,1 0 1,-1 0-1,0-1 1,-1 1-1,1-1 1,0 1 0,-1-1-1,1 1 1,-1-1-1,0 0 1,-3 4-1,-2 1 83,0-2 0,0 1 0,-1-1 0,1 0 0,-1 0 0,0-1 0,-12 4 0,6-3 68,0-1 1,-24 4 0,32-7-291,0 0 1,0-1-1,-1 1 1,1-1 0,0-1-1,0 1 1,-1-1 0,-10-3-1,16 4 12,1 0-1,-1-1 1,0 1-1,0 0 1,1-1 0,-1 1-1,0 0 1,1-1-1,-1 1 1,1-1 0,-1 1-1,0-1 1,1 1-1,-1-1 1,1 1-1,-1-1 1,1 1 0,-1-2-1,1 2 16,0-1 0,0 1-1,0-1 1,0 1 0,0 0 0,0-1-1,0 1 1,0 0 0,0-1 0,1 1-1,-1-1 1,0 1 0,0 0-1,0-1 1,1 1 0,-1 0 0,0-1-1,0 1 1,1 0 0,-1-1 0,0 1-1,0 0 1,1 0 0,-1-1-1,28-13-2201,-26 13 2323,23-9-1200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70 335 14475,'12'-6'530,"0"1"2430,-24 18-270,4-7-2418,1 0 1,1 1-1,-1 0 0,1 0 1,0 1-1,1-1 0,-1 1 1,2 1-1,-1-1 0,1 1 1,0-1-1,1 1 0,0 0 1,-3 18-1,6-26-256,-1 0 1,1 1-1,0-1 0,0 0 1,0 1-1,0-1 0,0 1 1,0-1-1,0 0 0,0 1 1,0-1-1,1 0 0,-1 1 1,1-1-1,-1 0 0,1 0 1,-1 1-1,1-1 0,0 0 1,0 0-1,-1 0 1,1 0-1,0 0 0,0 0 1,0 0-1,0 0 0,0 0 1,0 0-1,1 0 0,-1-1 1,0 1-1,0 0 0,0-1 1,1 1-1,-1-1 0,0 1 1,1-1-1,1 0 0,1 0-3,0 0 0,0 0 0,-1 0 0,1-1 1,0 1-1,-1-1 0,1 0 0,0-1 0,-1 1 0,1 0 0,-1-1 0,6-4 0,0-1-11,0 0 1,0-1-1,-1 0 1,0 0-1,-1-1 1,0 0-1,-1-1 1,1 1-1,5-13 1,0-3 14,-1 0 0,12-45 0,-16 45-9,-2 0 1,-1 0-1,0 0 0,-2-1 1,-1 1-1,-4-43 0,2 64-11,1-1 0,-1 1 0,0 0 0,0 0 0,-1 0 0,0-1 0,1 1 0,-1 1-1,-5-8 1,6 10 1,0 0 1,1 0-1,-1 0 0,0 0 0,0 0 0,0 0 1,0 1-1,0-1 0,0 0 0,0 1 0,-1-1 0,1 1 1,0-1-1,0 1 0,0 0 0,-1-1 0,1 1 0,0 0 1,0 0-1,-1 0 0,1 0 0,0 0 0,0 0 1,-1 0-1,1 0 0,0 0 0,0 1 0,0-1 0,-1 1 1,1-1-1,0 1 0,0-1 0,0 1 0,0-1 0,0 1 1,-2 1-1,-2 2-3,1 0 1,0 0-1,0 1 1,0-1-1,1 1 1,-1 0-1,1 0 1,0 0-1,-3 7 1,-18 50 11,21-55-1,1 0 1,0 0-1,1 0 0,-1 0 0,1 0 0,1 0 0,-1 12 0,2-16-4,-1 0 1,1 0 0,0 0 0,0 0-1,0-1 1,0 1 0,1 0-1,-1 0 1,1-1 0,0 1 0,-1-1-1,1 1 1,0-1 0,1 0 0,-1 1-1,0-1 1,1-1 0,-1 1-1,6 3 1,0 0-57,0 0-1,0 0 0,-1 1 1,1 0-1,-1 0 0,-1 1 1,1 0-1,-1 0 1,0 1-1,-1-1 0,0 1 1,0 0-1,-1 1 1,0-1-1,0 1 0,-1 0 1,0 0-1,0 0 0,-1 0 1,1 12-1,-1-5-313,-1-1 1,0 0-1,-2 25 0,-2-27-9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7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14499,'10'2'818,"0"1"0,0-1 0,1-1 0,-1 0 0,0 0 0,1-1 0,-1 0 0,18-3 0,-22 2-697,0 0 0,0-1 0,0 1-1,0-1 1,0 0 0,0-1 0,-1 1 0,1-1 0,-1 0 0,0 0 0,0-1 0,0 0 0,0 0 0,-1 0 0,8-9 0,-11 12-83,0 0-1,1 0 1,-1-1 0,0 1 0,-1-1-1,1 1 1,0-1 0,0 1 0,-1-1 0,1 0-1,-1 1 1,1-1 0,-1 0 0,1 1-1,-1-1 1,0 0 0,0 1 0,0-1 0,0 0-1,0 0 1,-1 1 0,1-1 0,0 0-1,-1 1 1,1-1 0,-1 0 0,0 1 0,1-1-1,-1 1 1,0-1 0,0 1 0,0-1-1,0 1 1,-2-2 0,1 1-6,-1 1 1,1-1-1,-1 1 1,0-1-1,0 1 0,1 0 1,-1 0-1,0 0 1,0 0-1,0 1 0,0-1 1,0 1-1,0 0 1,0-1-1,-1 1 0,1 1 1,0-1-1,-4 1 1,1 1-26,0 0 1,0 1-1,0-1 1,0 1 0,1 0-1,-1 0 1,1 1-1,0 0 1,0 0 0,0 0-1,1 0 1,-1 1-1,1-1 1,0 1-1,0 0 1,-4 9 0,5-10-12,0 1 0,1 0 1,-1 0-1,1 1 0,0-1 0,1 0 1,-1 1-1,1-1 0,0 1 1,0 0-1,1-1 0,-1 1 0,1-1 1,1 1-1,-1 0 0,1-1 1,0 1-1,3 8 0,-3-11 1,0 0 0,1 0-1,0-1 1,-1 1 0,1-1-1,0 1 1,0-1 0,1 0-1,-1 1 1,0-1 0,1-1-1,-1 1 1,1 0 0,0 0-1,0-1 1,-1 0 0,1 1-1,0-1 1,0 0 0,0 0-1,0-1 1,0 1 0,1-1-1,-1 1 1,0-1 0,0 0-1,0 0 1,6-2 0,4 1-3,-1-1 1,0-1-1,0 0 1,0-1-1,22-9 1,17-15 2,-37 19 11,1 1-1,21-8 1,-36 15-8,2 0 1,-1 1-1,0 0 1,0-1-1,0 1 1,0 0-1,0-1 1,0 1 0,0 0-1,0 0 1,0 0-1,1 0 1,-1 0-1,0 0 1,0 0-1,0 0 1,0 1-1,0-1 1,0 0-1,0 1 1,1-1-1,-1 0 1,0 1-1,0 0 1,-1-1-1,1 1 1,0-1-1,0 1 1,0 0 0,0 0-1,1 1 1,0 2-1,-1 0 1,1 0 0,-1 0 0,1 0 0,-1 0 0,-1 0 0,2 5-1,-2-6 1,0 0 0,0 0 0,1 0-1,0 0 1,-1 0 0,1 0 0,0 0-1,0 0 1,1 0 0,-1-1 0,1 1-1,-1 0 1,1-1 0,2 3-1,-3-5 1,0 1 0,-1-1 0,1 0 0,0 0 0,0 0 0,0 1 0,0-1 0,0 0 0,0 0 0,0 0 0,0 0 0,0-1 0,0 1 0,-1 0 0,1 0-1,0-1 1,0 1 0,0 0 0,0-1 0,0 1 0,-1-1 0,1 1 0,0-1 0,0 1 0,-1-1 0,1 1 0,1-2 0,21-22 24,-19 20-15,7-9 2,-4 5-12,-1 1 1,1-1 0,0 1-1,12-8 1,-17 14-5,-1 0 1,0 0 0,1 0-1,-1 0 1,0 1-1,1-1 1,-1 0-1,1 1 1,-1-1 0,1 1-1,0 0 1,-1-1-1,1 1 1,-1 0 0,1 0-1,0 0 1,-1 0-1,1 0 1,0 1-1,-1-1 1,1 0 0,-1 1-1,1-1 1,-1 1-1,1 0 1,-1-1-1,1 1 1,-1 0 0,0 0-1,1 0 1,-1 0-1,0 0 1,2 2-1,12 16-297,-10-13 367,-1 0 0,1-1 0,0 1 0,0-1-1,12 8 1,-16-12-178,0 0 0,0 0 1,1-1-1,-1 1 0,0-1 0,1 1 0,-1-1 0,0 0 1,1 1-1,-1-1 0,1 0 0,-1 0 0,0 0 0,1 0 0,-1 0 1,1 0-1,-1-1 0,1 1 0,-1 0 0,0-1 0,1 1 1,-1-1-1,0 1 0,1-1 0,-1 0 0,0 1 0,0-1 0,0 0 1,1 0-1,-1 0 0,0 0 0,0 0 0,-1 0 0,1 0 0,2-3 1,-2 2-71,1 0 1,-1 0 0,0 0 0,1 0 0,-1 0-1,0-1 1,0 1 0,1-5 0,-2-7-817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 19604,'-4'7'1777,"2"-2"-1753,-1-4-489,0-2 1730,1-4-761,2-3-632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8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11314,'11'-28'3053,"-9"22"-1869,1 0 0,-1 0-1,1 0 1,4-7 0,-7 13-1141,0 0-1,0 0 1,0-1 0,0 1 0,0 0 0,0 0 0,0 0 0,0 0-1,0 0 1,0 0 0,1 0 0,-1 0 0,0 0 0,0 0 0,0 0-1,0-1 1,0 1 0,0 0 0,0 0 0,0 0 0,0 0 0,0 0-1,1 0 1,-1 0 0,0 0 0,0 0 0,0 0 0,0 0 0,0 0-1,0 0 1,0 0 0,0 0 0,1 0 0,-1 0 0,0 0 0,0 0-1,0 0 1,0 0 0,0 0 0,0 1 0,0-1 0,0 0 0,1 0 0,-1 0-1,0 0 1,0 0 0,0 0 0,0 0 0,0 0 0,0 0 0,0 0-1,0 0 1,4 9 848,-1 8-239,-1 161 1037,7 69-1220,-9-244-457,0 3 27,1-1-1,-1 0 0,1 0 0,0 0 0,1 0 0,-1 0 0,1 0 0,0 0 0,5 8 0,-7-12-26,1-1 0,-1 1 0,1-1 0,-1 1 0,1-1 0,-1 1 0,1-1 1,-1 0-1,1 1 0,-1-1 0,1 1 0,0-1 0,-1 0 0,1 0 0,0 1 0,-1-1 0,1 0 0,0 0 0,0 0 0,-1 0 0,1 0 0,0 0 0,-1 0 1,1 0-1,0 0 0,0 0 0,-1 0 0,1 0 0,0-1 0,-1 1 0,1 0 0,0 0 0,-1-1 0,1 1 0,-1 0 0,1-1 0,0 1 0,-1-1 0,1 1 1,-1-1-1,1 1 0,0-1 0,3-3 53,-1-1 0,1 1 1,-1-1-1,5-6 1,11-24 219,-1-1 0,18-55 0,18-80 120,-22 55-2072,-38 116-2240,-3 8 3195,2-1-314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18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15259,'-2'33'2017,"5"-1"-921,1-2-408,2 0 1377,3-4-625,2-5-424,3-4-216,2-7-544,4-7-400,-1-10-816,-2-7 848,-3-3-208,-2-4-64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9 585 13651,'-9'20'3097,"10"-12"-1218,0-7-1780,-1-1 1,1 0 0,-1 0 0,1 0 0,-1 0 0,1 0 0,-1 0 0,1 0 0,-1 0 0,1 0 0,-1-1-1,1 1 1,-1 0 0,1 0 0,-1 0 0,1 0 0,-1-1 0,0 1 0,1 0 0,-1-1 0,1 1 0,-1-1-1,7-4 424,0 0 0,0-1-1,-1 0 1,0 0-1,0 0 1,8-14-1,27-49 878,-32 53-1035,21-41 593,35-87 1,-56 120-879,-1-1 0,-1-1 0,-1 1 0,-2-1 0,0 0 1,0-36-1,-4 58-78,0 1 0,0 0 0,-1 0 0,1 0 0,-1 0 0,0-1 0,1 1 0,-2 0 1,1 0-1,0 0 0,0 1 0,-1-1 0,-3-4 0,4 6-1,0 0 0,0 0-1,0 0 1,0 1 0,0-1 0,0 1 0,0-1 0,0 1-1,0-1 1,-1 1 0,1-1 0,0 1 0,0 0 0,-1 0-1,1 0 1,0 0 0,0 0 0,-1 0 0,1 0 0,0 0-1,0 0 1,0 0 0,-1 1 0,1-1 0,0 1 0,0-1-1,0 1 1,0-1 0,-1 1 0,1-1 0,0 1 0,0 0-1,0 0 1,1 0 0,-1-1 0,-1 3 0,-6 4-2,0 1 0,1 0 0,0 1 1,1 0-1,0 0 0,0 0 0,1 1 1,0 0-1,-6 17 0,-2 12-3,-10 47 0,-1 39 7,22-106-12,0 1 0,2-1-1,0 0 1,4 30 0,-3-45 4,0 1-1,0-1 1,0 0-1,1 0 1,-1-1-1,1 1 1,0 0-1,0 0 1,1-1-1,-1 1 1,1-1-1,0 0 1,0 0-1,0 0 1,0 0 0,0 0-1,0-1 1,1 1-1,0-1 1,-1 0-1,1 0 1,0 0-1,0-1 1,0 0-1,0 1 1,0-1-1,0 0 1,6 0-1,-3 0-16,0-1-1,-1 1 0,1-1 1,0-1-1,0 1 0,0-1 1,-1 0-1,1-1 0,0 1 1,-1-1-1,0-1 0,1 1 1,-1-1-1,0 0 0,0-1 1,10-7-1,-4-1-2,0-1-1,-1 0 1,-1 0-1,0-1 1,-1-1-1,-1 1 1,0-1-1,-1-1 1,0 0 0,-2 0-1,7-24 1,-12 33 20,-3 9-5,-4 12-6,3 1 13,2 0 0,0 0 0,0 1 0,2-1 1,0 1-1,0-1 0,2 1 0,0-1 0,0 0 0,2 0 0,5 15 0,-8-26 1,1 0 0,0 0 0,0-1 0,0 1 1,0-1-1,0 0 0,1 0 0,0 0 0,-1 0 0,1 0 0,0 0 0,1-1 0,-1 1 0,0-1 0,1 0 0,-1 0 0,1 0 0,0-1 0,0 1 0,-1-1 0,1 0 0,0 0 0,0 0 0,0 0 0,7-1 1,-6 1-68,0-1 0,1-1 1,-1 1-1,0-1 0,0 0 1,0 0-1,0-1 1,0 1-1,0-1 0,0 0 1,0-1-1,-1 1 1,1-1-1,-1 0 0,1 0 1,-1 0-1,0-1 1,0 1-1,5-7 0,-7 6 33,1 0 0,0 0-1,-1 0 1,0-1 0,0 1 0,-1 0-1,1-1 1,1-8 0,1-20-385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20876,'-12'0'1665,"7"6"-1241,2 1-232,6 5 600,5 0-632,5 3-968,6 2-416,2 0 888,4-1-184,2 1-281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0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28 370 15171,'0'3'326,"1"0"-1,-1 0 0,1-1 0,-1 1 1,0 0-1,0-1 0,0 1 1,-1 0-1,1 0 0,0-1 0,-1 1 1,0 0-1,0-1 0,1 1 1,-2-1-1,1 1 0,0-1 0,-3 4 1,-5 17 825,7-13-909,0 0-1,0 1 0,1-1 1,1 1-1,0-1 0,1 11 0,-1-18-213,0-1 0,1 0 0,-1 1 0,1-1-1,0 0 1,0 1 0,0-1 0,0 0 0,0 0-1,0 0 1,0 1 0,1-1 0,2 3 0,-2-4-15,-1 0 1,0-1 0,1 1 0,-1 0-1,1 0 1,-1-1 0,1 1 0,-1-1 0,1 0-1,-1 1 1,1-1 0,0 0 0,-1 0-1,1 0 1,-1 0 0,1 0 0,0 0-1,-1 0 1,1-1 0,-1 1 0,1-1-1,-1 1 1,3-2 0,3-1 13,0-1 0,0 0 0,0 0 0,0 0 0,-1-1 0,0 0 0,0 0 0,0-1 0,-1 0 0,5-6 0,5-8 32,0 0-1,10-23 0,-10 14-1,0 0-1,-3-1 1,0 0-1,8-36 1,-16 51-67,-1 0 1,0 0-1,-1-1 0,-1 1 0,-1 0 1,0-1-1,-1 1 0,0-1 1,-1 1-1,-7-26 0,8 38 2,0 0 1,0 0-1,-1 0 0,1 0 0,0 1 1,-1-1-1,0 0 0,0 1 0,0-1 1,0 1-1,0 0 0,0-1 0,0 1 1,-6-3-1,6 4-1,0 0 0,0 0 0,0 0 0,0 1 1,-1-1-1,1 1 0,0-1 0,-1 1 0,1 0 0,0 0 0,-1 0 1,1 0-1,0 0 0,0 0 0,-5 2 0,0 1-2,0-1-1,0 2 1,0-1 0,1 1-1,0 0 1,-1 0 0,2 1-1,-1 0 1,0 0 0,-7 9-1,0 1 62,1 0 0,0 1 0,2 0 0,0 1 0,0 0 0,2 1 0,0 0 0,1 0 0,1 1 0,1 0 1,-4 21-1,8-38-41,1 1 0,0-1 1,0 1-1,0-1 1,0 0-1,0 1 1,0-1-1,0 1 1,1-1-1,-1 0 1,1 1-1,0-1 1,0 0-1,0 1 1,0-1-1,0 0 1,0 0-1,0 0 1,1 0-1,-1 0 1,1 0-1,-1-1 1,1 1-1,0 0 0,0-1 1,0 1-1,0-1 1,0 0-1,0 1 1,0-1-1,3 1 1,5 1-6,1-1 0,-1 0 1,0-1-1,1 0 0,20 0 0,-6-1-14,-4 1 24,0 2-1,-1-1 1,1 2 0,-1 1-1,37 14 1,-50-16-22,0 0 0,0 1 0,-1-1 0,0 2 0,1-1 0,-1 1 1,-1 0-1,9 8 0,-11-9-30,-1-1 0,1 1 1,-1 0-1,1 0 0,-1 0 1,-1 0-1,1 0 0,-1 1 1,1-1-1,-1 0 0,0 1 1,-1-1-1,1 1 0,-1-1 1,0 7-1,0-10 25,0 1 0,0-1 1,0 0-1,0 0 0,0 0 0,0 0 0,0 1 0,0-1 0,-1 0 1,1 0-1,0 0 0,-1 0 0,1 0 0,-1 0 0,0 0 0,1 0 1,-1 0-1,0 0 0,1 0 0,-1 0 0,0 0 0,0 0 0,0-1 0,0 1 1,0 0-1,0-1 0,-1 2 0,-3-5-174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1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18812,'-1'4'311,"0"1"1,0 0-1,1 0 0,0 0 1,0-1-1,0 1 0,2 9 0,-1 7 157,1 33 910,19 300 2406,-20-342-3690,-1-7-53,0-1 1,1 0-1,-1 1 1,1-1 0,0 0-1,0 0 1,1 0 0,-1 0-1,4 7 1,-4-10-36,-1-1 0,0 1 0,1-1 0,-1 1 0,1-1 0,-1 1 0,1-1 0,-1 0-1,1 1 1,-1-1 0,1 0 0,-1 1 0,1-1 0,0 0 0,-1 0 0,1 1 0,-1-1 0,1 0 0,0 0 0,-1 0 0,1 0 0,-1 0 0,1 0 0,0 0 0,-1 0 0,1 0 0,0 0 0,-1 0 0,1 0 0,-1-1 0,1 1-1,0 0 1,-1 0 0,1-1 0,-1 1 0,1 0 0,-1-1 0,1 1 0,-1 0 0,1-1 0,-1 1 0,1-1 0,-1 1 0,1-1 0,21-27 85,10-25 25,31-72 1,-18 32-140,-36 77-24,18-37-610,42-60 0,-64 107-997,-18 15-1791,-1-4 2704,-3 1-113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31 16724,'3'-3'439,"1"0"1,1 0-1,-1 0 1,0 0-1,1 1 1,-1 0 0,1 0-1,0 0 1,0 0-1,0 1 1,0 0-1,6-1 1,-7 2-240,0-1 1,-1 1-1,1 0 1,0 0-1,-1 0 1,1 1-1,0-1 1,4 2-1,-7-1-176,1-1 0,-1 1-1,1 0 1,-1 0-1,1-1 1,-1 1 0,0 0-1,1 0 1,-1 0-1,0 0 1,0 0 0,0 1-1,0-1 1,0 0-1,0 1 1,0-1-1,0 0 1,1 3 0,-2-2-20,1 1-1,-1-1 1,1 0 0,-1 0 0,0 0 0,0 0 0,0 1 0,0-1 0,-1 0 0,1 0 0,0 0 0,-1 0 0,0 0 0,1 0-1,-1 0 1,0 0 0,-2 4 0,-24 31 34,25-34-34,-23 24 44,-45 39 0,46-45-6,1 1 0,-38 46 0,58-65-40,1 0 0,0 0 0,0 0 1,0 0-1,1 1 0,-1-1 0,1 1 0,0-1 0,0 1 0,0-1 0,1 1 0,-1 5 0,1-7-3,0 0 1,0 0-1,1-1 0,-1 1 1,1 0-1,-1 0 1,1 0-1,0-1 0,-1 1 1,1 0-1,0-1 0,0 1 1,1-1-1,-1 1 0,0-1 1,0 1-1,1-1 0,-1 0 1,1 0-1,-1 0 1,1 0-1,-1 0 0,1 0 1,0 0-1,-1 0 0,3 0 1,4 2-92,-1-1 0,1 0-1,-1 0 1,1-1 0,0 0 0,-1 0 0,1-1 0,0 0 0,0 0 0,-1-1 0,1 0 0,0 0 0,-1-1-1,1 0 1,-1 0 0,1 0 0,-1-1 0,0-1 0,7-4 0,21-13-232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1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20492,'5'42'1889,"1"-15"-1313,1-3-264,5-8 816,-1-4-344,6-7-848,2-2-744,-5-3 648,1-3-128,-7 3-160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 18844,'3'8'254,"-1"-1"-1,1 1 1,0-1-1,1 0 1,0 0 0,0-1-1,0 1 1,1-1 0,0 0-1,9 8 1,-11-11-177,1 0 0,-1-1 1,1 1-1,0-1 0,0 0 1,0 0-1,0 0 0,0-1 0,0 1 1,0-1-1,1 0 0,-1 0 1,0-1-1,1 1 0,-1-1 0,1 0 1,-1 0-1,0-1 0,1 1 1,4-2-1,-6 1-24,1 0 0,-1 0 0,1 0 0,-1-1 0,0 1 0,0-1 0,1 0 0,-1 0 0,0 0 0,-1 0 0,1-1 0,0 1 0,-1-1 0,1 1 0,-1-1 0,0 0 0,0 0 0,0 0 0,0 0 0,0 0 0,-1-1 0,0 1-1,1-1 1,-1 1 0,0-1 0,-1 1 0,1-1 0,-1 1 0,1-1 0,-1 0 0,0 1 0,-1-1 0,1 1 0,0-1 0,-1 0 0,0 1 0,0-1 0,0 1 0,-2-4 0,3 6-43,-1 0 1,1 0-1,-1 0 0,1 0 0,-1 1 1,1-1-1,-1 0 0,0 0 0,1 0 1,-1 1-1,0-1 0,0 0 0,0 1 1,0-1-1,1 0 0,-1 1 1,0-1-1,0 1 0,0 0 0,0-1 1,0 1-1,0 0 0,0 0 0,0-1 1,0 1-1,0 0 0,-1 0 0,1 0 1,0 0-1,0 0 0,0 1 0,0-1 1,0 0-1,0 0 0,0 1 1,0-1-1,0 1 0,0-1 0,0 0 1,0 1-1,1 0 0,-1-1 0,0 1 1,-1 1-1,-2 1 2,0 0 0,0 1 0,0 0 0,1-1 0,-1 1 0,1 0 0,-4 8 0,1 0-5,0 0 1,1 0 0,-4 17 0,7-25-6,1 1 0,0-1 0,1 1 1,-1-1-1,1 1 0,0 0 0,0-1 0,0 1 0,0-1 0,1 1 0,0-1 1,0 1-1,2 4 0,-2-8-1,-1 0 0,1 1 0,0-1 0,0 0 0,0 0 0,0 0 0,1 0 0,-1 0 0,0 0 1,0 0-1,0 0 0,1-1 0,-1 1 0,1 0 0,-1-1 0,0 1 0,1-1 0,-1 0 0,1 1 0,-1-1 0,1 0 0,-1 0 0,1 0 0,-1 0 0,1 0 1,-1 0-1,1 0 0,-1 0 0,1-1 0,-1 1 0,1-1 0,-1 1 0,1-1 0,1-1 0,6-1 7,-1-1 0,1 0 0,-1-1 0,8-5 0,-5 1-5,0-1 0,-1 0-1,0-1 1,-1 0 0,0 0 0,0-1-1,7-14 1,-2 4-86,-14 43-134,-1-12 189,-1 4 27,0 0 0,0-1 1,2 1-1,0 0 0,0 0 1,1 0-1,3 18 0,-3-30 9,-1 0-1,0 0 1,0-1 0,1 1-1,-1 0 1,0 0 0,1-1-1,-1 1 1,0 0 0,1-1-1,-1 1 1,1 0 0,0-1-1,-1 1 1,1-1 0,-1 1-1,1-1 1,0 1 0,-1-1-1,1 1 1,0-1 0,0 0-1,-1 1 1,1-1-1,0 0 1,1 1 0,0-1 5,-1 0 1,1-1 0,0 1 0,-1 0-1,1-1 1,-1 1 0,1-1 0,-1 0-1,0 1 1,1-1 0,-1 0 0,1 0-1,0-1 1,6-4 47,0-1 0,-1-1 0,9-10 0,-15 17-57,21-28 8,-2-1-1,-1-1 1,-1 0-1,-2-2 1,-1 0-1,-2 0 1,-1-1-1,8-37 1,-19 65-25,1-1-14,0 0 0,0 0 1,-1-1-1,0 1 0,-1 0 1,1-1-1,-2-12 0,1 20 26,0 0-1,0 0 0,0 0 1,0-1-1,0 1 0,0 0 1,0 0-1,0 0 0,0 0 1,-1 0-1,1 0 0,0 0 1,0 0-1,0-1 1,0 1-1,0 0 0,0 0 1,0 0-1,0 0 0,0 0 1,0 0-1,0 0 0,0 0 1,0 0-1,0 0 0,0 0 1,0 0-1,-1-1 0,1 1 1,0 0-1,0 0 0,0 0 1,0 0-1,0 0 1,0 0-1,0 0 0,0 0 1,0 0-1,-1 0 0,1 0 1,0 0-1,0 0 0,0 0 1,0 0-1,0 0 0,0 0 1,0 0-1,0 0 0,-1 0 1,1 0-1,0 0 0,0 0 1,0 1-1,0-1 1,0 0-1,0 0 0,-6 7-23,-1 9 51,3 5 55,0-1 0,2 1 0,0 0-1,1 0 1,1 0 0,1-1 0,6 35 0,1-15 72,2 0 0,28 72 0,-35-105-127,3 11-110,-9-14-48,-7-8-57,-8-9-288,0 0 0,1-1 0,1-1 1,-15-17-1,3 3-185,-2 1 75,-59-63-49,88 91 659,1 0 1,0-1-1,0 1 1,-1 0-1,1 0 1,0-1-1,0 1 1,0 0-1,0 0 0,-1-1 1,1 1-1,0 0 1,0-1-1,0 1 1,0 0-1,0-1 1,0 1-1,0 0 1,0-1-1,0 1 0,0 0 1,0 0-1,0-1 1,0 1-1,0 0 1,0-1-1,0 1 1,0 0-1,0-1 1,0 1-1,1 0 1,-1-1-1,0 1 0,0 0 1,0 0-1,0-1 1,1 1-1,-1 0 1,0 0-1,0 0 1,1-1-1,-1 1 1,0 0-1,0 0 0,1 0 1,-1-1-1,0 1 1,0 0-1,1 0 1,-1 0-1,0 0 1,1 0-1,-1 0 1,0 0-1,1 0 1,-1 0-1,0 0 0,1 0 1,-1 0-1,0 0 1,1 0-1,-1 0 1,1 0-1,24 0 631,-22 0-547,103-2 1122,-91 0-1418,0 0 1,0 0-1,0-1 1,-1-1 0,16-7-1,-29 11 169,1 0-1,-1-1 1,0 1-1,1-1 1,-1 0-1,0 0 1,0 1-1,1-1 1,-1 0-1,0 0 1,0 0-1,0 0 1,0 0-1,0 0 1,0-1-1,0 1 1,-1 0-1,1 0 1,0-1-1,-1 1 1,1 0-1,-1-1 1,1 1 0,-1-1-1,0 1 1,1 0-1,-1-1 1,0 1-1,0-3 1,-4-21-394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2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18396,'-6'3'1760,"6"0"-1128,7 0-536,-1-4 1633,4-1-1001,2 1-552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3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8898,'-3'4'368,"2"-4"-264,-1-3-80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3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16716,'-1'1'213,"-1"-1"0,1 1 0,0 0 0,0 0 0,0 0 0,0 0 0,0 0 1,0 0-1,0 0 0,0 0 0,0 1 0,0-1 0,0 2 0,-1-1 210,-5 9 70,1-1 0,1 1 1,0 1-1,0-1 0,1 1 0,-4 17 1,-9 74-88,16-98-384,1-1-3,-1 0 1,1 0-1,0-1 0,0 1 1,0 0-1,1 3 1,-1-6-17,0 0 0,0 0-1,1-1 1,-1 1 0,0 0 0,1-1 0,-1 1 0,1 0-1,-1-1 1,0 1 0,1-1 0,0 1 0,-1-1 0,1 1 0,-1-1-1,1 1 1,0-1 0,-1 1 0,1-1 0,0 0 0,-1 1 0,1-1-1,0 0 1,-1 0 0,1 1 0,0-1 0,0 0 0,-1 0-1,1 0 1,0 0 0,0 0 0,0 0 0,-1 0 0,2-1 0,53-8 37,-47 6-40,1 1-1,0 0 1,0 1-1,0 0 1,0 1-1,0-1 1,1 2-1,-1-1 1,0 1-1,0 1 1,9 2-1,-12-2 7,-1 1 0,0 0 0,0 0 0,0 0-1,0 1 1,0-1 0,-1 1 0,0 1 0,0-1 0,0 0 0,0 1-1,0 0 1,-1 0 0,0 0 0,0 0 0,-1 1 0,1-1 0,-1 1-1,0-1 1,1 7 0,-2-8 45,0-1-1,-1 0 1,1 0-1,-1 0 1,0 0 0,0 0-1,0 0 1,0 1-1,0-1 1,-1 0-1,0 0 1,1 0 0,-1 0-1,0 0 1,0 0-1,-1 0 1,1 0-1,-1 0 1,1-1-1,-1 1 1,0-1 0,0 1-1,0-1 1,0 0-1,-1 1 1,1-1-1,-1 0 1,1 0 0,-1-1-1,1 1 1,-1-1-1,0 1 1,0-1-1,0 0 1,0 0 0,0 0-1,0 0 1,-6 0-1,-1 0 105,0 0-1,1-1 1,-1 0-1,0 0 1,1-1-1,-1-1 0,1 1 1,-1-2-1,1 1 1,-14-6-1,-1-2-813,1-2-1,-37-22 0,67 36-3205,21 11 2979,-2-6-7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4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0 188 14995,'2'1'240,"0"-1"0,0 1-1,0 0 1,0-1 0,0 0-1,0 0 1,0 1 0,0-1-1,1 0 1,-1-1 0,0 1 0,0 0-1,0-1 1,4 0 0,-4-1 0,1 1 0,-1-1 0,0 0 0,1 0 0,-1 0 0,0 0 0,0 0 0,0-1 0,0 1 0,1-4 0,8-8 316,-1-1 0,0 0 0,-2-1-1,1 0 1,-2-1 0,0 1 0,7-29-1,-15 36 125,-5 15-348,-5 14-111,3 0-144,2 0 0,-6 28 0,10-37-83,0-1-1,1 1 0,0 0 1,1 0-1,0 0 1,3 15-1,-3-25 5,0 0 1,0 0-1,1 0 0,-1 0 0,0 1 1,1-1-1,-1 0 0,1 0 0,-1 0 1,1 0-1,-1 0 0,1 0 0,0 0 1,-1 0-1,1-1 0,0 1 0,0 0 0,0 0 1,0 0-1,0-1 0,0 1 0,0-1 1,0 1-1,0-1 0,0 1 0,0-1 1,0 1-1,0-1 0,0 0 0,0 0 1,0 1-1,1-1 0,-1 0 0,0 0 1,0 0-1,0 0 0,0 0 0,1-1 1,-1 1-1,0 0 0,0-1 0,0 1 1,2-1-1,5-2-3,0-1 1,0 0-1,0 0 1,10-8-1,-12 8 8,37-28 22,42-38 0,0-2 73,-85 72-97,0 0 0,0 0-1,0 0 1,0 0 0,1-1 0,-1 1 0,0 0 0,0 0-1,0 0 1,0 0 0,1 0 0,-1-1 0,0 1 0,0 0 0,0 0-1,1 0 1,-1 0 0,0 0 0,0 0 0,0 0 0,1 0-1,-1 0 1,0 0 0,0 0 0,1 0 0,-1 0 0,0 0 0,0 0-1,0 0 1,1 0 0,-1 0 0,0 0 0,0 0 0,0 0 0,1 0-1,-1 0 1,0 1 0,1-1 0,-2 10 17,-9 21-5,7-24-8,0 1 4,1 0 0,0 0 0,0 1-1,1-1 1,-1 0 0,2 0 0,-1 10 0,2-14-1,0 0 0,-1 0 0,1-1 0,1 1-1,-1 0 1,0-1 0,1 1 0,0-1 0,0 0 0,0 1 0,0-1 0,0 0 0,1 0 0,-1 0 0,1-1 0,0 1 0,5 3 0,1 1-118,-1-1 1,1 0 0,0-1 0,0 0-1,1 0 1,-1-1 0,1 0 0,0-1 0,11 3-1,-21-6 74,1 0-1,-1 0 1,1 0 0,-1 0-1,1 0 1,-1 0-1,1 0 1,-1 0 0,1 0-1,-1 0 1,1 0-1,-1 0 1,1 0 0,-1 0-1,1 0 1,-1-1-1,0 1 1,1 0 0,-1 0-1,1-1 1,-1 1-1,1 0 1,-1 0 0,0-1-1,1 1 1,-1 0-1,0-1 1,1 1 0,-1-1-1,0 1 1,0 0-1,1-2 1,-1 1-10,1-1-1,-1 0 1,0 1-1,0-1 1,0 0 0,0 1-1,0-1 1,-1 1 0,1-1-1,0 0 1,-2-1 0,-10-28-528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4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18948,'3'15'1736,"0"2"-1095,-2-3-473,5-2 1344,-2-5-808,-1-7-440,-3-3-72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5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67 13059,'1'1'210,"-1"-1"-1,1 1 1,-1 0 0,1-1 0,-1 1-1,1 0 1,-1 0 0,0 0 0,0-1-1,1 1 1,-1 0 0,0 0 0,0 0-1,0 0 1,0 0 0,0-1 0,0 1-1,0 0 1,0 0 0,0 0 0,-1 1-1,-1 27 1448,2-26-1172,-14 130 3451,-5 62-2284,19-192-1638,0 0 1,0 0-1,0 0 1,0-1-1,0 1 1,1 0-1,-1 0 1,1 0-1,1 3 1,-2-5-12,0-1 0,0 0 0,1 0 0,-1 0 1,0 1-1,0-1 0,1 0 0,-1 0 1,0 0-1,0 1 0,1-1 0,-1 0 0,0 0 1,0 0-1,1 0 0,-1 0 0,0 0 1,1 0-1,-1 0 0,0 0 0,0 0 0,1 0 1,-1 0-1,0 0 0,1 0 0,-1 0 1,0 0-1,1 0 0,-1 0 0,0 0 0,0 0 1,1 0-1,-1-1 0,0 1 0,0 0 1,1 0-1,-1 0 0,0 0 0,0-1 0,1 1 1,-1 0-1,0 0 0,0-1 0,1 1 1,3-5 17,-1 0 1,1 0 0,-1-1-1,0 1 1,0-1 0,4-10-1,6-25 41,-1-1 0,-2-1-1,-2 0 1,-2 0 0,-2 0-1,-2-1 1,-3-47 0,-4 61-57,0 21-10,5 9 4,0 0 1,-1 0-1,1 0 1,0 0-1,0 0 1,-1 0-1,1 0 1,0 0-1,0 0 1,0 0 0,-1 0-1,1 0 1,0 1-1,0-1 1,0 0-1,-1 0 1,1 0-1,0 0 1,0 0-1,0 1 1,0-1-1,-1 0 1,1 0-1,0 0 1,0 1-1,0-1 1,0 0-1,0 0 1,0 0-1,0 1 1,-1-1-1,1 0 1,0 0-1,0 1 1,0-1-1,0 0 1,0 0-1,0 1 1,-1 5-5,-1 0 0,1 0 0,1 0 0,-1 1 1,1-1-1,0 0 0,1 9 0,8 44-61,-8-55 65,0 0 0,0 0-1,0 0 1,0 0 0,1 0 0,0 0 0,0 0 0,0 0 0,0-1 0,0 1 0,1-1 0,5 6 0,-7-8 5,0 0 0,0 0 1,0-1-1,1 1 0,-1 0 0,0-1 0,1 1 0,-1-1 1,0 1-1,1-1 0,-1 0 0,0 0 0,1 1 1,-1-1-1,1 0 0,1-1 0,0 1 5,0-1 0,0 0 1,-1 1-1,1-1 0,0-1 0,-1 1 1,1 0-1,-1-1 0,1 1 0,3-4 0,5-6 38,0 0-1,0-1 1,-1 0-1,14-22 1,-12 17 31,22-26-1,-33 42-76,0 0 0,0 0-1,-1 1 1,1-1 0,0 0-1,0 0 1,0 1 0,0-1-1,0 0 1,0 1 0,0-1 0,0 1-1,0 0 1,0-1 0,1 1-1,0-1 1,-2 2-2,1-1 0,-1 0 1,1 0-1,-1 0 0,1 0 0,-1 0 0,1 1 1,-1-1-1,0 0 0,1 0 0,-1 1 0,1-1 1,-1 0-1,0 1 0,1-1 0,-1 1 0,0-1 1,1 0-1,-1 1 0,0-1 0,0 1 0,1-1 1,-1 1-1,0-1 0,0 1 0,2 5-6,-1-1-1,0 1 1,0 0 0,-1-1-1,0 8 1,-1 56 47,-13 80-1,-2 14-1285,17-155 431,1-9 303,4-17 10,-6 17 484,10-30-550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20332,'0'-1'52,"0"1"0,1 0-1,-1 0 1,0 0 0,0 0-1,1 0 1,-1-1 0,0 1-1,0 0 1,0 0 0,1 0-1,-1 0 1,0 0 0,0 0-1,1 0 1,-1 0 0,0 0-1,0 0 1,1 0 0,-1 0-1,0 0 1,0 0 0,1 0-1,-1 0 1,0 0 0,0 0-1,1 0 1,-1 1 0,0-1 0,0 0-1,0 0 1,1 0 0,-1 0-1,0 0 1,0 1 0,0-1-1,1 0 1,-1 0 0,0 0-1,0 0 1,0 1 0,0-1-1,0 0 1,1 1 0,-5 14 1222,-20 26-199,18-32-703,-66 119 541,-38 62-779,105-182-216,2-4-66,1-1 0,0 1-1,-1-1 1,1 0 0,-6 5 0,7-11 43,1 0 1,0 0-1,-1-1 1,1 1-1,1 0 1,-1 0-1,1-5 1,8-22-266,0-6-106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6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17468,'0'0'98,"1"0"1,-1 0 0,1 0 0,0 0-1,-1 0 1,1 0 0,-1 0-1,1 0 1,-1 0 0,1 0 0,-1 1-1,1-1 1,0 0 0,-1 0 0,1 0-1,-1 1 1,1-1 0,-1 0-1,0 1 1,1-1 0,-1 0 0,1 1-1,-1-1 1,1 0 0,-1 1-1,0-1 1,1 2 0,0-1 48,-1 1 1,1-1-1,-1 1 0,0-1 1,0 1-1,1-1 0,-1 1 1,0-1-1,0 1 0,-1 2 1,-13 46 1384,10-36-975,-2 5-171,-34 137 1471,35-131-1742,1 1 1,1 0-1,2 0 0,1 29 1,4-26-176,-4-28 3,0 0 0,1 0 1,-1-1-1,0 1 0,0 0 0,1 0 0,-1 0 0,0 0 0,1 0 0,-1-1 0,1 1 1,-1 0-1,1 0 0,-1-1 0,1 1 0,0 0 0,-1-1 0,1 1 0,0-1 0,0 1 1,-1-1-1,1 1 0,0-1 0,0 1 0,0-1 0,-1 0 0,3 1 0,-3-1 65,0 0-1,1 0 1,-1 0-1,0-1 0,1 1 1,-1 0-1,0 0 1,1 0-1,-1 0 0,0-1 1,1 1-1,-1 0 0,0 0 1,1-1-1,-1 1 1,0 0-1,0-1 0,0 1 1,1 0-1,-1-1 1,0 1-1,0 0 0,0-1 1,0 1-1,1 0 1,-1-1-1,0 1 0,0-1 1,0 1-1,0 0 1,0-1-1,0 1 0,0-1 1,0 1-1,0-1 1,-3-15-304,-3-2-51</inkml:trace>
  <inkml:trace contextRef="#ctx0" brushRef="#br0" timeOffset="1">0 268 19172,'0'-4'2049,"5"-3"-1153,5 0-352,8 0 1128,4 1-360,2-3-591,3 1-345,1-4-816,-3-1-465,-6-1 745,-2-2-184,-7-4-184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 14371,'-6'-1'303,"0"1"0,0 0 0,0 1 1,0 0-1,0 0 0,0 0 0,0 0 0,1 1 0,-1 0 0,0 1 0,1-1 1,0 1-1,-1 0 0,1 0 0,0 0 0,0 1 0,1 0 0,-1 0 0,-4 6 0,-1 1-121,0 0-1,1 0 0,1 1 0,0 0 0,1 0 0,-12 26 0,17-33-139,1-1 1,-1 1 0,1 0 0,0 0 0,0 0-1,0 0 1,0 0 0,1 0 0,0 0-1,0 0 1,1 0 0,-1 0 0,2 6 0,-1-10-22,-1 1 1,1-1 0,0 1 0,-1-1-1,1 1 1,0-1 0,0 0 0,0 0 0,0 1-1,0-1 1,0 0 0,0 0 0,1 0 0,-1 0-1,0 0 1,1 0 0,2 1 0,-2-2 11,1 1 1,0 0-1,-1-1 0,1 1 1,0-1-1,0 0 1,-1 0-1,1 0 1,0-1-1,0 1 0,0 0 1,-1-1-1,4-1 1,3-1 76,0 0 0,0-1-1,-1 0 1,0-1 0,0 0 0,0 0 0,0-1 0,-1 0 0,7-7 0,-8 8-17,-1 0 0,-1-1-1,1 1 1,-1-1 0,0 0-1,0 0 1,-1-1 0,0 1-1,0-1 1,0 1 0,-1-1-1,3-10 1,-5 15-93,1 0 0,-1 0 1,0 0-1,0-1 0,0 1 0,0 0 0,0 0 1,0 0-1,0 0 0,-1 0 0,1 0 0,-1-1 1,1 1-1,-1 0 0,0 0 0,0 0 0,0 1 0,0-1 1,0 0-1,-1 0 0,1 1 0,0-1 0,-1 0 1,1 1-1,-1-1 0,0 1 0,1 0 0,-1 0 0,0-1 1,0 1-1,0 0 0,0 0 0,0 1 0,0-1 1,0 0-1,0 1 0,0-1 0,0 1 0,-4 0 1,0-1-162,1 1 0,0 0 0,-1 1 0,1-1 0,0 1 0,0 0 0,-1 0 0,1 1 0,0 0 0,0-1 0,0 2 1,1-1-1,-1 1 0,0-1 0,-4 5 0,1 1-224,0 0 1,0 0-1,1 1 0,1 0 1,-1 1-1,-9 19 0,4-1-479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6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 21349,'0'1'65,"0"0"1,0 0 0,0-1 0,0 1 0,0 0-1,0 0 1,0 0 0,0-1 0,1 1 0,-1 0 0,0-1-1,1 1 1,-1 0 0,0-1 0,1 1 0,-1 0 0,1-1-1,-1 1 1,0 0 0,1-1 0,0 1 0,-1-1-1,1 1 1,-1-1 0,1 0 0,0 1 0,-1-1 0,1 1-1,0-1 1,-1 0 0,1 0 0,0 1 0,0-1-1,-1 0 1,1 0 0,0 0 0,0 0 0,-1 0 0,1 0-1,0 0 1,1 0 0,36-2 292,-18-3-1608,0 0 0,0-2 0,0-1 0,-1 0 0,0-1 0,0-1 0,-1-1 0,32-25 0,-45 32 821,11-6 1020,-16 10-496,0 0 0,1 0 0,-1 0 0,0 0 0,1 0 0,-1 0 0,0 0 0,1 0 1,-1 1-1,0-1 0,0 0 0,1 0 0,-1 0 0,0 0 0,0 1 0,1-1 0,-1 0 0,0 0 1,0 0-1,1 1 0,-1-1 0,0 0 0,0 0 0,0 1 0,0-1 0,1 0 0,-1 1 0,0-1 1,0 0-1,0 1 0,0-1 0,0 0 0,0 1 0,0-1 0,0 0 0,0 0 0,0 1 0,0-1 1,0 0-1,0 1 0,0-1 0,0 0 0,0 1 0,0-1 0,0 0 0,-1 1 0,1-1 0,0 1 1,0 4 730,-1 0 1,0 1 0,0-1-1,0 1 1,0-1 0,-1 0-1,-3 9 1,2-18-102,2-5-453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0 20652,'-7'9'1817,"3"11"-1241,-2 2-272,2 8 1056,-1 6-536,1 8-487,1 2-185,0 1-224,0-5-145,-1-5-535,1-3-272,-4-11-1496,-3-5 2055,-3-16-431,-3-3-232</inkml:trace>
  <inkml:trace contextRef="#ctx0" brushRef="#br0" timeOffset="1">0 61 18388,'5'-5'299,"0"0"0,0 1 0,0 0 0,0 0 0,1 0-1,0 1 1,0-1 0,0 1 0,0 1 0,0-1 0,0 1 0,1 0 0,-1 1 0,1-1 0,-1 1 0,9 0 0,3 0 151,0 1 0,-1 1 1,1 1-1,34 7 0,-30-4-326,-1 1-1,0 1 0,0 1 0,-1 1 0,34 21 0,-44-24-132,0 0-1,-1 1 1,0 0-1,0 1 0,-1 0 1,0 1-1,0-1 1,-1 1-1,0 1 1,-1-1-1,0 1 1,8 20-1,-12-26 7,0 1 0,-1 0 0,0 0 0,0 0 0,0 0 0,-1 1-1,0-1 1,0 0 0,0 0 0,-1 0 0,1 0 0,-1 0 0,-3 10-1,1-8 34,0 0-1,-1 1 1,0-1-1,0 0 1,-1-1-1,1 1 1,-1-1-1,-7 7 1,-4 2 102,-1-1 0,-1 0 0,0-2 0,0 0 0,-30 14 0,30-17-68,-1-1 0,0-1 0,0 0 0,0-2 0,-1 0 0,-36 3 0,54-7-152,-1-1 1,0 0-1,1 0 1,-1-1-1,0 1 1,1 0-1,-1-1 1,1 0-1,-1 1 1,1-1-1,-5-2 1,6 2 46,0 1 0,1-1 1,-1 0-1,1 1 0,-1-1 0,0 0 0,1 0 1,-1 1-1,1-1 0,-1 0 0,1 0 0,0 0 0,-1 1 1,1-1-1,0 0 0,0 0 0,0 0 0,-1 0 1,1 0-1,0 0 0,0 0 0,0 0 0,0 0 1,1 0-1,-1 1 0,0-1 0,0 0 0,0 0 1,1 0-1,-1 0 0,0 0 0,1 1 0,-1-1 1,1 0-1,-1 0 0,1 0 0,0 0 0,14-18-451,11-2-176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7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21789,'3'0'1840,"-8"10"-1328,-6 6-264,-5 14 912,-1 7-407,0 12-465,-3 3-120,4 4-96,-1-2-56,4-5-88,3-8-112,4-9-472,3-8-209,-1-18-495,4-26-704,0-7 1215,-1-18-247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17220,'2'0'106,"-1"0"0,0 1 0,0-1 0,1 1 0,-1-1 0,0 1 0,0-1 0,0 1 1,0 0-1,0-1 0,0 1 0,0 0 0,0 0 0,0 0 0,0 0 0,0 0 0,-1 0 1,1 0-1,0 0 0,-1 0 0,1 1 0,-1-1 0,1 2 0,12 35 624,-9-26-92,9 27 491,26 53 1,-33-78-975,2-1 0,0 0 1,0 0-1,1-1 1,0 0-1,1 0 1,15 12-1,-24-23-97,1 1 0,0-1-1,0 1 1,0-1 0,0 0 0,0 0 0,0 0 0,1 0-1,-1 0 1,0 0 0,0-1 0,1 1 0,-1-1 0,0 1-1,5-1 1,-5 0-13,0-1-1,-1 1 0,1-1 0,0 1 0,0-1 1,-1 0-1,1 0 0,0 0 0,-1 0 0,1 0 1,-1 0-1,1 0 0,-1 0 0,0-1 0,0 1 1,1-1-1,-1 1 0,0-1 0,0 1 0,1-4 1,6-11 188,-1 0 1,0-1 0,-1 0 0,-1 0-1,5-31 1,5-92 349,-14 127-560,0-5 3,0 9-27,0 0-1,0 0 0,-1 0 0,-1 0 0,1 0 0,-5-18 0,5 27-12,0 0-1,0-1 1,0 1-1,0 0 0,0-1 1,0 1-1,0 0 1,0-1-1,0 1 0,0 0 1,0-1-1,0 1 1,0 0-1,0-1 1,0 1-1,-1 0 0,1 0 1,0-1-1,0 1 1,0 0-1,-1 0 0,1-1 1,0 1-1,0 0 1,-1 0-1,1-1 0,0 1 1,-1 0-1,1 0 1,0 0-1,0 0 0,-1 0 1,1-1-1,0 1 1,-1 0-1,1 0 0,0 0 1,-1 0-1,1 0 1,0 0-1,-1 0 0,1 0 1,-1 0-1,1 0 1,0 0-1,0 0 1,-1 1-1,1-1 0,0 0 1,-1 0-1,1 0 1,0 0-1,-1 0 0,1 1 1,0-1-1,0 0 1,-1 0-1,1 1 0,0-1 1,0 0-1,-1 0 1,1 1-1,0-1 0,0 0 1,0 1-1,0-1 1,-1 1-1,-9 21-452,6-7 201,4 0-98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29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0 564 14091,'6'-15'2050,"4"-10"-823,0 0 0,19-32 1,-3 6-83,6-14 186,32-77 636,-56 122-1788,-1-1 1,-1 1-1,-1-1 0,-1-1 0,1-22 0,-5 43-172,0-1 0,0 1 0,1-1 0,-2 1 0,1-1-1,0 0 1,0 1 0,0-1 0,-1 1 0,1-1 0,-1 1 0,1-1-1,-1 1 1,0 0 0,1-1 0,-1 1 0,0 0 0,0-1-1,0 1 1,-2-2 0,2 3-5,0-1-1,-1 1 1,1-1 0,0 1 0,0 0-1,0-1 1,-1 1 0,1 0-1,0 0 1,0 0 0,-1 0-1,1 0 1,0 0 0,-1 0-1,1 0 1,0 1 0,0-1 0,0 0-1,-1 1 1,1-1 0,0 1-1,0-1 1,0 1 0,0 0-1,0-1 1,-1 2 0,-5 3-14,1 0 1,0 1-1,1-1 1,-1 1 0,1 1-1,0-1 1,1 1-1,0-1 1,0 1-1,-6 14 1,2 0-31,0 1 1,-7 34-1,9-30 8,2 1 1,-2 41-1,5-60 24,1 0-1,0 0 0,1-1 1,0 1-1,0 0 1,1 0-1,0 0 0,0-1 1,1 1-1,0-1 0,0 0 1,1 0-1,5 9 1,-7-14 4,0 1 0,0-1-1,0 0 1,0 0 0,1 0 0,-1 0 0,1 0 0,0 0 0,-1-1 0,1 1 0,0-1 0,0 0 0,0 0 0,0 0 0,0 0 0,5 1 0,-3-2 1,0 0 0,0 0 0,0-1 0,-1 1 0,1-1 0,0 0 0,0 0 0,-1-1 0,1 1 0,4-3 0,2-2 14,1 0 1,-1-1 0,0-1 0,-1 0-1,0 0 1,0-1 0,10-12 0,-10 11 40,-2-1 1,1 1 0,-2-2-1,1 1 1,-1-1 0,-1 0-1,0 0 1,-1-1 0,6-20-1,-11 32-40,0 0-1,1 0 0,-1 0 0,0 0 0,0 0 0,0 0 1,0-1-1,1 1 0,-1 0 0,-1 0 0,1 0 0,0 0 1,0 0-1,0 0 0,-1 0 0,1 0 0,0 0 0,-1 0 1,1 0-1,-1 0 0,1 0 0,-1 1 0,1-1 1,-1 0-1,0 0 0,1 0 0,-2 0 0,1 1-2,0-1-1,0 1 1,0 0 0,0 0-1,0 1 1,0-1-1,0 0 1,0 0 0,0 0-1,0 1 1,0-1-1,0 1 1,0-1 0,0 0-1,0 1 1,0 0-1,0-1 1,0 1 0,1 0-1,-1-1 1,0 1-1,0 0 1,1 0 0,-1-1-1,1 1 1,-1 0-1,1 0 1,-1 1 0,-7 9 4,2 0 0,-1 0 0,2 1 0,-1-1 0,1 1 0,1 1 0,1-1 0,-1 1 0,2-1 0,0 1 0,-1 15 0,3-26-13,0 0 0,0 0 0,0 0 0,0 0 0,0 1 1,1-1-1,-1 0 0,1 0 0,-1 0 0,1 0 0,0 0 0,0 0 1,-1 0-1,1-1 0,1 1 0,-1 0 0,0 0 0,0-1 1,1 1-1,1 2 0,-1-3 0,0-1 0,0 1 1,0 0-1,0 0 0,0-1 1,0 1-1,0-1 0,0 0 0,0 1 1,0-1-1,0 0 0,0 0 1,1 0-1,-1-1 0,0 1 0,3-1 1,5-2-3,0-1 1,-1 0-1,1 0 1,-1-1-1,-1 0 1,1 0-1,8-7 1,24-23-12,-26 21 29,0 1 0,33-21 1,-47 34-14,1-1 0,-1 0 1,0 1-1,0-1 1,1 0-1,-1 1 0,0 0 1,1-1-1,-1 1 1,1 0-1,-1 0 0,0-1 1,1 1-1,-1 0 1,1 1-1,-1-1 0,1 0 1,-1 0-1,0 1 1,1-1-1,-1 0 0,0 1 1,1-1-1,-1 1 1,0 0-1,0 0 0,0-1 1,1 1-1,-1 0 0,0 0 1,0 0-1,0 0 1,0 0-1,0 0 0,-1 0 1,1 0-1,0 1 1,1 1-1,2 6 15,0 0 0,0 0-1,-1 1 1,4 15 0,1 3 51,-8-27-58,1 0 1,-1 0 0,0 0 0,1 0-1,-1 0 1,1 0 0,-1 0 0,1 0 0,0 0-1,-1-1 1,1 1 0,0 0 0,0 0-1,-1-1 1,1 1 0,0-1 0,0 1-1,0-1 1,0 1 0,0-1 0,0 1 0,0-1-1,0 0 1,0 1 0,0-1 0,0 0-1,0 0 1,0 0 0,0 0 0,0 0-1,0 0 1,0 0 0,0 0 0,0 0 0,0 0-1,0-1 1,0 1 0,0 0 0,0-1-1,0 1 1,0-1 0,0 1 0,0-1-1,1-1 1,6-3 63,-1-1 0,1 0 1,-1-1-1,7-8 0,-2 3-1,-7 7-40,0 1-1,0 0 1,0 0-1,1 0 1,0 1-1,0-1 1,0 1-1,11-4 1,-14 7-28,0-1 1,0 0 0,0 1 0,-1 0 0,1-1 0,0 1 0,0 1-1,0-1 1,-1 0 0,1 1 0,0-1 0,0 1 0,0 0 0,-1 0-1,1 0 1,-1 0 0,1 0 0,-1 0 0,1 1 0,-1 0 0,1-1-1,-1 1 1,3 3 0,3 4-10,-1 0 1,0 1-1,-1 0 0,0 0 0,9 20 1,-9-17-5,1 1-1,16 23 1,-22-36 9,0 0 0,0 0-1,0 0 1,0 1-1,0-1 1,0 0 0,1-1-1,-1 1 1,0 0 0,0 0-1,1 0 1,-1-1 0,0 1-1,1-1 1,-1 1 0,1-1-1,-1 1 1,1-1 0,-1 0-1,1 0 1,-1 0 0,3 0-1,-1 0 0,-1-1 1,1 0-1,0 0 0,0 0 0,0 0 0,-1 0 0,1 0 0,0-1 0,-1 0 0,0 1 0,3-3 0,7-7 1,0-1-1,-1 0 1,14-20-1,-16 20 9,5-6-37,-9 9-55,1 1 1,1 0-1,0 0 0,0 0 0,0 1 1,1 0-1,14-10 0,-22 17 64,1 0 0,-1-1-1,1 1 1,-1 0 0,1 0 0,-1-1 0,1 1-1,-1 0 1,1 0 0,0 0 0,-1 0-1,1 0 1,-1 0 0,1 0 0,-1 0 0,1 0-1,0 0 1,-1 0 0,1 0 0,-1 0 0,1 0-1,-1 0 1,1 1 0,-1-1 0,1 0-1,-1 0 1,2 1 0,5 13-1207,-6-12 1003,-1-1 1,1 0 0,-1 1 0,1-1-1,0 0 1,-1 0 0,1 0-1,0 1 1,0-1 0,0 0-1,1 1 1,-2-2 185,1 0 0,-1 0 0,0 0 1,1 0-1,-1 0 0,1 0 0,-1 0 0,0 0 0,1 0 0,-1 0 0,0-1 1,1 1-1,-1 0 0,1 0 0,-1 0 0,0-1 0,1 1 0,-1 0 0,0 0 1,0-1-1,1 1 0,-1 0 0,0 0 0,0-1 0,1 1 0,-1 0 0,0-1 1,0 1-1,0 0 0,1-1 0,-1 1 0,0-1 0,0 1 0,0-1 0,7-14-790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17556,'-11'2'1952,"8"3"-1200,0-2-304,2-2 729,1 0-793,5-1 24,-2 0-144,6 0-384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0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16860,'1'6'824,"5"20"716,-6-25-1479,1-1 0,-1 1-1,0-1 1,1 1 0,-1 0 0,0-1 0,1 0 0,-1 1 0,1-1 0,-1 1-1,1-1 1,-1 1 0,1-1 0,-1 0 0,1 1 0,-1-1 0,1 0 0,-1 0-1,1 1 1,-1-1 0,1 0 0,0 0 0,-1 0 0,1 0 0,0 0 0,-1 0-1,1 0 1,-1 0 0,1 0 0,0 0 0,-1 0 0,1 0 0,0 0 0,-1 0-1,1-1 1,-1 1 0,1 0 0,0-1 0,5-2 183,-1-1 1,0 1-1,0-1 1,-1 0-1,1 0 1,-1-1-1,0 1 0,0-1 1,-1 0-1,1 0 1,-1 0-1,3-6 1,4-10 378,14-39 1,-18 42-187,8-37 0,-13 48-364,0 0 0,-1 0 0,1 0-1,-1 0 1,-1 0 0,1 0 0,-1 0 0,-3-11 0,4 17-69,0 0 1,0 0 0,0 1 0,-1-1 0,1 0-1,0 0 1,0 1 0,-1-1 0,1 0 0,0 1-1,-1-1 1,1 0 0,-1 1 0,1-1 0,-1 0-1,1 1 1,-1-1 0,0 1 0,1-1 0,-1 1-1,0 0 1,1-1 0,-1 1 0,0-1 0,1 1-1,-1 0 1,0 0 0,0-1 0,1 1 0,-1 0-1,0 0 1,0 0 0,0 0 0,1 0 0,-1 0-1,0 0 1,0 0 0,1 0 0,-1 0 0,0 1-1,0-1 1,1 0 0,-1 0 0,0 1 0,0-1-1,1 1 1,-2-1 0,-1 3 1,0-1-1,0 0 1,0 1 0,0 0-1,0 0 1,0 0 0,1 0-1,-4 4 1,-1 7-25,0-1-1,0 1 1,1 0 0,1 0-1,-6 23 1,9-26 3,0-1 1,0 0 0,1 0-1,0 1 1,1-1-1,0 0 1,1 1-1,0-1 1,3 11-1,-4-20 14,1 1-1,-1-1 1,1 1 0,0-1-1,-1 0 1,1 1 0,0-1-1,0 0 1,0 0-1,0 0 1,0 0 0,0 0-1,0 0 1,0 0 0,0 0-1,1 0 1,-1 0-1,0 0 1,1-1 0,-1 1-1,0 0 1,1-1-1,-1 1 1,1-1 0,-1 0-1,1 0 1,-1 1 0,1-1-1,-1 0 1,1 0-1,-1 0 1,1 0 0,-1-1-1,1 1 1,-1 0 0,2-1-1,8-2 3,-1 0 1,1-1-1,-1 0 0,10-6 1,-8 4 4,-3 2-5,27-12 15,46-15 0,-71 28-21,0 0-1,1 1 0,-1 0 1,1 0-1,0 1 0,-1 1 1,1 0-1,20 3 1,-31-3 15,0 0 0,0 0 0,-1 0 1,1 0-1,0 0 0,-1-1 1,1 1-1,0 0 0,-1 0 1,1-1-1,0 1 0,-1 0 0,1-1 1,0 1-1,-1-1 0,1 1 1,-1-1-1,1 1 0,-1-1 1,1 1-1,-1-1 0,0 0 1,1 1-1,-1-1 0,1 1 0,-1-1 1,0 0-1,0 1 0,1-1 1,-1 0-1,0 0 0,0 1 1,0-1-1,0 0 0,0 1 0,0-2 1,2-34 384,-2 29-280,0-5 12,0 1-1,-1 0 1,0 0 0,0-1 0,-1 1 0,-1 0 0,0 0-1,-1 0 1,0 1 0,-7-14 0,10 23-126,1-1 0,-1 1 0,0 0 0,1 0 1,-1 1-1,0-1 0,0 0 0,0 0 0,0 0 0,0 0 0,0 1 0,0-1 0,0 0 1,0 1-1,-2-1 0,2 1-19,1-1 0,-1 1-1,1 0 1,-1 0 0,0 0 0,1 1 0,-1-1 0,1 0 0,-1 0 0,1 0-1,-1 0 1,0 0 0,1 1 0,-1-1 0,1 0 0,-1 1 0,1-1 0,-1 0 0,1 1-1,-1-1 1,1 0 0,-1 1 0,0 1-72,0-1 1,0 1-1,0-1 0,0 1 1,0 0-1,1-1 0,-1 1 1,0 0-1,1-1 0,-1 1 1,1 0-1,0 0 1,0-1-1,0 1 0,0 0 1,0 0-1,0-1 0,0 4 1,2-1-146,-1-1 0,0 1 0,1-1 0,0 1-1,0-1 1,0 0 0,0 1 0,0-1 0,1 0 0,-1 0 0,1-1 0,0 1 0,0-1 0,0 1 0,0-1 0,0 0 0,1 0 0,6 3 0,-2-2-88,0 0 0,0 0 0,0-1 0,0 0 0,1 0 0,-1-1 0,13 1 0,21-5-908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5 12827,'0'0'45,"0"-1"1,0 1 0,0 0 0,0 0-1,0 0 1,0 0 0,0 0 0,0 0-1,0 0 1,0 0 0,0 0 0,0 0-1,0-1 1,1 1 0,-1 0-1,0 0 1,0 0 0,0 0 0,0 0-1,0 0 1,0 0 0,0 0 0,0-1-1,0 1 1,-1 0 0,1 0 0,0 0-1,0 0 1,0 0 0,0 0-1,0 0 1,0 0 0,0 0 0,0-1-1,0 1 1,0 0 0,0 0 0,0 0-1,0 0 1,0 0 0,0 0 0,-1 0-1,1 0 1,0 0 0,0 0 0,0 0-1,0 0 1,0 0 0,0 0-1,0 0 1,0 0 0,0 0 0,-1 0-1,1 0 1,-7 3 1583,-9 10 653,14-11-2121,0 1 0,0-1 0,1 1 0,-1 0 0,1 0 0,-1 0 0,1 0 0,0 0 0,-1 5-1,2-7-142,0 0-1,0 0 0,0 0 0,0 0 0,0 0 0,0 0 1,0 0-1,0 0 0,0 0 0,1 0 0,-1 0 0,0 0 1,1 0-1,-1 0 0,1-1 0,-1 1 0,1 0 0,0 0 1,-1 0-1,1-1 0,0 1 0,-1 0 0,1-1 0,0 1 1,0 0-1,0-1 0,-1 1 0,1-1 0,0 1 0,0-1 1,0 0-1,0 1 0,0-1 0,2 0 0,1 1 39,1 1 1,0-1-1,-1 1 0,1-1 0,-1 1 0,0 1 1,1-1-1,-1 1 0,0-1 0,-1 1 0,1 0 1,0 1-1,-1-1 0,0 0 0,0 1 0,0 0 0,0 0 1,0 0-1,-1 0 0,0 0 0,1 1 0,-2-1 1,1 1-1,0-1 0,-1 1 0,0 0 0,0-1 1,-1 1-1,1 7 0,-1-7 48,-1 1 1,0-1-1,0 1 0,-1-1 0,1 0 1,-1 1-1,0-1 0,-1 0 1,1 0-1,-1 0 0,0-1 1,0 1-1,0-1 0,-1 1 1,0-1-1,-4 4 0,5-5-86,0-1-1,0 1 1,0-1-1,0 1 1,0-1-1,-1 0 1,1-1-1,-1 1 1,1 0-1,-1-1 1,0 0-1,1 0 1,-1 0 0,0 0-1,0-1 1,0 1-1,0-1 1,0 0-1,0 0 1,1-1-1,-1 1 1,0-1-1,-6-1 1,7 0-99,1 1 1,0 0 0,-1-1-1,1 1 1,0-1 0,0 0 0,0 0-1,1 1 1,-1-1 0,0 0-1,1-1 1,-1 1 0,1 0-1,-1 0 1,1-1 0,0 1-1,0-1 1,0 1 0,1-1-1,-1 1 1,0-5 0,0-1-57,0-1 0,0 1-1,1 0 1,0-1 0,3-14 0,7-23-531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15803,'3'6'299,"-2"-1"0,1 0 0,0 0 0,-1 1 0,0-1 0,0 1 0,-1-1-1,0 1 1,0-1 0,0 7 0,-12 58 1446,5-36-552,0 2-395,2 0 1,2 0-1,1 68 1,2-100-782,1-1-1,-1 0 1,1 0 0,0 0 0,0 0 0,0 0-1,0 0 1,0 0 0,3 4 0,-3-7-16,-1 1 1,1 0-1,-1-1 0,1 1 1,0-1-1,-1 1 1,1-1-1,0 1 0,-1-1 1,1 1-1,0-1 1,0 0-1,-1 1 0,1-1 1,0 0-1,0 0 1,0 1-1,0-1 0,-1 0 1,1 0-1,0 0 1,0 0-1,0 0 0,0 0 1,-1 0-1,1-1 1,0 1-1,0 0 0,0 0 1,-1-1-1,1 1 1,0 0-1,0-1 0,-1 1 1,1-1-1,0 1 1,-1-1-1,1 1 0,-1-1 1,2 0-1,3-4 0,0 1 0,-1-1 0,1 0-1,-1 0 1,0-1 0,0 0 0,0 1 0,3-11 0,20-54-80,-8 20-26,-11 37-9,1 13 31,8 20-3,-5-4 74,-9-13 18,1 0 1,-1 0-1,1 0 0,0-1 0,0 1 0,0-1 0,0 0 0,1 0 0,-1-1 1,0 1-1,1-1 0,-1 0 0,1 0 0,-1-1 0,1 1 0,0-1 0,-1 0 1,1 0-1,0-1 0,-1 1 0,1-1 0,-1 0 0,1 0 0,-1 0 1,1-1-1,-1 0 0,0 0 0,0 0 0,0 0 0,0-1 0,0 1 0,0-1 1,-1 0-1,1 0 0,-1 0 0,4-6 0,-1-9 102,-7 12-9,-5 10 3,2 3-86,0-1-1,1 1 0,-1-1 0,1 1 1,1 0-1,-1 0 0,1 1 0,0-1 1,0 10-1,1-13-4,0 0 1,1 0-1,0-1 1,0 1-1,0 0 0,0 0 1,0 0-1,1-1 1,0 1-1,0 0 0,0 0 1,0-1-1,0 1 1,1-1-1,0 1 0,0-1 1,0 0-1,0 0 1,0 0-1,3 4 1,-3-6 4,0 0 0,0 0 0,1 0 0,-1 0 0,0 0 0,0 0 0,1-1 0,-1 1 0,0-1 0,1 1 0,-1-1 0,0 0 0,1 0-1,-1 0 1,0 0 0,1-1 0,-1 1 0,0-1 0,1 1 0,-1-1 0,0 0 0,0 0 0,0 0 0,3-1 0,8-5 75,0 0-1,20-16 0,-21 15-39,0-1 5,-5 3-25,1 0 0,0 1 1,0 0-1,17-7 0,-23 11-33,-1 1 0,1-1 0,-1 1 0,0 0 0,1-1 0,-1 1 0,1 0-1,-1 0 1,1 0 0,-1 0 0,1 0 0,-1 0 0,0 0 0,1 1 0,-1-1 0,1 0 0,-1 1 0,1-1 0,-1 1 0,0 0 0,0-1 0,1 1-1,-1 0 1,0 0 0,0 0 0,0 0 0,0 0 0,0 0 0,0 0 0,0 0 0,0 0 0,0 0 0,0 0 0,0 1 0,-1-1 0,1 0 0,-1 1 0,1-1-1,0 2 1,1 5-13,0-1-1,-1 1 1,0 0-1,1 9 0,4 22-43,-6-39 60,0 1-1,0-1 1,0 1-1,1-1 1,-1 0 0,0 1-1,0-1 1,0 1-1,1-1 1,-1 0 0,0 1-1,1-1 1,-1 0-1,0 0 1,1 1 0,-1-1-1,0 0 1,1 0-1,-1 1 1,1-1-1,-1 0 1,1 0 0,-1 0-1,0 0 1,1 0-1,-1 1 1,1-1 0,-1 0-1,1 0 1,-1 0-1,1 0 1,-1 0 0,0 0-1,1-1 1,-1 1-1,1 0 1,-1 0 0,1 0-1,-1 0 1,0 0-1,1-1 1,-1 1 0,1 0-1,-1 0 1,0-1-1,1 1 1,-1 0 0,0-1-1,1 0 1,21-18 34,-20 16-29,16-16-8,-13 13-116,0 0 0,1 0 1,0 1-1,0 0 1,0 0-1,1 0 0,9-5 1,-17 10 38,1 1 1,0-1-1,0 0 1,0 1-1,-1-1 1,1 0-1,0 1 1,0-1-1,0 0 1,0 1-1,0-1 1,0 1 0,-1-1-1,1 1 1,0-1-1,0 0 1,0 1-1,0-1 1,0 1-1,1-1 1,-1 0-1,0 1 1,0-1-1,0 1 1,0-1-1,0 0 1,1 1-1,-1-1 1,0 0-1,0 1 1,0-1-1,1 0 1,-1 1-1,0-1 1,1 0-1,-1 0 1,0 1-1,1-1 1,-1 0-1,0 0 1,1 1-1,-1-1 1,0 0-1,1 0 1,-1 0-1,0 0 1,1 0 0,-1 0-1,1 1 1,-1-1-1,1 0 1,-1 0-1,0 0 1,1 0-1,-1 0 1,1-1-1,-1 1 1,0 0-1,1 0 1,0 0-1,-8 6-980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2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44 121 17284,'0'5'623,"-1"-1"0,1 1 0,-2-1 0,1 1 0,-3 7 0,-4 11 683,1 0-1,-5 38 1,7-28-1188,3 0-1,0 0 1,4 35-1,-2-66-108,0 1 0,1 0-1,-1-1 1,1 1 0,-1-1 0,1 1-1,0-1 1,0 0 0,0 1-1,0-1 1,2 2 0,-3-3-5,0-1-1,1 0 1,-1 0 0,0 0 0,0 1 0,0-1 0,1 0 0,-1 0 0,0 0 0,0 0 0,1 1 0,-1-1-1,0 0 1,0 0 0,1 0 0,-1 0 0,0 0 0,0 0 0,1 0 0,-1 0 0,0 0 0,1 0 0,-1 0-1,0 0 1,0 0 0,1 0 0,-1 0 0,0 0 0,0 0 0,1 0 0,-1-1 0,0 1 0,0 0 0,1 0 0,9-17 115,-4-1-13,0-1-1,-2 0 1,4-37 0,-2-58 221,-6 103-297,0 1-10,0-61 96,0 65-110,-1 0 1,0 0-1,0-1 0,0 1 0,-1 0 0,0 0 0,0 0 1,-3-6-1,5 12-6,0 0 0,0 0 0,0-1 0,-1 1 0,1 0-1,0 0 1,0 0 0,0 0 0,0-1 0,0 1 0,0 0 0,0 0 0,0 0 0,0 0 0,0 0 0,-1 0 0,1-1 0,0 1 0,0 0 0,0 0 0,0 0 0,0 0 0,0 0 0,-1 0 0,1 0 0,0 0 0,0 0 0,0 0 0,0 0 0,-1 0 0,1-1-1,0 1 1,0 0 0,0 0 0,0 0 0,-1 0 0,1 0 0,0 1 0,0-1 0,0 0 0,0 0 0,-1 0 0,1 0 0,0 0 0,-4 9-5,2 12-16,2-13 10,1 0 0,-1 0 0,1 0-1,1 0 1,-1 0 0,1 0 0,1-1 0,6 15 0,-8-19 13,1 0 1,-1-1-1,1 1 0,0-1 1,0 1-1,0-1 0,0 0 1,0 0-1,0 0 0,1 0 0,-1 0 1,1-1-1,-1 1 0,1-1 1,0 0-1,0 1 0,0-1 1,-1 0-1,1-1 0,0 1 1,0 0-1,0-1 0,0 0 0,0 0 1,0 0-1,6 0 0,0-2 28,0 0-1,0 0 1,-1 0-1,1-1 0,0-1 1,-1 0-1,0 0 0,0 0 1,0-1-1,0 0 1,-1-1-1,0 0 0,11-11 1,6-9 129,-1-2 0,23-34 0,-28 37-89,-8 15-94,-10 10 22,0 0 1,0 0-1,0 0 0,0 0 0,0 0 0,1 0 0,-1 0 0,0 0 0,0 0 0,0 0 1,0 0-1,0 0 0,1 0 0,-1 0 0,0 0 0,0 0 0,0 0 0,0 0 0,0 0 0,0 0 1,0 0-1,1 1 0,-1-1 0,0 0 0,0 0 0,0 0 0,0 0 0,0 0 0,0 0 0,0 0 1,0 1-1,0-1 0,0 0 0,0 0 0,0 0 0,0 0 0,0 0 0,1 0 0,-1 1 1,0-1-1,0 0 0,0 0 0,0 0 0,-1 0 0,1 1 0,-2 25-139,-11 37-178,-7 52-407,19-103 324,0 0 0,1 0 0,0 0 0,1 1 0,0-1 0,1 0 0,4 14 0,-5-24 329,-1 0 0,1 0 0,0 0 0,-1-1 0,1 1 0,0 0 0,0 0 0,0 0 0,1 0 0,-1-1 0,0 1-1,1-1 1,-1 1 0,1-1 0,-1 1 0,1-1 0,0 0 0,2 2 0,15-1-809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4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11618,'4'-1'1369,"-1"1"-665,3 6-224,-5 5 1104,-1 5-495,-6 7-161,-1 0-24,-3 6-192,-1-2-80,-4-1-56,0-2-144,2-5-696,1-5 400,4-7-120,6-5-56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2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111 312 19212,'-2'3'243,"-1"0"-1,1 0 1,-1 0-1,0 0 1,0-1-1,0 0 1,0 1-1,0-1 1,0 0-1,0 0 1,-7 2-1,-3 3 616,0 2-341,0 1 0,-18 18 1,75-61-518,9-21 32,-59 62 17,0 0 1,1 1 0,0-1-1,1 1 1,0 0-1,1 1 1,-3 9-1,3-11-33,1 0 0,1-1-1,-1 1 1,1 0-1,1 0 1,-1 0 0,1 0-1,1 0 1,-1 0-1,3 8 1,-3-14-10,1 0 0,-1-1 0,1 1 0,0-1 0,-1 1 0,1-1 0,0 1 0,0-1 1,0 1-1,0-1 0,0 0 0,0 1 0,1-1 0,-1 0 0,0 0 0,1 0 0,-1 0 0,1 0 0,-1 0 0,3 0 0,-2 0 6,1 0 0,0-1 0,0 1 0,0-1-1,-1 0 1,1 0 0,0 0 0,0 0 0,0 0 0,0-1 0,3 0 0,5-3 33,1 0 0,-1-1 0,0 0 0,18-11 0,-5 1-4,0-2 0,-2-1-1,0 0 1,0-2 0,-2-1 0,-1 0 0,25-36 0,-30 38-47,-2-1 0,0 0 0,-2-1 1,0 0-1,-1 0 0,-1-1 0,-1-1 1,-1 1-1,5-41 0,-11 60 6,1 0-1,-1-1 1,0 1 0,0 0-1,0 0 1,-1 0 0,1-1-1,-1 1 1,-1-4 0,2 7 0,0 0 0,0-1 0,-1 1 0,1-1 0,0 1 0,0 0 0,-1-1 1,1 1-1,0 0 0,-1-1 0,1 1 0,-1 0 0,1 0 0,0-1 0,-1 1 0,1 0 0,-1 0 1,1 0-1,0 0 0,-1-1 0,1 1 0,-1 0 0,1 0 0,-1 0 0,-1 0 1,1 1 0,-1-1 0,1 0 0,-1 1 0,1-1-1,0 1 1,-1-1 0,1 1 0,-1 0 0,1-1 0,-1 2 0,-9 6 13,1 1 0,0-1 1,0 2-1,1-1 0,-15 21 1,6-3 65,-19 36 0,30-49-40,0 0-1,1 0 1,0 1-1,1 0 1,1 0-1,1 1 1,0-1 0,1 1-1,-1 22 1,3-31-34,1 0 1,-1 1 0,1-1-1,1 0 1,-1 0-1,1 0 1,0 0 0,1-1-1,-1 1 1,1 0 0,1-1-1,-1 0 1,1 0 0,0 0-1,1 0 1,-1-1 0,1 1-1,0-1 1,1 0-1,-1-1 1,1 1 0,10 5-1,-10-7 32,0 0 0,0 0-1,0-1 1,0 0 0,1 0 0,-1-1-1,1 0 1,-1 0 0,1 0-1,-1-1 1,1 0 0,0 0 0,-1-1-1,1 0 1,-1 0 0,1 0-1,7-3 1,26-11 29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3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19692,'-23'70'4701,"14"-36"-4508,2 0 1,1 1-1,2 0 0,1 1 0,2 35 0,1-69-181,0-1-1,0 1 1,1 0 0,-1-1-1,0 1 1,0-1-1,1 1 1,-1-1 0,1 0-1,0 1 1,-1-1 0,1 1-1,0-1 1,0 0-1,0 1 1,0-1 0,0 0-1,1 1 1,-1-1-4,0-1-1,0 0 1,0 1 0,0-1-1,0 0 1,0 1 0,0-1-1,0 0 1,0 0 0,0 0-1,0 0 1,0 0 0,0 0-1,0 0 1,0 0 0,0-1-1,0 1 1,0 0 0,0 0-1,1-1 1,6-3 24,-1-1-1,1 1 1,-1-1-1,0 0 1,7-7-1,-6 5-4,-3 3-23,0 0 0,0 1 1,0-1-1,1 1 1,-1 0-1,9-3 0,-13 6-6,0 0-1,0-1 1,0 1-1,0 0 1,0 0-1,0 0 0,1 0 1,-1 0-1,0 0 1,0 0-1,0 0 1,0 0-1,0 1 0,0-1 1,0 0-1,1 1 1,-1-1-1,0 1 1,0-1-1,0 1 0,-1-1 1,1 1-1,0 0 1,0 0-1,0-1 0,0 1 1,-1 0-1,1 0 1,0 0-1,0 0 1,-1 0-1,1 0 0,-1 0 1,1 0-1,-1 0 1,0 0-1,1 0 1,-1 0-1,0 0 0,0 0 1,1 2-1,1 12-52,1 1 0,-2-1 0,0 23 0,2 20-31,-3-57 84,0 0 0,0-1 1,0 1-1,0 0 1,0 0-1,0 0 0,0-1 1,1 1-1,-1 0 1,0 0-1,1-1 0,-1 1 1,0 0-1,1 0 1,-1-1-1,1 1 0,-1-1 1,1 1-1,-1 0 1,1-1-1,0 1 0,0 0 1,0-1 0,-1 0 0,1 0 0,0 0 0,0 0 0,-1 0 0,1 0 0,0-1 0,-1 1 0,1 0 0,0 0 0,-1 0 0,1-1 0,-1 1 0,1 0 0,0-1 0,-1 1 0,1 0 0,-1-1 0,1 1 0,0-1 0,5-5-2,-1 0 0,0-1-1,7-9 1,-8 11 1,11-17-5,38-47 1,-48 62 9,1 1 0,1 0 0,-1 0 0,1 1 0,0 0 0,0 0 0,13-6 0,-10 7-1,-9 4 3,1-1 0,-1 1 1,0-1-1,0 1 0,1-1 0,-1 0 0,0 1 1,0-1-1,0 0 0,0 0 0,0 0 0,1-1 1,-1 1 0,-1 0 0,0 1 0,0-1 0,0 0 1,0 0-1,0 0 0,-1 0 0,1 1 0,0-1 0,0 0 1,0 0-1,-1 0 0,1 0 0,-1 1 0,1-1 1,0 0-1,-1 0 0,1 1 0,-1-1 0,1 0 0,-1 1 1,0-1-1,1 1 0,-2-2 0,0 1 10,1-1-1,-1 1 1,1-1-1,-1 1 0,1 0 1,-1 0-1,0 0 1,1-1-1,-1 2 1,0-1-1,0 0 1,-2-1-1,3 2-7,0 0-1,0 0 0,0 0 1,0 0-1,0 0 1,0 0-1,0 0 1,0 0-1,0 0 1,0 1-1,0-1 0,0 0 1,0 1-1,0-1 1,0 1-1,0-1 1,0 1-1,-1 0 1,1 1-5,-1 0 1,0-1 0,1 1 0,0 0 0,-1 0 0,1 1 0,0-1 0,0 0 0,0 0-1,0 1 1,1-1 0,-1 0 0,1 1 0,-1-1 0,1 0 0,0 1 0,0-1 0,0 1-1,0 2 1,0-2-6,1 1 0,-1-1 0,1 0 0,0 0 0,-1 0 0,1 0 0,0 0-1,1 0 1,-1-1 0,0 1 0,1 0 0,0-1 0,0 1 0,0-1 0,0 1 0,0-1-1,3 3 1,-1-2-5,0-1 0,0 1 1,0-1-1,1 1 0,0-1 0,-1-1 0,1 1 0,0-1 0,9 2 0,5-1-6,0-1-1,0-1 0,1 0 0,29-6 0,1 0 5,83-13 141,-133 19-115,1-1 0,-1 1 0,1 0 1,-1 0-1,0 0 0,1-1 0,-1 1 0,0 0 0,1-1 0,-1 1 1,0 0-1,1-1 0,-1 1 0,0-1 0,1 1 0,-1 0 0,0-1 1,0 1-1,0-1 0,1 1 0,-1-1 0,0 1 0,0-1 0,0 1 1,0-1-1,0 1 0,0 0 0,0-1 0,0 1 0,0-1 0,0 1 1,0-1-1,0 1 0,0-1 0,-1 1 0,1-1 0,0 1 0,0-1 1,0 1-1,-1 0 0,1-1 0,0 1 0,0-1 0,-1 1 0,0-1 1,-17-26 427,12 19-287,-5-14 38,8 15-482,-1 0-1,0 1 0,0-1 0,-7-8 1,23 17-1940,7 5 1559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4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73 12131,'-28'-5'1693,"21"3"-1031,0 1 0,-1 0 0,1 0 0,0 1 0,-9 0 0,15 1-452,-1-1 0,1 1 0,-1 0 0,1-1 0,0 1 0,-1 0 0,1 0 0,0 0 0,0 0 0,0 0 0,0 1 0,0-1 0,0 0-1,0 0 1,0 1 0,0-1 0,0 1 0,1-1 0,-2 2 0,-10 31 1242,10-29-1194,0 4-5,-1 0 0,1 1 0,0-1 0,1 1 0,0 18 0,1-26-243,0-1-1,0 1 1,0-1-1,0 1 1,0-1-1,0 1 0,1-1 1,-1 0-1,1 1 1,-1-1-1,1 1 1,-1-1-1,1 0 0,0 1 1,0-1-1,0 0 1,-1 0-1,1 0 1,1 1-1,-1-1 0,0 0 1,0 0-1,0-1 1,0 1-1,1 0 1,-1 0-1,0-1 1,1 1-1,-1 0 0,0-1 1,1 1-1,-1-1 1,1 0-1,-1 0 1,1 1-1,-1-1 0,1 0 1,-1 0-1,1 0 1,-1-1-1,1 1 1,-1 0-1,1 0 0,-1-1 1,1 1-1,2-2 1,6-2 2,0 0 0,0 0 0,0-1 0,-1 0 1,0-1-1,0 0 0,0-1 0,0 1 0,9-12 0,6-7 62,32-44 0,-50 62-58,0-1 0,-1 0 0,0 0 0,0-1 0,-1 1 0,5-15 0,-10 20 18,-5 8-13,-7 12 0,4-1-1,1 1 0,0-1-1,1 1 1,1 1 0,1-1-1,0 1 1,2 0 0,-3 27 0,5-42-12,1-1 1,0 1 0,0-1 0,0 1 0,0-1 0,1 0 0,-1 1 0,1-1-1,-1 1 1,1-1 0,0 0 0,0 0 0,0 1 0,0-1 0,1 0 0,1 3-1,-1-4 3,-1 0 0,0 0 0,1 0 0,-1 0 0,0 0 0,1-1 0,-1 1 0,1 0 0,-1-1 0,1 1-1,0-1 1,-1 0 0,1 0 0,-1 1 0,1-1 0,0 0 0,-1 0 0,1 0 0,0-1 0,-1 1 0,1 0-1,-1-1 1,1 1 0,-1-1 0,1 1 0,1-2 0,8-3 36,1-1-1,-2 0 1,1-1-1,-1 0 1,0-1-1,0 0 1,-1 0-1,10-12 1,2-4 22,-1-1 1,16-28-1,-9 2-347,-31 57 253,1 0 0,-1 1 0,1-1-1,0 1 1,1 0 0,0 0-1,-2 7 1,-7 51-45,11-60 79,0-1 1,-1 1-1,1-1 0,1 1 0,-1-1 0,2 9 0,-1-13-2,-1 1 1,0 0-1,1 0 0,-1 0 1,0 0-1,1-1 1,-1 1-1,1 0 0,-1 0 1,1-1-1,0 1 1,-1-1-1,1 1 0,0 0 1,-1-1-1,1 1 1,0-1-1,0 1 0,-1-1 1,1 0-1,0 1 1,0-1-1,0 0 0,0 1 1,-1-1-1,1 0 1,0 0-1,0 0 0,0 0 1,0 0-1,0 0 1,0 0-1,0 0 0,-1 0 1,1 0-1,0-1 1,0 1-1,0 0 0,0-1 1,1 0-1,4-2 40,1 0 0,0 0 1,-1-1-1,0 0 0,0-1 0,0 1 0,-1-1 0,9-9 0,38-50 343,-48 60-360,35-46 197,-43 74-187,2-14-88,-1 1-315,0-1-1,1 1 1,0 0-1,0-1 1,2 1-1,0 20 0,0-30 336,0-1 0,0 1-1,0-1 1,0 1 0,0-1-1,0 0 1,1 1-1,-1-1 1,0 1 0,0-1-1,1 0 1,-1 1-1,0-1 1,1 0 0,-1 1-1,0-1 1,1 0-1,-1 1 1,0-1 0,1 0-1,-1 0 1,0 1-1,1-1 1,-1 0 0,1 0-1,-1 0 1,1 0-1,-1 1 1,1-1 0,-1 0-1,0 0 1,1 0-1,0 0 1,8-2-599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16 17348,'1'0'175,"0"-1"-1,0 1 1,0-1 0,0 1 0,0 0 0,0-1-1,-1 0 1,1 1 0,0-1 0,0 0 0,0 1 0,-1-1-1,1 0 1,0 0 0,0-1 0,-1 2-80,0-1 0,0 1 0,-1 0 0,1-1 0,0 1 0,0 0 0,-1 0 0,1-1 0,0 1 0,-1 0-1,1 0 1,0 0 0,-1-1 0,1 1 0,0 0 0,-1 0 0,1 0 0,0 0 0,-1 0 0,1 0 0,-1 0 0,1 0 0,0 0 0,-1 0 0,1 0 0,0 0 0,-1 0 0,-5 0 418,0 0 1,0 0-1,0 1 0,-9 2 1,4 0-166,-24 8 194,-60 25 0,95-36-543,0 0 1,0 0-1,0 0 0,0 0 1,0 0-1,0 0 0,-1 0 1,1 0-1,0 0 0,0 0 1,0 0-1,0 0 0,0 0 1,0 0-1,0 0 0,0 0 1,0 0-1,-1 0 0,1 0 1,0 1-1,0-1 0,0 0 1,0 0-1,0 0 0,0 0 1,0 0-1,0 0 0,0 0 1,0 0-1,0 0 0,0 0 1,-1 0-1,1 0 0,0 0 1,0 1-1,0-1 0,0 0 1,0 0-1,0 0 0,0 0 1,0 0-1,0 0 0,0 0 1,0 0-1,0 1 0,0-1 0,0 0 1,0 0-1,0 0 0,0 0 1,0 0-1,0 0 0,0 0 1,0 0-1,1 0 0,-1 0 1,0 1-1,0-1 0,0 0 1,0 0-1,0 0 0,0 0 1,0 0-1,0 0 0,0 0 1,0 0-1,0 0 0,11 2-59,13-1-27,-2-2-2,-1 1 1,1 1-1,-1 1 1,34 8 0,-49-9 51,1 2 1,0-1-1,0 1 1,-1 0-1,1 0 1,-1 1 0,10 7-1,-13-8 13,0 0 0,0 0 0,0 0 0,0 0 0,0 1 0,-1-1-1,0 1 1,1 0 0,-1 0 0,-1 0 0,1 0 0,-1 0 0,3 8 0,-4-10 27,0 0 1,1 0-1,-1-1 1,0 1-1,0 0 0,0 0 1,0 0-1,0 0 1,0 0-1,-1 0 1,1 0-1,-1 0 1,1 0-1,-1-1 1,0 1-1,0 0 0,0 0 1,0-1-1,0 1 1,0-1-1,-2 4 1,0-3 19,0 0 0,0 0 0,0 0 1,0 0-1,-1 0 0,1 0 0,0-1 1,-1 0-1,1 1 0,-8 0 0,-1 0 16,0-1-1,0 0 0,-1 0 1,1-2-1,0 1 1,-15-4-1,17 2-220,-1 0 0,1-1 0,-17-8 0,23 9 116,-1 0 1,1-1 0,0 1-1,-1-1 1,1 0 0,0 0-1,1 0 1,-1-1 0,-6-7-1,2-7-302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5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16091,'14'-7'2333,"1"1"0,17-6 0,-27 11-2078,-1 0-1,1 0 0,-1 0 0,1 0 0,0 1 0,-1-1 0,1 1 1,0 0-1,-1 1 0,1-1 0,8 3 0,-12-3-234,0 1 0,0-1 0,1 1 0,-1 0 0,0 0 0,0-1 0,0 1 0,0 0 0,0 0 0,0 0 0,0 0 0,-1 0 0,1 0 0,0 1 0,0-1 0,-1 0 0,1 0 0,-1 0 0,1 1 0,-1-1 0,0 0 0,1 1 0,-1-1-1,0 0 1,0 1 0,0-1 0,0 0 0,0 1 0,0-1 0,0 0 0,0 1 0,-1-1 0,1 0 0,-1 0 0,0 3 0,-2 5-32,-1 1 0,0 0 0,-9 13-1,8-14 38,-16 30-82,7-15-14,1 1 0,-11 29-1,23-53 64,1 0 0,-1 1-1,1-1 1,-1 0-1,1 0 1,-1 1-1,1-1 1,0 1 0,-1-1-1,1 0 1,0 1-1,0-1 1,0 1 0,0-1-1,1 0 1,-1 1-1,0-1 1,1 1 0,-1-1-1,0 0 1,2 3-1,-1-4 4,0 1 0,0-1-1,0 0 1,0 1 0,0-1 0,0 0-1,0 0 1,0 0 0,0 0-1,0 1 1,0-1 0,0 0-1,0-1 1,0 1 0,0 0-1,0 0 1,0 0 0,-1-1-1,1 1 1,0 0 0,0-1 0,1 0-1,10-5-17,0 0-1,0-1 1,11-9-1,-21 15 24,70-54-37,68-70 1,-96 85 37,-44 40-1,0 0 0,0 0 0,0-1 0,0 1 0,0 0 0,0 0-1,1 0 1,-1 0 0,0 0 0,0 0 0,0 0 0,0-1 0,1 1 0,-1 0 0,0 0 0,0 0 0,0 0 0,0 0 0,1 0 0,-1 0 0,0 0 0,0 0 0,0 0-1,1 0 1,-1 0 0,0 0 0,0 0 0,0 0 0,1 0 0,-1 0 0,0 0 0,0 1 0,0-1 0,0 0 0,1 0 0,-1 0 0,0 0 0,0 0 0,0 0-1,0 0 1,0 1 0,1-1 0,-1 0 0,0 0 0,0 0 0,0 0 0,0 0 0,0 1 0,0-1 0,0 0 0,0 0 0,0 0 0,0 1 0,0-1 0,0 0 0,0 0-1,0 0 1,0 1 0,0-1 0,0 0 0,0 0 0,0 0 0,0 0 0,0 1 0,0-1 0,-1 11 7,-1 0-1,0-1 1,-1 1-1,-5 14 1,-4 13 4,11-32-2,0 1 1,0-1-1,0 0 0,1 12 1,0-17-9,0 0 1,0 0 0,0 0-1,0-1 1,0 1 0,0 0 0,0 0-1,0 0 1,0 0 0,1 0-1,-1-1 1,0 1 0,1 0 0,-1 0-1,1 0 1,-1-1 0,1 1-1,-1 0 1,1-1 0,-1 1 0,1 0-1,0-1 1,-1 1 0,1-1-1,0 1 1,0-1 0,-1 1-1,1-1 1,0 0 0,0 1 0,0-1-1,-1 0 1,1 0 0,0 1-1,0-1 1,0 0 0,0 0 0,0 0-1,0 0 1,-1 0 0,1 0-1,0 0 1,0-1 0,0 1 0,1 0-1,2-2 15,1 0 0,-1 0 0,1 0 0,-1 0 0,0 0 0,0-1 0,0 0 0,7-6 0,29-33 80,-26 27-65,8-10 22,-12 13-29,23-22-1,-33 34-27,1 0 0,-1-1 1,0 1-1,0 0 0,1-1 0,-1 1 0,0 0 0,1 0 1,-1-1-1,1 1 0,-1 0 0,0 0 0,1 0 0,-1-1 1,1 1-1,-1 0 0,0 0 0,1 0 0,-1 0 1,1 0-1,-1 0 0,1 0 0,-1 0 0,0 0 0,1 0 1,-1 0-1,1 0 0,-1 0 0,1 0 0,-1 0 0,0 1 1,1-1-1,5 15-79,-8 30-57,1-40 101,-3 29-224,2-24 16,0 1 0,1 0 1,0 0-1,1-1 1,1 12-1,3-16-22,4-9-97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17 19356,'-2'-16'2166,"1"31"-628,-1 22-347,-33 167-85,25-150-992,6-39-61,1 1 0,0-1 0,2 1 0,-1 0 1,2 0-1,1 22 0,-1-37-32,0 0 0,1 1 0,-1-1 0,0 0 0,1 1 0,-1-1 0,1 0 0,-1 0-1,1 1 1,-1-1 0,1 0 0,0 0 0,-1 0 0,1 0 0,0 0 0,0 0 0,0 0 0,0 0 0,0 0 0,0 0 0,0 0 0,1-1 0,-1 1 0,2 1 0,0-2 10,-1 0 1,0 0-1,0 0 1,1 0-1,-1 0 1,0 0-1,0-1 1,0 1-1,1-1 1,-1 1-1,0-1 1,0 0-1,3-1 1,6-4 127,0-1 0,0 0 0,17-16 1,9-11 149,-2-1 0,-1-1 0,36-51 0,-41 40-548,-26 43 11,-1 0 0,-1-1 1,1 1-1,0 0 0,-1-1 0,0 1 1,0-1-1,-1 0 0,1-6 0,-1 10 181,0 0 0,0 0 0,0 0 0,0 0 0,-1 0 0,1 0 0,0 0 0,-1 0 0,1 0 0,0 1 0,-1-1 0,0 0 0,1 0 0,-1 0 0,1 0 0,-1 1 0,0-1 0,1 0 0,-1 1 0,0-1 0,0 0 0,0 0 0,-8-1-647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16043,'0'26'2025,"1"-2"-1257,5-1-288,4 0 1128,1 0-591,2-3-313,3-1-768,4-2-480,2-7 520,1-6-152,1-5-152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7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12 17020,'-34'21'1532,"-34"22"82,61-37-1356,-1 0 0,1 0 0,1 1 0,-1 0 0,1 0-1,-6 9 1,11-15-227,0 0 0,0 0 1,1 0-1,-1 0 0,0 0 0,1 0 0,-1 1 0,1-1 0,0 0 0,-1 0 0,1 0 0,0 0 0,-1 1 0,1-1 0,0 0 0,0 0 0,0 2 0,1-3-14,-1 0-1,0 1 0,1-1 0,-1 0 0,0 1 1,1-1-1,-1 0 0,0 1 0,1-1 0,-1 0 0,1 0 1,-1 0-1,0 1 0,1-1 0,-1 0 0,1 0 1,-1 0-1,1 0 0,-1 0 0,1 0 0,-1 0 1,1 0-1,-1 0 0,1 0 0,-1 0 0,1 0 1,0 0-1,6-2 68,-1 1 0,1-1 0,-1 0 0,8-4 0,50-24 244,-33 14-170,0 2 1,1 1-1,45-12 0,-72 24-145,0 0 0,0 0 0,-1 1 0,1 0 0,0 0 0,0 0 0,-1 0 0,1 1 0,6 1 0,-9-2-9,-1 1 1,1-1 0,-1 1-1,1 0 1,-1 0-1,1 0 1,-1 0-1,1 0 1,-1 0-1,0 0 1,0 0-1,1 0 1,-1 1-1,0-1 1,0 0 0,0 1-1,-1-1 1,1 1-1,0-1 1,0 1-1,-1-1 1,1 1-1,-1 0 1,1-1-1,-1 1 1,0 0-1,0-1 1,0 4 0,-2 17 80,1-20-44,0 1 0,1 0 0,-1 0 0,1 0 0,0 0 0,0 0 0,0 0 0,0 0-1,2 5 1,-2-8-24,1 0-1,-1 1 1,1-1-1,-1 0 0,1 0 1,0 0-1,-1 0 1,1 0-1,-1 0 0,1 0 1,0 0-1,-1 0 1,1-1-1,-1 1 0,1 0 1,-1 0-1,1 0 0,-1-1 1,1 1-1,-1 0 1,1 0-1,-1-1 0,1 1 1,-1-1-1,1 1 1,-1 0-1,1-1 0,18-14 204,-16 12-158,32-29 294,26-21 69,-56 49-402,1 0-1,1 0 0,-1 0 0,0 1 0,1 0 1,0 0-1,-1 1 0,11-3 0,-16 5-22,0-1 1,0 1-1,1 0 0,-1 0 1,0 0-1,0 0 0,0 0 0,0 0 1,0 0-1,1 0 0,-1 1 1,0-1-1,0 0 0,0 1 0,0-1 1,0 1-1,0-1 0,0 1 1,0-1-1,0 1 0,0 0 0,0-1 1,0 1-1,0 1 0,1 0-1,-1 0 0,0 0 0,0 0 0,0 0 0,0 0 0,-1 1 0,1-1 0,-1 0 0,1 0 0,-1 0 0,0 5 0,0 6 1,-1 0 0,0 0 0,-5 19 0,4-25 13,2 13 115,0-20-122,0 0-1,1 1 1,-1-1-1,0 0 1,0 0 0,0 1-1,0-1 1,1 0 0,-1 0-1,0 0 1,0 0 0,0 1-1,1-1 1,-1 0 0,0 0-1,0 0 1,1 0 0,-1 0-1,0 1 1,0-1 0,1 0-1,-1 0 1,0 0 0,0 0-1,1 0 1,-1 0-1,0 0 1,1 0 0,-1 0-1,0 0 1,0 0 0,1 0-1,-1 0 1,4-2 28,-1 0 0,1 1 0,-1-1 1,0 0-1,0-1 0,5-3 0,15-14 97,43-32 59,-60 48-201,1 0 1,0 0-1,0 0 1,0 1-1,0 0 1,1 1-1,-1 0 1,11-2 0,-17 3 0,0 1 1,1 0 0,-1 0 0,0 0 0,1 0 0,-1 0 0,1 0 0,-1 0 0,0 0 0,1 0 0,-1 1 0,0-1 0,1 1 0,-1-1 0,0 1 0,1-1 0,-1 1-1,0 0 1,0-1 0,0 1 0,0 0 0,2 2 0,-2-1-4,0-1 1,0 1-1,0 0 0,0 0 0,0 0 0,-1 0 0,1 0 1,-1 0-1,0 0 0,1 0 0,-1 0 0,0 0 0,0 0 1,-1 2-1,0 8-16,-2 0 0,1 0 0,-1 0 0,-6 12 0,7-19 45,0 12-78,5-16-409,3-9-271,8-15 194,-7 12 149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7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25 19124,'-4'3'506,"0"-1"1,0 1-1,1 0 0,-1 0 1,1 0-1,0 1 0,0-1 1,0 1-1,0 0 0,1 0 1,-3 5-1,1-3-211,1 0 1,0 1-1,1 0 0,0 0 1,0-1-1,-2 11 0,4-16-288,0 0 0,0 0 0,-1 0-1,1 0 1,0 0 0,0 0 0,0 0-1,0 0 1,0 0 0,0 0 0,1 0 0,-1 0-1,0 0 1,0 0 0,1 0 0,-1 0-1,1 0 1,-1 0 0,1 0 0,-1 0 0,1 0-1,-1 0 1,1-1 0,0 1 0,-1 0-1,1 0 1,0-1 0,0 1 0,0-1 0,0 1-1,-1 0 1,1-1 0,0 0 0,0 1-1,0-1 1,0 1 0,0-1 0,0 0 0,0 0-1,0 0 1,0 0 0,0 1 0,0-1 0,0-1-1,0 1 1,1 0 0,0 0 0,4-1-12,0 0 1,1-1-1,-1 0 1,0 0 0,0 0-1,7-5 1,106-62-100,-59 32 103,-54 34 5,-1 0 1,1 0 0,0 1 0,0 0-1,6-1 1,-12 2-4,1 1 0,0 0 0,-1 0 0,1-1 1,-1 1-1,1 0 0,0 0 0,-1 0 0,1 0 0,0 0 0,-1 0 0,1 0 0,-1 0 0,1 0 1,0 0-1,-1 0 0,1 0 0,0 1 0,-1-1 0,1 0 0,-1 0 0,1 1 0,-1-1 1,1 0-1,0 1 0,-1-1 0,1 0 0,-1 1 0,0-1 0,1 1 0,-1-1 0,1 1 0,-1-1 1,0 1-1,1-1 0,-1 1 0,0 0 0,0-1 0,1 1 0,-1-1 0,0 1 0,0 0 0,0-1 1,0 1-1,0 0 0,0-1 0,0 1 0,0-1 0,0 1 0,0 0 0,0-1 0,0 1 1,0 0-1,0-1 0,-1 1 0,1-1 0,0 1 0,0 0 0,-1 0 0,-16 38 50,0 5-96,17-43 44,0-1 0,0 0 0,1 0 1,-1 0-1,0 0 0,0 1 0,0-1 1,1 0-1,-1 0 0,0 0 0,0 0 1,0 0-1,1 1 0,-1-1 1,0 0-1,0 0 0,1 0 0,-1 0 1,0 0-1,0 0 0,1 0 0,-1 0 1,0 0-1,0 0 0,1 0 1,-1 0-1,0 0 0,0 0 0,1 0 1,-1 0-1,0-1 0,0 1 0,1 0 1,-1 0-1,0 0 0,0 0 0,1 0 1,-1 0-1,0-1 0,0 1 1,0 0-1,0 0 0,1-1 0,11-5 3,38-30 6,-37 25-17,0 1 0,0 0 0,1 1 0,0 1 0,1 0 0,0 1 0,24-8 0,-38 15 5,0 0-1,0-1 1,0 1-1,0 0 1,0 0 0,-1 0-1,1 0 1,0-1 0,0 1-1,0 1 1,0-1-1,0 0 1,0 0 0,0 0-1,0 0 1,-1 1 0,1-1-1,0 0 1,0 1-1,0-1 1,1 2 0,-2-2 0,1 1-1,-1 0 1,1-1 0,-1 1 0,0 0 0,0 0 0,1-1 0,-1 1 0,0 0 0,0 0 0,0 0 0,0-1-1,0 1 1,0 0 0,0 0 0,0 0 0,0-1 0,0 1 0,-1 1 0,-1 5-13,-1 0 1,1 0-1,-2-1 1,-3 8-1,5-11 18,-20 36 12,11-23-165,-14 32-1,25-48 110,1 0 0,-1 0 0,0 0 0,0 0 0,0 0 0,0 0 0,0 0-1,0 0 1,0 0 0,0 0 0,1 0 0,-1 0 0,0 0 0,0 0 0,0 0 0,0 0 0,0 0 0,0 0 0,0 1 0,0-1 0,1 0 0,-1 0 0,0 0 0,0 0 0,0 0 0,0 0 0,0 0 0,0 0 0,0 0 0,0 1 0,0-1 0,0 0 0,0 0 0,0 0 0,0 0 0,0 0 0,0 0 0,0 0 0,0 1-1,0-1 1,0 0 0,0 0 0,0 0 0,0 0 0,0 0 0,0 0 0,0 0 0,0 0 0,0 1 0,0-1 0,0 0 0,0 0 0,0 0 0,0 0 0,0 0 0,-1 0 0,1 0 0,0 0 0,0 0 0,0 0 0,0 1 0,0-1 0,0 0 0,0 0 0,0 0 0,-1 0 0,12-8-1384,10-15 297,-4 5 56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18860,'0'3'424,"0"0"0,0-1 0,0 1 0,0 0 1,1 0-1,-1-1 0,1 1 0,0-1 0,1 6 0,-1-7-338,0-1 0,0 1-1,-1 0 1,1-1 0,0 1-1,0 0 1,0-1 0,0 0-1,0 1 1,0-1 0,0 1 0,0-1-1,0 0 1,0 0 0,0 0-1,0 1 1,0-1 0,0 0-1,0 0 1,0 0 0,0-1 0,0 1-1,0 0 1,0 0 0,0 0-1,0-1 1,0 1 0,0-1-1,2 0 1,7-3 16,-1-1-1,1-1 1,-1 0-1,0 0 1,-1-1-1,1 0 0,-1 0 1,-1-1-1,1 0 1,8-12-1,-14 17-91,-1 0 0,1 0-1,0 1 1,-1-1 0,0 0-1,0-1 1,0 1 0,0 0-1,0 0 1,-1 0 0,1-1-1,-1 1 1,0-4 0,0 6-7,0 0 0,0 0 0,0 0 0,0 1 1,-1-1-1,1 0 0,0 0 0,-1 0 0,1 0 0,0 0 1,-1 0-1,1 1 0,-1-1 0,0 0 0,1 0 0,-1 1 0,1-1 1,-1 0-1,-1 0 0,1 0 0,-1 1 0,1-1 0,0 1 0,0 0-1,-1-1 1,1 1 0,0 0 0,-1 0 0,1 0 0,0 0 0,-1 0 0,1 0-1,-1 0 1,1 1 0,0-1 0,0 0 0,-1 1 0,0 0 0,-5 2 3,1 0 1,-1 1 0,1-1 0,0 1-1,1 1 1,-1-1 0,1 1-1,0 0 1,0 0 0,0 0-1,-5 9 1,5-7 1,0 0 0,1 0 0,0 1 0,0-1 0,1 1 0,0 0 0,0 0 0,1 0 0,-2 11 0,4-17-5,-1-1 1,1 1-1,0 0 1,0 0-1,0-1 1,0 1-1,0 0 1,1 0 0,-1-1-1,0 1 1,1 0-1,-1-1 1,1 1-1,0 0 1,0-1-1,-1 1 1,1-1-1,0 1 1,0-1-1,0 0 1,1 1-1,1 1 1,-1-2 2,1 1 0,-1-1 0,0 0 1,1 0-1,-1 0 0,1-1 0,0 1 0,-1-1 1,1 1-1,0-1 0,-1 0 0,1 0 0,3 0 1,8-2 24,0 0 0,0 0 0,0-2 0,19-7 0,28-14 7,-41 16-62,1 1 1,0 0 0,0 2-1,35-7 1,-54 12 13,0 1 1,0 0-1,-1 0 0,1-1 1,0 1-1,0 1 0,0-1 1,-1 0-1,1 0 1,0 1-1,0-1 0,0 1 1,-1-1-1,1 1 0,0 0 1,-1 0-1,1 0 1,-1 0-1,3 1 0,-3-1 1,-1 1 0,1-1 0,0 1 0,0-1 0,-1 1 0,1-1 0,-1 1 0,1 0 0,-1-1 0,0 1 0,0-1 0,1 1 0,-1 0 0,0-1 0,-1 1 0,1 0 0,0-1 0,0 1 0,-1 0 0,1-1 0,-1 2 0,-5 12-2,0 7 51,6-22-37,0 1-1,0-1 0,0 0 1,0 0-1,0 0 1,1 0-1,-1 1 0,0-1 1,0 0-1,0 0 0,0 0 1,1 0-1,-1 1 0,0-1 1,0 0-1,0 0 0,1 0 1,-1 0-1,0 0 0,0 0 1,0 0-1,1 0 0,-1 0 1,0 0-1,0 0 0,0 0 1,1 0-1,-1 0 0,0 0 1,0 0-1,1 0 0,-1 0 1,0 0-1,0 0 0,0 0 1,1 0-1,-1 0 1,0 0-1,0 0 0,0-1 1,1 1-1,-1 0 0,0 0 1,0 0-1,1 0 0,10-6 61,-4 0-19,23-14 36,-29 19-88,0 0 1,0 1-1,0-1 1,0 0-1,0 1 1,1-1-1,-1 1 1,0 0 0,0-1-1,1 1 1,-1 0-1,0 0 1,1 0-1,-1 0 1,0 0-1,0 0 1,1 0-1,-1 0 1,0 1 0,0-1-1,1 0 1,0 1-1,-1 0-50,0 1 0,0-1 1,-1 0-1,1 0 0,0 1 0,-1-1 0,0 0 0,1 1 1,-1-1-1,0 1 0,1-1 0,-1 1 0,0-1 0,0 0 1,0 1-1,0-1 0,0 1 0,-1-1 0,1 1 0,0-1 0,-1 0 1,1 1-1,-1-1 0,1 0 0,-2 3 0,-1 2-504,1 0 1,-1-1-1,0 1 0,-7 8 0,-3-2-106,0-4-185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4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32 13787,'-4'3'1872,"6"-1"-1127,13-2-217,3 0 2192,8 0-1920,4 0-135,10 0-233,5-2-144,1 0-288,1-2-192,-8-1-585,-3-2 641,-15-1-112,-8-1-96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39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18260,'0'0'105,"1"0"1,0 0-1,-1 0 0,1 0 1,-1 0-1,1 0 0,0 0 1,-1 0-1,1 1 0,-1-1 1,1 0-1,-1 0 0,1 0 1,-1 1-1,1-1 0,-1 0 1,1 0-1,-1 1 0,1-1 1,-1 1-1,1-1 1,-1 0-1,1 1 0,-1-1 1,0 1-1,1-1 0,-1 1 1,0-1-1,0 1 0,1-1 1,-1 1-1,0-1 0,0 1 1,0-1-1,1 1 0,-1 0 1,0-1-1,0 1 0,0 0 1,7 32 849,-6-26-602,12 70 852,3 116 0,-13 66-404,-3-188-239,-6-207-230,3-55-274,5 158-123,13-67 0,-12 88 43,0-1 0,1 0 0,1 1 0,0-1 0,1 1 0,0 1 0,0-1 0,10-10 0,-13 18 16,0 0 0,1 1 0,-1 0 0,1-1 0,0 1 0,0 1 0,0-1-1,0 1 1,0-1 0,1 1 0,-1 0 0,1 1 0,-1-1 0,1 1 0,0 0 0,-1 0 0,1 0 0,0 1 0,0 0 0,0 0 0,0 0 0,-1 0 0,1 1 0,9 2 0,-9-2 1,1 1-1,-1 0 1,0 0-1,1 1 0,-1-1 1,0 1-1,-1 0 1,1 1-1,0-1 0,-1 1 1,0 0-1,0 0 1,0 0-1,0 0 0,-1 1 1,0 0-1,0-1 1,0 1-1,0 0 0,-1 1 1,2 5-1,-2-4 28,0-1-1,-1 1 1,0-1-1,-1 1 1,1 0-1,-1 0 0,0-1 1,-1 1-1,0 0 1,0-1-1,0 1 1,-1 0-1,0-1 1,0 0-1,-1 1 1,0-1-1,-5 9 1,-1-2 73,0 1 0,-1-1 1,-1-1-1,0 0 0,-1-1 0,-15 13 1,20-19-61,1-1 1,-1 1 0,0-1 0,-1-1-1,1 1 1,-15 4 0,19-7-110,0 0 0,0-1 1,0 1-1,0-1 0,1 1 1,-1-1-1,0 0 0,0 0 1,0 0-1,0 0 0,0 0 1,0-1-1,0 0 0,0 1 1,0-1-1,1 0 0,-1 0 1,0-1-1,1 1 0,-1 0 1,0-1-1,-2-2 0,4 3 19,0 0 0,0-1-1,1 1 1,-1 0-1,0-1 1,0 1-1,1-1 1,-1 1-1,1-1 1,-1 1 0,1-1-1,0 1 1,0-1-1,0 1 1,0-1-1,0 0 1,0 1-1,0-1 1,0 1 0,0-1-1,1 1 1,-1-1-1,1 1 1,0-3-1,1 0-17,-1 0-1,1-1 1,1 1 0,-1 0-1,1 0 1,0 0-1,4-4 1,19-16-493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0 19740,'10'6'2105,"0"0"-1273,-1-5-392,5 2 1440,5-2-759,1 1-569,1-1-184,1-1-320,-1 0-200,-2 0-680,-6-1-361,-15-5 537,-19 3 48</inkml:trace>
  <inkml:trace contextRef="#ctx0" brushRef="#br0" timeOffset="1">0 217 20276,'23'20'2121,"6"-13"-1337,6-6-368,1-4 1320,6 0-887,-1-2-425,-3-1-656,-10 5 264,0 1-144,-10 0-128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1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1 417 15251,'0'0'100,"-1"1"-1,1 0 1,0 0 0,0 0-1,0 0 1,0 0-1,0 0 1,0 0 0,0 0-1,1 0 1,-1 0-1,0-1 1,0 1-1,1 0 1,-1 0 0,0 0-1,1 0 1,0 0-1,-1 0-30,1-1-1,-1 0 0,1 1 0,-1-1 1,1 0-1,-1 0 0,1 1 1,-1-1-1,1 0 0,-1 0 1,1 0-1,0 0 0,-1 0 0,1 0 1,-1 0-1,1 0 0,-1 0 1,1 0-1,-1 0 0,1 0 0,-1 0 1,2-1-1,1 0 241,1-1 0,0 0 0,-1 0 1,1 0-1,-1 0 0,1-1 0,3-3 0,17-18 589,-1-1-1,-1 0 0,-1-2 1,24-41-1,-13 13 20,34-84-1,-47 90-558,-16 46-199,-3 11-88,-9 127 88,-1 117-528,10-248 255,0-3-7,0 1 0,0-1 0,0 1 0,0 0 0,0-1 0,0 1 0,0 0 0,1-1 0,-1 1 0,1-1-1,-1 1 1,1-1 0,-1 1 0,1-1 0,0 1 0,0-1 0,0 0 0,1 2 0,-2-3 78,1 1 0,-1-1 0,0 0 0,0 0 0,0 0 0,0 0 1,1 0-1,-1 0 0,0 0 0,0 0 0,0 0 0,0 0 0,1 0 0,-1 0 0,0 0 0,0 0 1,0 0-1,0-1 0,1 1 0,-1 0 0,0 0 0,0 0 0,0 0 0,0 0 0,0 0 1,1 0-1,-1 0 0,0-1 0,0 1 0,0 0 0,0 0 0,0 0 0,0 0 0,0 0 1,1-1-1,-1 1 0,0 0 0,0 0 0,0 0 0,0 0 0,0-1 0,0 1 0,0 0 0,0 0 1,0 0-1,0 0 0,0-1 0,0 1 0,0 0 0,0 0 0,0 0 0,0-1 0,0 1 1,0 0-1,0 0 0,-1 0 0,1 0 0,0 0 0,0-1 0,0 1 0,0-1-109,0-4-753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89 16075,'-9'16'1833,"10"-3"-1001,1-3-304,6-4 1537,8-2-633,10-4-400,-2 0-128,11-7-224,6-2-63,2-4-89,5-3-80,-1 1-368,-1-3-200,-6 4-768,-1 0-473,-11 2 1089,-3 2-216,-17 0-248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1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5 17380,'-2'-4'5253,"2"4"-5141,-16 2 1895,12 2-1801,-1-1 1,1 1 0,-1 0-1,1 1 1,0-1-1,1 1 1,-5 5-1,-22 40 62,25-42-192,-11 21-30,1 0 0,-13 38 0,24-56-43,0 1 0,1 0 1,0 0-1,1 0 0,0 0 0,1 1 0,1-1 0,0 0 1,1 14-1,0-24 0,-1 1 1,1 0 0,-1 0-1,1 0 1,0 0 0,0-1-1,0 1 1,0 0 0,1-1-1,-1 1 1,1-1 0,0 1 0,0-1-1,-1 0 1,1 0 0,1 0-1,-1 0 1,0 0 0,0 0-1,5 2 1,-3-2 11,-1-1-1,0 0 1,1 0 0,-1-1 0,1 1-1,-1-1 1,1 0 0,-1 0 0,1 0-1,-1 0 1,0 0 0,1-1 0,-1 0-1,1 1 1,-1-1 0,0 0 0,5-3-1,4-2 91,0 0 0,0-2-1,0 1 1,-1-1-1,-1-1 1,1 0 0,-1-1-1,-1 1 1,0-2-1,0 0 1,-1 0 0,0 0-1,10-23 1,-17 32-81,0 1 0,0-1 0,0 1-1,-1-1 1,1 0 0,-1 0 0,1 1 0,-1-1 0,0 0 0,0 0 0,0 1 0,0-1 0,0 0 0,0 0 0,0 1 0,0-1-1,-1 0 1,1 0 0,-1 1 0,1-1 0,-1 0 0,-1-2 0,0 3-2,1-1-1,-1 1 1,1-1-1,-1 1 1,0-1-1,0 1 1,0 0-1,0 0 1,0 0-1,0 0 1,0 1-1,0-1 1,0 0-1,0 1 1,-4-1-1,-4 0-30,0 0 0,0 1 0,0 0-1,0 1 1,0 0 0,-16 4-1,22-4-140,-30 10-411,33-11 418,0 0 0,0 1 0,0-1 0,0 1 0,0-1 0,0 1 0,0-1 1,0 1-1,1-1 0,-1 1 0,0 0 0,0 0 0,1-1 0,-1 1 0,0 0 0,1 0 0,-1 0 0,1 0 0,-1 0 0,1 0 0,-1 0 0,1 0 0,0 0 0,-1 0 0,1 0 0,0 0 0,0 1 0,0-2 104,0 1-1,0-1 1,1 0 0,-1 1-1,0-1 1,0 0-1,1 1 1,-1-1 0,0 0-1,0 0 1,1 1 0,-1-1-1,0 0 1,1 0 0,-1 0-1,0 1 1,1-1 0,-1 0-1,1 0 1,-1 0-1,0 0 1,1 0 0,-1 0-1,1 0 1,-1 0 0,0 0-1,1 0 1,-1 0 0,0 0-1,1 0 1,-1 0 0,1 0-1,-1 0 1,3 0-223,13 0-765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2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20076,'1'3'1777,"-1"10"-1177,0 4-248,-2 10 1136,2 4-584,-2 9-432,1 3-151,1-2-113,0-2-16,3 0-64,-1-6-24,1-5-184,2-9-144,-4-8-593,2-3-359,-3-7 944,-3 2-176,-1-19-192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20732,'-2'2'1921,"4"0"-1201,6-2-312,6 0 952,3 0-375,9 0-385,3-1-176,1 2-296,1 4-200,-2 1-1104,-3 1 1072,-15-3-193,-1-1-63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6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0 473 17196,'1'0'150,"1"-1"0,-1 1 0,0-1 0,0 0 0,0 1 0,0-1 0,0 0 0,0 0 0,0 0 0,0 0 0,0 0 0,0 0 0,0 0 0,0 0 0,-1 0 0,1 0 0,-1 0 0,1 0 0,0-3 0,2 0 173,165-296 4865,-88 154-4295,-77 143-699,-2 10-114,-3 12-20,-21 102 68,-10 76-83,32-191-103,1 0 0,0 1 0,0-1 0,1 0 1,-1 1-1,4 11 0,-4-18 59,1 1-1,-1-1 1,0 1 0,0 0 0,-1-1 0,1 1 0,0-1 0,0 1-1,0-1 1,0 1 0,0-1 0,0 1 0,-1-1 0,1 1-1,0-1 1,0 1 0,-1-1 0,1 0 0,0 1 0,-1-1 0,0 1-1,-6 5-98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6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17164,'0'7'1776,"6"-2"-896,4-2-280,7-1 1257,5-2-409,9-2-456,5-2-176,4-3-183,3 0-73,2-3-232,-4 0-184,-3-2-552,-5 2-416,-11 0-537,-4-1 1097,-10 1-248,-8 0-184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6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77 16355,'0'-1'196,"24"-32"3157,-23 31-3136,0 1 0,0-1 0,-1 0 0,1 0-1,0 1 1,-1-1 0,1 0 0,-1 0 0,0 0 0,0 0 0,1 0 0,-1 1 0,0-1 0,-1 0 0,1 0-1,0 0 1,0 0 0,-2-2 0,2 4-177,0-1 0,0 1-1,0 0 1,-1-1 0,1 1 0,0 0-1,-1-1 1,1 1 0,0 0 0,-1-1-1,1 1 1,0 0 0,-1 0 0,1-1-1,-1 1 1,1 0 0,0 0 0,-1 0-1,1 0 1,-1 0 0,1 0 0,-1-1-1,1 1 1,0 0 0,-1 0 0,1 0-1,-1 0 1,1 1 0,-1-1 0,1 0-1,0 0 1,-1 0 0,1 0 0,-1 0-1,1 0 1,0 1 0,-1-1 0,1 0-1,-1 1 1,-14 9 299,6-1-300,1-1 1,1 1-1,0 1 1,0-1-1,0 1 1,2 0-1,-1 1 1,-4 11-1,-1 8-7,-14 54 1,21-68-15,0 1 0,0 18 0,4-31-15,-1 0 0,1 0 0,0 0 0,0 0 0,1 0 1,-1 0-1,1 0 0,0 0 0,0 0 0,0 0 0,1-1 1,-1 1-1,1 0 0,3 5 0,-3-7 4,-1-1 0,0 0 0,1 0 0,-1 1 0,1-1 0,-1 0 0,1 0 0,0 0 1,-1-1-1,1 1 0,0 0 0,0 0 0,-1-1 0,1 0 0,0 1 0,0-1 0,0 0 0,3 0 0,-1 0 19,1 0-1,-1-1 1,0 0 0,0 0 0,0 0-1,-1-1 1,1 1 0,5-4-1,0 0 59,-1 0 0,0-1 0,0 0 0,0 0 0,-1-1-1,10-11 1,-14 14-44,6-7 117,-1 0 1,0 0 0,-1-1-1,7-12 1,-13 21-127,0 1 0,0-1 0,-1 1 0,1-1 0,0 1 1,-1-1-1,0 1 0,1-1 0,-1 0 0,0 1 0,0-1 0,-1-3 0,0 5-20,1-1 0,-1 1 0,0-1 0,1 1 0,-1-1 0,0 1 0,0 0 0,0-1 0,0 1 0,0 0 0,0 0 0,0 0 0,-1 0 0,1 0 0,0 0 0,-1 0 0,1 0 0,0 0 0,-1 1 0,1-1 0,-4 0 0,1 0-38,-1-1 1,1 2 0,-1-1-1,1 0 1,-1 1 0,1 0-1,-1 0 1,1 1 0,-1-1-1,1 1 1,-1 0 0,-6 2-1,-1 1-841,1 1 0,0 0 0,-15 9-1,25-13 700,1-1 152,0 0 0,0 0 0,1 0 1,-1 0-1,0 0 0,0 0 0,0 1 1,0-1-1,0 0 0,0 0 0,0 0 0,0 0 1,0 0-1,0 0 0,1 0 0,-1 0 1,0 0-1,0 1 0,0-1 0,0 0 0,0 0 1,0 0-1,0 0 0,0 0 0,0 0 1,0 0-1,0 1 0,0-1 0,0 0 0,0 0 1,0 0-1,0 0 0,0 0 0,0 0 1,0 1-1,0-1 0,0 0 0,0 0 0,0 0 1,0 0-1,0 0 0,-1 0 0,1 0 1,0 0-1,0 1 0,0-1 0,0 0 1,0 0-1,0 0 0,0 0 0,0 0 0,0 0 1,-1 0-1,1 0 0,0 0 0,0 0 1,0 0-1,0 0 0,0 0 0,0 0 0,0 0 1,-1 0-1,1 0 0,0 0 0,0 0 1,0 0-1,7 2-778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5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15939,'11'21'1849,"2"-8"-1161,12-7-216,3-3 752,11-2-255,3-2-185,2-6-936,1-3 416,-14-5-168,-4-9-96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8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17676,'0'2'187,"1"-1"0,-1 1-1,0-1 1,0 1 0,0 0 0,1-1 0,-1 1 0,-1-1 0,1 1 0,0 0 0,0-1 0,-1 1-1,1-1 1,-1 3 0,0 0 165,1-3-293,-12 52 1286,3-1 0,-4 81 0,13-133-1341,0 0-1,0 1 1,0-1-1,0 1 1,-1-1-1,1 0 1,0 1-1,0-1 1,0 1-1,0-1 1,0 0-1,0 1 1,0-1-1,0 1 1,0-1-1,1 0 1,-1 1-1,0-1 1,0 1-1,0-1 1,0 0-1,0 1 0,1-1 1,-1 0-1,0 1 1,0-1-1,1 0 1,-1 1-1,0-1 1,1 0-1,-1 1 1,0-1-1,1 0 1,-1 0-1,0 0 1,1 1-1,-1-1 1,0 0-1,1 0 1,-1 0-1,1 0 1,-1 0-1,0 0 1,1 0-1,-1 0 1,1 0-1,-1 0 1,1 0-1,-1 0 1,0 0-1,1 0 1,-1 0-1,1 0 0,-1 0 1,0 0-1,1 0 1,-1-1-1,0 1 1,1 0-1,-1 0 1,0 0-1,1-1 1,-1 1-1,0 0 1,1-1-1,-1 1 1,29-27 119,-19 16-77,-6 8-34,0 0 0,1 0 0,0 0 0,-1 0 0,1 0 0,0 1 1,0 0-1,0 0 0,0 1 0,1-1 0,-1 1 0,0 0 0,1 1 0,-1-1 0,1 1 0,7 0 0,-8 1-10,-1 0 0,0 0 0,1 0 0,-1 1 0,0-1 0,0 1 0,0 0 0,0 0 0,0 0 0,-1 1 0,1 0 0,-1-1 0,1 1 0,-1 0 0,0 1 0,0-1 0,0 0 0,-1 1 0,1 0 0,3 7 0,-5-9 21,0 0-1,-1 0 1,1 1 0,-1-1-1,0 0 1,1 1 0,-1-1 0,0 0-1,0 1 1,-1-1 0,1 1 0,0-1-1,-1 0 1,1 0 0,-1 1 0,0-1-1,0 0 1,0 0 0,0 0 0,0 0-1,0 0 1,-1 0 0,1 0-1,-1 0 1,1 0 0,-1 0 0,0-1-1,-2 2 1,-6 7 177,-1-1-1,-1 0 1,-15 8-1,11-6-33,-1-2-1,0 0 0,-22 7 0,35-14-188,0 0-1,-1-1 0,1 0 1,0 0-1,-1 0 0,1 0 0,-1-1 1,1 1-1,-1-1 0,1 0 1,-1-1-1,1 1 0,-1-1 0,1 0 1,-1 0-1,1 0 0,0-1 1,-1 0-1,-5-3 0,8 3-104,-1 1 0,1-1 0,0 0 0,1 0 1,-1 0-1,0 0 0,1-1 0,-1 1 0,1 0 0,0-1 0,-1 1 0,1-1 0,0 1 0,0-5 0,-5-38-764,6 42 863,-1-32-625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9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38 19044,'11'-4'1856,"5"-2"-1135,4 0-281,5 2 808,5-2-248,3 2-360,1-2-168,-2 5-392,-5 1-512,-3 0-400,-10 3 696,-1-2-160,-7 0-88</inkml:trace>
  <inkml:trace contextRef="#ctx0" brushRef="#br0" timeOffset="1">1 664 17036,'10'0'2224,"2"-4"-1296,9-5-304,3-4 1473,6-2-1025,6-1-216,3-1-240,-4-1-175,-3 6-433,-5 2-353,-7 2-783,-4 3 1840,-6 2-848,-11 1-48,-8 2-184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4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15571,'0'3'358,"-1"0"-1,0 0 0,1 0 0,-1 0 1,0 0-1,-1-1 0,1 1 0,-1 0 0,1-1 1,-1 1-1,-3 4 0,-6 9 1290,-4 11-631,2 0 1,-13 39-1,22-54-959,0 0-1,2 1 1,-1-1 0,2 1-1,-1 0 1,2-1 0,0 1-1,2 16 1,-2-25-34,0-1 1,1 1-1,0-1 0,0 0 1,0 0-1,0 1 0,1-1 0,-1 0 1,1 0-1,0 0 0,-1 0 1,1-1-1,1 1 0,-1 0 1,0-1-1,1 1 0,3 2 1,-1-2 1,-1-1 0,0 0 0,0 0 0,1-1 1,-1 1-1,1-1 0,-1 0 0,1 0 0,-1 0 1,1 0-1,7-1 0,0-1 74,1 0 0,-1 0-1,0-1 1,0-1 0,0 0 0,0-1-1,-1 0 1,23-12 0,-33 16-64,1-1 0,0 0 0,-1 0 0,1-1 0,-1 1 0,1 0 0,-1 0 0,0-1 0,1 1 0,-1-1 0,0 1 0,0-1 0,0 1 0,0-1 0,0-2 0,0 3-16,-1 0 0,0 0 0,0 0-1,0 1 1,0-1 0,0 0 0,-1 0 0,1 0-1,0 0 1,0 0 0,-1 0 0,1 0 0,0 0-1,-1 1 1,1-1 0,-1 0 0,1 0-1,-1 0 1,1 1 0,-1-1 0,1 0 0,-1 1-1,0-1 1,0 0 0,1 1 0,-1-1-1,0 1 1,0-1 0,1 1 0,-1 0 0,0-1-1,0 1 1,-1-1 0,-17-6-249,1 1-1,-2 0 1,1 1 0,0 2-1,-1-1 1,-24 1 0,43 3 166,0-1-45,0 1 1,-1 0-1,1 0 0,-1 0 1,1 0-1,-1 0 0,1 0 1,0 0-1,-1 1 1,1-1-1,-1 0 0,1 1 1,0-1-1,-1 1 0,1 0 1,0-1-1,0 1 0,-1 0 1,0 1-1,1 3-615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0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19652,'1'11'2025,"-1"3"-1497,0 9-224,-1 3 1152,1 7-848,0-1-152,0 3-256,3-2-88,0-6-112,-1-1-64,1-9-152,-1-7-200,-2-8-424,3 0-320,-5-10 840,-4-4-200,-2-6-128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0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18748,'7'3'1800,"3"-2"-1031,3 0-297,4-1 952,3 2-360,6-2-392,4 0-168,4 0-704,1 0-208,-7-3 360,1-1-120,-3-2-128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6 456 14547,'-5'13'2493,"5"-13"-2445,0 0 0,0 0 1,0 0-1,0 1 0,0-1 0,0 0 0,0 0 0,0 0 0,0 0 0,0 0 1,0 0-1,0 0 0,0 0 0,0 1 0,0-1 0,0 0 0,0 0 0,0 0 1,1 0-1,-1 0 0,0 0 0,0 0 0,0 0 0,0 0 0,0 0 0,0 0 1,0 0-1,0 1 0,0-1 0,0 0 0,1 0 0,-1 0 0,0 0 0,0 0 0,0 0 1,0 0-1,0 0 0,0 0 0,0 0 0,1 0 0,-1 0 0,0 0 0,0 0 1,0 0-1,0 0 0,0 0 0,0 0 0,0 0 0,0-1 0,1 1 0,-1 0 1,2-1 277,1 0 1,-1-1 0,0 1 0,0-1-1,0 1 1,0-1 0,0 0 0,2-2-1,48-57 640,-3-3 0,-2-2 0,-4-2 0,61-128 0,-104 196-965,0 0 0,1 0 0,-1 0 1,0 0-1,0 0 0,0 0 0,0 0 1,0 1-1,0-1 0,0 0 0,0 0 1,0 0-1,0 0 0,0 0 0,0 0 1,0 0-1,0 0 0,0 0 0,0 0 1,0 0-1,0 0 0,0 0 0,0 0 1,0 0-1,1 0 0,-1 0 1,0 0-1,0 0 0,0 0 0,0 0 1,0 0-1,0 0 0,0 0 0,0 0 1,0 0-1,0 0 0,0 0 0,0 0 1,0-1-1,0 1 0,0 0 0,0 11-9,-5 17-35,-11 32-177,2 0 1,4 1 0,-5 79-1,15-135 65,0-1-146,-1 0 0,1 0 0,1 0 0,-1 0 0,0 0 0,1 0 0,0 0 0,2 7 0,-2-10-346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1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17684,'13'2'1864,"4"-2"-1016,3-3-352,10-1 1089,3-3-497,4-2-312,2-3-200,2 1-496,-3-2-352,-2 3-848,-6 1-1769,-9 4 2409,1 0-368,-5 7-408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2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13 19044,'0'-1'97,"0"0"-1,-1 1 1,1-1 0,-1 0-1,1 0 1,-1 1 0,0-1-1,1 0 1,-1 1-1,0-1 1,1 0 0,-1 1-1,0-1 1,0 1 0,1-1-1,-1 1 1,0 0 0,0-1-1,0 1 1,0 0 0,0 0-1,1-1 1,-1 1-1,0 0 1,0 0 0,-2 0-1,1 0 28,-1 1 1,0 0-1,1-1 0,-1 1 0,0 0 0,1 0 0,-1 0 0,1 1 0,-3 1 0,-4 3 76,0 1 0,1 0 0,-14 15 0,5 1-151,1 0 0,1 1-1,1 1 1,1 1 0,-11 29-1,18-39-1,0 1-1,1 0 0,0 1 0,1-1 0,2 1 0,-1 0 0,2 0 0,1 30 0,1-46-34,-1 1-1,0-1 1,0 1-1,1-1 0,-1 0 1,1 1-1,0-1 1,0 0-1,0 0 1,0 1-1,0-1 1,0 0-1,0 0 1,1 0-1,-1 0 0,1-1 1,0 1-1,-1 0 1,1-1-1,0 1 1,0-1-1,0 1 1,0-1-1,0 0 0,0 0 1,0 0-1,1 0 1,-1 0-1,0-1 1,1 1-1,-1-1 1,0 1-1,1-1 1,-1 0-1,1 0 0,-1 0 1,3 0-1,3-1 23,1-1 0,-1 0 0,1 0-1,-1 0 1,0-1 0,0 0 0,0-1-1,14-9 1,-8 4 91,0-1 0,0 0 0,14-16 0,-22 20-30,0 0-1,-1 0 1,0-1 0,0 0 0,-1 0-1,0 0 1,0-1 0,5-13-1,-9 20-69,1 0-1,-1 0 0,0-1 0,1 1 0,-1 0 1,0 0-1,0 0 0,0-1 0,0 1 0,0 0 1,0 0-1,0-1 0,-1 1 0,1 0 0,0 0 1,-1 0-1,1 0 0,-1-1 0,1 1 1,-1 0-1,1 0 0,-2-2 0,0 2-2,1 0 0,-1 0 0,1-1 0,-1 1 0,0 0 0,0 0 0,1 1 0,-1-1 0,0 0 1,0 0-1,0 1 0,-3-1 0,-2 0-75,0 0 1,-1 1 0,1 0 0,0 0-1,0 1 1,-14 3 0,-70 27-3033,81-29 2484,8-6-142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26 10090,'5'-9'959,"0"-7"10652,-8 29-9539,-42 165 22,45-177-2090,0-1 0,-1 1 0,1-1 0,0 0-1,0 1 1,0-1 0,-1 1 0,1-1 0,0 0 0,0 1 0,0-1 0,0 1 0,0-1 0,0 1 0,0-1 0,0 1 0,0-1 0,0 1 0,0-1 0,0 0 0,0 1 0,1-1-1,-1 1 1,0-1 0,0 1 0,0-1 0,1 0 0,-1 1 0,0-1 0,0 1 0,1-1 0,-1 0 0,0 1 0,1-1 0,-1 0 0,0 0 0,1 1 0,-1-1 0,1 0 0,19-4 26,2-2-14,-15 6-38,1 1 0,-1 0 1,0 1-1,0-1 0,0 2 1,0-1-1,0 1 0,0 0 1,-1 0-1,1 1 0,-1-1 0,0 2 1,0-1-1,8 8 0,-13-10 16,0 0 0,0 0-1,0 0 1,0 0-1,0 0 1,-1 0 0,1 0-1,-1 0 1,1 0-1,-1 0 1,0 0-1,0 0 1,0 1 0,0-1-1,0 0 1,0 0-1,-1 0 1,1 0 0,-1 0-1,0 0 1,1 0-1,-1 0 1,-1 2 0,-2 6 58,0-1 0,-1 0 1,-8 12-1,3-9 100,0 0-1,-1-1 0,0 0 0,-15 11 1,24-21-137,0 1 1,1-1 0,-1 0 0,0 1-1,0-1 1,0 0 0,0 0 0,0 0-1,0 0 1,0-1 0,0 1 0,0-1-1,0 1 1,-1-1 0,1 1 0,0-1-1,0 0 1,-1 0 0,1 0 0,0-1-1,0 1 1,0 0 0,-1-1 0,1 0-1,0 1 1,0-1 0,0 0 0,-2-1-1,1 0-154,0-1-1,0 1 1,1 0-1,-1-1 1,1 0-1,-1 0 1,1 1-1,0-2 1,0 1-1,0 0 1,1 0-1,-1 0 1,1-1-1,-1 1 1,1-1-1,-1-5 0,2 8 116,-2-10-240,0 0 1,0-1-1,1-11 1,5-12-479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48 20532,'-1'4'2033,"1"-1"-1289,-2 0-344,5 0 1160,7-3-479,2 0-489,2 0-176,3-6-360,2 0-160,2-2-592,-2 0-489,-3-5 953,-1 3-128,0 0-192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39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1 781 16067,'5'-10'526,"0"0"-1,1 0 0,1 1 0,12-15 0,44-46 172,-25 29-195,141-173 891,-145 168-1110,-3-2 0,49-95 0,-71 122-179,9-29 0,-16 42-81,0 1 0,0-1 0,-1 0 0,0 0-1,0 0 1,-2-16 0,1 24-21,0-1 0,0 0 0,0 1 0,0-1 0,0 0 0,0 1-1,0-1 1,0 1 0,0-1 0,-1 0 0,1 1 0,0-1 0,0 1 0,-1-1 0,1 1 0,-1-1-1,1 1 1,0-1 0,-1 1 0,1-1 0,-1 1 0,1 0 0,-2-2 0,2 2-1,-1 0 0,1 0 0,-1 0 0,0 1 1,1-1-1,-1 0 0,1 0 0,-1 0 0,1 0 1,-1 0-1,1 1 0,-1-1 0,1 0 0,-1 1 0,1-1 1,-1 0-1,1 1 0,-1-1 0,0 1 0,-17 22 17,8-4-17,2 0 0,0 1 0,1 0 0,1 0 0,0 0 0,2 1 0,1 0 0,-1 23 0,2 24-621,7 79 0,-1-80-496,-2-12-1396,-7 58 0,2-81 1465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6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16 16652,'0'-1'83,"-1"0"1,1 0 0,-1 0 0,0 0-1,1 0 1,-1 0 0,0 0 0,0 1-1,1-1 1,-1 0 0,0 0 0,0 1-1,0-1 1,0 1 0,0-1 0,0 1-1,0-1 1,0 1 0,0-1 0,0 1-1,0 0 1,0 0 0,-1 0 0,1 0-1,-2 0 1,-33-1 504,33 1-382,-4 1-93,0 0 1,0 0 0,-1 0-1,1 1 1,1 0 0,-1 1-1,0-1 1,0 1-1,1 1 1,0-1 0,-8 6-1,6-2-47,-1 0 1,1 0-1,1 1 0,-1 0 0,1 0 1,-11 19-1,9-13-49,1 1 1,1 0-1,1 1 0,0 0 1,1 0-1,0 0 0,1 1 1,1-1-1,-1 27 0,4-37-16,0-1 0,0 1-1,0-1 1,1 1 0,0-1 0,0 0-1,1 1 1,-1-1 0,1 0 0,3 7-1,-3-10 11,-1 0 0,0 0 0,1-1 0,-1 1 0,1 0-1,-1 0 1,1-1 0,0 1 0,0-1 0,0 1 0,0-1 0,0 0 0,0 0-1,0 0 1,0 0 0,1 0 0,-1 0 0,0-1 0,0 1 0,1-1-1,-1 0 1,1 1 0,-1-1 0,0 0 0,1 0 0,2-1 0,4-1 92,0 0 0,0 0 0,-1-1-1,1 0 1,-1-1 0,0 0 0,0 0 0,0-1 0,0 0 0,-1 0 0,10-9 0,-2 0 238,0-1 0,-1 0 0,-1 0 0,12-19 0,-19 25-119,-1-1-1,1 1 1,-1-1 0,-1-1-1,0 1 1,-1-1-1,0 1 1,3-23-1,-5 30-191,-1 0 0,0-1 0,1 1 0,-1 0 0,-1-1 0,1 1 0,0 0 0,-1-1 0,0 1 0,0 0 0,0 0 0,0 0 0,0 0 0,-1 0 0,1 0 0,-1 0 0,0 0 0,0 0 0,0 1 0,0-1 0,0 1 0,-1-1 0,1 1 0,-1 0 0,1 0 0,-1 0 0,0 0 0,0 0 0,0 1 0,0 0 0,0-1 0,0 1 0,-5-1 0,3 1-159,-1 0 0,1 1 0,0 0 0,-1 0 0,1 0 0,-1 0 0,1 1 0,0 0 0,-1 0 0,1 0 1,0 1-1,0 0 0,0 0 0,0 0 0,0 0 0,0 1 0,1 0 0,-1 0 0,1 0 0,0 1 0,0-1 0,0 1 0,0 0 0,1 0 0,-1 1 0,1-1 0,-3 7 0,-3 8-534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58 13267,'-1'-1'283,"1"-1"-1,-1 0 1,0 0 0,1 1 0,0-1-1,-1 0 1,1 0 0,0 0 0,0 0 0,0 1-1,0-1 1,1 0 0,-1 0 0,0 0-1,1 1 1,-1-1 0,1 0 0,0 0-1,-1 1 1,1-1 0,0 1 0,0-1 0,0 0-1,0 1 1,0 0 0,0-1 0,1 1-1,-1 0 1,0-1 0,1 1 0,-1 0-1,3-1 1,-2 1-133,0 1-1,1-1 1,-1 1 0,1-1-1,-1 1 1,0 0-1,1 0 1,-1 0-1,1 0 1,-1 0 0,0 0-1,1 1 1,-1-1-1,1 1 1,-1 0-1,0 0 1,0 0 0,1 0-1,-1 0 1,0 0-1,0 0 1,0 1-1,0-1 1,2 3 0,-2-2-135,0 0 1,0 0-1,0 0 1,0 1-1,0-1 1,-1 0-1,1 1 1,-1-1-1,1 1 1,-1-1-1,0 1 1,0 0 0,0 0-1,-1-1 1,1 1-1,-1 0 1,1 0-1,-1 0 1,0 0-1,0-1 1,0 1-1,0 0 1,-1 0-1,1 0 1,-1 0-1,0-1 1,0 1-1,0 0 1,0-1 0,0 1-1,0 0 1,-1-1-1,-2 4 1,-6 8 8,-1 0 1,0 0-1,-1-2 1,-19 17-1,10-9 60,21-20-83,0 0-1,0 0 0,0 0 0,0 0 0,0 0 0,-1 0 0,1 0 0,0 0 0,0 0 0,0 0 1,0 1-1,0-1 0,0 0 0,0 0 0,0 0 0,0 0 0,0 0 0,-1 0 0,1 0 0,0 1 0,0-1 1,0 0-1,0 0 0,0 0 0,0 0 0,0 0 0,0 1 0,0-1 0,0 0 0,0 0 0,0 0 1,0 0-1,0 0 0,0 0 0,0 1 0,0-1 0,0 0 0,0 0 0,1 0 0,-1 0 0,0 0 0,0 0 1,0 1-1,0-1 0,0 0 0,0 0 0,0 0 0,0 0 0,0 0 0,1 0 0,-1 0 0,0 0 1,0 0-1,0 0 0,0 1 0,0-1 0,0 0 0,1 0 0,-1 0 0,15 1 22,20-6-50,-33 5 12,20-2-267,-17 2 115,-1 0 0,1-1-1,0 1 1,0-1 0,0 0-1,0 0 1,-1-1 0,1 1 0,-1-1-1,1 0 1,-1 0 0,0-1-1,7-3 1,-3-5-364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4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17604,'0'1'143,"0"1"0,0-1 1,0 0-1,0 0 0,0 0 0,0 0 1,0 0-1,0 0 0,0 0 1,1 1-1,-1-1 0,1 0 0,-1 0 1,1 0-1,-1 0 0,1 0 0,-1 0 1,1-1-1,0 1 0,-1 0 1,1 0-1,0 0 0,0 0 0,0-1 1,0 1-1,0-1 0,0 1 0,0 0 1,0-1-1,0 1 0,0-1 1,0 0-1,0 1 0,0-1 0,0 0 1,2 0-1,6 2 326,0-1 0,0 0-1,16-2 1,-15 1-161,15-1 120,-1-1 0,1-1-1,29-7 1,72-27-412,-56 16-1554,-67 21 1261,-2 1-102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6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62 15667,'1'-6'682,"1"-1"0,-1 1 0,0 0 0,0-9 0,-1 14-548,0 0 0,0-1 0,0 1-1,0 0 1,0 0 0,0 0 0,0-1 0,-1 1-1,1 0 1,-1 0 0,1 0 0,-1 0 0,0-2-1,0 3-52,1 0 0,-1-1-1,1 1 1,-1 0-1,1-1 1,-1 1-1,1 0 1,-1-1-1,1 1 1,-1 0-1,1 0 1,-1 0-1,1 0 1,-1 0-1,0 0 1,1 0-1,-1 0 1,1 0 0,-1 0-1,0 0 1,1 0-1,-1 0 1,1 0-1,-1 0 1,1 1-1,-1-1 1,0 0-1,1 0 1,-1 1-1,-3 1 37,1 0-1,0 1 0,0-1 0,0 1 0,0-1 1,0 1-1,0 0 0,1 0 0,-1 0 0,-2 6 1,-22 40 132,18-30-126,-5 7-44,2 2-1,0-1 1,2 1-1,1 1 0,2 0 1,1 0-1,1 0 0,-2 32 1,7-57-68,0-1 0,0 0 0,0 0 0,1 1 0,-1-1 0,1 0 0,0 0 0,0 0 0,0 1 0,0-1 0,0 0 0,1 0 0,-1-1 0,1 1 0,0 0 0,3 3-1,-4-4-4,1-1 0,0 0-1,-1 0 1,1 0-1,0 0 1,0 0-1,-1 0 1,1 0 0,0 0-1,0-1 1,0 1-1,0-1 1,0 0 0,0 1-1,0-1 1,0 0-1,0 0 1,0 0-1,0 0 1,0-1 0,0 1-1,0-1 1,0 1-1,0-1 1,0 1-1,0-1 1,3-2 0,4-2 56,-1-1 0,1 0 1,-1-1-1,-1 0 0,1 0 1,-1 0-1,-1-1 0,1 0 1,-1 0-1,-1-1 1,0 1-1,0-1 0,0-1 1,-1 1-1,-1-1 0,4-11 1,-7 19-36,1 0-1,0 0 1,-1 0 0,0 0-1,0 0 1,1 0 0,-1-1 0,0 1-1,-1 0 1,1 0 0,0 0 0,-1 0-1,1 0 1,-1 0 0,1 0-1,-1 0 1,0 0 0,0 1 0,0-1-1,0 0 1,0 0 0,0 1 0,-1-1-1,1 1 1,-2-3 0,1 3-28,0 0 0,1 1 1,-1-1-1,0 0 1,0 0-1,0 1 0,0-1 1,0 1-1,0 0 1,0-1-1,0 1 0,0 0 1,0 0-1,0 1 0,0-1 1,0 0-1,0 0 1,0 1-1,0 0 0,0-1 1,0 1-1,0 0 0,1 0 1,-1 0-1,-2 1 1,-2 2-308,0-1 0,0 1 1,1 0-1,0 0 1,0 1-1,0 0 1,-5 6-1,9-6-289,8-6 201,5-2-182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38 15027,'-1'-1'282,"1"0"1,-1 0-1,1 0 0,-1 0 1,1 0-1,0 0 0,-1 0 0,1 0 1,0 0-1,0 0 0,0 0 1,0 0-1,0 0 0,0 0 0,0 0 1,0 0-1,0 0 0,0 0 1,0 0-1,1 0 0,-1 0 0,0 0 1,2-2-1,-1 2-79,-1 0 0,1 0 0,1 0 0,-1 1 0,0-1 0,0 0 0,0 0 0,0 1 0,0-1 0,1 1 0,-1-1 0,0 1 0,1-1 0,-1 1 0,3-1 0,1 1-22,0-1 1,0 1-1,0 0 1,0 1-1,0-1 0,0 1 1,0 0-1,0 0 1,6 2-1,-6-1-151,-1 1-1,1-1 1,-1 1-1,1 0 1,-1 0-1,0 1 1,-1-1-1,1 1 1,0-1-1,-1 1 1,0 1-1,0-1 1,0 0-1,3 7 1,-5-8-30,0-1 1,0 1 0,0 0 0,0-1-1,0 1 1,-1 0 0,1 0-1,-1 0 1,0 0 0,0 0 0,0-1-1,0 1 1,0 0 0,-1 0 0,1 0-1,-1 0 1,0-1 0,0 1 0,0 0-1,0 0 1,0-1 0,0 1 0,-1-1-1,1 1 1,-1-1 0,0 0-1,-3 3 1,0 1 15,0-1 0,-1-1 0,0 1 0,0-1 0,0 0 0,0 0 0,-1-1-1,1 1 1,-1-1 0,0-1 0,0 0 0,0 0 0,0 0 0,-10 1 0,16-3-15,0-1 0,0 1 0,1 0 0,-1 0 0,0 1 0,0-1 0,0 0 0,0 0 1,1 0-1,-1 1 0,0-1 0,0 0 0,0 0 0,1 1 0,-1-1 0,0 1 0,0-1 0,1 1 0,-1-1 0,1 1 0,-1 0 1,0-1-1,1 1 0,-1-1 0,1 1 0,-1 0 0,0 1 0,1-1-5,0 1 0,0-1 1,0 1-1,0-1 0,0 1 0,0-1 0,0 1 0,1-1 1,-1 1-1,1-1 0,-1 1 0,1-1 0,-1 0 0,2 2 1,1 4-32,1-1 0,0 0 1,1 0-1,0 0 1,7 7-1,-10-11 21,0 0-1,1 0 1,-1-1-1,1 1 1,0 0-1,-1-1 0,1 0 1,0 1-1,0-1 1,0 0-1,0-1 1,0 1-1,0 0 1,0-1-1,0 0 1,0 1-1,0-1 1,0-1-1,4 1 1,-1-2-3,0 1 1,0-1-1,0 0 1,-1-1-1,1 1 1,0-1-1,-1 0 1,9-7-1,18-11-39,-21 14-88,0 0 0,0-1 1,-1 0-1,19-19 1,-27 24 21,0 0 1,-1 0-1,1 0 1,-1-1-1,0 1 1,0 0 0,0 0-1,-1-1 1,1-5-1,0 7 82,-1-14-306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18708,'-1'-4'252,"1"0"-1,-1 0 1,1 0 0,0 0-1,0-1 1,1 1 0,-1 0-1,1 0 1,0 0-1,0 0 1,0 0 0,1 0-1,-1 0 1,1 0 0,0 0-1,0 0 1,0 1 0,1-1-1,-1 1 1,1 0 0,0 0-1,3-3 1,0 0-119,0 0 0,0 0 0,0 1 0,1 0 0,-1 1 1,1-1-1,0 1 0,1 1 0,-1-1 0,13-3 0,-17 6-111,0 1 0,0-1 0,-1 1 0,1-1 0,0 1 0,0 0 0,-1 1 0,1-1 0,0 0-1,0 1 1,-1-1 0,1 1 0,0 0 0,-1 0 0,1 0 0,-1 0 0,1 0 0,4 4 0,-1 0-8,-1 0 1,0 1 0,0-1-1,0 1 1,5 9 0,11 12 23,-20-26-35,-1 0 0,1 0 0,0 0 0,0-1 0,0 1 0,0 0 0,0-1 0,0 1 0,0-1 0,0 1 1,0-1-1,0 1 0,1-1 0,-1 0 0,0 0 0,0 0 0,0 1 0,0-1 0,1 0 0,-1 0 0,0-1 0,0 1 0,0 0 0,0 0 0,1 0 0,-1-1 0,0 1 0,0-1 0,0 1 0,0-1 0,0 1 0,0-1 1,0 0-1,0 1 0,0-1 0,0 0 0,0 0 0,-1 0 0,1 1 0,1-3 0,5-4 45,0-1 1,-1 0 0,9-15-1,-10 16-12,54-85 305,-58 92-370,-1-1 0,0 1 0,1-1 0,-1 0-1,1 1 1,-1-1 0,1 1 0,-1-1 0,1 1 0,-1-1 0,1 1 0,-1-1-1,1 1 1,0 0 0,-1-1 0,1 1 0,-1 0 0,1-1 0,0 1-1,1 0 1,-2 0-30,1 0-1,-1 1 1,0-1 0,0 1-1,1-1 1,-1 0-1,0 1 1,0-1-1,1 1 1,-1-1 0,0 1-1,0-1 1,0 1-1,0-1 1,0 1-1,0-1 1,0 1 0,0-1-1,0 1 1,0-1-1,0 1 1,-7 34-1496,0-15 883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6:59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0 210 17508,'1'-1'68,"1"-5"580,1-1-1,1 1 0,-1-1 0,1 1 1,0 0-1,6-6 0,-9 11-549,0 0 0,0 0-1,1 0 1,-1 0-1,0 0 1,1 0 0,-1 0-1,1 1 1,-1-1-1,1 1 1,0-1 0,-1 1-1,1-1 1,0 1-1,-1 0 1,1 0 0,0-1-1,-1 1 1,1 1-1,0-1 1,-1 0 0,1 0-1,0 1 1,-1-1-1,1 1 1,0-1-1,-1 1 1,1-1 0,-1 1-1,1 0 1,-1 0-1,2 1 1,2 2-22,0 0 0,-1 0 0,1 0 0,-1 0 0,0 1 0,-1 0 1,7 10-1,-6-9-68,0 0 0,1 0 0,10 11 1,-14-16-11,0 0 0,1-1 0,-1 1 0,0 0 0,0-1 0,1 1 0,-1-1 0,1 1 1,-1-1-1,0 1 0,1-1 0,-1 0 0,1 0 0,-1 0 0,0 0 0,1 0 1,-1 0-1,1 0 0,-1 0 0,1 0 0,-1-1 0,0 1 0,1-1 0,-1 1 0,0-1 1,1 1-1,-1-1 0,0 0 0,0 0 0,0 0 0,1 1 0,0-3 0,5-3 1,-1 0-1,1-1 1,9-13-1,-12 15 8,122-162-989,-124 164 876,-2 3 93,1 0 1,-1-1-1,1 1 1,-1 0-1,0-1 0,1 1 1,-1-1-1,0 1 1,0-1-1,1 1 0,-1 0 1,0-1-1,0 1 1,0-1-1,0 1 0,1-1 1,-1 1-1,0-1 1,0 1-1,0-1 0,0 0 1,0 1-1,0-1 1,0 1-1,0-1 0,-1 1 1,1-1-1,0 0 1,-5-3-325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7:04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26 14651,'5'-21'4689,"-2"17"-1588,-3 14-1690,-6 15-1128,0 0 1,-2-1 0,0 0-1,-17 32 1,18-40-163,-28 57 286,-18 44 179,46-98-497,0 0 1,2-1-1,1 2 1,-4 26-1,8-43-78,-1 0 0,1 0 0,0-1 0,0 1 0,1 0 0,-1 0 0,0-1 0,1 1 0,0 0 0,0-1 0,-1 1 0,2-1 0,1 5 0,-2-5 2,0-1-1,0 1 1,1-1 0,-1 0 0,0 0 0,1 0 0,-1 0 0,1 1 0,-1-2-1,1 1 1,0 0 0,-1 0 0,1-1 0,0 1 0,0 0 0,2-1-1,2 1 19,-1-1-1,1 0 0,0 0 1,0-1-1,0 1 0,0-1 1,-1-1-1,1 1 0,0-1 1,-1 0-1,8-4 0,8-4-13,0-2 1,35-25-1,-46 29-395,0-1 1,0 1-1,-1-2 1,0 1-1,0-1 1,12-20-1,-15 17-135,-3 0-193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7:04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18500,'2'29'1712,"-5"8"-1128,-2 9-287,-2 11 775,2 6-272,-3 2-408,1-2-392,3-6-840,1-8 784,3-20-200,1-11-48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7:05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117 101 18188,'7'-8'550,"5"-7"450,0-1 0,18-15 1,-27 28-806,0 0 1,0 0 0,0 1 0,1-1 0,-1 1-1,1 0 1,-1 0 0,1 0 0,0 1-1,-1-1 1,1 1 0,0 0 0,0 0 0,0 0-1,0 0 1,0 1 0,6 0 0,-9 0-163,1 1-1,0 0 1,-1-1 0,1 1 0,-1 0 0,1 0 0,-1 0 0,1 0 0,-1 1-1,0-1 1,0 0 0,1 0 0,-1 1 0,0-1 0,0 1 0,0-1-1,0 1 1,-1-1 0,1 1 0,0 0 0,-1-1 0,1 1 0,-1 0 0,1 0-1,-1-1 1,0 1 0,0 3 0,2 8 40,-2-1 1,0 21-1,0-33-69,-3 23 48,0 1-1,-1-1 1,-1-1-1,-2 1 1,-13 33 0,-57 105 119,63-135-144,-114 182 91,112-185-133,16-23 13,0 1 0,0-1 1,-1 0-1,1 1 0,0-1 0,0 0 1,0 1-1,0-1 0,-1 1 0,1-1 1,0 0-1,0 1 0,0-1 0,0 1 1,0-1-1,0 1 0,0-1 0,0 0 1,0 1-1,0-1 0,1 1 0,-1-1 1,0 0-1,0 1 0,0-1 0,0 0 1,1 1-1,-1-1 0,0 1 0,0-1 1,1 1-1,14 8-61,30 2-10,-36-9 81,-8-2-11,29 7-210,1-2 0,0 0-1,34-1 1,-62-4 18,0 0 0,1 0 0,-1-1 0,0 1 0,1-1 0,-1 0 0,0 0 0,0 0 0,1-1 0,-1 1 0,0-1 0,0 1 0,-1-1 0,1 0 0,0 0 0,0 0 0,-1-1 0,0 1 0,1-1 1,-1 1-1,2-4 0,11-21-762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7:09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34 15475,'17'-25'3043,"-13"17"1609,-96 161-1229,24-47-3125,13-9-614,-47 110 0,93-193-614,9-14 920,0 0 0,0 0-1,0 0 1,-1 0 0,1 0 0,0 0 0,0 0 0,-1 0 0,1 0-1,0 0 1,0 0 0,0 0 0,-1 0 0,1 0 0,0 0 0,0 0-1,0 0 1,-1 0 0,1 0 0,0-1 0,0 1 0,0 0 0,0 0-1,-1 0 1,1 0 0,0 0 0,0 0 0,0-1 0,0 1 0,-1 0-1,1 0 1,0 0 0,0-1 0,0 1 0,0 0 0,0 0 0,-1-3-6,0 0 0,0 0 0,0 0 0,0 0 0,1 1 0,0-1 0,-1 0 1,1-3-1,4-31-319,6-2-40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6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20036,'-15'30'1641,"2"2"-1201,-2-2-200,-5 6 648,-1 0-296,1-3-480,2-3-400,6-7-712,7-6-112,7-13 800,6-7-233,19-14-231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7:09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61 16003,'-2'-3'242,"-1"-1"0,1 1-1,-1 1 1,1-1 0,-1 0-1,0 1 1,0-1-1,0 1 1,-1 0 0,1 0-1,0 0 1,-1 1 0,1-1-1,-1 1 1,0-1-1,-5 0 1,4 2-117,1 0 0,0 0 0,0 0 0,0 1 0,0-1 0,0 1 0,0 0 0,0 1 0,0-1-1,0 0 1,1 1 0,-1 0 0,0 0 0,1 0 0,-6 5 0,-4 4-23,0 0 0,1 0 0,1 1 0,0 1 0,1 0 0,0 1 0,1 0 0,1 0 0,0 1 0,0 0 0,2 0 0,-9 28 0,15-40-90,-1 0 1,0 0 0,1 0 0,0 0 0,-1 0-1,1 0 1,1 0 0,-1 0 0,0 0-1,1 0 1,0 3 0,0-5-3,-1 0 1,0 0-1,1-1 1,-1 1-1,1 0 1,-1 0-1,1-1 1,0 1-1,-1-1 1,1 1-1,0 0 1,-1-1-1,1 0 1,0 1-1,0-1 1,0 1-1,-1-1 1,1 0-1,0 1 0,0-1 1,0 0-1,0 0 1,-1 0-1,1 0 1,0 0-1,0 0 1,0 0-1,0 0 1,0 0-1,0 0 1,-1 0-1,1 0 1,0-1-1,0 1 1,0 0-1,0-1 1,-1 1-1,1-1 1,0 1-1,0-1 0,6-3 95,0 0 0,0 0 0,-1-1 0,1 0 0,-1 0 0,-1 0 0,1-1 0,-1 0 0,9-13 0,-4 5 168,-1 0 0,-1-1-1,11-27 1,-15 30-81,0-1 0,0 1 0,1-16 0,-4 24-151,-1 0 0,1-1-1,-1 1 1,0 0-1,0-1 1,-1 1 0,1 0-1,-1 0 1,0-1-1,0 1 1,0 0 0,-4-8-1,4 11-44,1 0 1,-1 0-1,1 0 0,-1 0 0,0 0 1,0 0-1,0 0 0,1 0 0,-1 1 1,0-1-1,0 0 0,0 1 0,0-1 0,0 0 1,0 1-1,0-1 0,0 1 0,-1 0 1,1-1-1,0 1 0,0 0 0,0 0 1,0-1-1,-1 1 0,0 0 0,-1 1-32,1-1 0,-1 1-1,1 0 1,0 0-1,-1 0 1,1 0 0,0 0-1,0 0 1,0 1-1,0-1 1,-3 3 0,-3 3-219,1 0 1,0 1-1,0 0 1,-10 16-1,9-8-424,-1-1 0,2 1 0,0 1-1,1-1 1,1 1 0,1 1 0,0-1 0,1 0 0,1 1-1,0 19 1,4-1-582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7:0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94 17292,'-8'5'327,"-1"0"0,2 1-1,-1 0 1,1 0 0,-1 1 0,2-1 0,-1 2 0,1-1 0,0 1 0,-9 15 0,8-10-55,0 0 0,1 1 0,0 0 0,1 1 0,-7 29-1,12-41-201,-1 0-1,1 0 0,0 1 0,-1-1 0,1 0 0,1 0 1,-1 0-1,0 0 0,1 1 0,0-1 0,-1 0 0,4 6 0,-4-8-33,1 0 0,0 0 0,0 0-1,0 0 1,0 0 0,0 0-1,0 0 1,0 0 0,0 0 0,0-1-1,0 1 1,1 0 0,-1-1-1,0 1 1,0-1 0,1 1 0,-1-1-1,0 0 1,1 0 0,-1 1-1,0-1 1,1 0 0,-1 0 0,1 0-1,-1 0 1,0-1 0,1 1-1,-1 0 1,0 0 0,1-1 0,1 0-1,5-2 105,0-1 0,0 1 0,0-2 0,0 1-1,0-1 1,-1 0 0,0-1 0,12-10 0,47-57 748,-66 73-884,14-17 279,-1 0 0,18-31 1,-27 42-235,-1 0 1,0 0 0,-1 0-1,0 0 1,0-1 0,0 1-1,0-1 1,-1 1 0,-1-1-1,1 1 1,-1-1 0,0-11-1,-1 15-52,1 1 1,-1 0-1,1-1 0,-1 1 0,0 0 0,0 0 0,0 0 0,0-1 0,0 1 0,0 0 1,-1 0-1,1 0 0,-1 1 0,1-1 0,-1 0 0,0 1 0,0-1 0,-1-1 0,-1 1-66,1 1 0,-1-1 0,1 0 0,-1 1 0,0 0 1,0 0-1,1 0 0,-1 1 0,0-1 0,-5 1 0,-2 0-268,-1 1 0,1 0 0,-1 1 0,1 0 1,0 1-1,-18 6 0,14-3 116,2 1 0,-1 0 0,1 0-1,0 2 1,-19 15 0,-9 17-659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7:1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15115,'4'6'293,"0"0"0,0 0-1,1 0 1,0-1 0,0 0 0,0 1-1,1-2 1,0 1 0,0-1-1,0 0 1,8 4 0,12 5 496,38 15 0,-21-14-374,0-2 0,1-1 0,1-3 0,-1-1 0,1-2 1,64-2-1,271-32 342,-295 19-812,316-33 301,-278 36-1904,154 10 0,-193 2 474,-55-3 460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7:10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39 16059,'0'0'85,"-1"1"0,1 0 0,0 0-1,0-1 1,0 1 0,0 0-1,0 0 1,0 0 0,0-1-1,0 1 1,0 0 0,0 0-1,0 0 1,0-1 0,0 1-1,1 0 1,-1 0 0,0-1 0,1 1-1,-1 0 1,0-1 0,1 1-1,-1 0 1,1-1 0,-1 1-1,1 0 1,-1-1 0,1 1-1,0-1 1,-1 1 0,1-1 0,0 0-1,-1 1 1,1-1 0,1 1-1,33 13 1212,-26-11-933,24 7 87,0-1 0,0-2 0,1-1 0,0-2-1,0-1 1,0-2 0,60-5 0,238-50 883,-271 41-1144,-32 7-139,181-31 248,-179 34-406,0 1-1,0 1 0,1 2 0,52 8 0,-69-6-241,-1 1-1,0 1 1,0 0 0,-1 1-1,1 0 1,-1 1 0,0 1-1,-1 0 1,19 16 0,-13-13-313,-5-9-139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16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 21028,'-3'6'401,"3"-10"-329,6-3-288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46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34 17068,'0'0'59,"0"0"1,0 0 0,0 0 0,0 0-1,0 0 1,0 1 0,-1-1-1,1 0 1,0 0 0,0 0 0,0 0-1,0 0 1,0 0 0,0 0 0,0 0-1,0 1 1,0-1 0,0 0-1,-1 0 1,1 0 0,0 0 0,0 0-1,0 0 1,0 1 0,0-1-1,0 0 1,0 0 0,0 0 0,0 0-1,0 0 1,0 0 0,0 1 0,0-1-1,0 0 1,0 0 0,0 0-1,0 0 1,1 0 0,-1 1 0,0-1-1,0 0 1,0 0 0,0 0 0,0 0-1,0 0 1,0 0 0,0 0-1,0 0 1,0 1 0,1-1 0,-1 0-1,0 0 1,0 0 0,0 0 0,0 0-1,0 0 1,0 0 0,1 0-1,-1 0 1,0 0 0,16 7 1369,19 3-551,-6-7-485,-1-1 0,1-2 0,44-4 0,88-19 447,-97 13-598,11-1-140,1 3-1,0 3 1,0 4 0,133 15-1,-204-13-207,35 2 376,-38-3-368,-1 0 0,1 0 0,0 0 0,0 0 1,-1 0-1,1-1 0,0 1 0,0 0 0,-1-1 0,1 1 0,0-1 0,-1 0 0,1 0 0,-1 0 1,1 0-1,-1 0 0,1 0 0,1-2 0,-9 0-610,-2 3 233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18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 16083,'-11'0'1825,"8"0"-1073,7 0-248,12-2 1657,8-2-1169,11-2-376,-1-1-56,5 0-224,1-1-152,-4 2-336,-5 0-344,-6 3-632,-8 0-505,-11 0 1257,-5 3-352,1 6-216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47 15139,'-12'11'1881,"14"-1"-961,3-7-288,13-3 1760,2-4-1239,15-2-441,-1 0-168,5-2-640,4-1-328,-9 0-304,-1-1 536,-10 0-136,-1 2-168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19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19996,'0'-1'107,"0"0"1,0 0-1,0 0 0,0 0 0,1 0 0,-1 0 0,0 0 0,1 0 0,-1 0 1,0 0-1,1 1 0,-1-1 0,1 0 0,0 0 0,-1 0 0,1 1 0,0-1 1,-1 0-1,1 1 0,0-1 0,0 0 0,0 1 0,0-1 0,27-14 427,-20 11-45,3-1-300,0 1-1,1 0 1,-1 1-1,1 0 0,0 1 1,0 0-1,14 0 1,-16 1-171,-1 1 0,1 0 0,0 1 1,-1 0-1,1 1 0,-1 0 0,0 0 1,1 1-1,12 6 0,-20-8-22,1 0 0,-1 0 1,0 0-1,0 1 0,0-1 0,-1 1 0,1-1 0,0 1 0,-1 0 1,1 0-1,-1 0 0,1 0 0,-1 0 0,0 0 0,0 0 0,0 0 1,0 0-1,0 0 0,0 1 0,-1-1 0,1 0 0,-1 1 0,1-1 1,-1 0-1,0 1 0,0-1 0,0 1 0,0-1 0,-1 0 1,1 1-1,0-1 0,-1 0 0,0 1 0,0-1 0,0 0 0,-1 3 1,-2 4-8,-1 0 0,0 0 0,-1 0 0,0-1 0,0 0 0,-1 0 1,-8 7-1,2-1 47,-52 46-603,57-54 487,0 0 0,0 0 0,0-1 0,-1 0 0,1-1 0,-16 6 0,3-6-99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19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17564,'15'1'1728,"-9"8"-1152,-2 5-240,-4 10 1329,1 7-857,2 9-560,1 3-304,-2-2-576,2-2-256,0-3 720,-2-9-185,-1-6-87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17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1 17300,'-7'0'130,"0"1"1,0 0-1,0 0 1,0 0-1,0 1 1,0 0-1,1 0 1,-1 1-1,1 0 1,0 0-1,-10 6 1,15-8-94,-18 10 122,0 1 1,1 1-1,1 0 0,1 1 1,-1 1-1,2 0 1,-19 25-1,26-30-101,0 1 0,1 0 0,0 0 0,1 1 0,1 0 1,-1 0-1,2 0 0,0 1 0,0-1 0,1 1 0,1 0 0,0 0 0,0 22 0,2-31-25,0 0 0,1 1 0,-1-1 0,1 0 0,0 0 0,0 0 0,0 0 1,1 1-1,-1-2 0,1 1 0,0 0 0,0 0 0,1-1 0,-1 1 0,1-1 0,0 1 0,0-1 0,5 4 0,-4-4 27,0 0 0,1-1 0,-1 1 0,1-1-1,-1-1 1,1 1 0,0 0 0,0-1 0,0 0 0,0 0 0,0-1-1,0 1 1,0-1 0,0 0 0,8-1 0,-4-1 112,0 1 0,-1-1 0,1-1-1,-1 0 1,0 0 0,0 0 0,0-1 0,0 0 0,8-6 0,-14 8-86,0 0 0,1 0 0,-1 0 0,0 0-1,0 0 1,0-1 0,0 1 0,0-1 0,-1 1 0,1-1 0,-1 1 0,2-6 0,-2 5-38,-1 1-1,0 0 1,1 0 0,-1 0-1,0 0 1,0 0-1,-1-1 1,1 1 0,0 0-1,-1 0 1,1 0 0,-1 0-1,0 0 1,0 0 0,0 0-1,0 0 1,0 0 0,0 0-1,0 1 1,-2-3 0,0 1-31,0 0 1,0 0-1,0 0 1,0 1-1,-1-1 1,1 1 0,-1-1-1,0 1 1,0 1-1,1-1 1,-1 0-1,0 1 1,-1 0-1,1 0 1,0 0 0,0 0-1,-7 0 1,6 1-17,0 0 1,-1 0-1,1 1 0,0-1 1,0 1-1,0 0 1,-1 1-1,1-1 1,0 1-1,1 0 0,-1 0 1,0 0-1,-7 6 1,5-1-92,6-5-44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1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0 165 15075,'1'-6'350,"-1"0"0,1-1 0,0 1 0,0 0 0,1 0 0,0 1 0,0-1 0,0 0 0,1 0 0,0 1 0,0 0 0,0-1 0,0 1 0,1 0 0,0 1 0,0-1 0,1 1 0,-1 0-1,1 0 1,0 0 0,0 0 0,8-3 0,-1 0-148,0 1 0,0 1 0,1 0 0,0 0 0,0 1-1,0 1 1,1 1 0,-1-1 0,18 1 0,-24 2-181,-1 0-1,0 0 1,0 1 0,1 0 0,-1 0-1,0 0 1,0 1 0,0 0 0,0 0 0,-1 1-1,1-1 1,0 1 0,7 6 0,-10-6-21,1-1 0,-1 1 0,0 0 0,0 1 0,0-1 0,-1 0 1,1 1-1,-1 0 0,0-1 0,0 1 0,0 0 0,-1 0 0,1 0 0,-1 0 0,0 1 1,0-1-1,0 0 0,-1 0 0,1 1 0,-1 5 0,-1 1-23,0 1 0,0-1 0,-1 1-1,0-1 1,-1 0 0,0 1 0,-1-2 0,-1 1 0,1 0 0,-10 14-1,13-24 4,1-1 1,0 1-1,0-1 0,-1 0 0,1 1 0,0-1 0,0 1 0,0-1 0,0 0 0,0 1 0,0-1 0,0 1 0,-1-1 0,1 1 0,0-1 1,1 0-1,-1 1 0,0-1 0,0 1 0,0-1 0,0 1 0,0-1 0,0 0 0,0 1 0,1-1 0,-1 1 0,0-1 0,0 0 0,1 1 1,-1-1-1,0 0 0,1 1 0,15 10-895,4 2 383,-13-6 434,0 1 0,-1-1 0,0 1 1,-1 0-1,1 0 0,-2 0 0,1 1 0,-1 0 0,0 0 1,4 18-1,-6-22 113,-1 0 0,0 0 1,-1 0-1,1 1 0,-1-1 1,0 0-1,-1 0 0,1 1 1,-1-1-1,0 0 0,0 0 0,0 0 1,-1 0-1,0 0 0,0 0 1,0-1-1,-1 1 0,1 0 1,-1-1-1,0 0 0,0 0 0,-4 4 1,-6 4 227,0 0 1,-1-1-1,0 0 1,-1-2-1,-22 12 0,29-17-148,0 0 0,-1 0 0,0-1 0,0-1-1,0 1 1,0-1 0,0-1 0,0 0-1,0 0 1,0-1 0,-18-1 0,26 1-117,0 0 0,-1 0 1,1-1-1,0 1 1,0 0-1,0-1 0,0 1 1,0-1-1,0 1 1,0-1-1,0 1 0,0-1 1,0 0-1,0 1 1,0-1-1,0 0 0,0 0 1,1 0-1,-1 0 0,0 0 1,0 0-1,1 0 1,-1 0-1,1 0 0,-1 0 1,1 0-1,0 0 1,-1 0-1,1 0 0,0 0 1,-1-3-1,1 2 19,1 0-1,-1-1 1,0 1-1,1 0 1,-1 0-1,1-1 1,-1 1-1,1 0 1,0 0 0,0 0-1,0 0 1,0 0-1,1 0 1,-1 0-1,2-2 1,16-13-236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0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19076,'5'16'1928,"-2"-1"-1383,-3 4-281,0 4 952,0-4-656,0 4-112,2-3-360,-2 1-192,1-5-520,1-2-280,0-5-248,0-6 815,-1-3-239,4 0-240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0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5 297 16339,'-2'73'6008,"0"-39"-5524,2 0 0,0 1 0,11 64 0,-10-98-475,-1 1 1,0-1 0,0 0 0,0 1 0,1-1-1,-1 0 1,1 0 0,-1 1 0,1-1 0,0 0 0,-1 0-1,1 0 1,0 0 0,0 0 0,-1 0 0,1 0-1,0 0 1,0 0 0,0 0 0,0 0 0,1-1-1,-1 1 1,0 0 0,2 0 0,-1-1 8,0 0 1,0 0-1,0 0 1,-1 0-1,1 0 1,0 0-1,0-1 0,0 1 1,-1-1-1,1 0 1,0 1-1,0-1 1,-1 0-1,1 0 1,2-2-1,6-5 90,1-1 0,-1 0-1,15-18 1,-24 26-102,77-100 440,-39 48-364,-37 51-83,-1 0 1,1 0-1,-1 0 0,1 0 0,0 0 1,0 0-1,0 1 0,0-1 0,0 1 0,4-3 1,-6 4-2,1 0 1,-1 0-1,0 0 1,1 0-1,-1 0 0,0 0 1,1 0-1,-1 0 1,0 0-1,1 0 1,-1 0-1,0 0 1,1 0-1,-1 0 1,0 1-1,1-1 1,-1 0-1,0 0 1,0 0-1,1 0 1,-1 1-1,0-1 0,0 0 1,1 0-1,-1 1 1,0-1-1,0 0 1,1 1-1,4 18-38,6 106-2935,-11-152 2508</inkml:trace>
  <inkml:trace contextRef="#ctx0" brushRef="#br0" timeOffset="1">117 2 20004,'-3'-1'1417,"3"4"-1273,2 0-328,5-2 616,-6 2-224,-8 1-168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17 18308,'0'-1'52,"1"1"0,-1 0 0,0-1 0,0 1-1,1 0 1,-1-1 0,0 1 0,0-1 0,0 1 0,0 0 0,0-1 0,0 1 0,0-1 0,0 1 0,1-1-1,-2 1 1,1-1 0,0 1 0,0 0 0,0-1 0,0 1 0,0-1 0,0 1 0,0-1 0,0 1-1,-1 0 1,1-1 0,0 1 0,0 0 0,-1-1 0,1 1 0,0-1 0,0 1 0,-1 0 0,1 0 0,0-1-1,-1 1 1,1 0 0,0 0 0,-1-1 0,1 1 0,-1 0 0,1 0 0,0 0 0,-1 0 0,1-1 0,-1 1-1,1 0 1,-1 0 0,1 0 0,-1 0 0,1 0 0,0 0 0,-1 0 0,1 0 0,-1 0 0,0 1-1,-1-2 59,0 1 0,0 1 0,-1-1-1,1 0 1,0 0 0,-1 1 0,1-1-1,0 1 1,0 0 0,0 0 0,-3 1 0,-4 5-26,2-1 0,-1 1 0,1 0 0,0 1 0,0 0 0,1 0 0,0 0 0,0 1 0,1 0 0,0 0 0,1 1 0,0-1 0,0 1 0,-4 19 0,8-28-69,-1 1-1,1-1 1,0 1 0,0-1 0,0 1-1,0-1 1,0 1 0,0-1 0,0 1 0,1-1-1,-1 1 1,0-1 0,1 0 0,-1 1 0,1-1-1,0 0 1,-1 1 0,1-1 0,0 0-1,0 1 1,0-1 0,0 0 0,0 0 0,0 0-1,0 0 1,0 0 0,0 0 0,1 0-1,-1-1 1,0 1 0,1 0 0,-1-1 0,0 1-1,1-1 1,-1 1 0,1-1 0,-1 0 0,1 1-1,-1-1 1,1 0 0,-1 0 0,1 0-1,2-1 1,4 1 83,1-1-1,-1 0 0,1 0 1,-1-1-1,1 0 1,10-5-1,150-71 1286,-107 48-1063,-62 29-318,1 1-1,0-1 1,-1 1-1,1-1 1,0 1 0,-1 0-1,1-1 1,0 1-1,-1 0 1,1 0 0,0-1-1,0 1 1,-1 0-1,1 0 1,0 0-1,0 0 1,-1 0 0,1 0-1,0 0 1,0 0-1,-1 1 1,1-1 0,0 0-1,0 0 1,-1 0-1,1 1 1,0-1 0,-1 0-1,1 1 1,0-1-1,-1 1 1,1-1-1,0 1 1,-1-1 0,1 1-1,-1-1 1,1 2-1,0 1-1,1 1 0,-1 0 0,0-1 0,0 1 0,-1 0 0,1 7 0,5 21-9,-6-31 9,0 0 1,0 0 0,1 0-1,-1 0 1,1-1 0,-1 1-1,1 0 1,0 0 0,-1 0-1,1 0 1,0 0 0,-1-1-1,1 1 1,0 0 0,0-1-1,0 1 1,0 0 0,-1-1-1,1 1 1,0-1 0,0 1-1,0-1 1,2 1 0,2-1 27,1 0 0,-1 0 0,1-1 0,-1 1 0,1-1 0,-1 0 0,1-1 0,-1 1 0,0-1 0,0 0 0,0 0 0,0-1 0,6-3 0,-4 2-32,0 1-1,0-1 1,1 2-1,0-1 1,9-1-1,-14 3-136,-1 1-1,1 0 0,0 0 1,0 0-1,0 0 0,0 1 1,0-1-1,-1 1 0,1 0 1,0 0-1,0 0 0,-1 0 1,1 0-1,-1 0 1,1 1-1,-1-1 0,1 1 1,3 3-1,-4-2-193,1-1 1,0 0-1,-1 0 1,1-1-1,0 1 1,0-1-1,0 1 1,0-1-1,0 0 0,0 0 1,1 0-1,-1 0 1,0-1-1,0 0 1,1 1-1,-1-1 1,0 0-1,0 0 1,1-1-1,3 0 0,17-4-1204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85 384 17172,'7'-17'2514,"-18"23"-828,-19 24-288,-5 22-866,33-48-523,0 0-1,0 0 1,0 0-1,0 1 1,1-1-1,0 0 0,0 1 1,0-1-1,0 0 1,1 1-1,-1 6 1,1-10-7,0 0 0,0 0 0,1-1 1,-1 1-1,0 0 0,0 0 0,1 0 1,-1-1-1,0 1 0,1 0 0,-1 0 0,0-1 1,1 1-1,-1 0 0,1-1 0,-1 1 1,1 0-1,0-1 0,-1 1 0,1-1 1,0 1-1,-1-1 0,1 1 0,0-1 0,0 0 1,-1 1-1,2-1 0,0 1 5,0-1 0,0 0 0,0 0 0,0 0 0,0 0-1,0-1 1,0 1 0,0-1 0,0 1 0,0-1 0,2 0 0,5-3 26,-1 0 1,0-1 0,14-9 0,-17 11-25,62-51 171,-59 47-155,0-1 0,0 0 0,-1-1 0,0 1 0,9-17-1,-43 107-145,25-78 121,1 0 0,0 0 0,0 0 0,0 0 1,0 1-1,1-1 0,-1 8 0,1-11 3,1 0-1,-1-1 1,0 1-1,0 0 1,0 0 0,0-1-1,1 1 1,-1 0 0,0-1-1,1 1 1,-1 0-1,0-1 1,1 1 0,-1-1-1,1 1 1,-1 0 0,1-1-1,-1 1 1,1-1-1,-1 0 1,2 1 0,-1 0 3,0-1 0,0 0 0,1 0 0,-1 1 1,0-1-1,1 0 0,-1 0 0,0 0 1,0 0-1,1-1 0,-1 1 0,0 0 0,0 0 1,1-1-1,-1 1 0,2-2 0,8-3 32,-1 0 1,1-1-1,-1 0 0,-1-1 1,11-9-1,46-45 100,-57 52-119,40-40 43,-2-1 0,-2-3 0,74-115 0,-114 161-67,0-1 1,-1 0 0,0 0-1,-1-1 1,4-12-1,-7 21 4,0-1-1,0 0 1,1 1-1,-1-1 1,0 1-1,0-1 1,0 0-1,0 1 1,-1-1-1,1 1 1,0-1-1,0 1 1,0-1-1,0 0 1,-1 1-1,1-1 1,0 1-1,0-1 1,-1 1-1,1-1 1,0 1-1,-1-1 1,1 1-1,-1-1 1,1 1-1,-1 0 1,1-1-1,0 1 1,-1 0-1,0-1 1,1 1-1,-1 0 1,1 0-1,-1-1 1,1 1-1,-1 0 1,1 0-1,-1 0 1,0 0-1,1 0 1,-1 0-1,1 0 1,-2 0-1,-23 4-21,12 2 55,1 0 0,0 1 1,0 0-1,0 0 0,1 2 1,1-1-1,-1 1 0,1 1 0,1 0 1,0 0-1,0 1 0,1 0 1,0 1-1,1-1 0,0 2 0,-5 14 1,7-17-51,1 1 1,1 0-1,0 0 1,1 0-1,0 0 1,0 1 0,1-1-1,0 0 1,1 1-1,1-1 1,0 1-1,0-1 1,1 0 0,1 0-1,0 0 1,0 0-1,1 0 1,0-1-1,12 20 1,-15-28-1,-1 0 6,1-1 1,0 1 0,0 0-1,0 0 1,0-1-1,1 1 1,-1 0 0,0-1-1,1 0 1,-1 1-1,1-1 1,-1 0 0,1 1-1,-1-1 1,1 0 0,0 0-1,0-1 1,0 1-1,0 0 1,3 0 0,12-9-151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3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3 320 17884,'0'1'69,"0"-1"0,-1 0 1,1 1-1,0-1 0,0 1 0,0-1 1,-1 0-1,1 1 0,0-1 0,0 1 1,0-1-1,0 0 0,0 1 0,0-1 1,0 1-1,0-1 0,0 0 0,0 1 1,0-1-1,0 1 0,0-1 0,0 0 1,1 1-1,-1-1 0,0 1 0,0-1 1,0 0-1,0 1 0,1-1 0,-1 1 1,12-3 1125,17-14 224,-17 5-1136,1-1 0,-2 0 0,0-1 1,0 0-1,-1-1 0,-1 0 0,0-1 0,-1 0 0,-1 0 1,0-1-1,-1 0 0,-1 0 0,0 0 0,2-22 0,-6 33-225,-1 0 0,0-1 0,0 1 0,-1 0-1,1-1 1,-1 1 0,0 0 0,-1 0 0,-3-9 0,5 13-48,-1-1 0,1 1 0,-1 0 1,1 0-1,-1 0 0,0 0 1,0 0-1,0 0 0,1 0 1,-1 0-1,0 0 0,0 1 0,0-1 1,0 0-1,-1 1 0,1-1 1,0 0-1,-2 0 0,1 1-8,1 0-1,-1 0 0,1 0 0,-1 0 1,1 1-1,-1-1 0,1 0 1,-1 1-1,1-1 0,-1 1 1,1 0-1,0-1 0,-1 1 1,1 0-1,0 0 0,0 0 1,-1 0-1,1 0 0,0 0 1,-1 1-1,-7 6-17,1 1 1,0-1-1,0 1 1,1 1-1,0 0 1,-10 19-1,15-26 13,1 1-1,0-1 1,0 0 0,0 0 0,0 1 0,1-1-1,-1 1 1,1-1 0,0 0 0,0 1-1,0-1 1,0 1 0,1-1 0,-1 0-1,1 1 1,0-1 0,0 0 0,0 1 0,1-1-1,-1 0 1,1 0 0,-1 0 0,1 0-1,0 0 1,0-1 0,0 1 0,1 0-1,3 2 1,1 2-38,0-1-1,0-1 1,1 1-1,0-1 0,0 0 1,0-1-1,0 0 1,1 0-1,11 3 1,-16-6-47,-1 0 0,1 0 0,0-1 0,-1 1 0,1-1 0,0 0 0,0 0 0,-1 0 0,1-1 0,0 1 0,0-1 0,-1 0 0,1 0 0,-1 0 0,1 0 0,-1-1 0,1 1 0,-1-1 0,0 0 0,0 0 0,0 0 0,0-1 0,0 1 0,0-1 0,4-4 0,13-25-360,-3-6-111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3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12 16163,'17'-6'1075,"-15"5"-792,-1 0-1,0 1 0,0-1 0,0 1 1,0-1-1,1 1 0,-1 0 0,0-1 1,0 1-1,1 0 0,-1 0 0,2 0 1,-3 1-115,0 1 1,0-1-1,0 0 1,-1 1 0,1-1-1,0 0 1,-1 1-1,1-1 1,-1 0 0,0 0-1,1 0 1,-1 1-1,0-1 1,0 0 0,1 0-1,-1 0 1,-1 1-1,-8 12 221,-51 77 313,-122 140 1,142-193-1930,41-38 1165,0 1-1,-1-1 0,1 0 1,-1 1-1,1-1 0,0 0 1,-1 0-1,1 0 1,-1 1-1,1-1 0,-1 0 1,1 0-1,-1 0 0,1 0 1,-1 0-1,1 0 1,-1 0-1,1 0 0,-1 0 1,1 0-1,0 0 0,-1 0 1,1 0-1,-1-1 1,1 1-1,-1 0 0,1 0 1,-1 0-1,1-1 0,0 1 1,-1 0-1,1-1 1,-1 1-1,1 0 0,0-1 1,-1 1-1,1 0 0,0-1 1,0 1-1,-1-1 1,1 1-1,0 0 0,0-1 1,0 1-1,-1-1 0,1 1 1,0-1-1,-5-24-1088,4 24 1155,-1-34-932,1-8-136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4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14451,'7'12'1993,"3"5"-817,2 0-376,2 2 1472,8 2-751,3 4-369,6-1-152,2-1-640,0-3-576,-1-4 280,3-5-136,-1-11-104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 19244,'-5'9'468,"-1"0"0,2 0-1,-1 1 1,1 0 0,1-1 0,-5 20 0,-6 65 387,12-70-739,-10 147 213,10-103-265,-20 116-1,18-172 6,6-27 17,30-122-30,-5 12-271,69-191 1,-94 311 211,0 0 0,1-1 0,0 1 0,0 0 0,0 1 0,6-8 1,-9 11 5,1 0 0,0 1 1,0-1-1,0 0 1,-1 1-1,1-1 1,0 0-1,0 1 1,0-1-1,0 1 1,0-1-1,0 1 1,0 0-1,0 0 1,0-1-1,0 1 0,0 0 1,0 0-1,0 0 1,0 0-1,1 0 1,-1 0-1,0 0 1,0 0-1,0 1 1,0-1-1,0 0 1,0 1-1,0-1 1,0 0-1,0 1 0,0-1 1,0 1-1,-1 0 1,1-1-1,0 1 1,0 0-1,0-1 1,-1 1-1,1 0 1,0 1-1,3 3 8,0 0 0,0 0 0,0 0 0,-1 0 0,0 1-1,0 0 1,-1 0 0,1-1 0,-1 1 0,0 1 0,-1-1 0,0 0 0,0 0-1,0 1 1,-1-1 0,1 0 0,-2 1 0,0 10 0,-1-8 21,0 0 0,0 0 0,-1 0 0,0 0 0,0-1 1,-1 1-1,0-1 0,-1 0 0,1 0 0,-2-1 0,1 1 0,-9 8 0,2-4 78,0-1-1,-1 0 1,-24 15-1,32-22-131,-1-1 0,1-1 1,0 1-1,-1-1 0,1 0 0,-1 0 0,0 0 0,0-1 0,0 0 1,0 0-1,0 0 0,0-1 0,-8 0 0,12-1-92,0 1 0,1 0 0,-1-1 0,0 1 0,1-1 0,-1 1 0,1-1 0,-1 0 0,1 0 0,-1 1 0,1-1 0,0 0 0,-1 0 0,1-1 0,0 1 0,0 0 0,0 0 0,0-1 0,0 1 0,0 0 0,0-1 0,0 1 0,0-1 0,1 1 0,-1-1 0,1 1 0,-1-1 0,1 0 0,-1-2 0,1-2-80,-1 1 1,1-1-1,1 1 1,-1-1-1,1 0 0,0 1 1,2-9-1,10-23-890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5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78 161 16548,'-1'1'161,"1"-1"1,0 0 0,0 1-1,-1-1 1,1 0 0,0 1-1,0-1 1,0 0-1,-1 1 1,1-1 0,0 1-1,0-1 1,0 0 0,0 1-1,0-1 1,0 1 0,0-1-1,0 1 1,0-1 0,0 0-1,0 1 1,0-1 0,0 1-1,0-1 1,0 1 0,0-1-1,0 0 1,1 1 0,-1 0-1,12-8 2872,-2 1-3194,-1-1 289,0 0 0,-1-1 1,0 1-1,-1-2 0,0 1 0,0-1 0,0 0 0,-1 0 1,-1-1-1,9-20 0,-13 30-120,-1-1 0,1 0 0,-1 1 1,0-1-1,0 0 0,1 1 0,-1-1 0,0 0 1,0 0-1,0 1 0,1-1 0,-1 0 0,0 0 0,0 0 1,0 1-1,0-1 0,-1 0 0,1 0 0,0 1 1,0-1-1,0 0 0,-1 0 0,1 1 0,0-1 1,-1 0-1,1 1 0,-1-2 0,0 2 1,0-1-1,0 1 1,0 0-1,0-1 1,0 1-1,0 0 1,0 0-1,0-1 1,0 1-1,0 0 1,0 0-1,0 0 0,0 1 1,0-1-1,-1 0 1,0 1-1,-5 0 11,1 1 0,0 1 0,1-1 0,-1 1 0,-9 5 0,1 2-23,1 0 0,1 1 1,0 1-1,0 0 1,2 0-1,-1 1 1,1 0-1,-13 24 1,23-36 2,-1-1 0,1 1 1,0 0-1,-1 0 1,1 0-1,0 0 1,-1 0-1,1 0 1,0 0-1,0 0 1,0-1-1,0 1 1,0 0-1,0 0 0,0 0 1,0 0-1,0 0 1,0 0-1,1 0 1,-1 0-1,0 0 1,1 0-1,-1-1 1,0 1-1,1 0 0,-1 0 1,2 1-1,-1-1 1,1 0 0,-1 0 0,1 0 0,0 0 0,-1-1 0,1 1 0,0 0 1,-1-1-1,1 1 0,0-1 0,0 0 0,0 1 0,2-1 0,7 0-2,-1 0 1,1-1 0,19-3 0,28-10 9,-39 8 0,0 1 1,0 1-1,0 1 1,21 0-1,-38 3-8,0-1-1,0 1 0,0 0 1,-1 0-1,1 1 0,0-1 1,0 0-1,0 0 0,0 1 1,0-1-1,0 1 0,-1 0 1,1 0-1,0-1 0,-1 1 1,1 0-1,0 1 0,-1-1 1,1 0-1,-1 0 0,0 0 1,1 1-1,-1-1 0,0 1 1,0-1-1,0 1 0,0 0 1,0-1-1,0 1 0,0 0 1,-1 0-1,1-1 0,0 1 1,-1 0-1,1 2 0,1-21 194,1 0 1,0 1-1,2-1 0,7-18 0,-4 10-27,-5 13-100,-2 8-56,0 0-1,0 0 0,0 0 1,0 0-1,1 0 1,0 1-1,-1-1 1,1 0-1,1 1 0,-1-1 1,3-3-1,-3 9-16,0-1 0,-1 0 0,0 1 0,1-1 0,-1 1 0,0-1 0,1 1 0,-1 0-1,0-1 1,0 1 0,0 0 0,0 3 0,4 4-10,-3-7 14,0 1 0,0-1-1,0 1 1,1-1 0,-1 0 0,0 0 0,1 0 0,0 0-1,-1 0 1,1-1 0,0 1 0,0-1 0,0 0 0,0 1 0,4 0-1,-1-1 3,0 0 0,1-1-1,-1 1 1,0-1 0,0-1-1,0 1 1,10-3 0,5-2 4,-1-1 0,1-1 0,28-14 0,36-19-2,-84 39-2,0 1 1,0-1-1,0 1 1,0 0-1,0-1 1,0 1-1,0 0 1,0-1-1,0 1 1,0 0-1,0 0 1,0 0-1,1 0 1,-1 0-1,0 0 1,1 1-1,-2-1 0,1 0 1,-1 1-1,1-1 0,-1 0 0,0 1 0,1-1 0,-1 0 1,0 1-1,1-1 0,-1 1 0,0-1 0,0 1 1,1-1-1,-1 0 0,0 1 0,0-1 0,0 1 0,1-1 1,-1 1-1,0-1 0,0 1 0,0-1 0,0 1 1,0 0-1,-1 5-8,0 0 0,0 0 0,0-1 1,-4 12-1,1-3 2,3-11 7,0 0 1,1 0-1,-1 1 0,1-1 1,0 0-1,0 0 1,0 0-1,0 1 1,1-1-1,-1 0 0,1 0 1,0 0-1,0 0 1,0 0-1,1 4 0,0-6 4,-1 1 0,0 0 0,1-1 0,-1 1 0,1 0 0,0-1 0,0 0 0,-1 1 0,1-1 0,0 0 0,0 0 0,0 0 0,0 0 0,0 0 0,0-1 0,0 1 0,0-1 0,1 1 0,-1-1 0,0 0 0,0 0 0,4 0 0,5 0 16,0-1 0,0 0 0,-1-1-1,1-1 1,-1 1 0,1-2-1,-1 1 1,11-7 0,9-5 21,35-26 0,7-3-58,-72 44 12,1 0 1,0 0-1,-1 0 0,1 0 0,0 0 1,-1 0-1,1 1 0,0-1 1,-1 0-1,1 0 0,0 0 0,-1 1 1,1-1-1,-1 0 0,1 1 0,0-1 1,-1 0-1,1 1 0,-1-1 0,1 1 1,-1-1-1,1 1 0,-1-1 0,0 1 1,1-1-1,-1 1 0,0 0 0,1-1 1,-1 1-1,0-1 0,0 1 0,1 0 1,-1-1-1,0 2 0,1 0-40,-1-1 0,1 1 1,0-1-1,0 0 0,0 1 0,0-1 0,0 0 1,0 1-1,0-1 0,0 0 0,0 0 0,1 0 1,1 1-1,0-1-100,0-1 1,0 1-1,0-1 0,-1 0 1,1 0-1,0 0 1,0 0-1,0 0 1,0-1-1,-1 1 0,1-1 1,0 0-1,0 1 1,-1-2-1,1 1 1,-1 0-1,1 0 0,-1-1 1,1 1-1,-1-1 1,0 0-1,0 0 1,0 0-1,0 0 0,0 0 1,2-3-1,5-10-580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22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33 16476,'-2'-2'544,"0"1"0,1-1 0,-1 0 0,1 0 0,-1 0 0,1-1 0,0 1 0,-1 0 0,1-1 0,0 1 0,1 0 0,-2-5 0,3 7-443,0-1 0,0 1 0,0 0 0,0 0 0,0 0 0,0 1 0,1-1 0,-1 0 0,0 0 0,0 1 0,0-1 0,0 0 0,0 1 0,0-1 0,0 1 0,1 0 0,0 0 33,16 7-65,0-2-1,1-1 1,0 0 0,0-1-1,35 2 1,-8-3-884,60-6-1,-83 1 291,-1-1 0,1 0 0,42-14 1,-41 8-200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5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9 19524,'-1'-7'2721,"1"5"-2281,2 4 1200,3-2-1240,-1 1-88,0 2-136,1 7-224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6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19 378 15147,'-18'5'7604,"25"-9"-6402,6-1-1005,1-1 0,-1-1-1,0 0 1,-1 0 0,0-1 0,0-1-1,-1 0 1,0-1 0,0 0 0,-1-1-1,0 0 1,10-16 0,-20 27-196,1 0 0,-1 0 0,0 0 0,0-1 0,0 1 0,0 0 0,1 0 0,-1-1 0,0 1 0,0 0 0,0 0 0,0-1 1,0 1-1,1 0 0,-1 0 0,0-1 0,0 1 0,0 0 0,0-1 0,0 1 0,0 0 0,0 0 0,0-1 0,0 1 0,0 0 0,0-1 0,0 1 0,-1 0 0,1 0 0,0-1 0,0 1 0,0 0 0,0 0 0,-1-1 0,-9 1 10,-15 9-13,5 4-17,1 1 0,0 0-1,-30 32 1,47-45 19,-11 17 0,12-18 0,1 1 1,0-1-1,0 0 0,0 0 0,0 1 0,0-1 0,0 0 1,0 0-1,0 1 0,0-1 0,0 0 0,0 0 1,0 0-1,0 1 0,0-1 0,0 0 0,0 0 1,1 1-1,-1-1 0,0 0 0,0 0 0,0 0 1,0 1-1,0-1 0,0 0 0,1 0 0,-1 0 1,0 1-1,0-1 0,0 0 0,1 0 0,-1 0 1,0 0-1,0 0 0,0 0 0,1 1 0,-1-1 1,0 0-1,1 0 0,2 0 4,0 0-1,0 0 1,-1 0 0,1 0 0,0-1 0,0 1-1,0-1 1,0 0 0,0 0 0,4-2-1,56-26 52,-34 14-36,41-13-1,-69 28-19,0-1-1,-1 1 0,1 0 1,0 0-1,-1 0 0,1-1 1,0 1-1,0 0 0,0 0 1,-1 0-1,1 0 0,0 0 1,0 0-1,-1 1 0,1-1 1,0 0-1,0 0 0,-1 0 0,1 1 1,0-1-1,-1 0 0,1 1 1,0-1-1,-1 1 0,1-1 1,-1 1-1,1-1 0,0 1 1,-1-1-1,1 1 0,-1 0 1,1 0-1,8 28-48,-9-25 44,1-1 1,0 1-1,0-1 1,0 0-1,0 1 1,0-1 0,1 0-1,2 4 1,-2-5 5,1 1 0,-1-1 0,1-1 0,0 1 0,-1 0 1,1-1-1,0 1 0,0-1 0,0 0 0,0 0 0,1 0 0,-1 0 1,0-1-1,0 1 0,0-1 0,1 0 0,-1 0 0,0 0 0,0 0 1,1 0-1,-1-1 0,0 0 0,5-1 0,8-2 3,1-2 0,-1 0 0,16-8 0,-31 13-2,31-16-185,38-27 0,-29 18-281,-42 26 450,1 0 0,0 1-1,-1-1 1,1 0-1,0 0 1,0 1 0,-1-1-1,1 0 1,0 1-1,0-1 1,0 0-1,0 1 1,-1-1 0,1 1-1,0-1 1,0 0-1,0 1 1,0-1-1,0 0 1,0 1 0,0-1-1,0 1 1,0-1-1,0 0 1,0 1-1,0-1 1,0 1 0,0-1-1,0 0 1,1 1-1,-1-1 1,0 0-1,0 1 1,0-1 0,1 0-1,-1 1 1,0-1-1,0 0 1,1 0-1,-1 1 1,1 0 17,-1 0 0,1-1-1,0 1 1,0 0 0,0-1 0,-1 1 0,1-1-1,0 1 1,0 0 0,0-1 0,0 0 0,0 1-1,0-1 1,0 0 0,0 1 0,0-1 0,1 0-1,6-1 22,0 1 0,0-2 0,0 1 0,0-1 0,0-1 0,-1 1 0,1-1 0,-1-1 0,0 1 0,0-1 0,0-1 0,10-7 0,-2-1 47,0 0-1,0-1 1,23-30 0,-26 29-93,-1 1-1,-1-2 1,-1 1 0,0-2 0,-1 1 0,0-1 0,6-23-1,-14 40 20,0 0 0,0 0 0,0 0 0,0 0 0,0 0 0,0 0 0,0 0 0,-1 0 0,1 0 0,0 0-1,0 0 1,0 0 0,0-1 0,0 1 0,0 0 0,0 0 0,0 0 0,0 0 0,0 0 0,0 0 0,0 0-1,0 0 1,0 0 0,0 0 0,0 0 0,0 0 0,0 0 0,-1 0 0,1 0 0,0 0 0,0-1 0,0 1-1,0 0 1,0 0 0,0 0 0,0 0 0,0 0 0,0 0 0,-7 12-66,-10 21 15,11-20 23,-3 5 2,1 0-1,-8 31 1,14-42 17,1 1 0,0-1 0,0 1-1,1 0 1,0-1 0,0 1 0,1-1 0,0 1 0,0-1-1,3 10 1,-2-11-140,1 1 0,0-1 0,0 1-1,0-1 1,0 0 0,1 0 0,0-1-1,0 1 1,1-1 0,10 10 0,-90-96-3748,48 54 5023,-48-61 0,74 88-1091,1-1 0,0 1 0,0 0 0,0 0 0,-1 0 0,1 0 0,0-1 0,0 1 0,0 0 0,0 0 0,-1 0 0,1-1 0,0 1 0,0 0 0,0 0 0,0-1 0,0 1 0,0 0 0,0 0 0,0-1 0,0 1 0,0 0 0,0-1 0,0 1 0,0 0 1,0 0-1,0-1 0,0 1 0,0 0 0,0 0 0,0-1 0,0 1 0,0 0 0,0 0 0,1 0 0,-1-1 0,0 1 0,0 0 0,0 0 0,0-1 0,1 1 0,-1 0 0,15-1 814,18 8-126,-1 0-747,1-1 0,48 2-1,-57-6 49,27-1-80,-3-10-63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9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11955,'5'-9'1388,"-2"3"-178,1-1-1,0 0 1,1 1-1,4-6 1,-8 12-1084,-1 1 0,0-1 0,1 0 0,-1 1 0,0-1 0,1 1 0,-1-1 0,0 0 0,0 1 0,1-1 0,-1 1 0,0-1 0,0 1 0,0-1 0,0 1 0,0-1 0,0 1 0,0-1 0,1 1 0,-1-1 0,-1 1 0,1-1 0,0 1 0,0-1 0,0 1 0,0-1 0,0 1 0,0 0 0,-1 19 306,-3 10 45,-13 163 796,17-190-1251,2 31 196,-2-33-204,1 0 0,-1 0 1,0 0-1,0 0 0,1 0 0,-1 0 0,1 0 1,-1 0-1,1 0 0,-1 0 0,1-1 0,-1 1 1,1 0-1,0 0 0,-1-1 0,1 1 1,0 0-1,-1-1 0,1 1 0,0-1 0,0 1 1,0-1-1,0 1 0,0-1 0,0 1 0,0-1 1,0 0-1,0 0 0,0 0 0,-1 1 0,3-1 1,0-1 18,1 1 0,0-1 1,0 0-1,0 0 0,-1-1 1,1 1-1,0-1 1,-1 0-1,1 1 0,-1-2 1,0 1-1,0 0 1,0-1-1,3-2 0,9-10 135,19-23-1,-18 20-25,4-5 4,7-5 69,-2-2 0,39-58 0,-68 102-206,-3 8-49,0 1 1,-5 41 0,12-63 39,0 0 0,0 0 0,0-1 0,0 1 0,0 0 0,0 0 0,0-1 0,0 1 0,0 0 1,0 0-1,1 0 0,-1-1 0,0 1 0,0 0 0,1-1 0,-1 1 0,0 0 0,1 0 0,-1-1 1,1 1-1,-1-1 0,1 1 0,-1 0 0,1-1 0,0 1 0,-1-1 0,1 0 0,0 1 0,-1-1 1,1 1-1,0-1 0,-1 0 0,1 1 0,0-1 0,0 0 0,-1 0 0,1 0 0,0 0 0,0 0 1,0 0-1,-1 0 0,1 0 0,0 0 0,0 0 0,0 0 0,-1 0 0,1 0 0,0-1 0,0 1 1,-1 0-1,1 0 0,0-1 0,-1 1 0,2-1 0,5-3 19,-1 1-1,1-1 1,-1 0 0,8-6-1,7-8 68,-1-1 0,0 0 0,27-37 0,-34 43-59,-13 13-27,0 0 0,0 0 0,0 0 0,1 0 0,-1 0 0,0 0 0,0 0 0,0 0 0,0 0-1,0 0 1,1 0 0,-1 0 0,0 0 0,0 0 0,0 0 0,0 0 0,0 0 0,1 0 0,-1 0-1,0 0 1,0 0 0,0 0 0,0 0 0,0 0 0,0 0 0,1 1 0,-1-1 0,0 0 0,0 0-1,0 0 1,0 0 0,0 0 0,0 0 0,0 1 0,0-1 0,0 0 0,0 0 0,0 0 0,0 0-1,1 0 1,-1 0 0,0 1 0,0-1 0,0 0 0,0 0 0,0 0 0,0 0 0,-1 1-1,-2 29-52,1-18 34,1-3 0,-1-1 6,1 0 0,1 0-1,-1 0 1,1 0 0,1 0 0,1 9 0,-2-16 11,0 0 1,1 1 0,-1-1-1,1 0 1,-1 0 0,1 0-1,-1 0 1,1 0 0,0 0-1,0 0 1,-1 0 0,1 0-1,0 0 1,0 0 0,0 0-1,0 0 1,0-1 0,2 2 0,-1-1 0,0-1 0,0 1 1,0-1-1,0 0 0,0 1 1,0-1-1,0 0 0,0 0 1,0 0-1,0-1 0,0 1 1,0 0-1,0-1 0,0 1 1,2-2-1,7-2 14,1-1 0,-1-1 0,0 0 0,-1 0 0,1-1 0,-1-1-1,17-15 1,-3-2-30,35-43 0,-55 63 2,-1 0-1,1 0 1,-1 0 0,0-1-1,-1 1 1,1-1-1,1-5 1,-3 9 17,-1 1-1,0 0 1,1-1 0,-1 1-1,0 0 1,0-1-1,0 1 1,0-1 0,0 1-1,0 0 1,0-1 0,-1 1-1,1 0 1,0-1 0,-1 1-1,1 0 1,-1-1 0,0 1-1,1 0 1,-1 0 0,0 0-1,1 0 1,-1 0 0,0-1-1,0 1 1,0 1-1,0-1 1,0 0 0,0 0-1,-1 0 1,1 0 0,0 1-1,0-1 1,0 1 0,-3-2-1,3 2-4,0 0 0,0 0 0,-1 0 0,1 0 0,0 1-1,0-1 1,0 0 0,0 0 0,0 1 0,0-1 0,0 0 0,0 1-1,0-1 1,0 1 0,0 0 0,0-1 0,0 1 0,1 0 0,-1-1-1,0 1 1,0 0 0,0 0 0,1 0 0,-1 0 0,1 0 0,-1 0-1,1 0 1,-1 0 0,1 0 0,-1 0 0,1 0 0,-1 2 0,-11 35-68,12-38 71,-5 19 0,0-1 0,2 1 0,0 0 0,1 0 0,1 0 0,1 1 0,1-1 0,3 21 0,-4-39-1,0 0 1,0 0 0,0 0 0,0 0 0,0 1 0,1-1-1,-1 0 1,0 0 0,1 0 0,-1 0 0,1 0 0,0 0-1,-1 0 1,1 0 0,0 0 0,-1 0 0,1 0 0,0 0-1,0-1 1,0 1 0,0 0 0,0 0 0,0-1 0,0 1-1,0-1 1,0 1 0,0-1 0,0 1 0,0-1 0,0 0-1,0 1 1,0-1 0,0 0 0,1 0 0,-1 0 0,0 0-1,0 0 1,0 0 0,0 0 0,1 0 0,-1-1 0,0 1-1,0 0 1,0-1 0,0 1 0,1-1 0,7-3 7,-1-1 1,0 0-1,0 0 1,13-12 0,-9 7 11,14-9 22,-2-1 0,0-1 0,-1-1 0,0-1 0,-2-1 0,-1-1 0,25-42 0,-28 35-20,-1 0 1,-3-1-1,15-48 0,12-107 57,-40 178-95,-3 9-12,-4 18-17,-6 32 27,2 1 0,3 1 1,1-1-1,3 1 0,2 0 1,7 68-1,-3-101 30,1 0-1,0 0 1,2 0 0,0 0-1,14 30 1,-44-108-134,-6 5-622,-59-80 1,89 135 739,1-1 0,-1 0 0,1 1 0,-1-1 0,1 0 0,-1 1 0,1-1 0,-1 0 0,1 0 0,0 0 1,-1 1-1,1-1 0,0 0 0,0 0 0,0 0 0,0 0 0,0-1 0,0 1 6,0 1 0,0 0 0,0-1-1,1 1 1,-1-1 0,0 1 0,1 0 0,-1-1-1,0 1 1,1 0 0,-1 0 0,0-1 0,1 1 0,-1 0-1,1 0 1,-1 0 0,0-1 0,1 1 0,-1 0-1,1 0 1,-1 0 0,1 0 0,-1 0 0,1 0 0,39 4 151,-25-2-127,-1 0 64,-3-1-133,0 0-1,1 0 1,14-1-1,-25 0-1,1 0 0,-1 0 0,1 0 0,-1 0 0,0-1-1,1 1 1,-1 0 0,1-1 0,-1 1 0,1-1 0,-1 1 0,0-1 0,1 0-1,-1 1 1,0-1 0,0 0 0,0 0 0,1 0 0,-1 0 0,0 0 0,0 0-1,0 0 1,-1-1 0,1 1 0,0 0 0,0 0 0,-1-1 0,1 1 0,0 0-1,-1-1 1,0 1 0,1-3 0,-2-22-246,-5-6-103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9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 16852,'-4'3'2248,"-2"1"-1224,2-4-448,1 0 1553,3-1-1129,2-4-1984,-1 1 1344,-1 0-568,0 2-272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29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20252,'0'0'42,"0"0"-1,0-1 0,0 1 1,0 0-1,0 0 0,0 0 0,0 0 1,0 0-1,0-1 0,0 1 1,0 0-1,0 0 0,0 0 1,0 0-1,0-1 0,0 1 0,0 0 1,0 0-1,0 0 0,0 0 1,0 0-1,0 0 0,1-1 1,-1 1-1,0 0 0,0 0 0,0 0 1,0 0-1,0 0 0,0 0 1,1 0-1,-1 0 0,0 0 1,0 0-1,0 0 0,0 0 0,0-1 1,1 1-1,-1 0 0,0 0 1,0 0-1,0 0 0,0 0 1,0 0-1,1 0 0,-1 0 0,0 1 1,0-1-1,0 0 0,0 0 1,0 0-1,1 0 0,-1 0 1,0 0-1,0 0 0,0 0 1,0 0-1,1 0 0,2 14 1147,-3 21 35,-3 23-507,1-27-563,3 58 0,-1-87-142,0 0-1,1 0 1,-1 0 0,0 0 0,1 0 0,0 0 0,-1 0 0,1 0 0,0 0 0,0-1 0,0 1 0,0 0 0,0-1 0,0 1 0,1 0 0,-1-1 0,0 0 0,1 1-1,0-1 1,-1 0 0,1 0 0,0 1 0,-1-1 0,1-1 0,0 1 0,0 0 0,0 0 0,0-1 0,0 1 0,0-1 0,0 1 0,0-1 0,0 0 0,0 0 0,0 0-1,0 0 1,0 0 0,0-1 0,0 1 0,0 0 0,-1-1 0,1 0 0,4-1 0,23-10 132,0-2 1,0 0-1,39-29 1,0 1 64,-67 41-210,1 0 1,0 0 0,0 0-1,0 0 1,0 0 0,0 0-1,0 1 1,1-1 0,-1 1 0,0-1-1,0 1 1,0 0 0,0 0-1,4 0 1,-6 0-1,1 0 1,-1 1-1,1-1 0,-1 0 0,1 0 0,-1 1 1,1-1-1,-1 0 0,0 0 0,1 1 0,-1-1 1,1 1-1,-1-1 0,0 0 0,0 1 1,1-1-1,-1 1 0,0-1 0,0 1 0,1-1 1,-1 1-1,0 0 0,-1 19-31,-20 46-17,14-46-5,0-1-1,2 2 1,-4 23-1,9-43 20,0 0-1,-1 0 1,1 1-1,0-1 1,0 0 0,0 0-1,0 1 1,1-1-1,-1 0 1,0 0-1,0 0 1,1 1 0,-1-1-1,1 0 1,0 2-1,-1-3 1,1 0-1,-1 1 1,0-1-1,1 0 1,-1 0-1,1 1 1,-1-1-1,1 0 1,-1 0-1,0 0 1,1 1-1,-1-1 1,1 0-1,-1 0 1,1 0-1,-1 0 1,1 0-1,-1 0 1,1 0-1,-1 0 1,1 0-1,-1 0 1,1 0-1,-1 0 1,1-1-1,-1 1 1,4-2-75,0 1 0,-1-1 1,0 0-1,1 0 0,-1-1 1,0 1-1,0-1 0,3-3 1,14-15-404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30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35 19660,'13'2'2017,"6"-6"-1217,5-2-360,6 1 1072,3-2-464,3 4-535,5 3-281,-3-2-921,-2-1-455,-9 0 888,-4 1-184,-23 0-160</inkml:trace>
  <inkml:trace contextRef="#ctx0" brushRef="#br0" timeOffset="1">0 252 18276,'20'-1'2144,"18"0"-1207,2-5-409,9 0 1240,-1 0-632,0 1-888,-4 0-280,-17 7 56,-5 2-152,-12-1-208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48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99 15179,'16'-24'1960,"12"-20"284,-13 14 2478,-49 116-2830,-28 107 0,61-187-1830,-1 0 0,1 0 0,1 0 0,-1 0 0,1 0 0,0 0 0,2 11 1,-2-15-41,1 0 0,-1 0 0,1 1 0,0-1 0,0 0 0,0 0 0,0 0 0,0 0 0,1 0 0,-1-1 0,0 1 1,1 0-1,-1 0 0,1-1 0,0 1 0,0-1 0,-1 0 0,1 1 0,0-1 0,0 0 0,0 0 0,0 0 0,4 1 1,8 2-101,1 0 1,0-1-1,0 0 1,1-2 0,-1 0-1,0 0 1,1-1 0,-1-1-1,0-1 1,0 0 0,0-1-1,0 0 1,20-8 0,-31 9-40,-1 0 0,1-1 0,0 1 0,-1-1 0,0 1 0,0-1 0,0 0 0,0 0 0,0-1 0,0 1 0,-1-1 0,0 1 0,0-1-1,0 0 1,0 0 0,0 0 0,-1 0 0,2-7 0,6-24-663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4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 16051,'-10'20'1841,"-3"18"-897,-2 2-304,-1 9 1025,-1 4-377,4 3-272,-2-1-144,7-4-288,5-1-200,4-14-824,7-1-368,-1-10 680,4 0-96,6-10-152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52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4 8690,'-27'4'633,"-112"25"3164,112-22-2368,0 1-1,-51 24 0,47-13-341,30-18-1046,1 0 0,-1-1 0,0 1 1,0 0-1,1 0 0,-1 0 1,0-1-1,1 1 0,-1 0 0,1 0 1,0 0-1,-1 0 0,1 0 1,-1 1-1,1-1-16,0-1-1,0 1 1,0 0 0,1-1-1,-1 1 1,0-1 0,0 1 0,1-1-1,-1 1 1,0-1 0,0 1-1,1-1 1,-1 1 0,1-1 0,-1 0-1,0 1 1,1-1 0,-1 0-1,1 1 1,-1-1 0,1 0-1,-1 1 1,1-1 0,-1 0 0,1 0-1,-1 0 1,1 1 0,-1-1-1,2 0 1,10 2 104,0 0 0,0 0 0,0-1-1,1-1 1,-1 0 0,0-1 0,21-3 0,-12 1-29,329-45 883,66-7-439,-103 44-853,-199 9-956,-114 2 1261,5 0-73,-1 0 0,1 0 0,-1-1 0,1 1 0,-1-1 0,1 0 0,4-2 0,-1-2-355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50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42 16964,'0'0'97,"0"-1"1,0 1-1,1-1 1,-1 1-1,0 0 1,0-1-1,1 1 1,-1-1-1,1 1 1,-1 0 0,0-1-1,1 1 1,-1 0-1,1 0 1,-1-1-1,1 1 1,-1 0-1,1 0 1,-1 0-1,1-1 1,-1 1-1,1 0 1,-1 0-1,1 0 1,-1 0 0,1 0-1,-1 0 1,1 0-1,0 1-3,-1-1-1,1 1 0,-1-1 1,1 1-1,-1 0 0,0-1 1,1 1-1,-1 0 1,0 0-1,1-1 0,-1 1 1,0 0-1,0-1 1,0 1-1,0 0 0,1 1 1,-2 45 1121,0-37-930,-31 352 1406,9-138-1063,27-245 59,1 1 0,14-37 1,-4 12-443,13-46-360,4 3 0,3 0 1,60-103-1,-90 182 88,1-1 0,1 1 0,0 1 0,0-1 0,0 1 0,14-11-1,-19 17 24,0 1-1,1-1 0,-1 0 1,0 1-1,1-1 0,-1 1 1,1 0-1,0 0 0,-1 0 1,1 0-1,0 1 0,0-1 1,0 1-1,-1-1 0,1 1 1,0 0-1,0 0 0,0 0 1,0 0-1,0 1 0,-1-1 1,1 1-1,0 0 0,0 0 0,-1 0 1,1 0-1,0 0 0,-1 1 1,1-1-1,3 4 0,-3-2 1,1 0 0,0 0 0,-1 0 0,0 1 0,0 0 0,0 0 0,-1 0 0,1 0 0,-1 0 0,0 0 0,0 1 0,0-1 0,0 1 0,-1-1 0,0 1-1,0-1 1,0 1 0,-1 0 0,1 0 0,-1-1 0,0 1 0,-1 0 0,0 6 0,0-5 0,-1 0-1,1 0 1,-1-1 0,-1 1 0,1-1-1,0 1 1,-1-1 0,0 0-1,-1 0 1,1 0 0,-1 0 0,0-1-1,0 1 1,0-1 0,-1 0 0,1 0-1,-1-1 1,-8 6 0,0-4-26,0 1 1,0-2 0,0 1 0,0-2 0,-1 0-1,0 0 1,1-1 0,-1-1 0,0-1-1,0 0 1,-18-2 0,29 2-48,1 0-1,0-1 1,-1 1 0,1-1 0,-1 0-1,1 0 1,0 0 0,-3-1 0,5 2 65,-1-1 1,0 1-1,1-1 1,0 1 0,-1-1-1,1 1 1,-1-1-1,1 1 1,-1-1-1,1 1 1,0-1 0,-1 1-1,1-1 1,0 0-1,0 1 1,-1-1-1,1 1 1,0-1 0,0 0-1,0 1 1,0-1-1,0 0 1,0 1-1,0-1 1,0 0 0,0 1-1,0-1 1,0 0-1,0 1 1,1-1-1,-1 0 1,0 1 0,0-1-1,1 1 1,-1-1-1,0 1 1,1-2-1,15-15-260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22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17244,'0'29'1856,"7"-11"-1240,12-12-208,8-6 1217,11-1-1001,7-6-392,8-2 8,7-10 24,-3-8-128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5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18212,'6'0'1832,"16"0"-1096,3-5-271,21 1 767,7 0-224,9 1-304,1-2-232,2 3-632,-5-1-448,-14 0-2273,-9-1 2505,-20 2-320,-14 2-304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50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17180,'23'10'1680,"13"-10"-1120,7-5-200,7-2 256,3 1-472,1-5 248,1-2-143,-11-6-305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54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96 15563,'0'-1'140,"23"-17"2692,-23 18-2785,1 0 1,-1 0-1,0-1 1,0 1 0,1 0-1,-1 0 1,0-1-1,0 1 1,0 0 0,0 0-1,0-1 1,1 1-1,-1 0 1,0-1-1,0 1 1,0 0 0,0-1-1,0 1 1,0 0-1,0 0 1,0-1 0,0 1-1,0 0 1,0-1-1,0 1 1,0 0-1,0-1 1,-1 1 0,1-1 22,-1 1 0,0-1 0,0 1 0,0-1 0,1 1 0,-1 0 0,0-1 0,0 1 0,0 0 0,0 0 0,0 0 0,1 0 1,-1 0-1,0 0 0,0 0 0,-1 0 0,-12 1 9,0 1 1,0 1-1,0 0 1,0 0-1,1 2 1,0-1-1,0 2 0,0 0 1,0 1-1,1 0 1,0 0-1,1 1 1,-20 18-1,28-24-65,1 0 0,0 1-1,0-1 1,0 0 0,0 1-1,0-1 1,1 1 0,-1 0-1,1 0 1,-1-1 0,1 1 0,0 0-1,0 0 1,0 0 0,1 0-1,-1 0 1,1 0 0,0 1 0,0 2-1,0-4 4,1 0 0,0 1 0,-1-1-1,1 0 1,0 0 0,0 0 0,1 0-1,-1 0 1,0 0 0,1 0 0,-1-1-1,1 1 1,0 0 0,-1-1 0,1 1 0,0-1-1,0 0 1,0 0 0,0 1 0,0-1-1,0-1 1,0 1 0,0 0 0,1 0-1,-1-1 1,3 1 0,7 1 62,-1 0 0,1-1 0,0 0 0,0-1 0,0 0 0,0-1-1,0 0 1,-1-1 0,1-1 0,0 0 0,-1 0 0,0-1 0,12-6 0,-15 7-3,0-1 0,-1-1-1,0 1 1,0-1 0,0 0 0,-1-1-1,0 0 1,9-10 0,-12 12-35,0 0 1,0-1 0,0 0 0,-1 1-1,1-1 1,-1 0 0,0 0-1,-1 0 1,1-1 0,-1 1 0,0 0-1,-1-1 1,1 1 0,-1-6-1,0 5-14,-1 1 0,0 0 0,0 0-1,0 0 1,-1 0 0,1 0-1,-1 0 1,0 0 0,-1 0-1,1 1 1,-4-6 0,4 8-32,0-1 1,1 1-1,-1 0 1,0 0 0,0 0-1,-1 0 1,1 0-1,0 0 1,-1 1-1,1-1 1,-1 1 0,1-1-1,-1 1 1,0 0-1,1 0 1,-1 0-1,0 0 1,0 1-1,0-1 1,0 1 0,-3 0-1,5 0-60,-1 0-1,1 0 1,0 1-1,-1-1 1,1 0-1,0 1 1,0-1-1,0 1 1,0 0-1,-1-1 1,1 1-1,0 0 1,0 0-1,0 0 1,0-1-1,1 1 1,-1 0-1,0 0 1,0 0-1,1 0 1,-1 1 0,0 0-1,-1 1-96,1 0-1,0 1 1,0-1-1,0 0 1,0 0-1,0 1 1,0 4-1,3 6-398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54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17596,'-1'24'1808,"-5"-1"-1360,-1 3-176,1 5 785,2 2-937,2-3-449,2-1 353,5-6-176,2-12-144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09:59:55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16524,'13'-9'902,"0"1"1,1 1-1,0 0 1,0 1-1,0 0 1,20-4 0,-28 9-675,0 0 0,0 0 1,0 0-1,0 1 1,0 0-1,1 0 1,-1 1-1,8 1 1,-11-1-191,0 0 1,1 0 0,-1 0-1,0 1 1,0-1 0,0 1-1,0 0 1,0 0 0,0 0-1,0 0 1,-1 1 0,1-1-1,-1 1 1,1-1-1,2 5 1,-4-5-32,1 1-1,-1-1 1,0 1 0,1-1-1,-1 1 1,0 0 0,-1-1-1,1 1 1,0 0 0,-1 0-1,1-1 1,-1 1 0,0 0-1,0 0 1,0 0-1,-1 3 1,0-2 0,0 1-1,-1-1 1,1 0-1,-1 0 1,0 0-1,0 0 1,0 0 0,-1 0-1,-4 5 1,-6 4 29,0 1 0,-1-1 0,-32 21 0,27-20 35,11-8-47,-1 0 12,0 1 1,0 0-1,1 1 1,0 0 0,-10 12-1,17-18-30,0-1-1,0 1 0,0-1 1,0 1-1,0-1 1,1 1-1,-1 0 1,0 0-1,1-1 1,0 1-1,-1 0 0,1 0 1,0-1-1,0 1 1,0 0-1,0 0 1,0 0-1,0 0 1,0-1-1,1 1 0,-1 0 1,1 0-1,0-1 1,-1 1-1,1 0 1,0-1-1,0 1 1,0-1-1,0 1 0,0-1 1,0 1-1,0-1 1,0 0-1,1 1 1,-1-1-1,1 0 1,-1 0-1,1 0 0,-1 0 1,4 1-1,6 4-22,-1 0-1,1-1 0,1-1 1,-1 0-1,1 0 1,0-1-1,0-1 0,12 2 1,-5-2-188,0-1 0,0-1 0,0-1 0,27-4 0,-7-4-5,-5-4-80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4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23 18764,'2'-22'5400,"-2"22"-5358,-5 13 855,-57 184 213,-33 96-532,94-290-573,-2 5 26,0 1 0,0 0 0,1 0 1,-3 17-1,5-25-25,0 1 0,-1-1 0,1 0 0,0 0 0,1 1 0,-1-1 0,0 0 0,0 1 0,0-1 0,1 0 0,-1 0 0,1 0 0,-1 1 0,1-1 0,-1 0 0,1 0 0,0 0 0,-1 0 0,1 0 0,0 0 0,0 0 0,0 0 0,0 0 0,0-1 0,0 1 0,0 0 0,0 0 0,0-1 0,0 1 0,0-1 0,0 1 0,1-1 0,-1 0 0,0 1 0,0-1 0,0 0 0,1 0 0,-1 1 0,0-1 0,0 0 0,1-1 0,-1 1 0,0 0 0,2 0 0,8-2-122,-1 0 1,0 0 0,0-1-1,0 0 1,0-1 0,0 0-1,-1-1 1,0 0 0,0 0-1,0-1 1,0 0 0,-1-1-1,0 1 1,-1-2-1,1 1 1,-1-1 0,-1 0-1,1 0 1,-1-1 0,-1 0-1,0 0 1,0-1 0,4-11-1,-4-7-428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46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18276,'1'21'1976,"-2"2"-1184,-4 1-287,1 5 927,-3 3-360,0 2-296,-1-3-200,1 4-416,-1-2-272,2-5-720,0 0-416,0-8 1024,2-4-232,4-9-136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46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20124,'0'1'2193,"-2"4"-1345,-3-2-344,0 1 1256,3 0-599,0-1-497,2 4-328,-3-7-2201,6-4 1225,-1 2 72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47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89 15403,'1'-3'275,"1"0"1,0-1-1,-1 1 0,0 0 0,1-1 0,-1 1 0,-1-1 0,1 1 0,0-1 0,-1 0 0,0 1 1,0-1-1,0 1 0,0-1 0,-2-6 0,2 9-172,-1-1 1,0 1-1,1-1 1,-1 1-1,0-1 0,0 1 1,0-1-1,0 1 0,0 0 1,-1-1-1,1 1 0,0 0 1,-1 0-1,1 0 1,0 0-1,-1 0 0,0 0 1,1 1-1,-1-1 0,1 0 1,-1 1-1,0-1 1,1 1-1,-1 0 0,0-1 1,1 1-1,-1 0 0,0 0 1,0 0-1,1 0 0,-1 0 1,0 1-1,1-1 1,-1 1-1,-2 0 0,-3 1 25,-1 0 0,1 0 0,-1 1 0,1 1 0,0-1 0,0 1 0,0 0-1,1 1 1,-1-1 0,1 1 0,0 1 0,1-1 0,-9 10 0,5-3-47,0 0 1,1 0 0,0 1-1,0 0 1,2 1 0,-7 17-1,8-19-25,2 0 0,0 0 0,0 1 1,1-1-1,1 1 0,0-1 0,1 21 0,0-31-47,0 1 1,0-1-1,1 1 1,-1 0-1,1-1 1,-1 1-1,1-1 1,0 1-1,0-1 1,0 1-1,0-1 1,1 0-1,-1 1 1,1-1-1,-1 0 1,1 0 0,0 0-1,0 0 1,0 0-1,0-1 1,0 1-1,0-1 1,0 1-1,0-1 1,1 0-1,-1 0 1,1 0-1,-1 0 1,1 0-1,-1 0 1,1-1-1,-1 1 1,1-1-1,0 0 1,-1 1-1,1-1 1,-1 0-1,1-1 1,0 1-1,-1-1 1,4 0-1,3-1 35,0 0 0,0-1 0,0 0-1,-1-1 1,1 0 0,-1 0-1,0-1 1,0 0 0,-1 0-1,1-1 1,-1 0 0,7-7 0,-3 1 43,0 0 0,-1-1 0,0 0 1,-1-1-1,0 0 0,6-15 0,-11 19-53,0 1 0,-1-1 0,0 1-1,-1-1 1,0 0 0,1-12 0,-3 19-89,1 0 0,-1 0 1,0 0-1,0 0 0,0 0 1,-1 0-1,1 0 1,-1 0-1,1 0 0,-1 0 1,0 1-1,0-1 0,0 0 1,-1 0-1,1 1 0,-1-1 1,1 1-1,-1-1 1,0 1-1,0 0 0,0 0 1,0 0-1,0 0 0,-1 0 1,-2-2-1,4 3-79,-1 1 1,0-1-1,0 1 1,0-1-1,0 1 1,1-1-1,-1 1 1,0 0-1,0 0 1,0 0-1,0 0 1,0 0-1,0 0 0,0 1 1,1-1-1,-1 1 1,0-1-1,0 1 1,0 0-1,-2 1 1,-3 2-229,1 0 1,-1 1-1,-9 7 1,14-9 266,-20 16-878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47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62 368 20492,'-14'15'2153,"2"5"-1521,2-2-320,0 4 1440,4 2-1215,-1 1-105,4-1-304,3-1-144,0-3-264,0-3-104,0-4-409,0 0-295,0-7-592,7-13 503,3-8 305</inkml:trace>
  <inkml:trace contextRef="#ctx0" brushRef="#br0" timeOffset="1">214 42 20532,'2'-4'214,"0"1"0,1 0-1,-1 0 1,1 0-1,0 1 1,0-1-1,0 1 1,0-1 0,0 1-1,1 0 1,-1 0-1,1 1 1,-1-1 0,1 1-1,0-1 1,-1 1-1,1 0 1,0 1-1,5-1 1,-3 1-56,0 0 0,1 1 1,-1-1-1,0 2 0,0-1 0,-1 1 0,1 0 1,0 0-1,0 0 0,-1 1 0,1 0 0,4 3 0,-6-3-136,1 0-1,-1 0 0,0 0 0,-1 0 0,1 0 1,0 1-1,-1 0 0,0 0 0,0 0 0,0 0 1,0 0-1,-1 0 0,0 1 0,1-1 1,1 10-1,-3-10-23,0 1 0,-1-1 1,0 1-1,0-1 0,0 1 0,0-1 1,-1 1-1,1-1 0,-1 0 1,-1 1-1,1-1 0,0 0 0,-1 0 1,0 1-1,0-1 0,0-1 1,-1 1-1,-2 4 0,-9 9-1,-1-1-1,-1 0 1,0-1-1,-23 17 1,18-16-1,1 1 1,-24 27-1,43-44 3,1 1 1,-1-1-1,0 1 0,1 0 0,-1-1 0,1 1 0,-1 0 1,1 0-1,-1-1 0,1 1 0,0 0 0,-1 0 1,1 0-1,0-1 0,0 1 0,-1 0 0,1 0 1,0 0-1,0 0 0,0 0 0,0-1 0,0 1 1,0 0-1,1 2 0,-1-3 2,1 1 0,0 0 1,0 0-1,-1-1 0,1 1 0,0 0 0,0-1 1,0 1-1,0-1 0,0 1 0,0-1 0,-1 0 1,1 1-1,0-1 0,0 0 0,0 0 0,2 1 1,8 0-33,1-1 1,-1 0-1,12-1 1,-13 0-99,130-12-2007,-84 7 1861,4 0-223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24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21 16436,'-2'-2'106,"1"0"1,-1 0-1,0 1 1,0-1-1,0 1 1,0-1-1,0 1 1,0 0-1,0 0 1,0 0-1,-1 0 1,1 0-1,0 0 1,-1 1-1,1-1 1,-1 1-1,1 0 1,-1-1-1,1 1 1,0 0-1,-1 1 1,1-1 0,-1 0-1,1 1 1,-1-1-1,-2 2 1,-3 0 20,1 1 0,0-1 1,0 1-1,0 1 1,0 0-1,0 0 1,-6 5-1,1 1-45,1 1 0,0 0 0,1 1 0,1 0-1,-1 1 1,2 0 0,0 0 0,1 1 0,-9 21 0,7-11-43,0 0-1,2 1 1,1 0 0,1 0-1,-2 26 1,7-41-35,-1-1 1,1 1-1,1 0 0,0 0 0,0-1 1,1 1-1,0-1 0,1 1 1,7 17-1,-8-24 11,0 1 1,0 0-1,0-1 1,0 0-1,1 1 0,-1-1 1,1 0-1,0-1 1,0 1-1,0 0 0,0-1 1,1 1-1,-1-1 0,1 0 1,-1 0-1,1-1 1,0 1-1,-1-1 0,1 0 1,0 1-1,0-2 1,0 1-1,0 0 0,0-1 1,0 0-1,7 0 1,-3-1 107,1-1 1,0 0 0,-1 0 0,1-1-1,-1 0 1,0 0 0,0-1-1,0 0 1,0-1 0,-1 1 0,1-2-1,-1 1 1,6-7 0,-9 8 7,0 0 1,0 0-1,0-1 1,-1 1-1,0-1 1,0 0-1,0 0 0,0 0 1,2-8-1,-4 9-35,0 1-1,0-1 0,-1 0 1,1 1-1,-1-1 0,0 0 1,0 1-1,0-1 0,0 0 0,-1 1 1,0-1-1,1 0 0,-1 1 1,-1-1-1,-1-4 0,1 4-53,0 1-1,-1 0 1,1 0-1,0 0 0,-1 0 1,0 0-1,0 0 1,0 1-1,0-1 1,0 1-1,0 0 0,0 0 1,-1 0-1,1 1 1,-1-1-1,0 1 0,1-1 1,-1 1-1,0 1 1,-4-2-1,6 2-146,-1-1 1,1 1-1,-1 0 0,0 0 1,1 0-1,-1 0 0,1 1 1,-1-1-1,1 1 0,-1-1 1,1 1-1,-1 0 0,1 0 1,-1 0-1,1 0 0,0 0 1,0 1-1,0-1 0,0 1 1,0 0-1,0-1 0,0 1 1,0 0-1,0 0 0,1 0 0,-1 0 1,1 0-1,0 0 0,-1 1 1,0 3-1,1-5 66,1-1 0,0 1 1,0 0-1,-1-1 0,1 1 0,0 0 0,0 0 1,0-1-1,0 1 0,0 0 0,0 0 0,0-1 0,0 1 1,0 0-1,0 0 0,0-1 0,0 1 0,1 0 0,-1 0 1,0-1-1,1 1 0,-1 0 0,0-1 0,1 1 0,-1-1 1,1 1-1,-1 0 0,1-1 0,-1 1 0,1-1 0,-1 1 1,1-1-1,0 1 0,0 0 0,18-3-818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48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20260,'8'16'2081,"5"-2"-1457,10-8-288,7 4 1000,13 1-728,2-5-79,5-2-401,-1-4-377,-2 2-879,-4-2-160,-14 0 968,-8-2-272,-17-5-272</inkml:trace>
  <inkml:trace contextRef="#ctx0" brushRef="#br0" timeOffset="1">0 214 17172,'13'7'2200,"16"-3"-1312,8-4-352,10 0 1281,-1-1-881,4-4-88,-2 1-680,-1-2-672,-8 4 504,-9 0-168,-10-1-136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4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87 15771,'3'-5'484,"-1"0"0,0 0-1,0 0 1,-1 0 0,0-1-1,0 1 1,0 0 0,0-1-1,-1-6 1,0 11-364,0-1 1,0 1-1,0 0 0,0-1 1,-1 1-1,1 0 1,0 0-1,-1-1 0,1 1 1,-1 0-1,0 0 0,1 0 1,-1 0-1,0 0 1,1 0-1,-1 0 0,0 0 1,-1-1-1,0 1-20,1 0 0,0 1-1,-1-1 1,1 1 0,-1 0 0,1-1-1,-1 1 1,1 0 0,-1 0 0,1 0 0,-1 0-1,1 0 1,-1 0 0,1 0 0,-1 0 0,1 1-1,-1-1 1,1 1 0,-3 0 0,-2 2-29,-1 0 0,1 0 0,0 1 0,0 0 1,0 0-1,1 1 0,-1-1 0,1 1 0,0 0 0,0 1 1,-5 7-1,-1 4-30,0 0 1,-16 32 0,21-35-28,1-1 1,0 1 0,-5 26 0,8-35-11,2 0 1,-1 0-1,1 0 0,-1 0 0,1 0 1,1 1-1,-1-1 0,1 0 1,0 0-1,0 0 0,0 0 1,1-1-1,-1 1 0,4 5 1,-4-8 1,0 0 1,0 0 0,1 0 0,-1-1 0,1 1 0,-1-1 0,1 1 0,0-1 0,-1 1 0,1-1 0,0 0 0,0 0 0,0 0 0,0 0-1,0 0 1,0 0 0,0-1 0,4 2 0,-2-2 11,0 0 0,1 0-1,-1 0 1,0 0 0,0-1 0,0 1 0,0-1-1,0 0 1,6-3 0,1 0 55,0-2 0,-1 0 0,1 0 0,-1 0 1,16-15-1,-17 13 13,-1-1 1,0 1 0,-1-2 0,0 1-1,0-1 1,-1 0 0,8-17 0,-10 19-30,-1 0 0,0 0 0,-1 0 1,0 0-1,0 0 0,0-1 0,-1 1 0,-1-1 0,0 1 1,0-1-1,-1-8 0,0 14-55,1-1 0,-1 1 0,0 0 0,0 0 0,0 0 0,-1 0 0,1 0 0,-1 0 0,0 0 0,0 0 0,0 1 0,0-1-1,0 0 1,0 1 0,-1 0 0,1 0 0,-1 0 0,0 0 0,1 0 0,-1 0 0,0 1 0,-4-2 0,5 2-100,0 0 1,0 1-1,0-1 1,0 1-1,-1 0 1,1-1-1,0 1 1,0 0-1,0 0 1,-1 1-1,1-1 0,0 0 1,0 1-1,0-1 1,0 1-1,-1 0 1,1 0-1,0 0 1,0 0-1,0 0 1,1 0-1,-1 0 0,0 0 1,0 1-1,1-1 1,-1 1-1,1 0 1,-1-1-1,1 1 1,0 0-1,-1 0 1,0 2-1,0 0-123,0 1-1,0-1 1,0 0 0,1 1 0,0-1-1,0 1 1,0-1 0,0 1-1,1-1 1,-1 1 0,1 0 0,0-1-1,1 6 1,7 14-793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49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19284,'4'15'1937,"-12"7"-1193,-2 0-320,-3 7 888,3-2-312,1 7-392,-1-2-320,9-4-624,-1-3-288,5-9-600,3-4 960,-3-9-208,-2-3-216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4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20 19748,'1'0'85,"-1"-1"-1,0 0 1,0 1-1,0-1 1,0 0-1,0 1 1,1-1-1,-1 0 1,0 0-1,-1 1 1,1-1-1,0 0 1,0 1-1,0-1 1,0 0-1,-1 1 1,1-1-1,0 0 1,0 1-1,-1-1 1,1 0-1,-1 1 1,1-1-1,0 1 1,-1-1-1,1 1 1,-1-1-1,1 1 1,-2-1-1,1 1 7,0 0-1,0 0 0,0 0 1,-1 0-1,1 0 0,0 0 0,0 0 1,0 0-1,0 1 0,0-1 0,-1 0 1,1 1-1,0-1 0,0 1 1,-1 1-1,-5 2 167,1 0-1,-1 1 1,1 0 0,-7 8 0,7-7-229,0 1-1,1 1 1,0-1 0,0 1-1,1-1 1,0 1 0,0 1-1,1-1 1,0 0 0,1 1 0,-3 9-1,5-13-29,-1 1 0,1-1 0,0 1 0,0-1 0,0 1 0,1-1 0,0 1 0,0-1 0,0 0-1,1 1 1,0-1 0,0 0 0,0 0 0,1 0 0,-1-1 0,1 1 0,0 0 0,1-1 0,4 5 0,3 1-5,0 0 0,1-2 1,22 14-1,-22-15-2,0 0 0,-1 1 0,0 1 0,0 0 0,11 11 0,-20-17 2,1 0 1,-1 0-1,0 0 0,0 1 0,-1-1 1,1 0-1,-1 1 0,1-1 1,-1 1-1,0-1 0,0 1 1,-1 0-1,1-1 0,-1 1 1,0 0-1,0 0 0,0-1 0,0 1 1,-1 0-1,1 0 0,-1-1 1,0 1-1,-2 5 0,-1 0-7,-1 1-1,1-1 1,-2 0-1,1-1 0,-1 1 1,-1-1-1,1 0 1,-1-1-1,0 0 1,-1 0-1,0 0 0,-12 7 1,12-9 32,0 0 1,0 0 0,0-1-1,-1 0 1,1-1-1,-1 0 1,0 0 0,0-1-1,-1 0 1,1 0-1,0-1 1,0-1-1,-19 0 1,26 0-8,0 0 1,-1-1-1,1 1 1,0-1-1,-1 1 1,1-1-1,0 0 0,0 0 1,-1 0-1,1 0 1,0 0-1,0 0 1,0-1-1,0 1 0,1-1 1,-1 0-1,0 1 1,1-1-1,-1 0 1,1 0-1,-1 0 0,1 0 1,0 0-1,0 0 1,0 0-1,0 0 0,0-1 1,1 1-1,-1 0 1,1-1-1,-1 1 1,1 0-1,0-1 0,0 1 1,0 0-1,0-1 1,1-3-1,0-5 11,1 0 0,1 1-1,0-1 1,0 1 0,1 0 0,0 0-1,6-11 1,6-6-17,2-1 0,1 2 0,0 0 0,2 2 0,29-27 0,-3 9 135,88-60 1,-133 100-139,7-4 101,-1 0 1,1 0-1,-1-1 1,13-15 0,-20 21-81,0 0 0,0 0 0,0 0 0,-1 0 0,1 0 0,-1 0 0,1-1 0,-1 1 0,1 0 0,-1 0 1,0-1-1,1 1 0,-1 0 0,0-1 0,0 1 0,0 0 0,0 0 0,0-1 0,-1-1 0,1 1 2,-1 1 0,0-1 0,0 1 0,0-1 0,0 1-1,-1 0 1,1-1 0,0 1 0,-1 0 0,1 0 0,0 0 0,-1 0-1,1 0 1,-1 0 0,0 0 0,1 1 0,-1-1 0,-3 0 0,-6-3-242,0 1 1,0 0 0,0 1-1,-1 0 1,1 1 0,-1 0 0,1 1-1,-1 0 1,1 1 0,-1 0 0,-18 5-1,21-4-351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59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0 211 17836,'1'1'173,"0"-1"1,-1 0 0,1 1-1,-1-1 1,1 0-1,-1 1 1,1-1-1,-1 1 1,1-1 0,-1 1-1,1-1 1,-1 1-1,0-1 1,1 1-1,-1-1 1,0 1 0,1-1-1,-1 1 1,0 0-1,0-1 1,0 1 0,0-1-1,1 1 1,-1 0-1,0-1 1,0 2-1,3 27 290,-2-15-34,9 83 213,4-1 0,37 134 0,-49-224-583,8 23 118,-9-28-153,-1 0 0,1 0 0,-1 0 0,1 0 0,-1 0 0,1-1 0,-1 1 0,1 0 0,0 0 0,-1 0 0,1-1 0,0 1 0,0 0 0,-1-1 0,1 1 0,0-1 0,0 1 0,0-1 0,0 1 0,0-1 0,0 0 0,2 1 0,-3-1-8,1 0 0,-1 0 0,1 0-1,-1-1 1,1 1 0,-1 0 0,1-1 0,-1 1-1,1 0 1,-1-1 0,1 1 0,-1 0-1,0-1 1,1 1 0,-1-1 0,0 1 0,1-1-1,-1 1 1,0-1 0,1 1 0,-1-1-1,0 1 1,0-1 0,0 1 0,0-1 0,1 0-1,3-19 226,-3 14-174,3-33 74,-1-1 0,-2 1 0,-2-1 0,-7-42 0,7 70-137,-25-210 72,23 205-78,2 11 8,0 1 0,0 0 0,0-1 0,0 1 1,1-1-1,0 1 0,0-1 0,2-10 1,-1 16-11,1-1 0,-1 1 0,1-1 0,-1 1 0,1-1 0,-1 1 0,1 0 1,-1 0-1,1-1 0,-1 1 0,1 0 0,-1 1 0,1-1 0,1 0 0,2 1 0,396-19-39,-298 6-81,187-47-1,-222 40 53,87-22-282,-141 39 293,1 1 0,0 0 0,0 1 0,0 1 0,29 5 0,-23-3 39,41 0 0,-27-8 30,-28 4-10,-1-1 0,1 1 1,0 1-1,0-1 0,-1 1 0,10 1 1,-15 0-1,0-1 1,0 0-1,0 1 1,0 0-1,-1-1 1,1 1-1,0-1 1,0 1-1,-1 0 1,1-1-1,0 1 1,-1 0-1,1 0 1,-1 0-1,1 0 1,-1-1 0,0 1-1,1 0 1,-1 0-1,0 0 1,1 0-1,-1 0 1,0 0-1,0 0 1,0 0-1,0 0 1,0 0-1,0 0 1,0 0-1,0 0 1,-1 1-1,-6 35 39,6-33-25,-15 48 124,10-35-69,0 0 0,-4 22 1,9-34-55,1 0 0,-1 0 0,1 1 0,0-1 0,0 0 0,1 0 0,-1 0 1,1 0-1,1 0 0,-1 0 0,0 0 0,4 7 0,-4-11-31,-1 0 1,0 0-1,1 0 0,-1 0 0,1-1 1,0 1-1,-1 0 0,1 0 0,-1 0 1,1-1-1,0 1 0,0 0 1,0 0-1,-1-1 0,1 1 0,0-1 1,0 1-1,0-1 0,1 1 0,-1-1-21,0 0-1,-1 0 0,1 0 1,0 0-1,-1 0 1,1 0-1,0-1 0,-1 1 1,1 0-1,0 0 0,-1-1 1,1 1-1,-1-1 0,1 1 1,0 0-1,-1-1 0,1 1 1,-1-1-1,0 1 1,1-1-1,0 0 0,2-3-84,-1-1-1,0 1 0,0 0 1,0-1-1,0 1 1,2-10-1,0-10-282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1:0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16636,'0'-19'3114,"4"15"-1314,2 12-776,2 11-740,-2 0-1,-1 1 1,0 0 0,-2 1-1,3 34 1,-2-16-132,1 13 15,-4-31 45,1 0-1,1 0 1,9 35-1,-12-55-181,0 0 0,1-1 0,-1 1-1,0 0 1,0 0 0,1 0-1,-1-1 1,0 1 0,1 0 0,-1-1-1,1 1 1,-1 0 0,1-1 0,-1 1-1,1 0 1,0-1 0,-1 1-1,1-1 1,0 1 0,-1-1 0,1 0-1,0 1 1,0-1 0,1 1 0,-1-1 13,0 0 1,0-1 0,-1 1-1,1 0 1,0 0 0,0-1-1,0 1 1,0-1 0,0 1-1,0-1 1,-1 1 0,1-1-1,0 1 1,-1-1 0,1 0-1,0 1 1,0-2 0,4-5 205,0 0 1,-1 0-1,8-15 1,5-21 47,-1-2 0,-3 0 0,-1-1 0,-2 0 1,-3 0-1,3-56 0,-11 82-439,0 15-396,-1 12-458,-5 52-1537,4-35 1714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1:01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83 140 14395,'16'-12'3374,"-15"12"-3228,-1 0-1,0 0 0,1-1 1,-1 1-1,1 0 0,-1-1 1,0 1-1,0 0 0,1-1 1,-1 1-1,0 0 1,0-1-1,1 1 0,-1-1 1,0 1-1,0 0 0,0-1 1,0 1-1,1-1 0,-1 1 1,0-1-1,0 1 1,0 0-1,0-1 0,0 1 1,0-1-1,0 1 0,0-1 1,0 1-1,-1-1 0,1 1 1,0 0-1,0-1 1,0 1-1,0-1 0,-1 1 1,1 0-1,0-1 0,0 1 1,-1 0-1,1-1 0,-1 1 1,0-1-70,0 1 0,0 0 1,0-1-1,0 1 0,0 0 0,0 0 1,0 0-1,0 0 0,0 0 0,0 0 1,-1 0-1,1 0 0,0 0 0,0 1 0,0-1 1,0 0-1,0 1 0,0-1 0,0 1 1,0-1-1,0 1 0,0-1 0,0 1 1,1 0-1,-1-1 0,0 1 0,0 0 1,0 1-1,-22 23 84,17-18-141,1-1-1,0 1 1,1 0-1,0 0 1,0 1-1,0-1 1,1 1 0,0 0-1,0 0 1,1 0-1,0 0 1,1 0-1,-1 13 1,2-20-14,0 0 0,0 0 0,0-1 0,0 1 1,0 0-1,0 0 0,0 0 0,0 0 0,1 0 0,-1-1 0,0 1 0,1 0 1,-1 0-1,0 0 0,1-1 0,-1 1 0,1 0 0,-1-1 0,1 1 0,0 0 0,-1-1 1,1 1-1,0-1 0,-1 1 0,1-1 0,1 1 0,0 0 4,-1-1 0,1 0 0,-1 0 0,1 0 0,-1 0 0,1 0 0,0 0 0,-1 0 0,1 0-1,-1-1 1,1 1 0,-1-1 0,3 0 0,3-3 34,0 1-1,0-1 1,0 0 0,11-10-1,-5 3 29,-1-1 1,0 0-1,-1-1 0,0 0 0,-1-1 1,12-21-1,-19 34-17,0 8-24,3 21-12,-3-9-8,9 4-28,-10-20 21,-1 0 0,1 0-1,0 0 1,-1 1-1,1-1 1,-1 0-1,0 1 1,1 5-1,1-52 189,-2 33-146,0 0 1,0-1 0,-1 1 0,0 0 0,-3-16 0,-3 5 81,4 15-52,1 0 0,-1 1 1,1-1-1,0-9 1,2 14-69,0 1-1,0-1 1,0 1 0,0-1-1,0 1 1,0 0 0,0-1 0,0 1-1,0 0 1,0 0 0,0 0 0,0 0-1,0 0 1,1 0 0,-1 0 0,0 0-1,0 0 1,2 1 0,8 0 5,27-3-47,-25 1-532,0 1 1,19-5-1,-27 4 370,0 0 0,0-1 0,0 0 0,0 0 0,-1 0 0,1-1 0,0 1 0,-1-1 0,7-6 0,7-8-416,-2-2-141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1:0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14 17884,'6'-8'2475,"-3"3"-1554,-3 8 2142,-36 111-1440,32-102-1605,-32 135 164,32-128-135,2 0-1,0-1 0,1 1 1,1 0-1,4 37 0,-3-51-139,0 1-1,1-1 1,0 0-1,0 0 1,0 0-1,0 0 1,1 0-1,0 0 1,7 8-1,-9-11-2,0-1-1,1 1 1,-1-1-1,1 0 1,-1 1-1,1-1 1,0 0-1,0 0 1,-1 0 0,1 0-1,0 0 1,0 0-1,0-1 1,0 1-1,0-1 1,0 1-1,0-1 1,0 0-1,0 0 1,0 0 0,0 0-1,0 0 1,0 0-1,0 0 1,1-1-1,-1 1 1,0-1-1,-1 1 1,5-3 0,7-6-651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1:02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17404,'-2'19'1976,"-3"8"-1264,-7 6-248,-1 5 993,0 4-577,1 4-112,-1-2-184,0-4-128,1-2-208,1-11-56,4-3-264,-1-5-200,4-6-424,-3-7-368,1-6 848,2-5-192,1-5-152</inkml:trace>
  <inkml:trace contextRef="#ctx0" brushRef="#br0" timeOffset="1">12 216 19404,'12'11'1953,"1"-1"-1281,5 3-272,2-4 824,1 2-264,-1-2-848,0-3-544,-4-1 440,-5-3-192,-9-2-136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1:02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15715,'1'4'482,"0"0"-1,1 0 0,0 0 0,0-1 0,0 1 0,1-1 1,-1 1-1,1-1 0,-1 0 0,6 5 0,37 28 2727,-11-8-2379,-21-16-657,-1 0 0,0 1-1,-1 0 1,-1 1-1,0 0 1,11 22 0,-17-27-168,0 2-1,0-1 1,-1 0 0,0 1 0,-1-1 0,0 1-1,-1 0 1,0 0 0,-1 0 0,0-1-1,-2 15 1,0-14-53,0 1-1,-1-1 1,0 0 0,-1 0-1,0 0 1,0 0-1,-2 0 1,1-1-1,-9 13 1,9-17-63,1-1 1,0 1-1,-1-1 1,0 0-1,0 0 1,-1 0-1,1-1 0,-1 0 1,0 0-1,0 0 1,0-1-1,-1 0 0,1 0 1,-1 0-1,0-1 1,-8 2-1,-6-3-320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24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17428,'-11'6'473,"1"1"0,0 0 1,0 1-1,0 0 0,1 1 1,1 0-1,-1 0 0,1 1 1,-8 13-1,5-6-341,1 0 0,0 1 1,2 0-1,0 1 0,-7 25 0,13-38-111,1 0 0,-1 1-1,1 0 1,1-1 0,-1 1 0,1-1-1,1 1 1,-1 0 0,3 12 0,-2-18-4,-1 1 1,1 0 0,0-1 0,-1 1 0,1 0 0,0-1-1,0 1 1,0-1 0,0 0 0,0 1 0,1-1 0,-1 0-1,0 1 1,1-1 0,-1 0 0,4 2 0,-3-2 14,0-1 0,1 1 1,-1 0-1,1-1 0,-1 0 0,1 1 1,-1-1-1,1 0 0,-1 0 0,1-1 1,-1 1-1,1 0 0,-1-1 1,1 0-1,3-1 0,3-1 96,-1-1 0,1-1 1,-1 1-1,1-2 0,-2 1 0,1-1 0,0 0 0,-1 0 0,0-1 0,-1 0 1,9-11-1,-7 7 53,0-1 1,-1 1-1,-1-1 1,1 0-1,-2 0 1,0-1 0,6-21-1,-10 27-148,1 0 0,-1 0 0,-1 0-1,0 1 1,0-1 0,0 0 0,0 0 0,-1 0 0,-2-8-1,2 13-87,1 0 0,-1 1 0,0-1 0,1 0 0,-1 1 0,0-1 0,0 1 0,0-1 0,0 1 0,0-1-1,0 1 1,-1 0 0,1-1 0,0 1 0,-1 0 0,1 0 0,-1 0 0,1 0 0,-1 0 0,1 0 0,-1 1 0,0-1-1,1 0 1,-1 1 0,0 0 0,0-1 0,1 1 0,-1 0 0,0 0 0,0 0 0,0 0 0,1 0 0,-1 0 0,0 0-1,0 1 1,1-1 0,-1 1 0,0-1 0,-2 2 0,1-1 30,-1 1-1,1-1 1,0 1 0,0-1-1,0 1 1,0 0 0,0 1-1,0-1 1,0 0 0,1 1-1,-1-1 1,1 1 0,0 0-1,-3 5 1,-1 3-414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1:03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18540,'9'13'1976,"5"-11"-1087,10-2-321,7-4 1056,7-2-448,11-4-416,3 0-151,2 0-401,-2-1-312,-6 5-729,-12 0-375,-5 6 960,-14 0-272,-7 2-160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1:03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18108,'17'8'1856,"12"-8"-1088,0-6-271,12 5 719,-1-6-160,3 3-208,-3-2-224,-7-4-904,-1 10-416,-5-7 624,2-2-168,-8-8-104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1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14019,'5'28'3991,"1"7"-3537,51 126 474,-5-18-296,-15-1 107,12 38 352,-48-176-1055,1 0 31,-1 1-1,1-1 1,0 0-1,-1 0 1,2 0-1,-1 0 1,0 0-1,5 4 1,-7-8-51,0 1 0,0-1 0,1 0 0,-1 0 0,0 0 0,0 0 0,0 1 1,0-1-1,1 0 0,-1 0 0,0 0 0,0 0 0,0 0 0,1 0 0,-1 0 0,0 0 0,0 0 0,1 0 0,-1 0 1,0 0-1,0 0 0,0 0 0,1 0 0,-1 0 0,0 0 0,0 0 0,1 0 0,-1 0 0,0 0 0,0 0 1,0 0-1,1 0 0,-1 0 0,0-1 0,0 1 0,0 0 0,1 0 0,-1 0 0,6-11 418,2-14 86,-8 23-476,17-113 1104,-9 51-907,3-57-104,-9 74-155,16-77-1,-17 117 16,1 1 0,0-1 0,1 1 0,0 0 1,0 0-1,0 0 0,1 0 0,-1 1 0,2-1 0,-1 1 0,9-9 1,-2 5-4,1 0 0,-1 1 1,1 1-1,20-11 0,-18 12-3,1 0 0,-1 1 0,1 0 0,0 1 0,0 1 0,1 1 0,15-1 0,109 4-35,-50 2 33,-33-5 2,0-2-1,81-17 0,109-38-18,-218 51 28,77-14-20,207-17 0,-130 21 13,192-32 23,-304 40-42,1 4-1,-1 2 0,111 8 1,-89 0-60,0-4 1,0-4 0,149-26-1,-69-1-83,-66 9 22,196-12 1,-206 35-235,145 21 0,-208-19 270,-1-1 1,1-2-1,0-1 0,-1-1 1,1-2-1,36-9 0,-59 10 97,1 0-1,0 1 1,0 0-1,0 1 1,0 1-1,0 0 1,0 0-1,20 4 1,-31-4 18,-1 0 0,1 1 1,0-1-1,-1 0 1,1 0-1,-1 0 0,1 1 1,-1-1-1,1 0 1,-1 1-1,0-1 0,1 0 1,-1 1-1,1-1 1,-1 0-1,0 1 1,1-1-1,-1 1 0,0-1 1,1 1-1,-1-1 1,0 1-1,0-1 0,1 1 1,-1-1-1,0 1 1,0-1-1,0 1 1,0-1-1,0 1 0,0 0 1,0-1-1,0 1 1,0-1-1,0 1 0,0 0 1,-10 21 324,4-9-205,3-5-410,2 0 0,-1 0 0,1 0 0,0 0 0,1 0 0,0 0 0,0 0 0,1 1 0,0-1 0,3 11 0,-4-18 124,0-1 132,0 0 1,0 0-1,0 0 0,0 0 0,0 0 0,0 0 1,0 0-1,0 0 0,0 0 0,0 0 0,0 0 0,0 0 1,0 0-1,-1 0 0,1 0 0,0 0 0,0 1 1,0-1-1,0 0 0,0 0 0,0 0 0,0 0 1,0 0-1,0 0 0,0 0 0,0 0 0,0 0 0,0 0 1,0 0-1,0 0 0,-8-9-730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0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27 17252,'29'-27'2968,"-28"27"-2922,-1 0 0,0 1 0,0-1-1,0 0 1,1 0 0,-1 0 0,0 0 0,0 0-1,0 0 1,0 0 0,0 0 0,1 1 0,-1-1-1,0 0 1,0 0 0,0 0 0,0 0 0,0 0-1,0 1 1,0-1 0,1 0 0,-1 0 0,0 0-1,0 0 1,0 1 0,0-1 0,0 0 0,0 0-1,0 0 1,0 0 0,0 1 0,0-1 0,0 0-1,0 0 1,0 0 0,0 1 0,0-1-1,0 0 1,0 0 0,0 0 0,-1 0 0,1 1-1,0-1 1,0 0 0,0 0 0,0 1 0,-2 10 381,-33 90 578,23-71-873,1 0 1,1 1-1,2 1 0,1-1 0,-4 44 1,11-73-116,0 0 1,0 0 0,0-1 0,0 1 0,1 0 0,-1-1 0,0 1 0,1 0 0,-1-1 0,1 1 0,0-1 0,-1 1-1,1-1 1,0 1 0,0-1 0,0 1 0,0-1 0,0 0 0,2 2 0,-1-1 3,1 0 1,-1-1-1,1 1 1,0-1-1,0 0 1,-1 0-1,1 1 1,0-2-1,0 1 1,3 0-1,7 1-171,0-1 0,1-1 0,24-2-1,-38 2 146,4 0-109,0 0-1,-1 0 1,1-1 0,0 1 0,-1-1 0,1 0 0,0 0 0,-1 0 0,1-1 0,-1 1 0,1-1 0,-1 0 0,0 0 0,0 0 0,0 0 0,0-1 0,0 1 0,0-1 0,-1 0 0,1 1 0,-1-1-1,0 0 1,0-1 0,2-3 0,5-19-569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0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16612,'-3'18'1584,"-4"5"-976,2 4-184,-3 4 632,2 7-239,2-1-225,2 4-80,2-8-216,2 3-152,0-9-512,3-5-304,-2-2-369,-1-7 825,-2-7-160,0-5-192</inkml:trace>
  <inkml:trace contextRef="#ctx0" brushRef="#br0" timeOffset="1">386 138 17580,'-5'16'2272,"0"-3"-1368,0-5-455,1-2 2199,1 1-1936,3-4-248,2-10-1392,-1-3 824,0-2-192,4-8-88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1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0 15323,'0'0'2096,"-4"2"-1805,0 1-1,0-1 0,0 1 1,1 0-1,-1-1 1,-4 6-1,-5 11 9,1-1 1,0 2-1,2-1 0,0 1 1,1 1-1,1 0 1,1 0-1,1 1 0,0 0 1,-3 39-1,8-57-228,1 1 0,0 0 0,0 0 1,0 0-1,1-1 0,0 1 0,0 0 1,0-1-1,3 9 0,-4-12-47,1 0 0,-1 0-1,1 0 1,0 0 0,0 0 0,-1 0 0,1-1-1,0 1 1,0 0 0,0 0 0,0-1 0,0 1 0,0 0-1,0-1 1,0 1 0,0-1 0,2 1 0,-1 0 6,0-1 0,0 0 0,0 0 0,0 0 0,0 0 0,0 0 0,0 0 0,0-1 0,0 1 0,0-1 0,0 0 0,0 1 0,3-2 1,5-4 75,0 1 0,-1-2 1,1 1-1,-1-1 1,-1-1-1,0 1 0,0-1 1,12-16-1,-6 6 79,-1-1 0,-1 0 0,13-30 0,-20 39-134,-1 0-1,0-1 1,3-12-1,-7 21-63,1-1 1,-1 1-1,1-1 0,-1 0 1,0 1-1,0-1 0,0 0 1,0 1-1,0-1 0,-1 0 1,1 1-1,-1-1 0,0 1 1,0-1-1,0 1 1,0-1-1,0 1 0,-2-3 1,2 4-17,1 0 1,-1 0 0,0 0 0,1 1 0,-1-1 0,0 0-1,0 0 1,0 1 0,0-1 0,0 1 0,1-1 0,-1 1 0,0-1-1,0 1 1,0-1 0,0 1 0,0 0 0,-1 0 0,1-1 0,0 1-1,0 0 1,0 0 0,0 0 0,-1 0 0,0 1-137,0-1 0,1 1 0,-1 0 0,1 0 0,-1 0 0,1-1 0,-1 1 0,1 0-1,0 1 1,-1-1 0,1 0 0,0 0 0,-2 3 0,0 0-367,1-1-1,-1 1 0,1 0 1,0 0-1,0 0 0,1 1 0,-1-1 1,1 0-1,0 1 0,-1 6 1,2-3-701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1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14155,'0'30'1688,"-3"-1"-871,-1 3-273,1 2 784,3-1-200,1-3-288,1-1-159,2-2-329,-2-8-128,0-5-216,0-4-144,-1-4-328,1-9-393,-2-6 585,4-2-72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2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18812,'3'-4'349,"0"0"-1,-1 0 1,2 1-1,-1-1 1,0 1-1,1-1 1,-1 1-1,1 0 1,0 1-1,0-1 1,0 1-1,1-1 1,-1 1-1,0 1 1,1-1-1,-1 1 1,6-2-1,0 1-135,-1 0-1,1 0 1,0 1-1,0 1 0,0-1 1,0 2-1,13 1 0,-21-2-208,-1 0-1,1 0 0,-1 0 0,1 0 0,-1 1 0,1-1 1,-1 1-1,1-1 0,-1 1 0,1-1 0,-1 1 0,0 0 0,1 0 1,-1-1-1,0 1 0,0 0 0,1 0 0,-1 0 0,0 1 1,0-1-1,0 0 0,0 0 0,-1 1 0,1-1 0,0 0 1,0 1-1,-1-1 0,1 0 0,-1 1 0,1-1 0,-1 1 0,0-1 1,1 1-1,-1 0 0,0-1 0,0 1 0,0-1 0,0 1 1,0-1-1,-1 1 0,1-1 0,0 1 0,-1-1 0,1 1 1,-2 1-1,-3 9-21,0 0 1,-1-1 0,-1 1 0,-12 15 0,8-10 31,-15 21 5,13-21-10,1 1 0,1 0 0,0 1 0,1 1 0,1 0 0,-8 26 0,17-44-8,-1 0-1,1-1 1,-1 1-1,1 0 0,0 0 1,0-1-1,0 1 1,0 0-1,0 0 1,0-1-1,0 1 0,1 0 1,-1 0-1,1-1 1,-1 1-1,1 0 0,-1-1 1,1 1-1,0-1 1,0 1-1,0-1 1,0 1-1,0-1 0,0 0 1,0 1-1,1-1 1,-1 0-1,0 0 0,1 0 1,-1 0-1,1 0 1,-1 0-1,1 0 1,-1-1-1,1 1 0,0 0 1,-1-1-1,1 1 1,0-1-1,-1 0 0,1 0 1,0 1-1,0-1 1,2-1-1,10 2-286,-1-1 0,1-1 0,-1 0 0,1-1 0,-1 0 1,1-1-1,-1 0 0,0-1 0,19-9 0,-16-2-186,-5-1-167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2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36 17052,'-2'0'3280,"2"-7"-2792,2 0 2321,-1 2-1961,-1 4-240,3-2-488,3 3-344,-2-1-856,0-2 912,2-1-136,-2-1-136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3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13 19276,'0'-1'74,"1"1"1,-1 0-1,0-1 0,1 1 1,-1-1-1,0 1 0,0 0 1,1-1-1,-1 1 0,0-1 1,0 1-1,0-1 0,1 1 1,-1-1-1,0 1 0,0-1 1,0 1-1,0-1 0,0 1 1,0-1-1,0 1 0,0-1 0,0 1 1,-1-1-1,-9 2 1016,-17 17 195,17-8-1206,1 1-1,0 0 0,0 1 1,1 0-1,1 0 1,0 1-1,1 0 1,0 0-1,1 0 1,-7 28-1,6-16-82,1 0 0,2 0-1,0 0 1,2 0 0,2 35 0,0-50-36,1-1 0,-1 0 1,1 0-1,1 0 1,0 0-1,4 8 1,-6-15-5,-1-1 0,1 1 1,0-1-1,0 0 0,0 1 1,0-1-1,0 0 1,0 1-1,1-1 0,-1 0 1,0 0-1,0 0 0,1 0 1,-1 0-1,1 0 1,-1-1-1,3 2 0,-3-2-5,1 0 0,-1 0 0,1 0-1,-1 0 1,1-1 0,-1 1 0,1 0-1,-1-1 1,1 1 0,-1-1-1,1 1 1,-1-1 0,0 0 0,1 0-1,-1 0 1,0 1 0,0-1 0,0 0-1,1-1 1,-1 1 0,0 0 0,1-3-1,15-20-320,-2-7-102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24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0 20428,'-3'13'1345,"-16"10"-1161,-4 6-120,-4 7 232,0 2-96,-5 5-176,2-1-248,3-3-600,2-2-185,4-16 761,5-6-144,3-23-200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3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15123,'2'4'356,"-2"-2"-154,1 0-1,0-1 1,0 1-1,-1 0 1,1-1-1,0 1 0,0-1 1,1 1-1,-1-1 1,2 2-1,-2-2-102,0-1-1,0 1 0,0-1 0,0 0 1,1 0-1,-1 1 0,0-1 0,0 0 1,0 0-1,1 0 0,-1 0 0,0 0 0,0 0 1,0-1-1,1 1 0,-1 0 0,0-1 1,0 1-1,2-1 0,16-7 250,-1 0 0,0-1 0,0-1-1,0 0 1,17-15 0,76-69 601,-98 81-790,-10 10-88,0 0 0,0 0 0,0 1 0,1-1 0,-1 1 0,7-4 0,-14 28 493,-9 15-429,5-15-118,1 1 0,0 0 0,2 0 0,1 0 0,-3 30 0,10-41-850,3-11 151,10-17 81,-5-1 145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18316,'6'2'1792,"2"-2"-1312,4-2-272,1-3 921,4-1-849,3 0-328,0 0-688,0-1 672,-7 3-168,0 3-169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4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 14427,'0'-1'153,"-1"0"1,1 1-1,-1-1 0,0 1 1,1-1-1,-1 1 0,0-1 1,0 1-1,1 0 0,-1-1 1,0 1-1,0 0 0,0 0 0,1-1 1,-1 1-1,0 0 0,0 0 1,0 0-1,0 0 0,0 0 1,1 0-1,-1 0 0,0 0 1,0 0-1,0 1 0,0-1 1,1 0-1,-1 1 0,0-1 0,0 0 1,1 1-1,-2 0 0,-27 16 1312,18-9-1254,1 1 1,-1 1-1,2 0 0,-1 0 1,1 1-1,-9 15 0,14-20-170,0 1-1,0-1 1,1 1 0,0 0-1,0 0 1,1 0 0,0 0-1,0 1 1,1-1 0,0 1 0,0-1-1,1 1 1,0 8 0,0-15-28,0 1 1,0-1-1,0 0 1,0 0-1,0 0 1,0 0 0,1 0-1,-1 0 1,0 0-1,1 0 1,-1 1 0,1-1-1,-1 0 1,1-1-1,0 1 1,-1 0-1,1 0 1,0 0 0,0 0-1,-1 0 1,1-1-1,0 1 1,0 0-1,0-1 1,1 2 0,0-2 6,0 0 0,-1 0 0,1 0 0,-1 0 0,1 0 0,0 0 0,-1 0-1,1-1 1,-1 1 0,1 0 0,-1-1 0,1 1 0,-1-1 0,1 0 0,1-1 0,5-2 58,-1-1-1,0 0 0,-1-1 0,1 1 1,7-10-1,1-3 210,24-36 1,-35 47-267,0 1-1,-1-1 1,0 0 0,0 1-1,0-1 1,-1-1 0,0 1 0,-1 0-1,1 0 1,-1-8 0,0 14-70,-1 0-1,0 0 1,0 0 0,0 0 0,0 0 0,0 0 0,0 0 0,0 1 0,-1-1 0,1 0 0,0 0-1,0 0 1,-1 0 0,1 0 0,-1 0 0,1 1 0,0-1 0,-1 0 0,0 0 0,1 1 0,-1-1-1,1 0 1,-1 1 0,0-1 0,1 1 0,-1-1 0,0 1 0,0-1 0,0 1 0,1-1 0,-1 1-1,0 0 1,0-1 0,0 1 0,0 0 0,0 0 0,0-1 0,0 1 0,1 0 0,-1 0 0,0 0-1,0 0 1,0 0 0,0 1 0,0-1 0,0 0 0,0 0 0,0 1 0,1-1 0,-1 0 0,0 1-1,-1 0 1,-1 0-265,1 0 0,-1 0 0,1 1 0,-1-1 1,1 1-1,-1-1 0,1 1 0,0 0 0,0 0 0,0 0 0,0 0 0,0 0 0,0 1 0,1-1 0,-4 5 0,3 6-876</inkml:trace>
  <inkml:trace contextRef="#ctx0" brushRef="#br0" timeOffset="1">227 233 15323,'-5'28'1985,"2"1"-1233,-3 0-360,2-1 1664,1 2-1327,3 1-161,0-7-568,3-1-304,1-5-489,0-3-143,1-8 664,-4-6-232,3-3-144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5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28 20036,'12'-6'611,"-1"2"-1,2-1 1,-1 2-1,0 0 1,20-3-1,-29 6-531,1-1-1,-1 1 1,0 0 0,1 1-1,-1-1 1,1 1-1,-1-1 1,0 1-1,1 0 1,-1 0-1,4 2 1,-5-2-65,0 0 0,-1 1 0,1-1 0,-1 0 1,0 1-1,1-1 0,-1 0 0,0 1 0,0 0 0,0-1 1,0 1-1,0 0 0,0-1 0,0 1 0,-1 0 0,1 0 1,-1 0-1,1 0 0,-1 0 0,0-1 0,1 4 0,-1 1-9,-1 0-1,1 0 0,-1 0 0,0 0 1,-1-1-1,1 1 0,-1 0 0,0-1 0,-1 0 1,1 1-1,-1-1 0,0 0 0,-7 9 1,-5 5 2,-35 33 1,43-45-5,-16 15 4,-41 43 16,63-65-21,1 1-1,-1-1 1,1 1-1,-1-1 1,1 1-1,-1-1 1,1 1-1,-1-1 1,1 1-1,0 0 1,-1-1-1,1 1 1,0-1-1,0 1 1,-1 0 0,1-1-1,0 1 1,0 0-1,0-1 1,0 1-1,0 0 1,0-1-1,0 1 1,0 0-1,0-1 1,0 1-1,0 0 1,0 0-1,1-1 1,-1 1-1,0-1 1,0 1-1,1 0 1,0 0-1,0 0-9,1 1-1,0-1 1,-1 0 0,1-1-1,0 1 1,0 0-1,0 0 1,-1-1 0,1 1-1,0-1 1,0 0-1,2 1 1,9 0-417,-1-1-1,23-1 1,-17-2-13,-1-1 0,0-1 0,27-11 0,-38 13 343,31-12-502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2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18900,'3'16'1568,"3"-1"-1104,1 3-167,0 6 383,3 3-104,-6 9-88,-2 3-144,-7 15-264,-6 6-264,-10 13-680,-10 3 1984,-12 3-1120,-11-1-8,-9-5-48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31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17924,'0'-3'1656,"14"0"-1072,2-4-192,11 0 737,1-2-241,3 2-352,4 0-88,-4 3-216,-4 1-128,-5 1-656,-4 2-432,-9 0 848,-8 0-176,2 6-96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3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14283,'-6'10'2105,"8"-1"-1073,5-8-384,5 2 2320,6-1-1951,1 0-201,7 1-216,-2-3-160,2 3-640,1-1-440,-3-2 568,-4-6-152,-4-3-88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33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33 150 12739,'-2'-9'2776,"-2"9"-310,3 1-2287,0 0 1,1 0-1,-1 1 1,0-1-1,0 0 1,1 0-1,-1 0 1,1 1-1,-1-1 1,1 0-1,-1 3 1,-6 38 619,1 1 0,1 60 0,10 87-397,-3-154-261,1 0-1,1 0 0,18 68 1,-22-104-128,0 0 0,0 0 0,0-1 0,0 1 0,0 0 0,0 0 0,0 0-1,0 0 1,1-1 0,-1 1 0,0 0 0,0 0 0,0 0 0,0 0 0,0-1 0,0 1 0,0 0 0,0 0 0,0 0 0,1 0 0,-1-1 0,0 1 0,0 0 0,0 0 0,0 0 0,0 0 0,1 0 0,-1 0 0,0 0 0,0 0 0,0 0 0,0-1 0,1 1 0,-1 0 0,0 0 0,0 0 0,0 0 0,1 0 0,-1 0 0,0 0 0,0 0 0,0 0 0,0 0 0,1 0 0,-1 0-1,0 1 1,0-1 0,0 0 0,0 0 0,1 0 0,-1 0 0,0 0 0,0 0 0,0 0 0,0 0 0,1 0 0,-1 1 0,0-1 0,0 0 0,0 0 0,0 0 0,0 0 0,0 0 0,0 1 0,1-1 0,-1 0 0,0 0 0,0 1 0,6-15 447,3-17 83,-1 0 1,6-57 0,-3-67-506,-7 77 40,1-24-64,8-80 12,-12 175-27,0 0 1,1 0-1,0 1 1,4-9-1,1-3-58,-7 17 5,0 1-1,1 0 1,-1-1-1,0 1 1,1 0-1,-1-1 1,1 1-1,-1 0 1,0-1-1,1 1 1,-1 0-1,1 0 1,-1 0-1,1-1 1,-1 1-1,0 0 1,1 0-1,-1 0 1,1 0-1,-1 0 1,1 0-1,-1 0 1,1 0-1,-1 0 1,1 0-1,-1 0 1,1 0-1,-1 0 1,1 0-1,-1 1 1,1-1-1,-1 0 1,1 1-1,16 6-1740,-8-2 1080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3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1 373 12171,'5'-3'4477,"10"-5"-2476,9 4-1524,-1 1 0,1 1-1,0 1 1,23 2-1,22-1-440,469-50 1029,-301 28-266,-120 14-139,130-27 0,-197 27-554,1 2 0,57 2 1,-16 0-42,52-14-29,-94 10 25,85-4 1,-101 10-49,-1-1 1,0-2-1,0-1 1,-1-2-1,49-18 1,-63 19-13,0-1 0,18-11 0,6-4 0,-34 21 0,-1-1-1,1 1 1,0 1-1,0-1 1,0 1-1,14 0 1,-15 1 0,-1 0 0,1 0 0,0-1-1,0 0 1,-1-1 0,1 1 0,-1-1 0,1 0 0,-1-1-1,9-4 1,-9 3 1,0 1 0,1 0 0,0 0 0,0 1 0,0-1 0,0 1 0,0 1 0,8-2 0,-1 1 3,-5-7-9,-5 4 10,-3 11 17,-2 10 0,-1-1 1,-1 0-1,0 0 0,-1 0 0,-7 17 0,-8 32 100,16-48-204,0 0 1,1 0 0,0 17-1,9-52-2019,-4 5 1668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1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19 13563,'11'-11'4626,"-4"4"269,-7 19-3200,-6 26-1560,-2-1 0,-16 43-1,5-18-86,19-61-37,-1 0 1,1 0 0,0 0-1,-1 0 1,1 0-1,0-1 1,-1 1 0,1 0-1,0 0 1,0 0-1,0 0 1,0 0 0,0 0-1,0 0 1,0 0 0,0 0-1,1 0 1,-1 0-1,0 0 1,0-1 0,1 1-1,-1 0 1,0 0-1,1 0 1,-1 0 0,1-1-1,0 1 1,-1 0 0,1 0-1,-1-1 1,1 1-1,0 0 1,0-1 0,1 2-1,1-2 59,1 1 0,0 0-1,-1-1 1,1 0 0,-1 0 0,1 0-1,6-1 1,16-3-362,0 0 0,35-12 0,-56 14 36,-1 1 0,1-1 0,-1-1 0,1 1-1,-1 0 1,0-1 0,5-4 0,1-2-417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2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28 15123,'-7'1'330,"1"0"0,-1 1 0,0-1 0,1 2 0,0-1 0,0 1 0,-1-1 0,2 2 0,-1-1 1,0 1-1,-8 7 0,6-5 42,1 0 0,0 1 0,1 0 1,-1 1-1,2 0 0,-1-1 1,-6 14-1,10-18-307,1-1-1,0 1 1,0 0-1,0 0 1,0 0-1,0 0 1,0 0-1,1 0 1,0 0-1,-1 0 1,1 0-1,0 0 1,1 5-1,0-7-46,-1 0-1,1 0 1,-1 1-1,1-1 1,0 0 0,0 0-1,-1 0 1,1 0-1,0 0 1,0 0-1,0 0 1,0 0-1,0 0 1,0-1-1,0 1 1,0 0-1,1-1 1,-1 1-1,0-1 1,0 1-1,0-1 1,1 0-1,-1 1 1,0-1-1,1 0 1,-1 0-1,0 0 1,1 0-1,-1 0 1,0 0 0,1 0-1,-1 0 1,2-1-1,5-1 84,1 0 0,0 0 0,-1-1-1,1-1 1,-1 1 0,0-1 0,0-1 0,-1 0 0,1 0 0,-1 0-1,0-1 1,0 0 0,-1 0 0,0 0 0,0-1 0,0 0 0,-1 0-1,0-1 1,0 0 0,-1 0 0,0 0 0,-1 0 0,4-10 0,-7 16-93,1-1 0,-1 1 1,1 0-1,-1-1 1,0 1-1,0 0 1,0-1-1,-1 1 0,1 0 1,-1-1-1,1 1 1,-1 0-1,0 0 1,1-1-1,-1 1 0,0 0 1,0 0-1,-3-4 1,3 5-49,-1 0 1,1 0 0,0 0-1,-1 1 1,1-1 0,-1 0-1,1 0 1,-1 1 0,1-1 0,-1 1-1,1-1 1,-1 1 0,0 0-1,1 0 1,-1 0 0,0 0-1,1 0 1,-1 0 0,0 0-1,1 0 1,-1 0 0,1 1-1,-1-1 1,0 1 0,1-1-1,-1 1 1,1 0 0,-3 1-1,-3 3-132,0-1 0,1 2 0,0-1 0,-1 1 0,2-1 0,-1 2 0,1-1 0,0 1 0,0 0 0,1 0 0,-1 0 0,2 0 0,-1 1 0,1-1 0,0 1 0,-3 16 0,3 4-332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1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16532,'-2'3'348,"0"-1"0,1 0 0,-1 1 0,1-1 0,0 1 0,-1 0 0,1-1 0,0 1 0,0 4 0,-2 2 596,-12 31-292,2 1-1,2 0 1,-9 62-1,21-83-1311,-1 9 691,-2-21-215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1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16700,'-4'4'2584,"2"0"-1424,0 2 3841,4-2-4192,1-1-793,-1-3-472,-1 0-793,2-3 1025,1 2-224,1-1-240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17076,'0'2'245,"1"0"1,-1 0 0,0 0-1,1 0 1,-1 0 0,0 0-1,0 0 1,-1 1 0,1-1-1,0 0 1,-1 0 0,1 0-1,-1 0 1,-1 3 0,-1 5 383,-2 17-158,-1 44-1,5-59-476,1 1-1,1 0 0,0-1 1,1 1-1,6 21 0,-3-23-704,-5-11 690,0 0 0,0 0 0,0 0 1,0 0-1,0-1 0,0 1 0,0 0 1,0 0-1,0 0 0,0 0 0,0 0 1,1-1-1,-1 1 0,0 0 0,0 0 1,0 0-1,0 0 0,0 0 0,0 0 0,0 0 1,0 0-1,0-1 0,1 1 0,-1 0 1,0 0-1,0 0 0,0 0 0,0 0 1,0 0-1,0 0 0,0 0 0,1 0 1,-1 0-1,0 0 0,0 0 0,0 0 0,0 0 1,0 0-1,1 0 0,-1 0 0,0 0 1,0 0-1,0 0 0,0 0 0,0 0 1,1 0-1,-1 0 0,0 0 0,0 0 1,0 0-1,0 0 0,0 0 0,0 0 0,0 1 1,1-1-1,-1 0 0,0 0 0,0 0 1,0 0-1,0 0 0,0 1 0,1-11-363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3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 15075,'7'2'1761,"7"-2"-809,4-2-280,7-4 936,4 3-279,4-4-265,4 1-152,1-3-328,2 7-232,-4-3-640,-6-2-328,-3 1-496,-3-1-169,-5 3 881,-5-5-320,-2 1-208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14827,'-12'16'7133,"-9"19"-5446,11-19-1184,7-12-434,1 0-40,-1 0 1,1 1-1,0-1 0,0 0 0,-2 6 0,4-9-28,0-1-1,0 1 0,0-1 0,0 1 0,0 0 0,0-1 0,0 1 0,0-1 0,0 1 1,0 0-1,0-1 0,0 1 0,0-1 0,1 1 0,-1-1 0,0 1 0,0 0 0,1-1 1,-1 1-1,0-1 0,1 1 0,-1-1 0,0 0 0,1 1 0,-1-1 0,1 1 0,-1-1 1,1 0-1,-1 1 0,1-1 0,-1 0 0,1 1 0,-1-1 0,1 0 0,0 0 0,-1 0 1,1 1-1,-1-1 0,1 0 0,0 0 0,-1 0 0,1 0 0,-1 0 0,1 0 0,0 0 1,-1 0-1,1 0 0,0-1 0,11 1 13,5 0 5,-1 0 1,1 1-1,17 4 0,-30-5-26,-1 1 0,1 0 0,0 0 0,-1 0 0,1 1 0,-1-1 0,0 1 0,1 0 0,-1 0 0,0 0 0,0 0-1,0 0 1,0 1 0,-1-1 0,1 1 0,-1 0 0,1 0 0,-1 0 0,3 5 0,-4-6 3,-1 0-1,0 1 1,1-1-1,-1 0 1,0 0-1,0 1 1,0-1-1,0 0 1,0 0-1,-1 1 1,1-1-1,-1 0 1,0 0-1,1 0 1,-1 0-1,0 0 1,0 0-1,0 0 1,-1 0-1,1 0 1,0 0-1,-1-1 1,1 1-1,-1 0 1,-2 2-1,-5 4 25,1-1-1,-2 1 0,-14 8 1,17-11 14,-1-1 1,0 0-1,0 0 0,-1-1 1,1 0-1,-1-1 1,1 0-1,-1 0 0,0-1 1,-11 1-1,17-2-81,0 0-1,1 0 1,-1 0 0,0-1-1,0 1 1,0-1 0,0 0-1,0 0 1,0 0 0,1 0-1,-1 0 1,0 0 0,1-1-1,-1 1 1,1-1 0,-1 0-1,1 0 1,0 0 0,0 0-1,0 0 1,0 0 0,0-1 0,1 1-1,-1-1 1,0 1 0,1-1-1,0 1 1,0-1 0,0 0-1,0 0 1,0 0 0,0 1-1,1-1 1,-1-6 0,1-30-602,5 17 221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19476,'0'1'1793,"1"2"-1297,2 0-216,4-3 824,3 6-352,3-3-408,3-1-192,8 1-472,-1-3-288,4 0-472,-2 0 2096,-2-3-1176,-3 3-88,1 0-24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33 16764,'1'-7'8068,"8"4"-7175,2 0-896,-11 2 10,1 1 1,-1-1-1,0 1 1,1 0-1,-1-1 1,0 1 0,0-1-1,0 1 1,0-1-1,1 1 1,-1-1 0,0 1-1,0-1 1,0 1-1,0-1 1,0 1 0,0-1-1,0 1 1,0-1-1,0 1 1,0-1 0,-1 1-1,1-1 1,0 1-1,0-1 1,0 1 0,-1-1-1,1 1 1,0-1-1,0 1 1,-1 0 0,1-1-1,0 1 1,-1 0-1,1-1 1,0 1 0,-1 0-1,1-1 1,-1 1-1,1 0 1,-1 0 0,1-1-1,-1 1 1,1 0-1,-1 0 1,1 0 0,-1 0-1,1 0 1,-1-1-1,1 1 1,-1 0 0,1 0-1,-1 0 1,1 0-1,-1 1 1,1-1 0,-1 0-1,1 0 1,-1 0-1,1 0 1,0 0 0,-1 1-1,1-1 1,-1 0-1,0 1 1,-2 1-1,1 1 1,-1-1-1,1 1 0,0 0 1,0 0-1,0-1 0,0 1 1,0 1-1,1-1 0,0 0 1,-1 0-1,1 1 0,0-1 1,0 0-1,1 1 0,-1-1 1,1 5-1,0-8-12,0-1 0,0 1 0,0 0 0,0 0 0,0 0 0,0 0 0,1 0 0,-1 0 0,0 0 0,0 0 0,0-1 0,0 1 0,0 0 1,1 0-1,-1 0 0,0 0 0,0 0 0,0 0 0,0 0 0,0 0 0,1 0 0,-1 0 0,0 0 0,0 0 0,0 0 0,0 0 0,1 0 0,-1 0 0,0 0 0,0 0 0,0 0 0,0 1 0,0-1 0,1 0 0,-1 0 0,0 0 0,0 0 1,0 0-1,0 0 0,0 0 0,0 0 0,1 1 0,-1-1 0,0 0 0,0 0 0,0 0 0,0 0 0,0 0 0,0 1 0,0-1 0,0 0 0,0 0-18,0 0 0,0 0 0,0 0-1,-1 0 1,1 0 0,0 0 0,0 1 0,0-1-1,0 0 1,-1 0 0,1 0 0,0 0 0,0-1-1,0 1 1,-1 0 0,1 0 0,0 0 0,0 0 0,0 0-1,0 0 1,0 0 0,-1 0 0,1 0 0,0 0-1,0 0 1,0-1 0,0 1 0,0 0 0,-1 0-1,1 0 1,0 0 0,0 0 0,0 0 0,0-1 0,0 1-1,0 0 1,0 0 0,0 0 0,0 0 0,0-1-1,0 1 1,0 0 0,0 0 0,0 0 0,0 0-1,0-1 1,0 1 0,0 0 0,0 0 0,0 0 0,0 0-1,0-1 1,0 1 0,0 0 0,0 0 0,0 0-1,0 0 1,0-1 0,0 1 0,1 0 0,-2 0-303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16996,'0'1'122,"0"0"1,1-1-1,-1 1 1,0 0-1,0-1 0,1 1 1,-1 0-1,0 0 1,0-1-1,0 1 1,0 0-1,0 0 1,0-1-1,0 1 1,0 0-1,0 0 1,0-1-1,-1 1 1,1 0-1,0 0 1,0-1-1,-1 2 1,-10 20 803,6-14-378,-43 114 599,48-121-1129,-1 0 1,1-1-1,-1 1 0,1 0 1,-1 0-1,1 0 0,0-1 0,-1 1 1,1 0-1,0 0 0,0 0 0,0 0 1,0 0-1,0-1 0,0 1 1,0 0-1,0 0 0,0 0 0,0 0 1,0 0-1,0 0 0,1-1 1,-1 1-1,0 0 0,1 0 0,-1 0 1,0 0-1,1-1 0,-1 1 1,1 0-1,-1-1 0,1 1 0,0 0 1,-1-1-1,1 1 0,0-1 1,-1 1-1,1-1 0,0 1 0,0-1 1,-1 1-1,1-1 0,0 0 0,0 1 1,0-1-1,0 0 0,0 0 1,-1 0-1,1 0 0,0 1 0,0-1 1,2-1-1,3 2 167,0-2 0,0 1 0,0-1 0,0 1-1,-1-2 1,9-1 0,-7 1-143,1-1 0,-1 0 1,0 0-1,-1-1 0,1 0 0,0 0 0,-1 0 0,0-1 0,0 0 0,0 0 0,-1 0 0,0-1 0,0 0 0,0 0 0,-1 0 0,0 0 1,0-1-1,0 0 0,3-10 0,2 0-176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9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14027,'-6'14'2336,"0"2"-1191,0 4-497,-1 0 2409,2 4-1873,-1 2-232,3 3-368,-1-3-272,1-3-600,3 1-328,0-7 1672,0-3-1112,1-11 40,5-3-48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49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17196,'10'4'2032,"-2"-7"-1264,9-1-240,3 5 1153,11 2-601,3-3-216,3 0-248,3-4-128,0 0-232,2 1-168,-3-3-512,-1-1-352,-6-3-392,-2-4 904,-6-6-216,-2 0-216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2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26 16067,'-15'23'1010,"-19"36"0,30-50-843,0 0 1,0 1-1,1-1 1,0 1-1,1-1 1,0 1-1,0 15 1,1-24-137,1 0 1,0 0 0,0 0-1,0 0 1,0 0-1,0 0 1,0 1-1,0-1 1,1 0 0,-1 0-1,0 0 1,0 0-1,1 0 1,-1 0 0,1 0-1,-1 0 1,1 0-1,-1 0 1,1 0 0,0-1-1,0 1 1,-1 0-1,1 0 1,0 0-1,0-1 1,0 1 0,0 0-1,1 0 1,1 0 27,-1-1 0,0 0 1,1 0-1,-1 0 0,0 0 0,1 0 1,-1 0-1,0 0 0,1-1 0,-1 1 1,0-1-1,5-1 0,5-3 227,0-1-1,-1 0 1,21-15-1,-16 9 114,-1-1-1,18-19 1,-26 25-269,-1 0 0,-1 0 0,1-1 1,-1 0-1,0 0 0,7-17 1,-11 24-125,-1-1 0,1 1 1,0-1-1,-1 1 1,0-1-1,1 1 0,-1-1 1,0 0-1,0 1 1,0-1-1,0 1 1,0-1-1,0 1 0,0-1 1,0 0-1,-1 1 1,1-1-1,-1 1 0,1-1 1,-1 1-1,0-1 1,1 1-1,-1 0 0,0-1 1,0 1-1,0 0 1,0 0-1,0-1 1,0 1-1,0 0 0,0 0 1,-1 0-1,1 0 1,0 1-1,-1-1 0,1 0 1,-1 0-1,1 1 1,-1-1-1,1 1 1,-1-1-1,1 1 0,-3 0 1,-7-2-164,-1 0 0,1 1 0,-1 1 0,-19 1 0,24-1 75,-23 2-100,1-1-89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50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16035,'-6'5'5508,"-11"15"-3882,-1-1-1379,12-14-206,3-2-30,1-1 1,-1 0-1,0 1 0,1 0 1,0-1-1,0 1 1,0 0-1,0 0 0,0 0 1,0 1-1,1-1 1,-1 0-1,1 1 0,-1 3 1,2-6-2,0-1 0,0 1 0,1-1 0,-1 1 0,0-1 0,1 1 0,-1-1 1,0 1-1,1-1 0,-1 1 0,0-1 0,1 0 0,-1 1 0,1-1 0,-1 0 0,1 1 0,-1-1 1,1 0-1,-1 1 0,1-1 0,-1 0 0,1 0 0,-1 0 0,1 1 0,-1-1 0,1 0 0,0 0 1,-1 0-1,1 0 0,-1 0 0,1 0 0,-1 0 0,1 0 0,0 0 0,0-1 0,26-2 323,-22 2-268,1 0-27,0 0 0,-1 1 0,1-1 0,0 2 0,0-1 0,-1 0 0,1 1 0,0 0 1,-1 1-1,1-1 0,7 4 0,-11-4-37,1 0 0,-1 1 1,0-1-1,0 1 1,0-1-1,0 1 1,0 0-1,0 0 0,0 0 1,-1 0-1,1 0 1,0 0-1,-1 0 0,0 0 1,0 1-1,0-1 1,0 1-1,0-1 1,0 1-1,0-1 0,-1 1 1,1-1-1,-1 1 1,0 0-1,0-1 1,0 6-1,-1-1 2,0 1 0,-1-1 0,0 1 0,0-1 0,-1 0 0,0 0 1,0 0-1,0 0 0,-1 0 0,0-1 0,-1 1 0,-9 10 0,10-12 10,0-1-1,0 0 1,0 0-1,0 0 1,-1-1 0,0 0-1,1 0 1,-1 0-1,-1 0 1,1-1 0,0 1-1,0-1 1,-1-1-1,0 1 1,1-1 0,-1 0-1,-9 0 1,12-1-33,0 0-1,0-1 1,0 0 0,0 1 0,1-1 0,-1 0 0,0-1 0,1 1 0,-1 0-1,1-1 1,-1 1 0,1-1 0,0 0 0,0 0 0,0 0 0,0 0-1,0 0 1,0 0 0,0-1 0,1 1 0,-1 0 0,1-1 0,-1 1 0,1-1-1,0 0 1,0 0 0,1 1 0,-2-5 0,0-2-173,0 1 1,1 0-1,0-1 0,1 1 1,0-1-1,0 1 0,0-1 1,4-12-1,2-5-267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50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17516,'0'1'2296,"4"2"-1368,0 1-431,2-2 1727,4 2-1096,2 0-320,5 2-680,4-4-456,4-2-488,-1-6 680,2 2-144,3-4-136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54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11466,'-2'10'1401,"2"-1"-665,2-2-192,5 0 1256,9-1-503,11-2-89,6-2-16,3-2-200,1-2-95,9-1-161,-3-4-72,-1 2-328,-5-1-328,-10 0-712,-7 3-344,-4-1 856,-3 0-201,-8-1-151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2:5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22 14507,'-3'13'1528,"4"-6"-727,6-2-169,10-4 1032,8 2-320,8-3-287,0 0-153,4 0-168,-3-1-88,1 1-664,-1-3-568,-4-4 552,-4-11-152,0-3-104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3:03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49 13147,'1'-2'361,"0"1"1,0 0-1,1-1 0,-1 1 1,0-1-1,0 1 0,-1-1 1,1 0-1,0 1 0,0-1 1,-1 0-1,1 0 0,-1 1 1,0-1-1,1 0 0,-1 0 1,0 0-1,0 0 1,0 1-1,0-1 0,0 0 1,-1 0-1,0-2 0,1 4-328,0-1 0,-1 1 1,1 0-1,0-1 0,-1 1 0,1-1 0,-1 1 0,1 0 0,-1-1 0,1 1 0,-1 0 0,1-1 0,-1 1 0,1 0 0,-1 0 0,1 0 1,-1 0-1,0-1 0,1 1 0,-1 0 0,1 0 0,-1 0 0,1 0 0,-1 0 0,0 0 0,1 0 0,-1 1 0,1-1 0,-1 0 0,1 0 1,-1 0-1,0 0 0,0 1 0,-19 8 76,7-1-104,0 0 0,0 1 1,0 1-1,2 0 0,-1 1 1,1 0-1,1 1 0,0 0 0,-9 14 1,13-18-7,2 0 1,-1 0 0,1 1-1,0-1 1,1 1-1,0 0 1,0 0 0,1 0-1,0 0 1,1 0 0,-1 0-1,2 1 1,0-1 0,0 0-1,0 1 1,4 14 0,-4-21-2,1 0 0,0 0 0,0 0 0,0 0 0,0 0 0,1 0 1,-1 0-1,1-1 0,0 1 0,0 0 0,0-1 0,0 0 0,0 1 1,0-1-1,0 0 0,1 0 0,-1 0 0,1 0 0,0-1 0,0 1 1,-1-1-1,1 1 0,0-1 0,0 0 0,5 1 0,-3-2 10,0 1 0,0-1 0,0 0 0,0 0 0,0-1-1,0 1 1,0-1 0,0 0 0,0-1 0,0 1 0,0-1 0,0 0-1,-1 0 1,1-1 0,5-3 0,5-5 82,0 0 1,-1 0-1,-1-2 0,24-26 0,-30 31 7,-1-1 0,1 0 0,-2 0-1,1 0 1,-1-1 0,-1 1 0,0-1-1,0 0 1,4-20 0,-8 28-69,0 0 1,1 0-1,-1 0 0,0-1 1,0 1-1,0 0 1,0 0-1,0-1 0,-1 1 1,1 0-1,-1 0 0,1 0 1,-1 0-1,0 0 1,0 0-1,0 0 0,0 0 1,0 0-1,0 0 0,-1 0 1,1 0-1,-1 1 1,1-1-1,-2-1 0,0 1-59,0 1-1,0 0 0,0-1 0,0 1 0,0 0 1,0 0-1,0 0 0,0 1 0,-1-1 1,1 1-1,0 0 0,0 0 0,-1 0 1,1 0-1,0 1 0,-4 0 0,3 0-211,0 0 0,0 1-1,0-1 1,1 1 0,-1 0-1,1 0 1,-1 0-1,1 0 1,-1 1 0,1-1-1,0 1 1,0 0 0,1 0-1,-1 0 1,0 0 0,1 1-1,0-1 1,-3 5 0,5 0-399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3:0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15299,'0'26'1849,"-2"0"-1193,-1 6-320,0-1 1152,1 5-808,2 0-296,0-3-688,1-9-312,2-2-1752,1-4 1976,0-9-313,2 1-319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3:04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13 15075,'0'0'95,"0"-1"0,0 1 0,0-1 0,0 1 0,0-1 0,0 1 0,0-1 0,0 1 0,0-1 0,0 1 0,0-1 0,0 1 0,-1-1 0,1 1 0,0-1 0,0 1 0,0-1 0,-1 1 0,1 0 0,0-1 0,-1 1 0,1-1 0,0 1 0,-1 0-1,1-1 1,0 1 0,-1 0 0,0-1 0,0 1 14,0 0-1,1 0 0,-1 0 0,0 0 0,0 0 0,0 1 0,0-1 0,1 0 1,-1 0-1,0 1 0,0-1 0,1 0 0,-1 1 0,0-1 0,-1 1 1,-27 25 1197,25-22-1262,-7 7 65,0 1 0,1 0 0,1 1 0,-1 0 0,2 1 0,-13 26 0,16-29-47,1 0 0,0 0 0,1 1 0,0-1-1,1 1 1,0-1 0,1 1 0,0 0 0,2 23-1,-1-31-31,1 0 0,0 1 0,0-1 0,0 0 0,1 0-1,-1-1 1,1 1 0,0 0 0,0 0 0,0-1-1,1 0 1,-1 1 0,1-1 0,0 0 0,0 0 0,0 0-1,0 0 1,5 2 0,-6-4 11,0 0 0,0 0 0,0 0 0,1 0 0,-1 0 0,0 0 0,1-1 1,-1 1-1,0-1 0,1 1 0,-1-1 0,1 0 0,-1 0 0,0 0 0,1-1 0,-1 1 0,1-1 0,-1 1 0,0-1 0,1 0 0,-1 1 0,0-1 0,0-1 0,0 1 0,1 0 0,-1 0 1,0-1-1,-1 1 0,1-1 0,0 0 0,2-2 0,-2 2 3,-1 1 0,0 0 1,0 0-1,1 0 0,-1-1 1,0 1-1,0-1 0,0 1 0,-1-1 1,1 1-1,0-1 0,-1 1 1,1-1-1,-1 0 0,1 1 0,-1-1 1,0 0-1,1 1 0,-1-1 1,0 0-1,0 0 0,0 1 0,-1-1 1,1 0-1,0 1 0,-1-1 1,1 0-1,-1 1 0,1-1 0,-1 0 1,-1-1-1,0 1-8,0 0-1,1 0 0,-2 0 1,1 0-1,0 1 1,0-1-1,0 1 1,-1-1-1,1 1 1,-1 0-1,1 0 1,-1 0-1,1 0 1,-1 0-1,0 1 1,0-1-1,1 1 0,-5-1 1,-29 5-407,35-4 278,-1 0 1,1 0-1,0 0 1,0 1 0,0-1-1,0 0 1,0 1-1,0-1 1,0 1-1,0-1 1,0 1 0,0 0-1,0-1 1,0 1-1,0 0 1,0-1-1,1 1 1,-1 0 0,0 0-1,0 0 1,1 0-1,-1 0 1,1 0-1,-1 0 1,1 0 0,-1 0-1,0 2 1,3-3-407,6-2-133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3:0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 15115,'7'-5'6801,"-9"16"-4420,1-10-2511,-10 37 958,4-13-687,0 0 0,2 0 0,-4 39 0,9-62-137,0-1 0,-1 1 1,1 0-1,0-1 0,0 1 1,1-1-1,-1 1 0,0-1 1,0 1-1,1 0 0,-1-1 1,1 1-1,0-1 0,-1 0 1,1 1-1,0-1 0,0 1 0,0-1 1,-1 0-1,2 0 0,-1 1 1,0-1-1,0 0 0,0 0 1,0 0-1,1 0 0,-1 0 1,2 0-1,1 0 13,-1 0 0,1 0 0,-1-1 0,1 0-1,-1 0 1,1 0 0,-1 0 0,1 0 0,-1-1 0,1 1 0,6-3 0,13-4-116,0-1 0,-1-1 0,0-1 0,-1-1 1,0-1-1,0 0 0,22-19 0,-41 29-71,0 1 1,0-1-1,0 1 0,-1-1 0,1 0 1,0 0-1,-1 1 0,1-1 1,-1 0-1,1-1 0,-1 1 0,0 0 1,0 0-1,0 0 0,0-1 0,-1 1 1,1 0-1,-1-1 0,1 1 1,-1-1-1,0 1 0,0-1 0,0 1 1,0 0-1,0-1 0,0 1 0,-1-1 1,1 1-1,-2-4 0,-7-8-1038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3:05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13739,'-2'10'1944,"-1"3"-839,-2 0-353,0 7 1464,-1 2-543,-3 5-425,1 5-184,-1 2-352,0 3-224,2 0-792,0 1-416,-1-12 632,0-5-160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3:2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1 234 12643,'0'1'75,"0"0"1,1 1-1,-1-1 1,1 0-1,-1 0 1,1 1-1,-1-1 0,1 0 1,0 0-1,-1 0 1,1 0-1,0 0 1,0 0-1,0 0 1,0 0-1,0 0 1,0-1-1,0 1 1,0 0-1,0 0 1,0-1-1,1 1 0,-1-1 1,0 1-1,0-1 1,1 0-1,-1 1 1,0-1-1,2 0 1,48 5 991,-42-4-742,26-1 483,0-1 1,61-9-1,69-24 437,-70 14-748,776-101 1435,-699 109-1538,561-50 846,-727 60-1351,0 1 1,0 0-1,0 1 0,0 0 1,0 0-1,0 0 1,0 0-1,0 1 0,0 0 1,0 0-1,0 1 1,-1 0-1,1 0 0,0 0 1,8 5-1,-6-1-266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40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15995,'0'3'1417,"12"-5"-833,14-6-184,20-8 768,9-1-512,12-3-160,5-5-15,4 3-257,-2-1-272,-8 8-745,-7-2 705,-19 3-136,-7-9-120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17 18332,'-17'-13'1600,"-8"12"-1192,-5-2-176,-4 17 881,-5 15-697,2 10-40,0 7-112,5 7-192,8 4-40,8 3 16,6 0-64,9-2-256,3-5-232,16-6-440,7-7-201,14-13 841,6-8-232,5-17-200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06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13 16291,'0'-1'218,"1"0"0,-1 0-1,1 0 1,-1 1 0,1-1-1,-1 0 1,1 1-1,-1-1 1,1 0 0,0 1-1,-1-1 1,1 1-1,0-1 1,-1 1 0,1-1-1,0 1 1,1-1 0,-2 14 2130,-16 34-743,14-40-1552,-11 33 79,2 0 0,1 1 0,3 0 0,-4 56 0,12-82 24,1-11-152,2-10-371,-1-11-1224,1-1 0,0-30 0,-5 19 612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0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17340,'4'-2'755,"1"-1"0,-1 1 0,1 0 0,-1 0 0,1 0-1,0 1 1,0 0 0,7-2 0,-3 1 274,0 0-690,130-26 2510,-115 24-2949,0 2 0,0 1-1,47 3 1,-69-2 57,18 3-1182,-19-3 1125,0 0 0,-1 0 0,1 0 0,-1 1 0,1-1 1,-1 0-1,1 0 0,-1 0 0,1 0 0,-1 1 0,1-1 0,-1 0 0,1 0 0,-1 1 1,1-1-1,-1 0 0,0 1 0,1-1 0,-1 1 0,1-1 0,-1 0 0,0 1 0,1-1 1,-1 1-1,0-1 0,0 1 0,1-1 0,-1 1 0,-2 3-701,-4-3-178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07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45 17876,'7'5'2144,"16"-5"-1128,4 0-327,11-2 959,3-4-176,2-4-415,-1 1-169,-6 1-592,-1 0-304,-13 4-848,-6 1-473,-15 3 1089,2 3-280,-9 7-136</inkml:trace>
  <inkml:trace contextRef="#ctx0" brushRef="#br0" timeOffset="1">0 297 17052,'16'11'2376,"1"-2"-1360,8-9-448,3-3 1409,5-1-721,-3-3-248,2-3-768,1 1-488,-4 0-816,-2-1 904,-6-1-184,-1-3-200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0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 16692,'0'-1'61,"0"1"1,0 0 0,-1-1-1,1 1 1,0 0 0,0-1-1,-1 1 1,1 0 0,0 0 0,-1-1-1,1 1 1,0 0 0,-1 0-1,1 0 1,-1 0 0,1-1 0,0 1-1,-1 0 1,1 0 0,-1 0-1,1 0 1,0 0 0,-1 0-1,1 0 1,-1 0 0,1 0 0,0 0-1,-1 0 1,1 0 0,-1 0-1,1 1 1,0-1 0,-1 0-1,1 0 1,0 0 0,-1 1 0,1-1-1,-1 0 1,1 0 0,0 1-1,0-1 1,-1 0 0,1 0 0,0 1-1,0-1 1,-1 0 0,1 1-1,0 0 1,-18 17 837,18-17-631,-19 23 93,2 2-1,1 0 1,1 1 0,1 0 0,2 1 0,-18 57 0,24-68-215,1 1-1,1 0 1,1 0 0,-3 32 0,6-45-148,1 0 0,-1-1 0,1 1 0,-1-1 0,1 1 0,0-1 0,1 1 0,-1-1 0,1 0 0,4 7 0,-4-8-66,0 0 1,0-1 0,0 1 0,0-1-1,1 1 1,-1-1 0,1 0 0,0 0-1,0 0 1,0-1 0,0 1 0,0-1 0,0 1-1,0-1 1,0 0 0,5 1 0,0-1-3,0 0 0,-1-1 0,1 1 0,0-1 0,0-1 0,0 0 1,9-2-1,29-8-306</inkml:trace>
  <inkml:trace contextRef="#ctx0" brushRef="#br0" timeOffset="1">680 165 18236,'6'2'1632,"-8"2"-1144,-8 0-160,-10 12 785,-4 4-209,-8 4-400,-2 7-120,-5 0-120,1 2-24,3-1-72,5-4-144,6-6-512,4-5-272,7-11-448,1-5 920,8-8-209,3-5-223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07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17428,'10'6'2384,"1"5"-1352,6 2-463,2-1 1719,8 5-1176,0-3-127,5 1-625,4 2-424,-2-1-905,2-6-327,-6-3 1024,-1-1-272,-9-6-232</inkml:trace>
  <inkml:trace contextRef="#ctx0" brushRef="#br0" timeOffset="1">454 0 17820,'1'28'1904,"6"3"-1136,2-7-296,2 12 905,2-3-449,0 6-200,-2-2-168,-2 0-328,0 2-112,-14-2-144,-3 6-104,-11 0-168,-2 5-248,-12-5-568,-2-2 888,-5-12-152,-1-9-176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0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21789,'30'-2'1944,"8"-3"-1376,7 2-208,11-3 648,5 2-183,3 0-441,-2-2-280,-6 3-720,-11-1-401,-12 2 1682,-10-2-889,-21 4-65,4 3-199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0:0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16203,'22'7'2121,"16"3"-1009,4-7-408,15 0 1273,3-2-577,6-1-960,-1-4-496,-5-1 280,-8 0-224,-15-2-288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71 17372,'-2'-4'236,"0"0"1,1 1-1,-1-1 1,-1 0 0,1 1-1,0-1 1,-1 1-1,0 0 1,0-1 0,0 1-1,0 1 1,0-1-1,-1 0 1,1 1 0,-1 0-1,1-1 1,-1 2-1,0-1 1,0 0 0,0 1-1,0 0 1,0-1-1,-7 0 1,-2 0 20,0 0 1,0 1-1,0 1 1,0 0-1,0 0 1,-21 4-1,20 0-172,-1-1 1,1 2-1,1 0 0,-1 0 1,1 2-1,0-1 1,0 2-1,-16 12 0,22-15-42,1 0 0,0 1 0,0-1 0,1 2 0,0-1 0,0 0 0,-6 11 0,9-13-15,0 1 0,0-1 0,0 0-1,1 1 1,0-1 0,0 1 0,0 0 0,0 0 0,1-1-1,-1 1 1,1 0 0,0 0 0,2 6 0,-2-9-15,0 1 1,1-1 0,-1 0 0,1 0 0,0 0-1,0 0 1,0 0 0,0 0 0,0 0 0,0-1 0,0 1-1,0 0 1,1 0 0,-1-1 0,1 1 0,-1-1-1,1 1 1,0-1 0,-1 0 0,4 2 0,-1-2 12,-1 1 1,1-1 0,-1 0 0,1-1 0,0 1 0,-1 0 0,1-1 0,0 0 0,0 0-1,-1 0 1,5-1 0,4-1 64,0-1 0,0 0 0,-1-1-1,1 0 1,-1-1 0,15-7 0,-8 1 94,-1 1 0,-1-2 1,1 0-1,-2-1 0,0-1 0,0 0 0,22-30 1,-28 30 30,-12 16 31,-14 26-54,11-12-205,1-1 0,0 1 0,-5 29 0,9-38-125,0-1 1,1 1-1,-1 0 0,1 0 0,1 0 1,-1-1-1,1 1 0,0 0 1,0-1-1,1 1 0,5 11 0,-7-17 59,0 0-1,1 0 0,-1 0 0,1 0 1,0 0-1,-1-1 0,1 1 0,-1 0 1,1 0-1,0-1 0,0 1 1,-1 0-1,1-1 0,0 1 0,0-1 1,0 1-1,0-1 0,0 0 0,0 1 1,0-1-1,0 0 0,0 1 0,0-1 1,0 0-1,0 0 0,0 0 1,0 0-1,0 0 0,0 0 0,0 0 1,0 0-1,-1-1 0,1 1 0,2 0 1,-1-2-79,1 1 1,0-1-1,0 1 1,-1-1-1,1 0 0,-1 0 1,0 0-1,1 0 1,2-5-1,10-14-744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0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45 14979,'3'-4'270,"-1"1"0,1-1 0,0 1-1,0 0 1,0 0 0,1 1 0,-1-1 0,1 0-1,-1 1 1,1 0 0,0 0 0,0 0 0,0 0-1,0 1 1,0 0 0,0-1 0,0 2 0,0-1 0,1 0-1,-1 1 1,0 0 0,1 0 0,-1 0 0,0 0-1,1 1 1,-1-1 0,0 1 0,8 3 0,-8-2-165,0 0 0,0 0 0,0 0 0,0 1 0,0-1 0,0 1 0,-1 0 0,1 0 0,-1 0 0,0 1 0,0-1 0,0 1 0,-1 0 0,1 0 0,-1 0 0,0 0 1,3 7-1,-2-1-7,0 1 1,-1 0 0,-1 0-1,1 0 1,-2 1 0,0-1 0,0 0-1,-1 0 1,0 0 0,-1 0 0,0 0-1,-1 0 1,-4 11 0,-8 20 152,-39 75 0,49-107-230,-162 280-2062,131-235 1655,3-20-126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2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14 15851,'0'0'175,"0"-1"0,0 0-1,0 0 1,0 0 0,1 1-1,-1-1 1,0 0 0,1 0 0,-1 1-1,1-1 1,-1 0 0,1 1-1,-1-1 1,1 0 0,-1 1-1,1-1 1,0 0 0,0 1-123,-1 0 0,0 0 0,1 0 0,-1 0 0,0 0 0,1 0 0,-1 0 0,0 0 0,1 0 0,-1 1 0,0-1 0,1 0 0,-1 0 0,0 0 0,0 0 0,1 1 0,-1-1 0,0 0 0,0 0 0,1 1 0,-1-1 0,0 0 0,0 0 0,0 1 0,1-1 0,-1 0 0,0 1 0,0-1 0,0 0 0,0 0 0,0 1 0,0-1 0,0 0 0,0 1 0,0-1 0,0 0 0,0 1 0,0-1 0,0 0 1,0 1-1,0-1 0,0 1 0,2 20 338,-2 0 0,0 0 0,-2 0 0,0 0 0,-6 26 0,0 2 39,4-28-249,-3 36 222,7-53-375,0 0 0,0-1 0,0 1 0,1 0 1,-1 0-1,1-1 0,0 1 0,0-1 0,0 1 0,1-1 0,2 7 0,-2-8-20,0 0 0,-1-1 0,1 1 0,0-1 0,0 0 0,0 1 0,-1-1 1,2 0-1,-1 0 0,0 0 0,0-1 0,0 1 0,0 0 0,0-1 0,1 1 0,-1-1 0,0 0 0,0 0 0,1 0 0,2 0 0,9-1 10,-1 0 1,18-5 0,-13 3 8,-4 0-16,0 1 1,1 1-1,-1 0 0,0 1 1,21 2-1,-31-2-7,-1 1 1,1 0-1,0 0 0,0 0 0,-1 1 1,1-1-1,-1 1 0,0 0 0,1 0 1,-1 0-1,0 1 0,0-1 0,0 1 1,-1-1-1,1 1 0,0 0 0,-1 0 1,0 0-1,0 0 0,0 1 0,0-1 1,0 1-1,-1-1 0,1 1 0,0 5 1,-1-5 29,0-1 0,0 0 0,0 0 1,-1 0-1,0 1 0,1-1 0,-1 0 0,-1 1 1,1-1-1,0 0 0,-1 1 0,0-1 0,1 0 1,-1 0-1,0 0 0,-1 0 0,1 0 0,-1 0 1,1 0-1,-1 0 0,-2 3 0,-1-2 62,1 1 0,-1-1 0,0 0 0,0 0-1,0-1 1,0 1 0,-1-1 0,1 0 0,-1-1 0,-10 4-1,2-2 84,-1 0 1,1-1-1,-1-1 0,0 0 0,0-1 0,1 0 0,-27-3 0,29 1-115,1-1 1,0 0 0,-1-1 0,1 0 0,0-1-1,1 0 1,-1-1 0,1 0 0,0 0-1,-15-11 1,24 15-65,0 0 1,-1 0-1,1 0 0,0 0 0,0 0 0,0 0 1,0-1-1,0 1 0,0 0 0,0-1 0,-1-1 0,2 2-38,0 1-1,0-1 0,0 1 0,0 0 0,0-1 0,0 1 0,0-1 0,0 1 0,0 0 1,0-1-1,0 1 0,0 0 0,0-1 0,0 1 0,0-1 0,1 1 0,-1 0 0,0-1 0,0 1 1,0 0-1,1-1 0,-1 1 0,0 0 0,1-1 0,-1 1 0,0 0 0,0 0 0,1-1 1,4-1-398,-1 0 0,0 1 1,1-1-1,-1 1 1,1 0-1,5-1 1,11-2-83,4-6-240,3-7-126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17356,'2'1'1680,"0"8"-1232,-2 8-240,-2 6 992,0 12-687,-3 3-161,2 10-288,1 2-96,-3-3-176,0-1-176,0-6-337,0-6-207,0-6 672,-1-11-232,-2-16-80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3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 18364,'11'1'1736,"5"7"-1064,-2-1-271,6 6 687,2 2-192,1 11-152,-6 1-128,-3 15-144,-4 8-112,-8 12-96,-5 4 9,-13 5-9,-4 2-72,-9-1-368,-3-3-425,-13-13 553,-4-12-88,-4-14-96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7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47 15763,'9'-16'1894,"-7"11"-1188,1 0-1,-1 1 0,1-1 0,6-6 0,-10 16 2812,-6 24-2094,-44 178 765,44-169-2092,3-1 0,1 1-1,3 61 1,0-96-234,0-1-26,0 0 0,0 0 0,0 0 0,1 0 0,-1 0 0,0 0 0,1 0 0,0 0 0,-1 0 0,1 0 0,0 0 0,0 0 0,1 2 0,3-19-2055,-4 10 1826,2-12-546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8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20556,'3'-1'342,"0"0"0,0 1 0,0-1 0,0 1-1,0 0 1,0 0 0,0 0 0,-1 0 0,1 0 0,3 1-1,0 0 323,260 1 2708,-132-5-7243,-141 4 3275,-10 3-108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8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 19540,'1'16'2169,"12"-12"-1153,7-2-360,13-4 1048,6-2-247,8-3-489,2-2-208,-3 3-376,0-1-200,-6 6-432,-9 1-304,-12 3-528,-5 5-225,-14-1-447,-4 3 1200,-13 0-376,-8 0-272</inkml:trace>
  <inkml:trace contextRef="#ctx0" brushRef="#br0" timeOffset="1">1 299 18164,'0'14'2120,"10"-2"-1007,7-4-401,12-6 1120,2-2-216,14 0-383,0 0-241,1-6-328,0-1-184,-6 1-440,5 5-256,-11 2-880,-5-1 1520,-6 3-568,-5 1-88,7-2-120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8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38 18908,'2'-2'439,"0"1"-220,-1 1 0,0-1 0,1 0 0,-1 0 1,0 0-1,0 0 0,1-1 0,-1 1 1,0 0-1,0 0 0,-1-1 0,1 1 0,0 0 1,0-1-1,-1 1 0,1-1 0,0 1 1,-1-1-1,0 1 0,1-1 0,-1 1 0,0-1 1,0-1-1,0 3-157,0-1 1,0 1-1,0 0 0,-1 0 0,1 0 1,0-1-1,0 1 0,0 0 1,-1 0-1,1 0 0,0 0 1,0-1-1,-1 1 0,1 0 0,0 0 1,-1 0-1,1 0 0,0 0 1,0 0-1,-1 0 0,1 0 1,0 0-1,-1 0 0,1 0 0,0 0 1,0 0-1,-1 0 0,1 0 1,0 0-1,-1 0 0,1 0 0,0 0 1,0 1-1,-1-1 0,1 0 1,0 0-1,0 0 0,-1 0 1,1 1-1,-14 6 473,12-6-387,-17 12-92,0 0 0,1 1-1,1 1 1,0 0 0,1 2-1,0 0 1,2 0-1,0 2 1,1 0 0,1 0-1,0 1 1,2 1 0,0-1-1,1 2 1,2-1 0,0 1-1,1 0 1,1 1 0,1 0-1,2-1 1,-1 46 0,3-60-168,1 1 0,0-1 1,0 1-1,1-1 1,0 0-1,0 1 0,1-1 1,0 0-1,0-1 1,1 1-1,0-1 1,0 1-1,1-1 0,0 0 1,0-1-1,1 1 1,0-1-1,0 0 1,0 0-1,1-1 0,0 0 1,0 0-1,8 3 1,4 2-389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9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0 315 20268,'0'1'91,"0"-1"-1,0 0 1,1 1-1,-1-1 1,0 0 0,0 1-1,0-1 1,0 0-1,0 1 1,1-1-1,-1 0 1,0 0-1,0 1 1,1-1-1,-1 0 1,0 0-1,0 1 1,1-1-1,-1 0 1,0 0-1,1 0 1,-1 1-1,0-1 1,1 0 0,-1 0-1,0 0 1,1 0-1,-1 0 1,0 0-1,1 0 1,0 0-1,15-3 1002,16-13 348,77-52-291,-3-5-1,98-88 0,-219 176-1179,1 1 1,0 1-1,1 0 0,1 1 0,1 1 1,0 0-1,1 0 0,1 0 0,1 2 1,1-1-1,1 1 0,1 0 0,-4 28 0,9-47-77,0 18-515,0-19 546,0-1 1,0 1-1,0-1 1,0 1-1,0-1 1,0 1-1,0-1 1,0 1-1,0 0 1,0-1-1,1 1 0,-1-1 1,0 1-1,0-1 1,1 1-1,-1-1 1,0 0-1,1 1 1,-1-1-1,1 1 1,-1-1-1,0 0 0,1 1 1,-1-1-1,1 0 1,-1 1-1,1-1 1,0 0-1,0 0 38,-1 0 0,1 0 0,-1 0 0,1-1 0,0 1 0,-1 0 0,1-1 0,-1 1-1,1 0 1,-1-1 0,1 1 0,-1-1 0,1 1 0,-1 0 0,1-1 0,-1 1 0,0-1 0,1 0 0,-1 1 0,0-1 0,1 1 0,-1-1-1,0 1 1,0-1 0,0 0 0,1 0 0,0-2-161,6-14-716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19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17500,'-2'2'1739,"-20"18"-331,0 1-1,2 1 1,-23 31 0,38-46-1303,0 0 1,1 0-1,-1 1 0,1-1 1,1 1-1,-1 0 1,1 0-1,1 1 0,-1-1 1,2 1-1,-1-1 1,1 1-1,0-1 0,1 1 1,0 0-1,1 9 1,-1-15-79,1 0 0,-1 0 0,1 0 0,0 0 0,0 0 0,0-1 0,0 1 0,0 0 0,1-1 0,-1 1 0,1-1 0,0 1 0,-1-1 0,1 0 1,0 0-1,0 0 0,1 0 0,-1 0 0,0 0 0,1 0 0,-1-1 0,1 0 0,-1 1 0,1-1 0,0 0 0,0 0 0,-1 0 0,1 0 0,0-1 0,0 1 0,0-1 1,0 0-1,0 0 0,0 0 0,3 0 0,2-1 63,-1-1-1,1 0 1,-1 0 0,0 0 0,0-1 0,1 0 0,-2 0-1,1-1 1,0 0 0,-1 0 0,1-1 0,9-8-1,-8 4 31,0 0-1,0 0 0,-1 0 0,0-1 0,-1 0 0,6-13 0,-9 17-68,0-1 1,0 0-1,-1 0 1,1-1-1,-2 1 0,1 0 1,-1-1-1,0 1 1,-1-1-1,0-13 0,-1 18-62,1 0-1,-1 0 1,0 0-1,0 1 0,0-1 1,0 0-1,0 1 1,0-1-1,-1 1 0,1-1 1,-1 1-1,0 0 1,0 0-1,0 0 0,0 0 1,0 0-1,0 0 0,-1 0 1,1 1-1,-1-1 1,1 1-1,-1-1 0,1 1 1,-1 0-1,0 0 1,1 0-1,-1 1 0,0-1 1,0 1-1,0-1 1,-4 1-1,0 0-169,1 0 1,-1 0-1,0 0 1,0 1-1,1 0 1,-1 1-1,1-1 1,-1 1-1,1 0 1,0 1 0,-1 0-1,-8 5 1,13-7 167,-1 1-29,0 0 1,0 0-1,0 0 1,0 0-1,0 1 1,0-1 0,1 1-1,-1-1 1,1 1-1,0 0 1,0 0-1,0 0 1,0 0-1,0 1 1,-1 4-1,3 6-376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0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57 22421,'0'4'2744,"0"-1"-1751,-1-6-505,-1-1 2408,4 4-1959,2-2-433,-1-2-968,-2-2 744,-1-7-320,-3-1-120,-2-3-25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0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30 15371,'21'-11'1806,"-15"7"-1262,0 1-1,0 0 0,0 0 0,9-2 1,-15 5-506,0 0 0,0 0 1,0 0-1,0 0 0,0 0 1,0 0-1,0 0 0,0 0 1,0 0-1,1 0 0,-1 0 1,0 0-1,0 0 0,0 0 1,0 0-1,0 0 0,0 0 1,0 0-1,0 0 1,0 0-1,0 0 0,1 0 1,-1 0-1,0 0 0,0 0 1,0 0-1,0 0 0,0 0 1,0 0-1,0 0 0,0 0 1,0 0-1,0 0 0,0 0 1,0 0-1,0 1 0,0-1 1,0 0-1,0 0 0,0 0 1,1 0-1,-1 0 0,0 0 1,0 0-1,0 0 1,0 0-1,0 0 0,0 0 1,0 1-1,0-1 0,0 0 1,0 0-1,0 0 0,0 0 1,-1 0-1,1 0 0,0 0 1,0 0-1,0 0 0,0 0 1,0 0-1,0 1 0,0-1 1,-5 9 1174,-10 12-36,15-21-1171,-258 368 2890,161-222-3560,85-132-295,12-14 935,0 0-1,0 0 1,0 0-1,0 0 1,0 0-1,0 0 1,-1 0 0,1 0-1,0 1 1,0-1-1,0 0 1,0 0-1,-1 0 1,1 0-1,0 0 1,0 0 0,0 0-1,0 0 1,-1 0-1,1 0 1,0 0-1,0 0 1,0 0 0,0 0-1,0 0 1,-1 0-1,1 0 1,0-1-1,0 1 1,0 0-1,0 0 1,-1 0 0,1 0-1,0 0 1,0 0-1,0 0 1,0 0-1,0-1 1,0 1 0,0 0-1,-1 0 1,1 0-1,-1-4-129,1 1 0,-1-1 0,1 1 0,-1-1 0,1 1 0,1-7 0,0-30-657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17116,'4'14'2528,"6"0"-1400,10 2-311,3 3 1399,6-1-688,1 1-135,10 2-457,2 1-256,1 2-536,0-2-240,-6 2-680,-3-5-392,-8-1 896,-3 0-185,-10-8-223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7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12027,'3'-12'399,"0"0"1,1 1 0,0 0 0,1 0 0,1 0 0,-1 1 0,2-1 0,-1 1 0,1 1 0,1-1-1,0 1 1,0 0 0,1 1 0,0 0 0,0 1 0,1 0 0,0 0 0,0 1 0,1 0 0,0 1 0,0 0-1,0 0 1,0 2 0,1-1 0,0 1 0,-1 1 0,1 0 0,15 0 0,-22 2-357,-1 0 1,0 0 0,0 0-1,1 1 1,-1 0-1,0 0 1,0 0-1,0 0 1,0 1 0,0 0-1,0-1 1,0 1-1,0 1 1,-1-1 0,1 0-1,-1 1 1,7 6-1,-8-6-37,0 0 1,0 0-1,0 0 0,0 1 0,0-1 0,-1 1 0,1-1 0,-1 1 0,0-1 0,0 1 0,0 0 0,-1 0 0,1-1 0,-1 1 0,0 0 0,0 0 0,0 0 0,-1 0 0,1-1 0,-3 7 0,-1 2 21,-1 0 0,0-1 1,-1 0-1,0 0 1,0 0-1,-2-1 1,-9 13-1,4-7 34,-16 29-1,25-40-70,2 1 0,-1 0-1,1 0 1,0 0 0,0 0 0,1 0 0,-1 0 0,2 0-1,-2 10 1,2-13-81,1 0 0,-1 1 0,0-1 0,1 0 0,0 0 0,0 0 0,0 0 0,0 0 0,0 0 0,0 0 0,1 0 0,0 0 0,-1-1 0,1 1 0,0 0 0,0-1 0,1 0 0,-1 1 0,4 2 0,-2-2-31,1-1 0,-1 1 0,1 0 1,-1-1-1,1 0 0,0 0 0,0-1 0,0 1 1,0-1-1,0 0 0,9 0 0,23-2-557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0 21285,'10'19'2008,"0"-4"-1312,3 5-280,3 8 664,-1 2-39,-2 13-329,-3 4-232,-11 12-272,-6 7-200,-13 4-440,-8 5-352,-18-1 712,-4-1-64,-6-8-168,1-8-64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3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16820,'25'-2'2288,"10"2"-1400,6-3-352,11-7 1617,10-1-1169,2 1-144,1 1-456,-2 1-184,-12 3-344,-5 4-176,-14 0-544,-7 2-272,-23-1 832,-1 0-184,-19 0-152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17076,'-10'19'2216,"9"-4"-1296,15-6-216,9-3 1113,17-5-417,5-1-208,8 0-439,3-3-137,-2 2-440,-4-2-408,-13 0 240,-8 3-80,-16-4-96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7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1 480 17716,'1'0'130,"0"1"0,0-1 1,0 0-1,0 1 1,1-1-1,-1 0 0,0 0 1,0 0-1,0 0 0,1 0 1,-1 0-1,0 0 0,0-1 1,0 1-1,0 0 0,1-1 1,-1 1-1,0-1 0,0 1 1,0-1-1,0 1 1,0-1-1,0 0 0,0 0 1,1-1-1,25-28 596,-16 16 145,94-97 1166,26-30-1299,29-35-249,-156 175-385,-5 9-69,-4 11-20,-35 77 89,-8 21-49,36-82-46,6-22-111,1 1-1,1 0 1,0 0 0,1 0-1,0 0 1,1 1 0,0 16-1,2-30 23,0 1 0,0-1 0,1 0 0,-1 0 0,0 1 0,0-1 0,1 0 0,-1 0 0,1 0 0,-1 0 0,1 1 0,-1-1 0,1 0 0,0 0 0,-1 0 0,3 1 0,-3-1 35,1-1-1,0 0 1,-1 1 0,1-1 0,0 0-1,-1 0 1,1 0 0,0 1 0,-1-1-1,1 0 1,0 0 0,0 0 0,-1 0-1,1 0 1,0 0 0,-1 0 0,1 0-1,0-1 1,0 1 0,0 0 0,3-2-83,0 0 1,0 0-1,0 0 0,-1-1 1,1 0-1,-1 1 1,6-6-1,16-18-685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7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17940,'-2'1'1388,"-8"10"-950,0 1-1,0 0 1,1 0-1,1 1 1,0 0-1,-11 25 1,15-28-375,1 0 0,-1-1-1,2 1 1,-1 0 0,1 0 0,1 1 0,0-1 0,1 0-1,0 0 1,0 1 0,2 10 0,-2-18-33,1 0-1,0 0 1,-1 0 0,1 0 0,0-1-1,0 1 1,1 0 0,-1 0 0,0-1-1,1 1 1,0-1 0,-1 1 0,1-1-1,0 0 1,0 0 0,1 0 0,-1 0-1,0 0 1,1 0 0,-1-1 0,1 1-1,-1-1 1,1 1 0,0-1 0,0 0-1,-1 0 1,1 0 0,0-1 0,0 1-1,0-1 1,0 1 0,0-1 0,0 0-1,3-1 1,4 1 99,0-2 1,-1 1-1,1-2 1,0 1-1,-1-1 0,0 0 1,0-1-1,0 0 1,10-7-1,-4 2 130,-1-1 0,0 0-1,0-1 1,16-18 0,-24 23-156,0-1 1,0 0 0,0-1-1,-1 0 1,-1 1-1,1-2 1,-1 1-1,-1 0 1,1-1-1,1-10 1,-4 16-96,0 0 1,0 0-1,-1 0 0,0-1 1,0 1-1,1 0 1,-2 0-1,1-1 1,0 1-1,-1 0 1,0 0-1,1 0 0,-1 0 1,0 0-1,-1 0 1,1 0-1,-1 0 1,1 0-1,-1 0 1,0 0-1,0 1 0,0-1 1,0 1-1,0 0 1,-1-1-1,1 1 1,-1 0-1,1 0 1,-1 1-1,0-1 0,0 1 1,0-1-1,0 1 1,0 0-1,0 0 1,0 0-1,-5-1 1,2 1-260,0 0 0,0 0 0,0 1-1,0 0 1,0 0 0,0 0 0,0 0 0,0 1 0,0 0 0,0 1 0,0-1 0,0 1 0,0 0 0,1 0 0,-1 1 0,1 0 0,0 0 0,0 0 0,-9 8 0,6-1-613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18852,'0'1'208,"1"0"1,-1 1-1,0-1 0,1 1 1,-1-1-1,0 0 0,0 1 1,0-1-1,0 1 0,0-1 1,0 0-1,0 1 0,-1 1 1,1 3 179,-7 145 3314,14 76-2711,-6-211-951,0-7-26,-1 0 0,1 0 0,1 0 0,0 0 0,0-1 0,4 11 0,-6-18-14,0-1-1,0 0 0,0 1 0,1-1 0,-1 0 0,0 1 1,0-1-1,0 0 0,0 1 0,0-1 0,1 0 1,-1 1-1,0-1 0,0 0 0,1 0 0,-1 1 0,0-1 1,0 0-1,1 0 0,-1 0 0,0 1 0,1-1 0,-1 0 1,0 0-1,1 0 0,-1 0 0,0 0 0,1 1 0,-1-1 1,0 0-1,1 0 0,-1 0 0,0 0 0,1 0 1,0 0-1,6-12-248,1-20-800,-8 6 182,0 0-1,-8-49 0,0 29 159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8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18380,'9'-4'2000,"1"1"-1055,4-4-353,6-2 1240,1-2-488,10 2-439,2 1-209,5 3-272,-1-1-128,1 8-520,-5 2-360,-3 3-793,-4 3-79,-8-2 1056,-5 0-328,-6 2-288</inkml:trace>
  <inkml:trace contextRef="#ctx0" brushRef="#br0" timeOffset="1">74 217 17156,'3'17'1792,"11"-7"-904,6-1-264,10-5 873,5-1-161,5-3-344,0-3-152,2 0-456,-5-1-352,-10 1-952,-4 0-104,-16 2 760,-5 1-232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1 583 18740,'8'11'1816,"9"-12"-1135,6-5-289,7-4 736,6-4-192,1-1-600,2-1-496,0-1-752,-5-1 824,-4-5-248,-1-3-144</inkml:trace>
  <inkml:trace contextRef="#ctx0" brushRef="#br0" timeOffset="1">752 1 17756,'-27'16'994,"1"2"0,1 1 1,-35 34-1,48-40-781,-1 0 1,2 1-1,0 0 0,1 0 1,0 1-1,1 1 0,-11 27 1,17-35-177,1-1 0,0 1-1,1 0 1,0 0 0,0-1 0,0 1 0,1 0 0,1 0 0,-1 0 0,1 0 0,0 0 0,1 0 0,0-1 0,0 1 0,1 0 0,0-1 0,5 11-1,-4-12-120,-1 0-1,1 0 0,0-1 0,1 1 0,0-1 1,-1 0-1,2 0 0,-1 0 0,0-1 0,1 0 1,0 0-1,0 0 0,0-1 0,1 1 0,-1-2 0,1 1 1,-1-1-1,1 0 0,0 0 0,7 0 0,-9-1 34,1-1 0,-1 0 0,0-1 0,0 1-1,0-1 1,1 0 0,-1 0 0,0-1 0,0 0 0,-1 1-1,1-2 1,6-2 0,29-19-410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1 16219,'-21'21'1801,"-9"5"-1233,-9 10-216,-2 7 912,2 6-568,0 4-111,5-4-273,4-6-248,8-11-464,5-3-273,6-19 553,3-10-144,7-20-120</inkml:trace>
  <inkml:trace contextRef="#ctx0" brushRef="#br0" timeOffset="1">7 118 20940,'5'13'1913,"8"-1"-1265,5-1-240,6 4 664,2 0-95,7 3-449,2-4-336,1-1-696,0-2-393,-1-5 297,-8-6 312,-3-9-200,-1-6-216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2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19580,'10'10'1737,"3"1"-1169,-1 1-224,4 5 592,1 3-96,-5 4-272,-8 3-200,-4 9-216,-6 0-8,-8 8-176,-4 8-224,-15-3-640,-6 0 792,-13-2-120,2-1-72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8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5 18028,'-2'0'85,"1"0"0,-1 1 1,1-1-1,0 1 0,-1-1 0,1 1 0,0 0 1,-1-1-1,1 1 0,0 0 0,0 0 0,0 0 1,0 0-1,0 0 0,0 0 0,0 0 1,0 0-1,0 1 0,0-1 0,0 0 0,1 0 1,-1 1-1,1-1 0,-1 0 0,1 1 1,-1-1-1,1 1 0,0-1 0,-1 1 0,1-1 1,0 1-1,0-1 0,1 2 0,-1-1-68,1 0 0,0-1 0,0 1 0,0 0 0,0-1 0,1 1 0,-1-1 0,0 1 0,1-1 0,-1 0 0,1 1 0,-1-1 0,1 0 0,-1 0-1,1 0 1,0 0 0,0 0 0,-1-1 0,1 1 0,0-1 0,0 1 0,0-1 0,0 1 0,0-1 0,3 0 0,4 1 93,0-1 0,0-1 0,0 1 0,0-1-1,16-4 1,-22 4-7,0 0 1,0 1-1,0-1 0,-1 0 0,1 0 0,0-1 0,0 1 0,-1-1 0,1 1 0,-1-1 0,0 0 0,1 0 0,-1 0 1,0 0-1,0 0 0,0 0 0,0-1 0,0 1 0,-1 0 0,1-1 0,1-4 0,-3 6-68,0 1 0,0-1 0,0 0 0,0 0 1,0 1-1,0-1 0,0 0 0,0 0 0,0 1 0,0-1 0,0 0 0,-1 0 0,1 1 0,0-1 0,-1 0 0,1 1 0,0-1 1,-1 0-1,1 1 0,-1-1 0,1 1 0,-1-1 0,1 0 0,-1 1 0,1-1 0,-1 1 0,0 0 0,1-1 0,-1 1 0,0-1 0,1 1 1,-1 0-1,0 0 0,0-1 0,1 1 0,-1 0 0,0 0 0,0 0 0,1 0 0,-1 0 0,0 0 0,0 0 0,1 0 0,-2 0 0,-3 0 10,0 0-1,0 0 0,1 1 1,-1 0-1,0-1 0,-5 3 1,0 1-70,1 1 0,0-1 0,0 2 0,0-1 1,0 1-1,-10 10 0,15-12-98,0-1 0,0 1 1,0 0-1,1 0 0,0 1 0,-1-1 1,1 1-1,1-1 0,-1 1 0,1 0 0,0 0 1,0 0-1,-2 10 0,4-14 59,0-1-1,-1 1 1,1 0-1,0 0 1,0 0-1,0-1 1,0 1-1,1 0 1,-1 0 0,0 0-1,0 0 1,0-1-1,1 1 1,-1 0-1,0 0 1,1-1-1,-1 1 1,0 0-1,1-1 1,-1 1-1,1 0 1,0-1 0,-1 1-1,1-1 1,-1 1-1,2 0 1,0 0-11,-1 0 1,1-1-1,0 1 0,-1-1 1,1 0-1,0 1 1,-1-1-1,1 0 1,0 0-1,0 0 1,3-1-1,3 0-118,1-1 0,-1 0 0,1 0 0,7-4-1,27-14-650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17340,'16'0'2128,"2"0"-1048,2-2-415,11-1 1791,6 2-1072,7 0-543,4 1-169,3 2-432,1 3-232,-6-2-616,-5 1-369,-8-1-415,-7-3 1048,-15 0-288,-6 0-256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15995,'12'24'2193,"9"-1"-1289,9-13-312,9-1 1617,10-6-1225,4-3-64,-3-6-480,3 0-496,-13-4 144,-8-7-56,-14 1-152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2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4 430 12307,'-4'15'6650,"10"-18"-3617,-3 1-2696,3-2 154,0-1-1,-1 0 0,1 0 0,7-10 0,8-8 184,274-281 1229,-293 301-1905,9-8 6,-1-1 1,-1-1-1,13-22 0,-22 35-4,0 0 0,0 0 0,0 0 0,1 0 0,-1 0 0,0 0 0,0 0 0,0 0 0,0 0 0,0 0 0,0 0 0,0 0 0,0 0 0,1 0 0,-1 0 0,0 0 0,0-1 0,0 1 0,0 0 0,0 0 0,0 0 0,0 0 0,0 0 0,0 0 0,0 0 0,0 0 0,0-1 0,0 1 0,0 0 0,0 0 0,0 0 0,0 0 0,0 0 0,0 0 0,0 0 0,0-1 0,0 1 0,0 0 0,0 0 0,0 0 0,0 0 0,0 0 0,0 0 0,0 0-1,0-1 1,0 1 0,0 0 0,0 0 0,0 0 0,0 0 0,-1 0 0,1 0 0,0 0 0,0 0 0,0 0 0,0 0 0,0-1 0,0 1 0,0 0 0,0 0 0,-1 0 0,1 0 0,0 0 0,0 0 0,0 0 0,-10 7-27,-10 13-12,8-2-67,1 1-1,1 0 1,1 0 0,0 1-1,2 1 1,0-1 0,1 1-1,1 0 1,1 1 0,1-1-1,0 40 1,4-54-110,-1-7 211,0 0 1,0 0 0,0 0-1,0 0 1,0 0-1,0 0 1,1 0 0,-1 0-1,0 0 1,0-1 0,0 1-1,0 0 1,0 0-1,0 0 1,0 0 0,0 0-1,0 0 1,0 0-1,0 0 1,0 0 0,0 0-1,0 0 1,0 0 0,0 0-1,0 0 1,1 0-1,-1 0 1,0 0 0,0 0-1,0 0 1,0 0 0,0 0-1,0 0 1,0 0-1,0 0 1,0 0 0,0 0-1,0 0 1,0 0 0,0 0-1,0 0 1,1 0-1,-1 0 1,0 0 0,0 0-1,0 0 1,0 1 0,0-1-1,0 0 1,0 0-1,0 0 1,0 0 0,0 0-1,0 0 1,0 0 0,0 0-1,0 0 1,0 0-1,0 0 1,0 0 0,0 0-1,0 0 1,0 0 0,0 1-1,0-1 1,0 0-1,3-9-299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2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27 12595,'0'0'175,"1"-1"1,-1 1 0,0 0-1,1-1 1,-1 1 0,0 0 0,1-1-1,-1 1 1,0-1 0,1 1-1,-1-1 1,0 1 0,0-1 0,1 1-1,-1-1 1,0 1 0,0-1-1,0 1 1,0-1 0,0 1-1,0-1 1,0 1 0,0-1 0,0 1-1,0-1 1,0 1 0,0-1-1,0 1 1,0-1 0,0 1-1,0-1 1,-1 1 0,1-1 0,0 1-1,0-1 1,-1 1 0,1 0-1,0-1 1,0 1 0,-1-1-1,1 1 1,-1 0 0,1-1-1,0 1 1,-1 0 0,1-1 0,-1 1-1,1 0 1,-1-1 0,-1 1 35,0-1 0,1 0 0,-1 1 0,1-1 0,-1 1 0,0-1 1,1 1-1,-1 0 0,0 0 0,1 0 0,-1 0 0,0 0 0,1 0 0,-4 1 1,-1 2-130,-1 0 1,1 0-1,0 1 1,0 0-1,0 0 1,1 0 0,-1 1-1,1 0 1,0 0-1,1 0 1,-1 1 0,-6 10-1,0 2 77,1 0-1,1 0 0,-9 24 1,14-28-160,0 0 0,0-1-1,1 1 1,1 1 0,-1 20 0,2-28 1,1-1-1,1 0 1,-1 1-1,1-1 0,0 0 1,0 0-1,1 0 1,0 1-1,0-1 1,0-1-1,1 1 1,-1 0-1,2-1 0,5 10 1,-7-13-1,0 0 0,0 0 1,0 0-1,0-1 0,0 1 0,1 0 0,-1-1 1,0 1-1,1-1 0,0 0 0,-1 0 1,1 0-1,-1 0 0,1 0 0,0-1 0,0 1 1,3-1-1,-2 0 4,0 0 1,1 0-1,-1-1 1,0 0-1,0 0 0,1 0 1,-1-1-1,0 1 1,0-1-1,4-2 1,3-4 41,0 1 0,0-1 0,-1-1 0,0 1 0,-1-2 0,10-12 0,-8 8 88,0 0 1,-2-1 0,0 0 0,14-32 0,-19 39-62,-1-1 0,-1 0 0,1 1 0,-1-1 0,-1 0 0,0 0 0,0 0 0,0-1 0,-1 1 0,-1 0 0,-1-12 0,1 18-91,0 0-1,0 0 1,1 1-1,-2-1 1,1 0-1,0 0 0,0 1 1,-1-1-1,0 1 1,1 0-1,-1-1 1,0 1-1,0 0 1,0 0-1,-1 0 0,1 0 1,0 0-1,-1 1 1,1-1-1,-1 1 1,1-1-1,-1 1 0,0 0 1,0 0-1,1 0 1,-1 1-1,0-1 1,0 1-1,0-1 1,0 1-1,0 0 0,-5 1 1,3-1-265,-1 1 0,0-1 1,1 2-1,-1-1 0,1 1 0,-1-1 1,1 1-1,0 1 0,-1-1 0,1 1 1,1 0-1,-1 0 0,0 1 0,1-1 1,-1 1-1,-3 4 0,0 5-527,7 0-136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3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21957,'9'10'2016,"-1"-3"-1400,-5-5-296,0-4 1169,3 1-1017,0-3-1000,-4-2-449,0-4 737,-2 0-200,-14-6-200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3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0 18500,'8'3'2973,"-11"7"-783,0-5-2032,-22 44 1155,15-31-1155,1 1-1,-8 21 1,14-32-123,-1 5 63,0 0-1,0 0 0,1 1 0,1-1 1,-1 15-1,3-26-66,0 1 1,0 0-1,0 0 1,0 0-1,1 0 0,-1 0 1,1-1-1,0 1 0,0 0 1,0-1-1,0 1 1,0 0-1,1-1 0,-1 0 1,1 1-1,0-1 1,-1 0-1,1 1 0,0-1 1,0 0-1,0-1 1,1 1-1,-1 0 0,0-1 1,1 1-1,-1-1 1,1 0-1,0 1 0,-1-1 1,4 0-1,2 2 1,1-1 0,-1-1 0,0 0-1,1 0 1,-1 0 0,1-1 0,-1-1 0,1 1 0,-1-1-1,1-1 1,10-2 0,-10 1-340,-1 0 0,0 0 0,0 0 0,-1-1 0,1 0 0,-1-1 0,0 0 1,0 0-1,0 0 0,-1-1 0,1 0 0,-1 0 0,-1-1 0,1 1 0,-1-1 0,-1-1 0,8-13 0,-2-3-854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15267,'-16'19'2161,"8"9"-1017,-4 1-456,5 5 2113,1 1-1401,2-2-480,1-2-200,10 1-672,3-4-384,-1-8-760,5-2 960,5-11-224,2-6-128</inkml:trace>
  <inkml:trace contextRef="#ctx0" brushRef="#br0" timeOffset="1">344 200 21261,'2'16'1768,"-2"-8"-1272,0-5-312,0-1 504,1-2-824,2-6 288,-3-3-152,-2-5-248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5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59 16980,'1'-2'204,"0"0"0,0 0 0,0 0 0,0 0 0,-1 0 0,1 0 0,-1 0 0,1 0 0,-1 0 0,0 0 0,0 0 0,0 0 0,0 0 0,0 0 0,0 0 0,-1-1 0,0-2 0,0 4-100,0 0 0,0-1 0,1 1 0,-1 0 0,-1 0 0,1 0 0,0-1 0,0 1 0,0 0 0,-1 1 0,1-1 0,0 0 0,-1 0 0,1 0 0,-1 1 0,1-1 0,-1 1 0,1-1 0,-1 1 0,1 0 0,-1 0 0,1-1 0,-1 1 0,-2 0 0,-4 1-1,-1-1 0,0 1 0,0 0 0,1 1 0,-1 0 1,1 0-1,-1 1 0,1 0 0,0 1 0,0 0 0,0 0 0,0 0 1,1 1-1,0 0 0,0 1 0,-12 12 0,7-6-104,1 0 0,1 1 1,0 0-1,0 1 0,1 0 0,1 0 0,0 1 0,-5 17 0,10-24 10,0 0 0,1 1 0,1-1-1,-1 0 1,1 1 0,1-1 0,0 1 0,1 13-1,-1-20 4,0-1 0,0 1 0,1 0 0,-1 0 0,1 0-1,-1 0 1,1 0 0,0 0 0,-1-1 0,1 1 0,0 0-1,0-1 1,0 1 0,1-1 0,-1 1 0,0-1 0,1 1 0,-1-1-1,1 0 1,-1 0 0,1 1 0,-1-1 0,1 0 0,0-1-1,0 1 1,-1 0 0,1 0 0,0-1 0,0 1 0,0-1-1,0 0 1,0 1 0,0-1 0,0 0 0,-1 0 0,1 0-1,0 0 1,0-1 0,0 1 0,0 0 0,0-1 0,2 0-1,5-2 52,-1 0-1,0-1 1,0 0-1,0 0 0,0 0 1,-1-1-1,0 0 1,0-1-1,0 0 0,6-7 1,2-2 79,-2 0-1,0-2 1,14-20 0,-22 28-102,-1 0 0,1 0 0,-2 0 0,1 0 1,-1 0-1,-1-1 0,1 0 0,-2 1 0,2-12 0,-3 19-101,0-1-1,0 1 1,0 0 0,0-1-1,0 1 1,0-1 0,0 1-1,-1 0 1,1-1 0,-1 1-1,0 0 1,0 0 0,0-1-1,0 1 1,0 0 0,0 0-1,-1 0 1,1 0 0,-1 0-1,1 1 1,-1-1 0,0 0-1,1 1 1,-1-1 0,0 1-1,0-1 1,0 1 0,0 0-1,-1 0 1,1 0 0,0 0-1,0 0 1,-1 1 0,1-1-1,0 1 1,-1-1 0,1 1-1,0 0 1,-1 0 0,1 0-1,-4 1 1,2-2-105,1 2 1,-1-1 0,1 0-1,0 1 1,-1 0-1,1-1 1,-1 1-1,1 1 1,0-1-1,0 0 1,0 1 0,0 0-1,0-1 1,0 1-1,0 1 1,-3 2-1,-3 11-793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17788,'7'29'2176,"-10"-3"-1168,-4 0-439,0 1 1551,1-1-784,0-2-624,4 3-383,2-5-962,0-6-567,4-6 968,-3 0-208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6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15931,'1'-4'292,"0"1"-1,0-1 1,0 1-1,0 0 1,0-1 0,1 1-1,0 0 1,-1 0-1,1 0 1,0 0-1,0 0 1,1 1-1,-1-1 1,1 1-1,-1-1 1,6-3-1,3-3 812,1 1-1,23-12 1,-23 14-638,0 1 0,0 0 1,1 1-1,24-5 1,-31 8-385,0 0 0,0 0 0,0 1 1,0 0-1,0 0 0,-1 1 0,1-1 1,0 1-1,0 0 0,0 1 0,0 0 1,10 4-1,-14-5-70,-1 0 0,1 0 0,0 0-1,-1 0 1,1 0 0,-1 0 0,1 1 0,-1-1 0,0 1 0,1-1 0,-1 1 0,0 0 0,0-1-1,0 1 1,0 0 0,-1 0 0,1-1 0,0 1 0,-1 0 0,1 0 0,0 3 0,-1-1-5,0 0 1,-1 0 0,1-1 0,-1 1 0,1 0 0,-1 0-1,0 0 1,-1-1 0,1 1 0,-3 4 0,-5 7-7,0 0 0,-1-1 1,-20 23-1,30-36 1,-43 45 2,26-29-22,0 1 0,2 1 1,-23 34-1,37-52 17,0 1-1,0-1 1,1 0 0,-1 0-1,1 0 1,-1 0 0,1 1-1,-1-1 1,1 0-1,0 0 1,0 1 0,0-1-1,-1 0 1,1 0-1,0 1 1,1-1 0,-1 0-1,0 1 1,0-1-1,0 0 1,1 0 0,-1 1-1,1-1 1,-1 0-1,1 0 1,-1 0 0,1 0-1,0 0 1,0 0-1,-1 0 1,1 0 0,0 0-1,0 0 1,0 0-1,0 0 1,0 0 0,0-1-1,0 1 1,0 0-1,0-1 1,3 1 0,4 3-72,1-1 1,0 0 0,0-1 0,17 2-1,-13-2-160,6 2-247,2-2 0,-1 0 1,0-1-1,0-1 0,0-1 1,27-4-1,0-9-255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8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164 192 12347,'-4'3'250,"-69"58"2645,64-53-2297,1 1-1,0 0 1,0 0-1,1 0 1,-10 19-1,16-25-537,0-1 0,0 0 0,0 1 0,0-1 0,1 1 0,-1-1 0,1 1 0,0-1 0,0 1 0,0-1 0,0 1 0,0-1 0,0 1-1,1-1 1,-1 1 0,1-1 0,0 1 0,0-1 0,0 1 0,0-1 0,0 0 0,0 0 0,2 3 0,4 5-42,1-1 1,0-1-1,17 16 1,1 1-17,-14-12 11,-2 1-1,1 0 0,-2 1 0,0 0 0,-1 1 0,0 0 0,9 30 0,-14-37-4,0 0-1,-1 0 0,0 1 0,0-1 0,-1 0 0,-1 0 1,0 1-1,0-1 0,0 0 0,-1 1 0,-1-1 0,0 0 0,0 0 1,0 0-1,-1 0 0,-6 11 0,5-13 60,-1-1 1,0 0-1,0 0 0,0-1 0,-1 1 0,1-1 1,-1 0-1,-1-1 0,1 1 0,-1-1 1,0 0-1,0-1 0,0 0 0,-8 3 0,12-5-26,0 0 0,0-1 1,0 1-1,0-1 0,0 1 0,0-1 0,0 0 0,0 0 0,-1-1 0,1 1 0,0 0 0,0-1 0,0 0 0,0 0 0,-5-2 0,6 1-26,0 1 1,-1-1 0,1 0 0,0 0 0,0 0 0,0-1 0,0 1-1,0 0 1,0-1 0,1 1 0,-1-1 0,1 0 0,0 1 0,0-1 0,0 0-1,0 0 1,0 0 0,1 0 0,-1-4 0,-1-5-74,2-1 0,-1 1 0,2-1 0,-1 0-1,2 1 1,0-1 0,0 1 0,8-23 0,-1 10-105,1 0 1,2 0-1,16-26 0,-17 34 101,1 0 0,1 0 0,0 1 0,1 1 0,1 0 0,0 1 0,19-13-1,1 3 83,2 1 0,54-24 0,-85 44-16,3-1 61,0 0 0,0 0-1,-1-1 1,1 0-1,-1-1 1,0 0-1,0 0 1,8-10-1,-16 16-36,1-1 0,-1 1 0,1-1-1,-1 0 1,1 0 0,-1 1 0,0-1-1,1 0 1,-1 0 0,0 1 0,0-1-1,1 0 1,-1 0 0,0 0 0,0-1-1,-6-5 482,4 7-457,0-1-1,1 1 1,-1 0 0,0 0 0,1 0-1,-1 0 1,0 0 0,1 0 0,-1 0 0,1 1-1,-1-1 1,-3 2 0,1 0-20,-1 1 0,1 0 0,0 0 0,0 1 0,0-1 0,0 1 0,1 0 0,0 0 0,-1 0 0,1 0 0,1 1 0,-5 6 0,6-8-38,0-1-1,0 0 1,1 1 0,-1-1 0,0 1 0,1-1-1,-1 1 1,1-1 0,0 1 0,0-1 0,0 1-1,0 3 1,1-5 1,-1 0 1,0 1-1,1-1 1,0 0-1,-1 1 1,1-1-1,0 0 0,-1 0 1,1 1-1,0-1 1,0 0-1,0 0 0,0 0 1,0 0-1,0 0 1,1 0-1,-1-1 0,0 1 1,0 0-1,1 0 1,-1-1-1,3 1 0,0 0 12,0 0 1,0 0-1,0-1 0,1 1 0,-1-1 0,0 0 0,1-1 0,-1 1 0,0-1 0,0 1 1,0-1-1,1-1 0,-1 1 0,0-1 0,7-3 0,1-2 99,1 0-1,-1 0 1,16-15 0,-14 10 49,0-1 0,-1-1 0,-1 0 0,-1 0 0,0-2 0,0 1 0,-2-1 0,0 0 0,-1-1 1,0 0-1,-1-1 0,7-29 0,-14 42-121,1 0 0,-1 0-1,0 1 1,0-1 0,0 0 0,-1 0 0,-1-6 0,2 10-32,0 0 0,0 1 1,0-1-1,-1 0 0,1 0 1,0 0-1,-1 1 0,1-1 1,0 0-1,-1 0 1,1 1-1,-1-1 0,1 0 1,-1 1-1,0-1 0,1 1 1,-1-1-1,0 1 0,1-1 1,-1 1-1,0-1 0,0 1 1,1 0-1,-1-1 0,0 1 1,0 0-1,0-1 0,1 1 1,-1 0-1,0 0 0,0 0 1,0 0-1,0 0 0,1 0 1,-1 0-1,0 0 0,0 0 1,0 1-1,0-1 0,1 0 1,-1 0-1,0 1 0,0-1 1,1 0-1,-1 1 0,0-1 1,0 1-1,0 0 0,-7 4 2,1 0 0,0 1 0,0 0-1,1 0 1,0 1 0,0 0 0,0 0 0,-8 14-1,1 1-4,1 0 0,-9 24 0,17-37-91,1 1 0,-1-1 0,2 1 0,-1 0 1,2 0-1,-1 0 0,0 13 0,2-20-7,1 0 1,-1 1 0,0-1-1,1 0 1,0 0-1,-1 0 1,1 0-1,0 0 1,1 0 0,-1 0-1,1 0 1,-1-1-1,1 1 1,0 0-1,0-1 1,0 1 0,0-1-1,0 0 1,0 0-1,1 0 1,-1 0-1,1 0 1,0 0 0,-1-1-1,1 1 1,6 1-1,19 6-458,3-6-215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6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2 21949,'1'1'1728,"5"-1"-1256,2 0-224,11 3 664,0-1-191,8-1-417,3 1-208,6-1-272,-5-1-288,-2 0-809,-3-3 1073,-16-3-184,-6 3-160</inkml:trace>
  <inkml:trace contextRef="#ctx0" brushRef="#br0" timeOffset="1">1 263 20004,'22'3'1921,"14"-6"-1249,4-9-296,6 5 800,-1-1-248,-4 3-1048,-3 0-584,-14-1 640,-7-3-184,-11-9-208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3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59 15267,'2'-1'240,"0"0"0,0 0 0,-1 0 0,1-1 0,0 1 0,-1-1 0,1 1-1,-1-1 1,1 1 0,-1-1 0,0 0 0,1 0 0,-1 1 0,0-1 0,0 0 0,-1 0-1,2-3 1,-2 4-141,0 1 1,0-1-1,0 0 0,0 1 0,0-1 0,0 0 1,-1 1-1,1-1 0,0 0 0,0 1 0,-1-1 0,1 0 1,0 1-1,-1-1 0,1 1 0,0-1 0,-1 1 0,1-1 1,-1 1-1,1-1 0,-2 0 0,0 0 54,0 0 1,0-1-1,0 1 0,0 0 0,-1 1 1,1-1-1,0 0 0,-1 1 0,-2-1 1,-15-2-71,0 2-1,-1 0 1,1 2 0,0 0 0,-1 1 0,1 1 0,0 0 0,0 2 0,1 0 0,-1 2 0,-18 8 0,36-14-87,0 0 0,1 0 0,-1 0 0,0 0 0,1 0 0,-1 0 0,0 0 1,1 0-1,0 1 0,-1-1 0,1 0 0,0 1 0,0-1 0,0 1 0,-1 0 0,2-1 1,-1 1-1,0 0 0,0 0 0,0 2 0,1-3 0,0 1-1,0-1 0,1 1 1,-1-1-1,0 1 1,1-1-1,-1 1 1,1-1-1,0 1 0,-1-1 1,1 0-1,0 1 1,0-1-1,0 0 1,0 0-1,0 0 1,0 0-1,0 0 0,0 0 1,1 0-1,-1 0 1,0 0-1,0 0 1,1-1-1,1 2 0,101 44-108,-74-35 106,-1 2 1,-1 0 0,45 30-1,-66-38 10,0 0-1,0 1 0,0 0 0,-1 0 1,0 1-1,0 0 0,-1 0 0,0 0 1,0 1-1,-1 0 0,0 0 0,0 0 1,-1 0-1,0 0 0,0 1 0,-1-1 1,2 14-1,-3-14 2,0-1 0,-1 1-1,0-1 1,-1 1 0,1-1 0,-1 0 0,-1 1 0,1-1-1,-1 0 1,-1 0 0,1 0 0,-1 0 0,-1 0 0,1-1-1,-1 1 1,0-1 0,-6 8 0,4-8 13,0 0 0,-1 0-1,0 0 1,0 0 0,0-1 0,-1 0 0,1-1 0,-1 0-1,0 0 1,0-1 0,-1 0 0,1 0 0,-1-1-1,-9 2 1,4-2 8,0 0 0,0 0 0,-1-2 0,1 0 0,0-1 0,0 0-1,-1-1 1,-25-7 0,30 6-32,2-1-1,-1 1 1,0-2-1,1 1 1,-1-1-1,1-1 1,1 1-1,-1-2 1,1 1 0,0-1-1,0 0 1,1 0-1,0 0 1,-6-10-1,9 11-9,-1 1 0,1-1 0,0 0 0,0 0 0,1 0 0,0-1 0,0 1 0,0 0 0,1-1 0,0 1 0,0-1 0,1 0 0,-1 1 0,2-11 0,0 13 9,0 0-1,0 0 0,1 0 0,-1 0 1,1 0-1,0 0 0,0 0 0,0 1 0,1-1 1,-1 1-1,1-1 0,0 1 0,0 0 1,0 0-1,0 0 0,0 0 0,1 1 0,0 0 1,-1-1-1,1 1 0,0 0 0,0 1 1,6-3-1,32-8 93,1 1 0,0 3 0,69-6 0,-20 3 231,-70 8-233,38-5 390,1-3 1,61-19-1,-115 27-372,0 1 0,-1-1 0,0 0 0,1 0 1,7-6-1,-13 8-84,0 1 0,-1-1 0,1 1-1,0-1 1,0 1 0,-1-1 0,1 0 0,0 1 0,-1-1 0,1 0 0,-1 0 0,1 1 0,-1-1 0,1 0 0,-1 0 0,0 0 0,1 0-1,-1 0 1,0 0 0,0 0 0,1 0 0,-1 1 0,0-1 0,0 0 0,0 0 0,0 0 0,0 0 0,0 0 0,-1 0 0,1 0-1,0 0 1,0 0 0,-1 0 0,1 0 0,0 1 0,-1-1 0,1 0 0,-1 0 0,1 0 0,-1 1 0,0-1 0,1 0 0,-1 0 0,0 1-1,1-1 1,-1 1 0,-1-2 0,-6-4 17,-1 1-1,1-1 1,-1 1-1,0 1 0,0 0 1,-11-3-1,-63-17-462,34 11-170,19 4-11,13 3 525,-1 0-1,0 2 1,0 0 0,-31-2-1,33 8-229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45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29 13739,'1'-1'242,"0"0"-1,0 1 1,-1-1-1,1 0 1,0 0 0,0 0-1,0 1 1,-1-1 0,1 0-1,-1 0 1,1 0 0,-1 0-1,1 0 1,-1 0-1,1 0 1,-1-3 0,0 4-141,0-1 1,0 1-1,0-1 1,0 1-1,0-1 1,-1 1 0,1-1-1,0 1 1,0-1-1,-1 1 1,1 0-1,0-1 1,-1 1-1,1-1 1,0 1 0,-1 0-1,1-1 1,-1 1-1,1 0 1,0-1-1,-1 1 1,1 0-1,-1 0 1,1 0 0,-1-1-1,1 1 1,-1 0-1,1 0 1,-1 0-1,1 0 1,-1 0-1,1 0 1,-1 0 0,1 0-1,-1 0 1,1 0-1,-1 0 1,0 0-1,-13 1 257,-1 1-1,1 0 1,0 1-1,0 0 0,1 1 1,-1 1-1,-21 9 0,16-4-312,0 0 0,0 2-1,1 0 1,-23 20-1,34-26-39,1 0-1,-1 1 0,1 0 1,1 0-1,0 0 0,0 1 1,0 0-1,1 0 0,0 0 1,1 1-1,-4 11 0,6-17-12,0 1 0,0-1-1,1 1 1,0-1 0,-1 1 0,1-1-1,1 0 1,-1 1 0,0-1 0,1 1 0,0-1-1,-1 1 1,1-1 0,1 0 0,-1 0-1,0 1 1,1-1 0,0 0 0,0 0-1,-1 0 1,2-1 0,-1 1 0,0 0-1,1-1 1,-1 0 0,1 1 0,0-1-1,-1 0 1,1 0 0,0 0 0,0-1-1,5 3 1,2-1-107,0 1 0,0-1 0,0-1 0,0 0 0,1 0 0,-1-1 0,1-1 0,-1 1 0,1-2 0,-1 1 0,12-3 0,-3-1-149,0 0-1,0-1 1,-1-1 0,0 0 0,20-11-1,-5-1-233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4:46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14059,'29'8'1536,"1"5"-776,0 2-295,0 6 895,3 8-416,-6 4-224,-5 4-160,-12 12-248,-6 8-88,-15 21-144,-9 8-112,-20 5-440,-8 2-128,-10 1 472,-3-4-56,1-10-120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5:44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13611,'0'0'1528,"0"5"-1344,-2-2 416,2 0-272,3 0-15,3-2-329,-2-4 112,-1-1-32,0-2-56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5:53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 16171,'-6'-2'7236,"19"-1"-5028,24-2-1635,-8 5-287,1 2 0,49 10 0,-53-7-965,1-1 0,-1-1-1,50-1 1,-53-8-2053,-26 4 1779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5:53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68 17684,'-3'16'1976,"5"-11"-1232,9-6-176,5-8 961,8-5-441,2-3-144,6 3-328,1-4-96,0 8-375,0 5-354,-6 5-823,-1 4-304,-6 3 1016,-2 2-264,4-9-224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5:53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17844,'17'6'1803,"0"-1"-1,25 5 1,44 13-1219,-72-18-545,0 1 1,0 0 0,-1 1 0,1 0-1,18 15 1,-28-19-40,-1-1 0,0 1 0,-1 0-1,1 0 1,0 0 0,-1 0 0,0 1 0,1-1 0,-1 1 0,-1 0 0,1-1-1,0 1 1,-1 0 0,0 0 0,0 0 0,0 0 0,-1 0 0,1 0-1,-1 0 1,0 0 0,0 0 0,0 0 0,0 0 0,-1 0 0,-2 8-1,-1 1 8,-1 0 0,-1 0 0,0 0-1,0 0 1,-17 21 0,-48 55 138,67-83-137,-2 1-4,-78 86 148,69-78-514,0-1 0,-2 0 1,-31 20-1,35-29 98,9-7-88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4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45 15915,'7'-17'1010,"5"-10"3472,-12 27-4452,0 0 0,0 0 0,0 0 0,0 0 0,0 0 0,0 0 0,0 0 0,0 0-1,0 0 1,0 0 0,0 0 0,0 0 0,1 0 0,-1 0 0,0 0 0,0 0 0,0 0 0,0 0-1,0 0 1,0 0 0,0 0 0,0 0 0,0 0 0,0 0 0,1 0 0,-1 0 0,0 0 0,0 0 0,0 0-1,0 0 1,0 0 0,0 0 0,0 0 0,0 0 0,0 0 0,0 0 0,0 0 0,1 0 0,-1 0-1,0 0 1,0 0 0,0 0 0,0 0 0,0 0 0,0 0 0,0 0 0,0 1 0,0-1 0,0 0-1,0 0 1,0 0 0,0 0 0,0 0 0,0 0 0,0 0 0,0 0 0,0 0 0,0 0 0,0 1-1,0-1 1,0 0 0,0 0 0,0 0 0,0 0 0,0 0 0,0 0 0,0 0 0,0 0 0,1 20 966,-13 89-192,1-28-712,-17 303-803,28-383 701,0 0 0,0 0 0,0 0-1,0 1 1,0-1 0,0 0 0,0 0 0,0 0 0,-1 0 0,1 0 0,0 0 0,-1 0-1,1 0 1,0 0 0,-1 0 0,1 0 0,-1 0 0,0 0 0,1-1 0,-1 1 0,-1 1-1,2-3 9,-1 1-1,0 0 0,0-1 0,0 1 0,0-1 0,0 0 1,1 1-1,-1-1 0,0 0 0,0 1 0,1-1 0,-1 0 0,1 0 1,-1 0-1,1 1 0,-1-1 0,1 0 0,-1 0 0,1 0 0,0 0 1,-1 0-1,1-1 0,-11-26-236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4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17820,'1'-6'295,"-1"1"1,1-1-1,0 1 1,1 0-1,0-1 1,-1 1-1,2 0 1,-1 0-1,0 0 1,1 0-1,0 0 1,0 1 0,1-1-1,-1 1 1,6-5-1,5-4 287,0 0 0,1 1 0,18-11 0,-17 13-400,1 1-1,0 1 1,0 1 0,1 0-1,0 1 1,0 1 0,32-5 0,-24 6-123,1 2 1,0 0-1,0 2 1,48 6-1,-60-4-57,-1 1 0,0 1-1,0 0 1,0 1 0,0 0 0,-1 1-1,26 16 1,-35-20-3,0 1 1,0 0-1,0 0 1,0 0-1,0 1 0,-1 0 1,0-1-1,1 1 0,-1 0 1,-1 0-1,1 1 1,-1-1-1,1 0 0,-1 1 1,0 0-1,-1-1 1,1 1-1,-1 0 0,0 0 1,0 0-1,-1 0 0,1 0 1,-1 0-1,0 0 1,0 0-1,-2 9 0,0-9 6,0 0 0,0 1 0,0-1 0,-1-1 0,0 1 0,0 0 0,0-1 0,0 1 0,-1-1 0,0 0 0,1 0 0,-2 0 0,1-1 0,0 0 0,-1 1 0,1-1 0,-7 2 0,-11 6 27,1-1 0,-37 11 0,48-18-22,-67 15-1115,62-15 594,13-1 244,5 3-73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9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20068,'2'1'112,"-1"0"-1,0-1 0,1 1 1,-1-1-1,0 0 0,1 0 1,-1 1-1,1-1 1,-1 0-1,1 0 0,-1 0 1,0 0-1,1-1 0,-1 1 1,1 0-1,-1-1 0,0 1 1,2-1-1,27-14 221,-20 9-56,59-34 815,-2-3 0,71-59 0,-98 68-818,-1-1 1,-2-2-1,-2-1 1,42-60 0,-57 68-148,-15 19-62,-10 14-26,-10 15-17,-14 26-377,3 2 0,1 1 0,3 2 0,-17 50 0,37-91 28,-10 33-612,11-38 864,0-1 0,1 1 1,0 0-1,-1-1 0,1 1 0,0 0 0,0-1 0,1 1 0,-1-1 0,0 1 0,1 0 1,1 3-1,7 1-631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5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0 16572,'-17'18'1332,"2"0"0,0 1 0,1 1 0,-21 40 0,-32 90-351,52-111-756,2 0-1,-11 57 0,19-70-123,2 0-1,0-1 0,2 1 1,4 51-1,-2-69-120,0 0 0,1 0 0,0 0 0,1 0 0,0 0 1,0-1-1,7 13 0,-9-18-20,1 0 0,-1 1 0,1-1 0,-1 0 0,1 0 0,0 0 0,0 0 1,-1-1-1,1 1 0,1 0 0,-1-1 0,0 1 0,0-1 0,0 0 0,1 0 0,-1 0 1,1 0-1,-1 0 0,1 0 0,-1-1 0,1 1 0,-1-1 0,1 0 0,0 0 0,-1 0 1,1 0-1,3-1 0,24-10-186,9-9-79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1 19156,'-2'21'1905,"-14"11"-1265,-5-1-256,-4 8 888,-2 1-384,0 3-328,-2 3-168,4-5-296,-1 1-96,4-6-248,2-3-200,3-6-528,3-6-216,1-10 896,4-6-264,5-8-153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6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19812,'5'14'1921,"10"4"-1265,2 3-248,3-2 784,6 5-224,1 3-312,2-2-207,-1-2-489,0 2-281,-7-3-743,1-4-2000,-9 0 2616,-5-5-449,-5-3-303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15963,'4'0'2073,"8"4"-1217,8-3-216,3-1 1633,8 0-1217,5 2-176,6-2-224,1 3-136,-2-3-232,1 3-264,-11-3-592,-1 5-352,-11-2 736,-5-1-144,-15 3-128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6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12819,'7'5'1616,"2"-2"-888,2-1 0,2 0 857,1 1-121,4 1 40,0-3-71,4 2-97,1-1-160,0-1-112,4-1-287,3 0-113,-1-1-576,1-1-488,-9-1 384,-2 2-48,-9 0-120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19004,'13'-8'827,"0"1"-1,1 0 1,-1 1-1,2 0 1,-1 1-1,0 1 1,1 0-1,28-3 1,-39 7-730,0-1-1,0 1 1,1-1-1,-1 1 1,0 1-1,0-1 1,0 0 0,0 1-1,0 0 1,0 0-1,-1 0 1,1 0 0,0 1-1,0 0 1,6 3-1,-9-3-80,1-1 0,0 1 0,-1-1 0,1 1 0,-1 0 0,0 0-1,1 0 1,-1-1 0,0 1 0,0 1 0,0-1 0,0 0 0,-1 0 0,1 0 0,-1 0-1,1 0 1,-1 1 0,0-1 0,1 0 0,-1 0 0,-1 1 0,1-1 0,0 0-1,0 0 1,-1 1 0,1-1 0,-1 0 0,0 0 0,-1 3 0,-1 3-5,0 0 0,-1-1 0,0 1 0,-1-1 0,0 0 0,0 0 0,-10 11 0,-5 0 14,-24 19-1,26-23-13,1 1 0,-20 21 0,35-34-12,0 0 0,1 0 0,-1 0 0,1 0 0,0 0 0,-1 0 0,1 0 0,0 1 0,0-1-1,0 0 1,1 1 0,-1-1 0,1 1 0,-1-1 0,1 0 0,0 1 0,0-1 0,0 1 0,0-1-1,1 5 1,-1-5-37,1 0 0,0 0 0,0 0-1,1 0 1,-1-1 0,0 1-1,1 0 1,-1-1 0,1 1 0,-1-1-1,1 1 1,0-1 0,-1 0-1,1 0 1,0 0 0,0 0 0,0 0-1,0 0 1,0 0 0,0-1-1,0 1 1,0-1 0,0 1 0,3-1-1,2 1-97,0-1-1,0 0 0,0 0 0,0 0 1,0-1-1,0 0 0,0 0 1,0-1-1,-1 0 0,1 0 1,7-4-1,17-8-337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19900,'4'4'457,"1"0"0,-1 0 0,0-1 0,1 1-1,0-1 1,-1-1 0,8 4 0,14 9 633,-17-9-998,-1 0 0,-1 1-1,0-1 1,0 1 0,0 1 0,0-1-1,-1 1 1,-1 1 0,1-1 0,-1 1-1,3 9 1,-5-10-84,0 0 0,-1 0 1,0 1-1,0-1 0,-1 1 1,0-1-1,-1 1 0,0-1 0,0 1 1,-1-1-1,0 1 0,0-1 0,-3 10 1,-7 13-124,-1 0 0,-2-1 0,-1 0 1,-1-1-1,-1-1 0,-34 41 1,44-59-173,-27 30-412,32-37 643,-1 0 0,-1-1 0,1 1 0,0-1 0,-1 1-1,1-1 1,-1 0 0,1 0 0,-8 2 0,-7-2-395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8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9 27686,'6'-3'48,"4"0"-96,1 1-256,-2 1-96,-1 1-432,1 3-113,1-3 689,-3-2-200</inkml:trace>
  <inkml:trace contextRef="#ctx0" brushRef="#br0" timeOffset="1">0 198 18348,'10'4'2288,"17"-1"-1207,6-3-441,9-1 1448,2-2-639,2-3-745,0 0-568,-6 3 56,-5 5-160,-21 2-176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19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18236,'0'-1'161,"0"0"-1,0 1 1,-1-1 0,1 1-1,0-1 1,0 0 0,0 1-1,0-1 1,0 1 0,0-1-1,0 0 1,0 1 0,0-1-1,1 1 1,-1-1 0,0 0-1,0 1 1,0-1 0,1 1-1,-1-1 1,0 1 0,1-1-1,-1 1 1,0-1 0,1 1-1,-1-1 1,1 1 0,-1 0 0,0-1-1,1 1 1,-1-1 0,1 1-1,-1 0 1,2-1 0,18-11 2205,-12 10-2108,0 1 0,0 1 0,1-1 0,-1 2 0,0-1 1,0 1-1,0 0 0,13 4 0,32 3 2,-46-8-9,5 0-714,0 1 0,-1-2 0,14-2 0,-23 3 353,0 0-1,0-1 0,0 1 0,1-1 0,-1 1 1,0-1-1,0 0 0,0 0 0,0 0 0,0 0 1,-1 0-1,1-1 0,0 1 0,0 0 0,-1-1 1,1 1-1,-1-1 0,1 0 0,-1 1 0,0-1 1,0 0-1,1 0 0,0-3 0,1-16-681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 19108,'18'-11'1804,"-11"7"1550,-14 21-1268,-5 5-1877,2 0-1,0 1 0,1 0 0,1 1 0,1 0 1,-6 41-1,13-61-199,0-1 0,0 1 0,0-1 0,0 1 0,0-1 0,1 1 0,-1-1 0,1 1 0,0-1 1,0 0-1,1 0 0,-1 1 0,1-1 0,-1 0 0,1 0 0,0 0 0,0 0 0,0-1 0,0 1 0,4 3 0,-3-4 0,0 0 0,1 0 1,-1 0-1,1-1 0,-1 1 0,1-1 0,0 0 0,-1 0 0,1 0 1,0 0-1,0 0 0,-1-1 0,1 0 0,0 0 0,0 0 1,0 0-1,0-1 0,4 0 0,0-1-176,0 0 0,-1 0 0,1-1-1,-1 1 1,0-2 0,0 1 0,0-1 0,0 0 0,-1 0 0,1-1-1,-1 0 1,0 0 0,-1 0 0,1-1 0,-1 0 0,0 0 0,0-1-1,-1 1 1,0-1 0,0 0 0,-1 0 0,0 0 0,4-10-1,-2-12-597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9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5 19108,'1'-1'115,"0"1"1,0-1-1,-1 1 0,1-1 0,0 1 0,0 0 1,0-1-1,0 1 0,0 0 0,0 0 1,0 0-1,0 0 0,0 0 0,0 0 1,0 0-1,0 0 0,0 0 0,0 0 1,0 1-1,0-1 0,0 0 0,0 1 0,0-1 1,0 0-1,-1 1 0,1-1 0,0 1 1,0 0-1,0-1 0,-1 1 0,1 0 1,0-1-1,-1 1 0,1 0 0,-1 0 1,1-1-1,0 3 0,3 3 215,0 0 0,-1 1-1,6 13 1,-8-16-273,5 13 14,0 0 0,-2 0 0,0 1 0,-1 0 1,0 0-1,-2 0 0,0 0 0,-2 25 0,-2-18-91,-1 0 0,-1 0 0,-1 0 0,-1-1 0,-14 32-1,-5-3-394,-3-1-1,-1-1 1,-3-1-1,-52 60 1,-51 54-396,72-90 218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0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16724,'-4'17'2280,"-2"3"-1064,0 2-432,2 2 1705,2 2-833,2 0-583,-1-2-185,5 1-584,-1-1-336,4-3-816,-2 0-489,-1-9 1089,3-6-288,5-6-144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33 17836,'0'-1'153,"0"1"-1,0-1 1,0 0 0,0 0-1,0 1 1,1-1 0,-1 0 0,0 0-1,0 1 1,1-1 0,-1 0-1,0 1 1,1-1 0,-1 0 0,1 1-1,-1-1 1,0 0 0,1 1-1,0-1 1,-1 1 0,1-1 0,-1 1-1,1-1 1,0 1 0,-1-1 0,1 1-1,0 0 1,-1-1 0,1 1-1,0 0 1,0 0 0,26-9 2113,-15 7-1856,0 1-1,-1 0 0,1 0 0,0 1 0,16 2 1,-26-2-386,0 1 0,0-1 1,0 1-1,0-1 0,0 1 1,0 0-1,0 0 0,-1 0 1,1 0-1,0 0 0,0 0 1,-1 0-1,1 1 0,-1-1 1,1 1-1,1 1 0,-2-1-21,0 0 0,0 0 0,-1 0 0,1 0 0,-1 0-1,1 0 1,-1 1 0,0-1 0,0 0 0,0 0 0,0 0-1,0 0 1,0 0 0,0 1 0,-1-1 0,1 0 0,-1 0 0,0 0-1,-1 3 1,-5 9-5,0 0-1,-1-1 1,-1 0-1,0 0 1,-1-1-1,0 0 1,-1-1-1,-15 13 1,10-8 45,0 0 0,-23 32 0,38-47-38,1-1 1,-1 1-1,1-1 0,-1 1 1,1-1-1,0 1 0,-1 0 0,1-1 1,0 1-1,0-1 0,0 1 1,-1 0-1,1-1 0,0 1 1,0 0-1,0-1 0,0 1 0,0 0 1,0-1-1,0 1 0,0-1 1,0 1-1,1 1 0,-1-2 0,1 1-1,-1-1 1,1 0 0,-1 1-1,1-1 1,-1 0-1,1 1 1,-1-1-1,1 0 1,0 1 0,-1-1-1,1 0 1,-1 0-1,1 0 1,0 0-1,-1 0 1,1 0 0,0 0-1,0 0 1,38-5 94,-33 3-88,22-4-304,0-2 0,-1-1-1,0-1 1,-1-2-1,27-14 1,-15 4-52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23 14979,'3'-3'376,"0"1"-1,0 0 1,1 0-1,-1 0 0,1 0 1,-1 0-1,1 1 1,0-1-1,-1 1 1,1 0-1,0 0 0,0 0 1,0 1-1,0 0 1,0-1-1,0 1 1,0 1-1,7 0 0,-7 0-235,0 1 0,0-1 0,0 1 0,-1 0 0,1 0 0,0 0 0,-1 1 0,0-1 0,1 1 0,-1 0 0,0 0 0,0 0 0,-1 0 0,1 0 0,-1 1 0,1-1 0,3 8 0,0 3-4,0 0 0,-1 1 0,-1 0 0,0-1 0,-1 1 0,3 25 0,-4-2 156,-3 58-1,-2-58-226,-2 0 0,-2 0 0,-1 0-1,-2-1 1,-1 0 0,-2-1 0,-34 67 0,30-74-786,0 0 0,-2-1 0,-2-1 0,0-1 0,-36 34-1,51-54 520,-1 0 0,0 0 0,0-1-1,0 0 1,-1 0 0,1-1 0,-1 0-1,-9 3 1,-11-3-933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2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9 13267,'3'-9'4345,"-14"23"-2011,-17 25-861,12-12-1082,1 0 0,1 1 0,1 0 0,-16 53 0,-17 124 534,34-122-472,-4 120 1,15-144-486,3-1 1,19 110-1,-15-138 89,18 53 0,-19-70-12,1 0 0,0 0 0,1 0 0,0-1 0,1 0 0,10 12 0,12 6-92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169 131 9178,'8'-5'771,"0"-1"513,0 0 0,0-1 0,-1 0 0,8-8-1,-14 13-920,1 0 0,0-1-1,-1 1 1,0 0-1,1-1 1,-1 1-1,0-1 1,0 1 0,-1-1-1,1 1 1,0-1-1,-1 0 1,0 1-1,1-1 1,-1 0 0,0 1-1,0-1 1,-1 0-1,1 1 1,-1-5-1,0 5-258,0 0 0,0 1 0,0-1 0,0 0-1,0 1 1,0-1 0,0 1 0,0 0-1,-1-1 1,1 1 0,0 0 0,-1 0-1,1 0 1,-1 0 0,0 0 0,1 0-1,-1 0 1,0 0 0,0 1 0,1-1-1,-1 1 1,0-1 0,0 1 0,0 0-1,1-1 1,-1 1 0,0 0 0,0 0 0,0 0-1,0 1 1,-2 0 0,-2-1-56,-1 1 1,1 0-1,0 1 1,0 0-1,-1 0 1,1 0-1,1 1 1,-7 3-1,1 1-45,0 1-1,0 1 1,1 0-1,0 0 1,-16 22-1,20-24-13,1 0 0,0 1-1,1 0 1,-1 0-1,1 0 1,1 1 0,0-1-1,0 1 1,-3 16 0,6-23 11,0-1 0,0 1 0,0 0 1,-1 0-1,1-1 0,1 1 1,-1 0-1,0-1 0,0 1 1,1 0-1,-1-1 0,1 1 1,-1 0-1,1-1 0,0 1 0,0-1 1,0 1-1,0-1 0,0 1 1,0-1-1,0 0 0,0 1 1,0-1-1,2 1 0,-1-1 3,0 0 0,0 0 0,1 0 0,-1 0 0,0 0 0,1-1 0,-1 1 0,1-1 0,-1 1 0,1-1 0,-1 0 0,1 0 0,-1 0 0,0 0 0,1-1 0,4 0 0,3-3 19,0 1 0,0-1 1,-1 0-1,0-1 0,1 0 0,-1-1 0,-1 0 0,1 0 0,12-14 0,-6 5 41,-1 0 0,0-1 0,21-34-1,-31 46-63,-2-1 0,1 0 0,0 1 0,-1-1-1,0-1 1,0 1 0,0 0 0,-1 0 0,2-10-1,-14 23-642,6-2 349,0 1-1,1 1 0,0-1 1,1 0-1,0 1 1,0 0-1,0 0 1,1 0-1,0 0 0,1 0 1,0 0-1,0 0 1,1 13-1,1 6-492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4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14059,'-9'38'2064,"1"-1"-1199,1 0-401,-2-2 2152,5 0-2000,2-5-320,2-9-680,2-9-336,2-3 528,0-5-168,3-4-176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42 20692,'6'-5'461,"1"0"0,-1 0-1,1 1 1,1 0-1,-1 0 1,1 1-1,-1-1 1,12-2-1,-17 6-405,0-1 0,0 1 0,-1 0-1,1-1 1,0 1 0,0 0 0,0 0 0,0 0-1,0 0 1,0 1 0,0-1 0,0 0-1,-1 1 1,1 0 0,0-1 0,0 1 0,0 0-1,-1 0 1,1 0 0,0 0 0,-1 0-1,1 0 1,-1 0 0,1 0 0,-1 1-1,0-1 1,0 1 0,1-1 0,-1 1 0,0-1-1,0 1 1,0 0 0,-1 0 0,1-1-1,0 1 1,-1 0 0,1 0 0,-1 0-1,1 0 1,-1 0 0,0 2 0,0 2-41,0 0 1,0 0-1,0 0 1,-1 0-1,0 0 0,0-1 1,0 1-1,-1 0 1,0-1-1,0 1 1,-1-1-1,-4 9 0,-6 7 9,-24 31-1,31-44-13,-32 38 47,-19 28 0,56-73-53,0 0-1,0 0 0,0 0 1,1 0-1,-1 0 0,0 1 1,1-1-1,-1 0 0,1 0 1,0 0-1,-1 1 0,1-1 1,0 0-1,0 1 0,-1-1 1,1 0-1,0 0 0,0 1 1,1-1-1,-1 0 0,0 1 1,1 1-1,0-2 0,0 0 0,-1 0 0,1 0 0,0 0 1,0 0-1,0 0 0,1-1 0,-1 1 0,0 0 0,0-1 0,0 1 0,0-1 0,1 1 0,-1-1 0,0 1 0,1-1 0,1 1 0,8 0-29,0-1 0,0 0 0,0 0 0,12-2 0,-22 2 15,46-6-1854,-1-2 1,50-14-1,-61 10 800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5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17396,'7'3'2176,"3"4"-1368,0 5-344,-1 1 1633,2 11-1209,-2 6-168,-9 12-352,-2 6-128,-11 13-136,-5 3-64,-5 3-192,-9 1-264,-5-5 728,-6-6-352,-7-11-24,1-7-32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6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8 14123,'3'-7'4742,"-15"22"-2612,-1 6-1862,2 0-1,0 1 0,2 1 1,0 0-1,1 0 1,-6 35-1,5-7-93,3 0-1,-1 52 1,10 61-255,0-137-58,0-1 0,2 0 0,1 0 1,11 29-1,-6-28-77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6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16596,'1'-4'414,"0"-1"0,0 1 1,0-1-1,1 1 1,0-1-1,0 1 1,0 0-1,0 0 1,1 0-1,0 0 0,0 0 1,3-3-1,-3 4-162,-1 0 0,1 1 0,0-1-1,0 1 1,-1 0 0,1 0-1,1 0 1,-1 0 0,0 1 0,0-1-1,1 1 1,-1 0 0,1 0 0,-1 0-1,1 0 1,4 0 0,-7 1-224,0 0 1,0 0-1,0 0 1,0 0-1,0 1 0,0-1 1,0 0-1,0 0 1,0 1-1,0-1 0,0 1 1,0-1-1,-1 1 1,1-1-1,0 1 0,0-1 1,0 1-1,-1 0 0,1 0 1,0-1-1,-1 1 1,1 0-1,-1 0 0,1 0 1,-1-1-1,1 1 1,-1 0-1,1 0 0,-1 0 1,0 0-1,0 0 1,1 0-1,-1 0 0,0 0 1,0 0-1,0 0 1,0 0-1,0 0 0,0 0 1,-1 0-1,1 0 1,0 0-1,-1 1 0,-1 7-7,0 0-1,0-1 1,-7 15 0,8-19 9,-21 47-51,12-31 40,2 0 0,0 1 0,1 0 0,-5 26 0,12-44-12,-1-1 0,1 1 0,0-1 1,0 1-1,-1-1 0,2 1 0,-1-1 0,0 1 0,0-1 0,1 1 0,-1-1 0,1 1 0,0-1 0,0 0 0,0 1 0,0-1 1,0 0-1,1 0 0,-1 0 0,0 0 0,1 0 0,0 0 0,-1 0 0,1 0 0,4 3 0,1-2-50,0 1-1,1-1 0,-1 0 1,1-1-1,-1 0 1,14 2-1,9 3-342,-14 0 264,-5 0-78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1:55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85 12195,'34'-30'2533,"-32"28"-2198,1-1-1,-1 1 0,0-1 1,0 1-1,-1-1 1,1 0-1,-1 0 1,1 0-1,-1 0 0,0 0 1,2-5-1,-3 7-248,-1 0 0,1 0 0,0 1-1,0-1 1,0 0 0,-1 1-1,1-1 1,0 0 0,-1 1 0,1-1-1,0 0 1,-1 1 0,1-1 0,-1 0-1,1 1 1,-1-1 0,1 1 0,-1-1-1,0 1 1,1 0 0,-1-1-1,1 1 1,-1-1 0,0 1 0,0 0-1,1 0 1,-1-1 0,0 1 0,1 0-1,-1 0 1,0 0 0,0 0 0,1 0-1,-1 0 1,0 0 0,-1 0 0,-29 2 742,20 1-735,0 1 0,1 0 1,0 1-1,0 0 0,0 0 0,0 1 0,-15 13 0,6-3-83,1 1 0,-24 28 0,33-35-13,0 2 0,1-1 0,0 1 0,1 1-1,1-1 1,0 1 0,0 0 0,-4 17 0,10-29 0,0 1 0,-1-1 0,1 1 0,0-1 0,0 1 0,0-1 0,0 1 1,0-1-1,0 1 0,0 0 0,0-1 0,1 1 0,-1-1 0,0 1 0,1-1 0,1 3 0,-2-4-1,1 1 0,-1 0 0,1-1 1,0 1-1,0 0 0,-1-1 0,1 1 0,0-1 0,0 1 0,0-1 0,0 0 1,-1 1-1,1-1 0,0 0 0,0 1 0,0-1 0,0 0 0,0 0 1,0 0-1,1 0 0,3 0-5,-1-1-1,1 0 1,0 0 0,-1 0 0,1 0 0,-1-1 0,1 1 0,-1-1-1,5-3 1,11-7 12,-1-1-1,0-1 1,-1-1-1,30-31 1,56-76 699,-79 89-302,-25 33-395,0 0 0,0 1 0,0-1 1,0 0-1,0 0 0,0 0 0,0 0 0,0 0 0,0 0 0,0 0 0,0 0 0,0 0 0,0 0 0,0 0 1,0 0-1,0 0 0,0 0 0,0 0 0,0 1 0,0-1 0,0 0 0,0 0 0,1 0 0,-1 0 0,0 0 0,0 0 1,0 0-1,0 0 0,0 0 0,0 0 0,0 0 0,0 0 0,0 0 0,0 0 0,0 0 0,0 0 0,0 0 1,0 0-1,0 0 0,0 0 0,1 0 0,-1 0 0,0 0 0,0 0 0,0 0 0,0 0 0,0 0 0,0 0 1,0 0-1,0 0 0,0 0 0,0 0 0,0 0 0,0 0 0,0 0 0,0 0 0,0 0 0,0 7 76,-13 32 116,4-16-116,-5 30 0,13-46-142,-1-1-1,2 0 0,-1 1 0,1-1 0,0 1 0,0-1 0,1 0 0,0 1 0,3 10 0,-4-16 0,1 1-1,-1-1 1,1 0-1,0 0 1,0 1-1,-1-1 1,1 0-1,0 0 1,0 0-1,0 0 1,0 0-1,0 0 1,1-1-1,-1 1 1,0 0-1,0 0 1,1-1-1,-1 1 1,0-1-1,1 1 1,-1-1-1,0 0 1,1 1-1,-1-1 1,0 0-1,1 0 1,-1 0-1,1 0 1,-1 0-1,1 0 0,-1 0 1,0-1-1,1 1 1,-1-1-1,2 0 1,2 0-33,0-1 1,0 1-1,0-1 1,0-1 0,-1 1-1,1-1 1,-1 0-1,7-5 1,9-16-455,-2-7-71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7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7 19252,'0'-1'54,"0"1"1,0-1-1,-1 1 0,1 0 0,0-1 0,0 1 1,0 0-1,0-1 0,-1 1 0,1 0 1,0 0-1,-1-1 0,1 1 0,0 0 1,0 0-1,-1-1 0,1 1 0,0 0 0,-1 0 1,1 0-1,0 0 0,-1 0 0,1-1 1,-1 1-1,1 0 0,0 0 0,-1 0 0,1 0 1,0 0-1,-1 0 0,1 0 0,-1 0 1,-13 8 609,-11 20 1,23-26-491,-25 34 39,1 2 0,2 0-1,2 2 1,1 0 0,2 2 0,2 0 0,-21 81 0,32-94-112,1 0 0,-2 48 0,6-67-87,1-1 1,1 0 0,-1 0-1,1 0 1,1 1 0,0-1-1,0 0 1,1-1 0,0 1-1,1 0 1,-1-1 0,8 12-1,-8-16 18,0-1 0,1 1 0,-1-1 0,1 0 0,0 0 0,0 0 0,0 0 0,0 0 0,0-1 0,1 0 0,-1 0 0,1 0 0,-1-1 0,1 1 0,0-1 0,0 0 0,-1 0 0,1-1 0,0 0 0,0 0 0,10-1 0,17-2 64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1 279 15603,'0'0'113,"0"0"0,0 1 0,0-1 0,0 0 0,0 1 0,0-1 0,0 1 0,-1-1 0,1 0 0,0 1 0,0-1-1,1 1 1,-1-1 0,0 0 0,0 1 0,0-1 0,0 0 0,0 1 0,0-1 0,0 0 0,1 1 0,-1-1 0,0 0 0,0 1-1,0-1 1,1 0 0,-1 1 0,0-1 0,1 0 0,-1 0 0,1 1 0,11-5 2143,22-23-173,-24 19-1551,192-162 3775,-137 115-3717,-35 30-349,-30 34-191,-5 8-77,4-15 24,-22 69-248,12-42-393,1 1 1,2 0-1,1 1 1,-6 61 0,13-89 415,1 20-1002,-1-22 1187,0-1 0,0 1-1,0 0 1,1-1 0,-1 1 0,0-1 0,0 1-1,1 0 1,-1-1 0,0 1 0,1-1 0,-1 1-1,1-1 1,-1 1 0,1-1 0,-1 1 0,1-1-1,-1 1 1,1-1 0,-1 0 0,1 1 0,-1-1-1,1 0 1,-1 1 0,1-1 0,0 0-1,-1 0 1,1 0 0,0 0 0,-1 0 0,1 1-1,1-1 1,15-5-838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8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19972,'6'1'1761,"0"1"-1249,0-2-232,4 0 760,0-2-264,4 1-544,2 0-480,0-4-1856,-2-2 1896,-1 0-280,-3-2-177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8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55 22469,'-8'15'18,"0"0"0,-9 28 0,14-37-9,2 0 0,-1 0 0,1 0 1,0 0-1,0 0 0,1 0 0,0 0 0,0 1 0,0-1 0,3 11 1,-3-16 2,0 0 0,0 0 0,1 0 0,-1 0 0,1 1 0,-1-1 0,1 0 1,-1 0-1,1 0 0,0 0 0,-1 0 0,1 0 0,0 0 0,0-1 0,0 1 1,0 0-1,0 0 0,0-1 0,0 1 0,0 0 0,0-1 0,0 1 1,0-1-1,1 1 0,1-1 15,-1 1 0,0-1-1,1 0 1,-1 0 0,1 0 0,-1-1 0,0 1 0,1 0 0,-1-1 0,0 0 0,4-1-1,5-3 135,-1 0 0,1-1 0,15-12 0,-4 3 249,-2-2-1,24-22 1,-38 32-301,0 1-1,-1-1 1,1 0 0,-1 0 0,-1 0 0,1-1 0,-1 1-1,-1-1 1,1 0 0,3-15 0,-7 22-103,0 1 0,1-1 0,-1 0 0,0 0 0,0 1 0,0-1 0,0 0 0,0 0 0,0 0 0,0 1 1,0-1-1,0 0 0,0 0 0,-1 1 0,1-1 0,0 0 0,0 0 0,-1 1 0,1-1 0,0 0 0,-1 1 0,1-1 0,-1 0 0,1 1 0,-2-2 0,1 2-34,0-1-1,0 1 0,0-1 1,-1 1-1,1 0 0,0-1 1,0 1-1,0 0 0,-1 0 0,1 0 1,0 0-1,0 0 0,-1 0 1,-1 1-1,-3 0-228,1 1 1,-1-1-1,1 1 1,-1 1-1,-8 4 1,7-2 41,0 0 1,0 0-1,-9 9 1,4 1-366</inkml:trace>
  <inkml:trace contextRef="#ctx0" brushRef="#br0" timeOffset="1">310 270 18804,'-12'36'1704,"-2"-6"-1208,2-2-255,5 3 295,0-13-392,7-4 1448,0-5-1400,3-13-120,7-3-48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9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15 19460,'-16'5'854,"0"2"-1,0 0 1,0 1 0,-14 10-1,24-14-786,1 0-1,-1 0 0,1 0 0,-1 1 0,1 0 1,1 0-1,-1 0 0,1 1 0,0-1 1,0 1-1,0 0 0,-4 12 0,8-17-65,-1 1-1,0-1 0,1 1 1,0 0-1,-1-1 0,1 1 1,0 0-1,0-1 0,0 1 1,0 0-1,0 0 0,0-1 1,0 1-1,1 0 0,0 3 1,-1-5-2,3 9 9,-1 0 0,-1 1 0,0-1 0,0 0 1,-1 15-1,6 213 244,-6-188-159,-1-45-62,0-5-5,-3-9-22,1 1 0,1-1 0,-1 0 0,1 0 0,1 0 0,0 0 0,1 0 0,-1 0 0,3-14 0,1-2-80,1 0-1,11-37 1,-12 52 59,1-1 0,1 1-1,0-1 1,0 1 0,1 1 0,1-1 0,0 1-1,0 0 1,1 1 0,0 0 0,1 0 0,0 0-1,0 1 1,1 1 0,0 0 0,0 0 0,1 1-1,0 0 1,19-8 0,-24 12 17,3-2 49,-1 1 1,0-1-1,0-1 0,14-10 0,-21 15-37,0-1 0,0 0 0,0 0 1,0 1-1,0-1 0,0 0 0,-1 0 0,1 0 0,0 0 0,-1 0 0,1 0 0,-1 0 0,1-1 0,-1 1 0,0 0 0,1 0 0,-1 0 0,0 0 1,0 0-1,0-1 0,0 1 0,0 0 0,0 0 0,0 0 0,0-1 0,0 1 0,0 0 0,-1 0 0,1 0 0,-1 0 0,1 0 0,-1-1 1,1 1-1,-1 0 0,1 0 0,-1 0 0,0 0 0,0 1 0,1-1 0,-1 0 0,0 0 0,0 0 0,0 1 0,0-1 0,-2-1 0,-2-1-146,0-1 0,-1 1-1,1 0 1,-1 0 0,1 1-1,-1 0 1,0 0 0,0 0-1,0 1 1,0 0-1,0 0 1,-1 0 0,1 1-1,0 0 1,0 0 0,0 0-1,-1 1 1,1 0 0,-9 3-1,2 4-422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2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0 19172,'8'10'1574,"2"0"-1,-1 0 1,17 12-1,18 18 183,-35-30-1686,0 1-1,-1 0 1,0 0 0,-1 1-1,-1 0 1,0 0 0,0 0-1,-1 1 1,-1 0 0,0 0-1,-1 0 1,0 0 0,-1 1 0,-1-1-1,0 1 1,0-1 0,-2 1-1,0 0 1,0-1 0,-1 1-1,-1-1 1,-8 24 0,5-15-265,-2-1 0,-1 0 0,-1-1 1,0 1-1,-2-2 0,0 0 0,-1 0 0,-1-2 1,0 1-1,-2-2 0,0 0 0,0-1 1,-2 0-1,0-1 0,-38 21 0,18-17-412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17028,'3'-4'370,"0"0"0,0 0 1,1 0-1,0 1 0,-1-1 1,1 1-1,0 0 0,0 0 1,1 1-1,-1-1 0,0 1 1,1 0-1,9-3 0,-3 2 172,-1 0-1,1 0 0,0 1 0,0 1 1,14-1-1,-23 2-489,0 0 0,1 0 1,-1 0-1,1 0 0,-1 0 0,0 1 0,1-1 1,-1 1-1,0-1 0,0 1 0,1 0 0,-1 0 0,0 0 1,0 0-1,0 0 0,0 0 0,0 1 0,0-1 0,-1 1 1,1-1-1,0 1 0,-1 0 0,1 0 0,-1-1 1,1 1-1,-1 0 0,0 0 0,0 1 0,0-1 0,0 0 1,0 0-1,-1 0 0,1 1 0,-1-1 0,1 0 1,-1 1-1,0-1 0,0 0 0,0 1 0,0-1 0,0 0 1,0 1-1,-1-1 0,1 0 0,-1 1 0,0-1 0,-1 3 1,-5 14 0,-1 0 1,-1-1 0,-1 0 0,-17 24 0,17-28-43,1 0 0,0 1 0,1 0 0,1 1 0,0 0 0,-7 27 0,13-42-7,1 1-1,0-1 0,-1 1 0,1-1 0,0 1 0,0-1 0,0 1 0,0-1 1,1 1-1,-1-1 0,0 1 0,1-1 0,-1 1 0,1-1 0,-1 0 1,1 1-1,0-1 0,-1 0 0,1 1 0,0-1 0,0 0 0,1 2 1,0-2-17,1 1 0,-1 0 1,0-1-1,1 0 1,-1 1-1,1-1 0,-1 0 1,1 0-1,-1-1 0,1 1 1,4 0-1,2 0-174,1 0 0,0-1 0,-1 0-1,1-1 1,-1 0 0,11-2 0,-15 1 127,1 0 1,-1 1-1,0-2 1,0 1 0,0-1-1,0 0 1,0 0-1,7-6 1,9-11-282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48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1 514 15547,'2'-4'436,"0"0"-1,0 1 1,0 0 0,1-1-1,-1 1 1,1 0-1,0 0 1,6-5 0,2-2 574,74-74 2327,-45 47-2359,50-63 0,-54 54-633,-2-1 1,-3-2-1,27-56 0,-56 110-249,-2 8-85,-29 106 56,18-83-474,2 0 0,1 0 0,2 1 0,-1 44 0,4-41-1854,2-33 1500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4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19412,'8'3'1825,"8"-6"-1057,4-7-248,13 4 968,3-8-288,5 5-455,1-1-137,-2-3-216,-4 5-144,-9 2-600,-3 5-384,-9 1-649,-2 5-367,-8-3 1232,-2-2-320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49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13579,'-2'2'637,"0"0"0,0 0 0,0 0 0,0 0 1,0 1-1,1-1 0,-1 1 0,1-1 0,-1 1 0,1-1 0,0 1 0,0 0 0,-1 4 1,-4 43 1658,3-19-1236,-2-9-577,3-18-387,1 1-1,0 0 1,0 0 0,0 0-1,0 1 1,1 8-1,1-13-92,-1-1 1,0 1-1,1-1 0,-1 1 1,0-1-1,1 0 0,-1 1 1,1-1-1,-1 0 0,0 1 1,1-1-1,-1 0 0,1 1 1,-1-1-1,1 0 0,-1 0 1,1 0-1,0 0 0,-1 1 1,1-1-1,-1 0 0,1 0 1,-1 0-1,1 0 0,-1 0 1,1 0-1,-1 0 0,1-1 1,0 1-1,-1 0 0,1 0 1,-1 0-1,1 0 0,-1-1 1,1 1-1,21-8 14,-7 0-24,-6 3 7,0 1-1,1-1 1,0 2 0,-1-1 0,18-3 0,-24 7-4,-1 0 0,0 0 1,1 0-1,-1 0 0,1 0 0,-1 0 0,0 1 1,1-1-1,-1 1 0,0 0 0,0-1 1,1 1-1,-1 0 0,0 0 0,0 1 1,0-1-1,0 0 0,0 1 0,0-1 1,-1 1-1,1-1 0,0 1 0,-1 0 0,1 0 1,-1 0-1,0 0 0,0 0 0,1 0 1,-1 0-1,1 3 0,0 2 20,0 0 0,0 0 1,0 0-1,-1 0 0,0 0 0,-1 0 0,1 0 0,-1 0 1,-1 1-1,1-1 0,-1 0 0,-1 0 0,1 0 1,-1 0-1,0-1 0,-1 1 0,0 0 0,0-1 0,0 0 1,-8 12-1,8-14 19,1-1 1,-1 1 0,0-1-1,0 0 1,0 0 0,0 0 0,0-1-1,-1 1 1,1-1 0,-1 0-1,0 0 1,1 0 0,-1 0-1,0 0 1,0-1 0,0 0-1,-1 0 1,1 0 0,0 0-1,0-1 1,-1 0 0,1 1 0,0-2-1,0 1 1,-1 0 0,1-1-1,0 0 1,0 0 0,0 0-1,0 0 1,0-1 0,0 0-1,0 1 1,0-1 0,-5-5-1,3 2-298,0 0-1,0 0 1,0-1-1,1 0 1,0 0-1,0-1 0,0 0 1,1 1-1,0-1 1,0-1-1,1 1 0,0 0 1,1-1-1,-1 0 1,1 0-1,1 0 0,-1 1 1,1-1-1,1-14 1,1-8-736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1:55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 13971,'23'75'5872,"-9"-26"-4614,-5-18-1042,-1 1 1,-1 1 0,-2-1-1,-2 1 1,-1 0-1,-1-1 1,-7 65 0,-1-53-186,-2-1 1,-2 0 0,-1 0-1,-3-1 1,-26 55 0,25-63-202,-1-1 0,-1 0 1,-2-2-1,-2 0 1,0-1-1,-43 42 1,14-26-79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4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 15587,'10'-11'2233,"0"1"-969,2 0-504,1 1 1793,0 0-825,2 4-608,6 0-231,-3 3-369,1 2-208,1 0-376,0 2-296,0-2-809,0 0 169,-1-2 688,-1-1-208,-2-2-240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5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18028,'1'0'184,"0"0"1,0 0 0,1 0-1,-1 0 1,0 0 0,0 0-1,1 1 1,-1-1-1,0 1 1,0-1 0,0 1-1,0-1 1,0 1-1,1 0 1,-1-1 0,0 1-1,-1 0 1,1 0-1,0 0 1,0 0 0,0 0-1,0 0 1,-1 0-1,2 1 1,15 33 1834,-13-26-1818,4 10 40,-1 0 0,-1 1 0,-1 0 0,-1 0 0,3 24 0,-4 1-27,-2 58-1,-3-70-235,-1-1-1,-2 0 0,-1 0 0,-2-1 0,-21 58 0,19-63-294,-2-2 0,-1 0 0,0 0 1,-2-1-1,-1-1 0,0 0 0,-27 26 0,5-15-154,1-12-173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50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16 15059,'8'-15'2073,"-11"18"162,-16 26-157,-1 12-1243,1 1 1,-25 84-1,-5 94 127,39-160-738,2-1 0,1 78 0,7-115-355,1 1 0,1-1-1,1 0 1,1 0 0,1-1-1,1 1 1,1-1 0,1 0-1,15 29 1,-20-44 148,0 1 0,1-1 0,0 0 0,1 0 0,-1-1 0,1 1 0,0-1 1,1 0-1,-1 0 0,1-1 0,0 0 0,0 0 0,0 0 0,1-1 0,11 6 0,20-5-237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51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 18724,'-1'11'5661,"-4"21"-4174,-32 98-83,21-78-805,-12 62 0,28-112-582,-1 0-1,1 0 1,0-1-1,-1 1 1,1 0 0,0 0-1,0 0 1,0 0-1,0 0 1,0 0-1,1-1 1,-1 1 0,1 0-1,-1 0 1,1 0-1,0 0 1,-1-1 0,1 1-1,0 0 1,0-1-1,0 1 1,0-1-1,1 1 1,-1-1 0,0 1-1,1-1 1,-1 0-1,1 0 1,-1 0 0,3 2-1,0-2-5,0 0 1,0 0-1,1 0 0,-1 0 1,0-1-1,1 0 0,-1 0 1,0 0-1,1 0 1,-1-1-1,0 1 0,7-3 1,1 0 111,2 0-603,0 0 0,21-10 0,-31 12 362,-1-1 1,1 0-1,-1 0 0,1 0 0,-1 0 0,0-1 1,0 1-1,0-1 0,0 0 0,-1 0 0,1 0 1,-1 0-1,0 0 0,3-5 0,2-13-473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5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16468,'-3'20'2048,"2"6"-1000,0-1-408,-1 6 1529,2-1-673,-1-2-576,-1 7-152,1-4-383,-1 1-313,2-6-873,0-3-1255,0-8 1744,-1 0-280,2-8-256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53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20180,'1'3'293,"0"0"0,1 0-1,-1 0 1,1 0 0,0 0 0,0-1-1,0 1 1,0 0 0,0-1 0,1 0-1,-1 1 1,1-1 0,3 2-1,-5-3-223,1-1-1,-1 1 0,0-1 0,1 1 1,-1-1-1,1 1 0,-1-1 0,1 0 1,-1 0-1,1 0 0,-1 0 0,1 0 0,-1 0 1,1-1-1,-1 1 0,1 0 0,-1-1 1,0 1-1,1-1 0,-1 1 0,1-1 1,-1 0-1,0 1 0,0-1 0,1 0 0,-1 0 1,0 0-1,0 0 0,0 0 0,1-2 1,3-2 135,0-1 0,-1 1 0,1-1 0,-1 1 0,-1-1 0,1 0 0,-1-1 0,0 1 0,0-1 0,-1 1 0,0-1 0,0 0 0,0-8 0,-1 15-190,-1-1 0,0 1-1,0-1 1,0 1 0,0-1 0,0 1-1,0-1 1,0 1 0,-1 0-1,1-1 1,0 1 0,0-1-1,0 1 1,0-1 0,-1 1 0,1-1-1,0 1 1,0 0 0,-1-1-1,1 1 1,0-1 0,0 1 0,-1 0-1,1-1 1,-1 1 0,1 0-1,0 0 1,-1-1 0,0 1 0,-13 3 194,-14 19-102,-10 22-134,35-40 14,0 0 0,0 1 0,1-1 0,-1 1 0,1-1 1,0 1-1,1 0 0,-1 0 0,0 6 0,2-11-5,1 0 1,-1 1-1,0-1 0,1 0 1,-1 0-1,1 0 1,-1 0-1,0 0 0,1 0 1,-1 0-1,1 0 0,-1 0 1,1 0-1,-1 0 0,0 0 1,1 0-1,-1 0 1,1 0-1,-1 0 0,0 0 1,1 0-1,-1 0 0,1-1 1,-1 1-1,0 0 0,1 0 1,-1-1-1,0 1 1,1 0-1,-1 0 0,0-1 1,1 1-1,-1-1 0,16-10-1133,-15 10 1078,0 1 45,-1-1-1,1 1 0,-1-1 1,1 1-1,-1-1 0,1 1 1,-1-1-1,0 0 1,1 1-1,-1-1 0,0 0 1,1 1-1,-1-1 0,0 0 1,0 1-1,0-1 0,0 0 1,1 1-1,-1-2 1,-2-4-386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56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46 17724,'22'-46'5544,"-22"57"-2463,-2 18-2502,-6 14-343,-18 51-1,2-6-139,22-82-72,0 1-1,1 0 1,0 0 0,0 0-1,1 13 1,0-19-15,1 1 0,-1-1 1,0 1-1,1-1 0,-1 1 1,1-1-1,-1 1 0,1-1 0,0 0 1,-1 1-1,1-1 0,0 0 1,0 0-1,0 0 0,0 0 0,0 1 1,0-1-1,0-1 0,1 1 1,-1 0-1,0 0 0,0 0 0,1-1 1,-1 1-1,1 0 0,-1-1 1,0 1-1,1-1 0,-1 0 0,1 0 1,-1 1-1,3-1 0,5 0-144,-1 0-1,1-1 0,0 0 0,0 0 0,0-1 1,-1 0-1,1 0 0,-1-1 0,0 0 0,1-1 1,-2 0-1,1 0 0,0 0 0,-1-1 1,0 0-1,0-1 0,0 0 0,-1 0 0,1 0 1,-1-1-1,8-12 0,-2-8-519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56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16820,'-3'20'2320,"-3"5"-1376,-1 6-304,0 3 1609,-3 1-969,2-2-256,-3-2-423,1 1-105,6-1-360,2-3-256,2-10-673,2-1-375,2-8 920,-4-5-200,11-7-176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57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19540,'12'-8'983,"-1"1"0,1 0 0,22-9 0,-28 14-664,-1 0-1,2 0 0,-1 0 0,0 1 0,0 0 0,0 0 1,0 1-1,1 0 0,-1 0 0,9 1 0,-14-1-276,1 1 0,0-1 0,0 0 0,-1 1 0,1-1 0,0 1 0,-1 0-1,1 0 1,-1 0 0,1 0 0,0 0 0,-1 0 0,0 0 0,1 0-1,-1 0 1,0 0 0,0 1 0,0-1 0,1 1 0,-1-1 0,-1 1 0,1-1-1,0 1 1,0 0 0,-1-1 0,1 1 0,-1 0 0,1 0 0,-1-1 0,0 1-1,1 0 1,-1 0 0,0-1 0,0 1 0,0 0 0,-1 0 0,1 0-1,0-1 1,-2 4 0,0 5 16,-1 0-1,-1 0 1,1 0 0,-2 0-1,-7 13 1,-55 76 209,7-11-65,59-87-200,0 0 1,1-1-1,-1 1 0,1 0 0,-1 0 0,1-1 1,0 1-1,-1 0 0,1 0 0,0 0 0,-1 0 0,1-1 1,0 1-1,0 0 0,0 0 0,0 0 0,0 0 0,0 0 1,0 0-1,0 0 0,0-1 0,0 1 0,0 0 0,1 0 1,-1 0-1,0 0 0,1 0 0,-1-1 0,0 1 1,1 0-1,0 1 0,1-1 1,1 1 0,-1-1 1,0 0-1,1 0 0,-1 0 0,1 0 1,0 0-1,-1 0 0,1-1 0,2 1 1,48 5-744,9 2-489,-48-7 884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6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22 207 16428,'-5'6'1315,"3"-4"-925,0 0 1,0 0-1,1 0 0,-1 0 1,1 0-1,-1 0 0,1 1 0,0-1 1,-1 4-1,2-6-305,0 1 0,1-1 0,-1 0 0,0 0 0,1 0 0,-1 1 0,1-1 0,-1 0 0,0 0 0,1 0 0,-1 0 0,1 1 0,-1-1 0,0 0 0,1 0 0,-1 0 0,1 0 0,-1 0 0,1 0 0,-1 0 0,0 0 0,1 0 0,-1-1 0,1 1 0,-1 0 0,0 0 0,1 0 0,-1 0 0,1-1 0,-1 1 0,0 0 0,1-1 0,17-6 679,26-21 145,-1-3 0,-2-1 0,62-61 0,-79 70-668,5-1-63,-28 25-172,-1 0-1,0-1 0,0 1 0,1 0 1,-1-1-1,0 1 0,0-1 0,0 1 1,0 0-1,0-1 0,0 1 0,0 0 1,0-1-1,0 1 0,0 0 0,0-1 1,0 1-1,-1 1 0,-19 81-21,-2 3-373,19-74 370,-1 18-1440,4-30 1394,1 1-1,-1 0 1,0-1 0,0 1-1,0-1 1,0 1 0,1-1-1,-1 1 1,0-1 0,0 1 0,1-1-1,-1 1 1,0-1 0,1 1-1,-1-1 1,1 0 0,-1 1-1,0-1 1,1 1 0,-1-1-1,1 0 1,-1 0 0,1 1-1,-1-1 1,1 0 0,-1 0 0,1 0-1,0 1 1,-1-1 0,1 0-1,-1 0 1,1 0 0,-1 0-1,1 0 1,0 0 0,-1 0-1,1 0 1,-1 0 0,1 0-1,-1-1 1,1 1 0,-1 0 0,2-1-1,14-2-650,4-4-128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01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30 16027,'3'-29'5876,"-3"29"-5821,-5 16 1173,-17 63-999,5 0-1,-13 131 1,31-196-629,-1-12 195,1 0-1,-1 1 1,0-1 0,0 0 0,0 0-1,0 1 1,0-1 0,-1 0-1,1 1 1,-2 1 0,2-4 186,0 0 1,0 0 0,0 0-1,-1 0 1,1 0-1,0 0 1,0 0-1,0 0 1,0 0-1,-1 0 1,1 0-1,0 0 1,0 0 0,0 0-1,-1 0 1,1 0-1,0 0 1,0 0-1,0 0 1,0 0-1,0-1 1,-1 1 0,1 0-1,0 0 1,0 0-1,0 0 1,0 0-1,0 0 1,0-1-1,-1 1 1,1 0 0,0 0-1,0 0 1,0 0-1,0-1 1,0 1-1,0 0 1,0 0-1,0 0 1,0 0-1,0-1 1,0 1 0,0 0-1,0 0 1,0 0-1,0-1 1,0 1-1,0 0 1,0 0-1,0 0 1,0-1 0,-1-2-182,-5-13-619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6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25 18908,'-3'1'2393,"4"3"-1553,2-2-448,0-5 1712,1-1-2024,4-1 1137,2 0-1081,1-3-136,2 1-136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7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15 20452,'4'-3'333,"1"1"-1,-1 0 0,1 1 0,-1-1 1,1 1-1,0 0 0,-1 0 0,1 0 1,0 1-1,0-1 0,0 1 0,-1 0 1,1 1-1,0-1 0,0 1 0,0 0 1,-1 0-1,6 2 0,-8-2-305,0-1-1,1 1 1,-1 0-1,0 0 1,0 0-1,0 0 1,0 0-1,0 0 1,0 1-1,0-1 0,0 1 1,0-1-1,-1 1 1,1-1-1,-1 1 1,1 0-1,-1 0 1,0 0-1,0 0 1,1 0-1,-1 0 1,-1 0-1,1 1 1,0-1-1,0 0 1,-1 0-1,0 1 1,1-1-1,-1 0 1,0 1-1,0-1 1,0 0-1,0 1 1,-1-1-1,1 0 0,0 1 1,-1-1-1,-1 2 1,-4 9-18,0-1 0,-1 0-1,-1 0 1,0-1 0,0 0 0,-2-1 0,1 0 0,-17 14-1,9-8 12,-24 29 0,40-43-18,-1 0 0,1 0 1,0 0-1,0 0 0,-1 0 1,1 0-1,1 0 0,-2 5 0,1-7-12,1 1-1,0 0 0,0-1 0,0 1 0,0 0 1,0-1-1,0 1 0,0-1 0,1 1 0,-1 0 1,0-1-1,0 1 0,0-1 0,1 1 0,-1 0 1,0-1-1,0 1 0,1-1 0,-1 1 0,1-1 1,-1 1-1,1 0 0,2 0-103,-1 0 1,1 1-1,-1-1 1,1-1 0,0 1-1,-1 0 1,1-1-1,0 1 1,0-1-1,0 0 1,-1 0-1,1 0 1,3 0-1,9-2-309,-1 0 0,27-7 0,-30 7 233,19-5-382</inkml:trace>
  <inkml:trace contextRef="#ctx0" brushRef="#br0" timeOffset="1">411 141 20252,'0'6'2457,"1"-1"1120,2-2-2513,-2-1-1784,1-2-497,1-2 953,0-1-248,5-1-176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7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 18884,'2'-1'3014,"13"-1"-1787,-12 1-1013,0 1-1,0 0 1,0 0 0,0 0 0,0 0 0,-1 0-1,1 0 1,0 1 0,0-1 0,0 1-1,0 0 1,-1 0 0,1 0 0,0 1-1,-1-1 1,1 0 0,-1 1 0,0 0-1,1-1 1,-1 1 0,0 0 0,0 0-1,0 0 1,2 3 0,-2-1-212,0-1 1,0 1-1,-1 0 1,1 0-1,-1-1 1,0 1-1,0 1 1,0-1-1,-1 0 1,1 0-1,-1 0 1,0 0-1,0 0 1,0 0-1,-1 0 1,-1 7-1,-1 0-94,0 0-1,-2 0 0,1 0 0,-8 13 0,4-9-337,8-15 396,0 0 0,0 1 0,0-1 0,0 1 1,0-1-1,0 1 0,0-1 0,0 0 0,0 1 1,0-1-1,0 0 0,1 1 0,-1-1 0,0 1 1,0-1-1,0 0 0,0 1 0,1-1 0,-1 0 1,0 1-1,0-1 0,1 0 0,-1 1 0,0-1 1,1 0-1,-1 0 0,0 1 0,1-1 0,13 10-518,-4-4 324,-7-2 188,1-1 0,-1 1 0,1 0 0,-1 0 0,-1 0 0,1 1 0,0-1 0,-1 1 0,0-1 0,3 9 0,-5-10 75,1 0 0,-1 1-1,0-1 1,0 1-1,0-1 1,0 0-1,-1 1 1,1-1 0,-1 1-1,0-1 1,0 0-1,0 0 1,0 1-1,-1-1 1,1 0 0,-4 5-1,-1 0 263,1 0-1,-1 0 1,-1-1 0,-11 11-1,15-15-245,0-1-1,1 1 1,-1-1 0,0 0-1,-1 0 1,1-1-1,0 1 1,0-1 0,-1 1-1,1-1 1,-1 0-1,1 0 1,-1 0 0,1-1-1,-7 1 1,9-1-127,1 0 0,-1 0 0,0-1 1,1 1-1,-1 0 0,0 0 0,1-1 1,-1 1-1,0 0 0,1-1 0,-1 1 1,1 0-1,-1-1 0,1 1 0,-1-1 1,1 1-1,-1-1 0,1 1 0,-1-1 1,1 0-1,-1 1 0,1-1 0,0 1 1,0-1-1,-1 0 0,1 1 0,0-1 1,0 0-1,0 0 0,-1 1 0,1-1 1,0 0-1,0 1 0,0-1 0,0 0 1,0 1-1,1-1 0,-1 0 0,0 0 0,1-1 1,4-4-671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8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19412,'-3'18'4772,"-9"11"-2186,4-9-1779,2-5-499,-2 6-166,0 0 0,2 0 0,0 1 0,1 0 0,-1 23 0,6-43-140,0 0-1,0 0 1,0 0 0,0 0-1,0 0 1,0 1 0,1-1 0,-1 0-1,1 0 1,-1 0 0,1 0-1,0-1 1,0 1 0,0 0 0,0 0-1,0 0 1,0-1 0,2 3-1,-1-3-50,-1 0-1,0 0 1,1 0 0,0 0-1,-1-1 1,1 1-1,-1 0 1,1-1-1,0 0 1,0 1-1,-1-1 1,1 0-1,0 0 1,0 1-1,-1-1 1,1-1-1,2 1 1,3-1-329,0-1 0,-1 0 1,1 0-1,0 0 0,-1-1 0,1 0 0,-1-1 1,0 1-1,6-6 0,0 0-426,-1-1 0,-1 0 0,0 0 0,0-1 0,-1-1 0,0 0 0,-1 0 0,12-24 0,-18 25 1499,-5 11 303,-2 6 58,-15 24 2342,-32 62 0,45-78-3072,1 1 0,1 0 0,0 0 1,0 1-1,2-1 0,-4 32 0,7-42-518,0-1 1,0 0 0,0 0-1,0 0 1,1 0-1,0 0 1,0 0-1,0 0 1,0 0 0,0 0-1,1 0 1,2 4-1,0-1-319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00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6 441 19372,'-6'1'1753,"11"-2"-1153,6-6-248,16-6 896,6-7-288,12-7-416,3-6-144,7-12-280,4 2-192,-6-7-712,-2 0 1496,-14-5-792,-5 4 0,-9 5-80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2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18852,'2'17'1616,"18"-11"-1015,13-9-257,17 0 584,7-1-224,2-12-136,0 5-48,-6 5-272,-4-1-184,-15 8-464,-10 6-320,-22 0 568,-11 1-72,-18-6-112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2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20500,'19'0'2065,"8"-1"-1257,4-5-352,4 0 960,-2-2-207,1 2-665,-2 0-640,-5 2 176,-7 4-80,-11-6-152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8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39 15883,'-1'1'78,"0"-1"0,1 1-1,-1-1 1,1 1-1,-1 0 1,1-1-1,-1 1 1,1 0 0,0-1-1,-1 1 1,1 0-1,0 0 1,-1-1 0,1 1-1,0 0 1,0 0-1,0-1 1,0 1-1,0 0 1,0 0 0,0 0-1,0-1 1,0 1-1,0 0 1,0 0-1,0-1 1,1 1 0,-1 0-1,0 0 1,1-1-1,-1 1 1,0 0 0,1 0-1,-1-1 1,1 1-1,-1-1 1,1 1-1,-1 0 1,1-1 0,-1 1-1,1-1 1,0 1-1,-1-1 1,1 0-1,0 1 1,0-1 0,-1 0-1,1 1 1,0-1-1,0 0 1,1 1 0,5 1 326,1 0 0,0 0 0,-1 0 0,12 0 0,113 3 1368,210-17-1,-238 6-1437,679-33 542,-572 25-955,151-1-271,-355 15 305,-5 0 10,0-1-1,1 1 1,-1 0-1,0 0 1,0 1-1,1-1 0,-1 0 1,0 1-1,0-1 1,0 1-1,1 0 1,-1 0-1,0 0 1,3 2-1,-10-2-388,1 1 0,-1-1-1,0 0 1,0 0 0,-6 0-1,-4-1-132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1 294 14643,'4'1'5517,"-4"-1"-5437,10-11 2828,15-24-942,-19 26-1308,147-199 2538,-150 204-3189,14-16 13,-17 19-21,1 1-1,-1-1 1,1 0 0,-1 1-1,1-1 1,-1 1 0,1-1-1,-1 1 1,1 0 0,-1-1 0,1 1-1,0 0 1,-1-1 0,1 1-1,0 0 1,-1 0 0,1-1-1,0 1 1,0 0 0,-1 0-1,1 0 1,0 0 0,-1 0-1,1 0 1,0 0 0,1 0 0,-1 2-5,-1 0 1,1-1 0,0 1 0,0 0 0,-1 0 0,1 0 0,-1-1 0,1 1 0,-1 0 0,0 0 0,0 0 0,0 0 0,0 0 0,0 0 0,0-1 0,-1 4 0,0 3-11,-13 113 42,0-23-747,16-76-982,-2-22 1661,1 1 0,-1-1 1,0 0-1,0 1 0,0-1 0,1 1 0,-1-1 0,0 1 0,0-1 0,1 0 0,-1 1 1,0-1-1,1 1 0,-1-1 0,0 0 0,1 0 0,-1 1 0,1-1 0,-1 0 0,0 1 1,1-1-1,-1 0 0,1 0 0,-1 0 0,1 0 0,-1 0 0,1 1 0,-1-1 0,1 0 0,-1 0 1,1 0-1,-1 0 0,1 0 0,-1 0 0,1-1 0,-1 1 0,1 0 0,-1 0 0,0 0 1,2-1-1,7-5-744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39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20516,'7'5'1737,"-5"-1"-1273,-1 0-216,5 5 456,-2-3-728,-1-5 144,1-1-160,8-9-192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41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45 13179,'1'-2'207,"-1"0"0,1 0 0,0 0 1,-1-1-1,1 1 0,-1 0 0,0-1 0,0 1 0,0 0 1,0-1-1,-1-4 0,1 7-132,-1-1 0,1 0 0,-1 0 0,1 0 0,-1 1-1,1-1 1,-1 0 0,1 1 0,-1-1 0,0 1 0,1-1 0,-1 0 0,0 1 0,0-1 0,1 1-1,-1 0 1,0-1 0,0 1 0,0 0 0,1-1 0,-1 1 0,0 0 0,0 0 0,0 0 0,0 0-1,0 0 1,0 0 0,0 0 0,1 0 0,-1 0 0,0 0 0,0 0 0,0 0 0,-1 1 0,-4 1 152,0 0 1,0 0 0,0 0 0,0 1-1,0 0 1,1 0 0,-1 1 0,1-1-1,0 1 1,-8 8 0,-7 7 157,-19 26 1,27-30-196,-26 32 106,2 1 1,-30 54 0,48-70-210,1 0 1,2 2 0,1 0-1,-15 54 1,27-78-76,0 0 0,0 0 0,1 0 0,0 0 0,1 0 0,0 0 0,1 0 0,0-1 0,3 17 0,-2-20-10,0-1-1,0 1 1,1-1 0,-1 0 0,1 0 0,0 0 0,0 0 0,1 0 0,0-1 0,0 1 0,0-1 0,0 0 0,0 0 0,1-1 0,0 1 0,0-1 0,9 5 0,-6-5 0,1 1 0,0-2 0,0 1 1,0-1-1,0 0 0,0-1 0,0 0 0,0-1 1,0 0-1,0 0 0,18-3 0,-21 2 12,-1 0 0,1 0 0,-1 0 1,0-1-1,0 0 0,0 0 0,0 0 0,0-1 0,0 0 0,0 1 0,-1-2 0,0 1 0,1 0 0,-1-1 0,-1 0 0,1 0 0,0 0 0,-1-1 1,0 1-1,0-1 0,3-6 0,-5 10 2,0-1 0,0 0 1,-1 0-1,1 1 0,-1-1 0,1 0 1,-1 0-1,0 0 0,0 0 1,0 0-1,0 0 0,0 1 0,0-1 1,0 0-1,-1 0 0,1 0 1,0 0-1,-1 0 0,0 1 0,1-1 1,-1 0-1,-2-2 0,1 2 4,0 0 0,0 0 0,0 0 0,0 0 0,-1 1 0,1-1 0,0 0 0,-1 1 0,0 0 0,1 0 0,-1 0 0,0 0 0,-3-1 0,-5 0 16,0 0 0,-1 1 0,1 0 0,0 1-1,-1 0 1,-16 3 0,20-2-232,0 0-1,0 1 1,-1 0-1,1 0 1,0 1-1,1 0 0,-14 6 1,13-2-115,8-7 304,0 1-1,0-1 0,0 0 1,0 0-1,0 1 0,0-1 1,0 0-1,0 0 0,0 0 1,0 1-1,0-1 0,0 0 1,0 0-1,1 0 0,-1 1 1,0-1-1,0 0 0,0 0 1,0 0-1,0 0 0,0 1 1,1-1-1,-1 0 0,0 0 1,0 0-1,0 0 0,0 0 1,1 1-1,-1-1 0,0 0 1,0 0-1,0 0 0,1 0 1,-1 0-1,0 0 0,0 0 1,0 0-1,1 0 0,-1 0 1,0 0-1,0 0 0,0 0 1,1 0-1,-1 0 0,0 0 1,1 0-1,16 2-421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0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1 179 17044,'0'-5'209,"0"1"1,0 0-1,0-1 1,0 1-1,0-1 1,1 1-1,0 0 1,0-1 0,0 1-1,1 0 1,-1 0-1,1 0 1,0 0-1,0 0 1,1 0-1,-1 0 1,1 1-1,-1-1 1,1 1 0,0 0-1,4-4 1,5-2 131,0-1 1,0 2-1,0-1 0,1 2 1,15-7-1,-15 8-256,0 1-1,1 1 0,-1 0 0,1 0 0,-1 2 0,1 0 0,0 0 1,0 1-1,0 1 0,1 1 0,-1 0 0,14 3 0,-19-3-77,0 1-1,0 0 1,0 1-1,0 0 1,-1 0-1,1 1 1,-1 0-1,0 1 0,0 0 1,0 0-1,-1 0 1,0 1-1,0 0 1,0 1-1,-1 0 1,0 0-1,0 0 0,-1 0 1,7 12-1,-11-17-4,0 1 0,0-1 0,-1 0 0,1 0 0,0 0 0,-1 1 0,1-1 0,-1 0 0,0 1-1,0-1 1,0 0 0,0 1 0,0-1 0,0 0 0,-1 1 0,1-1 0,-2 4 0,0-2 9,1-1 1,-1 1-1,-1-1 1,1 0-1,0 0 1,-1 0-1,1 0 1,-1 0-1,-6 4 1,-4 2 41,0 0 1,-1-1-1,0-1 1,-17 6-1,30-12-50,-34 11-577,-52 13 0,73-22-643,17-3 788,5 0-149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40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19476,'7'-2'710,"0"-1"0,0 2-1,1-1 1,-1 1 0,1 0 0,-1 0-1,11 1 1,-16 0-666,0 1 1,0-1-1,0 0 0,-1 1 0,1-1 1,0 1-1,0 0 0,0-1 0,-1 1 1,1 0-1,0 0 0,-1 0 0,1 0 1,-1 1-1,1-1 0,-1 0 1,0 1-1,1-1 0,-1 0 0,0 1 1,0 0-1,0-1 0,0 1 0,0 0 1,0-1-1,-1 1 0,1 0 0,0 0 1,-1 0-1,0 0 0,1 0 1,-1 0-1,0 3 0,0 2-30,0 0 0,0 0 0,-1 0 0,0 0-1,0 0 1,-1-1 0,0 1 0,0 0 0,-3 6 0,-6 9 56,-17 26-1,18-33-25,1 1 0,1 0 0,-8 22-1,15-37-48,1 0 0,-1 0-1,1 0 1,0 0-1,-1 0 1,1 0 0,0 0-1,0 0 1,0 1-1,0-1 1,0 0 0,0 0-1,0 0 1,0 0-1,0 1 1,0-1-1,0 0 1,1 0 0,-1 0-1,1 0 1,-1 0-1,1 0 1,-1 0 0,1 0-1,-1 0 1,2 2-1,0-3-71,-1 1 0,1 0 0,0-1 0,-1 1 0,1 0 0,-1-1-1,1 0 1,0 1 0,0-1 0,-1 0 0,1 0 0,0 0 0,-1 0 0,1 0-1,3-1 1,3-1-164,1 0-1,-1-1 0,0 0 0,0 0 0,0-1 1,10-5-1,10-13-337</inkml:trace>
  <inkml:trace contextRef="#ctx0" brushRef="#br0" timeOffset="1">531 122 23413,'-3'11'2240,"2"-5"-1679,-1-5-473,4 5 2424,2-20-2432,2-2-56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40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17452,'14'-21'4647,"-8"13"-3489,28-45 920,119-167 450,-145 213-2479,-4 8-21,-3 18-12,-9 33-10,8-51-2,-56 230-702,55-227 581,1-12-44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41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19388,'-9'9'2441,"8"-1"-1425,-1 1-472,1-2 2553,-2-3-1865,3 2-1056,4 0-472,-1-3-952,3-2 1768,-3-4-720,7-7-136,3-1-168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41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44 20684,'9'-6'1119,"36"-22"1660,-42 27-2553,0-1 0,0 1 0,0 0 0,0 0 0,0 0 0,0 0 0,0 1 1,0-1-1,0 1 0,0 0 0,0 0 0,1 0 0,4 1 0,-7-1-200,0 1 0,0-1 0,0 1 0,0 0 0,0-1 0,0 1 0,-1 0 0,1 0 0,0-1 0,0 1 0,-1 0 0,1 0 0,0 0 0,-1 0 0,1 0 0,-1 0-1,1 0 1,-1 0 0,0 0 0,1 0 0,-1 0 0,0 0 0,0 1 0,0-1 0,0 0 0,0 0 0,0 0 0,0 0 0,0 0 0,0 0 0,0 1 0,-1-1 0,0 2 0,0 4-11,-1 1 0,-1-1 0,-4 12 0,-10 13 27,-22 33-1,25-43 2,0 0-1,2 1 1,0 0 0,-8 27-1,19-48-40,0 0 0,1 0-1,-1-1 1,1 1 0,-1 0-1,1 0 1,0 0 0,-1 0 0,1 0-1,0 0 1,0-1 0,1 1-1,-1 0 1,0 0 0,1 0 0,-1 0-1,1-1 1,-1 1 0,1 0-1,0 0 1,0-1 0,0 1-1,0 0 1,0-1 0,0 1 0,2 1-1,-1-2-30,0 0-1,1 1 0,-1-1 1,1 0-1,-1 0 0,1-1 1,0 1-1,-1-1 0,1 1 1,0-1-1,-1 0 0,1 0 0,0 0 1,0 0-1,-1 0 0,1 0 1,4-2-1,-3 1 42,1 0 1,0-1-1,0 1 1,-1-1-1,1 0 0,-1 0 1,0-1-1,1 1 0,-1-1 1,0 0-1,0 0 0,-1 0 1,1-1-1,4-5 0,12-19-81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6:5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14 531 13923,'-9'14'1616,"5"-7"-816,4-4-191,7-5 1247,6-5-496,11-13-295,3-1-113,15-15-216,1-6-112,10-12-152,2-5-104,-1-2-320,-2 0-272,-8 10-640,-7 1 40,-12 11 608,-10 6-176,-13 14-128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0 579 16195,'2'3'1857,"2"-3"-1217,5-6-120,2-5 1008,11-12-559,6-7-121,17-12-200,8-7-72,7-11-288,3-3-224,1-3-688,0 0-352,-6 5 760,-2 3-152,-10 11-200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04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15403,'-3'3'140,"-6"14"2996,9-17-3050,0 0 0,0 1 0,0-1 0,1 1 0,-1-1 1,0 0-1,0 1 0,1-1 0,-1 0 0,0 0 0,1 1 0,-1-1 0,0 0 0,1 0 1,-1 1-1,0-1 0,1 0 0,-1 0 0,0 0 0,1 0 0,-1 1 0,1-1 1,-1 0-1,1 0 0,-1 0 0,0 0 0,1 0 0,-1 0 0,1 0 0,-1 0 0,0 0 1,1 0-1,-1 0 0,1-1 0,-1 1 0,0 0 0,1 0 0,94-11 2479,-70 7-2659,1 1 0,-1 1 1,1 1-1,0 1 0,43 6 0,-69-6 71,19 5-167,-18-4 168,0-1 1,-1 0 0,1 0-1,-1 0 1,1 0 0,-1 0-1,1 1 1,-1-1 0,1 0-1,-1 1 1,1-1 0,-1 0-1,1 1 1,-1-1 0,1 0-1,-1 1 1,0-1 0,1 1-1,-1-1 1,0 1 0,1-1-1,-1 1 1,0-1 0,1 1-1,-1-1 1,0 1 0,0 0-1,0 0 1,-5 5-551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04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18236,'0'13'1960,"13"-6"-1071,2-1-337,13-2 1304,7 2-624,7-6-448,2 0-175,4-3-713,-1 3-489,-1 2 553,-6 1-120,-11 1-160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07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180 118 13635,'1'-1'53,"3"-7"577,0 0-1,-1-1 1,1 1 0,-2-1-1,1 0 1,-1 0-1,-1 0 1,1 0 0,-1-17-1,-1 26-560,0-1 1,0 1-1,0-1 0,-1 0 0,1 1 1,0-1-1,0 1 0,0-1 0,-1 1 0,1-1 1,0 1-1,-1-1 0,1 1 0,0-1 0,-1 1 1,1-1-1,-1 1 0,1-1 0,0 1 0,-1 0 1,1-1-1,-1 1 0,1 0 0,-1-1 0,0 1 1,1 0-1,-1 0 0,1 0 0,-1-1 0,1 1 1,-1 0-1,0 0 0,1 0 0,-1 0 1,0 0-1,1 0 0,-1 0 0,1 0 0,-1 0 1,0 1-1,1-1 0,-2 0 0,-1 1 66,0 0 0,0 1 0,0-1-1,1 1 1,-1-1 0,0 1 0,-3 2-1,-11 13 10,1 1-1,1 0 0,1 1 0,0 0 1,1 1-1,-10 23 0,16-31-116,0 1-20,1 1 1,0 0-1,0 0 0,-4 22 1,8-29-5,1 0 0,-1 1 1,2-1-1,-1 0 0,1 0 0,0 1 1,0-1-1,1 0 0,0 0 0,0 0 1,4 9-1,-4-13 6,0-1 0,0 1 0,0-1 0,1 1 0,-1-1 0,1 0 0,0 0 0,0 1 0,-1-1 0,1 0 0,1-1 0,-1 1 0,0 0 0,0-1 0,1 1 0,-1-1 0,5 2 0,-3-1 30,0-1 1,1 0 0,0 0-1,-1-1 1,1 1 0,-1-1-1,1 0 1,0 0 0,8-2-1,-4 0 106,1 0-1,-1-1 1,0 0-1,0 0 1,0-1-1,0 0 1,-1-1-1,1 0 1,11-9-1,-18 12-71,1 0 0,-1 0 0,0 0-1,0-1 1,0 1 0,0-1 0,0 0 0,-1 0-1,1 1 1,-1-1 0,0 0 0,0 0 0,0 0-1,0 0 1,0 0 0,0-5 0,-1 6-60,0 0 0,0 1 0,-1-1 0,1 1 0,0-1 0,-1 1 0,1-1 0,-1 1 0,0-1 0,1 1 0,-1 0 0,0-1 0,0 1 0,0 0 0,0-1 0,0 1 0,0 0 0,0 0 0,0 0 0,0 0 0,-1 0 0,1 0 0,0 1 0,-1-1 1,1 0-1,-1 0 0,1 1 0,-1-1 0,1 1 0,-1 0 0,1-1 0,-1 1 0,1 0 0,-4 0 0,1 0-145,1-1 0,-1 1 0,0 0 0,0 1 0,0-1 1,0 1-1,1-1 0,-1 1 0,0 0 0,-6 3 0,8-3 55,0 0 0,0 1 0,0-1 0,0 0 0,0 1 0,0-1 0,0 1-1,1-1 1,-1 1 0,1 0 0,-1 0 0,1 0 0,-1 0 0,1 0 0,0 0 0,0 0 0,0 0 0,-1 4 0,3 6-393,6-2-45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0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 21877,'0'-4'2632,"-3"4"-1752,0 5 2281,2 1-2233,-2-2-496,3 2-976,3 0-632,-2-2 976,5-3-712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02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38 15811,'16'-23'2242,"-13"12"-1131,-3 10-1057,0 1 0,0 0 0,0 0 0,-1-1 0,1 1-1,0 0 1,0 0 0,-1 0 0,1-1 0,0 1 0,-1 0 0,1 0-1,0 0 1,-1 0 0,1 0 0,0 0 0,-1 0 0,1-1 0,0 1-1,0 0 1,-1 0 0,1 0 0,0 0 0,-1 1 0,1-1 0,0 0-1,-1 0 1,1 0 0,0 0 0,-1 0 0,1 0 0,0 0 0,-1 0-1,1 1 1,0-1 0,-4 2 152,0-1-1,0 1 1,0 0-1,1 0 1,-1 1 0,1-1-1,-1 1 1,1 0-1,-5 5 1,-28 37 299,22-26-307,-111 163 322,104-144-404,1 0 0,2 2 0,-15 47 1,28-74-121,2 1 0,0 0 0,0 1 0,1-1 0,1 0 0,1 21 0,0-31-74,1 0 1,-1 0-1,1 0 1,0 0-1,0 0 1,1 0-1,-1 0 1,1 0-1,0-1 1,0 1-1,4 5 1,-4-6-38,0-1 0,0 0 1,0 0-1,1-1 0,-1 1 1,1 0-1,-1-1 0,1 1 1,0-1-1,-1 0 0,1 0 1,0 0-1,0-1 0,0 1 1,0 0-1,0-1 0,0 0 1,3 0-1,0 0-2,0-1 0,1 0-1,-1 0 1,-1-1 0,1 1 0,0-1-1,0-1 1,-1 1 0,6-4 0,28-14-697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0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 18180,'3'-2'1156,"0"0"1551,-5 9-865,0-3-1507,2-3-326,-16 37 584,1 2 0,3-1 0,1 2 0,-9 65 0,19-104-568,1 1 1,0 0-1,0 0 0,0 0 1,0 0-1,0 0 0,1-1 1,-1 1-1,1 0 0,0 0 1,0-1-1,0 1 1,0 0-1,2 3 0,-1-5-16,-1 1 0,1-1 0,-1 1-1,1-1 1,0 0 0,0 0 0,-1 0-1,1 0 1,0 0 0,0 0-1,0 0 1,0-1 0,0 1 0,0-1-1,1 0 1,-1 1 0,0-1 0,0 0-1,0 0 1,3-1 0,9 0-160,-1-2 0,0 1 0,0-2 0,0 0 0,-1 0 0,1-2 0,-1 1 0,0-1 0,0-1 0,-1 0 0,0-1 0,0 0 0,15-16 0,0-4-296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09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18372,'-13'30'2184,"-2"3"-1471,0 0-289,4 1 1168,5-2-720,-1-6-392,10-5-808,0-7-392,10-9-464,1-4 912,3-8-296,5-3-193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09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31 19172,'8'-5'981,"1"0"0,0 1-1,0 0 1,17-5 0,-23 8-829,0 1 0,0-1 0,0 0 0,0 1 0,0 0 0,0 0 0,0 0 0,0 0-1,0 0 1,0 1 0,0-1 0,0 1 0,-1 0 0,1 0 0,0 0 0,0 0 0,0 0 0,-1 1 0,1-1 0,2 3 0,-4-3-105,0 0-1,0 0 1,0 0 0,0 1-1,0-1 1,0 0 0,0 1-1,0-1 1,-1 1 0,1-1-1,-1 1 1,1-1 0,-1 1-1,1-1 1,-1 1 0,0 0-1,0 1 1,0 2 5,0-1 0,0 1 0,-1-1 0,0 0 0,0 0 0,-2 6 0,-2 5 18,-2-1 0,-12 21 0,19-34-68,-30 45 196,-40 48 0,14-23 81,56-70-276,0-1-1,0 0 1,0 0-1,0 0 1,0 0-1,0 0 1,-1 0-1,1 0 1,0 0-1,0 1 1,0-1-1,0 0 1,0 0-1,0 0 1,0 0 0,0 0-1,0 1 1,0-1-1,0 0 1,0 0-1,0 0 1,0 0-1,0 0 1,0 1-1,0-1 1,0 0-1,0 0 1,0 0-1,0 0 1,0 0-1,0 1 1,0-1-1,0 0 1,0 0-1,0 0 1,0 0-1,0 0 1,0 1-1,1-1 1,-1 0-1,0 0 1,0 0-1,0 0 1,0 0-1,0 0 1,0 0 0,1 0-1,9 1 47,17-6-30,-25 5-10,175-26-2187,-155 23 1782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10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10 111 15907,'0'0'102,"-1"1"0,0-1-1,1 0 1,-1 1 0,1-1 0,-1 0-1,1 1 1,-1-1 0,1 1-1,-1-1 1,1 1 0,0-1-1,-1 1 1,1-1 0,0 1 0,-1-1-1,1 1 1,0 0 0,0-1-1,-1 1 1,1-1 0,0 1-1,0 0 1,0-1 0,0 1 0,0 0-1,0-1 1,0 2 0,1-1 28,-1 0 0,1-1 0,0 1 0,0-1 0,-1 1 0,1-1 0,0 1 0,0-1 0,0 1 0,0-1 0,0 0 0,0 1 0,0-1 0,0 0 0,-1 0 0,3 0 0,43 1 2175,38-10-77,35-2-654,414 25 413,-467-8-1984,0-4 0,0-2 0,0-3 0,0-3 0,-1-3 0,104-27 0,-138 27-74,1-1 0,-1-1 0,33-19 0,-55 25-114,-1 1-1,1 0 1,15-5 0,-24 9 159,0 0 1,0 0 0,0 0 0,0 0-1,0 1 1,0-1 0,-1 0 0,1 0-1,0 0 1,0 0 0,0 1 0,0-1 0,0 0-1,0 0 1,0 0 0,0 1 0,0-1-1,0 0 1,1 0 0,-1 0 0,0 0-1,0 1 1,0-1 0,0 0 0,0 0-1,0 0 1,0 0 0,0 1 0,0-1-1,1 0 1,-1 0 0,0 0 0,0 0-1,0 0 1,0 0 0,0 1 0,1-1-1,-1 0 1,0 0 0,0 0 0,0 0-1,0 0 1,1 0 0,-1 0 0,0 0-1,0 0 1,0 0 0,1 0 0,-1 0 0,0 0-1,0 0 1,0 0 0,1 0 0,-1 0-1,0 0 1,0 0 0,0 0 0,0 0-1,1 0 1,-1 0 0,0 0 0,0-1-1,0 1 1,0 0 0,1 0 0,-1 0-1,0 0 1,-8 11-944,7-10 943,-45 53-703,31-38 346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1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19180,'0'0'270,"0"1"0,1 0 0,-1 0 0,0 0 0,1 0-1,-1 0 1,0 0 0,0-1 0,0 1 0,0 0 0,0 0 0,0 0 0,0 0-1,0 0 1,-1 0 0,1 0 0,0-1 0,0 1 0,-1 0 0,1 0 0,-1 1 0,-9 34 1373,8-29-1369,-50 132 620,28-80-761,23-59-132,1 0 1,0 1-1,0-1 0,-1 1 1,1-1-1,0 0 0,0 1 1,0-1-1,0 0 0,0 1 0,-1-1 1,1 1-1,0-1 0,0 1 1,0-1-1,0 0 0,0 1 1,0-1-1,0 1 0,1-1 1,-1 0-1,0 1 0,0-1 1,0 1-1,0-1 0,0 0 0,1 1 1,-1-1-1,0 1 0,0-1 1,1 0-1,-1 1 0,0-1 1,1 0-1,-1 1 0,2-1 2,-1 0 0,0 1 0,0-1 0,1 0-1,-1 0 1,0 0 0,1 0 0,-1-1 0,0 1-1,0 0 1,1 0 0,0-1 0,45-19 43,-41 17-40,4-2-6,0 1-1,1 0 1,-1 0 0,1 1-1,-1 1 1,17-2 0,-24 3-14,1 1 0,-1 0 0,1 0 0,-1 0 0,1 1 0,-1-1 0,1 1 0,-1 0 0,0 0 0,1 0 0,-1 0 0,0 1 0,0-1 0,0 1 0,0 0 0,0 0 0,0 0 0,0 0 0,0 1 0,-1-1 0,0 1 0,1-1 0,-1 1 0,3 4 0,-2-1-19,0 0 0,0 0 0,0 0 0,-1 1 0,1-1 0,0 8 0,-2-11 32,-1 0 1,1 0 0,-1 0-1,0 0 1,0 0 0,0 0-1,0-1 1,-1 1-1,1 0 1,-1 0 0,0 0-1,1 0 1,-1 0 0,-1 0-1,1-1 1,-3 6 0,-1-2-7,-1 0 1,0 0 0,0-1 0,-1 1-1,1-1 1,-1 0 0,-1-1-1,1 0 1,0 0 0,-1-1 0,0 1-1,0-2 1,0 1 0,0-1 0,0 0-1,0-1 1,-1 0 0,1 0-1,0-1 1,-1 0 0,1-1 0,0 0-1,-1 0 1,1 0 0,0-1 0,0 0-1,0-1 1,0 0 0,-10-5 0,12 4-193,-1 0 1,2 0 0,-1 0-1,0-1 1,1 0 0,0 0 0,0 0-1,0 0 1,1-1 0,0 0 0,-6-11-1,-5-21-557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1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21085,'14'0'2240,"-2"3"-1552,5 1-328,3 0 1361,4 1-937,2-1-184,3-3-304,-1-1-136,0-2-248,-3-4-248,-2-4-696,-3-2 1208,-2 1-304,-4 1-176,-3 1-104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13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66 21141,'0'-3'226,"1"0"0,-1 1 1,0-1-1,1 1 1,-1-1-1,1 1 1,0 0-1,0-1 1,0 1-1,0 0 0,0-1 1,0 1-1,1 0 1,-1 0-1,1 0 1,-1 0-1,1 0 1,0 0-1,0 1 0,0-1 1,2-1-1,0 1-39,0 0 1,-1 0-1,1 0 0,0 1 0,0-1 0,0 1 0,0 0 0,0 0 0,1 0 0,-1 1 1,0 0-1,5 0 0,-5 0-133,-1 0 1,1 0-1,-1 1 0,0-1 1,1 1-1,-1 0 0,0 0 1,0 0-1,0 1 1,0-1-1,0 1 0,0 0 1,0 0-1,5 4 1,-6-4-50,-1 0 1,1 0 0,-1 0-1,0 0 1,1 0 0,-1 0 0,0 1-1,0-1 1,0 0 0,-1 1 0,1-1-1,-1 1 1,1-1 0,-1 1-1,0-1 1,0 1 0,0-1 0,0 1-1,0-1 1,0 1 0,-1-1 0,-1 4-1,-1 5 5,-1 0 1,0-1-1,-1 0 0,0 0 0,-1 0 0,-12 16 0,-2-1 15,-24 23-1,29-33-2,0-1 0,-32 21 0,42-31-10,5-6-12,10-5 1,-4 5-118,1 1-1,-1 0 1,1 0 0,0 0-1,-1 1 1,1 0 0,-1 0-1,1 0 1,0 1 0,10 2-1,-11-1-295,1-1-1,-1 0 0,1 0 0,-1-1 0,1 0 1,0 0-1,-1 0 0,1-1 0,-1 0 1,1 0-1,11-5 0,5-5-722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2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0 151 16323,'2'-1'444,"0"1"-1,-1-1 0,1 0 0,0 0 0,-1 0 0,1 0 0,-1 0 0,1 0 0,-1 0 0,0 0 1,2-2-1,7-5 836,1 2-734,0 0 1,0 1 0,0 0 0,1 1 0,19-5 0,61-6 656,-71 13-1137,1-1-1,-1 0 1,0-2-1,0-1 1,23-9 0,25-30-520,-69 45 437,0 0 1,0 0-1,0 0 0,0 0 1,0 0-1,0 0 0,0 0 1,0 0-1,0 0 1,0 0-1,1 0 0,-1 0 1,0 0-1,0 0 0,0 0 1,0 0-1,0 0 1,0 0-1,0 0 0,0 0 1,0 0-1,0 0 0,0 0 1,0 0-1,1 0 1,-1 0-1,0 0 0,0 0 1,0 0-1,0 0 0,0 0 1,0 0-1,0 0 0,0 0 1,0 1-1,0-1 1,0 0-1,0 0 0,0 0 1,0 0-1,0 0 0,0 0 1,0 0-1,0 0 1,0 0-1,0 0 0,0 0 1,0 0-1,0 1 0,0-1 1,0 0-1,0 0 1,0 0-1,0 0 0,0 0 1,0 0-1,0 0 0,0 0 1,0 0-1,0 0 1,0 0-1,0 0 0,0 1 1,0-1-1,0 0 0,0 0 1,0 0-1,-4 10-1319,-11 11-251,7-17 1018,1-3-61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2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15723,'0'0'2954,"-3"11"1001,-7 35-2342,-23 122 341,28-134-1958,2 0 0,2 66 0,4-84-554,-3-16 535,0 0 0,1 1 0,-1-1 0,0 0 0,0 0-1,0 1 1,0-1 0,1 0 0,-1 0 0,0 0 0,0 1 0,0-1-1,1 0 1,-1 0 0,0 0 0,0 0 0,1 0 0,-1 1-1,0-1 1,0 0 0,1 0 0,-1 0 0,0 0 0,1 0-1,-1 0 1,0 0 0,0 0 0,1 0 0,-1 0 0,2-1-29,0 0 1,-1 0-1,1 0 1,-1 0-1,1-1 1,-1 1-1,1 0 1,-1-1-1,0 1 1,1-1-1,-1 1 1,1-3-1,16-24-376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1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19332,'0'8'1897,"9"-1"-1273,2 1-264,9-2 1128,8-3-536,5 0-560,7 3-80,1-1-280,1 0-144,-6-3-440,-3 0-296,-9-1 1120,-4 4-440,-19-4-80,-1-4-184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02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17 17012,'3'-2'338,"13"-12"1379,-11 14-796,-7 10-31,-25 46 194,-2-1 0,-42 59 0,40-67-730,-62 96-1084,106-174-1002,7-1 1195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17316,'0'26'1952,"9"-8"-1160,2-2-280,7-6 1249,3 2-553,8-5-464,2-3-168,4-2-472,-1-4-264,-1-1-816,-3-1 888,-7 3-160,-7-8-136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25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232 173 14667,'1'-27'2042,"0"13"-644,-1 1 1,0-1-1,-1 0 1,-5-23-1,6 34-1284,-1 0 1,0 0-1,0 0 0,0 1 1,0-1-1,0 1 0,-1-1 1,1 1-1,-1-1 0,0 1 1,1 0-1,-1 0 0,0 0 1,-1 0-1,1 0 0,0 0 1,0 0-1,-1 1 0,1-1 1,-1 1-1,1 0 0,-1 0 1,0 0-1,1 0 0,-1 0 0,0 0 1,0 1-1,-5-1 0,4 1-88,0 1-1,-1-1 0,1 1 0,0 0 0,-1 0 0,1 0 1,0 1-1,0-1 0,0 1 0,0 0 0,0 0 1,0 0-1,1 1 0,-1 0 0,1-1 0,0 1 0,-1 0 1,-1 4-1,-6 5-13,1 0 0,0 1 0,-12 22 0,14-21-22,-11 29-1,17-39 10,1 0 0,-1 0 0,1 0 0,0 0 0,1 1 0,-1-1 0,1 0 0,0 0 0,0 1 0,0-1 0,1 0 0,0 5 0,-1-8-1,1 1 1,-1-1 0,1 0-1,-1 0 1,1 1 0,-1-1-1,1 0 1,0 0 0,0 0-1,0 0 1,-1 0-1,1 0 1,0 0 0,0 0-1,0 0 1,1 0 0,-1-1-1,0 1 1,0 0 0,0-1-1,2 1 1,0 0-1,0 0 0,-1-1 0,1 0 0,0 1 0,-1-1 0,1 0 0,0-1 0,0 1-1,-1 0 1,4-1 0,3-2-3,-1 0 1,1 0-1,-1 0 0,0-1 0,10-6 0,1-4-12,-1 0 0,30-30 1,12-10 58,-60 54-42,1 0-1,-1 0 1,0-1-1,0 1 1,0 0 0,1 0-1,-1 0 1,0 0-1,0 0 1,1 0-1,-1-1 1,0 1 0,0 0-1,0 0 1,1 0-1,-1 0 1,0 0-1,0 0 1,1 0-1,-1 0 1,0 0 0,0 0-1,1 0 1,-1 0-1,0 0 1,0 0-1,1 1 1,-1-1 0,0 0-1,0 0 1,1 0-1,-1 0 1,0 0-1,0 1 1,5 9-7,-1 20-7,-4-23 4,5 38-49,1 19 10,15 65 0,-20-127 66,-1 1 0,1-1-1,-1 1 1,1-1-1,-1 1 1,0-1-1,0 1 1,-1-1-1,1 0 1,0 1-1,-1-1 1,1 1 0,-1-1-1,0 0 1,0 1-1,0-1 1,0 0-1,0 0 1,0 0-1,-1 0 1,1 0-1,-1 0 1,-2 3-1,0-2 45,1-1 0,-1 1 0,0-1-1,0 1 1,-1-1 0,1 0-1,0-1 1,-1 1 0,1-1 0,-1 0-1,-7 1 1,-19 1 581,-62-2 0,45-2-514,48 1-235,0-1-1,0 1 0,0 0 0,1-1 1,-1 1-1,0-1 0,0 1 0,0-1 1,0 1-1,1 0 0,-1-1 0,0 1 1,0 0-1,1-1 0,-1 1 1,0 0-1,1-1 0,-1 1 0,0 0 1,1-1-1,-1 1 0,0 0 0,1 0 1,-1 0-1,1-1 0,-1 1 0,0 0 1,2 0-1,17-13-647,3 4 160,2 0-144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26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13 17356,'7'-10'2647,"-12"7"-587,3 4-1880,0-1 0,0 1 1,0-1-1,0 1 0,0 0 0,1 0 0,-1 0 1,0 0-1,1 0 0,-4 2 0,-2 6 55,-1-1 0,1 1 0,1 0 0,0 1-1,-9 17 1,-20 56-90,27-63-81,0 0-2,2 0 1,-9 40 0,13-52-38,1 0 1,1 0-1,-1 0 1,1 0-1,1 0 1,-1 0-1,1 0 0,1 0 1,-1 0-1,2 0 1,2 7-1,-3-11-7,1 0-1,-1-1 0,1 1 1,0-1-1,0 0 0,0 0 1,0 0-1,0 0 1,1 0-1,0-1 0,-1 0 1,1 0-1,0 0 0,0 0 1,0 0-1,0-1 0,1 1 1,-1-1-1,0 0 1,0-1-1,1 1 0,-1-1 1,6 0-1,-2 1 52,0-1-1,1-1 1,-1 1-1,1-2 1,-1 1-1,0-1 1,0 0-1,1 0 1,-1-1-1,-1 0 1,11-6-1,-17 9-40,0-1 0,0 0-1,0 1 1,0-1 0,0 0 0,0 1-1,0-1 1,-1 0 0,1 0 0,0 0-1,0 0 1,-1 0 0,1 0 0,0 0-1,-1 0 1,1 0 0,-1 0 0,1 0-1,0-2 1,-1 2-5,-1 0 0,1 0 0,0 1-1,0-1 1,-1 0 0,1 0 0,0 1 0,-1-1 0,1 0-1,0 1 1,-1-1 0,1 0 0,-1 1 0,1-1 0,-1 1-1,0-1 1,1 0 0,-1 1 0,1 0 0,-1-1 0,-1 0-1,-3-1 38,-1-1 0,1 1 1,0 0-1,-1 1 0,0-1 0,-9 0 0,-4 0-428,1 1 0,-36 3 1,48-1 128,0-1-1,0 1 1,1 0 0,-1 1 0,1-1 0,-1 1-1,1 0 1,-1 1 0,1-1 0,0 1 0,0 0 0,1 0-1,-7 6 1,1 3-561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26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16876,'-1'1'83,"1"0"1,0 0-1,0-1 1,-1 1 0,1 0-1,0 0 1,0 0 0,0-1-1,0 1 1,0 0-1,0 0 1,0-1 0,0 1-1,0 0 1,0 0 0,0 0-1,1-1 1,-1 1-1,0 0 1,0 0 0,1-1-1,-1 1 1,1 0 0,-1-1-1,1 1 1,-1 0-1,1-1 1,-1 1 0,1-1-1,-1 1 1,1-1 0,0 1-1,-1-1 1,1 1-1,0-1 1,-1 0 0,1 1-1,0-1 1,-1 0 0,1 0-1,0 1 1,0-1-1,0 0 1,-1 0 0,1 0-1,1 0 1,7 1 432,0-1 1,0-1-1,15-1 0,-9 0 59,258-19 2802,140 18-2565,-371 6-819,76 4-17,156-9-1,-255 3-276,-18-1 262,-1 0-1,0 0 0,1 0 0,-1 0 0,0 0 0,0 0 0,1 0 1,-1 0-1,0 0 0,1 1 0,-1-1 0,0 0 0,1 0 1,-1 0-1,0 0 0,0 1 0,1-1 0,-1 0 0,0 0 1,0 1-1,0-1 0,1 0 0,-1 0 0,0 1 0,0-1 0,0 0 1,0 1-1,0-1 0,1 0 0,-1 0 0,0 1 0,0-1 1,0 0-1,0 1 0,0-1 0,0 0 0,0 1 0,0-1 1,0 0-1,0 1 0,0-1 0,0 0 0,-1 1 0,1-1 0,0 0 1,0 0-1,0 1 0,0-1 0,0 0 0,-1 1 0,1-1 1,0 1-1,0-1 2,-1 0 1,1 0-1,0 1 0,0-1 1,0 0-1,0 0 1,0 0-1,-1 1 0,1-1 1,0 0-1,0 0 1,0 0-1,-1 1 0,1-1 1,0 0-1,0 0 1,0 0-1,-1 0 0,1 0 1,0 0-1,0 0 1,-1 1-1,1-1 0,0 0 1,-1 0-1,1 0 1,0 0-1,0 0 0,-1 0 1,1 0-1,0 0 1,0 0-1,-1 0 0,1-1 1,0 1-1,0 0 1,-1 0-1,1 0 1,0 0-1,0 0 0,-1 0 1,1 0-1,0-1 1,0 1-1,-1 0 0,1 0 1,0 0-1,0-1 1,0 1-1,0 0 0,-1 0 1,1 0-1,0-1 1,0 1-1,0 0 0,0 0 1,0-1-1,-1-13-543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34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5 16259,'0'-1'178,"-1"1"0,0-1 0,1 1 0,-1-1 0,0 1 0,0 0-1,0-1 1,1 1 0,-1 0 0,0 0 0,0-1 0,0 1 0,0 0-1,0 0 1,1 0 0,-1 0 0,0 0 0,-1 0 0,-19 1 1534,13 0-1506,1 1 0,0 0 0,0 1-1,0-1 1,1 1 0,-1 1 0,1-1 0,-1 1-1,1 0 1,0 1 0,1-1 0,-1 1-1,1 0 1,0 1 0,0-1 0,-7 12 0,-4 6-31,1 1 1,2 0-1,-12 28 1,15-26-125,1 0-1,1 1 0,1-1 1,1 2-1,2-1 0,1 1 1,1 0-1,2 30 1,0-48-46,2 0 0,-1 1 0,1-1 0,0 0 1,1 0-1,7 16 0,-8-23-3,-1 0-1,0-1 1,1 1 0,0-1-1,-1 1 1,1-1 0,0 0-1,0 0 1,1 0 0,-1 0-1,0 0 1,4 2 0,-5-4 0,1 1 1,0 0 0,0-1-1,0 1 1,0-1 0,0 1-1,0-1 1,0 0-1,-1 0 1,1 0 0,0 0-1,0 0 1,0-1 0,0 1-1,0-1 1,0 1-1,0-1 1,-1 1 0,1-1-1,3-1 1,1-2 30,-1 0 0,1-1 0,-1 1 0,1-1 0,-1 0 0,-1 0 1,1 0-1,-1-1 0,0 0 0,0 0 0,-1 0 0,1 0 0,-1 0 0,-1-1 0,1 0 0,-1 1 0,1-8 0,0 5 26,-1 0 0,-1 1 0,0-1-1,0 0 1,-1 0 0,0 0 0,0 0-1,-1 0 1,0 0 0,-1 0-1,0 0 1,0 1 0,-4-10 0,5 15-55,0 0 0,-1 1 0,1-1 1,-1 0-1,0 1 0,0-1 1,0 1-1,0-1 0,0 1 0,0 0 1,-1 0-1,1 0 0,-1 0 0,0 0 1,1 1-1,-1-1 0,0 1 1,0 0-1,0 0 0,0 0 0,0 0 1,0 0-1,-5 0 0,7 1-74,0 0 0,0 1 1,1-1-1,-1 0 0,0 1 0,0-1 0,0 1 0,0-1 0,0 1 1,1 0-1,-1-1 0,0 1 0,0 0 0,1 0 0,-1-1 0,1 1 0,-1 0 1,1 0-1,-1 0 0,1 0 0,-1 0 0,1-1 0,0 1 0,-1 2 0,1-2-2,-1-1-1,1 1 1,0-1-1,0 0 1,-1 1-1,1-1 1,0 1-1,0-1 1,0 1-1,0 0 1,0-1-1,0 1 1,0-1-1,0 1 1,0-1-1,0 1 1,0-1-1,0 1 1,0-1-1,0 1 1,0-1-1,0 1 0,1-1 1,-1 1-1,0-1 1,0 1-1,1-1 1,-1 1-1,0-1 1,0 0-1,1 1 1,-1-1-1,1 0 1,-1 1-1,0-1 1,1 0-1,-1 1 1,1-1-1,0 1 1,9-3-739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35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11 16748,'0'0'1812,"9"-6"1013,-4 5-2558,1 0 1,0 0 0,0 0 0,0 1 0,0 0 0,0 0 0,0 0-1,0 1 1,0 0 0,11 3 0,-15-3-254,0 0-1,1 0 1,-1 0-1,0 0 1,0 1 0,0-1-1,0 1 1,0-1-1,0 1 1,-1 0 0,1 0-1,0-1 1,-1 1-1,1 0 1,-1 1 0,0-1-1,0 0 1,0 0-1,0 0 1,0 1 0,0-1-1,-1 0 1,1 1-1,-1-1 1,1 1 0,-1-1-1,0 1 1,0 4-1,-1 3 6,-1 1 0,1-1-1,-2 0 1,1 0 0,-2 0 0,1 0-1,-6 10 1,-39 65 228,37-65-170,-12 17 73,4-9 55,-14 33 0,29-53-164,1 0 1,0 0 0,0 0 0,0 0-1,1 0 1,1 1 0,-1-1 0,2 1 0,-1 11-1,1-17-36,0-1 0,0 1 0,1 0 0,-1-1 0,1 1 0,-1-1 0,1 1 0,0-1-1,0 1 1,0-1 0,1 1 0,-1-1 0,0 0 0,1 0 0,0 0 0,-1 0 0,1 0 0,0 0 0,3 3-1,-1-4 4,-1 1-1,0 0 0,0-1 0,1 0 1,-1 0-1,1 0 0,-1 0 0,1 0 1,0-1-1,-1 1 0,1-1 0,6-1 1,1 0-225,-1 0 0,1-2 1,-1 1-1,1-1 0,-1-1 1,0 0-1,0 0 0,16-10 1,21-19-558,-25 16 278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3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21044,'-5'4'580,"-1"1"0,1 0 0,1 0-1,-1 1 1,1-1 0,0 1 0,0 0-1,-5 11 1,-31 66-554,38-77-15,-1-1-4,1 0 0,1 0 1,-1 0-1,1 0 0,-1 7 1,2-11-6,0 0 1,-1 0-1,2 0 1,-1 0-1,0 0 1,0 0-1,0 0 1,0 0-1,1 0 1,-1 0-1,0 0 0,1 0 1,-1-1-1,0 1 1,1 0-1,0 0 1,-1 0-1,1 0 1,-1-1-1,1 1 1,0 0-1,0-1 1,-1 1-1,1 0 1,0-1-1,0 1 1,0-1-1,0 1 1,-1-1-1,1 0 1,0 1-1,0-1 1,0 0-1,1 1 1,36 6 87,-20-4-134,0 1 0,0 0 0,33 14 0,-47-17 26,-1 1 0,1 0 1,0 0-1,-1 1 1,1-1-1,-1 1 0,0-1 1,1 1-1,-1 0 1,-1 0-1,1 0 0,0 1 1,-1-1-1,0 1 1,1-1-1,-2 1 0,1 0 1,0 0-1,-1 0 1,1 0-1,-1 0 0,1 6 1,-3-7 15,1 1 1,0-1 0,0 0-1,-1 1 1,0-1-1,0 0 1,0 1 0,0-1-1,0 0 1,-1 0-1,1 0 1,-1 0 0,0-1-1,0 1 1,0 0-1,-3 3 1,-3 2 10,0 0-1,-1 0 1,-13 10 0,6-7 33,0-1 0,-34 16 1,44-23-62,-1-1 0,1 1 1,-1-1-1,0-1 0,1 1 0,-1-1 1,0 0-1,0-1 0,0 1 1,0-1-1,-11-2 0,16 2-58,-1-1 0,1 0 0,-1 0 0,1 0 0,0 0 0,0 0 0,-1-1-1,1 1 1,0-1 0,0 1 0,0-1 0,0 0 0,0 1 0,1-1 0,-1 0 0,0 0 0,1-1 0,0 1-1,-2-3 1,0-1-24,0-1 0,1 0-1,0-1 1,0 1 0,-1-11-1,-3-26-355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36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18924,'5'-4'2000,"2"2"-1175,0-2-321,6 0 1248,4-1-552,9 2-471,3 0-185,4 1-256,-3 2-96,1 0-344,1 1-256,-7 2-769,-2 1 1065,-5 1-88,-5 2-176,-5-3-184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4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16548,'0'1'218,"1"0"1,-1 0-1,1 0 1,-1 0 0,1 0-1,-1 0 1,1 0-1,0 0 1,0 0 0,0-1-1,-1 1 1,1 0-1,0 0 1,0-1 0,0 1-1,0 0 1,0-1-1,0 1 1,0-1 0,0 1-1,0-1 1,1 0-1,-1 0 1,0 1 0,0-1-1,3 0 1,38 1 2617,-24-2-2915,23 3 404,61-6 0,-82 1-697,-1 1-1,0-2 1,0-1 0,-1 0 0,24-11 0,-19 0-4407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45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18100,'2'17'1664,"3"-7"-960,4-7-248,12-3 937,4 0-369,6-2-392,5 2-72,0-2-304,-2-1-264,1-3-712,-4 2-104,-6-3 600,-2-11-144,-3-5-192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02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16876,'-53'132'3290,"32"-86"-1713,-18 64 1,34-94-1458,2 0 1,0 1-1,0-1 0,2 1 1,0 0-1,1 0 0,4 33 1,0-14-1655,-4-36 1542,0 1-1,0-1 1,0 0-1,0 0 1,0 0-1,0 0 1,0 0 0,0 0-1,0 1 1,0-1-1,-1 0 1,1 0-1,0 0 1,0 0-1,0 0 1,0 0-1,0 0 1,0 0-1,0 0 1,-1 1 0,1-1-1,0 0 1,0 0-1,0 0 1,0 0-1,0 0 1,0 0-1,-1 0 1,1 0-1,0 0 1,0 0-1,0 0 1,0 0 0,0 0-1,-1 0 1,1 0-1,0 0 1,0 0-1,0 0 1,0 0-1,0 0 1,0-1-1,-1 1 1,1 0 0,0 0-1,0 0 1,0 0-1,0 0 1,0 0-1,0 0 1,0 0-1,0 0 1,-1-1-1,1 1 1,0 0-1,0 0 1,0 0 0,0 0-1,0 0 1,0 0-1,0-1 1,0 1-1,0 0 1,0 0-1,0 0 1,0 0-1,0 0 1,-7-9-234,-1-2 10</inkml:trace>
  <inkml:trace contextRef="#ctx0" brushRef="#br0" timeOffset="1">1 310 17524,'0'-1'1848,"6"-2"-1120,1 0-320,6 0 889,3 1-249,4 2-512,3-2-568,-2 1 96,-2 5-64,-5 5-152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5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9 544 16235,'-8'12'3170,"8"-12"-3042,0-1 1,-1 0-1,1 1 1,0-1-1,0 1 1,0-1 0,0 0-1,0 1 1,0-1-1,1 1 1,-1-1-1,0 0 1,0 1-1,0-1 1,0 1 0,1-1-1,-1 1 1,0-1-1,1 1 1,-1-1-1,0 1 1,1-1 0,-1 0-1,258-460 4629,-246 440-4705,-9 14-38,1 1 0,-1 0-1,1 0 1,0 0 0,1 0 0,-1 1 0,1-1-1,6-3 1,-11 8-14,0 1-1,0 0 1,1 0 0,-1 0-1,0-1 1,0 1-1,1 0 1,-1 0-1,0 0 1,0 0 0,1 0-1,-1 0 1,0-1-1,1 1 1,-1 0 0,0 0-1,1 0 1,-1 0-1,0 0 1,0 0 0,1 0-1,-1 0 1,0 0-1,1 1 1,-1-1 0,0 0-1,0 0 1,1 0-1,-1 0 1,0 0-1,1 0 1,-1 1 0,0-1-1,5 12-10,-2 21 0,-3-28 13,-5 201 32,0-44-2190,5-154 1661,-1-6 389,1 0 1,0 0-1,0 0 1,0 0-1,0 0 1,0 0-1,1 0 1,-1 0-1,1 0 0,-1 0 1,1 0-1,0 0 1,0 0-1,1 2 1,1-4-537,1-6-36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5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16924,'3'-4'597,"10"-17"880,-13 20-1415,1 1-1,-1-1 0,1 1 0,-1-1 0,0 1 0,1 0 1,-1-1-1,1 1 0,-1-1 0,1 1 0,-1 0 1,1-1-1,-1 1 0,1 0 0,0 0 0,-1-1 1,1 1-1,-1 0 0,1 0 0,0 0 0,-1 0 0,1 0 1,0 0-1,-1 0 0,1 0 0,-1 0 0,1 0 1,0 0-1,-1 0 0,2 1 0,-1 0 79,0 1 1,0 0-1,0 0 0,0 0 1,-1 0-1,1 0 0,-1 0 0,1 0 1,-1 0-1,0 0 0,0 0 1,1 0-1,-2 3 0,2-1 54,-4 46 466,2-41-552,0 0 0,0-1 0,1 1 0,0 0 0,3 15 0,-3-23-98,1-1 0,-1 1 1,0 0-1,1-1 0,-1 1 0,1-1 0,-1 1 0,1-1 0,-1 1 0,1-1 1,-1 1-1,1-1 0,-1 0 0,1 1 0,-1-1 0,1 0 0,0 1 0,-1-1 1,1 0-1,0 0 0,-1 0 0,1 1 0,0-1 0,-1 0 0,1 0 0,0 0 1,-1 0-1,1 0 0,0 0 0,-1 0 0,1-1 0,1 1 0,29-8 80,-16 3-66,-12 5-21,0 0 0,-1 0 0,1 0 0,0 0-1,0 0 1,0 0 0,-1 1 0,1-1 0,0 1 0,0 0-1,-1 0 1,1 0 0,-1 0 0,1 0 0,-1 0-1,1 1 1,-1 0 0,3 2 0,-2-1-4,1 0 0,-1 1 0,-1 0 0,1 0 0,0 0 0,-1 0 0,0 0 0,0 0 0,0 1 0,1 4 0,0 5 15,0 0-1,0 0 1,-2 0-1,0 0 1,0 0-1,-3 21 1,1-24 66,-1 0 0,0 0 0,-1 0 0,-1 0 0,1-1 0,-7 12 0,8-18-36,0 0 0,-1 0-1,1-1 1,-1 1 0,0-1 0,1 1 0,-2-1 0,-3 4 0,5-6-31,0 0 1,0 0 0,1 0 0,-1 0-1,0 0 1,0 0 0,0-1 0,0 1-1,0-1 1,0 1 0,0-1 0,0 0-1,0 0 1,0 0 0,-1 0 0,1 0-1,0 0 1,-2-1 0,0 0-113,1 0 1,0-1 0,-1 0-1,1 1 1,0-1-1,0 0 1,0-1-1,0 1 1,1 0 0,-1-1-1,0 0 1,1 1-1,0-1 1,0 0-1,0 0 1,0 0-1,0-1 1,0 1 0,1 0-1,-2-5 1,-2-8-239,-1-1 0,-4-30 1,10 43 307,-9-44-687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56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20252,'10'-4'2105,"2"3"-1265,1-4-336,2 5 1184,7 0-359,-1 0-625,1 0-152,2 3-472,-1-1-248,0-4-960,0 2-2201,-4-9 2825,-2-3-424,-1-13-329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56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51 217 15947,'-4'-1'525,"0"-1"0,0 0 0,1 0-1,-1-1 1,1 1 0,-1-1 0,1 0-1,0 1 1,0-1 0,-3-4 0,5 5-337,0 1 1,0-1 0,0 0 0,0 0-1,0 1 1,0-1 0,1 0 0,-1 0 0,1 0-1,0 0 1,-1 0 0,1 0 0,0 0-1,0 0 1,0 0 0,0 1 0,0-1 0,1 0-1,-1 0 1,1 0 0,-1 0 0,1 0-1,0 0 1,1-2 0,2-4-4,1 1 0,1-1 0,-1 1 0,1 1 0,0-1 0,1 1 0,-1 0 0,1 0 0,1 1 0,-1 0 0,1 0 1,0 1-1,11-5 0,-10 5-156,0 0 0,0 1 0,1 0 0,-1 1-1,1 0 1,-1 1 0,1 0 0,-1 0 0,1 1 0,0 0 0,-1 0 0,15 4 0,-15-1-25,1 0-1,-1 1 1,0 1-1,13 7 1,-16-8-5,1 0 0,1 0 1,-1-1-1,0 0 0,1 0 1,0 0-1,11 1 0,-17-4-20,1 0 0,-1 0 0,1 0 0,-1 0 1,0-1-1,1 0 0,-1 1 0,1-1 0,-1 0 0,0 0 0,0 0 0,1 0 0,-1-1 0,0 1 0,0 0 0,0-1 0,-1 0 0,1 1 0,3-4 0,2-4-840,0 0 1,-1 0-1,6-11 0,-7 11-1026,-6 2 195,-2 5 631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57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 16115,'-3'2'2603,"3"-2"-2449,0 1-1,0-1 0,0 0 0,0 0 0,0 0 0,0 1 0,0-1 0,0 0 0,-1 0 1,1 0-1,0 1 0,0-1 0,0 0 0,0 0 0,1 0 0,-1 1 0,0-1 0,0 0 1,0 0-1,0 0 0,0 1 0,10-2 2164,26-9-2556,-22 5 769,-1 1-358,1 1 0,-1 0 0,21-2 0,-29 5-124,0 0 1,0 0 0,1 1 0,-1 0 0,0 0 0,0 0-1,0 0 1,0 1 0,0 0 0,0 0 0,-1 0 0,8 5 0,-9-5-18,-1 0 1,1-1 0,-1 1 0,1-1-1,0 0 1,0 0 0,0 0 0,0 0-1,0 0 1,0 0 0,0-1 0,0 1 0,0-1-1,4 0 1,-3-1 39,0 0-1,0-1 1,0 1-1,0-1 1,0 1-1,0-1 1,0-1-1,0 1 1,4-4-1,-3 3 69,-2 1-252,0 0 1,0 0-1,0 0 1,0-1-1,0 1 1,0-1-1,0 0 1,-1 1-1,1-1 1,-1 0-1,0-1 1,0 1-1,2-4 1,-4-8-238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57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16 18700,'6'-16'2405,"-5"22"-241,-9 29-500,-12 11-1380,-2-1 0,-39 58 0,40-70-161,-47 68-148,68-101 11,0 0 0,0 0 0,0 0-1,0 0 1,0 1 0,0-1 0,0 0 0,0 0 0,0 0 0,0 0 0,0 0-1,0 0 1,0 0 0,0 0 0,0 0 0,0 0 0,0 0 0,0 1 0,0-1-1,0 0 1,0 0 0,-1 0 0,1 0 0,0 0 0,0 0 0,0 0 0,0 0 0,0 0-1,0 0 1,0 0 0,0 0 0,0 0 0,0 0 0,-1 0 0,1 0 0,0 0-1,0 0 1,0 0 0,0 0 0,0 0 0,0 0 0,0 0 0,0 0 0,0 0 0,-1 0-1,1 0 1,0 0 0,0 0 0,0 0 0,0 0 0,0-1 0,0 1 0,0 0-1,0 0 1,0 0 0,0 0 0,0 0 0,0 0 0,0 0 0,-1-9-473,3-12 178,5-8-29,0-5-119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58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18612,'-17'3'1428,"0"2"0,0 0 1,-28 12-1,39-13-1341,0-1 1,0 1-1,0 1 1,1-1-1,-1 1 1,1-1-1,0 2 0,1-1 1,-1 0-1,1 1 1,0 0-1,-4 8 0,5-8-55,0 0-1,1 0 0,0 0 1,0 0-1,0 1 0,1-1 0,0 1 1,0-1-1,1 1 0,0 9 1,0-13-10,0-1 0,0 0 0,1 1 0,-1-1 0,1 0 1,-1 1-1,1-1 0,0 0 0,0 1 0,0-1 0,0 0 1,1 0-1,-1 0 0,0 0 0,1 0 0,-1 0 0,1-1 1,0 1-1,0 0 0,0-1 0,0 0 0,0 1 0,0-1 1,0 0-1,0 0 0,0 0 0,0 0 0,1 0 0,-1-1 1,0 1-1,5 0 0,0-1 20,0 0 0,0 0 1,0-1-1,0 1 0,0-2 0,-1 1 1,1-1-1,0 0 0,-1 0 0,1-1 0,-1 0 1,0 0-1,0-1 0,11-7 0,-10 6 28,0 0-1,-1-1 0,0 1 1,0-1-1,-1-1 1,0 1-1,0-1 0,0 0 1,0 0-1,-1 0 0,-1 0 1,5-11-1,-7 16-44,-1 0-1,1 0 1,-1 0 0,1 0 0,-1 0-1,0-1 1,0 1 0,0 0-1,0 0 1,0 0 0,0 0 0,-1 0-1,1 0 1,-1 0 0,1 0-1,-3-4 1,2 4-7,0 1-1,0 0 0,0-1 1,0 1-1,0 0 1,-1 0-1,1 0 0,0 0 1,-1 0-1,1 0 1,-1 0-1,1 0 0,-1 0 1,0 1-1,1-1 1,-4 0-1,0 0-29,0 1 0,0-1 0,0 1 0,-1 0 1,1 0-1,0 1 0,0 0 0,0 0 0,0 0 0,0 0 0,0 1 0,-7 2 0,5 0-155,0 0 0,0 0 0,0 1 0,0 0-1,1 0 1,0 1 0,0-1 0,0 1-1,1 1 1,0-1 0,0 1 0,1 0 0,0 0-1,0 0 1,0 0 0,1 1 0,0-1 0,0 1-1,1 0 1,0 0 0,1 0 0,0 0-1,0 0 1,0 1 0,2 15 0,3 7-420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7:5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1 123 15195,'0'18'473,"1"0"-1,1 1 1,0-1-1,2 0 1,0 0-1,7 20 1,-10-37-392,-1 1 1,1-1 0,0 1-1,-1-1 1,1 1 0,0-1 0,0 1-1,0-1 1,0 0 0,0 0-1,0 1 1,1-1 0,-1 0 0,3 2-1,-3-3-18,0 0-1,-1 0 1,1 0-1,0 0 0,0 1 1,0-1-1,0 0 1,0-1-1,0 1 0,0 0 1,-1 0-1,1 0 1,0 0-1,0-1 0,0 1 1,0 0-1,0-1 1,-1 1-1,1-1 1,0 1-1,0-1 0,-1 1 1,1-1-1,0 0 1,-1 1-1,1-1 0,-1 0 1,1 1-1,0-2 1,6-7 362,-1-1 1,0 0 0,0 0 0,-1 0 0,0 0 0,-1-1 0,4-16 0,-1-2 551,7-50 0,-14 78-965,1-7 122,0-1 1,-1 1-1,0-1 0,-1-11 1,1 19-137,0 0 0,0 1 0,-1-1 0,1 0 1,0 0-1,0 0 0,0 0 0,-1 0 0,1 0 1,-1 0-1,1 1 0,0-1 0,-1 0 0,1 0 1,-1 1-1,0-1 0,1 0 0,-1 0 0,0 1 1,1-1-1,-1 1 0,0-1 0,0 1 0,1-1 1,-1 1-1,0-1 0,0 1 0,0 0 0,0-1 0,1 1 1,-1 0-1,0 0 0,0 0 0,0 0 0,0 0 1,0 0-1,0 0 0,0 0 0,0 0 0,0 0 1,0 0-1,0 0 0,1 1 0,-1-1 0,0 0 1,0 1-1,0-1 0,0 1 0,1-1 0,-1 1 1,0-1-1,-1 2 0,-5 3-222,1 0 1,-1 1-1,1 0 1,0 0-1,0 0 1,1 1-1,-9 13 1,5-7 38,-1 0-259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9:3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258 267 11674,'4'-4'682,"-1"-1"0,1 1-1,-1-1 1,0 0 0,0 0-1,0 0 1,-1 0 0,0-1-1,0 1 1,0-1-1,-1 1 1,0-1 0,0 0-1,0 1 1,-1-1 0,0-6-1,0 11-601,0 0 0,-1 0 1,1 0-1,-1 0 0,1 1 0,-1-1 0,1 0 0,-1 0 0,1 0 0,-1 1 0,0-1 0,0 0 0,1 0 0,-1 1 0,0-1 0,0 1 0,0-1 1,0 1-1,0-1 0,0 1 0,1 0 0,-1-1 0,0 1 0,0 0 0,0 0 0,0-1 0,0 1 0,0 0 0,0 0 0,0 0 0,0 0 0,0 1 1,0-1-1,0 0 0,-2 1 0,-37 9 371,38-9-427,-9 4-11,-1 1-1,0 0 0,1 0 0,0 1 1,1 1-1,0 0 0,0 0 0,1 1 0,-17 20 1,12-11-13,1 0 0,1 1 0,0 0 0,-17 42 0,25-51 2,0 1 1,1 1-1,-2 11 1,4-20-6,1 0 1,-1 0-1,1 0 1,0 0-1,0 0 1,0 0-1,0 0 1,0 0 0,1 0-1,-1 0 1,1 0-1,0 0 1,0-1-1,0 1 1,0 0-1,1 0 1,1 3-1,-1-5 1,-1 0 0,0 0-1,1 0 1,-1 0 0,0 0-1,1 0 1,-1-1 0,1 1-1,0 0 1,-1-1 0,1 1-1,-1-1 1,1 0 0,0 0-1,-1 1 1,1-1 0,0 0-1,0 0 1,-1 0 0,1-1-1,0 1 1,-1 0 0,1-1-1,-1 1 1,1-1 0,0 1 0,-1-1-1,1 0 1,1-1 0,4-2-7,0 0 0,0 0 0,0-1 1,10-10-1,-3 0 3,0 0 0,-1-1 0,-1 0 0,-1-1 0,0 0 0,-1-1 1,8-21-1,1-8 40,21-82 0,-38 122-31,5-18 22,-1 0-1,-1-1 1,2-38 0,-8 61 0,-2 7-16,-2 7 1,-4 46 155,3 0-1,1 0 1,4 0 0,8 96 0,-6-145-196,6 32 14,-7-38-122,1 1 0,-1-1 0,1 0 1,0 1-1,0-1 0,0 0 0,0 0 0,1 1 1,-1-1-1,1 0 0,-1 0 0,3 2 0,-3-4 104,-1 0 0,0 0 0,0 1 0,0-1 0,0 0 0,1 0 0,-1 0 0,0 0 0,0 0 0,0 0 0,1 0 0,-1 0 0,0 0 0,0 0 0,0 0 0,1 0 0,-1 0 0,0 0 0,0 0 0,0 0 0,1 0 0,-1 0 0,0 0 0,0 0 0,1 0 0,-1 0 0,0 0 0,0 0 0,0 0 0,0 0 0,1 0 0,-1-1 0,0 1 0,0 0 0,0 0 0,0 0 0,1 0 0,-1 0 0,0-1 0,0 1 0,0 0 0,0 0 0,0 0 0,0 0 0,0-1 0,1 1 0,-1 0 0,0 0 0,0-1 0,0 1 0,3-15-595,-3 14 580,3-26-805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09:38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0 17372,'3'1'297,"1"1"0,0 0 0,-1 0 0,1 0 0,-1 0 0,0 0 1,1 1-1,-1-1 0,0 1 0,0 0 0,4 6 0,28 40 1276,-34-47-1483,11 18 84,-2-1 0,0 1 1,-2 1-1,0 0 1,-1 0-1,-1 0 0,-1 1 1,-1 0-1,-1 0 1,-1 0-1,-1 1 0,-1-1 1,-5 37-1,-1-16-173,-2 0 0,-1-1 0,-3 0 0,-2 0 0,-1-1 0,-22 39 0,28-59-178,-1-1 0,-1-1-1,-1 0 1,-1-1 0,0 0 0,-2-1-1,0 0 1,-1-1 0,-26 20 0,7-13-190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0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9 15139,'4'-8'3929,"-10"16"-954,-1 9-2664,1 0 1,0 0-1,1 1 0,1 0 0,1-1 0,-2 27 0,5-42-309,0 0 0,0 0 0,0 1 0,0-1 0,0 0 0,1 0 1,-1 0-1,0 0 0,1 1 0,0-1 0,0 0 0,-1 0 0,1 0 0,0 0 0,0 0 0,1 0 0,-1-1 0,3 4 0,-2-4 10,-1 0-1,1 0 1,0 0 0,-1 0-1,1 0 1,0-1-1,0 1 1,0-1 0,-1 1-1,1-1 1,0 0-1,0 0 1,0 0 0,0 0-1,0 0 1,0 0 0,2-1-1,5-1 55,-1 0 0,0-1 0,0 0-1,0-1 1,-1 1 0,1-1 0,-1-1 0,9-6-1,-3 0 95,-1-1 0,0 1 0,0-2 0,-1 0 1,-1 0-1,0-1 0,-1 0 0,11-25 0,-26 57-268,1 0 1,1 0-1,0 0 1,1 0-1,1 0 1,0 20 0,2-37 33,0 0 0,0 0 1,0 0-1,1 0 0,-1 0 1,0 0-1,0 0 1,0 0-1,1 0 0,-1 0 1,1 0-1,-1 0 1,1 0-1,-1 0 0,1 0 1,-1 0-1,1 0 1,0 0-1,0-1 0,-1 1 1,1 0-1,0 0 0,0-1 1,0 1-1,0-1 1,0 1-1,0-1 0,0 1 1,0-1-1,0 1 1,0-1-1,0 0 0,0 0 1,0 1-1,0-1 1,0 0-1,0 0 0,0 0 1,0 0-1,1 0 1,-1-1-1,0 1 0,0 0 1,0 0-1,2-2 0,10-4-756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1:59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9 15243,'1'0'136,"-1"-1"0,1 1 0,-1-1-1,0 0 1,1 1 0,-1-1 0,1 1-1,-1-1 1,1 1 0,-1-1 0,1 1-1,0 0 1,-1-1 0,1 1 0,0 0-1,-1-1 1,1 1 0,0 0 0,-1 0 0,1 0-1,0 0 1,-1-1 0,1 1 0,0 0-1,-1 0 1,1 0 0,1 1 0,-2-1 40,1 1 0,-1 0 0,0 0 0,1 0 0,-1 0 0,0 0 0,1-1 0,-1 1 0,0 0 0,0 0 0,0 0 0,0 0 0,0 0 0,0 0 0,0 0 0,-1 2 0,-10 44 2237,11-46-2447,-46 118 1733,29-81-1255,3 0 0,-11 41 0,25-77-406,-1 0 0,1 1 1,-1-1-1,1 0 0,0 0 0,0 0 0,0 1 0,0-1 1,0 0-1,0 0 0,1 1 0,0 2 0,0-4-18,-1 0 1,1 0-1,0 0 0,0 0 0,0-1 0,-1 1 0,1 0 1,0-1-1,0 1 0,0-1 0,0 1 0,0-1 1,0 1-1,0-1 0,0 0 0,0 0 0,0 1 1,0-1-1,0 0 0,0 0 0,1 0 0,-1 0 1,0 0-1,0 0 0,0 0 0,0-1 0,0 1 1,2-1-1,8-1 84,-1-1-1,1-1 1,0 0 0,-1 0-1,0-1 1,12-7 0,-3 0-323,0-1 0,18-17 0,-31 25-414,-1 0 0,0 0-1,0-1 1,-1 1 0,0-1 0,0 0-1,0 0 1,-1-1 0,0 1 0,0-1-1,0 1 1,-1-1 0,0 0 0,0 0-1,-1 0 1,0 0 0,0-1-1,-1-10 1,0 17 1613,0 6 2825,-4 23-360,-35 146 958,32-131-5449,2 1 0,0 44 1,6-86 536,1-6-207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0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32 19724,'0'1'80,"0"-1"0,0 0-1,-1 0 1,1 0 0,0 0 0,0 0-1,0 0 1,0 0 0,-1 0 0,1 0-1,0 0 1,0 0 0,0 0-1,0 0 1,-1 0 0,1 0 0,0 0-1,0 0 1,0 0 0,0 0 0,0 0-1,-1 0 1,1-1 0,0 1 0,0 0-1,0 0 1,0 0 0,0 0-1,-1 0 1,1 0 0,0 0 0,0 0-1,0-1 1,0 1 0,0 0 0,0 0-1,0 0 1,0 0 0,0 0 0,0-1-1,-1 1 1,1 0 0,0 0 0,6-7 1756,11-4 251,-10 9-1825,1-1-1,-1 1 1,1 1-1,-1-1 0,1 1 1,0 1-1,-1-1 0,1 1 1,8 1-1,-14 0-253,1-1 0,-1 0-1,1 1 1,-1 0 0,0-1-1,1 1 1,-1 0 0,0 0-1,0 0 1,0 1 0,0-1 0,0 0-1,0 1 1,2 1 0,-3-2-3,0 1 0,0-1 1,-1 1-1,1-1 0,0 1 0,0 0 1,-1-1-1,1 1 0,-1 0 1,0-1-1,1 1 0,-1 0 1,0-1-1,0 1 0,0 0 1,0-1-1,0 1 0,-1 0 1,1 0-1,0-1 0,-1 1 0,0 2 1,-3 3 9,0 1 0,0-1 0,0 0 0,-1 0 1,0 0-1,0-1 0,-1 1 0,1-1 0,-2 0 0,1-1 1,-1 0-1,1 0 0,-1 0 0,-1-1 0,-13 7 0,21-11-17,0 0-1,0 0 1,-1 0-1,1 0 0,0 0 1,0 0-1,0 0 1,0 0-1,0 1 0,0-1 1,-1 0-1,1 0 1,0 0-1,0 0 0,0 0 1,0 1-1,0-1 1,0 0-1,0 0 0,0 0 1,0 0-1,0 1 1,0-1-1,0 0 0,0 0 1,0 0-1,0 0 1,0 1-1,0-1 0,0 0 1,0 0-1,0 0 1,0 0-1,0 1 0,0-1 1,0 0-1,0 0 1,0 0-1,0 0 0,0 0 1,1 1-1,-1-1 1,0 0-1,0 0 0,0 0 1,0 0-1,0 0 0,0 0 1,1 0-1,-1 1 1,0-1-1,0 0 0,0 0 1,0 0-1,0 0 1,1 0-1,-1 0 0,0 0 1,0 0-1,0 0 1,0 0-1,1 0 0,14 8-147,-11-7 94,4 3-29,-1 1 0,1-1 0,-1 1 0,0 0 0,0 1 0,-1 0 0,1 0 0,-1 0 0,-1 1 0,8 10 0,-11-13 88,0 0-1,0 0 1,0 0-1,-1 1 1,1-1-1,-1 1 1,0-1-1,0 1 1,-1-1-1,0 1 0,1-1 1,-1 1-1,-1 0 1,1-1-1,-1 1 1,0-1-1,0 1 1,0-1-1,0 1 1,-1-1-1,-3 7 1,0-2 94,0-1 0,0 1 0,-1-1 0,-1 0 0,1-1 1,-1 0-1,0 0 0,-1 0 0,0-1 0,-8 6 0,11-8-44,0-1-1,0 0 0,0-1 0,0 1 1,-1-1-1,1 0 0,-1 0 0,1 0 1,-1-1-1,0 0 0,1 0 0,-1 0 1,0-1-1,0 0 0,0 0 1,0-1-1,1 1 0,-9-3 0,12 2-140,0 1 0,0-1 0,0 0 0,0 0 0,1 0-1,-1 0 1,0 0 0,1-1 0,-1 1 0,1 0 0,-1-1-1,1 1 1,-1-1 0,1 1 0,0-1 0,0 0 0,0 0 0,0 0-1,0 1 1,0-1 0,1 0 0,-1 0 0,1 0 0,-1 0-1,1 0 1,-1 0 0,1 0 0,0 0 0,0 0 0,0 0 0,1-1-1,-1 1 1,0 0 0,1 0 0,0-2 0,2-5-382,-1 0 0,2 0 0,-1 1-1,1-1 1,1 1 0,8-13 0,10-11-618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00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18068,'3'1'264,"-1"0"1,1-1-1,0 1 1,0 1-1,-1-1 1,1 0-1,-1 0 1,1 1-1,-1 0 1,0-1-1,1 1 1,-1 0-1,0 0 1,0 0-1,0 1 1,0-1-1,-1 0 1,2 4-1,5 5 129,0 2 1,7 17-1,-7-10-221,-1 0-1,-1 0 1,0 0 0,3 30-1,-5-8 14,1 51-1,-7-51-83,-1 1 0,-2-1 0,-2 0 0,-2-1 0,-17 49 0,3-25 36,-3-2-1,-49 87 0,58-120-601,-38 50 1,47-69 284,-1-1 1,-1 0-1,0-1 0,0 1 1,0-2-1,-1 0 1,-18 10-1,0-5-300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0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28 15939,'4'-4'744,"17"-16"886,-14 16-313,-7 15 1171,-7 3-1308,-15 29 1,-6 12-401,0 19-340,3 0 1,3 2-1,-12 82 0,24-94-391,4-1 0,1 2 1,4-1-1,8 77 0,-2-98-240,2 0 1,17 57-1,-19-83-251,1 0-1,0-1 1,1 0 0,1 0-1,0-1 1,2 0 0,-1-1-1,21 24 1,2-12-306,3-4-229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02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22901,'0'-2'2184,"0"4"-1495,0-4-313,1-2 1112,-1 0-456,3-2-624,0-3-328,0 7-728,-2-3-504,-1 4 936,3-1-200,0 11-128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0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78 10698,'2'-5'1202,"1"0"0,-1-1 0,0 1 0,0 0 0,-1-1 0,0 1 0,1-9 0,-2 13-1013,0 0 0,0 1 0,0-1 0,0 0 0,0 0 0,0 1-1,0-1 1,0 0 0,-1 0 0,1 1 0,0-1 0,0 0 0,-1 1 0,1-1 0,-1 0 0,1 1 0,-1-1 0,1 0 0,-1 1 0,1-1 0,-1 1 0,1-1 0,-2 0 0,0 1-96,1-1 1,-1 1-1,0 0 0,1-1 0,-1 1 0,0 0 1,1 0-1,-1 0 0,0 1 0,1-1 0,-1 0 1,0 0-1,1 1 0,-1-1 0,-2 2 0,-4 2-26,0 0-1,0 1 0,1-1 1,0 1-1,0 1 0,0-1 1,0 1-1,1 0 0,0 1 1,0-1-1,1 1 0,-7 12 1,-1 2-72,1 1 1,1 0-1,-9 30 0,15-39 5,-2 6-4,1 0 0,-6 30 0,11-44 0,0 0-1,0 0 1,1 1-1,0-1 1,0 0-1,0 0 1,1 0-1,0 0 1,0 0-1,0 0 1,1 0-1,-1 0 1,1 0-1,0 0 1,3 4-1,-3-7 2,-1 1-1,1-1 1,0 0-1,-1 0 1,1 0-1,0-1 1,0 1-1,0 0 1,0-1-1,1 0 1,-1 1-1,0-1 1,1 0-1,-1 0 1,1 0-1,-1 0 1,4 0-1,-2 0 8,1-1 0,-1 0 0,0 0-1,1 0 1,-1-1 0,0 1 0,1-1-1,-1 0 1,7-2 0,-1-1 35,-1 0 0,0-1 0,0 0 0,0 0 0,0-1 0,-1 0 0,0-1 0,8-8 0,-2 0 102,-1-1 1,-1 0-1,-1 0 0,-1-1 1,0 0-1,12-31 1,-16 35-30,-2-1 0,0 0 0,0-1 0,-1 1 0,-1-1 0,-1 1 0,0-1 0,0 0 0,-4-23 0,3 34-105,-1 1 1,0 0 0,1 0-1,-2-1 1,1 1 0,0 0-1,-1 0 1,1 0 0,-1 0-1,0 1 1,0-1 0,-4-5-1,5 8-38,0-1 0,0 0-1,0 1 1,1-1 0,-1 1-1,0-1 1,0 1 0,0-1 0,0 1-1,0 0 1,0-1 0,0 1-1,-1 0 1,1 0 0,0 0-1,0 0 1,0 0 0,0 0 0,0 0-1,0 0 1,0 0 0,0 0-1,0 0 1,0 1 0,0-1-1,0 1 1,0-1 0,0 1 0,0-1-1,0 1 1,0-1 0,0 1-1,0 0 1,1-1 0,-1 1 0,0 0-1,0 0 1,1 0 0,-1-1-1,0 1 1,0 2 0,-4 4-237,0 0 1,0 1-1,0-1 1,1 1 0,0 0-1,1 1 1,0-1-1,0 1 1,0-1-1,2 1 1,-1 0-1,0 14 1,4 4-300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03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19516,'-1'19'2041,"1"2"-1457,-5 2-288,3 2 1216,0-4-816,2 2-256,0-4-392,2-2-232,-1-4-488,2-3-248,-3-6 720,4-10-656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03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67 18100,'8'-14'1804,"-14"17"-106,-17 23 217,10-8-1429,-42 69 183,49-76-656,0 0 0,1 1 0,0-1 0,1 1 0,1 0 0,-3 12 0,6-22-10,0-1 0,0 0 1,0 1-1,0-1 0,0 1 1,0-1-1,0 0 0,0 1 1,1-1-1,-1 0 0,0 1 1,1-1-1,-1 0 0,1 0 1,0 1-1,-1-1 0,1 0 0,0 0 1,0 0-1,0 0 0,1 2 1,1-1 1,0 0 0,0 0 0,-1-1 1,1 1-1,0-1 0,0 1 0,0-1 0,1 0 0,2 0 1,9 2 19,-1-1 1,1-1-1,18 0 1,-30-1-17,58 3 72,-57-2-76,0 0 1,1-1-1,-1 1 0,0 1 0,0-1 0,0 1 1,-1 0-1,1-1 0,0 2 0,-1-1 0,8 5 1,-10-5-2,0 0 1,0-1-1,0 1 1,0 0 0,0-1-1,0 1 1,0 0-1,-1 0 1,1 0 0,-1 0-1,1-1 1,-1 1-1,0 0 1,0 0-1,1 0 1,-1 0 0,-1 0-1,1 0 1,0 0-1,0 0 1,-1 0 0,1 0-1,-1 0 1,0 0-1,1-1 1,-1 1 0,-1 2-1,-3 5 73,0 0 1,-1 0-1,-10 12 0,14-19-53,-10 13 184,0-1 1,-1-1-1,-21 17 0,28-25-126,1-1 0,-1 0 0,0 0 0,-1 0 0,1-1 0,-1 0 0,1 0-1,-1-1 1,0 0 0,0 0 0,0 0 0,-7 0 0,12-2-64,0 0 0,0 0 0,0 0 0,0 0 0,0-1 0,0 1 0,0 0 0,0-1 0,0 1 0,0-1 0,0 0 0,0 0 0,0 0 0,1 0 0,-1 0 0,0 0 0,1 0 0,-1 0 0,1-1 0,-1 1 0,-1-3 0,1 1-6,1 0-1,-1 0 0,1 0 0,0 0 0,0-1 0,0 1 0,0 0 0,0 0 0,1-1 0,-1 1 0,1-7 1,1 0-12,0-1 0,0 1 0,1 0 1,0-1-1,1 1 0,0 0 1,7-15-1,-2 11-5,0 1-1,1 0 1,0 0-1,1 0 1,0 1-1,13-10 1,78-60-96,-77 65 169,-1-1-1,0-1 1,-2-1 0,0-1 0,21-27 0,-41 46-27,1 1 0,-1-1 1,0 0-1,1 0 0,-1 0 0,0 0 1,0 0-1,0 0 0,-1 0 0,1-1 0,0 1 1,-1 0-1,1 0 0,-1-1 0,0 1 0,0 0 1,0 0-1,0-1 0,0 1 0,0 0 0,-1 0 1,-1-5-1,1 5 9,-1-1 0,0 1 0,0 0 0,0 0-1,0 0 1,0 1 0,0-1 0,0 0 0,-1 1 0,1 0 0,-1-1 0,1 1 0,-1 0 0,1 0 0,-1 0 0,0 1 0,1-1 0,-5 0-1,-9-2 88,-1 1-1,0 0 0,-31 1 1,36 2-1318,1 0 0,0 1 0,-19 5 0,14 2-850,12-4 751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0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16404,'0'-4'463,"0"-1"1,1 1-1,-1 0 1,1 0-1,0-1 1,0 1-1,0 0 1,0 0-1,1 0 1,-1 0-1,1 0 1,0 0-1,5-6 1,-5 8-295,0 0 0,0 0 0,0 0 0,1 1 0,-1-1 0,1 0 0,-1 1 0,1 0 0,-1-1 0,1 1 0,0 0 0,0 0 0,-1 1 0,1-1 0,0 0 0,0 1 0,0 0 0,0 0 0,0 0 0,0 0 0,3 1 0,4 0-61,-1 0-1,1 1 1,-1 1 0,0-1-1,0 2 1,0-1 0,-1 1-1,10 5 1,-16-7-101,0-1 0,1 0 1,-1 1-1,0-1 0,0 1 0,0 0 0,0 0 0,0 0 0,-1 0 0,1 0 0,-1 0 1,1 0-1,-1 1 0,0-1 0,1 0 0,-1 1 0,0-1 0,-1 1 0,1 0 0,0-1 1,-1 1-1,0-1 0,1 1 0,-1 0 0,0-1 0,0 1 0,-1 0 0,1-1 0,0 1 1,-1-1-1,0 1 0,0 0 0,-1 3 0,-3 3 13,1-1-1,-2 1 1,1-1-1,-1 0 1,-1-1-1,1 0 1,-1 0-1,-1 0 1,1 0 0,-1-1-1,-12 7 1,22-13-19,-1 0 1,1-1-1,0 1 1,-1 0-1,1 0 1,0 1-1,0-1 1,-1 0-1,1 1 0,0-1 1,-1 1-1,1-1 1,0 1-1,-1 0 1,2 0-1,29 16-24,-29-14 19,5 2-15,-1 0 1,0 1 0,0 0 0,0 1 0,-1 0-1,0 0 1,-1 0 0,1 0 0,-1 1 0,6 14-1,-9-19 16,0 1-1,-1 0 0,1 0 0,-1 0 0,0 0 0,-1 0 0,1 1 1,-1-1-1,0 0 0,0 0 0,0 6 0,-1-7 20,1-1 1,-1 1-1,0-1 0,0 1 1,0-1-1,0 1 0,-1-1 0,1 0 1,-1 1-1,1-1 0,-1 0 0,0 0 1,0 0-1,0 0 0,0-1 1,0 1-1,0 0 0,-5 2 0,0-1 78,0 0-1,-1 0 1,1-1-1,-1 1 1,1-2-1,-1 1 0,0-1 1,0 0-1,0-1 1,1 0-1,-16-2 1,18 2-161,0-1 1,-1 1-1,1-1 0,0-1 1,0 1-1,1-1 1,-1 0-1,0 0 1,1 0-1,-1-1 1,1 1-1,-1-1 1,1 0-1,0-1 1,0 1-1,1-1 1,-1 1-1,-5-9 1,8 8-596,2 11 229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08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15859,'9'4'5267,"3"3"-3350,5 4-693,-15-11-1105,1 1 0,0-1 1,0 0-1,0 0 1,-1 0-1,1 0 1,0-1-1,0 1 1,-1-1-1,1 1 0,0-1 1,-1 0-1,1 0 1,-1 0-1,1-1 1,-1 1-1,3-2 1,-3 2-42,-1 0 1,1-1 0,0 1-1,-1 0 1,0-1 0,1 1-1,-1-1 1,0 1 0,1-1-1,-1 0 1,0 0 0,0 1-1,-1-1 1,1 0 0,0 0-1,0 0 1,-1 0 0,1 0-1,-1 0 1,0 0 0,0 0-1,0 0 1,0 0 0,0-2-1,0 3-61,0 1 0,0-1 0,0 1 1,0-1-1,0 1 0,0-1 0,-1 1 0,1 0 0,0-1 0,0 1 0,0-1 0,-1 1 0,1 0 0,0-1 0,-1 1 0,1 0 0,0-1 0,0 1 0,-1 0 0,1-1 0,-1 1 0,1 0 0,0 0 0,-1 0 0,1-1 0,-1 1 0,1 0 0,0 0 0,-1 0 0,0 0 0,-16 4 213,-12 16-133,12 1-407,14-13-425,3-7 704,1-1 0,-1 0 0,0 0 0,1 0 0,-1 0 1,1 0-1,-1 0 0,0 0 0,1 0 0,-1 0 0,1 0 0,-1 0 0,1 0 1,-1 0-1,0 0 0,1 0 0,-1 0 0,1 0 0,-1 0 0,0-1 0,1 1 0,-1 0 1,1 0-1,-1-1 0,1 1 0,12-7-297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03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 18916,'5'8'1608,"-6"10"-1128,-5 9-191,-1 9 591,-2 2-224,-1 5-264,-1 0-80,0-4-312,0-2-128,4-5-464,0-5-248,0-11-761,0-5 1249,4-6-296,0-4-208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14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65 15675,'2'-1'326,"-1"-1"0,1 1 0,-1-1 0,0 1 0,0-1 0,0 0 0,1 0 0,-2 1 0,1-1 0,0 0 0,0 0 0,-1 0 0,1 0 0,-1 0 0,1 0 0,-1 0 0,0 0 0,0 0 0,0 0 0,0 0 0,0 0 0,0 0 0,-1 0 0,0-3 0,1 4-164,-1 0 0,1 0 0,-1 0 0,1 1 0,-1-1 0,0 0 0,1 0 0,-1 0 0,0 1 0,1-1 0,-1 0 0,0 1 0,0-1 0,0 0 0,0 1 0,0-1 0,0 1 0,0 0 0,-1-1 0,0 1-141,0-1-1,1 1 1,-1 0-1,0 0 1,0 0 0,0 0-1,0 0 1,0 1 0,0-1-1,0 0 1,0 1 0,0 0-1,-2 1 1,-2 1-2,1 0-1,0 0 1,-1 1 0,2 0-1,-1 0 1,0 0 0,1 1-1,0 0 1,0-1 0,0 1-1,1 1 1,0-1 0,-1 0-1,-2 9 1,-3 8-8,1 0 0,-7 32 0,8-28-7,2 1-1,-3 29 1,8-48-4,-1-1 0,1 1 1,0 0-1,1-1 0,0 1 0,0 0 1,1-1-1,-1 1 0,2-1 0,-1 0 0,7 14 1,-8-20 3,0 1 1,0-1 0,0 1 0,0-1 0,1 0 0,-1 1 0,0-1 0,1 0-1,-1 0 1,0 0 0,1 0 0,0 0 0,-1 0 0,1 0 0,0-1-1,-1 1 1,1 0 0,0-1 0,-1 1 0,1-1 0,0 0 0,0 0 0,0 0-1,-1 0 1,1 0 0,0 0 0,0 0 0,0 0 0,-1-1 0,1 1 0,0-1-1,0 1 1,-1-1 0,1 0 0,0 0 0,-1 0 0,3-1 0,4-3 54,-1 0 1,0 0 0,-1-1-1,1 0 1,-1 0 0,8-10-1,0-2 69,-2-1 0,0-1-1,0 1 1,-2-2-1,-1 0 1,0 0-1,-1 0 1,-2-1 0,0 0-1,-1-1 1,3-41-1,-8 63-120,0-1-1,0 1 1,0-1-1,0 0 1,0 1-1,0-1 0,-1 0 1,1 1-1,-1-1 1,1 1-1,-1-1 1,1 1-1,-1-1 1,-1-2-1,1 4-12,1-1 0,-1 1 0,1 0 0,-1-1 0,1 1 0,-1 0 0,1 0 0,-1-1-1,1 1 1,-1 0 0,1 0 0,-1 0 0,0 0 0,1-1 0,-1 1 0,1 0 0,-1 0 0,0 0 0,1 0 0,-1 1 0,1-1-1,-1 0 1,0 0 0,1 0 0,-1 0 0,0 1 0,-2 1-130,0-1-1,-1 1 0,1 0 1,0 1-1,1-1 1,-1 0-1,0 1 0,1 0 1,-1 0-1,-3 5 1,3-3-286,-1 1 1,1 0 0,1 0-1,-1 0 1,1 0 0,0 0 0,0 0-1,1 1 1,0-1 0,-1 9-1,3 1-631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14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14259,'7'20'2449,"0"4"-1241,-6 3-448,4 1 2001,-3 7-1337,-2-3-304,2 0-408,-2-2-208,0-5-408,0-3-224,0-5-608,0-5-416,-4-18 528,1-6 48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14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16115,'13'-14'1341,"-1"0"-1,2 1 0,0 1 0,17-12 0,-24 19-928,0 0 0,0 1 0,0 0 0,1 1 0,-1 0 0,1 0 0,0 0 1,0 1-1,0 0 0,0 1 0,14-1 0,-20 2-378,-1 0 0,1 0 0,0 0 1,-1 0-1,1 0 0,0 0 0,0 1 1,-1-1-1,1 1 0,0-1 0,-1 1 1,1 0-1,-1 0 0,1-1 0,-1 1 1,1 0-1,-1 0 0,0 1 0,1-1 1,-1 0-1,0 0 0,0 1 0,1 1 1,0-1-17,-1 1 0,0 0 0,0 0-1,-1 0 1,1 0 0,0 0 0,-1 0 0,0 0 0,0 0 0,0 0 0,0 0 0,-1 4 0,-1 8 1,-2-1 0,1 1 0,-2-1-1,-7 17 1,1-10 43,0 1-1,-2-2 1,-18 25-1,16-25 64,1 0 0,-20 40 1,34-59-123,0 0 1,-1 0 0,1 0 0,0 1 0,0-1 0,0 0-1,0 0 1,0 0 0,0 1 0,0-1 0,0 0 0,1 0-1,-1 0 1,0 0 0,1 1 0,-1-1 0,1 0 0,-1 0-1,1 0 1,0 0 0,-1 0 0,1 0 0,0 0 0,0 0-1,0-1 1,-1 1 0,1 0 0,0 0 0,0-1 0,0 1-1,0 0 1,0-1 0,1 1 0,-1-1 0,0 1 0,2-1-1,3 3-6,1 0-1,0-1 0,-1 0 0,1-1 0,8 2 0,-6-3-431,-1 0 0,1-1 0,0 0 0,-1 0-1,1 0 1,-1-1 0,1-1 0,-1 1 0,0-2 0,0 1-1,0-1 1,13-8 0,-2-4-657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16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15179,'4'-9'661,"-1"1"-1,1 0 1,1 0-1,0 0 1,0 0 0,0 1-1,1 0 1,0 0-1,0 1 1,1-1-1,0 1 1,13-9 0,-10 8-363,-1 1 0,0 1 0,1 0 0,0 0 0,0 0 0,1 2 0,-1-1 0,1 1 1,0 1-1,13-2 0,-22 4-266,0-1 1,0 1-1,0 0 1,-1 0-1,1 1 1,0-1-1,0 0 0,0 0 1,0 1-1,0-1 1,0 1-1,-1 0 1,1 0-1,0-1 1,0 1-1,-1 0 1,1 0-1,-1 1 0,3 1 1,-3-2-24,0 1 0,-1-1 0,1 1 0,-1-1 1,1 0-1,-1 1 0,0 0 0,0-1 0,0 1 0,0-1 1,0 1-1,0-1 0,0 1 0,0-1 0,0 1 0,-1-1 0,1 1 1,0-1-1,-1 1 0,0-1 0,1 0 0,-1 1 0,0-1 1,0 0-1,0 1 0,-1 0 0,-11 16 28,0 0 0,-2-1 1,-20 18-1,23-24-28,0 0-1,1 0 1,1 2-1,0-1 1,1 1 0,0 0-1,1 1 1,-8 16 0,15-28-9,1 0 0,-1 0 0,0 1 0,1-1 1,0 0-1,-1 0 0,1 0 0,0 0 1,0 1-1,0-1 0,1 0 0,-1 0 0,0 0 1,1 0-1,-1 0 0,1 1 0,0-1 0,0 0 1,0 0-1,0-1 0,0 1 0,0 0 0,0 0 1,1 0-1,-1-1 0,1 1 0,-1-1 0,1 1 1,-1-1-1,1 1 0,0-1 0,0 0 0,3 2 1,6 2-9,1 0 0,0-1 1,0 0-1,21 4 0,-21-5 5,2 0-65,20 6-862,44 4 0,-54-13 602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18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5 343 14931,'-5'13'10285,"24"-42"-6031,-12 19-4828,157-260 2458,-156 252-1802,-7 16-65,0-1 0,0 0 1,0 1-1,0 0 0,0-1 0,1 1 0,-1-1 0,1 1 0,0 0 0,3-3 1,-5 6-15,1-1 0,-1 1 0,1-1 0,-1 1 0,0-1 0,1 1 0,-1-1 0,0 1 1,1-1-1,-1 1 0,0 0 0,1-1 0,-1 1 0,0-1 0,0 1 0,0 0 0,0-1 1,0 1-1,0 0 0,0-1 0,0 1 0,0 0 0,0-1 0,0 1 0,-1 1 0,2 29-18,-1-27 19,-2 43-17,-12 66-1,0-12 5,10-60 32,-1-2-7,2 0-1,4 61 0,3-81 177,-2-21 96,-3-9-86,1 8-546,0 0-1,-1 0 1,1 0 0,-1 0 0,0 0-1,0 0 1,0 0 0,0 1 0,0-1-1,-1 0 1,0 0 0,1 1 0,-1-1-1,-3-2 1,-3-5-610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5 398 14451,'-4'15'3141,"4"-15"-3060,0 0 1,0 0 0,0 0-1,0 1 1,0-1 0,0 0-1,0 0 1,0 0 0,0 0-1,0 0 1,0 0 0,0 0-1,0 1 1,0-1 0,1 1 1061,-1-1-1062,0 0 1,0 0 0,0 0-1,1 0 1,-1 0 0,0 0-1,0 0 1,0 0 0,0 0-1,0 1 1,0-1 0,0 0-1,1 0 1,-1 0 0,0 0-1,0 0 1,0 0 0,0-1-1,2 1 207,0-1 1,-1-1-1,1 1 0,-1 0 1,1 0-1,-1-1 0,0 1 1,1 0-1,-1-1 0,0 1 0,1-4 1,33-47 1513,153-254 1351,-184 299-3124,12-22 112,-16 28-139,0 1-1,0 0 0,0 0 0,0 0 0,0 0 1,0 0-1,0 0 0,0-1 0,0 1 0,0 0 1,0 0-1,0 0 0,0 0 0,0 0 0,0 0 1,0 0-1,0-1 0,1 1 0,-1 0 1,0 0-1,0 0 0,0 0 0,0 0 0,0 0 1,0 0-1,0 0 0,0 0 0,1 0 0,-1 0 1,0 0-1,0 0 0,0 0 0,0 0 1,0-1-1,0 1 0,0 0 0,1 0 0,-1 0 1,0 0-1,0 0 0,0 1 0,0-1 0,0 0 1,0 0-1,1 0 0,-1 0 0,0 0 1,0 0-1,0 0 0,0 0 0,0 0 0,0 0 1,-1 17 33,-16 79-35,5 1 0,1 119 0,16-62 65,-5-161-674,-1 1 0,0-1 1,0 1-1,-1 0 0,0-1 0,0 1 0,0 0 0,-1 0 0,1 0 1,-8-9-1,0 1-414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1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0 397 17452,'22'-16'5694,"10"-21"-3930,-11 11-1061,46-56 141,71-114 0,-113 157-767,-21 64-104,-6 64 3,-4 1 0,-3-1 0,-29 118 0,37-202 195,-4 11-1691,5-16 1475,0 1 0,-1-1 0,1 0 0,0 0 0,0 1 0,-1-1 0,1 0 0,0 0 0,-1 0 0,1 1 0,0-1 0,0 0 0,-1 0 0,1 0 0,0 0 0,-1 0 0,1 0-1,0 1 1,-1-1 0,1 0 0,0 0 0,-1 0 0,1 0 0,-1 0 0,1 0 0,0-1 0,-1 1 0,1 0 0,0 0 0,-1 0 0,1 0 0,0 0 0,0 0 0,-1 0 0,1-1 0,0 1 0,-1 0 0,1 0 0,-1-1 0,-4-3-543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0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15315,'4'16'345,"1"-1"0,1 0 0,0 0 0,1 0 0,1-1 0,0 0 0,0-1 0,2 1 0,0-2 0,0 1 0,16 13 0,-16-17-165,0-1 1,1 0 0,0-1 0,0 0 0,1-1 0,0 0 0,0-1 0,1 0 0,-1-1 0,1 0 0,0-1 0,0-1 0,0 0 0,14 0 0,-4-2 60,-1-1 0,0-1 0,0-1 0,-1-1-1,37-11 1,104-47 574,-74 27-564,-35 14-127,9-4-1,81-20-1,-125 41-112,0 0 0,0 1 0,0 1 0,1 1 0,-1 0 0,1 2 0,-1 0 0,1 1 0,24 5 0,-32-3-8,-1-1 0,1 2 0,0-1 0,-1 1 0,0 1 0,0 0 0,-1 0-1,0 1 1,0 1 0,0-1 0,-1 1 0,14 18 0,-1 3 32,-1 1 0,27 58 0,-1-1 223,-44-83-229,1 0-1,0-1 0,0 1 0,0 0 0,0-1 0,1 0 0,-1 0 1,1 0-1,0 0 0,0 0 0,0-1 0,0 1 0,7 1 0,-10-3-57,1-1 0,0 1 0,0-1 0,0 0 0,-1 1 0,1-1 0,0 0 0,0 0 0,0 0 0,0-1 0,0 1 0,-1 0 0,1-1 0,0 1 0,0-1-1,0 1 1,-1-1 0,1 0 0,0 0 0,-1 0 0,1 0 0,-1 0 0,1 0 0,-1 0 0,0-1 0,1 1 0,-1-1 0,0 1 0,0 0 0,0-1 0,0 0 0,0 1 0,0-1-1,0 0 1,-1 1 0,2-4 0,3-15-171,-4-7-98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0 751 15139,'1'-6'309,"1"0"-1,-1 0 1,1 0 0,0 0-1,1 0 1,-1 0 0,7-9-1,28-37 764,-31 45-740,18-21 407,2 0 0,0 2 0,60-46 1,-39 39 17,97-52 1,-100 64-569,1 2 0,1 1 0,1 3 0,0 2 0,0 2 0,88-10 0,-97 19-183,0 0 0,0 3 0,0 1 1,0 2-1,-1 2 0,0 1 0,0 1 1,0 3-1,46 19 0,-65-22-5,109 43-4,-106-45 3,0 0 1,0-1 0,0-2 0,30 3 0,-4-6 44,-1-2 1,0-2 0,0-1-1,81-22 1,-47 3 323,136-60-1,-186 71-273,106-53 398,-118 56-416,0-1 0,-1 0 0,0-2 0,-1 0 0,16-17 0,-13 4-100,-18 25-5,-1 1 0,1-1-1,-1 0 1,1 0 0,-1 0-1,1 1 1,-1-1 0,0 0 0,1 0-1,-1 0 1,0 0 0,0 0-1,0 0 1,0 0 0,0 1 0,0-1-1,0 0 1,0 0 0,0 0-1,0 0 1,0 0 0,-1 0 0,1 0-1,0 0 1,-1 1 0,1-1 0,0 0-1,-1 0 1,1 0 0,-1 1-1,0-1 1,1 0 0,-2 0 0,-2-1-20,0 0 1,0 0 0,-1 1 0,1-1 0,-1 1 0,-7 0 0,-7-3-80,-22-8-193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2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19844,'0'1'89,"-1"-1"0,0 0 0,0 1 0,1-1 0,-1 0-1,0 1 1,1-1 0,-1 0 0,0 1 0,1-1 0,-1 1 0,0 0 0,1-1-1,-1 1 1,1-1 0,-1 1 0,1 0 0,0-1 0,-1 1 0,1 0-1,-1 1 1,-7 20-8,6-19 66,-7 25 4,2 1-1,0 1 0,2 0 0,1-1 0,1 1 0,2 1 1,1-1-1,2 0 0,9 55 0,-11-81-142,1 1 0,1-1 0,-1 0 0,1 0 0,-1-1 0,1 1 1,0 0-1,0 0 0,1-1 0,-1 0 0,1 1 0,0-1 0,3 3 0,-4-4 17,0-1 0,0 0 1,1 1-1,-1-1 0,0 0 0,0-1 0,1 1 1,-1 0-1,1-1 0,-1 1 0,1-1 0,-1 0 0,0 1 1,1-1-1,-1-1 0,1 1 0,-1 0 0,1 0 1,-1-1-1,1 0 0,-1 1 0,0-1 0,4-2 1,6-3 121,0-1 0,0 0 1,-1 0-1,-1-1 0,1-1 1,-1 1-1,-1-2 0,1 0 1,-2 0-1,1 0 0,9-17 1,-1-2 220,0 0 1,-2-2-1,14-40 1,-19 30-107,-10 42-236,-3 14-42,0 11-39,0 1 0,2 0 0,2 28 0,0-41 26,0 1 0,1 0 0,1-1 0,1 1 1,0-1-1,0 0 0,9 16 0,-12-27 23,1 0 1,-1 0-1,1-1 1,0 1-1,0 0 0,0-1 1,0 0-1,0 1 1,1-1-1,-1 0 1,1 0-1,-1 0 0,1 0 1,0-1-1,4 3 1,-5-4 14,1 1 1,-1 0 0,0-1-1,1 0 1,0 0 0,-1 1 0,1-1-1,-1-1 1,1 1 0,-1 0-1,1-1 1,-1 1 0,0-1-1,1 0 1,3-2 0,1-1 39,0 0 0,0 0 0,-1-1 0,0 0 0,0-1 0,0 1 0,0-1 0,-1 0 0,0-1 1,-1 1-1,6-10 0,1-6 81,-2-2 0,0 1 0,-1-2 1,-2 1-1,0-1 0,-2 1 0,0-1 1,-1-36-1,-2 50-133,-2 0 0,-2-18 0,-6 5-383,9 23 341,0 0 1,-1 1-1,1-1 0,-1 1 1,1-1-1,-1 1 0,1-1 1,-1 1-1,1 0 0,-1-1 1,1 1-1,-1 0 0,0-1 1,1 1-1,-1 0 0,1-1 1,-1 1-1,0 0 0,1 0 1,-1 0-1,0 0 0,1 0 1,-1 0-1,0 0 0,0 0 1,1 0-1,-2 0 0,0 1-75,1 0-1,-1 0 1,0 0-1,1 0 1,-1 0-1,1 1 1,0-1-1,-1 0 0,1 1 1,0-1-1,0 1 1,-1-1-1,1 1 1,1-1-1,-1 1 1,0 0-1,0 0 1,0 2-1,-11 38-794,11-38 759,-5 25-697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0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20028,'10'-9'722,"0"1"-1,0 0 1,1 1-1,0 0 1,23-10-1,-27 14-475,0 0 1,1 0-1,0 1 0,-1 1 0,1-1 1,0 1-1,0 0 0,0 1 0,0 0 1,14 2-1,-19-2-222,-1 0 1,1 1-1,-1-1 1,1 1-1,-1 0 1,1 0-1,-1 0 1,0 0-1,1 0 0,-1 0 1,0 1-1,0-1 1,0 1-1,0-1 1,0 1-1,-1 0 1,1 0-1,0 0 1,-1 0-1,3 3 1,-3-2-14,0 1 1,0-1-1,0 1 0,0-1 1,-1 1-1,1 0 1,-1-1-1,0 1 0,0-1 1,0 1-1,0 0 1,-2 5-1,-2 5-9,0 0 0,-1 0 0,0 0 0,-1-1 1,-13 22-1,-32 34-257,50-68 228,1 0-1,0-1 1,0 1 0,0 0 0,-1 0 0,1 0 0,0 0-1,0 0 1,0 0 0,1 0 0,-1 0 0,0 0-1,0 0 1,0 0 0,1 0 0,-1 0 0,1 0-1,-1 0 1,1 0 0,-1 0 0,1-1 0,-1 1-1,1 0 1,-1 0 0,1-1 0,0 1 0,0 0 0,0 0-1,31 23-476,-16-13 254,-9-4 168,0-1 0,-1 1 1,1 0-1,-1 0 0,-1 0 0,0 1 1,0 0-1,7 15 0,-10-19 83,-1 0 0,0 0 0,0 0-1,0 0 1,0 0 0,-1 0 0,1 0 0,-1 0-1,0 0 1,0 0 0,-1 0 0,1 0 0,-1 0-1,0 0 1,0 0 0,0 0 0,-1 0-1,0 0 1,1-1 0,-1 1 0,0 0 0,-4 4-1,-1 0 169,-1 0 0,1 0 0,-1 0 0,-1-1-1,1 0 1,-1-1 0,0 0 0,-1-1 0,0 1-1,0-2 1,-16 6 0,22-9-121,0 1 0,-1-1 0,0-1 0,1 1 0,-1-1-1,1 1 1,-1-1 0,0-1 0,1 1 0,-1-1 0,1 0 0,-9-2 0,9 1-120,1 0 1,-1 1 0,1-2-1,0 1 1,0 0-1,0-1 1,0 1 0,0-1-1,0 0 1,1 0-1,0 0 1,-1 0-1,1 0 1,0 0 0,0-1-1,1 1 1,-3-7-1,3 8-83,0 0-1,0-1 1,0 1 0,0-1-1,1 1 1,-1 0-1,1-1 1,0 1-1,-1-1 1,1 0 0,0 1-1,0-1 1,1 1-1,-1-1 1,1 1-1,-1 0 1,1-1 0,0 1-1,-1-1 1,1 1-1,0 0 1,1 0-1,-1-1 1,0 1-1,1 0 1,-1 0 0,1 0-1,2-2 1,15-10-914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2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72 16764,'4'-1'2967,"-10"-1"-925,4 2-1855,0 0-1,0 0 1,0 0-1,0 0 0,0 0 1,0 0-1,1 1 1,-1-1-1,0 1 0,-2 0 1,-2 2 28,-1 1 0,1 1 0,0-1 0,1 1 0,-10 9 1,14-13-214,-1 0 1,1 1 0,0-1-1,0 1 1,-1-1 0,1 1-1,0 0 1,0-1 0,1 1-1,-1 0 1,0 0 0,0 0-1,1 0 1,0-1 0,-1 1-1,1 0 1,0 0 0,0 0-1,0 0 1,0 0 0,0 0-1,0 0 1,0 0 0,1 0-1,-1 0 1,2 3 0,-1-4-3,-1-1 1,1 1-1,0 0 1,-1 0 0,1-1-1,0 1 1,0-1-1,0 1 1,-1-1 0,1 1-1,0-1 1,0 1-1,0-1 1,0 0-1,0 1 1,0-1 0,0 0-1,0 0 1,0 0-1,0 0 1,0 0 0,0 0-1,0 0 1,0 0-1,0 0 1,0 0-1,0 0 1,0-1 0,1 0-1,29-12 19,-21 5-11,0 0 0,-1-1-1,0 0 1,0 0 0,-1-1 0,0 0 0,-1 0 0,0-1 0,6-13 0,5-7-151,-8 19-665,-6 11-274,-2 20-787,-3-6 1656,3 4-546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15283,'-16'38'1406,"1"0"-1,2 1 0,1 1 1,-11 78-1,22-114-1280,1 1 0,-1-1-1,1 0 1,0 0 0,1 0 0,-1 0-1,1 1 1,0-1 0,2 7 0,-2-10-90,-1 0 1,0-1 0,1 1 0,-1 0 0,1 0 0,-1-1-1,1 1 1,0-1 0,-1 1 0,1 0 0,-1-1-1,1 1 1,0-1 0,0 0 0,-1 1 0,1-1 0,0 1-1,0-1 1,0 0 0,1 1 0,-1-1-6,1 0 0,0 0 1,0-1-1,0 1 0,0 0 0,-1-1 1,1 1-1,0-1 0,0 1 0,-1-1 1,1 0-1,0 0 0,1-1 0,33-23 400,9-7-2,-42 31-416,0-1 0,0 0 0,1 1-1,-1 0 1,1-1 0,0 1 0,-1 1 0,1-1 0,0 0 0,-1 1 0,6 0-1,-7 0-17,0 0 0,0 1-1,0-1 1,0 1 0,0-1-1,0 1 1,-1 0-1,1 0 1,0 0 0,0 0-1,-1 0 1,1 0 0,-1 0-1,1 1 1,-1-1-1,1 0 1,-1 1 0,0-1-1,0 1 1,0 0 0,0-1-1,0 1 1,0 0-1,1 2 1,1 6-33,0-1 0,0 1 0,1 18 0,5 12-10,-9-40 51,0 0-1,0 1 0,0-1 0,0 0 0,1 0 0,-1 1 0,0-1 0,0 0 0,0 0 0,0 1 0,0-1 0,1 0 0,-1 0 1,0 0-1,0 1 0,0-1 0,1 0 0,-1 0 0,0 0 0,0 0 0,0 0 0,1 1 0,-1-1 0,0 0 0,0 0 0,1 0 1,-1 0-1,0 0 0,1 0 0,-1 0 0,0 0 0,0 0 0,1 0 0,-1 0 0,0 0 0,0 0 0,1 0 0,-1 0 1,10-9 37,5-14 13,9-35-1100,-24 57 997,0 1 0,0 0 0,0-1 0,0 1 0,1 0 0,-1-1 0,0 1 0,0 0 0,1 0 0,-1-1 0,0 1 0,0 0 1,1 0-1,-1 0 0,0-1 0,0 1 0,1 0 0,-1 0 0,0 0 0,1 0 0,-1-1 0,0 1 0,1 0 0,-1 0 1,1 0-1,-1 0 0,0 0 0,1 0 0,-1 0 0,0 0 0,1 0 0,-1 0 0,0 0 0,1 0 0,-1 1 0,0-1 0,1 0 1,-1 0-1,0 0 0,1 0 0,-1 1 0,0-1 0,0 0 0,1 0 0,-1 0 0,0 1 0,1-1 0,1 2-126,7 0-467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14 18492,'6'-10'2247,"-12"6"-462,-19 9 752,15 0-2410,-1 1-1,1 0 0,1 0 0,-1 1 0,1 1 0,0-1 1,1 1-1,0 1 0,0-1 0,0 2 0,2-1 1,-13 21-1,19-30-128,0 0 0,0 1 0,-1-1 0,1 0 0,0 1 0,0-1 0,0 0 0,-1 1 0,1-1 0,0 0 0,0 1 0,0-1 0,0 1 0,0-1 0,0 0 0,0 1 0,0-1 0,0 1 0,0-1 0,0 0 0,0 1 0,0-1 0,0 0 0,0 1 0,0-1 0,1 1 0,-1-1 0,0 0 0,0 1 0,0-1 0,1 0 0,-1 1 0,0-1 0,0 0 0,1 0 0,-1 1 0,0-1 0,0 0 0,1 0 0,-1 1 0,0-1 0,1 0 0,-1 0 0,0 0 0,1 1 0,-1-1 0,1 0 0,-1 0 0,0 0 0,1 0 0,-1 0 0,1 0 0,-1 0 0,0 0 0,1 0 0,-1 0 0,1 0 0,-1 0 0,0 0 0,1 0 0,-1-1 0,1 1 0,34-9-132,-24 6 94,10-2-123,0 1 0,0 0 1,29 0-1,-43 4 92,0 0 0,0 0 0,0 1 0,0 0 0,0 0 0,0 1 0,0-1 0,-1 1 0,1 1 0,-1-1 0,1 1-1,-1 1 1,0-1 0,8 7 0,-13-9 65,0-1 0,0 1 0,0 0 0,0 0 0,0 0 0,0 1 0,0-1 1,0 0-1,0 0 0,0 0 0,-1 1 0,1-1 0,-1 0 0,1 1 0,-1-1 0,1 1 0,-1-1 0,0 0 0,0 1 0,1-1 0,-1 1 0,-1 1 0,1-1 31,-1 0 0,0 0 0,1 0 0,-1 0 0,0 0 0,0 0 0,-1 0 0,1-1 1,0 1-1,0 0 0,-1-1 0,1 1 0,-4 1 0,-4 4 191,0-1 0,-1 0 1,0-1-1,-16 7 0,18-10-96,0 0 0,0 0 1,0 0-1,0-1 0,0 0 0,0 0 0,0-1 0,-1-1 0,-12-1 0,18 2-155,-1-1 1,0 0-1,0 0 0,0 0 1,1-1-1,-1 1 0,1-1 0,-1 0 1,1 0-1,-3-3 0,4 4-88,0-1 0,1 1 0,-1-1 1,1 0-1,0 0 0,-1 1 0,1-1 0,0 0 0,0 0 0,0 0 0,0 0 0,1 0 0,-1-1 0,1 1 1,-1 0-1,1 0 0,0 0 0,0-4 0,0 3 56,0 1 1,1 0-1,-1 0 1,1 0-1,0 0 0,0 0 1,0 0-1,0 0 1,0 0-1,0 0 1,0 0-1,1 0 0,-1 0 1,0 1-1,1-1 1,0 1-1,-1-1 0,1 1 1,0 0-1,0-1 1,0 1-1,0 0 1,0 0-1,0 1 0,0-1 1,2-1-1,22-8-810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34 309 15571,'0'12'806,"0"-1"-1,-1 0 0,0 0 1,-1 1-1,-4 13 0,3-12-209,1 0-1,0 0 0,-1 14 1,3-26-577,0-1 0,0 1 0,0 0 0,-1-1 0,1 1 0,0-1 0,0 1 0,0-1 0,0 1 0,0 0 1,0-1-1,0 1 0,1-1 0,-1 1 0,0-1 0,0 1 0,0 0 0,0-1 0,1 1 0,-1-1 0,0 1 0,1-1 0,-1 1 0,0-1 0,1 0 0,-1 1 0,1-1 1,-1 1-1,0-1 0,1 0 0,-1 1 0,1-1 0,-1 0 0,1 0 0,-1 1 0,1-1 0,-1 0 0,1 0 0,0 0 0,-1 1 0,1-1 0,-1 0 0,1 0 0,-1 0 1,1 0-1,0 0 0,-1 0 0,1 0 0,-1-1 0,1 1 0,-1 0 0,1 0 0,0 0 0,-1 0 0,1-1 0,-1 1 0,1 0 0,-1-1 0,1 1 0,-1 0 1,0-1-1,1 1 0,-1-1 0,1 1 0,4-4 50,-1 1 1,0-1-1,0 0 1,0 0 0,6-8-1,7-13 54,-3-1-1,0-1 1,-1 0 0,-2-1-1,-1 0 1,-1-1-1,-1 0 1,-2 0-1,-1-1 1,-1 1 0,0-39-1,-4 63-115,0 0 0,-1 0 0,1 1 0,-1-1 0,0 0 0,-1 1 0,1-1-1,-3-4 1,4 8-7,-1 0 0,1 0-1,-1 0 1,0 0-1,0 0 1,1 0 0,-1 0-1,0 0 1,0 0-1,0 0 1,0 0 0,0 1-1,0-1 1,0 0-1,0 1 1,0-1 0,0 1-1,0-1 1,-1 1 0,1 0-1,0-1 1,0 1-1,0 0 1,-1 0 0,1 0-1,0 0 1,0 0-1,-1 0 1,1 0 0,0 0-1,0 1 1,0-1-1,-1 0 1,1 1 0,-1 0-1,-5 2 2,1 0 0,0 1 0,0 0 1,0 0-1,0 0 0,1 1 0,0 0 0,0 0 0,-7 9 0,-2 5 34,-20 33 1,30-47-25,1 1 1,0 0-1,0 0 1,1 0-1,0 0 1,-3 11-1,5-15-15,0 0 0,0 1 0,0-1 0,0 0 0,0 0 0,0 0 0,0 0 0,1 1 0,-1-1 0,1 0 0,0 0 0,-1 0 0,1 0 0,0 0 0,0 0 0,0 0 0,1-1 0,-1 1 0,0 0 0,1-1 0,-1 1 0,1-1 0,-1 1 0,3 1 0,15 10-202,34 17 0,-37-21 21,1 0 1,-2 1-1,26 20 1,-29-19-209,-1 1 0,14 18 1,-21-26 145,-1 1 0,0 0 1,0 0-1,-1 0 0,1 0 1,-1 0-1,0 1 0,0-1 1,1 11-1,-4-12-328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4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16131,'0'3'135,"0"-1"-1,1 0 1,-1 0 0,1 1-1,0-1 1,-1 0-1,1 0 1,0 0-1,1 0 1,-1 0-1,0 0 1,0 0-1,1 0 1,-1 0-1,1 0 1,0-1-1,0 1 1,-1-1-1,1 1 1,0-1-1,0 0 1,0 0 0,0 0-1,1 0 1,-1 0-1,0 0 1,0 0-1,1-1 1,-1 1-1,0-1 1,0 0-1,1 0 1,-1 0-1,1 0 1,-1 0-1,0 0 1,1 0-1,-1-1 1,0 1-1,0-1 1,1 0 0,-1 0-1,0 0 1,0 0-1,0 0 1,3-2-1,3-1 77,0-1-1,-1 0 0,1 0 1,-1-1-1,0 1 1,0-2-1,-1 1 1,8-11-1,-10 13-125,-1-1 0,0 0 0,0 0 0,0 0 0,-1 0 0,0-1 0,0 1 0,0 0 0,0-1 0,-1 0 0,0 1 0,0-1 0,-1 0 0,0-8 0,0 13-80,1 0 1,-1-1-1,0 1 1,0 0-1,0 0 1,-1 0-1,1 0 1,0-1-1,0 1 0,-1 0 1,1 0-1,-1 0 1,1 0-1,-1 0 1,1 0-1,-1 0 1,1 0-1,-1 0 1,0 0-1,0 0 1,1 1-1,-1-1 1,0 0-1,0 0 0,0 1 1,0-1-1,0 1 1,0-1-1,0 0 1,0 1-1,0 0 1,0-1-1,0 1 1,-1 0-1,1 0 1,0-1-1,0 1 1,0 0-1,0 0 0,0 0 1,-2 0-1,0 1-6,-1 0 0,1 0 0,0 0 0,-1 0 0,1 1 0,0-1 0,0 1 0,0 0 0,0 0 0,0 0 0,1 0 0,-4 4 0,-3 4-6,0 1 1,0 0 0,2 1-1,-1-1 1,2 2 0,-10 21-1,12-24 3,0 1 0,1-1 0,0 1 0,1 0 0,0 0 0,1 0 0,0 0 0,1 21 0,1-29 3,-1-1 1,0 1 0,1-1 0,-1 1 0,1-1 0,0 0 0,0 1 0,0-1 0,0 0-1,0 0 1,0 1 0,1-1 0,-1 0 0,1 0 0,0 0 0,-1-1 0,1 1 0,0 0-1,0-1 1,0 1 0,0-1 0,0 1 0,0-1 0,1 0 0,-1 0 0,0 0 0,1 0-1,-1-1 1,1 1 0,-1-1 0,1 1 0,-1-1 0,1 0 0,-1 0 0,1 0 0,2 0-1,2-1 0,1 0-1,-1 0 0,1 0 0,-1-1 0,1 0 1,-1-1-1,0 0 0,0 0 0,0 0 0,12-9 1,-2-1-8,-1 0 0,-1-2 0,0 1 1,0-2-1,-2 0 0,0 0 0,-1-2 1,16-28-1,-54 140 61,23-84-21,1-3 18,-1 1 1,2-1 0,-1 1 0,1 0 0,0 0 0,0 7 0,1-14-44,0-1-1,0 0 1,0 1 0,0-1-1,1 0 1,-1 1 0,0-1-1,0 0 1,0 1 0,0-1 0,0 0-1,0 1 1,0-1 0,1 0-1,-1 0 1,0 1 0,0-1-1,0 0 1,1 0 0,-1 1-1,0-1 1,0 0 0,1 0-1,-1 0 1,0 1 0,0-1 0,1 0-1,-1 0 1,0 0 0,1 0-1,-1 0 1,0 0 0,1 0-1,-1 1 1,0-1 0,1 0-1,-1 0 1,0 0 0,1 0 0,-1 0-1,0-1 1,1 1 0,-1 0-1,0 0 1,1 0 0,-1 0-1,0 0 1,0 0 0,1 0-1,-1-1 1,0 1 0,1 0 0,-1 0-1,1-1 1,13-10 110,42-50 15,-34 36-201,27-24 0,-47 47 54,0 1 1,-1 0-1,1 0 1,0-1-1,0 1 1,-1 0-1,1 0 1,0 1-1,3-2 1,-4 2 10,-1 0 1,1 0 0,-1 0-1,1 0 1,-1 0 0,1 0-1,-1 0 1,1 0 0,-1 1-1,0-1 1,1 0 0,-1 0 0,1 0-1,-1 1 1,0-1 0,1 0-1,-1 1 1,1-1 0,-1 0-1,0 1 1,1-1 0,-1 0-1,0 1 1,0-1 0,1 1-1,-1-1 1,0 0 0,0 1 0,0-1-1,1 1 1,-1-1 0,0 1-1,0-1 1,0 1 0,0-1-1,0 1 1,0-1 0,0 1-1,0-1 1,0 1 0,0-1 0,0 1-1,0-1 1,-1 1 0,1 7 0,-1-1 0,0 0 0,-4 13 0,3-14 72,1 0-1,-1 0 1,1 0-1,1 0 1,-1 0 0,1 9-1,2-14-49,0-1-1,-1 0 1,1 1-1,0-1 1,0 0-1,-1 0 1,1 0-1,0-1 1,0 1-1,-1 0 1,1-1-1,0 1 1,-1-1-1,1 1 1,1-2-1,12-1-718,-14 2 539,0 1 0,1 0 0,-1 0 1,0 0-1,0 0 0,0 0 0,0 0 1,0 0-1,0 1 0,0-1 0,0 0 1,0 1-1,0-1 0,0 1 0,0-1 0,0 1 1,0-1-1,0 1 0,0-1 0,1 2 1,-1 0-67,0-1 0,-1 1 0,1-1 0,0 1 0,-1-1-1,1 1 1,-1 0 0,1-1 0,-1 1 0,0 0 0,0-1 0,0 1 0,0 2 0,0 1-924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 18964,'0'0'2553,"-1"-1"-1481,-3 0 2313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5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18428,'-1'0'93,"0"0"-1,0 0 1,0 0 0,0 1 0,-1-1-1,1 0 1,0 0 0,0 1 0,0-1-1,0 1 1,0-1 0,0 1 0,0-1-1,0 1 1,1 0 0,-1-1-1,0 1 1,0 0 0,0 0 0,1-1-1,-1 1 1,0 0 0,1 0 0,-1 0-1,1 0 1,-1 0 0,1 0 0,-1 0-1,1 0 1,0 0 0,-1 2-1,-11 44 1140,8-31-698,1 0-473,-1 0 1,2 0-1,0 0 0,1 1 1,1-1-1,0 0 0,1 1 1,1-1-1,0 0 0,6 18 1,-8-31-48,1 0 1,0 0-1,0 0 1,1-1 0,-1 1-1,0-1 1,1 1-1,-1-1 1,1 1 0,0-1-1,0 0 1,0 0-1,0 0 1,0 0-1,4 3 1,-4-4 5,0 0 0,0 0-1,1-1 1,-1 1 0,0-1 0,0 1 0,1-1 0,-1 1-1,0-1 1,0 0 0,1 0 0,-1 0 0,0-1-1,0 1 1,1 0 0,-1-1 0,0 1 0,0-1 0,0 0-1,3-1 1,2-2 43,1 1-1,-2-2 0,1 1 1,0-1-1,-1 0 0,0 0 0,0 0 1,7-10-1,2-4 214,18-30-1,10-12 83,-43 61-356,0-1 1,0 1-1,0 0 1,0 0 0,0 0-1,0 0 1,0-1-1,0 1 1,0 0-1,0 0 1,0 0-1,0 0 1,1 0-1,-1-1 1,0 1 0,0 0-1,0 0 1,0 0-1,0 0 1,0 0-1,1 0 1,-1 0-1,0-1 1,0 1-1,0 0 1,0 0-1,1 0 1,-1 0 0,0 0-1,0 0 1,0 0-1,0 0 1,1 0-1,-1 0 1,0 0-1,0 0 1,0 0-1,0 0 1,1 0 0,-1 0-1,0 0 1,0 0-1,0 1 1,0-1-1,1 0 1,-1 0-1,0 0 1,0 0-1,0 0 1,0 0-1,0 0 1,1 0 0,-1 1-1,0-1 1,0 0-1,0 0 1,0 0-1,2 17 45,-5 26-54,2-39 17,-2 18 1,-2 45 16,4-60-18,1-1-1,1 1 1,-1 0-1,1-1 0,0 1 1,1-1-1,3 9 1,-5-14-6,0 0 0,0-1 1,0 1-1,0-1 0,1 1 1,-1 0-1,0-1 0,1 1 1,-1-1-1,0 1 0,1-1 1,-1 1-1,1-1 0,-1 1 1,1-1-1,-1 1 0,1-1 1,-1 1-1,1-1 0,0 0 1,-1 0-1,1 1 0,-1-1 1,1 0-1,0 0 0,-1 1 1,1-1-1,0 0 0,-1 0 1,2 0-1,-1-1-4,0 1 0,0-1 0,1 1 0,-1-1-1,0 1 1,0-1 0,0 0 0,0 0 0,0 0 0,0 0 0,0 0-1,0 0 1,1-2 0,3-3-204,-1 0-1,0-1 0,6-14 1,-5 9-29,-2 0 0,0-1 0,0 1 1,-1-1-1,0 1 0,-1-23 0,-2-8-271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20204,'-5'13'1849,"1"3"-1273,0-2-272,4-2 888,4-1-664,6-4-1120,3 1 1656,3-4-1120,2 6-24,4 0-88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6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127 335 15507,'-10'6'795,"0"0"0,0 0 0,1 1 0,0 1 0,0-1 0,1 1 0,-1 1 0,2 0 0,-10 13 0,14-18-676,-1 1 0,1 1 0,0-1 0,1 0 0,-1 1 0,1-1 0,0 1 0,0 0 0,1 0 0,0-1 0,0 1 0,0 0 0,1 0 0,0 0 0,0 0 0,0 0 0,1 0 0,0 0 1,2 10-1,-2-14-111,-1-1 1,1 0 0,-1 0 0,1 0 0,-1 0 0,1 0-1,0 1 1,-1-1 0,1 0 0,0 0 0,0-1 0,0 1-1,0 0 1,0 0 0,0 0 0,0 0 0,0-1 0,0 1-1,0-1 1,0 1 0,0-1 0,2 1 0,-1 0-2,0-1 1,0 0 0,0 0-1,0-1 1,0 1 0,0 0-1,0 0 1,0-1 0,-1 0 0,1 1-1,0-1 1,0 0 0,2-1-1,2-2 11,1 0 0,-1-1 1,0 0-1,0 0 0,0 0 0,7-9 0,2-7 28,0 0 0,-2-1 0,0-1 0,-1 0 0,-2-1 0,14-44 0,-14 32-44,-1-1 0,-2-1 1,4-75-1,-10 102-24,-1 0 0,-1 0 1,-3-16-1,4 24 16,-1 1-1,1 0 1,-1 0-1,0 0 1,0 0 0,0 0-1,0 0 1,0 0-1,0 0 1,-3-3-1,3 4 3,0 1-1,1-1 0,-1 1 1,0-1-1,0 1 1,0-1-1,0 1 0,0-1 1,0 1-1,0 0 0,0-1 1,0 1-1,0 0 0,0 0 1,0 0-1,0 0 0,0 0 1,0 0-1,0 0 1,0 0-1,0 0 0,0 1 1,0-1-1,-1 1 0,-3 1 1,0 1 1,1-1-1,-1 1 0,1 0 0,-1 1 0,1-1 0,0 1 0,1-1 0,-1 1 0,0 0 0,-2 5 1,-34 54 94,37-57-84,-7 11 22,-19 34 76,27-46-88,0 0-1,0 0 0,0-1 0,1 1 1,0 1-1,0-1 0,0 0 0,0 7 0,1-10-15,0-1 0,1 1-1,-1 0 1,1-1-1,-1 1 1,1-1 0,-1 1-1,1-1 1,0 0-1,0 1 1,-1-1-1,1 0 1,0 0 0,0 1-1,1-1 1,-1 0-1,0 0 1,0 0 0,0 0-1,1 0 1,-1 0-1,1-1 1,1 2 0,38 12-85,-29-11 71,-4-1-29,-1 0 0,1 1 1,-1 0-1,0 1 1,1-1-1,-2 2 0,1-1 1,0 0-1,-1 1 0,0 1 1,0-1-1,-1 1 1,1 0-1,-1 0 0,0 0 1,-1 1-1,0-1 1,0 1-1,0 0 0,-1 1 1,0-1-1,0 1 0,2 11 1,-1-12-1693,0-10 797,3-13 168,-2-4-105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7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27 19620,'7'-14'1238,"-2"2"626,-9 23 49,-17 40-161,-21 78 0,36-104-1599,0 1-1,2 0 1,0 1-1,2-1 1,2 32-1,0-55-139,0 0 0,0 0 0,1 0 0,-1 0 0,1 0 0,0 0 0,0 0 0,0 0 1,0 0-1,0-1 0,0 1 0,1 0 0,0-1 0,-1 1 0,1-1 0,4 5 0,-4-6-7,0 1 0,1-1 0,-1 0 0,0 0 0,0-1 0,1 1 1,-1 0-1,0-1 0,1 1 0,-1-1 0,1 0 0,-1 0 0,1 0 0,-1 0 0,0 0 1,1 0-1,-1-1 0,1 1 0,-1-1 0,0 0 0,4-1 0,9-4 10,0-1 0,-1 0 0,0-1-1,0-1 1,23-19 0,-12 7-492,41-48 0,-34 27-1181,-30 38 1508,-1 1 0,1 0 1,0 0-1,-1-1 0,0 1 1,0-1-1,0 1 0,0-1 0,-1 1 1,1-1-1,-1 1 0,0-5 1,-2-4-706</inkml:trace>
  <inkml:trace contextRef="#ctx0" brushRef="#br0" timeOffset="1">227 300 20604,'0'23'2073,"3"-5"-1313,4 1-352,3-5 1048,3 0-327,0-2-721,-3-2-472,5-1 832,1-2-720,0-4-56,-2-2 8</inkml:trace>
  <inkml:trace contextRef="#ctx0" brushRef="#br0" timeOffset="2">419 454 16219,'-2'9'1801,"1"0"-1249,-1-5-424,1-3 800,1-5-528,1-5 0,8-3-344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04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 16988,'0'3'437,"0"1"0,0-1 0,0 1 0,0-1 0,1 0 0,0 1 1,0-1-1,2 7 0,2 8 1071,1 18-982,-2 0 1,-2 0-1,-1 0 0,-1 0 1,-3 0-1,-11 64 0,3-53-562,-2-1 0,-3 0 1,-1-1-1,-36 68 0,-122 170-2025,113-190 1561,26-38-13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8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141 103 15691,'0'-1'161,"1"0"-1,-1 0 0,1 0 0,-1 0 0,0 0 0,0 0 0,1 0 1,-1-1-1,0 1 0,0 0 0,0 0 0,0 0 0,0 0 1,0 0-1,-1 0 0,1 0 0,0 0 0,-1 0 0,1 0 1,0 0-1,-1 0 0,1 0 0,-1-1 0,-1 1 120,1-1 0,-1 1 0,1-1-1,-1 1 1,1 0 0,-1 0 0,0 0-1,1 0 1,-1 0 0,0 0 0,-3-1-1,1 1-102,0 0-1,1 0 0,-1 0 0,0 0 0,1 1 0,-1 0 1,0 0-1,0 0 0,1 0 0,-1 0 0,0 1 0,1 0 1,-8 2-1,7-1-159,-1 1 1,1 0 0,1 0-1,-1 1 1,0-1 0,1 1 0,0 0-1,-1 0 1,1 0 0,1 0-1,-5 8 1,6-9-35,-1 0-1,0 1 1,1-1 0,0 1-1,0-1 1,0 1 0,0 0-1,0 0 1,1-1-1,-1 1 1,1 0 0,0 0-1,1-1 1,-1 1 0,0 0-1,2 4 1,-1-7-3,0 1-1,-1-1 1,1 0 0,0 0-1,0 0 1,0 0 0,0 1-1,1-1 1,-1-1-1,0 1 1,0 0 0,0 0-1,1 0 1,-1 0 0,1-1-1,-1 1 1,0-1 0,1 1-1,-1-1 1,1 0 0,-1 1-1,1-1 1,1 0-1,43 0-279,-29-1 185,-9 1 99,1 1-1,0 0 1,0 0 0,-1 1 0,1 0-1,-1 0 1,1 1 0,-1 0 0,0 1 0,0 0-1,-1 0 1,1 0 0,-1 1 0,0 1-1,0-1 1,0 1 0,-1 0 0,0 0-1,0 1 1,-1 0 0,8 11 0,-5-5 36,-1 1 1,0 1 0,0-1-1,-1 1 1,-1 1 0,-1-1-1,0 1 1,-1-1 0,-1 1-1,0 0 1,-1 17 0,-1-26 45,-1 0 0,1 0 0,-1 0 0,-1 0 0,1 0 0,-1 0 0,-1 0 0,1 0 0,-7 11 0,8-16-40,0 0-1,0-1 1,0 1 0,0-1-1,0 1 1,-1-1-1,1 0 1,-1 1 0,1-1-1,-1 0 1,1 0 0,-1 0-1,0 0 1,1 0-1,-1 0 1,0-1 0,0 1-1,0 0 1,1-1 0,-1 0-1,0 1 1,0-1-1,0 0 1,0 0 0,0 0-1,0 0 1,0 0 0,0-1-1,0 1 1,0 0-1,1-1 1,-1 0 0,0 1-1,0-1 1,1 0-1,-1 0 1,0 0 0,1 0-1,-1 0 1,-2-3 0,-4-2-3,1 0 0,0-1 1,1 0-1,0 0 1,0-1-1,0 0 1,1 0-1,0 0 0,0 0 1,1-1-1,0 0 1,1 0-1,0 0 1,0-1-1,1 1 0,0 0 1,0-12-1,0 12-53,2-1-1,-1 0 0,1 0 0,0 0 1,1 0-1,0 0 0,1 0 1,0 0-1,1 1 0,0-1 1,0 1-1,1 0 0,0 0 1,0 0-1,1 0 0,10-12 1,-3 9-65,1 1 0,0 0 0,1 1 0,0 1 1,1 0-1,24-11 0,36-23-192,-67 38 285,0-1 0,-1 0 0,0 0-1,-1 0 1,1-1 0,-1 0 0,6-9-1,-10 11 62,0 0-1,1 0 0,-2 0 1,1 0-1,1-8 0,-2 11-27,-1 0 0,0 1-1,0-1 1,0 1-1,0-1 1,0 0 0,0 1-1,0-1 1,-1 1 0,0-4-1,1 5-12,0-1 0,-1 1-1,1-1 1,0 1 0,-1-1 0,1 1-1,-1-1 1,1 1 0,0 0-1,-1-1 1,1 1 0,-1 0-1,1-1 1,-1 1 0,1 0 0,-1-1-1,0 1 1,1 0 0,-1 0-1,1 0 1,-1 0 0,0-1-1,1 1 1,-1 0 0,1 0 0,-1 0-1,0 0 1,0 1 0,-1-1 7,0 1 0,0 0 0,-1 0 1,1-1-1,0 2 0,0-1 0,1 0 1,-1 0-1,0 1 0,0-1 0,1 1 1,-1-1-1,0 1 0,1 0 0,0-1 1,-1 1-1,1 0 0,0 0 1,0 0-1,0 0 0,-1 4 0,-2 3 2,1 0-1,0 0 1,-3 17-1,4-18-32,1 0 1,0 0-1,1 0 1,0 0-1,0 0 1,2 10-1,-2-17 3,0 0 1,1 1-1,-1-1 1,0 1-1,1-1 1,-1 0-1,1 1 1,-1-1-1,1 0 1,-1 1-1,1-1 1,0 0-1,0 0 1,0 0-1,0 0 0,0 0 1,0 0-1,0 0 1,0 0-1,0 0 1,0 0-1,1 0 1,-1-1-1,0 1 1,0 0-1,1-1 1,-1 1-1,0-1 1,1 0-1,-1 1 0,1-1 1,-1 0-1,1 0 1,-1 0-1,0 0 1,1 0-1,-1 0 1,1 0-1,-1-1 1,1 1-1,-1 0 1,2-2-1,10-2-18,-1-2 0,1 1 0,22-16 0,-25 15 19,0-1 0,0 2-1,1-1 1,0 2 0,16-6-1,-23 9 0,0 1 0,0-1 0,-1 1-1,1 0 1,0 0 0,0 0 0,0 1 0,0-1-1,0 1 1,0 0 0,-1 0 0,1 0-1,0 1 1,-1-1 0,1 1 0,-1 0 0,1 0-1,-1 0 1,0 0 0,6 6 0,7 8-10,-13-12 11,1-1-1,-1 1 1,1-1-1,-1 0 1,1 0 0,0-1-1,6 4 1,-9-6 4,1 1 0,-1-1 0,1 0 0,0 1 1,-1-1-1,1 0 0,-1 0 0,1 0 0,0 0 0,-1-1 1,1 1-1,-1 0 0,1-1 0,-1 1 0,1-1 0,-1 1 1,1-1-1,-1 0 0,1 0 0,-1 0 0,0 1 0,1-1 1,-1 0-1,0-1 0,0 1 0,2-2 0,25-26 43,40-37-222,-67 65 154,-1 1 0,1 0-1,-1-1 1,0 1-1,1 0 1,-1-1 0,1 1-1,-1 0 1,0 0 0,1-1-1,-1 1 1,1 0-1,-1 0 1,1 0 0,-1 0-1,1 0 1,-1 0 0,1 0-1,-1 0 1,1 0-1,-1 0 1,1 0 0,-1 0-1,1 0 1,-1 0 0,1 0-1,-1 0 1,1 0-1,-1 1 1,1-1 0,-1 0-1,0 0 1,1 1 0,-1-1-1,1 0 1,-1 1-1,0-1 1,1 0 0,-1 1-1,0-1 1,1 1-1,-1-1 1,0 0 0,0 1-1,1 0 1,9 26-2002,-7-17 1236,3-1 239,3-4-90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2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 13755,'-3'6'598,"1"0"0,-1 0 0,0 0 0,0-1 0,0 1 0,-6 5 0,-7 15 1673,6-9-1246,3-6-586,1 1 1,-1 1 0,2-1 0,0 1-1,0 0 1,1 0 0,-2 16 0,5-28-419,1-1 0,0 1 0,0-1 0,0 1 0,0-1 0,0 1 0,0-1 0,0 1 0,0-1 0,0 1 0,0-1 0,0 1 0,0-1 0,0 1 0,0-1 0,0 1 0,1-1 0,-1 1 0,0-1 0,0 1 0,1-1 0,-1 0 0,0 1 0,0-1 0,1 1 0,-1-1 0,0 0 0,1 1 0,-1-1 0,1 0 0,0 1 0,0-1 1,0 0-1,0 0 1,0 0-1,-1-1 1,1 1-1,0 0 1,0 0-1,0-1 1,0 1 0,0-1-1,0 1 1,0-1-1,-1 1 1,3-2-1,27-26 172,-15 8-91,-1 0 0,-1-2 0,16-31 0,-15 26-146,-11 22-51,-2 6 22,-2 12-23,-6 20-7,5-23 65,-10 42-28,11-48 68,1 0 1,-1-1-1,1 1 0,0 0 0,0 0 0,1 0 0,-1 0 1,1 0-1,0 0 0,1 5 0,-1-8 2,-1-1-1,1 1 1,0 0-1,-1-1 1,1 1-1,0 0 1,-1-1-1,1 1 1,0-1 0,-1 1-1,1-1 1,0 0-1,0 1 1,0-1-1,0 0 1,0 0-1,-1 1 1,1-1-1,0 0 1,0 0-1,0 0 1,0 0-1,0 0 1,0 0 0,0 0-1,-1 0 1,1 0-1,0-1 1,0 1-1,0 0 1,0-1-1,0 1 1,-1 0-1,3-2 1,27-16 67,78-77 89,-107 94-165,0 0 0,0 0 0,1 0 0,-1 1 0,0-1 0,0 0 0,1 1 0,-1-1 0,0 1 0,1-1 0,-1 1 0,0 0 0,3-1 0,-3 1 2,-1 0 0,1 0 0,-1 0-1,1 1 1,-1-1 0,1 0 0,-1 0 0,1 1 0,-1-1 0,1 0 0,-1 0 0,1 1 0,-1-1 0,1 0 0,-1 1 0,1-1 0,-1 1 0,0-1 0,1 1 0,-1-1 0,0 1 0,0-1-1,1 1 1,1 5-14,-1-1-1,1 0 1,-1 1-1,-1-1 0,1 12 1,3 15 26,-3-31-2,-1 0 0,0-1 0,1 1 1,-1 0-1,0 0 0,1 0 0,-1 0 0,1-1 0,-1 1 1,1 0-1,0-1 0,-1 1 0,1 0 0,0-1 1,-1 1-1,1-1 0,0 1 0,0-1 0,-1 1 0,1-1 1,0 0-1,0 1 0,0-1 0,1 0 0,0 1 7,-1-2-1,1 1 0,0 0 0,0 0 1,-1 0-1,1-1 0,0 1 0,-1-1 1,1 0-1,-1 1 0,1-1 1,1-1-1,6-4 53,-1 0 0,0 0 0,11-12 0,-16 15-43,63-72 174,-66 75-200,0 0 1,0-1-1,0 1 1,1 0-1,-1 0 1,0 0-1,0 0 0,0-1 1,0 1-1,0 0 1,1 0-1,-1 0 1,0 0-1,0 0 0,0-1 1,0 1-1,1 0 1,-1 0-1,0 0 1,0 0-1,0 0 0,1 0 1,-1 0-1,0 0 1,0 0-1,0 0 1,1 0-1,-1 0 0,0 0 1,0 0-1,1 0 1,-1 0-1,0 0 0,0 0 1,0 0-1,1 0 1,-1 0-1,0 0 1,0 0-1,0 1 0,1-1 1,-1 0-1,0 0 1,2 13-55,-6 25-171,2-27-10,2-10 221,-1 29-1332,1-29 1268,0 1 0,0-1 0,0 1 0,0-1 0,1 1 0,-1 0 0,0-1 0,1 1 0,-1-1 0,1 1 0,0-1 0,0 0 0,-1 1 0,1-1 0,2 2 0,3 2-451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109 232 15787,'6'-13'1088,"-1"0"0,0 0 0,5-18 1,-9 25-616,0 0 1,0 0 0,0 1 0,-1-1 0,0 0 0,0 0 0,0 0 0,-1 0 0,0 0 0,-2-8 0,3 13-426,0 0 0,-1 0 0,1 0 0,0 0-1,0 0 1,-1 1 0,1-1 0,-1 0 0,1 0-1,-1 0 1,1 1 0,-1-1 0,1 0 0,-1 1-1,1-1 1,-1 0 0,0 1 0,0-1 0,1 1-1,-1-1 1,0 1 0,0-1 0,0 1 0,1 0-1,-1-1 1,0 1 0,0 0 0,0 0 0,0 0-1,0 0 1,0-1 0,1 1 0,-1 0 0,0 0-1,0 1 1,0-1 0,0 0 0,0 0 0,0 0-1,0 1 1,1-1 0,-1 0 0,0 1 0,0-1-1,0 1 1,-1 0 0,-2 2 23,0 0 0,0 0 0,0 0 0,1 0 0,-1 1 1,1 0-1,-5 7 0,-2 4-52,2 0 0,0 0 1,1 1-1,0 0 0,1 1 1,1 0-1,1-1 0,0 1 1,-2 31-1,8-14-116,-2-33 92,1-1 0,-1 1 0,0 0 1,0 0-1,0 0 0,0 0 0,1-1 0,-1 1 0,0 0 1,1 0-1,-1-1 0,1 1 0,-1 0 0,1 0 0,-1-1 1,1 1-1,0-1 0,-1 1 0,1 0 0,-1-1 0,1 1 1,0-1-1,0 0 0,-1 1 0,1-1 0,0 0 1,0 1-1,0-1 0,-1 0 0,1 0 0,0 1 0,0-1 1,0 0-1,0 0 0,-1 0 0,1 0 0,0 0 0,1-1 1,3-1-16,0 0 1,1 0 0,-1-1 0,-1 0 0,1 0-1,0 0 1,-1-1 0,1 0 0,-1 1 0,0-2-1,0 1 1,-1 0 0,1-1 0,4-9 0,4-5-20,-2-1 0,11-28 1,-13 27 48,0 0 1,-1-1 0,-2 1-1,6-41 1,-13 47 1,-5 23 20,-7 26 3,6-6-50,0-1 14,1 0-1,2 0 0,-4 38 0,9-64 2,0 0 0,0 1 1,0-1-1,0 0 0,0 1 0,0-1 0,0 0 0,1 1 0,-1-1 0,0 0 0,1 1 0,-1-1 1,1 0-1,0 0 0,-1 1 0,2 0 0,-1-1 0,0 0 0,0-1 0,-1 1 0,1-1 0,0 1 1,0-1-1,0 0 0,0 1 0,-1-1 0,1 0 0,0 0 0,0 1 0,0-1 0,0 0 0,0 0 0,0 0 1,0 0-1,1-1 0,5 0 0,0-1 1,0 0-1,0-1 1,0 1-1,8-6 0,6-2 1,-14 8-7,0 0-1,0 0 1,1 1-1,-1-1 1,1 1-1,-1 1 1,1 0-1,-1 0 1,12 2 0,-15-2 3,-1 1 0,0 0 0,1 0 1,-1 0-1,0 1 0,0-1 1,0 1-1,0 0 0,0 0 0,0 0 1,0 0-1,-1 0 0,1 1 1,-1-1-1,1 1 0,-1 0 1,0 0-1,0-1 0,0 1 0,-1 1 1,1-1-1,1 3 0,1 1 168,-1-8-3,0-17 137,-1-25 118,-5-71 193,5 111-718,3 7 38,7 12-18,-8-10 40,-1-2 26,1 1 0,0-1-1,1 0 1,-1 0 0,1 0 0,0 0-1,0-1 1,0 0 0,0 0 0,0 0-1,1-1 1,-1 0 0,1 0 0,0 0-1,7 1 1,-5-2 8,1 0 0,-1-1 0,0 0 0,1-1-1,-1 1 1,1-2 0,-1 1 0,0-1 0,0 0 0,8-4 0,-3 0 11,0 0 0,0 0 0,-1-1 0,-1-1 0,1 0 0,-1 0 0,0-1 0,-1-1 0,0 0 0,-1 0 1,0-1-1,15-22 0,-11-4 17,-13 17-4,0 20-10,0-1 1,0 1-1,0 0 0,0-1 1,-1 1-1,1 0 0,0-1 1,0 1-1,0 0 0,-1-1 0,1 1 1,0 0-1,-1-1 0,1 1 1,0 0-1,-1 0 0,1-1 0,0 1 1,-1 0-1,1 0 0,0 0 1,-1 0-1,1-1 0,-1 1 0,1 0 1,0 0-1,-1 0 0,1 0 1,-1 0-1,1 0 0,0 0 1,-1 0-1,1 0 0,-1 0 0,-2 1 3,1 0-1,-1 0 0,0 0 0,1 1 0,0-1 0,-1 1 1,1-1-1,0 1 0,0 0 0,0 0 0,0 0 0,0 0 1,0 0-1,0 0 0,1 0 0,-3 4 0,-22 43 10,24-45-11,-4 11 14,0 1 0,1-1 0,-5 24 0,8-33-9,1 0 0,0 0 1,1 0-1,-1 0 0,1 0 0,1 0 1,-1 0-1,1 0 0,0 0 0,0 0 1,1-1-1,2 9 0,-3-13-4,-1 0-1,1 0 1,0 0-1,-1 1 1,1-1-1,0 0 1,0 0-1,0-1 1,0 1-1,0 0 1,0 0-1,0 0 1,0-1-1,0 1 1,0 0-1,0-1 1,0 1-1,1-1 1,-1 1-1,0-1 1,2 1-1,0-1 2,-1 0 0,1 0 0,0 0 0,-1-1 0,1 1 0,-1-1 0,1 1 0,-1-1 0,1 0 0,2-1 0,3-2 0,0-1-1,-1 1 1,0-1-1,1 0 1,6-8-1,3-5-4,-1-1-1,0 0 1,14-25-1,0 0-63,-30 44 63,0 0 0,0 0 0,1-1 0,-1 1-1,0 0 1,0-1 0,0 1 0,1 0-1,-1 0 1,0-1 0,0 1 0,0 0-1,1 0 1,-1-1 0,0 1 0,0 0-1,1 0 1,-1 0 0,0 0 0,1-1-1,-1 1 1,0 0 0,1 0 0,-1 0 0,0 0-1,1 0 1,-1 0 0,0 0 0,1 0-1,-1 0 1,0 0 0,1 0 0,3 11-81,-5 24-12,1-28 86,0 6-9,-1 3 17,0-1-1,2 1 0,0 0 0,1-1 0,3 17 0,-5-30-30,1-1 0,-1 0 0,0 0-1,0 0 1,1 1 0,-1-1-1,1 0 1,-1 0 0,1 0-1,-1 0 1,1 0 0,0 0 0,0 0-1,-1 0 1,1 0 0,0 0-1,0 0 1,0 0 0,0 0 0,0-1-1,0 1 1,0 0 0,0-1-1,0 1 1,0-1 0,1 1 0,-1-1-1,0 0 1,0 1 0,1-1-1,-1 0 1,0 0 0,0 0 0,1 0-1,-1 0 1,0 0 0,0 0-1,1 0 1,-1-1 0,0 1-1,0 0 1,0-1 0,0 1 0,1-1-1,-1 1 1,0-1 0,1-1-1,2 0-83,0-1 0,0 0-1,0 0 1,0 0 0,-1 0-1,0-1 1,0 0 0,0 1-1,0-1 1,0 0 0,3-7-1,7-27-494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1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8 23829,'-10'-6'2081,"5"6"-1489,-1-2-312,3 2 1104,0 0-784,3 5-600,2-1-184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17932,'5'-5'2840,"-3"14"-1199,-1 24-78,-1-24-971,-3 317 1038,4-300-1633,-1-25 2,0-1 0,0 0 0,0 1 0,0-1 0,0 0 0,0 0 0,0 1 0,0-1 1,0 0-1,0 1 0,0-1 0,0 0 0,0 0 0,0 1 0,1-1 0,-1 0 0,0 0 0,0 1 0,0-1 0,0 0 0,1 0 0,-1 0 0,0 1 0,0-1 1,0 0-1,1 0 0,-1 0 0,0 0 0,0 1 0,1-1 0,-1 0 0,0 0 0,0 0 0,1 0 0,-1 0 0,8-8-43,2-15-46,-1-15-173,-1 0-1,4-69 1,-8-76-790,-4 182 1052,0-19-169,0 4-94,5 35 115,5 32 128,23 88 451,-27-118-300,1-1-1,1 1 1,1-1 0,18 28-1,-24-44-74,-1 0 0,1 1 0,1-1 0,-1-1 0,1 1 0,-1 0 0,1-1 0,0 0 0,0 0 0,1 0 0,-1 0 0,0-1 0,9 4 0,-10-5-17,0-1 0,0 1 0,0-1 0,1 1-1,-1-1 1,0 0 0,0-1 0,1 1 0,-1 0 0,0-1 0,0 0 0,0 0 0,0 0 0,0 0 0,0 0 0,0 0-1,0-1 1,0 0 0,0 1 0,-1-1 0,1 0 0,4-5 0,1-1 75,0-1 0,-1 0 0,0 0 0,0-1 0,-1 0 0,0 0 0,-1-1-1,0 1 1,6-21 0,-2 2 146,-2-1-1,6-45 0,-11 60-208,0 0 0,-1 0 0,0 0-1,-1 0 1,-1 0 0,0 0 0,-1 1-1,-1-1 1,-5-15 0,7 27-61,-1 0 0,0 0 1,0 0-1,0 1 0,0-1 0,-6-4 1,8 7-42,0 0 0,0-1 1,0 1-1,-1 0 1,1-1-1,0 1 1,-1 0-1,1-1 1,0 1-1,-1 0 0,1-1 1,0 1-1,-1 0 1,1 0-1,-1 0 1,1-1-1,0 1 0,-1 0 1,1 0-1,-1 0 1,1 0-1,-1 0 1,1 0-1,0 0 1,-1 0-1,1 0 0,-1 0 1,1 0-1,-1 0 1,1 0-1,-1 0 1,1 0-1,0 0 1,-1 0-1,1 1 0,-1-1 1,1 0-1,0 0 1,-1 0-1,1 1 1,0-1-1,-1 0 1,1 1-1,0-1 0,-1 0 1,1 1-1,0-1 1,0 0-1,-1 1 1,1-1-1,0 1 1,0-1-1,0 0 0,-1 1 1,1-1-1,0 1 1,0-1-1,0 0 1,0 2-1,0-1-27,0 1 0,0-1-1,0 0 1,0 1 0,0-1-1,0 1 1,0-1 0,1 1-1,-1-1 1,1 1 0,-1-1-1,1 0 1,-1 1 0,2 0 0,6 13-683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14283,'6'-4'3745,"-5"5"-2921,-1 6 1977,3 2-969,-1 8-464,-1 2-303,2 8-497,0 2-160,0-1-192,-2-3-72,2-1-296,-2-7-272,1-7-785,1-8-447,-3-17 1032,-2-13-256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0 603 14579,'7'2'387,"0"0"1,0 0-1,1-1 0,-1 0 1,0-1-1,1 1 0,-1-1 1,0-1-1,1 1 0,-1-1 1,0-1-1,1 1 0,-1-1 1,0-1-1,0 1 0,8-5 1,-10 4-168,0 0-1,0 0 1,-1 0 0,1-1 0,-1 0 0,1 0 0,-1 0-1,-1 0 1,1-1 0,0 1 0,-1-1 0,0 0 0,0 0-1,-1 0 1,1-1 0,-1 1 0,0 0 0,0-1 0,-1 0 0,0 1-1,1-9 1,-2 12-156,1 0-1,-1 0 0,0 0 1,0 0-1,0 0 1,0 0-1,-1 0 1,1 0-1,0 0 0,-1 0 1,1 0-1,-1 0 1,0 0-1,0 0 1,0 0-1,0 0 0,0 0 1,0 1-1,0-1 1,-1 0-1,1 1 0,-1-1 1,-2-1-1,3 2-45,-1 0-1,0 1 1,0-1 0,1 1-1,-1-1 1,0 1-1,0 0 1,0 0-1,0 0 1,0 0 0,0 0-1,1 0 1,-1 0-1,0 1 1,0-1-1,0 0 1,0 1 0,1 0-1,-1-1 1,0 1-1,0 0 1,1 0-1,-1 0 1,1 0 0,-1 0-1,-1 2 1,-3 3-36,-1 0 1,1 1 0,0 0 0,1 0 0,-1 0-1,2 1 1,-1 0 0,1 0 0,0 0-1,0 0 1,1 1 0,0-1 0,1 1-1,0 0 1,0 0 0,1 0 0,0 0 0,1 0-1,0 0 1,0 0 0,1 0 0,0 0-1,4 15 1,-5-22-10,1 0-1,-1 0 0,1-1 0,0 1 1,0 0-1,-1 0 0,1-1 1,0 1-1,0 0 0,1-1 0,-1 1 1,0-1-1,0 0 0,1 1 1,-1-1-1,1 0 0,-1 0 0,1 0 1,0 0-1,-1 0 0,1 0 1,0 0-1,0-1 0,-1 1 1,1 0-1,0-1 0,0 0 0,0 1 1,0-1-1,0 0 0,0 0 1,0 0-1,0 0 0,-1 0 0,1-1 1,4 0-1,0-1-98,1-1-1,-1 1 1,0-1-1,0 0 1,0-1-1,0 1 1,-1-1-1,1-1 1,5-4-1,7-10-326,0-1-1,0-1 0,-2-1 0,20-36 0,-8 8-271,21-58 0,-27 56 467,-3 0 0,-3-1 0,14-71 0,-29 118 339,0 0 0,0 1 1,-1-1-1,1 0 0,-1 0 1,-1 0-1,1 0 1,-1 0-1,-2-11 0,2 17-66,1 0-1,0-1 0,0 1 0,0 0 1,-1 0-1,1-1 0,0 1 1,0 0-1,-1 0 0,1-1 1,0 1-1,-1 0 0,1 0 1,0 0-1,-1 0 0,1 0 1,0-1-1,-1 1 0,1 0 1,0 0-1,-1 0 0,1 0 0,0 0 1,-1 0-1,1 0 0,0 0 1,-1 0-1,1 0 0,-1 0 1,1 0-1,0 1 0,-1-1 1,1 0-1,0 0 0,-1 0 1,1 0-1,0 1 0,0-1 0,-1 0 1,1 0-1,0 0 0,-1 1 1,1-1-1,0 0 0,0 0 1,0 1-1,-1-1 0,1 1 1,-13 18 515,1 7-43,1 1-1,1 0 0,2 1 0,-8 39 0,8-17 202,-3 86 0,11-108-421,4 42 1,-3-62-236,0 1-1,1-1 1,0 0 0,0 1 0,1-1 0,0-1 0,0 1-1,1 0 1,6 9 0,-9-16-36,-1-1-1,0 1 1,0 0-1,1-1 1,-1 1 0,1-1-1,-1 1 1,0-1-1,1 1 1,-1-1-1,1 1 1,-1-1 0,1 0-1,-1 1 1,1-1-1,0 0 1,-1 1-1,1-1 1,-1 0 0,1 0-1,0 1 1,-1-1-1,1 0 1,0 0-1,-1 0 1,2 0-1,-2 0-10,1-1-1,-1 1 0,1-1 0,-1 0 0,1 1 1,-1-1-1,1 1 0,-1-1 0,0 0 0,1 1 0,-1-1 1,0 0-1,0 0 0,1 1 0,-1-1 0,0 0 1,0 0-1,0 0 0,0-40-651,-5 15 90,0 0 0,-2 1 0,-1 0 1,-11-25-1,23 58 616,0 0 1,0-1 0,1 1 0,0-1 0,1 0-1,0-1 1,0 1 0,0-1 0,1 0 0,0-1-1,0 0 1,9 6 0,-11-9 16,0 1 0,1-1 1,-1 1-1,0-2 0,1 1 0,-1 0 0,1-1 0,0 0 0,-1-1 0,1 1 1,0-1-1,-1 0 0,1 0 0,0-1 0,0 0 0,-1 0 0,1 0 1,-1-1-1,1 1 0,9-6 0,-8 3 42,0 0 0,0 0-1,0-1 1,-1 0 0,0 0 0,0-1 0,0 0-1,-1 0 1,1 0 0,-1 0 0,-1-1 0,0 0-1,0 0 1,5-12 0,-6 8 7,-7 12-48,-8 17-43,8-9-14,0 1 0,1 1 0,0-1 0,1 1 0,0-1 0,0 1 0,1-1 0,1 1 0,0 0 0,1 13 0,-1-22 4,0-1 0,0 0 0,1 0 0,-1 0 0,0 0 0,1 0 0,-1 0-1,0 0 1,1 0 0,-1 0 0,1 0 0,0 0 0,-1 0 0,1-1 0,0 1 0,0 0 0,-1 0 0,1 0 0,0-1 0,0 1 0,0-1 0,0 1-1,0 0 1,0-1 0,0 0 0,0 1 0,0-1 0,0 0 0,0 1 0,0-1 0,0 0 0,0 0 0,0 0 0,0 0 0,0 0 0,1 0 0,-1 0-1,0 0 1,0 0 0,0-1 0,0 1 0,0 0 0,0-1 0,0 1 0,0-1 0,1 0 0,6-3 38,0 0-1,0-1 1,0 0 0,8-8-1,-16 13-41,39-34 110,-30 24-81,1 1 0,0 0 1,1 0-1,0 1 0,1 1 1,-1 0-1,16-7 1,-25 14-34,-1-1 1,1 0-1,0 1 1,0-1 0,0 1-1,-1 0 1,1-1-1,0 1 1,0 0 0,0 0-1,0 0 1,0 0-1,0 1 1,-1-1 0,1 0-1,0 1 1,0-1-1,0 1 1,-1 0 0,1 0-1,0-1 1,-1 1-1,1 0 1,0 0 0,-1 1-1,0-1 1,1 0-1,-1 0 1,0 1 0,1-1-1,-1 1 1,0-1-1,1 3 1,3 6-18,-2-1-1,1 0 1,-1 1 0,-1-1-1,3 15 1,5 19-45,-6-37-239,-1-9-517,-3-11-253,-10-19 312,3 14 202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 17716,'-20'7'1744,"13"-1"-1216,1-6-512,6-4 208,6-3 216,7-4-368,1-3-192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32 16612,'-2'0'337,"1"0"0,-1 0 0,0 0 0,0 0 0,1 1 0,-1-1 0,0 0 0,1 1 0,-1 0 0,-2 1 0,17-7 4155,-9 2-4269,0 1 1,0 1 0,1-1 0,-1 1 0,1-1-1,-1 1 1,1 0 0,-1 1 0,1-1 0,0 1-1,-1 0 1,1 0 0,0 1 0,5 0 0,-8 0-198,1-1 1,0 1 0,-1 0 0,1 0 0,-1 0 0,1 0-1,-1 0 1,1 1 0,-1-1 0,0 1 0,0 0-1,1-1 1,-1 1 0,0 0 0,-1 0 0,1 0 0,0 1-1,-1-1 1,1 0 0,-1 1 0,0-1 0,1 1 0,-1-1-1,1 5 1,0 5-185,-1 1 0,0-1 1,-1 0-1,0 1 0,-1-1 0,-1 1 0,0-1 0,-3 13 0,-1 8-416,5-32 537,1 0 1,0 0-1,0 0 0,0 0 1,-1 0-1,1 0 0,0 0 0,0 0 1,0 0-1,1 0 0,-1 0 1,0 0-1,0 0 0,0 0 1,1 0-1,0 1 0,-1-2 25,1 1 0,-1-1 0,0 0 0,1 0 0,-1 0-1,1 0 1,-1 0 0,0 0 0,1 0 0,-1 0 0,0 0 0,1 0 0,-1 0-1,1 0 1,-1 0 0,0 0 0,1-1 0,-1 1 0,0 0 0,1 0 0,-1 0-1,0 0 1,1-1 0,-1 1 0,0 0 0,1 0 0,-1-1 0,0 1 0,27-28-182,-24 24 195,106-131-33,-88 117 53,-21 18-20,1-1-1,-1 1 0,1 0 0,-1 0 1,1 0-1,-1 0 0,1-1 0,-1 1 1,1 0-1,-1 0 0,1 0 0,-1 0 1,1 0-1,-1 0 0,1 0 1,-1 0-1,1 1 0,-1-1 0,1 0 1,-1 0-1,0 0 0,1 0 0,-1 1 1,1-1-1,-1 0 0,1 0 1,-1 1-1,0-1 0,1 0 0,-1 1 1,0-1-1,1 0 0,-1 1 0,0-1 1,1 1-1,-1-1 0,0 1 0,0-1 1,0 0-1,1 1 0,-1-1 1,0 1-1,0-1 0,0 1 0,0-1 1,0 1-1,0-1 0,0 1 0,5 25 2,8 29-5,-12-52 4,0 0 1,0 1 0,1-1 0,-1 0 0,1 0-1,0 0 1,0 0 0,0 0 0,0-1-1,0 1 1,1 0 0,3 2 0,-5-4 12,1 0 1,-1-1 0,0 1-1,1 0 1,-1-1 0,1 1-1,-1-1 1,1 1 0,0-1-1,-1 0 1,1 0 0,-1 1-1,1-1 1,0 0 0,-1-1-1,1 1 1,-1 0 0,1 0-1,2-1 1,-1-1 35,1 1-1,0-1 1,-1 0 0,1 0-1,-1 0 1,1 0 0,4-5-1,-1 0 100,0 0 0,0 0 0,-1-1-1,0 1 1,8-16 0,-8 12 89,-2 0-1,8-23 1,-11 31-191,0-1 0,0 0 0,0 0 0,-1 0 0,1 0 0,-1 0 0,0 0 0,0 0 0,-1 0 0,1 0 0,-1 0 0,-1-6 0,2 11-48,0-1 0,-1 0 1,1 1-1,0-1 0,0 0 0,0 0 0,0 1 0,0-1 0,0 0 0,0 1 1,0-1-1,0 0 0,-1 0 0,1 1 0,0-1 0,0 0 0,0 0 0,-1 1 1,1-1-1,0 0 0,0 0 0,-1 0 0,1 1 0,0-1 0,0 0 1,-1 0-1,1 0 0,0 0 0,-1 0 0,1 0 0,0 1 0,0-1 0,-1 0 1,1 0-1,0 0 0,-1 0 0,1 0 0,0 0 0,-1 0 0,1 0 0,0-1 1,-1 1-1,1 0 0,0 0 0,0 0 0,-1 0 0,1 0 0,0 0 1,-1 0-1,1-1 0,0 1 0,0 0 0,-1 0 0,1 0 0,0-1 0,0 1 1,0 0-1,-1 0 0,1-1 0,0 1 0,0 0 0,0-1 0,0 1 0,0 0 1,0 0-1,-1-1 0,1 1 0,0-1 0,-6 26-214,5-11-213,1 0 1,1 0-1,0 0 0,1 0 0,1 0 0,0 0 0,8 23 0,-7-26-155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19196,'2'2'158,"0"-1"0,0 1-1,0 0 1,-1 0 0,1-1-1,0 1 1,-1 0 0,1 0 0,-1 1-1,0-1 1,0 0 0,2 5 0,9 33 237,-5-16 262,36 129 276,-12-38-649,-30-112-257,0 1 0,0-1 0,0 1 0,1-1 0,-1 0 1,1 0-1,0 0 0,3 4 0,-5-7-13,1 1-1,-1-1 1,1 1 0,0-1 0,0 0-1,-1 1 1,1-1 0,0 0 0,-1 1-1,1-1 1,0 0 0,0 0 0,-1 0-1,1 0 1,0 0 0,0 0 0,0 0-1,-1 0 1,1 0 0,0 0 0,0 0-1,-1 0 1,1-1 0,0 1 0,0 0-1,-1 0 1,1-1 0,0 1 0,-1 0-1,1-1 1,0 1 0,-1-1 0,1 1-1,-1-1 1,1 0 0,0 1 0,-1-1-1,0 1 1,1-1 0,-1 0-1,1-1 1,14-16 438,23-40-1,-29 43-270,0 0 0,1 0 0,1 1 0,0 1 0,18-17 0,-28 29-171,0 0 0,0 0 1,0-1-1,0 1 1,1 1-1,-1-1 1,0 0-1,1 0 0,-1 0 1,0 1-1,1-1 1,-1 1-1,1-1 1,-1 1-1,1-1 0,-1 1 1,1 0-1,0 0 1,-1 0-1,1 0 1,-1 0-1,1 0 0,-1 0 1,1 0-1,-1 1 1,1-1-1,-1 1 1,1-1-1,-1 1 0,1-1 1,-1 1-1,1 0 1,-1 0-1,0 0 1,0 0-1,1 0 0,-1 0 1,0 0-1,0 0 1,0 0-1,0 1 0,0-1 1,0 0-1,-1 0 1,1 1-1,0 1 1,4 6-11,-1 1 0,0 0 1,0 0-1,-2 0 0,4 15 1,-3-11-205,-1-1 0,0 1 0,-1 0 1,0 0-1,-1 0 0,0 0 0,-2 0 1,-3 21-1,5-54-1982,8 1 1393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18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24 16596,'-10'2'2000,"11"4"-1224,12-6-216,11-3 889,12-2-393,6 0-120,7 0-272,-2 0-144,3 2-240,-1 1-136,-11 2-376,0 1-184,-11 0-448,-6 1-216,-3-1-713,-5-1 1313,-9-3-344,-3-2-256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5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41 18004,'-1'0'93,"0"0"1,0 0-1,0 1 1,0-1-1,0 1 1,0-1-1,0 1 1,0-1-1,0 1 1,0 0-1,0-1 1,0 1-1,1 0 1,-1 0-1,0 0 1,0-1-1,1 1 1,-1 0 0,0 2-1,-10 19 257,10-20-251,-5 14 137,0 0 0,-5 29-1,9-39-196,1 0 0,0 0 0,1 1 0,-1-1 0,1 0 0,1 0 0,-1 1 0,1-1 0,0 0 0,3 10 0,-3-15-21,-1 0-1,0 0 0,1 0 1,-1 0-1,0 0 0,1-1 1,-1 1-1,1 0 1,-1 0-1,1-1 0,0 1 1,-1 0-1,1-1 0,0 1 1,-1-1-1,1 1 1,0-1-1,0 1 0,0-1 1,-1 1-1,1-1 0,0 0 1,0 1-1,0-1 0,0 0 1,0 0-1,1 1 1,0-2 20,0 1 1,0-1 0,-1 1 0,1-1 0,0 1 0,0-1-1,0 0 1,-1 0 0,1 0 0,-1 0 0,1 0-1,2-2 1,3-4 122,-1 1 0,0-1 0,0 0 0,8-12-1,-6 5 34,0-1 0,0 0 0,-2 0 0,0 0 0,0-1 0,-2 0 0,0 0 0,-1 0 0,0 0 0,0-22 0,-3 65-501,1 0 0,1 0 0,2-1 0,1 1 0,7 25 0,-11-49 150,0-1-1,-1 0 1,1 0-1,0 0 0,0 0 1,0 0-1,0-1 1,1 1-1,-1 0 0,0 0 1,1-1-1,-1 1 1,1-1-1,0 1 0,-1-1 1,4 2-1,-4-3 65,0 0 0,1 1 0,-1-1 0,0 0 0,0 0 0,0 0 0,0-1 0,1 1 0,-1 0 0,0 0-1,0-1 1,0 1 0,0-1 0,0 1 0,0-1 0,0 1 0,0-1 0,0 1 0,0-1 0,0 0 0,0 0 0,0 0 0,0 1 0,0-1 0,-1 0 0,1 0-1,0 0 1,-1 0 0,1 0 0,-1 0 0,1-2 0,17-31-899,1-6-230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5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13371,'0'3'1321,"-5"51"525,-5 101 1831,9-120-2637,2-1 0,8 50 1,-9-83-1001,0 0 1,0-1-1,0 1 1,0 0-1,0 0 1,0-1-1,0 1 1,1 0-1,-1-1 1,0 1-1,0 0 1,1-1-1,-1 1 1,1 0-1,-1-1 1,0 1-1,1-1 1,-1 1-1,1-1 1,-1 1-1,1-1 1,0 1-1,-1-1 1,1 1-1,-1-1 1,1 0-1,0 1 1,0-1-1,0 0 0,1 0 1,-1 0-1,-1-1 0,1 1 0,0 0 1,0-1-1,0 1 0,0-1 1,0 1-1,0-1 0,0 1 1,0-1-1,0 1 0,-1-1 0,2-1 1,4-4 105,0-1 0,0 0 0,5-9 0,-4 5-14,-5 7-118,0-1 1,1 1-1,0 0 1,-1 0 0,1 1-1,0-1 1,1 1-1,-1-1 1,1 1 0,-1 0-1,1 0 1,0 1-1,6-4 1,-10 6-24,1 0-1,0 0 1,-1 0 0,1-1 0,0 1-1,-1 0 1,1 0 0,0 0 0,-1 1-1,1-1 1,0 0 0,-1 0 0,1 0-1,0 0 1,-1 1 0,1-1-1,0 0 1,-1 1 0,1-1 0,-1 0-1,1 1 1,-1-1 0,1 1 0,-1-1-1,1 0 1,0 2 0,7 19-178,-6 24-43,-3-30 286,-1 0 0,0 0-1,-1-1 1,-6 18 0,7-26 8,0 0 1,0 0-1,-1 0 1,0 0-1,0-1 1,0 1 0,-1-1-1,0 0 1,0 0-1,0 0 1,-1-1-1,-6 6 1,9-8-41,0-1 0,0 0 0,0 0 1,0 0-1,-1 0 0,1-1 0,0 1 1,0 0-1,0-1 0,-1 0 0,1 1 1,0-1-1,-1 0 0,1 0 0,0 0 1,0-1-1,-1 1 0,-2-1 0,1-1-101,0 1 0,0-1 0,0 0 0,0 0 0,0 0 0,0-1 0,0 1 0,1-1 0,-4-3 0,1 0-287,0 0 0,1 0 0,0 0-1,0-1 1,1 0 0,0 0 0,0 0 0,1 0-1,-1 0 1,-2-12 0,7 4-476,8 3-126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6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43 142 12475,'2'1'216,"0"0"0,-1 0 0,1 1 1,0-1-1,0 0 0,0 0 0,0-1 1,0 1-1,0 0 0,0-1 0,0 1 1,0-1-1,0 1 0,0-1 0,0 0 1,0 0-1,1 0 0,-1 0 0,0-1 1,0 1-1,0 0 0,0-1 0,0 0 1,0 1-1,0-1 0,3-2 0,-2 1 77,1 0-1,-1-1 0,0 0 0,0 0 0,-1 0 0,1 0 0,-1 0 0,1 0 0,-1-1 0,0 1 0,0-1 1,-1 1-1,3-7 0,-3 6-90,1 0 0,-1-1 0,0 1 0,0 0 0,-1-1 1,1 1-1,-1-1 0,0 1 0,0-1 0,-1 0 0,1 1 0,-2-5 1,1 7-149,1 0-1,-1 0 1,0 0 0,0 0 0,0 0 0,0 1 0,0-1 0,0 0 0,0 1 0,-1-1-1,1 1 1,0-1 0,-1 1 0,0-1 0,1 1 0,-1 0 0,0 0 0,1 0 0,-1 0-1,0 0 1,0 0 0,0 1 0,0-1 0,0 0 0,0 1 0,-3-1 0,3 1-53,-1 0 0,1 1 1,-1-1-1,1 0 0,-1 1 0,1 0 1,-1-1-1,1 1 0,-1 0 1,1 0-1,0 0 0,0 1 1,0-1-1,-1 0 0,1 1 0,1 0 1,-1-1-1,0 1 0,0 0 1,0 0-1,1 0 0,-1 0 1,1 0-1,0 0 0,0 0 0,-2 4 1,-2 6-48,-1 0 0,2 0 0,-6 22 1,5-14 13,1-1 1,0 1-1,2 0 1,0 0-1,1 1 1,3 33 0,-1-52 29,-1 0-1,0 0 1,0-1 0,1 1 0,-1 0 0,1 0 0,0 0 0,-1-1 0,1 1 0,0 0 0,0-1 0,0 1 0,0 0 0,0-1 0,1 0-1,-1 1 1,0-1 0,1 0 0,2 3 0,-3-4 2,1 1-1,0-1 1,-1 0-1,1 1 1,0-1 0,-1 0-1,1 0 1,0 0-1,-1 0 1,1 0-1,0 0 1,-1-1 0,1 1-1,-1-1 1,1 1-1,0-1 1,2-1-1,5-3 4,0 0 0,-1-1 0,1 0 0,-1 0 0,10-12 0,47-49 12,-39 38 29,1 2 0,41-32-1,-64 56-42,0 0 0,1 0 0,-1 0 0,1 1 0,0 0 0,8-3 0,-12 5-2,1-1 1,-1 1-1,0 0 1,0 0-1,1 0 1,-1 0-1,0 0 0,0 0 1,1 0-1,-1 0 1,0 0-1,1 0 0,-1 1 1,0-1-1,0 1 1,0-1-1,0 1 0,1-1 1,-1 1-1,0 0 1,0-1-1,0 1 1,0 0-1,0 0 0,0 0 1,-1 0-1,1 0 1,0 0-1,0 0 0,-1 0 1,2 2-1,11 38-15,-4-11 7,-9-30 10,0 1-1,0-1 1,0 1 0,1-1-1,-1 1 1,0-1-1,0 0 1,0 1 0,1-1-1,-1 1 1,0-1 0,0 0-1,1 1 1,-1-1 0,0 0-1,1 0 1,-1 1 0,0-1-1,1 0 1,-1 0 0,0 1-1,1-1 1,-1 0 0,1 0-1,-1 0 1,1 0 0,-1 1-1,0-1 1,1 0-1,-1 0 1,1 0 0,-1 0-1,1 0 1,-1 0 0,1 0-1,-1 0 1,0-1 0,1 1-1,-1 0 1,1 0 0,-1 0-1,0 0 1,1-1 0,-1 1-1,1 0 1,-1 0 0,0 0-1,1-1 1,-1 1 0,0 0-1,1-1 1,-1 1-1,0 0 1,0-1 0,1 1-1,-1-1 1,0 1 0,1-1-1,19-29 58,-15 23-50,-2 0-18,2 1 0,-1 0 0,1-1 0,0 2-1,0-1 1,0 1 0,1-1 0,0 1 0,0 1 0,0-1 0,11-5 0,-15 10 0,-1-1 1,1 1-1,-1 0 1,1 0-1,-1 0 1,1 0-1,-1 0 1,1 0-1,0 0 1,-1 0-1,1 0 1,-1 1-1,1-1 1,-1 1 0,0-1-1,1 1 1,-1-1-1,1 1 1,-1 0-1,0 0 1,0 0-1,1-1 1,-1 1-1,0 1 1,0-1-1,0 0 1,0 0-1,0 0 1,0 0-1,0 1 1,-1-1 0,1 0-1,1 3 1,1 4-33,0-1 1,0 1 0,0 0 0,2 13-1,-2-7 56,-1-1-1,-1 1 0,1 14 1,-3-21 163,0-14-133,0-8 38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3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17692,'0'3'220,"0"0"1,0 0-1,0-1 1,0 1-1,1 0 1,-1 0-1,1-1 1,0 1-1,0 0 1,0-1-1,1 3 1,-1-3-108,1-1 0,-1 0 0,0 1 1,0-1-1,1 0 0,-1 0 1,1 0-1,-1 0 0,1-1 1,-1 1-1,1 0 0,-1 0 0,1-1 1,0 1-1,-1-1 0,1 0 1,0 1-1,0-1 0,-1 0 1,4 0-1,43-1 842,1-2 0,86-17 0,-50 6-551,589-38 488,-463 34-895,208-45 0,-371 54-5,-38 7 14,-7 1 0,0 0-1,0 1 0,0-1 0,0 1 0,0-1 1,0 1-1,0 0 0,0 0 0,0 0 0,0 0 1,0 1-1,0-1 0,0 1 0,4 1 0,-7-2-3,0 0-1,0 0 1,1 0 0,-1 1-1,0-1 1,0 0-1,0 0 1,0 0-1,1 1 1,-1-1-1,0 0 1,0 0-1,0 1 1,0-1-1,0 0 1,0 0 0,0 1-1,0-1 1,0 0-1,0 0 1,0 1-1,0-1 1,0 0-1,0 0 1,0 1-1,0-1 1,0 0-1,0 0 1,0 1-1,0-1 1,0 0 0,0 0-1,0 1 1,-1-1-1,1 0 1,0 0-1,0 0 1,0 1-1,0-1 1,-1 0-1,1 0 1,0 0-1,0 0 1,0 1 0,-1-1-1,1 0 1,0 0-1,0 0 1,0 0-1,-1 0 1,1 0-1,-14 5-19,10-6 85,1 1-1,-1-1 1,1 0 0,0 0 0,-1 0 0,1-1 0,0 1-1,0-1 1,-5-3 0,-5-1-31,-14-7 48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06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12779,'1'5'181,"0"1"1,0-1-1,1 0 1,0 0-1,0 0 1,0 0-1,0 0 1,1 0-1,0 0 1,0-1-1,0 1 1,0-1-1,1 0 1,0 0-1,0 0 1,0-1-1,0 1 1,0-1-1,1 0 1,-1 0-1,8 3 1,5 2 24,0-2 1,1 1-1,-1-2 1,1-1-1,19 3 1,0-2 123,1-1 1,-1-2-1,1-2 1,39-5-1,150-28 781,-174 23-931,34-5 71,268-37 278,-295 47-497,0 3 0,0 3 0,119 16 0,-56 7-4,103 14 140,-143-32-34,-31-3 25,64 13-1,-112-16-146,1 2 1,0-1-1,0 0 1,-1 1-1,7 4 1,-10-6-33,0 0 1,0 1 0,-1-1-1,1 1 1,0-1 0,-1 1 0,1-1-1,0 1 1,-1 0 0,1-1-1,-1 1 1,1 0 0,-1-1 0,1 1-1,-1 0 1,0 0 0,1-1-1,-1 1 1,0 0 0,0 0 0,1 0-1,-1 0 1,0-1 0,0 1-1,0 0 1,0 0 0,0 0 0,0 0-1,0 0 1,0-1 0,-1 1-1,1 0 1,0 0 0,0 0-1,-1 0 1,1-1 0,-1 1 0,0 1-1,-1 1-77,0 0 0,-1 0 0,1-1 0,-1 1 0,1-1 0,-1 1-1,0-1 1,0 0 0,0 0 0,-1 0 0,-5 2 0,-9 1-245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0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1 437 14435,'11'-2'309,"0"-1"-1,-1-1 0,1 0 1,-1 0-1,0-1 1,0 0-1,11-8 1,-3 2 138,72-38 982,167-66 1,-199 94-1156,1 4 0,0 1 0,1 4 0,76-7 0,-117 18-248,0 0 0,0 2-1,0 0 1,0 2 0,24 5 0,-11 1-5,-1 1 0,36 17 0,-25-9 799,84 25 0,-103-37-450,-1-2 0,1-1-1,0 0 1,1-2-1,40-3 1,-24-2-282,0-1 0,-1-3 0,1-1 0,-2-2 0,1-1 0,-2-2 0,56-30 0,-80 37-414,1-2-1,11-9 1,-22 16 262,0 0 1,-1-1-1,1 1 1,-1-1-1,1 1 0,-1-1 1,0 0-1,0 0 1,0 0-1,-1 0 0,1 0 1,-1-1-1,1 1 1,-1 0-1,1-5 1,-2 4 20,0 1 0,-1 0 0,1-1 0,0 1 1,-1 0-1,0 0 0,0-1 0,0 1 0,-3-5 0,-18-33-534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07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19 17892,'-6'3'170,"0"0"1,1 1-1,0-1 1,0 1 0,0 0-1,0 1 1,0-1-1,1 1 1,0 0-1,0 0 1,0 0-1,1 0 1,-1 1 0,1-1-1,1 1 1,-4 9-1,0 1 50,1 2 0,0-1 0,1 0-1,-2 31 1,5-39-174,1 0 0,0 0 0,1 1 0,0-1 0,0 0 0,1 0 0,0 0 0,0 0 0,6 13 0,-6-19-16,-1 1-1,1-1 1,0 0-1,0 0 1,0 0-1,0 0 1,0-1-1,1 1 1,-1 0 0,1-1-1,0 0 1,0 1-1,0-1 1,0-1-1,0 1 1,0 0-1,0-1 1,1 1-1,-1-1 1,0 0-1,1 0 1,-1 0-1,1-1 1,0 1-1,-1-1 1,1 0-1,4 0 1,1-2 57,1 1 0,0-2 0,-1 1 0,0-1 0,1-1 0,-1 0 0,-1 0 0,1-1 0,0 0 0,-1 0 0,0-1 0,-1 0 0,8-8 0,9-8 339,-2-2 0,30-40 0,-45 56-285,-1 0-1,0-1 0,0 0 0,-1 0 0,0 0 0,-1-1 0,5-14 0,-9 18 166,-6 16-200,-7 17-77,9-14-63,1 0-1,0 0 1,-1 24-1,3-33 16,1 1 0,1-1 0,-1 0 1,1 1-1,-1-1 0,1 0 0,2 5 0,-3-7 11,1-1 0,0 1-1,0-1 1,-1 1 0,1-1 0,0 0 0,0 1 0,0-1 0,1 0-1,-1 0 1,0 1 0,0-1 0,1 0 0,-1 0 0,0 0-1,1-1 1,-1 1 0,3 1 0,-1-2 8,0 1-1,0-1 1,0 0-1,0 0 0,0 0 1,0 0-1,0-1 1,0 1-1,0-1 1,0 1-1,0-1 1,0 0-1,0 0 1,0-1-1,-1 1 1,1-1-1,-1 1 1,1-1-1,-1 0 1,4-3-1,4-3 96,-2-1 0,1 1-1,12-18 1,-11 13 49,-2-1-1,1 0 1,-2 0 0,7-16-1,-11 23-100,-1 0-1,1-1 1,-2 1-1,1-1 0,-1 1 1,0-1-1,0 0 0,-1 0 1,0 1-1,-2-13 0,2 18-114,-1 0 0,0 0 0,1 0-1,-1 0 1,0 0 0,0 0 0,0 0 0,0 0-1,0 1 1,-1-1 0,1 0 0,0 1-1,-1-1 1,1 1 0,-1-1 0,0 1-1,1 0 1,-1-1 0,0 1 0,-4-2 0,5 3 23,0 0 0,0 0 0,0-1 0,0 1 0,0 0 0,0 0 0,0 0 0,0 0 0,0 0 1,0 0-1,0 0 0,0 1 0,0-1 0,0 0 0,0 1 0,0-1 0,0 0 0,0 1 0,0-1 1,0 1-1,0 0 0,1-1 0,-1 1 0,0 0 0,0-1 0,0 1 0,1 0 0,-1 0 1,1 0-1,-1-1 0,0 1 0,1 0 0,-1 0 0,1 0 0,0 0 0,-1 0 0,1 0 0,0 0 1,0 0-1,-1 0 0,1 0 0,0 1 0,-3 16-574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07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29 17292,'-3'-1'397,"-1"0"0,1 0 0,0 0 0,0 0 0,-1 1 0,1 0 0,0-1 0,-1 1 0,1 0 0,0 1 0,0-1 0,-1 1 0,-4 0 0,2 1-115,0 0-1,-1 0 0,1 1 0,0 0 0,-10 6 0,10-5-168,1 1 0,-1 0 0,1 0 1,0 0-1,1 1 0,-1 0 0,-4 8 0,7-12-87,1 0 0,0 0 0,0 0 0,0 0-1,0 0 1,0 0 0,0 0 0,0 0 0,1 1 0,-1-1 0,1 0 0,0 0 0,-1 1 0,1-1 0,0 0 0,0 1-1,1-1 1,-1 0 0,0 1 0,1-1 0,-1 0 0,1 0 0,0 1 0,0-1 0,0 0 0,2 3 0,-2-4-20,1 1 1,-1-1 0,1 0 0,0 0-1,0 0 1,-1 0 0,1 0 0,0-1-1,0 1 1,0 0 0,0-1 0,0 1-1,0-1 1,0 0 0,-1 0 0,1 0 0,0 0-1,0 0 1,0 0 0,0 0 0,0-1-1,0 1 1,3-1 0,3-2-31,-1 1-1,1-1 1,-1 0 0,11-7 0,-8 4-5,-1 0 0,0 0 0,-1-1 0,0-1 0,0 1-1,0-1 1,-1-1 0,0 1 0,-1-1 0,0-1 0,0 1 0,-1-1 0,0 0 0,5-17 0,-10 19-45,-4 9 14,-5 9 4,5-2-7,0-1 0,0 1 0,1 0 0,0 0 0,0 0 0,1 0 0,0 0 0,1 1 0,0-1 0,0 1 0,1-1 0,0 1 0,0-1-1,1 1 1,0-1 0,2 10 0,-2-17 3,-1 0-1,0 0 1,0 0-1,1 0 1,-1 0-1,1 0 1,-1 0-1,1 0 1,-1 0-1,1 0 1,0 0-1,-1 0 1,1 0-1,0-1 1,0 1-1,0 0 1,-1-1-1,1 1 1,0 0-1,0-1 1,0 1-1,0-1 1,0 1-1,0-1 1,0 0-1,0 1 1,0-1-1,0 0 1,0 0-1,1 0 1,-1 0-1,0 0 1,0 0-1,0 0 1,0 0 0,0 0-1,0 0 1,0-1-1,0 1 1,0 0-1,0-1 1,0 1-1,0-1 1,0 1-1,0-1 1,1 0-1,3-2-124,-1 0 0,1-1-1,-1 1 1,1-1 0,-1 0 0,0 0 0,6-9-1,9-17-754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08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17284,'-3'7'493,"-29"83"3451,29-79-3470,0-1-1,1 1 1,1 0-1,0-1 1,0 1 0,2 19-1,-1-29-449,0 0 0,0 0 0,0 0 1,0 0-1,1 0 0,-1 0 0,0 1 0,1-1 0,-1 0 0,1 0 1,-1 0-1,1 0 0,-1 0 0,1 0 0,-1 0 0,1-1 0,0 1 1,0 0-1,0 0 0,-1 0 0,1-1 0,0 1 0,0 0 0,0-1 1,0 1-1,0-1 0,0 1 0,0-1 0,0 0 0,0 1 0,1-1 1,-1 0-1,0 0 0,0 0 0,0 0 0,0 0 0,0 0 0,2 0 0,5-1-86,0-1-1,0 0 1,-1 0-1,15-6 0,10-3-265,-30 11 304,1-1-1,-1 1 1,0 0 0,0 0-1,1 0 1,-1 1-1,0-1 1,0 0 0,1 1-1,-1 0 1,0-1 0,0 1-1,0 0 1,0 0 0,0 0-1,0 0 1,0 1-1,0-1 1,0 0 0,-1 1-1,1 0 1,2 2 0,1 3 6,-1 0 0,0 0 0,0 1 0,-1-1 0,3 9 0,-4-10 120,1 0 0,-1 0 0,1 0 0,0 0 0,0 0 0,1-1 0,7 9 0,-11-14-61,1 1 1,0 0-1,-1-1 0,1 1 1,0 0-1,-1-1 1,1 1-1,0-1 0,0 0 1,0 1-1,-1-1 0,1 1 1,0-1-1,0 0 0,0 0 1,0 0-1,0 1 0,0-1 1,0 0-1,-1 0 0,1 0 1,0 0-1,0-1 0,0 1 1,0 0-1,0 0 0,0 0 1,1-1-1,0-1 36,0 1 0,0-1-1,-1 1 1,1-1 0,-1 1 0,1-1 0,-1 0-1,1 0 1,-1 0 0,0 0 0,1-3 0,2-4 142,0 0 0,-1 0 0,-1 0-1,3-15 1,-5 18-196,1 0 0,-1-1-1,-1 1 1,0-8-1,-2-14-1890,5 28 1543,-1-1-1,1 0 0,0 1 0,0-1 0,-1 1 0,1 0 0,0 0 0,0-1 0,-1 1 0,1 0 0,0 0 1,0 1-1,-1-1 0,4 1 0,18 0-760,0-6 128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08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17724,'-17'7'1066,"0"0"0,0 1 0,1 1 1,0 0-1,0 1 0,1 1 0,-25 22 1,39-33-1072,1 1 0,0-1 0,-1 0 0,1 0 0,0 1 0,-1-1 0,1 0 0,0 0 0,-1 1 0,1-1 0,0 0 0,0 1 0,-1-1 0,1 0 0,0 1 0,0-1 0,0 1 0,0-1 0,-1 0 0,1 1 0,0-1 0,0 1 0,0-1 0,0 0 0,0 1 0,0-1 0,0 1 0,0-1 0,0 1 0,0-1 1,0 0-1,1 1 0,-1-1 0,0 1 0,0-1 0,0 0 0,0 1 0,1-1 0,-1 0 0,0 1 0,0-1 0,1 0 0,-1 1 0,0-1 0,0 0 0,1 0 0,-1 1 0,0-1 0,1 0 0,-1 0 0,1 1 0,-1-1 0,0 0 0,1 0 0,-1 0 0,1 0 0,-1 0 0,0 0 0,1 0 0,-1 0 0,1 0 0,-1 0 0,1 0 0,33 2-1152,-27-2 964,-2 0 30,18 1-714,33 5-1,-51-5 826,-1-1 1,1 1-1,0 1 0,-1-1 1,1 1-1,-1-1 1,0 1-1,0 1 0,0-1 1,0 1-1,0-1 1,0 1-1,0 0 0,3 4 1,-6-6 88,-1 0 1,1 0 0,0 1 0,0-1 0,-1 0-1,1 0 1,-1 1 0,1-1 0,-1 1-1,0-1 1,1 0 0,-1 1 0,0-1 0,0 1-1,0-1 1,0 0 0,0 1 0,0-1-1,0 1 1,-1-1 0,0 2 0,0 0 63,0 0-1,-1 0 1,1-1 0,-1 1 0,0 0 0,0-1-1,0 1 1,0-1 0,-3 3 0,-1 0 154,0 0 1,0 0-1,0 0 0,-1-1 1,0-1-1,0 1 0,-8 2 1,12-5-329,0 0 0,-1 0 0,1-1 0,0 1 1,-1-1-1,1 0 0,0 0 0,0 0 0,-1-1 0,1 1 0,0-1 1,-1 0-1,1 1 0,0-2 0,-3 0 0,4 1-13,1 1 1,0-1-1,0 0 0,1 0 1,-1 1-1,0-1 0,0 0 1,0 0-1,0 0 0,1 0 1,-1 0-1,0 0 0,1 0 0,-1 0 1,1 0-1,-1 0 0,1 0 1,0 0-1,-1-1 0,1 1 1,0 0-1,0 0 0,0 0 1,0 0-1,0-1 0,0 1 1,0 0-1,0 0 0,0 0 0,0-1 1,1 1-1,-1 0 0,1 0 1,-1 0-1,1 0 0,-1 0 1,1 0-1,-1 0 0,1 0 1,0 0-1,0 0 0,1-2 0,13-14-1050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19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14067,'-1'14'1832,"4"-2"-983,11-8-145,3-1 1200,13-2-696,5-2-183,6-2-241,1-3-264,4-1-624,-2 0-440,-6 0 464,-3 1-208,-6 5-88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0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40 245 13875,'-1'9'716,"0"0"-1,-1 0 1,0 0 0,0 0 0,-7 17-1,5-17-246,1-1 0,0 1-1,1 0 1,0 0 0,1 0-1,-1 10 1,2-16-371,0-1 0,0 1 0,0 0 0,0-1 0,1 1 0,-1-1 0,1 1 0,0-1 0,0 1 0,0-1-1,0 1 1,0-1 0,0 0 0,1 1 0,-1-1 0,1 0 0,3 4 0,-3-5-69,0 0-1,0 0 0,-1 0 1,1 0-1,0 0 0,1 0 1,-1-1-1,0 1 0,0-1 1,0 1-1,0-1 0,0 0 1,0 0-1,1 0 0,-1 0 1,0 0-1,0 0 0,0-1 1,0 1-1,1-1 0,-1 1 1,3-2-1,5-3-3,0 1 1,-1-1-1,1-1 0,-1 0 1,0 0-1,-1-1 0,0 0 0,0-1 1,0 1-1,-1-1 0,0-1 0,11-17 1,-8 10-52,-1-1-1,-1 0 1,0 0 0,-1 0 0,-1-1 0,7-30-1,-12 37-9,1 0 0,-1 0 0,-1-1 0,0 1-1,0 0 1,-1 0 0,-1 0 0,0 0-1,-4-14 1,5 22 35,0 0 1,0-1-1,-1 1 0,1 0 1,-1 0-1,0 0 0,0 0 1,0 0-1,0 0 0,0 0 1,0 1-1,-1-1 1,1 1-1,-1-1 0,0 1 1,0 0-1,0 0 0,0 1 1,0-1-1,0 0 0,0 1 1,-1 0-1,1 0 0,-1 0 1,1 0-1,0 0 0,-1 1 1,1 0-1,-1 0 0,0 0 1,1 0-1,-6 1 0,1 0 75,1 1 1,-1 1-1,1-1 0,-1 1 0,1 0 0,0 1 0,0 0 0,1 0 0,-1 0 0,1 1 0,0 0 0,-8 8 0,8-6 40,0-1-1,0 1 0,0 1 0,1-1 1,0 1-1,0 0 0,1 0 0,0 1 0,0-1 1,-2 12-1,5-19-103,1 1 0,0 0 0,0 0 0,0-1 0,0 1-1,0 0 1,0 0 0,0-1 0,0 1 0,0 0 0,1 0 0,-1-1 0,1 1 0,0 0 0,-1-1 0,1 1 0,0-1 0,0 1 0,0-1 0,0 1-1,0-1 1,0 0 0,0 1 0,1-1 0,-1 0 0,0 0 0,1 0 0,-1 0 0,1 0 0,-1 0 0,4 1 0,4 2-108,1-1-1,0 1 1,0-2 0,14 3-1,-7-1-45,0 0-56,-1 1 0,1 0 0,-1 2 0,22 11 0,-30-13 75,1 0 0,-1 1 1,0 0-1,0 0 0,0 1 0,-1 0 1,0 0-1,10 16 0,-11-11-428,-6-10 492,0-1 1,0 0 0,1 0 0,-1 0-1,0 0 1,1 1 0,-1-1 0,1 0 0,-1 0-1,1 0 1,0 0 0,-1 0 0,1 0-1,0 0 1,0 0 0,0-1 0,0 1-1,-1 0 1,1 0 0,0-1 0,0 1-1,2 0 1,7-4-351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09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 16283,'2'2'164,"-1"1"0,1-1 0,-1 0-1,1 1 1,0-1 0,0 0 0,0 0-1,0 0 1,0 0 0,0-1-1,1 1 1,-1 0 0,1-1 0,-1 0-1,1 1 1,-1-1 0,1 0-1,0-1 1,-1 1 0,1 0 0,0-1-1,0 1 1,0-1 0,-1 0-1,1 0 1,0 0 0,0 0 0,0-1-1,0 1 1,-1-1 0,1 0-1,0 0 1,0 1 0,-1-2 0,1 1-1,-1 0 1,1-1 0,-1 1-1,0-1 1,1 1 0,1-4 0,-3 5-124,0-1 0,0 0 1,0 0-1,0 0 0,0 0 1,0 0-1,0-1 0,0 1 1,-1 0-1,1 0 0,-1 0 1,1-1-1,-1 1 0,1 0 1,-1-1-1,0 1 1,1 0-1,-1-1 0,0 1 1,0 0-1,0-1 0,0 1 1,0 0-1,0-1 0,-1 1 1,1-1-1,0 1 0,-1 0 1,1 0-1,-1-1 0,1 1 1,-1 0-1,0 0 0,0 0 1,1-1-1,-1 1 1,0 0-1,0 0 0,0 0 1,0 0-1,0 1 0,-1-2 1,-2 0 19,1-1 1,-1 1 0,0 0-1,1 0 1,-1 1-1,0-1 1,0 1 0,0 0-1,0 0 1,-1 0 0,1 1-1,-7-1 1,7 1-44,0 1 1,1 0 0,-1-1-1,0 1 1,1 1 0,-1-1-1,1 0 1,-1 1 0,1 0-1,-1 0 1,1 0 0,0 0-1,0 0 1,0 1 0,-4 4-1,5-5 2,0 0-1,0 0 0,1 1 0,-1-1 1,0 1-1,1 0 0,-1-1 0,1 1 1,0 0-1,0 0 0,0 0 0,1 0 0,-1 0 1,0 0-1,1 0 0,0 0 0,0 0 1,0 0-1,0 0 0,1 4 0,-1-6-9,1 0 0,-1 0 0,1 0 0,-1 0 0,1 0 1,0 0-1,-1 0 0,1-1 0,0 1 0,-1 0 0,1 0 0,0 0 0,0-1 0,0 1 0,0 0 0,0-1 0,0 1 0,0-1 0,0 1 0,0-1 0,0 1 0,0-1 0,0 0 0,1 0 0,-1 1 0,0-1 0,0 0 0,0 0 0,0 0 0,0 0 0,1 0 0,-1-1 1,1 1-1,7-1-7,-1-1 0,1 0 0,9-4 0,-13 5-16,34-14-120,21-6-207,-55 20 280,1-1 1,-1 1-1,1 1 1,-1-1 0,1 1-1,-1 0 1,1 0-1,8 1 1,-11 0 48,0 0 1,0 1 0,0-1-1,-1 0 1,1 1 0,0 0-1,-1-1 1,1 1 0,-1 0-1,0 1 1,1-1 0,-1 0-1,0 0 1,0 1 0,-1 0-1,3 3 1,-2-3 50,-1-1-1,0 1 1,1-1-1,0 0 1,-1 0 0,1 0-1,0 0 1,0 0-1,0 0 1,0 0 0,1 0-1,-1-1 1,0 0-1,1 1 1,-1-1-1,1 0 1,-1 0 0,1 0-1,0 0 1,-1-1-1,5 1 1,5-1 49,1-1 0,-1-1-1,0 0 1,0-1 0,0 0 0,15-7 0,-12 5-149,-1 1 0,1 0 1,26-4-1,-33 8 4,1-1 1,0 1-1,0 1 0,0 0 1,-1 0-1,1 1 0,0 0 1,-1 0-1,1 1 0,-1 0 1,14 7-1,-22-10-10,0 1 0,1-1 0,-1 0 0,0 0-1,1 1 1,-1-1 0,1 0 0,-1 1 0,0-1 0,1 0 0,-1 0 0,1 0 0,-1 0 0,1 1 0,-1-1 0,0 0 0,1 0-1,-1 0 1,1 0 0,-1 0 0,1 0 0,-1 0 0,1 0 0,-1 0 0,1-1 0,-1 1 0,1 0 0,-1 0 0,0 0-1,1 0 1,-1-1 0,1 1 0,-1 0 0,0 0 0,1-1 0,-1 1 0,1 0 0,-1-1 0,0 1 0,0 0 0,1-1 0,-1 0-1,2-22-3468,-2 14 3650,0-13-1310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0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19460,'0'6'1857,"5"1"-1337,1-3-528,0 3 792,2-1-432,4-5-176,2-2-272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17220,'-18'57'2595,"-9"39"941,24-83-3036,1 1 1,0-1 0,1 0 0,1 1-1,1 16 1,-1-26-490,0-1 0,0 0 0,1 0-1,0 0 1,-1-1 0,1 1 0,0 0 0,0 0 0,1 0 0,-1 0 0,0-1-1,1 1 1,0-1 0,0 1 0,0-1 0,0 0 0,0 1 0,0-1 0,0 0-1,1 0 1,-1-1 0,1 1 0,-1 0 0,1-1 0,0 0 0,-1 0 0,1 1-1,0-1 1,0-1 0,0 1 0,0 0 0,0-1 0,0 0 0,0 0 0,0 1-1,0-2 1,0 1 0,0 0 0,0-1 0,0 1 0,0-1 0,0 0 0,0 0-1,0 0 1,0 0 0,-1-1 0,1 1 0,0-1 0,-1 1 0,1-1 0,1-2-1,5-3-28,-1 0 1,0 0-1,0-1 0,0 0 0,-1 0 0,-1-1 0,1 0 0,5-12 0,-15 28 195,1 0 0,0 0 0,0 0 0,1 0 0,-1 0 1,2 0-1,-1 0 0,1 0 0,1 12 0,-1-16-213,0-1 0,0 1 0,0 0 0,1-1-1,-1 1 1,1 0 0,0-1 0,-1 1 0,1-1 0,0 1 0,1-1 0,-1 0 0,0 1 0,1-1 0,-1 0-1,1 0 1,0 0 0,0 0 0,0 0 0,0-1 0,0 1 0,0 0 0,0-1 0,0 0 0,1 1 0,-1-1-1,0 0 1,1 0 0,4 1 0,-5-2-100,0 0 1,0 0-1,0 0 0,0 0 1,-1-1-1,1 1 0,0-1 1,0 1-1,0-1 0,-1 0 1,1 0-1,0 1 0,-1-1 0,1 0 1,-1 0-1,1-1 0,-1 1 1,1 0-1,-1 0 0,2-3 1,2-1-88,-1-1 0,0 1 0,-1-1 0,5-10 1,6-18-729</inkml:trace>
  <inkml:trace contextRef="#ctx0" brushRef="#br0" timeOffset="1">306 20 20996,'-4'10'2033,"2"5"-1481,1-7-472,1 5 1152,0 0-1808,7 0 224,3-2 208,3-2-240,4-3-136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40 353 12955,'-18'65'3772,"13"-54"-2935,1 1-1,1 0 0,0 0 1,1 0-1,0 0 1,0 20-1,2-31-811,0-1-1,0 1 1,0-1-1,0 0 0,0 1 1,0-1-1,0 1 1,0-1-1,1 1 1,-1-1-1,0 1 1,0-1-1,0 0 0,1 1 1,-1-1-1,0 1 1,1-1-1,-1 0 1,0 1-1,1-1 1,-1 0-1,0 0 1,1 1-1,-1-1 0,0 0 1,1 0-1,-1 1 1,1-1-1,-1 0 1,1 0-1,-1 0 1,1 0-1,-1 0 1,1 0-1,-1 0 0,0 0 1,1 0-1,-1 0 1,1 0-1,-1 0 1,1 0-1,-1 0 1,1 0-1,-1 0 1,1 0-1,-1-1 0,0 1 1,1 0-1,-1 0 1,1-1-1,-1 1 1,0 0-1,1-1 1,23-16 98,-14 6-133,-2-1-1,1 1 0,-1-2 0,-1 1 0,0-1 0,-1 0 1,-1 0-1,5-15 0,0-8-157,12-71 0,-18 73 22,1-47-1,-5 71 124,0 0 0,-1-1 0,0 1 1,-1 0-1,0-1 0,0 1 0,-1 0 0,-8-18 0,11 27 26,-1 0 1,1 0-1,0 0 0,-1 0 0,1 0 0,-1 0 0,1 1 0,-1-1 0,0 0 0,1 0 1,-1 0-1,0 1 0,1-1 0,-1 0 0,0 1 0,0-1 0,0 1 0,0-1 1,0 1-1,1-1 0,-1 1 0,0-1 0,0 1 0,0 0 0,0 0 0,0-1 1,0 1-1,0 0 0,0 0 0,0 0 0,0 0 0,-1 0 0,1 0 0,0 0 1,0 1-1,0-1 0,0 0 0,1 1 0,-1-1 0,0 0 0,0 1 0,0-1 0,0 1 1,0 0-1,0-1 0,1 1 0,-1 0 0,0-1 0,0 1 0,1 0 0,-1 0 1,0-1-1,1 1 0,-1 2 0,-4 4 104,0 0 0,0 0 0,1 1 0,0-1 0,-2 10 0,-1 1 155,1 0 0,1 0 0,0 1 0,2 0 0,-2 30 0,4-39-321,2-1 1,-1 0 0,1 1-1,0-1 1,1 0 0,0 1-1,1-1 1,0 0-1,0 0 1,1-1 0,0 1-1,1-1 1,7 11 0,-8-13-142,35 43-454,-36-45 469,1-1 0,-1 1-1,1-1 1,0 0 0,0 0 0,0 0-1,0-1 1,1 1 0,8 3 0,-11-6 147,-1 0 1,1 0-1,0 0 1,-1 0-1,1 0 1,-1 0-1,1 0 1,0 0-1,-1-1 1,1 1-1,-1-1 1,1 1-1,-1-1 1,1 1-1,2-3 1,11-6-324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1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18876,'0'7'344,"1"0"0,-1 0 0,0 0 0,-1 0 1,0-1-1,0 1 0,0 0 0,-1-1 0,-2 8 0,-3 17 745,-3 30 355,3 0-1,1 113 1,6-165-1390,1-1 1,0 1 0,1 0-1,0-1 1,0 0-1,1 1 1,0-1 0,5 11-1,-6-17-57,-1 0 0,0 1 0,1-1 0,-1 0 0,1 0 0,0-1 0,-1 1 0,1 0 0,0 0 0,0-1 0,0 1 0,1-1 0,-1 0 0,0 1 0,0-1 0,1 0 0,-1-1 0,0 1 0,1 0 0,-1-1 0,1 1 0,-1-1 0,1 1 0,0-1 0,-1 0 0,1 0 0,-1-1 0,1 1 0,-1 0 0,1-1 0,-1 0 0,4-1 0,1-1-101,0 0 0,0-1 1,0 1-1,0-2 1,-1 1-1,1-1 1,-1 0-1,-1 0 0,10-11 1,-5 4-424,0 0 1,-1-1-1,14-26 1,-20 33 153,0 0 0,0 1 0,0-1 0,-1-1 0,0 1 1,0 0-1,-1 0 0,0-1 0,0 1 0,0-1 0,-1-6 0,0 12 324,0 1 0,0-1 0,0 1 0,0-1 0,0 1 0,0 0-1,0-1 1,-1 1 0,1-1 0,0 1 0,0 0 0,-1-1 0,1 1-1,0 0 1,0-1 0,-1 1 0,1 0 0,0-1 0,-1 1 0,1 0 0,0 0-1,-1-1 1,1 1 0,-1 0 0,1 0 0,0 0 0,-1-1 0,1 1-1,-1 0 1,1 0 0,-1 0 0,1 0 0,-1 0 0,1 0 0,0 0-1,-1 0 1,1 0 0,-1 0 0,1 0 0,-1 0 0,1 0 0,0 1-1,-1-1 1,1 0 0,-1 0 0,1 0 0,-1 1 0,-17 12-759,11-5 607,2 1-1,-1-1 1,1 1-1,1 0 0,-1 1 1,1-1-1,1 1 0,0-1 1,-2 14-1,4-18 72,0 1 0,0-1 0,0 1 0,1-1 0,0 1 0,0-1 0,1 0 0,-1 1 0,1-1 0,0 1 0,1-1 0,-1 0 0,1 1 0,0-1 0,0 0 0,1 0 0,-1-1 0,7 9 0,-3-8 97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12891,'76'8'8850,"-67"-9"-8563,1 0 1,0 0-1,0-1 1,-1 0-1,1-1 1,-1 0-1,14-7 1,-17 7-235,0 0 1,0-1-1,0 1 1,-1-1-1,0 0 1,0-1-1,0 1 1,0-1-1,-1 0 1,1 0-1,6-12 1,-11 16-45,1 0 1,0 0 0,-1 0 0,1 0-1,0-1 1,-1 1 0,1 0-1,-1 0 1,0-1 0,0 1 0,1 0-1,-1-1 1,0 1 0,0 0 0,0-1-1,0 1 1,0 0 0,0-1 0,-1-1-1,0 2 3,0 0-1,1 0 0,-1 1 0,1-1 0,-1 1 1,0-1-1,0 0 0,1 1 0,-1 0 1,0-1-1,0 1 0,1-1 0,-1 1 0,0 0 1,0 0-1,0-1 0,0 1 0,0 0 1,0 0-1,0 0 0,-1 0 0,-2 0 40,-1 0 0,1 1-1,-1 0 1,1-1 0,0 1-1,-1 1 1,1-1 0,0 1-1,0 0 1,-5 2-1,1 2 97,1 0-1,-1 0 1,1 0-1,0 1 1,-11 14-1,15-16-62,0-1 1,0 0-1,0 1 0,1 0 1,0 0-1,0 0 1,0-1-1,1 2 0,-1-1 1,1 0-1,0 0 0,0 8 1,1-12-71,0 0 1,0 0 0,0 0 0,0 0-1,0 0 1,0 0 0,1 0 0,-1 0 0,0 0-1,1 0 1,-1 0 0,0 0 0,1 0-1,-1 0 1,1 0 0,-1 0 0,1-1 0,0 1-1,-1 0 1,1 0 0,0-1 0,0 1-1,-1 0 1,1-1 0,1 1 0,0 0-23,0 0 0,0-1 0,0 1 0,0-1 0,-1 0 0,1 0 0,0 1 0,0-1 0,0 0 1,0-1-1,0 1 0,3-1 0,3-1-147,0 0 0,0-1 0,-1 0 0,1 0 0,9-7 0,2-3-712,23-19 0,-29 20 48,2 1 0,-1 0 0,21-10 0,-35 21 813,0-1 1,0 1-1,0 0 1,0 0-1,0 0 1,1 0-1,-1 0 1,0 0-1,0 0 1,0 0-1,0 0 1,0 0-1,0 0 0,1 0 1,-1 0-1,0 0 1,0 0-1,0 0 1,0 0-1,0 0 1,1 0-1,-1 0 1,0 0-1,0 0 0,0 0 1,0 0-1,0 0 1,0 0-1,0 1 1,1-1-1,-1 0 1,0 0-1,0 0 1,0 0-1,0 0 0,0 0 1,0 0-1,0 0 1,0 0-1,0 1 1,0-1-1,0 0 1,1 0-1,-1 0 1,0 10 102,-5 17 592,3-19-398,1 1 85,-1 0-1,1 0 0,1 0 1,-1 0-1,2 0 1,1 14-1,-2-22-326,1 1 0,-1 0-1,1 0 1,-1-1 0,1 1 0,0 0-1,0-1 1,0 1 0,0 0 0,0-1-1,0 0 1,0 1 0,0-1 0,1 1-1,-1-1 1,0 0 0,1 0 0,-1 0-1,1 0 1,-1 0 0,1 0 0,0 0-1,-1-1 1,1 1 0,0-1-1,0 1 1,-1-1 0,1 1 0,0-1-1,0 0 1,0 0 0,0 0 0,-1 0-1,1 0 1,0 0 0,0-1 0,0 1-1,3-2 1,2 0-34,1 0 0,-1-1-1,1 0 1,-1-1 0,0 1-1,0-1 1,-1-1 0,1 1-1,-1-1 1,0 0 0,0-1-1,-1 1 1,0-1 0,0 0-1,6-9 1,2-4-111,-2-1 1,0 0-1,-1 0 1,7-24-1,-5 12-360,-2 0-1,-2-1 0,0 0 0,-3 0 1,4-57-1,-11 71 216,-2 26 278,-2 31 504,2 2 232,2 0 1,5 61-1,0-79-702,0 0 1,1 0-1,1 0 0,2 0 1,0-1-1,10 21 1,-16-40-144,0 0 0,0 0 0,0 0 1,0 0-1,1 0 0,-1 0 1,1-1-1,-1 1 0,4 2 1,-5-4 53,0 0 0,0 0 0,0 0 0,0 0 1,1 0-1,-1 0 0,0 0 0,0 0 0,0 1 1,0-1-1,0 0 0,0 0 0,1 0 0,-1 0 0,0 0 1,0 0-1,0 0 0,0 0 0,0 0 0,0 0 1,1 0-1,-1 0 0,0 0 0,0 0 0,0-1 0,0 1 1,0 0-1,0 0 0,1 0 0,-1 0 0,0 0 1,0 0-1,0 0 0,0 0 0,0 0 0,0 0 1,0 0-1,0-1 0,1 1 0,-1 0 0,0 0 0,0 0 1,0 0-1,0 0 0,0 0 0,0-1 0,0 1 1,-1-16-749,-4 4 324,0-1 1,0 1 0,-1 0 0,-1 0-1,0 1 1,-1 0 0,0 0-1,0 1 1,-14-13 0,7 5-403,-24-32-1,37 46 832,0 1-1,1-1 0,-1 1 0,1-1 0,0 0 1,0 0-1,0 0 0,0-6 0,-1-2 37,-2-12-127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2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17556,'-5'0'2728,"5"1"-1535,3 0-425,3 2 1696,1 3-967,2 0-233,-1 4-560,2-2-360,2 0-248,-9-3-8,-6-5-120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4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91 14931,'41'-61'4772,"-22"32"682,-28 44-4424,2 0 0,-9 22 0,1-2-986,4-12-40,-9 17 2,2 2-1,1 0 1,-21 88 0,38-127-3,-1 1 1,1 0-1,-1 0 1,1 0-1,0 0 0,1 0 1,-1 0-1,1-1 1,0 1-1,2 7 0,-3-10-1,1 1-1,0-1 0,0 0 0,-1 1 1,1-1-1,0 0 0,0 0 0,1 0 0,-1 0 1,0 1-1,0-2 0,0 1 0,1 0 1,-1 0-1,0 0 0,1-1 0,-1 1 1,1 0-1,-1-1 0,1 1 0,-1-1 1,1 0-1,-1 0 0,1 1 0,0-1 1,-1 0-1,1 0 0,1-1 0,9 0-7,-1-1 0,0 0-1,0 0 1,0-2 0,14-5-1,53-27-1391,-57 25 427,-17 9 936,-1 0 0,0 1 0,0-1 0,0 0 0,0-1 0,0 1 0,0 0 0,-1-1 0,1 0 0,-1 1 0,0-1 0,0 0 0,0 0 0,0 0 0,3-7 0,1-13-528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4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17804,'-5'40'2104,"-1"5"-1336,-1 8-279,-1 3 1479,3 4-1096,0-3-88,4-2-496,1-5-552,1-14 352,5-5-88,1-15-104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2:54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12323,'24'14'270,"1"0"0,0-2 0,1-1 0,0 0 0,1-2 0,0-2 0,0 0 0,31 3 0,33 0-262,105-3-1,-149-6 83,967-16 5,-665 5-83,285-7 160,612-13 900,-230-11-680,-165-13-1166,-796 51 644,-18-4-52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19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18892,'-2'22'1680,"-2"2"-1304,-6 9-175,0 7 679,0 6-536,1 1-64,2 2-56,2-1-48,2-7-224,3 2-120,0-7-384,0-3-192,0-6-345,0-4 809,0-10-216,0-12-216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5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13931,'3'-13'1511,"-2"9"-1066,-1 0 0,1 0 0,0 0 0,0 1 0,0-1 0,1 0 0,-1 1 0,1-1 1,0 1-1,0-1 0,0 1 0,1 0 0,-1 0 0,4-3 0,-6 6-370,1 0 0,-1 0 0,0 0 0,1 0 0,-1 0 0,1 0 1,-1 0-1,1 0 0,-1 1 0,0-1 0,1 0 0,-1 0 0,1 0 0,-1 1 0,0-1 0,1 0 0,-1 1 0,0-1 0,1 0 0,-1 1 1,0-1-1,1 0 0,-1 1 0,0-1 0,0 0 0,0 1 0,1-1 0,-1 1 0,0-1 0,0 1 0,0-1 0,0 0 0,0 1 0,0-1 1,0 1-1,0-1 0,0 1 0,0-1 0,0 1 0,4 22 556,-4-22-552,2 60 347,-2 1 1,-12 90 0,5-84-378,0-12-109,3-32-275,2 0-1,-1 35 1,14-108-2173,-2-41 897,-3-1 0,-5 1-1,-15-129 1,8 190 1941,4 27 43,0 7 60,1 5-148,0 0 1,0 0 0,2 11 0,16 128 1392,-13-130-1462,1 1 0,0-1 1,1 0-1,1-1 0,14 27 0,-19-41-160,1-1 0,-1 1 0,0-1 0,1 1-1,0-1 1,0 0 0,0 0 0,0 0-1,0 0 1,1-1 0,5 4 0,-6-5-13,-1 0 0,0 0 0,1 0 0,-1-1-1,0 1 1,1-1 0,-1 0 0,1 0 0,-1 0 0,0 0 0,1 0 0,-1 0 0,1-1 0,-1 1 0,0-1 0,1 0 0,-1 0-1,0 1 1,0-1 0,0-1 0,4-1 0,3-4 131,-1 1 0,1-1-1,-2-1 1,1 1 0,-1-1 0,-1-1 0,1 1-1,9-19 1,-2 1 394,-1-1 1,9-28-1,-16 41-353,-1 0 0,-1 0-1,0-1 1,-1 1 0,-1-1 0,0 0 0,-1 0 0,-1-22 0,0 35-292,-1-1 0,1 1 1,-1 0-1,0 0 0,1 0 1,-1 0-1,0 0 0,-1 0 1,1 0-1,0 0 1,0 0-1,-1 0 0,1 1 1,-1-1-1,0 1 0,1-1 1,-1 1-1,0-1 0,0 1 1,0 0-1,0 0 0,0 0 1,0 0-1,0 0 1,0 1-1,-1-1 0,1 1 1,0-1-1,0 1 0,-1 0 1,1 0-1,0 0 0,0 0 1,-1 0-1,1 0 1,0 0-1,0 1 0,-1 0 1,1-1-1,0 1 0,0 0 1,0 0-1,0 0 0,0 0 1,0 0-1,-2 2 0,-6 8-671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5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19228,'5'36'2065,"-4"7"-1201,-2-1-352,1 1 1232,4 0-608,0-6-487,2-7-193,4-10-472,4-9-184,-2-15-513,2-6-335,-2-10 808,-5-7-216,0-12-120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6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1 512 16219,'1'3'207,"1"0"-1,0 0 0,1 0 0,-1-1 1,0 1-1,1 0 0,-1-1 0,1 0 0,0 1 1,0-1-1,0 0 0,0 0 0,0-1 0,0 1 1,0-1-1,1 0 0,-1 1 0,4-1 1,-2 0-2,1 0 1,-1-1-1,0 0 1,0 0 0,0-1-1,0 1 1,1-1-1,-1 0 1,0-1 0,0 1-1,7-4 1,-5 2-52,0 0 1,0-1 0,0 0-1,0 0 1,-1-1-1,0 0 1,0 0 0,0 0-1,0-1 1,-1 0 0,0 0-1,0 0 1,-1-1 0,0 0-1,0 0 1,4-9-1,-7 11-52,1 1 0,-1-1-1,-1 0 1,1 1-1,-1-1 1,0 1-1,0-1 1,0 0 0,0 1-1,-1-1 1,-1-6-1,1 9-82,1 0-1,-1 1 1,0-1-1,1 1 1,-1-1-1,0 1 1,0 0-1,0-1 0,0 1 1,0 0-1,0 0 1,-1 0-1,1-1 1,0 1-1,-1 0 1,1 1-1,-1-1 0,1 0 1,-1 0-1,1 1 1,-1-1-1,1 1 1,-1-1-1,1 1 1,-1-1-1,0 1 0,1 0 1,-1 0-1,0 0 1,1 0-1,-1 0 1,0 0-1,1 1 1,-1-1-1,-1 1 0,-2 1-19,0-1 0,1 1 0,-1 1 0,1-1 0,0 1-1,-1-1 1,1 1 0,1 0 0,-1 1 0,0-1-1,1 1 1,-1 0 0,1-1 0,0 1 0,1 1 0,-1-1-1,1 0 1,-3 7 0,-1 0-14,1 1-1,1 0 1,0 0 0,1 0 0,0 0-1,-2 16 1,5-20 4,-1-1 1,1 1-1,1 0 0,-1 0 1,1-1-1,1 1 1,-1-1-1,3 8 0,-3-12 6,0-1 1,0 0-1,0 1 0,0-1 1,1 0-1,-1 0 0,1 0 0,-1 0 1,1 0-1,-1 0 0,1 0 0,0-1 1,0 1-1,0-1 0,0 1 0,0-1 1,1 0-1,-1 0 0,0 1 0,0-2 1,1 1-1,-1 0 0,1 0 0,-1-1 1,1 1-1,-1-1 0,1 0 0,3 0 1,4-1-17,0 0 1,-1-1 0,1-1-1,0 1 1,-1-1 0,0-1-1,1 0 1,-1 0 0,-1-1 0,1 0-1,13-11 1,5-6-77,48-48 0,-46 40 51,-2-2 0,-1 0 0,-2-1 0,23-42 0,-37 55 56,0 1 0,-1-1-1,-1-1 1,-1 0 0,-1 0-1,0 0 1,-2-1 0,-1 0-1,2-31 1,-5 51-4,0 0 0,0-1 0,0 1 0,0-1-1,0 1 1,0-1 0,-1 1 0,0-1 0,1 1 0,-1 0 0,0-1 0,0 1 0,0 0-1,0 0 1,0-1 0,-1 1 0,1 0 0,-1 0 0,1 0 0,-1 1 0,0-1 0,-3-2-1,3 3 1,0 1-1,0-1 1,0 1-1,0 0 0,0 0 1,0 0-1,0 0 0,0 0 1,0 0-1,0 0 0,0 1 1,0-1-1,0 1 0,0-1 1,0 1-1,0 0 0,0 0 1,0 0-1,0 0 1,1 0-1,-1 0 0,0 0 1,1 1-1,-1-1 0,1 0 1,-3 3-1,-5 6 25,0 0 0,1 1 0,0 0 0,1 0 0,0 1 0,0-1 0,1 2 0,-8 23 0,7-14 22,1 1-1,1-1 0,1 1 0,-2 34 1,6-41-21,0 0-1,1 0 1,1-1 0,0 1 0,1 0-1,1-1 1,0 1 0,2-1 0,8 18-1,1-4-85,1 0 1,2-2-1,31 38 0,-39-55-131,-9-10 178,-1 0 0,0 0 0,0 0 0,0 0 0,0 0 1,1 0-1,-1 0 0,0-1 0,0 1 0,0 0 0,0 0 0,0 0 0,0 0 0,0 0 0,1 0 0,-1 0 0,0-1 0,0 1 0,0 0 0,0 0 1,0 0-1,0 0 0,0 0 0,0-1 0,0 1 0,0 0 0,0 0 0,0 0 0,0 0 0,0-1 0,0 1 0,0 0 0,0 0 0,0 0 0,0 0 1,0-1-1,0 1 0,0 0 0,0 0 0,0 0 0,-9-28-563,-10-9-283,-3 0 0,-25-34 0,35 55 605,-1 0 1,-1 0-1,0 1 0,-1 1 0,-1 1 0,-21-15 1,19 20 313,8 5 163,10 3-217,0 0 0,0 0 0,-1 0 0,1 0 0,0 0 0,0 0 0,0 0 0,0 0-1,0 0 1,0 0 0,0 0 0,0 0 0,0 0 0,-1 0 0,1 0 0,0 0 0,0 0 0,0 0 0,0 0 0,0 0 0,0 0 0,0 0 0,0 0 0,0 0 0,-1 0-1,1 0 1,0 0 0,0 0 0,0 0 0,0 0 0,0 0 0,0 0 0,0 0 0,0 1 0,0-1 0,0 0 0,0 0 0,0 0 0,0 0 0,-1 0 0,1 0 0,0 0-1,0 0 1,0 0 0,0 1 0,0-1 0,0 0 0,0 0 0,0 0 0,0 0 0,0 0 0,0 0 0,0 0 0,1 1 51,0 0 1,-1 0-1,1 0 0,0 0 1,0 0-1,0 0 0,0 0 1,0-1-1,-1 1 1,2 0-1,-1-1 0,0 1 1,0-1-1,0 1 1,0-1-1,0 1 0,2-1 1,24 7 557,-22-6-473,18 3-28,1-1 0,-1 0 0,1-2 0,-1-1-1,1-1 1,-1-1 0,1-1 0,29-8 0,-22-1-722,-30 12 587,0 0 0,-1 0 1,1-1-1,0 1 0,0 0 1,-1-1-1,1 1 0,0-1 1,0 1-1,-1-1 0,1 1 1,-1-1-1,1 1 0,0-1 0,-1 0 1,1 1-1,-1-1 0,0 0 1,1 1-1,-1-1 0,1 0 1,-1 0-1,0 1 0,0-1 1,1 0-1,-1 0 0,0 0 1,0 1-1,0-1 0,0 0 1,0 0-1,0 0 0,0 0 1,0 1-1,-1-2 0,-12-10-380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6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 21333,'0'-9'2008,"6"3"-1600,4 1-496,3 0 520,4 5-2560,2 2 2144,-1 11-560,4 0-289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10 150 18932,'0'2'64,"1"-1"0,-1 0-1,1 1 1,0-1 0,0 0 0,-1 0-1,1 1 1,0-1 0,0 0 0,0 0-1,0 0 1,1 0 0,-1 0 0,0 0 0,0 0-1,1-1 1,-1 1 0,0 0 0,1-1-1,-1 1 1,0-1 0,1 1 0,-1-1-1,1 0 1,-1 1 0,1-1 0,-1 0-1,1 0 1,-1 0 0,1 0 0,-1-1 0,1 1-1,-1 0 1,1 0 0,-1-1 0,1 1-1,-1-1 1,0 0 0,1 1 0,1-2-1,3-1-19,-1 0 0,1-1 0,-1 1 0,0-1 0,0 0 0,0-1 0,0 1 0,5-9 0,-6 7 2,0 0-1,-1 0 1,1-1 0,-2 0-1,1 1 1,-1-1 0,0 0-1,1-9 1,-2 13-21,-1 0 0,0 0 0,1 0 0,-1 0 0,-1 0 0,1 0 0,0 0 0,-1 1 0,0-1 0,-1-3 0,2 4-10,-1 1-1,0-1 1,1 1 0,-1 0-1,0 0 1,0-1-1,0 1 1,0 0-1,0 0 1,0 0 0,-1 0-1,1 0 1,0 0-1,0 1 1,-1-1-1,1 0 1,-1 1 0,1-1-1,-1 1 1,-1-1-1,0 0-2,0 1 0,1 0-1,-1 0 1,1 0 0,-1 1-1,0-1 1,1 0 0,-1 1-1,1 0 1,-1 0 0,1 0-1,-1 0 1,1 0 0,0 0-1,-1 0 1,1 1 0,0-1-1,0 1 1,0 0 0,0 0-1,0 0 1,0-1 0,-2 5-1,-2 1-7,1 1-1,0 0 1,0 0-1,0 1 1,-4 10 0,5-7 18,0 0 0,-4 21 1,7-29-8,0 0-1,1-1 1,-1 1 0,1 0 0,0 0-1,0 0 1,1 0 0,-1-1-1,1 1 1,0 0 0,0 0 0,0-1-1,2 5 1,-2-7-3,0 0 0,-1 0-1,1 0 1,0 0 0,0 0-1,0 0 1,0 0 0,0 0 0,1 0-1,-1-1 1,0 1 0,0 0 0,0-1-1,1 1 1,-1-1 0,0 1 0,1-1-1,-1 0 1,0 1 0,1-1 0,-1 0-1,0 0 1,1 0 0,-1 0 0,1 0-1,-1 0 1,0-1 0,1 1 0,-1 0-1,3-2 1,3 0 13,-1 0 0,1-1 0,-1 0-1,11-8 1,34-25-2,-37 25-98,0 0 1,1 1-1,0 0 1,1 1-1,22-8 1,-36 16 58,0 0 1,0 0-1,0 1 1,0-1-1,0 1 0,-1 0 1,1-1-1,0 1 1,0 0-1,0 0 1,0 0-1,0 1 0,0-1 1,0 0-1,0 1 1,0-1-1,0 1 0,0-1 1,-1 1-1,1 0 1,0 0-1,0 0 0,-1 0 1,1 0-1,-1 0 1,1 1-1,1 1 0,2 4-1,-1-1-1,-1 0 0,1 1 0,-1 0 0,0 0 0,2 8 0,-3-8 39,0 0-1,1-1 1,0 1 0,0-1-1,1 1 1,7 9-1,-10-14-7,1-1 0,0 1 0,-1-1 1,1 0-1,0 0 0,0 0 0,0 0 0,0 0 0,0 0 0,0 0 0,0-1 0,0 1 0,0-1 0,0 1 0,0-1 0,0 0 0,0 0 0,1 0 0,-1 0 1,0 0-1,0 0 0,0-1 0,0 1 0,0-1 0,0 0 0,0 1 0,3-3 0,6-2 43,-1 0 0,0-1 0,0 0 0,0 0 0,10-11 0,-12 10-83,1 0 1,0 1-1,0 0 0,1 0 1,17-7-1,-27 13 0,0-1 1,1 1-1,0 0 0,-1 0 1,1 0-1,-1-1 0,1 1 1,-1 0-1,1 0 0,-1 0 1,1 0-1,-1 0 0,1 0 1,0 0-1,-1 0 0,1 0 1,-1 1-1,1-1 0,-1 0 1,1 0-1,-1 0 0,1 0 1,-1 1-1,1-1 0,-1 0 1,1 1-1,-1-1 0,1 0 1,-1 1-1,0-1 1,1 1-1,-1-1 0,0 0 1,1 1-1,-1-1 0,0 1 1,1-1-1,-1 2 0,7 6-408,-5-7 82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154 152 19316,'-1'-2'188,"1"0"1,-1-1-1,0 1 1,-1 0-1,1 0 0,0 0 1,-1 0-1,1 1 0,-1-1 1,1 0-1,-1 1 0,0-1 1,0 1-1,0-1 0,0 1 1,0 0-1,0 0 0,0 0 1,0 0-1,0 0 1,0 0-1,-1 1 0,1-1 1,0 1-1,-5-1 0,1 0-91,0 0 0,0 1-1,0-1 1,0 1 0,0 1-1,0-1 1,0 1 0,0 0-1,-6 2 1,9-2-100,1-1-1,0 1 1,0 0 0,0 0-1,0 0 1,0 0 0,0 1-1,0-1 1,1 0 0,-1 1-1,0 0 1,1-1 0,-1 1-1,1 0 1,0 0 0,-1-1-1,1 1 1,0 0 0,0 0-1,0 0 1,0 1 0,1-1-1,-1 0 1,0 3 0,1-2-20,0-1 0,0 1 0,1-1 0,-1 1 0,1-1 0,0 0 0,-1 1 0,1-1 0,0 0 0,0 0 0,0 1 1,1-1-1,-1 0 0,1 0 0,-1 0 0,1-1 0,-1 1 0,1 0 0,0 0 0,0-1 0,0 1 0,3 1 0,7 5-24,-2 2 0,1-1 0,-1 1 0,-1 1 0,0 0 0,0 0 0,-1 1 0,0 0 0,-1 0 0,-1 1 0,7 16 0,-2 1 14,-1 0 0,-2 1 0,10 61 0,-15-70 86,-1 0 1,-1 0-1,-3 35 0,1-50 23,0 0 1,0 1-1,-1-1 0,0 0 0,0 0 0,0 0 0,-1-1 0,0 1 0,0-1 0,-1 1 1,0-1-1,0 0 0,0 0 0,-9 8 0,11-13-38,0 1 1,0 0-1,0 0 0,-1-1 0,1 0 1,0 1-1,-1-1 0,1 0 0,-1 0 1,1 0-1,-1 0 0,0-1 0,1 1 1,-1-1-1,0 0 0,1 1 0,-1-1 1,0 0-1,1-1 0,-1 1 1,0 0-1,1-1 0,-1 0 0,0 1 1,1-1-1,-1 0 0,1 0 0,-1 0 1,1-1-1,0 1 0,-1-1 0,1 1 1,-3-4-1,1 1-39,0 1 1,0-2-1,0 1 0,1 0 1,-1-1-1,1 0 1,0 1-1,1-1 0,-1 0 1,1-1-1,0 1 0,0 0 1,1-1-1,-1 1 1,0-10-1,2 7-32,0 0-1,1 0 1,0 0-1,1 1 1,-1-1-1,1 0 1,1 1-1,-1 0 1,1-1 0,1 1-1,-1 0 1,1 0-1,1 1 1,5-8-1,9-10-51,2 1-1,30-27 1,-28 29 83,30-31 116,52-66 0,-83 90 47,-1-1 0,-2-1 0,-1-1-1,22-50 1,-36 71-58,-1 1 0,4-21 0,-7 28-83,0 0 0,1-1 0,-1 1 0,0 0 0,0 0 0,-1 0 0,1-1 0,0 1 1,-1-2-1,0 4-16,1-1 1,0 1 0,0-1 0,0 1 0,-1-1 0,1 1 0,0-1 0,-1 1-1,1 0 1,0-1 0,-1 1 0,1 0 0,-1-1 0,1 1 0,-1 0 0,1 0-1,0-1 1,-1 1 0,1 0 0,-1 0 0,1 0 0,-1 0 0,1-1 0,-1 1-1,1 0 1,-1 0 0,1 0 0,-1 0 0,1 0 0,-1 0 0,1 1 0,-1-1-1,1 0 1,-2 0 0,0 1-1,-1 0-1,1 0 1,-1 1-1,1-1 0,0 0 1,-1 1-1,1 0 1,0-1-1,0 1 1,0 0-1,1 0 1,-1 0-1,-2 4 0,-19 32 29,14-19-29,1 0 0,1 0-1,1 1 1,-7 31 0,11-38-84,0 0 0,0-1 0,2 1 0,-1 0-1,2 0 1,0 0 0,0 0 0,5 19 0,-5-30-31,0 0 1,-1 1-1,1-1 1,0 0-1,0 1 0,1-1 1,-1 0-1,0 0 0,1 0 1,-1 0-1,1 0 1,0-1-1,-1 1 0,1 0 1,0-1-1,0 1 0,3 1 1,-3-2 53,0-1 1,0 1-1,0-1 1,0 1-1,0-1 1,0 0-1,0 0 1,1 0-1,-1 0 1,0 0-1,0-1 1,0 1-1,0 0 1,0-1-1,0 0 1,0 1-1,-1-1 1,1 0-1,0 0 1,0 0 0,2-2-1,24-20-674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20036,'2'-1'261,"-1"-1"-1,1 1 1,0-1-1,0 1 1,0 0 0,0 0-1,0 0 1,0 0-1,0 0 1,0 0-1,1 1 1,-1-1-1,0 1 1,0-1-1,1 1 1,3 0-1,38 2 1614,-41-2-1848,-1 0-1,1 1 1,-1-1-1,1 1 1,-1 0-1,0 0 1,0 0 0,1 0-1,-1 0 1,0 0-1,0 1 1,0-1 0,0 1-1,0-1 1,0 1-1,-1 0 1,1-1-1,0 1 1,-1 0 0,1 0-1,-1 0 1,0 1-1,0-1 1,0 0-1,0 0 1,0 1 0,0-1-1,-1 1 1,1-1-1,-1 0 1,1 1 0,-1-1-1,0 1 1,0-1-1,0 1 1,-1 2-1,-1 7-23,0 0 0,-1 0-1,0 0 1,-1 0 0,-10 22-1,-21 34 31,19-40-5,-19 51 1,34-78-28,1 1 1,-1-1 0,1 0-1,-1 0 1,1 0 0,0 0-1,0 1 1,0-1-1,-1 0 1,1 0 0,0 1-1,1-1 1,-1 0 0,0 0-1,0 0 1,0 1-1,1-1 1,-1 0 0,0 0-1,1 0 1,-1 0 0,1 0-1,1 2 1,-1-2 2,0 0 1,1 0-1,-1-1 1,0 1-1,1 0 1,-1-1-1,0 0 1,1 1-1,-1-1 1,1 1 0,-1-1-1,1 0 1,-1 0-1,1 0 1,-1 0-1,1 0 1,-1 0-1,0-1 1,3 0-1,7-1-229,0 0-1,0-1 1,-1 0 0,1-1-1,-1-1 1,0 1-1,0-2 1,0 1-1,-1-1 1,0-1 0,0 0-1,-1 0 1,0-1-1,0 1 1,0-2 0,-1 1-1,6-11 1,0-6-585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19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16291,'5'7'1969,"5"-2"-1217,10-2-328,3-3 1361,8-3-1073,4-2-440,3-5-680,3 0 528,0-1-192,-2-1-184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0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24 21701,'-5'0'128,"1"0"0,0 0 0,-1 1 0,1-1 0,0 1 0,0 0 0,0 1 0,0-1 0,0 1 0,0-1 0,0 1 0,0 0 0,0 1 0,1-1 0,-1 1 0,1-1 0,0 1-1,0 0 1,0 0 0,0 0 0,0 1 0,1-1 0,-1 1 0,-1 4 0,0-2-101,1 0 0,0 0 0,0 1 0,1-1 0,0 1 0,0 0 0,0 0 0,1-1 0,0 1 0,1 0-1,-1 0 1,1 0 0,1 0 0,1 10 0,-2-16-23,0 1 0,0-1 0,0 1 0,1 0 1,-1-1-1,1 1 0,-1-1 0,1 1 0,0-1 0,0 1 0,-1-1 0,1 1 0,0-1 0,0 0 0,0 1 1,1-1-1,-1 0 0,0 0 0,0 0 0,1 0 0,-1 0 0,0 0 0,1 0 0,-1-1 0,1 1 0,-1 0 1,1-1-1,0 1 0,-1-1 0,1 0 0,-1 1 0,1-1 0,0 0 0,-1 0 0,1 0 0,0 0 0,-1 0 1,1-1-1,0 1 0,-1 0 0,4-2 0,1 0 18,1-1 0,-1 0 0,0 0 0,0 0 0,0-1 1,0 0-1,0 0 0,8-9 0,-6 4 30,0 0 1,0-1 0,-1 0-1,0 0 1,8-17-1,-12 22-29,-1 1 0,0-1 0,0 0 0,-1 0 0,1 0-1,-1 0 1,0 0 0,-1 0 0,1 0 0,-1 0 0,0 0 0,0 0 0,0 0 0,-1 0-1,-2-9 1,3 13-21,-1 0-1,1 0 1,0 0-1,-1 0 1,1 0-1,0 0 1,-1 0-1,0 1 1,1-1-1,-1 0 1,1 0-1,-1 0 1,0 1-1,1-1 1,-1 0-1,0 1 1,0-1-1,0 1 1,0-1-1,1 1 1,-1-1-1,0 1 1,0 0-1,0-1 1,0 1-1,0 0 1,0 0-1,0 0 1,0 0-1,0 0 1,0 0-1,0 0 1,0 0-1,0 0 1,0 0-1,0 0 1,0 1-1,0-1 1,0 0-1,0 1 1,0-1-1,1 0 1,-1 1-1,0 0 1,0-1-1,0 1 1,-1 1-1,-1 0-31,0 0 0,0 1 0,0 0 0,0 0-1,0 0 1,1 0 0,-1 0 0,1 0 0,0 1-1,-3 5 1,4-7-74,0 0-1,1-1 0,-1 1 0,0 0 1,1 0-1,0 0 0,-1 0 1,1 0-1,0 0 0,0 0 0,0 0 1,0 0-1,0 0 0,1 0 1,-1 0-1,1 0 0,-1 0 1,1 0-1,0 0 0,-1 0 0,1 0 1,0-1-1,0 1 0,0 0 1,1-1-1,1 3 0,-1-2-134,1-1 1,-1 1-1,1-1 0,0 0 0,-1 0 0,1 0 1,0 0-1,-1 0 0,1-1 0,0 1 0,0-1 1,0 0-1,0 0 0,-1 0 0,1 0 0,0 0 1,0-1-1,4-1 0,4 0-421,-1-1-1,0-1 1,0 0 0,0-1-1,0 0 1,-1 0-1,17-13 1,28-29 651,-57 51 579,0 0 0,0 0 0,1 0 0,0 1 0,-1-1 0,2 1 0,-1-1 0,0 1 0,-1 6 0,-7 48 1456,8-44-1638,1 0 1,1 1 0,0-1-1,2 1 1,-1-1-1,5 18 1,31 88 649,-24-85-936,-2 0-1,7 40 1,-17-71-86,0 0 0,-1-1 0,0 1 0,0-1 0,0 1-1,0 0 1,-1-1 0,0 1 0,0-1 0,0 1-1,0-1 1,-1 1 0,-2 4 0,2-6 13,1-1 1,-1 0-1,0 1 0,0-1 1,0 0-1,0 0 0,0 0 1,0-1-1,-1 1 0,1 0 1,-1-1-1,1 0 0,-1 1 1,1-1-1,-1 0 0,0 0 1,0-1-1,1 1 0,-1 0 1,0-1-1,0 0 0,-5 0 1,4 1 4,-1-1 1,1-1 0,-1 1 0,1-1 0,-1 0 0,1 0-1,0 0 1,-1 0 0,1-1 0,0 0 0,0 0 0,0 0 0,0 0-1,0 0 1,0-1 0,1 0 0,-1 0 0,1 0 0,0 0-1,0-1 1,0 1 0,0-1 0,1 1 0,-1-1 0,1 0-1,0 0 1,-2-7 0,1 2-34,0 1 0,1-1 0,0 1-1,1-1 1,0 0 0,0 0 0,1 0 0,0 1-1,0-1 1,1 0 0,0 0 0,1 0 0,3-10-1,1 3-25,0 1-1,1 0 0,1 1 1,0-1-1,11-12 0,56-65-33,-46 58 56,126-140 171,-164 202-142,3-12-28,-9 30 1,14-41 8,0 1 1,0-1-1,0 0 1,1 1-1,0-1 1,0 1-1,0-1 1,1 0-1,1 11 1,-1-15-6,-1 0 1,0 0 0,1 0-1,-1 0 1,1 0-1,-1 0 1,1 0 0,-1 0-1,1 0 1,0-1-1,-1 1 1,1 0-1,0 0 1,0 0 0,0-1-1,-1 1 1,1 0-1,0-1 1,0 1 0,0-1-1,0 1 1,0-1-1,0 0 1,0 1-1,0-1 1,1 0 0,-1 0-1,0 0 1,0 1-1,0-1 1,0 0 0,0 0-1,0-1 1,0 1-1,0 0 1,0 0 0,0-1-1,1 1 1,-1 0-1,0-1 1,0 1-1,0-1 1,8-3 7,-2-1-1,1 1 1,0-1-1,8-8 1,-4 4-12,-6 4 11,1 0-13,1 0 0,-1 1 0,1-1 0,0 1 0,10-3 0,-16 6-2,0 1 1,0-1-1,1 1 0,-1-1 0,0 1 0,0 0 1,0 0-1,1 0 0,-1 1 0,0-1 1,0 0-1,1 1 0,-1-1 0,0 1 0,0 0 1,0 0-1,0 0 0,0 0 0,0 0 0,0 0 1,0 1-1,-1-1 0,1 0 0,0 1 1,1 2-1,-1-2 3,0 0 1,0 0-1,-1-1 1,1 1 0,0 0-1,0-1 1,1 1-1,-1-1 1,0 0-1,0 0 1,1 0 0,-1 0-1,1 0 1,-1 0-1,1-1 1,-1 1-1,4 0 1,-3-2 14,1 1 1,0-1-1,-1 0 0,1 0 1,-1 0-1,1 0 0,-1-1 1,1 1-1,-1-1 0,0 0 1,4-3-1,26-19 42,-25 17-116,-1 1 0,1 0 0,1 0 1,-1 1-1,1 0 0,15-6 0,-23 11 34,-1 0-1,1 0 1,-1 0-1,1-1 1,-1 1 0,1 0-1,-1 0 1,1 0-1,-1 0 1,1 0-1,0 0 1,-1 0 0,1 0-1,-1 0 1,1 0-1,-1 1 1,1-1-1,-1 0 1,1 0 0,-1 0-1,1 1 1,-1-1-1,1 0 1,-1 1-1,1-1 1,-1 0 0,0 1-1,1-1 1,-1 0-1,1 1 1,-1-1-1,0 1 1,1-1 0,-1 1-1,0-1 1,0 1-1,1-1 1,-1 1-1,0-1 1,0 1 0,0-1-1,0 1 1,0-1-1,0 1 1,0-1 0,0 1-1,0 0 1,0-1-1,0 1 1,0 0-1,0 2-174,-1 0-1,1 0 1,-1 0-1,1 0 1,-1 0-1,0 0 1,-3 4-1,3-4 85,-2 0 0,1 0 0,0 0 0,-1 0 0,1 0 0,-1-1 0,0 1 0,0-1 0,-5 4 1,-12 3-513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1 100 18020,'0'-7'660,"0"-1"0,1 0 0,0 1 1,0-1-1,5-13 0,-5 19-502,0 0 0,-1-1-1,2 1 1,-1 0 0,0-1-1,0 1 1,1 0 0,-1 0 0,1 0-1,0 0 1,-1 0 0,1 1-1,0-1 1,0 0 0,0 1 0,0 0-1,0-1 1,1 1 0,-1 0-1,0 0 1,4-1 0,-5 2-121,0 0 1,0 0 0,0 0-1,0 0 1,0 0 0,0 0-1,0 0 1,0 0 0,0 0-1,0 0 1,0 1 0,0-1-1,0 0 1,0 1 0,0-1 0,0 1-1,0-1 1,0 1 0,0 0-1,0-1 1,0 1 0,-1 0-1,1 0 1,0-1 0,-1 1-1,1 0 1,0 0 0,-1 0-1,1 0 1,-1 0 0,1 0-1,-1 0 1,0 0 0,1 0-1,-1 0 1,0 1 0,2 6 11,0 0 0,-1-1-1,0 15 1,-3 76-18,0-69-29,1-1 1,1 0 0,7 49 0,-6-76-5,-1 1 1,0 0 0,0-1-1,1 1 1,-1 0 0,0-1-1,1 1 1,0-1 0,-1 1-1,1-1 1,0 1 0,0-1-1,0 1 1,0-1 0,0 0-1,0 1 1,0-1-1,0 0 1,1 0 0,-1 0-1,0 0 1,1 0 0,-1 0-1,1 0 1,-1-1 0,1 1-1,-1-1 1,1 1 0,0-1-1,-1 1 1,1-1 0,0 0-1,-1 0 1,1 1 0,0-1-1,-1-1 1,1 1 0,0 0-1,-1 0 1,1-1-1,0 1 1,1-1 0,4-2-1,0 0 1,-1 0 0,1 0 0,-1-1-1,0 0 1,0 0 0,0 0 0,9-10-1,5-7 0,-1-2 0,-1-1 0,19-30 0,37-81-3,-72 134-96,0 7 68,-1 9 12,-2 21-31,0-19 27,1 1 0,0 0 0,2 0 0,0-1 0,5 24 0,-7-39 28,1 0 0,-1-1 1,1 1-1,-1-1 0,1 1 0,-1-1 1,1 1-1,0-1 0,-1 1 1,1-1-1,0 0 0,0 1 1,0-1-1,0 0 0,1 0 0,-1 0 1,0 0-1,0 0 0,1 0 1,-1 0-1,0 0 0,1 0 0,-1-1 1,1 1-1,-1-1 0,1 1 1,0-1-1,-1 1 0,1-1 1,-1 0-1,1 0 0,0 0 0,-1 0 1,1 0-1,-1 0 0,1 0 1,0-1-1,-1 1 0,1 0 0,-1-1 1,1 1-1,-1-1 0,1 0 1,-1 0-1,1 1 0,-1-1 1,0 0-1,1 0 0,-1 0 0,1-2 1,9-5 54,-1-1-1,-1-1 1,0 0 0,0 0 0,-1-1 0,0 0 0,6-13-1,41-88 495,-51 102-501,-4 9-42,0 0 0,1 1-1,-1-1 1,0 1-1,0-1 1,0 0 0,1 1-1,-1-1 1,0 1 0,1-1-1,-1 1 1,1-1-1,-1 1 1,1-1 0,-1 1-1,0 0 1,1-1 0,0 1-1,-1-1 1,1 1-1,0-1 1,5 11 41,-2 31-114,-3-30 68,2 14-12,10 37-1,-11-54-77,1 1-1,0-1 0,0 0 0,1-1 0,0 1 0,0 0 0,1-1 0,6 7 0,-10-12 7,0-1 0,0 0 0,0 0-1,0 0 1,0 0 0,0 0 0,0 0-1,1 0 1,-1 0 0,0 0 0,1-1-1,-1 1 1,1-1 0,-1 1 0,1-1-1,-1 1 1,1-1 0,-1 0 0,1 0-1,-1 1 1,1-1 0,-1 0 0,1-1-1,-1 1 1,4-1 0,-2 0-24,0 0 0,1-1 0,-1 0 0,0 0 0,0 0 0,0 0 0,-1 0 0,1-1 0,0 1 0,2-4 0,17-19-685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1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3 143 16524,'-1'-7'403,"1"0"0,-1 0 0,1 0 1,0 0-1,1 0 0,2-14 0,-2 18-249,0 0 0,0 0 0,0 0 0,0 1 0,1-1-1,0 0 1,-1 0 0,1 1 0,0-1 0,0 1-1,0-1 1,1 1 0,-1 0 0,1 0 0,-1 0-1,1 0 1,0 1 0,3-3 0,8-2 56,1 1 1,0 0-1,0 1 1,0 0 0,0 2-1,0-1 1,1 2-1,0 0 1,-1 1-1,16 2 1,-4 0-169,0 2 0,-1 1 1,1 1-1,48 18 0,-58-17-37,0 1-1,0 0 1,16 12 0,-29-18 0,0 0 0,-1 1-1,0-1 1,1 1 0,-1 0 0,0 0 0,-1 0 0,1 0 0,0 0 0,-1 1 0,0-1-1,1 1 1,-2 0 0,1 0 0,0-1 0,-1 1 0,1 0 0,-1 0 0,0 1-1,0 3 1,-2-5 9,1 1 0,-1 0 0,0-1 0,-1 1 0,1-1 0,0 0 0,-1 0 0,0 1 0,0-1 0,0 0 0,0 0 0,0 0 0,-1-1 0,1 1 0,-1-1-1,1 1 1,-1-1 0,0 0 0,0 0 0,0 0 0,-5 2 0,-10 5 108,0 0 0,-28 9 0,40-15-91,-21 6 57,0-1 0,0-1 0,-49 5-1,75-11-153,0-1 0,0 0 0,0 0-1,0 1 1,0-1 0,0 0 0,0 0-1,-1 0 1,1 0 0,0 0 0,0-1-1,0 1 1,0 0 0,0-1 0,0 1-1,0 0 1,-1-1 0,1 1 0,0-1-1,-1 0 1,3 0 16,-1 0-1,0 0 0,1 0 0,-1 0 1,0 0-1,1 0 0,-1 0 0,1 0 1,0 0-1,-1 0 0,1 1 0,0-1 1,-1 0-1,1 0 0,0 1 0,0-1 1,0 1-1,-1-1 0,3 0 0,14-12-478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1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18220,'-2'94'4275,"3"67"-1331,0-129-2514,3-1 0,0 1-1,10 30 1,-12-55-336,0 1 0,0-1 0,1 0 0,6 10 0,-9-15-84,1-1 0,-1 0-1,1 0 1,0 0 0,0 0 0,-1 0 0,1 0 0,0 0 0,0 0 0,0-1 0,0 1 0,0 0 0,0 0 0,0-1 0,1 1 0,-1-1 0,0 1-1,0-1 1,0 1 0,1-1 0,-1 0 0,0 1 0,0-1 0,1 0 0,-1 0 0,0 0 0,0 0 0,1 0 0,-1 0 0,0-1 0,1 1 0,-1 0-1,0-1 1,2 0 0,2-2 4,0 0-1,0 0 1,0 0-1,0-1 1,-1 1-1,1-1 0,-1-1 1,4-4-1,30-43-1,-5 7-97,-32 43 79,0 1 0,-1 0 0,1 0-1,0 0 1,0 0 0,0 0 0,0 0-1,0 0 1,0 0 0,0 1 0,1-1-1,-1 0 1,0 0 0,0 1 0,1-1-1,-1 1 1,0 0 0,1-1 0,-1 1-1,0 0 1,1 0 0,1-1 0,-2 2-2,0-1 1,0 1-1,-1 0 1,1-1-1,0 1 1,0 0-1,0 0 1,0-1-1,-1 1 1,1 0-1,0 0 1,-1 0-1,1 0 1,-1 0-1,1 0 1,-1 0-1,1 0 1,-1 0-1,0 0 1,1 2-1,1 9-24,0 0 0,-1 1 0,0 18-1,-1-28 42,0 20-41,1-13-206,-1 0 0,0-1 1,0 1-1,-1 0 0,-4 15 0,3-34-341,3-5 180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1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28 19324,'-16'12'1093,"1"1"0,0 0-1,-18 21 1,29-30-941,0 1 1,0 0 0,1 0-1,0 0 1,0 0-1,0 0 1,1 1 0,0-1-1,0 1 1,0 0-1,1 0 1,0-1 0,0 1-1,0 0 1,1 11-1,0-16-136,0 0-1,0 0 1,0 0-1,0 0 0,0 0 1,0 0-1,0 0 1,1 0-1,-1-1 1,0 1-1,1 0 1,-1 0-1,1 0 0,-1 0 1,1 0-1,-1-1 1,1 1-1,0 0 1,-1 0-1,1-1 1,0 1-1,0-1 0,-1 1 1,1 0-1,0-1 1,0 0-1,0 1 1,0-1-1,0 1 1,-1-1-1,1 0 0,0 0 1,0 1-1,0-1 1,0 0-1,0 0 1,0 0-1,0 0 1,0 0-1,0 0 0,0-1 1,0 1-1,0 0 1,0 0-1,0-1 1,0 1-1,1-1 1,3-1 19,0 0 1,1-1 0,-1 1 0,0-1 0,0 0 0,-1-1 0,6-4-1,1-2 0,-2-1 0,0 0 0,0-1 0,-1 0-1,0 0 1,-1-1 0,0 0 0,-1 0 0,-1-1-1,0 0 1,4-21 0,-8 17-184,-1 18 144,0-1 0,0 1-1,0 0 1,0 0 0,0 0 0,0 0 0,0 0-1,0 0 1,-1 0 0,1 0 0,0-1 0,0 1-1,0 0 1,0 0 0,0 0 0,-1 0 0,1 0 0,0 0-1,0 0 1,0 0 0,0 0 0,0 0 0,-1 0-1,1 0 1,0 0 0,0 0 0,0 0 0,0 0-1,0 0 1,-1 0 0,1 0 0,0 0 0,0 0-1,0 0 1,0 0 0,0 0 0,-1 0 0,1 1-1,0-1 1,0 0 0,0 0 0,0 0 0,0 0 0,0 0-1,0 0 1,-1 0 0,1 0 0,0 1 0,-2 1-27,0 0 0,1 0 0,-1 1 0,0-1 1,1 1-1,0-1 0,-1 1 0,1 0 0,-1 3 0,-2 10-19,1 0 0,-3 25 0,5-33-105,1-1 1,0 1-1,0 0 0,1-1 0,0 1 1,0-1-1,5 13 0,-6-18 113,0-1 1,1 0-1,-1 0 0,0 0 0,1 1 0,0-1 0,-1 0 0,1 0 0,0 0 0,-1 0 0,1 0 0,0 0 0,0 0 0,0 0 0,0 0 0,0-1 0,0 1 0,0 0 0,0-1 0,0 1 0,0 0 0,0-1 0,1 1 0,-1-1 0,0 0 0,0 1 0,1-1 1,-1 0-1,0 0 0,0 0 0,1 0 0,-1 0 0,0 0 0,1 0 0,-1 0 0,0-1 0,0 1 0,1 0 0,-1-1 0,0 1 0,2-2 0,16-11-481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17036,'-3'4'1953,"-17"71"995,2 0 0,-9 99 0,27-172-2913,-1 1 0,1-1 0,0 1 0,0 0 1,1-1-1,-1 1 0,0-1 0,1 1 0,-1-1 0,2 5 1,-1-7-33,0 1 1,-1 0 0,1-1 0,0 1 0,-1-1-1,1 1 1,0-1 0,0 1 0,-1-1-1,1 1 1,0-1 0,0 0 0,0 0 0,0 1-1,-1-1 1,1 0 0,0 0 0,0 0 0,0 0-1,0 0 1,0 0 0,0 0 0,0 0-1,-1 0 1,1 0 0,0-1 0,0 1 0,0 0-1,0 0 1,0-1 0,0 0 0,28-9-271,-19 6-4,1 0 1,0 1 0,0 0 0,19-3 0,-27 6 189,0 0 1,0 0 0,0 0 0,0 0 0,0 1 0,-1-1-1,1 1 1,0 0 0,0 0 0,0 0 0,0 0 0,-1 0-1,1 0 1,0 1 0,-1-1 0,1 1 0,-1 0 0,0 0-1,1 0 1,-1 0 0,0 0 0,3 5 0,-3-4 119,0 1 1,0 0 0,0-1 0,0 1-1,-1 0 1,0 0 0,0 0 0,0 0-1,0 0 1,0 0 0,-1 0-1,0 0 1,1 1 0,-2-1 0,1 0-1,0 0 1,-1 0 0,0 0 0,0 0-1,0 0 1,-1 0 0,1 0-1,-1 0 1,0-1 0,0 1 0,0 0-1,0-1 1,-1 0 0,1 1 0,-6 4-1,5-5 10,-1 0 1,1 1-1,0-2 0,-1 1 0,1 0 0,-1-1 0,0 1 0,0-1 1,0 0-1,0-1 0,0 1 0,-1-1 0,1 0 0,0 1 0,-1-2 0,1 1 1,-1-1-1,1 1 0,-1-1 0,1 0 0,-1-1 0,1 1 0,0-1 1,-1 0-1,1 0 0,0 0 0,-1-1 0,-5-2 0,6 1-189,0 0 0,0 0 0,0 0 0,0 0 1,0-1-1,1 1 0,-1-1 0,1 0 0,0 0 0,0 0 0,1 0 0,-1-1 0,-2-5 0,2-10-551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76 102 16836,'2'1'403,"0"-1"0,0 1 0,0-1 0,0 0 0,0 0 0,0 1 0,0-2 0,-1 1 0,1 0 0,0 0 0,0 0 0,0-1 0,0 1 0,2-2 0,-1 1-164,0 0-1,0-1 1,-1 0 0,1 1 0,0-1-1,-1 0 1,0 0 0,4-4-1,-3 3-170,0-1-1,0 0 1,-1 0-1,1 0 1,-1 0-1,0 0 1,0-1-1,0 1 1,-1 0-1,1-1 1,-1 0-1,1-5 1,-2 10-60,0-1 0,0 0 0,0 0 0,0 1 0,0-1 1,0 0-1,0 0 0,0 0 0,0 1 0,0-1 0,0 0 0,0 0 0,-1 1 1,1-1-1,0 0 0,0 0 0,-1 1 0,1-1 0,-1 0 0,1 1 0,-1-1 1,1 0-1,-1 1 0,1-1 0,-1 1 0,1-1 0,-2 0 0,1 1-1,0-1 0,-1 1 0,1 0-1,-1 0 1,1 0 0,0 0 0,-1 0-1,1 0 1,0 0 0,-1 0 0,1 0 0,0 1-1,-1-1 1,-1 1 0,-3 1 4,0 1 0,-1 0 0,1 0 0,1 1 0,-9 6 0,6-4-15,0 1 1,1 0 0,0 1 0,0 0-1,1 0 1,0 0 0,1 1 0,0 0-1,0 0 1,0 0 0,1 0 0,1 1-1,0 0 1,0 0 0,-2 16 0,5-25 5,0 1 1,0 0 0,0 0-1,0 0 1,0 0 0,0 0-1,1 0 1,-1 0 0,1 0 0,-1-1-1,1 1 1,0 0 0,-1 0-1,1-1 1,0 1 0,0 0-1,0-1 1,1 1 0,-1-1 0,3 3-1,-2-3 5,-1 0 0,1 0 0,0 0 0,0 0-1,1 0 1,-1-1 0,0 1 0,0-1 0,0 1 0,0-1 0,1 0-1,-1 0 1,0 0 0,0 0 0,0 0 0,0-1 0,1 1-1,1-1 1,9-3 26,0-1-1,-1-1 1,0 1-1,0-2 1,0 0-1,-1 0 1,0-1-1,12-11 1,-12 9-79,1 1-1,0 0 1,1 1-1,0 1 1,0 0 0,15-5-1,-27 11 34,0 0 0,0 1 0,0-1 0,0 1 0,0 0 0,1-1 0,-1 1 0,0 0 0,0 0 0,1 0 1,-1 0-1,0 0 0,0 0 0,1 0 0,-1 0 0,0 0 0,0 1 0,0-1 0,1 1 0,-1-1 0,0 0 0,0 1 0,0 0 0,0-1 0,0 1 0,0 0 0,0 0 0,0-1 0,0 1 0,0 0 0,0 0 0,0 1 0,1 2-15,0 1 1,-1-1-1,1 1 1,-1-1-1,0 1 1,-1 0-1,1 5 1,6 24 131,-7-33-96,1-1 0,-1 1 0,1 0 1,-1-1-1,1 1 0,-1-1 0,1 1 0,0-1 0,-1 1 0,1-1 0,-1 1 0,1-1 0,0 1 1,0-1-1,-1 0 0,1 0 0,0 1 0,-1-1 0,1 0 0,0 0 0,0 0 0,0 0 0,-1 0 1,1 0-1,0 0 0,0 0 0,-1 0 0,1 0 0,0 0 0,0 0 0,-1-1 0,1 1 0,0 0 1,0-1-1,-1 1 0,1 0 0,0-1 0,-1 1 0,1-1 0,0 1 0,0-1 0,33-26 92,-27 21-85,3-2-18,-4 2-46,0 1 1,1-1-1,0 2 1,0-1-1,0 1 0,1 0 1,-1 0-1,16-4 1,-22 7 37,0 1 0,0 0 0,0 0 0,0 0 0,0 0 0,0 0 0,-1 0 0,1 1 0,0-1-1,0 0 1,0 0 0,0 1 0,0-1 0,0 0 0,0 1 0,0-1 0,0 1 0,-1-1 0,1 1 0,0 0 0,0-1 0,-1 1 0,1 0 0,0 0 0,-1-1 0,1 1 0,-1 0 0,1 0 0,-1 0 0,1 0 0,-1-1 0,0 1 0,1 0 0,-1 0 0,0 0 0,0 0-1,0 0 1,0 0 0,0 0 0,0 0 0,0 0 0,0 0 0,0 2 0,0 3-12,-1 1-1,1 0 0,-1 0 0,-4 11 1,4-15 44,0 2-91,0 0 0,0-1 0,-1 1 0,0-1 0,1 1 0,-2-1 0,1 0 0,0 1 1,-1-1-1,0-1 0,0 1 0,0 0 0,-4 3 0,-3-2-62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3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20620,'1'11'2964,"9"133"1093,-10-109-4038,1 1 1,3-1-1,0 1 1,13 45-1,-14-72-1667,-7-13-924,-2-5 2200,-4-2-553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4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16900,'4'4'2288,"6"3"-1280,9-1-304,7-5 1681,7-1-1137,0-5-184,5-3-215,3 1-169,-4 3-576,-4 0-640,-10-6 544,-5 0-128,-6-6-96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4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19052,'0'-1'176,"1"0"1,-1 1-1,1-1 0,-1 0 0,1 1 1,-1-1-1,1 0 0,-1 1 1,1-1-1,-1 1 0,1-1 0,0 1 1,-1-1-1,1 1 0,0 0 0,0-1 1,-1 1-1,1 0 0,0-1 1,0 1-1,-1 0 0,2 0 0,-1 0-20,-1 1-1,0-1 1,1 1 0,-1 0-1,0-1 1,0 1-1,1 0 1,-1-1-1,0 1 1,0 0-1,0-1 1,0 1 0,0 0-1,0-1 1,0 1-1,0 0 1,0-1-1,0 1 1,0 1-1,-10 39 1777,-10 16-1261,10-29-462,0 1 0,2 0 0,-7 43 0,15-70-197,-1 0 1,1 0-1,0-1 1,0 1-1,0 0 1,1-1 0,-1 1-1,0 0 1,1 0-1,-1-1 1,1 1-1,-1 0 1,1-1-1,0 1 1,-1-1 0,1 1-1,0-1 1,0 1-1,0-1 1,1 0-1,-1 0 1,0 1-1,0-1 1,1 0 0,-1 0-1,0 0 1,1 0-1,-1 0 1,1-1-1,0 1 1,-1 0-1,1-1 1,0 1 0,-1-1-1,1 1 1,0-1-1,-1 0 1,1 0-1,0 0 1,2 0-1,7 0-23,0 0 1,0-1-1,0 0 0,0-1 0,10-3 0,-3 1-696,0-1 0,17-8 0,-30 11 486,-1 1 0,0-1 0,0-1 0,0 1-1,-1-1 1,1 1 0,-1-1 0,1 0 0,-1 0 0,0-1 0,0 1 0,0-1 0,0 1 0,2-5 0,1-11-778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5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16099,'-1'0'206,"0"0"0,1 0-1,-1 1 1,0-1 0,1 0-1,-1 1 1,0-1 0,1 1-1,-1-1 1,1 1 0,-1-1-1,1 1 1,-1-1 0,1 1-1,-1 0 1,1-1 0,-1 1-1,1 0 1,0-1 0,-1 2-1,-7 18 1127,6-15-194,-3 7-265,-48 124 4326,46-115-5176,1 1-1,1 0 0,1 0 0,-1 32 1,12-9-4534,-7-50 3651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5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 17132,'3'-4'858,"-1"1"0,1-1 1,0 1-1,1 0 1,6-5-1,-10 8-763,0 0 0,1-1 1,-1 1-1,0 0 0,1 0 0,-1 0 1,0 0-1,1-1 0,-1 1 0,0 0 1,1 0-1,-1 0 0,0 0 0,1 0 0,-1 0 1,0 0-1,1 0 0,-1 0 0,0 0 1,1 0-1,-1 0 0,0 0 0,1 0 1,-1 1-1,0-1 0,1 0 0,-1 0 0,0 0 1,1 0-1,-1 1 0,1-1 0,-1 1 44,1 0-1,-1 1 1,1-1-1,-1 0 1,0 0-1,0 0 0,1 1 1,-1-1-1,0 0 1,0 0-1,0 1 1,0-1-1,0 0 0,-1 2 1,-2 13 70,0-1 0,-1 0-1,-1 0 1,0 0 0,-10 18 0,8-18-168,0 1-1,2 1 0,-9 31 1,14-48-38,0 1 0,0-1 0,0 1 0,0 0 0,0-1 1,0 1-1,0-1 0,0 1 0,0-1 0,0 1 0,0-1 0,0 1 1,0-1-1,0 1 0,0 0 0,1-1 0,-1 1 0,0-1 0,0 1 1,1-1-1,-1 0 0,0 1 0,1-1 0,-1 1 0,0-1 0,1 1 0,-1-1 1,1 0-1,-1 1 0,1-1 0,1 1 4,-1-1 0,0 0 1,1 0-1,-1 1 0,0-1 0,1 0 1,-1 0-1,0 0 0,1 0 0,-1-1 1,1 1-1,0-1 0,38-14-154,-39 14 122,11-4-390,0-1 1,0 0-1,0-1 1,-1-1-1,0 0 1,-1 0-1,0-1 1,12-13-1,-7 1-337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50 791 14267,'-5'20'2257,"-2"6"-897,-1 1-464,-1 2 2249,2 0-1473,0-1-512,2 4-184,4-5-615,1-3-337,1-6-913,4-4-295,0-13 920,0-1-256,0-7-184</inkml:trace>
  <inkml:trace contextRef="#ctx0" brushRef="#br0" timeOffset="1">447 23 16652,'10'-22'3628,"-10"22"-3574,0 0 1,0 0-1,0 0 1,0 0 0,0 0-1,0 0 1,0 0-1,0 0 1,1-1 0,-1 1-1,0 0 1,0 0-1,0 0 1,0 0 0,0 0-1,0 0 1,1 0-1,-1 0 1,0 0 0,0 0-1,0 0 1,0 0-1,0 0 1,1 0 0,-1 0-1,0 0 1,0 0-1,0 0 1,0 0-1,0 0 1,0 0 0,1 0-1,-1 1 1,0-1-1,0 0 1,0 0 0,0 0-1,0 0 1,0 0-1,0 0 1,0 0 0,1 0-1,-1 0 1,0 1-1,4 13 1798,4 75-809,-2 0 1,-9 102-1,-1-140-1039,-2 0 1,-3-1-1,-2-1 0,-2 0 0,-25 63 0,23-74-327,-3-2-1,0 1 0,-3-2 1,-1-1-1,-1 0 1,-2-2-1,-1-1 0,-40 37 1,17-26-295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0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29 19292,'0'0'55,"11"-22"2298,-11 15-1339,-13 13 144,-1 5-753,1 1-1,0 1 1,1 0 0,-16 22 0,-37 62-177,63-94-208,-22 35 142,-27 61 0,43-80-98,0 1 1,2 0-1,0 1 0,1-1 0,-3 28 1,8-42-119,-1 0 0,1-1 0,0 1 0,1 0 0,-1 0 0,1-1 0,0 1 0,0-1 0,1 1 0,0-1 0,0 1 0,0-1 0,1 0 0,0 0 0,-1 0 0,2 0 0,-1-1 0,5 6 0,-5-7-206,1 0 1,-1 0 0,1-1-1,0 1 1,0-1-1,1 1 1,-1-1-1,0-1 1,1 1-1,-1-1 1,1 1 0,0-1-1,-1 0 1,1-1-1,0 1 1,-1-1-1,1 0 1,0 0 0,0-1-1,-1 1 1,10-3-1,17-7-880,-1-4-244</inkml:trace>
  <inkml:trace contextRef="#ctx0" brushRef="#br0" timeOffset="1">640 161 19892,'-2'6'383,"0"-1"-1,-1 1 0,1-1 1,-1 1-1,-1-1 0,1 0 1,-1 0-1,-6 6 1,-7 11 651,-42 59 528,-72 111-1330,126-179-1192,11-15-535,14-16-575,29-44 321,-18 20 649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6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44 14875,'5'-8'952,"-3"6"-659,0-1 0,0 0 1,0 1-1,-1-1 0,0 0 0,1 0 0,-1 0 1,0 0-1,0 0 0,1-4 0,-16 24 3423,5-8-3368,-23 39 55,3 2 0,-35 75 0,41-74-100,2 1 1,3 0-1,1 1 0,-15 92 1,27-107-220,1-1 1,2 1 0,1-1 0,3 1 0,0 0 0,3-1-1,15 65 1,-14-82-357,1 0 0,0-1 0,17 31 0,-20-43 133,1 0 0,0 0 0,0 0 0,0-1 0,0 0 0,1 0 0,0 0 0,1 0 0,-1-1 0,1 0 0,12 6 0,8 0-420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7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81 17308,'3'-3'323,"-1"0"1,0 0 0,1 0-1,-1 0 1,0 0 0,0 0-1,-1 0 1,1-1 0,-1 1-1,0-1 1,0 1 0,0-1 0,0 0-1,0 1 1,-1-1 0,1-6-1,-1 9-240,0 0 1,-1 1-1,1-1 0,0 0 0,0 1 0,0-1 0,0 0 0,0 1 1,-1-1-1,1 0 0,0 1 0,-1-1 0,1 1 0,0-1 1,-1 0-1,1 1 0,-1-1 0,1 1 0,-1-1 0,1 1 1,-1-1-1,0 1 0,1 0 0,-1-1 0,1 1 0,-1 0 1,0-1-1,-1 1 0,0-1 21,0 1 1,0 0-1,-1 0 1,1 0-1,0 0 1,-1 0-1,1 0 0,0 1 1,-3 0-1,-3 1 23,0 1-1,0 0 0,0 0 0,-11 7 1,4 1-47,0 0-1,0 1 1,1 0 0,0 2 0,2-1-1,-23 32 1,28-35-54,0 0 0,1 0 0,1 1 0,-1 0 0,2 0 0,0 0 0,0 1 0,1-1 0,0 1 1,1 0-1,-1 24 0,3-33-20,0-1 0,0 1 1,0 0-1,1-1 1,-1 1-1,1-1 1,0 1-1,0 0 0,0-1 1,0 0-1,0 1 1,0-1-1,3 4 1,-2-4-4,-1-1 1,1 0-1,-1 0 1,1 1-1,-1-1 1,1 0-1,0 0 1,0-1-1,0 1 1,-1 0-1,1-1 1,0 1-1,0-1 1,0 1 0,0-1-1,0 0 1,0 0-1,0 0 1,0 0-1,3 0 1,3-2 4,1 0 0,-1 0 0,0-1-1,0 0 1,0-1 0,-1 1 0,1-2 0,-1 1 0,1-1 0,-2 0 0,1 0 0,0-1 0,-1 0 0,6-8 0,3-2 46,-1-2-1,0 0 0,-2 0 1,14-27-1,-23 39-33,0 1-1,0-1 0,0 0 1,-1 0-1,0 0 0,0 0 1,-1 0-1,0 0 0,0 0 1,0-1-1,0-9 0,-1 15-21,0 1 0,0-1 0,0 1 0,-1-1-1,1 1 1,0-1 0,0 1 0,0-1-1,0 1 1,0-1 0,-1 1 0,1-1-1,0 1 1,0-1 0,-1 1 0,1-1 0,0 1-1,-1-1 1,1 1 0,-1 0 0,1-1-1,-1 1 1,1 0 0,0-1 0,-1 1-1,1 0 1,-1-1 0,1 1 0,-2 0 0,1 0-42,0 0 0,0 0 0,-1 0 0,1 0 0,0 1 0,0-1 0,0 0 0,0 1 0,0-1 1,0 1-1,0-1 0,0 1 0,-2 0 0,-27 27-1884,3 9 870,18-19 379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8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19540,'0'37'1961,"-4"2"-1273,1 4-296,-2-2 936,0 1-360,1-8-640,0-2-360,1-8-928,0-6 840,3-10-184,1-6-144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48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40 18820,'0'0'80,"0"-1"0,1 0 0,-1 0 0,0 0 0,0 1 1,0-1-1,0 0 0,0 0 0,0 1 0,0-1 0,0 0 0,-1 0 0,1 1 0,0-1 0,0 0 1,0 0-1,-1 1 0,1-1 0,-1 0 0,1 1 0,0-1 0,-1 0 0,1 1 0,-1-1 0,1 1 0,-1-1 1,0 1-1,1-1 0,-1 1 0,1-1 0,-1 1 0,0-1 0,0 1 0,1 0 0,-1-1 0,0 1 0,1 0 1,-1 0-1,0 0 0,0 0 0,0-1 0,1 1 0,-1 0 0,0 0 0,0 0 0,1 1 0,-1-1 0,0 0 1,0 0-1,1 0 0,-1 1 0,-1-1 0,-3 2 116,0-1 0,0 1 1,0 0-1,0 0 0,0 0 0,-6 5 1,7-4-122,0 0 0,0 0 0,1 0 0,-1 1 0,1-1 1,0 1-1,0 0 0,0 0 0,-4 8 0,6-10-55,1-1-1,-1 1 0,1 0 0,-1 0 1,1 0-1,-1-1 0,1 1 0,0 0 0,0 0 1,0 0-1,0 0 0,0 0 0,0-1 1,1 1-1,-1 0 0,1 0 0,-1 0 1,1-1-1,0 1 0,-1 0 0,1-1 1,0 1-1,0 0 0,0-1 0,1 1 0,-1-1 1,0 0-1,2 3 0,8 5 20,1-1 0,0 0-1,0-1 1,19 10 0,-22-13-32,1 0 0,-1 1 0,0 0 0,-1 1 0,1 0 1,-1 0-1,-1 0 0,1 1 0,-1 1 0,8 9 0,-13-14-5,-1 0 0,1 0 0,-1 0 0,1 0 0,-1 0 0,0 1 0,0-1-1,0 0 1,-1 1 0,1-1 0,-1 0 0,0 1 0,0-1 0,0 1 0,-1-1 0,0 6 0,-1-3-1,0 0 0,0-1 0,0 1 1,-1-1-1,0 0 0,0 1 0,0-1 1,-8 9-1,3-5 26,-1-1 1,0 1-1,0-2 1,-1 1-1,0-1 1,0 0-1,-1-1 1,-20 9-1,28-14-6,-1 0 1,1 0-1,-1 0 0,0 0 1,1 0-1,-1-1 0,0 1 1,1-1-1,-1 0 0,0 0 1,0-1-1,1 1 0,-1-1 1,0 0-1,1 0 0,-1 0 1,1 0-1,-1 0 0,1-1 1,0 0-1,-1 0 1,1 0-1,0 0 0,-5-5 1,5 4-13,1 1 1,0-1-1,0-1 0,0 1 1,0 0-1,1 0 1,-1-1-1,1 1 1,0-1-1,0 1 1,0-1-1,0 1 1,1-1-1,-1 0 1,1 1-1,0-1 1,0 0-1,1 0 1,-1 1-1,1-1 1,-1 1-1,1-1 1,0 0-1,1 1 1,1-4-1,2-3-14,0 0-1,0 1 1,1-1-1,1 1 1,-1 1-1,2-1 1,-1 1 0,1 1-1,14-12 1,11-4 6,46-27 1,-27 20 96,-40 22-48,-3 3 50,0 0-1,0-1 1,0 0 0,-1-1-1,0 0 1,0 0-1,-1-1 1,10-12 0,-17 19-70,1 0 0,0 0 0,-1 0 0,1 0 0,-1 0 0,1 0 0,-1 0 0,0 0 0,1-1 0,-1 1 0,0 0 0,0 0 0,0 0 0,0-1 0,0 1 1,0 0-1,0 0 0,0 0 0,-1 0 0,1-1 0,0 1 0,-1 0 0,1 0 0,-1 0 0,0-1 0,0 0 6,-1 0-1,0 0 1,1 1 0,-1 0-1,0-1 1,0 1-1,0 0 1,0 0 0,0-1-1,0 2 1,0-1 0,-3-1-1,-5-1-72,0 1 1,0 0-1,-1 1 0,-15 0 0,15 1-131,1 2 0,-1-1 1,1 1-1,0 1 0,-1 0 0,1 0 1,1 1-1,-1 0 0,-11 7 0,0 0-149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5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18676,'0'0'62,"0"0"0,0 0 1,0 0-1,1 0 0,-1 0 1,0 0-1,0 0 0,0 0 0,0 0 1,0 0-1,0 0 0,0 0 0,0 0 1,1 0-1,-1 1 0,0-1 0,0 0 1,0 0-1,0 0 0,0 0 0,0 0 1,0 0-1,0 0 0,0 0 0,0 0 1,0 0-1,0 0 0,1 0 0,-1 0 1,0 1-1,0-1 0,0 0 0,0 0 1,0 0-1,0 0 0,0 0 0,0 0 1,0 0-1,0 0 0,0 1 0,0-1 1,0 0-1,0 0 0,0 0 0,0 0 1,0 0-1,0 0 0,0 0 0,0 0 1,0 1-1,0-1 0,0 0 0,-1 0 1,1 0-1,0 0 0,0 0 0,-2 14 1520,-5 20-886,5-29-411,-12 53 371,4-24-222,2 0-1,1 1 0,-3 61 0,10-95-397,0 1-1,-1-1 0,2 1 1,-1-1-1,0 1 0,0 0 1,0-1-1,1 1 0,-1-1 1,1 1-1,-1-1 0,1 0 1,0 1-1,-1-1 0,1 0 1,0 1-1,0-1 1,0 0-1,0 0 0,0 0 1,0 0-1,2 2 0,-1-2-1,0 0-1,0-1 0,0 1 1,0-1-1,0 1 0,0-1 1,0 1-1,0-1 0,1 0 1,-1 0-1,0 0 0,0 0 1,0-1-1,3 0 1,5-1 7,0-1 1,0-1 0,0 0 0,0 0 0,12-8 0,-12 6-371,0 0 1,-1 0-1,0-1 1,0-1-1,8-8 1,-13 12 86,0 0 0,-1-1 0,0 0 0,0 0 0,0 0 0,-1 0 0,1 0 0,-1 0 1,0 0-1,-1-1 0,1 1 0,0-9 0,0-16-786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50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17388,'-4'27'2064,"-3"5"-1064,-2-2-367,-1 4 1287,2 4-536,-1 0-408,0-3-175,1-2-641,1 0-432,-1-6 296,1 0-80,0-7-112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51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17836,'7'4'2360,"-3"0"-1143,-2 0 2071,2-1-487,-4 0-1849,3 0-632,-3-2-336,3-8-1856,-8-3 1448,4-1-160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53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36 14675,'1'-1'228,"0"0"-1,0 0 1,0-1 0,0 1 0,0 0-1,-1 0 1,1-1 0,0 1-1,-1 0 1,1-1 0,-1 1-1,0-1 1,1 1 0,-1-1-1,0 0 1,0 1-97,0 0 0,0 1 0,0-1 1,-1 1-1,1-1 0,0 1 0,0-1 0,-1 1 0,1-1 0,0 1 0,-1-1 1,1 1-1,0-1 0,-1 1 0,1-1 0,-1 1 0,1 0 0,-1-1 1,1 1-1,-1 0 0,1-1 0,-1 1 0,1 0 0,-1 0 0,0-1 0,-2 1 81,0-1-1,0 1 0,0-1 1,0 1-1,0 0 0,0 0 1,-1 1-1,1-1 0,0 1 1,0-1-1,0 1 0,-5 2 1,-3 3-143,1 0 1,-1 0-1,2 1 1,-1 0 0,1 1-1,0 0 1,0 0-1,1 1 1,0 0 0,1 0-1,0 1 1,0 0-1,1 1 1,0-1 0,-6 17-1,6-12-38,1 0 1,0 1-1,1-1 0,0 1 0,1 0 0,1 0 0,1 0 0,0 1 1,1-1-1,4 32 0,-3-44-27,-1 0 0,1 1 0,1-1 0,-1-1 1,0 1-1,1 0 0,0 0 0,0 0 0,0-1 0,0 1 0,1-1 1,-1 0-1,1 1 0,0-1 0,0-1 0,6 6 0,-6-6 5,0-1-1,0 1 1,1-1-1,-1 0 1,0 0-1,0 0 1,1-1-1,-1 1 1,0-1-1,1 0 1,-1 0-1,0 0 1,1 0-1,-1-1 1,0 1-1,1-1 1,-1 0-1,0 0 1,0 0-1,1 0 1,3-3-1,6-3 103,0-1-1,-1 0 1,0 0 0,0-2-1,-1 1 1,0-1-1,18-23 1,-16 15 123,0 0 0,-1 0-1,0-1 1,13-34 0,-22 46-151,0 0 0,-1 0 0,1 0 0,-2-1 0,1 1 0,-1-1 0,0 0 0,-1 1 0,0-1 0,-1-14 0,0 18-95,0 0 1,0 1 0,0-1-1,-1 1 1,1-1 0,-1 1 0,0 0-1,0-1 1,0 1 0,0 0-1,-1 0 1,1 1 0,-1-1-1,0 0 1,1 1 0,-1 0 0,0-1-1,-1 1 1,1 0 0,0 1-1,-1-1 1,1 1 0,-6-3 0,3 2-134,0 0 1,-1 1 0,1-1 0,0 1 0,-1 0 0,1 0 0,-1 1-1,1 0 1,-1 0 0,0 1 0,-6 1 0,2 2-244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20868,'-2'0'1841,"1"3"-1353,1 7-200,0 7 760,0 2-264,1 11-376,2 6-183,0 1-185,1 2 32,-1-5-144,-2-1-136,4-6-481,-2-5-311,-1-12 808,0-9-168,6 5-144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54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21253,'3'-2'174,"1"0"0,-1 1 1,1-1-1,-1 1 1,1-1-1,0 1 1,-1 0-1,1 0 0,0 1 1,0-1-1,0 1 1,-1 0-1,1 0 1,0 0-1,0 0 1,0 1-1,0 0 0,-1-1 1,1 1-1,0 1 1,-1-1-1,1 0 1,-1 1-1,1 0 0,4 3 1,-5-3-140,0 1 0,0-1 0,-1 1 0,1-1 1,-1 1-1,1 0 0,-1 0 0,0 0 0,0 0 0,0 1 0,0-1 0,-1 1 1,0-1-1,1 1 0,-1-1 0,0 1 0,-1 0 0,1-1 0,-1 1 0,1 0 1,-1 0-1,0-1 0,-1 1 0,1 0 0,-1 0 0,0 3 0,-3 5-20,0 0-1,-1-1 0,0 1 1,0-1-1,-10 13 0,-41 52 29,34-47-14,4-6 10,10-13-6,-1 1-1,1 0 0,1 0 1,0 1-1,-10 21 0,17-32-29,0 0-1,0-1 1,0 1 0,0 0-1,0-1 1,0 1-1,-1 0 1,2 0 0,-1-1-1,0 1 1,0 0 0,0-1-1,0 1 1,0 0-1,0-1 1,1 1 0,-1 0-1,0-1 1,1 1 0,-1-1-1,0 1 1,1 0-1,-1-1 1,1 1 0,-1-1-1,1 1 1,-1-1 0,1 0-1,-1 1 1,1-1-1,0 1 1,-1-1 0,1 0-1,-1 1 1,1-1 0,0 0-1,-1 0 1,1 0-1,0 1 1,-1-1 0,1 0-1,0 0 1,0 0 0,-1 0-1,1 0 1,0 0-1,40-3 18,-34 2-21,18-1-219,-1-1 1,1-1 0,-1-1 0,0-1 0,36-15 0,-38 6 13,-2-4-57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0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16291,'0'0'41,"0"1"0,0-1-1,0 0 1,0 0-1,0 0 1,0 0-1,0 0 1,0 0 0,0 0-1,0 0 1,0 0-1,0 0 1,0 0-1,0 0 1,0 1-1,0-1 1,0 0 0,0 0-1,0 0 1,0 0-1,0 0 1,0 0-1,0 0 1,0 0-1,0 0 1,0 0 0,0 0-1,0 0 1,0 0-1,0 0 1,0 0-1,0 1 1,0-1-1,0 0 1,0 0 0,1 0-1,-1 0 1,0 0-1,0 0 1,0 0-1,0 0 1,0 0 0,0 0-1,0 0 1,0 0-1,0 0 1,0 0-1,0 0 1,0 0-1,1 0 1,-1 0 0,0 0-1,0 0 1,0 0-1,0 0 1,0 0-1,0 0 1,0 0-1,0-1 1,-2 15 1389,-10 26 233,9-29-898,-4 14-74,1-1-1,1 1 0,-1 27 0,5-38-680,1 1 1,0 0-1,2 0 1,-1 0-1,2 0 1,6 22-1,-3-16-622,-4-14-14,-1 0 1,2 0-1,-1 0 0,5 8 1,-12-16-1008</inkml:trace>
  <inkml:trace contextRef="#ctx0" brushRef="#br0" timeOffset="1">32 238 14099,'-16'-15'2168,"3"3"-1199,10 5-321,7 5 1464,8 2-759,7 2-217,8-1-408,0-1-272,7-1-720,5-2-392,-2-7 600,6-4-168,-5-14-96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2:5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39 17012,'0'-2'128,"-1"0"1,1 1-1,0-1 1,-1 0 0,1 0-1,-1 1 1,0-1 0,1 0-1,-1 1 1,0-1-1,0 1 1,0-1 0,0 1-1,0-1 1,0 1 0,-1 0-1,1 0 1,0-1-1,-1 1 1,1 0 0,-1 0-1,1 0 1,-1 1-1,0-1 1,1 0 0,-1 0-1,0 1 1,1-1 0,-1 1-1,0 0 1,0-1-1,0 1 1,1 0 0,-1 0-1,0 0 1,0 0-1,0 1 1,1-1 0,-1 0-1,0 1 1,0-1 0,1 1-1,-1 0 1,-2 1-1,-5 2 22,1 0 1,1 1-1,-1 0 0,0 0 0,1 1 0,0 0 0,-10 12 0,8-7-58,0 0-1,1 1 1,0 0 0,1 0-1,1 1 1,0 0 0,1 0-1,0 0 1,1 1 0,0-1 0,1 1-1,-3 28 1,6-39-63,0 0 0,0 0-1,1 0 1,-1 0 0,1-1 0,-1 1 0,1 0-1,0 0 1,0-1 0,0 1 0,0 0-1,0-1 1,1 1 0,-1-1 0,1 1 0,0-1-1,0 0 1,0 0 0,3 3 0,-2-3 4,0 0 0,0 0 0,0-1 1,0 1-1,0-1 0,1 1 1,-1-1-1,1 0 0,-1 0 1,1-1-1,-1 1 0,1-1 0,-1 0 1,1 0-1,5 0 0,0-2 21,-1 1 0,1-1 0,0-1 0,-1 0 0,1 0 0,-1 0 0,0-1 0,0-1 0,0 1 0,10-9 0,-7 4 30,0 0 0,-1 0 1,0-1-1,0-1 0,15-21 0,-22 27-69,0 0-1,0 0 1,-1-1 0,0 1-1,0 0 1,0-1-1,-1 0 1,0 1 0,0-1-1,0 0 1,-1 1-1,1-1 1,-1 0 0,-1 0-1,1 1 1,-1-1-1,0 0 1,-3-10 0,2 13-76,1-1 0,-1 1 0,1 0 0,-1 0 1,0 0-1,0 0 0,-1 0 0,1 0 0,-1 0 0,1 1 1,-1-1-1,0 1 0,0 0 0,0-1 0,0 2 1,0-1-1,0 0 0,-1 0 0,1 1 0,0 0 1,-1 0-1,1 0 0,-1 0 0,0 0 0,1 1 0,-1 0 1,0 0-1,1 0 0,-8 0 0,1 2-203,0 1-1,-1-1 1,2 1 0,-1 1-1,0 0 1,0 0-1,-11 8 1,-7 5-444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3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18172,'8'8'2656,"7"-4"-1463,5-7-449,8-3 2457,8-2-1913,6-2-232,4-2-520,-1 2-344,-2 3-760,-4 4-536,-14 2 896,-8 1-232,-17 1-128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3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21293,'17'20'2200,"9"-10"-1568,7-6-336,5-4 912,11 0-1120,1-5-408,8-8 368,-4-6-224,-5-1-192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57 207 12555,'53'-74'4487,"-6"10"-1045,-42 56-2936,-3 5-245,0 0 0,0 0 0,0 0 0,0 0-1,0-1 1,-1 1 0,1-1 0,-1 1-1,0-1 1,0 1 0,0-1 0,0 0-1,0-6 1,-2 9-222,1 1-1,0 0 1,0-1-1,0 1 1,-1 0-1,1-1 1,0 1-1,0 0 0,-1-1 1,1 1-1,0 0 1,-1 0-1,1-1 1,0 1-1,-1 0 1,1 0-1,0-1 1,-1 1-1,1 0 1,-1 0-1,1 0 1,0 0-1,-1 0 1,1 0-1,-1 0 0,1 0 1,-1 0-1,1 0 1,0 0-1,-1 0 1,1 0-1,-1 0 1,1 0-1,0 0 1,-1 0-1,1 0 1,-1 1-1,1-1 1,0 0-1,-1 0 1,1 0-1,0 1 0,-1-1 1,1 0-1,0 1 1,0-1-1,-1 1 1,-19 14 564,3 1-417,2 0-1,-24 33 1,32-41-204,2 1 0,-1 1 0,1-1-1,0 1 1,1 0 0,0 0 0,1 0 0,-3 12 0,6-20 10,0 0 1,0 1 0,0-1 0,0 0 0,0 1 0,1-1 0,-1 0 0,1 1 0,-1-1 0,1 0 0,0 0 0,0 1 0,0-1 0,0 0 0,0 0 0,1 0 0,-1 0 0,0 0 0,1-1 0,0 1 0,-1 0 0,5 2-1,4 3-3,0 0 0,0-1 0,17 8-1,9 5-18,-27-13 21,0 1 1,0 0-1,-1 1 0,0 0 0,0 0 0,-1 0 0,0 1 1,0 1-1,-1-1 0,0 1 0,5 11 0,-9-15 5,0 0-1,0 0 1,0 0 0,-1 1-1,0-1 1,0 0-1,0 0 1,-1 1-1,0-1 1,0 0-1,-1 1 1,0-1-1,0 0 1,0 1-1,-1-1 1,1 0-1,-2 0 1,1 0 0,-1-1-1,0 1 1,-4 6-1,1-4 17,1-1 1,-1-1-1,-1 1 1,1-1-1,-1 0 0,0-1 1,-1 1-1,1-1 0,-1-1 1,-10 5-1,13-6 0,1-1-1,-1-1 1,1 1 0,-1 0-1,0-1 1,0 0-1,1 0 1,-1-1 0,0 1-1,0-1 1,0 0 0,0-1-1,0 1 1,0-1-1,0 0 1,1 0 0,-1 0-1,0-1 1,1 1 0,-6-4-1,7 3-17,0-1 0,0 1 0,0-1 0,0 0 0,1 0 0,-1 0 0,1 0 0,0 0 0,0 0 0,0-1 0,1 1 0,-1-1 0,1 0 0,0 1 0,0-1 0,0 0 0,0 0 0,0 1 0,1-1 0,0 0 0,0 0 0,0 0 0,0 0 0,1 0 0,0-4 0,2-5-32,-1 1 1,1 0-1,1 0 0,0 1 0,1-1 1,11-19-1,-7 17 23,1 0-1,1 0 1,0 1-1,0 0 1,2 1 0,18-14-1,88-55 412,-22 18 467,-93 59-787,1 1 1,-1-1-1,0 0 0,0 0 1,0-1-1,-1 1 0,1-1 0,-1 1 1,3-7-1,-6 9-50,1 1-1,0-1 1,0 0-1,-1 0 1,1 1-1,-1-1 1,0 0-1,1 0 1,-1 0-1,0 1 1,0-1 0,0 0-1,0 0 1,-1 0-1,1 0 1,0 1-1,-1-1 1,1 0-1,-1 0 1,0 1-1,1-1 1,-1 0-1,0 1 1,0-1 0,0 1-1,0-1 1,0 1-1,-1-1 1,1 1-1,0 0 1,-3-2-1,-3-2-43,0 1-1,0 1 0,-1-1 1,1 1-1,-1 0 0,1 1 1,-1 0-1,0 0 0,0 1 1,0 0-1,0 0 1,0 1-1,-13 0 0,14 1-288,-1 0-1,1 0 0,0 0 0,0 1 1,0 0-1,0 0 0,0 1 1,0 0-1,-6 3 0,10-4 113,1 0 0,-1-1 0,1 1-1,0 0 1,0 0 0,0 0-1,0 1 1,0-1 0,0 0 0,1 1-1,-1-1 1,1 1 0,-1-1 0,1 1-1,0 0 1,0 0 0,0-1-1,0 6 1,0 10-942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7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0 20036,'-5'21'1857,"-3"1"-1385,-8 7-144,0 10 936,-8 4-600,-1 4-48,-5-1-144,6 6-39,0-8-49,1-4-32,4-7-240,2-6-216,7-8-480,1-8-337,6-11-615,-1-8 1184,1-11-288,2-5-312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3:2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72 18420,'0'2'87,"-10"23"1245,-7 32 1,15-51-1117,0 0 1,1 1-1,0-1 1,1 0-1,-1 0 0,1 1 1,1-1-1,-1 0 1,1 0-1,0 1 1,2 7-1,-2-13-160,-1 1-1,1-1 1,-1 0-1,1 0 1,0 0-1,0 1 1,-1-1 0,1 0-1,0 0 1,0 0-1,0 0 1,0 0-1,0 0 1,0-1-1,0 1 1,0 0 0,1-1-1,-1 1 1,0 0-1,0-1 1,0 1-1,2-1 1,0 1 4,-1-1 1,0 0-1,1 0 1,-1 0-1,1-1 1,-1 1-1,0-1 1,0 1-1,1-1 1,-1 0-1,4-1 1,2-2 83,-1-1 0,1 0 0,-1 0 0,0 0-1,10-11 1,-8 7 83,0-2 1,-1 1-1,0-1 0,-1 0 0,11-21 0,-16 28-167,0-1 0,0 1 1,0-1-1,-1 1 0,0-1 0,0 1 1,0-1-1,0 0 0,-1 0 0,0 1 0,0-1 1,0 0-1,-1 0 0,1 1 0,-1-1 1,0 0-1,0 1 0,-1-1 0,-2-6 1,2 9-46,1 0 0,0 0 0,-1 0 0,1 0 0,-1 0 0,0 0 1,0 0-1,1 1 0,-1-1 0,0 1 0,0 0 0,-1-1 1,1 1-1,0 0 0,0 0 0,-5-1 0,3 1-89,-1 0 1,0 0-1,0 1 0,0 0 0,1 0 1,-1 0-1,0 0 0,-5 2 0,-6 2-561,0 0 0,1 1 0,-28 14-1,25-11 93,3 0-181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5:23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67 108 16235,'0'-11'1067,"1"0"0,1 0 0,-1 1-1,2-1 1,-1 1 0,2-1 0,5-12-1,-9 22-1031,0 1-1,0-1 1,0 1 0,1-1-1,-1 1 1,0 0-1,0-1 1,1 1-1,-1-1 1,0 1-1,1-1 1,-1 1 0,1 0-1,-1-1 1,0 1-1,1 0 1,-1-1-1,1 1 1,-1 0 0,1 0-1,-1-1 1,1 1-1,-1 0 1,1 0-1,-1 0 1,1 0-1,-1 0 1,1 0 0,0 0-1,0 0-8,0 0 0,0 1 1,0-1-1,0 1 0,0-1 0,0 1 0,0-1 0,0 1 0,0 0 0,-1-1 0,1 1 1,0 0-1,0 1 0,19 27 58,-17-21-78,1 1 0,-2-1 0,1 0 0,-1 1 0,0 0 0,-1-1 0,0 1 0,0 0 0,-1 0 1,0 0-1,-1-1 0,0 1 0,0 0 0,-1 0 0,0-1 0,-4 11 0,-6 13 113,-2 0 1,-34 57-1,-2 4 144,47-87-242,1-1 0,-1 1-1,2 0 1,-1 0-1,0 0 1,1 0-1,0 0 1,0 11-1,2-15-14,-1 0-1,0 0 1,1 0-1,-1 0 1,1-1-1,0 1 1,-1 0-1,1 0 1,0-1-1,0 1 1,0 0 0,0-1-1,1 1 1,-1-1-1,0 1 1,1-1-1,-1 0 1,1 0-1,-1 0 1,1 0-1,0 0 1,-1 0-1,1 0 1,0 0-1,0 0 1,-1-1-1,1 1 1,0-1-1,0 1 1,0-1-1,3 0 1,9 1-53,1 0 0,0-1 1,-1-1-1,1 0 0,-1-1 1,0-1-1,0 0 0,27-10 1,-40 12-10,0 0 1,0 1 0,0-1 0,0 0-1,0 0 1,0 0 0,0 0 0,0 1-1,0-1 1,0 0 0,-1-1-1,1 1 1,0 0 0,-1 0 0,1 0-1,-1 0 1,1 0 0,-1-1 0,0 1-1,0 0 1,1 0 0,-1-1-1,0 1 1,0 0 0,0 0 0,0-2-1,1-19-368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5:24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 15995,'0'-1'119,"-1"0"0,1 0 0,-1 0 0,1 0 0,-1 0 0,0 0 0,0 0 0,1 0 1,-1 0-1,0 0 0,0 0 0,0 1 0,0-1 0,0 0 0,0 1 0,0-1 0,0 1 0,0-1 0,-1 1 0,1-1 0,0 1 0,0 0 0,0 0 0,-2-1 0,1 2 26,1-1 1,-1 0 0,0 1 0,1-1-1,-1 1 1,0 0 0,1 0 0,-1-1-1,1 1 1,-1 0 0,1 0 0,0 1-1,-1-1 1,-1 2 0,-1 2 84,-1 0-1,2 0 1,-1 1 0,0-1 0,1 1 0,0 0-1,1 0 1,-3 6 0,3-3-153,0 0-1,0 1 1,1-1 0,0 0 0,1 1-1,0-1 1,1 0 0,0 0 0,0 1-1,5 17 1,-4-23-42,-1-1 0,0 1-1,1-1 1,0 1 0,-1-1 0,1 0-1,1 0 1,-1 0 0,0 0 0,1 0-1,0 0 1,-1-1 0,1 1 0,0-1 0,0 0-1,1 0 1,-1 0 0,0 0 0,1 0-1,-1-1 1,1 1 0,-1-1 0,1 0-1,0 0 1,-1-1 0,1 1 0,0-1 0,0 0-1,5 0 1,-2-1 97,0 0 1,0-1-1,-1 0 0,1 0 0,0 0 1,-1-1-1,1 0 0,-1 0 0,0-1 1,0 0-1,0 0 0,-1 0 0,1-1 1,-1 0-1,9-10 0,-12 12-46,1-1-1,0 1 1,-1-1-1,0 0 0,0 0 1,0 0-1,0 0 1,-1 0-1,1 0 1,-1 0-1,1-8 0,-2 9-63,0 0 0,0 0-1,0 0 1,0 0 0,-1 0-1,0 0 1,1 0-1,-1 1 1,0-1 0,0 0-1,-1 1 1,1-1 0,0 0-1,-1 1 1,0 0 0,1-1-1,-1 1 1,0 0-1,-3-2 1,2 1-120,0 0 1,0 0-1,0 1 1,-1 0-1,1 0 0,-1 0 1,0 0-1,0 0 0,1 1 1,-1-1-1,0 1 0,0 0 1,0 1-1,-1-1 0,-4 0 1,0 2-211,1-1-1,0 1 1,0 0 0,-1 1 0,1 0 0,-12 5 0,-3 2-454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5:16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14046 442 12940,'-12'-4'22,"-203"-82"79,176 68-64,-1 2 1,0 1-1,-1 2 1,-1 2-1,0 1 0,0 3 1,-52-3-1,-301 2 76,-241-22-39,284-20-83,-216-23 7,-712-8 814,81 72 49,957 10-831,-1035 50-118,715-21 75,-176 8-186,-855 30-67,-255-38 645,918 3-836,4 57 178,849-80 261,0 4 0,1 3 0,0 4 0,-72 30 0,122-40 5,-1 1 0,2 1 0,0 2 0,0 0 1,1 2-1,1 1 0,1 0 0,1 2 0,0 0 0,1 1 0,2 2 0,0-1 0,1 2 0,-14 27 1,16-20-2,0 0 1,2 1 0,1 1-1,2 0 1,1 0 0,2 1-1,1 0 1,2 1 0,1-1-1,2 1 1,4 56-1,1-74-6,0 0-1,1 0 0,0-1 0,2 0 0,0 0 0,0 0 0,2-1 0,0 0 0,0-1 0,2 0 0,-1-1 0,14 13 0,9 7 8,1-2 0,1-1-1,51 33 1,-15-20-12,1-2 0,3-4 0,1-3 0,1-3 0,92 23 0,19-7 113,207 24 1,461 1-11,6-65-6,-367-7-57,133 34-15,-3 34 0,-12-1 0,1-32 0,647-66 0,233 18 22,-1135 17-7,444-40 172,-268-41-77,875-244-1,-1286 284-72,221-97-1,-301 113-19,-1-2 1,-1-1-1,-1-3 1,-1-1-1,-2-3 0,-1 0 1,-1-3-1,37-45 1,-57 60 123,-1-1 1,-1-1 0,0-1-1,18-43 1,-29 58-47,0-1 0,0 1 0,-1-1-1,0 0 1,-1 0 0,0 0 0,0 1 0,0-1 0,-1 0-1,0 0 1,-1 0 0,0 0 0,0 0 0,-1 0 0,0 0-1,0 1 1,-1-1 0,0 1 0,-5-10 0,-31-44-39,-3 2 1,-2 2 0,-2 2-1,-86-78 1,93 99-32,-1 3-1,-2 1 1,-1 2 0,-2 2 0,0 2 0,-86-31 0,22 18-291,-214-42 0,316 78 147,-2 0-189,0 0 0,0-1 0,1 0 0,-1-1 1,1 1-1,-1-2 0,1 1 0,0-1 0,0 0 0,0-1 0,1 0 1,-10-8-1,-8-17-4507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0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 13379,'1'3'43,"0"0"0,-1-1-1,1 1 1,0 0 0,1-1 0,-1 1 0,0-1 0,1 0 0,-1 1-1,1-1 1,0 0 0,0 0 0,0 0 0,0 0 0,0 0 0,0 0-1,0-1 1,1 1 0,-1-1 0,1 1 0,-1-1 0,4 1 0,8 4-44,1-1 0,26 6 0,-40-10 11,54 9 18,0-1 0,0-3 0,99-2 0,166-32 184,62-45 556,-104 16-113,-138 34-298,220-7 0,-292 29-273,1 3 1,-1 4-1,0 2 1,-1 3-1,87 26 1,-128-27 134,-1 1 1,0 1 0,-1 1-1,-1 1 1,0 1 0,34 28-1,-49-36-2,0-1-1,1 0 1,0 0-1,0-1 1,1-1 0,-1 1-1,1-1 1,0-1-1,0 0 1,19 3-1,-28-6-188,-1 0-1,0 0 0,1 0 0,-1 0 1,0-1-1,0 1 0,1 0 1,-1 0-1,0 0 0,0 0 1,1-1-1,-1 1 0,0 0 0,0 0 1,0 0-1,0-1 0,1 1 1,-1 0-1,0 0 0,0-1 1,0 1-1,0 0 0,0 0 0,1-1 1,-1 1-1,0 0 0,0-1 1,0 1-1,0 0 0,0 0 1,0-1-1,0 1 0,0 0 0,0-1 1,0 1-1,0 0 0,-1-1 1,1 1-1,0 0 0,0 0 1,0-1-1,0 1 0,0 0 0,0 0 1,-1-1-1,1 1 0,0 0 1,0 0-1,0-1 0,-1 1 1,1 0-1,0 0 0,0 0 1,-1-1-1,-4-6 185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16748,'-1'12'1880,"2"7"-944,5 1-336,5 6 993,5 4-433,4 6-200,1 0-176,1 4-312,-3 3-152,-9 4-224,-6 0-144,-10 4-168,-8-4-160,-10 0-352,-5-1-312,-6-10 776,5-7-216,9-14-136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05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5 515 14363,'0'0'21,"0"0"1,0 0-1,0 0 0,0 0 1,0 1-1,0-1 0,0 0 1,0 0-1,-1 0 0,1 0 1,0 0-1,0 0 0,0 0 1,0 0-1,0 0 0,0 0 1,0 0-1,0 0 0,0 0 1,-1 0-1,1 0 0,0 0 1,0 0-1,0 0 0,0 0 1,0 0-1,0 0 0,0 0 1,0 0-1,-1 0 0,1 0 1,0 0-1,0 0 0,0 0 1,0 0-1,0 0 0,0 0 1,0 0-1,0 0 0,0 0 1,-1 0-1,1 0 0,0 0 1,0 0-1,0 0 0,0 0 1,0 0-1,0-1 0,0 1 1,0 0-1,0 0 0,0 0 1,0 0-1,0 0 0,0 0 1,0 0-1,0 0 0,0 0 1,0-1-1,0 1 0,0 0 0,0 0 1,0 0-1,0 0 0,0 0 1,0 0-1,0 0 0,0 0 1,0-1-1,9-6 516,19-9-30,49-24 96,2 4 0,133-41 1,-151 61-517,1 2-1,0 2 1,1 4 0,85-2 0,-67 14-93,148 24 0,-140-13 91,104 2 1,-148-17 111,0-2 1,-1-2-1,1-2 1,-1-2 0,64-21-1,-72 17 25,0-2-1,0-1 1,-2-2 0,0-1-1,-1-2 1,51-41-1,-76 55-174,1-1 0,-2-1 0,1 0-1,10-15 1,-16 20-139,0 0 0,0-1 0,0 1-1,0-1 1,-1 1 0,0-1 0,0 0 0,0 1-1,0-1 1,0 0 0,-1 0 0,0 0 0,1 1-1,-1-1 1,-1 0 0,0-6 0,-3-5-218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06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10746,'0'2'124,"0"0"0,0 0-1,1-1 1,-1 1 0,0 0-1,1 0 1,-1-1 0,1 1 0,0 0-1,-1-1 1,1 1 0,0-1-1,0 1 1,0-1 0,0 1-1,0-1 1,0 0 0,1 1-1,-1-1 1,3 2 0,2 2 209,0-1 1,0 0-1,13 7 1,-4-5-187,0 0 0,0 0 0,1-2 0,27 5 0,70 4 430,-95-12-489,249 9 784,16 1-397,-235-6-432,0 2-1,0 2 1,81 26 0,-115-30-29,-1 1 0,0 1 1,0-1-1,0 2 0,-1 0 1,0 1-1,-1 0 0,0 0 1,18 20-1,-14-9 97,0 0-1,-1 0 1,-1 1-1,19 44 1,-20-35 42,-1 0 1,-1 1-1,-2 0 1,6 47-1,2 127 979,-12-128-551,-4-66-511,0-7-104,0-1 0,0 1-1,0-1 1,0 1-1,1-1 1,-1 1 0,1-1-1,0 1 1,0-1 0,3 6-1,-4-9 20,0 0 0,0 0 1,0 0-1,0 0 0,0 0 0,0 0 0,0 0 0,0 0 0,0 0 0,0 0 0,0 0 0,0 0 0,0 0 0,0-1 0,0 1 0,0 0 0,0 0 0,0 0 0,0 0 1,0 0-1,0 0 0,0 0 0,1 0 0,-1 0 0,0 0 0,0 0 0,0 0 0,0 0 0,0 0 0,0 0 0,0 0 0,0 0 0,0 0 0,0 0 0,0 0 0,0 0 1,0 0-1,0 0 0,0 0 0,0 0 0,0 0 0,0 0 0,1 0 0,-1 0 0,0 0 0,0 0 0,0 0 0,0 0 0,0 0 0,0 0 0,0 0 0,0 0 1,0 0-1,0 0 0,0 0 0,0 0 0,0 0 0,0 0 0,0 0 0,0 0 0,0 0 0,0 0 0,0 0 0,1 0 0,-1 0 0,0-9-382,-3-9 68,-4 1-131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06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1 160 14587,'20'35'1229,"22"52"0,-28-56-474,0-1-1,34 51 0,-47-79-671,1 0 0,-1 0 0,0 0 0,1-1 0,-1 1 0,1 0 0,0-1 0,-1 0 0,1 1 0,0-1 0,0 0 0,0 0 0,0 1 0,0-2 0,0 1 0,0 0 0,0 0 0,1-1 0,-1 1 0,0-1 0,3 1 0,-1-2 21,-1 0-1,0 1 1,1-1 0,-1-1-1,0 1 1,0 0 0,0-1-1,0 1 1,0-1-1,0 0 1,-1 0 0,1 0-1,3-4 1,23-22 618,-2-1 0,47-63 0,36-76-1239,-91 137-169,-16 26 364,0 1 1,-1-1 0,0 0 0,0 0-1,0 0 1,-1 0 0,1 0-1,-1 0 1,0 0 0,0-10 0,0 1-681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40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51 198 10906,'-14'2'1217,"12"-1"-1017,0-1-1,0 1 1,0-1 0,0 1 0,0-1-1,0 0 1,0 0 0,0 0-1,0 0 1,-1 0 0,1-1-1,0 1 1,0-1 0,0 1 0,0-1-1,-2 0 1,31-3 1438,-15 2-1563,-1 1 0,1 0 0,0 0 0,0 2 0,19 2 0,-14-2 30,32 0 1,110-20 166,17-3-197,107 14-15,-62-6 174,58-2 183,-128 4-265,-134 9-102,-23 1 141,-28 1 16,-160 13-123,132-6-100,-1-2-1,-109-8 1,-61-27-28,-234-20-82,445 51 91,1-2 0,-24-5 0,71 3-291,-19 4 170,98-12-944,-69 2 851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5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17220,'20'-11'2144,"6"1"-1248,7-8-368,11 4 1105,7-3-569,2 1-176,3 2-288,-3-1-224,-8 5-512,-7-2-376,-10 9-576,-6-3-216,-9 4 960,-6-2-280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5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 15963,'0'5'1841,"8"-2"-857,11-4-312,15-6 1233,9-3-617,8-3-360,4 1-176,1-4-632,-1 2-472,-8 4 1400,-7 0-1056,-10 7-16,-7-3-48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5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19356,'5'7'1376,"1"1"-1152,1 0-71,8 7 255,-2 0-104,5 9-56,-1-4-96,-1 10-80,-6 3-8,-10 3-8,-3 4-32,-11-1-8,-3-1-96,-6-3-448,0 2-265,-1-10 665,2-2-144,6-10-88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59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73 463 13267,'4'-4'352,"-1"0"0,0 0 0,0-1 1,-1 1-1,1-1 0,-1 1 0,0-1 1,0 0-1,-1 0 0,1 0 0,-1 0 0,0 0 1,0 0-1,-1 0 0,1 0 0,-1 0 0,-1 0 1,1-1-1,-2-7 0,2 12-300,0 1-1,-1-1 1,1 0-1,0 0 1,-1 1-1,1-1 1,0 0-1,-1 1 1,1-1-1,-1 0 1,1 1-1,-1-1 1,0 0-1,1 1 1,-1-1-1,1 1 1,-1-1-1,0 1 1,0 0-1,1-1 1,-1 1-1,0 0 1,0-1-1,1 1 1,-1 0-1,0 0 1,0 0-1,0 0 1,1 0-1,-1-1 1,0 2-1,0-1 1,0 0-1,1 0 1,-1 0-1,0 0 1,0 0-1,0 1 1,1-1-1,-1 0 1,0 1-1,0-1 1,0 1-1,-2 1 3,0-1 0,0 1-1,0 1 1,0-1 0,0 0 0,0 0-1,1 1 1,-4 4 0,-1 4 32,0 0-1,-9 21 1,14-28-76,0 1 0,0 0 0,0 0 0,1 0 0,0 0 0,0 0 0,0 0 0,1 1 0,-1 8 0,2-14-5,-1 1 1,0 0-1,0-1 0,0 1 0,1 0 0,-1 0 0,0-1 0,1 1 1,-1-1-1,0 1 0,1 0 0,-1-1 0,1 1 0,-1-1 0,1 1 1,-1-1-1,1 1 0,0-1 0,-1 1 0,1-1 0,-1 0 0,1 1 0,0-1 1,0 0-1,-1 0 0,1 1 0,0-1 0,-1 0 0,1 0 0,0 0 1,0 0-1,-1 0 0,1 0 0,0 0 0,0 0 0,-1 0 0,1 0 1,0 0-1,1-1 0,28-10 156,-15 2-78,-1 0 0,-1 0 1,1-2-1,-2 0 0,1 0 0,-2-1 0,17-21 0,0-4 380,34-60 0,-49 74-219,-1-1 1,13-35-1,-21 46-116,0-1 0,-1 0 0,0 1 0,-1-1 0,0 0 0,-1-15-1,-1 27-97,0-1-1,0 1 1,-1 0-1,1 0 1,0 0-1,-1 0 1,1 0-1,-3-4 1,3 6-22,0-1 0,-1 1-1,1-1 1,0 1 0,0-1 0,-1 1 0,1 0-1,-1-1 1,1 1 0,0-1 0,-1 1 0,1 0 0,-1 0-1,1-1 1,-1 1 0,1 0 0,-1 0 0,1 0-1,-1-1 1,1 1 0,-1 0 0,1 0 0,-2 0 0,1 0-2,-1 1 0,1-1 0,-1 1 0,1 0 0,-1 0 1,1-1-1,-1 1 0,1 0 0,0 0 0,0 0 0,-1 1 1,1-1-1,0 0 0,0 0 0,0 1 0,0-1 1,0 0-1,0 1 0,1-1 0,-2 4 0,-6 13-66,1 1 0,1-1 0,1 2-1,1-1 1,0 0 0,2 1 0,0 0-1,1 0 1,1-1 0,1 1 0,0 0 0,8 31-1,-7-43-206,1 0-1,-1 1 0,2-1 0,-1-1 0,1 1 1,8 11-1,-10-16 189,0 0 0,1 0 0,-1-1 1,0 1-1,1-1 0,0 0 0,-1 0 1,1 0-1,0 0 0,0 0 0,0-1 0,0 1 1,0-1-1,0 0 0,1 0 0,-1 0 1,0 0-1,7 0 0,21-5-733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7:5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0 278 15755,'4'-1'211,"0"0"0,0 1 0,-1-1 0,1 0 0,-1-1 0,1 1 0,-1-1 0,1 1 0,-1-1 0,0 0 0,1 0 0,-1-1 0,-1 1 0,1-1 1,0 1-1,0-1 0,2-4 0,5-5 456,-1 0 1,13-25 0,-17 27-429,0 0-1,0-1 1,-1 0 0,0 0 0,2-13 0,-5 18-158,0 0 0,0 0 0,-1 0 1,0 0-1,0 0 0,0 0 0,-1 0 0,0-1 0,0 1 0,0 1 1,-3-9-1,3 13-67,1 0 0,0 0 0,-1-1 0,1 1 0,0 0 0,-1 0 0,0 0 0,1 0 0,-1 0-1,0 0 1,1 0 0,-1 0 0,0 0 0,0 0 0,0 0 0,0 0 0,0 1 0,0-1 0,0 0 0,0 1 0,0-1 0,0 1 0,0-1 0,0 1 0,0-1 0,-1 1 0,1 0 0,0 0 0,0 0 0,0-1 0,-1 1 0,1 0 0,0 0 0,0 1 0,-1-1 0,1 0 0,0 0 0,0 1 0,0-1 0,-1 0-1,1 1 1,0-1 0,0 1 0,0 0 0,0-1 0,0 1 0,-2 1 0,-1 2 7,-1 0 0,1 0-1,-1 1 1,1 0-1,0-1 1,1 1 0,-1 1-1,-3 6 1,0 4-7,1 1 0,0-1 0,1 1 0,1 0 0,0 0 0,1 1 1,1-1-1,1 22 0,1-36-9,0 1 1,0-1 0,0 0 0,1 1 0,-1-1-1,1 1 1,0-1 0,0 0 0,1 1-1,-1-1 1,1 0 0,-1 0 0,5 6-1,-5-8 5,0 0-1,1 0 0,-1 1 1,1-1-1,-1 0 0,1 0 1,-1-1-1,1 1 0,0 0 1,-1 0-1,1-1 0,0 1 0,-1-1 1,1 1-1,0-1 0,0 0 1,0 0-1,0 0 0,-1 0 1,1 0-1,0 0 0,0-1 1,0 1-1,-1 0 0,1-1 0,0 1 1,3-3-1,4 0 47,-1-2 0,1 1 1,-1-1-1,0-1 0,0 0 0,8-7 0,42-46 297,-38 37-223,22-27 183,-24 28-110,27-27 0,-45 47-201,1 1 0,-1 0 1,0-1-1,1 1 0,-1 0 0,0-1 1,1 1-1,-1 0 0,0-1 0,1 1 0,-1 0 1,1 0-1,-1 0 0,0-1 0,1 1 0,-1 0 1,1 0-1,-1 0 0,1 0 0,-1 0 0,1 0 1,-1 0-1,0 0 0,1 0 0,-1 0 0,1 0 1,-1 0-1,1 0 0,-1 0 0,1 0 0,-1 1 1,1-1-1,0 1 1,0 0 0,-1 0 0,1 0 0,0 0 0,-1 0 0,1 0 1,-1 0-1,0 0 0,1 0 0,-1 1 0,0-1 0,1 2 0,0 46 11,-1-40-21,-1 2 7,2-1-1,-1 0 0,1 0 1,1 0-1,5 20 1,-6-28 1,0-1 1,-1 1 0,1 0-1,0-1 1,0 1 0,0 0-1,0-1 1,0 1 0,0-1-1,0 1 1,0-1 0,1 0-1,-1 0 1,1 1 0,-1-1-1,1 0 1,-1 0 0,1 0-1,0-1 1,-1 1 0,1 0-1,0-1 1,0 1 0,-1-1-1,1 1 1,0-1 0,0 0-1,0 0 1,0 0 0,0 0-1,-1 0 1,1 0 0,0 0-1,0-1 1,0 1 0,-1-1-1,1 1 1,0-1 0,0 0-1,-1 0 1,3-1 0,11-6 17,0-1 0,-1 0 0,0-1 0,0-1 1,-1-1-1,0 0 0,12-14 0,18-17 36,-43 42-54,1 0 0,0 0 0,0 1-1,-1-1 1,1 0 0,0 1 0,0-1 0,0 1 0,0-1 0,0 1 0,0-1 0,0 1-1,0 0 1,0-1 0,0 1 0,0 0 0,0 0 0,0 0 0,1 0 0,-1 0 0,0 0 0,-1 1 0,1-1 0,0 0 0,-1 1 0,1-1 0,-1 1 0,1-1 0,-1 1 0,1-1 0,-1 1 0,1-1 0,-1 1 0,1-1 0,-1 1 0,0 0 0,1-1 0,-1 1 0,0-1 0,0 1 0,1 1 0,0 4 4,1 1 1,-1 0-1,0 0 1,-1 10 0,0-9-7,1 15-54,-1-8-262,1 0 0,0 0 0,7 29 0,-7-43 223,-1 0 0,0 0 1,1 0-1,-1 0 1,0 0-1,1 0 1,-1 0-1,1 0 1,-1 0-1,1-1 1,0 1-1,-1 0 0,1 0 1,1 1-1,-2-2 33,1 0-1,-1 0 0,0 0 0,1 0 0,-1 0 1,0 0-1,1 0 0,-1 0 0,1 0 0,-1 0 0,0 0 1,1 0-1,-1 0 0,0 0 0,1 0 0,-1 0 1,0 0-1,1 0 0,-1 0 0,0-1 0,0 1 1,1 0-1,-1 0 0,0 0 0,1-1 0,-1 1 1,0-1-1,2-1-134,0 0 1,0-1-1,0 0 0,-1 1 1,1-1-1,-1 0 1,2-5-1,7-24-733,3-10-157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15083,'-1'15'1464,"0"0"1,-5 17-1,4-24-1069,0 0 0,1 0 0,-1 0 0,2 0 0,-1 1 0,1-1 0,1 0 0,-1 0 0,1 0 0,1 0 0,3 13 0,-5-19-380,1-1 0,-1 0 0,1 0 0,-1 0 0,1 0 0,0 0 0,0 0 0,-1 0 0,1 0 0,0 0 0,0 0 0,0 0 0,0 0 0,0-1 0,0 1 0,0 0 0,0-1 0,0 1 0,0-1 0,1 1 0,-1-1 0,0 0 0,2 1 0,-1-1-4,0 0 0,1 0 0,-1 0 0,0-1 0,1 1 0,-1-1 0,0 1 0,0-1 0,1 0 0,-1 0 1,3-2-1,6-3 9,-2-1 0,1 0 0,15-15 1,-23 20-7,11-10 10,-10 7-21,1 1 1,-1 1-1,1-1 1,0 0-1,1 1 1,-1 0 0,0 0-1,1 0 1,0 1-1,0-1 1,5-1 0,-9 4-5,0 0 1,-1 0 0,1 0-1,-1 0 1,1 0 0,-1 1-1,1-1 1,-1 0-1,1 0 1,-1 0 0,1 0-1,0 1 1,-1-1 0,1 0-1,-1 1 1,0-1 0,1 0-1,-1 1 1,1-1 0,-1 1-1,0-1 1,1 0 0,-1 1-1,0-1 1,1 1-1,-1-1 1,0 1 0,0-1-1,1 1 1,-1 0 0,0-1-1,0 1 1,0 0 0,3 21-6,-3-18 8,1 19-160,0-1 1,-6 39 0,5-54 107,2-13-62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17900,'-1'20'2088,"-2"5"-1360,-1 1-303,-2 2 2055,2 7-1800,-1 0-208,2 6-200,2-3-16,1-3-232,0-2-136,4-6-496,-1-3-264,1-5-488,1-5 1024,-5-7-248,-3-5-265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1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154 542 17564,'-3'-2'196,"0"1"0,0 0 0,0 0 1,0 0-1,-1 1 0,1-1 0,0 1 0,0 0 1,0 0-1,0 0 0,-1 0 0,1 0 0,0 1 1,0-1-1,0 1 0,0 0 0,0 0 0,0 0 1,0 0-1,0 1 0,0-1 0,1 1 0,-1 0 1,0 0-1,-2 3 0,-5 2 7,0 2-1,2-1 1,-1 1 0,1 0-1,-9 12 1,16-19-194,0 0 0,0-1 0,0 1 0,-1 0 0,2 0 0,-1 0-1,0-1 1,0 1 0,1 0 0,-1 0 0,0 4 0,1-6-6,0 1-1,0-1 1,0 0-1,0 1 1,0-1 0,1 1-1,-1-1 1,0 0-1,0 1 1,0-1-1,1 0 1,-1 1 0,0-1-1,0 0 1,1 1-1,-1-1 1,0 0-1,0 1 1,1-1 0,-1 0-1,0 0 1,1 0-1,-1 1 1,0-1-1,1 0 1,-1 0 0,1 0-1,-1 0 1,0 0-1,1 1 1,-1-1 0,1 0-1,0 0 1,3-1 9,0 1-1,0-1 1,0 1 0,1-1 0,-1 0 0,0-1 0,0 1 0,-1-1 0,6-2 0,6-6 45,0 0 1,0-1-1,-1-1 1,-1 0-1,0-1 1,-1 0-1,0-1 1,-1 0 0,-1-1-1,0 0 1,10-22-1,-19 36-45,0 1 0,-1-1 0,1 0-1,-1 0 1,0 0 0,1 0 0,-1 0-1,0 0 1,1 0 0,-1 0 0,0 0-1,0 0 1,0 0 0,0 0 0,0 0-1,0 0 1,0 0 0,0 0 0,0 0-1,-1-1 1,1 2-5,-1 0-1,0 0 1,1 0-1,-1 1 1,0-1-1,1 0 1,-1 0-1,1 0 1,-1 1-1,0-1 1,1 0-1,-1 0 1,1 1-1,-1-1 1,1 1-1,-1-1 0,1 1 1,-1-1-1,1 0 1,0 1-1,-1-1 1,1 1-1,-1 0 1,1-1-1,0 1 1,0-1-1,-1 1 1,1 0-1,0 0 1,-5 8 15,0 0 0,1 1 1,0-1-1,-2 11 0,5-15-18,-1 0 0,1-1 0,1 1 1,-1 0-1,1 0 0,-1-1 0,1 1 0,1 0 0,-1 0 0,2 8 0,-1-12 8,0 1 0,-1-1 0,1 1-1,0-1 1,0 0 0,0 0 0,0 1 0,0-1 0,0 0 0,0 0 0,1 0 0,-1 0 0,0 0 0,1-1 0,-1 1 0,0 0-1,1 0 1,-1-1 0,1 1 0,-1-1 0,1 1 0,-1-1 0,1 0 0,-1 0 0,1 0 0,-1 0 0,1 0 0,0 0 0,-1 0-1,1 0 1,-1 0 0,1-1 0,2 0 0,2-1 49,0 1 0,0-1-1,-1-1 1,1 1 0,-1-1-1,1 0 1,6-4 0,-3-1 35,0-1 0,0 0 0,-1 0 0,0 0 0,-1-1 0,0-1 0,-1 1 0,0-1 0,0 0 0,-1 0 0,0 0 0,-1-1 0,4-19 0,-10 47-95,0 0-1,1 21 1,1-33 0,0-1 1,0 1-1,1-1 0,-1 1 0,1-1 0,0 0 1,-1 1-1,2-1 0,-1 1 0,0-1 0,1 0 1,-1 0-1,1 0 0,0 0 0,0 0 0,0 0 1,5 4-1,-5-6 6,0 0-1,0 0 1,0 0-1,0 0 1,0-1 0,1 1-1,-1-1 1,0 1 0,0-1-1,1 0 1,-1 0-1,0 0 1,1 0 0,-1 0-1,0 0 1,1-1-1,-1 1 1,0-1 0,0 0-1,1 1 1,-1-1 0,0 0-1,2-2 1,3 0 34,0-1 0,-1 0 0,1-1 0,-1 0 0,8-7 0,-5 2 30,-1 1-1,0-1 1,9-14-1,-14 19-58,0 0 0,-1 0 0,1 0 0,-1 0 0,0 0 0,-1 0 0,1 0 0,-1-1 0,0 1 0,0-7 0,-4 27-178,2-7 117,-1-1 0,1 0 0,-1 15 0,2-21 46,0 1-1,0-1 0,0 0 0,0 0 0,0 0 1,0 1-1,1-1 0,-1 0 0,0 0 0,1 0 1,-1 0-1,1 0 0,-1 0 0,1 0 0,-1 0 1,1 0-1,0 0 0,0 0 0,-1 0 0,1 0 1,0 0-1,0-1 0,0 1 0,0 0 0,0 0 1,0-1-1,0 1 0,0-1 0,0 1 0,0-1 1,0 0-1,2 1 0,0-1 2,0 0 0,0 0 0,0 0-1,0-1 1,0 1 0,1-1 0,-1 0 0,0 1 0,0-2 0,0 1-1,-1 0 1,1 0 0,0-1 0,0 0 0,-1 0 0,4-2 0,6-6 3,-1 0 0,11-13 0,-2-1 21,0-1 1,-2-1 0,27-50 0,30-92 47,-72 159-68,12-36-28,-14 41 20,0 1 0,0 0 0,-1 0 0,1 0 0,-1-1 0,0 1 0,0 0 0,0-1 0,0 1 0,-1 0 0,0-4 0,0 7 5,1 0 0,0 0 0,0-1 0,0 1-1,0 0 1,-1 0 0,1 0 0,0 0 0,0 0 0,0 0 0,0 0 0,-1 0-1,1 0 1,0 0 0,0-1 0,-1 1 0,1 0 0,0 0 0,0 0 0,0 0-1,-1 0 1,1 0 0,0 1 0,0-1 0,0 0 0,-1 0 0,1 0 0,0 0-1,0 0 1,0 0 0,-1 0 0,1 0 0,0 0 0,0 0 0,0 1 0,0-1-1,0 0 1,-1 0 0,1 0 0,0 0 0,0 1 0,0-1 0,0 0 0,0 0-1,0 0 1,0 1 0,-1-1 0,1 0 0,0 0 0,0 0 0,0 1 0,0-1-1,-8 13-23,-1 8 22,1 0 1,0 1-1,2 0 1,1 0-1,0 1 1,2-1-1,1 1 1,0 0-1,3 36 1,6 15-12,28 120 0,-21-131 9,-3 0 0,5 107 0,-15-169 7,-1 1 1,0-1-1,0 0 1,0 1 0,0-1-1,-1 1 1,1-1-1,0 0 1,0 1 0,-1-1-1,1 0 1,-1 1 0,0 0-1,0-2 1,1 0-1,0 1 0,0-1 1,-1-1-1,1 1 1,0 0-1,-1 0 1,1 0-1,0 0 0,-1 0 1,1 0-1,0 0 1,-1 0-1,1 0 1,0-1-1,0 1 0,-1 0 1,1 0-1,0 0 1,-1-1-1,1 1 1,0 0-1,0 0 0,0 0 1,-1-1-1,1 1 1,0 0-1,0-1 1,0 1-1,0 0 0,0 0 1,-1-1-1,1 1 1,-17-41 138,6 8-107,2-1 1,2 0-1,1 0 1,2 0-1,1-1 1,2-40-1,1 71-65,0 0-1,1 0 1,0 0-1,-1 0 1,2 0-1,-1 0 1,0 0-1,1 0 1,0 0-1,0 0 1,0 1-1,0-1 1,0 1-1,4-4 1,-1 3-126,0-1 0,0 1 1,0 1-1,1-1 0,0 1 1,0 0-1,11-5 0,14-7-129,1-7-70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5 311 13891,'-2'9'1009,"0"23"2205,2-31-3130,0-1 1,0 1-1,0-1 1,0 1-1,0-1 0,1 1 1,-1-1-1,0 1 1,0-1-1,1 1 0,-1-1 1,0 1-1,0-1 1,1 0-1,-1 1 1,1-1-1,-1 1 0,0-1 1,1 0-1,-1 1 1,1-1-1,-1 0 0,1 0 1,-1 1-1,1-1 1,-1 0-1,1 0 0,-1 0 1,1 0-1,-1 0 1,1 1-1,-1-1 0,1 0 1,-1 0-1,1 0 1,-1 0-1,1-1 0,-1 1 1,1 0-1,-1 0 1,1 0-1,-1 0 0,1 0 1,-1-1-1,1 1 1,-1 0-1,1 0 0,-1-1 1,1 1-1,-1 0 1,0-1-1,1 0 0,8-4 167,-1-1-1,1 0 0,-1 0 0,-1-1 0,1 0 0,-1-1 0,0 1 0,-1-1 0,0-1 0,9-15 0,-1-3-96,0 0 0,13-41 0,-22 53-115,-1 0 0,4-21 0,-7 32-32,0 0 0,-1 1 0,0-1 0,0 0 0,0 0 0,0 1 0,0-1 0,-1 0 0,0 1 0,1-1 0,-1 1-1,-1-1 1,1 1 0,0-1 0,-5-5 0,6 8-6,-1 0 0,0 0 0,0 0 0,1 0 0,-1 0 0,0 0 0,0 0 0,0 1 0,0-1 0,0 0 0,0 1 0,0-1 0,-1 1 0,1-1 0,0 1 0,0 0 0,0-1 1,0 1-1,-1 0 0,1 0 0,0 0 0,-3 0 0,2 0-1,0 1 1,0-1-1,0 1 1,0 0 0,0 0-1,0 0 1,0 0-1,0 0 1,0 0-1,0 1 1,-3 2 0,-1 2 2,-1 2 0,1-1 1,1 0-1,-1 1 1,-4 9-1,2-3 14,1 2 1,1-1 0,0 1-1,-5 23 1,9-30 2,0 0 1,1 0-1,0 0 1,0 1 0,1-1-1,0 0 1,1 0-1,0 0 1,4 16-1,-4-22-12,-1-1 0,1 0 0,0 0 0,0 0 0,0 0 0,0 0 0,0 0 0,0 0 0,1 0 0,-1 0 0,1 0 0,-1-1 0,1 1 0,0 0 0,-1-1 0,1 0 0,0 1 0,0-1 0,0 0 0,0 0 0,0 0 0,4 1 0,-2-1 5,0-1 1,0 0-1,0 0 0,0 0 0,0 0 0,0 0 0,0-1 0,0 0 1,0 0-1,-1 0 0,9-3 0,5-5 30,1 0 1,-2-1-1,1-1 1,16-13-1,77-79 162,-59 52-106,-39 43-84,-11 15-8,-13 22-3,9-21-2,0-2 0,1 0 0,1 0 0,-1 0 0,1 1 0,-1 10 0,2-16 0,0 1 0,0-1 1,0 0-1,0 0 0,0 1 0,1-1 0,-1 0 0,0 0 1,0 1-1,1-1 0,-1 0 0,1 0 0,0 0 1,-1 0-1,1 0 0,0 0 0,-1 0 0,1 0 1,0 0-1,0 0 0,0 0 0,0 0 0,0 0 1,0-1-1,0 1 0,0 0 0,0-1 0,0 1 1,0-1-1,1 1 0,-1-1 0,0 1 0,0-1 0,0 0 1,3 0-1,2 0 12,0 0-1,0 0 1,0-1 0,0 0 0,0 0 0,0-1-1,0 0 1,0 0 0,9-5 0,53-31 76,-57 31-85,2-1 9,21-13 39,-32 20-51,1 0 0,-1 0 0,0 0-1,0 0 1,1 0 0,-1 1 0,0-1 0,1 1 0,-1 0-1,1-1 1,-1 1 0,4 0 0,-4 2-4,0-1 0,-1 0 0,1 1 0,0-1 0,-1 1 0,1 0-1,-1-1 1,0 1 0,0 0 0,1 0 0,-1 0 0,0 0 0,0 0 0,-1 0 0,1 0 0,0 0 0,-1 0 0,1 4 0,8 15 6,-8-19-3,0 0-1,0-1 0,1 1 0,-1-1 1,0 1-1,1-1 0,-1 1 0,1-1 1,0 0-1,0 0 0,-1 0 0,1 0 1,0 0-1,0 0 0,0-1 0,0 1 1,0-1-1,0 1 0,3 0 0,0-1 2,0 0 0,-1-1 0,1 1 0,-1-1 0,0 0 0,1 0 0,-1 0-1,8-4 1,1-1 3,-1-1 1,1 0-1,-1-1 0,19-16 0,7-11-171,-62 47-2236,18-8 1775,-1-1-1,1 1 1,-15 4 0,12-7-142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3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30 20372,'-4'-14'2017,"5"10"-1513,2-1-424,1-2 1296,4 11-1960,2 1-792,3 3 1064,-1 7-272,4 5-209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3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0 197 15075,'0'0'101,"1"1"-1,-1-1 1,0 1 0,0-1-1,0 1 1,0-1-1,0 1 1,1-1 0,-1 0-1,0 1 1,0-1 0,1 1-1,-1-1 1,0 1-1,1-1 1,-1 0 0,0 1-1,1-1 1,-1 0-1,1 1 1,-1-1 0,0 0-1,1 0 1,-1 1-1,1-1 1,-1 0 0,1 0-1,-1 0 1,1 1 0,-1-1-1,1 0 1,-1 0-1,1 0 1,-1 0 0,1 0-1,-1 0 1,1 0-1,-1 0 1,1-1 0,-1 1-1,1 0 1,-1 0-1,1 0 1,-1 0 0,1-1-1,-1 1 1,1-1 0,31-12 2191,-26 10-2014,9-5 121,0 0 0,-1 0 0,0-2 0,25-21 0,-35 28-343,0-1 1,0 0 0,-1 0-1,1 0 1,-1 0 0,0 0 0,0-1-1,0 0 1,-1 1 0,1-1 0,-1 0-1,0 0 1,-1 0 0,1-1-1,-1 1 1,0 0 0,0-1 0,-1 1-1,0-6 1,0 9-48,0 1-1,0 0 1,0 0 0,0 0-1,-1 0 1,1 0 0,0 0-1,-1 0 1,1 0 0,-1 0 0,1 0-1,-1 0 1,0 1 0,1-1-1,-1 0 1,0 0 0,0 0-1,1 1 1,-1-1 0,0 0-1,0 1 1,0-1 0,0 1-1,0-1 1,0 1 0,0-1-1,0 1 1,0 0 0,0 0-1,0-1 1,0 1 0,0 0-1,0 0 1,0 0 0,0 0-1,0 0 1,-2 0 0,-1 1 4,0 0 1,0-1 0,0 1 0,0 1-1,0-1 1,0 1 0,0-1 0,-5 4 0,1 1 5,1-1 1,0 1 0,0 0 0,0 0-1,1 1 1,0 0 0,0 0 0,1 1-1,0-1 1,0 1 0,0 0 0,1 1 0,1-1-1,-1 1 1,1 0 0,-3 16 0,6-23-13,0 0 0,0 0 0,0 0 1,0 0-1,0 0 0,0 1 0,1-1 0,-1 0 1,0 0-1,1 0 0,0 0 0,0 0 1,-1 0-1,1-1 0,0 1 0,1 0 1,-1 0-1,0-1 0,0 1 0,1 0 0,2 2 1,0-2 0,-1 0 0,1 1 0,0-2 1,0 1-1,-1 0 0,1-1 0,1 1 1,-1-1-1,0-1 0,6 2 0,5-1 13,0 0 0,1-2-1,-1 1 1,0-2-1,17-3 1,-3-3 9,-1 0 1,0-2-1,-1-1 0,0-1 1,-1-2-1,27-18 0,-52 32-28,-1-1 0,0 1 0,1 0-1,-1-1 1,1 1 0,-1-1 0,1 1 0,-1 0-1,1-1 1,-1 1 0,1 0 0,0 0 0,-1-1-1,1 1 1,-1 0 0,1 0 0,0 0 0,-1 0 0,1 0-1,-1 0 1,1 0 0,0 0 0,-1 0 0,1 0-1,0 0 1,-1 0 0,1 0 0,-1 0 0,1 0-1,0 1 1,-1 16 170,-2 7 85,3-23-248,-1 0 0,0 0 0,0-1 0,0 1 0,1 0 0,-1-1 0,0 1 0,1-1 0,-1 1 0,1 0 0,-1-1 0,1 1 0,-1-1 0,1 1 0,-1-1 0,1 0 0,-1 1 0,1-1 0,0 1 0,-1-1 0,1 0 0,-1 1 0,1-1 0,0 0 0,-1 0-1,1 0 1,0 0 0,0 1 0,-1-1 0,1 0 0,1 0 0,6-1 45,-1 1 0,1-1 0,0 0 0,-1-1 0,1 1 0,13-7 0,45-22 87,-47 21-104,14-9 5,-23 12-42,1 0 0,-1 1 0,1 0 0,0 1 0,1 0 0,-1 0 0,21-3 0,-32 7-3,1 0 1,0 0-1,-1 0 0,1 1 1,0-1-1,-1 0 1,1 0-1,0 0 1,-1 1-1,1-1 0,-1 0 1,1 1-1,0-1 1,-1 0-1,1 1 1,-1-1-1,1 1 0,-1-1 1,1 1-1,-1-1 1,0 1-1,1-1 1,-1 1-1,0 0 0,1 0 1,7 20 0,-2-3 9,-3-15-5,-1-1 1,1 1-1,-1-1 0,1 0 0,0 0 0,0 0 0,0 0 0,0 0 0,0-1 0,0 1 0,1-1 0,-1 0 0,1 0 0,-1 0 0,0-1 0,1 1 0,-1-1 1,1 0-1,-1 0 0,1 0 0,6-1 0,4 0-24,-1-1 0,1-1 0,-1 0 0,19-7 0,-29 9 51,4-1-490,0 0-1,0-1 1,0 0 0,0 0-1,0-1 1,-1 0-1,1 0 1,-1-1 0,0 1-1,8-9 1,-8 0-519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4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20476,'2'-10'1617,"1"-1"716,-2 20-23,4 43-1512,20 97 1,31 46-3428,-55-192 2518,1 3-269,1 1 0,-1 0 0,0 0 1,-1 0-1,1 0 0,-1 0 0,-1 0 1,1 0-1,-1 0 0,-2 12 0,-4-7-463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4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85 628 19668,'0'-3'2049,"16"-4"-1089,7-4-368,13-8 1064,7 0-351,11-5-393,2-3-144,5-2-488,-7-2-344,-7-1-920,-5 2-392,-18-4 1063,-9-1-239,-15 4-224</inkml:trace>
  <inkml:trace contextRef="#ctx0" brushRef="#br0" timeOffset="1">1 101 19172,'17'-10'2385,"-1"0"-1505,11-6-376,2 2 1448,8-1-951,0 1-225,5 2-928,-1 7-584,-5 0 647,-1 7-175,-2 4-136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4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90 20596,'-5'13'702,"0"-1"-397,1-1 0,0 0 0,1 1 0,-2 19 0,4-29-262,1 0 0,0-1 1,0 1-1,0 0 1,0 0-1,0 0 1,0-1-1,0 1 0,1 0 1,-1 0-1,1-1 1,-1 1-1,1 0 1,0-1-1,-1 1 1,1-1-1,0 1 0,0-1 1,0 1-1,0-1 1,0 1-1,1-1 1,-1 0-1,0 0 0,1 0 1,-1 0-1,1 0 1,-1 0-1,1 0 1,-1 0-1,1 0 0,0-1 1,-1 1-1,1-1 1,0 1-1,0-1 1,-1 0-1,1 1 1,2-1-1,6 0 13,0-1 0,0 0-1,0 0 1,0-1 0,0-1 0,-1 1 0,1-2-1,-1 1 1,1-1 0,12-8 0,9-6-6,47-35-1,-58 38-6,-1-1-1,-1-1 0,-1 0 0,0-2 1,16-22-1,-35 59 111,-3 3-35,-4 33-1,8-47-138,0 1-1,1 0 1,0 0 0,0-1-1,1 1 1,0 0 0,4 11-1,-5-18-9,0 0-1,0-1 0,0 1 1,0 0-1,0-1 1,1 1-1,-1 0 1,0-1-1,0 1 1,1-1-1,-1 1 0,0 0 1,1-1-1,-1 1 1,1-1-1,-1 1 1,1-1-1,-1 1 1,1-1-1,-1 0 0,1 1 1,0-1-1,-1 0 1,1 1-1,-1-1 1,1 0-1,0 0 0,-1 1 1,1-1-1,0 0 1,-1 0-1,1 0 1,0 0-1,-1 0 1,1 0-1,0 0 0,-1 0 1,1 0-1,0 0 1,-1-1-1,1 1 1,0 0-1,-1 0 1,1-1-1,1 0 0,1-1-40,0 0-1,0 0 0,0-1 0,-1 1 0,1-1 0,-1 0 0,3-3 0,13-20-383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6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20780,'-1'0'122,"0"1"-1,0-1 0,0 1 0,0-1 0,1 1 0,-1-1 1,0 1-1,1 0 0,-1-1 0,0 1 0,1 0 0,-1 0 1,1 0-1,-1-1 0,1 1 0,-1 0 0,1 0 0,0 0 0,-1 0 1,1 0-1,0 0 0,0 0 0,0 0 0,0 1 0,-2 28 676,2-25-399,29 442 1853,-5-155-2340,-21-273 187,-3-48 9,-24-174 32,9 89-283,14 113 142,1 1 0,0-1 0,0 1 0,0-1 0,-1 1 0,1-1 0,0 0 1,0 1-1,0-1 0,0 1 0,0-1 0,0 1 0,0-1 0,0 1 0,0-1 0,0 1 0,0-1 0,1 1 1,-1-1-1,0 1 0,0-1 0,0 1 0,1-1 0,-1 1 0,0-1 0,1 1 0,-1-1 0,0 1 0,1-1 0,-1 1 1,1 0-1,-1-1 0,0 1 0,1 0 0,-1 0 0,1-1 0,-1 1 0,1 0 0,-1 0 0,1-1 0,-1 1 1,2 0-1,22 8-72,-10-1 46,3-3 13,0 0 0,1-1 0,-1-1 0,1 0 0,-1-2 0,1 0 0,-1-1-1,1 0 1,-1-2 0,1 0 0,-1-1 0,0 0 0,-1-2 0,1 0 0,-1 0 0,0-2 0,21-13 0,-37 21 7,1 0 1,0-1-1,0 1 0,0-1 0,-1 1 1,1-1-1,0 1 0,-1-1 0,1 1 1,0-1-1,-1 0 0,1 1 0,-1-1 1,1 0-1,-1 0 0,1 1 0,-1-1 1,1 0-1,-1 0 0,0 0 0,0 0 1,1 0-1,-1 1 0,0-1 0,0 0 1,0 0-1,0 0 0,0 0 0,0-1 1,-1 1 0,0 0-1,1 1 1,-1-1 0,0 1 0,0-1 0,0 1 0,0-1 0,0 1 0,0 0 0,0-1 0,0 1 0,0 0 0,0 0 0,0 0 0,0-1 0,0 1 0,0 0 0,0 1-1,0-1 1,0 0 0,0 0 0,0 0 0,0 0 0,0 1 0,-1 0 0,-10 3-4,1 0 1,0 1-1,0 0 0,0 1 1,0 0-1,-15 12 1,21-14 24,-1 1 1,1-1-1,0 1 1,0 0-1,0 0 1,1 1-1,0-1 1,0 1 0,0 0-1,1 0 1,0 0-1,-5 14 1,7-18-11,1 0 0,0 0 0,0 0 0,0 0 0,0 0 0,0 0 0,0 0-1,1 1 1,-1-1 0,1 0 0,-1 0 0,1 0 0,0 0 0,0 0 0,0-1 0,0 1 0,0 0 0,0 0 0,1-1 0,-1 1 0,0 0 0,1-1 0,-1 1 0,1-1 0,0 0 0,-1 0 0,1 1 0,0-1 0,0 0 0,0-1 0,0 1 0,0 0 0,0 0 0,2 0 0,7 2 9,-1 0 0,1-1 1,0 0-1,0-1 0,12 1 0,-3-2 18,1 0-1,-1-2 0,0 0 0,0-1 0,-1-1 0,1-1 0,-1-1 1,0 0-1,35-18 0,-53 23 7,0 0 0,0 0 1,0 0-1,0 0 0,0 0 0,0 0 1,-1 0-1,1 0 0,-1 0 1,1 0-1,0 0 0,-1-1 0,0 1 1,1 0-1,-1 0 0,0-1 1,0 1-1,1 0 0,-1 0 0,0-2 1,-2-31 473,1 24-374,-2-20 146,0-1 25,2-1 1,4-61-1,-3 91-302,0 1 0,0-1-1,0 0 1,1 1 0,-1-1 0,1 0-1,-1 0 1,1 1 0,-1-1 0,1 1-1,0-1 1,0 1 0,0-1 0,0 1-1,0-1 1,0 1 0,0 0 0,0 0-1,1-1 1,-1 1 0,0 0 0,1 0 0,2-1-1,-1 1-9,0 1 1,0 0-1,0-1 0,0 1 0,0 0 1,0 0-1,0 1 0,0-1 0,0 1 1,0-1-1,0 1 0,5 2 0,3 0-106,1 0 0,-1-1 0,1 0 0,0-1 0,0 0 0,12-2 0,70-10-657,-69 7 554,1 0 1,47 1-1,-71 3 209,0 0 1,0 0-1,0 0 0,0 0 0,0 0 1,0 1-1,-1-1 0,1 0 0,0 1 0,0 0 1,0-1-1,0 1 0,-1 0 0,1 0 0,0 0 1,-1 0-1,1 0 0,0 1 0,-1-1 1,0 0-1,1 1 0,-1-1 0,0 1 0,0-1 1,0 1-1,0 0 0,2 2 0,-3 0 1,1 0 0,-1-1 0,0 1-1,0 0 1,0 0 0,0-1 0,-1 1 0,1 0 0,-1-1-1,0 1 1,0-1 0,-1 1 0,-2 5 0,-44 98 107,48-107-101,-1 1 0,1 0 0,-1-1 0,1 1 0,-1 0 0,1 0 0,0-1 0,-1 1 0,1 0 0,0 0 0,0-1 0,0 1 0,0 0 0,-1 0 0,1 0 0,0 0 0,0-1 0,1 1 0,-1 0 0,0 0 0,0 0 0,0-1 0,0 1 0,1 0 0,-1 0 0,0-1 0,1 1 0,-1 0 0,1 0 0,-1-1 0,1 1 0,-1-1 0,1 1 0,-1 0 0,1-1 0,0 1 0,-1-1 0,1 1 0,0-1 0,-1 1 0,1-1 0,0 0 0,0 1 0,2-1 18,-1 1 0,1-1 0,-1 0 0,1 0-1,-1 0 1,1 0 0,-1 0 0,1-1 0,-1 1-1,1-1 1,-1 1 0,0-1 0,4-1 0,7-5 42,0-1 1,0 0-1,-1 0 0,0-1 1,-1-1-1,0 0 1,-1 0-1,0-1 0,0-1 1,-1 0-1,9-16 1,-9 15-32,-2-1 1,0 0-1,-1-1 0,0 0 1,-1 0-1,-1 0 1,0 0-1,-1-1 0,0 0 1,-1-21-1,-3 28 1,0 10-5,0 13-162,2-11 21,0 1-1,0-1 1,1 0 0,-1 0-1,1 0 1,0 0 0,0 0 0,0 0-1,0 0 1,0-1 0,0 1-1,1-1 1,-1 1 0,1-1 0,0 0-1,0 0 1,0 0 0,0 0-1,0-1 1,0 1 0,0-1 0,1 0-1,-1 0 1,0 0 0,1 0-1,-1-1 1,1 1 0,-1-1-1,1 0 1,-1 0 0,0 0 0,1-1-1,-1 1 1,1-1 0,-1 0-1,1 0 1,-1 0 0,4-1 0,22-11-577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6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18908,'-14'13'1193,"-1"0"0,2 1-1,-24 29 1,34-39-1068,0 0 0,1-1 0,-1 1 0,1 0-1,0 0 1,0 1 0,0-1 0,1 0 0,-1 1 0,1-1 0,0 1-1,1-1 1,-1 1 0,1-1 0,0 1 0,0-1 0,0 1 0,0 0 0,1-1-1,0 1 1,0-1 0,2 7 0,-1-9-115,0 1 1,-1 0-1,1-1 1,0 1-1,0-1 0,1 1 1,-1-1-1,0 0 1,1 0-1,-1 0 0,1 0 1,0-1-1,0 1 1,0-1-1,0 1 0,0-1 1,0 0-1,0 0 1,0 0-1,0-1 1,0 1-1,0-1 0,1 0 1,-1 0-1,0 0 1,0 0-1,0 0 0,1-1 1,2 0-1,2-1-5,0 1-1,0-2 0,-1 1 1,1-1-1,0 0 0,-1 0 1,0-1-1,0 0 0,0-1 1,10-8-1,-4 1-25,-1-1 0,18-24-1,-26 31-4,0 0-1,0 0 1,0 0 0,-1 0-1,0-1 1,0 0-1,-1 0 1,0 0-1,2-10 1,-4 16 20,1 1-1,-1-1 1,0 0-1,0 1 1,0-1 0,0 1-1,0-1 1,0 1-1,0-1 1,0 1 0,0-1-1,0 1 1,0-1-1,0 1 1,0-1 0,-1 1-1,1-1 1,0 1-1,0-1 1,-1 1 0,1-1-1,0 1 1,-1-1-1,1 1 1,0-1 0,-1 1-1,0-1 1,1 1-3,-1 0 0,0 0 0,1 0 0,-1 1 1,0-1-1,1 0 0,-1 0 0,0 0 0,1 1 0,-1-1 1,0 0-1,1 1 0,-1-1 0,1 0 0,-1 1 1,1-1-1,-2 1 0,-21 25-109,16-15 98,1 1 0,0-1 0,1 1 0,-8 24 0,12-31 20,-1 0 0,1-1 1,0 1-1,1 0 1,-1 0-1,1 0 1,0 0-1,0 0 0,0-1 1,1 1-1,-1 0 1,1 0-1,1 0 0,-1-1 1,1 1-1,2 4 1,-4-7-53,1-1 0,0 1-1,0-1 1,0 0 0,1 1 0,-1-1 0,0 0 0,0 0 0,1 0 0,-1 0 0,1 0 0,-1 0 0,1 0 0,-1 0 0,1-1 0,0 1 0,-1-1 0,1 1 0,-1-1 0,1 0 0,0 1 0,0-1 0,-1 0 0,1 0 0,0 0 0,0 0 0,-1-1 0,1 1 0,3-1 0,-1-1-42,1 1 0,0-2 0,0 1 0,-1 0 0,1-1 0,-1 0 0,0 0 0,0 0 0,4-4 0,21-25-386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6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3 17412,'-1'-2'2707,"-5"7"-1680,-5 9 121,2 7-498,0 0 1,1 1-1,1 0 1,1 1-1,1 0 0,-3 30 1,6-34-622,1 1 1,1-1-1,1 0 1,1 0-1,0 0 1,2 0 0,10 36-1,-12-49-67,1-1-1,-1 1 1,1-1 0,-1 0 0,1 0-1,1 0 1,5 6 0,-8-9 14,0-1 1,0 0-1,0 0 1,1 0-1,-1 0 1,0 0-1,1 0 1,-1-1 0,1 1-1,-1 0 1,1-1-1,-1 1 1,1-1-1,-1 0 1,1 1-1,-1-1 1,1 0 0,0 0-1,-1 0 1,1 0-1,-1 0 1,1 0-1,-1 0 1,1-1-1,0 1 1,-1 0 0,1-1-1,-1 0 1,1 1-1,-1-1 1,0 0-1,3-1 1,2-3-75,1 0 0,-1-1-1,1 0 1,-2 0 0,1 0 0,-1-1 0,8-11-1,30-59-515,-32 56 446,125-226 861,-141 260-586,-1-1 0,2 1 1,0 0-1,0 1 0,1-1 0,1 1 0,0-1 1,1 1-1,0 0 0,3 26 0,1-4-670,3-1 0,17 65-1,-16-82 152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15 326 15483,'-9'-6'1993,"3"2"-1177,8 1-152,6 0 1673,12-1-1033,6 0-192,13-2-408,5-1-200,11-3-456,1 0-376,0-2 368,-1 1-168,4 4-168</inkml:trace>
  <inkml:trace contextRef="#ctx0" brushRef="#br0" timeOffset="1">707 1 19404,'-10'30'1480,"1"1"-1199,1 4-129,5 3 336,3 3-128,3-3-352,1-3-312,3-4-529,-1-4-159,-3-5 720,-3-3-216,-2-8-176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09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35 692 16331,'1'-4'418,"-1"0"-1,1 1 1,-1-1-1,0 0 1,0 0-1,-1-7 0,1 10-351,0 1-1,0-1 0,0 1 0,0-1 0,0 0 1,0 1-1,0-1 0,-1 1 0,1-1 0,0 1 1,0-1-1,-1 1 0,1-1 0,0 1 0,-1-1 1,1 1-1,-1 0 0,1-1 0,0 1 0,-2-1 1,2 1-17,-1 0 0,0 0 0,1 0 1,-1 0-1,0 0 0,1 1 1,-1-1-1,0 0 0,1 0 1,-1 1-1,1-1 0,-1 0 1,0 1-1,1-1 0,-1 1 1,1-1-1,-1 0 0,1 1 0,-1-1 1,1 1-1,0 0 0,-1-1 1,0 2-1,0-1-37,-1 1 1,1 0-1,-1 0 1,1 1-1,-1-1 0,1 0 1,0 0-1,0 1 1,0-1-1,1 0 0,-1 1 1,0-1-1,1 1 1,0-1-1,-1 1 0,1-1 1,0 1-1,0-1 1,1 1-1,-1-1 0,0 1 1,2 2-1,0 1-24,1 0 0,0 0 0,0 0 0,1-1 0,0 1 0,0-1 0,5 6 0,-3-3 6,0 1-1,-1-1 1,0 1-1,-1 0 1,0 1-1,0-1 1,-1 1-1,0 0 1,0 0-1,-1 0 1,0 10-1,1 17 16,-2 60-1,-1-76 120,-2 1 0,0 0 0,-1 0 0,-1-1 0,-1 0 0,-14 40 0,18-60-43,0 1-1,0 0 1,0 0 0,0 0-1,-1-1 1,1 1-1,0 0 1,-1-1-1,-1 2 1,3-3-70,0 0 0,0 0 0,0 0 0,0 0-1,0 0 1,0 1 0,-1-1 0,1 0 0,0 0 0,0 0 0,0 0 0,0 0 0,0 0-1,0 0 1,-1 0 0,1 0 0,0 0 0,0 0 0,0 0 0,0 0 0,0 0 0,0 0-1,-1 0 1,1 0 0,0 0 0,0 0 0,0 0 0,0-1 0,0 1 0,0 0-1,0 0 1,0 0 0,-1 0 0,1 0 0,0 0 0,0 0 0,0 0 0,0 0 0,0 0-1,0-1 1,0 1 0,0 0 0,0 0 0,0 0 0,0 0 0,-1-14 440,12-38 78,31-99-1,-27 105-565,54-163-642,-68 206 648,0 0-1,0 0 1,0 1-1,1-1 0,-1 0 1,1 1-1,-1-1 0,1 1 1,0 0-1,0-1 1,3-2-1,-3 4 15,-1 1 0,1-1 0,-1 1 0,1-1 0,-1 1 0,1-1 0,-1 1 0,1 0 0,-1 0 1,1 0-1,0 0 0,-1 0 0,1 0 0,-1 0 0,1 1 0,-1-1 0,1 0 0,-1 1 0,1 0 0,-1-1 0,2 2 0,4 0 9,0 0 0,0 0-1,0-1 1,0 1 0,0-1-1,0-1 1,0 0 0,0 0-1,1 0 1,-1-1 0,0 0-1,8-2 1,-11 2 36,-1 0 1,1 0-1,-1 0 1,0-1-1,1 1 0,-1-1 1,0 0-1,0 0 1,0 0-1,0 0 1,0-1-1,0 1 0,-1-1 1,1 1-1,-1-1 1,0 0-1,0 0 1,0 0-1,0 0 0,0-1 1,-1 1-1,1 0 1,-1-1-1,0 1 1,1-6-1,-2 10-19,-1-1 0,1 1 0,0 0 1,-1-1-1,1 1 0,-1 0 0,1-1 0,-1 1 0,1-1 0,-1 1 0,1-1 1,-1 1-1,1-1 0,-1 1 0,0-1 0,1 0 0,-1 1 0,0-1 0,1 0 0,-1 1 1,0-1-1,0 0 0,1 0 0,-1 0 0,0 0 0,0 0 0,1 0 0,-1 0 1,0 0-1,0 0 0,1 0 0,-1 0 0,0 0 0,0 0 0,1-1 0,-1 1 1,0 0-1,1-1 0,-1 1 0,0 0 0,1-1 0,-1 1 0,0-1 0,1 1 1,-1-1-1,1 1 0,-1-1 0,1 1 0,-1-1 0,1 0 0,-1 1 0,1-1 0,0 0 1,-1 1-1,1-1 0,0 0 0,0 0 0,0 1 0,-1-1 0,1 0 0,0 0 1,0 1-1,0-1 0,0 0 0,0 0 0,0 1 0,1-2 0,-2 3-10,0 0-1,1 0 0,-1 0 1,1 0-1,0 0 1,-1 0-1,1 0 0,0 0 1,0 0-1,-1 0 0,1 0 1,0 0-1,0 0 1,0 0-1,0 1 0,0-1 1,1 0-1,-1 1 1,1-1-3,-1 0 1,0-1 0,1 1 0,-1-1 0,1 1-1,-1-1 1,1 0 0,-1 1 0,1-1 0,0 1-1,-1-1 1,1 0 0,-1 1 0,1-1 0,0 0-1,-1 0 1,1 0 0,0 1 0,-1-1 0,1 0-1,1 0 1,2 0 3,0 0 0,0-1 0,0 1-1,0-1 1,0 0 0,-1 0 0,1 0 0,6-3 0,-1 0 10,0-2 1,-1 1 0,0-1 0,0-1-1,0 1 1,-1-2 0,0 1 0,0-1-1,-1 1 1,0-2 0,0 1 0,-1-1-1,0 0 1,0 0 0,6-19 0,-4 6 13,-1 0 0,0 0 1,-2 0-1,-1-1 1,0 0-1,-1-23 0,-7 7-9,5 38-19,0 0 0,0 1 1,0-1-1,0 1 0,0-1 0,-1 0 1,1 1-1,0-1 0,0 1 0,-1-1 0,1 1 1,0-1-1,-1 1 0,1-1 0,-1 1 1,1-1-1,-1 1 0,1-1 0,-1 1 0,1 0 1,-1-1-1,0 1 0,0 0-1,0 1 1,1-1 0,-1 0-1,0 1 1,1-1 0,-1 0-1,0 1 1,1-1 0,-1 1-1,0-1 1,1 1 0,-1-1-1,1 1 1,-1 0 0,1-1-1,-1 1 1,1-1 0,0 1-1,-1 0 1,1 0 0,-1 1-1,-5 11 9,1 1 0,1 0 0,0 0-1,1 0 1,0 1 0,1-1 0,1 1-1,0 0 1,3 28 0,-2-38-5,1 1 0,-1-1 0,1 0 0,1 0 0,-1 0 0,1 0 0,0 0 0,0 0 0,0-1 0,1 1 0,0 0 0,-1-1 1,2 0-1,-1 0 0,0 0 0,1 0 0,0 0 0,0-1 0,0 0 0,0 1 0,1-2 0,-1 1 0,1 0 0,-1-1 0,9 3 0,-7-3 18,1 0-1,-1-1 0,0 0 1,1 0-1,-1-1 1,1 1-1,-1-2 1,1 1-1,-1-1 0,0 1 1,1-2-1,-1 1 1,0-1-1,0 0 0,1 0 1,-2-1-1,1 1 1,0-1-1,0-1 0,7-5 1,4-5 54,-1-1-1,-1-1 1,0-1 0,-1 0-1,-1 0 1,-1-1 0,0-1-1,-1 0 1,-1-1 0,13-36 0,-8 10-44,-3 1 1,-1-2-1,9-88 1,-19 128-33,0 1 0,-1-1 0,1 0 0,-2 0 0,1 0 0,-3-13 0,3 19 1,0 1 0,0 0 0,0-1-1,-1 1 1,1 0 0,0-1-1,0 1 1,0 0 0,0 0 0,0-1-1,-1 1 1,1 0 0,0-1-1,0 1 1,0 0 0,-1 0 0,1-1-1,0 1 1,0 0 0,-1 0-1,1 0 1,0 0 0,-1-1 0,1 1-1,0 0 1,-1 0 0,1 0 0,0 0-1,-1 0 1,1 0 0,0 0-1,-1 0 1,1 0 0,-1 0 0,-9 9-14,-4 15-4,7-3 17,2 0 0,0 0-1,1 1 1,0 25 0,2-5 1,4 50-1,0-66 3,1 0 0,1 0 0,1 0 0,2-1 0,0 0-1,2 0 1,11 24 0,-2-22-4,-17-25 2,0-1 1,-1 0-1,1 0 1,0-1-1,0 1 1,0 0-1,0 0 0,0 0 1,0 0-1,0-1 1,0 1-1,0 0 0,0-1 1,0 1-1,0-1 1,0 0-1,1 1 1,-1-1-1,0 0 0,0 1 1,0-1-1,1 0 1,1 0-1,-3-1 1,1 1 1,-1 0-1,1-1 1,-1 1-1,1 0 0,-1-1 1,1 1-1,-1-1 1,0 1-1,1-1 1,-1 1-1,0-1 0,1 0 1,-1 1-1,0-1 1,0 1-1,0-1 0,0 1 1,1-1-1,-1 0 1,0 1-1,0-1 0,0 0 1,0 1-1,0-1 1,0 1-1,0-1 0,-1 0 1,1 1-1,0-1 1,0 1-1,0-1 1,-1 0-1,1 0 0,-12-26-124,9 20 70,-33-69-500,16 37-126,-19-56 0,37 81 312,2 14 361,0 0 0,1 0 0,-1 0 1,0 0-1,0 0 0,0 0 0,0 0 0,1-1 0,-1 1 0,0 0 0,0 0 0,0 0 0,1 0 0,-1 0 1,0 0-1,0 0 0,0 0 0,1 0 0,-1 0 0,0 0 0,0 0 0,1 0 0,-1 0 0,0 0 1,0 0-1,0 0 0,0 1 0,1-1 0,-1 0 0,0 0 0,0 0 0,0 0 0,1 0 0,-1 1 0,25 19-141,-11-8 73,-7-7-30,0-1 0,1 0 0,0 0 0,13 5 0,-20-9 77,0 1 1,1-1 0,-1 1-1,1-1 1,-1 1-1,0-1 1,1 0-1,-1 0 1,1 0-1,-1 0 1,1 0-1,-1 0 1,1 0-1,-1 0 1,1-1-1,-1 1 1,0 0-1,1-1 1,-1 1-1,1-1 1,-1 0-1,0 1 1,0-1 0,1 0-1,-1 0 1,0 0-1,0 0 1,0 0-1,0 0 1,0 0-1,0 0 1,0 0-1,0-1 1,-1 1-1,2-2 1,-1-1-3,0 1 1,-1 0-1,1-1 0,-1 1 1,0-1-1,0-5 1,-2-27-227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92 18788,'-19'-7'2160,"10"4"-1327,7 2-393,6-8 928,4 0-1048,8-2 80,3-12-160,1-6-504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1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17828,'11'-19'4095,"-10"36"-1436,-1 3-2261,0-8-115,0 6-130,1 0-1,0-1 1,5 20-1,-5-34-144,-1 0 0,1 0 0,0 0-1,0 0 1,0 0 0,0 0 0,0 0-1,1-1 1,-1 1 0,1 0-1,0-1 1,-1 1 0,1-1 0,1 0-1,-1 1 1,0-1 0,0 0 0,1-1-1,-1 1 1,1 0 0,0-1 0,0 1-1,-1-1 1,6 2 0,-5-3 10,1 0-1,-1 0 1,1 0-1,-1 0 1,0-1 0,1 1-1,-1-1 1,0 0 0,1 0-1,-1 0 1,0 0-1,0-1 1,0 1 0,0-1-1,0 0 1,0 0-1,-1 0 1,4-3 0,6-6 138,-1 0 0,15-18 0,-25 28-142,9-13 177,1-1-1,-2 0 0,0 0 0,-1-1 0,0 0 1,-1 0-1,8-32 0,-19 72-392,2 0 0,0 0 0,2 0 0,4 38 1,-3-55-34,0 0 0,0 0 0,1-1 1,0 1-1,0 0 0,0-1 0,1 0 1,5 9-1,-7-14 123,0 1 0,0-1 0,0 0 0,0 0 0,0 0 0,0 0 0,0 0 0,1 0 0,-1 0 0,0 0 0,1 0 0,-1-1 0,0 1 0,1-1 0,-1 1 0,1-1 0,1 1 0,-1-1-43,0 0 0,1 0 1,-1 0-1,0-1 0,0 1 1,0-1-1,0 1 0,0-1 0,0 0 1,-1 0-1,1 0 0,0 0 1,0 0-1,-1 0 0,1 0 0,2-3 1,5-5-341,0 0 1,0-1 0,-1-1 0,0 1-1,-1-1 1,0 0 0,-1-1 0,0 0-1,-1 0 1,0 0 0,-1 0-1,3-15 1,3-16 152,-3 1 0,3-59-1,-9 79 622,1 6 480,-1 1-1,0-1 0,-1 0 1,-1 1-1,-4-23 1,1 51 1007,0 0 0,-4 26 0,8-34-1647,-2 11 266,0 0-1,2 1 1,0-1-1,3 30 0,-2-42-355,0 0-1,0-1 0,0 1 0,0 0 0,0-1 0,1 1 0,-1-1 0,1 0 1,0 0-1,0 1 0,1-1 0,-1 0 0,0-1 0,1 1 0,0 0 0,0-1 0,0 1 1,0-1-1,0 0 0,0 0 0,0 0 0,1-1 0,-1 1 0,1-1 0,-1 0 0,8 2 1,21 0-92,-27-3-7,1 1 0,0-1 0,0 1 0,-1 0 0,1 0 0,0 1 0,5 2 0,-10-3 48,1-1 1,-1 1 0,0 0 0,0 0 0,1 0 0,-1 1 0,0-1 0,0 0-1,0 0 1,-1 1 0,1-1 0,0 0 0,0 1 0,-1-1 0,1 1 0,-1-1-1,1 1 1,-1-1 0,0 1 0,1-1 0,-1 1 0,0-1 0,0 1 0,0 0 0,0-1-1,0 1 1,-1-1 0,1 1 0,0-1 0,-1 1 0,0 1 0,0 1 58,-1 0 0,1 0 0,-1-1 1,0 1-1,0-1 0,0 1 1,-1-1-1,1 0 0,-1 0 0,1 0 1,-1 0-1,0 0 0,0-1 0,-1 1 1,1-1-1,0 0 0,-1 0 1,1 0-1,-1-1 0,0 1 0,0-1 1,1 0-1,-1 0 0,-8 1 0,10-1-106,0-1 0,-1 0 0,1 0 0,-1 1 0,1-2 0,0 1 0,-1 0 0,1 0 0,-1-1 0,1 1 0,0-1 0,-1 0 0,1 0 0,0 0 0,0 0 0,0 0 0,0 0-1,0-1 1,0 1 0,0-1 0,0 1 0,0-1 0,1 0 0,-1 0 0,1 0 0,-1 0 0,1 0 0,0 0 0,0 0 0,-1 0 0,2 0 0,-1 0 0,0-1 0,0 1 0,1 0 0,-1-1-1,1 1 1,0-1 0,0 1 0,0 0 0,0-5 0,0 5-52,0 0-1,0 0 1,0 1-1,0-1 1,0 0-1,0 0 1,1 0-1,-1 0 1,0 0-1,1 1 0,0-1 1,-1 0-1,1 0 1,0 1-1,0-1 1,0 1-1,0-1 1,0 1-1,1-1 1,-1 1-1,0-1 1,1 1-1,-1 0 1,2-1-1,12-5-858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122 169 17116,'2'-1'266,"0"1"0,0-1 0,0 0-1,0-1 1,0 1 0,-1 0 0,1 0 0,0-1 0,0 1 0,-1-1 0,1 0 0,-1 1 0,0-1 0,1 0 0,-1 0 0,0 0 0,0 0 0,0 0 0,0 0 0,-1 0 0,1 0 0,0 0 0,-1 0 0,0-1 0,1-3-1,-1 6-210,-1-1 0,1 0 0,-1 1 0,1-1 0,-1 0 0,1 1 0,-1-1 0,1 1 0,-1-1 0,0 1 0,1 0 0,-1-1 0,0 1 0,1 0 0,-1-1 0,0 1 0,1 0 0,-1 0 0,0-1 0,0 1 0,1 0 0,-1 0 0,0 0 0,0 0 0,1 0 0,-1 0 0,0 0 0,0 0 0,0 0 0,1 1 0,-1-1 0,0 0 0,-1 1 0,-27 8 361,19-5-392,0 1 1,1 1-1,0-1 0,0 1 0,0 1 0,1 0 0,0 0 0,0 1 1,-10 12-1,18-19-24,-1 0 1,1-1-1,-1 1 1,1 0-1,-1 0 0,1-1 1,0 1-1,-1 0 1,1 0-1,0 0 1,0 0-1,-1 0 1,1-1-1,0 1 1,0 0-1,0 0 1,0 0-1,0 0 1,0 0-1,0 0 1,1 1-1,0-1 2,-1-1-1,1 1 1,-1 0 0,1-1 0,-1 1-1,1-1 1,0 1 0,-1-1 0,1 0-1,0 1 1,-1-1 0,1 0 0,0 1-1,0-1 1,0 0 0,-1 0 0,1 0-1,0 1 1,1-1 0,3 0 4,1 0 0,-1 0 0,1-1 0,-1 1 0,8-3 0,16-6 65,-1-1 0,0-1 1,-1-2-1,33-19 0,-55 28 24,1-1-1,-1 0 1,0 0-1,0 0 1,0 0-1,0-1 1,-1 0-1,0 0 1,-1 0-1,1 0 1,2-7-1,21-32 348,-25 43-440,0-1 0,1 0 1,-1 1-1,1-1 1,0 1-1,0 0 0,0 0 1,0 0-1,0 0 1,0 0-1,6-1 0,-6 2-292,-1 1 0,1-1 0,-1 1-1,1 0 1,0 0 0,-1 0-1,1 0 1,0 1 0,-1-1 0,1 1-1,-1-1 1,1 1 0,-1 0-1,1 0 1,-1 0 0,0 1 0,4 2-1,-4-3-581,-4 1-257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2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14459,'0'-1'1632,"5"-8"-1119,7 1-273,5-4 1232,9 6-1576,1-1 296,15 4-184,1-2-112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2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42 16347,'-2'-3'162,"-1"0"0,1-1 0,-1 1 0,0 0 0,-1 1 0,1-1 0,0 0 0,-1 1 0,0 0 0,1 0 0,-1 0 0,0 0-1,0 0 1,0 1 0,0 0 0,0 0 0,0 0 0,0 0 0,-6 0 0,5 2-24,-1-1 0,1 1 1,0-1-1,0 1 0,0 1 0,-1-1 1,1 1-1,1 0 0,-1 0 0,0 1 0,0-1 1,1 1-1,-1 0 0,-7 7 0,6-5-61,1 0 0,-1 0 0,1 1 0,0 0 0,0 0 0,1 0 0,0 1 0,0-1 0,0 1 0,1 0 0,0 0 0,1 0 0,-1 1 0,1-1 0,1 0 0,-2 9 0,3-14-53,0 0 1,0 0 0,0-1 0,0 1-1,0 0 1,1-1 0,-1 1 0,1 0 0,-1-1-1,1 1 1,-1 0 0,1-1 0,0 1-1,0-1 1,0 1 0,0-1 0,0 0 0,0 1-1,0-1 1,0 0 0,0 0 0,1 0-1,-1 1 1,0-1 0,1-1 0,-1 1 0,1 0-1,-1 0 1,1 0 0,0-1 0,-1 1-1,1-1 1,0 1 0,-1-1 0,1 0 0,0 0-1,-1 0 1,1 0 0,2 0 0,4 0 82,1 0 1,-1-1 0,0 0 0,1-1 0,-1 1-1,14-6 1,-8 1 64,0-1 0,0 1 0,-1-2 0,0 0 0,0-1 0,16-14 0,59-68 786,-76 77-883,-15 24-220,0 0 0,1 0-1,0 0 1,-1 20 0,2-23-88,-1 44-1251,2-48 1424,0 0-1,1-1 0,-1 1 0,0-1 1,1 1-1,0-1 0,0 1 0,-1-1 0,1 0 1,1 1-1,-1-1 0,0 0 0,1 0 1,-1 0-1,1 0 0,2 3 0,16 4-512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3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15955,'0'33'6560,"0"94"-2111,1-106-4349,1 1 0,1-1 0,0 0 0,9 25 1,-11-43-89,-1 0 0,2 0 0,-1-1 0,0 1 0,1 0 0,-1 0 0,1-1 0,0 1 0,-1-1 0,1 0 0,1 1 1,-1-1-1,0 0 0,0 0 0,1 0 0,-1-1 0,1 1 0,4 1 0,-4-2-8,1 0 1,-1 0-1,1 0 0,-1-1 0,1 0 0,0 0 1,-1 0-1,1 0 0,0 0 0,-1-1 1,1 1-1,0-1 0,4-2 0,9-4-15,0-1 0,-1 0 0,0-1 0,28-21 0,-37 25 12,3-3-8,-7 5-21,-1 1 1,1 0-1,0-1 1,0 1-1,0 1 1,0-1-1,0 0 1,7-2 0,-16 19-163,-7 4 88,0 0-1,-30 33 0,38-46 100,0-1-1,-1 1 1,0-1-1,0-1 1,0 1-1,-1-1 1,0 0-1,1-1 1,-1 1-1,-1-1 1,1-1-1,-11 4 1,16-6-33,1 0 0,0 1 0,0-1 0,-1 0 0,1 0 0,0 0 0,0 0 0,-1 0 0,1 0 0,0-1 0,0 1 0,0 0 0,-1-1 0,1 1 0,0 0 0,0-1 0,0 0 0,0 1 0,0-1 0,0 0 0,0 1 0,0-1 0,0 0 0,0 0 0,-1-1 0,1 0-5,0 0-1,0-1 1,0 1-1,0-1 1,1 1-1,-1-1 1,1 1-1,-1-1 1,1 0-1,0 1 1,0-6-1,2-24-229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3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21373,'10'0'856,"-3"-1"-308,-1 1 1,0 0-1,1 1 1,-1-1-1,0 1 1,11 3-1,-16-3-474,1 0 0,-1 0 0,1-1 0,-1 1-1,0 0 1,1 0 0,-1 1 0,0-1 0,0 0 0,1 0-1,-1 1 1,0-1 0,0 1 0,0-1 0,-1 1 0,1-1-1,0 1 1,-1-1 0,1 1 0,-1 0 0,1-1 0,-1 1-1,0 0 1,1-1 0,-1 1 0,0 0 0,0-1 0,0 1 0,-1 3-1,-1 9-36,-1 0 0,0 0 1,-1 0-1,-1 0 0,-10 22 0,9-22-28,0 0 1,1 0 0,0 1 0,1 0 0,-2 16 0,6-30-11,0 1 1,-1-1 0,1 1-1,0-1 1,0 1 0,1-1-1,-1 1 1,0-1-1,0 1 1,1-1 0,-1 1-1,1-1 1,-1 0 0,1 1-1,-1-1 1,1 1 0,2 1-1,-3-2 1,1-1 1,0 1-1,0 0 0,0-1 0,0 1 1,0-1-1,0 1 0,0-1 0,0 0 0,0 1 1,0-1-1,0 0 0,0 0 0,1 0 1,-1 0-1,0 1 0,0-2 0,2 1 0,2-1-54,-1 0 0,1 0 0,-1-1 0,0 1 0,1-1 0,-1 0 0,0 0 0,0-1 0,0 1-1,4-4 1,-1 0-179,-1 0 1,0 0-1,0 0 0,-1 0 0,1-1 0,-1 0 0,-1 0 0,1-1 0,-1 1 1,-1-1-1,1 0 0,2-11 0,1-14-422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17244,'16'17'2216,"-1"-11"-1296,18-3-392,0-7 905,10-7-649,5 1-432,-1-5-704,-4-8 552,-7-3-376,0 4-264</inkml:trace>
  <inkml:trace contextRef="#ctx0" brushRef="#br0" timeOffset="1">404 81 17660,'-16'14'1341,"11"-10"-1104,1 0 1,0 0 0,-1 0 0,1 0 0,1 1 0,-1 0 0,1-1 0,-4 8 0,6-11-207,1-1 0,0 1 0,0 0 0,0-1-1,-1 1 1,1 0 0,0-1 0,0 1 0,0 0 0,0-1 0,0 1 0,0 0 0,0 0 0,1-1 0,-1 1 0,0 0 0,0-1-1,0 1 1,1-1 0,-1 1 0,0 0 0,1-1 0,-1 1 0,0-1 0,1 1 0,-1-1 0,1 1 0,-1-1 0,1 1 0,-1-1-1,1 1 1,-1-1 0,1 0 0,0 1 0,-1-1 0,1 0 0,0 1 0,-1-1 0,1 0 0,0 0 0,-1 0 0,1 0 0,0 0-1,-1 1 1,1-1 0,0 0 0,-1-1 0,2 1 0,3 0-22,-1 0 0,1 0 0,0 0 0,-1-1 0,10-2 1,-2-1 5,-1-1 0,1-1 0,-1 0 1,0 0-1,-1-1 0,1 0 1,-1-1-1,9-9 0,0-2 22,0-2-1,23-31 0,-53 66 17,1 2-1,1-1 0,0 1 1,1 1-1,1 0 0,1 0 1,0 0-1,1 1 1,1-1-1,-3 27 0,7-40-37,0 0-1,0-1 0,0 1 1,0 0-1,1 0 0,0 0 1,0-1-1,0 1 0,3 6 1,-4-9-32,1 0 1,-1 0-1,1 0 1,0 0-1,0 0 1,0 0-1,-1 0 1,1-1-1,0 1 1,0 0-1,0 0 1,0-1-1,0 1 1,0-1 0,1 1-1,-1-1 1,0 1-1,0-1 1,0 0-1,0 1 1,1-1-1,-1 0 1,0 0-1,0 0 1,0 0-1,1 0 1,-1 0-1,0 0 1,0-1-1,0 1 1,1 0-1,-1-1 1,0 1-1,1-1 1,3-1-54,0-1-1,0 0 1,-1 0-1,1 0 1,-1 0-1,0-1 1,0 0-1,0 0 1,0 0 0,-1 0-1,0 0 1,0-1-1,0 1 1,0-1-1,2-6 1,2-1-63,21-32-215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4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17788,'-18'30'1619,"-30"58"1450,44-79-2652,-1 1-1,2 0 0,0 0 1,0 0-1,1 0 0,0 1 1,-1 11-1,3-20-389,0 1 1,0-1-1,0 1 0,0 0 1,0-1-1,1 1 0,-1-1 1,1 0-1,0 1 0,-1-1 1,1 1-1,0-1 0,0 0 1,1 0-1,-1 1 0,0-1 1,1 0-1,-1 0 1,1 0-1,0 0 0,0-1 1,0 1-1,-1 0 0,2-1 1,-1 0-1,0 1 0,0-1 1,0 0-1,1 0 0,-1 0 1,0 0-1,1 0 0,-1-1 1,1 1-1,-1-1 0,1 0 1,-1 1-1,5-2 0,4 1-132,0 0-1,1-2 0,-1 1 0,-1-1 0,1-1 0,0 0 0,15-7 0,-24 10 73,-1-1 1,1 0 0,-1 1-1,1-1 1,0 1 0,-1-1-1,1 1 1,0 0 0,0 0 0,-1 0-1,1 0 1,2 0 0,-3 0 20,-1 0 0,1 1 0,0-1 0,-1 0 0,1 1 0,-1-1 0,1 0 0,-1 1 0,1-1 0,-1 0 0,0 1 1,1-1-1,-1 1 0,1-1 0,-1 1 0,0-1 0,1 1 0,-1-1 0,0 1 0,0-1 0,1 1 0,-1 0 0,0 0 1,1 4-21,-1 0 0,0 0 0,0 0 0,-1 0 0,1 0 0,-3 9 0,1-6 35,1 0-71,-1-4-63,1-1 1,1 1 0,-1-1-1,0 1 1,1 0-1,0-1 1,0 1 0,0 0-1,0 0 1,1-1 0,1 7-1,-2-10 43,0 1-1,1-1 0,-1 0 1,1 0-1,-1 0 0,0 0 1,1 0-1,-1-1 1,1 1-1,-1 0 0,1 0 1,-1 0-1,0 0 0,1 0 1,-1 0-1,1-1 0,-1 1 1,0 0-1,1 0 0,-1-1 1,0 1-1,1 0 1,-1 0-1,0-1 0,0 1 1,1 0-1,-1-1 0,0 1 1,0 0-1,1-1 0,-1 1 1,0-1-1,0 1 0,0 0 1,0-1-1,10-17-907,-9 17 957,11-23-914,3-6-162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6 133 15827,'-2'-7'417,"1"0"0,0-1 0,0 1 0,1 0-1,0 0 1,1-11 0,0 16-279,-1-1-1,1 0 1,0 1-1,0-1 1,0 1-1,0-1 1,1 1-1,-1-1 1,1 1 0,-1 0-1,1 0 1,0 0-1,0 0 1,0 0-1,0 0 1,0 0 0,0 1-1,0-1 1,1 1-1,-1-1 1,3 0-1,8-3 245,0 0-1,1 2 1,-1-1 0,1 1-1,-1 1 1,1 1-1,14-1 1,11 2 35,49 6 1,-64-3-365,0 1 1,-1 1-1,29 9 1,-42-10-73,0 0-1,-1 0 1,1 1 0,-1 0 0,0 0-1,0 1 1,-1 1 0,1-1-1,11 14 1,-17-17 2,0 0-1,-1 1 1,1-1-1,-1 1 1,0 0-1,0 0 1,0 0-1,-1 0 1,1 0-1,-1 0 1,0 0-1,0 0 1,0 0-1,-1 1 1,0-1-1,0 8 1,0-6 21,-2 0 1,1 0 0,-1 0 0,1 0-1,-2 0 1,1 0 0,-1 0-1,0-1 1,0 0 0,-6 9-1,1-4-83,0-1 0,0 0-1,-1-1 1,0 0 0,0 0-1,-1-1 1,0 0 0,0-1-1,-1 0 1,0-1 0,-16 6 0,25-10 6,1 0 0,-1 0 1,0-1-1,0 1 1,1-1-1,-1 0 0,0 0 1,0 1-1,0-1 1,1 0-1,-1 0 0,0-1 1,0 1-1,0 0 1,1-1-1,-1 1 1,0-1-1,0 1 0,1-1 1,-1 0-1,0 0 1,1 0-1,-1 0 0,1 0 1,-1 0-1,1 0 1,0 0-1,-1 0 0,1-1 1,0 1-1,0-1 1,0 1-1,0-1 0,0 1 1,0-1-1,-1-2 1,-2-22-592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4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19364,'-3'29'2337,"-2"4"-1425,-4 7-320,1 1 1152,0 4-647,1-1-97,3-4-296,0 3-232,4-8-552,1-5-352,3-7 984,1-6-600,-5-8 0,0-8-56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5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17340,'3'-23'2071,"-3"14"-1239,-1 14 490,-18 63 804,12-46-2003,1 0 1,1 0-1,1 0 0,1 1 0,-1 27 1,4-48-111,0 1 1,0-1-1,0 1 1,1-1-1,-1 1 1,1-1-1,-1 1 1,1-1 0,0 1-1,0-1 1,0 0-1,0 1 1,0-1-1,1 0 1,-1 0 0,1 0-1,-1 0 1,1 0-1,0 0 1,0-1-1,0 1 1,0 0-1,0-1 1,4 3 0,-1-3 7,1 1 1,-1 0 0,1-1-1,-1 0 1,1-1 0,0 1-1,-1-1 1,1 0 0,0 0-1,6-2 1,43-11 58,-47 10-81,1 0 0,-1 1 0,1 0 0,0 0 0,-1 1 0,1 0 0,15 1 0,-23 0-2,0 0 0,0 1 0,0-1 0,0 0 0,0 1 0,-1-1 0,1 1 0,0-1 0,0 1 0,0-1 0,-1 1 0,1-1 0,0 1 0,-1 0 0,1-1 0,-1 1 0,1 0 0,-1 0 0,1 0 0,-1-1 0,1 1 0,-1 0 0,0 0 0,1 0 0,-1 0 0,0 0 0,0 0 0,0 0 0,0-1 1,0 1-1,0 0 0,0 0 0,0 0 0,0 0 0,0 0 0,0 0 0,-1 0 0,1 0 0,0 0 0,-1 1 0,-1 3-5,0 1 1,0-1 0,0 1 0,-6 9-1,3-9 89,-1 1 0,1-1 0,-1 0 0,0-1 0,0 1 0,-1-1 0,0-1 0,0 1 0,0-1 0,0 0 0,-1-1 0,1 0 0,-1 0 0,0 0 0,-11 1-1,14-2-45,-1-1 0,1 0 0,0-1 0,-1 1 0,1-1-1,-1 0 1,1 0 0,-1-1 0,1 0 0,0 0 0,-1 0-1,1 0 1,0-1 0,0 0 0,0 0 0,0 0 0,0-1-1,0 0 1,1 0 0,-1 0 0,1 0 0,0-1-1,0 1 1,-4-6 0,6 7-163,1 0 0,-1 0-1,1 0 1,0 0 0,0-1-1,-1 1 1,2-1 0,-1 1-1,0-1 1,0 1 0,1-1-1,-1 1 1,1-1 0,0 0 0,0 1-1,0-1 1,1-4 0,-1 5 24,1 0 1,0 0 0,-1 0 0,1 0 0,0 0-1,0 1 1,0-1 0,1 0 0,-1 1 0,0-1-1,1 1 1,-1 0 0,0-1 0,1 1 0,0 0-1,-1 0 1,1 0 0,0 0 0,0 0 0,-1 0-1,1 0 1,0 0 0,4 0 0,17-4-777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6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240 176 19924,'-7'-1'286,"1"0"0,-1 1 0,1 0 0,-1 1 0,1-1 0,-1 1 0,1 1 0,0-1 0,-1 1 0,1 0 0,0 0 0,-8 5 0,-2 2 181,0 0-1,1 1 1,-17 14-1,29-22-399,-39 35 437,40-35-472,-1 0-1,1 1 1,0-1-1,0 1 1,0-1 0,0 1-1,1 0 1,-1 0 0,1-1-1,0 1 1,-1 0-1,1 1 1,-1 5 0,2-9-25,1 1 1,-1-1 0,0 1-1,0 0 1,1-1 0,-1 1-1,0 0 1,1-1 0,-1 1-1,0-1 1,1 1 0,-1-1-1,1 1 1,-1-1 0,1 1-1,-1-1 1,1 0 0,-1 1-1,1-1 1,0 0 0,-1 1-1,1-1 1,-1 0 0,1 0-1,0 0 1,-1 1 0,1-1-1,0 0 1,-1 0 0,1 0-1,0 0 1,-1 0 0,2 0 0,27-2 149,-26 2-135,35-7 115,1-2 0,-2-1 1,1-2-1,-1-2 1,52-27-1,-88 41-140,-1 0-1,0 0 1,0 1 0,1-1-1,-1 0 1,0 0 0,0 0-1,1 1 1,-1-1 0,0 0-1,0 0 1,0 0 0,0 1-1,1-1 1,-1 0 0,0 1-1,0-1 1,0 0 0,0 0-1,0 1 1,0-1 0,0 0-1,0 1 1,0-1 0,0 0 0,0 0-1,0 1 1,0-1 0,0 0-1,0 1 1,0-1 0,0 0-1,0 1 1,0-1 0,-1 1-1,3 10 298,-1-11-278,-1 0 0,1 0 0,-1 0 0,1 0 0,0 0 0,-1-1 0,1 1 0,-1 0-1,1 0 1,-1-1 0,1 1 0,-1 0 0,1-1 0,-1 1 0,0 0 0,1-1 0,-1 1 0,1-1 0,-1 1 0,0 0 0,1-1 0,-1 1-1,0-1 1,1 1 0,-1-1 0,0 1 0,0-2 0,10-15 246,0 0-1,-2-1 1,0 0 0,-1-1 0,-1 1-1,7-35 1,0 0-338,-12 52-26,-1-1-1,0 1 0,1 0 1,-1 0-1,1-1 0,-1 1 1,1 0-1,0 0 0,-1 0 0,1 0 1,0 0-1,0 0 0,0 0 1,0 0-1,0 0 0,0 0 1,0 0-1,0 1 0,0-1 1,0 0-1,0 1 0,0-1 0,1 1 1,-1-1-1,0 1 0,0 0 1,1-1-1,-1 1 0,0 0 1,1 0-1,-1 0 0,0 0 0,0 0 1,1 0-1,-1 0 0,2 1 1,0-1-59,0 0 1,0 0-1,0 0 1,0 0-1,0 0 1,0-1 0,0 1-1,4-3 1,13-10-802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63 17052,'-1'-17'2886,"0"17"-2824,1 0 1,0 0-1,-1 0 1,1 0-1,0 0 1,0 0-1,-1 0 1,1 0-1,0 0 1,-1 0-1,1 0 1,0 0-1,-1 0 1,1 0-1,0 1 1,0-1-1,-1 0 1,1 0-1,0 0 1,0 0-1,0 1 1,-1-1-1,1 0 1,0 0-1,0 1 1,0-1-1,-1 0 1,1 0-1,0 1 1,0-1-1,-18 31 2137,10-12-1786,2 0 0,0 0 0,1 0 0,-3 22-1,6-31-361,1 0-1,0 0 0,1 0 0,0 0 0,1 0 1,0 0-1,1 0 0,0 0 0,6 19 0,-7-27-18,-1 1-1,1-1 0,1 0 1,-1 0-1,0 1 0,0-1 1,1 0-1,-1 0 1,1 0-1,0-1 0,-1 1 1,1 0-1,0 0 0,0-1 1,0 0-1,0 1 0,1-1 1,-1 0-1,0 0 0,0 0 1,1 0-1,-1 0 0,1-1 1,-1 1-1,1-1 0,-1 1 1,1-1-1,-1 0 1,1 0-1,-1 0 0,1-1 1,-1 1-1,0 0 0,1-1 1,-1 0-1,1 1 0,-1-1 1,0 0-1,3-2 0,6-2 109,-1 0 0,0-1 0,-1-1 0,1 1-1,-1-2 1,-1 1 0,11-12 0,7-13 183,-1-1 1,-2-1-1,-2-1 1,29-62 0,-42 83-298,-8 14-26,0 0-1,0 0 1,0 0 0,0 0-1,1 0 1,-1 0 0,0 0 0,0 0-1,0 0 1,0 0 0,0 0-1,0 0 1,0 0 0,0 0 0,0 0-1,0 0 1,1 0 0,-1 0-1,0 0 1,0 0 0,0 0 0,0 0-1,0 0 1,0 0 0,0 0-1,0 0 1,0 0 0,0 0 0,0 0-1,0 1 1,0-1 0,1 0-1,-1 0 1,0 0 0,0 0 0,0 0-1,0 0 1,0 0 0,0 0-1,0 0 1,0 0 0,0 0 0,0 0-1,0 0 1,0 1 0,0-1-1,0 0 1,0 0 0,0 0 0,0 0-1,0 0 1,0 0 0,0 0-1,0 0 1,0 0 0,0 0 0,0 1-1,0-1 1,0 0 0,0 0-1,0 0 1,0 0 0,0 0 0,0 0-1,0 0 1,-1 0 0,-2 30-89,0-14 60,2-4 10,0 1 1,0-1-1,1 1 1,3 15-1,-3-26 18,0 1 0,0-1-1,1 0 1,-1 0 0,1 0 0,-1 1-1,1-1 1,0 0 0,0 0 0,0 0-1,0 0 1,0-1 0,1 1-1,-1 0 1,0 0 0,1-1 0,0 1-1,-1 0 1,1-1 0,0 0-1,0 1 1,-1-1 0,1 0 0,0 0-1,0 0 1,0 0 0,0-1 0,1 1-1,-1 0 1,0-1 0,0 1-1,3-1 1,3 0 5,-1-1 0,1-1 0,0 1 0,-1-1 0,1 0 0,-1-1 0,0 0 1,0 0-1,0 0 0,0-1 0,-1 0 0,8-6 0,8-6 28,-1-2 1,19-20 0,-16 11 10,-16 18-45,0 1 1,15-14 0,-23 23-6,1 0 0,-1-1 0,1 1 0,-1 0 0,0 0 1,1 0-1,-1-1 0,0 1 0,0 0 0,0 0 1,0 0-1,0 0 0,0 0 0,0 0 0,0-1 0,0 1 1,0 0-1,0 0 0,-1 1 0,1 3-24,0-3 22,0-1 0,1 1 0,-1 0 0,0-1 0,1 1 1,-1-1-1,1 1 0,-1-1 0,1 1 0,0-1 1,0 1-1,0-1 0,0 0 0,0 1 0,0-1 0,0 0 1,0 0-1,0 1 0,1-1 0,-1 0 0,0 0 1,3 1-1,-1-1 2,-1-1 1,1 1-1,0 0 0,0-1 1,-1 0-1,1 1 1,0-1-1,0 0 0,0 0 1,0-1-1,-1 1 1,4-1-1,6-3 1,0 0 0,0 0 1,0-1-1,19-12 0,58-49-26,-89 66 27,0 0 0,0 0 0,0 0 0,0 0 0,0 0 0,0 0 0,0 0 0,0 0 0,0 0 0,0 0 0,0 1 0,0-1 0,0 0 0,0 0 0,0 0 0,0 0 0,0 0 0,0 0 0,0 0 0,0 0 0,0 0-1,0 0 1,0 0 0,0 0 0,0 1 0,0-1 0,0 0 0,0 0 0,0 0 0,0 0 0,0 0 0,0 0 0,0 0 0,0 0 0,0 0 0,0 0 0,0 0 0,1 0 0,-1 0 0,0 0 0,0 0 0,0 0 0,0 0 0,0 0 0,0 0 0,0 0 0,0 1 0,0-1 0,0 0 0,0 0 0,0 0 0,1 0 0,-1 0 0,0 0 0,0-1 0,0 1 0,0 0 0,0 0-1,0 0 1,0 0 0,0 0 0,0 0 0,0 0 0,0 0 0,0 0 0,0 0 0,1 0 0,-1 0 0,0 0 0,-3 11-364,-6 9-565,-16 30-1041,22-41 1410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12 219 17100,'8'-2'4681,"16"-5"-2713,0-3-1062,-1-2 0,40-24 0,-52 28-850,0 0 1,0-1-1,-1 0 0,0-1 1,0 0-1,-1 0 0,7-12 1,-14 18-51,0 1 0,0 0 0,0 0 0,-1-1 0,0 1 0,0-1 0,0 0 1,0 1-1,0-1 0,-1 1 0,1-7 0,-1 10-8,0-1 0,0 0 0,0 0 0,0 0-1,-1 1 1,1-1 0,0 0 0,0 1 0,-1-1 0,1 0 0,0 0 0,-1 1-1,1-1 1,-1 0 0,1 1 0,-1-1 0,1 1 0,-1-1 0,1 1 0,-1-1 0,0 1-1,0-1 1,-1 0-5,0 1 0,1-1-1,-1 1 1,1 0 0,-1 0 0,0 0-1,1 0 1,-1 0 0,0 0-1,1 0 1,-1 0 0,0 1 0,1-1-1,-1 1 1,-1 0 0,-12 4-7,1 1 1,0 1-1,0 1 0,-23 16 1,-46 43 305,79-64-271,0 1 1,0-1-1,1 1 1,0 0-1,-1 0 1,1 1-1,0-1 1,1 1-1,-1-1 1,1 1-1,0 0 1,0 0-1,-1 5 1,3-6-19,-1 1 0,1-1 0,0 0 0,0 0 1,1 0-1,-1 1 0,1-1 0,0 0 0,0 0 0,0 0 1,1 0-1,-1 0 0,1 0 0,0 0 0,0-1 0,5 7 1,-4-6-8,0 1 1,0-1 0,1 0 0,-1-1-1,1 1 1,0 0 0,1-1 0,-1 0-1,0 0 1,1 0 0,0-1 0,-1 0-1,1 1 1,0-2 0,6 3-1,-3-3 3,-1 0 0,0 0-1,1-1 1,-1 0 0,1 0-1,-1 0 1,0-1 0,1 0-1,13-5 1,-6 1 21,0-1 1,0-1-1,0 0 1,-1-1-1,0-1 1,-1 0-1,0-1 0,0 0 1,14-15-1,-14 11 50,-1 0 0,0-1 0,-2 0 0,1-1 0,-2 0 0,13-29 0,-21 44-66,-1 0 0,1 1 0,-1-1 0,0 0 0,1 0 0,-1 0 0,0 1 0,0-1 0,0 0 0,0 0 0,0 0 0,0 0 0,0 0 0,0 0 0,0 1 0,0-2 1,-9 5 7,-11 19-60,17-18 22,1 0 0,0 1 0,0-1 0,0 0 1,1 1-1,-1-1 0,1 1 0,0-1 0,0 10 0,1-13 19,0 0 0,0 0 0,0 0 0,0 1 0,0-1 1,1 0-1,-1 0 0,0 0 0,1 0 0,-1 0 0,1 1 0,0-1 0,-1 0 0,1 0 0,0 0 0,-1-1 0,1 1 0,0 0 0,0 0 0,0 0 0,0-1 0,0 1 0,0 0 0,0-1 0,0 1 0,0-1 1,0 1-1,0-1 0,0 1 0,1-1 0,-1 0 0,0 1 0,0-1 0,0 0 0,1 0 0,-1 0 0,0 0 0,0 0 0,0 0 0,0-1 0,2 1 0,7-2 1,-1-1-1,0 1 1,0-1-1,0-1 1,0 0-1,-1 0 1,0-1-1,1 0 1,-2 0-1,10-8 1,22-13-340,-28 48-3071,0-15 2669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8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76 356 14915,'-9'6'462,"1"2"0,0-1 0,1 1 0,-1 0 0,-5 10 0,10-14-269,0 0-1,1 1 0,-1-1 1,1 1-1,0-1 1,0 1-1,1 0 0,0 0 1,0 0-1,0 0 0,0 0 1,1 0-1,0 7 0,-1-11-133,1 1 0,0-1 0,1 1 0,-1-1 0,0 1 0,0-1-1,1 1 1,-1-1 0,0 1 0,1-1 0,0 1 0,-1-1 0,1 0 0,0 1-1,0-1 1,0 0 0,-1 0 0,1 1 0,1-1 0,-1 0 0,0 0 0,0 0-1,0 0 1,0 0 0,1-1 0,-1 1 0,0 0 0,1-1 0,-1 1 0,1-1-1,-1 1 1,1-1 0,-1 1 0,1-1 0,-1 0 0,1 0 0,-1 0-1,1 0 1,-1 0 0,1 0 0,-1 0 0,1-1 0,-1 1 0,1 0 0,2-2-1,4 0 114,0-1-1,0-1 1,0 1 0,0-1-1,-1 0 1,14-11-1,-6 2-16,0-1 0,-1 0 0,-1-1-1,0-1 1,-1 0 0,-1-1 0,16-31-1,-5 1-48,29-88 0,-45 115-68,-1-1 0,3-20 1,-8 39-39,0 0 1,0 0-1,0 1 1,1-1 0,-2 0-1,1 0 1,0 1 0,0-1-1,0 0 1,-1 1 0,0-3-1,1 4 0,0 0 0,0-1 0,-1 1 0,1 0 0,0 0 0,0-1 0,0 1 0,-1 0 0,1 0 0,0 0 0,0 0 0,-1-1 0,1 1 1,0 0-1,0 0 0,-1 0 0,1 0 0,0 0 0,0 0 0,-1 0 0,1 0 0,0 0 0,-1 0 0,1 0 0,0 0 0,-1 0 0,1 0 0,0 0 0,0 0 0,-1 0 0,1 0 0,0 0 0,-1 0 0,1 0 0,-1 1 0,-1 0 1,0 1 0,0-1 0,0 1 0,-1 0 0,2 0 0,-1 0 0,0 0 0,0 1 0,1-1 0,-1 0 0,-1 5 0,-6 12 12,1 0 1,1 1-1,-7 31 1,12-43-14,0 0 1,1 1 0,0-1-1,1 1 1,0-1-1,0 1 1,0-1 0,1 1-1,1-1 1,-1 0-1,5 12 1,-5-18 7,-1 0 0,1 0 1,0 0-1,0 0 0,0 0 0,0 0 1,0 0-1,1 0 0,-1 0 0,0-1 0,1 1 1,-1-1-1,1 1 0,0-1 0,0 1 1,-1-1-1,1 0 0,0 0 0,0 0 1,0 0-1,0 0 0,0 0 0,0-1 1,1 1-1,-1-1 0,0 1 0,0-1 0,0 0 1,1 0-1,-1 0 0,0 0 0,0 0 1,0-1-1,1 1 0,-1-1 0,0 1 1,0-1-1,0 0 0,2-1 0,5-2 44,0-1 1,0 0-1,-1-1 0,0 0 0,0 0 0,-1-1 1,10-9-1,7-12 65,-2-1 0,-1-1 0,-1 0 0,-2-2 0,28-66 1,-41 80-142,-5 18 23,0-1 0,0 1 0,0 0 0,0 0 0,0 0 0,0 0 0,0 0 0,0 0 0,0 0 0,0-1 0,-1 1 1,1 0-1,0 0 0,0 0 0,0 0 0,0 0 0,0 0 0,0 0 0,0 0 0,0 0 0,-1 0 0,1 0 0,0-1 0,0 1 0,0 0 0,0 0 0,0 0 0,0 0 0,-1 0 0,1 0 0,0 0 0,0 0 0,0 0 1,0 0-1,0 0 0,0 0 0,-1 0 0,1 0 0,0 1 0,0-1 0,0 0 0,0 0 0,0 0 0,0 0 0,-1 0 0,1 0 0,0 0 0,0 0 0,0 0 0,0 0 0,0 0 0,0 1 0,0-1 0,0 0 0,0 0 1,-4 3-16,1 0 0,0 0 0,0 1 0,0-1 0,-4 7 0,-5 9 12,1 1 0,1 0 0,1 0 0,1 1 0,0 0 0,2 0 0,0 1 0,2 0-1,0 0 1,-1 30 0,5-49 17,0 0 0,0 0 0,1 1 0,-1-1 0,1 0 0,0 1 0,-1-1 0,1 0 0,1 0 0,-1 0 0,0 0 0,1 0 0,0 0 0,-1 0 0,1-1 0,0 1 0,1-1 0,3 5 0,-4-6 8,1 1-1,-1-1 0,0 0 1,1 0-1,-1 0 0,1-1 1,-1 1-1,1 0 0,-1-1 1,1 0-1,0 1 0,-1-1 1,1 0-1,0 0 0,-1-1 0,1 1 1,-1-1-1,1 1 0,-1-1 1,1 0-1,-1 0 0,1 0 1,3-2-1,4-3 55,0 0 0,0-1 0,0 0 1,-1 0-1,0-1 0,-1-1 0,0 1 0,0-1 1,-1-1-1,10-14 0,-2-2 69,-1-1 0,21-54 0,-32 74-137,-1 4-9,-1 0 0,0 0 0,0-1 0,0 1 0,0-1 0,0 1 0,-1-1 0,0-3 0,0 7 1,0 0 0,0 0 0,0 0 0,0 0 0,0-1-1,0 1 1,0 0 0,0 0 0,0 0 0,0 0 0,0 0 0,0 0 0,0-1-1,0 1 1,0 0 0,0 0 0,-1 0 0,1 0 0,0 0 0,0 0 0,0 0-1,0 0 1,0 0 0,0 0 0,0 0 0,-1-1 0,1 1 0,0 0 0,0 0-1,0 0 1,0 0 0,0 0 0,-1 0 0,1 0 0,0 0 0,0 0 0,0 0-1,0 0 1,0 0 0,0 0 0,-1 0 0,1 1 0,0-1 0,0 0 0,0 0-1,0 0 1,0 0 0,0 0 0,-1 0 0,1 0 0,0 0 0,0 0 0,0 0-1,0 0 1,0 1 0,0-1 0,0 0 0,0 0 0,0 0 0,0 0-1,-1 0 1,1 1 0,-7 8-34,1 5 19,1 0 1,0 0-1,1 1 1,0 0 0,2 0-1,-1 0 1,2 0-1,0 0 1,1 0 0,0 1-1,1-1 1,4 16-1,-4-27-3,0 1 0,0-1 0,1 1 0,0-1 0,-1 0 0,2 0 0,-1 1 0,0-1 0,1-1 0,4 6 0,-6-7-40,1-1-1,-1 0 1,0 0-1,0 0 1,1-1-1,-1 1 1,0 0-1,1 0 1,-1-1-1,1 1 1,-1-1-1,1 1 1,-1-1-1,1 0 1,-1 1-1,1-1 1,-1 0-1,1 0 1,-1 0 0,1 0-1,0 0 1,-1-1-1,1 1 1,-1 0-1,1-1 1,-1 1-1,1-1 1,-1 0-1,0 1 1,1-1-1,-1 0 1,0 0-1,1 0 1,1-2-1,2-2 13,1 0-1,-2-1 0,1 1 1,-1-1-1,0 0 0,0-1 0,0 1 1,-1-1-1,0 1 0,3-11 1,1 0-153,11-27-311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9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18532,'-4'7'1776,"-1"0"-1224,4-1-231,1 1 775,1 2-496,5-4-1096,4 3 576,5-3-208,0 0-160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19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102 199 17740,'-13'11'893,"1"1"0,0 0 1,1 1-1,-16 23 0,24-31-696,-1 1 0,1-1-1,1 1 1,-1 0 0,1-1-1,-1 1 1,2 0 0,-1 1 0,1-1-1,0 0 1,0 0 0,1 0-1,-1 1 1,1-1 0,2 10-1,-2-14-177,0 0 0,1 0-1,-1 0 1,1 0 0,-1 0-1,1-1 1,0 1 0,0 0-1,0 0 1,0-1 0,0 1-1,0 0 1,0-1 0,0 1-1,1-1 1,-1 1 0,1-1-1,-1 0 1,1 0 0,-1 0-1,1 0 1,0 0 0,0 0-1,-1 0 1,1 0 0,0-1-1,0 1 1,0-1 0,0 1-1,0-1 1,0 0 0,0 0 0,0 1-1,0-2 1,0 1 0,0 0-1,-1 0 1,1 0 0,3-2-1,1 1-4,1-2 0,-1 1-1,0 0 1,0-1 0,0 0-1,0-1 1,-1 1 0,1-1 0,-1 0-1,8-9 1,0-2-2,0-1-1,-1 0 1,-1 0 0,-1-2 0,0 1-1,9-26 1,-5 5-146,-1-2 0,8-42 0,-19 75 91,-1 1 0,0-1 1,-1 1-1,1-1 0,-1 1 1,-2-13-1,2 18 38,0-1-1,0 1 1,-1 0 0,1 0-1,0 0 1,-1 0 0,1 0 0,-1-1-1,0 1 1,1 0 0,-1 0-1,0 0 1,1 0 0,-1 1-1,0-1 1,0 0 0,0 0 0,0 0-1,0 1 1,0-1 0,0 0-1,0 1 1,0-1 0,0 1-1,0-1 1,-1 1 0,1 0 0,0-1-1,0 1 1,0 0 0,-1 0-1,1 0 1,0 0 0,0 0-1,0 0 1,-1 0 0,1 0 0,0 1-1,0-1 1,0 0 0,0 1-1,-1-1 1,1 1 0,0-1-1,-1 2 1,-6 1 12,1 1 0,0 0 0,-1 0 0,1 1 0,1 0 0,-12 10 0,14-11 0,0 0-1,0 0 0,0 0 1,0 1-1,1 0 0,0 0 1,0 0-1,0 0 0,0 0 0,-2 10 1,4-13-7,1 0 0,0 1 0,0-1 1,0 0-1,0 0 0,0 0 0,1 1 0,-1-1 1,1 0-1,-1 0 0,1 0 0,0 0 0,0 0 0,0 0 1,0 0-1,2 3 0,26 30-5,-4-5 1,-19-18-177,0 0 0,-1 0 0,-1 0-1,0 1 1,0 0 0,1 16 0,1 0-315,2-11-610,-8-18 1076,0 1-1,1-1 0,-1 1 0,0-1 1,1 1-1,-1-1 0,1 1 0,-1-1 1,1 0-1,-1 1 0,1-1 0,-1 0 1,1 0-1,-1 1 0,1-1 0,0 0 1,-1 0-1,1 0 0,-1 0 0,1 1 0,0-1 1,-1 0-1,1 0 0,-1 0 0,1 0 1,0-1-1,-1 1 0,1 0 0,-1 0 1,2 0-1,9-6-667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2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3 561 21165,'0'-1'112,"-1"-1"0,1 1 0,-1 0 0,1 0 1,0 0-1,0-1 0,0 1 0,0 0 1,0 0-1,0-1 0,0 1 0,0 0 0,0 0 1,0-1-1,1 1 0,-1 0 0,1 0 1,-1 0-1,1 0 0,-1-1 0,1 1 0,0 0 1,-1 0-1,1 0 0,0 0 0,0 0 0,0 1 1,0-1-1,-1 0 0,1 0 0,1 0 1,1 0-1,6-6 357,0 0 0,17-8 1,-18 11-118,-5 1-257,3 0 20,0 0 1,0 0-1,0 0 1,11-3 0,-17 6-111,1-1 0,0 1 0,0 0 0,-1 0 0,1 0 0,0 0 0,0 0 0,-1 0 0,1 0 0,0 0 0,0 0 0,-1 0 0,1 0 0,0 0 0,0 1 0,-1-1 0,1 0 0,0 0 0,-1 1 0,1-1 0,0 1 0,-1-1 0,1 0 0,0 1 0,-1-1 0,1 1 0,-1 0 0,1-1 0,-1 1 0,1-1 0,-1 1 0,0 0 0,1-1 0,-1 1 0,0 0 0,1 0 0,-1-1 0,0 1 0,0 0 0,0-1 0,1 1 0,-1 0 0,0 0 0,0 0 0,0-1 0,0 1 0,-1 0 0,1 0 0,0-1 0,0 1 0,-1 1 0,-2 24 14,-1 0 1,-12 39-1,10-47-19,1 0 0,1 0-1,0 0 1,2 1 0,0 0-1,1-1 1,2 23 0,-1-38 3,0 0 0,1-1 0,0 1 0,-1 0 0,1 0 0,0 0 0,0-1 0,1 1 0,-1-1 0,0 1 0,1-1 0,0 1 0,-1-1 0,1 0 0,0 0 0,0 0 0,3 2 0,-3-3 9,-1 0 1,2 0-1,-1 0 0,0 0 0,0 0 1,0-1-1,0 1 0,0-1 1,1 0-1,-1 0 0,0 1 1,0-1-1,1 0 0,-1-1 1,0 1-1,0 0 0,0-1 0,1 1 1,-1-1-1,0 0 0,0 0 1,2-1-1,8-4 101,-1 0 1,0-1-1,0-1 1,-1 1-1,0-2 0,0 0 1,11-13-1,2-4 353,28-45 0,-38 50-230,0 0 0,13-32-1,-23 46-198,0-1 1,0 1-1,-1 0 0,0-1 0,-1 1 0,1-1 1,-2 0-1,1 1 0,-1-1 0,0 0 0,-2-14 1,2 21-38,-1 0 0,1 0 0,0 0 0,-1 0 0,1 0 0,-1 0 0,1 0 0,-1 1 0,1-1 0,-1 0 0,1 0 1,-1 0-1,0 1 0,1-1 0,-1 0 0,0 1 0,0-1 0,0 1 0,1-1 0,-1 1 0,0-1 0,0 1 0,0-1 1,0 1-1,0 0 0,0-1 0,0 1 0,0 0 0,-2 0 0,2 0-4,0 0 0,1 0-1,-1 0 1,0 1 0,1-1 0,-1 0-1,0 0 1,0 1 0,1-1 0,-1 0-1,0 1 1,1-1 0,-1 1 0,1-1 0,-1 1-1,1-1 1,-1 1 0,0-1 0,1 1-1,0-1 1,-1 1 0,1 0 0,-1-1-1,1 1 1,0 0 0,0 0 0,-1-1-1,1 1 1,0 0 0,0-1 0,0 1 0,0 0-1,0 0 1,0-1 0,0 1 0,0 0-1,0 0 1,0 1 0,0-2-1,1 1 0,-1 0 0,0-1 0,1 1 0,-1 0 0,1-1 0,-1 1 0,1 0 0,-1-1 1,1 1-1,-1-1 0,1 1 0,0-1 0,-1 0 0,1 1 0,0-1 0,-1 1 0,1-1 0,0 0 0,0 0 0,-1 1 0,1-1 0,0 0 0,0 0 0,-1 0 0,1 0 1,0 0-1,0 0 0,0 0 0,-1 0 0,2 0 0,25-4-32,-15 1 37,-1-2 1,1 0-1,-1 0 0,-1-1 0,1-1 0,-1 0 1,0 0-1,-1-1 0,1 0 0,-1 0 0,-1-1 0,0 0 1,9-13-1,-20 28 5,0 1 1,0-1-1,1 1 0,0 0 1,1 0-1,-2 11 0,0 1 2,-2-1-7,-4 31 2,8-45-2,1-1 0,0 1 0,0-1-1,0 1 1,0 0 0,1-1 0,0 1 0,-1-1-1,1 1 1,0-1 0,2 4 0,-2-6 0,0 0-1,0 1 1,0-1 0,0 0-1,0-1 1,0 1 0,0 0-1,0 0 1,0 0 0,1-1 0,-1 1-1,0 0 1,0-1 0,1 1-1,-1-1 1,0 0 0,1 1-1,-1-1 1,1 0 0,-1 0-1,0 0 1,1 0 0,-1 0 0,1 0-1,-1 0 1,0-1 0,1 1-1,-1 0 1,0-1 0,3 0-1,4-2 6,-1 1 0,1-2 1,12-6-1,-8 3 7,-1-1 1,-1 1 0,1-2 0,-1 1 0,-1-2 0,0 1-1,0-1 1,0-1 0,-2 1 0,1-1 0,-1-1 0,-1 1-1,0-1 1,-1 0 0,7-24 0,-33 82-100,20-41 84,-13 45-22,13-46 20,1-1 0,-1 1-1,1 0 1,0 0 0,0 0 0,0 0 0,0 0 0,1 0 0,-1 0 0,3 6 0,-2-9 2,0 0 0,0 0 1,0 0-1,0 1 0,0-1 0,0 0 0,0 0 0,0-1 0,1 1 1,-1 0-1,0 0 0,1-1 0,-1 1 0,1 0 0,-1-1 0,0 0 0,1 1 1,-1-1-1,1 0 0,-1 0 0,1 1 0,0-1 0,-1 0 0,1-1 1,-1 1-1,1 0 0,-1 0 0,1-1 0,1 0 0,5-1-13,1 0-1,-1 0 1,16-7-1,3-6 27,0 0-1,-1-2 1,-1 0 0,-1-2-1,0-1 1,-1-1 0,-1 0-1,-2-2 1,0-1 0,-1 0-1,-1-1 1,27-55 0,-39 69-8,0 0 1,-1 0-1,0-1 1,-1 0-1,-1 0 1,0-1-1,0 1 1,-1 0 0,-1-1-1,0 1 1,-2-21-1,1 33-2,0-1-1,0 0 1,0 0-1,0 1 1,0-1-1,0 0 1,0 0-1,0 1 1,-1-1-1,1 0 1,0 1-1,-1-1 1,1 0-1,0 1 1,-1-1-1,1 0 1,-1 1-1,1-1 1,-1 1-1,1-1 1,-1 1-1,0-1 1,1 1-1,-1-1 1,1 1-1,-1 0 1,0-1-1,1 1 1,-1 0-1,0 0 1,0-1-1,1 1 1,-1 0-1,0 0 1,0 0-1,1 0 1,-1 0-1,0 0 1,0 0-1,1 0 1,-1 0-1,0 0 1,0 1-1,1-1 1,-1 0-1,0 0 1,1 1-1,-2 0 1,-3 1-7,1 1 0,-1-1 0,1 1 0,-1 1 0,-5 5 0,-6 8-7,1 1 0,0 0 1,1 1-1,2 1 1,0 0-1,1 1 0,1 0 1,1 1-1,0 0 1,-5 25-1,12-39 7,0 1 0,1 0 0,-1 0 0,2-1 0,-1 1 0,1 0 0,1 0 1,-1 0-1,2 0 0,2 13 0,-2-17 1,0-1 1,0 0 0,0 0-1,0 0 1,0 0-1,1-1 1,0 1 0,0-1-1,0 1 1,0-1 0,0 0-1,1 0 1,-1 0-1,1-1 1,0 1 0,0-1-1,0 0 1,0 0 0,0-1-1,0 1 1,1-1 0,5 2-1,1-1 1,0-1 1,0 0-1,0 0 0,1-1 1,-1-1-1,0 0 0,0 0 1,0-1-1,0-1 0,0 0 1,0 0-1,-1-1 0,1 0 1,-1-1-1,14-8 0,-13 6 17,-1 1 0,0-1-1,-1-1 1,1 0-1,-1 0 1,-1-1-1,0 0 1,0 0-1,0-1 1,-2 0 0,1 0-1,-1-1 1,0 1-1,4-15 1,-8 19-1,0 1 0,-1-1 0,0 0 0,1-9 0,-2 14-11,0 1 1,0-1-1,0 0 1,0 1-1,0-1 0,0 0 1,0 1-1,0-1 1,0 1-1,0-1 1,0 0-1,0 1 0,-1-1 1,1 0-1,0 1 1,0-1-1,-1 1 1,1-1-1,0 0 0,-1 1 1,1-1-1,-1 1 1,1-1-1,-1 1 1,1 0-1,-1-1 0,1 1 1,-1-1-1,1 1 1,-1 0-1,1-1 1,-1 1-1,0 0 0,1 0 1,-1-1-1,1 1 1,-1 0-1,0 0 1,1 0-1,-1 0 0,0 0 1,1 0-1,-1 0 1,0 0-1,1 0 1,-1 0-1,0 0 0,1 1 1,-1-1-1,1 0 1,-2 1-1,-3 1-1,0 1-1,0-1 1,0 1 0,0 0-1,1 1 1,-1-1-1,1 1 1,0 0-1,0 0 1,0 0 0,-4 6-1,-1 3-15,0 1 0,-12 24 0,18-32 22,0 0 1,1 0-1,0 0 0,0 0 1,1 0-1,0 0 0,0 0 0,0 1 1,0-1-1,1 0 0,1 11 1,0-15-48,-1 1 1,1-1 0,0 0-1,0 1 1,0-1-1,0 0 1,0 0 0,0 0-1,0 0 1,1 0 0,-1 0-1,1 0 1,0 0-1,-1 0 1,1-1 0,0 1-1,0-1 1,0 1 0,0-1-1,0 0 1,0 0 0,1 0-1,-1 0 1,0 0-1,1 0 1,-1-1 0,0 1-1,1-1 1,-1 0 0,1 1-1,4-2 1,-6 2-21,0-1 0,1 0 0,-1 0 1,0 0-1,0 0 0,1 0 0,-1 0 0,0-1 0,1 1 1,-1 0-1,0 0 0,0-1 0,0 1 0,0-1 1,1 0-1,-1 1 0,0-1 0,0 0 0,0 1 0,0-1 1,0 0-1,0 0 0,0 0 0,-1 0 0,1 0 1,0 0-1,1-2 0,2-15-438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29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19 20924,'-9'3'1913,"8"-2"-1545,5-2-696,7-4 2456,4 0-1760,1-1 25,-2 0-321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 18828,'3'-7'1819,"-9"8"-949,-11 11 72,7 2-713,1 0 0,1 1-1,0 0 1,1 0-1,0 1 1,-6 27-1,7-26-186,-7 26 27,-15 84-1,24-99-118,1 0 0,1 0 0,2 1 0,4 32 0,-4-54-81,1-1 0,1 0 0,-1 0 0,1 0 0,0 0 0,0-1 0,5 8 0,-6-10 76,1-1 1,0 1 0,-1-1-1,1 0 1,0 0 0,0 1-1,1-1 1,-1-1 0,0 1 0,1 0-1,-1-1 1,1 1 0,-1-1-1,1 0 1,0 1 0,-1-1-1,5 0 1,17 3-415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2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18524,'0'2'2160,"3"8"-1447,0 6-249,-1 4 1632,3 6-1240,-1 3-208,2 7-263,0-1-113,-2 1-120,0-4-96,2-4-352,-2-8-321,0-7-415,-1-11-960,-3-14 1520,-3-13-288,-1-6-177</inkml:trace>
  <inkml:trace contextRef="#ctx0" brushRef="#br0" timeOffset="1">1 88 17604,'0'-10'2504,"1"1"-1463,6 2-313,5 0 1664,11 0-919,4 0-225,10 1-544,2 0-208,4 2-296,0 0-184,-7-1-520,-5 2-376,-9 2-617,-8-5-1287,-14 3 2112,-11 0-449,-15 3-311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17940,'1'19'2136,"15"-8"-983,5-5-465,14-6 1152,5-6-248,4-2-383,2-7-241,0 2-560,-2 0-296,-12-1-784,-3 4-368,-18 1 808,-9 2-193,-15 6-207</inkml:trace>
  <inkml:trace contextRef="#ctx0" brushRef="#br0" timeOffset="1">38 275 17484,'3'17'2512,"5"-9"-1391,10-12-457,5 1 1640,8-8-1032,3-5-247,8 2-737,-2-4-520,-3-2-849,-2 0 897,-7 2-224,-3-2-152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3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19660,'14'-19'1407,"1"2"-1,0 0 1,1 1-1,1 1 1,32-23-1,-48 37-1366,0 0 0,1 0-1,-1 0 1,1 0-1,-1 1 1,1-1 0,-1 0-1,1 1 1,0-1-1,-1 1 1,1 0 0,0-1-1,-1 1 1,1 0 0,0 0-1,-1 0 1,1 0-1,0 0 1,0 1 0,1 0-1,-2-1-25,0 1 0,0 0 0,0 0 0,0 0 0,0 0 0,0 0 0,0 0 0,0 0 0,-1 0 0,1 0 0,0 0 0,-1 0 0,1 1 0,-1-1 0,0 0 0,1 0 0,-1 1 0,0-1 0,0 0 0,1 2-1,-1 7-27,0 0-1,-1 0 0,1 0 0,-2 0 0,-2 12 1,-1-2-23,-1 0 0,-1 0 0,-11 22 0,22-68 222,86-270 148,-87 296-440,0 6 42,7 14 0,-4-7 6,-4-8 46,1-1-1,0 1 1,1-1-1,-1 0 1,1 0-1,0 0 1,0-1-1,0 1 1,0-1-1,1 0 1,-1 0-1,1 0 1,0-1-1,6 3 1,-4-3 5,1 0 0,0 0 0,0 0 0,0-1 0,0 0 0,0-1 0,0 1 0,0-2 0,9 0 0,-9 0 14,1 0-1,-1-1 1,0 0-1,-1 0 1,1-1-1,0 0 1,-1 0-1,1-1 1,-1 0-1,0 0 1,-1-1-1,1 0 1,-1 0-1,1 0 1,-2-1-1,1 0 1,-1 0-1,1 0 1,7-14-1,-12 18-7,0 1 0,-1-1 0,1 0 0,-1 1 0,1-1 0,-1 0 0,1 1 0,-1-1 0,0 0 0,0 0 0,0 1 0,0-4 0,0 5-3,0-1 1,0 1-1,0-1 0,-1 1 1,1-1-1,0 1 0,0-1 1,-1 1-1,1-1 0,0 1 1,-1 0-1,1-1 0,0 1 1,-1-1-1,1 1 0,-1 0 1,1-1-1,0 1 0,-1 0 1,1 0-1,-1-1 0,1 1 1,-1 0-1,1 0 0,-2-1 1,0 1-7,0 0 0,0 0 0,0 0 0,0 1 0,0-1 0,0 0-1,0 1 1,0 0 0,0-1 0,0 1 0,0 0 0,0 0 0,0 0 0,0 0 0,0 0 0,1 0 0,-1 1 0,-1 1 0,-6 5-34,1 1 1,0-1-1,-9 15 1,15-20 38,0 1 0,0-1 0,0 1 0,0-1 0,0 1 0,1 0 0,0 0 0,0 0 0,0-1 0,0 1 0,0 0 0,1 0 0,-1 6 0,2-9 6,-1 1-1,1-1 1,-1 1-1,1-1 1,-1 1 0,1-1-1,0 0 1,0 0-1,0 1 1,0-1-1,0 0 1,0 0-1,0 0 1,0 0-1,0 0 1,0 0-1,0 0 1,1 0-1,-1 0 1,0 0-1,1-1 1,-1 1-1,1-1 1,-1 1-1,1-1 1,-1 0-1,1 1 1,-1-1-1,1 0 1,-1 0-1,1 0 1,-1 0-1,1 0 1,-1 0 0,2-1-1,6 0 9,-1 0 0,0 0 0,0-1 0,0 0 0,9-4 0,-3 0 15,-1-1 1,0-1-1,0 0 0,-1-1 1,0 0-1,0-1 0,-1 0 1,0-1-1,-1 0 0,0-1 1,15-24-1,-31 121-712,6-78 656,1 29-1630,-1-35 1601,0-1-1,1 1 1,-1 0-1,0 0 1,0-1-1,0 1 1,0 0-1,1 0 1,-1-1-1,0 1 1,1 0 0,-1-1-1,1 1 1,-1-1-1,1 1 1,-1 0-1,1-1 1,-1 1-1,1-1 1,-1 1-1,1-1 1,0 0-1,-1 1 1,1-1 0,0 0-1,-1 1 1,1-1-1,0 0 1,0 0-1,-1 1 1,1-1-1,0 0 1,0 0-1,-1 0 1,1 0 0,0 0-1,0 0 1,1 0-1,8-4-825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30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 18956,'-12'-1'1952,"8"11"-1239,0 0-377,4 5 1728,1 4-1256,6 5-1032,2-5-416,4 3 520,0-5-112,4-1-144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31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200 205 17972,'-3'-1'266,"1"0"0,0 0 0,-1 0 0,1 0 0,-1 0 0,1 1 0,-1-1 0,1 1 0,-1 0 1,1-1-1,-1 1 0,1 0 0,-1 1 0,0-1 0,1 0 0,-1 1 0,1 0 0,-1-1 0,1 1 0,0 0 0,-1 0 0,1 0 0,0 1 0,-3 0 1,-2 3 22,-1-1 0,1 1 1,0 1-1,1-1 1,-12 13-1,14-14-275,0 1-1,0-1 0,1 1 1,0 0-1,0 0 0,0 0 1,1 0-1,0 0 0,-1 1 1,2-1-1,-1 1 0,0 6 1,2-11-20,0 1 1,0-1 0,0 0 0,0 0-1,1 0 1,-1 0 0,0 0 0,1 0-1,-1-1 1,1 1 0,-1 0 0,1 0 0,0 0-1,-1 0 1,1 0 0,0-1 0,-1 1-1,1 0 1,0-1 0,2 2 0,23 13-81,-9-6 35,-7-1 11,-1 1 1,0 0-1,0 0 0,-1 1 1,-1 0-1,1 0 0,-2 1 1,1 0-1,-1 0 0,-1 0 1,0 1-1,-1 0 0,0 0 1,-1 0-1,0 0 0,-1 1 1,1 24-1,-2-26 16,-1 0 0,-1 0 0,0 0 0,-1 0 0,0 0 0,0 0 1,-1-1-1,-1 1 0,-5 12 0,5-16 58,0 0 0,0 0 1,-1 0-1,0 0 0,0-1 0,-1 0 1,1 0-1,-1 0 0,-1-1 0,1 0 1,-1 0-1,0-1 0,-8 5 1,11-7 10,1-1 1,-1 1 0,0-1-1,0 0 1,0 0 0,0 0-1,0-1 1,0 1 0,0-1-1,1 0 1,-8-1 0,9 1-20,0-1 0,0 1 0,0-1 1,0 1-1,0-1 0,0 0 1,0 0-1,0 0 0,1 0 0,-1 0 1,0 0-1,0 0 0,1 0 1,-1-1-1,1 1 0,-1-1 0,1 1 1,0-1-1,0 0 0,0 0 1,-1 1-1,2-1 0,-3-4 0,1-3-13,0 1 0,0-1-1,1 0 1,1 0 0,-1 0-1,1 0 1,1 0 0,0 0 0,0 0-1,0 0 1,5-14 0,1 4-93,0 0-1,0 0 1,2 1 0,12-21 0,-6 16-26,1 1 0,1 1-1,1 0 1,1 1-1,1 1 1,31-23 0,-13 15 70,1 1 1,82-39 0,-120 64 42,1 1 0,-1-1 1,1 0-1,-1 1 1,1-1-1,-1 0 1,1 1-1,0 0 0,-1-1 1,1 1-1,0 0 1,-1 0-1,1 0 1,2 0-1,-3 1-1,-1-1 1,1 1-1,-1 0 0,1-1 0,-1 1 0,1 0 0,-1-1 1,0 1-1,1 0 0,-1-1 0,0 1 0,0 0 1,1 0-1,-1-1 0,0 1 0,0 0 0,0 0 1,0-1-1,0 1 0,0 0 0,0 0 0,0 0 1,0-1-1,0 1 0,-1 0 0,1 0 0,0-1 1,0 1-1,-1 1 0,0 2 21,0 1 0,0-1 0,1 1-1,-1-1 1,1 1 0,1 5 0,-1-10-20,0 1 1,0 0-1,0-1 0,0 1 0,0-1 1,1 1-1,-1 0 0,0-1 1,0 1-1,1-1 0,-1 1 0,1-1 1,-1 1-1,0-1 0,1 1 1,-1-1-1,1 1 0,-1-1 1,1 1-1,0-1 0,0 1 3,0-1 0,0 0-1,0 0 1,0 0 0,0 0-1,0 0 1,0 0 0,0 0 0,0 0-1,0 0 1,0 0 0,0 0-1,0-1 1,0 1 0,0 0 0,0-1-1,1 0 1,6-3 24,0-1 0,0 0-1,-1-1 1,1 1 0,-1-1 0,-1-1 0,1 1 0,-1-1-1,0-1 1,-1 1 0,7-11 0,5-12 51,21-53 0,-33 71-76,-2 5-7,0 0 6,1-1-1,-1 0 1,-1 1 0,1-1-1,-2-1 1,1 1 0,0-10-1,-2 18-7,0 0 0,0 0 0,1 0-1,-1 0 1,0 0 0,0 0 0,0 0 0,0 0 0,0 0-1,0 0 1,0-1 0,0 1 0,0 0 0,0 0-1,0 0 1,0 0 0,0 0 0,0 0 0,0 0 0,0 0-1,0-1 1,0 1 0,0 0 0,0 0 0,0 0 0,0 0-1,0 0 1,0 0 0,0 0 0,0 0 0,0 0-1,0 0 1,0-1 0,-1 1 0,1 0 0,0 0 0,0 0-1,0 0 1,0 0 0,0 0 0,0 0 0,0 0-1,0 0 1,0 0 0,0 0 0,0 0 0,0 0 0,-1 0-1,1 0 1,0 0 0,0 0 0,0 0 0,0 0-1,0 0 1,0 0 0,0 0 0,0 0 0,-1 0 0,1 0-1,0 0 1,0 0 0,0 0 0,0 0 0,0 0-1,-6 8-1,-4 15 8,3-6 16,-16 54 22,22-65-30,-1 0-1,1 0 1,1 0 0,-1 0-1,1 1 1,0-1 0,0 0-1,1 0 1,1 10 0,-1-15-2,-1 0-1,1 1 1,-1-1 0,1 0 0,-1 0-1,1 1 1,0-1 0,0 0 0,-1 0-1,1 0 1,0 0 0,0 0 0,0 0-1,0 0 1,0 0 0,0-1 0,1 1-1,-1 0 1,0-1 0,0 1 0,2 0 0,0 0 10,0-1 1,0 1 0,0-1-1,0 0 1,-1 0 0,1 0-1,0 0 1,0 0 0,5-2-1,2-1 33,-1 0-1,0-1 1,0 1-1,0-2 1,10-6-1,0-3 63,0 0 0,0-2 0,30-34 0,39-59 65,-100 150-282,3-20 71,1 0 0,0 1 1,2 0-1,0 0 1,1 0-1,-2 43 0,10-51-237,3-11-1177,-5-4 1337,0 1 1,0-1-1,0 1 0,0-1 0,0 0 0,0 0 1,0 1-1,-1-1 0,1 0 0,0 0 0,0 0 1,-1 0-1,1 0 0,-1 0 0,1 0 0,-1 0 1,1 0-1,-1-2 0,5-21-506,0-10-235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3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 18892,'-1'-7'2297,"2"7"-1513,-1 3-392,3 4 2136,7 5-1824,0-1-311,3 5-802,-3 0-375,9-1-664,2 2-176,2-4 1112,0-1-337,3-4-343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32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72 17532,'-1'0'87,"1"0"1,0-1 0,0 1-1,0 0 1,0 0-1,-1 0 1,1-1 0,0 1-1,0 0 1,-1 0-1,1 0 1,0 0 0,0 0-1,-1-1 1,1 1-1,0 0 1,0 0 0,-1 0-1,1 0 1,0 0-1,-1 0 1,1 0 0,0 0-1,-1 0 1,1 0-1,0 0 1,0 0 0,-1 0-1,1 0 1,0 0-1,0 1 1,-1-1 0,1 0-1,0 0 1,0 0-1,-1 0 1,1 1-1,-16 4 304,14-4-80,-20 8 2057,-42 24 0,55-27-2190,0 0 0,1 0-1,-1 1 1,1 0-1,1 1 1,-1-1 0,-6 10-1,14-16-181,0-1 1,-1 0-1,1 0 0,0 1 0,0-1 0,-1 0 1,1 1-1,0-1 0,0 0 0,0 1 0,-1-1 1,1 1-1,0-1 0,0 0 0,0 1 0,0-1 1,0 1-1,0-1 0,0 0 0,0 1 0,0-1 0,0 1 1,0-1-1,0 0 0,0 1 0,0-1 0,0 1 1,1-1-1,-1 0 0,0 1 0,0-1 0,0 0 1,1 1-1,-1-1 0,0 0 0,1 1 0,16 4-389,29-7-584,-42 2 849,7-1-135,-1 1 0,1 0-1,0 1 1,0 0 0,-1 0 0,19 6-1,-25-6 238,-1 0-1,0 0 0,-1 0 1,1 0-1,0 0 0,0 1 0,0-1 1,-1 1-1,1 0 0,-1 0 0,1 0 1,-1 0-1,0 0 0,0 0 1,0 1-1,0-1 0,0 1 0,0-1 1,-1 1-1,1 0 0,-1 0 0,0-1 1,0 1-1,0 0 0,0 0 0,0 0 1,0 5-1,-2-4 77,1-1 0,-1 1 0,0 0 0,0-1 0,0 1 0,-1-1 0,1 1 0,-1-1 0,0 0 0,0 1 0,0-1 0,0 0 0,-1 0 0,1 0 0,-1-1 0,1 1 0,-6 3 0,-1 1 106,1-1 0,-1 0 0,0 0-1,0-1 1,-13 5 0,17-8-182,-1 0-1,0 0 0,1-1 1,-1 0-1,0 0 1,-7 0-1,12-1 5,0 0-1,0 0 0,0 0 1,0 0-1,0 0 0,0 0 1,0 0-1,0-1 1,0 1-1,0 0 0,1 0 1,-1-1-1,0 1 0,0-1 1,0 1-1,0-1 0,0 1 1,0-1-1,1 1 1,-1-1-1,0 0 0,0 1 1,1-1-1,-1 0 0,0 0 1,1 0-1,-1 1 1,1-1-1,-1 0 0,1 0 1,0 0-1,-1 0 0,1 0 1,0 0-1,0 0 0,-1 0 1,1 0-1,0 0 1,0 0-1,0 0 0,0 0 1,0 0-1,0 0 0,1-2 1,7-23-389</inkml:trace>
  <inkml:trace contextRef="#ctx0" brushRef="#br0" timeOffset="1">373 0 20460,'-19'15'3262,"14"-12"-2707,-38 26 1800,40-27-2309,1 0 0,-1 0 0,0 1 0,1-1 0,0 1 0,-1 0 0,1-1 0,0 1-1,0 0 1,1 1 0,-3 5 0,3-8-63,1 0 0,0 1 0,0-1 0,0 0 0,0 0 0,0 1 1,1-1-1,-1 0 0,0 0 0,0 0 0,1 1 0,-1-1 0,1 0 0,-1 0 0,1 0 0,-1 0 0,1 0 0,0 0 0,0 0 0,0 0 0,-1 0 0,1 0 0,0 0 1,0 0-1,0-1 0,2 2 0,36 19-407,-16-10 328,-20-9 93,-1 0 1,1 0 0,0 0 0,-1 0 0,1 0 0,-1 0 0,0 1 0,1-1 0,-1 1 0,-1 0-1,1-1 1,0 1 0,-1 0 0,1 0 0,-1 0 0,0 0 0,0 1 0,0-1 0,0 0 0,-1 0-1,1 1 1,-1 4 0,0-4 9,-1 0 0,0 0 0,0 0 0,0-1 0,-1 1 0,1 0 1,-1-1-1,0 1 0,0-1 0,0 0 0,0 1 0,0-1 0,-1 0 0,0-1 0,0 1 0,1 0 0,-1-1 0,-6 4 0,6-4-16,0 0 0,0 0 0,0 0 0,0 0 0,-1-1 0,1 0-1,-1 0 1,1 0 0,-1 0 0,1 0 0,-1 0 0,-5-1 0,8 0-27,0 0 1,0 0-1,0 0 0,0 0 1,0-1-1,0 1 0,0 0 1,0-1-1,0 1 0,0-1 1,1 1-1,-1-1 1,0 1-1,0-1 0,0 0 1,0 1-1,1-1 0,-2-1 1,1 0-15,0 1 1,0-1 0,1 0 0,-1 0 0,1 1 0,-1-1 0,1 0 0,0 0-1,-1 1 1,1-1 0,0 0 0,0 0 0,0 0 0,1-2 0,4-20-226,5-6-124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32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17644,'15'3'618,"0"-1"1,0 0 0,0-1 0,0 0-1,0-2 1,0 0 0,0 0-1,0-1 1,0-1 0,0-1 0,-1 0-1,1-1 1,-1 0 0,0-1 0,16-10-1,-26 14-523,-1-1 0,0 1-1,0-1 1,0 0 0,-1 1-1,1-1 1,2-4 0,-4 6-76,-1 0 1,1 0 0,-1 1 0,1-1-1,-1 0 1,0 0 0,1 0-1,-1 0 1,0 0 0,1 0 0,-1 1-1,0-1 1,0 0 0,0 0-1,0 0 1,0 0 0,0 0-1,0 0 1,0 0 0,0 0 0,-1 0-1,1 0 1,0 0 0,0 1-1,-1-1 1,1 0 0,-1 0 0,1 0-1,-1 0 1,1 1 0,-1-1-1,1 0 1,-1 1 0,0-1-1,-1-1 1,-2-1 7,-1 1 0,0-1-1,0 1 1,0 0 0,0 1-1,0-1 1,0 1 0,-1 0-1,1 0 1,0 0 0,-1 1-1,1 0 1,-1 0 0,1 0 0,0 1-1,-1 0 1,-9 2 0,4 0-21,0 0 0,0 1-1,1 0 1,-1 1 0,1 0 0,0 0 0,-15 12 0,21-14 2,0 1-1,0-1 1,0 1-1,1 1 1,-1-1-1,1 0 1,0 1-1,0 0 1,0-1-1,1 1 1,0 0-1,0 0 1,0 1-1,0-1 1,-1 10-1,3-12-38,0 1-1,0-1 0,0 0 1,0 1-1,1-1 1,-1 0-1,1 1 1,0-1-1,0 0 0,0 0 1,0 0-1,0 0 1,1 0-1,-1 0 1,1 0-1,0 0 0,0-1 1,0 1-1,0-1 1,1 1-1,-1-1 1,1 0-1,-1 0 0,1 0 1,0 0-1,0 0 1,3 1-1,1 0-106,-1-1 0,1 0 0,0 0 0,0-1 0,0 0 0,0 0 0,0-1 0,0 0 0,0 0 0,0 0 0,0-1 0,10-2 0,19-8-340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8:56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25 166 11811,'-15'-2'1399,"6"0"-20,17 1-609,71-3-1167,147-26 0,-145 15 324,137-6 0,97 33 99,-9-1-13,118-27-21,-76 1 4,382 26 197,-33 1-7,298-62-245,-229-2 264,-646 48 216,1 6-1,-1 4 0,0 6 1,155 36-1,-268-46-434,-5-1 13,0-1 1,-1 1-1,1-1 1,0 1-1,0-1 0,0 0 1,0 0-1,0 0 1,0 0-1,-1 0 0,4-1 1,2-3-88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19:33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5594 215 9578,'-11'-7'308,"-2"1"0,1 0 0,-1 1 0,0 1-1,0 0 1,-22-4 0,-86-6 693,87 12-924,-45-4-248,0 4 0,-133 14 1,66 1 482,-221-9 1,-98 0 563,2 25-661,-7 0-214,0 3-75,6 44 82,-76 65 81,358-86-56,-240 84-75,358-113 64,0 3-1,2 3 1,1 2-1,-75 58 1,66-35 35,2 3 1,2 3 0,-89 113-1,132-146-57,2 2-1,1 0 1,1 1-1,-27 68 1,26-45-4,3 1 1,-15 86-1,21-69-13,3 1 0,3 1 0,3-1-1,4 1 1,22 142 0,-7-133-13,3-1 0,4 0 1,4-2-1,72 149 0,-26-86 6,7-3 1,111 148-1,-149-235 22,2-1 0,2-2 0,2-2 0,3-2 0,2-3 0,1-2 0,99 57 0,-78-61 1,1-3-1,2-4 1,1-3-1,166 37 0,-150-49-1,1-5-1,0-3 0,1-5 0,109-9 1,360-73-87,-5-45 5,-322 68 52,-6-1 42,-3-11 1,-3-9 0,293-141-1,-194 49 11,-221 106-15,99-75 0,55-79-6,-203 159 5,-2-1 0,57-81-1,-64 70 4,-3-2-1,-2-2 1,-4-1-1,-4-3 1,-2 0-1,-4-2 1,-4-2-1,24-125 1,-35 112 47,-3 0 1,-5-1-1,-4 1 0,-3-1 1,-23-148-1,13 179-16,-3-1 0,-3 2 0,-3 0 0,-2 1-1,-3 1 1,-3 1 0,-2 2 0,-70-101 0,61 106 80,-4 2 0,-1 3 0,-66-58 0,75 78 40,0 1 0,-2 2 0,-1 1 0,-1 2 0,-74-31 0,5 16 63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3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20276,'-11'12'1425,"-1"9"-1241,1 5-64,-2 8 208,-1 4-104,1 3-48,1 2-104,5 0-360,1-6-184,4-6-424,-6-7 703,0-11-119,-1-3-144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3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1916 11330,'0'1'47,"1"-1"0,-1 1 0,1-1 0,-1 0-1,0 1 1,1-1 0,-1 0 0,1 0-1,-1 0 1,1 1 0,-1-1 0,1 0 0,-1 0-1,1 0 1,-1 0 0,1 0 0,0 0-1,-1 0 1,1 0 0,-1 0 0,1 0 0,-1 0-1,1 0 1,-1 0 0,1 0 0,-1 0-1,1-1 1,-1 1 0,1 0 0,-1 0 0,1-1-1,-1 1 1,0 0 0,1-1 0,-1 1-1,1 0 1,0-1 0,23-16 557,-21 14-582,30-21 57,73-53 260,133-124 0,-34-3-276,361-330-37,-66 126-59,-345 284 18,209-125 1,-343 235 20,0 1 1,2 2 0,-1 0-1,45-14 1,-86 40 13,-73 35-8,-56 34-1,-983 731 30,1055-757-42,42-33-3,1 1-1,1 1 0,-34 38 0,64-63-7,1-1 0,-1 1 0,1 0 0,-1 0 0,1 0 0,0-1 0,-1 2-1,1-1 1,0 0 0,0 0 0,1 0 0,-1 0 0,0 1 0,1-1 0,-1 0 0,1 4 0,0-6 1,1 1 0,0-1 0,-1 1 0,1-1 0,-1 0 0,1 1 0,0-1 0,0 0 0,-1 0 1,1 1-1,0-1 0,-1 0 0,1 0 0,0 0 0,0 0 0,-1 0 0,1 0 0,0 0 0,0 0 0,-1 0 0,1 0 1,0-1-1,0 1 0,-1 0 0,1 0 0,1-1 0,25-8-150,-24 8 127,50-21-227,-2-2 0,68-43 1,92-75-383,-162 108 337,238-181-1025,-196 145 979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5:55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4730 305 11851,'-643'-126'103,"236"54"-24,173 31 78,-330-13 0,-241 42 207,576 17-319,0 10 0,1 9 1,-388 94-1,548-100-55,1 4 0,1 2-1,1 3 1,2 3 0,-103 64-1,140-75 4,1 0 0,0 2 0,2 0 0,1 2 0,0 1-1,-24 35 1,34-40-3,0 0 0,2 1 0,0 0 0,1 0-1,1 1 1,1 1 0,1-1 0,1 1 0,-5 44 0,9-38-14,0-1 1,2 1-1,1 0 1,2-1-1,0 0 1,2 0-1,0 0 1,13 29 0,-2-14-25,3-1 1,1-1-1,1-1 1,35 46-1,-13-28 10,2-2 0,2-2 0,3-3-1,2-1 1,2-3 0,72 47 0,-44-41 55,2-5 0,2-3 0,183 65 0,-119-63 146,275 47 0,155-28 340,-225-48-334,1-14 1,0-17-1,-1-15 0,-2-15 1,-2-16-1,374-115 0,-500 107-288,-3-10 0,365-184 0,-533 233 58,-2-2 0,78-60 0,-115 78 101,-1-1-1,-1 0 0,0-1 0,-1-1 1,11-17-1,-18 24 62,-1-1 1,0 0-1,0 0 1,-1 0-1,0-1 0,-1 0 1,0 0-1,-1 0 1,0 0-1,1-11 1,-3 14 44,-1 0 0,1 1 0,-1-1 0,0 1 0,-1 0 0,0-1 0,0 1 0,0 0 1,-1 0-1,0 0 0,-7-10 0,2 5 6,0 0 0,-2 0 0,1 1 0,-2 0 0,-15-13 0,-7-2-25,-2 1-1,-1 2 0,-43-20 1,-27-8-53,-3 4 1,-156-44 0,-241-32 32,226 73-1277,-296-15 1,-2 45-6849,324 20 1938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04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3941 337 8648,'-683'-138'5552,"635"126"-5557,-80-16 35,-2 5 1,0 6 0,-140 0 0,75 18-59,0 9 0,0 8 0,2 9 1,-253 69-1,359-71 28,2 5 0,0 2 0,2 5 0,2 3 0,2 4 0,-116 83 0,137-82-45,1 3 1,3 1-1,1 4 1,3 1-1,3 2 1,2 3-1,2 1 1,-50 97-1,70-109 22,1 2 0,3 0 0,2 1 0,3 0 0,-13 82 0,22-95 13,1 0 1,2 0-1,2 1 1,2-1-1,1 0 1,2 0-1,1-1 1,18 58-1,0-32-3,2-1-1,4-1 1,1-2-1,4 0 1,2-3 0,77 92-1,-59-87 31,3-2-1,2-3 1,2-3-1,3-2 1,86 51-1,-69-57-38,2-3-1,2-5 0,1-3 1,1-4-1,98 20 0,471 63 241,-498-91-214,49 9 74,421 52-43,-443-67 394,264-11 0,-336-15-113,-1-4 0,-1-6 0,-1-4 0,0-6 0,-2-4 0,-2-4 0,-2-6 0,-1-4 0,-3-4 0,158-110 0,-197 117-360,-2-2 1,-2-4-1,-2-1 0,-3-4 1,-2-1-1,-3-3 1,-2-1-1,-3-3 0,-3-1 1,-2-3-1,48-123 1,-53 105 55,-5-2 0,-3-1 0,-4-1 1,-4-1-1,-5 0 0,-3-1 1,-4 0-1,-4-1 0,-12-94 0,4 141 3,-2 1 1,-2 1-1,-2-1 0,-2 2 0,-2 0 0,-2 1 0,-1 0 0,-3 2 0,-1 1 0,-2 0 0,-1 2 0,-2 1 1,-2 2-1,-1 1 0,-53-43 0,29 32-250,-2 3 1,-2 3-1,-2 2 1,-1 3-1,-1 3 1,-2 2-1,0 3 1,-2 4 0,-97-19-1,76 25-320,-1 3 0,0 5 0,-1 3-1,0 4 1,1 5 0,-174 30 0,64 9-2691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0:5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0 226 11554,'179'-53'1039,"-8"1"-949,-15 21-118,218-18 1,164 20-12,-422 25 45,629-4 207,1 29 277,1317 31 463,-763-88-692,-805 20 242,-483 16-513,94-5 43,-61 0-60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00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1 342 13435,'11'6'152,"1"0"0,0-1 0,0 0 0,0-1 0,1-1 0,16 3 0,78 5-317,-97-10 199,393-1-208,1-32 190,-313 24 8,910-129 287,-204 21 366,-559 86-420,454-35 776,-521 68-800,-147 0-285,0 0 0,0 2 0,0 0 0,44 18 0,-66-23 46,3 3-6,-1-1 0,0 0-1,1-1 1,0 1 0,-1-1-1,1 0 1,0 0 0,0 0-1,-1-1 1,8 0-1,13-6-87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12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534 90 11666,'-5'-3'113,"-1"0"-1,0 1 0,1 0 1,-1 0-1,0 0 0,0 1 0,0 0 1,-1 0-1,1 1 0,0-1 0,0 1 1,0 1-1,0-1 0,0 1 0,0 0 1,0 1-1,0-1 0,0 1 0,-11 5 1,2 0 36,1 0 0,0 2 0,0 0 1,0 0-1,1 1 0,-16 16 1,4 0-66,0 2 0,1 1 0,2 1 0,1 0 1,-26 54-1,26-41-85,2 2 1,2 0-1,-21 88 0,27-76-18,2 1-1,-2 95 0,11-116 10,1 0 0,3-1 0,0 0 0,3 0 1,14 47-1,-18-72 3,1-1 1,0 1-1,0-1 1,1-1-1,1 1 1,0-1-1,0 0 1,1 0-1,0 0 1,0-1-1,1 0 1,0-1-1,0 1 1,1-2-1,0 1 1,1-1-1,-1-1 1,1 1 0,0-2-1,0 1 1,0-2-1,1 1 1,0-1-1,-1-1 1,1 0-1,0 0 1,17-1-1,-13 0 13,-1-2 0,0 1 0,0-2 0,0 0-1,0-1 1,0 0 0,-1-1 0,1-1 0,-1 0-1,0-1 1,0 0 0,-1-1 0,13-9 0,-11 6 24,-1-1 0,0-1 0,-1 0 0,0-1 0,-1 0 0,0 0 0,-1-1 0,-1-1 0,0 0 0,10-24 0,6-23 78,-3-1 0,-3-1 1,20-126-1,-25 77-27,-1-167 0,-13 238-99,-10-75 0,7 101-100,0 0 0,-1 1 0,-1-1 0,0 1 1,-1 0-1,-1 0 0,-15-23 0,18 32-36,0 0 1,0 1-1,-1-1 0,0 1 0,0 0 1,0 1-1,-1-1 0,1 1 0,-1 0 0,0 0 1,-1 1-1,-10-5 0,-6 3-375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1 416 14923,'-1'12'3115,"12"-23"-1238,-4 2-1757,8-9 201,295-369 2972,-306 385-3064,-5 8-161,-27 78 157,-27 93-55,46-142-198,2 0 0,1 0 0,-1 42 0,7-76-37,0 0-1,-1 0 1,1 1-1,0-1 1,0 0-1,0 0 1,1 0-1,-1 0 1,0 0-1,0 1 1,0-1-1,1 0 1,-1 0-1,1 0 1,-1 0-1,1 0 1,-1 0 0,1 0-1,0 0 1,-1 0-1,1 0 1,0 0-1,0-1 1,1 2-1,-1-2-6,0 0 0,0 0 0,0 0-1,-1 0 1,1 0 0,0-1 0,0 1 0,0 0 0,0-1-1,0 1 1,0-1 0,-1 1 0,1-1 0,0 1-1,0-1 1,0 1 0,-1-1 0,1 0 0,0 1 0,-1-1-1,1 0 1,-1 0 0,1 1 0,-1-1 0,1 0 0,-1 0-1,0 0 1,1-1 0,11-23-563,3-12-217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4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51 13803,'6'-6'561,"1"-1"0,1 1-1,0 0 1,-1 0 0,14-6 0,-20 11-491,1 0 1,-1 0 0,1 0 0,0 0 0,-1 1 0,1-1 0,0 1 0,0-1-1,-1 1 1,1 0 0,0 0 0,0 0 0,0 0 0,-1 0 0,1 0-1,0 0 1,0 0 0,0 1 0,-1-1 0,1 1 0,0-1 0,-1 1-1,1 0 1,0 0 0,-1 0 0,1 0 0,-1 0 0,1 0 0,-1 0-1,0 0 1,1 0 0,-1 1 0,0-1 0,0 1 0,0-1 0,1 3 0,2 3 72,0 1 1,-1-1 0,0 1 0,-1 0 0,0 0-1,0 0 1,-1 0 0,1 10 0,-1 70 344,-1-70-370,-3 29-12,-1 0 0,-2 0 1,-20 72-1,17-86 32,-3 1 0,0-2 0,-2 0 0,-2 0 0,-29 44 1,14-37-87,0-12 29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48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14 567 15059,'-1'1'135,"1"-1"0,0 0-1,-1 0 1,1 1 0,-1-1-1,1 0 1,-1 0 0,1 1-1,0-1 1,-1 0 0,1 0-1,-1 0 1,1 0 0,-1 0-1,1 0 1,-1 0 0,1 0-1,-1 0 1,1 0 0,-1 0-1,1 0 1,-1 0 0,1 0 0,-1 0-1,1-1 1,-1 1 0,0 0-1,7-12 1645,26-23-786,-28 30-680,58-58 163,-4-3 1,-2-3-1,82-133 0,-84 85 207,-64 138-574,2 0 1,1 0-1,-9 42 1,3-13-92,8-32-27,-4 13-16,0 0-1,2 1 1,2 0 0,-4 60 0,9-89-98,0-1 0,0 1 0,0 0 1,0 0-1,1-1 0,-1 1 0,1 0 0,0-1 0,0 1 1,0 0-1,0-1 0,0 1 0,0-1 0,1 0 0,-1 1 1,1-1-1,0 0 0,0 0 0,-1 0 0,1 0 0,1 0 0,-1 0 1,0-1-1,0 1 0,1-1 0,3 3 0,10 1-524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49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16484,'0'4'1840,"5"-2"-1208,13-1-144,6-4 1000,15-2-559,5-3-145,9 1-280,3-1-80,1-2-152,-1 0-224,-8 1-520,-7 3-224,-12 2-472,-5-2 23,-14-1 729,-5 1-320,-10 3-216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14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 16988,'-5'9'1296,"3"0"-992,-1-1-120,9-12 512,8 1-88,8-7-296,5 4-88,6-2-80,6 3 8,4 1-32,0 0-112,0 4-336,-6-2-248,-5 5-384,-8-3-1632,-11-1 2111,-10-2-359,-15 1-312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3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19020,'12'-4'554,"1"0"1,-1 0-1,1 1 1,0 1-1,0 0 1,0 1-1,25 0 0,-28 1-372,0 1-1,1 0 1,-1 1-1,0 0 1,0 0-1,0 1 1,0 1 0,-1-1-1,1 2 1,12 7-1,-20-11-179,1 1 0,-1 0 0,1 0 0,-1 0 0,0 0 0,0 0 0,0 1 0,0-1 0,-1 1 0,1-1 1,-1 1-1,1 0 0,-1-1 0,0 1 0,0 0 0,0 0 0,0 0 0,-1 0 0,1 0 0,-1 0 0,1 0 0,-1 0 0,0 0 0,-1 0 0,1 0 0,-1 4 0,-1 0-119,0-1-1,0 1 0,-1 0 1,1-1-1,-2 1 0,1-1 1,-1 0-1,0 0 0,-9 10 1,13-15 64,0-1 1,0 1-1,-1-1 1,1 0-1,0 1 1,0-1-1,0 1 1,0-1-1,-1 0 1,1 1-1,0-1 1,0 1-1,0-1 1,0 1 0,0-1-1,0 1 1,0-1-1,0 1 1,0-1-1,1 0 1,-1 1-1,0-1 1,0 1-1,0-1 1,0 0-1,1 1 1,-1-1-1,0 1 1,0-1 0,1 0-1,-1 1 1,0-1-1,1 0 1,-1 1-1,0-1 1,1 0-1,0 1 1,18 12-807,-11-9 456,6 6-70,-2-2 254,-1 0-1,1 1 1,-1 1-1,-1 0 1,15 17-1,-23-24 261,0 0 1,0-1-1,-1 1 0,1 0 0,-1 0 1,0 0-1,0 0 0,0 0 0,0 1 1,-1-1-1,1 0 0,-1 0 1,1 1-1,-1-1 0,0 0 0,-1 0 1,1 1-1,0-1 0,-1 0 0,0 0 1,0 0-1,0 1 0,0-1 1,0 0-1,-1 0 0,1-1 0,-1 1 1,0 0-1,0 0 0,-3 3 0,-5 5 287,-1 0 0,-1 0-1,0-1 1,0 0-1,-1-1 1,0-1 0,-1 0-1,1-1 1,-2 0-1,1-1 1,-1-1 0,0 0-1,0-1 1,0 0-1,0-2 1,-26 3 0,38-5-416,1 0 1,0 0 0,0 0 0,0 0 0,-1 0 0,1 0-1,0-1 1,0 1 0,0-1 0,0 0 0,-1 1 0,1-1-1,0 0 1,0 0 0,1 0 0,-1 0 0,0-1 0,-2-1 0,3 1-98,0 1 0,0-1 0,1 0 0,-1 1 0,1-1 0,-1 0 0,1 0 0,0 1 0,0-1 0,-1 0 0,1 0 0,0 0 0,1 1 0,-1-1 0,0 0 0,0 0 1,1 0-1,-1 1 0,1-1 0,0 0 0,-1 1 0,1-1 0,2-3 0,8-17-1074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49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16155,'12'7'2089,"6"-2"-1289,12-5-312,3-2 920,6-1-407,-2-4-97,11 7-856,-2-4-520,-1-5 440,-2-5-144,-5-12-128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5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334 222 13579,'12'-19'1219,"-2"0"0,16-38 0,-23 49-846,0 0 0,-1-1 1,0 1-1,-1 0 0,1 0 0,-2-1 0,1 1 0,-1-1 0,0 1 0,-3-13 1,3 20-321,0 0 1,0 0-1,0 0 1,-1 0-1,1 0 1,-1 0 0,1 0-1,0 0 1,-1 0-1,1 0 1,-1 0-1,0 0 1,1 0 0,-1 0-1,0 0 1,0 1-1,0-1 1,1 0-1,-1 1 1,0-1 0,0 0-1,0 1 1,0-1-1,0 1 1,0-1-1,0 1 1,-1-1 0,-1 1-5,1 0 0,-1 0 0,1 0 0,-1 1 1,0-1-1,1 0 0,-1 1 0,1 0 0,0-1 1,-1 1-1,-2 2 0,-6 2 7,1 1 0,-1 1 0,-16 13-1,0 3-43,1 2-1,-32 38 0,49-51-8,0 0 1,0 0-1,1 1 0,1 0 1,0 0-1,1 1 1,0 0-1,-5 21 0,10-26-4,0 1-1,0 0 0,1-1 1,0 1-1,0 0 1,1-1-1,1 1 0,0 0 1,0-1-1,1 0 0,0 1 1,0-1-1,6 10 0,9 13 9,1 0-1,27 35 0,-2-4-10,-24-32 0,-1 0 0,-2 1-1,22 56 1,-36-77 5,0 0 0,0 1-1,-1-1 1,0 1 0,-1-1 0,-1 21 0,0-25 6,-1 1-1,0-1 0,-1 1 1,0-1-1,0 0 0,-1 1 1,0-1-1,0-1 1,0 1-1,-1 0 0,-6 8 1,-4 2 122,0 0 0,-2-1 0,0-1 0,0-1 1,-20 13-1,-94 54 353,128-80-477,0 1-1,0-1 0,1 0 0,-1 0 0,0 0 0,0 0 1,-1 0-1,1-1 0,0 1 0,0-1 0,0 1 0,0-1 1,0 0-1,-1 1 0,1-1 0,0-1 0,0 1 0,0 0 1,-1 0-1,1-1 0,0 1 0,0-1 0,0 0 0,0 1 1,0-1-1,0 0 0,0 0 0,0-1 0,0 1 0,0 0 1,-2-3-1,-9-12-70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1:5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0 197 12739,'1'2'59,"0"-1"0,0 0 0,0 1 0,0-1 0,1 0 1,-1 0-1,0 0 0,1 0 0,-1 0 0,0 0 0,1 0 0,-1 0 1,1-1-1,-1 1 0,1-1 0,0 1 0,-1-1 0,1 1 0,0-1 1,3 0-1,37-1 10,-32 1 67,305-30 681,-8 2-491,441 3-150,-172 9-103,-508 13-71,1370-45 63,-1219 47-74,276 0-120,-4 20 51,-472-17 78,38 2 30,100 19 1,-156-23-28,1 0 0,-1 1 1,1-1-1,-1 0 0,0 1 0,1-1 0,-1 1 0,1 0 1,-1-1-1,0 1 0,0 0 0,2 1 0,-3-2-2,0 1 0,0-1 0,-1 0 0,1 1 0,0-1 0,-1 0 1,1 1-1,0-1 0,-1 0 0,1 0 0,0 1 0,-1-1 0,1 0 0,0 0 0,-1 0 0,1 1 0,-1-1 0,1 0 0,0 0 0,-1 0 0,1 0 0,-1 0 0,1 0 0,-1 0 0,0 0 0,-46 3 20,-355 2 45,25-2-28,-1552 80 1352,371 64-776,1501-141-619,52-5 5,-519 76-36,511-74 23,9-2 0,0-1 1,-1 1-1,1 0 1,0 1-1,-1-1 1,1 1-1,0 0 1,0 0-1,-5 3 1,9-4 9,0-1 1,0 0-1,0 0 1,1 1-1,-1-1 1,0 0 0,0 0-1,0 1 1,0-1-1,0 0 1,1 0-1,-1 1 1,0-1-1,0 0 1,0 0-1,1 0 1,-1 1-1,0-1 1,0 0 0,1 0-1,-1 0 1,0 0-1,0 0 1,1 0-1,-1 1 1,0-1-1,1 0 1,-1 0-1,0 0 1,0 0-1,1 0 1,-1 0 0,0 0-1,1 0 1,-1 0-1,0 0 1,0 0-1,1-1 1,-1 1-1,1 0 1,20 0-48,225-47-199,-125 22 189,1987-255 41,-358 169-1833,-1565 102 1510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0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95 16964,'0'-1'121,"-1"-1"0,0 0 0,0 1 1,0-1-1,0 1 0,0-1 0,0 1 0,0 0 1,0-1-1,-1 1 0,1 0 0,0 0 1,-1 0-1,1 0 0,-1 0 0,1 0 1,-1 0-1,0 0 0,1 1 0,-1-1 0,0 1 1,1-1-1,-1 1 0,0 0 0,0 0 1,-1-1-1,-6 0 169,1 0-1,-1 1 1,1 0 0,-12 1 0,11 1-197,-1 1 0,1-1 1,1 2-1,-1-1 0,0 1 0,1 0 1,0 1-1,0 0 0,0 0 0,-13 13 0,17-15-69,0 1-1,0 0 1,1 0-1,0 0 1,0 1-1,0-1 1,0 1-1,1 0 1,-3 7-1,4-10-6,0 1 0,0 0 0,1 0 0,-1 0 0,1 0 0,0 0 0,0 0-1,0 0 1,0 0 0,1 0 0,-1 0 0,1 0 0,0 0 0,0-1 0,0 1 0,0 0-1,2 4 1,0-4 24,-1 0-1,0 0 0,1 0 0,0-1 1,0 1-1,0-1 0,0 0 0,0 0 1,0 0-1,0 0 0,1 0 1,-1-1-1,1 1 0,-1-1 0,1 0 1,0 0-1,-1 0 0,1-1 0,0 1 1,0-1-1,-1 0 0,6 0 0,3-1 156,0 1 0,0-2 0,0 0 0,0 0 0,20-7 0,-18 4 29,-1-1 0,-1 0 0,1-1 0,-1 0 0,0-1 0,-1 0 0,0-1 0,12-12 0,-19 18-158,0-1 0,-1 0-1,0 0 1,0 0-1,0 0 1,0 0 0,-1 0-1,1-1 1,-1 1-1,0-1 1,0 0 0,-1 0-1,0 0 1,1 1-1,-2-1 1,1 0 0,0 0-1,-1-1 1,0 1-1,0 0 1,-1 0-1,0 0 1,1 0 0,-2 0-1,-2-9 1,3 11-93,0 1 0,-1-1 0,1 1-1,-1-1 1,1 1 0,-1 0 0,0 0 0,0-1 0,0 1 0,0 1 0,-1-1-1,1 0 1,0 0 0,-1 1 0,1-1 0,-1 1 0,0 0 0,1 0 0,-4-1-1,1 1-115,0 0 0,0 0-1,0 1 1,1-1 0,-1 1-1,0 0 1,0 1 0,0-1-1,-9 3 1,6-2-223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06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24 17740,'15'-10'2166,"7"-4"2081,-21 15-4111,-1 0 1,0 0-1,0 0 0,1 0 0,-1 0 0,0 0 1,0 0-1,0 0 0,0 0 0,0 0 1,0 0-1,-1 0 0,1 2 0,-27 68 325,17-48-245,-10 34-1,19-55-187,1 1-1,-1-1 0,1 0 0,-1 0 0,1 1 1,0-1-1,0 1 0,0-1 0,0 0 0,1 1 0,-1-1 1,0 0-1,1 1 0,0-1 0,-1 0 0,3 4 1,-2-4 7,1-1 1,-1 1-1,0-1 1,1 1 0,-1-1-1,1 0 1,-1 0 0,1 0-1,-1 0 1,1 0-1,0 0 1,0 0 0,0 0-1,-1-1 1,1 1 0,3 0-1,1 0-15,0-1 0,1 0 0,-1 0 0,0 0 0,0 0 0,0-1 1,1 0-1,-1-1 0,0 1 0,-1-1 0,10-4 0,-6 1-188,-1 1 0,0-1 0,0-1 1,0 1-1,0-2 0,-1 1 0,0-1 1,-1 0-1,1 0 0,-1 0 0,-1-1 1,1 0-1,4-11 0,2-7-467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06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17980,'0'7'2096,"-3"3"-1103,0 4-321,-1 5 1104,0 1-296,-4 6-423,0 1-193,1 6-384,-2 0-280,3-2-736,2 1-520,1-4 888,6-5-209,7-10-103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62 14835,'0'0'7,"5"-5"1039,1 1 1,-1-2 0,0 1 0,5-7-1,-9 12-963,-1-1 0,1 1 0,-1-1-1,0 1 1,1-1 0,-1 1 0,1-1-1,-1 0 1,0 1 0,0-1 0,1 0-1,-1 1 1,0-1 0,0 0 0,0 1 0,0-1-1,1 0 1,-1 0 0,0 1 0,0-1-1,-1 0 1,1 1 0,0-1 0,0 0 0,0 1-1,0-1 1,-1 0 0,1 1 0,0-1-1,-1 0 1,1 1 0,0-1 0,-1 1-1,1-1 1,-1 0 0,1 1 0,-1-1 0,1 1-1,-1-1 1,1 1 0,-1 0 0,1-1-1,-1 1 1,0 0 0,1-1 0,-1 1-1,0 0 1,1 0 0,-1-1 0,0 1 0,1 0-1,-1 0 1,0 0 0,1 0 0,-1 0-1,0 0 1,0 0 0,-7-1-30,1 1 0,-1 0-1,1 0 1,-1 1 0,1-1 0,-1 2-1,1-1 1,0 1 0,0 0 0,0 1-1,0-1 1,0 1 0,0 1 0,1-1 0,-1 1-1,-8 7 1,10-7-52,-1 1-1,1-1 1,1 1-1,-1 0 1,1 0-1,-1 0 1,1 0-1,1 1 1,-1-1-1,1 1 1,0 0-1,1 0 1,-1 1-1,1-1 1,0 0-1,1 1 1,-1-1-1,0 12 1,2-16 6,0-1 1,0 1-1,0-1 1,0 0-1,0 1 1,1-1-1,-1 1 1,0-1-1,1 0 1,-1 1-1,0-1 1,1 0-1,0 1 1,-1-1-1,1 0 1,0 0-1,0 0 1,0 0-1,0 1 1,0-1 0,0 0-1,0-1 1,0 1-1,0 0 1,0 0-1,0 0 1,0-1-1,1 1 1,-1 0-1,0-1 1,1 1-1,-1-1 1,0 0-1,1 1 1,-1-1-1,1 0 1,-1 0-1,0 0 1,1 0-1,-1 0 1,1 0-1,-1 0 1,1-1-1,-1 1 1,2-1-1,3 0 51,1-1 0,0 0 0,0 0 0,-1-1 0,1 0 0,-1 0 0,0-1 0,6-4 0,11-10 218,-1-2 0,0 0 0,-1-2 0,22-30 0,-43 52-275,0 0-1,0 0 1,0 0 0,0 0-1,0 0 1,0 0-1,0-1 1,0 1 0,0 0-1,0 0 1,0 0 0,1 0-1,-1 0 1,0 0 0,0 0-1,0 0 1,0-1-1,0 1 1,0 0 0,0 0-1,0 0 1,1 0 0,-1 0-1,0 0 1,0 0 0,0 0-1,0 0 1,0 0-1,0 0 1,0 0 0,1 0-1,-1 0 1,0 0 0,0 0-1,0 0 1,0 0 0,0 0-1,0 0 1,1 0-1,-1 0 1,0 0 0,0 0-1,0 0 1,0 0 0,0 0-1,0 0 1,0 0 0,1 0-1,-1 0 1,0 1-1,0-1 1,0 0 0,0 0-1,0 0 1,0 0 0,0 0-1,0 0 1,0 0 0,0 0-1,0 1 1,0-1-1,1 0 1,-1 0 0,0 0-1,1 16-11,-3 32-84,1-33 60,0 6 35,1 0-1,5 31 1,-4-44-74,0-1 0,1 0 0,0 1 0,0-1 1,1 0-1,-1 0 0,2 0 0,-1-1 0,1 1 0,6 8 0,-9-14 30,0 0 0,0 0-1,0 0 1,-1 0-1,1 0 1,0 0-1,0-1 1,1 1-1,-1 0 1,0 0-1,0-1 1,0 1-1,0-1 1,1 1-1,-1-1 1,0 1 0,0-1-1,1 0 1,-1 0-1,0 0 1,1 0-1,-1 0 1,0 0-1,1 0 1,-1 0-1,0 0 1,1 0-1,-1-1 1,0 1-1,0-1 1,3 0-1,8-16-355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1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77 17540,'-7'6'2048,"3"-5"1305,10-1-1825,7-4-368,2 1-223,7-3-353,5-1-104,2 0-216,-2-2-232,0 1-784,-4 2-384,-4-4 920,-2-2-169,-3 1-207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1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29 19292,'10'-14'1555,"-5"4"-804,-5 10-729,0 0 1,0 0 0,0 0 0,0-1-1,0 1 1,0 0 0,1 0 0,-1 0-1,0 0 1,0 0 0,0 0 0,0 0-1,0-1 1,0 1 0,0 0 0,0 0-1,0 0 1,0 0 0,0 0 0,0 0 0,0 0-1,0-1 1,-1 1 0,1 0 0,0 0-1,0 0 1,0 0 0,0 0 0,0 0-1,0 0 1,0 0 0,0-1 0,0 1-1,0 0 1,0 0 0,0 0 0,-1 0-1,1 0 1,0 0 0,0 0 0,0 0 0,0 0-1,0 0 1,0 0 0,0 0 0,0 0-1,-1 0 1,1 0 0,-2 2 108,1 0-1,-1 1 1,1-1 0,-1 1-1,1 0 1,0-1 0,0 1 0,0 0-1,0 0 1,0 3 0,-1-1-14,1-2-136,-7 19 300,1-1 0,-7 40 0,13-55-434,0 0 1,0-1 0,1 1-1,0-1 1,0 1 0,1 0-1,-1-1 1,1 1 0,0-1-1,1 1 1,-1-1 0,1 0-1,0 0 1,1 1 0,-1-1-1,7 8 1,-8-10-401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 18900,'7'6'2072,"8"-5"-1143,5-1-361,13-5 1024,4 0-264,9 1-367,1-3-241,2-2-600,-2 1-304,-5 0-736,-9 0-337,-15-1 977,-6-1-248,-11 3-248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2:23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0 18428,'3'1'239,"0"0"-1,0 0 1,0 1-1,0-1 1,0 1 0,0 0-1,-1-1 1,1 1-1,-1 0 1,1 1 0,3 3-1,5 4 296,-4-5-423,1 2 1,-2-1-1,1 1 1,-1 0-1,0 0 1,0 0 0,-1 1-1,0 0 1,0 0-1,-1 1 1,7 17-1,-8-15-53,-1 1 0,0 0-1,0 0 1,-1-1 0,-1 1-1,1 0 1,-2 0-1,0 0 1,-3 13 0,-3 4-46,-1-1 0,-1 0 1,-1-1-1,-2 0 0,-1 0 0,-1-1 1,-1-1-1,-1 0 0,-38 43 0,42-55-37,0 0 1,-2-1-1,1-1 0,-1 0 0,-1-1 0,-26 13 0,-33 11-90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2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19180,'-18'21'6315,"-27"32"-5686,37-41-645,0-2-9,1 0 0,-8 17 0,14-25 20,0 0 1,0 0 0,0 0-1,0 0 1,1 0-1,-1 0 1,1 0 0,-1 1-1,1-1 1,0 0-1,0 0 1,0 0 0,0 0-1,0 1 1,0-1-1,1 0 1,-1 0-1,1 0 1,-1 0 0,3 4-1,-2-4 1,1 0 0,0 0 0,0-1 1,0 1-1,0 0 0,0-1 0,0 1 0,0-1 0,0 0 0,1 0 0,-1 0 0,4 1 0,36 10-36,-22-8-17,-17-3 27,0 0 0,0 0 1,0 0-1,0 1 0,0-1 0,-1 1 0,1-1 0,0 1 0,-1 0 0,1 0 0,-1 1 1,0-1-1,1 0 0,1 4 0,-3-5 10,0 1-1,-1-1 1,1 1-1,0 0 1,-1-1 0,1 1-1,-1 0 1,0-1 0,1 1-1,-1 0 1,0 0 0,0-1-1,0 1 1,0 0-1,0 0 1,-1-1 0,1 1-1,0 0 1,-1-1 0,0 1-1,1 0 1,-1-1 0,0 1-1,0-1 1,0 1-1,0-1 1,0 1 0,-1 1-1,-4 4 75,-1 0 0,1 0 0,-1 0 0,-1-1 0,1 0 0,-1-1 0,0 1 0,0-2 0,-1 1 0,-14 5 0,20-9-20,0 1-1,0-1 1,0-1 0,0 1 0,0 0 0,0-1 0,0 1-1,0-1 1,-1 0 0,1 0 0,0 0 0,0-1-1,0 1 1,0-1 0,0 0 0,0 1 0,0-1 0,0-1-1,0 1 1,1 0 0,-1-1 0,0 1 0,1-1 0,-1 0-1,1 0 1,-1 0 0,1 0 0,0 0 0,0-1-1,0 1 1,0 0 0,0-1 0,1 0 0,-1 1 0,-1-6-1,1 4-25,0 0-1,1 0 1,-1 0-1,1-1 1,0 1-1,0 0 0,1 0 1,-1 0-1,1-1 1,0 1-1,0 0 1,1-1-1,1-7 1,-1 10-18,0-1 1,0 1-1,0-1 1,0 1-1,0 0 1,1-1-1,0 1 1,-1 0-1,1 0 1,0 0 0,0 1-1,0-1 1,0 0-1,0 1 1,0-1-1,0 1 1,1-1-1,-1 1 1,0 0-1,1 0 1,-1 0 0,1 1-1,3-2 1,19-2-74,38-2 0,20-4 145,-74 9 6,-1-1 0,0 0 0,0-1 1,0 0-1,0 0 0,-1-1 0,10-6 0,-16 10-48,1-1-1,-1 0 1,0 1-1,0-1 1,0 0-1,0 0 1,-1 0-1,1 0 1,0 0-1,0 0 1,0 0-1,-1 0 1,1 0-1,-1 0 1,1 0-1,-1-1 1,1 1-1,-1 0 1,0 0-1,1 0 1,-1-1-1,0 1 1,0 0-1,0-1 1,0 1-1,0 0 1,0 0-1,0-1 1,-1 1 0,1 0-1,0 0 1,-1-1-1,1 1 1,-1 0-1,1 0 1,-1 0-1,0 0 1,1 0-1,-1 0 1,0 0-1,0 0 1,0 0-1,1 0 1,-1 0-1,-2-1 1,-2-3 8,0 1-1,-1 0 1,1 0 0,-1 0 0,0 0 0,0 1-1,-8-3 1,6 3-238,0 0 1,0 1-1,-1 0 0,-9-1 0,16 3 53,-1 0-1,1-1 1,0 1-1,0 1 0,-1-1 1,1 0-1,0 0 1,0 1-1,0-1 1,-1 1-1,1 0 0,0 0 1,0 0-1,0 0 1,0 0-1,0 0 1,1 0-1,-1 0 0,0 1 1,0-1-1,-1 3 1,2-2-622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2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19068,'4'3'2129,"-8"5"-1513,-15 4-224,0 6 1064,-6 6-648,-4 6-192,-3 7-240,-1 5-120,5-1-143,1 4-9,5-4-104,2-5-128,7-6-393,2-8-255,2-12-528,2-9 1040,0-11-272,1-10-168</inkml:trace>
  <inkml:trace contextRef="#ctx0" brushRef="#br0" timeOffset="1">1 61 19292,'7'4'2105,"6"2"-1137,4 2-368,6 5 1104,3 3-335,5 1-449,7 5-264,-1 1-680,0 1-392,-5-3-952,-2 0-649,-9-16 1537,-2-5-336,-5-4-400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3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17484,'10'20'2200,"4"1"-1392,3 8-280,3 4 1129,0 7-673,0 3-96,-2 7-352,-7 3-168,-8 7-216,-3 1-48,-13 4-136,-6 3-120,-8-5-368,-7-3-344,-6-7 688,-9-8-120,-8-10-136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9 16363,'0'-1'64,"-1"1"-1,1-1 0,0 1 0,-1-1 0,1 1 0,0-1 1,-1 1-1,1 0 0,0-1 0,-1 1 0,1 0 0,-1-1 1,1 1-1,-1 0 0,1-1 0,-1 1 0,1 0 0,-1 0 1,1 0-1,-1-1 0,1 1 0,-1 0 0,0 0 0,1 0 1,-1 0-1,1 0 0,-1 0 0,1 0 0,-1 0 0,1 0 0,-1 0 1,0 0-1,1 1 0,-1-1 0,1 0 0,-1 0 0,1 1 1,-1-1-1,1 0 0,-1 0 0,1 1 0,0-1 0,-2 1 1,-22 17 849,23-17-826,-8 9 151,-1 0 0,1 0 0,1 1 0,0 0 0,0 1 0,1 0 1,1 0-1,-8 18 0,-1 11 357,-13 57 0,17-55-192,2 0 0,-4 62 0,12-89-433,0-1 0,2 1-1,-1-1 1,2 1 0,0-1 0,1 0 0,1 1 0,0-1 0,1-1-1,10 22 1,-12-29-107,2-1 0,-1 0 0,1 1 1,0-2-1,0 1 0,0-1 0,1 0 0,0 0 0,0 0 0,0-1 0,1 0 0,8 4 0,2 0-83,1-1 0,-1-1 0,35 7 0,20 0-396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4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267 263 16187,'0'-2'128,"0"0"0,-1 0 0,1 0 0,0 1 0,-1-1 0,0 0-1,1 0 1,-1 0 0,0 0 0,0 1 0,0-1 0,0 0 0,0 1-1,-1-1 1,1 1 0,0-1 0,-1 1 0,1 0 0,-3-2 0,1 2 21,0-1 0,0 1 1,0-1-1,0 1 1,0 0-1,-1 0 1,1 1-1,0-1 0,-1 1 1,-4-1-1,0 1 5,0 0 0,0 1 0,1 0 0,-1 1 0,0-1 0,1 1 0,-1 1 0,1-1-1,-9 5 1,7-2-78,0 1-1,0-1 0,1 2 0,-1-1 0,1 1 0,1 0 1,-1 1-1,2 0 0,-1 0 0,1 0 0,0 1 1,0 0-1,1 0 0,1 0 0,-8 20 0,12-27-46,-1 0 0,1 0 0,-1 0-1,1 0 1,0 0 0,0 0 0,0 0-1,0 0 1,0 0 0,1 1 0,-1-1 0,0 0-1,1-1 1,0 1 0,-1 0 0,2 3-1,-1-4 2,0 0 0,0 0 0,0 0 0,0 0 0,1 0 0,-1 0 0,0 0 0,0 0 0,1 0 0,-1 0 0,0-1-1,1 1 1,-1 0 0,1-1 0,-1 1 0,1-1 0,1 1 0,2-1 31,1 0 0,-1 0 0,1 0-1,-1 0 1,1-1 0,-1 0 0,1 0 0,-1 0-1,0-1 1,0 0 0,5-2 0,13-8 106,-2 0 0,1-1 0,-2-1 0,0-1 0,-1 0 0,0-2 0,22-25 0,-19 16-55,-2 0-1,-1-1 0,-1-1 1,-2-1-1,14-31 0,-28 56-89,13-34 109,-15 36-121,1 0-1,0 0 1,-1 0-1,0 0 1,1 0-1,-1 0 0,0 0 1,0 0-1,0 0 1,0 0-1,0 0 1,-1 0-1,1 0 1,-1 0-1,0-2 0,1 4-7,0-1 0,0 1 0,-1 0 0,1 0 0,0 0 0,0-1 0,0 1 0,0 0 0,-1 0 0,1 0 0,0 0-1,0 0 1,0-1 0,-1 1 0,1 0 0,0 0 0,0 0 0,0 0 0,-1 0 0,1 0 0,0 0 0,0 0 0,-1 0-1,1 0 1,0 0 0,0 0 0,-1 0 0,1 0 0,0 0 0,0 0 0,-1 0 0,1 0 0,0 0 0,0 0 0,0 0-1,-1 1 1,1-1 0,0 0 0,-1 0 0,-10 11 44,-6 14 21,7-8-126,1 0 1,1 1 0,0 0-1,2 1 1,0-1-1,1 1 1,0 0 0,2 1-1,0-1 1,1 0-1,1 1 1,1 0-1,1-1 1,6 36 0,0-37-1824,-7-18 1837,1 1 0,-1-1 0,0 0 0,1 0 0,-1 0 0,0 1 0,1-1 0,-1 0 0,1 0 0,-1 0 0,0 0 0,1 0 0,-1 0 0,1 0 0,-1 0 0,0 0 0,1 0 0,-1 0 0,1 0 0,-1 0 0,0 0 0,1 0 0,-1 0 0,1-1 0,-1 1 0,0 0 0,1 0 0,-1 0 0,0-1 0,1 1 0,-1 0 0,0 0 0,1-1 0,-1 1 0,0 0 0,0-1 0,1 1 0,-1 0 0,0-1 0,9-10-850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1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11 19220,'6'-2'490,"-3"0"-289,1 1 0,0 0 0,-1 0 0,1 0 0,0 0-1,0 0 1,0 1 0,-1-1 0,1 1 0,0 0 0,0 1-1,0-1 1,5 2 0,-9-2-142,1 0 1,-1 0-1,1 1 0,-1-1 1,0 0-1,1 1 0,-1-1 1,0 1-1,1-1 0,-1 0 0,0 1 1,0-1-1,0 1 0,1-1 1,-1 1-1,0-1 0,0 1 1,0-1-1,0 1 0,0-1 0,0 1 1,0-1-1,0 1 0,0-1 1,0 1-1,0-1 0,0 1 1,0-1-1,0 1 0,0-1 0,-1 0 1,1 1-1,0-1 0,0 1 1,0-1-1,-1 1 0,1-1 1,-1 1-1,-12 16 745,-21 18-354,-1-1-582,2 2 0,2 1 0,1 1 0,-26 45 0,53-78-139,-10 18-826,13-22 1039,-1 0 0,1-1 0,0 1 0,-1-1 0,1 1-1,0 0 1,-1-1 0,1 1 0,-1-1 0,1 1 0,-1-1-1,1 0 1,-1 1 0,0-1 0,1 0 0,-1 1 0,1-1-1,-1 0 1,0 1 0,1-1 0,-1 0 0,0 0 0,1 0-1,-1 0 1,0 0 0,1 0 0,-2 0 0,-4-7-678,3-10-197</inkml:trace>
  <inkml:trace contextRef="#ctx0" brushRef="#br0" timeOffset="1">42 64 17548,'7'2'1784,"0"5"-984,2 3-328,4 6 1009,5 2-345,2 5-616,-1 0-280,4 0-984,-3-4 824,-4-9-280,-1-3-96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28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17084,'5'4'2128,"1"-4"-1304,18-2-360,8-6 1385,14 1-1065,7-2-80,3-4-192,-2 3-216,-4 3-496,-5-3-288,-8 4-472,-7 6-256,-15-3 896,-14 3-249,-5-2-207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29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18364,'5'5'1896,"10"-5"-1063,7-1-305,11-3 760,8 1-192,8-3-280,1-1-240,2 4-688,-3-1-536,-8-1 552,-1 5-136,-15 0-96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54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63 16075,'9'-7'164,"-1"1"0,1-1-1,1 1 1,-1 1-1,1 0 1,0 0 0,0 1-1,0 0 1,1 1-1,0 0 1,-1 1 0,1 0-1,0 0 1,22 1-1,-31 1-159,1 0 1,-1 0-1,0 1 0,1-1 0,-1 0 0,0 1 0,1 0 1,-1 0-1,0 0 0,0 0 0,0 0 0,0 0 0,0 0 0,0 0 1,0 1-1,0-1 0,0 1 0,-1 0 0,1-1 0,-1 1 0,1 0 1,-1 0-1,0 0 0,1 0 0,-1 0 0,0 0 0,0 0 1,0 1-1,-1-1 0,1 0 0,-1 0 0,1 1 0,-1-1 0,0 1 1,0-1-1,0 0 0,0 1 0,0-1 0,0 0 0,-1 1 1,1-1-1,-1 0 0,1 0 0,-1 1 0,0-1 0,0 0 0,0 0 1,0 0-1,-1 0 0,1 0 0,0 0 0,-3 2 0,-10 12 109,0 0-1,-2-1 0,0 0 0,0-1 0,-2-1 0,1-1 1,-31 16-1,26-18 175,-1 2 0,-26 18 0,48-29-223,0 0-1,0 0 1,0 0-1,0 0 0,0 0 1,0 0-1,1 0 0,-1 0 1,0 0-1,1 0 0,-1 0 1,0 0-1,1 1 1,-1-1-1,1 0 0,0 0 1,-1 1-1,1-1 0,0 0 1,0 1-1,0-1 1,0 0-1,0 1 0,0 1 1,-6-5 786,-7-2-1528,20 4-3412,0 1 3079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55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10 123 13955,'0'0'48,"0"0"1,0 0-1,-1 0 0,1 0 1,0 0-1,0 0 1,-1 1-1,1-1 0,0 0 1,0 0-1,-1 0 0,1 0 1,0 0-1,0 0 1,-1 0-1,1 0 0,0 0 1,0 0-1,-1 0 0,1 0 1,0 0-1,0-1 0,-1 1 1,1 0-1,0 0 1,0 0-1,-1 0 0,1 0 1,0 0-1,0-1 0,-1 1 1,1 0-1,0 0 1,0 0-1,0 0 0,0-1 1,-1 1-1,1 0 0,0 0 1,0-1-1,0 1 0,0 0 1,0 0-1,0-1 1,0 1-1,0 0 0,-1 0 1,1-1-1,0 1 0,0 0 1,0 0-1,0-1 1,0 1-1,1 0 0,-1 0 1,0-1-1,0 1 0,0 0 1,0-1-1,0 1 0,0 0 1,0 0-1,1-1 1,10-15 1611,6 4-1177,1 0-1,0 1 1,0 0 0,1 2 0,1 0 0,-1 2 0,2 0 0,-1 1 0,32-5 0,-49 10-466,0 1 0,1-1 1,-1 1-1,0 0 1,0 0-1,1 0 0,-1 0 1,0 1-1,0-1 1,0 1-1,1 0 0,-1 0 1,0 0-1,0 0 1,3 2-1,-5-2-16,1 1 0,-1-1 1,1 1-1,-1 0 0,1 0 0,-1-1 1,0 1-1,0 0 0,0 0 0,0 0 1,0 0-1,0 0 0,-1 0 0,1 1 1,-1-1-1,1 0 0,-1 0 0,0 0 0,0 1 1,0-1-1,0 0 0,-1 4 0,0 1 3,0 0-1,-1 0 0,0 0 0,0 0 0,-1 0 0,0 0 0,0 0 0,-1-1 0,0 0 0,0 0 1,0 0-1,-1 0 0,0 0 0,0-1 0,-9 7 0,-8 7 23,-1-2 0,-39 23 0,23-18 35,23-14-6,0 1-1,1 1 1,-27 21-1,42-30-52,-1-1 0,1 0 0,0 0 0,-1 1 0,1-1 0,0 1 0,-1-1 0,1 0 0,0 1 0,-1-1 0,1 1 0,0-1 0,-1 0 0,1 1 0,0-1 0,0 1 0,0-1 0,0 1 0,0-1 0,-1 1 0,1-1 0,0 1 0,0-1-1,0 1 1,0-1 0,0 1 0,0-1 0,0 1 0,1-1 0,-1 1 0,0-1 0,0 1 0,0-1 0,0 1 0,1-1 0,-1 1 0,0-1 0,0 0 0,1 1 0,-1-1 0,0 1 0,1-1 0,-1 0 0,1 1 0,-1-1 0,0 0 0,1 0 0,-1 1 0,1-1 0,-1 0 0,1 0 0,-1 0 0,1 1 0,-1-1 0,1 0 0,-1 0 0,1 0-1,0 0 1,37 8 3,-35-8-4,40 3-663,0-2 1,0-2 0,0-1 0,58-13 0,-73 11 12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4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2 17316,'0'-1'76,"0"1"1,0 0 0,0 0 0,0 0-1,-1 0 1,1 0 0,0 0 0,0 0-1,0 0 1,0 0 0,-1 0 0,1 0-1,0 0 1,0 0 0,0 0 0,0 0-1,-1 0 1,1 0 0,0 0 0,0 0-1,0 0 1,0 0 0,-1 0 0,1 0-1,0 0 1,0 0 0,0 0-1,0 0 1,-1 0 0,1 0 0,0 0-1,0 1 1,0-1 0,0 0 0,0 0-1,-1 0 1,1 0 0,0 0 0,0 1-1,0-1 1,0 0 0,0 0 0,0 0-1,0 0 1,0 1 0,0-1 0,-4 15 1668,2 27-885,1-33-578,-14 193 303,-1 18-497,16-217-83,0 0 0,0 0 0,0 0 0,1 0 0,-1 0 0,1 0 1,-1 0-1,1 0 0,2 4 0,-3-7-3,0 1-1,1-1 1,-1 0 0,0 1 0,0-1-1,1 0 1,-1 1 0,0-1-1,1 0 1,-1 0 0,0 1 0,1-1-1,-1 0 1,0 0 0,1 0-1,-1 1 1,1-1 0,-1 0 0,0 0-1,1 0 1,-1 0 0,1 0-1,-1 0 1,0 0 0,2 0 0,-1 0-1,0-1 1,0 1 0,1-1 0,-1 1 0,0-1 0,0 0 0,0 1 0,1-1 0,-1 0 0,0 0 0,0 0 0,1-1 0,8-9 15,1 0-5,0 0-1,0 1 1,1 0 0,26-16 0,-36 24-15,1 1 0,0-1 0,0 1-1,0 0 1,0 0 0,0 0 0,0 0 0,1 1-1,-1-1 1,0 1 0,0 0 0,0 0 0,1 0-1,-1 0 1,0 1 0,0-1 0,0 1 0,0-1 0,0 1-1,0 0 1,0 1 0,0-1 0,0 0 0,0 1-1,0 0 1,0-1 0,-1 1 0,1 0 0,-1 1-1,3 1 1,-2 0-1,1-1 0,-1 1 0,0 0 0,0 0-1,0 0 1,0 1 0,-1-1 0,0 1 0,0-1 0,0 1 0,2 6-1,-4-8 41,0 0-1,1-1 0,-1 1 0,0 0 0,0 0 1,-1-1-1,1 1 0,-1 0 0,1 0 1,-1-1-1,0 1 0,0-1 0,0 1 0,0-1 1,0 1-1,-1-1 0,1 1 0,-1-1 1,0 0-1,1 0 0,-1 0 0,-3 2 0,-3 3 184,-1 0 0,0 0-1,-1-1 1,0-1 0,0 1-1,0-2 1,0 1 0,-1-1-1,-17 4 1,11-4 21,-1-1 0,0-1 0,0 0 1,1-1-1,-25-2 0,37 1-330,-1-1 0,0 0 1,1 0-1,-1 0 0,1-1 1,-1 0-1,1 0 0,0 0 0,0 0 1,-6-5-1,11 7 28,0 0 0,-1 0-1,1 0 1,0-1 0,0 1 0,0 0 0,0 0-1,-1 0 1,1-1 0,0 1 0,0 0 0,0 0-1,0-1 1,0 1 0,0 0 0,0 0 0,0-1-1,0 1 1,0 0 0,0-1 0,0 1 0,0 0-1,0 0 1,0-1 0,0 1 0,0 0-1,0 0 1,0-1 0,0 1 0,0 0 0,0 0-1,0-1 1,0 1 0,1 0 0,-1 0 0,0-1-1,0 1 1,0 0 0,1 0 0,-1 0 0,0-1-1,0 1 1,0 0 0,1 0 0,-1 0 0,0 0-1,0 0 1,1-1 0,-1 1 0,0 0 0,0 0-1,1 0 1,15-6-282,-14 5 72,17-6-656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5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18732,'2'2'1768,"-2"3"-1167,1-2 991,1-1-1128,0-2-936,3 0-272,-1-2 600,0 1-216,1-3-225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5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21189,'-6'18'1512,"-1"-5"-1224,1 6-144,-1 4 384,4 4-232,1 2-504,-1-3-304,3-9-584,0 1-185,0-5 897,0-1-272,0-2-296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2:5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17108,'2'-3'327,"0"0"0,1 0 0,-1 0 0,0 0 0,1 1 0,0-1 0,-1 1 0,1 0 0,0 0 0,0 0 0,0 0 0,1 0 0,-1 0 0,5-1 0,6-2 338,0 1 0,17-3 0,-30 7-629,14-3 171,0 1 1,-1 1 0,1 0 0,0 1-1,27 3 1,-36-2-190,-1 0 1,1 0-1,0 1 0,0 0 1,-1 0-1,1 0 0,8 6 1,-12-6-17,1 0 1,0 0 0,-1 0 0,1 0 0,-1 1 0,0-1 0,0 1 0,0 0 0,0-1 0,0 1-1,-1 0 1,1 0 0,-1 0 0,2 6 0,-2-4-7,0 0 0,-1 0 0,1 0 1,-1 0-1,-1 6 0,1-8-100,0 0 0,0 0 0,0 1 0,0-1 1,0 0-1,0 0 0,1 0 0,0 0 0,-1 0 0,1 0 1,0 0-1,1 0 0,-1 0 0,0 0 0,1 0 1,2 2-1,19 21-1124,-15-19 884,-1 1 0,0 0 1,8 13-1,-13-18 353,-1 0-1,1 0 1,-1 0 0,0 0-1,0 0 1,0 0 0,0 1 0,0-1-1,-1 0 1,1 1 0,-1-1 0,0 0-1,0 1 1,0-1 0,-1 4 0,-1 1 119,-1-1 0,1 0 0,-1 0 0,-1 0 1,1-1-1,-1 1 0,0-1 0,-1 0 1,1 0-1,-1 0 0,0-1 0,-1 1 0,-5 4 1,-5 2 455,1 0 0,-2-1 0,-32 17 0,38-24-338,0 0-1,0 0 1,0-1 0,0-1-1,0 0 1,0 0 0,-1-1-1,1 0 1,-23-2 0,32 0-311,0 1 1,0 0-1,0-1 1,0 1-1,1-1 1,-1 0-1,0 1 1,0-1-1,1 0 1,-1 0-1,0 0 1,-2-3 0,3 3 19,0 1 1,1-1 0,-1 1 0,1-1 0,-1 0 0,1 1 0,0-1 0,-1 0-1,1 0 1,0 1 0,-1-1 0,1 0 0,0 0 0,0 0 0,-1 1 0,1-1 0,0 0-1,0 0 1,0 0 0,0 1 0,0-1 0,1 0 0,-1 0 0,0 0 0,0 1 0,0-1-1,1 0 1,-1 0 0,0 0 0,1 1 0,0-2 0,7-13-446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10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92 11723,'5'-6'691,"16"-30"1698,-19 34-2093,-1-1 0,0 1 0,0-1 0,0 1-1,-1-1 1,1 0 0,-1 1 0,1-1 0,-1 0 0,0 1 0,0-1-1,0-4 1,-1 6-234,1 0 0,0 1 0,-1-1 0,1 1 0,0-1 0,-1 0 0,1 1 0,-1-1 0,1 1 0,-1-1 0,1 1 0,-1-1 0,1 1 0,-1-1 0,1 1 0,-1 0 0,0-1 0,1 1 0,-1 0 0,1 0 0,-1-1 0,0 1 0,1 0 0,-1 0 0,0 0 0,0 0 0,1 0 0,-1 0 0,0 0 0,1 0-1,-1 0 1,0 0 0,1 0 0,-1 0 0,0 0 0,0 1 0,-27 9 674,12 0-653,1 0 1,1 1-1,0 0 1,0 1-1,1 1 1,-17 22-1,15-17-82,1 2 0,1 0 0,0 0 0,-13 33 0,22-42 4,-1 1-1,2-1 0,0 1 0,0 0 0,1-1 1,0 1-1,1 20 0,1-24-7,1 0 1,0 1-1,0-1 0,1 0 0,0 0 1,0-1-1,1 1 0,0 0 1,1-1-1,-1 0 0,1 0 1,7 9-1,30 34-50,-31-39 51,0 0 0,0 1 0,-1 0 0,-1 1 0,0 0 0,0 0-1,-2 1 1,9 23 0,-10-15 6,0 1-1,-2 0 1,-1 0-1,0 0 0,-5 44 1,2-51 75,-1 0 1,-1 0-1,0 0 1,-2 0-1,1 0 0,-2-1 1,0 0-1,-1 0 1,-11 16-1,12-22 72,0-1 1,-1 0-1,0-1 0,0 0 1,-1 0-1,0 0 0,0-1 1,-1 0-1,0-1 0,0 0 1,0 0-1,-1-1 0,1 0 1,-1-1-1,0 0 0,0 0 1,0-1-1,0 0 0,-1-1 1,-13 0-1,8-5-359,15 4 173,1 0 1,0 0-1,0 0 0,0-1 0,0 1 0,-1 0 0,1 0 0,0 0 0,0 0 0,0-1 0,0 1 0,0 0 0,-1 0 0,1 0 0,0-1 0,0 1 1,0 0-1,0 0 0,0-1 0,0 1 0,0 0 0,0 0 0,0 0 0,0-1 0,0 1 0,0 0 0,0 0 0,0-1 0,0 1 0,0 0 0,0 0 1,0 0-1,1-1 0,-1 1 0,1-2-92,0 0-1,1 1 1,0-1 0,-1 1 0,1-1 0,0 1 0,-1 0 0,1-1 0,0 1-1,3-1 1,18-9-450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40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402 370 12835,'-3'-3'130,"0"0"1,-1 1-1,1 0 1,-1 0 0,1 0-1,-1 0 1,0 0-1,0 1 1,1 0-1,-1 0 1,0 0 0,0 0-1,0 0 1,0 1-1,-1 0 1,-3 0-1,-9 1 150,-1 0-1,-24 6 1,14-2 34,28-5-312,-21 3 285,-1 1 1,1 0 0,-40 15-1,55-16-248,0-1-1,0 1 0,1 0 1,-1 1-1,1-1 0,0 1 1,0 0-1,1 1 0,-1-1 1,1 1-1,0 0 0,0 0 1,0 0-1,1 0 0,0 1 1,0 0-1,0-1 1,-2 9-1,0 3-32,1 0 0,1-1 0,1 1 0,0 0 0,1 0 0,1 1 0,1-1 0,0 0 0,1 0 0,8 32 1,-10-47-5,1 0 0,-1-1 0,1 1 0,0-1 0,-1 1 0,1 0 1,0-1-1,0 1 0,0-1 0,0 0 0,0 1 0,0-1 1,0 0-1,0 0 0,1 0 0,-1 1 0,3 0 0,-3-2 8,0 1-1,0-1 0,1 0 0,-1 0 1,0 0-1,1 0 0,-1 0 1,0 0-1,0-1 0,1 1 0,-1 0 1,0-1-1,0 1 0,1-1 0,-1 1 1,0-1-1,0 1 0,0-1 1,0 0-1,0 1 0,0-1 0,0 0 1,0 0-1,1-2 0,32-30 324,-2-2-1,52-74 0,40-88 225,-106 167-492,61-115 123,-72 129-149,0-1 0,-1 0 0,0 0 0,-2-1 0,0 1-1,3-34 1,-7 51-36,1-1-1,-1 1 1,0 0-1,0-1 1,0 1-1,0-1 1,0 1-1,0 0 1,0-1-1,0 1 1,0-1-1,0 1 1,0 0-1,0-1 0,0 1 1,0-1-1,0 1 1,0 0-1,0-1 1,0 1-1,0-1 1,-1 1-1,1 0 1,0-1-1,0 1 1,-1 0-1,1-1 1,0 1-1,0 0 1,-1-1-1,1 1 1,0 0-1,-1 0 0,1-1 1,0 1-1,-1 0 1,-10 11 34,-9 25-26,8-10-25,2 1-1,0 1 1,-7 41-1,-8 88 9,18-89-78,4-1 0,8 110 0,0-158-603,-2-18 217,-4-12 243,-3-9-73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19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91 12219,'2'-3'313,"2"-4"850,-1 1 0,1-1 0,4-13 0,-8 20-1082,0-1 0,1 1-1,-1-1 1,0 0 0,0 1-1,1-1 1,-1 1 0,0-1 0,0 0-1,0 1 1,0-1 0,0 0-1,0 1 1,0-1 0,0 0 0,0 1-1,-1-1 1,1 0 0,0 1 0,0-1-1,0 1 1,-1-1 0,1 0-1,0 1 1,-1-1 0,1 1 0,0-1-1,-1 1 1,1-1 0,-1 1 0,1-1-1,-1 1 1,1 0 0,-1-1-1,1 1 1,-1 0 0,1-1 0,-1 1-1,0 0 1,1 0 0,-1-1-1,0 1 1,1 0 0,-1 0 0,1 0-1,-1 0 1,0 0 0,1 0 0,-1 0-1,0 0 1,1 0 0,-1 0-1,0 0 1,1 0 0,-2 1 0,-2 0 32,0 0 0,0 0 0,0 0 0,0 1 1,0 0-1,1 0 0,-1 0 0,1 0 0,-1 0 1,-3 4-1,-30 29 125,32-31-177,-10 13 27,1 0 1,0 1-1,1 0 1,-11 22-1,18-29-31,0 0 1,1 1-1,0-1 0,1 1 1,0 0-1,1 1 0,1-1 0,-3 21 1,5-30-39,0 1 0,1-1 0,-1 0 0,0 1 0,1-1 0,0 0 0,0 1 0,0-1 0,0 0 0,0 0 0,1 0 0,-1 0 0,1 0 1,2 3-1,-2-4-8,-1 0 1,1 0-1,0-1 1,0 1-1,0-1 1,0 0-1,0 1 1,0-1-1,0 0 1,0 0-1,0-1 1,0 1-1,1 0 1,-1-1-1,0 1 1,1-1 0,-1 0-1,1 1 1,-1-1-1,5-1 1,2 0 53,0-1 1,0 0-1,0 0 1,0-1-1,0 0 1,0-1-1,-1 0 1,0 0 0,0-1-1,0 0 1,0 0-1,-1-1 1,1 0-1,-2 0 1,1-1-1,-1 0 1,0 0 0,0 0-1,-1-1 1,5-8-1,-4 6 50,0-1-1,-1 0 1,0 0-1,-1-1 1,0 1-1,-1-1 1,0 0-1,-1 0 1,0 0-1,-1 0 1,-1 0-1,0 0 1,0-1-1,-4-22 1,3 31-103,0 0 1,0-1 0,-1 1-1,0 0 1,1 0 0,-1 0-1,0 0 1,-1 0 0,1 0-1,-1 0 1,0 1 0,0 0-1,0-1 1,0 1 0,0 0-1,-1 0 1,1 1 0,-1-1-1,0 1 1,0 0 0,0 0-1,0 0 1,-7-2 0,4 2-39,-1 1 0,1 0 0,-1 0 0,1 1 0,0 0 0,-1 0 0,1 0 0,-1 1 1,1 0-1,0 1 0,-1 0 0,1 0 0,-11 5 0,16-6 45,0 0-24,-1 0-1,1 0 1,0 0 0,-1 0 0,1 0 0,-1-1 0,1 1 0,-1-1 0,0 0 0,-3 0 0,-4-2-74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21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39 17988,'30'-39'4567,"-28"40"-3202,-2 4-768,-4 8-123,-18 34-120,-1-2 1,-36 52-1,-16 27 390,73-121-719,-1 3 58,1-1 0,-1 0 0,1 1 0,-3 11 0,5-16-67,-1-1-1,1 1 0,0 0 1,0 0-1,0 0 0,0 0 1,0-1-1,0 1 1,0 0-1,0 0 0,0 0 1,1 0-1,-1-1 0,0 1 1,0 0-1,1 0 0,-1 0 1,0-1-1,1 1 0,-1 0 1,1-1-1,-1 1 1,1 0-1,0-1 0,-1 1 1,1-1-1,-1 1 0,1-1 1,0 1-1,0-1 0,-1 1 1,1-1-1,0 0 0,0 1 1,-1-1-1,1 0 1,0 0-1,0 1 0,0-1 1,0 0-1,-1 0 0,1 0 1,1 0-1,8 0 62,-1 0 0,1-1 0,-1 0 1,1-1-1,-1 1 0,1-2 0,11-4 0,66-31 189,-54 23-342,-21 9-367,0 0 1,-1 0-1,15-11 1,-22 14 187,0 0 0,-1-1 1,1 1-1,-1-1 1,0 1-1,0-1 0,0 0 1,0 0-1,0 0 1,-1-1-1,0 1 1,2-6-1,0-6-733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22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18388,'-6'16'1960,"1"3"-1087,-4 1-297,0 8 992,1 0-328,-2 2-320,1 0-167,4 1-273,-1 0-160,3-6-504,0-2-464,2-8 576,1-1-104,2-7-48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2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38 14131,'1'0'118,"0"-1"0,-1 0 0,1 0-1,-1 1 1,1-1 0,-1 0 0,1 0 0,-1 0 0,0 1 0,1-1-1,-1 0 1,0 0 0,0 0 0,0 0 0,0 0 0,1 0-1,-1 0 1,-1 0 0,1 0 0,0 0 0,0 1 0,0-1 0,0 0-1,-1 0 1,1 0 0,0 0 0,-1 0 0,1 0 0,0 1-1,-1-1 1,1 0 0,-1 0 0,0 1 0,1-1 0,-1 0 0,0 1-1,1-1 1,-1 0 0,0 1 0,1-1 0,-1 1 0,0-1 0,0 1-1,0 0 1,0-1 0,0 1 0,1 0 0,-1 0 0,0-1-1,0 1 1,-2 0 0,-3-1 240,0 1 0,1 0 0,-1 0 0,0 0 0,0 1-1,0-1 1,-9 4 0,5-1-183,-1 1-1,1 0 0,0 0 1,0 1-1,1 1 0,0 0 0,0 0 1,-16 14-1,19-14-134,0 0-1,0 0 0,1 1 1,0-1-1,0 1 1,1 0-1,0 1 1,0-1-1,0 1 1,1 0-1,1-1 1,-4 13-1,6-19-30,0 0-1,-1 1 0,1-1 1,0 0-1,0 0 1,0 1-1,0-1 1,0 0-1,0 0 1,0 1-1,0-1 1,1 0-1,-1 0 1,0 1-1,1-1 1,-1 0-1,1 0 0,-1 0 1,1 1-1,0-1 1,-1 0-1,1 0 1,0 0-1,1 1 1,0-1 6,0 0-1,0 0 1,-1 0 0,1-1 0,0 1-1,0-1 1,0 1 0,0-1 0,0 1 0,0-1-1,0 0 1,0 0 0,0 0 0,2-1-1,5 0 47,1-1-1,-1 0 1,0 0-1,0-1 1,15-7-1,-4 0 139,0-2 1,0 0-1,-2-1 0,1-1 0,-1-1 1,-1-1-1,-1 0 0,0-1 0,25-36 1,-39 48 43,-4 5-163,-6 7-38,2 3-75,0 0 0,0 1 1,1-1-1,1 1 0,-1 0 0,2 1 1,0-1-1,0 0 0,1 1 0,1 0 0,-1 19 1,2-30-18,0 1-1,0 0 1,0-1 0,0 1 0,0-1 0,1 1 0,-1-1 0,1 1 0,-1-1 0,1 1 0,-1-1-1,1 1 1,0-1 0,0 0 0,0 1 0,0-1 0,0 0 0,0 0 0,0 0 0,0 0-1,0 0 1,0 0 0,1 0 0,-1 0 0,0 0 0,1 0 0,-1-1 0,1 1 0,-1-1 0,1 1-1,-1-1 1,1 1 0,-1-1 0,1 0 0,-1 0 0,1 0 0,-1 0 0,1 0 0,0 0 0,-1 0-1,1 0 1,-1-1 0,3 0 0,14-5-441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23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 23669,'-7'-3'2097,"4"3"-1473,-1-1-280,3-2 904,4 2-352,2-2-544,0 0-384,2 0-784,4 2-480,-4-2 1016,2 3-216,1 0-217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4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0 19140,'1'1'145,"0"-1"-1,1 0 1,-1 1 0,0-1 0,0 1-1,0 0 1,0-1 0,0 1-1,0 0 1,-1-1 0,1 1 0,0 0-1,0 0 1,0 0 0,-1 0-1,1 0 1,0 0 0,-1 0-1,1 0 1,-1 0 0,1 0 0,-1 0-1,1 2 1,10 34 832,-9-27-690,4 16-42,-1 0 0,-1 1 0,-1 0 0,-2-1 0,-1 1 0,0 0 0,-2 0 0,-2 0 0,0-1 0,-10 32-1,5-28-349,-1-1 0,-1 1-1,-2-2 1,-1 0-1,-1 0 1,-1-1 0,-1-1-1,-31 35 1,40-53 22,-1 0 0,0 0 0,0 0 0,0-1-1,-1-1 1,-14 8 0,-12 1-321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2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18036,'0'10'1816,"-1"5"-1320,-8 2-184,-4 4 921,-1 11-721,-5 4-8,1 1-80,-4 3-112,2 0-104,3-1-56,3-3-160,-2-8-312,3-8-576,3-5-224,-2-15 840,5-6-161,3-8-239</inkml:trace>
  <inkml:trace contextRef="#ctx0" brushRef="#br0" timeOffset="1">51 92 18868,'7'13'2160,"2"4"-1471,4 0-313,3 0 1416,4 2-1040,1 0-112,1-5-840,-1 2-440,-1-2 552,-3-1-88,-5-2-120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25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17372,'8'-5'1800,"14"5"-1000,4 2-368,10-2 1289,4 0-785,7-3-376,5 2-120,8 1-344,-6 2-200,-4-3-472,-2 0-208,-8 1-448,-9 0 944,-15-3-297,-12 3-151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3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17148,'20'5'1760,"11"-5"-1040,4-2-312,5-2 721,0-3-217,1-1-1000,0 0-2153,-10 2 2065,-5 3-328,-13 0-368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93 13331,'0'-4'321,"1"0"0,-1 0 1,0 0-1,-1-1 0,1 1 1,-1 0-1,1 0 0,-1 0 0,0 0 1,-1 0-1,-2-7 0,2 9-152,0-1 0,0 1 0,0 0 0,0 0 0,0 0 0,0 0 0,-1 0 0,1 0 0,-1 0 0,1 1 0,-1-1 0,0 1 0,1 0 0,-1 0 0,0 0 0,0 0 0,-4 0 0,1 0-96,0 0-1,0 1 1,0 0-1,0 0 1,0 1-1,0 0 1,0 0-1,0 0 1,0 1-1,1-1 1,-1 1-1,1 1 1,-1-1-1,1 1 1,0 0-1,0 0 1,0 1-1,0-1 1,1 1-1,-8 8 1,-6 6-40,2 0-1,0 2 1,-20 33 0,35-51-33,-25 44-39,25-44 34,0 0 0,1 0-1,-1 1 1,0-1 0,0 0-1,1 1 1,0-1 0,-1 0-1,1 1 1,0-1 0,0 1-1,0-1 1,0 0 0,1 1-1,-1-1 1,1 1 0,-1-1-1,2 3 1,0-3 3,-1 0-1,1-1 1,0 1-1,0-1 1,-1 1-1,1-1 1,0 0-1,0 0 1,0 0-1,0 0 1,0 0 0,0 0-1,1-1 1,-1 1-1,0-1 1,0 1-1,1-1 1,-1 0-1,0 0 1,0 0 0,1 0-1,-1 0 1,3-1-1,7 0-3,0-1 0,23-7 0,-15 3 28,-1-2 1,1 0 0,-1-1 0,-1-1-1,0-1 1,0 0 0,-1-2 0,0 0-1,-1-1 1,-1 0 0,0-1 0,-1-1 0,-1 0-1,19-30 1,-20 19 50,-12 26-70,1 1-1,-1-1 1,0 0 0,1 1 0,-1-1-1,0 0 1,0 0 0,1 1 0,-1-1 0,0 0-1,0 0 1,0 1 0,0-1 0,0 0-1,0 0 1,0 1 0,0-1 0,0 0-1,0 0 1,-1 1 0,1-1 0,0 0 0,0 0-1,-1 1 1,1-1 0,0 0 0,-1 1-1,1-1 1,-1 0 0,1 1 0,-1-1-1,0 1 1,-1 0 0,1 1 0,0-1 0,0 1-1,0-1 1,0 1 0,0-1 0,0 1 0,0 0 0,0 0-1,0-1 1,0 1 0,0 0 0,0 0 0,0 0-1,1 0 1,-1 0 0,-1 2 0,-1 1 3,-4 4-2,1 1 0,0-1-1,1 1 1,0 1-1,0-1 1,1 0-1,0 1 1,1 0 0,0 0-1,0 0 1,-1 15-1,4-22-52,-1 0 0,1 0-1,0 1 1,0-1-1,0 0 1,0 1 0,1-1-1,-1 0 1,1 1 0,0-1-1,0 0 1,0 0-1,0 0 1,0 0 0,1 0-1,0 0 1,-1 0-1,1 0 1,0 0 0,1-1-1,-1 1 1,0-1 0,1 0-1,-1 0 1,1 0-1,-1 0 1,1 0 0,0 0-1,0-1 1,0 1-1,0-1 1,0 0 0,1 0-1,-1 0 1,0 0 0,0 0-1,1-1 1,3 1-1,13-1-298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0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 18820,'-2'7'2184,"2"-4"-1415,-1 1 2727,-1-3-3320,4-2-968,-2-9-464,1 7 824,4-4-168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01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15283,'3'3'590,"-1"0"1,0 0-1,0 1 0,-1-1 0,1 1 0,-1-1 0,1 1 0,-1 0 1,1 6-1,6 15 19,13 22-289,2 0 1,2-2 0,2-1-1,1-1 1,58 64-1,-85-105-352,1 0 0,0 0 0,0 0 0,1 0 0,-1 0 0,0-1 0,1 1 0,-1-1 0,1 1 0,-1-1 0,1 0 0,0 0 0,-1 0 0,1 0 0,4 0 0,-7-1 0,0 0 1,1 0-1,-1 0 1,0 0-1,0 0 0,1 0 1,-1 0-1,0 0 1,0 0-1,0-1 0,1 1 1,-1 0-1,0 0 1,0 0-1,0 0 1,1 0-1,-1-1 0,0 1 1,0 0-1,0 0 1,0-1-1,0 1 0,0 0 1,1 0-1,-1 0 1,0-1-1,0 1 0,0 0 1,0 0-1,0-1 1,0 1-1,0 0 0,0 0 1,0-1-1,0 1 1,0 0-1,0 0 1,0-1-1,0 1 0,0 0 1,0 0-1,0-1 1,-1 1-1,1 0 0,0 0 1,0 0-1,0-1 1,0 1-1,0 0 0,-1 0 1,1 0-1,0-1 1,0 1-1,0 0 0,-1 0 1,-10-11-539,-4 6-20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02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0 341 15187,'0'-1'1769,"6"-9"-913,5-5-272,10-5 1160,1-3-431,13-1-321,-1 0-184,9 1-264,-1 1-136,-2 1-144,-3 5-224,-4 2-448,-4-2-256,-9-1-472,-1 1 1576,-8-6-696,0-3-128,2-7-144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02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5 17868,'0'-1'143,"0"1"-1,1-1 1,-1 1 0,1 0 0,-1-1 0,1 1 0,-1 0-1,1 0 1,-1-1 0,1 1 0,-1 0 0,1 0 0,-1 0-1,1 0 1,-1-1 0,1 1 0,-1 0 0,1 0-1,-1 0 1,1 0 0,0 0 0,-1 0 0,1 1 0,-1-1-1,1 0 1,-1 0 0,1 0 0,-1 0 0,1 1-1,0-1 1,0 2-8,1-1-1,-1 0 1,0 0-1,0 0 0,-1 1 1,1-1-1,0 1 1,0-1-1,-1 1 1,1-1-1,0 2 0,2 10-107,0-1 0,1 18 0,-3-21 297,4 37-256,-2-1-1,-2 1 0,-6 48 0,-25 138 10,10-90-27,15-100-61,-2 4-61,1 48 1,6-94 58,0-1 0,0 1 0,0 0 0,0 0 0,0 0 0,0 0 0,0 0 0,0 0 0,1 0 0,-1 0 0,0 0 0,0 0 0,0 0 0,0 0 0,0 0 0,0 0 0,0 0 0,1 0 0,-1 0 0,0 0 0,0 0 0,0 0 0,0 0 0,0 0 0,0 0 0,0 0 0,0 0 0,1 0 0,-1 0 0,0 0 0,0 0 0,0 0 0,0 0 0,0 0 0,0 0 0,0 0 0,0 1 0,0-1 0,0 0 0,0 0 0,1 0 0,-1 0 0,0 0 0,0 0 0,0 0 0,0 0 0,0 0 0,0 1 0,0-1 0,0 0 0,0 0 0,0 0 0,0 0 0,0 0 0,0 0 0,0 0 0,0 0 0,0 1 0,0-1 0,0 0 0,0 0 0,0 0 0,0 0 0,0 0 0,0 0 0,0 0 0,4-9-606,-3 4 514,-1-1-1,0 0 1,0 0 0,-1 1-1,-1-7 1,-3-13-315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03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9 15043,'-5'10'658,"0"-1"0,-1 1 0,0-1 0,-11 14 0,-15 21 584,-3 12-829,-22 41-196,50-82-188,1-1-1,0 1 0,0 0 1,-5 29-1,10-40 11,0 0 1,1 1-1,0-1 1,0 0-1,0 1 1,0-1-1,2 8 1,-2-11-17,0 0 0,0 0 1,1 0-1,-1 0 0,1 0 1,-1-1-1,1 1 1,-1 0-1,1 0 0,0-1 1,-1 1-1,1 0 1,0 0-1,0-1 0,-1 1 1,1-1-1,0 1 1,0-1-1,0 1 0,0-1 1,0 0-1,-1 1 0,1-1 1,0 0-1,0 1 1,0-1-1,0 0 0,0 0 1,0 0-1,0 0 1,0 0-1,0 0 0,0 0 1,0-1-1,0 1 0,0 0 1,1-1-1,4-1 104,-1 0-1,1 0 1,-1 0-1,0-1 1,0 0-1,0 0 1,0 0-1,0-1 1,-1 0-1,1 0 1,-1 0-1,0 0 1,-1-1-1,1 1 0,-1-1 1,6-10-1,-2 2 111,0-1-1,-1 0 1,-1 0-1,0 0 1,4-23-1,-6 18-36,0-1-1,-1 0 1,-1-36 0,-1 48-301,-1 0 1,0 0-1,0 0 1,-1 0-1,0 1 1,-1-1-1,0 0 1,0 1-1,0 0 1,-1 0-1,0 0 0,-6-8 1,8 12-43,0 1 0,0 1 0,-1-1 0,1 0 0,0 0 0,-1 1 0,1-1 0,-4 0 0,-6-5-369,1 0-136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03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14715,'0'12'2306,"-1"-1"0,-1 1 0,-3 15 0,-14 38-316,12-47-2077,1 1 0,1 0-1,1 0 1,1 0 0,-2 31-1,5-48 87,0 0 0,0 0-1,1-1 1,-1 1 0,0 0-1,0-1 1,1 1 0,-1 0-1,1-1 1,0 1-1,-1 0 1,1-1 0,0 1-1,0-1 1,0 1 0,0-1-1,0 0 1,0 1 0,1-1-1,-1 0 1,0 0-1,1 0 1,-1 0 0,1 0-1,-1 0 1,1 0 0,-1 0-1,1-1 1,-1 1 0,1 0-1,0-1 1,0 0-1,-1 1 1,1-1 0,0 0-1,0 0 1,-1 0 0,1 0-1,0 0 1,3-1-1,4 0-255,1-1 0,-1 0 0,0-1 0,0 1 0,0-2 0,11-5 0,-11 4 12,1 0-1,-1-1 0,0 0 0,-1-1 0,1 0 0,-1 0 1,0 0-1,9-14 0,6-12-528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5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14 15139,'0'-1'276,"1"0"0,-1 0 0,1 1-1,-1-1 1,1 0 0,-1 0 0,1 0 0,0 0-1,0 1 1,-1-1 0,1 0 0,0 1 0,0-1-1,0 0 1,0 1 0,0-1 0,1 0 0,-1 2-120,-1 0 0,1-1 1,-1 1-1,1 0 0,-1 0 1,1-1-1,-1 1 1,1 0-1,-1 0 0,0 0 1,1 0-1,-1 0 0,0-1 1,0 1-1,1 0 1,-1 0-1,0 0 0,0 0 1,0 0-1,0 0 0,-1 1 1,12 208 2262,-17-2-3845,6-201 1026,-1 0 1,1 0-1,-2-1 0,1 1 0,-3 7 0,4-14 375,0 1 0,0-1 0,0 0 0,0 1 1,-1-1-1,1 0 0,0 1 0,0-1 0,0 0 0,0 1 0,-1-1 0,1 0 0,0 0 0,0 1 1,0-1-1,-1 0 0,1 0 0,0 1 0,0-1 0,-1 0 0,1 0 0,0 0 0,-1 1 0,1-1 1,0 0-1,-1 0 0,1 0 0,0 0 0,-1 0 0,1 0 0,0 0 0,-1 0 0,1 0 0,0 0 1,-1 0-1,1 0 0,0 0 0,-1 0 0,1 0 0,0 0 0,-1 0 0,1 0 0,0 0 0,-1-1 0,1 1 1,0 0-1,-1 0 0,1 0 0,0-1 0,0 1 0,-1 0 0,1 0 0,0-1 0,-1 1 0,-8-13-899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04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17076,'-7'20'1720,"-6"0"-1024,0 2-216,0 5 713,5 8-161,2 2-224,2-4-216,-1 0-568,5 1-376,-1 1 368,-5-7-104,-1-3-120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5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17660,'-2'1'1232,"1"11"-976,-2 11-120,-6-2 440,4 11-320,-1-1-120,3 8 8,2-2-56,1 0-32,0 2-32,1-6-80,-1 0-256,0-3-208,-1-8-248,-4-7 616,-2-15-168,-1-5-72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6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 14227,'-12'-6'1360,"17"9"-800,0 1-183,12 1 1343,5 0-968,8-5-248,6 6-88,8-2-96,6 4 16,-1-8-144,1 2-216,2 0-552,-6-2-176,-7-9 584,-1-5-104,-8-6-144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6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9 15483,'-4'5'1497,"13"-1"-841,3-3-248,10-1 824,1-1-464,10-2-184,6 0-127,4 0-586,4 2-391,-4-3 448,-2 1-104,-2 4-136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21 14803,'1'-1'47,"-1"0"0,0 0 0,0 1 0,0-1 0,0 0-1,0 1 1,0-1 0,0 0 0,-1 0 0,1 1 0,0-1 0,0 0 0,0 1 0,-1-1-1,1 0 1,0 1 0,-1-1 0,1 0 0,-1 1 0,1-1 0,-1 1 0,1-1-1,-1 1 1,1-1 0,-1 1 0,1-1 0,-1 1 0,1 0 0,-1-1 0,0 1 0,1 0-1,-1-1 1,0 1 0,0 0 0,1 0 0,-1 0 0,0 0 0,1-1 0,-1 1-1,0 0 1,0 0 0,1 0 0,-1 1 0,0-1 0,1 0 0,-1 0 0,0 0 0,1 0-1,-1 1 1,0-1 0,1 0 0,-1 1 0,0-1 0,1 0 0,-1 1 0,1-1 0,-2 2-1,-3 1 145,0 1 0,0 0 0,1 0-1,0 0 1,-1 0 0,-4 8-1,-7 12-14,2 0 0,1 1 0,1 1 0,1 0 0,2 1 0,0 0 0,2 0 0,1 0 0,1 1 0,-2 40-1,7-59-133,0 0 0,1 0 0,-1 0 0,2-1 0,0 1 0,0 0 0,0-1 0,6 15 0,-6-21-81,-1 1 0,0-1-1,0 1 1,1-1 0,-1 0 0,1 0 0,0 0-1,0 0 1,0 0 0,0 0 0,0 0 0,0 0-1,0-1 1,1 1 0,-1-1 0,1 0 0,-1 1-1,1-1 1,-1 0 0,1-1 0,-1 1-1,1 0 1,0-1 0,0 1 0,-1-1 0,1 0-1,0 0 1,0 0 0,-1 0 0,1-1 0,0 1-1,2-2 1,1 0-24,0 0 0,0 0-1,0-1 1,-1 0 0,0 0 0,10-8-1,12-11-341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7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 16227,'-2'3'1465,"-9"12"-865,-7 3-232,-11 2 760,2 3-296,-3 5-367,-3 1-89,9 1-144,3-3-184,1-10-424,7-1-265,8-9-199,3-7 632,-6-5-208,2-7-112</inkml:trace>
  <inkml:trace contextRef="#ctx0" brushRef="#br0" timeOffset="1">1 58 13187,'7'7'1544,"4"8"-744,6-4-336,3 2 1177,8 1-825,3-2-256,2-1-168,4-5-560,2-2-312,-3-4 352,-7-5-96,-2-7-136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15707,'5'9'1361,"-5"0"-817,4 3-208,-3 6 528,2 2-168,2 6-136,0 2-72,-3-2-128,-2 3-95,-2 7-249,-9-5-185,-2 5-455,-6 3-176,-2-6 616,-5-3-128,2-10-152</inkml:trace>
  <inkml:trace contextRef="#ctx0" brushRef="#br0" timeOffset="1">396 218 14939,'13'2'1368,"-6"3"-863,0-2-209,11 2 792,2-3-544,5 0-216,3-2-72,0 1-328,0-1-296,-5 0 304,-2-1-72,-9 1-80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11755,'20'5'1640,"11"0"-736,1-5-384,5 0 1729,3-3-1369,0 0-432,-3 0-392,-4-3 88,0 3-80,-7 1-200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14 16948,'-1'-1'83,"0"0"1,0 0 0,0 0 0,0 0 0,-1 0 0,1 1-1,0-1 1,-1 1 0,1-1 0,0 1 0,-1-1-1,1 1 1,0 0 0,-1 0 0,1-1 0,-1 1-1,1 0 1,-1 0 0,1 1 0,0-1 0,-1 0 0,1 0-1,-1 1 1,1-1 0,0 1 0,-3 0 0,-35 18 727,32-16-786,1 0-1,0 1 1,-1 0 0,1 1 0,1-1 0,-1 1 0,1 0 0,0 0 0,0 1 0,0 0-1,1-1 1,0 2 0,0-1 0,0 0 0,1 1 0,0 0 0,-2 7 0,4-13-29,1 0-1,0 0 1,-1 0 0,1 1 0,0-1 0,0 0 0,0 0 0,0 0-1,0 1 1,0-1 0,0 0 0,1 0 0,-1 0 0,0 0-1,0 1 1,1-1 0,-1 0 0,1 0 0,-1 0 0,1 0 0,0 0-1,-1 0 1,2 1 0,-1-1 0,1 0 0,-1 0 0,1 0 0,-1-1 0,1 1 0,0 0 0,-1-1 0,1 1 0,0-1-1,-1 1 1,1-1 0,0 0 0,-1 0 0,3 0 0,5 0 1,-1-1-1,1 0 1,-1-1-1,0 1 1,14-6-1,1-3 129,-2-1 0,1-1 1,-1-1-1,-1 0 0,-1-2 0,0 0 0,-1-1 0,28-31 0,-50 54-80,0 0-1,0 1 1,1 0-1,1-1 1,-1 1 0,-1 12-1,1-8-19,-1 1-89,2-1 0,0 1 0,-1 19 0,2-29 10,1 0 0,0 0 0,0 0 0,0-1 0,1 1 0,-1 0 0,1 0 0,-1 0 0,1-1 0,0 1 0,0 0 0,0-1 0,0 1 0,1-1 0,-1 1 0,1-1 0,-1 1 0,1-1 0,0 0 1,0 0-1,0 0 0,3 2 0,10 1-177,2-8-100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9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1 15923,'-3'11'1577,"-7"4"-1193,-10 6-176,-4 4 1024,-5 12-888,-2 3-112,-1 4-128,2 1-16,0-7-16,1 0-120,6-7-312,0-3-152,6-14 2072,1-7-1544,2-14 64,1-9 72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0 201 14419,'0'-5'294,"0"1"0,1-1 0,0 0 0,-1 0-1,1 0 1,1 0 0,-1 1 0,1-1 0,0 1 0,0-1 0,0 1 0,1 0-1,-1-1 1,1 1 0,0 1 0,0-1 0,0 0 0,1 1 0,-1-1 0,1 1 0,5-3-1,9-6 480,-1 1 0,2 1 0,32-13 0,-27 13-397,1 1-1,0 1 1,51-9 0,-68 15-357,0 1 0,1 0 1,-1 1-1,1 0 0,-1 0 0,0 1 0,1 0 1,-1 0-1,0 1 0,1 0 0,-1 0 1,0 1-1,-1 0 0,1 1 0,0 0 0,9 7 1,-13-9-17,-1 0 0,0 1 1,0 0-1,0 0 1,-1 0-1,1 0 1,-1 0-1,0 1 1,0-1-1,0 1 0,0-1 1,0 1-1,-1 0 1,1-1-1,-1 1 1,0 0-1,-1 0 0,1 0 1,-1 0-1,1 0 1,-1 0-1,0 0 1,-1 0-1,1 0 1,-1 0-1,1 0 0,-1 0 1,0 0-1,-1 0 1,1 0-1,-1-1 1,0 1-1,-3 4 1,-2 4 54,0-1 0,-1 0 0,-1-1 1,0 0-1,0 0 0,-1 0 0,0-2 1,-20 15-1,26-21-64,-44 27-114,43-27-54,1 0-1,0 0 1,-1-1-1,1 1 1,-1-1-1,0 0 1,0 0-1,1-1 0,-7 1 1,10-1 155,1 0 1,-1 0 0,1 0-1,-1 0 1,1 0-1,-1 0 1,1 0-1,-1 0 1,1 0-1,-1 0 1,1 0-1,-1 0 1,1 0-1,-1 0 1,1-1-1,-1 1 1,1 0-1,0 0 1,-1-1-1,1 1 1,-1 0 0,1-1-1,0 1 1,-1 0-1,1-1 1,0 1-1,-1-1 1,1 1-1,0 0 1,-1-1-1,1 1 1,0-1-1,0 1 1,0-1-1,-1 1 1,1-1-1,0 1 1,0-1 0,0 1-1,0-1 1,0 1-1,0-1 1,0 1-1,0-1 1,0 1-1,0-2 1,3-13-589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1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15659,'13'1'1729,"3"2"-1121,1 5-104,5 0 1024,3 2-728,7 2-119,1 1-161,3 2-216,-2 0-536,0-1-456,-2-5 560,-5-1-80,-8-5-153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20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 16612,'-9'12'1480,"13"-2"-904,6-6-192,9-4 800,4-3-472,8 0-143,4-2-185,6 3-440,-2-2-216,-6-3-513,-1 4-1279,-12 0 1664,-12 4-272,-8 2-368</inkml:trace>
  <inkml:trace contextRef="#ctx0" brushRef="#br0" timeOffset="1">1 164 15443,'27'5'1465,"13"-8"-961,7-3-256,11-1 456,3-3-120,5-3-576,-1-1 1936,-11-1-1800,-11 2 73,-10-2-9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2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17108,'13'2'686,"-1"0"1,1-1-1,17 0 1,-20-1-495,-1 0 1,1 0 0,-1 1 0,0 0 0,1 1 0,-1 0 0,13 5 0,-16-4-169,-1-1 1,1 1 0,-1 0-1,0 1 1,0-1 0,0 1 0,0 0-1,-1 0 1,0 1 0,0-1 0,0 1-1,0 0 1,4 7 0,-6-7-29,0-1 1,0 1-1,-1 0 0,1 0 1,-1 0-1,0 0 1,0 0-1,-1 0 1,0 0-1,1 0 0,-2 0 1,1 0-1,-1 0 1,1 0-1,-1 0 1,-3 7-1,-3 6-45,-1-1 0,-1 0 0,-1-1 0,0 0 0,-1 0 0,0-1 0,-1-1 0,-1 0 0,-1 0 0,-19 15 0,-9-1-11,0-6-35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2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19 17308,'-4'-2'189,"0"-1"0,-1 1 1,1 0-1,-1 0 0,0 0 1,1 1-1,-1 0 0,0 0 1,0 0-1,0 0 1,0 1-1,-8 0 0,10 0-152,-1 1 1,0 0-1,1 0 0,-1 0 0,1 0 1,-1 1-1,1-1 0,0 1 0,-1 0 0,1 0 1,0 0-1,0 0 0,0 1 0,1-1 0,-1 1 1,1 0-1,-5 5 0,-1 5-23,0 1 0,1 0 0,0 0 1,1 1-1,0 0 0,2 0 0,-1 0 0,2 1 0,-2 16 1,-1 23 75,1 66-1,8-56 98,20 123-1,-8-89-98,-15-94-86,2 5-23,-1 0 1,0 0-1,-1 0 0,-1 13 0,1-22 7,0-1 0,0 1 0,0-1 0,0 0-1,0 1 1,0-1 0,0 0 0,0 1 0,0-1 0,0 0 0,-1 1-1,1-1 1,0 0 0,0 1 0,0-1 0,-1 0 0,1 0-1,0 1 1,0-1 0,-1 0 0,1 0 0,0 1 0,-1-1 0,1 0-1,0 0 1,-1 0 0,1 0 0,0 1 0,-1-1 0,1 0-1,0 0 1,-1 0 0,-12-5-468,-8-15-361,-2-11 113,2 0 0,2-1 0,-28-63 1,44 87 859,-1 1 0,2-1 0,-1 0 1,1 0-1,1 0 0,-2-14 1,3 20-59,0 0 0,0 0 0,0 0 0,0 0 0,0 0 0,0-1 0,1 1 0,-1 0 0,1 0 0,0 0 0,-1 0 0,1 0 0,0 1 1,0-1-1,0 0 0,0 0 0,1 1 0,-1-1 0,0 0 0,1 1 0,-1-1 0,1 1 0,0 0 0,-1-1 0,1 1 0,0 0 0,0 0 0,0 0 0,0 0 0,3 0 1,9-3 266,1 1 1,28-1-1,-33 3-365,0 1 0,0-2 0,1 1 0,-1-1 0,0-1 0,0 0 0,-1 0 0,15-7 0,9-13-124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2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18116,'2'-10'2176,"-2"8"-1904,0 8 1025,1 1-585,4 9-336,2 1-128,0 6-128,3 4-80,-1 5-192,1 4-136,-3 2-536,0 4-80,-3-6 663,-4-9-175,0-11-200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22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0 16147,'1'1'63,"0"-1"-1,-1 0 0,1 1 0,-1-1 1,1 1-1,-1-1 0,0 1 0,1 0 0,-1-1 1,0 1-1,1-1 0,-1 1 0,0-1 0,1 1 1,-1 0-1,0-1 0,0 1 0,0 0 1,0-1-1,0 1 0,0 0 0,0-1 0,0 1 1,0 0-1,0-1 0,0 1 0,0 0 1,0-1-1,0 1 0,-1 0 0,1-1 0,0 1 1,0-1-1,-1 2 0,-15 32 583,10-21-223,-22 52 103,-20 73 0,38-106-495,3 1 0,0 1 0,2-1 0,-1 48 0,6-76-72,0 0 0,1 0-1,-1 0 1,1 1-1,0-1 1,0-1-1,0 1 1,1 0 0,-1 0-1,1 0 1,1-1-1,3 7 1,-5-9-10,1 0 1,0 0-1,0 0 1,1 0-1,-1 0 1,0-1-1,1 1 1,-1-1-1,0 1 1,1-1-1,0 0 1,-1 0-1,1 0 1,0-1-1,0 1 1,-1 0-1,1-1 1,0 0-1,0 0 1,0 0-1,0 0 1,5-1-1,23-5-247,3-5-110</inkml:trace>
  <inkml:trace contextRef="#ctx0" brushRef="#br0" timeOffset="1">491 228 16860,'-7'12'1376,"-10"15"-912,-6 4-208,-7 2 736,-2 5-352,6 6-328,-1-2-31,7-4-209,1 0-216,7-17-561,0-5 1297,5-9-664,1-1-48,5-6-56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22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14827,'6'30'1456,"10"-7"-911,4 0-233,7-3 720,5-1-504,6-3-544,4-6 184,-3-10-168,1-3-64,-4-11-136</inkml:trace>
  <inkml:trace contextRef="#ctx0" brushRef="#br0" timeOffset="1">379 1 15315,'8'17'1689,"2"3"-1201,5 4-176,2 3 600,3 6-256,-3 3-120,-1 9-208,-6 2-104,-10 7-152,-7-1 16,-13 3-288,-9-4-304,-7-2 432,-1-4-24,-10-10-104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22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13707,'11'10'1728,"2"-9"-880,7-2-375,10 1 1943,2-6-1528,4 2-624,-2-5-280,5 2 921,-9 1-785,0-5-80,-6-4 8</inkml:trace>
  <inkml:trace contextRef="#ctx0" brushRef="#br0" timeOffset="1">5 167 13563,'13'13'1448,"6"-12"-864,9-1-240,9-6 905,6 1-649,8-3-240,0 0-360,2-2 80,-1-3-80,-5-3-120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2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20 17868,'-7'-4'495,"0"1"1,0 1-1,-1-1 1,1 1-1,-1 1 1,-14-2-1,18 3-425,0 0 0,0 0 0,0 1-1,0-1 1,1 1 0,-1 0 0,0 0 0,1 0-1,-1 1 1,1-1 0,-1 1 0,1 0-1,0 0 1,0 0 0,-6 5 0,4-2-43,0 0 0,1 0 0,-1 0 0,1 1 0,0 0 0,0-1 0,1 1 1,0 1-1,-3 8 0,5-13-24,0-1 0,1 1 0,0-1 0,-1 1-1,1 0 1,0 0 0,0-1 0,0 1 0,0 0 0,0-1 0,1 1 0,-1 0 0,0-1 0,1 1 0,-1 0 0,1-1 0,1 3 0,-1-2-1,1-1-1,-1 1 1,1-1-1,-1 1 1,1-1 0,0 0-1,-1 0 1,1 0-1,0 0 1,0 0 0,0 0-1,0 0 1,0-1-1,0 1 1,0-1 0,0 0-1,0 1 1,3-1 0,4 0 1,0 0 1,-1-1-1,1 0 1,0 0-1,0-1 1,-1 0-1,1 0 1,-1-1 0,0 0-1,0-1 1,0 0-1,0 0 1,8-6-1,-6 3 27,-1 1-1,0-2 0,0 1 0,-1-1 0,0 0 0,0-1 0,-1 0 1,0 0-1,9-16 0,-13 18 86,-6 8-13,-7 10 0,5-1-90,0 0-1,0 0 1,1 1 0,0-1 0,1 1 0,0 0 0,1 0 0,0 0 0,1 0-1,0 0 1,1 0 0,0 0 0,2 17 0,-1-22-49,0 0 0,0 0 0,1 1 0,0-1 0,0 0 0,0 0 0,1-1 0,-1 1 0,2 0 0,-1-1 0,0 0 1,1 0-1,0 0 0,1 0 0,-1 0 0,1-1 0,-1 0 0,1 0 0,0 0 0,1-1 0,-1 0 0,1 0 0,0 0 0,11 4 0,22 0-172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2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329 119 12347,'1'-1'67,"9"-8"939,-1-1 0,-1 0 0,12-18 0,-19 26-812,1 0 0,-1 0 0,0 0 0,0 0 0,0-1 0,-1 1 0,1 0 0,-1-1 0,1 1 0,-1-1-1,0 1 1,0-3 0,0 4-94,0 0 0,0-1 0,-1 1-1,1 0 1,-1 0 0,1 0 0,-1 0-1,1 0 1,-1 0 0,0 0 0,0 0-1,1 0 1,-1 0 0,0 0-1,0 0 1,0 0 0,0 1 0,0-1-1,0 0 1,0 1 0,0-1 0,0 1-1,-1-1 1,1 1 0,-1-1 0,-4-1-24,1 1 1,-1 0 0,0 0 0,0 0 0,1 1-1,-1 0 1,0 0 0,0 1 0,1-1 0,-1 1-1,0 0 1,1 1 0,-1-1 0,1 1 0,-1 0-1,1 1 1,-10 5 0,3-1-70,0 1 0,1 1 0,-1 0 0,2 1 1,-1 0-1,-8 11 0,8-7-10,0-1 0,2 1 0,0 1 0,0 0 0,1 0 0,1 1 0,1 0 0,0 0 0,1 0 0,1 1 0,0-1 0,1 1 0,1 0 0,1 0 0,0 1 0,2-1 0,-1 0 0,2 0 0,0 0 0,2 0 0,-1-1 0,2 1 0,0-1 1,1 0-1,14 27 0,25 29-107,-27-44 34,19 36-1,-32-53 54,-1 0 0,0 0 0,0 1-1,-1-1 1,-1 1 0,0-1 0,1 16-1,-3-15 17,0 0-1,-1 0 0,0 0 0,-1 0 1,0-1-1,-1 1 0,0-1 0,-1 1 0,0-1 1,-1 0-1,0 0 0,-7 10 0,1-6 88,0 0 1,-1 0-1,-1-1 0,0-1 0,-1 0 0,0-1 0,-16 11 1,-45 23-97,65-33-909,15-13 679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5 17732,'7'-4'3329,"-13"8"-1244,-44 32 524,16-6-2187,2 2 0,1 0-1,-48 69 1,59-72-317,2 1 0,0 0 0,3 2 1,0 0-1,-15 50 0,28-71-134,-1-1 0,1 1 0,0 0 0,1-1 1,0 1-1,1 0 0,1 0 0,2 18 1,-2-25-72,0 1 1,0-1 0,0 1 0,1-1 0,0 0 0,0 1 0,0-1 0,0 0 0,1-1 0,0 1 0,0 0 0,0-1 0,0 1-1,0-1 1,1 0 0,-1 0 0,1 0 0,0-1 0,0 1 0,0-1 0,0 0 0,6 2 0,0 0-143,0-2 0,1 1 1,-1-1-1,0-1 0,1 0 0,-1 0 1,1-1-1,0-1 0,-1 0 0,20-4 1,21-10-622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5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26 17708,'-1'-1'89,"0"0"1,0 0 0,0 0 0,1 0-1,-2 1 1,1-1 0,0 1-1,0-1 1,0 0 0,0 1 0,0 0-1,0-1 1,0 1 0,-1 0-1,1-1 1,0 1 0,0 0 0,-1 0-1,1 0 1,0 0 0,0 0-1,-2 1 1,1 0 2,-1-1 1,1 1-1,0 0 0,-1 1 0,1-1 0,0 0 0,0 1 1,-1-1-1,1 1 0,-2 1 0,-2 4 8,0 0 0,0 0-1,1 0 1,0 1 0,-5 9-1,4-5-75,1-1 0,0 2 0,1-1 0,1 0 0,0 1 0,-2 13 0,4-17 7,0-1 0,1 1 0,0-1-1,0 0 1,1 1 0,0-1 0,1 1 0,-1-1-1,2 0 1,3 10 0,-6-17-2,1 1-1,-1 0 1,1-1-1,0 1 1,-1-1-1,1 1 1,0-1-1,0 1 1,0-1-1,0 0 1,0 0-1,0 1 1,1-1-1,-1 0 1,0 0-1,1 0 1,-1 0-1,1 0 1,-1 0-1,1-1 1,-1 1-1,1 0 1,-1-1-1,1 1 1,0-1-1,-1 0 1,1 0-1,0 1 1,-1-1-1,1 0 1,0 0-1,-1 0 1,1-1-1,0 1 1,-1 0-1,1-1 1,0 1 0,-1-1-1,1 1 1,-1-1-1,1 0 1,-1 0-1,2-1 1,4-2 108,-1 0 1,-1-1 0,1 0-1,-1 0 1,0 0 0,0-1-1,0 0 1,6-10 0,-2 1 162,-1-1-1,0 0 1,11-33 0,-17 41-257,0 1 0,0-1 0,-1 0-1,0 0 1,0 1 0,-1-1 0,0 0 0,0 0 0,-1 0 0,0 1 0,-3-13 0,3 17-136,0 0 0,-1 0 0,1 1 0,-1-1 1,1 0-1,-1 0 0,0 1 0,0-1 1,0 1-1,0 0 0,0 0 0,-1-1 0,1 1 1,0 1-1,-1-1 0,0 0 0,0 1 0,1-1 1,-1 1-1,0 0 0,0 0 0,0 0 1,0 0-1,0 0 0,0 1 0,-1 0 0,-2-1 1,4 2-387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6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14739,'0'0'69,"0"0"0,0 0 0,0 0 0,1 0 0,-1 0 0,0 1 0,0-1 0,0 0 0,1 0 0,-1 0 0,0 0 0,0 0 0,0 0 0,0 0 0,1 0 0,-1 0 0,0 0-1,0 1 1,0-1 0,0 0 0,1 0 0,-1 0 0,0 0 0,0 0 0,0 1 0,0-1 0,0 0 0,0 0 0,0 0 0,0 1 0,0-1 0,1 0 0,-1 0 0,0 0 0,0 0 0,0 1 0,0-1 0,0 0 0,0 0 0,0 0 0,0 1 0,0-1 0,0 0 0,-1 0-1,1 0 1,0 1 0,0-1 0,0 0 0,0 0 0,0 0 0,0 0 0,0 1 0,0-1 0,0 0 0,-1 0 0,-5 19 694,4-13-279,-10 31 331,-31 109 620,36-117-1224,2 1 0,-4 60-1,8-87-197,1-1-1,0 1 1,0 0-1,0 0 1,1-1 0,-1 1-1,0 0 1,1 0-1,0-1 1,0 1-1,0-1 1,0 1 0,0-1-1,0 1 1,1-1-1,-1 1 1,1-1-1,0 0 1,-1 0 0,1 0-1,0 0 1,0 0-1,3 1 1,-2-1-24,-1-1 1,1 0-1,0-1 1,0 1-1,0 0 0,0-1 1,0 0-1,0 1 1,1-1-1,-1 0 1,0-1-1,0 1 1,0 0-1,0-1 1,0 0-1,0 0 0,0 0 1,0 0-1,-1 0 1,4-2-1,4-2-143,-1 0 0,0-1 0,0 0-1,-1-1 1,1 0 0,-1 0 0,-1 0 0,1-1 0,-2-1-1,1 1 1,-1-1 0,7-12 0,5-16-312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14235,'-10'29'1832,"-2"-3"-1079,1 7-297,-3-2 1000,4 8-520,0 1-136,4 2-416,0-6-288,6-9-752,0 1 616,7-9-128,5-2-96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7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12619,'25'-22'5395,"5"-4"-4033,72-73 737,93-117 0,-184 198-1660,-10 14-166,-6 11-40,-17 34-108,2 1 1,1 1 0,3 1 0,-20 80 0,34-117-331,0 0 0,1 0 1,0 1-1,0-1 0,1 1 0,-1-1 0,2 0 0,-1 1 1,1-1-1,0 0 0,3 10 0,-3-12-211,-6 3-141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7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16299,'5'4'2025,"11"-1"-1217,6-6-288,6 0 1017,10-4-585,3-1-48,2-1-520,3 2-272,-4-2-816,-7 2-312,-6 3 792,-6-1-240,-10 4-169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8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0 17044,'-4'10'1099,"0"-2"-66,0 1 0,1-1-1,0 1 1,-3 14 0,6-20-1005,0 0 0,-1 1 0,1-1 0,1 0 0,-1 0 0,0 0 0,1 0 0,-1 0 0,1 0 0,0 0 0,0 0 0,0-1 0,1 1 1,-1 0-1,1 0 0,-1-1 0,1 1 0,2 2 0,0-2-83,-1 1 0,1-1 1,0 0-1,0 0 0,0 0 1,7 3-1,-7-4 24,-1 0 0,1 0 0,0 0 0,-1 1 0,0 0 0,0-1 1,1 1-1,-2 0 0,1 1 0,4 5 0,-2 0 28,0 1 0,-1 0 0,0-1-1,0 1 1,-1 0 0,-1 1 0,0-1 0,0 1 0,0 20 0,-2-25 20,0 0 0,-1 0 0,0 0 0,0 0 0,0 0 0,0 0 0,-1 0 0,0 0 0,-1-1 0,1 1 0,-1-1 0,0 1 0,0-1 0,-1 0 0,1 0 0,-1 0 0,0-1 0,-6 6 0,4-6 59,1 0 0,-1 0 1,0-1-1,0 1 0,0-1 0,0-1 1,-1 1-1,1-1 0,-1 0 0,-9 1 0,14-3-49,0 1 0,0-1 0,0 0 0,0 0 0,0 0 0,0 0 0,0-1 0,0 1 0,0-1 0,0 1 0,0-1 0,0 1 0,0-1 0,0 0 0,0 0 0,1 0 0,-1 0 0,0 0 0,1-1 0,-1 1 0,0 0 0,1-1 0,0 1 0,-1-1 0,1 0 0,0 1 0,0-1 0,0 0 0,0 0 0,0 0 0,0 0 0,0 1 0,1-1 0,-1 0 0,1 0 0,0 0 0,-1 0 0,1-3 0,-1 0-19,1 0-1,-1 0 1,1 0-1,0-1 1,1 1-1,-1 0 1,1 0-1,0 0 1,0 0-1,1 0 1,-1 0-1,1 0 1,0 1-1,1-1 1,-1 1-1,1-1 1,0 1-1,0 0 1,0 0-1,7-7 1,4-1-25,1 1 1,0 0-1,1 1 1,26-12-1,-27 14 28,-1 1 0,0-2 0,0 0-1,0-1 1,18-17 0,-28 22 38,0 0-1,0 1 1,0-1-1,-1-1 1,0 1-1,0 0 1,-1-1-1,1 0 1,-1 0-1,2-11 1,-4 15-23,1 0 0,-1 0 0,0-1 0,0 1 0,0 0 0,0-1 0,-1 1 0,1 0 0,-1 0 0,1-1 0,-1 1 0,0 0 0,0 0 0,0 0 0,0 0 0,0 0 1,0 0-1,-1 0 0,1 0 0,0 1 0,-1-1 0,0 0 0,1 1 0,-1-1 0,0 1 0,0 0 0,0 0 0,0-1 0,0 1 0,0 0 0,-4-1 0,0 0-8,0 1 0,-1-1 0,1 1 0,0 0 0,-1 0-1,1 1 1,-1 0 0,1 0 0,-1 1 0,1-1 0,0 1 0,-13 4 0,14-3-213,0-1 1,0 1-1,0 0 1,1 1 0,-1-1-1,1 1 1,-1 0-1,1 0 1,0 0-1,0 0 1,0 1 0,1 0-1,-1 0 1,1 0-1,0 0 1,-3 6-1,3-3-369,4-2-121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16 14787,'34'-15'4112,"-39"21"-660,-8 12-2762,-15 12-335,1 2 0,-42 64 0,-29 79-2208,98-175 1841,0 0 1,0 0 0,0-1-1,0 1 1,0 0-1,0 0 1,0 0 0,0 0-1,0-1 1,0 1-1,0 0 1,0 0 0,0 0-1,-1 0 1,1-1 0,0 1-1,0 0 1,0 0-1,0 0 1,0 0 0,0 0-1,0-1 1,-1 1-1,1 0 1,0 0 0,0 0-1,0 0 1,0 0-1,-1 0 1,1 0 0,0 0-1,0 0 1,0 0 0,0 0-1,-1 0 1,1-1-1,0 1 1,0 0 0,0 0-1,0 0 1,-1 0-1,1 0 1,0 1 0,0-1-1,0 0 1,0 0-1,-1 0 1,1 0 0,0 0-1,0 0 1,0 0 0,0 0-1,-1 0 1,1 0-1,0 0 1,0 1 0,0-1-1,0 0 1,0 0-1,0 0 1,-1 0 0,1 1-1,-1-22-400,1-8-187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9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18244,'4'5'1768,"2"0"-1056,2 4-223,5 1 703,3 1-216,4 4-264,0-1-96,3 0-336,2 4-216,-2 2-496,-2 0-464,-4-3 744,-2-3-160,-8-7-80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9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240 347 17596,'1'-2'143,"0"-1"0,0 1 0,-1 0 0,1-1 0,0 1 0,-1 0 0,1-1 1,-1 1-1,0-1 0,0 1 0,0-1 0,0 1 0,0-1 0,-1 1 0,1 0 0,-1-1 0,1 1 0,-1-1 1,0 1-1,0 0 0,0 0 0,0-1 0,-1 1 0,1 0 0,-1 0 0,-1-2 0,1 2-60,-1 0 0,0 0 0,0 0 0,0 1 0,1-1 0,-2 1 0,1 0 0,0 0 0,0 0 0,0 0 0,0 0 0,-1 0 0,1 1 0,0 0 0,-1 0-1,1 0 1,0 0 0,-1 0 0,-2 1 0,-2 1-61,-1 0-1,1 1 0,1-1 1,-1 2-1,0-1 1,1 1-1,-1 0 0,1 0 1,0 1-1,1 0 1,-1 1-1,1-1 0,-7 9 1,7-7-20,0 0 0,0 0 0,1 0 0,0 1 0,1 0 0,0 0 0,0 0 1,0 0-1,1 1 0,0 0 0,1-1 0,-2 13 0,4-19 3,0 0-1,0 0 1,0 0-1,0 0 1,0 0-1,0 0 1,0 0-1,1 1 1,-1-1 0,1 0-1,0 0 1,-1-1-1,3 4 1,-3-4 0,1 0 0,0 0 0,0 0 0,0 0 0,0 0-1,0 0 1,1 0 0,-1-1 0,0 1 0,0 0 0,1-1 0,-1 1 0,0-1 0,0 1 0,1-1 0,-1 0 0,1 1 0,-1-1 0,0 0 0,1 0 0,-1 0-1,3 0 1,4-1 8,1-1 0,-1 1 0,0-1 0,1-1 0,-1 0-1,0 0 1,0 0 0,0-1 0,8-6 0,13-8 64,25-23 0,-25 16 68,-1-3-1,-1 0 1,-1-1-1,-2-2 1,-1 0-1,-1-2 1,23-45-1,-42 71-105,21-45 259,-22 49-268,-1 0-1,0 0 0,0 0 1,-1 0-1,1 0 1,-1 0-1,1 0 0,-1 0 1,0-1-1,0 1 0,0 0 1,-1 0-1,1 0 0,-1-3 1,0 5-26,1 1 0,0 0 0,0 0 0,0-1 0,-1 1 0,1 0 0,0 0 0,0-1 0,0 1 0,-1 0 0,1 0 0,0 0 0,-1 0 0,1-1 0,0 1 0,0 0 0,-1 0 0,1 0 0,0 0 0,-1 0 0,1 0 0,0 0 0,-1 0 0,1 0 0,0 0 0,-1 0 0,1 0 0,0 0 0,-1 0 0,1 0 1,0 0-1,0 0 0,-1 0 0,1 0 0,0 1 0,-1-1 0,1 0 0,0 0 0,0 0 0,-1 0 0,1 1 0,0-1 0,0 0 0,-1 0 0,1 1 0,0-1 0,-14 15 72,14-15-74,-18 21 36,2 2 1,1 0 0,1 0 0,0 2 0,2 0-1,1 0 1,1 1 0,2 0 0,-7 29 0,14-45-136,-1 1 1,2-1 0,-1 1 0,1 0-1,3 14 1,-3-22 80,0-1-1,0 1 1,1 0 0,-1-1 0,1 1-1,0-1 1,0 1 0,0-1 0,0 1-1,0-1 1,1 0 0,-1 1 0,1-1-1,-1 0 1,1 0 0,0 0 0,0 0-1,0-1 1,0 1 0,0 0 0,0-1-1,0 1 1,1-1 0,-1 0 0,5 2-1,0-2-199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39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3 17276,'9'-2'1728,"-8"9"-1056,-5 4-224,-9 8 985,-4 2-433,-6 8-312,-1 3-144,-4 5-216,-3 0-56,4 2-104,1-3-88,4-5-368,2-5-304,6-7-488,1-8 208,4-12 568,4-8-249,3-13-199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6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17 17020,'13'-13'3103,"-11"9"-824,-9 11 662,-41 41-1503,-67 85 0,-29 66-1550,111-149-58,-18 25-2650,68-116 38,2 5 1748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4:40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19276,'10'7'2113,"3"3"-1425,4 4-312,3-1 1016,3 4-616,1-4-112,2 1-552,1 4-256,-1-1-792,-3-1 1800,-4-2-952,-5 0-64,-7-4-96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34 17252,'-3'-10'1808,"1"1"-1136,2 2-288,5 4 649,5-1-81,7 4-328,4 0-104,9 0-368,11 6-88,4-4-160,6 3-24,0-7-296,-1 4-192,-5-2-352,-7-3 960,-12 1-249,-10 2-199,-13 2 24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 17148,'2'6'1664,"12"-6"-1000,5-2-240,12-4 568,4 2-127,6 0-193,1 0-248,-1 2-712,1 1-384,-2-2 560,-1 1-160,-6-1-48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6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2 462 16388,'-1'-1'82,"1"1"1,0 0-1,0 0 1,0-1 0,0 1-1,0 0 1,0-1-1,0 1 1,0 0 0,0-1-1,0 1 1,0 0-1,0-1 1,0 1 0,0 0-1,0-1 1,0 1-1,0 0 1,0-1 0,0 1-1,0 0 1,0-1 0,0 1-1,1 0 1,-1 0-1,0-1 1,0 1 0,0 0-1,1 0 1,-1-1-1,0 1 1,0 0 0,1 0-1,-1-1 1,1 1 0,10-12 307,-10 11-219,79-88 3165,-32 32-2529,217-235 1561,-270 302-2275,0 0 0,0 0 1,1 0-1,1 0 0,-1 1 1,-1 13-1,-1 2-156,1-1 0,-1 41 0,5-48-515,1 0 0,1 1 0,1-1 0,0 0 0,8 27 0,-8-39 146,-1-2 85,1 1 1,-1-1 0,0 0 0,0 1-1,-1-1 1,1 8 0,-3-4-536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6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 12659,'-1'0'114,"1"0"0,0 0 0,-1 1 0,1-1 1,0 0-1,-1 1 0,1-1 0,0 1 0,0-1 1,-1 0-1,1 1 0,0-1 0,0 1 0,-1-1 1,1 1-1,0-1 0,0 1 0,0-1 0,0 1 1,0-1-1,0 1 0,0-1 0,0 1 0,0-1 1,0 1-1,0-1 0,0 0 0,0 1 0,0-1 1,1 1-1,-1-1 0,0 1 0,1 0 0,0 0 68,0-1-1,0 1 1,0 0-1,0-1 1,0 1-1,1-1 1,-1 0-1,0 1 1,0-1-1,1 0 1,-1 0-1,3 1 1,51-4 1985,-46 2-1790,216-21 2965,0-2-4073,-135 7-1092,-70 12 1179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7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10 314 15371,'-9'11'1716,"15"-12"499,21-19 218,27-34-345,90-116 0,-87 90-1675,-57 80-412,0 0 0,0 1 0,0-1 0,0 0 0,0 0 0,0 0 0,0 0 0,0 1 0,0-1 1,0 0-1,0 0 0,0 0 0,0 0 0,0 0 0,1 1 0,-1-1 0,0 0 0,0 0 0,0 0 0,0 0 0,0 0 0,0 0 0,0 1 0,1-1 0,-1 0 0,0 0 0,0 0 0,0 0 0,0 0 0,0 0 0,0 0 0,1 0 0,-1 0 0,0 0 0,0 0 0,0 0 0,0 0 0,1 0 0,-1 0 0,0 0 0,0 0 0,0 0 0,0 0 0,1 0 0,-1 0 0,0 0 0,0 0 0,0 0 0,0 0 0,0 0 0,1 0 0,-1 0 0,0 0 0,0 0 0,0 0 0,0 0 1,0-1-1,0 1 0,1 0 0,-1 0 0,0 14-4,-28 99-2,14-61-194,-13 99-1,27-123-1064,0-27 1227,0-1-1,0 1 1,0-1-1,0 1 0,1-1 1,-1 1-1,0-1 1,0 0-1,0 1 1,1-1-1,-1 1 1,0-1-1,0 0 0,1 1 1,-1-1-1,0 0 1,1 0-1,-1 1 1,0-1-1,1 0 0,-1 1 1,1-1-1,-1 0 1,0 0-1,1 0 1,-1 0-1,1 1 0,-1-1 1,1 0-1,-1 0 1,0 0-1,1 0 1,-1 0-1,1 0 0,-1 0 1,1 0-1,-1 0 1,1 0-1,-1 0 1,1-1-1,-1 1 1,0 0-1,1 0 0,-1 0 1,1-1-1,-1 1 1,0 0-1,1 0 1,-1-1-1,0 1 0,1 0 1,-1-1-1,0 1 1,1-1-1,14-12-565,3-10-223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7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 18548,'-42'62'1697,"-15"27"-1123,50-77-473,-50 100 496,51-98-557,1-1 1,1 1-1,0 0 1,0 0 0,2 0-1,-3 23 1,5-33-26,0-1 0,0 0 1,1 1-1,-1-1 0,1 0 0,-1 1 1,1-1-1,0 0 0,0 0 1,1 0-1,-1 0 0,1 0 0,-1 0 1,1 0-1,0 0 0,0-1 1,0 1-1,3 2 0,-1-2 49,-1 0 0,1-1-1,0 1 1,0-1 0,0 0 0,0 0-1,1-1 1,-1 1 0,0-1 0,1 0-1,-1 0 1,6 1 0,-3-2 70,0 1-1,-1-1 1,1 0-1,0 0 1,0-1 0,-1 0-1,1 0 1,0-1 0,-1 0-1,0 0 1,1 0 0,-1-1-1,0 0 1,0 0-1,0-1 1,0 0 0,9-8-1,-11 8-17,0 0 0,-1-1 0,1 0 0,-1 1 0,0-1 0,0 0 0,-1-1 0,1 1 0,-1 0 0,2-10 0,-4 13-114,1 0 1,-1 0-1,0 0 1,0 0 0,0 0-1,-1 0 1,1 0-1,0 0 1,-1 1-1,1-1 1,-1 0 0,0 0-1,1 0 1,-1 1-1,0-1 1,0 0 0,0 1-1,0-1 1,0 1-1,-1-1 1,1 1-1,0 0 1,-1-1 0,1 1-1,-1 0 1,0 0-1,1 0 1,-1 0 0,0 0-1,1 0 1,-1 1-1,0-1 1,0 1 0,0-1-1,-3 0 1,-1 0-211,1 0 1,0 1 0,0-1 0,-1 1-1,1 0 1,0 0 0,-1 1 0,1 0-1,0 0 1,0 0 0,0 0 0,0 1 0,0 0-1,-7 3 1,12-5 150,0 1 1,-1-1-1,1 0 1,0 0-1,-1 1 0,1-1 1,0 0-1,0 0 0,-1 1 1,1-1-1,0 0 1,0 1-1,0-1 0,-1 0 1,1 1-1,0-1 0,0 0 1,0 1-1,0-1 1,0 0-1,0 1 0,0-1 1,0 1-1,0-1 1,0 0-1,0 1 0,0 0 17,0-1-1,1 0 1,-1 1-1,1-1 0,-1 0 1,0 0-1,1 1 1,-1-1-1,1 0 0,-1 0 1,1 0-1,-1 1 1,1-1-1,-1 0 1,1 0-1,-1 0 0,1 0 1,-1 0-1,1 0 1,-1 0-1,1 0 1,-1 0-1,1 0 0,0-1 1,19-1-790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8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17 17100,'16'-15'1840,"-9"14"-1128,-4 4-248,-9 15 985,-7 5-169,-8 14-352,-6 5-224,-4 5-264,0 3-64,-2-7-48,1 2-31,7-6-249,0-4-200,7-7-665,5-5-247,0-13 840,0-9-184,1-10-168</inkml:trace>
  <inkml:trace contextRef="#ctx0" brushRef="#br0" timeOffset="1">18 110 19476,'11'14'2129,"-1"2"-1489,9 4-280,2 3 1000,8 5-568,1 0-96,-3-5-664,-1-2-272,3-1-624,-1 0-304,-7-8 896,-3-4-232,-4-3-200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 18404,'1'-4'257,"1"0"0,-1 0 0,1 0 0,0 0 0,0 0 1,1 1-1,-1-1 0,1 1 0,0 0 0,0 0 0,0 0 0,0 0 0,0 0 0,0 1 0,1 0 0,0-1 1,-1 1-1,1 0 0,0 1 0,0-1 0,0 1 0,0 0 0,7-2 0,6 0 147,0 0-1,0 0 0,0 2 1,25 0-1,-38 1-374,0 1 1,-1-1-1,1 0 1,0 1-1,0 0 0,-1 0 1,1 0-1,0 0 1,-1 1-1,1-1 0,-1 1 1,6 3-1,-8-4-26,0 0 0,0 1 0,0-1 0,0 0 0,0 0 0,-1 1 0,1-1 0,0 0 0,-1 1 0,1-1 0,0 1 0,-1-1 0,0 1 0,1-1 0,-1 1 0,0-1 0,0 1 0,0-1 0,0 1 0,0-1 0,0 1 0,0 0 0,-1-1 0,1 1 0,0-1 0,-1 1 0,0-1 0,1 0 0,-1 1 0,0-1 0,1 1 0,-1-1 0,-2 2 0,-7 11-3,0-1 1,-1 0-1,0 0 1,-18 14-1,19-19 3,1 1 1,-1 0-1,2 1 1,-1 0-1,1 0 1,1 0-1,0 1 1,-11 23-1,17-32-11,1 0-1,-1 0 0,1 0 1,-1 0-1,1 0 0,-1-1 1,1 1-1,0 0 0,0 0 1,0 0-1,0 0 0,1 0 1,-1 0-1,0 0 0,1 0 0,-1 0 1,1 0-1,0 0 0,0-1 1,0 1-1,0 0 0,0 0 1,0-1-1,0 1 0,0-1 1,0 1-1,1-1 0,-1 1 1,1-1-1,-1 0 0,1 0 1,0 0-1,-1 0 0,1 0 0,0 0 1,0 0-1,-1 0 0,4 0 1,4 2-245,0-1-1,0 0 1,0 0 0,1-1 0,-1 0-1,0-1 1,11 0 0,-5-2 75,0 0 0,0-1 0,0-1 0,16-6 0,18-8-407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9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19764,'0'0'100,"0"-1"1,0 1-1,0 0 0,1-1 0,-1 1 0,0-1 0,0 1 1,0-1-1,1 1 0,-1 0 0,0-1 0,0 1 0,1 0 1,-1-1-1,0 1 0,1 0 0,-1-1 0,0 1 0,1 0 1,-1 0-1,0-1 0,1 1 0,-1 0 0,1 0 0,-1 0 1,1-1-1,6 9 1205,1 22-583,1 40-373,-4 0 1,-4 95-1,-2-80-130,1 79 60,4 440-126,-5-575-1078,1-29 907,0 0 1,0 0 0,0 0-1,0 0 1,0 0 0,0 0 0,0 0-1,0 0 1,0 0 0,0 0-1,0 0 1,0 0 0,0 0 0,0 0-1,-1 0 1,1 0 0,0 0-1,0 0 1,0 0 0,0 0 0,0-1-1,0 1 1,0 0 0,0 0-1,0 0 1,0 0 0,0 0 0,0 0-1,0 0 1,-1 0 0,1 0-1,0 0 1,0 1 0,0-1 0,0 0-1,0 0 1,0 0 0,0 0-1,0 0 1,0 0 0,0 0 0,0 0-1,0 0 1,0 0 0,0 0 0,-1 0-1,1 0 1,0 0 0,0 0-1,0 0 1,0 0 0,0 0 0,0 0-1,0 0 1,0 1 0,0-1-1,0 0 1,0 0 0,0 0 0,0 0-1,0 0 1,0 0 0,0 0-1,0 0 1,0 0 0,0 0 0,0 0-1,-5-14-582,0-8 47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6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4 18156,'0'-1'91,"1"1"0,-1-1 1,1 1-1,-1 0 0,1-1 0,0 1 0,-1 0 1,1 0-1,0 0 0,-1-1 0,1 1 0,0 0 1,-1 0-1,1 0 0,0 0 0,-1 0 1,1 0-1,0 0 0,-1 0 0,1 1 0,0-1 1,-1 0-1,1 0 0,-1 0 0,1 1 0,0-1 1,-1 0-1,2 1 0,1 20 2064,-3-13-1765,1 76 997,3 49-386,-2-113-1352,1 0 0,1 0 0,1 0 1,11 30-1,-6-26-1960,-7-25 1510</inkml:trace>
  <inkml:trace contextRef="#ctx0" brushRef="#br0" timeOffset="1">12 231 14979,'-10'0'2081,"8"5"-945,2-2-376,7 2 1889,9 0-1033,6-1-472,4 0-176,5 1-391,1-7-297,2-1-889,-4-1-319,3-8 768,-6-2-232,-8-6-152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29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132 237 19236,'0'-1'105,"0"0"0,-1 0-1,1 0 1,0 0 0,0 0-1,-1 0 1,1 0 0,0-1-1,-1 1 1,1 0 0,-1 0 0,1 1-1,-1-1 1,0 0 0,1 0-1,-1 0 1,0 0 0,0 0 0,0 1-1,1-1 1,-1 0 0,0 1-1,0-1 1,0 1 0,0-1 0,0 1-1,0-1 1,0 1 0,0 0-1,0-1 1,-1 1 0,1 0 0,0 0-1,0 0 1,0 0 0,0 0-1,0 0 1,0 0 0,0 0-1,-1 0 1,1 1 0,-1-1 0,-3 2 33,1-1 0,-1 0 1,1 1-1,0 0 1,0 0-1,0 0 0,0 1 1,0-1-1,-6 6 1,4-2-102,0 0 0,1 1 0,0 0 0,-8 13 0,11-16-33,0-1-1,0 1 0,1 0 1,-1 0-1,1 0 1,0 0-1,0 0 1,0 0-1,1 0 1,0 1-1,-1 6 0,2-10 7,-1 0 0,0-1-1,0 1 1,0 0 0,1 0 0,-1 0-1,0 0 1,1 0 0,-1 0-1,1 0 1,-1 0 0,1-1-1,-1 1 1,1 0 0,0 0-1,-1-1 1,1 1 0,0 0-1,0-1 1,-1 1 0,1-1-1,0 1 1,1 0 0,0 0 22,0-1 1,0 1 0,0-1-1,0 1 1,1-1 0,-1 0-1,0 0 1,0 0 0,0 0-1,3-1 1,2 0 65,0-1-1,-1 1 1,1-2-1,-1 1 1,0-1 0,8-4-1,-7 3-39,-1 0 0,1-1-1,-1 0 1,0 0 0,0-1-1,-1 1 1,1-1 0,-1 0 0,-1-1-1,1 1 1,-1-1 0,0 0-1,-1 0 1,1-1 0,-1 1-1,-1-1 1,0 1 0,0-1-1,0 0 1,0-14 0,-1 14-312,-2 1 1,1-1 0,-1 0-1,0 0 1,-1 0-1,0 1 1,0-1-1,-1 1 1,0-1 0,0 1-1,0 0 1,-1 0-1,-8-10 1,3 5-264,-1 0 1,-22-18-1,5 7-600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30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54 13459,'6'-10'1368,"-3"4"-695,0 1 0,1 0 1,-1 0-1,1 0 0,0 1 0,7-7 0,-11 11-594,0 0 0,1-1 0,-1 1-1,0 0 1,0 0 0,1-1 0,-1 1 0,0 0 0,1 0 0,-1 0 0,0 0 0,1 0 0,-1-1-1,0 1 1,1 0 0,-1 0 0,1 0 0,-1 0 0,0 0 0,1 0 0,-1 0 0,0 0 0,1 0-1,-1 0 1,0 0 0,1 0 0,-1 1 0,0-1 0,1 0 0,-1 0 0,0 0 0,1 1 0,4 11 1327,-5 19-287,-7 5-632,-17 48 1,15-56-452,1 1 1,1 0-1,-3 34 0,10-61-31,0 0-1,0 1 0,0-1 1,0 0-1,0 0 0,0 1 1,1-1-1,-1 0 0,1 0 1,0 0-1,-1 0 0,1 0 1,0 0-1,0 0 0,0 0 1,0 0-1,1 0 0,-1 0 1,1 0-1,-1-1 0,1 1 1,-1-1-1,1 1 0,0-1 1,0 0-1,0 1 0,-1-1 1,1 0-1,0 0 0,1 0 1,-1-1-1,0 1 0,0 0 1,0-1-1,0 0 0,1 1 1,-1-1-1,0 0 0,3 0 1,4 0-91,0 0-1,0-1 1,0 0 0,0 0 0,0-1 0,0 0 0,0 0 0,12-6 0,-14 5-30,0-1-1,-1 1 1,1-1 0,-1-1 0,0 1 0,0-1 0,-1 0 0,1 0-1,-1-1 1,0 0 0,4-6 0,7-16-288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30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16452,'-2'19'1824,"4"2"-976,-1-1-368,0 9 800,1-2-135,1 3-433,-2 2-488,-1 4-24,4-3-104,2-12-192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0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95 12459,'2'-2'303,"-1"0"-1,0 0 1,0-1 0,-1 1 0,1 0 0,0-1 0,-1 1 0,1-1 0,-1 1 0,0 0 0,0-1 0,0 1-1,0-1 1,0 1 0,-1-1 0,1 1 0,-1 0 0,0-1 0,1 1 0,-1 0 0,0-1 0,0 1-1,0 0 1,-1 0 0,1 0 0,0 0 0,-1 0 0,-1-2 0,0 2-138,1-1 1,0 1 0,-1 0-1,1 0 1,-1 0-1,0 0 1,0 0 0,0 1-1,0-1 1,0 1-1,0 0 1,0 0-1,0 0 1,-1 0 0,1 0-1,0 1 1,-1 0-1,1-1 1,0 1-1,-5 1 1,0 1-112,1 0 1,-1 1 0,1-1-1,-1 2 1,1-1-1,0 1 1,0 0-1,1 1 1,-1-1-1,1 1 1,0 1-1,0-1 1,1 1-1,-1 0 1,-4 9-1,1-4-46,1 1-1,1 0 0,0 0 1,1 1-1,1 0 0,0 0 0,-7 25 1,12-36-7,-1 0-1,1 0 1,-1-1 0,1 1 0,0 0-1,0 0 1,0-1 0,0 1 0,0 0-1,0 0 1,0-1 0,1 1 0,-1 0 0,0 0-1,1-1 1,0 1 0,-1 0 0,1-1-1,0 1 1,0-1 0,0 1 0,0-1-1,0 1 1,0-1 0,0 0 0,1 1-1,1 1 1,0-2 7,-1 0 0,1 0-1,0 0 1,0-1 0,-1 1-1,1-1 1,0 0 0,0 1 0,-1-1-1,1 0 1,0-1 0,0 1-1,0 0 1,-1-1 0,1 0-1,0 1 1,3-3 0,5-1 67,0-2 0,0 1 1,0-1-1,-1-1 0,0 0 0,16-14 1,49-54 544,-74 74-615,5-6 85,1-1-1,-1 1 1,-1-2-1,1 1 1,-1-1-1,-1 1 1,4-11-1,-15 38-19,1 0-1,-4 22 1,8-32-122,0 1 0,1-1 0,1 0 0,-1 1 0,1 0 0,1-1 0,2 12 1,-3-19-16,1 0 1,0 1 0,0-1 0,0 0-1,0 0 1,1-1 0,-1 1 0,0 0 0,1 0-1,-1-1 1,1 1 0,0 0 0,-1-1-1,1 0 1,0 1 0,0-1 0,0 0 0,0 0-1,0 0 1,0 0 0,1 0 0,-1-1-1,0 1 1,0-1 0,1 1 0,-1-1 0,0 0-1,0 0 1,4 0 0,2 0-79,0-1 0,0 1 0,0-1 0,0-1 0,0 1 0,0-2 0,9-2 1,20-16-490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1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3 16035,'6'-2'2357,"-3"1"-231,-8 9-714,-67 122 1021,27-59-1771,-62 87-892,106-157 148,1-1 1,0 1-1,0 0 1,-1-1-1,1 1 1,-1-1-1,1 1 1,0 0-1,-1-1 1,1 1-1,-1-1 1,1 0-1,-1 1 1,0-1-1,1 1 1,-1-1-1,1 0 1,-1 1-1,0-1 1,1 0-1,-1 0 1,0 1-1,1-1 1,-1 0-1,0 0 1,1 0-1,-1 0 1,0 0-1,1 0 1,-1 0-1,0 0 1,0 0-1,0-1 1,0 0-30,0-1 0,0 1 0,0 0-1,0-1 1,1 0 0,-1 1 0,0-1 0,1 1 0,-1-1 0,1 0 0,0 0 0,-1 1-1,1-4 1,-1-26-897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18084,'8'11'1992,"2"11"-1128,2 4-327,7 8 967,-2-2-336,5 2-296,2 0-208,1 1-503,0-7-241,-2-10-721,0-7-335,-3-9 912,-4 0-248,-6-13-136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16588,'-2'92'7939,"-2"6"-5574,-3 154-2762,8-138 124,3 73-2771,-1-167 2496,2-7-133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2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6 12555,'-3'1'431,"0"-1"0,-1 1 1,1 0-1,0 0 0,0 0 1,0 1-1,1-1 0,-1 1 1,0-1-1,0 1 0,1 0 1,-1 0-1,-3 4 0,-29 32 1807,25-26-1918,1 1-1,0 0 0,1 0 1,1 1-1,0 0 1,0 0-1,2 1 1,0 0-1,0 0 1,2 0-1,-1 0 1,0 25-1,3-37-273,1 0 1,0 0-1,0 0 0,1-1 0,-1 1 1,1 0-1,-1 0 0,1 0 0,0 0 1,0-1-1,0 1 0,0 0 1,1-1-1,-1 1 0,1-1 0,-1 1 1,1-1-1,3 4 0,-3-5-12,0 0 0,0 0-1,0 0 1,0 0-1,0 0 1,0 0 0,0-1-1,1 1 1,-1-1 0,0 0-1,0 1 1,0-1 0,1 0-1,-1 0 1,0 0 0,0 0-1,1-1 1,-1 1 0,0-1-1,0 1 1,0-1-1,0 0 1,0 0 0,3-1-1,4-3 75,0 0-1,-1 0 0,1-1 0,-1 0 0,-1-1 0,1 0 0,-1 0 0,0 0 1,-1-1-1,0 0 0,10-16 0,-10 13-39,0 1-1,-1-1 1,-1-1 0,1 1 0,-2-1-1,0 1 1,0-1 0,-1 0 0,1-18-1,-3 26-158,0-1-1,0 1 1,0 0-1,-1 0 1,1-1-1,-1 1 0,0 0 1,-1 0-1,1 0 1,-1 0-1,0 0 1,1 0-1,-2 1 0,1-1 1,0 1-1,-1-1 1,0 1-1,1 0 1,-1 0-1,-1 0 0,1 0 1,0 1-1,-1-1 1,1 1-1,-1 0 1,0 0-1,0 0 0,0 0 1,0 1-1,0-1 1,0 1-1,-5-1 0,-7 1-508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3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19724,'-3'12'5407,"-5"15"-4138,3-11-1123,0 1-1,1 0 1,1-1-1,0 1 1,2 0-1,0 1 1,1-1-1,0 0 1,5 27-1,-4-41-174,0 1-1,0-1 0,0 0 0,0 0 0,0 0 1,1-1-1,-1 1 0,1 0 0,0 0 1,0-1-1,0 1 0,0-1 0,0 0 1,1 0-1,-1 1 0,1-1 0,-1-1 1,1 1-1,0 0 0,0-1 0,-1 1 0,1-1 1,0 0-1,0 0 0,1 0 0,-1 0 1,0-1-1,0 1 0,0-1 0,0 0 1,1 0-1,3 0 0,0-1-254,-1 0-1,1 0 1,0 0-1,-1-1 1,1 0-1,-1 0 1,0-1-1,0 0 1,0 0-1,0 0 1,0-1 0,0 0-1,-1 0 1,7-6-1,-6 4-142,0-1-1,-1 1 1,0-1-1,0 0 1,0-1 0,-1 1-1,0-1 1,-1 0-1,0 1 1,0-2 0,0 1-1,-1 0 1,1-12-1,-3 20 440,0 0-1,1 0 0,-1-1 1,0 1-1,0 0 1,0 0-1,0-1 1,0 1-1,0 0 0,0 0 1,0-1-1,0 1 1,0 0-1,0 0 0,0-1 1,0 1-1,0 0 1,0 0-1,0-1 0,0 1 1,0 0-1,0 0 1,0-1-1,0 1 0,0 0 1,-1 0-1,1-1 1,0 1-1,0 0 1,0 0-1,0 0 0,-1-1 1,1 1-1,0 0 1,0 0-1,0 0 0,-1 0 1,1 0-1,0-1 1,0 1-1,-1 0 0,1 0 1,0 0-1,-11 8 1046,-10 20 888,14-12-1141,1 0 1,0 0-1,1 1 0,-6 33 1,10-40-771,0 1 1,0-1 0,1 0-1,0 1 1,1-1-1,0 0 1,0 1-1,1-1 1,6 15-1,-2-6-171,0-4-94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4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1 484 15427,'0'0'83,"0"0"-1,0 0 1,0 1-1,0-1 1,0 0-1,0 0 0,0 1 1,0-1-1,0 0 1,0 0-1,0 0 1,0 1-1,0-1 1,0 0-1,1 0 1,-1 0-1,0 1 0,0-1 1,0 0-1,0 0 1,1 0-1,-1 1 1,0-1-1,0 0 1,0 0-1,0 0 1,1 0-1,-1 0 0,0 0 1,0 0-1,1 0 1,-1 1-1,0-1 1,0 0-1,1 0 1,-1 0-1,0 0 1,0 0-1,1 0 1,14-4 1687,19-14-329,-27 14-960,40-22 577,-2-1-1,0-3 1,52-46-1,-77 58-926,-1-1-1,0-1 0,-2 0 1,0-1-1,-1-1 1,-2 0-1,0-1 1,16-37-1,-16 19 0,-13 38-124,-1 0-1,1 0 1,0 0-1,-1 1 1,0-1-1,1 0 1,-1 0-1,-1 0 1,1 0-1,0 0 0,-1-3 1,-4 10-25,-8 28 1,1 1 1,1 0-1,-10 57 0,21-87 17,-2 4-8,-14 84 34,15-82-55,1 0 1,0 0-1,0-1 1,0 1 0,1 0-1,1 0 1,0-1-1,3 13 1,-3-17-235,0-1 1,0 1-1,0 0 1,1-1-1,-1 0 1,1 1-1,0-1 0,0 0 1,0 0-1,0 0 1,0-1-1,1 1 1,-1-1-1,1 0 1,5 3-1,-7-4-443,-1 1-162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22 17260,'4'-7'1374,"6"-7"1132,-7 14-1111,-2 9 267,-5 31-713,-19 75 1,6-37-891,12-53-111,-9 49-358,2 1-1,-2 89 1,14-162 396,0-4-247,0-7-99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5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 13347,'0'10'2144,"7"-6"-991,16-7-281,10-1 2032,12-5-1399,10-2-169,8 1-224,2-2-104,-1 2-335,-2 3-145,-9 2-416,-9 0-216,-8 2-728,-6-1-393,-11-3 977,-2 1-256,-7 2-136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5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17404,'0'5'470,"1"0"0,-1 0 1,0 0-1,-1 0 0,1 0 1,-1 0-1,0 0 0,-1 5 1,-2 11 493,-1 12-545,2 0 0,2 0 0,0 0 0,6 38 0,-5-68-528,1 0 1,0 0-1,0 0 0,0 0 1,0 0-1,0 0 1,0 0-1,1 0 0,-1-1 1,4 4-1,-5-5 28,1 0 1,0-1-1,-1 1 0,1-1 0,0 1 1,-1-1-1,1 1 0,0-1 0,0 1 0,0-1 1,-1 0-1,1 0 0,0 1 0,0-1 1,0 0-1,0 0 0,-1 0 0,1 0 1,0 0-1,0 0 0,0 0 0,0 0 0,0 0 1,0 0-1,-1 0 0,1-1 0,0 1 1,0 0-1,0-1 0,-1 1 0,1 0 1,0-1-1,0 1 0,-1-1 0,1 0 0,0 1 1,-1-1-1,1 1 0,-1-1 0,2-1 1,11-14-658,1-3-278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 18756,'-1'0'80,"0"-1"0,0 1 0,0 0 0,0 0 0,1 0 0,-1 0-1,0 0 1,0 0 0,0 1 0,0-1 0,1 0 0,-1 0 0,0 0 0,0 1 0,1-1 0,-1 1 0,0-1 0,0 0 0,1 1 0,-1-1-1,0 1 1,1 0 0,-2 0 0,-15 19 57,12-14 123,-16 20 404,0 0 0,-28 50 0,44-66-634,0-1 1,1 1 0,0 1-1,1-1 1,0 0-1,1 1 1,0 0 0,0-1-1,1 1 1,0 0 0,1 0-1,2 16 1,-1-24-3,-1 0-1,1 0 1,0 0 0,0 0 0,0 0-1,1 0 1,-1-1 0,0 1 0,1 0-1,0-1 1,0 1 0,0-1-1,0 0 1,0 0 0,0 1 0,0-1-1,1-1 1,-1 1 0,1 0 0,-1-1-1,1 1 1,0-1 0,0 0-1,0 0 1,-1 0 0,1 0 0,0 0-1,0-1 1,0 1 0,0-1 0,1 0-1,-1 0 1,0 0 0,0 0-1,0 0 1,0-1 0,0 0 0,0 1-1,0-1 1,-1 0 0,1 0 0,0-1-1,0 1 1,-1-1 0,1 1-1,0-1 1,3-3 0,-2 1 41,0 0 1,0 0-1,0 0 1,0 0-1,-1-1 1,0 1-1,0-1 1,0 0-1,-1 0 1,1 0-1,-1 0 1,0-1-1,-1 1 1,1 0-1,-1-1 1,0 1-1,-1-1 1,1 0-1,-1 1 1,0-1-1,-1-7 1,0 9-166,0 1 0,1-1-1,-1 0 1,-1 0 0,1 1 0,0-1 0,-1 1 0,0-1-1,0 1 1,0 0 0,0 0 0,-1 0 0,1 0 0,-1 0-1,0 0 1,1 0 0,-1 1 0,0 0 0,-1-1 0,1 1-1,0 1 1,-1-1 0,1 0 0,-1 1 0,0-1 0,1 1-1,-1 0 1,0 1 0,0-1 0,1 0 0,-7 1 0,-5 1-3955,25 2 2878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6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19180,'1'0'3041,"-1"4"-2689,-8 6 1528,-5 7-952,-3 8-295,-7 8-385,0 8-112,-3 7-128,1-4 8,0 2 0,5-6-96,6-3-472,4-4-257,3-17-119,-1-12 648,3-15-144,2-8-200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7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16900,'1'5'2112,"4"5"-1048,2 1-352,9 3 1313,-2 4-617,5 2-368,3 1-255,4 5-753,3 1-481,1-3-215,-6-1 488,-1-7-144,0-4-176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 16444,'12'-12'1014,"0"1"1,1 0 0,0 1 0,0 0 0,1 1 0,18-9 0,-23 13-675,1 1 0,0 0 0,0 0 0,0 1 0,1 0 0,-1 1 0,1 0-1,-1 1 1,1 0 0,18 2 0,-28-1-331,1 0-1,-1 0 1,0 0-1,0 0 1,0 0-1,0 0 1,0 1-1,0-1 1,0 0-1,0 1 1,0-1-1,0 1 1,0-1-1,0 1 1,0 0-1,0-1 1,0 1-1,0 0 1,1 1-1,-2-1-5,1 0 0,-1 0-1,0 0 1,0 0-1,0-1 1,0 1-1,0 0 1,0 0-1,0 0 1,0 0-1,0-1 1,0 1-1,0 0 1,-1 0-1,1 0 1,0 0-1,-1-1 1,1 1-1,0 0 1,-1 0 0,-4 6-8,0 0 0,0-1 0,0 0 0,-9 7 1,11-10 6,-47 43-10,26-25 37,0 1 0,-22 28-1,43-47-20,1 0-1,0 1 0,-1-1 0,2 0 1,-1 1-1,0-1 0,0 1 1,1-1-1,0 1 0,0 0 1,0-1-1,0 1 0,0 5 0,1-7-3,1 0 0,-1 0 0,1 0 0,-1-1 1,1 1-1,0 0 0,-1 0 0,1 0 0,0-1 0,0 1 0,0 0 0,0-1 0,1 1 0,-1-1 0,0 1 0,1-1 0,-1 0 0,1 1 0,-1-1 0,1 0 0,0 0 0,0 0 0,-1 0 0,1-1 0,0 1 0,0 0 0,0-1 0,2 1 0,26 7-495,1-1 0,0-2 0,0-1 0,0-2 0,1-1 0,41-4 0,-32 0-149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8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17804,'-6'32'4578,"-1"0"-3308,-13 558 1112,18-213-3140,-12-242-679,7-82 880,6-32 144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53 18076,'-7'-3'269,"-1"0"-1,0 1 1,-1-1 0,1 2-1,0-1 1,-1 1 0,1 0 0,0 1-1,-1 0 1,1 0 0,-1 1-1,1 0 1,0 1 0,-1-1 0,1 2-1,0-1 1,-12 6 0,12-5-249,0 1 0,1 0-1,-1 1 1,1-1 0,0 1 0,0 1 0,0-1 0,0 1-1,1 0 1,0 1 0,1 0 0,-1-1 0,1 2 0,1-1 0,-1 1-1,-5 14 1,9-19 9,0-1 0,0 1 0,0 0-1,1 0 1,0-1 0,-1 1 0,1 0-1,0 0 1,0-1 0,0 1 0,1 0-1,-1 0 1,1-1 0,0 1 0,-1 0-1,3 3 1,-2-4 8,0-1 0,0 1 0,0 0 0,1-1 0,-1 1 1,1 0-1,-1-1 0,1 0 0,0 1 0,-1-1 0,1 0 0,0 0 0,0 0 0,0 0 0,0 0 0,0-1 0,0 1 0,0 0 0,0-1 0,0 0 1,4 1-1,4-1 72,0 0 0,-1-1 0,1 0 0,-1 0 0,0-1 0,1-1 0,-1 1 0,0-1 1,0-1-1,0 0 0,14-9 0,-10 5 32,1-1-1,-2 0 1,1-1-1,-1 0 1,-1-1 0,14-17-1,-21 24-119,-1 0 0,0 0-1,-1-1 1,1 1 0,-1-1-1,0 0 1,0 1 0,0-1-1,1-7 1,-2 10-41,-1 0 0,0 0-1,0 0 1,0 0 0,0 0 0,0 0 0,0 0-1,-1 0 1,1 0 0,-1 0 0,1 1 0,-1-1-1,0 0 1,0 0 0,0 0 0,0 1 0,0-1-1,0 0 1,0 1 0,0-1 0,-1 1 0,1-1-1,0 1 1,-1 0 0,0 0 0,-1-2 0,-3 0-252,-1-1 0,1 1 0,-1 1 1,1-1-1,-1 1 0,0 0 0,0 1 1,0 0-1,-12-1 0,7 2-131,0 0 1,0 0-1,1 1 0,-23 5 0,7 3-459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29 15003,'21'-28'4891,"-39"65"1393,1 27-6412,13-46 576,2-9-448,-1 1 38,0 1-1,1-1 1,0 1-1,1 0 0,1 17 1,0-25-32,0-1 1,0 0-1,1 1 1,-1-1 0,1 0-1,0 0 1,0 0-1,0 1 1,0-1 0,0 0-1,0 0 1,1 0-1,-1 0 1,0-1 0,1 1-1,0 0 1,-1-1-1,1 1 1,0-1 0,0 1-1,0-1 1,0 0-1,0 0 1,0 0 0,0 0-1,1 0 1,-1 0-1,0-1 1,0 1 0,1-1-1,3 1 1,2 0-149,-1 0 1,0-1-1,0 0 0,0 0 1,0-1-1,1 0 1,-1 0-1,0-1 1,0 0-1,-1 0 1,1 0-1,0-1 0,-1 0 1,1 0-1,-1-1 1,0 0-1,0 0 1,0 0-1,9-10 0,10-16-443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4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17604,'-18'26'1864,"3"1"-1064,-1 3-304,4-1 849,1 1-177,9 2-688,1-7-464,2 0 160,11-5-128,4-6-176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1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15787,'6'2'1689,"4"0"-1193,3-2-208,5 1 640,5 1-312,1 1-168,5 2-472,3 1-392,-1-2 360,4 6-88,3-5-96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5 18836,'6'-4'1880,"-3"7"-1215,-3 5-257,-5 8 968,1 5-376,-3 8-384,0 5-200,-2 5-248,2 3-64,-3-5-272,4 2-200,1-9-536,-1-3-216,-1-10 856,-2-7-232,3-10-184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14987,'45'-1'1977,"1"1"-1225,2-4-312,11-3 968,1-1-552,2 1-264,-12 2-720,-3 2-368,-16 3-528,-6 0 776,-18 0-248,-7 1-192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51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17172,'-3'10'2088,"7"-2"-1264,16-8-168,4-1 1129,12-2-601,4-1-160,12 2-416,3 1-191,2 1-810,-3 0-1271,-8-3 1448,-1-1-264,-7-6-240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54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38 16444,'19'-23'2346,"-6"9"2608,-12 18-3012,-3 12-1156,-33 95-173,13-48-547,-11 27 90,20-57 21,2 0-1,-14 63 1,24-94-159,1 1 1,-1-1-1,1 1 1,0-1-1,0 1 1,0-1 0,0 1-1,0-1 1,1 0-1,-1 1 1,1-1 0,0 1-1,0-1 1,-1 0-1,2 1 1,-1-1-1,0 0 1,0 0 0,1 0-1,1 3 1,0-3 7,0 0 0,-1 0 0,1 0 0,0 0 0,0-1 0,0 1 0,1-1 1,-1 0-1,0 0 0,0 0 0,1 0 0,-1 0 0,4 0 0,5 0-159,-1-1 0,0 0 0,1-1 0,-1 0 0,1-1-1,-1 0 1,20-7 0,-24 7-157,0-1-1,0 0 1,0-1-1,-1 0 1,1 0 0,-1 0-1,0-1 1,0 0-1,-1 0 1,1 0-1,-1-1 1,0 1-1,5-10 1,5-14-686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54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14667,'-1'15'2025,"-1"5"-897,-1 1-432,-2 2 2017,-3 3-1113,3 11-608,-1 3-184,0-4-256,0 1-128,2-4-215,1 0-169,5 2-385,1-4-447,1-8 624,0-6 0,3-8-144,2-8-88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55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51 15715,'1'-4'736,"-1"1"0,0-1 0,0 0-1,0 1 1,0-1 0,0 0 0,-2-6-1,2 9-641,-1 1-1,1-1 1,0 0-1,0 1 1,-1-1-1,1 0 1,0 1-1,-1-1 1,1 0-1,-1 1 1,1-1-1,-1 1 1,1-1-1,-1 0 1,1 1 0,-1 0-1,1-1 1,-1 1-1,0-1 1,1 1-1,-1 0 1,0-1-1,1 1 1,-1 0-1,0 0 1,1-1-1,-1 1 1,0 0-1,0 0 1,1 0-1,-1 0 1,0 0-1,0 0 1,1 0-1,-1 0 1,0 0-1,0 0 1,1 1-1,-1-1 1,0 0-1,1 0 1,-1 1-1,0-1 1,1 1-1,-2 0 1,-6 3 30,-1 1 1,1 1-1,0-1 0,1 1 1,0 0-1,0 1 0,0 0 1,1 0-1,-11 15 0,5-3-127,1 1 0,1 0 0,-8 23 0,17-40 7,0-1 0,0 0-1,0 1 1,1-1 0,-1 0 0,1 1 0,-1-1 0,1 1 0,0-1-1,0 0 1,0 1 0,0-1 0,1 1 0,-1-1 0,1 1 0,-1-1 0,1 0-1,0 1 1,0-1 0,0 0 0,2 4 0,-1-4 10,-1-1 0,1 1 0,0-1 0,0 1 0,0-1 0,0 0 1,0 0-1,0 0 0,0 0 0,0 0 0,0 0 0,0-1 0,1 1 0,-1-1 0,0 1 0,1-1 0,-1 0 1,0 0-1,0 0 0,1 0 0,-1 0 0,0-1 0,1 1 0,1-2 0,10-1 84,-1-1-1,0-1 1,0 0 0,-1-1-1,1-1 1,-1 0 0,-1 0-1,19-16 1,-12 8 74,-2 0 0,0-2 0,0 0 0,20-30 0,-36 47-170,3-4 27,0 0 1,-1 0-1,1 0 0,-1 0 0,0 0 0,-1-1 0,3-6 0,-17 29 16,-7 21-137,16-27 7,0 1 0,1 0-1,1 0 1,0 0-1,0 14 1,2-22-29,0 0 0,0-1 0,1 1 1,0 0-1,0 0 0,0-1 0,3 9 0,-3-11-6,0 0-1,0 0 0,0 0 0,1 0 0,-1-1 0,0 1 0,1 0 1,-1-1-1,1 1 0,-1-1 0,1 1 0,0-1 0,0 0 1,0 0-1,0 0 0,0 0 0,3 1 0,-2-1 9,0 0 0,0-1-1,0 0 1,-1 1 0,1-1-1,0 0 1,0-1 0,0 1 0,4-1-1,10-4-547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5:59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68 16299,'0'-2'146,"0"0"0,0 0 0,0 0 0,-1 0 0,1 0 0,0 0 0,-1 1-1,1-1 1,-1 0 0,0 0 0,0 0 0,1 1 0,-1-1 0,0 0-1,-1 1 1,1-1 0,0 1 0,0-1 0,-1 1 0,1 0 0,0-1 0,-1 1-1,0 0 1,1 0 0,-1 0 0,1 0 0,-1 0 0,0 1 0,0-1-1,0 0 1,1 1 0,-1-1 0,0 1 0,0 0 0,0 0 0,0 0 0,0-1-1,-2 2 1,-2-1-8,1 0 1,-1 1-1,1 0 0,0 0 0,-1 0 0,1 1 0,0 0 0,0 0 0,0 0 0,0 0 1,0 1-1,-8 5 0,3 3-128,0 0-1,0 0 1,2 0 0,-1 1 0,1 1 0,1 0-1,0 0 1,1 0 0,0 0 0,1 1 0,1 0 0,0 0-1,-4 28 1,8-38-2,-1-1 0,1 1 0,0-1 0,0 1 0,0-1 0,0 1-1,1-1 1,-1 1 0,1-1 0,0 1 0,0-1 0,0 0 0,1 0 0,-1 1 0,1-1 0,2 4-1,-2-6 24,0 1 0,0-1 0,0 1-1,0-1 1,0 0 0,0 1 0,1-1-1,-1 0 1,0-1 0,1 1 0,-1 0-1,1-1 1,-1 1 0,1-1 0,-1 0-1,1 0 1,-1 0 0,1 0 0,-1 0-1,1 0 1,-1-1 0,1 1 0,3-2-1,9-3 185,0 0 0,0-1 0,-1 0 0,0-1 0,0 0 0,-1-1 0,16-13 0,-14 9 64,0 0 0,-1-1 0,-1 0 0,0-1 0,18-27 0,-24 30-153,-1 1 0,-1-1 0,0-1 0,6-19 0,-10 26-92,0 0 0,0 0 0,0 0 0,-1 0 0,0 0 0,0-6 0,0 9-28,0 0 0,-1 0 0,1 0 0,-1 0 0,1 0 0,-1 0 0,0 0 0,1 0 0,-1 0 0,0 1 0,0-1 0,-1 0 0,1 1 0,0-1 0,0 1 0,-2-2 0,1 2-19,0 0 0,1 0 1,-1 1-1,0-1 0,0 0 0,0 1 1,0-1-1,1 1 0,-1 0 0,0 0 1,0 0-1,0 0 0,0 0 0,0 0 1,0 0-1,0 0 0,1 1 0,-1-1 1,0 1-1,0 0 0,0-1 0,-1 2 0,-5 2-165,0 0 0,1 0-1,-10 7 1,6-2-404,1 1 0,0 1 0,1-1 0,0 2 0,0-1 0,1 1 0,1 0 0,-11 26 0,11-15-373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00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21957,'0'0'2296,"0"1"-2104,0-4 600,1 2-544,1 1-1024,-2-2 720,0-2-240,6 7-176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00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24645,'-4'0'89,"0"1"0,1-1 0,-1 1-1,1 0 1,-1 0 0,-4 2 0,-10 10-53,1 0 0,1 2 0,0 0 0,2 0 0,-20 27 0,25-32-50,1 1 1,-12 24-1,17-29 7,1-1 1,-1 1-1,1 0 0,1 0 0,-1 0 1,1 0-1,0 0 0,-1 10 0,2-15 9,0 1 0,0-1 0,0 0-1,1 0 1,-1 0 0,0 0 0,0 0-1,1 0 1,-1 0 0,1 0 0,-1 0-1,1 0 1,0 0 0,-1 0-1,1 0 1,0 0 0,-1 0 0,1 0-1,0-1 1,0 1 0,0 0 0,0-1-1,0 1 1,0 0 0,0-1 0,0 1-1,0-1 1,0 0 0,0 1-1,0-1 1,0 0 0,0 0 0,1 0-1,-1 1 1,0-1 0,0 0 0,0 0-1,0-1 1,2 1 0,2-1 14,1 1 1,0-1-1,-1-1 0,1 1 1,-1-1-1,9-4 0,7-4 66,-1-1 0,-1-1 0,1-1-1,-2 0 1,0-2 0,-1 0-1,0-1 1,-1 0 0,-1-2 0,26-37-1,-30 40-19,-11 15-62,0 0 1,0 0-1,0 0 1,0 0-1,0 0 1,0 0-1,-1 0 1,1 0-1,0 0 1,0 0-1,0 0 1,0 0-1,0 0 1,0 0-1,0 0 1,-1 0 0,1 0-1,0 0 1,0 0-1,0 0 1,0 0-1,0 0 1,0 0-1,0 0 1,-1 0-1,1 0 1,0 0-1,0 0 1,0 0-1,0 0 1,0 0-1,0-1 1,0 1-1,0 0 1,0 0-1,-1 0 1,1 0-1,0 0 1,0 0 0,0 0-1,0 0 1,0 0-1,0-1 1,0 1-1,0 0 1,0 0-1,0 0 1,0 0-1,0 0 1,0 0-1,0-1 1,0 1-1,0 0 1,0 0-1,0 0 1,0 0-1,0 0 1,0 0-1,0 0 1,0-1-1,0 1 1,0 0 0,0 0-1,-3 2-6,0 1 0,0-1 0,0 1 0,0 0 0,0 0 0,0 0 0,1 0 0,-1 1 0,1-1 0,0 1 0,0-1 0,1 1 0,-3 4 0,-2 4 1,0 0-115,1-1 0,-1 1 0,2 0 0,0 0 0,1 1-1,0-1 1,0 1 0,0 16 0,3-26-3,0-1 0,0 0-1,0 1 1,0-1-1,1 1 1,-1-1-1,1 1 1,0-1-1,0 0 1,-1 0-1,1 1 1,1-1 0,-1 0-1,0 0 1,2 2-1,0-1-63,0 0 1,0 0-1,1 0 0,-1-1 0,0 0 0,1 1 0,0-1 0,6 2 1,9 4-703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13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75 20468,'-12'0'2033,"3"-2"-1289,6-1-248,10 1 1184,9-3-543,14 0-305,9-5-160,7-3-232,7 6-96,3-4-88,-3 3-112,-6 4-312,-5-1-536,-20 5 624,-7 9-120,-15-1-64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16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13 21357,'-5'7'2248,"0"-1"-1632,5-2-288,2-4 1225,4 0-1065,-2 0-288,2-3-944,0 1-473,1-3 929,0-2-208,2-6-224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39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90 19932,'13'-11'581,"0"1"1,1 1-1,0 0 0,1 1 0,-1 1 0,2 0 0,-1 1 0,1 0 0,0 2 1,0 0-1,23-3 0,-36 6-547,1 1 1,0 0-1,0 0 1,-1 0-1,1 0 1,0 0-1,-1 1 1,1 0-1,0-1 1,-1 1-1,1 1 1,4 1-1,-7-2-29,0 0 1,1 0-1,-1 0 0,0 0 0,0 0 0,1 0 1,-1 0-1,0 1 0,0-1 0,0 1 0,-1-1 0,1 0 1,0 1-1,0-1 0,-1 1 0,1 0 0,-1-1 1,1 1-1,-1-1 0,0 1 0,0 0 0,0-1 0,0 1 1,0 0-1,0-1 0,0 1 0,0 0 0,-1 2 1,-4 11 11,0 0 1,0 0 0,-1 0 0,-1-1 0,-1 0 0,-12 18 0,0 1-54,20-32 27,0-1 1,-1 1-1,1-1 0,0 1 0,0-1 1,0 1-1,0 0 0,0-1 1,0 1-1,0-1 0,0 1 1,0 0-1,0-1 0,0 1 1,0-1-1,0 1 0,0 0 1,0-1-1,0 1 0,1-1 1,-1 1-1,0-1 0,1 1 0,-1-1 1,0 1-1,1-1 0,-1 1 1,0-1-1,1 1 0,-1-1 1,1 0-1,0 1 0,21 13-223,-6-4 160,-10-4 57,1 0-1,-1 1 1,0-1 0,-1 2-1,0-1 1,0 0-1,0 1 1,-1 0 0,0 0-1,-1 1 1,1-1-1,2 12 1,-5-14 50,0-1 0,0 1-1,0 0 1,-1 0 0,0-1 0,0 1 0,0 0-1,-1 0 1,0 0 0,0-1 0,0 1 0,-1-1 0,1 1-1,-1-1 1,-1 1 0,1-1 0,-1 0 0,0 0-1,-7 9 1,3-7 114,-1 0 0,0 0-1,-1-1 1,1 0 0,-1 0 0,0-1-1,-1 0 1,1 0 0,-1-1 0,0-1 0,0 0-1,0 0 1,0-1 0,-15 2 0,18-3-117,-1-1 1,1 0-1,0 0 1,0-1-1,0 0 1,-1 0 0,1 0-1,0-1 1,-11-5-1,14 5-135,-1 0-1,1 0 1,0-1 0,0 0-1,0 0 1,0 0-1,1 0 1,-1-1-1,1 1 1,0-1-1,0 0 1,0 0-1,0 0 1,1 0-1,-3-6 1,5 9-15,-1 1 0,1-1 0,0 0 0,-1 1 0,1-1 0,0 1 0,0-1 0,0 0 0,-1 0 0,1 1 0,0-1 0,0 0 0,0 1 0,0-1 0,0 0 0,0 1 0,1-1 0,-1 0 0,0 1 0,0-1 0,1-1 0,12-8-1806,-11 9 1889,16-9-958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17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20652,'0'-1'55,"1"1"0,-1 0-1,0 0 1,0 0-1,0 0 1,0 0 0,1 0-1,-1 0 1,0 0-1,0 0 1,0 1 0,0-1-1,1 0 1,-1 0-1,0 0 1,0 0 0,0 0-1,0 0 1,1 0 0,-1 0-1,0 0 1,0 0-1,0 1 1,0-1 0,0 0-1,0 0 1,0 0-1,1 0 1,-1 0 0,0 1-1,0-1 1,0 0-1,0 0 1,0 0 0,0 0-1,0 1 1,0-1-1,0 0 1,0 0 0,0 0-1,0 0 1,0 1-1,0-1 1,0 0 0,0 0-1,0 0 1,0 1-1,-3 14 1156,-9 17-502,12-31-659,-53 139 646,47-119-606,0 1-1,2-1 1,0 1-1,-1 39 1,5-58-89,0 1 1,0-1 0,0 0 0,0 0-1,1 0 1,-1 0 0,1 0 0,0 0 0,0 0-1,0 0 1,0 0 0,2 2 0,-2-4-50,0 0 1,0 0 0,0 0 0,0 0 0,1-1 0,-1 1 0,0 0 0,0-1 0,0 1 0,1-1 0,-1 1 0,0-1 0,0 0 0,1 1-1,-1-1 1,0 0 0,1 0 0,-1 0 0,0 0 0,1 0 0,-1 0 0,0 0 0,1-1 0,-1 1 0,0 0 0,1-1 0,-1 1 0,0-1-1,3-1 1,3-1-306,1-1-1,-1 0 1,0-1 0,0 1-1,0-2 1,-1 1-1,0-1 1,0 0-1,0 0 1,0 0 0,-1-1-1,6-10 1,11-16-716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17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15539,'-3'16'1817,"-5"5"-817,0 3-384,3 11 1016,0 2-223,-8-1-385,3 0-168,5 4-368,0-4-184,4-5-648,4-1-264,-3-10-368,-4-4 768,5 1-208,2-4-160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1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16756,'4'-7'428,"0"1"1,0-1 0,0 1 0,1 1-1,0-1 1,0 0 0,0 1-1,1 0 1,0 1 0,0-1 0,0 1-1,1 0 1,-1 0 0,1 1 0,0 0-1,0 0 1,0 1 0,0 0-1,0 0 1,1 1 0,-1-1 0,1 2-1,-1-1 1,11 1 0,-17 0-407,0 0 1,0 0-1,0 0 0,0 1 0,0-1 1,0 0-1,0 0 0,0 1 1,0-1-1,0 1 0,0-1 1,0 1-1,0-1 0,0 1 1,-1-1-1,1 1 0,0 0 1,0 0-1,0-1 0,-1 1 1,1 0-1,0 0 0,-1 0 1,1 0-1,-1 0 0,1-1 1,-1 1-1,0 0 0,1 0 1,-1 1-1,0-1 0,1 0 1,-1 0-1,0 0 0,0 0 1,0 0-1,0 0 0,0 0 1,0 0-1,-1 0 0,1 0 1,0 0-1,0 0 0,-1 0 1,0 1-1,-2 6-4,0 0 1,-1 0 0,1-1-1,-9 11 1,9-13-8,-10 15-1,-1 4-11,-24 28 0,30-43 3,1 0 1,0 0 0,0 1-1,1 0 1,1 0 0,-6 14-1,11-23-2,-1 0-1,1-1 1,0 1-1,-1 0 0,1-1 1,0 1-1,0 0 0,0 0 1,-1-1-1,1 1 1,0 0-1,0-1 0,0 1 1,0 0-1,0 0 0,0-1 1,1 1-1,-1 0 1,0 0-1,0-1 0,1 1 1,-1 0-1,0-1 0,1 1 1,-1 0-1,0-1 1,1 1-1,-1-1 0,1 1 1,-1 0-1,1-1 0,-1 1 1,1-1-1,-1 0 1,1 1-1,0-1 0,-1 1 1,1-1-1,0 0 0,-1 0 1,2 1-1,2 0-2,0-1 1,0 0-1,1 0 0,-1 0 0,0 0 0,5-1 1,2 0-22,122-8-1738,-116 11 1493,-9 2-96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1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16468,'15'7'2272,"5"3"-1288,5-6-472,6-12 2185,4-3-1793,3 1-280,2 3-464,-7-7-440,-6 8 280,-4-10-136,-6-1-48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0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18980,'7'2'1768,"-5"1"-1215,-2 6-209,0 7 792,0 4-240,0 7-368,-5-1-200,4 2-216,-3 1-8,4 1-40,1-3-16,3-5-88,1-1-136,0-6-576,2-2-160,8-10 728,-4-2-176,8-1-112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 18268,'0'0'77,"0"1"0,0-1 1,0 1-1,0-1 0,0 0 0,0 1 0,1-1 1,-1 0-1,0 1 0,0-1 0,0 0 0,1 1 1,-1-1-1,0 0 0,0 0 0,1 1 0,-1-1 1,0 0-1,0 0 0,1 1 0,-1-1 0,0 0 1,1 0-1,-1 0 0,0 0 0,1 0 0,-1 0 1,1 1-1,-1-1 0,0 0 0,1 0 0,-1 0 1,0 0-1,1 0 0,-1 0 0,1 0 0,-1 0 1,0-1-1,1 1 0,-1 0 0,0 0 0,1 0 1,0 0-1,24-6 762,-16 4-190,113-24 2185,79-15-1609,-64 21-1390,-44 12-3089,-91 8 3027,-2 0 188,0 1 0,1-1-1,-1 0 1,1 0-1,-1 0 1,0 0 0,1 0-1,-1 0 1,1 0 0,-1 0-1,0 0 1,1 0 0,-1 0-1,0-1 1,1 1-1,-1 0 1,1 0 0,-1 0-1,0 0 1,1-1 0,-1 1-1,0 0 1,1 0 0,-1-1-1,0 1 1,1-1-1,-1-6-810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0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12 18516,'11'-12'4413,"-11"12"-4354,-11 24 3198,4-8-3499,-12 24-146,2 1 0,1 0 1,-17 80-1,33-121 331,-1 18-875,1-18 914,0 0-1,0 0 1,0 1-1,0-1 1,0 0-1,0 1 1,0-1 0,0 0-1,0 0 1,0 1-1,0-1 1,0 0-1,1 0 1,-1 1-1,0-1 1,0 0-1,0 0 1,0 0-1,1 1 1,-1-1-1,0 0 1,0 0-1,1 0 1,-1 0-1,0 0 1,0 1-1,1-1 1,-1 0-1,0 0 1,0 0-1,1 0 1,-1 0-1,0 0 1,0 0 0,1 0-1,-1 0 1,0 0-1,1 0 1,-1 0-1,0 0 1,0 0-1,1 0 1,-1 0-1,0 0 1,0 0-1,1-1 1,-1 1-1,0 0 1,0 0-1,1 0 1,-1 0-1,0 0 1,0-1-1,0 1 1,1 0-1,-1 0 1,0-1-1,15-11-711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16099,'-5'2'305,"-1"1"-1,0 0 0,1 0 0,0 0 1,-1 1-1,1 0 0,-7 8 0,-9 5 252,4-3 85,0 1 0,2 0 0,-1 1 0,-23 33 0,32-40-524,1 1 0,0 0 1,1 1-1,0 0 1,0 0-1,1 0 0,1 0 1,0 0-1,0 1 1,-2 21-1,5-28-69,0 1 0,1-1 0,-1 0 0,1 1 0,0-1 0,0 0 0,0 0 0,1 0 0,0 0 0,0 0 0,0 0 0,0 0 0,1-1 0,0 1 0,5 5 0,-7-8-6,1 0 0,1 0 0,-1-1 0,0 1 0,0 0 0,1-1 0,-1 0 0,1 1 0,-1-1 1,1 0-1,-1 0 0,1-1 0,0 1 0,-1 0 0,1-1 0,0 0 0,0 1 0,0-1 0,-1 0 0,1 0 0,0-1 0,0 1 0,-1-1 0,1 1 0,0-1 0,-1 0 0,1 0 0,0 0 0,-1 0 0,4-2 0,-2 0 32,0 1-1,0-1 1,0 0 0,-1 0-1,1-1 1,-1 1-1,0-1 1,0 1 0,0-1-1,0 0 1,0 0 0,-1 0-1,0-1 1,0 1-1,0-1 1,0 1 0,-1-1-1,2-7 1,-3 10-79,0-1 1,1 1 0,-1 0 0,0-1-1,-1 1 1,1 0 0,0-1-1,-1 1 1,1 0 0,-1 0 0,1 0-1,-1-1 1,0 1 0,0 0-1,0 0 1,0 0 0,-1 0 0,1 0-1,0 0 1,-1 1 0,1-1-1,-1 0 1,0 1 0,0-1-1,1 1 1,-1 0 0,0-1 0,0 1-1,0 0 1,-1 0 0,1 0-1,0 1 1,0-1 0,0 0 0,-1 1-1,1 0 1,0-1 0,0 1-1,-5 0 1,4 0-190,-1-1 0,1 1 0,0 0 1,0 0-1,-1 1 0,1-1 0,0 0 0,0 1 0,-1 0 0,1 0 0,0 0 0,-3 2 1,2 0-349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32 17988,'-5'9'1840,"10"-1"-1048,2 1-247,16-11 919,11-5-360,15-3-336,7 3-120,5-6-392,1 4-152,-3 2-568,-6 4-296,-15 3-568,-9 5 1272,-17-1-296,-5 0-256,-14-1-24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4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35 14363,'-2'18'1712,"7"-5"-759,10-6-297,13-7 1488,11-1-976,14-5-271,4 0-161,6-2-712,0 3-368,-1-6 384,-9-1-168,-11-12-168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0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11 14211,'3'-2'227,"0"1"-1,1-1 1,-1 1 0,0 0-1,0 0 1,1 0 0,-1 1-1,0-1 1,1 1 0,-1-1-1,1 1 1,-1 0-1,1 0 1,-1 1 0,0-1-1,1 1 1,-1 0 0,1 0-1,-1 0 1,0 0 0,0 0-1,0 1 1,0 0 0,0-1-1,5 5 1,6 4 274,-1 0 0,-1 1 0,0 0 0,11 14 0,-15-16-300,0 1 1,0 1-1,-1 0 0,-1 0 1,0 0-1,0 0 1,-1 1-1,7 24 0,-8-19 1,-1 1-1,0 0 1,-1 0-1,-1 0 1,-3 31-1,-3-7 21,-2-1 0,-2 1 0,-1-1 0,-28 65 0,23-66-453,-3 0-1,-1-2 0,-2 0 0,-1-1 0,-50 60 0,27-48-104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9 17492,'1'-1'123,"-1"0"0,0 1 0,1-1 1,-1 1-1,1-1 0,0 1 0,-1-1 0,1 1 1,-1-1-1,1 1 0,0 0 0,-1-1 0,1 1 1,0 0-1,-1-1 0,1 1 0,0 0 0,0 0 1,-1 0-1,2-1 0,-2 2-63,1-1 1,-1 1-1,0-1 0,1 0 1,-1 1-1,0-1 0,0 1 0,1-1 1,-1 0-1,0 1 0,0-1 1,0 1-1,0-1 0,0 1 1,0-1-1,0 1 0,0-1 1,0 1-1,0-1 0,0 1 0,0-1 1,0 0-1,0 1 0,-9 39 1040,8-36-974,-64 186 870,55-164-903,5-16-33,0 1-1,1-1 0,0 1 0,1 0 0,1 0 0,0 0 1,0 0-1,1 0 0,0 20 0,1-29-37,0 0 1,0 0-1,1-1 0,-1 1 0,1 0 0,-1-1 0,1 1 1,0 0-1,-1-1 0,1 1 0,0-1 0,0 1 0,0-1 0,0 1 1,0-1-1,1 0 0,-1 0 0,0 1 0,3 1 0,-1-2 12,0 0 0,-1 0-1,1 0 1,0 0 0,0 0 0,-1 0-1,1-1 1,0 0 0,0 1-1,0-1 1,3 0 0,4-1-56,0-1 0,0 0 0,0 0 0,0-1 1,-1 0-1,11-5 0,-8 3-18,-1-1 0,1-1 0,-2 0-1,1 0 1,-1-1 0,0 0 0,10-12 0,-4 2-178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9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17492,'-8'30'2072,"1"1"-1392,-3 4-240,0 3 937,2 5-473,0 2-152,3 4-312,0-6-168,4-3-464,-3-3-280,4-5-568,1-7 888,5-9-176,1-7-128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30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36 17308,'8'-2'1417,"-12"3"-428,-16 5 363,9 1-1252,1-1 0,-1 2 0,1 0 0,1 0 0,-1 0 0,2 1 1,-1 1-1,1-1 0,0 2 0,1-1 0,0 1 0,1 0 0,0 0 0,1 0 0,0 1 0,1 0 0,-5 24 1,8-35-95,1 0 1,0 0 0,0 0 0,0 0-1,0 0 1,-1 0 0,1 0 0,0 0 0,1-1-1,-1 1 1,0 0 0,0 0 0,0 0 0,0 0-1,1 0 1,-1 0 0,0-1 0,1 1 0,-1 0-1,1 0 1,-1 0 0,1-1 0,-1 1-1,1 0 1,0 0 0,-1-1 0,1 1 0,0-1-1,-1 1 1,1-1 0,0 1 0,0-1 0,-1 1-1,1-1 1,0 0 0,0 1 0,0-1 0,0 0-1,0 0 1,0 1 0,0-1 0,-1 0-1,1 0 1,0 0 0,2 0 0,2-1 28,0 0 0,0 0 0,0 0 0,1 0 1,-1-1-1,0 0 0,5-3 0,17-11 133,0-1 0,-1-2 1,0-1-1,-2-1 0,0 0 0,21-27 1,-33 35-38,-1 0 0,-1-1 1,16-26-1,-23 30 2,-8 8-43,-14 13-17,11-4-65,0 1 0,1 0 0,-1 1 0,2 0 0,-1 0 0,1 1 0,1-1 0,0 1 0,0 1 0,1-1 0,-4 14 0,7-19-52,-1 1 1,1 0-1,0-1 0,0 1 0,0 0 1,1 0-1,0 0 0,0 0 1,0 0-1,1 0 0,0-1 0,0 1 1,0 0-1,1 0 0,0-1 1,0 1-1,1-1 0,-1 0 0,1 0 1,0 0-1,0 0 0,8 9 1,-8-12-25,0 1 0,0-1 0,0 0 0,0 1 0,0-1 0,1-1 0,-1 1 0,0-1 0,1 1 0,-1-1 0,1 0 0,0 0 0,-1 0 0,1-1 0,0 1 0,-1-1 1,1 0-1,5-1 0,12-6-363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34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10290,'0'9'7430,"0"12"-2057,0-17-4549,2-11 192,2-1-792,0 1-1,0-1 0,0 1 0,8-9 1,6-4-198,1 2 0,0 0 1,33-22-1,-9 6-2,32-27 0,99-106 0,-161 151-39,-1-1 0,0 0 0,-2 0 0,0-1 1,-1-1-1,9-26 0,-53 157-840,20-60 687,2-1 1,2 2-1,2 0 0,-2 83 0,11-136 164,0 4-83,0 0 0,0-1 0,0 1 0,0 0 0,1 0 0,-1 0 0,1-1 0,0 1-1,2 5 1,-3-9 79,0 1 0,0-1 0,1 0-1,-1 0 1,0 1 0,0-1 0,0 0-1,0 0 1,1 1 0,-1-1 0,0 0-1,0 0 1,0 0 0,1 1 0,-1-1-1,0 0 1,0 0 0,1 0 0,-1 0-1,0 0 1,0 1 0,1-1 0,-1 0-1,0 0 1,1 0 0,-1 0 0,0 0-1,0 0 1,1 0 0,-1 0 0,1 0-1,10-9-348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05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1 412 15083,'26'-20'6345,"8"-5"-5025,156-139 2033,-157 131-3067,-1-1 0,-2-1 1,36-55-1,-58 80-298,-9 19-50,-16 35-113,10-28 113,2-2 11,-27 77-194,29-79 199,0-1 0,1 1-1,0 0 1,1-1 0,0 1-1,2 12 1,-1-21-54,1 0 1,-1 0-1,1-1 1,0 1-1,0 0 1,0-1-1,1 1 1,-1-1-1,3 4 1,6 17-2283,-8-19 1809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05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 13483,'0'13'1936,"8"-6"-711,3-4-401,16-3 2184,8 0-1287,6-9-433,8-1-200,5 2-264,5-2-63,-3-5-361,0 2-224,-10 2-592,-2-1-337,-6 5-527,-6-1-192,-7 2 1016,-7 0-384,-7-1-209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05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1 264 15995,'73'-78'6593,"-41"42"-5280,67-58 1,-76 73-1087,-16 15-158,-1 0-1,1 0 1,13-8-1,-20 14-67,0 0 0,1-1-1,-1 1 1,0 0 0,0 0-1,0 0 1,1 0 0,-1-1 0,0 1-1,0 0 1,1 0 0,-1 0-1,0 0 1,1 0 0,-1 0 0,0 0-1,0 0 1,1 0 0,-1 0-1,0 0 1,1 0 0,-1 0 0,0 0-1,0 0 1,1 0 0,-1 0-1,0 0 1,0 0 0,1 0 0,-1 1-1,0-1 1,0 0 0,1 0 0,-1 0-1,0 0 1,0 1 0,0-1-1,1 0 1,-1 0 0,0 0 0,0 1-1,0-1 1,0 0 0,1 0-1,-1 1 1,0-1 0,0 0 0,0 0-1,0 1 1,0-1 0,0 0-1,0 1 1,0-1 0,0 0 0,0 0-1,0 1 1,0-1 0,0 0-1,0 1 1,0-1 0,-4 18-26,-34 98-126,13-34 139,11-29 19,13-49-33,0-1 1,1 0 0,0 1 0,0-1 0,0 0-1,0 1 1,0-1 0,1 0 0,-1 1-1,1-1 1,0 0 0,0 0 0,3 6-1,-4-8-4,0-1 0,1 1 0,-1-1 0,0 1 0,1-1 0,-1 0 0,1 1 0,-1-1 0,0 1 0,1-1 0,-1 0 0,1 0 0,-1 1 0,1-1 0,-1 0 0,1 0 0,0 0 0,-1 1 0,1-1 0,-1 0 0,1 0 0,-1 0 0,1 0 0,0 0 0,-1 0 0,1 0 0,-1 0 0,1 0 0,0-1 0,18-10-848,13-25-91,-30 34 974,23-30-501,3-3-166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06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17 19220,'0'0'92,"1"0"0,-1 0 0,1-1 0,-1 1 0,0 0-1,1-1 1,-1 1 0,0 0 0,1-1 0,-1 1 0,0 0 0,0-1 0,1 1-1,-1-1 1,0 1 0,0 0 0,0-1 0,1 1 0,-1-1 0,0 1 0,0-1-1,0 1 1,0-1 0,0 1 0,0-1 0,0 1 0,0-1 0,0 1 0,0 0 0,0-1-1,-1 0 1,1 1-32,-1-1 1,1 1-1,0 0 0,-1-1 0,1 1 0,-1 0 0,1-1 0,-1 1 0,0 0 1,1 0-1,-1 0 0,1-1 0,-1 1 0,1 0 0,-1 0 0,1 0 0,-1 0 1,0 0-1,1 0 0,-1 0 0,1 0 0,-1 0 0,1 1 0,-1-1 0,0 0 1,1 0-1,-2 1 0,-5 3 102,-1 1 0,1 0 0,0 0 0,0 1 0,0 0 0,1 0 0,0 1 0,0 0 1,-6 9-1,-6 6-106,-6 6-65,2 1-1,-20 32 0,32-45 11,1 1-1,1 0 0,1 1 0,0-1 0,-8 33 0,15-48 12,-1 0 1,1 0-1,-1 0 0,1 1 0,0-1 0,0 0 0,0 0 0,0 0 0,0 0 0,0 0 0,1 0 0,-1 0 0,1 0 0,-1 0 0,1 0 0,0 0 0,0 0 0,0 0 0,0 0 0,0 0 0,0 0 0,0-1 0,1 1 0,-1-1 0,1 1 1,-1-1-1,3 2 0,-1-1 29,-1-1 0,1 0 1,0 0-1,0 0 0,-1-1 1,1 1-1,0-1 0,0 1 1,0-1-1,0 0 1,0 0-1,0 0 0,-1-1 1,1 1-1,0-1 0,0 1 1,0-1-1,0 0 0,2-1 1,12-5 252,0-1 0,-1-1 0,17-11 0,-28 18-223,-1-1 0,0 0-1,0-1 1,0 1 0,0-1 0,-1 1-1,1-1 1,-1 0 0,0 0 0,0-1-1,-1 1 1,1-1 0,-1 1 0,0-1-1,3-9 1,-5 13-67,0 0 0,1-1 0,-1 1 0,0 0-1,0 0 1,0 0 0,0-1 0,-1 1 0,1 0 0,0 0-1,0 0 1,-1 0 0,1 0 0,-1 0 0,1 0 0,-1-1-1,1 1 1,-1 0 0,0 0 0,1 1 0,-1-1 0,-1-1 0,0 0-37,0 1 0,0 0 0,0 0 0,0 0 1,0 0-1,-1 0 0,1 0 0,0 0 0,0 1 1,-5-1-1,-5 0-565,0 1 0,0 0 1,-18 2-1,24-1 137,3-1 350,-3 1-137,0-1 0,0 1-1,0 1 1,-11 3-1,4 2-651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57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 16155,'-6'1'5592,"20"-6"-3415,-9 3-2044,1 1 0,-1-1 1,1 1-1,0-1 0,-1 2 0,1-1 0,0 1 1,0 0-1,-1 0 0,12 2 0,-2-2-26,35 3 29,-28-1-143,-1-1 0,0-1 0,0 0 0,0-2 0,25-5-1,-32 2-53,-19 1-520,-26 3-1082,13 0 966,-1 0 1,-23-5 0,38 6 584,-29-8-639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58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522 89 14875,'0'-3'241,"0"0"0,-1 0-1,1 0 1,0 1 0,-1-1-1,0 0 1,0 0 0,0 1 0,0-1-1,0 0 1,0 1 0,-1-1 0,1 1-1,-1 0 1,0-1 0,-3-2-1,2 2 68,-1-1 0,-1 1 0,1 0 0,0 1 0,-1-1 0,1 1 0,-1 0 0,-8-3 0,-1 1 31,-1 1 0,0 0 0,1 1 0,-1 1 0,-21 0 0,27 1-275,-1 1 1,1 0-1,-1 0 0,1 1 0,0 0 1,0 1-1,0 0 0,0 0 0,0 1 0,0 0 1,-13 9-1,16-8-44,1-1-1,-1 1 1,1 0 0,0 1-1,0-1 1,1 1 0,0 0-1,0 0 1,0 1 0,1-1-1,-1 1 1,2-1 0,-1 1-1,1 0 1,-3 12 0,-1 26-7,2 0 1,1 1 0,5 51 0,-1-20-11,-3 138-203,-53 379-1,-25-115 258,76-451 137,-1 57 0,5-84-172,0 0-1,0 0 1,1-1-1,-1 1 1,0 0-1,0 0 1,1-1-1,-1 1 1,1 0-1,-1 0 1,0-1-1,1 1 1,-1 0-1,1-1 1,0 1-1,-1 0 1,1-1-1,-1 1 1,1-1-1,0 1 1,-1-1-1,1 0 1,0 1-1,0-1 1,-1 0-1,1 1 1,0-1-1,0 0 1,0 0-1,-1 0 1,1 1 0,0-1-1,0 0 1,0 0-1,0 0 1,-1 0-1,1-1 1,0 1-1,0 0 1,0 0-1,1-1 1,43-10 600,-35 7-495,88-17-1025,-80 16 691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 18468,'-6'5'1696,"6"-2"-1048,6-2-231,10-1 687,4-1-136,7-1-344,5 1-168,6-2-240,4 0-64,0 2-336,-1 1-200,-5 1-408,-4 2-280,-11 3-96,-5 1 743,-15 0-247,-4 3-224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2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155 126 14867,'2'-3'432,"1"0"0,-1-1-1,0 1 1,-1-1 0,1 0 0,-1 0-1,3-6 1,-4 9-327,0 0 0,0 0 0,1 0 0,-1 1 0,0-1 0,0 0 0,0 0 0,0 0 0,0 0 0,0 0 0,0 0 1,0 0-1,0 1 0,0-1 0,-1 0 0,1 0 0,0 0 0,-1 0 0,1 1 0,0-1 0,-1 0 0,1 0 0,-1 1 0,1-1 0,-1 0 0,0 1 0,1-1 0,-1 0 0,0 1 0,1-1 0,-1 1 0,0-1 0,0 1 0,1-1 1,-1 1-1,0 0 0,0-1 0,0 1 0,1 0 0,-1 0 0,-1-1 0,0 1-27,0 1-1,0-1 1,0 0 0,0 0 0,0 1-1,0-1 1,0 1 0,0 0 0,0-1-1,0 1 1,0 0 0,1 0-1,-1 0 1,0 1 0,1-1 0,-1 0-1,1 0 1,-3 3 0,-24 33 137,24-32-164,-7 11-35,1 0 1,0 0-1,1 1 0,0 0 1,2 0-1,0 1 0,1 0 1,1 0-1,1 1 1,-3 24-1,7-40 7,-1-1-1,1 0 1,0 1 0,1-1 0,-1 0-1,0 1 1,1-1 0,-1 0 0,1 0-1,0 1 1,-1-1 0,1 0-1,2 4 1,-2-6-1,0 1-1,0 0 1,0 0 0,0 0-1,0 0 1,0-1-1,0 1 1,1-1 0,-1 1-1,0-1 1,0 1 0,0-1-1,1 1 1,-1-1-1,0 0 1,0 0 0,1 0-1,-1 0 1,0 0-1,0 0 1,1 0 0,-1 0-1,0 0 1,1 0 0,1-2-1,4 0 48,-1 0-1,1-1 0,-1 0 1,0 0-1,0 0 1,0-1-1,0 0 1,-1-1-1,1 1 0,-1-1 1,0 0-1,-1 0 1,1 0-1,4-8 1,1-2 29,-1-1 1,0 0 0,-1 0 0,8-23-1,-12 26-68,0 0 0,-1-1 0,0 1 0,-1-1 0,0 0 0,-1-18 0,-1 28-137,0 0 1,0 0-1,0-1 1,-1 1-1,1 0 1,-1 0-1,0 0 1,-1 0-1,1 0 1,-1 0 0,0 0-1,1 0 1,-2 0-1,1 1 1,0-1-1,-1 1 1,0-1-1,1 1 1,-1 0-1,-1 0 1,1 1-1,0-1 1,-1 1-1,-4-4 1,6 6 2,0-1 0,0 0 0,0 0 0,0 1 0,0-1 1,0 1-1,-1 0 0,1 0 0,-3 0 0,0 1-528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22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19 16868,'1'-2'259,"0"1"0,1 0 1,-1-1-1,0 1 0,0 0 1,0-1-1,1 1 0,-1 0 1,1 0-1,-1 0 0,1 0 1,-1 1-1,1-1 0,0 0 1,-1 1-1,3-1 1,-3 1-68,1 0 0,-1 0 0,1 0 0,-1 0 0,1 1 0,-1-1 0,0 1 0,1-1 0,-1 1 0,0-1 0,1 1 0,-1 0 0,0 0 0,0-1 0,0 1 0,0 0 0,0 0 0,0 0 0,0 0 0,1 2 0,1 0-130,0 0 0,-1 0 0,0 0 0,0 0 0,0 1 0,0-1 0,0 0 0,0 1 0,-1 0 0,0-1 0,0 1 0,0 0 0,0 0 0,-1-1 0,1 1 0,-1 0 0,0 0 0,0 0 0,0 0 0,-1 0 0,1-1 0,-1 1 0,0 0 0,0 0 0,0-1-1,-1 1 1,1-1 0,-1 1 0,-3 4 0,-5 7-73,-1-1-1,0-1 0,-1 0 0,0 0 1,-17 12-1,26-23 1,1 1 0,-1 0 0,0-1 0,1 1 0,-1 0 0,1 0 0,0 1 0,-3 4 0,5-7 7,0 0 0,-1-1-1,1 1 1,0 0 0,0 0 0,0-1 0,0 1 0,0 0-1,0 0 1,0 0 0,0-1 0,0 1 0,0 0-1,0 0 1,1-1 0,-1 1 0,0 0 0,1 0 0,-1 0-1,1 0-2,0 0 1,0 0-1,0 0 0,0 0 0,0 0 0,1 0 0,-1 0 0,0 0 0,0 0 1,1-1-1,-1 1 0,1 0 0,2 0 0,11 2-228,0 0 0,0-1 0,1 0 1,-1-1-1,1-1 0,-1-1 0,20-2 0,-3-1-68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6:59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307 136 15251,'1'-3'344,"0"1"0,0-1 0,0 0 0,1 1-1,-1-1 1,1 1 0,-1 0 0,1-1 0,0 1 0,0 0-1,0 0 1,0 0 0,1 0 0,-1 1 0,5-4 0,5-1 346,-1 0 0,17-5 1,-5 2 5,14-6-79,1 3 1,0 1-1,73-11 1,-108 21-605,4 0 25,1 0-1,-1 0 0,0 1 1,13 0-1,-19 1-38,0-1 0,1 0 0,-1 0 0,0 0 1,0 1-1,1-1 0,-1 0 0,0 1 0,0 0 0,0-1 0,1 1 0,-1-1 0,0 1 0,0 0 0,0 0 0,0 0 1,0 0-1,0 0 0,-1 0 0,1 0 0,0 0 0,0 0 0,-1 0 0,1 0 0,-1 0 0,1 0 0,-1 1 0,1-1 1,-1 0-1,0 0 0,1 1 0,-1-1 0,0 2 0,0 12-16,-1 0-1,-1 0 1,0 0 0,-6 20 0,0 5-8,-66 475 65,62-420-30,-33 441-89,27-278-231,16-222 274,2-22 31,0-1 0,-2 1 1,1-1-1,-8 27 1,8-37 22,-1 1 0,0-1 0,1 1 0,-1-1 1,0 0-1,0 0 0,-1 0 0,1 0 0,-1 0 1,1 0-1,-1 0 0,0-1 0,0 0 0,0 1 1,-1-1-1,1 0 0,0-1 0,-1 1 0,1-1 1,-1 1-1,1-1 0,-6 1 0,-9 2 117,-1-2-1,0 0 0,0-1 0,1 0 1,-1-2-1,-25-3 0,-45-16 196,53 11-220,-40-5 0,52 10-129,18 2-79,0 1 1,0 0-1,0 0 0,0 0 1,0 1-1,0 0 0,-1 0 1,1 1-1,0-1 0,0 1 1,-7 2-1,7 1-654,7-2 155,9-8-22,3-11 25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0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16564,'0'0'89,"0"0"1,0 1-1,1-1 1,-1 0-1,0 0 1,1 1-1,-1-1 1,1 0 0,-1 0-1,0 0 1,1 0-1,-1 0 1,0 1-1,1-1 1,-1 0-1,1 0 1,-1 0 0,0 0-1,1 0 1,-1 0-1,1 0 1,-1 0-1,1 0 1,-1 0 0,0-1-1,1 1 1,-1 0-1,0 0 1,2-1-1,17-6 444,-7 3 200,175-27 1909,-34 8-2487,-127 18-143,0-2-1,0-1 1,41-19 0,-29 5-271,-78 51-214,-8-3 482,-2-2 1,0-2-1,-1-3 1,-96 24 0,44-15 88,123-27 19,16-4-246,7-11-602,-40 13 698,-1 0 0,0 0 0,1 0 0,-1 0 1,0 0-1,0-1 0,0 1 0,0-1 0,0 0 1,0 1-1,0-1 0,-1 0 0,1 0 1,-1 0-1,2-3 0,-2-12-260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62 12211,'-2'1'307,"1"0"-76,0 0 1,0 1-1,0-1 0,0 0 0,-1 0 1,2 0-1,-1 1 0,0-1 0,0 1 1,0-1-1,1 0 0,-1 1 0,0-1 1,1 1-1,-1 2 0,9-2 4709,12-2-3872,-18 0-566,18-2 277,0-1 0,-1-1 1,25-8-1,14-3-5,6 0-231,-44 8-799,0 2 0,1 1 1,0 1-1,22-1 0,-48-3-362,-3-1 150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15371,'-3'0'271,"-9"1"768,1 1 0,-1 1 0,-21 7 0,32-10-973,1 0 0,-1 0 0,1 0 1,0 0-1,-1 0 0,1 0 1,-1 1-1,1-1 0,-1 0 0,1 0 1,-1 1-1,1-1 0,0 0 1,-1 1-1,1-1 0,0 0 1,-1 1-1,1-1 0,0 0 0,-1 1 1,1-1-1,0 1 0,0-1 1,0 1-1,-1-1 0,1 0 0,0 1 1,0-1-1,0 2 0,0-2 6,1 1 0,-1 0 0,1-1-1,-1 1 1,1 0 0,-1-1 0,1 1-1,0-1 1,-1 0 0,1 1 0,-1-1 0,1 1-1,0-1 1,0 0 0,-1 1 0,2-1-1,33 8 857,14-7-611,-1-3-1,52-7 0,30-11-3474,-131 21 2586,-11 3-185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2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17972,'16'4'2008,"6"-5"-1416,9-9-256,9 0 937,6 0-593,6 0-272,-6 0-904,-2 0 600,-12 1-248,-4 5-48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2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 15547,'-13'2'286,"-1"1"-1,1 1 0,0 0 1,0 1-1,0 0 1,1 1-1,0 1 0,0 0 1,0 0-1,-10 10 1,16-12-176,0 1 0,0-1 1,0 2-1,1-1 1,0 0-1,1 1 0,-1 0 1,1 0-1,1 0 1,-1 1-1,1-1 1,1 1-1,-1 0 0,1-1 1,0 1-1,1 0 1,0 0-1,0 12 0,1-16-51,0 1 0,0 0-1,1 0 1,-1 0-1,1-1 1,0 1 0,1 0-1,-1-1 1,1 1-1,0-1 1,0 1 0,0-1-1,1 0 1,-1 0-1,1 0 1,0 0 0,0-1-1,1 1 1,-1-1-1,1 0 1,-1 0 0,8 5-1,-5-5 19,0 0 0,1-1-1,-1 1 1,1-1 0,-1-1 0,1 1-1,0-1 1,0 0 0,0 0-1,0-1 1,0 0 0,-1 0 0,1-1-1,0 0 1,9-2 0,-3-1 71,0 0 0,-1 0 1,1-2-1,-1 1 0,0-2 1,0 1-1,-1-2 0,13-9 1,-18 12-84,0 0 1,0 0 0,-1-1-1,0 1 1,0-1 0,0 0-1,-1 0 1,0-1 0,0 1-1,0-1 1,-1 0 0,0 0-1,0 0 1,-1-1 0,3-13 0,-5 17-71,0 1 0,-1 0 1,1 0-1,0-1 0,-1 1 1,0 0-1,0 0 1,0 0-1,0 0 0,0 0 1,-1 0-1,1 0 0,-1 0 1,0 1-1,0-1 1,0 0-1,0 1 0,0 0 1,-1-1-1,1 1 0,-1 0 1,1 0-1,-1 1 1,0-1-1,1 0 0,-1 1 1,0 0-1,-4-2 0,-6-2-342,1 1-1,-1 0 1,0 1-1,-1 1 1,-17-2-1,23 3 183,1 1 0,-1 0-1,0 1 1,0 0 0,-13 3-1,0 3-459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4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15643,'0'0'1561,"19"0"-897,9 0-232,10-1 784,12-5-360,12 2-240,1-3-63,4 2-305,-1 1-224,-12 3-448,-8 1-281,-17 1 2026,-10 3-1393,-18 2 40,-4 3-64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16139,'0'5'1713,"10"-2"-841,10-3-280,12-1 816,5-4-311,11 1-241,2-3-152,3-2-520,4 4-440,-8-1-664,-3-3 768,-13 1-160,-6 1-176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3:45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15059,'-4'14'1793,"4"-1"-849,7 0-248,5-6 1400,6 0-871,8-2-313,3-4-200,6 1-680,6-2-392,0-2 408,2-4-216,-8-2-104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4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17140,'1'2'140,"0"-1"1,0 0-1,0 1 1,0-1-1,0 0 1,0 0-1,1 0 1,-1 0 0,0 0-1,0 0 1,1 0-1,-1 0 1,1-1-1,-1 1 1,1 0-1,-1-1 1,4 1-1,33 6 1173,-16-4-560,-13-1-631,13 3 102,0 0 1,37 15-1,-55-18-220,1 0 0,-1-1 0,0 1 0,0 1 1,0-1-1,0 1 0,-1 0 0,1-1 0,-1 1 0,1 1 0,-1-1 1,0 1-1,0-1 0,-1 1 0,1 0 0,-1 0 0,0 0 0,0 0 1,0 0-1,2 7 0,-4-7-7,0 0 1,0-1 0,0 1-1,0-1 1,0 1-1,-1 0 1,0-1-1,0 1 1,0-1 0,0 1-1,0-1 1,-1 0-1,0 1 1,1-1-1,-4 4 1,-5 6-15,1-1 1,-17 15-1,14-15-17,-15 17-67,-29 31-473,-81 67 0,99-100 349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46 16964,'1'-1'198,"1"-1"0,-1 1 1,1-1-1,-1 1 0,0-1 0,0 0 1,0 0-1,0 0 0,0 0 1,0 0-1,0 0 0,0-2 1,-1 3-145,0 1 1,0-1 0,0 0 0,0 0 0,-1 0 0,1 1-1,0-1 1,0 0 0,-1 0 0,1 0 0,0 1 0,-1-1-1,1 0 1,-1 1 0,1-1 0,-1 0 0,1 1-1,-1-1 1,1 1 0,-1-1 0,0 1 0,1-1 0,-1 1-1,0-1 1,1 1 0,-1-1 0,0 1 0,0 0-1,0 0 1,1-1 0,-1 1 0,0 0 0,0 0 0,0 0-1,-1 0 1,-3-1 53,0 1 0,0 0 0,0 0 0,0 0 0,0 1 1,0 0-1,0 0 0,0 0 0,0 0 0,0 1 0,0 0 0,1 0 0,-6 3 0,-3 2-52,0 1 0,0 1 1,-13 10-1,14-8-39,0 0 1,0 1-1,-17 23 1,25-30-17,1 0 0,-1 1 0,1-1 1,0 0-1,1 1 0,-1 0 0,1-1 0,0 1 1,1 0-1,-1 0 0,1 0 0,0 1 0,0 5 1,2-11-1,-1 1 1,0-1 0,0 0-1,1 0 1,-1 1 0,1-1-1,-1 0 1,1 0 0,-1 0 0,1 0-1,0 0 1,-1 0 0,1 0-1,0 0 1,0 0 0,0 0-1,0 0 1,0 0 0,0 0-1,0-1 1,0 1 0,0-1 0,0 1-1,0 0 1,1-1 0,-1 0-1,0 1 1,0-1 0,1 0-1,-1 1 1,0-1 0,0 0-1,1 0 1,-1 0 0,0 0-1,1-1 1,1 1 0,5-1 5,-1 0 0,0-1 1,1 1-1,-1-1 0,8-4 1,10-6-4,0-1-1,-1-1 1,-1-1 0,0-2 0,-1 0 0,-1-1 0,22-24-1,-30 24-52,-12 14 14,-6 13 15,2-4 8,0 0-1,0 0 1,1 0-1,0 0 0,0 1 1,1-1-1,-1 1 1,1-1-1,1 1 0,-1-1 1,1 1-1,-1 0 1,3 10-1,-2-12-59,1-1 0,0 1-1,0-1 1,0 1 0,1-1-1,-1 0 1,1 0 0,-1 1-1,1-1 1,0 0 0,1 0 0,-1-1-1,0 1 1,1 0 0,0-1-1,-1 0 1,1 1 0,0-1-1,0 0 1,0-1 0,0 1 0,7 2-1,-2-1-10,0-1 0,0 0 0,0-1 0,1 1-1,-1-2 1,0 1 0,9-1 0,27-2-367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6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18076,'20'-2'1616,"4"2"-1064,4-5-208,13 2 665,2-1-337,4-1-168,1 1-136,-5 4-488,-9-4-280,-5 1-544,-8 1 768,-15 1-168,-3 2-105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6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16468,'-2'4'1824,"8"0"-928,8-2-312,12-2 1049,1 0-377,15 0-392,1 0-112,0 0-248,1 0-208,-5 1-832,-7 2 1544,-5 1-1000,0 2 32,-10-5 8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7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18908,'-7'41'3634,"-27"257"-1392,33-289-2203,1-1 0,0 1 0,1-1 0,2 13 0,-2-20-70,-1 1 0,0-1-1,0 0 1,1 0 0,-1 1 0,0-1-1,1 0 1,-1 0 0,1 0-1,0 0 1,-1 1 0,1-1-1,0 0 1,0 0 0,-1 0-1,1-1 1,0 1 0,0 0-1,0 0 1,0 0 0,0-1-1,0 1 1,1 0 0,-1-1-1,0 1 1,0-1 0,0 0-1,1 1 1,-1-1 0,0 0-1,0 0 1,1 0 0,-1 1-1,0-1 1,0 0 0,1-1-1,1 1 1,-2 0 9,0-1-1,0 1 1,0-1-1,-1 1 1,1-1 0,0 1-1,0-1 1,0 1-1,0-1 1,-1 0-1,1 1 1,0-1 0,-1 0-1,1 0 1,0 1-1,-1-1 1,1 0 0,-1 0-1,0 0 1,1-1-1,3-10-274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7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15211,'14'4'1785,"6"-1"-849,4 0-304,11-3 1048,2-1-319,12-4-201,0 0-152,9-3-368,5 1-128,6-1-200,0 0-120,-3 1-384,-4 0-224,-9 3-432,-5 1-256,-12-1 816,-10-2-232,-12 6-184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8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26 16692,'22'-17'2300,"-10"8"1729,-18 30-1713,-71 139-1710,22-47-595,31-67-1,13-27 0,2 0-1,-10 25 0,19-43-4,0 0-1,-1-1 1,1 1 0,0 0-1,0-1 1,0 1-1,-1 0 1,1-1-1,0 1 1,0 0 0,0-1-1,0 1 1,0 0-1,0 0 1,0-1 0,0 1-1,0 0 1,1-1-1,-1 1 1,0 0-1,0-1 1,1 1 0,-1 0-1,0-1 1,1 1-1,-1-1 1,0 1 0,1-1-1,-1 1 1,1 0-1,-1-1 1,1 0-1,-1 1 1,1-1 0,0 1-1,-1-1 1,1 0-1,-1 1 1,1-1 0,0 0-1,-1 0 1,1 1-1,0-1 1,0 0-1,-1 0 1,1 0 0,0 0-1,-1 0 1,1 0-1,1 0 1,4 0 24,-1-1 0,1 0 0,0 0 0,-1 0 0,7-3 0,109-40 184,-106 37-520,0-1 1,-1 1 0,0-2 0,-1 0 0,23-20 0,-30 24 203,-1 0 0,-1-1-1,1 1 1,-1-1 0,0 0 0,0 0 0,3-9-1,4-13-457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1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17796,'-7'25'1640,"-1"5"-984,-2 4-240,0 3 633,1 2-169,-2 4-216,0 3-120,1 3-200,2-1-144,-2-2-592,1-1-496,1-5 768,3-6-120,4-11-88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27.9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56 19460,'-3'1'1368,"1"2"-1296,2 0-352,0-4-248,3-12 416,3-7-24,0-9-72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38.40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41 234 15403,'-32'23'2210,"27"-22"-1531,7-7-110,12-10 35,9 1-376,1 1 0,1 1-1,0 1 1,29-9-1,-23 9-192,90-30 0,137-30 0,-136 41-128,-111 27 44,-31 10 9,-270 100 489,9 21 426,261-118-769,0 1 0,0 1 0,1 1 0,-25 20-1,95-57-809,310-154-1775,-210 110 1746,-150 68 697,-5 1 26,-11 5 2,-111 46 17,67-25-43,0-3 0,-99 24 0,102-38 34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4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125 106 15427,'0'0'91,"0"-1"-1,0 1 0,0 0 0,0 0 1,0 0-1,1 0 0,-1 0 0,0 0 1,0 0-1,0 0 0,0 0 0,0 0 1,1 0-1,-1 0 0,0 0 1,0 0-1,0 0 0,0 0 0,0 0 1,1 0-1,-1 0 0,0 0 0,0 1 1,0-1-1,0 0 0,0 0 1,1 0-1,-1 0 0,0 0 0,0 0 1,0 0-1,0 0 0,0 1 0,0-1 1,0 0-1,0 0 0,0 0 0,1 0 1,-1 0-1,0 0 0,0 1 1,0-1-1,0 0 0,0 0 0,0 0 1,0 0-1,0 1 0,0-1 0,0 0 1,0 0-1,1 16 1737,-3 19-1177,2-33-437,-9 195-2551,9-197 2293,0 0 0,0-1 0,0 1 0,0 0 1,0 0-1,0 0 0,0 0 0,0 0 0,0 0 0,0 0 0,0 0 0,0-1 0,0 1 0,-1 0 0,1 0 1,0 0-1,0 0 0,0 0 0,0 0 0,0 0 0,0 0 0,0 0 0,-1 0 0,1 0 0,0 0 1,0 0-1,0 0 0,0 0 0,0 0 0,0-1 0,0 1 0,-1 0 0,1 0 0,0 1 0,0-1 1,0 0-1,0 0 0,0 0 0,0 0 0,-1 0 0,1 0 0,0 0 0,0 0 0,0 0 0,0 0 0,0 0 1,0 0-1,0 0 0,0 0 0,-1 0 0,1 0 0,0 1 0,0-1 0,0 0 0,0 0 0,0 0 1,0 0-1,0 0 0,0 0 0,0 0 0,0 1 0,0-1 0,0 0 0,-7-9-1467,-9-20 151,-35-64-2042,19 29 6538,31 61-2931,0 0 0,-1 0-1,1 0 1,0-1 0,1 1-1,-1-1 1,0 1 0,1-1-1,0 1 1,0 0 0,0-1-1,0 1 1,1-1 0,-1 1-1,1-1 1,0 1 0,0 0-1,2-4 1,-1 2 85,1 0 0,0 0 0,0 0 0,1 0 0,0 1 0,-1-1 0,2 1 0,-1 0 0,0 1-1,7-5 1,-3 2-62,1 1-1,0 0 1,0 0 0,0 1-1,0 0 1,1 1-1,-1 0 1,1 1-1,0 0 1,0 0-1,0 1 1,14 0-1,-20 1-212,0 0 0,-1 1 1,1 0-1,0-1 0,-1 1 0,1 1 0,-1-1 0,1 0 0,-1 1 1,1 0-1,-1 0 0,0 0 0,0 0 0,0 0 0,0 1 0,-1-1 1,1 1-1,0 0 0,-1 0 0,0 0 0,0 0 0,0 0 0,0 0 1,2 7-1,-2-6-12,-1 0 0,0 1 1,0-1-1,-1 0 0,1 0 0,-1 1 1,0-1-1,0 0 0,0 1 1,-1-1-1,0 0 0,0 0 1,0 0-1,0 1 0,0-1 0,-1 0 1,0-1-1,0 1 0,0 0 1,0 0-1,-4 4 0,-18 18 113,19-22-154,0 1-1,1 0 1,0 0 0,-1 0-1,2 0 1,-7 11 0,10-14 4,-1 0 1,0 0-1,1 0 1,-1 0-1,1 0 1,0 0-1,0 1 1,0-1-1,0 0 1,0 0-1,0 0 1,1 0-1,-1 0 1,1 1-1,0-1 1,-1 0-1,1 0 1,0 0-1,0 0 1,0-1-1,0 1 1,0 0-1,1 0 1,-1-1-1,3 3 1,2 2-42,0 0 1,0-1 0,12 8-1,-12-9 81,0 0 1,0 0-1,-1 1 0,10 10 0,-15-15 17,1 1 1,-1-1 0,0 1 0,1-1-1,-1 1 1,1 0 0,-1-1-1,0 1 1,0 0 0,1-1 0,-1 1-1,0 0 1,0-1 0,0 1 0,0 0-1,0-1 1,0 1 0,0 0-1,0 0 1,0-1 0,0 1 0,0 0-1,0-1 1,-1 1 0,1 0-1,0-1 1,-1 2 0,0 0 33,0-1 1,0 0 0,-1 1-1,1-1 1,-1 0-1,1 1 1,-1-1-1,1 0 1,-1 0 0,-2 1-1,-2 1 75,1-1-1,-1 0 0,0 0 0,0 0 1,-11 1-1,16-3-126,-8 1 29,-1 0-1,1-1 1,-1 0-1,1 0 0,-19-4 1,28 4-58,-1 0 0,1-1 0,-1 1-1,1 0 1,0 0 0,-1-1 0,1 1 0,0 0 0,-1-1 0,1 1 0,0 0 0,-1-1-1,1 1 1,0-1 0,0 1 0,0 0 0,-1-1 0,1 1 0,0-1 0,0 1 0,0-1 0,0 1-1,0-1 1,0 1 0,0-1 0,0 1 0,0-1 0,0 1 0,0-1 0,0 1 0,0 0-1,0-1 1,0 1 0,0-1 0,1 1 0,-1-1 0,0 1 0,0-1 0,1 1 0,-1 0 0,0-1-1,0 1 1,1 0 0,-1-1 0,0 1 0,1-1 0,15-18-106,-2 7-200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36.4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47 591 13435,'-46'79'10523,"98"-169"-7092,0 0-2917,83-137 107,-97 172-466,86-97 0,-107 138-134,-14 11-19,0 1 0,0 0 1,0-1-1,-1 1 1,1-1-1,-1 0 1,3-3-1,7-8-20,-8 10 9,-8 9 17,-7 28-29,1 1 59,0 1 0,-6 53-1,11-59-16,-2 9 11,-9 51 0,-9 177 0,25-255 29,0 0-216,-4-25-677,0-7-750,3 13 1171,-1 0-1,0 0 0,-6-15 0,-4-3-340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37.05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7 629 13555,'-2'5'784,"-3"10"1521,7-13-752,4-7 306,7-10-1057,0-1-1,-2-1 0,0 0 1,16-31-1,6-12-309,-31 56-473,271-414 1182,-261 396-1047,-10 18-76,0 0 1,0 0 0,0 0 0,1 1 0,4-6 0,-6 36-29,-2 18-29,-3 0 0,-12 61 0,-29 88 83,-2 5-121,43-165-376,1 0 1,1 41 0,2-73 286,-9-10-1729,-2 0 1268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48.3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1632 16059,'0'-1'119,"-1"0"-1,0 0 1,1 0 0,0 0-1,-1 0 1,1 0-1,-1 0 1,1 0-1,0-1 1,0 1-1,0 0 1,0 0-1,0 0 1,0 0-1,0-1 1,0 1-1,0 0 1,0 0-1,1 0 1,-1 0 0,0 0-1,2-2 1,12-28 615,-14 30-694,16-26 1105,1 1 0,36-43 1,55-48 588,-94 103-1579,1245-1195 2822,-1236 1189-2979,86-71 0,-165 144-3528,54-50 2879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49.14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1 532 16876,'-1'0'64,"1"0"1,0 1 0,0-1 0,0 0 0,0 0 0,0 0 0,0 0 0,0 1 0,0-1 0,0 0-1,0 0 1,1 0 0,-1 0 0,0 0 0,0 1 0,0-1 0,0 0 0,0 0 0,0 0-1,0 0 1,0 0 0,0 0 0,0 1 0,0-1 0,1 0 0,-1 0 0,0 0 0,0 0-1,0 0 1,0 0 0,0 0 0,0 0 0,1 0 0,-1 0 0,0 0 0,0 0 0,0 1-1,0-1 1,0 0 0,1 0 0,-1 0 0,0 0 0,0 0 0,0 0 0,1-1 0,8-3 1177,7-10 44,114-122 3053,58-75-3180,-75 83-561,-78 86-408,-42 53-170,0 0 0,1 0-1,0 1 1,-7 19-1,-18 61-82,22-65 76,-83 254-1398,85-256-665,5-23 1431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49.57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 99 19316,'-11'7'2113,"12"-7"-1193,7-1-320,16-8 1160,6-1-383,10 0-441,6-3-184,7 0-344,4 0-136,4 5-272,-4-1-216,-8 3-480,1 4-248,-13-1-513,-1 1-271,-10-1 1128,-5 0-368,-5 2-137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50.0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155 103 17156,'0'1'101,"-1"-1"1,1 0-1,0 0 1,-1 0-1,1 0 1,0 0-1,-1-1 1,1 1 0,-1 0-1,1 0 1,0 0-1,-1 0 1,1 0-1,0 0 1,0 0-1,-1-1 1,1 1-1,0 0 1,-1 0-1,1-1 1,0 1 0,0 0-1,-1 0 1,1-1-1,0 1 1,0 0-1,0 0 1,-1-1-1,1 1 1,0 0-1,0-1 1,0 1-1,0-1 1,6-11 2178,25-13 165,-25 21-1980,4-4-167,1 1 1,0 0 0,1 1 0,0 1 0,0-1 0,14-3 0,-22 8-276,0-1 0,0 1 1,0 0-1,0 0 0,1 1 1,-1-1-1,0 1 0,0 0 1,1 0-1,-1 0 0,0 1 1,0-1-1,1 1 1,-1 0-1,0 0 0,0 1 1,0-1-1,0 1 0,0 0 1,0 0-1,6 5 0,-8-5-21,0 0-1,-1 0 0,1 0 0,-1 0 1,1 0-1,-1 1 0,0-1 0,1 0 1,-1 1-1,-1-1 0,1 1 0,0-1 1,-1 1-1,1-1 0,-1 1 0,1 3 0,-1-1 0,-1 0-1,1 0 0,-1 0 0,0 0 1,0 0-1,-1 0 0,-3 9 0,-2 0 1,0-1 0,-1 1 0,-1-2-1,-16 20 1,-10 5 76,-1-2 1,-3-2-1,0-1 0,-82 48 1,116-76-52,-24 12 80,28-15-96,0-1 0,0 1 0,0-1 0,0 1 0,-1-1-1,1 1 1,0-1 0,0 0 0,-1 0 0,1 0 0,0 1 0,0-1 0,-1 0-1,1-1 1,0 1 0,0 0 0,-1 0 0,-1-1 0,2 0-9,1 0 1,0 1-1,-1-1 1,1 0-1,0 0 1,0 1-1,0-1 1,0 0-1,-1 0 1,1 1-1,0-1 1,0 0-1,0 0 1,1 0-1,-1 1 1,0-1-1,0 0 1,0 0-1,1 0 1,-1 1-1,0-1 1,0 0-1,1 1 1,-1-1-1,1 0 1,-1 1 0,1-1-1,-1 0 1,1 0-1,17-20-109,-18 20 99,1 0 0,0 0 0,0 1 0,0-1 0,-1 0 1,1 1-1,0-1 0,0 1 0,0-1 0,0 1 0,0-1 0,0 1 0,0 0 0,0-1 0,0 1 0,1 0 0,-1 0 0,0 0 0,0 0 0,0 0 0,0 0 0,0 0 0,0 0 1,0 0-1,0 1 0,0-1 0,0 0 0,0 1 0,0-1 0,0 1 0,0-1 0,0 1 0,0-1 0,0 1 0,0 0 0,0-1 0,-1 1 0,1 0 0,0 0 0,0 0 0,-1 0 1,1 0-1,-1-1 0,1 1 0,-1 0 0,1 0 0,0 2 0,3 6-40,-1 0 0,0 0 0,0 1 0,2 11 0,-4-14 32,3 9-15,0 1 0,0-1 0,2 0 0,13 28 1,-17-41 35,0 1 1,0-1-1,0 0 1,0 0 0,1-1-1,-1 1 1,1 0 0,0-1-1,0 0 1,0 1 0,0-1-1,4 2 1,-4-3 4,0 0 1,0-1-1,0 1 0,-1-1 1,1 1-1,0-1 1,0 0-1,0 0 0,0 0 1,0 0-1,0-1 0,-1 1 1,1-1-1,0 0 1,0 1-1,-1-1 0,1-1 1,3 0-1,2-3 26,0 1-1,0-1 1,0-1-1,-1 0 1,0 0-1,0 0 1,0-1 0,-1 1-1,0-2 1,0 1-1,-1-1 1,6-10-1,-7 12-79,-1-2 0,0 1 0,0 0-1,0-1 1,-1 1 0,0-1 0,-1 1-1,1-1 1,-1 0 0,-1 0 0,0 0-1,0 0 1,0 0 0,-4-13 0,0 4-93,3 2-71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2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57 105 769,'0'0'2146,"-13"-17"-192,13 11-1488,0 0 1,0 1-1,0-1 1,0 1-1,-1-1 1,0 1 0,-1-1-1,1 1 1,-1-1-1,0 1 1,0 0 0,0 0-1,-1 0 1,-3-5-1,6 10-396,-1 0 0,1 0-1,0 0 1,0-1 0,-1 1-1,1 0 1,0 0 0,0 0-1,-1 0 1,1 0 0,0 0-1,0 0 1,-1 0 0,1 0-1,0 0 1,0 0 0,-1 0-1,1 0 1,0 0 0,0 0-1,0 0 1,-1 0 0,1 0-1,0 0 1,0 1 0,-1-1-1,1 0 1,0 0 0,0 0-1,0 0 1,-1 0 0,1 1-1,0-1 1,0 0 0,0 0 0,-1 0-1,1 1 1,0-1 0,0 0-1,0 0 1,0 0 0,0 1-1,0-1 1,0 0 0,0 0-1,-1 1 1,1-1 0,0 0-1,0 0 1,0 1 0,0-1-1,0 0 1,0 0 0,0 1-1,1-1 1,-1 0 0,0 0-1,0 1 1,0-1 0,-7 35 742,2 41-920,5-31 175,1 1-1,3-1 1,10 46 0,48 344 124,-31-174-142,-4 42 72,-5-35-34,13 186 479,-38-381-368,0-3-3530,3-72 1106,-3-8-1799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3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6 448 4484,'-5'24'3745,"4"-19"4127,3-11-7633,0 0 0,0 0 1,1 0-1,0 1 0,0-1 1,0 1-1,1 0 0,0 0 1,0 0-1,5-5 1,4-6-39,241-351-222,-253 365 28,0 0 0,0 0 1,1 0-1,-1 1 0,0-1 0,1 0 1,-1 1-1,1-1 0,0 1 0,-1-1 1,1 1-1,0 0 0,0 0 0,0 0 1,0 0-1,0 0 0,0 0 0,0 0 1,0 1-1,0-1 0,4 0 0,-4 2-11,0 0-1,0 0 0,0 1 0,-1-1 0,1 0 1,0 1-1,0-1 0,-1 1 0,1-1 0,0 1 1,-1 0-1,0 0 0,1-1 0,-1 1 0,0 0 1,0 0-1,0 0 0,0 1 0,-1-1 0,2 4 1,4 9 33,65 153 455,-57-140-823,1 0 0,2-2-1,36 46 1,4-4-3996,-31-42-491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5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364 135 12876,'4'-9'566,"-2"6"-547,3-9 517,0 1 0,-1-1 1,0 0-1,2-14 0,-5 24-443,-1 1 0,1-1 0,-1 1 0,1-1 0,-1 1-1,0-1 1,0 1 0,0-1 0,0 1 0,0-1 0,0 1 0,0-1 0,-1 1 0,1-1 0,0 1 0,-1-1-1,1 1 1,-1-1 0,0 1 0,1 0 0,-1-1 0,0 1 0,0 0 0,0 0 0,0 0 0,0-1 0,0 1 0,0 0-1,0 0 1,-1 0 0,1 1 0,0-1 0,0 0 0,-1 0 0,1 1 0,-1-1 0,1 1 0,-1-1 0,1 1-1,0-1 1,-1 1 0,0 0 0,1 0 0,-1 0 0,1 0 0,-1 0 0,1 0 0,-1 0 0,-2 1 0,-1 1-42,1-1 1,-1 1 0,0 0 0,1 0-1,-1 0 1,1 1 0,0 0-1,-1-1 1,2 2 0,-1-1 0,0 0-1,0 1 1,1-1 0,0 1-1,0 0 1,0 0 0,-2 5 0,-7 10 150,1 1 0,-12 29 0,12-18-50,1 0 1,1 0-1,1 1 0,2 0 1,1 1-1,2-1 0,1 54 1,5-33 168,2 0 0,3 0 1,27 99-1,-35-151-278,-1-5-209,0 1 1,0 0 0,-1 0 0,1-1 0,-1 1 0,1 0 0,-1 0 0,0 0 0,0 1 0,-1-1 0,-3-4 0,-8-10-999,-25-43-1823,-53-86-2117,38 46 6597,53 99-1364,1 0 1,-1 1-1,1-1 0,-1 0 1,1 1-1,-1-1 0,1 0 1,0 0-1,-1 1 0,1-1 1,0 0-1,-1 0 0,1 0 1,0 1-1,0-1 0,0 0 1,0 0-1,0 0 0,0 0 1,0 1-1,0-1 0,0 0 1,1 0-1,-1 0 0,0 0 1,0 1-1,1-1 0,-1 0 1,0 0-1,1 1 0,-1-1 1,1 0-1,-1 1 0,1-1 1,-1 0-1,1 1 0,0-1 1,0 0-1,35-2 2674,-22 3-2931,5 0 265,84-4-863,-36-7-4183,-25 0-302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5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0 9161,'0'0'12849,"-11"10"-12411,2-2-273,0 1 0,1 0 0,0 0 0,0 0 0,1 1 0,1 0 0,-1 1 0,1-1 0,1 1 0,-6 19 0,7-16-92,1 1 0,0-1 0,1 1 0,1 0 0,1-1 0,0 1 0,0 0 0,2 0 0,0-1 0,0 1 0,8 23 0,-7-32-187,-1 0 1,1 0-1,0 0 1,0-1-1,1 1 1,0-1-1,0 0 1,0 0-1,0 0 0,1 0 1,0-1-1,6 5 1,-6-6-370,1 0 0,0 0 0,-1 0 1,1-1-1,0 0 0,1 0 0,-1-1 0,0 0 1,0 0-1,1 0 0,-1-1 0,0 1 0,1-2 1,8 0-1,15-5-4535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52 17308,'4'0'473,"16"0"1699,39-5 0,-53 5-2082,0-2 0,-1 1 0,1-1 0,0 0 0,-1 0 0,1 0-1,-1-1 1,1 0 0,-1 0 0,0 0 0,5-5 0,-10 8-72,0 0 1,0 0 0,1 0-1,-1-1 1,0 1 0,0 0-1,0 0 1,1 0-1,-1-1 1,0 1 0,0 0-1,0 0 1,0 0 0,0-1-1,1 1 1,-1 0 0,0-1-1,0 1 1,0 0 0,0 0-1,0-1 1,0 1 0,0 0-1,0 0 1,0-1 0,0 1-1,0 0 1,0-1-1,0 1 1,0 0 0,0 0-1,0-1 1,-1 1 0,1 0-1,0 0 1,0-1 0,0 1-1,0 0 1,0 0 0,-1-1-1,1 1 1,0 0 0,0 0-1,0 0 1,-1 0 0,1-1-1,0 1 1,0 0-1,-1 0 1,1 0 0,0 0-1,0 0 1,-1 0 0,1-1-1,0 1 1,0 0 0,-1 0-1,-18-4 648,5 5-604,1 0-1,-1 1 1,0 0 0,1 1 0,0 1 0,0 0 0,0 0 0,0 1 0,0 1-1,1 0 1,0 1 0,0 1 0,1-1 0,-14 14 0,23-20-68,0 1 1,0 0 0,0 0-1,0 1 1,0-1-1,0 0 1,1 1 0,-1-1-1,1 1 1,0-1-1,-1 1 1,1 0 0,1 0-1,-1-1 1,0 1-1,1 0 1,-1 0 0,1 0-1,0 4 1,0-5-59,1 0-1,-1 0 1,1 0 0,0 0-1,0 0 1,0 0 0,0 0-1,0-1 1,1 1 0,-1 0 0,0-1-1,1 1 1,-1-1 0,1 1-1,0-1 1,-1 0 0,1 0-1,0 0 1,0 0 0,0 0 0,0 0-1,0 0 1,0 0 0,0-1-1,0 1 1,0-1 0,3 1-1,6 0-441,0 0-1,0-1 1,1-1-1,-1 1 1,0-2-1,0 1 1,0-2-1,0 1 1,0-1-1,17-8 1,11-5-753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6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1 2594,'0'0'17489,"-58"67"-16400,32-36 128,-2 0-352,0 2-609,10-3-192,1 0-32,4-6-64,5-5-608,3-5-1090,-1-8-1217,2-6-1473,-1-4-4196</inkml:trace>
  <inkml:trace contextRef="#ctx0" brushRef="#br0" timeOffset="1">0 18 14318,'0'0'6181,"56"27"-4387,-26-13-801,11 3-256,0 1-449,6-4-256,-4 3-64,0-1-801,-4-2-1889,-9-4-866,-8-5-640,-3-5-3747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6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16335,'0'0'3396,"25"51"-1410,-12-26-929,-2 5-289,-4 5-191,-3 1-385,-4 4-160,-5 1 64,-20-1 0,-5 4-160,-5-2-416,-1-4-705,-3-5-1538,7-8-2882,1-10-6182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2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62 192 4901,'9'-4'1745,"5"-3"-1052,89-47 4159,-92 48-3937,0-1 0,-1-1 1,0 1-1,0-2 0,-1 1 0,0-2 0,12-15 0,-20 24-785,0 0 1,0-1-1,0 1 1,0 0-1,0-1 1,0 1-1,-1-1 1,1 1-1,-1-1 1,1 1-1,-1-1 1,0 1-1,1-1 1,-1 0-1,0 1 1,0-1-1,0 1 1,0-1-1,-1-2 1,0 3-70,1 0 0,-1 0 0,1 0 0,-1 0 0,0 1 0,0-1 0,0 0 0,1 0 0,-1 1 0,0-1 0,0 0 0,0 1 0,0-1 0,0 1 0,0-1 0,0 1 0,0 0 0,0-1 0,0 1 0,-1 0 0,0 0 0,-5-1-25,1 1 0,-1 0 0,0 0 0,0 1 0,0 0 0,1 0 0,-1 0 0,-7 3 0,1 2-54,-1 0-1,1 1 1,0 0 0,1 1 0,0 1 0,0 0-1,1 0 1,-16 17 0,20-18 11,0 0 0,0 0 1,0 0-1,1 1 0,1 0 1,-1 0-1,1 1 0,1 0 1,0 0-1,0 0 0,1 0 1,-3 16-1,6-24 6,0 0 1,0 0 0,0 1-1,0-1 1,0 0-1,0 0 1,0 0-1,1 0 1,-1 0-1,1 0 1,0 0-1,0 0 1,-1-1-1,1 1 1,0 0-1,1 0 1,-1 0-1,0-1 1,0 1 0,1-1-1,-1 1 1,3 1-1,-1-1 1,1 1 0,0-1 1,0 0-1,0-1 0,0 1 0,0-1 0,0 1 0,1-1 0,-1-1 0,5 2 1,6-1 12,1-1 0,-1 0 0,0-1 0,0 0 0,21-6 0,-23 3 44,0 0 0,-1 0-1,0-2 1,0 1 0,0-2-1,0 1 1,-1-2 0,0 1 0,10-11-1,-16 14-42,-1 0 0,1 0 0,-1 0-1,0-1 1,-1 0 0,1 0 0,-1 0 0,1 0-1,-2-1 1,1 1 0,-1-1 0,1 0-1,-1 0 1,-1 0 0,1 0 0,-1 0 0,0 0-1,-1 0 1,0 0 0,1 0 0,-3-12 0,2 17-184,0-1 0,-1 0 0,0 0 0,1 1 0,-1-1 0,0 0 0,1 1 0,-1-1 0,0 1 0,0-1 0,0 1 0,-1-1 0,1 1 0,0 0 0,0 0 0,-1-1 0,1 1 0,-1 0 0,1 0 0,-1 0 0,0 1 0,1-1 0,-4-1 0,-26-2-6876,20 4 2407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3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 12556,'0'0'5434,"5"8"-5156,-5-7-277,1 0 14,1 1-1,-1 0 0,0 0 1,1 0-1,-1 0 0,0 0 1,0 0-1,0 0 0,-1 0 1,1 0-1,-1 0 0,1 1 1,-1-1-1,1 0 0,-1 0 1,0 1-1,0-1 0,0 0 1,-1 0-1,1 1 0,0-1 1,-1 0-1,0 0 0,1 0 1,-1 1-1,0-1 0,0 0 1,0 0-1,0 0 0,0-1 1,-1 1-1,1 0 0,-1 0 1,1-1-1,-1 1 0,1-1 1,-1 1-1,-3 1 0,-110 80 344,115-83-357,-1 0-1,1 0 0,0 1 1,-1-1-1,1 0 1,-1 1-1,1-1 1,-1 0-1,1 1 0,0-1 1,-1 0-1,1 1 1,0-1-1,-1 1 1,1-1-1,0 1 1,0-1-1,-1 1 0,1-1 1,0 1-1,0-1 1,0 1-1,0-1 1,0 1-1,0-1 0,0 1 1,0-1-1,0 1 1,0-1-1,0 2 1,15 4 11,38-6 4,-41 0-15,189 0-6220,-196 0 800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3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12396,'0'0'4964,"71"4"-3458,-36-4-801,1-4-577,5-1-128,5 1-1282,-5-2-2209,2-1-2755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4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310 1 9993,'0'0'4549,"-56"3"-3236,30 14-384,-4 5-64,0 5 576,2 0-128,4 4-416,0-1-480,7-2-225,4-1-128,-4-1-32,6-5-961,0-5-769,3-7-832,3-7-1122,-1-2-2657</inkml:trace>
  <inkml:trace contextRef="#ctx0" brushRef="#br0" timeOffset="1">0 80 13004,'0'0'6567,"56"17"-5575,-31-4-351,1 3-385,4 0-192,1 0-224,5 1-1505,-6-2-1250,1-5-1537,-1-1-7400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4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0 14798,'0'0'4821,"-8"11"-3882,-186 197 924,193-208-1878,0 1-1,0-1 0,0 1 0,1 0 1,-1-1-1,0 1 0,1 0 1,-1 0-1,1-1 0,-1 1 1,1 0-1,-1 0 0,1 0 0,0 0 1,-1-1-1,1 1 0,0 0 1,0 0-1,-1 0 0,1 0 1,0 0-1,0 0 0,0 0 0,0 0 1,0 0-1,0 0 0,1 0 1,-1 0-1,0 0 0,0-1 1,1 1-1,0 1 0,0-1-55,1 0 0,0 0 1,-1 0-1,1 0 0,0 0 0,0-1 0,0 1 0,0-1 0,0 1 1,0-1-1,0 0 0,0 1 0,0-1 0,2-1 0,11 1-757,0-1-1,-1-1 0,18-4 1,25-13-5311,-30 10-411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4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11755,'0'0'6534,"51"3"-4868,-18-3-289,-1 0-352,0 0-352,3 0-417,-10 0-160,1 0-160,-6 0-1505,-1-2-2307,-6-5-3715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5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14798,'0'0'6678,"-5"9"-5952,-16 23-7,3-5-77,-24 46 1,38-65-613,1 0 0,0-1 0,0 1 1,1 0-1,0 1 0,0-1 0,0 0 0,1 0 0,1 1 0,0-1 0,1 15 0,0-20-24,0-1-1,0 1 0,0-1 1,1 1-1,-1-1 1,1 0-1,0 0 1,0 0-1,0 0 0,-1 0 1,2 0-1,-1-1 1,0 1-1,0 0 0,1-1 1,-1 0-1,0 0 1,1 0-1,-1 0 1,1 0-1,0 0 0,-1 0 1,5 0-1,7 2-661,0-1 1,0 0-1,16-1 0,22-3-7474,-29-8 2386</inkml:trace>
  <inkml:trace contextRef="#ctx0" brushRef="#br0" timeOffset="1">242 198 10730,'0'0'11275,"-53"8"-9449,39 10-577,0 5-577,3 3-447,6 1-161,-1 4-64,6 1 0,0-4-1346,0-3-2529,0-5-5190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7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14510,'0'0'5829,"56"2"-3971,-20-2-865,8 0-96,9 0-545,3 0-320,-2 0-32,-2 0-448,-3 0-801,-8 0-1282,-15 0-1409,-4-1-1313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5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117 104 17940,'-5'0'273,"0"1"0,1-1 0,-1 1 0,1 1 0,0-1 0,-1 1 1,1-1-1,0 1 0,0 0 0,0 1 0,0-1 0,0 1 0,1 0 0,-1 0 0,1 0 1,-1 0-1,1 0 0,0 1 0,-2 4 0,0-2-213,1 0-1,0 0 1,1 1-1,-1-1 0,2 1 1,-1 0-1,0 0 1,1 0-1,1 0 1,-1 0-1,0 9 1,2-15-59,0 0 0,0 0 1,-1 0-1,1 0 0,0 0 1,0 0-1,1 0 0,-1 0 0,0 0 1,0 0-1,0 0 0,0 0 1,1 0-1,-1-1 0,1 1 0,-1 0 1,0 0-1,1 0 0,0 0 1,-1-1-1,1 1 0,-1 0 0,1 0 1,0-1-1,1 2 0,-1-2 3,0 0-1,0 0 1,0 1-1,0-1 1,1 0-1,-1 0 1,0 0-1,0-1 0,0 1 1,0 0-1,1 0 1,-1-1-1,0 1 1,0 0-1,0-1 1,0 1-1,1-2 1,7-3 39,-2 0 0,1 0 1,13-13-1,8-11 230,-2 0 0,0-2-1,-3-1 1,0-1 0,19-37 0,-44 67-23,-5 8-161,-9 10-20,-17 37 95,30-49-331,1 1 1,-1-1-1,1 1 1,-1-1-1,1 1 1,0 0-1,0 0 1,1 0-1,-1 0 1,1-1-1,0 1 1,0 0-1,1 6 1,-1-9 106,1 0 1,-1 0 0,1 0-1,-1 0 1,1 0 0,0-1-1,-1 1 1,1 0 0,0 0-1,0 0 1,0 0 0,-1-1 0,1 1-1,2 0 1,-3 0 19,8 4-552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7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13229,'0'0'2017,"77"8"290,-32-8-674,11 0-384,0 0-448,3 0-705,-6-1-128,-3-3-2050,-9-6-4036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8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269 147 5669,'3'-2'88,"10"-10"928,-1 0 1,0-1 0,0 0 0,-2-1-1,0 0 1,0-1 0,9-20-1,-18 34-921,-1 1 0,0-1-1,0 1 1,1 0-1,-1-1 1,0 1-1,0-1 1,0 1-1,0-1 1,1 1 0,-1 0-1,0-1 1,0 1-1,0-1 1,0 1-1,0-1 1,0 1-1,0-1 1,-1 1 0,1-1-1,0 1 1,0 0-1,0-1 1,0 1-1,0-1 1,-1 1-1,1-1 1,0 1 0,0 0-1,-1-1 1,1 1-1,0 0 1,-1-1-1,1 1 1,0 0-1,-1-1 1,1 1 0,-1 0-1,1-1 1,-22 5 1052,-23 20-845,13-1-56,1 1 0,1 1 0,-32 37 0,54-54-259,1 1 0,-1 0 0,2 0 0,-1 0 0,2 0 0,-1 1 0,1 0 0,0 1 0,1-1 0,1 1 0,-1 0 0,2-1 0,-1 1 0,2 1 0,-1-1 0,1 12 0,2-20-77,-1-1-1,0 1 0,1-1 0,0 1 0,-1-1 0,1 1 0,0-1 0,0 0 0,1 1 0,-1-1 1,0 0-1,1 0 0,0 0 0,-1 0 0,1 0 0,0 0 0,0-1 0,0 1 0,0-1 0,3 3 1,6 2-238,-1-1 1,1-1 0,18 6 0,31 13-419,-58-21 731,1-1 0,-1 1 0,1 0 0,-1-1 0,0 1 0,0 0 0,0 0 0,0 1 0,0-1 0,-1 0 0,1 1 0,0-1-1,-1 1 1,0-1 0,0 1 0,0-1 0,0 1 0,1 3 0,-1 1 81,0-1 0,-1 1-1,1 0 1,-1 0 0,-1-1 0,1 1-1,-1 0 1,0-1 0,-1 1 0,0-1-1,0 1 1,0-1 0,-4 7 0,-4 6 417,-1-1-1,-25 30 1,27-37-368,1 0 0,0 0 0,0 0 0,1 1 0,0 0-1,1 0 1,1 1 0,0 0 0,-4 16 0,9-27-178,0-1 0,0 1 0,0 0 1,0-1-1,0 1 0,0-1 0,1 1 0,-1-1 0,1 1 0,-1 0 0,1-1 0,0 0 0,-1 1 1,1-1-1,0 1 0,0-1 0,0 0 0,0 0 0,0 1 0,1-1 0,-1 0 0,0 0 0,0 0 1,1 0-1,-1-1 0,0 1 0,1 0 0,-1 0 0,1-1 0,-1 1 0,1-1 0,0 1 0,1-1 1,0 1-20,-1 0 1,0-1 0,0 1-1,1 0 1,-1 0 0,0 1-1,0-1 1,0 0 0,0 1-1,0-1 1,-1 1 0,1 0 0,0-1-1,-1 1 1,1 0 0,-1 0-1,0 0 1,2 4 0,-1 0 189,-2-1 1,1 1-1,-1 0 1,1-1-1,-2 1 1,1 0-1,-1-1 1,1 1-1,-1-1 1,-1 1-1,1-1 1,-1 1-1,0-1 1,-1 0-1,-5 10 1,-6 8 866,-1 0 0,-20 23 0,3-5-116,20-25-564,-27 45 890,37-57-1134,0 0-1,0 0 0,0 1 1,1-1-1,-1 1 0,1-1 1,0 1-1,1-1 0,-1 1 1,1 0-1,0-1 1,0 9-1,1-11-139,0 0 0,0-1 1,0 1-1,0 0 0,1 0 0,-1 0 0,0-1 1,1 1-1,0-1 0,-1 1 0,1-1 1,0 0-1,-1 1 0,1-1 0,0 0 0,0 0 1,0 0-1,0 0 0,0-1 0,0 1 1,0-1-1,0 1 0,0-1 0,1 1 1,-1-1-1,3 0 0,59-1-5799,-30-7-2803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9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0 202 7111,'0'0'12556,"10"-2"-11563,15-6-438,-1-1 0,0 0 0,0-2 0,-1-1 0,27-19 0,110-89-4,-181 180-946,12-33 292,1 1 0,2 0 1,1 0-1,-4 56 1,8-42-3467,0 2-3443,1-29 110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29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14510,'0'0'6374,"58"-14"-5477,-26 8-225,1 1-544,-1 2-96,2 1-32,-8 2-961,0 0-1217,-7 0-2178,-12 0-2690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0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12300,'0'0'5439,"12"-1"-4419,-8 0-962,20-3 648,0 1 0,1 1 0,-1 1-1,30 2 1,-53-1-703,0 0 0,-1 0-1,1 1 1,0-1-1,0 0 1,-1 0 0,1 1-1,0-1 1,0 0-1,-1 1 1,1-1-1,0 1 1,-1-1 0,1 1-1,-1-1 1,1 1-1,0-1 1,-1 1 0,1-1-1,-1 1 1,0 0-1,1-1 1,-1 1-1,1 0 1,-1 0 0,0-1-1,0 1 1,1 0-1,-1 0 1,0-1 0,0 1-1,0 0 1,0 0-1,0 0 1,0-1-1,0 1 1,0 0 0,0 0-1,0-1 1,0 1-1,-1 0 1,1 0 0,-1 0-1,0 2 10,0 0 0,0 0 1,0-1-1,-1 1 0,1 0 0,-1-1 0,0 1 0,1-1 0,-5 5 0,-50 27 118,47-30-115,1 0-1,0 1 1,-1 0-1,2 1 1,-1-1-1,1 2 0,-8 7 1,18-13-18,0 0 0,1 1 0,-1-2 0,1 1 0,-1 0 0,1-1 1,-1 1-1,1-1 0,-1 0 0,7-1 0,-10 1 3,92-8-1039,-31-6-3052,-15 1-1306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0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16496,'0'0'7014,"50"-14"-6982,-29 14 0,10 0-32,-1 0-480,0 0-1602,2 0-1602,-2 0-2145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0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13869,'0'0'10922,"6"75"-10793,-12-48-97,6 3 0,0 2-64,0-2-353,0 4-416,0-4-896,-4-2-1218,1-3-1569,-3-5-1922</inkml:trace>
  <inkml:trace contextRef="#ctx0" brushRef="#br0" timeOffset="1">0 346 12844,'0'0'5637,"49"0"-4804,-18 0-448,-1 0-321,0 1-705,-4 2-2146,-1 0-1697,1 0-7175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1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61 12300,'0'0'7799,"0"6"-7633,1-1-158,1 0 1,-1 0 0,1 0 0,0 0 0,0-1 0,1 1 0,-1 0 0,1-1 0,0 0 0,0 0 0,0 0 0,1 0 0,-1 0 0,8 5 0,12 16 6,-19-20 40,0 0 0,-1 0 0,1 0 1,-1 1-1,-1-1 0,1 1 0,-1 0 0,0-1 0,0 1 1,-1 0-1,1 0 0,-1 0 0,-1 0 0,1 1 0,-1-1 1,0 0-1,0 0 0,-1 0 0,0 0 0,-3 11 0,3-12 2,-1-1-1,0 1 0,0-1 0,0 0 1,-1 0-1,1 0 0,-1 0 0,0 0 1,0 0-1,-1-1 0,1 0 0,-1 1 1,0-1-1,1-1 0,-1 1 0,0 0 1,-1-1-1,1 0 0,0 0 0,-1 0 1,1-1-1,-1 1 0,0-1 0,1 0 1,-1-1-1,0 1 0,-8-1 0,11 1 14,1-1-1,-1 0 1,0 0 0,0 0-1,1 0 1,-1-1-1,0 1 1,0 0 0,0-1-1,1 1 1,-1-1-1,0 0 1,1 1 0,-1-1-1,1 0 1,-1 0-1,1 0 1,-1 0 0,1 0-1,-1-1 1,1 1-1,0 0 1,0-1 0,0 1-1,0 0 1,-2-4-1,2 1-87,-1-1-1,1 0 0,0 0 1,0 0-1,1 0 0,-1 0 1,1 0-1,0 0 0,1-6 1,0 5-45,0 0 1,0 0 0,0 0 0,0 0 0,1 0 0,0 0-1,1 1 1,-1-1 0,1 1 0,0-1 0,0 1 0,1 0 0,-1 0-1,1 0 1,0 1 0,1-1 0,-1 1 0,10-7 0,3 0 11,1 1-1,1 0 1,0 2 0,24-9 0,-4 2-7,-37 15 61,-1-1 0,1 1 0,-1-1 0,1 1 0,-1-1-1,1 1 1,-1-1 0,1 0 0,-1 0 0,0 0 0,0 0 0,1 0 0,-1 0 0,0 0 0,0 0 0,0 0 0,0-1 0,0 1 0,-1 0 0,1-1 0,0 1 0,0-1 0,-1 1 0,1-1 0,-1 1 0,1-1 0,-1-1 0,0 1 14,-1-1 1,0 1 0,0 0 0,0 0-1,0-1 1,0 1 0,0 0 0,-1 0-1,1 1 1,-1-1 0,1 0 0,-1 0-1,0 1 1,1-1 0,-5-2 0,-7-5 34,-1 0 0,0 1 1,-30-12-1,30 16-685,10 3-4253,13 1-485,8 0-1766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1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0 17040,'0'0'4196,"-65"30"-3139,46-10-416,2 0-321,3 1-256,0 4-64,3-1-64,0 0-384,2-2-353,3-4-609,-3-2-415,7-7 319,-2-7-512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1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12684,'0'0'8456,"34"61"-7751,-10-39-321,-2 2-320,8-2-32,0 1-1537,0-9-4325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20084,'4'6'1897,"-4"-2"-1321,0-1-248,5-1 544,-4-2-648,1-3 128,-2 0-304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6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131 140 13645,'0'0'1292,"10"-12"208,31-37 651,-39 46-1971,0 1 0,-1 0 1,1 0-1,0 0 0,-1-1 0,0 1 0,0-1 0,0 1 0,0-1 0,0 1 0,0-1 1,0 0-1,-1 1 0,0-1 0,1 0 0,-1 0 0,0-3 0,-1 5-125,1-1 1,-1 1-1,0-1 0,1 1 0,-1 0 0,0 0 0,0-1 0,0 1 0,0 0 1,0 0-1,0 0 0,0 0 0,0 0 0,0 0 0,-1 0 0,1 0 0,0 0 1,0 1-1,-1-1 0,1 1 0,-3-2 0,-2 1-51,0-1 1,0 1-1,0 1 0,0-1 1,-1 1-1,1 0 0,0 0 1,0 1-1,0 0 0,0 0 1,0 0-1,-6 3 0,6-1 1,0 0 0,0 1 1,1-1-1,-1 1 0,1 1 0,0-1 0,0 1 0,0 0 1,1 0-1,0 1 0,0-1 0,0 1 0,0 0 0,1 0 0,0 0 1,0 0-1,1 0 0,0 1 0,0-1 0,0 1 0,1 0 0,0 0 1,0-1-1,1 1 0,0 0 0,0 0 0,2 12 0,-1-16-1,0-1-1,1 1 0,-1-1 0,1 1 0,-1-1 0,1 1 1,0-1-1,0 0 0,0 0 0,0 0 0,0 0 1,1 0-1,-1 0 0,0-1 0,1 1 0,0-1 0,-1 1 1,1-1-1,0 0 0,-1 0 0,1 0 0,0-1 0,3 1 1,9 2 13,-1-1 1,1-1 0,18-1 0,-25 0-11,11 0 43,1-2-1,-1 0 0,0-1 1,0-1-1,24-7 0,-35 8-27,1 0-1,-1 0 0,1-1 0,-1 0 0,-1-1 0,1 1 1,0-2-1,-1 1 0,0-1 0,-1 0 0,1 0 0,-1-1 1,8-11-1,-12 16-79,0-1 0,0 0 0,-1 0 1,1 0-1,-1 0 0,0 0 0,0 0 1,0 0-1,0 0 0,-1 0 0,1 0 0,-1 0 1,0 0-1,0-1 0,0 1 0,0 0 1,0 0-1,-1 0 0,1-1 0,-1 1 1,0 0-1,0 0 0,0 0 0,-3-4 0,2 4-499,0 0-1,-1 0 0,1 1 1,-1-1-1,0 1 1,1-1-1,-1 1 0,0 0 1,-1 0-1,1 0 0,0 1 1,0-1-1,-7-1 0,-19-5-5533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6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30 14157,'0'0'8771,"-11"-7"-8562,7 5-198,1-1-4,0 1 0,0 0 0,0 0 0,-1 0 0,1 0 0,0 1-1,-1-1 1,1 1 0,-1 0 0,0 0 0,1 0 0,-1 1 0,0-1 0,0 1 0,1 0 0,-1 0 0,0 0 0,0 1 0,1-1 0,-1 1 0,0 0 0,1 0 0,-1 0 0,0 1 0,-4 2 0,1-1 9,1 1 0,0 0 0,0 0 0,0 0 1,1 1-1,-1 0 0,1 0 0,-5 6 0,9-9-47,0-1 0,0 1-1,0 0 1,0-1 0,0 1-1,0 0 1,0-1 0,1 1-1,-1 0 1,0 0 0,1 0-1,0 0 1,-1 0 0,1-1-1,0 1 1,0 0 0,0 0-1,0 0 1,0 0 0,1 0-1,-1 0 1,1 0 0,-1-1-1,1 1 1,-1 0 0,1 0-1,0-1 1,0 1 0,0 0-1,0-1 1,0 1 0,1-1-1,-1 1 1,0-1 0,2 2-1,9 6-45,-1-1-1,1 0 0,1 0 0,-1-1 0,1-1 0,20 7 1,-14-6 80,-1 1 1,22 14 0,-40-22 4,0 0 0,1 0 1,-1 0-1,0 0 0,0 0 0,0 0 1,1 0-1,-1 0 0,0 0 1,0 0-1,0 1 0,0-1 1,1 0-1,-1 0 0,0 0 1,0 0-1,0 0 0,0 1 0,0-1 1,1 0-1,-1 0 0,0 0 1,0 0-1,0 1 0,0-1 1,0 0-1,0 0 0,0 0 0,0 1 1,0-1-1,0 0 0,0 0 1,0 0-1,0 1 0,0-1 1,0 0-1,0 0 0,0 0 1,0 1-1,0-1 0,0 0 0,0 0 1,0 0-1,0 1 0,0-1 1,-1 0-1,-11 4 421,-20-1 77,30-3-507,-96 1 1406,56-1-3270,34 0-2439,34 0-9937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7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28 12043,'0'0'6011,"-11"-6"-5514,6 2-428,3 2-4,-1 0 0,1 1 0,0-1 0,-1 1 0,1-1 0,-1 1-1,0 0 1,1 0 0,-1 0 0,0 0 0,0 0 0,0 1 0,1-1 0,-1 1 0,0 0 0,0 0-1,0 0 1,0 0 0,0 0 0,0 0 0,0 1 0,1 0 0,-1 0 0,0-1 0,0 1 0,1 1-1,-1-1 1,1 0 0,-1 1 0,1-1 0,-5 5 0,3-2 121,0 0 0,1 0 0,0 0 1,-1 0-1,2 1 0,-1 0 0,-3 7 0,5-11-177,1 0 0,0-1 0,-1 1 0,1 0 0,0 0 0,-1 0-1,1 0 1,0 0 0,0 0 0,0 0 0,0 0 0,0 0 0,0 0 0,0 0 0,0 0 0,0 0-1,0 0 1,1 0 0,-1 0 0,0 0 0,1 0 0,-1 0 0,1-1 0,-1 1 0,1 0 0,-1 0-1,1 0 1,-1-1 0,1 1 0,0 0 0,0 0 0,-1-1 0,1 1 0,0-1 0,0 1 0,0-1-1,0 1 1,-1-1 0,1 1 0,0-1 0,0 0 0,0 0 0,0 1 0,0-1 0,0 0 0,0 0 0,2 0-1,34 3 87,0-2-1,67-6 1,1 0-85,-105 5-9,1 0 0,0 0 1,-1 0-1,1 0 0,0 0 0,-1 0 0,1 1 0,-1-1 1,1 0-1,0 0 0,-1 0 0,1 1 0,-1-1 1,1 0-1,-1 1 0,1-1 0,0 0 0,-1 1 0,0-1 1,1 1-1,-1-1 0,1 1 0,-1-1 0,1 1 0,-1-1 1,0 1-1,0-1 0,1 1 0,-1-1 0,0 1 1,0 0-1,1-1 0,-1 1 0,0 0 0,0-1 0,0 1 1,0-1-1,0 1 0,0 0 0,0-1 0,0 1 1,0 0-1,0-1 0,-1 1 0,1-1 0,0 1 0,-1 0 1,1 7 58,2-7-65,-1 0-1,1-1 0,-1 1 1,1-1-1,-1 0 0,1 1 1,-1-1-1,1 0 0,0 0 1,-1 0-1,1 0 0,-1 0 1,1 0-1,0 0 0,1-1 1,46-17-2872,-4-8-4673,-43 25 7161,23-15-9135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7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12 13549,'0'0'7084,"-7"-2"-7036,-23-8-48,23 13-64,11 8-264,11 8-412,15 2 216,24 20 376,-51-39 150,-1 1-1,0-1 0,0 0 0,1 1 0,-1 0 1,-1-1-1,1 1 0,0 0 0,-1 0 0,1 0 1,-1 0-1,0 0 0,0 0 0,0 0 0,-1 1 1,1 3-1,-1-5 11,-1-1-1,1 1 1,-1-1-1,0 1 1,1-1 0,-1 1-1,0-1 1,0 0-1,0 0 1,0 1 0,0-1-1,0 0 1,0 0 0,0 0-1,-1 0 1,1 0-1,0 0 1,-1 0 0,1-1-1,-1 1 1,1 0-1,-1-1 1,1 1 0,-1-1-1,1 0 1,-1 1 0,1-1-1,-1 0 1,-2 0-1,-52 4 1248,52-4-1115,3 0-142,-1 0 1,0 0-1,0 0 1,0 0-1,0 0 1,0 0-1,0-1 1,0 1-1,1-1 0,-1 1 1,0-1-1,0 0 1,1 1-1,-1-1 1,0 0-1,1 0 1,-1 0-1,1-1 1,-1 1-1,1 0 1,-3-3-1,3 1-501,0 0 0,-1 0 0,2 0 0,-1 0 0,0-1 0,1 1 0,-1 0 0,1 0 0,0 0 0,0 0 0,0-1 0,1-5 0,4-18-6382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6:37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9641,'0'0'10084,"1"10"-8856,2 47 220,-2-13-912,12 72 0,1-20-1043,-15-33-3657,1-63 4084,0 1-1,0-1 1,0 0 0,0 1 0,0-1-1,-1 0 1,1 1 0,0-1 0,0 0-1,0 1 1,-1-1 0,1 0 0,0 0-1,0 1 1,-1-1 0,1 0 0,0 0-1,0 1 1,-1-1 0,1 0 0,0 0-1,-1 0 1,1 0 0,0 1 0,-1-1 0,1 0-1,0 0 1,-1 0 0,1 0 0,-1 0-1,1 0 1,0 0 0,-1 0 0,1 0-1,0 0 1,-1 0 0,1 0 0,0 0-1,-1-1 1,1 1 0,0 0 0,-1 0-1,1 0 1,0 0 0,-1-1 0,1 1-1,0 0 1,0 0 0,-1 0 0,1-1-1,0 1 1,0 0 0,-1-1 0,1 1-1,0 0 1,-1-1 0,-15-15-733,5-1 842,0-1-1,2 0 1,0-1-1,1 0 1,-8-28 0,13 36 603,0-1 0,1 0 0,1 1 0,0-1 0,0 0 1,3-18-1,-2 28-528,1 1 1,-1-1 0,1 1 0,-1-1-1,1 0 1,0 1 0,0 0 0,0-1-1,0 1 1,0 0 0,0-1-1,0 1 1,0 0 0,1 0 0,-1 0-1,0 0 1,1 0 0,-1 0 0,1 0-1,-1 0 1,1 1 0,-1-1 0,1 1-1,-1-1 1,1 1 0,0 0-1,-1-1 1,3 1 0,56-2 242,-46 2-288,81 1-2253,-38 3-2910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38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41 14259,'4'-5'1021,"0"0"0,0 1 0,0-1 0,-1-1 1,5-9-1,0 23-353,-7-3-639,0 1 0,0-1 0,-1 1 0,0-1 0,0 11 0,0 7-20,1 48 42,-10 83 0,4-98-6,2-1-1,3 1 0,8 74 1,39 308 123,-37-259-161,3 185 282,-1-77 350,-11-23 13,-2-39-472,-5 296 779,6-515-959,-13 156-19,0 16-8,12-126 60,1-17 37,-1-1-1,-2 0 0,-10 47 1,-28 105 267,39-179-373,-1 0-1,0 0 1,0 0-1,-7 9 1,-7 16-1901,16-30 1822,0 0 0,1-1-1,-1 1 1,0 0 0,0-1 0,0 1-1,0-1 1,0 0 0,-1 1 0,1-1-1,0 0 1,-1 0 0,1 1 0,-1-1-1,1 0 1,-1-1 0,1 1 0,-3 1-1,-8 1-624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55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6 564 11154,'-6'18'2149,"6"-17"-988,2-3-13,14-27 2235,-7 11-3303,96-148 1787,-57 92-1627,-34 52-180,33-51 547,49-104-1,-92 169-501,4-5 303,-8 13-404,1 0-1,-1 0 0,1 1 1,0-1-1,-1 0 0,1 1 1,-1-1-1,1 0 1,-1 1-1,1-1 0,-1 1 1,0-1-1,1 1 0,-1-1 1,0 1-1,1-1 0,-1 1 1,0-1-1,1 1 0,-1-1 1,0 1-1,0-1 1,0 1-1,0 0 0,1-1 1,-1 1-1,0 0 0,18 40-35,24 39-1,-19-38 60,0 1-14,34 48 0,-49-79-14,1-1 1,0 0 0,1 0-1,0-1 1,0-1-1,1 1 1,1-2 0,23 14-1,-35-21-41,0-1 0,1 1 1,-1-1-1,0 0 0,1 1 0,-1-1 0,1 0 0,-1 0 0,1 1 0,-1-1 1,1 0-1,-1 0 0,1 0 0,-1 1 0,1-1 0,-1 0 0,1 0 0,-1 0 0,1 0 1,-1 0-1,1 0 0,-1 0 0,1 0 0,0 0 0,-1 0 0,1-1 0,-1 1 0,1 0 1,-1 0-1,1 0 0,-1-1 0,0 1 0,1 0 0,-1-1 0,1 1 0,-1 0 1,1-1-1,-1 1 0,0 0 0,1-1 0,-1 1 0,0-1 0,1 1 0,-1-1 0,0 1 1,0-1-1,1 1 0,-1-1 0,0 1 0,0-1 0,0 1 0,0-1 0,0 0 0,3-6-426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58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75 183 8978,'-3'-115'5405,"4"61"-2746,0 40 491,-8 42-2370,1-5-771,0 0 0,2 0 0,1 0 0,-1 31 0,1-17-7,0-1-6,-24 217 27,26-249-22,-8 79 35,9-73-30,0 0 0,0 1 0,1-1 0,0 0 0,1 0 0,3 12 0,-5-31 24,0 0 0,0 0 1,1 0-1,0 0 1,0 0-1,1 0 0,4-13 1,0-1 19,-6 20-46,12-44 44,-3-2 0,-1 1 0,-3-1 0,-1-58 0,-4 105-45,0 1-1,0 0 1,0 0 0,0 0 0,0 0-1,0 0 1,-1-1 0,1 1-1,0 0 1,-1 0 0,1 0 0,-1 0-1,1 0 1,-1 0 0,1 0-1,-1 0 1,0 0 0,1 0 0,-3-1-1,-2 6-33,3 12-3,-1 118-96,1 57 96,0-131-174,1-45-302,0-1 1,1 1 0,1-1-1,3 24 1,-7-50 5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00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3 651 10986,'-2'33'3553,"10"-51"-420,15-46-2251,2 1 1,48-84 0,12-29-701,-16 20 670,-63 138-772,-5 15-75,0 0 1,-1 0 0,1 0 0,0 0 0,1 0 0,-1 0 0,0 0 0,1 0-1,0 1 1,-1-1 0,1 1 0,4-5 0,-4 7-5,0 0 0,0-1 1,0 1-1,0 1 0,0-1 0,0 0 1,0 0-1,0 1 0,0-1 0,0 1 1,-1 0-1,4 1 0,17 3 12,-19-4-13,-1-1-1,1 1 1,0 0-1,-1 0 1,1 0-1,0 0 1,-1 0 0,1 0-1,-1 1 1,0-1-1,1 1 1,-1 0-1,0-1 1,0 1-1,3 4 1,31 39 3,-21-25 1,170 197 52,-178-206-47,0-1 0,0 1-1,-2 1 1,1-1 0,-1 1-1,-1 0 1,0 0 0,-1 0-1,3 16 1,-6-28-23,0 0 0,0 0 0,0 0 0,0 0 1,-1 0-1,1 0 0,0 0 0,0 0 0,0 0 0,0 0 0,0 0 0,0 0 1,0 0-1,0 0 0,-1 0 0,1 0 0,0 0 0,0 1 0,0-1 0,0 0 0,0 0 1,0 0-1,0 0 0,0 0 0,0 0 0,0 0 0,-1 0 0,1 0 0,0 0 1,0 0-1,0 0 0,0 1 0,0-1 0,0 0 0,0 0 0,0 0 0,0 0 1,0 0-1,0 0 0,0 0 0,0 0 0,0 1 0,0-1 0,0 0 0,0 0 0,0 0 1,0 0-1,0 0 0,0 0 0,0 0 0,0 1 0,0-1 0,0 0 0,0 0 1,0 0-1,0 0 0,0 0 0,0 0 0,1 0 0,-1 0 0,0 0 0,0 0 1,0 1-1,-6-8-776,5 7 846,-2-5-344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0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92 13443,'2'-5'300,"0"0"1,0 0-1,0 0 0,-1-1 1,0 1-1,0 0 0,-1-1 1,1-7-1,-1 11-210,-1 1 0,1-1 0,-1 0 0,1 0 0,-1 1 1,0-1-1,1 0 0,-1 1 0,0-1 0,0 1 0,0-1 0,0 1 0,-1 0 0,1-1 0,0 1 0,0 0 0,-1 0 0,1 0 0,-1 0 0,1 0 0,-1 0 1,1 0-1,-1 0 0,0 1 0,1-1 0,-1 1 0,0-1 0,0 1 0,-2-1 0,0 1-19,1 0 0,-1 0 0,0 0 0,0 0 1,0 1-1,1 0 0,-1-1 0,0 1 0,1 0 0,-1 1 0,1-1 0,-1 1 1,1 0-1,0-1 0,0 1 0,0 1 0,0-1 0,0 0 0,-3 4 0,-6 5 23,1 0-1,1 1 1,-12 16-1,9-9-40,1 1-1,1 1 1,0 0 0,2 0-1,0 1 1,2 1-1,0-1 1,-6 40-1,9-33-17,1 1 0,2 0 1,1-1-1,1 1 0,1 0 0,10 41 0,-10-61-17,2 7-84,-4-15-101,-3-8-146,-75-155-3497,23 56 4528,52 99-542,2 6-124,1 0 0,0-1 0,0 1 0,0-1 0,0 1 0,-1-1 0,1 1 0,0-1 0,0 1 0,0-1 0,0 1 0,0-1 0,0 1 0,0 0 1,0-1-1,0 1 0,0-1 0,1 1 0,-1-1 0,0 1 0,0-1 0,0 1 0,1-1 0,-1 1 0,0 0 0,0-1 0,1 1 0,-1 0 0,0-1 1,1 1-1,-1 0 0,0-1 0,1 1 0,-1 0 0,1-1 0,-1 1 0,0 0 0,1 0 0,-1 0 0,1-1 0,-1 1 0,1 0 0,-1 0 0,1 0 1,-1 0-1,1 0 0,-1 0 0,0 0 0,1 0 0,0 0 0,33-1 706,-24 1-496,43-1-384,1-2-1,68-14 1,-94 11-173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6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76 14019,'-5'13'1741,"1"0"0,-4 20 1,6-21-1398,1-1 1,0 1-1,0 0 1,1-1-1,3 24 1,-3-34-329,0 1 0,1-1 0,-1 1 0,1-1 0,-1 1 1,1-1-1,-1 0 0,1 1 0,0-1 0,-1 0 0,1 1 0,0-1 0,0 0 0,0 0 1,0 0-1,0 0 0,0 0 0,1 0 0,-1 0 0,0 0 0,0 0 0,1-1 0,-1 1 0,0 0 1,1-1-1,-1 1 0,1-1 0,-1 0 0,1 1 0,-1-1 0,1 0 0,-1 0 0,1 0 1,-1 0-1,1 0 0,-1 0 0,1 0 0,-1-1 0,1 1 0,1-1 0,4-1 51,-1 0 0,0 0-1,1-1 1,-1 0 0,0 0-1,0-1 1,9-7-1,1-3 124,-1-1 0,-1 0 0,0-1 0,-1-1 0,-1 0 0,0-1 0,15-34-1,-30 64-141,0 1 0,0 0-1,1-1 1,1 1-1,-1 16 1,2-27-33,0-1 0,0 1 0,0 0-1,0-1 1,0 1 0,0 0 0,0-1 0,0 1 0,1-1 0,-1 1 0,1 0 0,-1-1 0,1 1 0,0-1 0,-1 1-1,1-1 1,0 1 0,0-1 0,0 0 0,0 1 0,0-1 0,0 0 0,1 0 0,-1 0 0,0 0 0,0 0-1,3 1 1,-2-1 27,0-1-1,1 0 1,-1 1 0,1-1-1,-1 0 1,0 0-1,1 0 1,-1 0-1,1-1 1,-1 1-1,0-1 1,1 0-1,-1 1 1,0-1 0,1 0-1,-1 0 1,0 0-1,2-2 1,4-2 102,-1 0 0,0 0 1,-1-1-1,1 0 0,-1 0 0,0 0 1,-1-1-1,1 0 0,-1 0 0,7-14 1,-11 18-196,1 1 0,-1-1 0,1-1 0,-1 1 0,0 0 0,0 0 0,0 0 0,0-1 0,-1 1 0,0 0 0,1 0-1,-1-1 1,0 1 0,-1 0 0,1-1 0,0 1 0,-1 0 0,0-1 0,0 1 0,0 0 0,0 0 0,0 0 0,-1 0 0,0 0 0,1 0 0,-1 0 0,0 1 0,0-1 0,0 0 0,-4-2 0,5 4 8,0 0 0,1 1 0,-1-1 1,0 0-1,1 1 0,-1-1 0,0 1 0,0-1 0,0 1 0,1 0 0,-1-1 1,0 1-1,0 0 0,0-1 0,0 1 0,0 0 0,0 0 0,0 0 0,1 0 0,-1 0 1,0 0-1,0 0 0,0 0 0,0 0 0,0 1 0,0-1 0,0 0 0,0 0 1,1 1-1,-1-1 0,0 1 0,0-1 0,0 1 0,1-1 0,-1 1 0,0-1 1,1 1-1,-2 0 0,-1 12-432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06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0 13483,'3'4'2624,"-5"7"-1442,-4 9 237,-12 36-166,-4 7-802,4 0-1,-17 97 1,34-157-405,0 10-78,0-1-1,0 1 0,2 20 0,0-31-21,-1 1-1,0-1 1,1 1 0,0 0-1,0-1 1,0 1 0,0-1-1,0 0 1,0 1 0,3 3-1,-3-5 18,0 0-1,0 0 1,0-1 0,0 1-1,0 0 1,0-1 0,0 1-1,0 0 1,0-1 0,0 1-1,0-1 1,1 0 0,-1 1-1,0-1 1,0 0-1,1 0 1,-1 1 0,0-1-1,0 0 1,1 0 0,-1-1-1,0 1 1,2 0 0,0-2-11,1 1 0,-1 0 1,0 0-1,-1-1 0,1 0 1,0 0-1,0 1 0,-1-2 1,5-3-1,-6 6 46,18-18-385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06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 17188,'-4'21'1568,"-19"3"-968,-4 8-224,-8 4 544,-5 0-135,3 5-129,4-2-152,1-10-224,2-5-120,12-3-296,5-2-264,5-7-432,1-7-209,2-5 769,-1-5-184,2-6-256</inkml:trace>
  <inkml:trace contextRef="#ctx0" brushRef="#br0" timeOffset="1">45 52 15259,'11'9'1881,"4"8"-1185,2 2-232,3-5 1280,9 10-1032,2 1-79,4-2-121,-2-3-216,-2-5-576,-1-2-264,-7-3 1832,-1-4-1288,-7-6-8,1-4 8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07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17420,'0'8'1368,"5"4"-1000,-1 2-160,5 11 368,1 3-136,0 15-80,-3 3-64,-4 4-143,-3 3-41,-7 3-40,-3 2-80,-8 2-313,-2-1-239,-3-11 464,3 0-48,-5-11-104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1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16115,'-8'18'2931,"-32"96"179,34-96-3033,1 1-1,1-1 1,0 1-1,2 0 1,-1 21 0,3-39-59,0 0 0,0 0 0,0 1 1,0-1-1,0 0 0,0 0 1,1 0-1,-1 0 0,0 0 1,0 1-1,1-1 0,-1 0 1,1 0-1,-1 0 0,1 0 1,-1 0-1,1 0 0,0 0 1,0 0-1,-1-1 0,1 1 0,0 0 1,0 0-1,0-1 0,0 1 1,1 0-1,0 0 6,-1-1 1,1 0-1,0 0 1,-1 0-1,1 0 1,0 0-1,0 0 0,-1 0 1,1-1-1,0 1 1,-1 0-1,1-1 0,0 0 1,-1 1-1,3-2 1,6-4 100,1 0 0,-1-1 0,14-13 1,-24 20-124,17-14 86,-1-2-1,-1 1 1,-1-2 0,0 0-1,-1-1 1,-1 0 0,-1-1 0,10-22-1,-21 41-86,0 0-1,0 0 1,0 0-1,0 1 1,0-1-1,0 0 0,0 0 1,0 0-1,-1 0 1,1 0-1,0 0 1,0 0-1,0 0 1,0 0-1,0 0 0,0 0 1,0 0-1,0 0 1,0 0-1,-1 0 1,1 0-1,0 0 1,0 0-1,0 0 0,0 0 1,0 0-1,0 0 1,0 0-1,0 0 1,-1 0-1,1 0 1,0 0-1,0 0 0,0 0 1,0 0-1,0 0 1,0 0-1,0 0 1,0 0-1,0 0 1,0 0-1,-1-1 0,1 1 1,0 0-1,0 0 1,0 0-1,0 0 1,0 0-1,0 0 1,0 0-1,0 0 0,0 0 1,0 0-1,0-1 1,0 1-1,0 0 1,0 0-1,0 0 1,0 0-1,0 0 0,0 0 1,0 0-1,0 0 1,0-1-1,0 1 1,-2 4 2,0-1 0,1 1 0,-1 0 0,1 0 0,0-1 0,0 1 0,0 0 0,0 0 0,1 0 0,-1 0 0,1 0 0,0 0 0,0 1 0,2 6 0,-2-8 2,1 0 0,-1 0 0,1 0-1,0 0 1,0 0 0,0 0 0,0 0 0,0-1 0,1 1 0,-1 0 0,1-1-1,0 1 1,-1-1 0,1 1 0,1-1 0,-1 0 0,0 0 0,0 0-1,6 4 1,-4-5 6,0 0 0,0 0 0,0 0 0,0-1 0,0 1 0,0-1 0,1 0 0,-1 0-1,0 0 1,0-1 0,0 1 0,0-1 0,0 0 0,0 0 0,0-1 0,0 1 0,0-1 0,0 0-1,-1 0 1,1 0 0,0 0 0,3-4 0,4-3 21,0 0 0,-1 0 0,0-1 0,-1-1 0,11-15 0,-16 21-22,0 0 0,-1 0 1,0 0-1,0-1 0,0 1 0,-1-1 0,0 0 1,0 1-1,0-1 0,1-11 0,-12 43 11,7-17-11,0 0-1,1 1 0,1-1 1,-1 0-1,2 1 0,-1-1 1,4 18-1,-4-25-7,1 0 1,0 1 0,-1-1-1,1 0 1,0 1-1,0-1 1,0 0-1,0 0 1,1 0-1,-1 0 1,0 0 0,1 0-1,0 0 1,-1-1-1,1 1 1,0-1-1,0 1 1,0-1 0,0 1-1,0-1 1,0 0-1,0 0 1,0 0-1,1 0 1,-1-1-1,0 1 1,1 0 0,-1-1-1,0 0 1,1 1-1,-1-1 1,1 0-1,-1 0 1,0-1 0,4 1-1,-1-2 9,0 1 0,0 0-1,-1-1 1,1 0 0,0 0 0,-1 0-1,0-1 1,1 1 0,-1-1 0,0 0-1,0-1 1,4-4 0,23-16-88,-34 37-336,1 0 0,-1 20 0,3-32 387,-1 0 1,1 0-1,0 1 0,0-1 1,0 0-1,0 0 0,1 1 1,-1-1-1,0 0 1,0 0-1,1 1 0,-1-1 1,1 0-1,-1 0 0,1 0 1,-1 0-1,1 0 0,0 0 1,0 0-1,-1 0 1,1 0-1,0 0 0,0 0 1,0 0-1,0 0 0,0-1 1,0 1-1,0 0 0,0-1 1,1 1-1,-1-1 1,0 1-1,0-1 0,0 0 1,1 1-1,-1-1 0,0 0 1,0 0-1,1 0 0,-1 0 1,0 0-1,0 0 1,1 0-1,-1 0 0,0-1 1,0 1-1,1 0 0,-1-1 1,0 1-1,0-1 0,0 1 1,0-1-1,2-1 1,11-8-318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12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15475,'-22'77'6042,"14"-36"-5348,1 0 1,2 0 0,1 51 0,13 127 304,-3-112-877,-5-92-141,0-10-36,-1 0 1,1 1-1,-1-1 1,-1 1-1,1-1 0,-1 0 1,-1 6-1,2-10 16,-1-1 0,1 0 0,-1 0 0,1 0-1,-1 0 1,1 0 0,-1 0 0,1 0 0,-1 0-1,1 0 1,0 0 0,-1 0 0,1 0 0,-1-1-1,1 1 1,-1 0 0,1 0 0,-1 0 0,1-1 0,0 1-1,-1 0 1,1 0 0,0-1 0,-1 1 0,1 0-1,0-1 1,-1 1 0,1-1 0,-13-10-648,-11-19-499,1 0-1,-38-67 1,40 51 1939,19 44-627,1-1 1,0 0-1,0 1 1,1-1-1,-1 0 1,1 0-1,-1 0 1,1 1-1,0-1 0,0 0 1,0 0-1,0 0 1,1 0-1,0-4 1,0 5-43,0 1 1,0 0-1,0 0 1,-1 0 0,1 0-1,0 1 1,1-1-1,-1 0 1,0 0-1,0 1 1,0-1 0,0 0-1,0 1 1,1-1-1,-1 1 1,3-1-1,24-4 734,-19 4-559,153-18 745,-152 18-1183,1-1 0,0 0 1,18-7-1,-26 8 145,0 0 0,-1 0 0,1 0-1,0-1 1,-1 1 0,0-1 0,1 0 0,-1 1 0,0-1 0,0 0-1,0 0 1,0 0 0,0 0 0,0-1 0,0 1 0,-1-1 0,0 1-1,1-1 1,1-3 0,-1-23-270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12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 18268,'-4'0'1960,"0"0"-1256,2 0-287,4 0 671,2-2-560,2 1 1120,1-2-1256,-4 3-216,-2 0-96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13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250 106 16388,'-2'-9'508,"1"-1"0,-1 2 0,-1-1 0,0 0 0,0 0 1,-7-12-1,9 19-408,0-1 0,-1 1 0,1 1 0,0-1 0,-1 0 0,1 0 0,-1 0 0,0 1 0,1-1 0,-1 1 0,0-1 0,0 1 0,0 0 0,0 0 0,0 0 1,0 0-1,-1 0 0,1 0 0,0 1 0,0-1 0,-1 1 0,1-1 0,0 1 0,-1 0 0,1 0 0,0 0 0,-1 0 0,1 0 0,0 1 0,0-1 0,-3 2 0,-3 1-27,1 0 0,-1 1 0,1 0 1,0 0-1,1 1 0,-1 0 0,1 0 0,0 0 0,0 1 0,0 0 0,1 0 0,0 0 0,-5 8 0,-1 4-40,0 0 1,2 0-1,-16 39 1,23-51-19,0 0 0,0 0 0,1 1 1,-1-1-1,1 1 0,1-1 0,-1 1 1,1-1-1,1 9 0,-1-13-4,1 0-1,-1 0 1,1 0-1,0 0 1,0 0-1,-1 0 1,1-1-1,0 1 1,1 0-1,-1 0 1,0-1-1,0 1 1,1-1-1,-1 0 1,1 1-1,-1-1 1,1 0-1,0 0 1,-1 0-1,1 0 1,0 0-1,0 0 1,0 0-1,-1-1 1,1 1-1,0 0 1,0-1-1,0 0 1,0 0-1,0 1 1,0-1-1,0 0 1,0-1-1,3 1 1,4-1 25,1 0 0,-1-1 1,0 0-1,0-1 1,0 0-1,0 0 0,-1-1 1,1 0-1,-1 0 0,14-11 1,-5 3 29,-1 0 1,-1-2 0,27-29-1,-31 30-33,-1 0-1,0-1 1,-1 0-1,0 0 1,-1-1-1,-1-1 1,8-22 0,-14 29 4,-3 8-2,-8 13 14,5-1-83,1 1-1,0-1 1,1 1 0,0 0 0,1 0 0,0 0 0,1 0-1,1 0 1,-1 0 0,4 24 0,-2-32-18,0 0 0,0 0 0,1 0 0,-1 0 0,1 0 0,-1-1 0,1 1 0,1 0 0,-1-1 0,0 1 0,1-1 0,0 0 0,-1 0 0,1 0 0,0 0 0,1-1 0,-1 1 0,5 2 0,19 7-210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13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 17836,'-3'10'1792,"5"-3"-1096,3-7-184,14 3 873,3-3-209,11-3-320,8 10-192,11-2-304,1-4-8,-2-5-223,0 4-234,-10-5-623,-1 4-312,-13-2 304,-11-4 408,-13 0-192,-6-2-272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13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 13643,'-1'20'1688,"8"-10"-696,13 0-279,9-7 1231,5-2-704,6-1-271,3-3-241,0-5-728,-2 2-448,-6-3 448,-6-2-216,-5-2-177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14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5 20996,'10'-3'1809,"-7"3"-1353,-3-1-208,0 5 704,4 10-232,-4 6-352,6-1-167,-3 10-177,0-5 0,-2 8-16,2 1-40,-1-5-121,0 2-111,3-5-440,-5-4-256,1-5 752,1-6-208,-7-9-104</inkml:trace>
  <inkml:trace contextRef="#ctx0" brushRef="#br0" timeOffset="1">1 454 13955,'1'15'2104,"14"-10"-791,5-2-433,10-9 1736,8-3-999,8-2-369,6-6-128,4 5-424,-3-2-223,-6-1-569,-2 1-297,-13 8-575,-4-2-320,-13 1 984,-4-1-264,-6 0-184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15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19452,'-11'22'3357,"-15"49"-2608,12-30-597,-10 33 174,22-67-267,0 0 0,1 0-1,0 0 1,1 0-1,0 0 1,0 1 0,0-1-1,2 8 1,-2-13-34,1 0 0,0 0 0,-1 0 0,1-1 0,0 1 0,0 0 0,1 0 0,-1 0 1,0-1-1,0 1 0,1-1 0,-1 1 0,1-1 0,0 1 0,-1-1 0,1 0 0,0 0 0,0 0 0,-1 0 0,1 0 0,0 0 0,0 0 0,0-1 0,0 1 1,0-1-1,0 0 0,0 1 0,1-1 0,-1 0 0,0 0 0,0 0 0,0 0 0,3-1 0,6 0-13,0-1-1,-1 0 1,1-1-1,-1 0 1,12-5-1,-10 3-217,-1-1-1,1 0 0,-1 0 0,0-1 0,0-1 0,-1 0 1,0 0-1,0-1 0,11-14 0,-1-5-277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6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79 18700,'0'0'72,"1"0"0,-1 0 0,1 0 0,-1 0 0,1 0-1,-1 0 1,0-1 0,1 1 0,-1 0 0,0 0 0,1 0 0,-1-1 0,0 1 0,1 0 0,-1-1-1,0 1 1,1 0 0,-1 0 0,0-1 0,0 1 0,1 0 0,-1-1 0,0 1 0,0-1 0,0 1 0,1 0-1,-1-1 1,0 1 0,0-1 0,0 1 0,0 0 0,0-1 0,0 1 0,0-1 0,0 1 0,0-1 0,0 1-1,0 0 1,0-1 0,0 1 0,-1-1 0,1 1 0,0 0 0,0-1 0,0 1 0,0 0 0,-1-1-1,1 1 1,0 0 0,0-1 0,-1 1 0,1 0 0,0-1 0,-1 1 0,1 0 0,0 0 0,-1-1 0,1 1-1,0 0 1,-1 0 0,-1-1 65,0 0 0,1 0 1,-1 1-1,0-1 0,0 1 0,0 0 0,1-1 0,-1 1 0,0 0 0,0 0 0,0 0 0,0 0 1,1 1-1,-4-1 0,-4 4-34,0 0 0,0 0 1,1 0-1,-1 1 0,-9 8 1,15-11-105,-1 0 0,2 1 1,-1-1-1,0 1 0,0-1 1,1 1-1,-1 0 0,1 0 0,0 0 1,0 1-1,0-1 0,0 0 1,1 1-1,0-1 0,-1 1 1,0 5-1,2-8 1,0 0-1,0-1 1,0 1 0,0 0 0,0-1-1,0 1 1,1 0 0,-1-1 0,0 1-1,1-1 1,-1 1 0,0 0 0,1-1-1,-1 1 1,0-1 0,1 1 0,-1-1 0,1 1-1,-1-1 1,1 1 0,-1-1 0,1 1-1,0-1 1,-1 0 0,1 1 0,-1-1-1,1 0 1,0 0 0,-1 0 0,1 1-1,0-1 1,-1 0 0,1 0 0,0 0-1,-1 0 1,1 0 0,0 0 0,-1 0-1,1 0 1,1-1 0,29-3-24,-21 0 19,1 0-1,-1-1 0,-1 0 0,1 0 1,-1-1-1,0 0 0,0-1 0,-1 0 1,1 0-1,-2-1 0,1 0 0,-1 0 1,0-1-1,-1 0 0,0 0 0,0-1 1,-1 1-1,7-21 0,-11 28-95,-5 22-656,2-15 420,2-1 60,-2 2-77,1 0 0,0-1 0,1 1-1,-1 0 1,1 0 0,0-1 0,2 11 0,2-9-313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14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 17340,'3'0'263,"-1"-1"1,0 1-1,0 0 1,0 0 0,0 0-1,1 0 1,-1 0-1,0 0 1,0 1 0,0-1-1,0 1 1,0-1-1,0 1 1,2 1-1,-3-2-180,0 1-1,-1 0 0,1-1 0,-1 1 0,1 0 0,0-1 0,-1 1 0,0 0 1,1-1-1,-1 1 0,1 0 0,-1 0 0,0 0 0,0-1 0,1 1 0,-1 0 0,0 0 1,0 0-1,0 0 0,0 0 0,0-1 0,0 1 0,0 0 0,0 0 0,0 0 0,-1 0 1,1-1-1,0 1 0,0 0 0,-1 0 0,1 0 0,-1-1 0,1 1 0,0 0 0,-1 0 1,0-1-1,1 1 0,-2 1 0,-72 121 842,71-119-915,-2 3 13,0 0 1,1 0-1,0 1 1,-6 14-1,10-21-18,-1 0-1,1 0 1,0 0-1,-1 0 1,1 0-1,0 0 0,0 0 1,0 1-1,0-1 1,0 0-1,0 0 1,0 0-1,0 0 1,0 1-1,0-1 1,1 0-1,-1 0 1,1 0-1,-1 0 0,0 0 1,1 0-1,0 0 1,-1 0-1,1 0 1,0 0-1,-1 0 1,1 0-1,0 0 1,0-1-1,0 1 0,0 0 1,0-1-1,0 1 1,0 0-1,0-1 1,0 1-1,0-1 1,0 0-1,0 1 1,0-1-1,0 0 1,0 1-1,3-1 0,5 1-72,1 0-1,-1-1 0,1 0 0,-1 0 0,1-1 0,-1-1 0,1 1 1,-1-1-1,13-5 0,-5 0-213,0 0 0,-1 0 1,0-2-1,16-10 0,-4-1-125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1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13707,'-14'21'1944,"4"5"-855,4 0-369,2-2 1936,4 5-1359,3 0-353,-3 1-136,4 1-360,3 5-352,-2 1-752,-5-2 640,-6-14-160,-4-1-112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41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1 267 13243,'37'-14'2903,"-23"10"-2380,54-17 398,1 4 0,120-15 0,143 9-766,-81 7-132,132-36-121,-36 3 41,217 36 95,-354 16-31,944 27 37,-398-21-21,-115-4-48,109 28 9,-521-22 6,-226-11 11,419 15 24,0-34 63,72-27 1190,-479 45-1206,1-2 0,-1 1 0,0-2 0,0 0 0,0-1-1,27-12 1,-42 16-177,1 1 0,-1-1 0,1 1 0,-1 0 0,1-1 0,-1 1 0,0-1 0,1 1 0,-1-1-1,0 1 1,1-1 0,-1 0 0,0 1 0,0-1 0,0 1 0,1-1 0,-1 0 0,0 1 0,0-1 0,0 1 0,0-1-1,0 0 1,0 1 0,0-1 0,0 0 0,-1 0 0,1-4-261,2-5-206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7:42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13075,'0'-1'161,"0"-1"0,0 1 0,1 0 0,-1 0-1,0 0 1,0-1 0,1 1 0,-1 0 0,1 0 0,-1 0 0,1-1 0,-1 1 0,1 0 0,-1 0 0,1 0 0,0 0 0,0 0-1,0 0 1,0 1 0,0-1 0,-1 0 0,2 0 0,-1 1 0,0-1 0,0 0 0,0 1 0,0-1 0,0 1 0,0-1 0,0 1 0,1 0-1,-1 0 1,2-1 0,6 0 43,-1 1-1,0 0 0,0 0 1,11 2-1,3 0 346,-7-3-503,-1 2 0,1 0 0,0 0 0,-1 2 0,1-1-1,-1 2 1,0 0 0,0 1 0,0 0 0,-1 1 0,0 1 0,0 0-1,0 0 1,-1 1 0,0 1 0,-1 0 0,18 19 0,-23-22-34,0 0 0,0 1 1,-1-1-1,8 14 0,-12-17 3,0-1-1,0 0 0,0 1 0,-1-1 0,1 0 0,0 1 0,-1-1 0,0 1 0,1-1 0,-1 1 0,0-1 0,0 1 1,-1-1-1,1 1 0,0-1 0,-1 1 0,0-1 0,1 1 0,-1-1 0,-2 4 0,-4 7 161,-1-1 0,0-1 0,-1 1-1,0-1 1,-1-1 0,-14 13 0,-72 50 895,80-62-927,-31 20 202,29-20-873,0 1 1,-31 28-1,48-39 102,4-2 261,-1-1 40,12-7-352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43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37 15259,'3'-3'316,"-1"2"-145,0-1 0,0 0-1,0 0 1,-1 0-1,1 0 1,0 0 0,-1 0-1,0 0 1,1 0-1,-1-1 1,0 1 0,0 0-1,1-5 1,-2 7-130,-1 0 1,1 0 0,0 0-1,0 0 1,0 0 0,-1 0-1,1 0 1,0 0-1,0 0 1,0 0 0,-1 0-1,1 0 1,0 0-1,0 0 1,0 0 0,-1 0-1,1 0 1,0 0 0,0 0-1,0 0 1,-1 0-1,1 0 1,0 0 0,0 0-1,0 0 1,-1 0-1,1 0 1,0 1 0,0-1-1,0 0 1,0 0 0,-1 0-1,1 0 1,0 0-1,0 1 1,0-1 0,0 0-1,0 0 1,-1 1-1,0-1 53,-16 13 406,0 1 0,0 0 0,-24 28 1,-40 58-155,37-44-70,-118 164 258,135-181-535,-3-2-61,4-2-4435,37-78 2844,-5 5 734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44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 14411,'0'0'46,"0"-1"0,0 1 0,0 0-1,-1-1 1,1 1 0,0 0 0,0-1 0,-1 1 0,1 0-1,0 0 1,-1-1 0,1 1 0,0 0 0,-1 0 0,1 0-1,0 0 1,-1-1 0,1 1 0,0 0 0,-1 0 0,1 0-1,-1 0 1,1 0 0,0 0 0,-1 0 0,1 0 0,0 0-1,-1 0 1,1 0 0,-1 0 0,1 0 0,0 0 0,-1 0-1,1 1 1,0-1 0,-1 0 0,1 0 0,0 0 0,-1 0-1,1 1 1,0-1 0,-1 0 0,1 0 0,0 1 0,0-1-1,-1 0 1,1 1 0,0-1 0,0 0 0,-1 1 0,1-1-1,0 0 1,0 1 0,0-1 0,0 0 0,0 1 0,0-1-1,0 1 1,-1-1 0,1 0 0,0 1 0,0-1 0,0 0-1,1 1 1,-1-1 0,0 1 0,0-1 0,-1 4 225,1 0 0,0-1 1,0 1-1,0 0 0,1-1 1,1 6-1,-1-4-62,1-1 0,0 1 0,1-1 0,-1 0 0,1 1 0,0-1 0,0-1 0,0 1 0,1 0 0,-1-1 0,6 4 0,5 4 360,28 15-1,-19-12-183,66 36 569,-62-36-1522,0 0 0,-1 2 0,-1 1 0,0 1 0,30 29 0,-40-32-199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47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10098,'13'-60'9861,"-12"84"-7345,-5 153-1369,3 111-759,1-282-512,0-2-136,0 0 0,0 0-1,0 0 1,1 0 0,0 0 0,-1 0-1,1 0 1,1-1 0,-1 1 0,0 0-1,1-1 1,2 5 0,-4-8 226,1 0 1,-1 0-1,1 0 0,-1 0 0,0 0 1,1 0-1,-1 0 0,1 0 0,-1 0 1,0 0-1,1 0 0,-1 0 0,1 0 1,-1 0-1,0 0 0,1 0 0,-1 0 1,0-1-1,1 1 0,-1 0 0,0 0 1,1 0-1,-1-1 0,0 1 0,1 0 1,-1 0-1,0-1 0,1 1 0,-1 0 1,0-1-1,0 1 0,0 0 0,1-1 1,-1 1-1,0 0 0,0-1 0,0 1 1,0 0-1,1-1 0,-1 1 0,0-1 1,0 1-1,0 0 0,0-1 0,0 0 1,7-20-962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5 382 17148,'-4'12'1706,"11"-14"-698,20-25-84,-14 14-412,268-230 1871,-251 216-2275,55-55 216,-98 117-308,-13 57 0,25-88-28,-29 161 23,27-142-97,1 0-1,2 0 1,0 1-1,1-1 1,5 26-1,-5-44-20,-1-3-18,1 1 0,-1-1 0,0 1 0,1-1 0,0 1 0,-1-1 0,1 1 0,0-1 0,0 0 0,0 0 0,1 1 0,-1-1 0,1 0 0,2 4 0,3-7-283,-2-8-135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5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14211,'0'1'85,"0"-1"-1,0 1 1,0 0 0,0-1-1,1 1 1,-1-1 0,0 1-1,0 0 1,1-1 0,-1 1-1,0-1 1,1 1 0,-1-1 0,0 1-1,1-1 1,-1 1 0,1-1-1,-1 1 1,1-1 0,-1 0-1,1 1 1,-1-1 0,1 1-1,0-1 1,-1 0 0,1 0-1,-1 0 1,1 1 0,0-1-1,-1 0 1,1 0 0,-1 0-1,2 0 1,27 0 915,-21 0-370,334-42 3660,-69 5-3990,-203 36-1655,-69 2 1018,-4 4-100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5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 17236,'1'1'125,"0"1"1,0 0 0,0-1-1,0 1 1,0 0 0,0 0-1,-1-1 1,1 1 0,-1 0-1,0 0 1,1 0 0,-1 0-1,0 0 1,0-1 0,0 1-1,0 0 1,-1 0 0,1 0-1,0 0 1,-1 0 0,1-1-1,-2 4 1,-2 5 208,-1 0 1,-11 17-1,6-9 90,-50 87 560,-40 81-253,97-179-710,-18 49 118,20-52-126,0-1 1,1 0-1,-1 0 0,0 1 1,1-1-1,0 0 1,0 0-1,0 1 1,0-1-1,1 0 0,-1 1 1,1-1-1,0 0 1,2 6-1,-2-7-8,0-1 0,1 1-1,-1 0 1,1-1 0,-1 1 0,1-1-1,0 0 1,-1 0 0,1 1 0,0-1-1,0 0 1,0 0 0,0-1 0,0 1 0,0 0-1,0-1 1,0 1 0,1-1 0,-1 1-1,0-1 1,0 0 0,3 0 0,5 0 3,1-1 0,-1 0-1,12-3 1,-4 0-221,0-1-1,0 0 0,0-2 0,-1 0 1,0-1-1,-1 0 0,0-2 0,0 0 1,-1 0-1,25-24 0,-4-2-241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6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18492,'-5'12'379,"0"0"1,0 0-1,1 1 1,1-1 0,0 1-1,1-1 1,0 1-1,1 0 1,0 0-1,1 0 1,1 0-1,0 0 1,4 18-1,-4-28-368,-1-1-1,1 0 1,0 0-1,0 0 1,0 0-1,0 0 1,0 0-1,0 0 1,0 0-1,1 0 1,-1 0-1,1 0 1,-1-1-1,1 1 1,0-1-1,-1 1 1,1-1-1,0 0 1,0 1-1,0-1 1,0 0-1,0 0 1,4 0-1,-3 0-7,1-1 1,0 1-1,-1-1 0,1 0 0,0-1 0,0 1 0,-1-1 0,1 1 0,-1-1 1,1 0-1,-1 0 0,1-1 0,5-2 0,-1 0-4,0 0-1,0 0 1,0 1-1,1 1 1,12-3 0,-20 4 0,1 1 1,-1 0 0,1 0-1,-1 0 1,1 0 0,-1 0-1,1 0 1,-1 0 0,1 0-1,-1 0 1,1 1 0,-1-1-1,0 1 1,1-1 0,-1 1-1,1 0 1,-1-1 0,0 1 0,0 0-1,1 0 1,-1 0 0,0 0-1,0 0 1,0 0 0,0 0-1,0 0 1,0 1 0,0-1-1,-1 0 1,1 1 0,0-1-1,-1 0 1,1 1 0,-1-1-1,1 1 1,-1-1 0,0 1-1,1-1 1,-1 3 0,1 5 5,0 2 538,3-20 172,10-65 331,2-6-635,-15 80-419,-1-1-1,0 0 1,1 0-1,-1 1 1,1-1-1,-1 0 1,1 1-1,-1-1 1,1 1-1,-1-1 1,1 1-1,0-1 1,-1 1-1,1-1 0,0 1 1,-1-1-1,1 1 1,0 0-1,0 0 1,-1-1-1,1 1 1,0 0-1,0 0 1,-1 0-1,1 0 1,0 0-1,0 0 1,0 0-1,-1 0 1,1 0-1,0 0 0,0 0 1,0 0-1,-1 1 1,3-1-1,32 14-1051,-23-8 426,6 0-245,-6-1 662,1-1 0,23 5 0,-22-9-215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5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0 15819,'-14'32'1481,"5"2"-905,-1 2-192,-3-2 672,0 3-264,6 1-208,1-2-111,2-5-281,7-1-224,0-5-561,0-5 545,10-12-128,1-4-56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6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18004,'0'8'1848,"3"-2"-1272,10-2-128,6-2 809,8-1-417,6-1-128,9 0-208,1-1-88,4-4-368,-4 1-512,-7-2 440,-13 4-88,-15-1-112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6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 18980,'1'-1'1592,"-2"5"-1168,-5 9-167,-3 10 679,1 7-184,-1 12-304,-1 3-224,4 6-112,2 0 8,5-4-80,4-1-96,5-11-488,1-8-264,2-13 648,-3-11-112,2-13-104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 16235,'12'7'1577,"3"-4"-809,5-4-200,11-5 632,8 2-103,3-8-81,5 1-64,-1 2-248,-3-4-152,0 3-328,-3 3-184,-9 4-672,-3 2-352,-5 1-1857,-6 0 2369,-7 4-392,-2 3-344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7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16 20356,'-10'9'761,"2"-3"-448,1 1 1,0 0 0,-7 9-1,12-12-271,0-1 0,0 1 0,0-1 0,0 1 0,1 0 0,-1-1 0,1 1 0,0 0-1,0 0 1,1 0 0,-1 5 0,0-4-44,1-1 0,0 1 0,0-1-1,0 1 1,1 0 0,0-1 0,0 1 0,0-1-1,0 0 1,0 1 0,1-1 0,0 0 0,0 0 0,0 0-1,1 0 1,-1 0 0,5 4 0,1 0-37,1 0 1,1 0 0,0-1-1,0 0 1,14 7 0,-8-6 17,0 2-1,-1 0 1,0 1 0,-1 0 0,24 25 0,-34-32 19,-1 1 1,0-1 0,1 0 0,-2 1-1,1 0 1,0 0 0,-1 0 0,0 0-1,0 0 1,-1 0 0,1 0 0,-1 1-1,0-1 1,-1 1 0,1-1-1,-1 0 1,0 1 0,-1-1 0,1 1-1,-1-1 1,0 1 0,0-1 0,-1 0-1,-2 6 1,1-3 37,-1-1 0,0 0 0,-1 0 0,0 0 0,0 0 0,0-1 0,-1 0 0,0 0-1,0 0 1,0-1 0,-1 0 0,0 0 0,0-1 0,0 0 0,-1 0 0,1-1 0,-1 0 0,-14 4 0,17-5-4,0-1 0,0 0 0,0 0 0,0 0 0,-1-1 0,1 0 0,0 0 0,0 0 1,0 0-1,-1-1 0,1 0 0,0 0 0,0 0 0,0-1 0,0 0 0,0 0 0,1 0 1,-1-1-1,1 1 0,-1-1 0,1 0 0,0 0 0,0-1 0,0 1 0,0-1 0,1 0 0,0 0 1,-1 0-1,1 0 0,-4-9 0,5 10-32,1 0 0,-1-1-1,1 1 1,0-1 0,0 1 0,0-1 0,0 1 0,1-1 0,-1 0 0,1 0-1,0 1 1,0-1 0,0 0 0,1 0 0,-1 1 0,1-1 0,0 0 0,0 1-1,0-1 1,1 1 0,-1-1 0,1 1 0,3-6 0,4-3-7,0 1 0,1 1 0,0 0 0,23-18 0,-10 9 23,-2 1-1,84-78 121,-91 81-77,0-1-1,-1 0 0,0-1 1,17-31-1,-28 44-31,0 0 0,-1 0 0,1 0-1,-1 0 1,1-1 0,-1 1 0,-1 0-1,1-1 1,-1 1 0,1-1 0,-2-6-1,1 9-11,0 0-1,-1 0 0,1 0 1,-1 0-1,0 0 1,0 0-1,0 0 0,1 1 1,-2-1-1,1 0 1,0 1-1,0-1 0,-1 1 1,1-1-1,0 1 1,-1-1-1,0 1 0,1 0 1,-1 0-1,0 0 1,1 0-1,-1 0 0,0 0 1,0 0-1,0 1 1,0-1-1,-2 0 0,-5-1-182,-1 1-1,0 0 1,1 0-1,-1 1 0,0 0 1,1 0-1,-1 1 1,0 1-1,1-1 0,-1 2 1,-11 3-1,17-4-199,8-2-121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8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 19524,'8'-5'1593,"-13"11"-1185,-8 5-152,-7 4 632,-5 8-200,-5 4-248,-3 0-168,2 10-104,-4 2 0,8-4-176,3-3-216,4-1-536,1-8-264,8-12 784,0-8-160,10-9-192</inkml:trace>
  <inkml:trace contextRef="#ctx0" brushRef="#br0" timeOffset="1">50 70 19044,'9'10'1624,"4"-1"-1207,1 1-169,8 3 424,3 0-56,3 0-400,5 3-432,-2 1-160,3-3 288,-3 0-112,-3-2-88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19892,'7'6'1609,"9"-6"-1225,7 4-152,9-3 392,3 2-104,7-1-200,5 5-184,-2-4-728,-4-2-312,-5 5 744,-10-6-176,-15 6-152</inkml:trace>
  <inkml:trace contextRef="#ctx0" brushRef="#br0" timeOffset="1">0 146 14163,'5'5'1528,"12"1"-727,9-3-273,12-3 896,4 0-480,10-3-496,2 0-376,3-1 176,2 1-80,-4-1-272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10 18060,'-6'-3'105,"1"2"0,-1-1 0,0 1 1,0 0-1,0 0 0,0 1 0,0-1 0,0 1 0,0 1 1,0-1-1,0 1 0,0 0 0,0 0 0,0 1 0,0 0 1,0 0-1,1 0 0,-1 1 0,1 0 0,0 0 1,0 0-1,0 1 0,0-1 0,0 1 0,-5 6 0,-1 2-18,-1 1 0,2 0 0,0 0 0,1 1 0,0 0 0,1 1 0,-13 30 0,18-36-53,0 0 1,0 0 0,1 0-1,0 1 1,1-1-1,0 1 1,0-1-1,2 19 1,-1-24-17,1 0 1,0 0 0,-1 0-1,2 0 1,-1 0-1,0 0 1,1 0-1,0 0 1,0-1-1,0 1 1,0-1-1,0 0 1,1 1 0,0-1-1,-1 0 1,1 0-1,0-1 1,1 1-1,-1-1 1,0 1-1,1-1 1,7 3-1,-3-2 20,0 0 0,1-1 0,-1 0 0,1-1 0,0 0 0,-1 0 0,1-1 0,0 0 0,-1 0 0,1-1 0,0 0 0,13-4 0,-3 0 56,-1-1 1,0-1-1,-1 0 1,30-17-1,-37 17-49,-1 1 0,1-2 0,-1 1 0,0-1 0,-1-1 0,0 1 0,-1-1 0,1-1-1,-2 1 1,8-14 0,-11 18-116,0 0-1,-1 0 1,0 0-1,0-1 0,0 1 1,-1-1-1,0 1 1,0-1-1,0 0 0,0 1 1,-1-1-1,0 0 1,0 1-1,-1-1 0,0 0 1,0 1-1,0-1 1,0 1-1,-1-1 1,0 1-1,0 0 0,-6-11 1,5 13 37,0-1 0,0 0-1,0 1 1,0 0 0,0 0 0,-1 0 0,0 0 0,0 0 0,1 1 0,-2-1 0,1 1-1,0 0 1,0 0 0,-1 1 0,1 0 0,0-1 0,-1 1 0,0 1 0,1-1 0,-8 0 0,-18 9-511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19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 17228,'3'-1'1880,"2"1"-1296,17-3-232,5 0 833,10-2-569,5-7-56,7 6-416,1-1-312,-4 1-664,-2 5-121,-14-9 681,-7 4-168,-23-1-192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20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0 369 16916,'0'14'1488,"15"-11"-912,6 1-256,12-4 488,7 0-96,10 0-359,5-1-329,1-7-537,0-3 537,-1-1-248,-2-8-64</inkml:trace>
  <inkml:trace contextRef="#ctx0" brushRef="#br0" timeOffset="1">680 0 16796,'40'13'2133,"-24"-9"-1652,-1 1 1,-1 1 0,1 0-1,14 9 1,-25-13-451,-1 0 1,0 0-1,1 1 1,-1-1-1,0 1 0,-1 0 1,1 0-1,0 0 1,-1 0-1,0 0 1,0 1-1,0-1 0,0 1 1,0 0-1,-1-1 1,1 1-1,-1 0 0,0 0 1,0 0-1,0 7 1,-1-1-16,-1 0 0,0 0 0,-1-1 0,0 1 0,0-1 0,-1 1 0,0-1 0,-1 0 0,0 0 0,0 0 0,-1-1 0,-7 10 0,-8 11 34,-1-2-1,-26 26 1,-72 67-360,94-98 110,-1 0-1,-56 34 1,43-36-6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7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20196,'0'5'2393,"1"-4"-1593,2-1-400,4 0 1336,2-1-735,5 1-377,-1 0-1008,3 1-616,-2 1 815,-2-1-175,-2-1-112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2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2 18100,'-1'-2'1352,"-3"18"-1048,-11 3-152,-6 11 472,-6 11-184,-9 7-215,-1 5-73,-9 3-88,3-1-8,3-6-16,5-4 0,6-15-176,7-6-281,7-8-271,2-9 576,8-11-120,-1-6-72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22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15555,'13'21'1665,"3"5"-1177,5 3-176,2 4 840,11 0-704,4 1 40,6-1-416,1-3-312,-2-7 232,-3-3-56,-3-8-104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22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18660,'0'10'1344,"7"-8"-928,10-4-184,8-1 313,6 3-81,6-3-104,1 2-152,0 0-464,-2 1-272,-7 1-1649,-10 2 1881,-11-2-312,-5 1-208</inkml:trace>
  <inkml:trace contextRef="#ctx0" brushRef="#br0" timeOffset="1">0 218 13531,'6'19'1712,"13"-12"-720,8-3-375,12-4 1559,5 0-1112,6-1-216,5-5-167,-5 0-857,-4-2 416,-19 2-248,-5 1-64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9:59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33 163 14795,'3'-8'210,"0"0"0,0 0 0,1 0-1,0 0 1,1 0 0,-1 1 0,2 0 0,-1 0-1,1 0 1,0 1 0,0 0 0,0 0-1,14-9 1,-10 8-67,0 0 0,1 1 0,0 0 0,0 1 1,0 1-1,0-1 0,1 2 0,0 0 0,17-3 0,-26 6-133,-1-1 1,1 1 0,0 0-1,-1-1 1,1 1-1,-1 1 1,1-1-1,0 0 1,-1 1 0,1-1-1,-1 1 1,1 0-1,-1 0 1,1 0 0,-1 0-1,1 0 1,-1 0-1,0 1 1,0-1-1,0 1 1,0 0 0,0-1-1,0 1 1,0 0-1,0 0 1,-1 0 0,1 1-1,-1-1 1,0 0-1,1 0 1,-1 1 0,0-1-1,0 1 1,-1-1-1,1 1 1,0-1-1,-1 1 1,0 0 0,1-1-1,-1 1 1,0-1-1,0 1 1,-1 0 0,1-1-1,0 1 1,-1 0-1,-1 2 1,-1 8 22,-1 0 0,-1-1 0,0 1 0,-1-1 0,-10 16 1,-44 59 279,28-42-92,0 0 19,-51 80 464,70-102-505,1 1-1,0 0 0,-12 41 0,23-60-168,-1 0 0,1 0 1,0 1-1,1-1 0,-1 0 1,1 0-1,0 1 0,2 8 1,-2-12-16,0 0 0,1-1 1,-1 1-1,1 0 1,-1-1-1,1 1 1,0 0-1,0-1 0,0 1 1,0-1-1,0 1 1,0-1-1,0 0 0,1 1 1,-1-1-1,0 0 1,1 0-1,-1 0 1,1 0-1,-1 0 0,1 0 1,-1 0-1,1-1 1,0 1-1,0-1 1,-1 1-1,1-1 0,3 1 1,5 0 69,0-1 0,-1 0 0,1-1 0,0 0 1,-1 0-1,12-4 0,60-20 409,-23 6-125,15 4-227,-67 14-103,0 0 0,1 1 0,-1-1 0,1 2 0,-1-1 0,1 1 0,-1 0 0,12 3 0,-17-4-34,-1 0 0,1 1 0,0-1-1,-1 0 1,1 1 0,0-1 0,-1 0-1,1 1 1,-1-1 0,1 1 0,-1-1 0,1 1-1,-1-1 1,1 1 0,-1-1 0,0 1-1,1 0 1,-1-1 0,0 1 0,1 0-1,-1-1 1,0 1 0,0 0 0,0-1 0,0 1-1,1 0 1,-1-1 0,0 1 0,0 0-1,0-1 1,0 1 0,-1 1 0,-4 6-11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00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0 121 17348,'1'-6'209,"0"1"1,0 0-1,0 0 1,0 0-1,1 1 1,0-1-1,0 0 1,0 0-1,1 1 1,-1-1-1,1 1 1,0 0-1,0 0 1,1 0-1,-1 0 1,1 1-1,0-1 1,0 1-1,8-5 1,-6 4-86,-1 1 1,1-1 0,0 1 0,-1 1 0,1-1 0,0 1 0,1 0 0,-1 0 0,0 1 0,1 0 0,-1 0 0,0 1 0,1-1 0,-1 1 0,11 2 0,-15-2-115,0 1 1,1-1-1,-1 1 0,0 0 1,0 0-1,1 0 0,-1 0 1,0 0-1,0 0 0,0 1 1,0-1-1,-1 1 0,1-1 1,0 1-1,0 0 0,-1-1 1,0 1-1,1 0 0,1 3 1,-2-1-6,0-1 1,1 1-1,-1-1 1,-1 1-1,1 0 0,0 0 1,-1 0-1,0-1 1,0 1-1,0 0 1,-1 4-1,-1 4 6,0-1 0,-1 1 0,-1 0 0,0-1-1,0 0 1,-10 17 0,2-11 12,0 0-1,0 0 0,-20 17 1,20-22 34,1 1 0,0 0-1,0 1 1,2 0 0,-12 22 0,20-35-45,0 1-1,0 0 1,0-1 0,0 1 0,1 0 0,-1 0-1,1 0 1,0 0 0,-1-1 0,1 1 0,0 0 0,0 0-1,0 0 1,0 0 0,1 0 0,-1 0 0,0 0-1,1-1 1,1 4 0,-1-3 5,0-1 1,0 0-1,0 1 0,0-1 1,1 0-1,-1 0 0,1 0 1,-1 0-1,1 0 0,-1 0 1,1 0-1,-1 0 0,1 0 1,0-1-1,-1 1 0,4 0 1,7 0 62,0 0 0,0 0 0,0-1 0,23-3 0,-31 3-76,70-10-45,24-2-529,-84 10 431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2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77 100 13459,'-1'0'263,"1"0"0,-1 0 1,0 0-1,0-1 0,0 1 0,0 0 0,0 0 1,0 0-1,0-1 0,1 1 0,-1 0 1,0-1-1,0 1 0,0-1 0,1 1 1,-1-1-1,0 1 0,0-1 0,1 0 0,-1 1 1,1-1-1,-1 0 0,1 0 0,-1 1 1,1-1-1,-1 0 0,1 0 0,-1-1 1,1 3-210,1-1 0,-1 1 0,1-1 0,0 1 1,-1-1-1,1 0 0,0 1 0,-1-1 0,1 0 1,0 1-1,-1-1 0,1 0 0,0 0 0,0 0 1,-1 0-1,1 1 0,0-1 0,0 0 0,-1 0 1,1 0-1,0-1 0,0 1 0,-1 0 0,2 0 1,21-2 47,47-11 98,52-7-34,-57 16-86,-43 5-63,0-2 0,0-1 0,0-1 0,0 0 0,-1-2 1,29-10-1,-35 6-36,-14 6-8,-9 5 11,-25 7-1,0-1 0,0-2 0,-1-1 0,0-2 0,-42-1 0,36-2-4,1 2 0,0 2 1,-59 13-1,78-13 17,14-3 0,0 0 0,0 1 0,1-1-1,-1 1 1,1 0 0,-1 0 0,1 1 0,0 0 0,-8 5 0,42-8-188,3-4 115,0-2 0,40-13 0,-16 4-109,-4 2-688,98-12-1,-148 26 846,1-1 0,-1 0 0,0-1 1,0 1-1,1 0 0,-1-1 0,0 1 0,0-1 1,0 0-1,0 1 0,0-1 0,0 0 1,0-1-1,0 1 0,0 0 0,0 0 0,0-1 1,1-1-1,-35 14 136,1 1-131,-84 26 239,104-35-279,-1-1-1,0 0 0,1 0 0,-1-2 1,0 1-1,0-2 0,0 1 1,-12-3-1,22 2 55,0 1 0,0-1-1,0 1 1,0-1 0,0 0 0,0 0 0,0 0 0,0 0-1,0 0 1,0 0 0,0 0 0,1-1 0,-1 1 0,1-1-1,-1 1 1,1-1 0,-1 0 0,1 1 0,0-1 0,-2-3-1,3 2-6,-1 0 0,1 0 0,0 0 0,0 1 0,0-1-1,1 0 1,0-3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28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26 16508,'15'-19'2708,"-10"12"136,-10 22-1368,-12 26-1274,2 1-1,2 1 1,2 0 0,1 0 0,3 1 0,1 0 0,1 75 0,5-118-185,0 1 1,0 0-1,0 0 1,0-1-1,1 1 1,-1 0 0,0-1-1,1 1 1,-1 0-1,1-1 1,1 3-1,-2-4-15,0 0-1,1 0 1,-1 1-1,0-1 0,0 0 1,0 0-1,1 0 1,-1 0-1,0 0 0,0 0 1,1 0-1,-1 0 1,0 0-1,0 0 1,1 0-1,-1 0 0,0 0 1,0 0-1,1 0 1,-1 0-1,0 0 0,0 0 1,1 0-1,-1 0 1,0 0-1,0 0 0,0 0 1,1 0-1,-1-1 1,0 1-1,0 0 1,0 0-1,1 0 0,-1 0 1,0-1-1,0 1 1,0 0-1,0 0 0,1 0 1,-1-1-1,0 1 1,2-3-169,0 0-1,-1 0 1,1 0 0,-1 0 0,0 0 0,1 0 0,-1 0-1,-1-1 1,2-5 0,-3-34-569,-3 18 248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2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 16027,'18'1'4155,"33"-3"-2659,50-2-715,-2-4 0,141-31 0,-27-2-828,-186 40-878,-43 3-1350,-10-1 1776,-3 0-100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29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15219,'1'0'168,"-1"0"-1,0 0 1,0 0-1,1 0 1,-1 0-1,0 0 0,0 0 1,1 0-1,-1 0 1,0 0-1,1 0 1,-1 0-1,0 0 1,0 0-1,1 0 1,-1 1-1,0-1 0,0 0 1,0 0-1,1 0 1,-1 1-1,0-1 1,0 0-1,0 0 1,0 0-1,1 1 1,-1-1-1,0 0 1,0 0-1,0 1 0,0-1 1,0 0-1,0 0 1,0 1-1,0-1 1,0 0-1,0 1 1,-3 14 1932,-17 23-2712,14-28 1150,-54 83-338,2-3 160,50-75-236,0-1 0,1 2 1,1-1-1,-6 21 1,12-35-110,0 0 1,-1 0 0,1 0 0,0 0 0,-1 0 0,1 0 0,0 0-1,0 0 1,0 0 0,0 0 0,0 0 0,0 0 0,0 0 0,0 0-1,1 1 1,-1-1 0,0 0 0,0 0 0,1 0 0,-1 0 0,1 0-1,-1-1 1,1 1 0,0 0 0,-1 0 0,1 0 0,0 0 0,0 0-1,1 0 11,0-1 0,-1 1 0,1-1 0,0 1-1,0-1 1,-1 0 0,1 1 0,0-1-1,0 0 1,0-1 0,-1 1 0,1 0-1,0 0 1,3-2 0,7-1 100,0-1 1,-1-1-1,20-11 1,1-1-49,0-1-1260,36-25 0,-64 39 1121,0 1 1,0-1-1,0 0 0,-1 0 1,1-1-1,-1 1 0,0-1 1,0 0-1,0 1 0,-1-1 1,2-7-1,4-9-527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28:29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15547,'-7'10'1609,"-2"5"-1137,-4 6-120,2 5 696,-2 10-304,0 4-24,3 12-127,0 1-57,3 1-128,0 2-48,2-4-144,0-5-232,2-8-760,1-5-1537,1-13 2001,1-2-320,4-10-240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7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0 18220,'-3'3'367,"0"0"0,-1-1 0,1 1-1,0-1 1,-1 0 0,1 0 0,-1 0 0,0 0 0,1-1 0,-1 0 0,0 1-1,0-1 1,-5 0 0,-18 7 274,26-7-641,-1 0 0,0-1 0,1 1 0,-1 0 0,0 0 0,1 0 0,-1 0 0,1 0 0,0 0 0,-1 1 0,1-1 0,0 0 0,0 1 0,0-1 0,0 1 0,0-1 0,0 1 0,0 0 0,0-1 0,0 4 0,1-4-29,0 1-1,0-1 0,0 0 1,1 0-1,-1 0 0,0 0 1,1 1-1,-1-1 0,1 0 1,-1 0-1,1 0 0,0 0 1,-1 0-1,1 0 0,0 0 1,0 0-1,0-1 0,0 1 0,0 0 1,0 0-1,0-1 0,0 1 1,0 0-1,0-1 0,0 1 1,0-1-1,0 0 0,1 1 1,-1-1-1,0 0 0,2 0 1,20 5-528,-14-4 366,0 0-1,0 1 1,-1 1 0,17 5-1,-24-8 204,0 1-1,0-1 0,0 1 1,0 0-1,0-1 0,0 1 1,0 0-1,0 0 0,0-1 1,0 1-1,-1 0 0,1 0 0,0 0 1,0 0-1,-1 0 0,1 0 1,-1 0-1,1 1 0,-1-1 1,1 0-1,-1 0 0,0 0 1,0 0-1,1 1 0,-1-1 1,0 0-1,0 0 0,0 0 1,0 1-1,0-1 0,-1 0 1,1 0-1,0 0 0,0 1 1,-1-1-1,1 0 0,-1 0 1,1 0-1,-1 0 0,0 0 1,0 2-1,-2 0-29,0 1 0,0-1 0,0 0 0,-1 0 0,1 0 0,0 0 0,-1 0 0,0-1 0,0 1 0,0-1 0,0 0 0,0-1 0,0 1 0,-1-1 0,1 0-1,0 0 1,-1 0 0,1 0 0,-1-1 0,-7 1 0,11-1 1,1 0-1,-1 0 0,0 0 0,1-1 1,-1 1-1,0 0 0,1 0 0,-1 0 1,1 0-1,-1-1 0,0 1 0,1 0 0,-1 0 1,1-1-1,-1 1 0,1-1 0,-1 1 1,1 0-1,-1-1 0,1 1 0,-1-1 1,1 1-1,0-1 0,-1 1 0,1-1 1,0 1-1,-1-1 0,1 0 0,0 1 1,0-1-1,-1 0 0,-1-12-385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0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10306,'-13'-21'3538,"11"12"2643,2 9-6099,4 3 103,0 0-1,0-1 1,1 1 0,-1-1 0,1 0-1,-1 0 1,1-1 0,0 1-1,0-1 1,5 0 0,23 8 388,-15 0-328,-1 0 0,22 15 0,-25-14-193,0-1 1,1-1 0,-1 0 0,17 5-1,72 18 147,56 22 131,-80-28-222,-48-16-4,31 13 0,-55-18-99,-1 0 0,0 0 1,-1 0-1,1 0 1,-1 1-1,0 0 1,0 0-1,0 1 1,-1-1-1,0 1 1,0 0-1,4 7 0,-4-5 2,1-1-1,0 0 1,0 0-1,0 0 1,1-1-1,0 0 1,12 10-1,0-4 17,2 2-12,0-1 0,1 0 0,0-1 0,1-2 1,43 15-1,-2-8 89,80 32 0,-109-35-29,0 3 0,0 1 0,52 37 0,-66-42-61,-1 0 0,2-2 0,-1-1 0,40 14 0,92 20-3,-86-27 1,260 76 48,-309-86-48,1 1-1,-2 0 1,1 1 0,28 21-1,-24-15 10,44 22 0,175 60 15,-165-71-39,-61-23 12,1 1 0,-1 1 0,0 1 0,-1 0 0,1 0 0,-1 1 0,17 13 0,-14-8 2,1-1 0,1-1-1,0 0 1,33 12-1,21 10 8,163 84-14,-207-100 1,-2 1 0,0 1 0,-1 2 0,25 24-1,-22-19 2,0-1 0,48 30-1,-24-27 18,-33-19 3,28 18 0,-46-42 572,-1 15-588,1 1 1,-1-1 0,0 1 0,-1-1 0,1 1-1,0-1 1,0 1 0,0-1 0,0 1 0,0-1-1,0 1 1,-1-1 0,1 1 0,0-1 0,0 1-1,-1-1 1,1 1 0,0-1 0,-1 1-1,1 0 1,0-1 0,-1 1 0,1 0 0,-1-1-1,1 1 1,0 0 0,-1-1 0,1 1 0,-1 0-1,1 0 1,-1 0 0,1 0 0,-1-1-1,1 1 1,-1 0 0,1 0 0,-1 0 0,1 0-1,-1 0 1,1 0 0,-1 0 0,1 0 0,-2 1-1,-10 1-587,10-1 537,0-1 1,0 1-1,0-1 0,0 0 1,0 1-1,0-1 0,0 0 1,0 0-1,0 0 0,0-1 1,0 1-1,0 0 0,0-1 1,0 0-1,0 1 0,0-1 1,0 0-1,-3-1 0,-13-10-244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16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0 227 10210,'6'2'263,"0"-1"0,0 0 0,0 0 0,1-1 0,-1 1 0,0-1 0,0-1 0,0 1 0,0-1 0,11-3-1,4 1 142,103-20 1034,-94 15-1157,2 1 0,-1 2 1,1 2-1,0 0 0,55 4 1,34 14 99,250 20-88,212-47-202,-547 10-91,-1 1 0,1 2-1,-1 2 1,1 1 0,-1 2 0,44 13 0,-26-6 34,1-1 0,1-3 0,0-3 0,88 1 0,223-29 491,487-44-69,-444 35-412,117-6-31,-312 24-6,324-15-11,-267 17-56,526-3-235,-286 10 271,-460 2 11,99-1-4,-38 3-136,142-20 0,-80-13 796,-145 33-531,-25 1-218,-1-1-1,1 0 0,-1 0 0,1 0 0,0 0 1,-1 0-1,1-1 0,-1 1 0,6-3 1,-7 2-45,-1-1-34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1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41 16452,'-9'163'3410,"2"-90"-3389,4 98 0,3-168 4,1 1 0,-1 0 0,1 0 0,-1 0 0,1-1 0,0 1 1,1-1-1,-1 1 0,3 4 0,-3-7 7,0 0 0,-1 0 1,1 0-1,0 0 0,0 0 1,0-1-1,0 1 0,0 0 1,0-1-1,0 1 0,0 0 1,0-1-1,0 1 0,0-1 1,0 0-1,0 1 0,0-1 1,1 0-1,-1 0 0,0 0 1,0 0-1,0 0 0,1 0 1,-1 0-1,0 0 1,0 0-1,0 0 0,0-1 1,1 1-1,-1 0 0,0-1 1,1 0-1,7-3 162,-1-1 0,0 1 0,0-1 0,0-1 0,-1 0-1,0 0 1,9-9 0,43-55 860,-55 65-969,28-34 98,-3-2 1,-1-1 0,-2-1-1,-2-1 1,22-56-1,-45 97-305,1-1 0,-1 1 0,0-1 0,-1 1-1,1-1 1,-1 0 0,1 1 0,-1-1 0,-1-5 0,1 8 84,0 0 1,0 0-1,-1 0 1,1 0 0,-1-1-1,1 1 1,-1 0 0,1 1-1,-1-1 1,1 0-1,-1 0 1,0 0 0,0 0-1,1 0 1,-1 1 0,0-1-1,0 0 1,0 1-1,0-1 1,0 1 0,0-1-1,0 1 1,0-1 0,0 1-1,0-1 1,0 1-1,0 0 1,0 0 0,-1 0-1,1 0 1,0 0 0,-2 0-1,-18-1-547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16652,'0'24'1808,"2"-1"-1032,1-4-352,2 5 832,4 2-159,0-6-409,2 0-304,3 0-616,-1 0-328,5-6-496,-1-1 303,0-8 409,-1-1-248,1-4-192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42 15443,'-6'8'363,"2"0"0,-1 0 0,1 0 0,0 0 0,0 1 0,1 0 0,-3 11 0,5-13-218,-1-1-1,1 1 1,0 0-1,1 0 1,0-1 0,0 1-1,0 0 1,1 0-1,0-1 1,3 11 0,-4-15-137,0-1 0,1 0-1,-1 1 1,0-1 0,1 1 0,0-1 0,-1 0 0,1 1 0,0-1 0,-1 0 0,1 0 0,0 0 0,0 0 0,0 0 0,0 0 0,0 0 0,0 0 0,1 0 0,-1 0 0,0 0 0,0-1 0,1 1 0,-1 0 0,0-1 0,1 1 0,-1-1 0,1 0 0,-1 1 0,0-1 0,1 0 0,-1 0 0,1 0-1,-1 0 1,1 0 0,-1 0 0,1 0 0,-1-1 0,0 1 0,1 0 0,-1-1 0,1 1 0,-1-1 0,0 0 0,1 1 0,1-2 0,4-3 34,0 0 1,-1 0-1,1 0 0,-1-1 1,0 1-1,8-12 0,-4 5 95,-1-1 1,0 0-1,0-1 0,-2 0 0,0 0 0,0-1 0,-2 0 0,8-28 0,-13 39 152,-1 4-79,-6 10 42,-7 20 13,13-28-249,-3 8 18,0 0 0,1-1-1,1 1 1,-1 0-1,1 0 1,1 0 0,0 1-1,1 13 1,0-24-32,0 1 1,0-1-1,0 1 0,0 0 1,1-1-1,-1 1 0,0-1 1,0 1-1,1 0 0,-1-1 1,0 1-1,1-1 0,-1 1 1,1-1-1,-1 1 0,0-1 1,1 0-1,-1 1 0,1-1 1,0 0-1,-1 1 0,1-1 1,-1 0-1,1 1 0,-1-1 1,1 0-1,1 0 1,0 1-2,-1-1 0,1 0 1,0 0-1,0-1 1,0 1-1,0 0 1,0-1-1,-1 1 1,4-2-1,33-19 20,46-48 74,-17 12-34,-66 55-59,1 1 0,-1 0-1,1 0 1,-1 0-1,1 0 1,0 0-1,-1 1 1,1-1 0,0 0-1,-1 1 1,1-1-1,0 1 1,2 0 0,-4 0-2,1 0 0,0 0 0,0 0 0,-1 0 1,1 0-1,0 1 0,-1-1 0,1 0 0,0 1 1,-1-1-1,1 0 0,-1 1 0,1-1 0,0 1 1,-1-1-1,1 1 0,-1-1 0,1 1 0,-1-1 1,0 1-1,1-1 0,0 2 0,1 4-1,0-1-1,-1 1 0,1 0 1,-1 0-1,0 0 1,-1 9-1,4 12 5,-4-25-2,0 0 0,1 0 0,-1 0 0,1 0 0,0 0 0,0-1 0,-1 1 0,1 0-1,1 0 1,-1 0 0,0-1 0,0 1 0,0 0 0,1-1 0,-1 0 0,1 1 0,-1-1 0,1 0 0,0 1 0,0-1 0,-1 0 0,1 0 0,0-1 0,0 1 0,0 0-1,0-1 1,0 1 0,0-1 0,0 1 0,0-1 0,0 0 0,0 0 0,0 0 0,0 0 0,0 0 0,0 0 0,0-1 0,0 1 0,0-1 0,0 1 0,3-2 0,8-3 5,1-1 1,-1 0 0,-1-1 0,20-13 0,-27 17-4,39-27-11,-43 30 9,-1 0-1,0 0 1,0-1-1,1 1 1,-1 0-1,0 0 1,0 0-1,1 0 1,-1 0-1,0 0 1,0 0-1,1 0 1,-1 0 0,0 0-1,0 0 1,1 0-1,-1 0 1,0 0-1,0 1 1,1-1-1,-1 0 1,0 0-1,0 0 1,1 0-1,-1 0 1,0 0-1,0 1 1,0-1-1,1 0 1,-1 0-1,0 0 1,0 1-1,0-1 1,0 0-1,1 0 1,-1 0-1,0 1 1,0-1-1,0 0 1,0 0-1,0 1 1,0-1-1,0 0 1,0 0-1,0 1 1,0-1-1,0 0 1,0 0-1,0 1 1,1 15 20,-2-13-16,1-3-5,0 5 14,0 0-1,0 1 1,1-1 0,0 1-1,-1-1 1,4 8-1,-4-12-10,1 0 0,-1 0-1,1 0 1,0 0 0,-1 0 0,1 0-1,0 0 1,0-1 0,-1 1 0,1 0-1,0 0 1,0-1 0,0 1 0,0-1-1,0 1 1,0-1 0,0 1-1,0-1 1,0 1 0,0-1 0,1 0-1,-1 0 1,0 1 0,0-1 0,0 0-1,0 0 1,0 0 0,0 0 0,1-1-1,-1 1 1,0 0 0,0 0-1,0-1 1,0 1 0,0 0 0,0-1-1,1 0 1,13-6 30,0-1-1,-1-1 0,0 0 1,-1-1-1,24-21 1,-32 26-24,11-10 30,-13 11-31,2 0 0,-1 0 1,0 0-1,1 0 0,0 1 0,0 0 0,7-4 0,-12 7-6,0 0 0,1 0 0,-1 0 0,1 0-1,-1 1 1,0-1 0,1 0 0,-1 0 0,0 0 0,0 1 0,1-1-1,-1 0 1,0 0 0,1 0 0,-1 1 0,0-1 0,0 0 0,1 1 0,-1-1-1,0 0 1,0 1 0,0-1 0,0 0 0,1 1 0,-1-1 0,0 0-1,0 1 1,0-1 0,0 0 0,0 1 0,0-1 0,0 1 0,0-1-1,0 0 1,0 1 0,0 0 0,1 21 39,-1-14-31,0-7-6,0-1 0,0 1 0,0 0-1,1 0 1,-1 0 0,0 0 0,0 0 0,1 0 0,-1 0-1,1-1 1,-1 1 0,1 0 0,-1 0 0,1 0-1,-1-1 1,1 1 0,0 0 0,-1-1 0,1 1-1,0 0 1,-1-1 0,1 1 0,0-1 0,2 1 0,-2 0 0,1-1 0,0 0 1,0 0-1,0 1 1,0-1-1,0-1 0,-1 1 1,1 0-1,0 0 1,0-1-1,0 1 0,1-1 1,8-3 6,-1-1-1,0 0 1,13-8 0,-17 8-8,15-7 11,-7 3-11,-1 1 0,20-8 0,-32 16-5,-1 0-1,1 0 1,-1-1 0,1 1 0,-1 0 0,1 0 0,0 0 0,-1 0 0,1 0 0,-1-1 0,1 1 0,-1 0 0,1 0 0,-1 0 0,1 1 0,0-1 0,-1 0 0,1 0 0,-1 0 0,1 0 0,-1 0 0,1 1 0,-1-1 0,1 0 0,-1 1 0,1-1 0,0 1 0,-1 0 0,1 0 1,-1 0-1,1 0 1,-1 0-1,0 0 0,1 0 1,-1 0-1,0 0 1,0 0-1,0 0 1,0 0-1,0 0 1,0 0-1,0 1 1,-9 38-4,8-35 3,-22 58-1928,24-63 1625,2-3-119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63 356 18428,'-1'4'288,"0"-1"0,-1 1 1,1-1-1,-1 1 0,0-1 1,0 0-1,-5 6 0,-8 16 760,6-5-292,5-11-529,0 0 0,0 0-1,-3 13 1,7-19-215,-1 0 1,1 0-1,0 1 1,0-1-1,0 0 1,0 0-1,0 0 1,1 0-1,-1 1 0,1-1 1,0 0-1,0 0 1,0 0-1,2 4 1,-2-6-11,-1 0 1,1 0-1,-1 0 1,1 0 0,-1 0-1,1-1 1,0 1-1,-1 0 1,1 0 0,0-1-1,0 1 1,-1 0-1,1-1 1,0 1-1,0-1 1,0 1 0,0-1-1,0 1 1,0-1-1,0 0 1,0 0 0,0 1-1,2-1 1,-1 0 1,0 0 0,0-1 1,0 1-1,-1-1 0,1 1 1,0-1-1,0 1 0,0-1 0,-1 0 1,1 0-1,3-2 0,2-3 13,-1 1-1,0-1 0,0 0 0,9-12 0,7-13 10,-2-2-1,-1 0 0,19-47 1,-48 128 337,-7 87 1,16-130-337,1-1-1,1 1 1,-1 0 0,1 0 0,-1 0 0,1 0 0,1-1 0,2 9 0,-3-12-23,-1 0 0,1 0 0,-1 0 0,1 0 1,0 0-1,0 0 0,-1 0 0,1 0 0,0 0 0,0 0 0,0 0 0,0-1 0,0 1 0,0 0 1,0-1-1,0 1 0,0-1 0,0 1 0,0-1 0,0 0 0,0 1 0,1-1 0,-1 0 0,0 0 1,0 0-1,0 1 0,1-1 0,-1-1 0,0 1 0,0 0 0,0 0 0,0 0 0,1-1 1,-1 1-1,0 0 0,0-1 0,0 1 0,0-1 0,0 0 0,0 1 0,1-2 0,5-2-56,-1-1-1,0 0 1,0 0-1,0 0 0,0-1 1,-1 0-1,0 0 1,0 0-1,4-9 0,35-69-855,-30 57 681,123-248-2048,-131 263 2559,-3 7 73,-1 1-1,1-1 1,-1 0 0,-1 0 0,1 0 0,-1 0 0,2-10 0,-3 15-355,0 0 0,0 0-1,0 0 1,0 0 0,0 0 0,0 0 0,0 0 0,0 1 0,0-1-1,0 0 1,-1 0 0,1 0 0,0 0 0,0 0 0,0 0 0,0 0-1,0 0 1,0 0 0,0 0 0,-1 0 0,1 0 0,0 1 0,0-1-1,0 0 1,0 0 0,0 0 0,0 0 0,0 0 0,-1 0 0,1 0-1,0 0 1,0 0 0,0 0 0,0 0 0,0 0 0,0-1 0,-1 1-1,1 0 1,0 0 0,0 0 0,0 0 0,0 0 0,0 0 0,0 0-1,0 0 1,-1 0 0,1 0 0,0 0 0,0 0 0,0-1 0,0 1-1,0 0 1,0 0 0,0 0 0,0 0 0,0 0 0,0 0 0,0 0-1,0-1 1,0 1 0,0 0 0,0 0 0,0 0 0,0 0 0,0 0-1,0 0 1,0-1 0,0 1 0,-9 9-6,7-7 35,2-1-1,-14 2 76,7 3-102,0 0 1,0 0-1,1 1 1,0 0-1,1 0 1,-1 1 0,1-1-1,-8 17 1,0 5 81,-11 36 1,14-35 27,-12 59 1,21-79-87,-1 0 1,1 1 0,1-1 0,0 0 0,0 0 0,1 0-1,0 0 1,1 0 0,0 0 0,4 10 0,-4-16-23,-1-1 1,1 0-1,-1 0 1,1 0-1,0 0 1,0-1 0,0 1-1,1 0 1,-1-1-1,1 0 1,-1 1-1,1-1 1,0 0-1,0 0 1,0-1-1,0 1 1,0-1-1,0 1 1,0-1 0,1 0-1,-1 0 1,0 0-1,1-1 1,-1 1-1,0-1 1,1 0-1,-1 0 1,1 0-1,-1 0 1,1 0-1,5-2 1,4-1 8,-1 0 0,1-1 0,-1-1 0,0 0 0,0 0 0,0-1 0,12-9 0,-6 2-3,0 0-1,-1-2 1,0 0-1,26-31 1,-33 33 5,0 0 0,-1 0 0,0-1 0,-1 0 0,-1-1 0,0 1 0,6-21 0,-12 21 15,-1 14-31,0-1 0,0 1 1,0 0-1,0 0 0,-1 0 0,1 0 0,0-1 0,0 1 0,0 0 1,0 0-1,0 0 0,0 0 0,-1 0 0,1 0 0,0 0 1,0-1-1,0 1 0,0 0 0,-1 0 0,1 0 0,0 0 0,0 0 1,0 0-1,-1 0 0,1 0 0,0 0 0,0 0 0,0 0 0,-1 0 1,1 0-1,0 0 0,0 0 0,0 0 0,0 0 0,-1 0 0,1 1 1,-2-1 4,1 1 0,-1 0 0,0 0 0,1 0 0,-1 1 0,1-1 0,0 0 0,-1 1 0,1-1 0,-2 4 0,-5 9 5,0 0 0,2 1 0,0 0 0,0 1 0,2-1 0,0 1-1,0 0 1,2 0 0,-2 26 0,4-40-9,-1 0 0,1 0-1,0 0 1,0 0 0,0 0-1,0 0 1,0 0 0,1 0 0,-1 0-1,1 0 1,-1 0 0,1 0-1,0 0 1,-1-1 0,1 1 0,0 0-1,0 0 1,0-1 0,1 1-1,-1 0 1,0-1 0,1 1-1,-1-1 1,3 2 0,-3-3 0,1 1 1,0-1-1,0 1 1,1-1-1,-1 0 1,0 0-1,0 0 1,0 0-1,0 0 1,0-1-1,0 1 1,0-1-1,0 1 1,0-1-1,-1 1 1,1-1-1,0 0 1,0 0-1,0 0 1,-1 0-1,1-1 1,0 1-1,2-3 1,12-11-15,0-1-1,-2-1 1,1 0 0,-2-1 0,22-39 0,-39 67 11,1 0 0,1 0 0,-1 0 1,2 0-1,-1 1 0,1-1 0,1 15 1,0-22 3,1 0 1,-1 0-1,1 1 0,-1-1 1,1 0-1,0 0 1,1 0-1,-1 0 0,0 0 1,1 0-1,3 5 1,-3-6-3,-1-1 1,1 1 0,0 0-1,0-1 1,0 0 0,0 0-1,0 1 1,0-1 0,0 0-1,0-1 1,0 1 0,0 0-1,1 0 1,-1-1 0,0 0-1,0 1 1,1-1 0,3 0-1,0 0 1,0-1 0,0 0-1,0 0 1,-1 0 0,1-1-1,-1 1 1,1-1 0,-1-1-1,1 1 1,-1-1 0,0 0-1,0 0 1,9-8 0,-5 3 2,-1 0 0,1-1 1,-1 0-1,-1-1 0,11-18 1,-16 25-5,0-1 0,-1 1 0,0-1 0,1 1 0,-2-1 0,2-5 0,-4 1-11,-9 18 3,5-3-5,1 0 0,-1 1 0,2 0 1,-1 0-1,1 0 0,1 1 0,-1-1 0,1 1 1,1 0-1,0 0 0,0 0 0,-1 12 0,3-20 4,0-1-1,0 1 1,0 0-1,0-1 1,0 1 0,1-1-1,-1 1 1,0-1-1,0 1 1,0-1-1,1 0 1,-1 1 0,0-1-1,0 1 1,1-1-1,-1 1 1,0-1-1,1 0 1,-1 1-1,0-1 1,1 0 0,-1 1-1,1-1 1,-1 0-1,1 0 1,-1 1-1,1-1 1,-1 0 0,1 0-1,-1 0 1,1 1-1,-1-1 1,1 0-1,-1 0 1,1 0-1,-1 0 1,1 0 0,-1 0-1,1 0 1,-1 0-1,1 0 1,-1-1-1,1 1 1,-1 0-1,1 0 1,1-1-15,0 1 1,0-1-1,0 0 0,0 0 1,0 1-1,0-1 0,0 0 1,0-1-1,0 1 0,2-2 0,3-6-12,-1 0-1,0-1 0,0 0 0,0 0 1,-1-1-1,-1 1 0,0-1 0,0 0 1,-1 0-1,2-13 0,0 3-488,12-33 1,-14 49 326,0 0-1,1 1 1,-1-1 0,1 1 0,0 0 0,0 0-1,0 0 1,1 1 0,-1-1 0,1 1 0,0 0-1,9-4 1,20-15-1153,-25 15 1019,78-70-3434,-79 69 3792,-1-1 0,0 1 0,0-1-1,-1-1 1,0 1 0,0-1 0,-1 0-1,4-12 1,-9 22 20,0 0 0,0 0 0,0-1 0,0 1-1,1 0 1,-1-1 0,0 1 0,0 0 0,0 0 0,0-1 0,0 1-1,0 0 1,0 0 0,0-1 0,0 1 0,0 0 0,0-1 0,0 1 0,0 0-1,0 0 1,-1-1 0,1 1 0,0 0 0,0 0 0,0-1 0,0 1-1,0 0 1,-1 0 0,1 0 0,0-1 0,0 1 0,0 0 0,-1 0-1,1 0 1,0-1 0,0 1 0,0 0 0,-1 0 0,1 0 0,0 0 0,0 0-1,-1 0 1,1 0 0,0 0 0,-1-1 0,1 1 0,0 0 0,0 0-1,-1 0 1,1 0 0,0 0 0,-1 1 0,-14 3 1425,11 1-1250,0 0-1,0 0 1,0 0-1,0 1 0,1-1 1,0 1-1,0 0 1,1 0-1,0 0 0,-3 12 1,-2 10-26,1 1 0,2 0 1,-2 39-1,8 88-16,-1-135-128,-2-14 22,1 1 1,0-1-1,1 0 1,-1 0-1,1 0 1,1 1-1,-1-1 1,1 0-1,5 10 0,-7-16-55,0-1 0,0 0 0,0 0 0,0 0 0,1 0 0,-1 0 0,0 1 0,0-1 0,0 0 0,0 0 0,0 0 0,1 0-1,-1 0 1,0 0 0,0 0 0,0 1 0,1-1 0,-1 0 0,0 0 0,0 0 0,0 0 0,0 0 0,1 0 0,-1 0-1,0 0 1,0 0 0,0 0 0,1 0 0,-1 0 0,0 0 0,0 0 0,0 0 0,1 0 0,-1-1 0,0 1 0,0 0 0,0 0-1,0 0 1,1 0 0,-1 0 0,0 0 0,0 0 0,0-1 0,7-10 413,1-12 55,-4-3-164,-1 0-1,-1 0 1,-3-46 0,0 23-294,1 49-30,0 0 1,0-1-1,0 1 0,1 0 0,-1-1 0,0 1 1,0 0-1,0 0 0,0-1 0,0 1 0,1 0 1,-1 0-1,0-1 0,0 1 0,0 0 0,1 0 0,-1 0 1,0-1-1,0 1 0,1 0 0,-1 0 0,0 0 1,1 0-1,-1 0 0,0-1 0,0 1 0,1 0 1,-1 0-1,0 0 0,1 0 0,-1 0 0,0 0 1,1 0-1,-1 0 0,0 0 0,0 0 0,1 0 1,-1 0-1,0 0 0,1 1 0,-1-1 0,0 0 1,0 0-1,1 0 0,-1 0 0,0 0 0,0 1 1,1-1-1,-1 0 0,0 0 0,0 0 0,1 1 1,-1-1-1,19 12-39,-17-10 31,6 3-8,1 0 0,0-1 0,0 0-1,0-1 1,1 0 0,-1 0 0,1-1 0,-1 0-1,1-1 1,0 0 0,16 0 0,-22-1 14,1 0-1,0-1 1,0 1-1,-1-1 1,1 0-1,0 0 1,-1 0-1,1-1 1,-1 0 0,0 0-1,1 0 1,-1 0-1,0-1 1,0 1-1,-1-1 1,1 0 0,0 0-1,-1-1 1,0 1-1,0-1 1,0 0-1,0 1 1,0-1 0,-1 0-1,4-9 1,-5 12-2,-1 0 0,1 0 1,-1 0-1,1 0 0,-1 0 1,1-1-1,-1 1 0,0 0 1,0 0-1,0 0 0,0-1 1,1 1-1,-1 0 0,-1 0 1,1-1-1,0 1 0,0 0 1,0 0-1,-1 0 0,1 0 0,-1-1 1,1 1-1,-1 0 0,1 0 1,-1 0-1,1 0 0,-1 0 1,0 0-1,0 0 0,0 0 1,1 0-1,-1 1 0,0-1 1,0 0-1,0 0 0,0 1 1,0-1-1,0 1 0,-1-1 1,1 1-1,0-1 0,0 1 1,-2-1-1,-2 0-13,1 1 0,-1-1 0,1 1-1,-1 0 1,1 0 0,-1 1 0,1-1 0,-1 1 0,1 0 0,-7 3 0,4-2 13,1 1 1,-1 0 0,1 1 0,0 0 0,0 0 0,1 0-1,-1 0 1,1 1 0,0 0 0,0 0 0,0 1 0,1-1-1,0 1 1,0 0 0,0 0 0,1 0 0,0 1 0,0-1-1,-2 9 1,4-10 12,-1 1 0,1-1-1,1 1 1,-1-1 0,1 0 0,0 1-1,0-1 1,1 1 0,-1-1 0,1 1-1,0-1 1,1 0 0,-1 1 0,1-1-1,0 0 1,1 0 0,-1 0 0,1 0-1,0-1 1,0 1 0,0-1 0,1 0-1,-1 0 1,1 0 0,5 4 0,-3-3-101,1 0 0,-1 0 0,1-1-1,0 0 1,0 0 0,1-1 0,-1 0 0,1 0 0,13 3 0,-18-6 44,-1 1-1,1-1 1,-1 0-1,0 0 1,1 0-1,-1 0 1,1 0-1,-1-1 1,0 1-1,1-1 0,-1 0 1,0 1-1,1-1 1,-1 0-1,0 0 1,0-1-1,0 1 1,0 0-1,0-1 1,0 1-1,0-1 1,0 1-1,-1-1 1,1 0-1,-1 0 1,1 0-1,-1 0 1,0 0-1,1 0 1,-1 0-1,0-1 0,-1 1 1,1 0-1,0-1 1,0-3-1,5-34-474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4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20796,'1'10'1505,"6"-7"-1817,3-3 288,-4-10 352,-2-3-72,5-1-256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2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6 261 12011,'0'0'22,"-1"0"0,1 0 1,0 0-1,0 0 0,0 0 1,-1 0-1,1 0 0,0 0 1,0 0-1,0 0 0,-1 0 1,1 0-1,0 0 0,0 0 1,0 0-1,0 0 0,-1 0 1,1-1-1,0 1 0,0 0 1,0 0-1,0 0 0,-1 0 1,1 0-1,0-1 0,0 1 1,0 0-1,0 0 0,0 0 1,0 0-1,0-1 0,0 1 1,0 0-1,0 0 1,-1 0-1,1-1 0,0 1 1,0 0-1,0 0 0,0 0 1,0-1-1,0 1 0,0 0 1,0 0-1,1 0 0,-1-1 1,0 1-1,0 0 0,0 0 1,2-22 486,10-29-273,-10 45-189,46-146 2670,-38 133-1443,-4 14-207,-4 16 451,-20 205 1458,-1 5-2604,18-195-373,0-18-32,1 0-1,-1 0 1,2 0-1,-1 0 0,1 1 1,0-1-1,3 9 0,-4-17 6,0 0 0,0 0-1,0 0 1,0 0 0,0 0 0,0 0-1,0 0 1,0 0 0,0 0-1,0 0 1,0-1 0,0 1 0,0 0-1,0 0 1,0 0 0,1 0-1,-1 0 1,0 0 0,0 0 0,0 0-1,0 0 1,0 0 0,0 0-1,0 0 1,0-1 0,0 1-1,0 0 1,0 0 0,0 0 0,0 0-1,0 0 1,0 0 0,0 0-1,1 0 1,-1 0 0,0 0 0,0 0-1,0 0 1,0 0 0,0 0-1,0 0 1,0 0 0,0 0 0,0 0-1,0 0 1,0 0 0,1 0-1,-1 0 1,0 0 0,0 0-1,0 0 1,0 0 0,0 0 0,2-16-665,-2-20 119,-2 5 46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2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19180,'11'-3'1680,"11"0"-1055,5-3-241,13 2 752,7 1-240,12-1-368,4 2-128,2 1-144,-4 1-152,-5 4-376,-6-1-272,-10 3-440,-5-2-312,-12 1 928,-8-4-232,-13 0-241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15787,'3'28'2097,"8"-7"-1185,14-19-216,6-2 1361,15-2-873,2-6-152,5 1-368,0 4-304,-3-5-840,-6-1-304,-11 3 608,-6 1-184,-9-8-184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8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59 280 15507,'-2'12'821,"-1"0"-1,-1 0 0,-7 17 0,6-17-456,0 0-1,1 0 0,-2 15 1,5-19-237,0-1 0,0 1 1,1-1-1,1 1 0,1 11 1,-2-18-106,0 0-1,0 0 1,1 0 0,-1 1 0,1-1 0,-1 0 0,1 0-1,-1 0 1,1 0 0,-1 0 0,1 0 0,0 0 0,0 0 0,0 0-1,0 0 1,-1 0 0,3 1 0,-2-2-2,0 0-1,0 0 1,0 1 0,0-1 0,0 0-1,0 0 1,0 0 0,1 0 0,-1 0-1,0 0 1,0-1 0,0 1 0,0 0-1,0 0 1,0-1 0,0 1-1,0-1 1,0 1 0,0-1 0,0 1-1,0-1 1,0 0 0,1 0 0,4-5 71,0 1 1,0-1-1,0 0 1,-1-1 0,0 1-1,0-1 1,0 0-1,-1 0 1,0-1-1,-1 1 1,5-15-1,1-5 126,-2-1 0,5-30-1,-8 33-134,-1-1 1,0-42-1,-4 56-92,0 0 1,0 0 0,-1 1-1,0-1 1,-1 0 0,0 1-1,-1 0 1,-6-12 0,9 21 4,0 0 1,0 0-1,0-1 0,-1 1 1,1 0-1,-1 0 1,1 0-1,-1 0 0,0 1 1,0-1-1,1 0 0,-1 1 1,-1-1-1,1 1 1,0 0-1,0 0 0,0-1 1,-1 2-1,1-1 1,-1 0-1,1 0 0,0 1 1,-1-1-1,1 1 1,-1 0-1,0 0 0,1 0 1,-1 0-1,1 0 1,-5 1-1,4 0 18,-1 1 0,1-1 1,-1 1-1,1 0 0,0 0 0,-1 0 0,1 0 1,0 0-1,1 1 0,-1-1 0,0 1 1,1 0-1,-1 0 0,1 0 0,0 0 0,0 0 1,0 1-1,0-1 0,1 0 0,-2 5 0,1-3 10,1 0 0,0 0 0,0 1 0,0-1 0,1 0 0,-1 0 0,1 0 0,0 0 0,1 1 0,-1-1 0,1 0 0,0 0 0,1 0 0,-1 0 0,1 0 0,0 0 0,0-1 0,0 1 0,1-1-1,3 7 1,7 5-80,0-1 0,2 0-1,30 26 1,-28-26-137,-1-1 0,18 22 0,-30-30 78,0-1-1,0 1 1,-1 0-1,1 0 1,-1 0-1,3 12 1,-5-14-400,0 0 0,0-1 0,-1 1 0,1 0 0,-1 0 0,0 0 1,-1 7-1,-2-16-1273,2-10 686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3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4 14963,'0'0'84,"-1"-1"0,0 1 0,1-1 0,-1 1 0,0 0 0,0-1 0,1 1 0,-1 0 0,0 0 0,0-1 0,1 1 0,-1 0-1,0 0 1,0 0 0,1 0 0,-1 0 0,0 0 0,0 0 0,0 0 0,1 1 0,-1-1 0,0 0 0,-1 1 0,-18 14 1054,14-8-796,0 0 1,1 1-1,-7 11 0,-3 11-34,3 1-1,0 0 0,2 0 0,1 1 0,2 1 1,1-1-1,1 1 0,0 54 0,4-75-216,2-1 0,0 1 0,0 0 0,1-1 1,0 0-1,1 1 0,6 17 0,-7-25-106,0-1 1,0 1 0,0-1 0,0 1-1,1-1 1,0 0 0,-1 1-1,1-1 1,0-1 0,1 1-1,-1 0 1,0-1 0,1 0-1,-1 1 1,1-1 0,0-1-1,0 1 1,0-1 0,-1 1-1,2-1 1,-1 0 0,0 0-1,0-1 1,5 1 0,0-1-143,-1-1 0,0 0 0,1 0 0,-1-1 0,0 0 0,0 0 0,0-1 0,0 0 0,0 0 0,-1-1 0,1 0 0,-1 0 0,0-1 1,0 0-1,7-7 0,20-19-461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4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337 141 16035,'4'0'1681,"-14"18"-937,-3 7-304,-13 9 1408,-2 6-871,-2 6-497,-6 1-152,4-1-104,1-1-80,5-8-288,2-9-280,5-6-448,2-6 111,2-12 481,1-4-136,3-7-192</inkml:trace>
  <inkml:trace contextRef="#ctx0" brushRef="#br0" timeOffset="1">0 304 16131,'16'3'1793,"2"10"-889,5-2-288,9 6 992,2 1-383,5 6-281,0-1-160,2 4-616,-5-5-432,1-5-760,-2-3 888,-8-11-216,0-3-144</inkml:trace>
  <inkml:trace contextRef="#ctx0" brushRef="#br0" timeOffset="2">576 0 14115,'4'14'2240,"4"8"-1239,-1 5-353,3 3 2232,1 12-1887,1 4-105,-2 4-296,-2 4-168,-6 1-232,-2 1-80,-9-3-240,-4 0-272,-8-7-488,-1-3-184,-5-12 792,0-6-169,10-11-223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4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18676,'-2'12'1808,"6"-6"-1007,9-5-297,14 0 808,4 2-216,11-4-280,0-6-288,6 2-536,-3 1-392,-7 3-704,-7-1 928,-17 2-224,-14-1-168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16724,'18'7'1896,"12"-4"-992,6-5-392,7-2 817,1-6-57,0 3-752,-1-3-552,-2 3 192,-11-4-152,-10-4-232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7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87 15507,'1'-1'141,"0"0"1,0 0-1,0 0 0,0-1 0,0 1 0,0 0 0,-1 0 1,1-1-1,0 1 0,-1 0 0,1-1 0,-1 1 0,1-1 0,-1 1 1,0-1-1,1 1 0,-1-1 0,0 1 0,0-1 0,0 1 0,0-1 1,0 1-1,-1-1 0,1 1 0,0 0 0,-1-1 0,1 1 1,-1-1-1,1 1 0,-1 0 0,0-1 0,1 1 0,-3-3 0,1 3 2,0-1 0,0 0 0,0 0 0,-1 1 0,1-1 0,-1 1-1,1 0 1,-1 0 0,1 0 0,-1 0 0,1 0 0,-1 0 0,0 1 0,0-1-1,1 1 1,-1 0 0,0 0 0,-3 0 0,-1 1-77,0 0 1,1 1-1,-1 0 0,0 0 1,1 0-1,0 1 0,-1 0 1,1 0-1,0 1 0,0 0 1,1 0-1,-1 0 0,1 1 1,0-1-1,-5 7 0,1 0-33,-1 0 0,1 1 0,1 0-1,0 1 1,1 0 0,-6 14 0,10-20-12,0 0 0,1 1 0,0-1 0,0 1-1,0 0 1,1 0 0,0-1 0,1 16 0,0-21-8,0 1 0,1-1-1,-1 0 1,1 0 0,-1 1 0,1-1 0,0 0 0,0 0-1,0 0 1,0 0 0,0 0 0,1 0 0,-1 0 0,1 0-1,-1 0 1,1-1 0,-1 1 0,1-1 0,0 1-1,0-1 1,0 1 0,0-1 0,0 0 0,0 0 0,0 0-1,0 0 1,0-1 0,1 1 0,-1 0 0,0-1 0,0 0-1,1 1 1,1-1 0,7 0 81,-1 0 0,0-1 0,0 0 0,0-1 0,0 0 0,0 0 0,0-1 0,-1 0 0,1-1 0,-1 0 0,0 0 0,14-10 0,-4 1 193,0 0-1,-1-2 1,0 0 0,22-25-1,-34 33-184,-1 0 1,0 0-1,-1-1 0,1 1 0,-1-1 0,0 0 1,-1 0-1,0 0 0,3-14 0,-6 20-127,1-1 0,-1 1 0,1 0 0,-1 0 0,0-1 0,0 1 0,0 0 0,0 0 0,0 0 0,0-1 0,-1 1 0,1 0 1,-1 0-1,0 0 0,1-1 0,-1 1 0,0 0 0,0 0 0,0 0 0,-1 1 0,1-1 0,0 0 0,-1 0 0,1 1 0,-1-1 0,0 0 0,1 1 0,-1 0 0,0-1 0,0 1 0,0 0 0,0 0 0,0 0 0,0 0 0,0 1 0,0-1 0,0 0 0,-1 1 0,1 0 0,0-1 1,-4 1-1,-30-1-1894,26 1 1473,0-1 0,1 1-1,-14-4 1,5-3-386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5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15 16227,'14'-14'2878,"-22"34"-164,1-3-2426,-30 75 224,4 1-1,-26 123 0,57-206-480,1 0 0,0 0-1,0 0 1,1 0 0,0 0 0,1 0 0,2 14-1,-2-22-13,-1-1-1,0 1 1,1-1-1,-1 0 1,1 1-1,0-1 1,-1 1-1,1-1 1,0 0-1,0 0 1,0 1-1,0-1 1,0 0-1,0 0 1,0 0-1,0 0 1,1 0-1,-1 0 1,0-1 0,0 1-1,1 0 1,1 0-1,0-1 14,0 0 0,-1 0 0,1 0-1,0 0 1,0-1 0,-1 1 0,1-1 0,0 1 0,-1-1-1,1 0 1,0 0 0,-1-1 0,1 1 0,-1 0-1,0-1 1,1 0 0,1-1 0,21-16 229,-1-1 0,-1-1 1,-2-1-1,21-26 0,71-106 808,-81 105-662,51-104 0,-74 126-784,-9 16-363,0 11 722,0 0 1,0 0-1,0 0 0,-1 0 1,1-1-1,0 1 0,0 0 0,0 0 1,-1 0-1,1 0 0,0 0 1,0 0-1,-1 0 0,1 0 0,0 0 1,0 0-1,0 0 0,-1 0 1,1 0-1,0 1 0,0-1 0,0 0 1,-1 0-1,1 0 0,0 0 1,0 0-1,0 0 0,-1 0 0,1 1 1,0-1-1,0 0 0,0 0 1,0 0-1,0 0 0,-1 1 0,1-1 1,0 0-1,0 0 0,0 0 1,0 1-1,0-1 0,-9 12-344,1 7-87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5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0 337 15251,'4'-1'324,"-1"-1"0,1 1-1,-1-1 1,0 0-1,0 0 1,0 0 0,0 0-1,0-1 1,0 1 0,0-1-1,-1 0 1,3-2 0,27-42 1497,-23 32-907,-4 8-579,14-22 422,-1 1 0,-1-2 0,17-43 0,-32 59-684,-2 14-73,0 0-1,0-1 1,0 1 0,0 0 0,-1 0-1,1 0 1,0 0 0,0 0 0,0 0-1,0-1 1,0 1 0,0 0 0,-1 0 0,1 0-1,0 0 1,0 0 0,0 0 0,0 0-1,0 0 1,-1 0 0,1 0 0,0 0-1,0 0 1,0 0 0,0 0 0,-1 0-1,1 0 1,0 0 0,0 0 0,0 0-1,0 0 1,-1 0 0,1 0 0,0 0 0,0 0-1,0 0 1,0 0 0,0 0 0,-1 0-1,-1 2-9,0-1 0,0 1-1,0-1 1,0 1 0,0 0-1,0-1 1,-3 5-1,-2 4-45,0 0-1,0 0 0,-8 21 0,13-28 40,1 1 1,-1-1-1,1 1 1,0 0-1,0 0 1,0 0-1,1 0 1,-1-1-1,1 1 1,0 0-1,0 0 0,0 0 1,1 0-1,-1 0 1,2 6-1,0-8 9,-1 0-1,0 0 1,0-1-1,1 1 1,-1 0-1,1-1 1,0 1-1,-1-1 1,1 1-1,0-1 1,0 0-1,0 0 1,0 0-1,0 0 1,0 0-1,0 0 1,0 0-1,0-1 1,4 1-1,47 5-85,-38-5 74,20 1 2,31 2 5,-60-3 12,0 0 1,-1 0 0,1 1-1,0 0 1,-1 0 0,0 0-1,1 0 1,6 5 0,-1 5-1,-11-12 5,1 0 1,-1 0 0,0 1-1,0-1 1,1 0-1,-1 0 1,0 0-1,0 0 1,1 1-1,-1-1 1,0 0-1,0 0 1,0 1-1,1-1 1,-1 0-1,0 0 1,0 1-1,0-1 1,0 0-1,0 1 1,0-1-1,0 0 1,0 0-1,0 1 1,0-1 0,0 0-1,0 1 1,0-1-1,0 0 1,0 1-1,0-1 1,0 0-1,0 0 1,0 1-1,0-1 1,0 0-1,0 1 1,0-1-1,-1 0 1,1 0-1,0 1 1,0-1-1,0 0 1,-1 0-1,1 1 1,0-1-1,0 0 1,-1 0 0,1 1-1,-1-2 12,0 1-1,1 0 1,-1 0 0,0 0-1,1-1 1,-1 1 0,0 0-1,1-1 1,-1 1 0,1 0-1,-1-1 1,0 1 0,1-1-1,-1 1 1,1-1 0,-1 1-1,1-1 1,-1 1 0,1-1-1,0 0 1,-1 1 0,1-1-1,0 0 1,0 1 0,-1-1-1,1 0 1,0 0 0,-8-25 198,7 22-158,-4-17 114,0-1-1,-2-38 1,7 52-160,0 1 0,0-1-1,0 1 1,1-1 0,0 1 0,0-1 0,1 1 0,0 0 0,0-1 0,1 1-1,6-12 1,-7 17-50,-1 0 0,1 0-1,0 0 1,0 0-1,0 0 1,0 1 0,0-1-1,0 1 1,0-1 0,1 1-1,-1 0 1,1 0 0,-1 0-1,1 0 1,3 0 0,42-4-1416,-20 3 1130,6-3-77,5-2-106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6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18892,'-12'26'487,"1"0"0,0 1 1,2 1-1,2 0 0,0 0 0,2 0 1,1 1-1,1 0 0,1 0 0,2-1 0,3 32 1,14 279 56,-14-465-275,-3-95-128,2 208-130,7 12-7,15 16-17,-9-4-10,-6-7 27,0-1 0,0-1 0,0 0 0,0 0 0,0 0 0,0-1 0,1-1 0,-1 1 0,0-2 0,1 1 0,-1-1 0,0-1-1,0 0 1,0 0 0,0 0 0,0-1 0,0-1 0,0 0 0,-1 0 0,0 0 0,0-1 0,0 0 0,-1-1 0,1 0 0,8-9 0,-15 14 0,0 0 0,0 0 0,-1 0 0,1 0-1,0 0 1,-1 0 0,1 0 0,0 0 0,-1 0 0,0 0 0,1 0 0,-1 0 0,0-1 0,1 1 0,-1 0 0,0 0 0,0 0-1,0-2 1,-5 0 14,-7 11-17,7-3 0,1-1 0,1 1 0,-1 0 0,1 0 0,0 0 0,0 0 0,0 0 0,0 1 0,1-1 0,0 1 0,1 0 0,-1 0 0,1 0 0,0-1 0,0 1 0,1 0 0,0 0 0,0 0 0,0 0 0,1 0 0,0 0 0,1 6 0,-1-10 1,0 0 0,-1 0 1,1-1-1,0 1 0,0 0 0,0-1 1,0 1-1,0 0 0,1-1 1,-1 0-1,0 1 0,1-1 0,-1 0 1,1 0-1,-1 0 0,1 1 0,0-2 1,-1 1-1,1 0 0,0 0 1,2 0-1,0 0 3,0-1 1,0 1 0,0-1-1,0 0 1,0 0 0,0 0-1,0 0 1,0-1 0,7-1-1,2-3 12,0 1 1,1-2-1,-2 1 0,22-14 0,-5-1 21,-1-1 1,32-33-1,2-1-22,-65 59-23,1 1 1,-1 0-1,1 0 1,1 0 0,-1 0-1,1 0 1,-1 0-1,2 0 1,-2 6 0,1 1 8,-1 0 0,2 1 1,-1-1-1,3 13 1,-1-19-43,0-1 0,1 0 0,0 1 0,0-1 1,0 0-1,1 0 0,-1 0 0,1-1 0,4 6 1,-6-9-15,0 0 0,-1 0 0,1 0 1,0 0-1,0 0 0,0 0 0,0 0 1,0 0-1,0-1 0,0 1 1,0 0-1,0-1 0,0 1 0,0 0 1,0-1-1,0 1 0,1-1 0,-1 0 1,0 1-1,0-1 0,1 0 0,-1 0 1,0 0-1,0 0 0,1 0 0,-1 0 1,0 0-1,0 0 0,1-1 0,-1 1 1,0 0-1,0-1 0,0 1 0,1-1 1,-1 1-1,0-1 0,0 0 1,0 1-1,0-1 0,0 0 0,0 0 1,0 0-1,0 0 0,-1 0 0,2-1 1,11-16-426,-2-6-137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6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18996,'-4'0'1304,"3"3"-1600,-1-5 280,4-4 496,3 1-456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14 16484,'6'-12'1362,"-6"12"-1343,0 0-1,0 0 1,0 0-1,0 0 1,0 0-1,0 0 1,0-1-1,0 1 1,0 0-1,0 0 1,0 0-1,0 0 1,0 0-1,0 0 1,0 0-1,0 0 1,0 0-1,0 0 1,0 0-1,0 0 1,0-1-1,-1 1 1,1 0-1,0 0 1,0 0-1,0 0 1,0 0 0,0 0-1,0 0 1,0 0-1,0 0 1,0 0-1,0 0 1,-1 0-1,1 0 1,0 0-1,0 0 1,0 0-1,0 0 1,0 0-1,0 0 1,0 0-1,0 0 1,0 0-1,0 0 1,-1 0-1,1 0 1,0 0-1,0 1 1,0-1-1,0 0 1,0 0-1,0 0 1,0 0-1,0 0 1,0 0-1,0 0 1,0 0-1,0 0 1,-21 19 1386,0 9-911,2 0 0,1 1 0,-22 51 0,-29 101 73,58-149-400,1 1 1,1 0-1,2 1 0,1 0 1,-2 63-1,8-93-145,0 0-1,1 0 1,-1 1 0,1-1-1,0 0 1,0 0-1,0 0 1,1 0 0,-1-1-1,1 1 1,0 0 0,0 0-1,0-1 1,1 1-1,4 4 1,-5-6-11,1 0 0,-1 0-1,1 0 1,0 0 0,0-1 0,0 1-1,0-1 1,0 0 0,0 0 0,0 0 0,0 0-1,0-1 1,1 1 0,-1-1 0,0 0-1,0 0 1,1 0 0,-1 0 0,0 0-1,4-2 1,7-1 17,-1 0 1,0-2-1,0 1 0,0-2 0,-1 1 1,15-10-1,67-49 140,-89 60-159,141-114 211,-132 111-215,-8 11-11,-5-2 3,0 1-1,-1-1 1,1 1 0,-1 0-1,0-1 1,0 1-1,-1 4 1,1 3-6,0-4 6,0-1 1,0 0-1,1 0 1,0 0 0,0 0-1,0 0 1,0 0-1,1 0 1,0 0-1,0 0 1,5 7-1,-5-9 5,0 0-1,1-1 1,-1 1-1,1-1 1,-1 1-1,1-1 1,0 0-1,0 0 1,0-1-1,0 1 1,0 0-1,1-1 1,-1 0-1,0 0 0,1 0 1,-1 0-1,1 0 1,5 0-1,1-1 3,0 0-1,0 0 1,0-1-1,-1 0 1,1 0-1,0-1 1,10-4-1,8-4-7,27-14-1,-29 12-93,31-10 0,-56 22 86,1-1 0,-1 0-1,1 1 1,-1-1 0,1 1 0,-1 0 0,1 0 0,0-1-1,-1 1 1,1 0 0,0 0 0,-1 0 0,1 1 0,-1-1-1,1 0 1,0 1 0,-1-1 0,1 1 0,-1-1 0,1 1-1,-1 0 1,2 0 0,0 3-9,0-1 0,-1 0-1,0 1 1,0-1 0,0 1 0,0 0 0,2 7 0,22 53 41,26 100 0,-45-132-26,-1 0 0,-1 1-1,-1-1 1,-2 1 0,-4 44-1,1-65 11,-1 0-1,0-1 0,-1 1 1,-1-1-1,0 0 0,0 0 1,-1 0-1,0-1 1,-1 1-1,-1-1 0,1 0 1,-1-1-1,-1 0 0,0 0 1,0-1-1,-15 12 1,21-18 24,-1 0 0,1 0 0,-1-1 0,1 1 0,-1-1 0,1 0 0,-1 1 0,0-1 0,0-1 0,0 1 1,1 0-1,-1-1 0,0 1 0,0-1 0,0 0 0,0 0 0,-3 0 0,3-1 5,1 0 0,0 1 0,-1-1 0,1 0 0,0 0 0,0-1 0,0 1-1,0 0 1,0-1 0,0 1 0,0-1 0,0 0 0,1 1 0,-1-1 0,1 0 0,-1 0 0,1 0 0,0 0-1,0-1 1,0 1 0,-1-3 0,-2-6 80,0 0 0,1-1 1,0 1-1,1-1 0,-1-22 0,4-62 230,1 68-475,0 0 0,2 0 0,2 1 0,0-1 0,15-37 0,-15 50-138,0 0 0,2 1 0,0 0 0,0 0 0,1 1 0,1 0 0,0 0 0,1 1 0,0 1 0,1 0 0,14-11 0,16-5-487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8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34 15099,'3'4'375,"0"0"-1,0-1 1,0 0-1,0 1 0,1-1 1,0 0-1,-1 0 1,8 3-1,-9-5-278,-1 0-1,1-1 1,-1 1-1,0 0 1,1-1-1,-1 0 1,1 1-1,-1-1 1,1 0-1,-1 0 1,1 0-1,-1 0 1,1 0-1,-1 0 0,1 0 1,-1-1-1,1 1 1,-1-1-1,1 1 1,-1-1-1,1 1 1,-1-1-1,0 0 1,1 1-1,-1-1 1,0 0-1,0 0 1,0 0-1,1 0 1,-1 0-1,1-2 1,-1 2-58,-1 0 1,1 0-1,0 0 1,0 0 0,-1 0-1,1 0 1,-1 0-1,1-1 1,-1 1 0,1 0-1,-1 0 1,1-1-1,-1 1 1,0 0 0,0 0-1,0-1 1,0 1-1,0 0 1,0-1 0,0 1-1,0 0 1,-1 0-1,1-1 1,0 1 0,-1 0-1,1 0 1,-1-1-1,1 1 1,-1 0 0,0 0-1,1 0 1,-1 0-1,0 0 1,0 0 0,0 0-1,0 0 1,0 0-1,0 1 1,0-1 0,-1-1-1,0 1-14,0-1 0,0 1 1,-1 0-1,1 0 0,0 0 0,0 0 0,-1 0 0,1 1 0,0-1 0,-1 1 0,1 0 0,-1-1 0,1 1 0,0 0 1,-1 0-1,1 0 0,-1 1 0,1-1 0,0 1 0,-1-1 0,-3 2 0,2 1-20,0 0-1,0 0 1,0 0-1,1 1 1,-1-1-1,1 1 1,0 0-1,0 0 1,0 0-1,0 0 1,1 1-1,-4 8 1,4-9-5,0 1 0,1-1 1,0 0-1,-1 1 0,1-1 0,1 1 1,-1-1-1,1 1 0,0-1 0,0 1 1,0-1-1,0 1 0,1-1 0,2 8 1,-3-11-1,1 0 1,0 1-1,0-1 0,0 1 1,0-1-1,0 0 0,0 0 1,1 0-1,-1 0 1,0 0-1,0 0 0,1 0 1,-1 0-1,1 0 1,-1 0-1,1-1 0,-1 1 1,1-1-1,-1 1 1,1-1-1,0 0 0,-1 1 1,1-1-1,0 0 0,-1 0 1,1 0-1,0 0 1,-1-1-1,1 1 0,-1 0 1,3-1-1,5-1 5,-1 0 0,1-1-1,-1 0 1,12-6-1,36-22 30,-33 17-29,38-16-1,-59 29-2,0 0-1,-1 0 1,1 1-1,0-1 0,-1 0 1,1 1-1,0 0 0,0-1 1,-1 1-1,1 0 1,0 0-1,0 0 0,0 0 1,-1 0-1,1 1 0,0-1 1,0 0-1,-1 1 0,1-1 1,0 1-1,1 1 1,0 0 20,-1 0 0,0 1 0,0-1 1,0 1-1,0 0 0,0-1 1,0 1-1,2 6 0,1 1 127,-4-8-137,-1-1-1,1 0 0,0 0 0,-1 0 0,1 1 0,0-1 0,0 0 0,0 0 1,0 0-1,0 0 0,0 0 0,0-1 0,0 1 0,0 0 0,0 0 1,0-1-1,1 1 0,-1-1 0,0 1 0,1-1 0,-1 1 0,0-1 0,1 0 1,-1 1-1,0-1 0,1 0 0,-1 0 0,0 0 0,2-1 0,-1 1-34,-1-1 0,1 0 0,0 1-1,-1-1 1,1 0 0,-1 0 0,1 0-1,-1 0 1,0 0 0,1-1 0,-1 1 0,0 0-1,0-1 1,0 1 0,0-1 0,0 1-1,0-1 1,0 1 0,-1-1 0,1 0 0,0 1-1,0-4 1,4-16-121,1-4-78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8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20908,'-10'3'317,"-1"0"1,1 0-1,-1 1 0,1 0 0,1 0 0,-1 2 0,1-1 0,-1 1 0,1 0 0,1 1 0,0 0 0,0 0 0,-10 11 0,18-17-328,-1 0-1,0 0 1,1 0 0,-1 0 0,0 0 0,1 0 0,0 1-1,-1-1 1,1 0 0,-1 0 0,1 0 0,0 0 0,0 1-1,0-1 1,0 0 0,0 0 0,0 0 0,0 1 0,0-1 0,0 0-1,0 0 1,1 2 0,0-1-29,0-1 0,0 1-1,1 0 1,-1 0 0,0-1 0,1 1-1,-1-1 1,1 1 0,-1-1 0,1 1-1,3 1 1,6 3-178,0-1 0,0 0 0,20 6-1,-19-8 161,-4 0 22,-3-2 31,-1 0 0,-1 1 0,1-1 0,0 1 0,0-1 0,0 1 0,-1 0 0,1 1 0,-1-1 0,0 1 1,1-1-1,4 6 0,-8-7 12,1 0 1,-1 0-1,0 0 1,0 0 0,0 0-1,0 0 1,0 0-1,0 0 1,0 0-1,0 0 1,0-1 0,0 1-1,0 0 1,0 0-1,-1 0 1,1 0-1,0 0 1,-1 0 0,1 0-1,0-1 1,-1 1-1,1 0 1,-1 0 0,0-1-1,1 1 1,-1 0-1,0-1 1,1 1-1,-1 0 1,-1 0 0,-27 18 190,26-17-173,-7 3-79,1 0 0,0-1 0,-1 0 0,0 0 0,0-1 0,0 0 0,-1-1 0,1 0 0,-12 1 0,1-4-67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117 133 16460,'-21'62'1429,"3"2"1,3 0-1,3 0 1,-5 91 0,13-81-988,0-3-12,-20 114 1,23-222-82,8-41-484,4 0-1,4 1 1,27-89 0,-40 160 98,0 0 1,1 0 0,-1 0-1,1 0 1,0 0-1,1 0 1,-1 1 0,9-10-1,-10 13 29,1 0 1,0 0-1,0-1 0,0 2 0,0-1 0,0 0 0,0 1 0,1-1 0,-1 1 0,0 0 0,1 0 1,-1 0-1,1 1 0,-1-1 0,1 1 0,0 0 0,4 0 0,7 0 22,1 0-1,-1-2 1,0 1-1,0-2 1,0 0-1,-1-1 1,1 0-1,-1-1 1,0-1-1,26-14 1,-30 13 11,0 0 0,0 0 0,0-1 1,-1 0-1,0-1 0,0 0 0,-1 0 0,0-1 1,-1 0-1,0 0 0,-1-1 0,0 0 0,8-20 1,-12 25-11,0-1 1,0 0 0,-1 0 0,0 0-1,0-1 1,-1 1 0,0 0 0,0 0-1,-1 0 1,0 0 0,0 0 0,0 0-1,-3-7 1,3 11-11,0 0-1,0 0 1,0 0 0,-1 0-1,1 1 1,-1-1 0,1 1-1,-1-1 1,0 1 0,0 0-1,0-1 1,-1 1 0,1 0 0,0 1-1,-1-1 1,1 0 0,-1 1-1,0-1 1,1 1 0,-1 0-1,0-1 1,0 2 0,0-1-1,0 0 1,0 0 0,0 1-1,0 0 1,0-1 0,0 1-1,0 1 1,0-1 0,-4 1-1,-1 1-2,0 0 0,0 1 0,0 0 0,1 0 0,0 1 0,-1-1 0,1 2 0,1-1 0,-1 1 0,1 0 0,-1 1 0,1-1 0,1 1 0,-9 11 0,0 2 1,1 0 0,0 1 1,-18 41-1,27-53-22,0 1 0,1 0 1,0 0-1,1 0 0,0 0 0,0 0 0,-1 13 1,3-19 9,0 0 1,1 0-1,-1 0 0,1 0 1,-1 0-1,1 0 1,0-1-1,0 1 0,0 0 1,0 0-1,0-1 1,1 1-1,-1-1 0,1 1 1,0-1-1,0 1 1,0-1-1,0 0 1,0 0-1,0 0 0,1 0 1,-1-1-1,1 1 1,-1 0-1,1-1 0,-1 0 1,5 2-1,15 4-196,1 0-1,44 7 1,-39-9-2,42 14 1,-67-19 198,0 1 0,0 1 0,-1-1 0,1 0 0,0 1 0,-1-1 0,1 1 0,-1 0 0,0 0 0,1 0 0,1 3 0,-3-4 11,0 0-1,-1 0 0,1 0 1,-1 0-1,1 0 0,-1 1 1,0-1-1,1 0 0,-1 0 1,0 1-1,0-1 0,0 0 1,0 0-1,0 1 0,0-1 1,0 0-1,0 0 0,0 0 1,-1 1-1,1-1 0,-1 0 0,1 0 1,-1 0-1,1 0 0,-1 0 1,1 1-1,-1-1 0,-1 1 1,-6 8 60,0-1 1,-1 0-1,0 0 1,-15 10-1,-19 19 315,42-37-375,1-1 1,0 0-1,0 0 1,0 0-1,-1 0 1,1 0-1,0 0 1,0 0 0,0 1-1,0-1 1,-1 0-1,1 0 1,0 0-1,0 0 1,0 0-1,0 1 1,0-1 0,0 0-1,-1 0 1,1 0-1,0 1 1,0-1-1,0 0 1,0 0-1,0 0 1,0 1 0,0-1-1,0 0 1,0 0-1,0 1 1,0-1-1,0 0 1,0 0-1,0 0 1,0 1 0,0-1-1,0 0 1,0 0-1,1 0 1,-1 1-1,0-1 1,0 0-1,0 0 1,0 0 0,0 0-1,0 1 1,1-1-1,-1 0 1,14 0-119,17-7-602,-5-1 694,-2-2 0,1 0-1,-1-2 1,26-17 0,-3-2-213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9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6 16540,'-1'-1'96,"0"0"0,0 1 0,0-1 1,0 1-1,0-1 0,0 1 1,0 0-1,-1-1 0,1 1 0,0 0 1,0 0-1,0 0 0,0 0 1,-1 0-1,1 0 0,0 0 1,0 0-1,0 0 0,-1 1 0,1-1 1,0 0-1,0 1 0,0-1 1,0 1-1,0-1 0,0 1 1,0 0-1,0-1 0,0 1 0,0 0 1,-1 1-1,-3 3 258,1-1 1,-1 1-1,1-1 1,0 1-1,-3 7 0,-2 3-21,1 1-1,0 1 1,2-1-1,0 1 0,1 0 1,1 1-1,-5 31 1,1 128 256,7-142-444,6 181-1146,-5-216 975,0 0-1,0 0 1,0 1 0,0-1 0,0 0-1,0 0 1,0 0 0,0 0 0,0 0 0,0 0-1,0 1 1,0-1 0,0 0 0,0 0-1,0 0 1,0 0 0,0 0 0,0 0 0,0 0-1,0 1 1,0-1 0,0 0 0,0 0-1,0 0 1,0 0 0,-1 0 0,1 0 0,0 0-1,0 1 1,0-1 0,0 0 0,0 0-1,0 0 1,0 0 0,0 0 0,0 0 0,0 0-1,-1 0 1,1 0 0,0 0 0,0 0-1,0 0 1,0 0 0,0 0 0,0 0 0,-1 0-1,1 0 1,0 0 0,0 0 0,0 0-1,-6-5-733,-4-11-165,-36-75-1184,-25-50 4539,68 136-2248,-5-14 1057,8 18-1195,0 1 1,0-1-1,0 1 1,0 0-1,0-1 0,0 1 1,0-1-1,0 1 1,1 0-1,-1-1 0,0 1 1,0 0-1,0-1 1,0 1-1,1 0 0,-1-1 1,0 1-1,0 0 1,1-1-1,-1 1 0,0 0 1,0 0-1,1-1 1,-1 1-1,0 0 0,1 0 1,-1 0-1,0-1 1,1 1-1,-1 0 0,1 0 1,-1 0-1,0 0 1,1 0-1,-1 0 0,1 0 1,-1 0-1,0 0 1,1 0-1,-1 0 0,0 0 1,1 0-1,-1 0 1,1 0-1,-1 0 1,0 0-1,1 0 0,-1 1 1,10 1 63,0 0 1,-1 1-1,1 0 1,-1 1 0,15 7-1,9 4-562,78 38-1010,-75-33 1069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29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 19236,'-3'3'2329,"3"1"-1505,-3-4-464,-1 0 1992,3-6-1808,-2 3-504,3-1-176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5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251 247 14099,'9'-8'358,"0"1"-1,0-2 1,-1 1 0,0-1-1,-1 0 1,0 0 0,-1-1-1,8-14 1,-12 20-213,1-1 0,-2 1 0,1-1 0,0 0 0,-1 1-1,0-1 1,0 0 0,0 0 0,-1 0 0,0 0 0,0 1 0,0-1 0,0 0 0,-1 0 0,0 0 0,0 0 0,0 1-1,-1-1 1,1 0 0,-1 1 0,0-1 0,-4-6 0,4 8-76,0 0 1,-1 0-1,1 1 1,0-1-1,-1 0 1,0 1-1,1 0 0,-1 0 1,0 0-1,0 0 1,0 0-1,-1 0 0,1 1 1,0 0-1,0-1 1,-6 0-1,4 1-16,0 1 1,-1-1-1,1 1 0,-1 0 0,1 1 1,0-1-1,-1 1 0,1 0 0,-10 4 1,2 0-24,0 1 1,0 0-1,1 1 1,0 0-1,0 1 1,0 0-1,-15 16 0,18-15-25,0 0-1,1 0 0,0 1 0,1 0 1,0 1-1,1 0 0,0 0 0,1 0 1,0 0-1,-6 21 0,7-15 7,1-1-1,1 1 0,1 0 1,0 0-1,1-1 1,1 1-1,2 18 1,3 0 22,2-1 0,17 52 0,33 61 62,-48-123-81,34 76 28,-16-41-6,23 77 0,-45-115-14,0 1 1,-2-1-1,0 1 1,-2 0-1,0 0 1,-2 0-1,-3 36 1,-1-30 147,-1 1 0,-2-1 1,0 0-1,-2 0 0,-1-1 1,-2 0-1,-20 36 1,26-54-29,0 0 1,-1 0 0,0 0 0,-1-1 0,0 0 0,-16 12 0,22-18-166,0 0 0,0-1 0,0 1 0,-1-1 0,1 0 0,0 0 0,-1 0 0,0 0 1,1 0-1,-1 0 0,1-1 0,-1 1 0,0-1 0,1 1 0,-1-1 0,0 0 0,0 0 0,1-1 0,-1 1 0,0 0 1,1-1-1,-1 0 0,1 0 0,-1 1 0,0-1 0,1-1 0,0 1 0,-1 0 0,1-1 0,0 1 0,0-1 1,-3-2-1,-7-7-159,2 0-94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17668,'7'-14'1792,"-4"13"-1136,-1 1-328,-5 10 873,-3 4-233,-7 12-368,-1 2-216,-6 7-264,0 6-72,-6-5 0,3 4-8,0-2-136,-1-5-168,2-8-384,-1-5-192,3-10 640,-1-10-128,3-8-185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8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14867,'17'-3'2217,"2"3"-1193,-2 5-320,7 6 1881,4 2-1305,-6 3-224,7 8-296,-2 2-152,-2 0-264,-1 1-232,-4-3-712,-3-1-280,1-8 704,-3-5-128,-2-9-168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8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87 15155,'4'-5'501,"0"0"-1,-1 0 0,0 0 1,0-1-1,-1 1 1,0-1-1,4-11 0,-6 16-402,0-1 0,0 1-1,0 0 1,1 0 0,-1 0-1,0 0 1,-1-1 0,1 1-1,0 0 1,0 0 0,0 0-1,-1 0 1,1-1-1,-1 1 1,1 0 0,-1 0-1,1 0 1,-1 0 0,0-1-1,-1 1 2,1 0 0,-1 0 0,1 0 1,0 1-1,-1-1 0,1 0 0,-1 1 0,1-1 0,-1 1 0,0 0 0,1-1 0,-1 1 0,1 0 0,-1 0 0,0 0 0,1 0 0,-1 0 0,-2 1 0,-2 0-47,0 1 0,1 0 0,-1 0 0,1 0 0,0 1-1,-1-1 1,1 1 0,0 0 0,1 1 0,-1-1 0,0 1 0,1 0 0,0 0 0,0 1 0,0-1 0,1 1 0,-1 0 0,-4 9-1,-1 3 5,0 0 0,1 1 0,0 1 0,-5 23 0,6-16 57,2 0 1,0 0 0,2 1 0,1 0 0,1-1 0,1 1 0,1 0 0,6 34 0,-3-42-199,1 0 1,0 0 0,1-1 0,1 1 0,1-1-1,0-1 1,1 1 0,1-1 0,1-1 0,1 0-1,26 28 1,-59-58-5216,5 0 4155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15827,'17'3'2041,"6"4"-1169,12 1-288,2-3 1000,10 1-543,8 4-73,2-1-552,-3-7-536,-3-2 232,-6-2-136,-9-11-160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39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10 15571,'0'0'62,"0"-1"0,0 1 0,0-1 0,-1 1 0,1-1 0,0 1 0,0-1 0,0 1-1,-1-1 1,1 1 0,0 0 0,0-1 0,-1 1 0,1 0 0,0-1 0,-1 1 0,1 0 0,-1-1 0,1 1-1,0 0 1,-1-1 0,1 1 0,-1 0 0,1 0 0,-1 0 0,1-1 0,-1 1 0,1 0 0,-1 0 0,1 0-1,-1 0 1,1 0 0,-1 0 0,1 0 0,-1 0 0,1 0 0,-1 0 0,1 0 0,0 0 0,-1 1-1,1-1 1,-1 0 0,1 0 0,-1 0 0,1 1 0,-1-1 0,1 0 0,0 0 0,-1 1 0,1-1 0,-1 1-1,-22 19 1775,6 1-1623,1 0 0,1 2 0,0 0 0,2 0 0,1 1 0,1 1 0,1 0 0,-7 31 0,8-22-85,2 2 0,1-1 0,2 1 0,1 0 1,4 59-1,0-81-133,1 0 1,0-1-1,0 1 1,2-1-1,-1 1 1,2-1-1,9 19 1,-13-28 15,1-1 1,0 1-1,0-1 0,0 0 1,1 0-1,-1 0 0,1 0 0,-1 0 1,1-1-1,0 1 0,0-1 1,0 0-1,1 0 0,-1 0 1,1 0-1,-1 0 0,1-1 0,-1 1 1,1-1-1,0 0 0,-1 0 1,1-1-1,0 1 0,0-1 1,0 0-1,0 0 0,-1 0 1,1 0-1,0-1 0,6-1 0,21-7-56</inkml:trace>
  <inkml:trace contextRef="#ctx0" brushRef="#br0" timeOffset="1">721 186 18060,'1'3'1472,"-6"9"-1048,-8 5-136,-6 14 609,-4 4-209,-3 14-312,-5 1-88,2 7-64,-2-5-8,4-1-96,1-3-48,3-14-392,6 0-296,-1-19 520,7-7-88,-3-12-40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8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20188,'0'2'1617,"3"0"-1249,5 0-144,1 2 336,1-1-528,-3 0 96,0 0-144,3 3-112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4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17868,'15'0'1808,"2"8"-1072,0 5-240,9 6 977,-5 2-369,5 8-400,4 1-184,-4 0-360,-3 2-224,0-1-752,-6-6 600,-3-4 64,2-2-152,-4-16-112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40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17844,'6'-1'1824,"-5"6"-1184,2 10-256,-3 2 1129,0 7-473,0-1-480,3 6-344,0-5-776,1 5-232,-1-10 696,0-4-160,-3-5-112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41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16948,'17'66'4373,"-6"-5"-3647,-1-18-305,-3-1 1,-1 1-1,0 84 1,-9-88-461,-2-2 0,-1 1 1,-2 0-1,-1-1 0,-3-1 0,0 0 0,-2 0 0,-33 57 1,41-83-112,0 0 0,-1 0 0,0-1 0,-1 0 1,0 0-1,0-1 0,-1 0 0,0 0 0,0-1 1,-1 0-1,-17 9 0,-14-1-375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41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174 429 15867,'1'-3'131,"0"1"-1,0 0 1,0-1-1,-1 1 1,1 0-1,-1-1 1,1 1-1,-1-1 1,0 1-1,0-1 1,0 1-1,0 0 1,0-1-1,-1 1 1,1-1-1,-1 1 1,0-1-1,1 1 1,-1 0-1,0 0 1,0-1-1,-1 1 1,1 0-1,0 0 1,-1 0-1,1 0 1,-1 0-1,0 1 1,1-1 0,-1 0-1,0 1 1,0-1-1,0 1 1,0 0-1,-1-1 1,1 1-1,0 0 1,0 0-1,-1 1 1,1-1-1,0 0 1,-1 1-1,1 0 1,-1-1-1,1 1 1,-1 0-1,1 0 1,-1 0-1,1 1 1,-1-1-1,1 1 1,0-1-1,-1 1 1,1 0-1,-4 1 1,-1 2-115,0 0 1,1 1-1,-1 0 0,1 0 1,0 0-1,0 1 1,1 0-1,-1 0 1,1 0-1,1 1 1,-1 0-1,1 0 0,0 0 1,1 0-1,0 1 1,0-1-1,0 1 1,1 0-1,0-1 1,1 1-1,0 0 0,0 0 1,0 13-1,1-20-8,0 1-1,1-1 0,-1 1 0,0-1 0,0 0 0,1 1 0,-1-1 1,0 0-1,1 0 0,-1 1 0,1-1 0,0 0 0,0 0 1,-1 0-1,1 1 0,0-1 0,0 0 0,0 0 0,0 0 1,0 0-1,0-1 0,0 1 0,0 0 0,0 0 0,1-1 1,-1 1-1,0-1 0,0 1 0,1-1 0,-1 1 0,0-1 0,1 0 1,-1 0-1,1 1 0,-1-1 0,0 0 0,1 0 0,-1 0 1,3-1-1,2 0 42,-1-1 1,1 0-1,0 0 1,-1-1 0,1 1-1,-1-1 1,10-7-1,9-8 219,-2-1 1,0 0-1,-1-2 0,-1-1 1,-1 0-1,31-49 0,-30 36 81,-1 0 0,-1-1 0,-3 0 1,19-64-1,-31 90-281,-1 4-34,1 0 1,-2-1-1,1 1 1,-1-1-1,0 1 0,0-1 1,-1 0-1,0 1 1,0-1-1,-2-9 0,2 16-33,0 0-1,0-1 1,0 1-1,0 0 1,0 0-1,0 0 0,0 0 1,0 0-1,0-1 1,0 1-1,0 0 1,0 0-1,0 0 1,0 0-1,0 0 0,0 0 1,-1-1-1,1 1 1,0 0-1,0 0 1,0 0-1,0 0 1,0 0-1,0 0 0,-1 0 1,1 0-1,0 0 1,0 0-1,0 0 1,0 0-1,0-1 1,-1 1-1,1 0 0,0 0 1,0 0-1,0 0 1,0 0-1,0 0 1,-1 0-1,1 0 0,0 1 1,0-1-1,0 0 1,0 0-1,0 0 1,-1 0-1,1 0 1,0 0-1,0 0 0,0 0 1,0 0-1,0 0 1,-1 1-1,-6 9 5,-4 17-12,-3 23 3,2 0-1,2 0 1,-4 68 0,12-81-230,1-1 0,2 1 0,2-1-1,1 1 1,13 51 0,-16-85 152,12 33-1257,-13-34 1270,1-1 0,-1 0-1,1 0 1,0 1-1,-1-1 1,1 0 0,0 0-1,0 0 1,0 0 0,0 0-1,0 0 1,0 0-1,0 0 1,0-1 0,1 1-1,-1 0 1,0-1-1,0 1 1,1 0 0,-1-1-1,0 0 1,2 1-1,-2-1 35,0 0-1,-1 0 0,1 0 0,0 0 0,-1 0 0,1 0 0,-1 0 0,1 0 1,-1-1-1,1 1 0,0 0 0,-1 0 0,1-1 0,-1 1 0,1 0 0,-1-1 1,1 1-1,-1 0 0,1-2 0,11-16-772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41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21 18668,'9'-4'837,"32"-12"1608,-41 16-2388,0 0 1,0 0-1,1 0 1,-1-1-1,0 1 1,0 0-1,1 0 1,-1 0-1,0 0 1,1 0-1,-1 0 0,0 0 1,0 0-1,1 0 1,-1 0-1,0 0 1,0 1-1,1-1 1,-1 0-1,0 0 1,0 0-1,1 0 0,-1 0 1,0 0-1,0 0 1,1 1-1,-1-1 1,0 0-1,0 0 1,0 0-1,0 1 1,1-1-1,-1 0 1,0 0-1,0 1 0,0-1 1,0 0-1,-1 14 763,-11 13-344,-103 197 197,18-32-1527,96-190 730,-14 23-488,15-25 593,0 1 1,-1-1-1,1 1 0,0-1 1,-1 1-1,1-1 0,0 1 1,-1-1-1,1 1 0,-1-1 1,1 1-1,-1-1 0,1 1 1,-1-1-1,1 0 0,-1 1 1,1-1-1,-1 0 0,1 0 1,-1 1-1,0-1 0,1 0 1,-1 0-1,0 0 0,1 0 1,-1 0-1,1 0 0,-1 0 0,0 0 1,1 0-1,-1 0 0,0 0 1,0 0-1,-6-10-389</inkml:trace>
  <inkml:trace contextRef="#ctx0" brushRef="#br0" timeOffset="1">1 89 17588,'13'7'1896,"1"7"-1048,3 0-288,9 7 873,1 0-313,8 5-224,4 0-120,1-2-576,-2-1-448,-3-6-1512,-1-1 1592,-14-9-256,-3-7-208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42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20868,'0'23'1537,"1"4"-1281,-2 4-88,1 6 560,0 4-520,0 5-704,-1 0 1680,-1-4-1136,2 2 16,0-5 48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2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19140,'3'0'2017,"3"3"-1457,11-2-216,7-2 824,6-2-576,5-1-32,-2 1-184,4 2-128,-6 1-304,-2 0-168,-8 4-456,-5 3-328,-10 3 784,-6-1-152,-6-1-176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16315,'-6'15'1921,"6"-5"-889,6-2-344,8-1 1209,4-3-441,5-3-352,2 1-136,8-1-327,0-1-313,-1-3-688,2 1-449,-8-4 665,-4-6-152,-12-2-144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68 15763,'3'-4'389,"0"1"0,0-1 0,0 1 0,0-1 0,-1 0 0,5-8 0,-7 11-313,1 0-1,-1 0 0,0 0 0,1 0 0,-1 0 0,0 0 1,0 0-1,0 0 0,0 0 0,0 0 0,0 0 1,0 0-1,0 1 0,0-1 0,0 0 0,-1 0 0,1 0 1,0 0-1,-1 0 0,1 0 0,0 0 0,-1 0 1,1 1-1,-1-1 0,0 0 0,1 0 0,-1 1 1,0-1-1,1 0 0,-1 1 0,0-1 0,1 1 0,-1-1 1,0 1-1,0-1 0,0 1 0,0-1 0,0 1 1,0 0-1,1 0 0,-1-1 0,-1 1 0,-2-1 13,0 1-1,0-1 1,0 1-1,0 0 0,1 0 1,-1 1-1,0-1 1,0 1-1,0 0 1,0 0-1,1 0 1,-1 0-1,1 1 0,-1-1 1,1 1-1,-1 0 1,-5 4-1,-2 2-46,1 0 1,0 1-1,-18 19 0,20-19-43,1 1 0,0 0 0,0 1 0,1 0 0,0 0 0,1 0 0,1 1 0,-4 11 0,6-17 7,0 0 0,1 0-1,0 0 1,0 0 0,0 0 0,1 1-1,0-1 1,0 0 0,1 0-1,-1 0 1,1 0 0,1 0 0,-1 0-1,1 0 1,0 0 0,1 0-1,4 9 1,-5-12 11,0 0 1,0-1-1,0 0 0,0 1 1,0-1-1,1 0 0,-1 0 1,1 0-1,-1-1 0,1 1 1,0-1-1,-1 1 0,1-1 1,0 0-1,0 0 0,0 0 1,5 1-1,-3-2 21,1 0-1,-1 0 1,0 0 0,0 0 0,0-1 0,0 0-1,0 0 1,0 0 0,9-5 0,0 0 94,-1-1 1,0 0 0,0-1 0,-1-1 0,0 0 0,15-15-1,-16 13 16,-1 0 0,-1 0-1,0-1 1,-1-1-1,0 1 1,12-27 0,-18 35-114,0 0 1,-1-1 0,0 1 0,0 0 0,0-1 0,-1 1-1,1-1 1,-1 1 0,0-1 0,0 1 0,-2-9-1,1 10-30,0 0-1,0 0 0,0 0 1,-1 1-1,1-1 0,-1 0 0,1 1 1,-1-1-1,0 1 0,0 0 1,0 0-1,-1-1 0,1 1 0,0 1 1,-1-1-1,0 0 0,1 1 0,-1-1 1,-4-1-1,-1 0-124,0 1 0,0-1-1,-1 1 1,0 1 0,1 0 0,-1 0-1,0 1 1,1-1 0,-1 2 0,0 0 0,1 0-1,-1 0 1,-15 5 0,3 3-269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4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83 13835,'2'-9'504,"0"1"0,0-1 1,-1 0-1,1-11 0,-2 19-448,1 0 0,-1 0 0,0 0 0,0 0 0,0 0 0,0 0 0,0 1 0,0-1 0,0 0 0,-1 0 0,1 0 0,0 0 0,0 0 0,-1 0 0,1 0 1,-1 0-1,1 1 0,0-1 0,-1 0 0,0 0 0,1 1 0,-1-1 0,1 0 0,-1 1 0,0-1 0,1 0 0,-1 1 0,0-1 0,0 1 0,0-1 0,1 1 0,-1 0 0,0-1 0,0 1 0,0 0 0,0-1 0,0 1 0,0 0 0,0 0 0,0 0 0,0 0 0,1 0 0,-1 0 0,0 0 0,0 0 0,0 0 0,0 1 0,0-1 0,0 0 0,0 1 0,0-1 0,1 0 0,-1 1 0,-1 0 0,-4 2 60,0 0-1,1 0 0,-1 1 1,1 0-1,0 0 0,0 0 0,0 0 1,1 1-1,-1 0 0,1 0 0,0 0 1,-3 7-1,-3 5-2,0 1 0,-11 31 0,7-10-22,2 0 1,2 1-1,1 1 0,3 0 1,1 0-1,0 65 0,7-46-55,3 0 0,2 0 0,30 112 0,-21-114-18,20 80-38,-31-114 97,-2 0-1,0 0 1,-2 44-1,-2-56 40,-1 1 1,-1-1-1,0 0 1,-1 0-1,0 0 0,-1 0 1,0-1-1,-1 1 0,0-1 1,-1-1-1,0 1 0,0-1 1,-1-1-1,-1 1 0,0-1 1,0-1-1,-1 1 1,0-2-1,-17 11 0,23-15-207,1-1-1,-1 0 1,0 0-1,0-1 1,0 1-1,-1-1 0,1 0 1,0 0-1,0-1 1,-1 1-1,1-1 1,0 0-1,-1 0 1,1 0-1,0 0 0,-1-1 1,1 0-1,0 0 1,-7-2-1,-6-7-297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9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 19228,'0'0'49,"0"0"0,0 0-1,0 0 1,0 0 0,0 0-1,0-1 1,0 1 0,0 0 0,0 0-1,0 0 1,0 0 0,0 0-1,0 0 1,0-1 0,0 1 0,0 0-1,0 0 1,0 0 0,0 0-1,0 0 1,0 0 0,0-1 0,0 1-1,0 0 1,0 0 0,0 0-1,1 0 1,-1 0 0,0 0 0,0 0-1,0 0 1,0 0 0,0 0-1,0-1 1,0 1 0,1 0 0,-1 0-1,0 0 1,0 0 0,0 0 0,0 0-1,0 0 1,1 0 0,-1 0-1,0 0 1,0 0 0,0 0 0,0 0-1,0 0 1,0 0 0,1 0-1,-1 0 1,0 1 0,0-1 0,0 0-1,0 0 1,0 0 0,0 0-1,0 0 1,1 0 0,-1 0 0,0 0-1,0 0 1,2 13 1467,-2 18-845,-11 51-463,6-53-190,1 1 0,2 0-1,0 0 1,5 50-1,-2-77-15,-1 0 0,0 0 0,1 0 0,0 0 0,0 0 0,0 0-1,0 0 1,0-1 0,0 1 0,1 0 0,-1-1 0,1 1 0,0-1 0,0 1 0,0-1-1,0 0 1,0 0 0,1 0 0,-1 0 0,0 0 0,1 0 0,5 2 0,-5-3-6,1 0 0,-1 0 0,1-1 0,0 0 0,-1 1 0,1-1 0,-1-1 0,1 1 0,0 0 0,-1-1 0,1 0 0,-1 0 0,0 0 0,1 0 0,-1 0 0,0-1 0,1 0 0,4-3 0,2-2-33,-1-1-1,0 0 0,-1 0 0,0-1 0,0 0 1,-1 0-1,0-1 0,0 0 0,-1 0 0,-1-1 1,0 0-1,0 0 0,-1 0 0,5-20 1,-8 14 36,-1 17 3,0 0 0,0 0-1,0 0 1,0 0-1,0 0 1,0 0 0,0 0-1,0-1 1,0 1 0,0 0-1,0 0 1,0 0-1,0 0 1,0 0 0,0 0-1,-1 0 1,1 0 0,0 0-1,0 0 1,0 0-1,0 0 1,0 0 0,0 0-1,0 0 1,0-1 0,0 1-1,-1 0 1,1 0-1,0 0 1,0 0 0,0 0-1,0 0 1,0 0 0,0 0-1,0 0 1,0 0-1,-1 0 1,1 1 0,0-1-1,0 0 1,0 0 0,0 0-1,0 0 1,0 0 0,0 0-1,0 0 1,0 0-1,0 0 1,-1 0 0,1 0-1,0 0 1,0 0 0,0 0-1,0 0 1,0 1-1,0-1 1,0 0 0,0 0-1,-14 23 229,11-14-181,0 0 0,1 1 1,0 0-1,0-1 0,1 1 1,0 0-1,2 17 0,-1-23-43,0-1-1,1 1 1,-1-1-1,1 0 1,0 1 0,0-1-1,1 0 1,-1 0-1,1 1 1,-1-1-1,4 3 1,-4-4-13,1-1 0,-1 1 0,1-1 0,-1 1 0,1-1 0,0 0 0,0 0 0,-1 0 0,1 0 0,0 0 0,0-1 0,0 1 0,0 0 0,0-1 0,0 1 0,0-1-1,0 0 1,1 0 0,-1 0 0,2 0 0,-1 0-69,-1-1 0,0 1 0,0-1-1,0 0 1,0 0 0,0 1 0,0-1-1,0 0 1,0-1 0,-1 1 0,1 0-1,0-1 1,-1 1 0,1-1 0,-1 1-1,1-1 1,-1 1 0,0-1 0,0 0 0,2-2-1,1-4-68,0 0-1,0-1 1,4-12-1,2-13-279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5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18420,'1'8'2138,"2"9"-1588,0 0 1,2 0-1,0 0 1,1-1-1,13 26 1,1 5-272,6 13-671,2-2 1,40 61-1,-67-117 405,3 5 122,-4-7-139,0 0 0,0 0-1,0 0 1,0 0 0,0 0 0,0 0 0,0 0 0,0 1 0,0-1-1,0 0 1,0 0 0,0 0 0,-1 0 0,1 0 0,0 0-1,0 0 1,0 0 0,0 0 0,0 0 0,0 0 0,0 1 0,0-1-1,0 0 1,0 0 0,0 0 0,0 0 0,0 0 0,0 0-1,0 0 1,-1 0 0,1 0 0,0 0 0,0 0 0,0 0 0,0 0-1,0 0 1,0 0 0,0 0 0,0 0 0,0 0 0,0 0-1,-1 0 1,1 0 0,0 0 0,0 0 0,0 0 0,0 0 0,0 0-1,0 0 1,0 0 0,0 0 0,0 0 0,0 0 0,-1 0-1,1 0 1,0 0 0,0 0 0,0 0 0,0 0 0,0-1 0,-6-1-299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4 300 15227,'-4'5'1585,"4"-2"-777,7-4-232,10-9 1024,6 0-295,7-18-249,5 0-160,6-5-200,5-3-48,-3 0-552,-1 3-432,-9-3 360,-3 2-96,-6 11-136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8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3 372 12659,'0'0'117,"-1"0"0,1 1 0,0-1 0,0 1 0,-1-1 0,1 0 0,0 1 0,0-1 0,0 1 0,0-1 0,0 1 0,-1-1 0,1 1 0,0-1 0,0 0 1,0 1-1,0-1 0,0 1 0,1-1 0,-1 1 0,0-1 0,0 1 0,0-1 0,0 1 0,0-1 0,1 0 0,-1 1 0,0-1 0,0 1 0,0-1 0,1 0 0,-1 1 0,0-1 0,1 1 0,0-1 65,0 0 0,0 0-1,1 0 1,-1-1-1,0 1 1,0 0-1,0 0 1,0-1-1,0 1 1,0 0 0,0-1-1,0 1 1,1-2-1,33-22 1925,1-11-1311,-2 0 1,-2-2-1,29-43 0,-49 65-696,37-61 68,4-4-78,-60 130-111,-3 10-808,3 0 0,2 115-1,4-145-41,-3-13 258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8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18004,'17'0'2168,"4"-3"-1344,9-4-303,4-3 991,6-3-456,9 3-88,-2 0-384,-1 0-151,-6 4-313,-3 5-152,-8 1-553,-7 3-319,-10 1-1192,-6-1 1704,-7 0-296,-8-2-329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16636,'-11'76'4755,"6"-49"-3598,-2 30 0,7-50-1073,0 0 0,0 1 0,0-1-1,1 0 1,0 0 0,0 0 0,1 0 0,4 11 0,-5-16-83,0 0 0,0 1 0,1-1 0,-1 0 0,0 0 0,1 0-1,0 0 1,0 0 0,-1-1 0,1 1 0,0 0 0,0-1 0,1 0 0,-1 1 0,0-1 0,0 0 0,1 0 0,-1 0 0,0 0 0,1-1 0,-1 1 0,1 0 0,-1-1 0,1 0 0,0 0 0,-1 0 0,4 0 0,2-1-16,-1 0 1,1 0 0,-1-1-1,0 0 1,1-1 0,-1 0 0,0 0-1,0 0 1,-1-1 0,1 0 0,-1 0-1,1 0 1,-2-1 0,1 0-1,0 0 1,5-7 0,8-11-73</inkml:trace>
  <inkml:trace contextRef="#ctx0" brushRef="#br0" timeOffset="1">259 65 18084,'-10'35'1712,"-4"2"-1104,0 0-192,-1 3 665,3 1-169,3-7-264,3 5-216,3-8-536,2-5-328,-1-7-1977,2-5 2113,-1-4-272,0-3-264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0:59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15635,'-6'9'2137,"8"4"-1033,2-5-400,5-1 1793,5-1-1001,5-2-464,2-2-144,3-2-551,5 0-305,-3-3-977,-2-1 921,-12-2-216,-4 0-168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2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3 15315,'0'0'65,"1"-1"0,-1 1 0,1 0 0,-1 0 0,0 0 0,1 0 1,-1-1-1,0 1 0,1 0 0,-1 0 0,1 0 0,-1 0 0,1 0 0,-1 0 0,0 0 0,1 0 0,-1 0 0,1 0 0,-1 0 0,0 0 0,1 0 0,-1 1 0,1-1 0,-1 0 0,0 0 0,1 0 0,-1 1 0,0-1 0,1 0 0,-1 0 0,0 1 0,1-1 0,-1 0 0,0 0 0,0 1 0,1-1 1,-1 1-1,1 1 55,-1-1 0,0 1 0,0-1 0,0 1 0,0-1 0,-1 1 0,1-1 1,0 1-1,0-1 0,-1 1 0,0 1 0,-22 47 1142,20-45-1102,-90 221 1957,92-222-2092,-18 50 140,3 1 1,3 0-1,2 2 1,2-1-1,3 1 1,2 0-1,3 0 1,6 59-1,-1-83-431,1-1 1,19 63-1,-19-80 191,0 1 0,2-1 0,0 0 0,1-1 1,0 0-1,1 0 0,19 23 0,-17-27-57,24 19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19700,'-4'15'1833,"4"-2"-1297,2-9-216,-2 3 1184,4 10-888,-1 5-272,0-1-120,-1 8-168,3 2-56,-4-1-272,2 6-256,-3-3-552,3-5 2016,-3-7-1048,-4-1-104,-2-1-40</inkml:trace>
  <inkml:trace contextRef="#ctx0" brushRef="#br0" timeOffset="1">0 426 18236,'16'-3'2008,"7"-1"-1208,6-2-311,7-3 1183,1-1-608,7 0-448,2 2-344,-1 2-784,-5 2-360,-7 2-544,-8 1 1064,-6 1-240,-3 6-281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0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70 18652,'-5'6'803,"1"1"0,0-1 1,0 1-1,1 0 0,-3 8 0,5-12-702,1 0-1,-1 0 0,1 0 1,0 0-1,0 0 0,0 0 1,0 0-1,1 0 0,-1 0 1,1 0-1,-1 0 1,1 0-1,0 0 0,0 0 1,1 0-1,1 3 0,5 6-109,0-1 0,0 0 0,1 0 0,17 15 0,6 7-139,-31-32 144,12 14-79,-1 0-1,-1 0 1,0 1-1,15 29 1,-24-41 77,-1 0 1,1 0-1,-1 1 1,0-1-1,0 0 0,0 0 1,0 0-1,-1 1 1,1-1-1,-1 0 1,-1 1-1,1-1 1,0 0-1,-1 1 1,0-1-1,0 0 1,0 0-1,-1 1 1,1-1-1,-1 0 0,0-1 1,0 1-1,0 0 1,-1-1-1,1 1 1,-7 5-1,6-5 52,0 0-1,-1-1 0,0 0 1,0 0-1,0 0 0,0 0 1,0-1-1,-1 0 1,1 0-1,-1 0 0,1 0 1,-1-1-1,0 1 0,0-1 1,-6 0-1,7 0 6,0-2-1,0 1 1,0 0 0,0-1-1,0 0 1,0 0 0,0 0-1,0-1 1,0 1 0,0-1-1,0 0 1,1 0 0,-1 0-1,1 0 1,-1-1 0,1 1-1,0-1 1,-3-4 0,0 1-21,0-1 0,0 0 1,1-1-1,0 1 1,1-1-1,0 0 1,0 0-1,0 0 0,1-1 1,0 0-1,1 1 1,0-1-1,-1-14 1,2 18-46,1-1 1,0 1 0,0-1 0,1 0 0,-1 1 0,1-1 0,1 1 0,-1-1 0,1 1-1,0 0 1,0 0 0,0-1 0,1 1 0,0 1 0,0-1 0,0 0 0,0 1 0,1-1-1,0 1 1,0 0 0,0 1 0,7-6 0,3 1-11,0 0 0,1 1 0,0 1 0,0 1 0,0 0 0,28-5 0,30-10 75,-68 18-7,-1 0 0,1 0 0,-1 0 0,0 0 1,0 0-1,0-1 0,0 0 0,0 0 0,-1 0 1,1 0-1,-1-1 0,0 1 0,1-1 0,2-5 1,-4 6 1,-1 0 0,0 0 0,0 0 0,0 0 0,-1 0 0,1 0 0,-1 0 1,1 0-1,-1 0 0,0 0 0,0 0 0,0 0 0,-1-1 0,1 1 0,-1 0 1,0 0-1,1 0 0,-1 0 0,-1 1 0,1-1 0,0 0 0,-1 0 0,-1-3 1,-2 0-57,0 0 1,0 0 0,0 1 0,-1-1 0,1 1 0,-1 0-1,-1 1 1,1 0 0,-1-1 0,-11-4 0,14 7-154,1 1-1,-1 0 1,0 0 0,0 0 0,0 0 0,0 0-1,0 1 1,0-1 0,0 1 0,-4 1 0,6-1-32,-1 1-1,1-1 1,0 1 0,0-1 0,0 1 0,0 0 0,-1 0 0,1 0 0,0 0 0,0 1 0,1-1-1,-1 1 1,0-1 0,0 1 0,1-1 0,-1 1 0,1 0 0,-2 2 0,-1 3-712,4-2-105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1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2 17844,'0'-2'1808,"-4"12"-1152,-11 3-248,-5 9 1017,-4 2-441,-6 8-424,-3 4-168,0 4-152,1 3-88,4-2-80,2-3-176,4-10-536,4-2-312,3-17 784,2-9-160,3-16-112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29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14907,'-6'3'2121,"5"1"-1257,4 3-424,-1-1 2313,7 1-2217,4 2-496,4 0-777,0-1 841,6-2-280,-3-2-144,3-4-144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1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1 374 18452,'13'8'1800,"-2"4"-1152,3 1-223,6 2 703,6 3-304,7-1-120,0 1-208,2-2-704,0 0-432,0-5-1144,-7-5 1512,-2-6-257,-6-4-255</inkml:trace>
  <inkml:trace contextRef="#ctx0" brushRef="#br0" timeOffset="1">488 1 19996,'0'17'1713,"-3"2"-1257,3 2-184,0 1 504,3 4-176,3 4-240,-1-5-424,-2-2 136,0 6-112,-3-2-56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1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14347,'6'20'2137,"8"11"-1201,-1 8-400,3 10 2296,-3 8-2007,3 6-41,-6 7-272,-9 5-152,-4 9-168,-10-1-32,-7 9-168,-9-7-288,-12-1-480,-8-3 672,-5-7-88,-1-7-104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3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163 445 15379,'0'-1'107,"0"0"1,1 0-1,-1 0 0,1-1 0,-1 1 0,0 0 1,0 0-1,0-1 0,0 1 0,0 0 0,0 0 1,0-1-1,0 1 0,0 0 0,-1 0 0,1-1 0,0 1 1,-1 0-1,1 0 0,-1 0 0,1 0 0,-1-1 1,0 1-1,1 0 0,-1 0 0,0 0 0,0 1 1,0-1-1,0 0 0,0 0 0,0 0 0,0 1 0,0-1 1,0 0-1,0 1 0,0-1 0,0 1 0,-1-1 1,1 1-1,0 0 0,0-1 0,0 1 0,-3 0 1,-1-1 106,0 1 1,0-1 0,0 1 0,1 0 0,-1 1 0,0-1 0,0 1 0,0 0 0,0 0 0,-7 4-1,7-2-158,-1 0-1,1 0 1,0 1-1,0 0 1,0 0-1,1 1 1,-1-1-1,1 1 0,0 0 1,-5 9-1,6-10-51,1-1-1,0 1 1,0 0-1,0-1 0,1 1 1,-1 0-1,1 0 1,0 0-1,0 1 1,1-1-1,-1 0 0,1 0 1,0 0-1,0 1 1,0-1-1,2 8 1,-2-11-2,1 0 0,-1 1 0,1-1 0,-1 0 1,1 0-1,0 0 0,0 0 0,-1 0 1,1 0-1,0 0 0,0-1 0,0 1 0,0 0 1,0 0-1,0-1 0,0 1 0,0 0 1,1-1-1,-1 1 0,0-1 0,0 0 0,0 1 1,1-1-1,-1 0 0,0 0 0,2 0 1,33-2 69,-23-2-31,0 0 1,0-1-1,-1 0 1,0 0 0,0-1-1,-1-1 1,1 0-1,-1-1 1,-1 0 0,0-1-1,0 0 1,15-17-1,-4 1 139,-1-2-1,-1 0 1,-2 0-1,15-32 0,-20 35-8,-1-1 1,-1 0-1,-1-1 0,-1 0 0,-2-1 0,-1 1 1,3-40-1,-8 33 44,0 33-213,0 0 1,0-1 0,0 1-1,0-1 1,-1 1 0,1-1 0,0 1-1,0-1 1,0 1 0,0-1-1,0 1 1,-1 0 0,1-1 0,0 1-1,0-1 1,-1 1 0,1 0-1,0-1 1,0 1 0,-1 0 0,1-1-1,0 1 1,-1 0 0,1 0-1,-1-1 1,1 1 0,0 0 0,-1 0-1,1 0 1,-1-1 0,1 1-1,-1 0 1,1 0 0,-1 0-1,1 0 1,0 0 0,-1 0 0,1 0-1,-1 0 1,1 0 0,-1 0-1,1 0 1,-1 0 0,1 0 0,-1 0-1,1 1 1,0-1 0,-1 0-1,1 0 1,-1 1 0,1-1 0,0 0-1,-1 0 1,1 1 0,0-1-1,-1 0 1,1 1 0,0-1 0,-1 0-1,1 1 1,0 0 0,-5 8 2,0 0 1,1 0 0,0 0 0,1 1 0,0 0-1,0 0 1,-2 19 0,0-2 4,-6 25-106,2 0 0,3 1 0,2 0 1,3 75-1,1-123 5,1 0 0,-1 1 0,1-1 0,-1 0 0,2 1 0,-1-1 0,0 0 0,1 0 1,0 0-1,5 9 0,3-6-179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3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19244,'18'3'1448,"-17"4"-1168,-5 6-127,-9 8 495,0 11-184,-9 8-256,-6-6-72,-7 5-8,1-2-8,1-2-24,1-4 48,8-8-200,3-10-176,6-9-640,5-2 1504,2-11-704,-1-5-88,-1-11-24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4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0 457 12427,'15'10'2168,"-3"-2"-1032,7 2-463,4 7 1959,6-1-1416,2 4-119,8 1-537,-2-5-480,-4 0 1368,0-1-1336,-3-2 64,-4-4 0</inkml:trace>
  <inkml:trace contextRef="#ctx0" brushRef="#br0" timeOffset="1">508 0 19548,'-3'14'1545,"1"11"-1225,1 2-144,1 6 376,0 6 0,1 7-608,2-5-200,0-2 240,1-6-112,4-13-40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17500,'0'5'1576,"5"3"-928,7-6-184,9 10 689,8-6-121,7 2-384,7 8-104,7 0-336,0-8-264,-5-2-760,-4 1 1904,-14-4-1120,-11-3-72,-20 0-16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05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15475,'6'18'1753,"11"-3"-849,11-4-272,12-5 768,8 1-55,4-6-345,4 1-248,-2-2-816,-5-2 400,-12 4-264,-15-1-112,-16 2-64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18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18988,'0'17'1880,"6"-10"-1015,7-10-337,9-5 872,5-1-208,7 2-360,6 0-151,0-6-465,-2-3-368,-4 7-913,-5 1 969,-5-8-200,-2-1-120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1 414 11178,'0'0'132,"0"0"-1,0 1 0,0-1 1,0 0-1,0 0 1,0 1-1,0-1 0,0 0 1,0 1-1,0-1 0,0 0 1,0 0-1,0 1 0,0-1 1,1 0-1,-1 0 1,0 0-1,0 1 0,0-1 1,0 0-1,1 0 0,-1 0 1,0 1-1,0-1 0,0 0 1,1 0-1,-1 0 1,0 0-1,0 1 0,1-1 1,-1 0-1,0 0 0,1 0 1,-1 0-1,0 0 0,0 0 1,1 0-1,-1 0 1,0 0-1,0 0 0,1 0 1,-1 0-1,0 0 0,1 0 1,-1 0-1,0 0 0,0 0 1,1-1-1,-1 1 1,0 0-1,0 0 0,1 0 1,-1 0-1,0 0 0,0-1 1,0 1-1,1 0 0,-1 0 1,0 0-1,0-1 1,0 1-1,18-14 2500,-17 13-2518,58-51 3135,-13 13-2034,41-47 0,-79 78-1142,78-95 559,-72 85-511,-1-1 0,-1-1-1,17-37 1,-43 102-251,1 2 0,2-1 1,-8 95-1,22-103-1506,-2-30 812,0-1-1,-1 0 0,1 0 1,-2 11-1,-2-9-302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20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16804,'1'12'2160,"16"-8"-1016,3-4-392,12-7 1585,2-6-785,15 6-471,1 0-161,0-2-344,1 2-224,-4-2-352,-3 4-256,-6 0-560,-3 2-297,-9-2-415,-6-2 1120,-5-6-352,-4 1-224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0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58 187 12435,'-2'11'1036,"-1"0"1,0-1-1,-1 1 1,-5 12 0,-10 29 2025,18-48-2921,0 1 0,1-1 1,-1 1-1,1-1 0,0 0 1,0 1-1,0-1 0,1 1 1,0-1-1,1 6 0,-2-9-123,0-1 0,0 1 1,1 0-1,-1 0 0,0 0 0,1-1 0,-1 1 0,0 0 1,1 0-1,-1-1 0,1 1 0,-1 0 0,1-1 0,0 1 0,-1-1 1,1 1-1,-1-1 0,1 1 0,0-1 0,0 1 0,-1-1 1,1 0-1,0 1 0,0-1 0,1 1 0,0-1-7,-1 0-1,1-1 1,-1 1-1,1 0 1,-1 0-1,1-1 1,-1 1-1,1-1 0,-1 1 1,1-1-1,-1 0 1,3-1-1,1-1-11,1-1-1,-1 0 1,0-1-1,-1 1 0,9-10 1,-4 0-46,1 0-1,-2-1 1,0 0 0,-1 0 0,0-1-1,-1 0 1,-1 0 0,-1 0 0,0-1-1,-1 0 1,-1 0 0,0 1 0,-2-30-1,0 43 25,0 1-1,-1-1 1,1 1-1,-1-1 1,1 0-1,-1 1 1,0-1-1,0 1 1,0-1-1,-1 1 1,1 0-1,0 0 1,-1-1-1,0 1 0,1 0 1,-1 0-1,0 0 1,-4-2-1,4 2 24,0 1 0,0 0 0,-1 1 0,1-1 0,0 0 0,-1 1 0,1-1 0,0 1 0,-1 0 0,1-1 0,0 1 1,-1 0-1,1 1 0,-1-1 0,1 0 0,0 1 0,-1-1 0,1 1 0,0 0 0,-1 0 0,-2 1 0,-2 2 101,0 0 1,1 0-1,-1 1 1,1 0-1,0 0 1,1 0-1,-1 1 1,-5 7-1,8-9-21,0-1 0,0 1 0,1 0 0,-1 1 0,1-1 0,0 0 0,0 1 0,0-1 0,1 1 0,-1-1-1,1 1 1,0 0 0,1 0 0,-1 6 0,1-9-57,0 0-1,1 1 1,-1-1-1,1 0 1,0 0-1,0 0 1,0 1 0,0-1-1,0 0 1,0 0-1,0-1 1,0 1-1,1 0 1,-1 0-1,4 2 1,-1-1-24,0 1 1,0-2-1,0 1 0,1-1 1,-1 1-1,9 2 1,4 0-125,0-1 1,-1 0 0,19 1-1,-34-5 125,110 8-3277,-111-8 3253,0 0 1,1 0-1,-1 0 1,0 0-1,0 0 0,0 0 1,1 0-1,-1 0 1,0 0-1,0 0 1,0-1-1,0 1 0,1 0 1,-1 0-1,0 0 1,0 0-1,0 0 0,0-1 1,1 1-1,-1 0 1,0 0-1,0 0 0,0-1 1,0 1-1,0 0 1,0 0-1,0 0 0,0-1 1,0 1-1,0 0 1,0 0-1,0-1 0,0 1-66,1-7-392</inkml:trace>
  <inkml:trace contextRef="#ctx0" brushRef="#br0" timeOffset="1">313 22 15251,'8'-21'5055,"-9"33"-3223,-9 54 472,6-51-2148,1 0-1,0 1 0,2-1 1,0 1-1,0-1 0,2 1 1,0-1-1,3 20 0,-3-33-147,-1 0 0,1 0 0,-1 1 0,1-1 0,0-1 0,0 1 0,0 0 0,0 0 0,0 0 0,0 0 0,0-1-1,1 1 1,-1 0 0,0-1 0,1 1 0,0-1 0,-1 0 0,1 1 0,0-1 0,0 0 0,0 0 0,-1 0 0,1 0 0,0-1 0,0 1 0,1 0 0,-1-1-1,0 0 1,2 1 0,-1-1-20,1-1-1,-1 1 0,1-1 1,-1 0-1,0 0 1,1 0-1,-1 0 0,0 0 1,0-1-1,0 0 0,0 1 1,0-1-1,0 0 0,0-1 1,-1 1-1,1 0 1,2-4-1,5-6-357,0 0 1,-2-1-1,1 0 1,-2-1-1,1 1 0,-2-1 1,0-1-1,6-21 1,-7 13-287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2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17348,'0'0'73,"0"0"1,0 0 0,0 0-1,1 1 1,-1-1 0,0 0-1,0 0 1,0 0-1,0 1 1,1-1 0,-1 0-1,0 0 1,0 0 0,0 0-1,1 0 1,-1 1 0,0-1-1,0 0 1,1 0-1,-1 0 1,0 0 0,0 0-1,1 0 1,-1 0 0,0 0-1,0 0 1,1 0 0,-1 0-1,0 0 1,0 0-1,1 0 1,-1 0 0,0 0-1,0 0 1,1 0 0,-1 0-1,0 0 1,0-1 0,0 1-1,1 0 1,-1 0 0,0 0-1,0 0 1,0-1-1,1 1 1,-1 0 0,0 0-1,0 0 1,0 0 0,0-1-1,0 1 1,1 0 0,-1 0-1,0-1 1,0 1-1,0 0 1,0 0 0,0-1-1,0 1 1,0 0 0,9 23 2426,-5 6-1972,-2 0 0,-1 0 1,-1 1-1,-2-1 0,-7 43 0,-2 41-1626,10-112 1007,1 0 0,0 0 0,0 0 0,0 0-1,0 0 1,0 0 0,1 0 0,-1 0 0,0 0 0,0 0 0,1 0 0,-1 0 0,0 0 0,1 0 0,0 1-1,-1-2 56,1 0 0,-1 1-1,0-1 1,1 0-1,-1 0 1,0 0-1,1 0 1,-1 0-1,0 1 1,1-1 0,-1 0-1,0 0 1,1 0-1,-1 0 1,0 0-1,1 0 1,-1 0-1,0 0 1,1 0 0,-1 0-1,0 0 1,1-1-1,-1 1 1,0 0-1,1 0 1,-1 0-1,1-1 1,2 0-79,-1-1 0,1 0 0,-1 0 0,0 0 0,0-1 0,1 1 0,-1 0 0,2-5 0,15-24-746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2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16219,'1'0'60,"-1"0"0,0 0 0,0 0-1,1 0 1,-1 0 0,0 0-1,0 0 1,0 0 0,1 1 0,-1-1-1,0 0 1,0 0 0,1 0-1,-1 0 1,0 0 0,0 0 0,1 0-1,-1 1 1,0-1 0,0 0 0,0 0-1,0 0 1,1 0 0,-1 1-1,0-1 1,0 0 0,0 0 0,0 1-1,0-1 1,0 0 0,1 0-1,-1 0 1,0 1 0,0-1 0,0 0-1,0 0 1,0 1 0,0-1-1,0 0 1,0 0 0,0 1 0,0-1-1,0 0 1,0 0 0,0 1-1,0-1 1,-1 0 0,1 0 0,0 1-1,0-1 1,0 0 0,0 0-1,-1 1 1,-9 17 802,5-9 122,-11 21-400,2 2 0,2 0 0,-10 37 1,16-50-468,2 1 0,1-1-1,0 1 1,2-1 0,0 1 0,3 37 0,-2-54-65,1 0-1,-1 1 1,1-1 0,0 0-1,0 1 1,0-1 0,1 0-1,-1 0 1,0 0-1,1 0 1,0 0 0,0 0-1,0 0 1,0-1 0,1 1-1,-1-1 1,0 1-1,5 2 1,-5-4 1,0 0 0,0-1 0,0 1 0,1-1 0,-1 1 0,0-1-1,0 0 1,0 1 0,0-1 0,1-1 0,-1 1 0,0 0 0,0 0 0,0-1 0,0 1 0,1-1 0,-1 0-1,0 1 1,0-1 0,0 0 0,0 0 0,-1-1 0,1 1 0,0 0 0,0 0 0,-1-1 0,1 1-1,2-4 1,1-1 88,0 1 0,-1-1-1,1 0 1,-1 0 0,-1 0-1,1 0 1,-1-1 0,4-10 0,-6 14-95,0-1 1,0 0 0,0 1 0,0-1 0,0 0 0,-1 0 0,0 1 0,0-1-1,0 0 1,0 0 0,0 0 0,-1 1 0,0-1 0,0 0 0,0 1-1,0-1 1,-3-6 0,2 8-60,1 1 0,0-1 0,0 1 0,-1-1 0,1 1 0,-1-1 0,0 1 0,1 0 1,-1 0-1,0 0 0,0 0 0,1 0 0,-1 0 0,0 0 0,0 1 0,0-1 0,0 1 0,0-1 0,0 1 0,0 0 0,0 0 0,-1-1 0,1 2 0,0-1 0,0 0 0,0 0 0,0 1 0,0-1 0,0 1 0,0-1 0,0 1 0,-2 1 0,1 0-202,0-1 0,-1 1 0,1-1 0,0 1 0,0 0 0,0 0 0,1 1 0,-1-1 0,0 1 0,1-1 0,0 1 0,-1 0 0,1 0 0,0 0 0,0 0 0,1 0 0,-3 5 0,4-8 190,0 1 1,0-1-1,-1 0 0,1 0 1,0 1-1,0-1 1,0 0-1,0 0 0,0 1 1,0-1-1,0 0 0,0 0 1,0 1-1,0-1 1,0 0-1,0 0 0,0 1 1,0-1-1,0 0 0,0 0 1,0 1-1,0-1 1,0 0-1,0 0 0,1 1 1,-1-1-1,0 0 0,0 0 1,0 0-1,0 1 1,0-1-1,1 0 0,-1 0 1,0 0-1,0 1 0,0-1 1,1 0-1,-1 0 1,0 0-1,0 0 0,1 0 1,-1 0-1,0 0 0,0 1 1,1-1-1,-1 0 1,0 0-1,0 0 0,1 0 1,-1 0-1,0 0 0,0 0 1,1 0-1,-1 0 1,1-1-1,9-4-755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2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20 18540,'4'-3'975,"-2"2"-726,-1 0 0,1 1-1,-1-1 1,1 0 0,-1 0 0,0 0 0,0-1 0,1 1 0,-1 0-1,0 0 1,0-5 3921,-18 23-2901,-6 13-924,1 1 0,-29 53 0,20-30-296,-84 151-1194,103-188-861,12-17 1956,0 0 0,-1 0 0,1 0 0,0 1-1,0-1 1,0 0 0,0 0 0,0 0-1,-1 0 1,1 0 0,0 0 0,0 0 0,0 0-1,0 0 1,-1 0 0,1 0 0,0 0 0,0 0-1,0 0 1,0 0 0,-1 0 0,1 0 0,0 0-1,0 0 1,0 0 0,0 0 0,-1 0-1,1 0 1,0 0 0,0 0 0,0 0 0,0 0-1,-1 0 1,1 0 0,0-1 0,0 1 0,0 0-1,0 0 1,0 0 0,0 0 0,-1 0 0,1 0-1,0-1 1,0 1 0,-1-4-382,0 1 0,0-1 0,1 0 0,-1 0 0,1 0 0,0-4 0,0-2 427,-2-22-1079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21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17260,'4'3'2064,"0"4"-1272,3 7-224,4 1 1169,1 3-569,6 5-200,2-1-248,1 1-135,5 0-217,0 0-144,0-10-592,-1 2-425,-5-3 649,1-8-88,-10-11-160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23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39 18052,'6'-22'2248,"0"12"-1255,-6 3 1487,-2 14-1072,1 15-527,-2 1-225,0 8-416,-1 5-104,-2 0-88,2 4-72,-1-6-312,1-3-216,3-11-681,1-5 1001,4-7-136,6-6-216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2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 15067,'3'-13'2242,"-2"8"-1119,0 0 0,0 1 1,1-1-1,-1 1 1,5-9-1,-5 12-903,0-1 0,0 1 0,1-1-1,-1 1 1,1-1 0,-1 1 0,1 0 0,-1 0-1,1 0 1,0 0 0,0 0 0,-1 0 0,1 0 0,0 0-1,0 1 1,0-1 0,4 0 0,0 0-101,1 0-1,-1 1 1,1 0 0,-1 0-1,1 0 1,-1 1-1,0 0 1,1 0 0,-1 1-1,0-1 1,8 4 0,-12-4-117,0 0 0,0 0 0,1 0-1,-1 0 1,-1 1 0,1-1 0,0 1 0,0-1 0,0 1 0,-1-1 0,1 1 0,-1 0 0,1 0 0,-1 0 0,0 0 0,0 0 0,0 0 0,0 0 0,0 0 0,0 0 0,-1 1 0,1-1 0,-1 0 0,1 1 0,-1-1 0,0 0 0,0 0 0,0 1 0,0-1 0,0 0-1,-1 1 1,1-1 0,-1 0 0,0 3 0,-4 7-8,-1 0 0,0 0 0,-1 0 0,0-1 0,-1 1 0,-14 14 0,-13 22 14,31-41-3,-2 1 0,1 0 1,0 0-1,1 1 0,-6 16 0,9-24-6,1 0 0,-1 0 0,1 0 0,0 1 0,0-1 0,-1 0 0,1 0 0,0 0 0,0 1 0,0-1 0,1 0 0,-1 0 0,0 1 0,0-1 0,1 0 0,-1 0 0,0 0 0,1 0 0,-1 0 0,1 0 0,0 0 0,-1 0 0,1 0 0,0 0 0,-1 0 0,1 0 0,0 0 0,0 0 0,0 0 0,0-1 0,0 1 0,0 0 0,0-1 0,0 1 0,0-1 0,0 1 0,0-1 0,1 1-1,-1-1 1,0 0 0,0 0 0,0 0 0,1 1 0,-1-1 0,0 0 0,0 0 0,2-1 0,15 2 11,1-2 0,22-3 0,-26 2-309,-1 1 0,1 0-1,-1 1 1,1 0 0,15 3 0,-10 0-427,-20-8 281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15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23 19996,'8'-16'1672,"-4"10"133,-6 21-495,-39 227 533,-5 196-888,45-206-997,1-143-1808,-1-77 1775,-1-12-59,-1-6-167,-1-8-193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16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42 16540,'0'-1'81,"0"1"1,1-1 0,-1 0 0,0 0 0,0 0-1,0 1 1,0-1 0,0 0 0,0 0 0,0 0 0,0 1-1,-1-1 1,1 0 0,0 0 0,0 1 0,-1-1-1,1 0 1,0 0 0,-1 1 0,1-1 0,-1 0 0,1 1-1,-1-1 1,1 0 0,-1 1 0,1-1 0,-1 1-1,1-1 1,-1 1 0,0-1 0,1 1 0,-1 0 0,0-1-1,0 1 1,1 0 0,-1 0 0,0-1 0,0 1 0,1 0-1,-1 0 1,-1 0 0,-1-1 58,0 1 0,1 0 0,-1-1 0,0 1 0,0 0 0,0 0 0,1 1 0,-1-1 0,0 1 1,1-1-1,-6 3 0,1 1-11,1 0 1,-1 1 0,1 0 0,0 0 0,0 0 0,1 1 0,0 0-1,0 0 1,0 0 0,-5 10 0,-4 7 223,-17 43 1,26-54-229,1-1 1,1 0-1,0 1 1,-2 14-1,4-21-49,1 0 1,-1 0-1,1 0 0,0 0 0,1 0 0,-1 0 0,1 0 1,0-1-1,0 1 0,0 0 0,1 0 0,4 8 0,-5-11-35,0-1 0,0 1 0,0-1-1,0 1 1,1-1 0,-1 1 0,0-1-1,1 0 1,-1 0 0,1 0 0,0 0-1,-1 0 1,1 0 0,0 0 0,-1 0-1,1-1 1,0 1 0,0 0 0,3 0-1,-2-1 19,1 0 0,-1 0-1,1-1 1,-1 1 0,0-1-1,1 0 1,-1 1 0,0-1-1,1-1 1,3-1 0,2-1 73,-1-1 0,0 0 1,-1-1-1,1 1 1,-1-2-1,0 1 0,8-10 1,-7 6 2,-1 0 1,-1-1-1,0 0 1,0 0-1,-1 0 1,-1 0-1,0-1 1,0 0-1,3-24 1,-6 30-166,0 0 1,0 0-1,-1 0 1,0 0 0,0 0-1,0 0 1,-1 0-1,0 0 1,0 0 0,-1 0-1,0 0 1,0 0-1,0 1 1,0-1 0,-1 1-1,0 0 1,0-1-1,-1 1 1,1 1 0,-1-1-1,-9-8 1,11 11-132,1 1-1,-1-1 1,0 1 0,0 0 0,0 0 0,0 0 0,-1 0-1,1 0 1,0 0 0,0 1 0,-1-1 0,1 1 0,0-1 0,0 1-1,-1 0 1,1 0 0,0 0 0,-1 0 0,1 0 0,0 1-1,-1-1 1,1 1 0,0-1 0,0 1 0,-3 1 0,4 2-608,8-5-104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16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0 18748,'5'0'1640,"-7"6"-1096,-5 6-231,-4 9 647,-2 5-144,-7 13-328,-3 5-176,-2 16-104,-3-1-48,1-3-64,1-3-32,0-10-336,2-4-176,5-17-368,3-1-224,3-27 760,2-7-217,2-13-239</inkml:trace>
  <inkml:trace contextRef="#ctx0" brushRef="#br0" timeOffset="1">22 66 17020,'4'0'1952,"0"5"-1232,6 6-144,0 3 1145,9 8-593,1 1-208,3 8-368,4 5-40,3 3-128,-1 1-184,-2-7-656,0 0-392,-6-7 712,-4-3-136,-7-9-120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34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34 400 14555,'-12'13'1167,"9"-9"-840,0 0-1,0 0 1,0 0-1,0 0 1,1 1-1,-3 4 1,11-10 3384,27-21-1966,0-7-841,-2-1 1,41-52-1,47-78-149,-43 55-445,-76 104-305,14-15 65,-10 17-64,-5 10-22,-33 145 15,21-109 36,2 1 0,2 1 1,-4 79-1,18-105-50,0-19-540,1-15-1063,-6-16 807,-1 10 248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29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56 10098,'-86'19'5527,"84"-18"-5139,6-4-411,-1 1 0,0 0 1,1 1-1,0-1 0,-1 1 0,1-1 1,0 1-1,5-1 0,-1 0 6,171-44-23,-153 41 72,0 2 1,1 0 0,-1 2-1,1 1 1,27 4-1,107 17 205,363 38 40,-183-45-264,-78-4 319,0 9 1831,-262-18-2184,0-1-1,-1 0 0,1 0 1,0 0-1,0 0 1,-1 0-1,1 0 1,0 0-1,0 0 1,-1 0-1,1 0 1,0-1-1,-1 1 1,1 0-1,0 0 1,-1-1-1,1 1 1,0 0-1,0-1 0,-1 0 5,1 0-1,-1 0 1,0 0-1,0 0 1,1 1-1,-1-1 0,0 0 1,0 0-1,0 0 1,0 0-1,0 0 0,0 0 1,0 0-1,-1 0 1,1 0-1,0-1 1,-6-19-130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16716,'-6'14'1584,"-1"10"-1000,0 4-200,0 7 752,1 5-223,2 5-249,1-1-136,3-1-248,0-3-208,6-5-600,1-6-216,0-18 600,2-8-136,1-13-169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17684,'1'20'1832,"4"-3"-1192,0-3-248,4-2 817,-2-2-545,2-5-232,-5 1-160,3-6-256</inkml:trace>
  <inkml:trace contextRef="#ctx0" brushRef="#br0" timeOffset="1">166 230 17084,'0'1'1672,"3"-4"-1112,1-2-224,0-4 616,3 2-399,-4-5-177,1-2-144,2-6-240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35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16692,'1'0'119,"-1"1"0,0 0 0,0 0 0,1-1 0,-1 1 0,0 0 0,1-1 0,-1 1 0,1 0 0,-1-1 0,1 1 0,-1-1 0,1 1 0,-1-1 0,1 1 0,0-1 1,-1 1-1,1-1 0,0 0 0,-1 1 0,1-1 0,0 0 0,0 1 0,-1-1 0,1 0 0,0 0 0,0 0 0,-1 0 0,1 0 0,0 0 0,1 0 0,34 0 1438,-24 0-850,29-2 988,76-14 1,-78 9-1444,0 2 0,59-1 0,-89 6-698,1 1 0,-1 0 0,0 0 0,1 1 0,12 4 0,-36-6-3287,-1-4 2986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35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14939,'0'6'1729,"-1"1"-1,0-1 1,0 0 0,-2 8-1,-21 48 36,14-37-766,1-4-570,2 1-1,0 0 1,-6 39-1,12-59-405,1-1-1,0 0 1,0 1 0,0-1 0,0 0-1,0 1 1,0-1 0,0 0-1,1 0 1,-1 1 0,0-1 0,1 0-1,-1 0 1,1 1 0,-1-1-1,1 0 1,-1 0 0,1 0 0,0 0-1,0 0 1,0 0 0,-1 0-1,1 0 1,2 2 0,-1-2 11,1 0-1,-1 0 1,0 0 0,1-1 0,-1 1 0,1 0 0,-1-1-1,1 0 1,-1 1 0,1-1 0,-1 0 0,4-1-1,4 0 31,0 0-1,0-1 1,0 0-1,0-1 1,13-6-1,-7 2-583,0-1-1,25-16 0,-36 21 176,-1 0 0,1-1 0,-1 1 0,0-1-1,-1 0 1,1 0 0,-1 0 0,1-1 0,-1 1 0,-1-1-1,1 0 1,3-10 0,0-3-718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36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14955,'-17'37'4616,"-18"56"0,-19 109-2520,35-119-1497,16-74-856,1 0 1,0 0-1,0 0 1,1 0 0,1 1-1,0 11 1,0-20 226,0-1 1,0 0-1,0 0 1,0 0-1,0 0 0,0 1 1,0-1-1,0 0 1,0 0-1,0 0 1,0 0-1,0 0 1,0 1-1,0-1 0,0 0 1,0 0-1,0 0 1,0 0-1,0 0 1,0 1-1,0-1 1,0 0-1,0 0 1,1 0-1,-1 0 0,0 0 1,0 0-1,0 1 1,0-1-1,0 0 1,0 0-1,1 0 1,-1 0-1,0 0 1,0 0-1,0 0 0,0 0 1,0 0-1,1 0 1,-1 0-1,0 0 1,0 0-1,0 0 1,0 0-1,1 0 0,-1 0 1,0 0-1,0 0 1,0 0-1,0 0 1,1 0-1,-1 0 1,0 0-1,7-7-488,-6 6 413,10-11-686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36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17060,'0'0'98,"1"1"0,-1-1 0,1 1 0,-1 0 0,1 0 0,-1-1 0,1 1 0,-1 0 0,1 0 0,-1 0 0,0-1 0,0 1 0,1 0 0,-1 0 0,0 0 1,0 0-1,0 0 0,0 0 0,0-1 0,0 1 0,0 0 0,0 0 0,0 0 0,-1 0 0,1 0 0,0 0 0,0-1 0,-1 1 0,1 0 0,-1 0 0,0 1 0,-16 35 1202,13-30-774,-78 136 2004,19-36-1919,38-58-493,13-25-994,-17 28-1,26-62-977,2-7 1484,1-10-419</inkml:trace>
  <inkml:trace contextRef="#ctx0" brushRef="#br0" timeOffset="1">61 117 19004,'4'0'1712,"-4"2"-1111,0 3-225,2 3 872,5 2-264,3 6-464,-3-3-168,6 3-72,-1 0-24,0-2-240,3 0-112,-1-5-432,-2-1-280,-2-8 656,0-4-152,3-3-112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19404,'1'-3'1969,"1"1"-905,-2 11 240,1 9-240,-1 8-432,0 0-183,0 4-281,0 9-120,0-3-352,0 2-369,0 0 1522,0-10-913,1 1 16,1 0-72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38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29 16668,'2'-8'1223,"5"-10"225,-4 15-229,-2 12 967,-15 236 650,4-103-2237,-22 718 696,32-850-1298,-1 2 5,1-10-6,0 1 0,-1-1 0,1 1 1,0 0-1,0-1 0,1 1 1,-1-1-1,1 5 0,2-70-3773,-3 49 3080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38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9834,'0'0'-728,"2"0"1128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39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70 18324,'17'-29'2855,"-16"28"-2692,0-1 0,-1 1 0,1 0 0,-1 0-1,0-1 1,1 1 0,-1 0 0,0-1 0,0 1 0,0-1-1,1 1 1,-2 0 0,1-1 0,0 1 0,0 0-1,0-1 1,-1 1 0,1 0 0,0-1 0,-1 1-1,-1-3 1,2 4-102,-1 0-1,0 0 0,1-1 0,-1 1 0,0 0 1,0 0-1,1 0 0,-1 0 0,0 0 1,1 0-1,-1 0 0,0 0 0,0 0 0,1 1 1,-1-1-1,0 0 0,1 0 0,-1 1 1,0-1-1,1 0 0,-1 1 0,1-1 0,-1 0 1,0 1-1,1-1 0,-1 2 0,-17 12 227,6-2-223,0 0 1,1 1-1,0 1 1,1 0-1,-15 28 1,9-9-36,-21 59 0,35-85-18,0 1-1,0 0 1,1 0-1,0-1 0,0 1 1,0 0-1,1 0 1,2 12-1,-2-18 6,0 0 0,1 0 0,-1 0 0,0 0 0,1 0 0,0 0 0,0 0 1,-1-1-1,1 1 0,0 0 0,0 0 0,1-1 0,-1 1 0,0 0 0,1-1 0,-1 1 0,0-1 0,1 0 0,0 1 0,-1-1 0,1 0 0,0 0 0,0 0 0,-1 0 0,1 0 0,0-1 0,0 1 0,0-1 0,0 1 0,0-1 0,0 1 0,0-1 0,0 0 0,0 0 0,0 0 0,0 0 0,4-1 0,1-1 57,0 0 0,0 0 0,-1-1 0,1 1 0,-1-1-1,0-1 1,0 1 0,0-1 0,0 0 0,6-7 0,2-1 194,-1 0 0,22-28 0,-26 29-161,-1-1 1,-1 0-1,0-1 1,-1 1 0,0-1-1,-1-1 1,-1 1-1,0-1 1,0 0-1,-1 0 1,-1 0-1,-1 0 1,0 0-1,-1-17 1,0 28-138,0 1 1,0-1 0,-1 0 0,1 1 0,-1-1 0,1 0-1,-1 1 1,0-1 0,0 1 0,0-1 0,-1 1 0,1 0-1,0-1 1,-1 1 0,0 0 0,1 0 0,-1 0 0,0 0-1,0 0 1,0 0 0,0 1 0,0-1 0,-5-2 0,2 2-112,0 1 1,-1-1 0,1 1 0,0 0 0,0 1 0,-1-1 0,1 1-1,0 0 1,0 0 0,-1 1 0,-5 0 0,0 1-259,8-2-87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40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0 17188,'-9'19'4363,"-21"33"-2980,-149 253-507,159-276-2947,20-29 2008,-1 0 1,1 0-1,0 0 0,0 0 0,0 0 0,-1 0 0,1 0 0,0 0 1,0 0-1,0 0 0,-1 0 0,1 0 0,0 0 0,0 0 0,-1 0 1,1 0-1,0 0 0,0 0 0,0 0 0,-1-1 0,1 1 0,0 0 0,0 0 1,0 0-1,0 0 0,-1 0 0,1 0 0,0-1 0,0 1 0,0 0 1,0 0-1,0 0 0,-1 0 0,1-1 0,0 1 0,0 0 0,0 0 1,0 0-1,0-1 0,0 1 0,0 0 0,0 0 0,0-1 0,0 1 0,0 0 1,0 0-1,0 0 0,0-1 0,0 1 0,0 0 0,0 0 0,0-1 1,0 1-1,-2-15-656,2-7-584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40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16780,'6'0'1792,"1"12"-872,-1-1-328,4 9 1129,4 5-321,2-4-456,2 3-152,4-2-200,2 4-207,-1-6-449,1 0-417,1-6 417,-2-1-80,-5-3-112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1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19492,'-8'40'1857,"1"1"-1465,0 2-176,1 2 880,2-2-840,1-2-192,3-6-616,3-4-360,-3-11 712,0-5-152,-4-7-177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44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15491,'0'0'214,"-1"0"-1,1 1 1,-1-1 0,1 0-1,-1 0 1,1 0-1,-1 1 1,1-1-1,-1 0 1,1 1-1,0-1 1,-1 0 0,1 1-1,0-1 1,-1 0-1,1 1 1,0-1-1,-1 1 1,1-1 0,0 1-1,0-1 1,-1 1-1,9 4 2428,25-1-960,-26-4-1351,166 3 1192,-97-4-1956,-79 1 217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44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18836,'6'17'2112,"14"-11"-1159,6-6-345,8-6 1032,7 0-336,3-4-367,-2 3-297,1 3-872,-2 1-488,-12-1 632,-9-2-185,-12 3-143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4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1 500 16107,'36'-28'3900,"54"-55"-1,-52 41-3283,-2-2-1,-1-2 0,-3 0 1,48-92-1,-68 116-390,-8 15-103,-1 0 0,1 0-1,4-14 1,-8 21-117,0 0 1,0-1-1,0 1 0,-1 0 0,1 0 0,0-1 1,0 1-1,0 0 0,0 0 0,0-1 0,0 1 1,1 0-1,-1 0 0,0-1 0,0 1 0,0 0 1,0 0-1,0-1 0,0 1 0,0 0 0,0 0 1,1-1-1,-1 1 0,0 0 0,0 0 0,0 0 1,1-1-1,-1 1 0,0 0 0,0 0 0,0 0 1,1 0-1,-1 0 0,0-1 0,0 1 0,1 0 1,-1 0-1,0 0 0,0 0 0,1 0 0,-1 0 1,0 0-1,0 0 0,1 0 0,-1 0 0,1 12 36,-8 15-40,1 1-1,-2 30 1,-2 11-5,4-32-31,1 1-1,1 68 1,5-84-1328,5 31-1,-4-45 266,-2-7 373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48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18484,'10'1'645,"-1"0"-1,1-1 1,0 0-1,-1-1 1,1 0 0,-1 0-1,1-1 1,17-6 0,0 1 384,180-30 1637,-67 27-5495,-139 10 2699,0 0-1,-1 0 1,1 0 0,0 0-1,0 0 1,0 0 0,-1 0-1,1 0 1,0 0 0,0-1-1,0 1 1,-1 0 0,1-1-1,0 1 1,-1 0 0,1-1-1,0 1 1,-1-1 0,1 1-1,0-2 1,0 2 52,6-4-862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49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 16908,'1'1'257,"0"1"1,0-1 0,-1 1-1,1-1 1,0 1 0,-1 0-1,1 0 1,-1-1 0,0 1-1,0 0 1,0 0 0,0-1-1,0 1 1,0 0 0,0 0-1,0-1 1,-1 1 0,0 2-1,-13 37 1952,7-23-1576,-23 55 444,-11 39-56,40-109-989,0-1-1,1 0 1,-1 0-1,1 1 1,-1-1-1,1 0 1,0 1-1,0-1 1,0 1-1,0-1 1,0 0-1,1 1 1,-1-1-1,1 0 1,-1 1-1,1-1 1,0 0-1,0 0 1,0 1-1,2 2 1,-1-3-17,1 0 0,-1 0 1,1 0-1,0 0 0,-1-1 0,1 1 0,0-1 1,0 0-1,0 0 0,0 0 0,0 0 1,0 0-1,1-1 0,-1 0 0,3 1 1,4-1-242,-1 0 0,1 0 1,-1-1-1,0 0 1,1 0-1,-1-1 0,0-1 1,0 0-1,0 0 1,-1 0-1,1-1 0,-1 0 1,1-1-1,-1 0 1,-1 0-1,1-1 1,-1 0-1,10-10 0,4-13-643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4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91 480 18700,'-10'22'1856,"-2"10"-1047,2-2-281,-7 6 912,3 3-232,7 6-328,1 1-175,-1-6-265,3 1-104,1-7-160,3-1-168,1-4-344,5-5-296,-5-7-681,4-5 249,0-14 656,7-8-232,5-7-264</inkml:trace>
  <inkml:trace contextRef="#ctx0" brushRef="#br0" timeOffset="1">799 1 19772,'-4'7'2454,"-7"12"-1561,-1 0-1,0-1 0,-15 18 1,-20 28-358,-103 216-2082,141-265 132,9-15 1378,0 0 1,0 0-1,-1 0 0,1 0 1,0 0-1,0 0 1,0 0-1,0 1 0,0-1 1,-1 0-1,1 0 0,0 0 1,0 0-1,0 0 1,0 0-1,-1 0 0,1 0 1,0 0-1,0 0 0,0 0 1,0 0-1,-1 0 1,1 0-1,0 0 0,0 0 1,0 0-1,0 0 0,-1 0 1,1 0-1,0-1 1,0 1-1,0 0 0,0 0 1,0 0-1,-1 0 0,1 0 1,0 0-1,0 0 0,0-1 1,0 1-1,-2-3-164,1 0 0,0 0 0,0 0 0,0 0 0,1 0 0,-1 0 0,1-4 0,-5-24-926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50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16908,'9'-3'2280,"1"4"-1328,4 6-240,2 2 1417,3 5-609,1 2-328,4 4-399,5 2-145,-3 2-184,1 0-128,-4-2-376,0 1-232,-3-6-696,-4 2-289,-2-9 937,0-6-168,-1-7-280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5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 15203,'-8'0'2169,"6"3"-977,-3-1-392,10-1 1681,2-1-609,14 2-424,-4-2-199,9-2-393,7 2-184,2-1-192,-1-1-72,-1-1-344,-4 2-232,-9-1-848,-3 0 1232,-6 2-352,-4-2-120,-1 1-56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5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11 521 11018,'-3'10'1449,"-4"9"7761,7-22-8968,0 1 0,0-1 0,1 1 0,-1 0 1,1-1-1,0 1 0,0 0 0,0-1 0,0 1 1,0 0-1,0 0 0,0 0 0,1 0 1,-1 0-1,1 0 0,-1 0 0,3-1 0,5-9 213,47-72 307,26-38-590,77-120 117,-156 236-279,0 0-1,0-1 1,0 1 0,-1-1 0,3-10 0,-5 17-13,0 1 1,0-1 0,0 0-1,0 0 1,0 0-1,0 1 1,0-1 0,0 0-1,0 0 1,0 0 0,0 1-1,1-1 1,-1 0-1,0 0 1,0 0 0,0 0-1,0 1 1,0-1 0,1 0-1,-1 0 1,0 0 0,0 0-1,0 0 1,0 0-1,1 0 1,-1 0 0,0 0-1,0 1 1,0-1 0,1 0-1,-1 0 1,0 0 0,0 0-1,0 0 1,1 0-1,-1 0 1,0 0 0,0 0-1,0 0 1,1 0 0,-1-1-1,0 1 1,0 0 0,0 0-1,1 0 1,-1 0-1,0 0 1,0 0 0,0 0-1,0 0 1,1-1 0,-1 1-1,-36 157-113,26-96 127,-4 107-1,14-135-1313,6 33-1,-6-76 337,-3-9 274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53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1 102 16564,'0'1'194,"0"0"1,0 0 0,1 0 0,-1 0 0,1 0-1,-1 0 1,1 0 0,-1 0 0,1 0 0,0 0-1,-1 0 1,1 0 0,0-1 0,0 1-1,0 0 1,-1 0 0,1-1 0,0 1 0,0-1-1,0 1 1,0-1 0,0 1 0,0-1 0,0 1-1,1-1 1,-1 0 0,0 1 0,0-1 0,0 0-1,2 0 1,41 2 1805,-38-2-1777,48-3 596,0-3 0,0-2 0,90-27 0,-49 12-617,53-20-316,-121 37-1171,-22 6-1220,-16 6 496,2-3 1160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1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0 146 19444,'15'-15'446,"1"1"1,0 1-1,1 1 0,0 0 0,1 1 0,0 1 0,1 0 1,0 2-1,1 0 0,-1 1 0,1 1 0,23-4 1,-24 7-378,0 0 1,0 1-1,1 1 1,-1 1 0,0 1-1,0 0 1,0 1-1,0 2 1,0 0 0,0 0-1,-1 2 1,0 0-1,23 12 1,-36-15-73,-1-1 1,0 0-1,0 1 1,0 0-1,0 0 1,0 0-1,-1 1 1,1-1-1,-1 1 1,0 0-1,0 0 1,-1 0-1,4 6 1,-5-7 8,0 0 1,0 0-1,-1 0 1,1 0-1,-1 0 0,1 0 1,-1 0-1,0 0 1,0 0-1,-1 0 0,1 0 1,0 0-1,-1 0 1,0 0-1,0 0 0,0-1 1,0 1-1,0 0 1,-1 0-1,1-1 0,-1 1 1,0-1-1,-2 3 1,-7 9 104,-1-1 0,0 0 0,-1-1 1,-1 0-1,-26 17 0,16-14-310,0-1 0,-52 20 0,75-33 61,-16 4-675,17-5 799,-1 0 0,1 0 0,0 0 0,0 0 0,-1 0 0,1 1 0,0-1 0,0 0 0,-1 0 0,1 0 0,0 0 0,0 0 0,-1 0 0,1 0 0,0 0 0,0 0 0,-1-1 0,1 1 0,0 0 0,0 0 0,0 0 0,-1 0 0,1 0 0,0 0 0,0 0 0,-1-1 0,1 1 0,0 0 0,0 0 0,0 0 0,0 0 0,-1-1 0,1 1 0,0 0 0,0 0 0,0 0 0,0-1 0,0 1 0,0 0 0,-1 0 0,1-1 0,0 1 0,0 0 0,0 0 0,0-1 0,0 1 0,0 0 0,0 0 0,0-1 0,0 1 0,0 0 0,0 0 0,0-1 0,0 1 0,1 0 0,-1 0 0,0-1 0,7-10-562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54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19092,'-11'141'6339,"3"-71"-5648,4-20-325,-7 122 380,14-154-1161,-3-18 377,0 0 1,0 0-1,0 0 0,0 0 0,0 1 1,1-1-1,-1 0 0,0 0 0,0 0 0,0 0 1,0 0-1,1 0 0,-1 0 0,0 0 1,0 0-1,0 0 0,1 0 0,-1 0 1,0 0-1,0 0 0,0 0 0,1 0 0,-1 0 1,0 0-1,0 0 0,0 0 0,0 0 1,1 0-1,-1-1 0,0 1 0,0 0 1,0 0-1,0 0 0,1 0 0,-1 0 1,0 0-1,0 0 0,0-1 0,0 1 0,0 0 1,0 0-1,18-29-3108,-11 18 3252,7-10-990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54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18332,'0'3'312,"-1"0"1,1 0-1,-1-1 1,0 1-1,0 0 1,0 0-1,0-1 1,0 1-1,-3 3 1,0 3 239,-16 40 426,-43 116 389,57-144-1136,0 1 0,1 0 1,2-1-1,0 2 0,1 37 1,2-57-185,0 0 0,0 0 0,0 0 1,1 0-1,-1 0 0,1 0 1,0 0-1,0 0 0,0 0 1,0 0-1,1 0 0,-1-1 0,1 1 1,-1 0-1,1-1 0,0 1 1,0-1-1,0 0 0,1 0 1,-1 0-1,0 0 0,1 0 0,-1 0 1,5 1-1,-3-1 21,1-1-1,0 1 1,-1-1-1,1 0 1,0-1-1,0 1 1,0-1-1,0 0 1,0 0-1,0 0 1,-1-1-1,1 0 1,0 0-1,8-3 1,-2 0 87,0 0 0,0-1 0,0 0 0,-1-1 0,20-14-1,-25 17-98,-1-1-1,1 0 0,-1 0 0,1-1 1,-1 0-1,-1 1 0,1-1 0,-1 0 1,1-1-1,-1 1 0,-1 0 0,1-1 0,2-9 1,-5 13-48,1 0 0,-1 0 0,0 0 0,1 0 0,-1 0 0,0 1 0,0-1 0,0 0-1,-1 0 1,1 0 0,0 0 0,-1 0 0,1 0 0,-1 0 0,0 1 0,0-1 0,1 0 0,-1 0 0,0 1 0,-1-1 0,1 1 0,-2-3 0,1 2-7,-1 0 0,1 0 0,-1 1-1,0-1 1,0 1 0,0-1 0,1 1 0,-1 0-1,-1 0 1,1 0 0,0 1 0,-5-2-1,2 2-191,0-1 0,0 1-1,1 0 1,-1 0-1,0 1 1,0 0-1,1 0 1,-1 0-1,0 1 1,1 0 0,-1 0-1,1 0 1,0 0-1,-9 7 1,-9 14-2607,22-20 1935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55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52 14763,'57'-52'6966,"-60"61"-2872,0 1-3880,-1 0 0,-1 0 0,-7 10 0,-94 111 211,-27 39-127,115-136-116,11-22-4382,9-49 2537,-4 12 578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5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17716,'4'5'2376,"4"4"-1367,2 0-353,5 1 1576,4 1-1032,4 4-183,3 0-337,2 2-136,5-1-296,-5-3-208,-1 0-552,-3-1-448,-4-5 800,0-2-120,0 0-145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1:56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 16764,'2'-4'453,"0"-1"0,0 0 0,1 1 0,-1 0 0,1-1 0,0 1 0,1 0 0,-1 0 0,1 1 0,-1-1 0,1 1 0,0 0 0,1 0 0,-1 0 0,0 0 0,1 1 0,0 0 0,-1 0 0,1 0 0,6-1 0,-3 1-277,-1 0 0,1 1 0,0 0 0,0 1 0,0-1 0,-1 2 1,1-1-1,0 1 0,0 0 0,0 1 0,-1-1 0,12 5 0,-17-5-170,0 0 1,0-1-1,0 1 0,-1 0 1,1 0-1,0 0 0,0 0 1,-1 1-1,1-1 0,0 0 0,-1 1 1,1-1-1,-1 1 0,0-1 1,0 1-1,1 0 0,-1-1 0,0 1 1,0 0-1,-1 0 0,2 2 1,-2-1-8,0 0 0,1 0-1,-1-1 1,-1 1 0,1 0 0,0 0 0,-1-1 0,0 1 0,1 0 0,-1-1 0,0 1 0,0-1 0,0 1 0,-2 2-1,-6 9-28,-1-1 0,0 0-1,-1-1 1,-16 15 0,20-20 26,-16 15-33,11-10 16,0-1 0,0 1-1,1 1 1,1 0 0,-11 18 0,20-30 20,0 0 1,1 0-1,-1 1 0,0-1 1,1 0-1,-1 1 1,1-1-1,0 0 1,-1 1-1,1-1 0,0 1 1,0-1-1,0 1 1,0-1-1,0 1 0,0-1 1,0 0-1,0 1 1,1-1-1,-1 1 1,1 1-1,0-2 2,0 0 0,0 0 0,0 1 0,0-1 1,1-1-1,-1 1 0,0 0 0,0 0 0,1 0 0,-1-1 0,0 1 0,1 0 0,-1-1 1,1 1-1,-1-1 0,0 0 0,3 1 0,7 0-33,1-1 0,-1 0 0,1 0 0,14-3 1,-16 2-71,3 0-167,1-1-1,-1 0 0,0-1 1,0 0-1,0-1 0,-1 0 1,1-1-1,13-8 0,-10 2-253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0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 13467,'-2'-1'2769,"2"0"-2700,0 1 0,0 0 0,0 0 0,-6 14 1179,-3 22-429,-1 52 32,3 0 1,7 105-1,31 176-73,8 94-187,-46 2-93,-2-363-353,-13 265 203,35 155-59,1-50 317,-12-351-17,34 213-1,-34-320-504,0-2 111,0 0 0,1-1-1,0 1 1,8 20 0,-11-31-171,0 0 0,0 0 0,0 0 0,0-1 1,0 1-1,0 0 0,0 0 0,-1 0 0,1 0 0,0 0 0,-1 0 0,1 0 0,-1 0 0,0 1 0,-2 7-1592,2-9 1482,1 0-1,-1 1 1,1-1 0,-1 0-1,0 0 1,1 0-1,-1 0 1,0 0 0,1 1-1,-1-1 1,0 0-1,1 0 1,-1-1 0,1 1-1,-1 0 1,0 0-1,1 0 1,-1 0 0,0 0-1,1-1 1,-1 1 0,1 0-1,-1-1 1,0 1-1,1 0 1,-1-1 0,-9-20-649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1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11 501 11987,'0'0'137,"-1"1"0,0-1 0,1 0 0,-1 0 0,1 1 0,-1-1 0,1 0 0,-1 1 0,1-1 0,-1 1 0,1-1 0,-1 1 0,1-1 0,0 1 0,-1-1 0,1 1 0,0-1 0,-1 1 0,1-1 0,0 1 0,0 0 0,-1-1 0,1 1 0,0 1 0,15-2 2505,2-2-2397,138-11 1936,93-9-968,-65 3-764,73-16-208,-62 6-175,-16 5-63,149-12 38,797-86 610,-1064 114-538,260-28 336,334 4 1,1 12-342,429-37 49,-673 36 146,-320 17 473,-90 4-796,0 0-1,0 0 1,0 0-1,0 0 1,0 0 0,0 0-1,0 0 1,0-1-1,0 1 1,0 0-1,0-1 1,0 1-1,0 0 1,0-1 0,-1 1-1,1-1 1,0 0-1,1 0 1,-2 0 27,0 1 0,1-1 0,-1 0 0,0 0 0,0 1 0,0-1 0,1 0 0,-1 0 0,0 1 0,0-1 0,0 0 0,0 0 0,0 0 0,0 1 0,-1-1 0,1 0 0,0 0 0,0 1 0,0-1 0,-1 0 0,1 0 0,0 1 0,-1-2 0,-3-6-66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2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10 17068,'-19'-5'2188,"11"1"1714,12 5-3732,0 0-1,0 0 1,-1 1 0,1 0-1,-1-1 1,1 1-1,-1 0 1,0 1 0,1-1-1,3 4 1,17 11 37,20 2-125,0-2 0,63 15 0,30 12-12,-135-44-66,-1 0 1,0 1 0,1-1-1,-1 1 1,0-1 0,1 1-1,-1-1 1,0 1 0,0 0-1,1 0 1,-1 0 0,0-1-1,0 1 1,0 0 0,0 0-1,0 1 1,0-1 0,0 0-1,-1 0 1,1 0 0,0 1-1,-1-1 1,1 0 0,-1 1-1,1-1 1,-1 0 0,1 1-1,-1-1 1,0 0 0,0 1-1,0-1 1,0 1 0,0-1-1,0 2 1,-1 1 17,-1-1 1,1 0 0,-1 0-1,0 0 1,1 0 0,-1-1-1,0 1 1,-1 0 0,1-1-1,0 1 1,-1-1 0,1 0-1,-6 3 1,-246 182 1073,226-165-1161,20-15 51,0 0 0,-1-1 0,0 0 1,0 0-1,-16 7 0,15-13-67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3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25 505 12923,'-17'24'1439,"16"-23"-1341,0 0 1,0 0-1,1 1 0,-1-1 1,0 0-1,1 0 1,-1 1-1,1-1 0,0 0 1,-1 0-1,1 1 1,0-1-1,0 0 0,0 1 1,0-1-1,0 0 1,0 1-1,0 1 0,1-3-6,0 1 0,-1-1 0,1 0 0,-1 0 0,1 0 0,0 1 0,-1-1 0,1 0 0,0 0 0,-1 0 0,1 0 0,0 0 0,-1 0-1,1 0 1,-1-1 0,1 1 0,0 0 0,-1 0 0,1 0 0,0-1 0,-1 1 0,1 0 0,-1-1 0,1 1 0,-1 0 0,1-1 0,-1 1 0,1-1-1,-1 1 1,1-1 0,-1 1 0,1-1 0,24-21 1031,-20 17-812,34-33 259,-1-3-1,-2-1 1,-1-2 0,-3-1-1,32-59 1,-43 63-485,23-60 1,-25 54-27,-19 45-58,1 1 0,-1 0 0,1-1 0,0 1 0,0-1 0,-1 1 1,1 0-1,0 0 0,0-1 0,0 1 0,0 0 0,3-1 0,-4 1 0,0 1 0,1 0-1,-1 0 1,0 0-1,1 0 1,-1 0 0,0 0-1,1 0 1,-1 0-1,1 0 1,-1 0 0,0 0-1,1 0 1,-1 0-1,1 0 1,-1 0 0,0 0-1,1 1 1,-1-1-1,0 0 1,1 0 0,-1 0-1,0 1 1,1-1-1,-1 0 1,0 0 0,0 1-1,1-1 1,-1 0-1,0 1 1,3 3 2,0 1-1,-1 0 1,1-1 0,-1 1-1,2 7 1,-2-6-6,98 245-658,-97-244 571,0-1 0,0 1 0,1-1 1,0 0-1,1 0 0,-1-1 0,1 1 1,0-1-1,0 0 0,1 0 0,-1-1 1,12 7-1,10 1-270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6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15347,'3'7'3420,"-3"13"-2682,-1-15-165,-9 137 2756,0 5-2790,10-125-513,-1-7-61,1 0-1,0 1 1,5 26-1,-2-35-1260,-3-13 521,-2-14 115,-4 5 77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1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17100,'-5'13'1960,"-6"10"-1312,-15 10-248,-4 7 1217,-4 9-729,-2 2-72,3 2-296,1 0-120,11-2-112,5-6-24,12-10-56,4-7-72,14-9-384,5-5-336,6-6 1496,4-7-936,6-5 16,-2-12-32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7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68 16844,'-2'7'1872,"2"-9"-1064,4-2-328,7-3 985,5 2-225,8 3-360,7-3-192,4 1-384,4-2-72,1 2-128,2 4-168,-5-3-560,-4-3-320,-10-1 752,-4-3-128,-14 0-152</inkml:trace>
  <inkml:trace contextRef="#ctx0" brushRef="#br0" timeOffset="1">32 235 17780,'0'13'1688,"9"-13"-984,2 0-272,9-8 777,5-4-249,3 3-328,4-1-88,4-2-352,2 4-352,-2 4-832,-1-3 888,0-3-168,-2-3-64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7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 15691,'-25'66'2776,"-4"11"-1716,-7 63 235,31-114-968,2 1-1,0 0 1,1 37 0,3-59-310,-1 1 1,1-1 0,0 1-1,1-1 1,-1 0-1,1 1 1,0-1 0,3 6-1,-4-10-44,-1 1-1,1-1 1,0 0-1,0 0 1,-1 0-1,1 0 1,0 0 0,0 0-1,0 0 1,0 0-1,0 0 1,0 0-1,1-1 1,-1 1-1,0 0 1,0-1-1,0 1 1,1-1-1,-1 1 1,0-1-1,1 1 1,-1-1-1,1 0 1,-1 0 0,0 0-1,1 0 1,-1 0-1,0 0 1,1 0-1,-1 0 1,0-1-1,1 1 1,-1 0-1,0-1 1,1 1-1,-1-1 1,0 1-1,0-1 1,2-1 0,18-16-224,2-7-67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8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16211,'-8'26'1641,"-15"7"-1009,-3 1-272,-3 12 1080,4 3-647,-4-2-329,5 1-80,2-7-216,3-4-48,8-5-200,1-8-256,6-14-400,2-8-273,-2-2 785,1-12-168,2-8-216</inkml:trace>
  <inkml:trace contextRef="#ctx0" brushRef="#br0" timeOffset="1">0 167 17156,'9'15'2016,"1"2"-1320,6-5-296,5 5 961,3-11-537,8 4-216,4 1-744,-2-2-368,1-9-696,-4-6 967,-5-5-231,-6-6-192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8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18740,'0'7'1672,"0"9"-1080,3 4-263,-6 1 703,3 11-232,-2 5-288,-2 3-96,-2 12-192,-1 1-72,-6-2-80,-1 0-32,-2 0-376,-3-5-360,-2-9 600,-3-5-88,-5-18-104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66 12587,'60'-46'3184,"-40"27"1507,-86 87-583,-40 34-2973,48-49-862,22-18-267,-87 83-3245,123-118 3219,0 1-1,0-1 1,0 0 0,-1 0 0,1 0-1,0 0 1,0 0 0,0 1-1,0-1 1,0 0 0,0 0 0,-1 0-1,1 0 1,0 0 0,0 0 0,0 0-1,0 0 1,0 0 0,-1 0 0,1 0-1,0 0 1,0 1 0,0-1-1,0 0 1,-1 0 0,1 0 0,0 0-1,0 0 1,0 0 0,0-1 0,-1 1-1,1 0 1,0 0 0,0 0 0,0 0-1,0 0 1,-1 0 0,1 0-1,0 0 1,0 0 0,0 0 0,0 0-1,0-1 1,0 1 0,-1 0 0,1 0-1,0 0 1,0 0 0,0 0 0,0 0-1,0-1 1,0 1 0,0 0-1,0 0 1,0 0 0,0 0 0,0-1-1,0 1 1,-1 0 0,1 0 0,1-12-877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1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14915,'-8'10'1889,"4"8"-857,0-2-320,5 9 1624,6-5-927,13 5-393,5 6-136,14-4-208,6 4-128,4-3-456,1 0-360,-1-2-720,-6-4 880,-6-1-168,-8-1-144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2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14547,'4'8'8326,"14"40"-7281,-5 23-899,-3 0-1,-3 1 1,-4 132-1,-5-180-145,1-12 13,0-1 0,0 1 1,2-1-1,-1 1 0,1-1 0,4 17 0,-2-47 290,-12-142 51,-6-45-239,9 182-105,-1-3-43,7 27-41,-4 10 18,20 102-157,-6-45 120,2 75 0,-12-94 26,3 53-133,-2-145 629,1-37-67,-11-4-333,-4-1 1,-28-97-1,35 163-218,5 20 32,1 13 50,0 219-417,-3-143 385,4-167 134,-4 1-1,-4 1 1,-19-97 0,16 149-136,10 24 137,0 0-1,0 0 1,-1 0 0,1 0-1,0 0 1,0 0 0,-1 0-1,1 0 1,0 1 0,0-1-1,-1 0 1,1 0 0,0 0 0,0 0-1,-1 1 1,1-1 0,0 0-1,0 0 1,0 1 0,0-1-1,-1 0 1,1 0 0,0 1-1,0-1 1,0 0 0,0 1 0,0-1-1,0 0 1,0 0 0,0 1-1,0-1 1,0 0 0,0 1-1,0-1 1,0 0 0,0 0-1,0 1 1,0-1 0,-3 48-208,7 11-59,15 74-1,-9-79-1191,3 97 1,-14-147 1150,-4 1 42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25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148 198 14451,'0'0'212,"0"-1"-1,0 0 0,0 0 1,0 0-1,-1 1 1,1-1-1,0 0 0,-1 0 1,1 1-1,-1-1 1,1 0-1,0 0 1,-1 1-1,0-1 0,1 1 1,-1-1-1,1 0 1,-1 1-1,0-1 0,0 0 1,0 1-177,0-1 0,0 1 0,1-1 0,-1 1 0,0 0 1,0-1-1,0 1 0,0 0 0,1 0 0,-1 0 0,0 0 0,0-1 0,0 1 0,0 0 1,0 1-1,0-1 0,1 0 0,-1 0 0,0 0 0,0 0 0,0 1 0,0-1 0,1 0 1,-1 1-1,0-1 0,0 0 0,0 1 0,1-1 0,-1 1 0,0 0 0,1-1 1,-1 1-1,1-1 0,-1 1 0,0 1 0,-14 24-25,14-24-12,0 0-1,0-1 1,0 1 0,0 0 0,1 0 0,-1 0 0,1-1-1,0 1 1,-1 0 0,1 0 0,0 0 0,0 0 0,0 0-1,1 3 1,-1-5 5,0 0 0,0 0 0,1 0 0,-1 1 0,0-1 0,0 0 0,1 0 0,-1 0 0,0 0-1,0 0 1,1 0 0,-1 1 0,0-1 0,1 0 0,-1 0 0,0 0 0,0 0 0,1 0 0,-1 0 0,0 0-1,1 0 1,-1 0 0,0 0 0,1-1 0,-1 1 0,0 0 0,0 0 0,1 0 0,-1 0 0,0 0 0,0 0 0,1-1-1,-1 1 1,0 0 0,0 0 0,1 0 0,-1-1 0,0 1 0,0 0 0,0 0 0,1-1 0,11-11 133,-5 2 8,-1-1 0,0 0 0,0 0-1,-1-1 1,0 1 0,4-18 0,-7 20-34,0 0 1,0 0-1,-1 1 1,0-1-1,-1 0 0,0 0 1,-1 0-1,1 0 1,-5-16-1,5 24-99,0-1 1,0 1-1,-1 0 1,1 0-1,0 0 0,-1 0 1,1 0-1,-1 0 0,1 0 1,-1 0-1,1 0 0,-1 0 1,0 0-1,0 0 0,1 0 1,-1 0-1,0 1 0,0-1 1,0 0-1,0 1 0,0-1 1,0 0-1,0 1 0,0-1 1,0 1-1,0 0 0,0-1 1,0 1-1,-1 0 0,-1-1 1,1 2-11,1-1 1,-1 1-1,0-1 1,0 1-1,0 0 1,1 0-1,-1-1 1,0 1-1,1 1 1,-1-1-1,1 0 1,-1 0-1,1 0 1,0 1-1,-1-1 1,1 1-1,0-1 1,-1 3-1,-8 12-24,2-1-1,0 1 1,1 0 0,1 1-1,1 0 1,0 0-1,1 0 1,0 0 0,2 1-1,-1 25 1,3-42 21,0 0 0,-1 1 0,1-1 0,1 0 0,-1 1 0,0-1 0,0 0 0,0 1 0,1-1 0,-1 0 0,1 1 0,-1-1 0,1 0 0,-1 0 0,1 0 0,0 1 1,-1-1-1,1 0 0,0 0 0,0 0 0,2 2 0,-1-3 1,-1 1 1,1-1-1,-1 0 1,1 1-1,0-1 1,-1 0-1,1 0 1,0 0-1,-1 0 1,1 0-1,0 0 1,-1 0-1,1-1 1,0 1-1,-1-1 1,1 1-1,2-2 1,2-1 1,1-1 0,-1 1 0,-1-1 1,1 0-1,0 0 0,-1-1 0,0 0 1,0 0-1,0 0 0,-1 0 0,7-11 0,-4 6-12,-1-1 0,-1 0-1,1 0 1,-2 0 0,7-22-1,-10 29-9,-1 0 0,1 0-1,-1 0 1,1-1 0,-1 1-1,0 0 1,-1 0-1,1-1 1,-1 1 0,0 0-1,-1-5 1,1 8 9,1 0 0,-1-1 0,0 1 0,1 0 0,-1 0 0,0 0 0,1 0 1,-1 1-1,0-1 0,0 0 0,0 0 0,0 0 0,0 1 0,0-1 0,0 0 0,0 1 0,0-1 0,0 1 0,0-1 0,0 1 0,0 0 1,-1-1-1,1 1 0,0 0 0,0 0 0,0 0 0,-1 0 0,1 0 0,0 0 0,0 0 0,-1 0 0,1 0 0,0 1 0,0-1 0,0 0 1,0 1-1,0-1 0,-1 1 0,1-1 0,0 1 0,0 0 0,-1 0 0,-5 4-32,0 0 0,0 1 0,0-1 0,1 1 0,0 0 0,0 1 1,0-1-1,1 1 0,-7 12 0,-2 5-32,-18 43 0,31-64 76,0-1-1,0 0 1,0 1-1,1 0 0,-1-1 1,1 1-1,-1 4 1,1-6 0,0-1 0,0 1-1,0-1 1,0 1 0,0-1 0,0 1 0,0-1 0,1 1 0,-1-1 0,0 1-1,0-1 1,0 1 0,1-1 0,-1 1 0,0-1 0,1 0 0,-1 1 0,0-1 0,1 0-1,-1 1 1,0-1 0,1 0 0,-1 1 0,1-1 0,-1 0 0,1 1 0,1-1 3,1 0 1,-1 0-1,0 0 1,1 0-1,-1-1 0,0 1 1,0-1-1,1 1 1,-1-1-1,0 0 1,0 0-1,0 1 1,0-2-1,0 1 1,4-2-1,4-4 35,0 1 0,-1-2 0,1 1 0,-2-1 1,1-1-1,-1 1 0,10-14 0,-15 18-16,0 0 0,0-1 0,-1 1 0,1-1 0,-1 1 0,0-1 0,0 0 0,-1 0 0,1 0 0,-1 0 0,0 0-1,-1-1 1,1 1 0,-1 0 0,0 0 0,0 0 0,-1-1 0,1 1 0,-2-6 0,1 10-19,1 0 0,0 0 0,-1 0 1,1 0-1,-1 0 0,1 0 0,-1 0 0,1 0 0,-1 0 0,0 0 0,1 0 0,-1 0 0,0 0 0,0 1 0,0-1 0,1 0 0,-1 0 0,0 1 0,0-1 0,0 1 0,0-1 0,-3 0 0,3 1-1,-1 0 0,0 0 0,0 0 0,0 0-1,0 0 1,0 0 0,1 0 0,-1 1-1,0-1 1,0 1 0,0-1 0,-2 2 0,-3 2-5,1 0 0,0-1 0,0 2 0,0-1 0,0 1 1,-5 5-1,0 1-24,1 0 0,1 1 0,-1 0 0,2 0 0,0 1 0,0 0 0,-10 25 0,18-37 20,0 0 1,-1-1 0,1 1-1,0-1 1,0 1 0,0-1 0,0 1-1,0-1 1,0 1 0,0 0-1,0-1 1,0 1 0,0-1 0,0 1-1,0-1 1,0 1 0,0 0-1,1-1 1,-1 1 0,0-1-1,0 1 1,1-1 0,-1 1 0,0-1-1,1 1 1,-1-1 0,0 0-1,1 1 1,-1-1 0,1 1-1,-1-1 1,1 0 0,-1 1 0,0-1-1,1 0 1,0 0 0,-1 1-1,1-1 1,-1 0 0,1 0-1,-1 0 1,1 0 0,-1 1 0,1-1-1,0 0 1,-1 0 0,1 0-1,-1 0 1,1 0 0,-1-1 0,1 1-1,0 0 1,32-7-271,-18 2 173,0-1 1,-1 0-1,0-1 1,0-1-1,25-18 1,-32 20 80,0 0 0,-1 0-1,1 0 1,-1-1 0,-1 0 0,1 0 0,-1 0 0,0-1-1,-1 0 1,0 0 0,6-15 0,-9 21 18,-1 0 0,1 0 0,-1 0 0,1 0 0,-1 0 0,0 0 0,0-1 0,0 1 0,0 0 0,0 0 0,0 0 0,-1 0 0,1 0 0,-1 0 0,1 0 0,-1 0 0,-1-3 0,1 4 0,0 0 0,0 0 1,0 0-1,0 0 0,0 0 0,0 0 0,0 0 0,-1 1 0,1-1 0,0 0 0,0 1 0,-1-1 0,1 1 1,0-1-1,-1 1 0,1-1 0,-1 1 0,1 0 0,-1 0 0,1 0 0,0 0 0,-1 0 0,1 0 0,-1 0 1,-1 1-1,-3 0-12,0 1 0,1 0 0,-1 1 0,1-1 0,-1 1 0,1 0 0,0 0 1,0 1-1,1-1 0,-1 1 0,1 0 0,-8 9 0,2-2-24,1 1-1,0 0 1,-15 27-1,21-32-6,-1 1-1,1 0 0,1 0 1,-1 0-1,1 1 0,-1 9 1,3-16 15,-1 0 1,1 0 0,0 0 0,0-1 0,0 1-1,0 0 1,0 0 0,0 0 0,0 0 0,1 0 0,-1 0-1,1-1 1,-1 1 0,1 0 0,0 0 0,0-1-1,0 1 1,0 0 0,0-1 0,0 1 0,0-1-1,0 0 1,1 1 0,-1-1 0,0 0 0,1 0 0,-1 1-1,1-1 1,0 0 0,-1-1 0,1 1 0,0 0-1,2 0 1,2 0-26,0 0-1,0-1 0,0 0 1,0 0-1,0-1 0,0 0 1,0 0-1,0 0 1,0-1-1,0 0 0,0 0 1,-1 0-1,1-1 0,-1 0 1,0 0-1,0 0 0,0-1 1,0 0-1,0 0 1,-1 0-1,0 0 0,0-1 1,0 1-1,0-1 0,-1 0 1,1 0-1,-1-1 0,-1 1 1,5-11-1,-7 15 50,0 0-1,1 0 1,-1 0-1,0-1 0,0 1 1,1 0-1,-1 0 1,0 0-1,0-1 1,-1 1-1,1 0 1,0 0-1,0-1 0,-1 1 1,1 0-1,0 0 1,-1 0-1,1 0 1,-1 0-1,1 0 1,-1-1-1,-1 0 0,0 0 43,1 1-1,-1 0 0,0 0 0,0 0 0,1 0 0,-1 0 0,0 0 0,0 0 0,0 1 0,0-1 0,0 1 1,-3-1-1,-6 0 369,0 1 0,-1 0 0,-20 3 0,26-2-220,-24 3 97,3 2 83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3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32 157 9122,'43'-155'10776,"-43"155"-10741,0 0 1,0 0 0,0 0 0,0 0-1,-1 0 1,1 0 0,0 0 0,0 0 0,0 0-1,0 0 1,0 1 0,0-1 0,0 0 0,0 0-1,0 0 1,0 0 0,0 0 0,0 0-1,-1 0 1,1 0 0,0 0 0,0 0 0,0 0-1,0 0 1,0 0 0,0 0 0,0 0-1,0 0 1,0 0 0,0 0 0,-1 0 0,1 0-1,0 0 1,0 0 0,0 0 0,0 0-1,0 0 1,0 0 0,0 0 0,0-1 0,0 1-1,0 0 1,0 0 0,0 0 0,-1 0-1,1 0 1,0 0 0,0 0 0,0 0 0,0 0-1,0 0 1,0 0 0,0 0 0,0 0-1,0-1 1,0 1 0,0 0 0,0 0 0,0 0-1,0 0 1,0 0 0,0 0 0,0 0 0,0 0-1,0 0 1,0-1 0,-6 9 590,-7 25-188,3 0-1,0 0 1,2 1 0,-6 64 0,4 143-225,11-156-220,4 1 0,18 105-1,-23-191-9,0 1-1,0 0 0,0 0 0,1 0 0,-1 0 0,0 0 0,0-1 0,1 1 0,-1 0 1,0 0-1,1-1 0,-1 1 0,1 0 0,-1 0 0,1-1 0,-1 1 0,1 0 0,0-1-22,-1 0-1,0 0 0,1 0 1,-1 0-1,0 0 1,1-1-1,-1 1 0,0 0 1,0 0-1,1 0 0,-1 0 1,0-1-1,1 1 0,-1 0 1,0 0-1,0-1 0,0 1 1,1 0-1,-1 0 0,0-1 1,0 1-1,0 0 0,0-1 1,1 1-1,-1 0 0,0 0 1,0-1-1,8-31-1302,-6 10 895,-1-2-133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3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13 121 14435,'0'0'78,"0"1"0,-1-1-1,1 0 1,-1 0 0,1 0-1,0 0 1,-1 0 0,1 0 0,-1 0-1,1 0 1,0 0 0,-1 0 0,1 0-1,-1-1 1,1 1 0,0 0 0,-1 0-1,1 0 1,0 0 0,-1-1-1,1 1 1,0 0 0,-1 0 0,1-1-1,0 1 1,-1 0 0,1 0 0,0-1-1,0 1 1,-1 0 0,1-1 0,0 1-1,0 0 1,0-1 0,-1 1-1,1-1 1,0 1 0,0 0 0,0-1-1,0 1 1,0-1 0,0 1 0,0 0-1,0-1 1,0 1 0,0-1 0,0 1-1,0 0 1,0-1 0,0 1-1,0-1 1,0 1 0,1 0 0,-1-1-1,0 1 1,0 0 0,0-1 0,1 1-1,-1 0 1,0-1 0,0 1-1,1 0 1,-1-1 0,0 1 0,1 0-1,-1-1 1,21-21 2040,-20 22-2080,10-10 361,1 0 0,0 1 0,1 0-1,0 1 1,1 1 0,0 0 0,15-5 0,-23 10-337,1 0 0,0 0 1,-1 1-1,1 0 1,0 0-1,0 1 0,13 0 1,-15 1-44,-1 0-1,0-1 1,0 2 0,1-1 0,-1 0 0,0 1-1,0 0 1,-1 0 0,1 0 0,0 0 0,-1 1 0,1-1-1,5 6 1,-7-5-15,0-1 0,0 1 0,0 0 0,-1 0 0,1 0 0,-1 0 0,1 0 0,-1 0-1,0 0 1,0 0 0,0 0 0,-1 1 0,1-1 0,-1 0 0,0 1 0,0-1 0,0 0 0,0 1 0,0-1 0,-1 0-1,0 0 1,1 1 0,-1-1 0,-1 0 0,1 0 0,-3 6 0,-4 6 21,0 0 1,-1 0-1,-20 23 0,26-34-20,-43 51 63,26-32-51,1 0 1,-21 34-1,39-55-18,0-1 1,0 0-1,0 1 0,0-1 0,0 0 1,1 1-1,-1-1 0,0 1 0,1 0 0,0-1 1,-1 1-1,1-1 0,0 1 0,-1 0 0,1-1 1,0 1-1,0-1 0,1 1 0,-1 0 1,0-1-1,0 1 0,1 0 0,-1-1 0,1 1 1,-1-1-1,1 1 0,0-1 0,0 1 0,0-1 1,-1 0-1,3 2 0,0-1 0,0 0 1,0 0-1,0 0 0,0-1 0,0 1 0,0-1 1,1 0-1,-1 0 0,1 0 0,-1-1 1,1 1-1,-1-1 0,6 1 0,11-2 12,0-1 0,0 0 0,0-1 0,30-9 0,-33 7-7,6 4-209,-15 2-874,-13 3-1845,-1-3 2260,-1-1-111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0 18484,'-29'29'1351,"1"1"0,2 2 0,2 0 1,-23 38-1,10-15-772,-68 94 398,106-149-1010,-1 0 0,0 0 0,0 0 0,0 0 0,0 0 0,0 0 0,0 0 0,0 0 0,0 0 0,0 0 0,0 0 0,0 0 0,0 0 0,0 0 0,0 0 0,0 0 0,0 0-1,0 0 1,0 0 0,0 1 0,0-1 0,0 0 0,0 0 0,0 0 0,0 0 0,0 0 0,0 0 0,0 0 0,0 0 0,0 0 0,0 0 0,0 0 0,0 0 0,0 0 0,0 0 0,0 0 0,0 0-1,0 1 1,0-1 0,8-7-824,11-14-491,84-143-4450,-31 44 6049,-72 120-196,0-1-1,0 1 1,1 0-1,-1-1 1,0 1-1,0-1 1,1 1-1,-1-1 1,0 1-1,0 0 1,1-1-1,-1 1 1,0-1-1,1 1 1,-1 0-1,1 0 1,-1-1-1,0 1 1,1 0-1,-1 0 1,1-1-1,-1 1 1,1 0-1,-1 0 1,1 0-1,-1 0 0,1 0 1,-1-1-1,1 1 1,0 0-1,3 14 1068,-4 23-181,0-37-934,-2 32-18,2 0-1,2-1 1,0 1 0,3-1 0,0 0 0,16 51 0,-19-60-494,-2-17 171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39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18948,'1'3'264,"-1"0"0,0 0 0,0 0 0,0 0 0,0 0 0,0 0 0,0 0 0,-1 0 0,1 0-1,-1 0 1,0 0 0,0 0 0,-2 4 0,-2 7 262,-39 182 560,38-160-1419,2 0 0,1 0 0,4 56 1,1-83 915,0-21-636,-1-9-108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45 17100,'-10'-4'1744,"12"1"-1008,2-4-264,16 2 873,4-2-121,9-3-320,5 6-224,6-1-248,6 7-88,-4-2-224,0 0-240,-4 4-576,-7 0-296,-4 6 920,-9-5-160,-16-7-224,-7-9-128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40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0 422 18636,'7'7'1896,"9"-4"-1151,4-3-345,10 0 784,3-4-184,7-1-432,0 0-400,2 2-960,-3 0-304,-6-3 824,-6 6-184,-11-1-216</inkml:trace>
  <inkml:trace contextRef="#ctx0" brushRef="#br0" timeOffset="1">735 1 16636,'-17'23'1224,"-7"8"-960,-1 8-152,-2 9 344,1 4-96,1 4-136,0 1-32,7-1-40,3 0-16,8-3-32,6-4 48,8-3-152,3-5-160,14-9-368,2-6 2120,4-18-1552,3-8 73,3-11 7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4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89 15971,'30'-19'1610,"-14"9"-955,0 0 0,0 1-1,0 1 1,1 0-1,0 2 1,1 0 0,20-5-1,-37 11-609,1 0-1,-1-1 0,1 1 1,-1 0-1,1 0 0,-1 0 1,0 0-1,1 0 0,-1 0 1,1 0-1,-1 0 0,0 0 1,1 1-1,-1-1 0,1 1 1,-1-1-1,0 1 1,0-1-1,1 1 0,-1 0 1,0 0-1,0 0 0,2 1 1,-2 0-30,-1-1 1,1 1-1,-1-1 1,0 1-1,1-1 0,-1 1 1,0-1-1,0 1 1,0 0-1,0-1 1,0 1-1,-1-1 1,1 1-1,0-1 1,-1 1-1,1-1 1,-1 1-1,0-1 1,1 0-1,-1 1 1,0-1-1,-1 2 1,-4 7-14,0-1 0,-1 0 1,-1 0-1,0 0 0,0-1 1,-12 10-1,-61 41-20,20-16 40,49-33-10,5-6 1,1 1 1,-1 0-1,1 1 1,0 0-1,1 0 1,-11 13-1,16-18-10,0-1-1,0 0 1,-1 1 0,1-1-1,0 1 1,0-1 0,0 1-1,0-1 1,-1 1 0,1-1-1,0 1 1,0-1-1,0 1 1,0-1 0,0 1-1,0-1 1,0 1 0,1-1-1,-1 1 1,0-1 0,0 1-1,0-1 1,0 1-1,1-1 1,-1 0 0,0 1-1,0-1 1,1 1 0,15 7 54,22-3-51,-36-5-19,27-1-296,0 0 0,0-2 1,49-12-1,-27 5 81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41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16412,'0'12'1608,"9"8"-960,4 4-264,2 10 720,3 7-256,-3 6-223,1 6-113,-9 4-256,-5 2-104,-11-2-152,-9-1-152,-10-4-320,-5-5-352,-3-10 671,1-8-127,2-10-144</inkml:trace>
  <inkml:trace contextRef="#ctx0" brushRef="#br0" timeOffset="1">505 380 18164,'27'9'1896,"2"-8"-1368,13-2-208,-1-7 681,7 1-785,-3-1-336,-4 2 136,-4-3-48,-16 2-184,-6 6-112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2:41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 11450,'23'3'1745,"10"-1"-649,5-2-464,3-6 1801,4 0-1505,-4 0-616,-5-1 200,-4 4-264,-8 2-80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58.8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 1131 13187,'-18'30'2996,"17"-30"-2954,1 0-1,0 0 0,0 0 0,0 0 0,-1 0 1,1 0-1,0 0 0,0 0 0,0 0 0,-1 0 1,1 0-1,0 0 0,0-1 0,0 1 0,0 0 0,-1 0 1,1 0-1,0 0 0,0 0 0,0-1 0,0 1 1,0 0-1,0 0 0,-1 0 0,1-1 0,0 1 1,0 0-1,0 0 0,0 0 0,0-1 0,0 1 1,0 0-1,0 0 0,0 0 0,0-1 0,0 1 0,0 0 1,0 0-1,0 0 0,0-1 0,0 1 0,0 0 1,0 0-1,0 0 0,1-1 0,-1 1 0,0 0 1,0 0-1,1-17 1234,3-2-616,2 0-1,0 0 0,16-31 0,36-55 382,-29 56-616,331-540 1796,-201 334-1560,-149 234-335,-6 11-899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5:59.7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10 435 15323,'-10'10'1774,"12"-14"-287,17-21 228,44-35-231,97-98 149,-127 122-1262,-1-2-1,40-64 1,-68 94-298,4-5 153,-7 13-222,-1 0 0,0 0 0,0 0 0,1 1 0,-1-1 0,0 0 0,0 1 0,1-1 0,-1 0 0,0 0 0,0 1 0,0-1 0,0 0 0,0 1 1,1-1-1,-1 0 0,0 1 0,0-1 0,0 1 0,0-1 0,0 0 0,0 1 0,0-1 0,0 0 0,0 1 0,0-1 0,0 0 0,-1 1 0,1-1 0,0 0 1,0 1-1,0-1 0,0 0 0,0 1 0,-1-1 0,-3 20 16,-17 96 1,12-65-1458,-16 59-1,23-102 912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00.21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0 166 15651,'0'1'1681,"10"-1"-817,9 0-320,5-11 1296,6 5-751,9-9-385,4 4-64,4-5-304,3-2-192,-7 2-640,-1 0-256,-6 5 1080,-7-4-480,-8 2-104,-4-5-144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00.6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137 0 16796,'3'1'194,"-1"0"0,1 0 0,-1 0 0,1-1 0,-1 1 0,1-1 0,0 1 0,-1-1 0,1 0 0,0 0 0,-1 0 0,1 0 0,0-1 0,-1 1 0,4-2 0,11 0 630,-12 2-765,-1 0 0,0 0 0,0 0 0,0 1-1,0 0 1,1-1 0,-1 1 0,0 1-1,0-1 1,0 0 0,-1 1 0,8 4 0,-10-4-41,1-1 0,0 1 1,-1 0-1,1 0 1,-1 0-1,0 0 0,0 0 1,0 1-1,0-1 1,0 0-1,0 1 0,-1-1 1,1 0-1,-1 1 1,1-1-1,-1 1 0,0-1 1,0 0-1,0 1 1,0-1-1,-1 1 0,1-1 1,-1 1-1,0 2 1,-4 14-6,0-1 0,-2 1 0,0-1 0,-1 0 0,0-1 0,-14 20 0,-73 94 132,87-121-115,-1 3 36,-1 0 0,-1-1 0,0-1 0,0 0 0,-1 0 0,-19 13 0,20-20 71,9-8-50,3 3-85,0-1 1,0 1-1,0 0 0,0 0 1,0 0-1,1 0 0,-1 0 0,0 0 1,0 0-1,3-1 0,-1 0-5,-1 1-1,1 0 0,0 0 1,0 0-1,0 0 0,0 1 1,0-1-1,0 1 0,0 0 1,0 0-1,0 0 0,0 0 1,0 0-1,0 1 0,0-1 1,0 1-1,0 0 0,0 0 1,0 0-1,3 1 0,3 4-3,1 0 0,-1 1 0,0-1 0,10 11-1,-10-9 5,-1-1 0,1 0-1,19 11 1,-22-15 18,0-1 0,1 0 1,-1-1-1,0 1 1,1-1-1,-1-1 0,1 1 1,-1-1-1,1 0 1,-1 0-1,1-1 0,-1 0 1,1 0-1,-1-1 1,0 1-1,0-1 0,0-1 1,0 1-1,0-1 0,0 0 1,0-1-1,4-3 1,-5 4-70,0-1-1,0 0 1,-1 0 0,1 0 0,-1 0 0,0-1-1,0 1 1,-1-1 0,0 0 0,1 0 0,-2 0 0,1-1-1,0 1 1,-1-1 0,0 1 0,-1-1 0,1 0 0,-1 0-1,0 0 1,0 1 0,-1-1 0,0 0 0,0 0 0,-1-9-1,-11-33-615,5 19 241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2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37 15867,'-6'-5'1825,"8"5"-945,3 0-344,11 5 1384,4-5-727,8 1-497,2-1-440,3-4-32,2-5-16,3-15-192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03.4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1286 14379,'-5'12'1991,"6"-12"-1891,-1 0 0,1 0 0,-1-1 0,1 1-1,0 0 1,-1 0 0,1-1 0,-1 1 0,1 0 0,-1-1 0,1 1 0,-1-1 0,1 1 0,-1-1 0,0 1 0,1-1 0,-1 1 0,0-1 0,1 1 0,-1-1 0,0 1 0,1-2 0,79-129 3475,-9 14-2266,343-592 679,-294 464-1924,-95 192-64,-9 21-233,-16 31-360,-1 2 41,-4 7-391,-8 9-43,7-9 381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04.11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1 602 15931,'27'-25'1056,"-1"-2"-1,-1 0 1,23-33-1,-19 22-328,111-156 1342,-110 146-1387,-2-2 0,25-64 0,-46 97-393,-6 15-104,-2 4-5,-7 27 34,-2 31-766,2 2 0,3-1 1,4 102-1,-1-144-290,1-7 273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04.59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1 187 17572,'0'10'2040,"7"-4"-1296,11-11-184,5-8 1577,15-4-1257,3-6-136,8 0-272,0-4-104,1 1-216,-4 2-216,-13 4-512,-5 6-280,-11 6-520,-5 6 960,-11 2-24,-1 5-264,-4 4-81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05.0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12 111 16500,'-1'1'58,"1"-1"0,0 0 0,0 0 1,0 1-1,0-1 0,0 0 0,0 0 1,0 1-1,0-1 0,0 0 0,0 0 1,0 1-1,1-1 0,-1 0 0,0 0 1,0 1-1,0-1 0,0 0 0,0 0 1,0 0-1,0 1 0,1-1 0,-1 0 1,0 0-1,0 0 0,0 1 0,1-1 1,-1 0-1,0 0 0,0 0 1,0 0-1,1 0 0,-1 0 0,0 1 1,0-1-1,1 0 0,9-5 1140,16-19 217,-17 16-342,3-3-653,0 0 0,0 1-1,1 1 1,0 0 0,1 1 0,23-11 0,-35 18-414,-1 0-1,1 1 1,-1-1 0,1 1-1,-1-1 1,1 1 0,-1 0-1,1 0 1,-1-1 0,1 1-1,0 0 1,-1 0 0,1 1-1,-1-1 1,1 0 0,0 0-1,-1 1 1,1-1-1,-1 1 1,1 0 0,-1-1-1,0 1 1,1 0 0,-1 0-1,0 0 1,1 0 0,-1 0-1,0 0 1,0 0 0,0 0-1,0 0 1,0 0 0,0 1-1,0-1 1,0 0 0,0 1-1,-1-1 1,1 1 0,-1-1-1,1 1 1,-1-1 0,1 4-1,1 4-13,-1-1-1,0 1 0,-1-1 1,0 1-1,0 0 0,-3 16 1,-1-7 0,-1 0-1,0-1 1,-1 1 0,-1-1 0,-1 0-1,-1-1 1,-12 20 0,6-14 15,-1-1 0,-1 0 0,0-2 0,-31 27 0,14-23 48,17-14-11,20-10-46,1-1-1,-1 1 1,1 0 0,0 0 0,-1 0 0,1 0 0,0 0-1,-1 1 1,1 0 0,0 0 0,0 0 0,6 1 0,56 12-93,-50-9 91,0-1 0,20 2 0,-31-5 29,0 0 0,1-1 0,-1 0 0,0 0 0,0 0 0,0-1 0,0 0 0,0 0-1,0 0 1,0 0 0,-1-1 0,1 0 0,5-4 0,0-2 57,0 1 0,0-1 0,-1-1 0,9-12 0,-16 20-123,0-1 0,0 1-1,-1-1 1,1 0 0,-1 1 0,1-1 0,-1 0 0,0 0-1,0 0 1,0 0 0,-1 0 0,1 0 0,-1 0 0,1 0-1,-1 0 1,0 0 0,0 0 0,0 0 0,-1 0 0,1 0-1,-1 0 1,0 0 0,0 0 0,0 0 0,0 0 0,0 1-1,0-1 1,-1 0 0,-3-4 0,-5-5-186,0-10-109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07.74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 1177 16732,'-7'10'1575,"12"-13"-303,14-20 61,-1-5-79,24-52-1,-13 22-512,212-365 1408,-85 155-1608,16-13-505,-163 260-591,-9 21 543,0 0 0,0 0 0,0 0-1,0 0 1,0 1 0,0-1 0,0 0 0,0 0-1,0 0 1,0 0 0,0 0 0,0 0 0,-1 0-1,1 0 1,0 0 0,0 0 0,0 0 0,0 0-1,0 0 1,0 0 0,0 0 0,0 0 0,0 0-1,-1 0 1,1 0 0,0 0 0,0 0 0,0 0-1,0 0 1,0 0 0,0 0 0,0 0 0,0 0-1,-1 0 1,1 0 0,0 0 0,0 0 0,0 0-1,0 0 1,0 0 0,0 0 0,0 0 0,0 0-1,0 0 1,0 0 0,-1 0 0,1-1-1,0 1 1,0 0 0,0 0 0,0 0 0,0 0-1,0 0 1,0 0 0,0 0 0,0 0 0,0 0-1,0-1 1,0 1 0,0 0 0,0 0 0,0 0-1,0 0 1,0 0 0,0 0 0,0 0 0,0 0-1,0-1 1,0 1 0,-27 24-1460,16-13 1457,-16 6-562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08.26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217 6 20580,'1'0'84,"-1"-1"0,0 1 0,0 0-1,1-1 1,-1 1 0,0 0 0,1-1-1,-1 1 1,0 0 0,1 0-1,-1-1 1,0 1 0,1 0 0,-1 0-1,1 0 1,-1-1 0,1 1 0,-1 0-1,0 0 1,1 0 0,-1 0-1,1 0 1,-1 0 0,1 0 0,-1 0-1,1 0 1,-1 0 0,0 0 0,1 0-1,-1 13 1171,-13 28-308,11-36-711,-113 260 896,58-136-1033,53-122-89,-24 64 63,26-63-49,0 0 0,0 0 1,0 0-1,1 0 1,0 1-1,1 14 0,0-21-13,0-1 0,0 0-1,1 1 1,-1-1-1,0 0 1,0 1-1,1-1 1,-1 0 0,1 0-1,-1 1 1,1-1-1,0 0 1,-1 0-1,1 0 1,0 0 0,0 0-1,0 0 1,0 0-1,0 0 1,0 0-1,0 0 1,1 0 0,0 0 7,0 0 1,0-1-1,0 1 1,0-1 0,0 1-1,0-1 1,0 0-1,1 0 1,-1 0 0,0 0-1,0 0 1,4-2-1,5-1 27,1-1 0,-1 0 0,0-1 0,10-6 0,-16 9-56,11-7-359,0 0 0,-1-2 0,0 1 1,-1-2-1,0 0 0,-1 0 0,19-25 1,-14 13-244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08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122 0 19516,'-12'37'2209,"-6"5"-1521,0 5-280,2 8 1128,2 4-776,-2 4-103,12 3-201,-1-2-248,1-11-584,3-1-441,-2-12 697,-2-6-96,0-8-112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12.85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2 725 13867,'-2'14'2044,"2"-13"-1995,1-1 0,-1 0 0,0 0-1,0 0 1,0 0 0,0 0 0,0 0 0,0 1 0,1-1-1,-1 0 1,0 0 0,0 0 0,0 0 0,0 0 0,1 0 0,-1 0-1,0 0 1,0 0 0,0 0 0,1 0 0,-1 0 0,0 1-1,0-1 1,0 0 0,1-1 0,-1 1 0,0 0 0,0 0 0,0 0-1,0 0 1,1 0 0,-1 0 0,0 0 0,0 0 0,0 0-1,0 0 1,1 0 0,24-18 2509,-14 9-2153,90-72 2407,147-152 0,-134 120-2296,-57 57-401,9-8-126,103-80 0,-169 144 8,23-16-214,-22 16 167,0-1-1,-1 0 1,1 1 0,0-1-1,-1 1 1,1-1 0,0 1-1,0 0 1,0-1 0,-1 1 0,1 0-1,0-1 1,0 1 0,0 0-1,0 0 1,0 0 0,-1 0 0,1 0-1,0 0 1,0 0 0,0 0-1,0 0 1,0 0 0,1 1-1,-3 0-7,0 0-1,0 0 1,-1 0-1,1 0 1,0 0-1,-1 0 0,1-1 1,0 1-1,-1-1 1,1 1-1,0-1 0,-1 1 1,-1 0-1,-19 5-333,-3 0-76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13.68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147 21 18492,'9'-10'1546,"0"-1"1158,-11 22-655,-43 100-628,-61 182-56,103-284-1333,0 0 1,1 1-1,1 0 1,-1-1-1,2 1 1,-1 15 0,2-24-27,-1 0 0,0 0 1,0 0-1,1 0 0,-1 0 0,1 0 1,-1 0-1,1 0 0,-1 0 1,1 0-1,0 0 0,-1 0 1,1-1-1,0 1 0,0 0 1,-1 0-1,1-1 0,0 1 1,0-1-1,0 1 0,0-1 0,0 1 1,0-1-1,0 1 0,0-1 1,0 0-1,0 1 0,0-1 1,0 0-1,1 0 0,-1 0 1,0 0-1,0 0 0,0 0 0,0 0 1,0 0-1,0-1 0,0 1 1,0 0-1,2-1 0,5-2 28,0 1 0,-1-1 0,1 0 0,6-4 0,5-3-303,-1 0 0,0-2 1,-1 0-1,21-19 0,-33 26-69,1-1 0,-1 1 0,0-1 0,0-1 0,-1 1 0,0 0 0,0-1 0,0 0-1,-1 0 1,0 0 0,0-1 0,-1 1 0,0-1 0,2-14 0,-4-5-652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14.1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137 0 15011,'1'8'1961,"-1"7"-833,-3 3-400,-2 10 1617,-4 7-753,0 8-400,-2 5-64,-3 1-359,-1 3-129,2 2-216,-1 2-80,1-6-232,2-1-232,2-8-808,0-3 768,7-17 24,2-8-128,2-13-145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2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18524,'2'-1'234,"0"-1"0,1 0 0,-1 1-1,0-1 1,0 0 0,-1 0 0,1 0 0,0 0 0,-1 0 0,1-1-1,-1 1 1,2-3 0,3-4 196,184-244 4051,-188 251-4464,4-5 66,1-1 0,0 1 0,12-9 1,-17 15-70,-1 0 0,1 0 0,-1 0 0,0 1 0,1-1 0,0 0 0,-1 1 0,1-1 0,-1 1 0,1 0 0,0-1 0,2 1 1,-4 0-9,1 0-1,0 0 1,0 1 0,0-1 0,0 0 0,0 1 0,-1-1 0,1 0 0,0 1 0,0-1 0,-1 1 0,1-1 0,0 1 0,-1-1 0,1 1 0,0 0 0,-1-1 0,1 1 0,-1 0 0,1 0 0,-1-1 0,1 1 0,-1 0 0,1 1-1,4 10-10,-1 0 0,-1 0 0,0 1 0,0-1 0,-1 1 0,-1 0 0,0 0 0,-1 15 0,0-11-5,-2-1-1,0 1 1,-1-1-1,0 0 1,-12 30-1,12-38-294,-1 0-1,-1-1 1,1 1-1,-2-1 1,1 0-1,-1-1 1,-6 8-1,-13 14-646,21-23 329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19.7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 1061 15147,'-17'30'2611,"16"-27"-1748,2-4 5,10-16 721,82-198 2424,-46 97-3306,133-279 287,-65 145-984,-112 244-29,24-60-373,-25 53-182,-2 15 553,0 0 0,0 0 0,0 0-1,0-1 1,0 1 0,-1 0 0,1 0 0,0 0 0,0 0 0,0-1 0,0 1 0,0 0 0,-1 0 0,1 0 0,0 0-1,0 0 1,0 0 0,0 0 0,-1 0 0,1 0 0,0-1 0,0 1 0,0 0 0,0 0 0,-1 0 0,1 0-1,0 0 1,0 0 0,0 0 0,-1 0 0,1 0 0,0 0 0,0 0 0,0 1 0,-1-1 0,1 0 0,-22 13-1378,11-6 1195,-5-4-329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0.29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2 588 15515,'-2'-1'2820,"2"1"-2757,6-11 980,10-12-28,120-164 2979,46-108-2853,-149 224-1047,-45 122-103,1 0-1,-4 57 0,10-68-1,4-28-77,-4 18 93,2 0-1,1 34 0,3-56-319,-1-1-1,1 1 1,0-1-1,0 1 1,1-1-1,0 0 0,0 0 1,1 0-1,0 0 1,0 0-1,1 0 1,0-1-1,8 12 1,-5-12-522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0.77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8 202 14643,'-8'17'1712,"10"-9"-743,6-8-329,17-12 1464,5-5-687,6-7-353,4-2-160,1-6-288,1 2-288,-5 0-704,-4 7-432,-8 7 656,-7 3-168,-8 9-216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1.23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 42 18572,'4'-6'2979,"0"2"-2657,0 0 0,0 1 0,1 0 0,-1 0 0,1 0-1,-1 1 1,1-1 0,0 1 0,0 0 0,6-1 0,-10 2-293,1 1 1,0-1-1,0 1 1,-1-1-1,1 1 1,0 0-1,0 0 1,-1 0-1,1 0 0,0 0 1,0 0-1,0 0 1,-1 0-1,1 1 1,0-1-1,0 1 1,-1-1-1,1 1 1,0 0-1,-1 0 1,1 0-1,-1 0 1,1 0-1,-1 0 1,0 0-1,1 0 0,-1 1 1,0-1-1,0 0 1,0 1-1,0-1 1,2 3-1,-1 4-27,1 1 0,-1-1 0,-1 0 1,1 0-1,-1 1 0,-1-1 0,0 1 0,0-1 0,-1 0 0,0 1 0,-2 9 0,-4 13 12,-17 46 1,10-37 73,-2 0 0,-41 73 0,57-113-85,0 0 1,0 0 0,-1 0-1,1 1 1,0-1 0,0 0-1,0 0 1,-1 1 0,1-1-1,0 0 1,0 0 0,0 1-1,0-1 1,0 0 0,0 1-1,-1-1 1,1 0 0,0 0-1,0 1 1,0-1 0,0 0-1,0 1 1,0-1 0,0 0-1,0 1 1,0-1 0,1 0-1,-1 0 1,0 1 0,0-1-1,0 1 1,10-3 67,23-17 0,-25 14-48,46-23-104,26-16-1338,-70 38 1264,-1-1 0,0 0 0,0 0 0,-1-1-1,14-17 1,2-10-313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2.4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1036 16155,'-4'21'1140,"4"-21"-1121,0 0-1,0 0 1,0 0-1,0 1 1,0-1 0,0 0-1,0 0 1,0 0-1,0 0 1,0 0 0,0 0-1,0 0 1,0 1-1,0-1 1,0 0-1,0 0 1,0 0 0,0 0-1,0 0 1,0 0-1,0 0 1,0 1-1,0-1 1,0 0 0,0 0-1,0 0 1,0 0-1,0 0 1,0 0-1,0 0 1,0 0 0,0 1-1,0-1 1,0 0-1,0 0 1,1 0-1,-1 0 1,0 0 0,0 0-1,0 0 1,0 0-1,0 0 1,0 0-1,0 0 1,1 0 0,-1 0-1,0 0 1,0 0-1,0 0 1,0 0 0,0 0-1,0 0 1,0 0-1,1 0 1,17-21 1406,-7 5-1159,45-62 1412,66-120 0,26-94-211,38-150-3000,-186 441 1506,0 1 0,1-1-1,-1 1 1,0-1 0,0 1 0,0-1-1,0 1 1,1-1 0,-1 1-1,0-1 1,0 1 0,0-1 0,0 1-1,0-1 1,0 1 0,0-1-1,-1 0 1,1 1 0,0-1 0,0 1-1,-1-1 1,-4-1-461,0 4-77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3.06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1 638 16203,'7'-16'1038,"1"1"0,0-1 0,2 1 0,17-21-1,4-9-263,-9 12-379,104-166 1018,-95 143-1000,41-97 0,-68 143-350,-1 0 1,-1 0-1,2-12 0,-4 20-16,-7 80-197,3-1 1,8 95-1,-4-166 104,1 18-332,0 21-1551,14 88 1,-9-110 1282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3.5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1 180 16500,'13'0'1584,"7"-8"-936,1-6-208,9-3 608,6-3-207,4 0-305,2-3-256,-2 0-560,-6 1-433,-6 7 577,-7 3-200,-4 6-80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3.9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58 15963,'0'1'1858,"0"-1"-1804,9-5 805,14-8 19,-20 12-527,11-7 325,0 1 0,22-7 0,-30 12-551,1 0-1,-1 0 0,1 1 1,0-1-1,0 2 0,-1-1 1,15 1-1,-20 0-113,0 1 0,1-1-1,-1 0 1,0 1 0,1-1-1,-1 1 1,0 0 0,0-1-1,1 1 1,-1 0 0,0 0-1,0 0 1,0 0 0,0 0 0,0 0-1,0 0 1,0 0 0,0 0-1,-1 0 1,1 1 0,0-1-1,-1 0 1,1 0 0,-1 1-1,1-1 1,-1 0 0,0 1-1,1-1 1,-1 1 0,0-1-1,0 3 1,0 3 2,0 0 1,-1 0-1,0-1 0,0 1 0,-3 10 1,-5 7 46,-1 0-1,-1 0 1,-1-1 0,-2-1 0,0 0 0,-1-1 0,-1 0 0,-34 34-1,77-77-126,2 1-1,0 1 0,2 2 0,53-25 1,-75 39-289,1 1-1,-1 0 1,15-2 0,22-7-1357,-32 4 1111,-3-5-174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6.6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1243 13027,'-5'42'4252,"7"-26"2499,1-24-3368,11-26-3253,1 0 0,2 2 1,26-40-1,-12 21-93,122-207-24,229-399 17,-375 645-31,66-131-133,-118 231-3409,36-75 2908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7.83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1 618 17116,'31'-34'4743,"12"-21"-2190,-2 5-1440,-7 7-820,-1-2 0,-2-1 0,-3-2 1,-1-1-1,-3-1 0,22-63 0,-22 28-12,-37 153-335,4 0 0,-1 122 1,10-182 74,-1-4-146,1 0 0,0 0 1,0 0-1,0 0 1,1 0-1,0-1 0,-1 1 1,1 0-1,0 0 0,1-1 1,-1 1-1,1-1 0,-1 1 1,4 4-1,2-5-206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3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 17716,'10'-2'1584,"-6"4"-1024,-1 5-208,-1 10 817,-2 6-273,-3 10-328,-2 5-168,-3 7-88,-1 2-64,1-1-432,-1-2-344,2-11-1448,0-4 1719,1-10-263,0-6-160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8.30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1 319 18188,'4'10'1848,"6"-13"-1032,4-7-255,15-6 1031,4-4-400,13-8-360,4-2-168,6-8-223,0 1-113,-3 4-344,-7 0-272,-10 9-585,-8-1-359,-15 7 968,-3 5-232,-8 13-216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28.75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21 102 17724,'8'-5'552,"0"-1"0,-1 0 0,0 0 0,-1-1 0,9-9 0,-7 7 31,0 0 0,18-14 1,-23 21-467,-1 1 1,1-1 0,0 1 0,0-1 0,-1 1 0,1 0 0,0 0 0,0 0 0,0 0 0,0 0-1,0 1 1,0 0 0,0-1 0,0 1 0,6 1 0,-8-1-96,0 0-1,-1 0 1,1 1 0,0-1 0,0 0-1,0 1 1,0-1 0,0 1 0,0-1-1,-1 1 1,1-1 0,0 1 0,0 0-1,-1-1 1,1 1 0,0 0-1,-1 0 1,1-1 0,-1 1 0,1 0-1,-1 0 1,1 0 0,-1 0 0,0 0-1,1 0 1,-1 0 0,0 0 0,0-1-1,0 3 1,0 28 114,0-30-132,-2 13 4,-1-1 1,0 0-1,-1 0 1,-1 0-1,0 0 0,-1 0 1,0-1-1,-1 0 1,-8 11-1,-11 14 17,-44 44 1,65-76-14,0 0 1,0 0 0,-11 8-1,35-27 75,-10 7-74,1 1 0,0-1 0,0 2 1,0-1-1,14-4 0,-21 10-16,0-1 0,0 0 0,0 0 0,0 1 0,0 0 0,0-1 0,0 1 0,0 0 0,0 1 0,0-1 0,0 0 0,0 1 0,0 0 0,0 0 0,0 0 0,0 0 0,-1 0 1,1 0-1,0 1 0,-1-1 0,1 1 0,-1 0 0,1 0 0,-1 0 0,0 0 0,3 3 0,7 10-2,-8-10-3,0 1 0,1-1 0,0 0 0,0 0-1,8 6 1,-12-10 16,1 0-1,-1-1 1,0 1-1,0 0 1,1-1-1,-1 1 1,0-1-1,0 0 1,1 1-1,-1-1 1,1 0-1,-1 0 1,0 0-1,1 0 1,-1 0-1,0 0 1,1 0-1,-1 0 1,0-1-1,1 1 1,-1-1-1,0 1 1,1-1-1,-1 1 1,0-1-1,0 0 1,0 1-1,1-1 1,-1 0-1,0 0 1,0 0-1,0 0 1,1-2-1,2-1 1,-1-1-1,1 0 1,-1 0 0,0 0-1,0 0 1,-1 0-1,1-1 1,-1 1 0,-1-1-1,1 0 1,-1 1-1,1-11 1,0-5-367,-1 0 0,-3-25 0,2 37 309,-2-19-253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58.9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1110 17068,'11'-39'4705,"110"-251"335,82-135-3575,-177 373-1374,114-215 62,-122 237-951,-13 23-672,-13 19 409,1-3 393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6:59.7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157 38 16924,'15'-15'1973,"-12"12"-1535,-1 0 1,1 0-1,0 1 0,0-1 1,0 1-1,0-1 0,4-1 0,-13 17 3049,-10 18-2687,-19 27-246,3 2 1,3 1 0,-32 96 0,58-148-483,-11 38 220,14-45-258,-1 1 1,1 0-1,-1-1 0,1 1 0,0 0 0,0-1 0,0 1 0,0 0 0,0-1 0,1 1 1,-1 0-1,1-1 0,0 1 0,1 3 0,-1-6-10,0 1 0,0 0-1,0 0 1,0-1 0,0 1-1,0 0 1,0-1 0,1 1 0,-1-1-1,0 1 1,0-1 0,1 0 0,-1 0-1,0 1 1,0-1 0,1 0 0,-1 0-1,0 0 1,0 0 0,1-1 0,-1 1-1,0 0 1,0 0 0,1-1 0,1 0-1,36-14 347,-33 12-306,26-11-200,-2-2 1,0-1-1,-1-1 1,-1-1-1,39-35 0,-64 51-192,0 0-1,-1 0 0,0 0 0,0 0 0,0-1 0,0 1 0,0 0 0,0-1 1,-1 0-1,0 1 0,0-1 0,0 0 0,0 1 0,0-8 0,1-5-795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00.15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121 7 17516,'-3'-6'5179,"-2"19"-3371,-4 24-939,-83 380 1485,88-402-2546,1 0 0,1 1 1,1 0-1,0 20 0,4-23-650,-3-13 826,0 0-1,1 0 1,-1 0 0,0 0 0,0 1-1,0-1 1,1 0 0,-1 0 0,0 0-1,0 0 1,1 0 0,-1 1 0,0-1-1,0 0 1,0 0 0,1 0-1,-1 0 1,0 0 0,1 0 0,-1 0-1,0 0 1,0 0 0,1 0 0,-1 0-1,0 0 1,0 0 0,1 0 0,-1 0-1,0-1 1,0 1 0,1 0 0,-1 0-1,0 0 1,0 0 0,0 0-1,1 0 1,-1-1 0,0 1 0,0 0-1,0 0 1,1 0 0,-1-1 0,0 1-1,0 0 1,0 0 0,0-1 0,0 1-1,1 0 1,6-11-467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16.0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71 37 17764,'0'-4'694,"0"1"-1,1-1 1,0 1 0,-1-1 0,1 1-1,0-1 1,1 1 0,2-6 0,-7 15-152,1 1 1,0-1-1,0 0 1,-1 11-1,-2 5-438,-19 79 231,-11 119 0,35-219-331,-2 20 156,0 40 0,2-56-126,0-1-1,0 1 1,1-1 0,0 1-1,0-1 1,0 1-1,0-1 1,1 1-1,-1-1 1,1 0 0,0 0-1,1 0 1,-1 0-1,1 0 1,4 5-1,-4-7-21,-1-1-1,0 1 0,0-1 0,1 0 0,-1 0 0,0 0 1,1 0-1,-1-1 0,1 1 0,-1-1 0,1 1 0,0-1 1,-1 0-1,1 0 0,-1 0 0,1 0 0,0 0 0,-1-1 1,1 1-1,-1-1 0,1 0 0,-1 1 0,1-1 1,-1 0-1,0-1 0,0 1 0,1 0 0,-1-1 0,2-1 1,4-3-245,0 0 1,-1 0-1,0-1 1,0 0-1,0 0 1,9-14-1,-11 13-1,-1 0 0,0 0 1,0-1-1,-1 1 0,0-1 0,0 0 0,-1 0 1,2-16-1,0-16-520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16.4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 0 16059,'-2'27'1737,"1"2"-857,0 4-336,-1 3 840,2 2-159,0 7-297,2-2-168,-1-9-288,0 1-120,2-5-208,0-6-104,-1-4-456,0-7-296,-2-11-264,0-1 784,0-5-208,0-2-152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16.8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44 21941,'-6'16'2432,"3"-4"-1728,-2-10-312,3 2 1809,1-5-1625,-1-2-184,5 1-480,3 1-304,-3-3-840,-3-6 1120,0-6-176,-2-4-160,1 0-137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17.2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49 1 19868,'-1'1'180,"-1"0"1,1 0-1,-1 0 0,1 0 0,0 1 0,0-1 1,-1 0-1,1 1 0,0-1 0,0 1 0,1 0 0,-1-1 1,0 1-1,0 1 0,-1 0 102,-3 8 16,0 1 0,1-1 0,0 1-1,1 1 1,0-1 0,1 0 0,0 1 0,1-1 0,0 1 0,1-1 0,2 14-1,2 11-387,2-1 0,15 52-1,-14-72-863,-4-16 375,-1-9 321,-1-5-150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17.71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93 15547,'0'0'108,"0"0"0,0 0-1,0 1 1,0-1-1,0 0 1,0 0 0,0 1-1,0-1 1,1 0 0,-1 0-1,0 1 1,0-1 0,0 0-1,0 0 1,0 0-1,0 1 1,0-1 0,0 0-1,1 0 1,-1 0 0,0 1-1,0-1 1,0 0-1,1 0 1,-1 0 0,0 0-1,0 0 1,0 0 0,1 1-1,-1-1 1,0 0 0,0 0-1,0 0 1,1 0-1,10-2 2210,17-13-175,-19 10-1526,10-5-389,1 0-1,0 1 0,0 1 1,1 1-1,0 1 0,39-5 1,-36 11-1539,-20 1 1050,-1 0 1,0-1 0,0 0 0,0 0-1,0 0 1,1 0 0,-1 0 0,0-1 0,0 1-1,0-1 1,0 0 0,0 0 0,0 0-1,3-2 1,3-6-726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17324,'6'-6'534,"0"1"-1,0 0 1,0 0 0,1 1 0,0 0 0,0 0 0,0 0 0,0 1 0,0 0 0,1 1-1,0 0 1,8-2 0,-11 3-386,0 0-1,0 0 1,1 1-1,-1-1 0,0 1 1,1 1-1,-1-1 1,0 1-1,0 0 1,1 0-1,-1 0 1,0 1-1,0 0 1,0 0-1,-1 0 0,1 0 1,0 1-1,8 6 1,-12-8-145,1 1 1,0 0-1,-1-1 1,1 1 0,-1 0-1,1 0 1,-1 0-1,0 0 1,0 0 0,0 0-1,0 0 1,0 1-1,0-1 1,-1 0-1,1 1 1,-1-1 0,1 0-1,-1 1 1,0-1-1,0 0 1,0 1-1,0-1 1,-1 0 0,0 4-1,-2 3-5,0-1 0,-1 1 0,0-1 0,0 0 0,-6 9 0,5-11-47,1 1 0,0 0 0,1 0 0,0 0 0,-4 13-1,7-19 28,0 0 0,0 0 0,0 0-1,1 0 1,-1 1 0,0-1-1,1 0 1,-1 0 0,1 0-1,-1 0 1,1-1 0,-1 1-1,1 0 1,0 0 0,-1 0 0,1 0-1,0-1 1,0 1 0,0 0-1,-1-1 1,1 1 0,0 0-1,0-1 1,0 1 0,0-1 0,2 1-1,36 14-327,-19-7 206,-6-2 90,-1 2 1,0 0-1,0 1 0,23 20 1,-31-25 40,-1 1 1,1-1 0,-1 1-1,0 0 1,-1 0 0,1 1-1,-1-1 1,0 1 0,0-1-1,-1 1 1,0 0 0,0 0-1,0 0 1,1 12 0,-2-15 21,-1 1 0,0-1 1,-1 1-1,1-1 0,-1 1 1,1-1-1,-1 0 0,0 1 1,-1-1-1,1 0 1,0 0-1,-1 0 0,0 0 1,-2 4-1,0-2 55,0-1-1,0 1 1,0-1-1,-1 0 1,0 0-1,0-1 1,-8 6 0,-2-2 189,0 0 1,0-1 0,-1 0 0,-32 6-1,27-8 57,0 0-1,-30 0 0,45-4-366,1 0 1,-1 0-1,0 0 0,1-1 1,-1 0-1,1 0 0,-1 0 1,1-1-1,0 0 0,-1 0 1,1 0-1,0-1 0,0 1 1,-6-6-1,9 7-70,1-1 0,0 1 0,0-1 1,-1 1-1,1-1 0,0 0 0,1 0 1,-1 1-1,0-1 0,0 0 0,1 0 1,-1 0-1,1 0 0,-1 0 0,1 0 0,0 1 1,0-1-1,0-3 0,8-36-996,2 10 238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18.31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113 29 18780,'24'-11'5338,"3"-1"-4187,-24 10-1081,1 1-1,-1 0 1,1 1-1,0-1 1,-1 1-1,1-1 1,0 1 0,-1 0-1,1 1 1,0-1-1,6 2 1,-9-2-68,0 1 0,0 0 1,0-1-1,0 1 0,1 0 0,-1 0 1,0 0-1,0 0 0,0 0 1,-1 0-1,1 0 0,0 0 1,0 0-1,-1 0 0,1 0 1,0 1-1,-1-1 0,1 0 1,-1 0-1,0 1 0,1-1 1,-1 0-1,0 1 0,0-1 0,0 0 1,0 1-1,0-1 0,0 0 1,0 1-1,0-1 0,0 0 1,-1 1-1,1-1 0,-1 0 1,0 2-1,-3 11-6,0-1-1,-1 0 1,-1-1 0,0 1 0,-15 21-1,-50 58 16,26-36 25,39-48-40,1 1-5,-1-1-1,-1 0 1,0 0-1,0-1 1,-12 9-1,19-15-9,0-1 0,0 0 0,0 0 0,0 1 0,-1-1 0,1 0 1,0 0-1,0 0 0,-1 1 0,1-1 0,0 0 0,0 0 0,-1 0 0,1 0 0,0 1 0,0-1 1,-1 0-1,1 0 0,0 0 0,0 0 0,-1 0 0,1 0 0,0 0 0,-1 0 0,1 0 0,0 0 0,0 0 1,-1 0-1,1 0 0,0 0 0,-1 0 0,1 0 0,0 0 0,0-1 0,-1 1 0,1 0 0,3-11-584,10-13-185,-11 22 720,-1 0-1,0 0 1,1 0 0,0 0-1,-1 1 1,1-1 0,0 1 0,0-1-1,-1 1 1,1 0 0,0-1 0,1 1-1,-1 0 1,0 0 0,0 1 0,0-1-1,1 0 1,2 0 0,-3 1 68,-1 0 0,1 1 0,0-1 0,-1 1 0,1-1 0,0 1 0,-1-1 0,1 1 0,0 0 0,-1 0 0,1 0 0,-1 0-1,0 0 1,1 0 0,-1 0 0,0 0 0,0 0 0,1 1 0,-1-1 0,0 0 0,0 1 0,-1-1 0,1 1 0,0-1 0,1 3 0,10 24 323,8 17 271,-18-41-515,0-1 0,0-1-1,0 1 1,0 0 0,1 0 0,-1-1-1,1 1 1,-1-1 0,1 0-1,0 0 1,3 2 0,-4-3-46,0-1 1,0 1-1,0-1 1,0 0-1,0 0 1,0 1-1,-1-1 1,1-1-1,0 1 1,0 0-1,0 0 1,0-1-1,0 1 1,0-1-1,-1 1 1,1-1-1,0 0 0,-1 0 1,1 0-1,0 0 1,-1 0-1,1 0 1,-1 0-1,1-1 1,-1 1-1,0 0 1,0-1-1,1 1 1,1-4-1,3-4 169,1 0 0,-1-1-1,8-17 1,-12 23-184,0 0-1,0-1 1,-1 1-1,1 0 1,-1-1 0,0 0-1,0 1 1,-1-1-1,1 0 1,-1 1 0,0-1-1,0 0 1,-1 1-1,1-1 1,-1 0 0,0 1-1,0-1 1,-1 1-1,-3-8 1,-1-13-1422,4 13 958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19.3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88 17540,'-4'6'2296,"4"4"-1376,3-12-263,5-5 1719,12 2-1264,5-3-183,6-2-297,3 0-128,5 5-216,-3-8-136,-6 7-392,-1 3-296,-12 0 1168,-7 2-664,-13-14-56,-4 0 16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20.64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 11 13763,'3'-11'7460,"-8"36"-4849,2-6-1946,-1 2-155,-4 20 33,2 0 0,2 0 1,2 61-1,2-99-522,0-1 0,0 1 1,0-1-1,1 1 0,-1-1 0,1 1 1,0-1-1,0 1 0,0-1 1,0 0-1,0 1 0,0-1 0,0 0 1,1 0-1,-1 0 0,1 0 1,0 0-1,-1 0 0,1 0 0,4 2 1,-2-2 10,-1-1 0,1 1 1,0-1-1,0 0 0,0 0 1,0 0-1,1-1 0,-1 0 0,0 1 1,0-1-1,0-1 0,5 0 1,4 0-142,0 0 0,0-2 0,-1 1 0,1-2 0,-1 0 0,1 0 0,14-8 1,-22 9-50,0 0 0,0 0 1,0-1-1,0 1 0,-1-1 1,0 0-1,1 0 0,-2 0 1,1-1-1,0 0 1,-1 1-1,0-1 0,0 0 1,0-1-1,-1 1 0,0 0 1,0-1-1,3-10 0,-2-24-651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21.1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18668,'-10'37'1880,"-4"-3"-1103,-1-1-289,5 2 848,2-2-224,8-3-336,3-3-120,5-1-535,4-3-290,2-5-751,-2-2-360,2-7 976,-3-4-208,-11-3-208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21.5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37 18876,'4'-5'432,"1"1"0,-1 0 0,1 0 1,0 0-1,0 1 0,0 0 0,7-4 0,-11 7-359,0-1-1,0 1 1,0 0 0,0-1-1,0 1 1,0 0 0,0 0-1,0 0 1,0 0 0,0 0-1,0 0 1,1 0 0,-1 0-1,0 0 1,0 0 0,0 0-1,0 1 1,0-1 0,1 1-1,-1 0 7,0 0 0,0 0 0,0 0 0,0 0 0,0 0 0,0 1 0,-1-1 0,1 0-1,0 0 1,-1 1 0,1-1 0,-1 0 0,1 1 0,-1-1 0,0 0 0,0 1-1,1-1 1,-1 1 0,0 1 0,0 6-2,-1 0 0,1 0-1,-1 0 1,-1 0 0,0-1 0,0 1-1,-1-1 1,-6 16 0,-39 65-2,33-64-25,9-15-42,-1 1 14,0 1 0,1-1 0,0 1 1,1 0-1,0 0 0,1 1 0,-4 19 1,8-31-19,0 0-1,1 0 1,-1 0 0,0 0 0,0 0 0,0 1 0,1-1 0,-1 0 0,1 0-1,-1 0 1,1 0 0,-1 0 0,1 0 0,-1 0 0,1 0 0,0 0 0,0-1-1,-1 1 1,1 0 0,0 0 0,0 0 0,0-1 0,0 1 0,0-1 0,0 1-1,0-1 1,0 1 0,0-1 0,0 1 0,0-1 0,1 0 0,-1 0 0,0 1 0,0-1-1,0 0 1,2 0 0,6 0-11,0 1 1,-1-2-1,15-1 0,-16 1-43,15-1-572,0-1 0,0-1 0,0-2 0,36-13 0,-39 10 17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21.9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1 283 16924,'0'1'92,"0"-1"0,0 0 0,1 1 1,-1-1-1,0 0 0,1 0 0,-1 1 1,0-1-1,1 0 0,-1 0 0,0 0 0,1 1 1,-1-1-1,0 0 0,1 0 0,-1 0 1,0 0-1,1 0 0,-1 0 0,1 0 1,-1 0-1,0 0 0,1 0 0,-1 0 1,1 0-1,-1 0 0,0 0 0,1 0 0,-1 0 1,0 0-1,1 0 0,-1 0 0,1-1 1,-1 1-1,0 0 0,1 0 0,-1-1 1,17-10 478,-13 8-148,42-29 2157,60-31-1,140-48-799,-203 97-1840,66-15 1,-6 11-3029,-92 15 1806,-7 3 526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22.4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5 585 16700,'-5'25'2551,"5"-25"-2524,0 0 1,0 0-1,0 0 1,0 0-1,0 0 1,0 0-1,0 0 1,1 0-1,-1 0 1,0 1-1,0-1 1,0 0-1,0 0 1,0 0-1,0 0 1,0 0 0,0 0-1,0 0 1,0 0-1,0 0 1,0 0-1,0 0 1,0 0-1,0 0 1,0 0-1,1 1 1,-1-1-1,0 0 1,0 0-1,0 0 1,0 0-1,0 0 1,0 0-1,0 0 1,0 0-1,0 0 1,0 0-1,1 0 1,-1 0 0,0 0-1,0 0 1,0 0-1,0 0 1,0 0-1,0 0 1,0 0-1,0 0 1,0 0-1,0-1 1,1 1-1,-1 0 1,0 0-1,0 0 1,0 0-1,0 0 1,0 0-1,0 0 1,0 0-1,0 0 1,10-12 1280,83-114 2353,53-57-2991,-112 143-505,20-25-128,-45 57-36,-10 15 0,-8 13 5,-12 19 76,-30 83 1,42-96-168,1 1 0,2 0 0,1 0 0,-3 39 0,8-63-42,0-1-1,0 1 1,0-1-1,0 1 1,1-1 0,-1 1-1,2 4 1,-2-7 94,0 0 0,0 1 1,1-1-1,-1 0 0,0 1 1,0-1-1,0 0 0,0 0 1,1 0-1,-1 1 0,0-1 0,0 0 1,1 0-1,-1 0 0,0 1 1,0-1-1,1 0 0,-1 0 1,0 0-1,0 0 0,1 0 1,-1 0-1,0 0 0,1 0 0,-1 1 1,0-1-1,1 0 0,12-9-434,5-16-14,4-7-154</inkml:trace>
  <inkml:trace contextRef="#ctx0" brushRef="#br0" timeOffset="1">690 1 17172,'-13'27'706,"-14"24"768,3 1 1,-20 64 0,40-102-1297,0 1 1,0 0-1,2 0 1,-1 0 0,2 0-1,0 0 1,1 0 0,1 0-1,0 0 1,1 0 0,0 0-1,1 0 1,7 19 0,-8-28-167,1-1 0,-1 0 0,1 0 0,0 0 0,0 0 0,0-1 1,1 1-1,-1-1 0,1 0 0,0 0 0,9 7 0,-11-10 2,1 1 1,0-1-1,0 0 0,0 1 0,-1-1 0,1-1 1,0 1-1,0 0 0,1-1 0,-1 0 1,0 1-1,0-1 0,0 0 0,0-1 0,0 1 1,0 0-1,0-1 0,0 0 0,0 0 1,0 0-1,0 0 0,-1 0 0,5-2 0,-1-1 61,0 0 0,0 0 0,-1-1 0,1 1 0,-1-1-1,0-1 1,0 1 0,-1 0 0,1-1 0,-1 0 0,4-8 0,-6 10 1,0-1 0,0 1 0,0 0 0,0-1 0,-1 1 0,0-1 0,0 0 1,0 1-1,0-1 0,-1 0 0,1 0 0,-1 1 0,-1-1 0,1 0 0,-1 0 1,1 1-1,-4-9 0,3 11-46,0 0 0,0 0 1,0 0-1,0 0 0,0 0 1,-1 0-1,1 0 0,-1 1 1,1-1-1,-1 1 0,0-1 1,1 1-1,-1-1 0,0 1 0,0 0 1,0 0-1,-4-2 0,2 2-29,0 0 0,-1 0-1,1 1 1,0-1-1,0 1 1,0 0 0,-1 0-1,1 1 1,-5 0-1,0 1-348,0 0 0,-1 1 0,1 0 0,0 0 0,1 1-1,-1 0 1,-13 9 0,20-12 266,1 0 0,-1 0 1,1 0-1,0 0 0,0 0 0,-1 0 1,1 0-1,0 0 0,0 1 0,0-1 0,0 0 1,0 1-1,1-1 0,-2 3 0,8 0-674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22.8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91 19364,'7'0'2185,"10"-3"-1409,12-8-280,7-2 1256,14 0-872,3-2-143,13 3-401,3 0-184,-7 5-456,-4 3-393,-8 4-631,-7 5-208,-12 1 1048,-9 0-352,-13 1-177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23.3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91 17516,'-5'22'1760,"8"-14"-912,9-1-256,14-4 833,4-6-177,11-2-256,6-3-56,8-3-536,4-3-624,-1-11 344,3-5-88,-4-4-192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24.43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0 994 14243,'0'1'113,"0"-1"0,0 0 0,0 0-1,0 0 1,0 1 0,0-1 0,0 0 0,0 0-1,0 0 1,0 1 0,0-1 0,0 0 0,0 0 0,0 0-1,0 1 1,0-1 0,1 0 0,-1 0 0,0 0-1,0 0 1,0 1 0,0-1 0,0 0 0,0 0 0,0 0-1,1 0 1,-1 0 0,0 1 0,0-1 0,0 0-1,0 0 1,1 0 0,-1 0 0,0 0 0,0 0 0,0 0-1,1 0 1,-1 0 0,0 0 0,0 0 0,0 0-1,1 0 1,-1 0 0,0 0 0,0 0 0,13-6 1762,10-17-937,76-94-422,-6-4 0,-5-4 0,-5-4 1,75-162-1,-144 264-585,-2-1 0,0-1 1,13-56-1,-24 66-71,-6 24-2,-9 28 33,-1 25 122,2 1 1,3 1-1,3-1 0,0 66 0,25 242-1359,-14-336 1076,8 42 1,-2-36-76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 16283,'5'0'1833,"5"10"-953,-2 0-328,4 6 1417,1 1-881,1 7-176,0 5-48,-1 8-280,-4 3-88,-5 9-135,-4 2-57,-9 8-40,-3-1-96,-10-1-408,-5-1-449,-8-9 617,-5-1-88,-14-10-104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38.2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 1278 11466,'-8'13'963,"12"-11"-454,11-6-176,6-5 56,0-1 0,-1-1-1,29-21 1,57-51 530,-25 19-369,608-516 1958,-541 446-2494,-77 72-402,-2-3-1,83-100 1,-152 165 387,4-4-93,0-1 1,-1 1 0,1-1-1,-1 0 1,0 0-1,0-1 1,0 1 0,-1-1-1,0 1 1,2-8 0,-4 13 73,0-1 1,0 1 0,-1-1 0,1 1-1,0-1 1,0 1 0,0-1 0,0 1 0,-1-1-1,1 1 1,0 0 0,0-1 0,-1 1-1,1-1 1,0 1 0,-1 0 0,1-1 0,0 1-1,-1 0 1,1 0 0,-1-1 0,1 1-1,-1 0 1,1 0 0,0 0 0,-1-1 0,1 1-1,-1 0 1,1 0 0,-1 0 0,1 0-1,-1 0 1,1 0 0,-2 0 0,-17 1-202,18-1 209,-14 3-112,-1 1-1,-27 11 1,3 2-66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7:38.6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1298 11402,'-59'66'1201,"11"-12"-833,20-26-24,26-14 368,29-34-32,17-17-40,26-29-72,14-10-31,39-32-41,9-16-40,20-20-88,1-2-48,6 1-88,-4 3-192,-9 12-456,-13 4 456,-37 18-136,-12 21-40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20.96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 1 14603,'-20'1'1554,"20"-1"-1528,0 0 0,0 0 1,0 0-1,-1 1 1,1-1-1,0 0 0,0 0 1,0 0-1,0 0 1,0 1-1,-1-1 0,1 0 1,0 0-1,0 1 1,0-1-1,0 0 0,0 0 1,0 0-1,0 1 1,0-1-1,0 0 0,0 0 1,0 1-1,0-1 1,0 0-1,0 0 0,0 1 1,0-1-1,0 0 1,0 0-1,0 1 0,0-1 1,0 0-1,0 0 1,1 0-1,-1 1 0,0-1 1,23 25 861,-17-19-809,150 154 705,32 30 22,-158-164-936,0-2-1,2 0 1,0-3 0,63 32-1,-69-42 14,-3-7-67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21.55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28 2 16692,'2'-1'1277,"0"6"-422,-1 17-51,-3 29-321,-8 52 36,-9 147 549,18-244-1018,1-1 0,0 0 0,0 0 0,1 0 0,-1 0 0,1 0 0,0 1 0,3 6 0,-3-11-35,-1 0 1,1 0 0,-1 0-1,1-1 1,-1 1-1,1 0 1,0 0 0,-1-1-1,1 1 1,0-1 0,-1 1-1,1 0 1,0-1-1,0 1 1,0-1 0,0 0-1,-1 1 1,1-1 0,0 0-1,1 1 1,0-1-1,0 0 0,0 0 0,0 0 0,0-1 0,0 1 0,0 0 0,0-1 0,0 0 0,0 1 0,0-1 0,-1 0 0,1 0 0,2-1 0,8-6-224,-1 1-1,-1-1 0,1-1 1,-1 0-1,-1 0 1,0-1-1,0 0 1,-1-1-1,0 0 0,-1 0 1,0-1-1,10-23 1,-5-3-349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22.0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15739,'-3'32'1529,"-1"10"-921,-2 2-264,4 2 664,-1 1-168,3 2-272,0-3-127,4-2-401,3-4-321,0-10 249,-2-7-24,-4-13-80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23.81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 98 14115,'-1'0'4305,"18"-5"-3111,56 4-543,66-6-616,-138 7-33,37-6 21,47-11 0,-74 14 0,-1 0 0,0-1 0,0 0 0,0 0 0,-1-1 0,0-1 0,0 1 0,0-2 0,12-10 0,-21 17-18,0 0-1,0 0 1,0 0 0,0-1 0,0 1 0,0 0 0,0 0 0,0 0 0,0 0 0,0 0-1,0-1 1,0 1 0,0 0 0,-1 0 0,1 0 0,0 0 0,0 0 0,0 0-1,0 0 1,0-1 0,0 1 0,0 0 0,-1 0 0,1 0 0,0 0 0,0 0 0,0 0-1,0 0 1,0 0 0,0 0 0,-1 0 0,1 0 0,0 0 0,0 0 0,0 0-1,0 0 1,-1 0 0,1 0 0,0 0 0,0 0 0,0 0 0,0 0 0,-1 0-1,-8 1 65,1 1 0,-1 0 0,0 0 0,0 1 0,-15 7 0,-11 4 103,-22 4 91,-37 11 546,-143 67 1,234-95-786,-21 11 77,24-11-98,-1-1 0,0 1 0,0-1-1,0 1 1,0-1 0,1 1 0,-1-1 0,0 1 0,0 0 0,1 0 0,-1-1 0,1 1 0,-1 0 0,1 0 0,-1 0 0,1-1 0,-1 1 0,1 0 0,-1 1 0,2-1-6,-1 0 1,1-1-1,0 1 0,0-1 1,-1 0-1,1 1 1,0-1-1,0 1 0,-1-1 1,1 0-1,0 0 1,0 0-1,0 1 0,0-1 1,0 0-1,-1 0 1,1 0-1,0 0 1,2-1-1,24 1-57,-21-1 44,33-2-68,71-15 0,-77 11 89,24-3 44,-57 10-46,0 0 0,0 0-1,0 0 1,0-1 0,0 1-1,0 0 1,0 0 0,-1 0-1,1 0 1,0 0 0,0 0-1,0 0 1,0 0 0,0 0-1,0 0 1,0-1 0,0 1-1,0 0 1,0 0 0,0 0 0,0 0-1,0 0 1,0 0 0,0 0-1,0 0 1,0-1 0,0 1-1,0 0 1,0 0 0,0 0-1,0 0 1,0 0 0,0 0-1,0 0 1,1 0 0,-1 0-1,0 0 1,0-1 0,0 1-1,0 0 1,0 0 0,0 0-1,0 0 1,0 0 0,0 0-1,0 0 1,1 0 0,-12-4 47,-6 3-29,-12-2-149,-1 1 0,-47 3 0,73 0-14,1-1 82,-1 1-1,1-1 0,-1 1 0,1-1 1,0 0-1,-1 0 0,1 0 1,-1-1-1,1 1 0,0-1 1,-1 0-1,1 0 0,0 0 1,-4-2-1,-1-8-268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24.7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23 616 14923,'-20'11'1929,"20"-11"-1897,0 0-1,0 0 1,0 0-1,0 0 1,0 0-1,1 0 1,-1 0-1,0 0 1,0 0-1,0-1 1,0 1-1,0 0 1,0 0-1,0 0 1,0 0-1,0 0 1,0 0-1,0 0 0,0 0 1,-1 0-1,1 0 1,0-1-1,0 1 1,0 0-1,0 0 1,0 0-1,0 0 1,0 0-1,0 0 1,0 0-1,0 0 1,0 0-1,0 0 1,0 0-1,0 0 1,0 0-1,0 0 1,0 0-1,-1 0 0,1 0 1,0-1-1,0 1 1,0 0-1,0 0 1,0 0-1,0 0 1,0 0-1,0 0 1,0 0-1,0 0 1,0 0-1,-1 0 1,1 0-1,0 0 1,0 0-1,0 0 1,0 1-1,0-1 1,0 0-1,0 0 0,22-28 2253,-16 21-2286,108-132 1440,171-276 0,-280 407-1436,-4 5-2,1 0 0,-1 1 0,1-1 1,0 1-1,0 0 0,0-1 0,0 1 0,0 0 0,4-3 0,-6 5 0,0 0 0,0 0 0,0 0 0,0 0 0,0 0 0,0 0 0,0 0 0,0 0 0,1 0 0,-1 0 0,0 0 0,0 0 0,0 0 0,0 0 0,0 0 0,0 0 0,0 0 1,1 0-1,-1 0 0,0 0 0,0 0 0,0 0 0,0 0 0,0 0 0,0 0 0,0 0 0,0 0 0,1 1 0,-1-1 0,0 0 0,0 0 0,0 0 0,0 0 0,0 0 0,0 0 0,0 0 0,0 0 0,0 0 0,0 0 0,0 1 0,0-1 0,0 0 0,0 0 0,0 0 0,0 0 0,0 0 0,0 0 0,0 0 0,0 1 0,0-1 0,0 0 0,0 0 0,0 0 0,0 0 0,0 0 0,0 0 0,0 0 0,0 0 0,0 1 0,0-1 0,0 0 0,0 0 0,0 16 7,0 0-1,-2-1 0,0 1 1,-6 26-1,-1 6-3,0 9-32,-13 97 163,20-124-316,0 0 0,2 0-1,5 34 1,-1-43 83,-1-12-62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1.5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 20 17764,'2'-4'732,"8"-11"1222,-6 14-857,-4 13 552,-6 39-196,-16 172 1223,20-178-3282,2-1 0,2 0 0,9 49 0,-11-85-2739,-5-21 2658,-1-1 70,-8-11-471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2.0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 98 17156,'-5'-7'2000,"8"-2"-992,5 2-320,12-3 1161,7 3-281,14-2-312,6-1-223,12 6-321,1-4-120,3 4-376,-3 1-152,-5 0-632,-8 2-408,-10 0-657,-10-1 305,-18-4 760,-8 4-424,-21-3-105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2.4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6 16075,'-4'14'2281,"6"1"-1185,14-11-320,7-4 1609,16-6-993,10 6-208,6-6-327,6 1-233,-3-4-912,0 3-633,-8-1 817,0 7-184,-7 0-184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16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13 168 16556,'-3'5'487,"2"-4"-292,0 1 0,0 0 1,0 0-1,0-1 0,0 1 0,0 0 1,0 0-1,0 0 0,0 3 1,1-5-137,0 1 1,1 0 0,-1-1 0,0 1 0,0 0 0,1-1 0,-1 1 0,1-1 0,-1 1 0,0 0 0,1-1 0,-1 1 0,1-1 0,-1 1 0,1-1 0,-1 1 0,1-1 0,0 0 0,-1 1 0,1-1 0,0 0-1,-1 1 1,1-1 0,0 0 0,-1 0 0,1 0 0,0 0 0,-1 1 0,1-1 0,0 0 0,-1 0 0,1 0 0,0 0 0,1-1 0,49 3 893,1-2 1,87-11 0,-98 7-752,468-65-459,-496 67 99,9-1-183,27-8 1,-45 10 137,1-1-1,0 0 1,-1 1 0,1-2-1,-1 1 1,0 0-1,0-1 1,0 0 0,0 0-1,0 0 1,6-6-1,-9 7 56,0 0-1,0-1 1,0 1-1,-1 0 1,1 0-1,0-1 0,-1 1 1,1 0-1,-1-1 1,0 1-1,0 0 1,0-1-1,0 1 0,0-1 1,-1 1-1,1 0 1,-1-1-1,1 1 1,-3-4-1,-4-17-616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4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16 150 17340,'-15'3'2186,"26"-5"-535,24-2-233,475-10 2019,-359 14-3217,-63-1-229,381-4-681,-2-21-382,109-64 240,-563 88 792,-11 2 9,0 0 0,0-1 0,0 1 0,1-1 0,-1 0 0,0 1 0,0-1 0,3-2 0,-17 2-1137,-10 2 200,-51 2 61,28-3 368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3.16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271 29 18484,'6'-5'595,"-5"3"-457,0 1 0,1 0 0,-1 0 1,0 0-1,0-1 0,0 1 0,0 0 0,0-1 0,0 1 1,0-1-1,0 0 0,1-1 0,-2 2-123,0 1-1,-1 0 1,1 0 0,0 0-1,0 0 1,0 0 0,0-1-1,0 1 1,0 0 0,0 0-1,0 0 1,0 0 0,0 0-1,0 0 1,0-1 0,0 1-1,0 0 1,-1 0 0,1 0-1,0 0 1,0 0 0,0 0-1,0 0 1,0 0 0,0 0-1,-1 0 1,1 0 0,0 0-1,0 0 1,0-1 0,0 1-1,0 0 1,-1 0 0,1 0 0,0 0-1,0 0 1,0 0 0,0 0-1,0 1 1,0-1 0,-1 0-1,1 0 1,0 0 0,0 0-1,0 0 1,0 0 0,0 0-1,0 0 1,-1 0 0,1 0-1,0 0 1,0 0 0,0 0-1,0 1 1,0-1 0,0 0-1,0 0 1,0 0 0,0 0-1,-1 0 1,-9 7 585,-5 9-29,1 0 1,-17 27-1,10-15-283,-14 20 151,-44 83 0,64-101-295,1-1-1,1 2 1,2 0 0,-10 47-1,19-71-107,1 1-1,0 0 1,0-1-1,1 1 1,0 0-1,0 0 0,1-1 1,0 1-1,0 0 1,3 9-1,-2-14-59,-1 1 0,1-1 0,0 0 0,-1 1 0,2-1 0,-1 0 0,0 0 0,0 0 0,1-1 0,0 1 0,0-1 0,-1 1 0,1-1 0,0 0 0,1 0 0,-1 0 0,0-1 0,1 1 0,-1-1 0,1 0 0,-1 0 0,8 2 0,2-2-228,0 0 1,1-1 0,-1 0 0,1-1 0,-1 0 0,0-2 0,0 1 0,0-1 0,0-1 0,0 0 0,20-11 0,19-6-441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3.6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296 0 16540,'16'10'2160,"-17"18"-1040,-17 0-392,-7 15 1689,-8 2-1049,-2 9-464,-4-2-111,5 2-361,-2-8-200,9-10-432,5-2-208,10-15-529,0-7-287,6-14 896,2-7-224,3-11-168</inkml:trace>
  <inkml:trace contextRef="#ctx0" brushRef="#br0" timeOffset="1">1 128 18100,'3'9'2224,"7"9"-1183,0-5-353,6 9 1496,4-7-832,8 8-439,4-4-225,8 0-808,3-2-520,1-3-881,-2-2 1225,0-4-216,-2-4-280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4.0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 0 22349,'7'8'1840,"2"2"-1400,4 7-152,3 6 585,-1 8-201,1 8-248,0 11-112,-7 3-168,-4 4-72,-5 2 0,-7-3-40,-4 0-168,-4-6-248,-3-7-704,-4-11 1720,6-14-744,2-5-80,8-11-64</inkml:trace>
  <inkml:trace contextRef="#ctx0" brushRef="#br0" timeOffset="1">440 190 21309,'36'15'1800,"-4"-2"-1352,-2-6-176,4 1 600,8 4-248,-5-10-1112,3 1-584,-7-8 888,-4 0-208,-13-8-144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4.47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6 20476,'19'6'2097,"8"-5"-1401,6-2-288,0-3 864,4 2-279,-3 2-929,-4-4-625,-11 2 529,-7 2-256,-11 0-96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5.0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1 469 18012,'4'-2'294,"0"0"1,1 0 0,-1 0-1,0-1 1,0 1 0,-1-1-1,1 0 1,0 0-1,-1 0 1,0-1 0,5-5-1,5-5 229,126-115 3277,76-78-2224,-211 202-1551,2-1 3,0 0 1,-1 0 0,0-1-1,0 1 1,0-1-1,-1 0 1,0 0-1,-1-1 1,4-8 0,-27 54 21,1 14 50,2 1-1,-13 65 0,27-97-303,-1 0-1,2 1 1,1-1 0,1 1-1,1-1 1,0 0-1,2 1 1,9 37 0,-11-55 94,1 1 0,-1-1 0,1 0 0,0 1 0,0-1 0,5 7 0,1-4-429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5.48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0 109 20580,'0'5'2281,"6"-5"-1529,12-3-264,12-4 1072,13-6-551,3-2-185,10 1-624,4 0-344,-2 1-920,-5 3-433,-9 1 1161,-9 2-280,-11-2-264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5.9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 29 18980,'25'-2'1503,"0"0"0,33-8 1,26-3 579,-74 12-1854,0 1 1,1 0-1,-1 1 1,0 0-1,0 0 1,12 4-1,-21-5-215,1 1-1,-1-1 0,0 0 1,1 1-1,-1-1 1,0 1-1,1-1 1,-1 1-1,0-1 0,0 1 1,0 0-1,0 0 1,0 0-1,0-1 1,0 1-1,0 0 1,0 1-1,0-1 0,0 0 1,0 0-1,-1 0 1,1 0-1,0 0 1,-1 1-1,1-1 0,-1 0 1,0 1-1,1-1 1,-1 0-1,0 1 1,0-1-1,0 0 0,0 1 1,0-1-1,0 1 1,0-1-1,0 0 1,0 1-1,-1-1 1,1 0-1,-1 1 0,1-1 1,-1 0-1,1 0 1,-2 2-1,-2 5 0,-1-1 0,0 1 0,0-1 0,0-1 0,-13 13 0,-33 26 48,-78 54 0,72-58-21,53-38-37,1-1-2,0 0-1,0 1 1,0-1-1,0 0 1,1 1-1,-1 0 1,1 0-1,-5 5 1,7-8-1,0 1-1,0-1 1,0 0 0,0 0 0,0 0 0,0 0 0,0 1 0,0-1-1,1 0 1,-1 0 0,0 0 0,0 1 0,0-1 0,0 0 0,0 0-1,0 0 1,0 0 0,0 0 0,0 1 0,0-1 0,1 0 0,-1 0-1,0 0 1,0 0 0,0 0 0,0 0 0,0 1 0,1-1 0,-1 0-1,0 0 1,0 0 0,0 0 0,0 0 0,1 0 0,-1 0 0,0 0-1,0 0 1,0 0 0,1 0 0,-1 0 0,0 0 0,0 0 0,0 0-1,0 0 1,1 0 0,-1 0 0,0 0 0,12-1-5,-12 1 5,34-7-250,0-2 0,59-23 0,-46 15-587,62-22 202,-57 19 245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6.3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0 145 20900,'0'9'2025,"12"-9"-1169,5-2-296,10-5 849,6-1-201,6-8-448,7 7-296,2-7-888,3-1-536,0-6 816,-2-5-248,-6 0-153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7.0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1 497 15251,'-1'1'3145,"5"-2"-860,11-7 332,21-13-808,31-24-829,-2-3-1,-3-2 1,90-93 0,-129 118-884,-1 0 0,-1-1 0,-1-1 0,23-42 0,-39 59 3,-9 15-44,-10 18-17,-71 148-1,70-134-39,2 0 1,-17 70-1,29-98-44,1-1-1,0 1 1,0 0-1,1-1 1,0 1-1,1 11 1,0-18-75,-1 0 0,0 1-1,1-1 1,-1 0 0,1 0 0,0 1-1,0-1 1,0 0 0,0 0 0,0 0 0,0 0-1,1 0 1,-1 0 0,1 0 0,-1-1-1,1 1 1,0 0 0,-1-1 0,1 0 0,0 1-1,0-1 1,0 0 0,0 0 0,0 0 0,1 0-1,-1 0 1,3 1 0,-4-2-573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7.4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19 101 16235,'-19'22'2233,"19"-8"-985,9-8-464,21-13 2385,13-8-1513,23 0-535,10-3-201,10 0-272,3 1-128,-2-1-448,-2 5-208,-9 8-736,-12 0-376,-17 4 495,-11-2 353,-14 0-280,-6-1-264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4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17660,'13'13'1768,"-6"16"-1096,-5 7-344,0 10 1497,1 5-913,-3 8-632,0 3-88,-1-2-168,-2-3-56,0-12-488,0-5-216,-1-12 584,-3-6-88,-2-12-96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7.99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1 421 15363,'1'1'153,"0"0"0,0 0 0,0 0-1,0-1 1,1 1 0,-1 0 0,0-1-1,0 1 1,1-1 0,-1 1 0,0-1-1,1 1 1,-1-1 0,0 0 0,1 0-1,-1 0 1,1 0 0,-1 0 0,0 0 0,1 0-1,-1 0 1,1 0 0,-1-1 0,0 1-1,1 0 1,-1-1 0,0 1 0,0-1-1,2-1 1,5-2 300,-1-1-1,0 0 1,13-12 0,-3 2 1099,309-281 3448,-244 213-4816,-101 124-160,-1-4-76,2 2-1,1 0 1,1 1 0,3 0 0,-14 70-1,26-107-61,1 1 0,0-1 0,-1 1 0,1-1 0,0 1 0,1-1 0,-1 0 0,1 1 0,-1-1 0,2 5 0,-1-8 90,-1 1 1,0-1 0,0 0-1,0 1 1,1-1 0,-1 0-1,0 0 1,0 1-1,1-1 1,-1 0 0,0 1-1,1-1 1,-1 0 0,0 0-1,1 0 1,-1 0-1,0 1 1,1-1 0,-1 0-1,0 0 1,1 0-1,-1 0 1,0 0 0,1 0-1,-1 0 1,1 0 0,-1 0-1,0 0 1,1 0-1,-1 0 1,1 0 0,1-1-6,0 0 0,-1 0 0,1 0 0,0 0 0,-1 0 0,1 0 0,-1-1 0,1 1 0,-1 0 0,2-3 0,19-23-464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8.4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198 0 15139,'-15'16'1080,"-6"5"96,2 0-1,0 1 0,1 1 0,1 1 0,-16 31 0,23-34-880,1 1 0,0 1 0,2 0 0,1 0 0,-6 39-1,11-52-246,0 0 0,0 0 0,1 1 0,1-1 0,0 0 0,0 0 0,1 0-1,0 0 1,1 0 0,0 0 0,0 0 0,1-1 0,1 1 0,-1-1 0,11 13-1,-13-19-8,0 0 0,0-1-1,0 1 1,1-1 0,-1 0-1,1 1 1,-1-1-1,1-1 1,0 1 0,0 0-1,0-1 1,0 1 0,0-1-1,0 0 1,0 0-1,1 0 1,-1 0 0,4 0-1,-2-1 37,0-1-1,-1 1 0,1 0 1,0-1-1,-1 0 0,1 0 0,-1-1 1,1 1-1,-1-1 0,1 0 1,5-4-1,-1 0 79,0 0 0,0-1 0,-1 0 0,0 0 1,-1 0-1,1-1 0,-1-1 0,-1 1 0,0-1 0,8-14 1,-11 17-74,-1 0 0,1 0 0,-1-1 0,0 1 0,-1-1 0,0 1 0,0-1 0,0 1 0,-1-1 0,0-12 0,-1 15-65,1 1 1,-1 0-1,0-1 0,0 1 1,0 0-1,-1 0 1,1 0-1,-1 0 0,1 0 1,-1 0-1,0 0 1,0 1-1,-1-1 0,1 0 1,0 1-1,-1 0 0,0 0 1,1 0-1,-1 0 1,0 0-1,0 0 0,0 1 1,-4-2-1,0 0-128,-1 1-1,1 0 1,-1 0-1,0 1 1,0 0-1,1 1 1,-1-1-1,0 1 1,-10 2-1,13-2-65,-1 1 1,1 0-1,-1 1 0,1-1 1,0 1-1,-1 0 0,1 0 1,0 0-1,0 1 0,0 0 0,1 0 1,-1 0-1,-6 7 0,7-2-495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9.3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17916,'10'6'809,"-1"0"-1,0 0 1,0 0 0,-1 1 0,1 1-1,-2 0 1,14 16 0,40 67 1035,-51-75-1654,37 63-168,37 84-1,-75-137-1624,-9-25 1519,0 0-1,0 0 1,0 0 0,0-1-1,0 1 1,0 0 0,0 0-1,-1-1 1,1 1 0,0 0 0,0-1-1,-1 1 1,1 0 0,0 0-1,-1-1 1,1 1 0,-1-1-1,1 1 1,-1 0 0,1-1-1,-1 1 1,1-1 0,-1 1-1,1-1 1,-1 1 0,0-1-1,1 0 1,-1 1 0,0-1-1,0 1 1,-7 1-685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39.7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5 441 18356,'-4'0'2096,"7"-7"-1183,7-3-305,11-10 1080,5-5-168,7-9-407,4-2-273,2-10-368,1 2-136,-5-1-424,-4 2-296,-11 6-856,-3 0 1056,-1 9-233,-6 0-143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42.2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311 11 17308,'10'-9'2056,"-7"8"-1072,-4 4-352,-8 11 1057,-5 8-209,-5 9-424,-4 9-247,-5 8-401,-1 7-88,-1 1-152,0 0-56,2-3-168,3-4-248,2-13-592,1-6-329,5-14 1001,1-15-256,6-17-184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42.6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0 19684,'13'0'2217,"-2"3"-1457,7 12-256,-4 2 1200,7 6-703,4 5-209,-1 4-384,3 2-272,1-2-872,3-5-521,-2-11 1033,-1-9-232,0-10-160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43.10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0 109 17732,'9'-10'725,"-1"0"1,2 1-1,-1 1 1,1-1-1,1 2 1,-1-1-1,1 2 1,0-1-1,19-7 1,-20 10-416,1 0 1,-1 1 0,1 0 0,0 1 0,0 0 0,0 1 0,0 0-1,0 0 1,0 1 0,0 1 0,15 2 0,-22-3-288,-1 1 1,0 0-1,0 0 1,0 0-1,0 0 1,0 1-1,0-1 1,0 1-1,0-1 1,-1 1-1,1 0 1,-1 0-1,1 0 1,-1 1-1,0-1 1,1 1-1,-1-1 1,-1 1-1,1 0 1,0-1-1,-1 1 1,1 0-1,-1 0 1,0 0-1,0 0 1,0 1-1,0-1 1,-1 0-1,1 0 1,-1 0-1,0 1 1,0-1-1,0 6 1,-2 4-18,0-1 0,0 0 0,-1 0 0,0 0 0,-1 0 0,-1-1 0,-9 20 0,-30 41 30,-56 72 0,98-141-36,0 0 1,0 0 0,1 0 0,-1 0 0,0 0 0,1 0-1,0 1 1,0-1 0,-2 5 0,3-7-6,0 0 0,0 0 0,0 0 0,1 0 0,-1 0 0,0 0 0,0 0 0,0 0 0,1 0 0,-1 0-1,0 0 1,1 0 0,-1 0 0,1-1 0,-1 1 0,1 0 0,0 0 0,-1-1 0,1 1 0,0 0 0,-1 0 0,1-1 0,0 1 0,0-1 0,0 1 0,-1-1 0,1 1 0,0-1 0,0 0 0,0 1 0,0-1 0,0 0 0,2 1 0,10 2-311,1-1-1,0-1 1,0 0-1,15-1 1,0 1 136,10-1-149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8:59.6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0 9786,'-5'22'292,"1"-1"0,2 1-1,0-1 1,1 1 0,1 0-1,1 0 1,1 0 0,1-1 0,0 1-1,2-1 1,1 0 0,1 0 0,0-1-1,15 28 1,-15-34-227,1 0-1,0 0 0,2-1 1,-1-1-1,1 0 1,1 0-1,0-1 1,1 0-1,0-1 0,1 0 1,0-1-1,0-1 1,1 0-1,0 0 1,0-2-1,1 0 1,0 0-1,0-1 0,0-1 1,22 3-1,-10-5 44,0-1-1,1-1 1,-1-1-1,0-2 1,0-1-1,0-1 1,-1-1-1,27-9 1,32-16 354,84-44 1,-132 57-333,6-2 11,105-46 285,-119 54-349,0 3 1,0 0 0,35-5 0,-59 13-76,0 0 0,0 1 0,0-1 0,0 1 0,0 0 0,0 1 0,0-1 1,0 1-1,0 0 0,0 0 0,-1 0 0,1 1 0,0 0 0,0 0 0,-1 0 0,0 0 0,1 1 0,-1 0 0,0-1 1,0 2-1,0-1 0,-1 0 0,1 1 0,3 4 0,0 3-1,-1-1-1,-1 1 1,0 0 0,0 0 0,-1 0-1,0 1 1,-1-1 0,3 22 0,-1 6 155,0 70 0,-4-40 141,-1-67-347,0 0-1,0 0 1,0-1 0,0 1-1,1 0 1,-1 0 0,1-1-1,-1 1 1,1 0 0,-1 0-1,1-1 1,0 1 0,0-1-1,0 1 1,1 1 0,0-3-93,-2-4-61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9:00.1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1 905 10986,'1'-5'145,"1"1"0,0-1 0,0 1-1,1-1 1,-1 1 0,1 0 0,0 0 0,0 0-1,0 0 1,0 1 0,1-1 0,0 1-1,4-3 1,0-2 152,34-28 616,2 2 0,54-34 0,101-46-226,-135 79-408,2 4 1,1 2 0,138-38 0,-164 57-279,-1 3 1,1 1-1,0 2 1,0 1-1,1 3 1,-1 1-1,0 2 0,64 14 1,12 13-62,61 12 1046,-155-39-699,0 0 1,1-2-1,-1-1 0,0 0 0,45-8 1,-23-3 49,0-3 0,0-1 0,-1-3 1,-1-1-1,-1-2 0,-1-2 0,45-33 1,-54 33-178,44-39 0,-67 53-225,0 0 1,-1 0 0,1-1-1,-2 0 1,0 0 0,0-1-1,0 0 1,6-18 0,-11 25 47,-1-1 0,0 0-1,0 1 1,0-1 0,-1 0 0,0 0 0,0 1 0,0-1-1,0 0 1,-1 0 0,0 1 0,0-1 0,0 0 0,-3-6 0,-15-27-182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39:16.0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1423 243 9186,'-28'-44'862,"11"17"-381,-1 0 0,-34-39 1,45 59-464,-1 0 0,1 0 1,-1 1-1,0 0 0,-1 0 0,0 1 1,1 0-1,-2 0 0,1 1 0,0 0 1,-1 1-1,-14-3 0,0 2 20,1 2 0,-1 1 0,1 0 0,-1 2-1,0 1 1,1 1 0,-27 7 0,-161 52 359,172-49-330,24-7-39,-51 15 99,2 3 0,-94 49 0,143-64-117,2 1 0,-1 0 0,1 1-1,1 0 1,0 1 0,1 0-1,-19 27 1,0 7 52,-25 53-1,31-54-26,-12 23 32,2 1 0,3 1-1,-22 75 1,45-118-53,1 0 1,2 1-1,0-1 1,2 1-1,1 0 0,2 0 1,0 0-1,2 0 0,1 0 1,1 0-1,13 45 0,14 8 27,3-2 0,54 90-1,-22-43 10,-59-113-46,101 193 38,-75-150-37,65 85 1,-76-114-7,1-2 0,2 0 0,0-1 1,47 33-1,-51-43 1,0-1-1,1-1 1,0-1 0,1-1 0,1-1-1,-1-1 1,36 7 0,-41-11 6,0-2 0,0 0 0,1-1 0,-1-1 0,0 0 0,1-2 0,-1 0 0,0-1 1,0-1-1,0 0 0,-1-2 0,1 0 0,-1-1 0,21-11 0,-19 6 18,0 0 1,-1-1-1,0-1 1,-1-1-1,-1-1 0,0 0 1,-1-1-1,-1 0 1,-1-1-1,0-1 1,13-26-1,-6 4 46,-2-1 1,-2 0-1,-2-2 0,-2 0 0,10-60 1,-10 10 231,2-146 1,-15 168-70,-2 0 0,-4 1-1,-3 0 1,-20-75 0,14 90-42,-2 0 1,-2 2-1,-3 0 1,-2 2-1,-47-73 0,22 51-228,-91-102 0,114 145-27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0 157 16436,'0'-9'514,"0"1"0,1 0 0,0-1 1,3-14-1,-3 20-360,1-1 1,-1 1-1,1 0 1,-1 0-1,1 0 1,0 0-1,0 0 1,1 0-1,-1 0 1,1 0-1,-1 1 1,1-1-1,6-3 1,2-1 186,2 0-1,-1 1 1,1 0 0,0 1-1,0 0 1,0 1 0,26-4-1,-15 5-186,0 1 0,1 0 0,39 4 0,-51-1-146,0 1 0,1 0 1,-1 1-1,0 1 0,0 0 1,-1 0-1,1 2 0,-1-1 1,0 2-1,12 8 0,-20-12-2,0 0 0,0 0 0,0 0 0,-1 0-1,1 1 1,-1 0 0,0-1 0,-1 1 0,1 0 0,0 1-1,-1-1 1,0 0 0,0 1 0,0-1 0,-1 1-1,0-1 1,0 1 0,0 0 0,0 0 0,0 0-1,-1-1 1,0 1 0,0 0 0,-1 0 0,1 0 0,-1 0-1,0-1 1,0 1 0,-1 0 0,-3 7 0,2-4 45,-1-1 1,0 0 0,0 0 0,-1-1-1,0 1 1,0-1 0,0 0-1,-1 0 1,0-1 0,0 0 0,0 0-1,-12 7 1,12-9-64,-1 1 0,1-1 1,-1 0-1,1-1 0,-1 1 0,0-1 0,0-1 0,0 1 0,0-1 1,0 0-1,-1-1 0,1 0 0,0 0 0,-10-2 0,16 2-64,-1 0-1,0 0 0,0-1 0,1 1 1,-1-1-1,0 0 0,1 1 0,-1-1 1,0 0-1,1 0 0,-1 0 0,1 0 1,0 0-1,-1-1 0,1 1 0,0 0 1,0-1-1,0 1 0,0 0 0,0-1 1,0 1-1,0-1 0,0 0 0,-1-2 1,2 1 1,-1 0 1,1 0-1,0 0 1,0-1-1,0 1 1,0 0-1,0 0 1,1 0-1,-1 0 1,1 0-1,0 0 0,0 0 1,2-4-1,15-23-659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22.2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31 133 15027,'-13'-17'5197,"14"17"-5120,1 1-1,0-1 1,0 0-1,0 0 0,0 0 1,0-1-1,-1 1 1,1 0-1,0-1 0,0 1 1,0-1-1,-1 0 1,1 1-1,0-1 0,0 0 1,-1 0-1,1 0 1,1-2-1,1 0 105,-1 1 0,0-1 0,0 1 1,0-1-1,-1 0 0,1 0 0,4-7 0,-7 9-151,1 1 1,-1-1-1,1 0 1,0 0-1,-1 0 1,0 0-1,1 0 0,-1 0 1,0 0-1,1 0 1,-1 0-1,0 0 1,0 0-1,0-1 0,0 1 1,0 0-1,0 0 1,0 0-1,0 0 1,0 0-1,-1 0 0,1 0 1,0 0-1,-1 0 1,1 0-1,-1 0 1,1 0-1,-1 0 0,1 0 1,-1 0-1,0 1 1,1-1-1,-1 0 1,0 0-1,0 1 1,1-1-1,-1 0 0,0 1 1,0-1-1,0 1 1,-2-2-1,1 2-12,0-1 1,0 1-1,-1-1 0,1 1 0,0 0 1,0 0-1,-1 0 0,1 0 0,0 0 1,0 1-1,-1-1 0,1 1 0,0-1 1,0 1-1,0 0 0,0 0 0,0 0 0,0 0 1,-4 2-1,-9 17 17,14-19-33,0-1 1,0 1-1,1 0 0,-1 0 0,1 0 0,-1 0 0,1 0 0,-1 0 0,1 0 0,-1 1 0,1-1 0,0 0 0,0 0 0,0 0 0,0 0 0,-1 0 0,1 0 1,1 3-1,-1-4-2,1 0 1,0 1 0,-1-1 0,1 0-1,-1 1 1,1-1 0,0 0 0,-1 0-1,1 0 1,0 0 0,-1 0 0,1 0-1,0 0 1,-1 0 0,1 0 0,0 0-1,-1 0 1,1 0 0,0 0 0,-1 0-1,1 0 1,-1-1 0,1 1 0,0 0-1,-1-1 1,1 1 0,-1 0 0,1-1-1,-1 1 1,2-1 0,19-15 54,-20 15-44,29-28 277,-28 27-236,-1 0 1,1-1-1,0 1 0,-1-1 1,1 1-1,-1-1 0,0 1 1,0-1-1,0 0 0,0 1 1,-1-1-1,2-5 0,-2 9-45,0-1 0,-1 0 0,1 0-1,0 0 1,0 0 0,0 0 0,0 0 0,0 1-1,0-1 1,0 0 0,0 0 0,-1 0 0,1 0-1,0 0 1,0 0 0,0 0 0,0 0 0,0 0-1,-1 0 1,1 0 0,0 0 0,0 0 0,0 0-1,0 0 1,0 0 0,-1 0 0,1 0 0,0 0-1,0 0 1,0 0 0,0 0 0,0 0 0,-1 0-1,1 0 1,0 0 0,0 0 0,0 0 0,0 0-1,0 0 1,0 0 0,-1 0 0,1 0 0,0 0 0,0-1-1,0 1 1,0 0 0,0 0 0,0 0 0,0 0-1,0 0 1,0 0 0,-1-1 0,1 1 0,0 0-1,0 0 1,0 0 0,0 0 0,0 0 0,0-1-1,0 1 1,0 0 0,0 0 0,0 0 0,-7 10 168,4-4-153,1-1-1,0 1 1,0 0 0,0 0 0,1 0-1,0 0 1,0 0 0,1 0 0,0 9-1,0-13-22,0 0 0,0 0 0,0 0-1,1 0 1,-1 0 0,1 0 0,-1 0-1,1-1 1,0 1 0,0 0 0,0 0-1,0 0 1,0-1 0,0 1 0,0-1-1,1 1 1,-1-1 0,1 1 0,-1-1-1,1 0 1,-1 0 0,1 1 0,0-1-1,-1 0 1,1-1 0,0 1 0,0 0-1,0 0 1,0-1 0,0 1 0,4 0-1,-2-1 2,1 0 0,0 1 0,0-2-1,0 1 1,0 0 0,0-1 0,7-2 0,-9 2-37,-1 1 1,0-1 0,1 0 0,-1 0 0,0 0 0,0-1 0,0 1 0,0 0 0,0-1 0,0 1 0,0-1 0,0 0 0,-1 1 0,1-1 0,-1 0 0,3-4 0,-4 6-20,0 0 1,1 0-1,-1 0 1,0-1-1,0 1 1,1 0-1,-1 0 1,0 0-1,0-1 1,0 1-1,1 0 1,-1-1-1,0 1 1,0 0-1,0 0 1,0-1-1,0 1 1,0 0 0,0-1-1,0 1 1,0 0-1,0-1 1,0 1-1,0 0 1,0-1-1,0 1 1,0 0-1,0-1 1,0 1-1,0 0 1,0 0-1,0-1 1,0 1-1,-1 0 1,1-1-1,0 1 1,0 0-1,0 0 1,0-1-1,-1 1 1,1 0 0,0 0-1,0 0 1,-1-1-1,1 1 1,0 0-1,0 0 1,-1 0-1,1 0 1,0-1-1,-1 1 1,1 0-1,0 0 1,0 0-1,-1 0 1,1 0-1,0 0 1,-1 0-1,-17 4-1515,9-1 570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27.9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 2459 12115,'-1'-3'216,"0"0"0,1 0 1,0 0-1,-1 0 1,1 0-1,0 0 0,0 0 1,1 0-1,-1 0 1,1 1-1,-1-1 1,1 0-1,0 0 0,0 0 1,2-3-1,2-5 119,2 0 0,9-14 0,0 2 7,0-4-45,26-48 550,-22 41-338,1 0 0,2 1 0,29-33 0,10-15 50,58-109 198,-17 23-563,-84 142-186,1 0 1,1 1-1,47-40 1,82-51-3,-117 90-3,-2-1 0,0-1 1,-2-2-1,-1-1 0,-2-1 0,29-44 1,-35 46-5,85-115-13,-89 126 13,1 0 0,0 1 0,1 0 0,1 1-1,26-15 1,146-71 59,6-4 74,29-16 95,-133 74-189,128-75-14,-170 93 1,1 2 1,1 3-1,1 2 0,1 2 1,0 2-1,116-21 0,46-9 40,31-4 379,-229 50-392,58-9 93,-1 3 1,108 1 0,-174 9-188,0-1-1,1 0 1,-1 0 0,0-1-1,1-1 1,-1 0 0,0 0-1,0-1 1,0 0 0,0 0-1,10-7 1,-29 13-1157,2 1 826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39.3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15211,'4'21'1795,"-4"-17"-1689,1-1 0,-1 1 0,1 0 0,0 0 0,0-1 0,1 1 0,-1-1 0,3 6 0,65 111 2235,138 184 0,-196-290-2732,0-1-1,1 0 1,0-1 0,1-1-1,15 11 1,-24-21-1636,-10-7 1213,-8-5-131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39.74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120 635 15475,'-71'10'4801,"71"-10"-4702,-1 0 0,0 0 0,0 0 0,0 0 1,1 0-1,-1-1 0,0 1 0,0 0 0,0-1 0,1 1 0,-1-1 0,0 1 0,1 0 0,-1-1 0,0 0 0,1 1 0,-1-1 0,0 1 0,1-1 0,-1 0 0,1 1 0,-1-1 0,1 0 0,0 1 0,-1-1 0,1 0 0,0 0 0,-1 0 0,1 1 0,0-1 0,0 0 0,0 0 0,0 0 0,0 0 1,0 0-1,-1-40 691,1 28-383,-28-524 2280,28 535-2687,0-1-2,-1 1 0,1 0 0,0 0-1,0 0 1,0-1 0,0 1 0,0 0 0,1 0 0,0-4 0,0 6 0,-1-1 0,1 1 0,0-1 0,-1 1 0,1-1 0,0 1 0,-1-1 0,1 1 0,0 0 0,0 0 0,-1-1 0,1 1 0,0 0 0,0 0 0,0 0 0,0 0 0,-1 0 0,1 0 0,0 0 1,0 0-1,0 0 0,-1 0 0,1 0 0,0 1 0,0-1 0,0 0 0,0 1 0,123 31-1009,-105-26 437,0 1 0,-1 1-1,0 1 1,23 15 0,-18-8-117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0.8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 18 15267,'-2'-18'2965,"-1"30"-297,-2 30-1053,6 87-1125,0-112-483,1 0 0,1-1-1,0 1 1,1-1-1,10 25 1,-14-39 4,1 0-1,0 0 1,0 0-1,-1-1 1,1 1 0,0 0-1,0-1 1,1 1 0,-1-1-1,0 0 1,1 1-1,-1-1 1,0 0 0,1 0-1,-1 1 1,1-1 0,0 0-1,-1-1 1,1 1-1,0 0 1,0 0 0,0-1-1,-1 1 1,5 0 0,-3-2 24,-1 1 0,1 0 1,-1-1-1,1 0 1,0 0-1,-1 1 1,1-1-1,-1-1 1,0 1-1,1 0 0,-1-1 1,0 1-1,0-1 1,0 1-1,0-1 1,4-4-1,4-7 192,0 0 0,0 0 1,-2-1-1,1 0 0,-2-1 0,0 0 0,-1 0 0,0 0 1,-1-1-1,-1 0 0,4-24 0,-11 108 14,3-61-248,1-1-1,0 1 1,-1-1-1,2 1 1,-1-1-1,1 0 1,0 1-1,4 7 0,-5-12 8,0-1 0,0 0 0,0 0 0,0 0 0,0 0 0,0 0 0,0 0 0,0 0 1,0 0-1,0-1 0,0 1 0,1 0 0,-1-1 0,0 1 0,0-1 0,1 1 0,-1-1 0,0 1 0,1-1 0,-1 0 0,1 0 0,-1 0 0,0 0 0,1 0 0,-1 0 0,1 0 0,-1 0 0,0 0 0,1-1 0,-1 1 0,0-1 0,1 1 0,-1-1 0,0 1 0,2-2 0,5-2 5,0-1 1,0 0 0,0 0-1,7-7 1,-9 7-8,10-8 3,-8 6-2,0 0 0,1 0 0,0 1 0,1 0 0,14-6 0,-23 11 0,1 1 1,0-1-1,0 0 1,0 1-1,0 0 1,0-1-1,0 1 1,0 0 0,0 0-1,0 0 1,0 0-1,0 1 1,0-1-1,0 0 1,0 1-1,-1 0 1,1-1-1,0 1 1,0 0-1,0 0 1,-1 0-1,1 0 1,0 0-1,-1 0 1,1 0-1,-1 1 1,1-1-1,-1 1 1,0-1-1,1 1 1,-1-1-1,0 1 1,0 0-1,0 0 1,1 3-1,10 24-3,5 11 23,-15-38-17,-1 0 0,0 1 1,0-2-1,1 1 0,-1 0 1,1 0-1,-1 0 0,1-1 0,0 1 1,0-1-1,0 1 0,0-1 1,4 2-1,-5-2 0,1-1-1,0 0 1,0 0-1,-1 0 1,1 0 0,0 0-1,-1 0 1,1-1-1,0 1 1,-1 0 0,1-1-1,0 1 1,-1-1-1,1 0 1,-1 0 0,1 1-1,-1-1 1,1 0-1,-1 0 1,0 0 0,1-1-1,0 0 1,28-31 21,-27 29-19,14-18 13,-10 13-6,0-1 1,0 1 0,1 1-1,0 0 1,14-12 0,-21 20-11,0-1-1,-1 1 1,1-1 0,0 1 0,-1 0-1,1-1 1,0 1 0,-1 0 0,1-1 0,0 1-1,0 0 1,0 0 0,-1 0 0,1 0-1,0 0 1,0 0 0,0 0 0,-1 0 0,1 0-1,0 0 1,0 0 0,-1 0 0,1 0 0,0 1-1,0-1 1,-1 0 0,1 1 0,0-1-1,-1 0 1,1 1 0,0-1 0,-1 1 0,1-1-1,0 1 1,-1-1 0,1 1 0,-1 0-1,1-1 1,-1 1 0,0 0 0,1-1 0,-1 1-1,1 0 1,-1-1 0,0 1 0,1 1 0,1 5 7,0 0 0,0 0 0,-1 1 0,1 7 0,0-6 7,1 17 8,-3-20-14,1-1 0,-1 1 1,1-1-1,0 1 0,1-1 1,-1 1-1,1-1 0,3 7 0,-4-12 6,-1 1-1,1-1 0,0 0 0,-1 1 0,1-1 0,0 1 0,-1-1 0,1 0 1,0 0-1,0 1 0,-1-1 0,1 0 0,0 0 0,0 0 0,-1 0 1,1 0-1,0 0 0,0 0 0,0 0 0,-1 0 0,1 0 0,0-1 0,0 1 1,-1 0-1,1 0 0,0-1 0,-1 1 0,1 0 0,0-1 0,-1 1 0,1-1 1,0 1-1,-1-1 0,1 1 0,-1-1 0,1 0 0,1 0-110,-1 0 0,1-1 0,-1 1 0,1 0 0,-1-1 0,0 1 0,0-1 0,0 1 0,0-1 0,0 1 0,0-1 0,0 0 0,0 1 0,0-4 0,-1-5-139,-2 0-132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1.7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234 82 17508,'-14'-2'522,"0"0"0,0 1 0,-1 1 0,1 0 0,0 1 0,0 1 0,0 0 0,0 1 0,0 0 0,0 1 0,0 1 1,1 0-1,0 0 0,-14 10 0,16-7-363,11-8-159,0 0 1,0 0 0,0 0-1,0 0 1,0 0 0,0 0-1,0 0 1,0 0 0,0 0 0,0 0-1,0 0 1,0 0 0,0 0-1,1 0 1,-1 0 0,0 0-1,0 0 1,0 0 0,0 0-1,0 0 1,0 0 0,0 0-1,0 0 1,0 0 0,0 0-1,0 0 1,0 0 0,0 0-1,0 0 1,0 0 0,0 0-1,1 0 1,-1 0 0,0 0-1,0 0 1,0 0 0,0 0-1,0 0 1,0 0 0,0 0-1,0 0 1,0 0 0,0 0-1,0 0 1,0 0 0,0 1 0,0-1-1,0 0 1,0 0 0,0 0-1,0 0 1,0 0 0,0 0-1,0 0 1,0 0 0,0 0-1,0 0 1,0 0 0,0 0-1,0 0 1,0 0 0,0 0-1,0 1 1,0-1 0,0 0-1,0 0 1,0 0 0,21-9-52,4-11-20,-21 15 36,1 1 0,0-1 1,1 1-1,-1 0 1,1 1-1,-1-1 1,1 1-1,0 0 1,12-3-1,-17 6 25,0 0-1,1 0 1,-1 1 0,0-1 0,0 0-1,1 1 1,-1-1 0,0 0-1,0 1 1,0 0 0,0-1 0,1 1-1,-1 0 1,0-1 0,0 1-1,-1 0 1,1 0 0,0 0-1,0 0 1,0 0 0,0 0 0,-1 0-1,1 0 1,-1 0 0,1 1-1,-1-1 1,1 0 0,0 2 0,10 40-84,-10-36 79,0-4 17,43 262-67,-41-229 139,-1 0 0,-1 0 0,-3 0 0,0 0 0,-12 51-1,13-82-11,0 0-1,-1 0 1,1 0-1,-1 0 1,0-1-1,-1 1 1,1-1-1,-1 1 1,-6 7-1,8-11-39,0 0 0,0-1 0,1 1 0,-1-1 1,0 1-1,0-1 0,0 1 0,0-1 0,1 1 0,-1-1 0,0 0 0,0 1 0,0-1 1,0 0-1,0 0 0,0 0 0,0 1 0,0-1 0,0 0 0,0-1 0,-2 1 0,1-1 3,0 0 1,1 0-1,-1 0 0,0 0 0,0 0 0,1 0 0,-1 0 0,1-1 0,-1 1 0,1-1 1,0 1-1,-1-1 0,1 0 0,-2-3 0,-3-4 12,1-1 0,0 1 0,1-1 1,0-1-1,0 1 0,1-1 0,0 1 0,1-1 0,0 0 0,1 0 1,0 0-1,1 0 0,0 0 0,3-20 0,0 18-37,0 0 0,0 0-1,1 1 1,1-1 0,0 1-1,1 0 1,0 1 0,1-1 0,0 1-1,1 0 1,0 1 0,11-11-1,86-75-160,-70 67 96,-2-2 1,-1-1-1,35-45 0,-63 72 85,-1-1 0,0 1-1,0-1 1,0 0-1,-1 0 1,0 0 0,0 0-1,0 0 1,1-9-1,-3 14-7,0-1-1,0 1 0,0-1 1,0 1-1,0 0 0,0-1 1,0 1-1,-1-1 0,1 1 1,-1-1-1,1 1 0,-1 0 1,1-1-1,-1 1 0,0 0 1,1 0-1,-1-1 0,-1 0 1,0 1 1,1 0 0,-1 0-1,0 0 1,1 0 0,-1 0 0,0 1 0,1-1 0,-1 1 0,0-1 0,0 1-1,1 0 1,-1-1 0,0 1 0,0 0 0,0 0 0,0 1 0,1-1 0,-4 1 0,0 0-5,1 0 0,-1 0 0,1 1 0,-1 0 0,1 0 0,0 0 1,0 0-1,0 0 0,0 1 0,0 0 0,0 0 0,1 0 1,0 0-1,-1 1 0,1-1 0,0 1 0,-4 8 0,3-6-222,1-1-1,0 1 0,1 0 1,-1 0-1,1 1 0,0-1 0,1 0 1,-1 1-1,1-1 0,1 1 0,-1-1 1,1 11-1,1-16 87,-1 1 0,0 0 0,0-1 0,1 1 0,-1 0 1,1-1-1,-1 1 0,1 0 0,0-1 0,0 1 0,1 2 0,-1-4 80,-1 1 0,1-1 0,0 1 0,-1-1 0,1 1 0,0-1 0,0 1 0,-1-1 0,1 0 1,0 1-1,0-1 0,0 0 0,-1 0 0,1 0 0,0 1 0,0-1 0,0 0 0,0 0 0,-1 0 0,1 0 0,0 0 0,0-1 0,0 1 0,-1 0 0,1 0 0,1-1 0,15-7-950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61 12 16524,'4'-12'1893,"-3"23"-395,-5 26 633,-15 63-54,-12 74-1405,27-137-579,0-11 3,2 1 0,0-1 0,4 42 0,-2-65-83,0-1 0,1 0-1,-1 1 1,1-1 0,0 0 0,-1 1-1,1-1 1,0 0 0,0 0 0,1 0 0,1 2-1,-3-3 5,1 0 0,0 0 0,-1-1 0,1 1 0,0-1 0,0 1 0,-1-1 0,1 1 0,0-1 0,0 1 0,0-1 0,0 0 0,0 1 0,0-1-1,0 0 1,0 0 0,0 0 0,0 0 0,1 0 0,1 0 27,1-1 0,-1 0 0,0 0 1,0 0-1,0-1 0,0 1 0,0-1 0,0 0 0,0 0 0,0 0 0,-1 0 0,1 0 1,4-5-1,17-22 258,-1-1 0,-2-2 0,35-64 0,-48 81-258,31-65-137,-35 72-290,-1 0 1,-1 0-1,1-1 1,-1 1 0,-1-1-1,0 1 1,1-18-1,-4 19-145,0 1-212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2.59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0 17852,'0'26'1784,"1"-4"-1184,3-4-256,5-2 825,1-2-337,4-1-936,1-3-560,-1-5 544,-3-5-168,5 0-129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3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1 239 13579,'0'0'107,"0"1"0,0 0 0,0 0-1,0 0 1,0-1 0,0 1 0,0 0 0,1 0 0,-1-1 0,0 1-1,0 0 1,1 0 0,-1-1 0,1 1 0,-1 0 0,1-1 0,-1 1 0,1-1-1,-1 1 1,1-1 0,-1 1 0,1-1 0,0 1 0,-1-1 0,2 1-1,0 0 102,0 0-1,0-1 1,0 1-1,0-1 1,0 0-1,0 1 1,0-1-1,0 0 1,3-1-1,4 0 386,0 0 0,0-1-1,12-4 1,-6 1 35,-1-1 0,0-1 1,21-11-1,-31 15-479,1 0-1,-1 0 1,1 0 0,-1-1 0,0 0 0,0 0 0,-1 0 0,1 0 0,-1 0 0,0-1-1,0 1 1,0-1 0,3-8 0,-5 12-136,-1-1 1,1 1-1,-1 0 0,1 0 1,-1-1-1,0 1 0,0 0 1,0-1-1,0 1 0,0 0 1,0-1-1,0 1 0,0 0 1,0 0-1,0-1 0,-1 1 1,1 0-1,-1-1 0,1 1 1,-1 0-1,1 0 0,-2-1 1,1 1 6,0 0 0,0 0-1,0 1 1,0-1 0,0 1 0,0-1 0,0 1 0,0-1 0,-1 1 0,1-1 0,0 1 0,0 0 0,-1 0-1,1 0 1,0 0 0,0 0 0,-1 0 0,-1 0 0,-3 1 37,0 1 0,-1-1 0,1 1 0,0 0 0,0 0 0,0 1 1,-9 5-1,6-1-60,0-1-1,1 2 1,0-1 0,0 1 0,1 0 0,0 1 0,0 0 0,1 0 0,0 0 0,1 1-1,-8 17 1,12-26 1,1 0 0,0 0 0,-1 0-1,1 0 1,-1 0 0,1 1 0,0-1-1,0 0 1,0 0 0,0 0 0,0 0-1,0 1 1,0-1 0,0 0 0,0 0-1,0 0 1,1 0 0,-1 0 0,1 2 0,0-2 1,-1 0 1,1-1 0,0 1-1,0-1 1,-1 1 0,1-1-1,0 1 1,0-1 0,-1 1-1,1-1 1,0 0 0,0 1-1,0-1 1,0 0 0,0 0-1,0 0 1,-1 0 0,1 1-1,2-2 1,4 1 3,1-1 1,0 0-1,0-1 0,11-3 1,-15 3-6,68-22 1,-50 15-70,0 1-1,1 1 1,1 1-1,39-5 1,-61 11 55,0 0 1,-1 0 0,1 0-1,0 0 1,0 0 0,0 1-1,0-1 1,-1 0 0,1 1 0,0-1-1,0 1 1,-1 0 0,1 0-1,0 0 1,-1 0 0,1 0-1,-1 0 1,1 0 0,-1 0 0,0 0-1,1 1 1,-1-1 0,0 1-1,0-1 1,1 3 0,1 2-31,0 0 1,-1 0-1,0 0 1,0 1-1,1 9 1,-1-5 58,-2-10-11,0-1 0,0 1 1,0-1-1,0 1 0,0-1 0,0 0 0,1 1 0,-1-1 1,0 1-1,0-1 0,0 0 0,0 1 0,1-1 0,-1 1 1,0-1-1,0 0 0,1 1 0,-1-1 0,0 0 1,0 1-1,1-1 0,-1 0 0,0 0 0,1 1 0,-1-1 1,1 0-1,-1 0 0,0 0 0,1 0 0,0 1 0,10-8 53,6-19 24,-9 6-404,-1 0-1,-1 0 0,7-42 0,-9 40-657,0 0 1,2 1-1,12-32 0,-4 30 136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3.47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87 8 18084,'0'0'56,"0"0"-1,0-1 1,0 1 0,0 0-1,0 0 1,0-1 0,0 1-1,0 0 1,0-1 0,0 1-1,0 0 1,0 0 0,0-1-1,0 1 1,0 0 0,-1 0-1,1-1 1,0 1 0,0 0-1,0 0 1,0-1 0,0 1-1,-1 0 1,1 0 0,0 0-1,0-1 1,0 1 0,-1 0-1,1 0 1,0 0 0,0 0-1,-1 0 1,1-1 0,-1 1-20,1 1 0,-1-1 1,0 0-1,1 1 0,-1-1 1,1 0-1,-1 1 0,1-1 1,-1 0-1,1 1 0,-1-1 1,1 1-1,0-1 0,-1 1 0,1-1 1,0 1-1,-1 0 0,1-1 1,-1 2-1,-5 11 443,0 1 0,1 0 0,0 1 0,-3 17 0,-9 64 230,14-74-516,-17 148 718,18-138-763,2-1-1,1 1 1,6 42-1,-6-71-138,-1-1-1,1 1 1,0 0-1,-1-1 1,1 1-1,0-1 1,1 0-1,-1 1 1,0-1-1,2 2 1,-3-3-7,1-1 0,-1 0 0,0 0 1,0 0-1,0 0 0,0 1 1,0-1-1,1 0 0,-1 0 1,0 0-1,0 0 0,0 0 0,1 0 1,-1 0-1,0 0 0,0 0 1,0 0-1,1 1 0,-1-1 0,0 0 1,0 0-1,0 0 0,1 0 1,-1 0-1,0-1 0,0 1 1,1 0-1,-1 0 0,0 0 0,0 0 1,0 0-1,1 0 0,-1 0 1,0 0-1,0 0 0,0 0 0,1-1 1,5-15 78,-2-12 18,-2-1 0,-1-37 1,-1 53-87,41 43-79,-34-27 68,-1-1 0,0 0 0,1 0 0,-1-1-1,1 0 1,0 0 0,-1 0 0,1-1 0,0 0 0,0-1-1,-1 1 1,1-1 0,0-1 0,-1 1 0,1-1 0,-1 0-1,0 0 1,0-1 0,12-6 0,-12 5 22,0 1 1,0-1-1,0 0 1,-1-1-1,1 1 1,-1-1-1,0 0 0,0-1 1,-1 1-1,0-1 1,0 0-1,0 0 1,0 0-1,-1 0 0,0-1 1,-1 1-1,1-1 1,-1 0-1,1-7 1,-3 12-13,0 0 1,0 0-1,0-1 1,0 1 0,0 0-1,0 0 1,0 0-1,-1 0 1,1 0-1,-1 0 1,0 0 0,1 0-1,-1 0 1,-2-3-1,2 4-8,1 1-1,-1-1 0,1 0 0,-1 1 0,0-1 1,1 1-1,-1-1 0,0 1 0,0-1 1,1 1-1,-1 0 0,0-1 0,0 1 1,0 0-1,0 0 0,1 0 0,-1-1 1,0 1-1,0 0 0,0 0 0,0 0 1,0 0-1,0 0 0,1 1 0,-1-1 1,0 0-1,0 0 0,0 0 0,0 1 1,1-1-1,-1 1 0,0-1 0,0 0 1,1 1-1,-2 1 0,-6 3 5,1 1-1,0 0 1,0 0 0,1 0-1,0 1 1,0 0-1,0 1 1,1-1 0,0 1-1,1 0 1,0 0-1,0 1 1,0-1 0,1 1-1,1 0 1,-3 13 0,4-17-23,0 1 1,1-1 0,-1 1 0,2-1-1,-1 1 1,0-1 0,1 1 0,0-1-1,0 1 1,1-1 0,0 0 0,2 7-1,-1-8-34,-1 0-1,1 0 0,-1-1 0,1 1 1,0-1-1,0 0 0,1 1 0,-1-2 1,0 1-1,1 0 0,0-1 0,0 1 1,0-1-1,0 0 0,0 0 0,8 2 1,28 5-130,6-6-47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 15155,'16'-5'1745,"-14"6"-985,-5 3-288,-9 13 1024,-2 8-408,-3 12-239,-3 7-121,3 8-280,1 0-64,6 2-80,3-2-32,7-12-288,5-7-248,10-15-552,3-10 712,4-17-168,1-10-128</inkml:trace>
  <inkml:trace contextRef="#ctx0" brushRef="#br0" timeOffset="1">412 43 15411,'-13'32'1873,"0"7"-1217,-4 8-304,3 2 1232,4 1-896,1-1-272,9-3-712,3-6-312,5-12 488,1-6-144,1-14-104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5.5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 33 13243,'3'-13'1613,"3"-6"4771,-6 29-5089,-4 59-692,-22 495 2170,26-557-2717,-1-5-32,1 1-1,0-1 1,-1 0 0,1 1-1,0-1 1,1 0 0,-1 1-1,0-1 1,0 0-1,1 0 1,0 1 0,-1-1-1,1 0 1,2 4 0,-3-6-9,1 0 1,-1 0 0,1 0-1,0-1 1,-1 1 0,1 0-1,-1 0 1,1 0 0,-1 0-1,1-1 1,-1 1 0,1 0-1,0 0 1,-1-1 0,0 1-1,1 0 1,-1-1 0,1 1-1,-1-1 1,1 1 0,-1 0 0,0-1-1,1 1 1,-1-1 0,1 0-1,11-17 184,-10 14-140,35-54 376,-12 17-116,47-58-1,-69 95-310,1 0 0,0 1 0,-1-1-1,2 1 1,-1-1 0,0 1-1,1 1 1,5-4 0,-9 6-7,0-1-1,0 1 1,0-1-1,1 1 1,-1 0 0,0-1-1,0 1 1,1 0-1,-1 0 1,0 0 0,1 0-1,-1 0 1,0 0-1,1 0 1,-1 1 0,0-1-1,0 0 1,1 1-1,-1-1 1,0 1 0,0-1-1,0 1 1,0 0-1,0 0 1,1-1 0,-1 1-1,-1 0 1,1 0 0,0 0-1,0 0 1,0 0-1,0 0 1,-1 0 0,1 0-1,0 0 1,0 2-1,2 3-4,0 1 0,0 0-1,-1 0 1,0 0-1,0 0 1,-1 0 0,0 0-1,1 10 1,-2 6-3,-4 30 0,2-31 14,1 34-1,1-55-3,0 0-1,0 0 1,1-1-1,-1 1 0,0 0 1,0-1-1,1 1 1,-1 0-1,0-1 0,1 1 1,-1 0-1,1-1 1,-1 1-1,1-1 1,-1 1-1,1-1 0,-1 1 1,1-1-1,-1 1 1,1-1-1,0 0 0,-1 1 1,1-1-1,0 0 1,-1 1-1,1-1 0,0 0 1,-1 0-1,1 0 1,0 0-1,0 1 1,1-1-1,0 0 11,0 0 0,1 0-1,-1-1 1,0 1 0,0 0 0,1-1 0,-1 1 0,0-1 0,4-1-1,-6 2-20,0 1 3,1-4 5,1-1 0,-1 1 0,1 0 0,0 0 0,0 0 0,0 0 0,3-3 0,1-3 1,8-13-3,41-56 7,-48 69-3,1 0 0,0 0 0,1 1 0,0 1 0,19-14 0,-28 21-4,1-1 0,-1 1 0,0 0 1,1-1-1,-1 1 0,1 0 0,-1 0 0,1-1 0,-1 1 0,1 0 0,-1 0 1,1 0-1,-1 0 0,1 0 0,-1 0 0,1 0 0,-1 0 0,1 0 0,-1 0 1,1 0-1,-1 0 0,1 0 0,-1 0 0,1 0 0,-1 0 0,1 1 0,-1-1 0,1 0 1,-1 0-1,1 1 0,0-1 0,-1 1-3,1 0 0,-1 0 0,1 1 0,0-1 0,-1 0 0,0 0 0,1 0 0,-1 0 0,0 1 0,0-1 0,1 0 0,-1 2 0,-4 38-67,0-21 68,2-1 1,0 1 0,1-1 0,1 1-1,0 0 1,5 23 0,-5-42 3,0 0 0,0 0 0,1 0 0,-1 0 0,0 0 0,1 0 0,-1 0 0,0 0 0,1 0 0,-1 0 0,1 0 0,-1 0 0,1 0 0,0-1 0,-1 1 0,2 1 0,-1-2 1,-1 0 1,0 0-1,1 0 0,-1 0 1,1 0-1,-1 0 1,0 0-1,1 0 0,-1 0 1,1 0-1,-1 0 0,0 0 1,1 0-1,-1 0 0,0-1 1,1 1-1,-1 0 0,0 0 1,1 0-1,-1-1 0,0 1 1,1 0-1,-1 0 0,0-1 1,0 1-1,1 0 0,-1-1 1,0 1-1,3-4 15,-1 0 1,1 0-1,-1 0 1,0 0-1,2-7 0,1-10 66,0-1-1,-1 1 1,1-36-1,-4 12-2989,-1 45 2813,1 0 0,-1 0 0,0 0 0,1 0 0,-1 0 0,0 0 0,0 0 0,1-1 0,-1 1 0,0 0 0,1 0 0,-1 0 0,0 0 0,0 0 0,1 0 0,-1-1 0,0 1 0,0 0 0,1 0 0,-1 0 0,0-1 0,0 1 0,0 0 0,1 0 0,-1-1 0,0 1 0,0 0 0,0-1 0,6-6-810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6.1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 34 16323,'2'-34'2944,"4"73"332,-7 385-1278,-4-167-1076,5-244-949,0 19 587,-2-29-140,-1-20-30,2 5-224,-2-7-31,1 0 0,0-1-1,2 1 1,2-25 0,-2 43-136,0 1 0,0 0 0,0-1 0,0 1 1,1 0-1,-1-1 0,0 1 0,0 0 0,1 0 0,-1-1 0,0 1 1,0 0-1,1 0 0,-1-1 0,0 1 0,1 0 0,-1 0 0,0 0 1,1-1-1,-1 1 0,0 0 0,1 0 0,-1 0 0,1 0 0,-1 0 1,0 0-1,1 0 0,-1 0 0,0 0 0,1 0 0,-1 0 0,1 0 1,-1 0-1,0 0 0,1 0 0,0 1 0,19 5-63,-9-3 37,-1-2 24,1 0 0,-1-1 0,1-1-1,-1 1 1,0-2 0,1 1 0,-1-2 0,0 1 0,0-1-1,0-1 1,-1 0 0,11-5 0,0-2 25,-1 0 0,0-1 0,0-1 0,25-24 1,-32 26 26,-1 0 1,0-1-1,16-23 1,-24 30-16,0 0 0,0 0 0,0-1 1,0 0-1,-1 1 0,0-1 0,0 0 0,-1 0 1,0 0-1,0 0 0,0 0 0,0-12 0,-1 18-27,0-1-1,0 0 0,0 1 0,0-1 0,0 0 0,0 0 0,0 1 0,0-1 1,0 0-1,0 1 0,-1-1 0,1 1 0,0-1 0,0 0 0,-1 1 0,1-1 1,0 0-1,-1 1 0,1-1 0,-1 1 0,1-1 0,0 1 0,-1-1 1,1 1-1,-1 0 0,1-1 0,-1 1 0,0-1 0,1 1 0,-1 0 0,1-1 1,-1 1-1,0 0 0,1 0 0,-1 0 0,0 0 0,1-1 0,-1 1 0,0 0 1,1 0-1,-1 0 0,0 0 0,1 0 0,-1 1 0,0-1 0,1 0 1,-1 0-1,0 0 0,1 0 0,-1 1 0,0-1 0,0 1 0,-4 1 13,0 1 1,0 0-1,1 0 0,-1 1 0,-4 4 0,-6 6-13,2 0-1,0 1 1,0 1-1,2 0 1,0 1-1,1 0 1,0 0-1,1 1 0,1 0 1,1 1-1,-7 30 1,13-45-42,0 0 1,0-1-1,1 1 0,-1 0 1,1 0-1,0 0 0,0-1 1,0 1-1,1 0 1,-1 0-1,1 0 0,0-1 1,0 1-1,1 0 0,-1-1 1,1 1-1,-1-1 1,1 0-1,0 1 0,0-1 1,1 0-1,-1 0 1,1 0-1,-1 0 0,1-1 1,0 1-1,0-1 0,0 0 1,0 0-1,1 0 1,-1 0-1,0 0 0,1-1 1,0 1-1,-1-1 0,1 0 1,7 1-1,1 0-95,0-2 0,0 1 0,20-3 0,5-3-206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6.6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18996,'8'3'1880,"-3"10"-1415,-3 21-209,-2 9 1048,1 19-768,-1 1-208,2 10-280,-2-3-136,-2-7-640,2-4-304,-4-18 816,0-9-152,-2-18-161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7.1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0 257 16444,'3'-9'516,"0"-1"0,0 1 1,1 0-1,0 0 1,1 0-1,0 1 1,0-1-1,1 1 0,10-10 1,2-3 421,2 2-1,24-20 1,-31 29-731,0 1-1,1 0 1,0 1-1,0 0 1,1 1-1,0 1 1,0 0-1,0 1 1,20-4-1,-28 8-167,-1 1-1,1-1 1,0 1-1,0 0 1,-1 0 0,1 1-1,0 0 1,-1 0-1,1 0 1,11 5-1,-14-4-36,1 1 1,0-1-1,-1 1 0,1 0 0,-1 1 1,0-1-1,0 1 0,-1-1 0,1 1 0,-1 0 1,1 1-1,-1-1 0,0 0 0,-1 1 1,3 6-1,-2-5 3,-1 1 0,-1-1 0,1 1 0,-1-1 0,0 1 0,-1 0 0,1-1 0,-1 1 0,-1 0 0,1 0 0,-1-1 0,0 1 0,-1-1 0,0 1 0,0-1 0,0 1 0,0-1 0,-1 0 0,-6 9 0,-3 5 37,-1 0 0,-1 0-1,-1-2 1,-20 21 0,15-18-168,-1-2 0,0 0 0,-1-1 1,-32 20-1,37-32-993,17-6 1091,0 0 0,0 0 0,-1-1 0,1 1 0,0 0 0,0 0 0,0 0 0,-1 0 0,1 0 1,0 0-1,0 0 0,0 0 0,-1 0 0,1 0 0,0 0 0,0-1 0,0 1 0,0 0 0,0 0 0,-1 0 0,1 0 1,0 0-1,0-1 0,0 1 0,0 0 0,0 0 0,0 0 0,0-1 0,-1 1 0,1 0 0,0 0 0,0 0 1,0-1-1,0 1 0,0 0 0,0 0 0,0 0 0,0-1 0,1-1-62,-1 0 0,1 0 0,-1 1 0,1-1 0,0 0 0,0 0 0,0 0 0,0 1 0,0-1 0,0 0 0,1 1 0,1-3 0,18-15-753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7.5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92 1 14859,'-6'43'2395,"-2"0"0,-25 78 0,20-78-1475,1 2-1,-6 50 1,17-93-895,1 1 1,0 0-1,0-1 1,0 1 0,0-1-1,0 1 1,0-1 0,0 1-1,2 2 1,-2-5-19,0 0 0,0 0-1,0 0 1,1 1 0,-1-1 0,0 0 0,0 0 0,0 0 0,1 0 0,-1 0 0,0 0-1,0 0 1,1 0 0,-1 0 0,0 0 0,0 0 0,1 0 0,-1 0 0,0 0 0,0 0-1,1 0 1,-1 0 0,0 0 0,0 0 0,0-1 0,1 1 0,-1 0 0,0 0-1,0 0 1,0 0 0,1 0 0,-1-1 0,0 1 0,0 0 0,0 0 0,0 0 0,1 0-1,-1-1 1,0 1 0,0 0 0,0 0 0,0-1 0,0 1 0,0 0 0,0 0 0,0 0-1,0-1 1,4-5 83,-1 1 0,0-1 0,-1 0 0,1 0 0,2-10 1,8-48 575,-2 0 1,4-122 0,-15 190-983,0 1-1,1-1 1,0 1 0,-1-1 0,1 0-1,3 9 1,-3-12 232,0 0-1,-1 1 1,1-1 0,0 0-1,-1 1 1,1-1 0,0 0-1,0 0 1,0 0 0,0 0-1,0 0 1,0 0-1,0 0 1,1 0 0,-1 0-1,0 0 1,0-1 0,1 1-1,-1 0 1,1-1 0,-1 0-1,0 1 1,1-1-1,-1 0 1,1 1 0,1-1-1,20-4-692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7.99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108 1 15147,'-25'49'2791,"-29"62"2323,48-96-4733,1 1 0,0 0 0,1 0 0,1 0-1,-2 23 1,5-37-362,0-1-1,-1 0 0,1 0 0,0 0 1,0 1-1,0-1 0,0 0 0,0 0 1,0 0-1,1 1 0,-1-1 0,0 0 1,1 0-1,-1 0 0,0 0 0,1 0 1,-1 0-1,1 0 0,0 1 0,-1-1 1,2 1-1,-1-2-9,0 0 0,0 0 0,0 0-1,-1 0 1,1 0 0,0 0 0,0 0 0,0-1 0,-1 1 0,1 0 0,0 0-1,0-1 1,-1 1 0,1 0 0,0-1 0,-1 1 0,1-1 0,0 1 0,-1-1-1,1 1 1,0-1 0,0 0 0,6-7 17,-1 1 1,1-1-1,7-13 0,14-28 95,-3-1 0,25-68 0,-46 106-99,-5 18 5,-5 12-20,-7 26-23,2 1 0,2 0 0,2 0 0,-3 83 0,10-122-33,1 0 0,0 0 1,-1 0-1,2 0 0,-1-1 0,1 1 1,0 0-1,0-1 0,0 1 0,6 8 0,-7-12-11,1-1-1,-1 1 1,0-1-1,1 1 0,-1-1 1,0 0-1,1 0 1,0 1-1,-1-1 0,1 0 1,0 0-1,-1-1 1,1 1-1,0 0 1,0 0-1,0-1 0,0 1 1,0-1-1,0 0 1,0 0-1,0 0 0,0 1 1,0-2-1,0 1 1,0 0-1,-1 0 0,1-1 1,0 1-1,0-1 1,0 1-1,0-1 0,0 0 1,-1 0-1,1 0 1,2-1-1,1-2-29,0 1 0,0-1 0,-1 0 0,0 0 0,1 0 0,-1-1 0,-1 1 0,1-1 0,-1 0 0,4-6 1,16-31-586</inkml:trace>
  <inkml:trace contextRef="#ctx0" brushRef="#br0" timeOffset="1">509 53 14211,'2'-3'776,"-8"0"-776,-1 1-24,2 1 488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8.7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384 95 16243,'1'-2'201,"0"-1"-1,0 1 0,0-1 1,0 1-1,-1-1 0,1 0 0,-1 1 1,1-1-1,-1 0 0,0 1 0,0-1 1,0 0-1,-1 1 0,1-1 0,-1 0 1,1 1-1,-1-1 0,0 1 0,0-1 1,0 1-1,0-1 0,0 1 0,-1 0 1,1-1-1,-1 1 0,1 0 1,-1 0-1,0 0 0,0 0 0,0 1 1,0-1-1,0 0 0,0 1 0,-1-1 1,1 1-1,0 0 0,-1 0 0,1 0 1,-1 0-1,1 0 0,-6 0 0,0-1-49,0 0-1,0 1 0,-1 0 0,1 1 0,0 0 0,-1 0 0,1 1 0,0 0 0,0 1 0,0-1 1,0 2-1,-15 5 0,9-1-128,0 2 0,1 0 0,0 0 1,1 1-1,0 1 0,0 0 0,1 1 1,0 0-1,-14 22 0,13-17-20,1 1 0,1 1-1,1 0 1,0 1 0,2 0 0,-10 36-1,15-49 0,1-1-1,0 1 1,1 0-1,-1-1 0,1 1 1,0-1-1,1 1 1,0 0-1,0-1 0,0 1 1,3 6-1,-3-10 2,0-1-1,0 1 1,1 0-1,0-1 1,-1 1-1,1-1 1,0 0-1,0 1 1,0-1-1,1 0 1,-1 0-1,0-1 1,1 1-1,-1 0 1,1-1-1,0 1 1,-1-1-1,1 0 1,0 0-1,0 0 1,0 0-1,0-1 1,0 1-1,0-1 1,0 1-1,4-1 1,1-1 6,0 1 0,0-1 1,0-1-1,0 0 0,0 0 1,0 0-1,-1-1 0,1 0 1,-1 0-1,0-1 0,0 0 1,0 0-1,-1-1 0,1 0 1,-1 0-1,0-1 0,7-8 1,3-4 75,0-1 1,-1-1 0,-2 0 0,17-32-1,-15 23 110,16-46-1,-26 62-119,-1 0 1,-1 0-1,0 0 1,-1-1-1,-1 1 1,1-19-1,-5 22-34,-2 13-25,-7 20-8,1 8-16,2 0 1,1 0-1,2 1 0,0 0 1,3 0-1,0 54 1,3-78-15,0 0 0,1 0 1,0 0-1,1 0 0,3 11 0,-5-17-20,1 0-1,0 1 0,1-1 1,-1 0-1,0 0 1,1 0-1,-1 1 0,1-2 1,0 1-1,-1 0 1,1 0-1,0 0 0,0-1 1,0 1-1,1-1 1,-1 0-1,0 1 0,0-1 1,1 0-1,3 1 0,1-1-181,1 1-1,-1-2 0,0 1 0,1-1 0,-1 0 0,1 0 0,-1-1 0,1 0 0,-1 0 0,0-1 0,0 0 1,0 0-1,0-1 0,13-6 0,14-12-521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9.16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49 4 19460,'0'0'67,"0"0"-1,-1-1 0,1 1 1,-1 0-1,1-1 1,0 1-1,-1 0 1,1 0-1,-1 0 1,1-1-1,-1 1 1,1 0-1,-1 0 0,1 0 1,0 0-1,-1 0 1,1 0-1,-1 0 1,1 0-1,-1 0 1,1 0-1,-1 0 0,1 0 1,-1 0-1,1 0 1,-1 1-1,1-1 1,0 0-1,-1 0 1,1 1-1,-1-1 0,1 0 1,-1 1-1,-11 18 1047,0 28 112,6 7-936,3 0 0,3 68 0,1-46-97,3-51 126,-4-25-307,0 0 0,0 1 1,0-1-1,0 0 0,0 0 0,0 0 0,0 0 0,1 1 1,-1-1-1,0 0 0,0 0 0,0 0 0,0 0 1,0 1-1,1-1 0,-1 0 0,0 0 0,0 0 1,0 0-1,0 0 0,1 0 0,-1 0 0,0 0 0,0 0 1,0 1-1,1-1 0,-1 0 0,0 0 0,0 0 1,0 0-1,1 0 0,-1 0 0,0 0 0,9-11 303,-4 1-140,-1 0 1,0-1-1,0 1 0,-1-1 0,-1 0 1,2-17-1,2-68 653,-5 92-784,-1-10 38,1 1 1,-2 0-1,0 0 0,0 0 1,-2 0-1,1 0 0,-1 0 1,-11-24-1,7 27-68,2 11-147,5-1 100,0 1 0,0 0 0,-1 0-1,1 0 1,0 0 0,0 0 0,0 0-1,0 0 1,0 0 0,0 0 0,1 0 0,-1 0-1,0 0 1,0 0 0,1 0 0,0 1-1,1 3-194,0-1 0,0 0 0,0-1-1,1 1 1,0 0 0,-1-1-1,1 1 1,1-1 0,-1 0 0,0 0-1,1 0 1,0-1 0,-1 1-1,1-1 1,0 0 0,0 0 0,9 3-1,-4-2-62,1-1-1,-1 0 1,1-1-1,0 0 1,-1 0 0,1-1-1,13-1 1,13-3-573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49.61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155 10 14179,'0'0'88,"0"0"0,0-1 0,0 1 0,0 0 0,0-1 0,0 1 0,0 0 1,0-1-1,0 1 0,0 0 0,0-1 0,0 1 0,-1 0 0,1-1 0,0 1 0,0 0 0,0-1 0,-1 1 0,1 0 0,0 0 0,0-1 0,0 1 0,-1 0 0,1 0 1,0-1-1,-1 1 0,1 0 0,0 0 0,-1 0 0,1 0 0,-1-1 0,-13 3 1337,-14 14 1005,19-7-1900,0 0-1,0 0 0,0 1 1,1 1-1,1-1 0,-12 23 1,13-21-432,0 0 1,1 1 0,1-1-1,0 1 1,1 0 0,0 0-1,1 0 1,0 0 0,1 0-1,1 0 1,1 17-1,-2-29-92,1 0-1,0 0 0,0 0 0,0 0 0,0 0 0,1 0 0,-1 0 0,0 0 0,0 0 0,1 0 0,-1 0 0,0 0 0,1 0 0,-1 0 0,1 0 0,0 0 0,-1 0 0,1-1 0,-1 1 1,1 0-1,0 0 0,0-1 0,0 1 0,-1 0 0,1-1 0,0 1 0,0-1 0,0 1 0,0-1 0,0 1 0,0-1 0,0 0 0,0 1 0,0-1 0,0 0 0,0 0 0,0 0 0,0 0 1,0 0-1,0 0 0,2 0 0,1-1 9,-1-1-1,1 1 1,-1-1 0,0 1 0,1-1 0,-1 0 0,0 0 0,0-1 0,0 1-1,-1 0 1,4-4 0,10-13 66,-1 0 0,0-1-1,-1-1 1,12-26 0,37-95 248,-59 129-398,-12 31-57,-34 115-659,35-107 247,2 0 0,0 1 0,0 32 0,5-56 473,-1 1 0,1 0 0,0-1 0,1 1 0,-1 0 0,1-1 0,-1 1 0,1 0 0,0-1 0,1 1 0,-1-1 0,0 0 0,4 5 0,-5-8 38,1 1 0,-1-1 0,1 1 0,0-1 0,-1 0 0,1 0 0,0 1 0,0-1 0,-1 0 0,1 0 0,0 0 0,0 0 0,-1 0 0,1 0 0,0 0 1,0 0-1,-1 0 0,2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50.05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180 1 21069,'-27'57'2267,"-26"76"0,48-119-1990,-5 12-83,2 1-1,0 0 0,2 1 1,1-1-1,-2 39 0,7-63-190,0 0 1,0 0-1,0-1 0,0 1 0,1 0 0,-1 0 0,1 0 0,-1-1 0,1 1 0,0 0 0,0 0 0,0-1 0,1 1 0,-1-1 0,1 1 0,-1-1 0,4 4 0,-3-5-17,0 1-1,0-1 1,1 0-1,-1 0 1,0 0-1,1 0 1,-1 0-1,1-1 1,-1 1-1,1-1 1,-1 1-1,1-1 1,-1 0-1,1 0 1,-1 0 0,1 0-1,-1-1 1,1 1-1,-1-1 1,4 0-1,37-15-239,-37 13 200,0 0-1,1 1 0,-1-1 0,0 1 1,1 1-1,-1-1 0,1 1 0,0 0 1,-1 0-1,1 1 0,12 1 0,-16 0 43,-1-1 0,0 1 0,0 0 0,1 0-1,-1 0 1,0 1 0,0-1 0,0 0 0,0 1 0,-1 0 0,1-1-1,0 1 1,-1 0 0,1 0 0,-1 0 0,1 0 0,-1 0-1,0 0 1,0 0 0,0 0 0,0 0 0,0 1 0,-1-1 0,1 0-1,-1 1 1,1-1 0,-1 0 0,0 1 0,0-1 0,0 0-1,0 1 1,-1 3 0,0 3 69,0-1-1,-1 1 1,0 0-1,0-1 0,-1 0 1,0 0-1,-7 13 1,5-12 68,0-1 0,-1 0 0,0 0 0,-1 0 0,1-1 0,-1 0 1,-1 0-1,0-1 0,1 0 0,-2 0 0,1-1 0,-15 8 0,18-11-182,0-1 0,1 1 0,-1-1-1,0 1 1,1-2 0,-1 1 0,0 0 0,0-1 0,0 0-1,0 0 1,1 0 0,-1-1 0,0 1 0,0-1-1,0-1 1,1 1 0,-1 0 0,0-1 0,1 0 0,0 0-1,-1-1 1,1 1 0,0-1 0,0 0 0,0 0 0,1 0-1,-5-5 1,4 5-78,1-1 0,0 0 0,0 0 0,0-1 0,0 1 0,1 0 0,0-1 0,0 0-1,0 1 1,0-1 0,1 0 0,-1 0 0,1 0 0,1 0 0,-1 0 0,1-9 0,6-17-808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20084,'22'-9'1613,"0"1"-1,33-7 0,-45 13-1368,-1 1-1,1 0 1,-1 0 0,1 1-1,0 0 1,-1 0-1,1 1 1,15 4 0,-23-5-238,-1 1 0,1-1 0,0 0 1,-1 1-1,1 0 0,-1-1 0,1 1 0,-1 0 0,1 0 1,-1 0-1,1 0 0,-1 0 0,0 0 0,1 0 1,-1 0-1,0 1 0,0-1 0,0 0 0,0 1 0,0-1 1,1 3-1,-2-2-6,0 0 1,0 0-1,1 0 1,-1 0 0,-1 0-1,1 0 1,0 0-1,0 0 1,-1 0 0,1-1-1,-1 1 1,0 0-1,1 0 1,-1 0-1,0-1 1,-1 3 0,-5 6-20,-1 0 0,0 0 0,-1-1 0,-13 13 0,20-21 17,-7 7-4,4-3 0,-1 0 0,1 0 0,0 0 0,-8 11 0,13-15 0,-1 0 0,0 0-1,1 0 1,-1 0 0,1 0-1,-1 0 1,1 0 0,0 0 0,-1 0-1,1 0 1,0 0 0,0 0-1,0 0 1,0 0 0,0 1 0,0-1-1,0 0 1,0 0 0,0 0 0,1 0-1,-1 0 1,0 0 0,1 0-1,-1 0 1,1 0 0,-1 0 0,1 0-1,-1 0 1,1 0 0,0 0-1,-1 0 1,1 0 0,0-1 0,0 1-1,0 0 1,-1 0 0,3 0-1,15 10-221,29 13 0,-33-17 77,1 0 0,-1 1 0,0 1 0,19 15 0,-29-21 133,-1 1 0,0-1-1,0 1 1,0-1 0,0 1-1,0 0 1,-1 0 0,0 0 0,0 1-1,0-1 1,0 0 0,-1 1 0,0-1-1,0 1 1,0 0 0,0-1-1,-1 1 1,1 0 0,-1-1 0,-1 7-1,0-4 105,-1-1 0,1 1-1,-1 0 1,-1-1-1,1 1 1,-1-1 0,0 0-1,0 0 1,-1 0 0,0 0-1,0-1 1,0 0-1,-1 1 1,0-1 0,0-1-1,0 1 1,-1-1 0,1 0-1,-10 5 1,9-5-36,0-1 0,0 0 0,0 0 1,-1 0-1,1-1 0,-1 0 0,1-1 0,-1 1 1,0-1-1,0 0 0,1-1 0,-1 0 0,0 0 1,0 0-1,0-1 0,1 0 0,-1 0 1,0-1-1,-11-4 0,15 4-150,0 1 0,0-1 0,0 0 0,0 0 1,0 0-1,1-1 0,-1 1 0,1-1 0,0 1 0,-1-1 0,1 0 0,1 0 1,-1 0-1,0 0 0,1 0 0,-1 0 0,1 0 0,0 0 0,0-1 0,0 1 0,1-1 1,-1 1-1,1 0 0,-1-1 0,1 1 0,0-1 0,1 1 0,0-6 0,6-26-632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50.4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1 620 18988,'0'1'128,"1"0"-1,0 0 0,0-1 1,0 1-1,0 0 1,0-1-1,0 1 1,0 0-1,0-1 1,0 1-1,0-1 1,0 1-1,0-1 1,1 0-1,-1 1 1,0-1-1,0 0 1,0 0-1,1 0 1,-1 0-1,0 0 0,0 0 1,0 0-1,1 0 1,-1-1-1,0 1 1,0 0-1,0-1 1,0 1-1,0-1 1,1 0-1,42-21 1480,-36 17-1306,15-8 130,-1-1 0,-1 0 1,-1-2-1,31-30 0,-49 45-399,0-1-1,-1 0 0,0 1 1,1-1-1,-1 0 1,0 0-1,0 0 1,0 0-1,0 0 1,0-3-1,-1 5-27,0 0 0,0 0 1,0 0-1,0-1 0,0 1 0,0 0 0,0 0 0,0 0 1,0 0-1,0-1 0,0 1 0,0 0 0,0 0 0,0 0 0,0-1 1,0 1-1,0 0 0,0 0 0,0 0 0,0 0 0,0-1 1,-1 1-1,1 0 0,0 0 0,0 0 0,0 0 0,0 0 0,0-1 1,-1 1-1,1 0 0,0 0 0,0 0 0,0 0 0,0 0 1,-1 0-1,1 0 0,-15 3 83,5 3-81,-1 0 0,1 1-1,0 0 1,1 1 0,0 0 0,0 0 0,1 1-1,0 0 1,0 0 0,-8 14 0,5-5-8,0 1 0,1 0 1,0 0-1,2 1 0,-6 21 0,12-36-2,1 1-1,0 0 1,0 0-1,0 0 1,1-1-1,-1 1 1,1 0-1,2 7 0,-2-12 4,0 1-1,0-1 1,1 0-1,-1 1 1,1-1-1,-1 0 1,1 0-1,0 1 1,-1-1-1,1 0 0,0 0 1,0 0-1,0 0 1,0 0-1,0 0 1,0 0-1,0 0 1,0 0-1,0 0 0,0-1 1,0 1-1,1 0 1,-1-1-1,0 1 1,1-1-1,-1 0 1,0 1-1,1-1 1,-1 0-1,0 0 0,1 0 1,-1 0-1,1 0 1,-1 0-1,0 0 1,1 0-1,-1 0 1,0-1-1,2 0 1,9-2-8,0-1 0,-1-1 1,0 0-1,0 0 0,-1-2 1,1 1-1,-1-1 0,0 0 1,14-15-1,-8 9 4,28-24 63,-2-2 1,-2-2-1,-2-1 1,-1-2-1,-3-1 1,-1-2-1,-2-1 1,-3-2-1,37-87 1,-64 133-53,9-21 71,6-30-1,-14 50-65,-1-1-1,0 0 1,0 1 0,-1-1-1,1 0 1,-1 0 0,-1 1-1,1-1 1,-1 0-1,0 0 1,-2-8 0,2 12-10,0 1 0,0 0 0,0 0 0,0 0 0,0 0 0,0 0 0,0 0 0,0 0 0,0 1 0,0-1 0,0 0 0,0 1 0,0-1 0,-1 0 0,1 1 0,0 0 0,-1-1 0,1 1 0,0 0 0,-1-1 0,1 1 0,0 0 0,-1 0 0,1 0 0,0 0 0,-1 1 0,1-1 0,0 0 0,-1 0 1,1 1-1,0-1 0,-1 1 0,1-1 0,0 1 0,0 0 0,0-1 0,-1 1 0,0 1 0,-8 5 1,0 0 0,1 1 0,0 0 0,0 1 1,-12 15-1,-36 56-9,33-44 8,2 2-1,-33 78 0,49-102 4,1-1-1,1 1 1,1 0-1,0 0 1,0 0-1,2 0 1,0 1 0,0-1-1,1 0 1,1 1-1,0-1 1,7 28-1,-4-32-36,0 0 1,0-1-1,1 1 0,0-1 0,1 0 0,-1-1 0,2 1 1,-1-1-1,16 13 0,-18-17 33,0 0-1,0 0 1,1-1-1,-1 0 1,1 0-1,0 0 1,0-1 0,0 1-1,1-1 1,-1-1-1,0 1 1,1-1-1,-1 1 1,1-2-1,-1 1 1,1-1-1,0 1 1,-1-1 0,1-1-1,5 0 1,17-8-79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54.65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78 146 14155,'-12'-1'889,"6"1"-625,1 0 0,0-1 0,-1 1 0,1-1 0,0-1 0,-1 1 0,1-1 0,0 0 0,-7-4 0,6 0 1045,13 2-356,18 3 130,-21 1-963,227 5 1884,147-3-1680,-208-14-1047,-1-7-1,184-46 1,-246 35 292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55.2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5 170 14707,'-4'16'1128,"14"-6"-608,11-2-175,27 2 327,15-3 8,24-7-8,16-2-16,35-10-24,8-4-104,12-7-216,2-2-39,-3-7-554,-7-1 1810,-7 6-1385,-9 1 88,-34 2-8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58.6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27 16852,'5'-6'973,"11"-14"1606,-9 20-1322,-3 12-64,-2 266 603,-6-135-2418,5-92-825,-1-51 1429,0 0 0,0 0 0,0 0 0,0 0-1,0 0 1,0 0 0,0 0 0,0 0 0,1 0 0,-1 0 0,0 0 0,0 0 0,0 0 0,0 0 0,0 0 0,0 0-1,0 0 1,0 0 0,0 0 0,0 0 0,1 0 0,-1 0 0,0 0 0,0 0 0,0 0 0,0 0 0,0 0 0,0 0 0,0 0-1,0 0 1,0 0 0,0 1 0,0-1 0,0 0 0,0 0 0,0 0 0,0 0 0,1 0 0,-1 0 0,0 0 0,0 0-1,0 0 1,0 0 0,0 0 0,0 1 0,0-1 0,0 0 0,0 0 0,0 0 0,0 0 0,0 0 0,0 0 0,0 0 0,0 0-1,0 0 1,0 1 0,0-1 0,-1 0 0,1 0 0,0 0 0,0 0 0,0 0 0,0 0 0,0 0 0,0 0 0,0 0-1,2-8-231,-2-24-326,-2-11-99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59.1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28 17908,'8'-2'1736,"4"5"-952,2-1-272,6-2 1081,9-2-481,8 1-328,-1-4-120,5 1-192,2-2-79,-4 1-265,-3 0-160,-7 4-369,-5-1-255,-7 2-576,-4 2-152,-9 1 936,-4 1-288,-4 6-177</inkml:trace>
  <inkml:trace contextRef="#ctx0" brushRef="#br0" timeOffset="1">78 192 15323,'-1'13'2089,"5"-3"-1169,12-4-184,7-3 1248,4-2-671,0-1-201,9-5-280,1-1-112,0 0-392,-1 1-264,-9 0-784,-2 4-392,-11 1 872,-4 0-144,-10 6-216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59.5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 1 12443,'-8'33'2064,"4"-3"-1008,11-7-215,8-5 1911,10-9-1232,7-6-127,10-3-257,1-3-144,2-9-288,1 1-240,-1-2-656,-5-3-504,-7 8 608,-5-1-136,-10-11-192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1:59.9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201 0 18932,'-34'44'2399,"23"-31"-1686,-19 28 0,10-7-547,2 1 0,1 0 1,2 2-1,2 0 0,1 0 0,-8 44 1,16-59-153,1 0 0,1 1 0,1-1 1,0 0-1,2 1 0,1-1 1,1 0-1,0 0 0,2 0 1,1 0-1,0-1 0,13 27 0,-15-39-210,1 0 0,0 0 0,1 0-1,0-1 1,0 0 0,1 0-1,0 0 1,12 9 0,-15-14 87,0 0 0,0 0 1,0-1-1,0 0 0,0 1 0,0-2 1,1 1-1,-1 0 0,1-1 0,-1 0 1,1 0-1,-1 0 0,1 0 0,0-1 1,0 0-1,-1 0 0,1 0 1,0-1-1,-1 1 0,9-3 0,24-14-687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0.4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250 238 14619,'13'-7'1913,"-6"8"-961,-6 5-408,-6 10 2184,-7 4-1583,-9 14-545,-4 11-96,-5 12-88,-4 5-64,1 1-80,1-2 8,4-9-200,5-3-264,8-22-624,5-16 544,8-31 88,2-14-128,4-18-168</inkml:trace>
  <inkml:trace contextRef="#ctx0" brushRef="#br0" timeOffset="1">21 255 17836,'1'20'1736,"3"6"-1064,4 1-288,4 1 833,4-1-273,7-3-424,6-4-392,5-5-760,3-8-336,5-10 760,0-6-176,1-8-209</inkml:trace>
  <inkml:trace contextRef="#ctx0" brushRef="#br0" timeOffset="2">489 0 14395,'-1'2'203,"0"1"1,0-1-1,0 0 0,0 1 0,0-1 1,1 1-1,-1-1 0,1 1 1,0-1-1,-1 1 0,1-1 0,0 1 1,1-1-1,-1 1 0,0-1 1,1 1-1,-1-1 0,1 1 0,0-1 1,0 1-1,0-1 0,1 3 0,5 8 666,0-1 0,13 20 0,-14-24-803,17 26 613,22 42-1,-38-61-552,-1-1 1,0 1-1,-1 0 1,-1 0-1,0 1 1,2 19-1,-5-17-42,0 0 1,-2 0-1,0 0 0,0 0 0,-2-1 0,0 1 1,-8 22-1,3-16-241,-1 1 1,-2-2 0,0 1-1,-21 30 1,30-50 131,0 0 0,-1 0 0,0-1 0,0 1 0,0 0 0,-1-1 0,1 0 0,-1 0 0,0 0 0,1 0 0,-1-1 0,-1 1 0,1-1 0,0 0 0,-8 2 0,-20-1-231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0.9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19844,'0'-1'2009,"9"1"-1505,11 0-232,7 0 1024,12 0-680,8 0-192,6 0-328,7 1-168,1 4-752,-5-1-336,-12-2 944,-10 3-176,-25 1-176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1.4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26 18212,'19'10'1552,"11"-5"-1144,7-3-192,14-2 513,5-2-233,9-6-760,-1 1 1800,2 0-1472,-3 0 56,-5-5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6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20996,'1'0'81,"-1"0"0,1 0-1,0 0 1,-1 1 0,1-1-1,-1 0 1,1 1-1,0-1 1,-1 0 0,1 1-1,-1-1 1,1 1 0,-1-1-1,1 1 1,-1-1-1,0 1 1,1-1 0,-1 1-1,1-1 1,-1 1 0,0 0-1,0-1 1,1 1-1,-1 0 1,0-1 0,0 1-1,0 0 1,0-1 0,0 1-1,1 1 1,6 30 534,-6-25-349,7 33 91,-2 1 0,-2 0 0,-1 0 0,-4 45 1,-1-58-301,-2-1 1,0 0-1,-2 0 1,0 0-1,-2 0 1,-2-1-1,-12 26 1,-1-12-711,21-37 616,0 0 0,0 0-1,0 0 1,-1-1 0,1 1 0,-1-1 0,0 0 0,0 0 0,0 0 0,-4 3-1,-7-4-286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3.20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60 16452,'3'-1'3541,"-7"14"-2468,-3 24-412,4-30-654,1 0 1,1 1-1,-1-1 0,1 0 0,0 1 0,1-1 0,0 1 0,0-1 1,0 1-1,1-1 0,0 1 0,1-1 0,2 9 0,-3-15 6,-1-1-1,0 1 0,1 0 1,-1 0-1,1 0 0,-1-1 1,1 1-1,-1 0 0,1 0 1,0-1-1,-1 1 0,1-1 0,0 1 1,0-1-1,-1 1 0,1-1 1,0 1-1,0-1 0,0 1 1,-1-1-1,1 0 0,0 0 1,0 1-1,0-1 0,0 0 1,0 0-1,0 0 0,0 0 1,0 0-1,-1 0 0,1 0 1,0 0-1,0-1 0,0 1 1,0 0-1,0 0 0,0-1 0,-1 1 1,1-1-1,0 1 0,0-1 1,0 1-1,-1-1 0,1 1 1,0-1-1,0-1 0,4-1 128,-1-1 0,0 0 0,0 0 0,0-1 0,-1 1 0,5-7 0,-2 0 164,-1 0 0,0 0-1,-1 0 1,0-1-1,-1 1 1,2-15 0,-4 22-230,0 0 0,0 0 0,-1 0 0,0-1 0,1 1 1,-2 0-1,1 0 0,0-1 0,-1 1 0,0 0 0,0 0 0,0 0 0,-1 0 1,1 0-1,-1 0 0,0 0 0,0 0 0,0 1 0,-1-1 0,-3-4 0,4 7-145,1 0-1,0 0 0,0 0 0,-1 0 0,1 1 0,-1-1 0,1 0 0,-1 1 0,1-1 1,-1 1-1,1 0 0,-1-1 0,1 1 0,-1 0 0,0 0 0,1 0 0,-1 0 0,1 0 0,-4 1 1,-25 11-4237,29-11 3856,2-3-103,5-10-757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1.8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204 68 15939,'0'-1'15,"-2"-6"481,0 1-1,-1-1 1,0 1 0,0 0-1,-1-1 1,-7-8 0,10 13-404,0 1 1,0 0-1,-1 0 0,1 0 1,-1 0-1,1 0 1,-1 1-1,1-1 1,-1 0-1,0 1 0,1-1 1,-1 1-1,0-1 1,1 1-1,-1 0 1,0 0-1,0 0 0,1 0 1,-1 0-1,0 0 1,0 0-1,1 1 1,-1-1-1,0 0 0,1 1 1,-1 0-1,1-1 1,-1 1-1,0 0 0,1 0 1,0 0-1,-1 0 1,-1 1-1,-3 2-22,1 1 0,-1 0 0,1 0 1,0 0-1,0 0 0,0 1 0,1 0 0,-7 12 0,-24 56 32,33-70-88,-4 13 11,0 0 1,1 1-1,1 0 1,1 0-1,-2 18 1,3 0 44,3 57 0,2-71-39,0 0 0,1 0-1,1-1 1,1 0-1,12 28 1,53 98 23,-6-17-95,-56-107 15,0 0 0,-1 1 0,7 42-1,-11-45 59,-2-1 0,0 0-1,-1 1 1,-1-1 0,-1 1-1,-1-1 1,-5 23 0,6-36 19,-1 0 0,-1 0 0,1-1 0,-1 1 1,0-1-1,0 0 0,-1 0 0,0 0 0,0 0 0,0-1 0,-1 0 1,1 1-1,-1-1 0,-1-1 0,1 1 0,-1-1 0,1 0 1,-1-1-1,-1 1 0,1-1 0,0 0 0,-1 0 0,1-1 1,-9 2-1,10-3-276,0 0 1,0 0 0,0-1 0,0 0-1,-7 0 1,11 0 172,0 0-1,0 0 1,0 0 0,0 0-1,-1 0 1,1 0 0,0-1-1,0 1 1,0 0-1,0-1 1,0 1 0,0-1-1,0 1 1,1-1 0,-1 1-1,0-1 1,0 0 0,0 1-1,0-1 1,1 0 0,-1 0-1,0 0 1,1 1 0,-1-1-1,1 0 1,-1 0 0,1 0-1,-1 0 1,1 0-1,-1-2 1,1-9-581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3.9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65 18 17956,'0'0'192,"0"-1"0,1 0 1,-1 0-1,0 0 0,0 1 0,1-1 1,-1 0-1,0 0 0,0 0 1,0 1-1,0-1 0,0 0 0,0 0 1,0 0-1,0 1 0,0-1 0,-1 0 1,1 0-1,-1-1 0,1 2-115,-1 0 0,1 0 0,-1 0 0,1 1 0,-1-1 0,1 0 0,-1 0 0,1 1 0,0-1 0,-1 0 0,1 0 0,-1 1 0,1-1 0,0 1 0,-1-1 0,1 0-1,0 1 1,0-1 0,-1 1 0,1-1 0,0 0 0,0 1 0,-1-1 0,1 1 0,0-1 0,0 1 0,0-1 0,0 1 0,0-1 0,0 1 0,0 0 0,-6 17 399,-34 116 739,37-116-1200,0 0 0,1 0 0,1 0-1,0 0 1,4 31 0,-3-46-18,0-1 0,0 1 0,1 0 0,-1 0 0,1 0 0,0 0 0,0-1 0,0 1 0,0 0 0,1-1 0,-1 1 0,1-1 0,-1 1 0,1-1 0,0 0 0,0 0 0,0 0 0,0 0 0,0 0-1,0 0 1,1 0 0,-1-1 0,1 1 0,-1-1 0,1 0 0,0 1 0,-1-1 0,1 0 0,0-1 0,0 1 0,0-1 0,-1 1 0,1-1 0,0 0 0,0 0 0,0 0 0,0 0 0,0 0 0,0-1 0,0 1 0,-1-1 0,1 0 0,0 0 0,0 0 0,-1 0 0,5-3 0,3-2-309,0 0 0,0-1 1,-1 0-1,0-1 1,0 0-1,-1 0 0,0 0 1,0-1-1,12-20 1,-15 21-157,-1 0 1,1 0 0,-1 0 0,-1-1 0,0 0 0,0 0 0,0 0 0,-1 0-1,-1 0 1,1-1 0,-1 1 0,-1-18 0,0 26 438,0 0 0,0-1 0,0 1 0,0 0 0,-1 0 0,1 0 0,0-1 0,0 1 0,-1 0 0,1 0 0,-1 0 0,1 0 0,-1 0 0,1 0 0,-1 0 0,0 0 0,1 0 0,-1 0 0,0 0 0,0 0 0,0 0 0,0 0 0,0 1 0,0-1 0,0 0 0,0 1 0,0-1 0,0 1 0,-1-1 0,0 1 83,1 0-1,0 0 1,-1 1-1,1-1 1,0 0-1,0 1 1,-1-1-1,1 1 1,0 0 0,0-1-1,0 1 1,0 0-1,0-1 1,-1 1-1,2 0 1,-1 0-1,0 0 1,0 0 0,0 0-1,0 0 1,1 0-1,-1 1 1,0-1-1,1 0 1,-1 0-1,0 2 1,-6 16 758,0 1 0,1 0 0,1 0 0,-5 39 0,6-24-471,3 0 0,2 36-1,-1-66-342,0-1-1,0 1 1,1 0-1,0-1 1,0 1-1,0-1 1,0 1-1,1-1 1,0 0-1,2 5 0,11 2-151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4.7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185 25 17684,'16'-17'1928,"-7"10"-1320,-9 22-216,-3 14 937,-9 15-497,-4 5-200,-2 11-312,-5 3-120,-1-1-72,-2-3-72,3-16-376,1-6-288,5-17 24,4-8 416,5-22-104,3-6-96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5.2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16620,'9'20'1696,"2"6"-952,2 2-224,7 4 672,3-2-135,4-4-209,6-2-224,4-4-776,4-6-464,-1-8 584,-3-2-184,2-6-112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5.6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236 0 16756,'-10'7'306,"1"-1"0,1 2 1,-1-1-1,1 1 0,1 0 1,0 0-1,0 1 0,0 0 1,1 1-1,0-1 1,1 1-1,0 0 0,1 0 1,0 1-1,-5 21 0,3-3 10,1 0-1,1 0 1,2 1-1,2 55 0,5-44-193,1-1-1,2 0 0,2 0 0,25 65 1,5 16-949,-39-119 639,0 1 0,-1 0 0,1-1 0,-1 1 0,0-1 0,0 1 0,0 0 0,0-1 0,0 4 0,0-6 147,0 0 0,0 0 0,0 0 0,0 1 0,0-1 0,-1 0 0,1 0 0,0 0 0,0 0 1,0 0-1,0 0 0,0 1 0,0-1 0,0 0 0,0 0 0,-1 0 0,1 0 0,0 0 0,0 0 0,0 0 0,0 0 0,0 0 0,-1 0 0,1 1 0,0-1 0,0 0 0,0 0 0,0 0 0,0 0 1,-1 0-1,1 0 0,0 0 0,0 0 0,0 0 0,0 0 0,-1 0 0,1-1 0,0 1 0,0 0 0,0 0 0,0 0 0,0 0 0,-1 0 0,1 0 0,0 0 0,-13-14-1158,-77-126-631,25 36 4489,53 88-1974,8 12-373,1 0 0,0-1 0,-1 1 0,2-1 0,-1 0 0,0 0 0,1 0 0,-3-9 0,6 14-262,-1-1 0,1 1 0,-1-1 0,1 1-1,-1-1 1,1 1 0,-1-1 0,1 1 0,0 0 0,-1-1 0,1 1 0,0 0 0,-1 0 0,1-1 0,0 1 0,-1 0 0,1 0 0,0 0 0,-1 0 0,1 0-1,0 0 1,0 0 0,-1 0 0,1 0 0,0 0 0,-1 0 0,2 1 0,1-1 67,61 5 55,-33-2-506,48-2 0,-69-2 291,0 0 0,1-1-1,-1 0 1,0 0 0,0-1-1,-1-1 1,1 1 0,15-10-1,19-15-233</inkml:trace>
  <inkml:trace contextRef="#ctx0" brushRef="#br0" timeOffset="1">590 3 16900,'-3'6'1672,"-7"16"-1000,-2 6-232,-2 14 1113,-6 6-537,7 7-376,4 2-96,5-1-152,4 1-128,3-6-328,8-5-272,11-15-496,1-7-200,7-15 744,4-9-217,6-19-207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6.11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238 0 16868,'0'8'1720,"-9"22"-960,-6 8-272,-11 12 1033,-3 5-369,1 7-384,-1-2-80,2-4-360,4-6-288,3-17-664,2-10-376,13-16 792,2-7-216,-1-23-192</inkml:trace>
  <inkml:trace contextRef="#ctx0" brushRef="#br0" timeOffset="1">0 126 17356,'10'5'2040,"4"11"-1312,1 2-304,1 4 1177,4 5-761,4-6-136,3 1-512,3-3-456,2-11-920,-3-8 1048,-2-14-192,-1-12-152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6.51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16908,'8'8'1760,"-1"10"-1088,0-1-256,4 6 1537,5 3-1041,4 6-384,2 5-88,-4 10-168,-3 2-16,-8 8-64,-3 6-8,-10 2-208,-9-1-368,-13-6 368,-5-8-64,-1-11-8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7.00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271 291 21917,'-15'-3'507,"0"1"1,0 1 0,0 1-1,-25 1 1,33 0-432,0 1 0,0-1 1,0 1-1,1 0 0,-1 1 1,1 0-1,0 0 0,0 0 1,0 1-1,0-1 0,0 1 0,-6 6 1,4-1-45,0-1-1,0 1 1,1 1 0,0-1 0,0 1 0,1 0 0,-5 13-1,7-16-32,1 1 0,0 0-1,1 0 1,0 0 0,0 1-1,1-1 1,0 0 0,0 1-1,1-1 1,1 14 0,-1-20-2,0 1 0,0-1 0,0 0 1,1 0-1,-1 0 0,1 0 0,0 0 1,0 0-1,0 0 0,0 0 0,0 0 0,0 0 1,0 0-1,0 0 0,1-1 0,-1 1 1,1-1-1,-1 1 0,1-1 0,2 2 0,-2-2 1,0 0-1,0-1 0,0 1 0,0-1 1,1 1-1,-1-1 0,0 0 0,0 0 1,0 0-1,1 0 0,-1 0 0,0 0 1,0-1-1,1 1 0,-1-1 0,2 0 0,6-3-3,-1 0-1,0-1 1,0 0-1,0-1 1,0 0-1,-1 0 1,9-9-1,9-11 30,-1-2 0,-1-1 0,-1-1 0,-2-1-1,-1-1 1,-2-1 0,-1 0 0,-1-1 0,-2-1-1,13-49 1,-24 73-1,0 0 1,0-1-1,-1 1 0,-1 0 1,0-1-1,-1-11 0,1 22-18,-1 0-1,0 0 0,0 0 0,0 0 1,-1 0-1,1 0 0,0 0 1,0 0-1,0 0 0,-1 0 1,1 0-1,0 0 0,-1 0 0,1 0 1,-1 1-1,1-1 0,-1 0 1,0 0-1,1 0 0,-1 1 1,0-1-1,-1-1 0,1 2-1,1 0 1,-1 0-1,0 0 0,0 0 0,0 0 1,1 0-1,-1 1 0,0-1 1,0 0-1,0 0 0,1 1 0,-1-1 1,0 0-1,1 1 0,-1-1 0,0 1 1,1-1-1,-1 1 0,0-1 0,1 1 1,-1 0-1,-4 5 6,0-1 0,0 1 0,1 0 0,0 0 0,-4 9 0,-8 20 51,2 0 0,2 2 0,-12 54 0,19-69-124,2 0 0,1 0 0,0 1 0,2-1 0,1 1 0,0-1 0,6 30 0,-5-47-104,-1 1 1,1-1 0,-1 0 0,2 1 0,-1-1 0,0 0 0,1 0 0,0-1 0,0 1 0,1 0 0,3 3 0,-5-6 105,0 0-1,1 0 1,-1 0-1,0-1 1,1 1-1,-1-1 1,1 1-1,-1-1 1,1 0-1,0 0 1,-1 0-1,1-1 1,0 1-1,0-1 1,0 1-1,0-1 1,-1 0-1,1 0 1,0 0-1,0 0 1,0-1-1,5-1 1,28-14-729</inkml:trace>
  <inkml:trace contextRef="#ctx0" brushRef="#br0" timeOffset="1">897 216 16532,'-4'35'2056,"-15"8"-1256,-13 8-336,-2 6 1561,0 1-1185,1-1-136,5-5-656,6-6-336,1-18 336,6-8-96,5-17-112,1-4-32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7.5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0 16740,'8'20'2192,"5"3"-1360,4 1-392,6 2 2289,12 3-2001,-1-2-184,6-1-792,2-3 1288,4-4-960,-2-5 24,2-13 8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6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20084,'13'3'1841,"10"-3"-1289,6 0-232,8-3 744,5 0-304,5-1-488,3-2-424,-7 3-856,-4 0 112,-15 2 616,-8 1-224,-16 3-224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7.9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 63 19500,'-2'4'146,"0"0"-1,0 1 0,0-1 1,1 1-1,0-1 1,0 1-1,0-1 1,1 1-1,-1 0 0,1-1 1,1 8-1,-2 5 80,-2 74 286,3 0 0,22 158 1,-20-235-464,0 2 18,1 0 0,5 18 0,-7-30-23,1-1-1,-1 0 1,0 0 0,1 0-1,-1 1 1,1-1 0,0-1 0,0 1-1,0 0 1,1 0 0,-1-1-1,1 1 1,-1-1 0,1 0-1,5 4 1,-7-6-11,1 1 1,-1 0-1,1-1 0,0 1 0,-1-1 0,1 0 0,0 1 1,0-1-1,-1 0 0,1 0 0,0 0 0,-1 0 1,1 0-1,0-1 0,0 1 0,-1 0 0,1-1 1,0 0-1,2 0 0,28-21 431,-31 21-443,19-16 259,-1-2 0,-1 0-1,-1-1 1,21-29 0,52-95 719,-90 144-995,105-199 848,-89 162-1333,-1 0 0,-2-1 0,12-61 0,-38 130-2036,7-2 1711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8.3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193 94 14939,'0'0'76,"0"0"0,0-1 0,0 1 0,0 0 0,0 0 0,0 0-1,0 0 1,0 0 0,0 0 0,0-1 0,-1 1 0,1 0 0,0 0 0,0 0 0,0 0-1,0 0 1,0-1 0,0 1 0,0 0 0,0 0 0,0 0 0,0 0 0,0 0 0,0-1-1,0 1 1,0 0 0,1 0 0,-1 0 0,0 0 0,0 0 0,0-1 0,0 1 0,0 0-1,0 0 1,0 0 0,0 0 0,0 0 0,0 0 0,1 0 0,-1-1 0,0 1 0,0 0-1,0 0 1,0 0 0,0 0 0,0 0 0,1 0 0,-1 0 0,0 0 0,0 0-1,0 0 1,0 0 0,1 0 0,-15-7 2564,9 6-2496,0 1 1,0 0 0,0 0 0,1 0 0,-1 1-1,0 0 1,0 0 0,1 0 0,-1 0 0,1 1-1,-1-1 1,1 1 0,-1 0 0,1 1 0,0-1-1,0 1 1,0 0 0,0 0 0,1 0 0,-1 0-1,1 1 1,-6 7 0,0 1-155,0 1 1,0 0-1,1 0 1,1 1-1,-10 25 0,14-33 14,-9 30 10,12-33-13,-1-1-1,0 0 1,1 1-1,0-1 1,0 1 0,0-1-1,0 0 1,0 1-1,0-1 1,0 1 0,1-1-1,0 4 1,-1-6-1,1 1 1,-1-1-1,1 0 1,-1 1 0,1-1-1,-1 1 1,1-1-1,-1 0 1,1 1-1,-1-1 1,1 0 0,0 1-1,-1-1 1,1 0-1,0 0 1,-1 0-1,1 0 1,-1 0 0,1 1-1,0-1 1,-1 0-1,1 0 1,0-1-1,-1 1 1,1 0 0,0 0-1,-1 0 1,1 0-1,-1 0 1,1-1 0,0 1-1,-1 0 1,1-1-1,-1 1 1,1 0-1,-1-1 1,1 1 0,-1-1-1,1 1 1,-1-1-1,1 0 1,21-19 23,4-13 20,-1-1 0,27-52 1,-22 37 19,-29 47-64,0 0-1,0 1 1,0-1 0,0 0-1,1 1 1,-1-1 0,1 1-1,-1-1 1,1 1 0,-1 0 0,3-2-1,4 5-35,-2 11-4,-3 0-29,0-1 0,1 0 0,0 1 0,1-1 0,13 22-1,-16-31 57,0-1 0,0 1 0,0-1 0,0 0-1,0 0 1,0 1 0,1-1 0,-1-1 0,1 1-1,-1 0 1,1-1 0,0 1 0,0-1 0,0 0-1,0 0 1,0 0 0,0 0 0,0 0-1,0-1 1,0 1 0,0-1 0,0 0 0,0 0-1,0 0 1,1 0 0,-1-1 0,0 1 0,0-1-1,0 0 1,4-1 0,0-1 12,0 0 0,-1 0 1,1 0-1,-1-1 0,0 0 1,0 0-1,9-8 0,-13 10 37,1 0 1,-1 1-1,-1-2 0,1 1 0,0 0 1,0 0-1,-1-1 0,1 1 0,-1 0 1,0-1-1,0 0 0,0 1 0,0-1 1,0 0-1,0 1 0,-1-1 0,1 0 1,-1 0-1,0 0 0,0 1 1,0-1-1,-1-4 0,-3-10 254,2 11-169,0 0 0,0-1-1,1 1 1,0-1 0,0 1 0,1-1 0,0 0 0,0 1-1,0-1 1,2-8 0,-2 15-123,1-1 0,-1 0 1,0 1-1,1-1 0,-1 0 0,1 1 1,-1-1-1,1 1 0,-1-1 0,1 1 1,-1-1-1,1 1 0,-1-1 0,1 1 0,0 0 1,-1-1-1,1 1 0,0 0 0,-1-1 1,1 1-1,0 0 0,-1 0 0,1 0 0,0-1 1,-1 1-1,1 0 0,1 0 0,22 2-678,-17-1 453,52 3-298,-19-3 193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8.85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164 1 18900,'0'0'82,"1"0"-1,-1 0 1,1 0 0,-1 1 0,1-1-1,-1 0 1,1 0 0,-1 1 0,1-1-1,-1 0 1,0 1 0,1-1-1,-1 0 1,1 1 0,-1-1 0,0 0-1,0 1 1,1-1 0,-1 1-1,0-1 1,0 1 0,1-1 0,-1 1-1,0-1 1,0 1 0,0-1-1,0 1 1,-2 19 1361,-19 26-159,14-33-1046,-83 206 685,76-175-756,2 0-1,2 1 1,-5 50 0,14-82-195,0-1 1,1 0 0,1 1-1,0-1 1,0 0 0,6 20-1,-7-29-12,1 0 0,0-1-1,0 1 1,0 0 0,0-1 0,0 1-1,0-1 1,1 1 0,-1-1 0,1 0-1,0 0 1,0 1 0,0-1 0,0 0-1,0-1 1,0 1 0,0 0 0,1-1-1,-1 1 1,1-1 0,-1 1 0,1-1-1,-1 0 1,1 0 0,0-1 0,0 1-1,-1 0 1,1-1 0,0 0 0,0 1-1,0-1 1,0-1 0,3 1 0,0-1-28,1 0 1,-1-1-1,1 1 1,7-4-1,34-20-364</inkml:trace>
  <inkml:trace contextRef="#ctx0" brushRef="#br0" timeOffset="1">657 156 17740,'0'7'1800,"-16"19"-1096,-7 8-232,-8 12 1153,-4 7-529,-1 7-360,1 3-136,5 2-208,2-11-200,5-10-432,3-6-296,9-18-592,1-12 896,4-21-192,2-11-200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9.27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0 260 19300,'12'13'2113,"-1"1"-1433,5 5-296,5 2 1096,8 2-624,4 0-200,6-3-552,1-4-544,6-8-664,2-6 944,0-8-176,-1-4-152</inkml:trace>
  <inkml:trace contextRef="#ctx0" brushRef="#br0" timeOffset="1">431 0 18148,'15'35'1776,"-2"-7"-1088,-2 4-215,11 2 671,2 4-152,-5 0-264,-1 4-128,-8 5-256,-8 0-112,-9 11-104,-6 3-56,-16 0-8,-2 3-72,-10-9 745,0-2-689,-2-19 104,6-14 8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3.1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338 11 18140,'10'-10'1640,"-7"13"-1064,-5 7-216,-6 15 785,-5 5-225,-7 16-344,-3 3-112,-9 8-152,-2-1-24,1-4-72,-2-5-16,4-5-336,1-8-352,4-11-480,0-9 808,6-14-144,3-7-136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3.57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 18948,'10'-4'1848,"6"8"-1143,1 8-265,9 4 976,2 5-344,8 1-472,3 1-144,-1-1-264,10-1-192,-4-7-784,2-3 1088,-4-8-376,-4-1-72,1-5-64</inkml:trace>
  <inkml:trace contextRef="#ctx0" brushRef="#br0" timeOffset="1">825 43 17948,'-10'9'2064,"10"1"-1408,6-7-312,8-1 1969,10-2-1761,1-2-376,8-1-648,-5 0-264,-3 1 608,-4 1-144,-2 2-128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6.67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186 17 14835,'0'-1'96,"0"0"1,0 0-1,0 1 0,0-1 0,-1 0 0,1 0 0,0 1 1,0-1-1,-1 0 0,1 1 0,0-1 0,-1 1 1,1-1-1,-1 0 0,1 1 0,-1-1 0,1 1 1,-1-1-1,1 1 0,-1-1 0,0 1 0,1-1 1,-1 1-1,1 0 0,-2-1 0,0 1 18,1 0-1,0 0 1,-1 0 0,1 0-1,0 0 1,-1 0 0,1 0-1,0 0 1,-1 1 0,1-1-1,0 1 1,0-1-1,-2 1 1,-1 2 128,0-1 0,0 0 0,0 1 0,0 0 1,1 0-1,-1 0 0,1 0 0,-4 5 0,-5 12 76,0 0-1,2 1 1,0 0 0,2 0 0,-8 27 0,3 1-4,-9 67 0,15-62-202,2 0-1,3 0 1,4 56-1,0-85-39,1-1-1,0 1 1,2-1-1,1 0 1,2-1 0,0 1-1,1-2 1,1 1-1,14 22 1,-15-31-36,2 0 0,-1-1 0,2 0 0,0-1 0,0 0 0,1-1 0,26 17 0,35 17 70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3.97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14803,'3'13'2161,"1"2"-1249,-1 10-392,0 6 2337,-1 9-1969,-1 3-256,-1 3-280,0-1-176,0-4-488,0-4-256,0-14-448,0-5 824,-1-19-705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4.44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17 17388,'9'7'2032,"9"-4"-1024,7-3-367,9-1 1071,5-1-320,7 0-416,0-3-279,-1 2-657,-3 1-489,-9 0 1274,-7 1-857,-25-1-40,-4-5-32</inkml:trace>
  <inkml:trace contextRef="#ctx0" brushRef="#br0" timeOffset="1">24 290 16972,'10'7'2376,"9"-3"-1352,10-4-448,5-4 1777,11-2-1257,0 0-296,3 2-520,-4 0-480,-9 2-904,-7 2 936,-19 5-200,-11 2-144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4.8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38 18356,'7'9'1664,"9"-8"-1168,5-1-168,12-6 321,3-1-537,6-4 136,1-2-56,4 3-256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20404,'11'15'1953,"12"-7"-1337,0-3-272,10-4 904,3-1-376,0-1-976,-3-4 328,-12-5-304,-1 2-64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5.2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158 184 9602,'3'3'7504,"-3"-3"-7385,2-10 4503,-4-5-4238,1 0 0,0 0 0,4-29-1,-1 25-1480,-2-35 1,0 53 1144,0 1 0,0-1 0,0 1-1,0-1 1,0 1 0,0-1 0,0 1 0,0-1 0,0 1 0,0-1 0,0 0 0,-1 1 0,1-1 0,0 1 0,0-1 0,0 1 0,-1-1 0,1 1 0,0 0 0,-1-1 0,1 1 0,0-1 0,-1 1 0,1 0 0,-1-1 0,1 1 0,-1 0 0,1-1 0,0 1 0,-1 0 0,0-1 0,0 2 19,0-1-1,0 0 1,0 0 0,0 1-1,0-1 1,0 1-1,1-1 1,-1 1 0,0-1-1,0 1 1,0 0-1,1-1 1,-1 1-1,0 0 1,0 1 0,-22 31 883,0 11-382,1 1 1,2 0-1,3 2 1,-15 60-1,30-100-529,1-1 0,0 0 1,1 1-1,0-1 0,0 0 0,0 1 1,0-1-1,4 12 0,-4-16-78,1 0 0,-1 0 0,1-1-1,0 1 1,0 0 0,0-1 0,0 1 0,0 0-1,1-1 1,-1 1 0,0-1 0,1 0 0,-1 1-1,1-1 1,-1 0 0,1 0 0,-1 0 0,1 0-1,0 0 1,0 0 0,-1-1 0,1 1 0,0-1-1,0 1 1,0-1 0,0 1 0,0-1 0,0 0 0,0 0-1,0 0 1,0 0 0,2-1 0,9-1-255,0-1 0,-1 0 0,1-1 0,-1 0 0,0-1 0,17-9 0,-21 10 153,37-19-537</inkml:trace>
  <inkml:trace contextRef="#ctx0" brushRef="#br0" timeOffset="1">601 101 18604,'2'6'1872,"-2"4"-1175,-2 1-289,-5 5 1192,-4 5-520,-4 15-496,-5 1-120,-7 5-176,-3-3-55,0-2-57,0 0-24,0-8-264,4-5-385,4-12-743,8-7-856,7-12 1664,5-6-321,-2-10-311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5.69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0 303 17108,'16'9'2216,"-2"1"-1352,8 0-360,1 3 1433,4 0-937,5-2-192,-1-5-856,-1-1-552,-3-5 560,4-1-160,-6-8-128</inkml:trace>
  <inkml:trace contextRef="#ctx0" brushRef="#br0" timeOffset="1">446 1 18892,'-1'17'1832,"-1"6"-1135,-1 1-281,5 11 1136,2 0-496,0 8-432,-2-1-152,-2 7-175,-2 2-41,-9 1-88,-5-1 40,-4-3-384,-4-5-505,-1-12 625,1-6-80,7-15-64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6.1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267 1 18212,'-1'13'1680,"4"5"-984,4 7-240,4 14 801,2 4-265,-1 10-240,-2 2-72,-5 9-192,-5 0-64,-8 6-175,-9 2-41,-16 0-280,-6 2-329,-13-5 513,-4-5-160,-5-9-48,1-6-64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7.39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 62 16508,'3'-5'450,"0"0"0,1 0 0,0 1 0,0-1 1,1 1-1,-1 0 0,1 0 0,0 1 0,0-1 1,0 1-1,0 0 0,10-4 0,-11 6-337,-1 0 1,1 0-1,0 0 0,0 0 0,-1 1 0,1-1 0,0 1 0,0 0 0,0 0 1,0 1-1,-1-1 0,1 1 0,0 0 0,0 0 0,-1 0 0,1 0 1,-1 1-1,1-1 0,-1 1 0,1 0 0,3 3 0,-4-3-86,-1 0-1,1 0 0,-1 0 0,0 1 1,0-1-1,0 1 0,0-1 0,0 1 1,0 0-1,-1 0 0,1 0 1,-1 0-1,0 0 0,0 0 0,0 0 1,0 0-1,-1 1 0,1-1 0,-1 0 1,0 0-1,0 1 0,0-1 0,0 0 1,0 0-1,-1 1 0,0-1 1,0 0-1,1 0 0,-3 5 0,-4 6 30,1 1-1,-2-1 1,0 0-1,-16 21 1,-26 24 71,38-48-111,1 1 1,1 0-1,0 1 0,1 1 1,0-1-1,-11 24 0,20-36-16,-1 1-1,0-1 1,0 1 0,1 0-1,-1-1 1,1 1-1,0 0 1,-1-1 0,1 1-1,0 0 1,0 0-1,0-1 1,0 1 0,0 0-1,1 0 1,-1-1-1,0 1 1,1 0-1,-1-1 1,1 1 0,0-1-1,-1 1 1,1 0-1,0-1 1,0 1 0,0-1-1,0 0 1,0 1-1,1-1 1,-1 0 0,0 0-1,1 0 1,-1 0-1,0 0 1,1 0-1,-1 0 1,1 0 0,0 0-1,1 0 1,6 2-60,1-1 0,-1 0 1,0 0-1,1-1 0,-1 0 0,11-1 1,102-8-150,-54 0 93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9.4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269 133 17212,'13'-18'1209,"14"-25"336,-26 40-1375,1 0-1,-1 0 1,0 0-1,0 0 1,-1 0-1,1-1 1,-1 1-1,1 0 1,-1 0-1,0 0 1,0-1-1,0 1 1,-1-4-1,1 6-112,0 0-1,-1 0 0,1 0 0,0 0 0,0 0 0,-1 0 1,1 0-1,0 0 0,-1 0 0,1 0 0,-1 0 0,1 0 1,-1 0-1,1 1 0,-1-1 0,0 0 0,0 0 0,1 1 1,-1-1-1,0 0 0,0 1 0,0-1 0,1 1 0,-1-1 0,0 1 1,0-1-1,0 1 0,0 0 0,0 0 0,0-1 0,0 1 1,0 0-1,0 0 0,0 0 0,0 0 0,0 0 0,0 0 1,0 0-1,0 0 0,0 1 0,0-1 0,0 0 0,0 1 1,0-1-1,0 0 0,0 1 0,0-1 0,-1 2 0,-3 0 0,0 1-1,1 1 0,-1-1 0,1 1 1,0 0-1,0 0 0,-7 8 0,-4 10-44,1 1-1,1 0 0,1 1 0,-17 48 1,11-15-18,-12 65 1,24-84-218,1-1 0,1 1-1,2 0 1,2 0 0,2 0-1,1-1 1,1 1 0,3-1-1,15 54 1,-29-106-3688,-16-33 2455,10 20 907,-32-85 144,33 79 2004,-11-48 0,23 81-1497,-1 0 0,1 0 0,0 0 0,-1 0 0,1 0-1,0 0 1,0 0 0,0 0 0,0 0 0,0 0 0,0 0-1,0 0 1,0 0 0,0 0 0,0 0 0,0 0 0,1 0-1,-1 0 1,0 0 0,1 0 0,-1 1 0,1-1 0,-1 0 0,1 0-1,1-1 1,-1 1 18,1 1 0,0 0 1,0 0-1,0 0 0,-1 0 0,1 0 0,0 0 0,0 1 0,-1-1 1,1 0-1,0 1 0,0 0 0,-1-1 0,3 2 0,11 4-246,-1-1-1,1 0 0,0-1 0,0-1 1,0-1-1,0 0 0,1-1 1,-1 0-1,0-1 0,1-1 0,-1-1 1,23-4-1,15-10-288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9.9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65 0 15059,'-3'18'1553,"-1"9"-1161,-5 14-112,-1 10 1064,-1 16-784,2 5-48,2 5-32,0-1-40,4-4-40,1-6-15,7-13-297,3-10-264,9-20-481,4-9 2058,3-17-1417,6-8-8,6-15-64</inkml:trace>
  <inkml:trace contextRef="#ctx0" brushRef="#br0" timeOffset="1">542 182 16612,'-8'19'1480,"-11"17"-944,-5 4-216,-8 12 864,0 5-328,-5 3-327,1 0-81,3-7-128,3-5-160,6-14-616,4-7-256,6-18 600,4-9-161,5-9-135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20.3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1 287 16668,'13'20'1688,"1"3"-1024,3 0-280,7 0 848,1-2-247,9-1-649,-1-2-448,3-7 184,-2-2-72,4-8-136</inkml:trace>
  <inkml:trace contextRef="#ctx0" brushRef="#br0" timeOffset="1">495 0 19412,'3'16'1584,"4"3"-1119,0 4-193,5 10 680,-1 7-208,-1 10-264,-4 4-112,-6 5-96,-6 3-48,-7 1-128,-5 0-248,-11-7-2232,2-5 2192,3-15-280,1-7-153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21.0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198 555 15555,'3'-3'263,"-1"-1"0,1 1-1,0 0 1,-1-1 0,0 1 0,0-1-1,0 0 1,0 0 0,-1 0-1,1 1 1,-1-2 0,0 1-1,0 0 1,-1 0 0,1 0-1,-1 0 1,0 0 0,0-1 0,0 1-1,-1 0 1,1 0 0,-2-6-1,1 7-157,0 0 0,0 0 0,0 1 0,0-1 0,0 0 0,-1 1 0,1-1 0,-1 1 0,1-1 0,-1 1 0,0 0 0,0 0 0,0 0 0,-1 0 1,1 0-1,0 0 0,-1 0 0,1 1 0,-1-1 0,1 1 0,-1 0 0,0 0 0,1 0 0,-1 0 0,0 0 0,0 1 0,0-1 0,0 1 0,0-1 0,0 1 0,0 0 0,-3 1 0,0 0-98,1 0 1,0 0 0,0 1-1,0 0 1,0 0 0,0 0-1,0 1 1,1-1 0,-1 1-1,1 0 1,0 1 0,0-1-1,0 1 1,0 0 0,0 0-1,1 0 1,-6 8 0,2 0-91,-1 1 0,2-1 0,-1 1 0,2 1 0,-6 18 0,10-29 57,-13 56-436,13-54 399,0 0 0,1 0 0,0 1 0,0-1 1,0 0-1,1 0 0,0 0 0,0 0 0,2 7 0,-3-11 52,1 0 0,-1 1 0,1-1-1,0 0 1,-1 0 0,1 0-1,0 0 1,0 0 0,-1 0 0,1 0-1,0 0 1,0 0 0,0 0-1,0-1 1,0 1 0,1 0 0,-1 0-1,0-1 1,0 1 0,0-1-1,1 1 1,-1-1 0,0 0 0,0 0-1,1 1 1,-1-1 0,0 0-1,1 0 1,-1 0 0,0 0 0,0 0-1,3-1 1,0 0 13,1 0 0,0-1-1,-1 1 1,0-1 0,1 0 0,-1 0 0,0-1-1,5-2 1,12-13 166,-1-1 1,0-1-1,-1-1 0,27-39 0,-32 42-11,23-36 384,-2 0 0,-2-3 0,-3 0 1,37-103-1,-63 149-480,16-49 205,-18 54-247,-1 0-1,0 0 1,-1 1-1,1-1 0,-1 0 1,0 0-1,-2-12 1,2 18-19,0-1 0,0 0 0,0 0 0,0 1 0,0-1 1,-1 0-1,1 1 0,0-1 0,0 0 0,-1 1 1,1-1-1,0 0 0,-1 1 0,1-1 0,-1 1 1,1-1-1,-1 1 0,0-1 0,1 1 0,-1 0-1,1 0 0,0 0 1,-1 0-1,1 0 1,0 0-1,-1 0 1,1 0-1,0 0 1,-1 0-1,1 0 1,0 0-1,-1 0 0,1 1 1,0-1-1,-1 0 1,1 0-1,0 0 1,0 1-1,-1-1 1,1 0-1,0 0 1,0 1-1,-1-1 1,1 1-1,-16 27-42,-11 33 6,-37 125 1,56-153-187,1 0 0,1 1 1,2 0-1,2 0 0,2 60 1,2-80-234,0 0 1,0 0 0,9 27 0,-9-37 336,-1 1 0,1-1 0,0 1 0,1-1 0,-1 0 0,1 0 0,0 0 0,0 0 0,0 0 1,0 0-1,1-1 0,0 0 0,-1 0 0,7 4 0,13 1-761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21.50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267 0 16219,'0'20'2001,"-2"5"-1297,-10 10-224,-2 7 1265,-5 14-817,-4 1-168,-5 0-296,-3-1-88,3-5-240,1-7-304,2-14-728,4-8 2024,3-22-1168,6-10 8,6-19-56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21.9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17476,'10'15'1608,"6"18"-992,0 6-232,8 10 745,2 1-361,7 3-168,0 0-88,1-7-616,2-5-456,-4-9 512,-6-8-104,-5-12-136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9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34 15747,'-3'-3'201,"0"0"0,1 0 0,-1 1-1,0-1 1,0 1 0,-1-1 0,1 1-1,0 0 1,-1 0 0,1 1 0,-1-1-1,0 1 1,0 0 0,1 0 0,-7-1-1,4 1-77,1 1 0,-1 0-1,0 0 1,0 1 0,0 0-1,0 0 1,1 0-1,-1 0 1,-8 5 0,3-2-62,0 1 0,1 1 0,0 0 0,0 1 1,1 0-1,0 0 0,0 1 0,0 0 1,-13 17-1,12-11 88,0 1 1,1 1 0,0 0-1,-12 32 1,18-40-73,0 1 1,1 0-1,0 0 0,0 0 1,1 0-1,0 0 0,1 0 1,0 0-1,0 0 0,1 0 1,3 13-1,-4-19-48,1 1 1,0-1-1,1 0 0,-1 0 1,0 0-1,1 0 1,0 0-1,0-1 0,-1 1 1,2 0-1,-1-1 0,0 1 1,0-1-1,1 0 0,-1 0 1,1 0-1,4 3 0,-3-4 9,0 1 0,1 0-1,-1-1 1,1 0 0,-1 0 0,1 0-1,-1-1 1,1 1 0,-1-1 0,1 0-1,6-1 1,2-1 78,0-1 0,1 0-1,-1-1 1,-1 0 0,1-1 0,0-1-1,16-10 1,-12 6 119,-2-1-1,1 0 1,18-19-1,-29 25-140,0 0 0,0 0 0,-1 0 0,0-1 0,0 0 0,0 1 0,-1-1 0,0-1 1,0 1-1,0 0 0,-1-1 0,3-12 0,-5 18-103,1 0 0,-1 0 0,0 0 0,0 0 0,0 0 0,1 1 1,-1-1-1,0 0 0,0 0 0,0 0 0,-1 0 0,1 0 0,0 0 1,0 0-1,0 0 0,-1 0 0,1 0 0,0 1 0,-1-1 0,1 0 0,-1 0 1,1 0-1,-1 1 0,1-1 0,-1 0 0,0 0 0,1 1 0,-1-1 0,0 1 1,1-1-1,-1 0 0,0 1 0,0-1 0,0 1 0,0 0 0,1-1 1,-1 1-1,0 0 0,0 0 0,0-1 0,0 1 0,0 0 0,0 0 0,0 0 1,0 0-1,-1 0 0,-2 1-93,1-1 0,-1 1-1,1 0 1,-1 0 0,1 1 0,-1-1 0,1 1 0,-1-1 0,1 1-1,-5 4 1,4-2-5,0-1 1,0 1-1,0 0 0,0 1 0,-5 8 0,0 5-392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09.7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16548,'6'0'2200,"20"5"-1064,3-1-416,14-4 2073,7 1-1345,11-1-632,5 2-79,3-2-449,-6 0-240,-8 1-728,-12-1-169,-23 4 641,-13 1-192,-16 0-88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0.14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4 18628,'17'9'1896,"18"-2"-1303,6-2-225,11-5 728,4 0-472,4-6-888,-1 0 496,-8-1-344,-5 1-184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0.6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209 17 16219,'1'-13'1859,"-8"9"-904,5 4-846,0 1 1,0-1-1,0 1 1,0-1 0,1 1-1,-1-1 1,0 1 0,0 0-1,1 0 1,-1 0-1,0 0 1,-1 2 0,-5 5 133,0 0 1,0 0 0,1 1 0,0 0-1,1 0 1,-9 18 0,-27 66 109,26-49-212,1 1 1,2 1 0,3 0-1,1 0 1,3 1-1,-1 56 1,6-74-222,2 0-1,1 0 1,2 0-1,1-1 1,1 1-1,1-1 1,2 0-1,0-1 1,2 0-1,1 0 1,19 30-1,-22-43 0,0-1 0,14 16 0,25 11-229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12.51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392 162 13299,'5'-14'1025,"13"-47"1622,-17 55-2250,0 1-1,-1 0 1,1-1-1,-1 1 1,0-1-1,0 1 1,-1-1-1,1 1 1,-3-7-1,3 11-316,-1-1 0,1 1 0,0 0 0,-1-1 0,0 1-1,1 0 1,-1 0 0,0 0 0,1-1 0,-1 1 0,0 0-1,0 0 1,0 0 0,0 0 0,0 1 0,0-1 0,0 0 0,0 0-1,-1 1 1,1-1 0,0 0 0,0 1 0,-1-1 0,1 1-1,-2-1 1,0 1 0,-1 0-1,1 0 1,0 0-1,0 1 1,0-1-1,0 1 1,0 0-1,0 0 1,0 0-1,-5 2 1,-5 4 17,0 1 0,1 0 1,-20 17-1,11-5-46,1 0 0,1 2 0,1 0-1,0 1 1,2 1 0,-23 46 0,22-34 22,1 0 1,2 1-1,2 1 0,-11 54 1,18-56-35,1 1 0,2 0 1,2-1-1,1 1 1,1 0-1,2-1 0,14 56 1,13 20-26,48 112 0,-41-121 35,-23-62 123,-2 0 0,-2 2 1,10 67-1,-19-92-52,-1-1 0,-1 1 0,0 0-1,-1-1 1,-1 1 0,-1 0 0,-1-1 0,0 0-1,-1 0 1,-1 0 0,-13 27 0,11-29 27,-1 0 0,0-1 0,-1 1 0,-19 19 0,25-29-101,0-1 0,-1 0 0,1 0-1,-1 0 1,0-1 0,0 0 0,0 0 0,-1 0 0,1-1 0,-1 1 0,0-1-1,1-1 1,-1 1 0,0-1 0,0 0 0,-9 0 0,11 0-46,0-1 1,0-1-1,0 1 0,0 0 1,0-1-1,0 0 0,1 0 1,-1 0-1,0 0 0,1-1 1,-5-1-1,7 2-52,0-1 1,0 1-1,-1 0 1,1 0-1,0 0 0,0-1 1,0 1-1,0-1 1,1 1-1,-1-1 0,0 1 1,1-1-1,-1 1 1,1-1-1,-1 1 0,1-1 1,0 0-1,-1 1 1,1-1-1,0 0 0,0 1 1,0-1-1,1 0 1,-1 1-1,0-1 0,0 0 1,1 1-1,0-3 1,8-20-262,4-12-93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22.47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35 172 17340,'-2'1'278,"1"0"0,-1 1 0,1-1 0,0 1 0,-1-1 0,1 1 0,0 0 0,0 0 1,0 0-1,0-1 0,0 1 0,1 0 0,-1 0 0,1 0 0,-1 2 0,-7 36 860,8-35-895,-9 74 738,9-69-887,0 0 0,0 0-1,1 0 1,0 0-1,1 0 1,3 9 0,-5-17-74,0-1 1,1 1 0,-1-1 0,1 0 0,-1 1-1,1-1 1,0 0 0,0 1 0,-1-1-1,1 0 1,0 0 0,0 0 0,0 1 0,0-1-1,0 0 1,1 0 0,-1-1 0,0 1 0,0 0-1,1 0 1,-1-1 0,0 1 0,1 0 0,-1-1-1,0 1 1,1-1 0,-1 0 0,1 0-1,-1 1 1,1-1 0,-1 0 0,1 0 0,-1 0-1,1-1 1,-1 1 0,1 0 0,-1 0 0,1-1-1,-1 1 1,0-1 0,1 1 0,-1-1-1,0 0 1,2-1 0,5-2 94,-1 0 0,0-1 1,0-1-1,-1 1 0,0-1 0,9-10 0,1-3 170,-1 0 0,-1-2-1,-1 1 1,16-38 0,-23 46-177,-1-1 0,0 1 1,-1-1-1,-1 0 0,0-1 0,-1 1 0,0 0 1,-1-1-1,-2-26 0,1 36-97,-1 0 0,1 0-1,-1 0 1,0 0 0,0 0 0,-1 0-1,1 0 1,-1 1 0,0-1 0,1 1-1,-2-1 1,1 1 0,0 0 0,-1 0 0,1 0-1,-1 0 1,0 0 0,0 0 0,0 1-1,-1 0 1,1-1 0,-8-2 0,7 3-64,0 1 0,0 0 0,-1 0 0,1 0 0,-1 1 0,1 0 0,-1-1 1,1 2-1,-1-1 0,1 0 0,-1 1 0,1 0 0,0 0 0,-1 0 1,1 1-1,0-1 0,0 1 0,0 0 0,0 0 0,-5 3 0,4-2-184,0 1 0,1-1-1,-1 1 1,1-1-1,-1 1 1,1 0 0,0 1-1,1-1 1,-1 1 0,1 0-1,0 0 1,-5 10-1,6-3-439,9-8-146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23.24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 16 16772,'3'-15'4112,"-3"23"-554,-4 26-1492,-1-4-1910,1 0 0,2 0 0,0 0 0,3 0 0,4 40 1,-5-67-159,0 0 0,1-1 0,0 1 0,-1-1 0,1 1 0,0-1 0,0 0 0,0 1 0,1-1 1,-1 0-1,0 0 0,1 1 0,0-1 0,-1 0 0,1-1 0,0 1 0,0 0 0,0-1 1,0 1-1,0-1 0,1 1 0,-1-1 0,0 0 0,1 0 0,3 1 0,-2-1-67,0-1-1,0 1 1,0-1-1,0 0 1,0-1-1,0 1 1,0-1-1,0 0 1,-1 0-1,1 0 1,0 0-1,0-1 1,-1 1-1,1-1 1,-1 0-1,5-3 1,7-5-611,-2-1 0,1 0-1,-1-1 1,-1 0 0,0-1 0,-1 0 0,0-1 0,-1 0 0,0-1 0,-2 0 0,0 0 0,0-1 0,6-20 0,-13 31 442,0 0 0,0 0 0,-1-1 0,1 1 0,-2-6 0,2 11 248,-1 0 1,0-1 0,0 1 0,0-1 0,0 1 0,0-1 0,0 1-1,0-1 1,0 1 0,0-1 0,0 1 0,-1-1 0,1 1-1,0-1 1,0 1 0,0-1 0,-1 1 0,1 0 0,0-1 0,0 1-1,-1-1 1,1 1 0,0 0 0,-1-1 0,1 1 0,0 0 0,-1-1-1,1 1 1,-1 0 0,1 0 0,-1-1 0,1 1 0,0 0 0,-1 0-1,1 0 1,-1-1 0,1 1 0,-1 0 0,1 0 0,-1 0 0,1 0-1,-1 0 1,1 0 0,-1 0 0,1 0 0,-1 0 0,1 1 0,-1-1-1,1 0 1,-1 0 0,1 0 0,-1 0 0,1 1 0,0-1 0,-1 0-1,1 0 1,-1 1 0,1-1 0,0 0 0,-1 1 0,1-1 0,0 1-1,-1-1 1,1 1 0,-5 3 271,1 1 1,0 0-1,0 0 0,0 0 0,0 0 0,1 1 1,0-1-1,-5 12 0,-15 53 1569,20-60-1604,-6 21 3,2 0-1,0 0 0,3 1 0,0-1 0,2 57 0,6-61-359,4-16-102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3T10:42:24.4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1 394 13587,'1'2'50,"1"-1"1,-1 1 0,1-1-1,-1 0 1,1 0-1,0 1 1,-1-1 0,1-1-1,0 1 1,0 0-1,0 0 1,0-1-1,3 2 1,32 3-161,-18-3 131,234 31 305,302-2 1,266-47 349,505-61-475,-425 21-126,1711-57-368,6 38-74,-1755 52 361,7254-97 4465,-6699 120-4532,-1044 2 53,-65-2-55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7:04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329 593 12780,'0'0'128,"-8"0"-10,-49-1 127,56 1-186,2 6-129,0 0 1,0 0-1,1 0 1,-1 0-1,1 0 0,5 9 1,8 32 43,-11-5 48,-1 1 0,-2 0 0,-3 0 0,-1 0 0,-12 62 0,-67 211 174,37-154-155,36-129-38,-87 367 315,78-303-210,4 1 1,-1 117-1,14-183-82,1 0 0,2 0 0,0 0-1,13 53 1,-13-78-37,0 1 0,1 0 0,0-1 1,0 0-1,1 1 0,0-1 0,0-1 0,1 1 0,-1-1 0,2 1 0,-1-1 0,1-1 0,-1 1 0,1-1 0,1 0 0,-1 0 0,1-1 0,0 0 0,0 0 0,0-1 0,1 0 0,-1 0 1,1 0-1,8 1 0,36 5 28,62 4 0,16 2 34,594 97-270,-362-59-624,336 36 841,-541-70 73,744 50 511,-760-67-528,695-3 79,-62-49 155,-498 21-198,152-11-14,-194 25-76,260-50 0,-152-5 19,275-50 111,-533 107-114,-28 6-33,83-24 0,-121 26 19,-1-1 0,1-1 0,-1-1 0,-1-1 0,1 0 0,-1-1 0,-1 0 0,23-21 0,-17 9 57,0 0 0,-2-2 0,0 0 0,-2-1 1,0-1-1,12-28 0,67-174 1078,-40 87-739,-54 136-397,182-449 164,-147 347-132,-5-2 1,24-149-1,-43 165-33,5 1 0,3 1 0,55-147 0,-62 206 5,-6 14 7,0 0 1,-1 0 0,-1 0 0,0-1 0,-1 0 0,-2-1-1,3-31 1,-6 50-1,0-1 1,0 1-1,0-1 0,0 0 0,0 1 0,-1-1 0,1 1 1,0-1-1,-1 1 0,0 0 0,1-1 0,-1 1 0,0-1 1,1 1-1,-1 0 0,0 0 0,0-1 0,0 1 0,0 0 1,-1 0-1,1 0 0,0 0 0,0 0 0,-1 0 0,1 1 1,0-1-1,-1 0 0,1 1 0,-1-1 0,-2 0 0,-5-1 70,1 1-1,-1 0 0,0 0 0,-15 2 1,6-1-76,13-3 0,0 0-1,0-1 0,0 1 0,0-1 1,0 0-1,1-1 0,-1 1 0,-4-8 1,-2 0-16,-7-4-69,-2 0 0,1 2 0,-2 0 1,0 1-1,0 1 0,-1 1 0,-1 1 1,0 1-1,0 1 0,-28-6 0,-34-4 78,-132-11-1,145 22 12,-119-6-36,-250 14-1,-468 73 28,328-18 9,-1117 14 59,-278-3 54,1435-39 5,-322 28 149,840-54-301,-67 9 87,82-9-134,0 0-1,0 0 1,0 0 0,0 1-1,1 1 1,-1-1 0,1 1-1,-9 6 1,1 13-1005,15-22 954,0 0-1,-1-1 1,1 1 0,0 0 0,0 0 0,-1-1-1,1 1 1,0 0 0,0 0 0,0-1-1,0 1 1,0 0 0,0 0 0,0-1 0,0 1-1,0 0 1,1 0 0,-1-1 0,0 1 0,0 0-1,1 0 1,-1-1 0,0 1 0,1 0-1,-1-1 1,1 1 0,-1-1 0,1 1 0,-1-1-1,1 1 1,-1 0 0,1-1 0,1 1 0,11 1-4347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7:12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6000 1196 9289,'-21'-24'78,"-1"0"0,-1 2 0,-1 1 1,-44-30-1,-117-60 453,109 68-460,-171-78-474,58 32 160,-261-105 266,214 99 151,73 30-22,-2 7-1,-309-65 0,171 65-60,-406-27 0,-78 73 159,711 18-255,0 2-1,1 4 1,0 4-1,0 2 0,2 4 1,1 3-1,0 3 1,3 3-1,0 3 0,2 3 1,2 3-1,2 3 0,1 3 1,3 2-1,1 3 1,3 2-1,3 2 0,-65 89 1,30-20 46,6 4 1,6 4 0,6 2-1,-65 178 1,115-255 1,2 0-1,3 1 1,2 1 0,3 0-1,3 0 1,2 1 0,3-1 0,3 1-1,2 0 1,2-1 0,24 98-1,97 322-27,38-12-136,342 524-13,-455-905 212,3-2 0,4-3-1,3-2 1,4-3 0,3-4-1,3-2 1,3-3 0,96 64-1,-3-23 120,242 114 0,199 51-45,-285-132 263,84 20-102,-301-128-213,213 36 0,288 0 122,184 30-134,-585-65 116,1-8 1,248-3-1,-290-25-140,-2-7 1,1-8-1,193-44 0,-268 40-53,0-4 0,-2-5 0,148-70 0,-189 76-34,-3-2 0,0-2 1,-1-2-1,-2-1 0,-1-3 1,-2-1-1,-1-2 0,41-53 1,-28 19 66,-3-2 0,-3-2 0,36-85 0,-31 43 44,51-179 0,-66 155-64,-5-2 0,16-233 0,-28-296 0,-18 603-218,-4 0 0,-3 0 1,-3 1-1,-2 0 0,-4 1 0,-3 1 0,-2 0 1,-3 2-1,-62-113 0,26 75 116,-3 3-1,-103-120 1,-184-155 980,236 271-872,-3 6-1,-5 5 0,-203-116 1,-434-176-41,-326-36-4030,954 379-1580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7:21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6527 1408 12588,'-11'-6'854,"-187"-140"-2452,130 94 468,24 21 722,-1 2 0,-2 2 1,-58-24-1,-157-52 1244,134 55-222,98 37-571,-932-348 1030,-23 65-225,-244 66 12,1086 215-866,-1 5 1,0 7 0,0 6-1,-168 28 1,191-13 46,0 6 0,2 6 0,1 4 0,2 6 0,-132 66 0,211-88-73,0 1 1,2 2 0,0 2 0,2 0 0,1 3 0,1 1 0,1 1 0,1 1 0,2 1 0,2 2 0,1 1-1,1 0 1,2 2 0,2 1 0,1 0 0,-14 48 0,-26 117-292,-59 407 0,107-534 340,4 0 1,3 0-1,3 1 0,4-1 1,3 0-1,3-1 1,29 109-1,262 717 266,-246-775-252,7-3 0,4-2 0,6-4 0,109 138 0,-48-94 21,7-6-1,179 154 0,-174-187 7,5-6 0,268 156 0,-171-137 64,293 114-1,-257-142-73,5-12 0,4-13 0,456 68 0,-118-69-89,-442-67 16,257-13 0,-361-8 37,-1-3-1,-1-3 1,0-5-1,-1-2 1,0-5-1,143-64 1,-163 59 6,-2-3 0,-1-2 1,-2-3-1,-1-2 0,-2-3 1,-3-1-1,-1-3 0,83-104 1,-85 84 121,-3-2 0,-3-2 0,-3-1 0,-3-2 0,-4-2 1,-3-1-1,30-134 0,143-796 404,-184 883-449,-6-2 0,-6 1 0,-15-185-1,1 237 4,-3 0 0,-3 1 0,-4 0-1,-2 2 1,-4 0 0,-3 2-1,-2 0 1,-79-124 0,38 89-479,-5 2 0,-4 4 0,-5 3 0,-139-119 0,118 118-1604,-1 1-1400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9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15579,'12'33'1521,"-9"0"-1017,-2-1-216,2 2 888,0 1-720,0-8-256,0-4 24,5-10-248,2-8-32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7:22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29 5317,'-6'-22'3658,"4"15"1975,-2 28-4354,1 14-2426,1-1-1,4 41 1,0-8-2602,-2-26 658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7:23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8488,'0'0'929,"0"71"-833,0-39-96,0 2-128,0-2-449,2-2-640,3-2 128,3 2-801,-5-2-1377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7:23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2723,'0'0'3694,"0"9"-1628,5 261 1884,-5-269-3964,0 0 0,0-1-1,0 1 1,0 0 0,0 0 0,0 0 0,0-1-1,0 1 1,0 0 0,0 0 0,0 0-1,1-1 1,-1 1 0,0 0 0,1 0 0,-1-1-1,0 1 1,1 0 0,-1-1 0,1 1-1,-1 0 1,1-1 0,-1 1 0,1-1-1,0 1 1,-1 0 0,1-1 0,0 0 0,-1 1-1,1-1 1,0 1 0,-1-1 0,1 0-1,0 0 1,0 1 0,0-1 0,-1 0 0,1 0-1,0 0 1,0 0 0,0 0 0,-1 0-1,1 0 1,1 0 0,0-1-190,-1 1-1,1-1 1,0 1-1,-1-1 1,1 0-1,0 0 1,-1 0-1,1 0 1,-1 0-1,0 0 1,1 0-1,-1 0 1,0 0-1,1-1 1,-1 1-1,0-1 1,0 1-1,0-1 1,1-2-1,0-2-146,0 1 1,0-1-1,-1 0 0,1 1 0,-1-1 0,0-8 1,-1 3-1503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7:24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57 7687,'0'0'1628,"-3"-8"-474,-11-40 1349,21 347-2192,10-97-5047,-10-135 2467,-1 2-326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7:24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1281,'0'14'5467,"0"331"-1528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7:54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682 17 6854,'-17'-4'739,"0"0"0,-1 0 0,1 2 0,0 0 0,-1 1 0,-34 3 0,44-1-678,1 0-1,0 1 0,0 0 1,0 0-1,0 0 0,0 1 1,1 0-1,-1 0 0,1 1 1,0 0-1,0 0 0,0 0 1,0 1-1,1 0 0,-1 0 1,1 0-1,1 1 0,-1-1 1,-5 10-1,-23 46 8,2 1 0,-31 90-1,-29 137-10,37-110-50,17-57 272,6 2 1,-16 137-1,40-183-430,3 1 0,4-1 1,10 85-1,48 233-743,-33-246 763,-14-85 71,3-1 1,2 0 0,42 101 0,-41-126 21,2-2 0,1 0 0,2-1 0,1-2 1,2 0-1,54 56 0,49 50 53,49 44-35,-167-175 61,1 0 0,0-1 0,0 0 0,1-1 0,0 0 0,0-1 1,1 0-1,0-1 0,14 3 0,-21-6 27,1 0 1,0-1-1,0 0 0,0-1 1,0 0-1,1 0 0,-1 0 1,0-1-1,0 0 0,-1 0 0,1-1 1,0 0-1,0 0 0,-1-1 1,1 0-1,-1 0 0,0 0 1,1-1-1,5-5 0,8-8 182,-1-1 1,0 0-1,-2-2 0,0 0 0,-2-1 1,24-39-1,-14 12-72,-1-1-1,20-62 1,-30 67-363,-2 0 1,-2-1-1,-2 0 0,3-64 0,-11-186-735,-1 252 1034,-54-860 1136,11 607-660,-2-19 891,42 268-1345,-2 0 0,-2 1 0,-2 0 0,-2 0 1,-2 1-1,-2 0 0,-1 2 0,-3 0 0,-48-77 0,54 97-89,-2 1 0,0 0 0,-1 2 0,-1 0 0,-28-24 0,36 36-334,0 1-1,0 0 1,0 1-1,-1 0 1,0 1-1,-1 0 1,1 1-1,-1 0 1,0 1-1,0 0 1,0 1-1,0 0 1,0 1-1,-13 0 1,9 1-1362,0 1 1,0 1 0,-27 6 0,19-1-2687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01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0 192 4869,'0'0'8445,"9"1"-8034,21-1-13,-1-1-1,50-7 1,23-2-294,801-46-291,-105-47 796,-758 97-646,59-2-1,-98 8-458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40.0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748 0 10890,'0'0'6118,"-8"13"-5878,-76 132 728,-393 742 1219,370-637-1947,89-199-1002,1 1 1,-18 103 0,35-153 262,-2 9-75,4-7-4508,2-4-2093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41.1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92 217 4164,'0'0'7378,"-8"3"-6599,-11 3-308,-19 6 1480,11-4 5535,47-37-6029,59-64-972,24-30-115,-103 123-379,0 0 1,0 0 0,0 0 0,0 0 0,0 0 0,0 0 0,0 0 0,0 1-1,0-1 1,0 0 0,0 0 0,0 0 0,0 0 0,0 0 0,0 0 0,0 0-1,0 0 1,0 0 0,1 1 0,-1-1 0,0 0 0,0 0 0,0 0 0,0 0-1,0 0 1,0 0 0,0 0 0,0 0 0,0 0 0,1 0 0,-1 0-1,0 0 1,0 0 0,0 0 0,0 0 0,0 0 0,0 0 0,0 0 0,0 0-1,1 0 1,-1 0 0,0 0 0,0 0 0,0 0 0,0 0 0,0 0 0,0 0-1,0 0 1,0 0 0,1 0 0,-1 0 0,0 0 0,0 0 0,0-1 0,-2 21-109,-8 25 232,9-42-107,-83 352 390,84-354-284,-1 6-1331,1-9-2160,1-11-161,-1-8-1763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41.5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73 11435,'0'0'10100,"10"2"-8664,5 0-935,0-1 0,0 0 0,0-1 0,0 0 1,28-5-1,90-23 606,-44 7-1142,-54 15-299,19-3-1747,-21-1-6480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1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56 13747,'2'-1'213,"0"0"-1,0 0 1,-1 0 0,1-1 0,0 1-1,0-1 1,-1 1 0,1-1-1,-1 0 1,0 1 0,0-1 0,1 0-1,0-3 1,-2 5-127,1-1-1,-1 0 1,0 0 0,0 1-1,0-1 1,0 0 0,0 0-1,0 0 1,0 1 0,0-1-1,0 0 1,0 0 0,0 0-1,0 1 1,0-1 0,-1 0 0,1 0-1,0 0 1,-1 1 0,1-1-1,0 0 1,-1 1 0,1-1-1,-1 0 1,1 1 0,-1-1-1,0 1 1,1-1 0,-1 0-1,0 1 1,1 0 0,-1-1-1,0 1 1,1-1 0,-1 1-1,0 0 1,0-1 0,1 1-1,-1 0 1,-1 0 0,-5-2 140,1 1 1,-1-1-1,1 2 1,-1-1-1,0 1 0,1 0 1,-1 0-1,0 1 1,1 0-1,-1 0 1,1 0-1,-1 1 1,1 0-1,0 0 1,-1 1-1,1 0 1,-6 4-1,-3 1-64,0 2 0,1 0 0,1 0 1,-1 2-1,-17 19 0,10-7-85,2 1 1,1 1 0,1 0 0,1 1 0,1 1-1,2 1 1,1 0 0,1 1 0,1 0-1,2 0 1,1 1 0,-4 41 0,11-63-66,-1 1 1,1-1 0,1 0 0,0 1-1,0-1 1,1 0 0,0 1 0,0-1 0,1 0-1,6 13 1,-6-17-9,0 0 0,0 0 0,1 0 0,0-1 0,0 1 0,0-1-1,0 0 1,1 0 0,-1 0 0,1-1 0,0 0 0,0 0 0,0 0 0,1 0 0,-1-1 0,1 0-1,10 3 1,-4-2 9,0-1 0,0-1 0,0 0 0,0 0 0,0-1 0,0-1-1,0 0 1,0 0 0,0-1 0,0-1 0,0 0 0,-1-1 0,1 0-1,-1 0 1,0-1 0,20-13 0,-29 17 2,0-1 1,0 1-1,0 0 0,-1-1 1,1 0-1,0 1 0,-1-1 1,1 0-1,-1 0 0,1 0 1,-1 0-1,0 0 0,0 0 0,0 0 1,0 0-1,0-1 0,-1 1 1,1 0-1,0 0 0,-1-1 1,0 1-1,0 0 0,0-1 1,0 1-1,0-5 0,-1 4 6,0 0 0,-1 0 0,1 1 0,-1-1 0,1 1 0,-1-1 0,0 1 1,0 0-1,0-1 0,0 1 0,0 0 0,0 0 0,-1 1 0,1-1 0,-1 0 0,1 1 0,-1-1 0,0 1 0,-5-2 0,-2 0-133,0 0 0,-1 1 0,1 0 0,-1 0 0,1 1 0,-1 0 0,0 1 1,1 1-1,-1-1 0,0 2 0,1-1 0,-17 6 0,13 0-688,13-7 783,1 0 0,0 1 0,0-1 0,-1 0 0,1 0 0,0 0 0,0 0 0,0 1 0,-1-1 0,1 0 0,0 0 0,0 1 0,0-1 0,0 0 0,0 0-1,0 1 1,-1-1 0,1 0 0,0 0 0,0 1 0,0-1 0,0 0 0,0 0 0,0 1 0,0-1 0,0 0 0,0 1 0,0-1 0,0 0 0,0 0 0,0 1-1,0-1 1,1 0 0,-1 0 0,0 1 0,0-1 0,0 0 0,0 0 0,0 1 0,1-1 0,-1 0 0,0 0 0,0 0 0,0 1 0,1-1 0,8 5-629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3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18972,'16'1'1132,"7"1"438,35 7 0,-53-8-1342,0 1 0,1-1 1,-1 1-1,0 0 0,0 0 0,-1 0 1,1 1-1,0 0 0,-1 0 0,0 0 0,1 0 1,4 6-1,-8-7-187,1 0-1,-1 0 1,0 0-1,0 0 1,0 0 0,0 0-1,0 0 1,0 0 0,0 0-1,-1 1 1,1-1-1,-1 0 1,0 0 0,0 1-1,0-1 1,0 3-1,0 0-5,-1-1-1,0 1 0,0-1 1,-1 1-1,1-1 0,-1 0 1,-4 7-1,-3 4 2,-1-1 0,0-1 0,-17 17 0,22-25-6,-18 20 25,5-7-9,-28 37 0,46-54-48,-1-1 1,0 1 0,1 0 0,-1-1 0,1 1 0,0 0-1,-1-1 1,1 1 0,0 0 0,-1 0 0,1 0 0,0-1 0,0 1-1,0 0 1,0 0 0,-1 0 0,1 0 0,0-1 0,0 1-1,1 0 1,-1 0 0,0 0 0,0-1 0,0 1 0,1 1 0,0-1-1,0 0 1,-1 0-1,1-1 1,0 1-1,0 0 1,0-1-1,0 1 1,0-1 0,0 1-1,0-1 1,0 1-1,0-1 1,0 0-1,1 1 1,-1-1-1,1 0 1,9 1-12,-1 0-1,1-1 1,13-2 0,-14 2-6,136-6-1311,-111 6 1096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42.1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147 80 13325,'0'0'9230,"10"-10"-8323,-5 4-807,0 1-49,0-1 0,0 1 0,1 0 1,-1 0-1,1 0 0,0 1 0,0 0 0,1 0 0,-1 1 1,1-1-1,0 1 0,0 1 0,0 0 0,0 0 0,14-2 0,-20 4-55,-1 1-1,1-1 0,0 1 0,0 0 0,0 0 0,0-1 0,-1 1 0,1 0 1,0 0-1,0 0 0,-1 0 0,1 0 0,-1 0 0,1 0 0,-1 0 0,0 0 1,1 0-1,-1 0 0,0 0 0,1 0 0,-1 0 0,0 0 0,0 0 0,0 0 1,0 0-1,0 0 0,0 0 0,-1 1 0,1 0 0,-5 39 215,1-31-161,-1-1 0,1 1 0,-2-1 0,1 0 0,-1-1 0,-1 1 0,1-1 0,-15 14 0,-67 53 311,71-63-188,8-3-122,-1-1 1,0 0-1,-1-1 0,0 0 1,0 0-1,0-1 0,-1-1 1,-16 5-1,49-18-1979,22-7 1701,-41 15 214,-1 0 0,1-1 0,-1 1 0,1 0 0,0 0 0,-1 1 0,1-1 0,-1 0 0,1 0 0,-1 1 0,1-1-1,0 1 1,-1-1 0,1 1 0,-1 0 0,0 0 0,1 0 0,-1-1 0,0 1 0,1 0 0,-1 1 0,0-1 0,0 0 0,0 0 0,0 0 0,1 3 0,13 28-124,-13-24 146,1 0 0,1-1 0,-1 1 0,2-1-1,8 13 1,-12-19 74,0 0-1,0 0 0,0 0 0,0 0 0,1 0 0,-1 0 1,0 0-1,0-1 0,1 1 0,-1-1 0,0 1 0,1-1 1,-1 1-1,1-1 0,-1 0 0,1 1 0,-1-1 0,0 0 1,1 0-1,-1 0 0,1 0 0,-1-1 0,1 1 0,-1 0 1,1-1-1,-1 1 0,0 0 0,1-1 0,-1 0 0,0 1 1,1-1-1,-1 0 0,0 0 0,0 0 0,0 1 0,0-1 1,0-1-1,2-1 0,9-7 267,-1-1 0,-1-1 0,0 1 0,-1-2 0,0 1 0,0-1 0,-2-1 0,1 1 0,-2-1 0,8-24 0,-13 32-1224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13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9321,'10'0'8323,"26"1"-5451,23 1-3236,37-4 657,-42-1-228,90 8-1,-143-5-153,-1 0 1,0 0-1,0 0 0,1 0 1,-1 0-1,0 0 0,0 0 0,1 0 1,-1 0-1,0 0 0,0 1 1,1-1-1,-1 0 0,0 0 0,0 0 1,1 0-1,-1 0 0,0 0 1,0 0-1,0 1 0,1-1 0,-1 0 1,0 0-1,0 0 0,0 1 1,0-1-1,1 0 0,-1 0 0,0 0 1,0 1-1,0-1 0,0 0 1,0 0-1,0 1 0,0-1 0,1 0 1,-1 0-1,0 1 0,0-1 1,0 0-1,0 0 0,0 1 0,0-1 1,0 0-1,0 0 0,-1 1 1,1-1-1,0 0 0,0 0 0,0 1 1,0-1-1,0 0 0,0 0 1,-1 1-1,-11 9-4871,-5-6 55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13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5862,'0'0'12379,"1"6"-11071,1-4-1214,-1 0-1,0 0 0,1-1 1,-1 1-1,1 0 1,0 0-1,0-1 1,-1 1-1,1-1 1,0 1-1,0-1 0,0 0 1,1 0-1,-1 0 1,0 0-1,0 0 1,1-1-1,-1 1 0,0-1 1,1 1-1,-1-1 1,0 0-1,6 0 1,77 0 1107,-47-2-956,43 3 391,-40 0-2754,0 0-7205,-30-1 1374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16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33 12588,'0'0'5691,"-8"-7"-5718,-26-18 6,33 25 27,0 0 0,0-1 0,0 1 0,1 0 0,-1 0-1,0 0 1,0 0 0,0 0 0,0 0 0,1 0 0,-1 0 0,0 1 0,0-1 0,0 0 0,1 0 0,-1 1 0,0-1 0,0 0 0,1 1 0,-1-1 0,0 1 0,1-1 0,-1 1 0,0-1 0,1 1 0,-1 0 0,1-1 0,-1 1 0,0 1 0,-15 23 167,13-19-114,-4 6-21,1-1 0,1 2-1,0-1 1,1 1 0,0-1 0,1 1 0,0 0 0,1 1 0,0-1 0,1 0 0,2 25 0,3 7-37,2 0 0,15 51 0,5 45 58,-22-110-67,-2-1-1,-1 1 0,-6 59 1,3-79 155,0 0 0,0 0 0,-2-1 0,1 1 1,-1-1-1,-1 0 0,0 0 0,0-1 0,-1 1 0,0-1 1,0 0-1,-1-1 0,-1 0 0,-11 11 0,-57 37 1690,76-55-2081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16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16 9737,'0'0'10955,"-4"-2"-10891,3 1-62,1 1 0,-1-1 1,0 1-1,0-1 0,0 1 0,0 0 1,0-1-1,0 1 0,0 0 1,0 0-1,0-1 0,0 1 1,0 0-1,-1 0 0,1 0 0,0 0 1,0 0-1,0 1 0,0-1 1,0 0-1,0 0 0,0 1 1,0-1-1,0 1 0,0-1 1,0 1-1,1-1 0,-1 1 0,-1 0 1,-2 2 11,1 0 1,0 0-1,0 1 1,1-1 0,-1 0-1,1 1 1,0 0-1,-3 5 1,2-3 0,0 0 1,0 0-1,1 1 0,0-1 1,0 1-1,1 0 0,0 0 1,0 0-1,0-1 0,1 1 1,1 12-1,0-18 18,0 1-1,0 0 1,0-1-1,0 1 1,1-1-1,-1 1 1,0-1 0,1 0-1,-1 0 1,1 1-1,0-1 1,-1 0-1,1-1 1,0 1-1,0 0 1,0 0 0,-1-1-1,1 1 1,0-1-1,0 1 1,0-1-1,0 0 1,0 0 0,0 0-1,0 0 1,0 0-1,0 0 1,0-1-1,2 0 1,2 1 108,0-1-1,-1 1 1,1-2-1,0 1 1,0-1-1,-1 0 1,1 0 0,7-4-1,-9 3 19,-2 1-1,1-1 0,0 0 1,0 0-1,-1 0 1,1 0-1,-1-1 0,0 1 1,0-1-1,0 1 1,-1-1-1,1 0 0,-1 0 1,0 1-1,0-1 1,0 0-1,-1 0 0,1 0 1,-1 0-1,0 0 1,0 0-1,-1 0 0,0-8 1,0 9-213,0 0 1,0 0 0,0 0-1,0 1 1,0-1-1,-1 0 1,1 1 0,-1-1-1,1 1 1,-1-1-1,0 1 1,0 0 0,-4-4-1,3 4-228,1 1 0,-1-1-1,1 1 1,-1 0 0,1 0-1,-1 0 1,0 0 0,1 0-1,-1 0 1,0 1 0,0-1-1,0 1 1,0 0 0,1 0-1,-1 0 1,-4 1-1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17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9513,'0'0'13431,"-4"10"-13575,3-10 143,-22 66 32,22-60-36,-1 1 0,1-1 0,0 1 0,0-1 0,0 1-1,1 0 1,0-1 0,1 1 0,-1 0 0,3 7 0,-1-11 13,-1-1 0,1 1 1,0-1-1,0 0 0,0 0 1,0 0-1,1 0 0,-1 0 1,0-1-1,1 1 0,-1 0 1,1-1-1,0 0 0,-1 0 1,1 0-1,0 0 0,0 0 1,0-1-1,0 1 0,0-1 1,-1 1-1,1-1 0,4 0 0,36 1-1736,-9-4-4223,-21-2 2209,-5-4-2109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18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8232,'0'0'11696,"-3"4"-11514,-2 4-145,1 1 1,-1 0 0,2 0 0,-1 0-1,1 0 1,0 0 0,1 1 0,0-1 0,-1 14-1,1 3-394,1 0 0,3 40 0,-2-63-185,0 0 1,1 1 0,0-1-1,-1 1 1,1-1 0,0 0 0,1 1-1,-1-1 1,3 4 0,6 5-4910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22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 10570,'-3'0'4202,"-10"12"-3471,-38 67 149,18-26 702,-3 0 0,-49 53 0,77-99-1738,5-16-8549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22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12876,'0'0'9401,"11"7"-8648,0 2-657,102 77 870,-93-70-1004,-2 1 1,0 0 0,-1 2 0,17 22-1,-29-34-366,10 14-1272,-2-10-3114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2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5 5093,'0'0'185,"0"0"0,0 0 1,0-1-1,0 1 0,0 0 0,0 0 1,0 0-1,0 0 0,0 0 1,0-1-1,0 1 0,0 0 0,0 0 1,0 0-1,0 0 0,0 0 0,-1-2 2039,1 2-2039,0 0 0,0 0 1,0 0-1,0 0 0,-1 0 0,1 0 1,0 0-1,0 0 0,0 0 0,0 0 1,0 0-1,0 0 0,-1 0 1,1 0-1,0 0 0,0 0 0,0 0 1,0 0-1,0 0 0,-1 0 1,1 0-1,0 0 0,0 0 0,0 0 1,-10 7 1675,-7 11-2186,16-18 427,-9 13 438,0 1 1,1 1-1,0-1 1,1 1-1,1 1 1,1-1-1,-6 20 1,-24 117 302,25-80-446,3 0-1,3 0 1,6 95-1,0-155-277,0-1-1,0 0 1,1 0-1,0 0 1,1-1 0,8 21-1,-10-28-4,1 0 0,0 0 0,-1 0 0,1 0-1,0 0 1,0-1 0,1 1 0,-1-1 0,1 1 0,-1-1-1,1 0 1,0 0 0,0 0 0,-1-1 0,1 1 0,1 0 0,-1-1-1,0 0 1,0 0 0,0 0 0,1 0 0,-1 0 0,1-1-1,-1 0 1,5 1 0,2-5-1060,-8-12-5725,-3 7 4028,1-12-5888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0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15787,'1'1'144,"0"0"-1,0 0 1,1 0-1,-1-1 1,0 1 0,0 0-1,1-1 1,-1 1-1,0 0 1,1-1-1,-1 0 1,1 1-1,-1-1 1,0 0-1,1 0 1,2 0-1,28-1 370,-25 0-218,198-21 3484,26-1-2488,320 10-722,-159 9-2251,-355 3 1254,0-2 0,58-11 1,-92 13 354,-1 0 0,1 0 0,0 0 0,-1 0 0,1 0 0,-1 0 0,0-1 0,1 1 0,2-3 0,-5 4 38,0 0-1,0-1 1,1 1-1,-1 0 1,0 0-1,0-1 0,0 1 1,0 0-1,1 0 1,-1-1-1,0 1 1,0 0-1,0 0 0,0-1 1,0 1-1,0 0 1,0-1-1,0 1 1,0 0-1,0-1 0,0 1 1,0 0-1,0-1 1,0 1-1,0 0 1,0 0-1,0-1 0,0 1 1,-1-1-15,1 0 1,-1 1 0,1-1-1,-1 1 1,0-1-1,0 1 1,1-1 0,-1 1-1,0-1 1,0 1-1,1 0 1,-1-1 0,0 1-1,0 0 1,-1 0-1,-16-3-280,-5 2-101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4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1 235 4805,'2'-4'11255,"6"-2"-4946,4-5-3502,11-7-3827,3-4 1789,19-20 448,73-89 0,-122 212-1238,2-57 92,2 46 0,1-29-565,5-22-1524,-2-10-2093,-2 0-6032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4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11723,'0'0'11280,"12"0"-10565,36-4-291,0-2-1,77-19 0,-46 8-6791,-76 17 2567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4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11179,'0'0'8696,"11"-1"-7025,8-2-1175,-2 0-121,1 1 0,0 0 1,0 2-1,-1 0 0,1 0 0,28 6 1,-44-5-370,-1-1 0,1 1 0,-1-1 0,0 1 0,1 0 0,-1-1 0,0 1 0,0 0 0,0 0-1,0 0 1,1 0 0,-1 0 0,0 0 0,-1 0 0,1 0 0,0 1 0,0-1 0,0 0 0,-1 0 0,1 1 0,-1-1 0,1 0 0,-1 1 0,1-1 0,-1 1 0,0-1 0,0 1 0,0-1 0,0 1 0,0-1 0,0 0 0,0 1 0,0-1 0,0 1 0,-1-1 0,1 1 0,-1-1 0,1 0 0,-2 2 0,0 3 29,-1 0 0,0 0-1,0-1 1,-1 1 0,1-1 0,-1 0 0,-7 7 0,-2 0 64,-1-1 0,-29 18 0,2-1 9,47-25-88,1-1-1,-1 0 1,1 0 0,0 0-1,8 1 1,26 3-610,42 3-1,-31-9-9642,-36-2 1574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5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16400,'0'0'10121,"58"-12"-10153,-39 12-32,3 0-705,-3 0-576,3 0-1314,-5-9-2209,2-3-4229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5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15919,'0'0'6983,"-2"12"-6327,-12 170-42,11-100-8515,4-78 3727,4-4-2606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5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13677,'0'0'7303,"47"2"-5541,-21-2-1026,4-4-351,-2 0-257,1 2-96,-1-1-32,-3 2-96,-7-1-1057,-1-2-1538,-6 1-2178,-5-2-2209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6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30 11499,'0'0'10586,"-4"4"-10800,0 0 121,0 1-1,0-1 1,1 1-1,0 0 1,0 0-1,0 0 1,1 1-1,-1-1 1,1 1-1,0-1 1,1 1-1,0 0 1,0-1-1,0 1 1,0 0-1,1 0 1,0 0-1,0 0 1,1 0-1,-1-1 1,1 1-1,1 0 1,-1 0-1,1-1 0,0 1 1,0-1-1,1 1 1,3 5-1,8 9 118,-6-9-17,0 1 1,0 0-1,6 15 0,-12-24-4,-1 0-1,0 0 1,0 0-1,0 0 1,0 0-1,-1 0 0,1 0 1,-1 1-1,0-1 1,1 0-1,-2 0 1,1 0-1,0 1 0,-1-1 1,1 0-1,-1 0 1,0 0-1,0 0 0,-2 4 1,2-5 26,0 0 0,0 0 0,0-1 0,0 1 0,0-1 0,-1 1 0,1-1-1,-1 1 1,1-1 0,-1 0 0,1 0 0,-1 0 0,0 0 0,1 0 0,-1 0 0,0 0 0,0 0 0,0-1 0,1 1 0,-1-1 0,0 1 0,0-1 0,0 0 0,0 0 0,0 0 0,0 0-1,0 0 1,0 0 0,0 0 0,0-1 0,0 1 0,-3-2 0,2 1 8,0 0-1,0-1 1,0 1-1,0-1 1,0 0-1,0 0 1,1 0 0,-1 0-1,1 0 1,0-1-1,-1 1 1,1-1-1,0 1 1,0-1-1,1 0 1,-1 0-1,1 0 1,-3-5-1,3 4-45,0 0 0,0-1 0,0 1 0,0 0 0,1-1 0,0 1-1,-1-1 1,2 1 0,-1 0 0,0-1 0,1 1 0,0 0-1,0-1 1,0 1 0,1 0 0,-1 0 0,1 0 0,0 0 0,0 0-1,1 0 1,2-3 0,4-4 161,1 2-1,0-1 1,1 1-1,0 1 1,15-10 0,-14 11 63,-2 0 0,1-1 1,-1 0-1,0 0 0,-1-1 1,10-12-1,-18 19-151,0 1 0,1-1 0,-1 0 0,0 0 0,0 0 0,0 0 0,0 1 0,0-1 0,-1 0 0,1-1 0,-1 1 0,1 0-1,-1 0 1,0 0 0,0 0 0,1 0 0,-2 0 0,1-1 0,0 1 0,0 0 0,-1 0 0,1 0 0,-1 0 0,1 0 0,-1 0 0,0 0 0,0 0 0,0 0 0,0 0 0,0 1 0,-1-1 0,1 0 0,0 1 0,-1-1 0,-2-1 0,1 0-101,-1 1 0,1-1 0,-1 1 0,0 0 0,0 0 1,0 1-1,0-1 0,0 1 0,0 0 0,0 0 0,0 0 0,-1 1 1,1 0-1,0-1 0,-1 1 0,-6 1 0,9 0-112,1 0 0,-1-1 0,0 1 0,1 0 0,-1 0 0,1-1 0,0 1 0,-1 1 0,1-1 0,0 0 0,-1 0 0,1 0 0,0 1 0,0-1 0,0 0-1,-1 3 1,-4 15-9328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6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248 0 14670,'0'0'7143,"-39"50"-6279,19-22-63,-5 4-224,-3 1-289,4-1-192,0 0-32,3-2-32,3-1 0,1-6-224,4-3-801,5-6-801,-1-9-1377,7-14-6117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7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14446,'0'0'10217,"49"53"-9704,-30-39-321,3 4-96,2-1-64,4 0 0,-1-2-1153,1-3-1473,-6-3-2371,2-7-2338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7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13132,'0'0'5627,"9"5"-3823,6 3-1459,-1 1-1,0 0 1,0 1-1,-1 1 0,0 0 1,-1 1-1,0 0 1,-1 1-1,0 0 0,-1 0 1,-1 2-1,0-1 1,-1 1-1,12 31 0,-14-31-369,-1 0 0,0 0 0,-2 1 0,1-1 0,-2 1 0,0 0 0,-1 0 0,-1-1 0,0 1 0,-1 0 0,-1 0 0,-1 0 0,0-1 0,-1 1 0,0-1 0,-11 25 0,-1-9-314,-1-1 1,-1 0-1,-24 29 0,29-44-1017,0 0 0,-1-1 0,-27 22-1,8-14-4227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0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76 14963,'0'0'137,"0"-1"-1,1 1 1,-1 0 0,0-1-1,1 1 1,-1-1-1,0 1 1,0-1 0,1 1-1,-1-1 1,0 1-1,0-1 1,0 1 0,0-1-1,0 1 1,0-1-1,0 1 1,0-1 0,0 1-1,0-1 1,0 0-1,0 1 1,0-1 0,0 1-1,0-1 1,0 1-1,-1-1 1,1 0 0,-15-8 2712,-23 2-554,29 7-2218,1 1-1,-1 0 1,1 1-1,-1 0 1,1 0-1,0 1 1,0 0-1,0 0 1,0 1 0,0 0-1,1 1 1,0-1-1,0 1 1,0 1-1,0-1 1,-9 12-1,6-6-77,0 0 0,1 0 0,0 1 0,1 1 0,1-1-1,0 1 1,0 1 0,1-1 0,-4 16 0,8-21 2,0-1 0,1 1 0,0 0 0,0 0 0,1 0 0,0 12 0,0-18-1,0 0 1,0 0 0,1 0-1,-1 0 1,0-1 0,1 1 0,-1 0-1,1 0 1,0-1 0,0 1-1,0 0 1,0-1 0,0 1-1,0-1 1,0 1 0,0-1 0,0 1-1,1-1 1,-1 0 0,1 0-1,-1 0 1,1 0 0,-1 0-1,1 0 1,-1 0 0,1 0 0,0 0-1,0-1 1,-1 1 0,1-1-1,0 1 1,0-1 0,2 0-1,3 0 14,1-1-1,-1 1 0,0-2 0,0 1 1,1-1-1,-1 0 0,0-1 1,0 1-1,-1-1 0,1-1 0,-1 1 1,1-1-1,-1 0 0,8-7 0,3-4 129,0-1 0,-1 0-1,20-26 1,-25 28 24,0-1 1,-2 0-1,16-31 1,-22 39-100,0 1 0,-1 0 0,0-1 0,0 1 0,-1-1 0,0 1 0,0-1 0,0 0 0,-1 1 0,0-1 0,0 0 0,-1 0 0,-2-12 0,3 17-112,-1 0-1,0 1 0,0-1 1,0 0-1,0 0 0,0 0 1,0 1-1,0-1 0,-1 0 1,1 1-1,0-1 0,-1 1 1,1 0-1,-1-1 0,0 1 1,1 0-1,-1 0 0,0 0 1,0 0-1,0 0 0,0 0 1,0 1-1,0-1 0,0 1 1,0-1-1,0 1 0,0 0 1,0 0-1,0 0 1,0 0-1,0 0 0,0 0 1,0 1-1,0-1 0,0 0 1,0 1-1,0 0 0,0 0 1,0-1-1,0 1 0,0 0 1,1 0-1,-1 1 0,0-1 1,1 0-1,-1 1 0,1-1 1,-1 0-1,1 1 0,0 0 1,-1-1-1,1 1 0,0 0 1,-1 2-1,0 0-41,0 0-1,0 0 1,0 0-1,0 1 1,1-1 0,0 0-1,0 1 1,0-1-1,0 1 1,1-1 0,0 1-1,0 4 1,3 12-468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8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189 227 9513,'0'0'9011,"-10"-5"-8295,3 2-686,0 0 1,-1 0 0,1 0 0,-1 1-1,0 0 1,0 0 0,-11 0 0,14 1-9,1 1 1,-1 1-1,1-1 1,-1 0-1,1 1 0,-1 0 1,1 0-1,0 0 1,0 1-1,-1 0 1,1-1-1,0 1 1,0 1-1,1-1 0,-1 0 1,0 1-1,1 0 1,-4 3-1,4-3 109,0 0-1,1 0 1,-1 1-1,1-1 1,0 0-1,-1 1 1,2 0-1,-3 4 1,4-8-106,0 1 1,-1 0-1,1-1 1,0 1-1,0 0 1,0-1-1,0 1 0,0-1 1,0 1-1,0 0 1,0-1-1,0 1 1,0 0-1,1-1 1,-1 1-1,0-1 1,0 1-1,0 0 1,1-1-1,-1 1 1,0-1-1,1 1 0,1 0 1,-1 0-1,0 0 0,0-1 0,0 1 0,0-1 0,0 1 0,1-1 0,-1 1 0,0-1 1,0 0-1,1 0 0,-1 1 0,0-1 0,1 0 0,1 0 0,9-2 165,0 1-1,0-2 1,-1 0-1,1 0 1,-1-1-1,0 0 1,0-1-1,0 0 1,0-1 0,-1 0-1,17-13 1,3-4 20,-1-2-1,36-40 1,-57 57-50,36-43 434,-41 48-555,0-1 1,-1 0-1,1 1 1,-1-1-1,0 0 1,0 0-1,-1-1 1,1 1-1,-1 0 1,0 0 0,1-8-1,-18 24 516,9-3-444,1 1 1,0 1-1,1-1 0,0 1 0,0 0 0,2 0 0,-1 0 0,1 1 0,-1 13 0,1-5-37,1 0-1,1 0 1,1 1 0,4 30-1,6-22-684,0-17-1932,-10-12 2303,1 0 1,-1 0-1,0 0 0,1 0 1,-1 0-1,0 1 0,1-1 1,-1 0-1,0 0 1,1 0-1,-1 0 0,0 0 1,1 0-1,-1 0 0,0 0 1,1 0-1,-1 0 1,0 0-1,1 0 0,-1 0 1,0 0-1,1-1 1,-1 1-1,0 0 0,1 0 1,-1 0-1,0 0 0,0-1 1,1 1-1,-1 0 1,0 0-1,0-1 0,1 1 1,6-12-6226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8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13581,'0'0'6118,"1"9"-5617,-1 3-353,0 1-1,0-1 0,-2 1 0,1-1 1,-2 1-1,0-1 0,0 0 0,-1 0 1,0-1-1,-1 1 0,-13 20 0,0 5-65,14-27-117,-1 1 0,0-2 0,0 1 0,-1 0 1,0-1-1,-1 0 0,0 0 0,0-1 0,-9 8 1,15-16-85,1 0 1,-1 0-1,1 0 1,-1 0 0,1 1-1,-1-1 1,1 0 0,-1 0-1,1 0 1,-1-1-1,1 1 1,-1 0 0,1 0-1,-1 0 1,1 0 0,-1 0-1,1-1 1,-1 1 0,1 0-1,-1 0 1,1-1-1,0 1 1,-1 0 0,1 0-1,-1-1 1,1 1 0,0-1-1,-1 1 1,1 0 0,0-1-1,0 1 1,-1-1-1,1 1 1,0-1 0,0 1-1,0-1 1,-1 1 0,1-1-1,0 1 1,0-1-1,0 1 1,0-1 0,0 1-1,0-1 1,0 1 0,0-1-1,0 1 1,0-1 0,1 0-1,-4-36-4596,3 29 2558,-2-26-6497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9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8808,'0'0'10763,"66"52"-9386,-40-30-673,4 1-319,3-1-289,-1-1-32,0-4-2274,-2-4-3459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9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13901,'0'0'5702,"76"-3"-4421,-35 1-545,8 1-287,3 1-321,-3 0-128,-3 0-320,-5 0-962,-11 0-767,-11 2-1379,-8-2-1216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8:59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11371,'0'0'5221,"73"5"-3107,-34-5-737,6 0-897,2 0-319,-6-3-161,0 3-1378,-5-2-1633,-12-5-2209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1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6 10922,'0'0'4079,"-8"-2"-3689,4 1-337,0 0 1,0 1 0,0-1 0,0 1-1,0 0 1,0 0 0,0 0 0,1 1 0,-1-1-1,0 1 1,0 0 0,0 0 0,0 1-1,1-1 1,-1 1 0,1-1 0,-1 1 0,1 0-1,-1 1 1,1-1 0,0 1 0,0-1-1,0 1 1,1 0 0,-1 0 0,-2 3 0,-1 1 38,1 1 1,-1 0 0,2 0 0,-1 0 0,1 0 0,0 1 0,1-1 0,0 1 0,0 0-1,1 0 1,0 0 0,0 0 0,1 1 0,1-1 0,-1 0 0,1 0 0,1 1 0,1 10-1,5 11-132,1 0-1,1-1 0,27 57 0,-4-8 180,-27-64-101,-1 0 1,0 0-1,-1 1 0,0-1 1,-1 1-1,-1-1 0,-1 1 1,0 0-1,-1-1 0,-3 20 1,2-31 202,0 0 1,-1-1 0,1 1-1,-1-1 1,1 1 0,-1-1-1,0 0 1,0 0 0,-1 0-1,1 0 1,-1-1 0,1 1 0,-1-1-1,0 0 1,0 0 0,-6 2-1,2-1-154,-1 1-1,0-1 1,0-1-1,0 0 1,0 0-1,-16 1 0,24-3-1137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1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89 3011,'0'0'15097,"-9"-1"-14542,5 1-472,0-1-1,1 1 1,-1 0 0,0 0 0,0 1-1,1-1 1,-1 1 0,0 0 0,1 0-1,-1 0 1,1 0 0,-1 0 0,1 1-1,0 0 1,-1-1 0,1 1 0,0 1-1,0-1 1,0 0 0,1 1 0,-1-1-1,1 1 1,-1 0 0,1 0 0,0 0-1,0 0 1,0 0 0,0 0 0,0 1-1,1-1 1,0 1 0,0-1 0,-1 6-1,1-8-62,0 0-1,0 1 0,1-1 0,-1 0 0,1 1 1,-1-1-1,1 1 0,0-1 0,0 1 1,-1-1-1,1 0 0,0 1 0,0-1 0,0 1 1,0-1-1,1 1 0,-1-1 0,0 1 1,1-1-1,-1 0 0,1 1 0,-1-1 0,1 1 1,0-1-1,-1 0 0,1 0 0,0 1 0,0-1 1,0 0-1,0 0 0,0 0 0,0 0 1,0 0-1,0 0 0,1-1 0,-1 1 0,0 0 1,1 0-1,-1-1 0,0 1 0,1-1 1,-1 1-1,1-1 0,-1 0 0,0 1 0,1-1 1,-1 0-1,1 0 0,-1 0 0,1 0 1,-1 0-1,1-1 0,1 1 0,4-1 157,-1 0-1,1-1 1,0 1-1,-1-1 1,1 0-1,-1-1 1,1 0-1,-1 0 1,0 0-1,8-6 0,-9 4-65,1 0-1,-1 0 1,-1-1-1,1 1 0,-1-1 1,0 0-1,0 0 0,-1 0 1,1-1-1,-1 1 1,2-8-1,-4 9-349,0 1 1,0-1-1,0 0 1,-1 0-1,0 1 1,1-1-1,-2-7 1,0 8-636,0 0 1,1 0 0,-2 0-1,1 1 1,0-1 0,-1 0-1,0 1 1,0-1-1,-3-5 1,-3-4-4710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2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49 7783,'0'0'6882,"2"-8"-4470,2-8-2024,3-9 4915,-14 45-2911,-3 14-2348,1 0-1,1 1 1,2 0 0,-2 62 0,8-95-43,-1-1 0,2 1 0,-1-1 1,0 1-1,0 0 0,0-1 0,1 1 1,-1-1-1,1 1 0,-1-1 0,1 0 0,0 1 1,-1-1-1,1 0 0,0 1 0,0-1 1,0 0-1,0 0 0,0 0 0,0 1 0,0-1 1,1 0-1,-1-1 0,2 3 0,0-2 1,1 0 0,-1 0-1,0 0 1,0 0-1,1-1 1,-1 1 0,0-1-1,1 0 1,-1 0-1,1 0 1,3-1 0,1 0-318,0 0 1,-1-1 0,1 0 0,0-1 0,0 1 0,-1-1 0,0-1-1,0 0 1,10-6 0,-13 6-662,0 0-1,0 0 1,-1-1-1,0 1 1,1-1-1,-2 0 1,1 0-1,0 0 1,2-10-1,3-6-4573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2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8360,'0'0'12444,"-5"9"-11670,0 0-592,1 0 1,0 0-1,1 1 1,0 0 0,1 0-1,0 0 1,0 0-1,1 0 1,0 15-1,1 119-699,0-96-2738,0-1-3922,0-38 1289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4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1 205 9097,'0'0'10991,"11"-7"-9976,11-7-617,-1-2 0,0-1 0,-1-1 0,-1 0 0,-1-2 0,0 0 0,-2-1 0,21-32 0,-48 98-889,-9 78 1,16-75-4139,2-6-4511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1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18508,'0'36'1432,"-2"7"-1104,-2 2-168,2 0 440,2-2-287,-2-9-722,2-2 449,1-15-176,-1-6-40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4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12011,'0'0'8905,"71"10"-7848,-35-12-417,5-4-191,-2 1-257,-3 0-128,-5-1-32,-6 1-64,1 1-320,-7-2-1186,-3 2-928,-8-1-1346,3 0-736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4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12492,'0'0'8242,"9"-3"-6763,-4 1-1263,3-1-34,1 0-1,-1 0 1,1 1-1,14-2 0,-22 4-179,0-1-1,1 1 1,-1 0-1,1 0 1,-1 0-1,0 0 0,1 0 1,-1 0-1,0 0 1,1 1-1,-1-1 1,0 0-1,1 1 1,-1-1-1,0 1 0,1-1 1,-1 1-1,0 0 1,0 0-1,0-1 1,0 1-1,0 0 0,0 0 1,0 0-1,0 0 1,0 0-1,0 0 1,0 0-1,-1 1 0,1-1 1,0 0-1,-1 0 1,1 1-1,-1-1 1,1 0-1,-1 1 1,0-1-1,0 0 0,1 1 1,-1-1-1,0 0 1,0 2-1,-1 2-28,0-1 0,0 0 0,0 1 0,-1-1-1,1 0 1,-1 0 0,0 0 0,0 0 0,-1 0 0,1-1 0,-1 1-1,1-1 1,-1 1 0,0-1 0,-1 0 0,1 0 0,0 0 0,-1-1 0,0 1-1,-5 2 1,4-1 38,-1 0 0,1 0 1,0 0-1,0 1 0,0 0 0,1 0 0,0 0 0,-5 8 0,12-12 27,0 0 0,0 0 0,0 0 0,0-1 0,0 1-1,0-1 1,0 0 0,0 0 0,1 0 0,2 0 0,-4 0-28,66-6-1746,-23-7-5117,-21 1 671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5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0 5605,'0'0'12876,"-56"54"-12427,35-24-1,-1-2 97,-1 3-97,5-4-256,1-2-160,6-3 1,1-5-546,7-6-1345,3-5-1665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5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10474,'0'0'8968,"56"60"-8807,-37-46-97,3 4-32,-3-5-993,3 0-1281,-3-5-1858,-2-3-4869</inkml:trace>
  <inkml:trace contextRef="#ctx0" brushRef="#br0" timeOffset="1">364 72 13965,'0'0'10186,"60"1"-10090,-32-1-32,-2 0-480,2-3-1122,-5-4-2177,-7-2-3012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6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11211,'0'0'14936,"1"0"-14937,-1 0 0,1 0 0,0 0 1,0 0-1,-1 0 0,1 0 0,0 0 0,-1 0 0,1 0 0,0 0 0,-1 1 0,1-1 0,0 0 0,-1 1 0,1-1 0,0 0 0,-1 1 0,1-1 0,-1 1 0,1-1 0,0 2 0,0 3 5,0 0 1,-1 0-1,0 0 0,0 0 1,0 0-1,-1 1 0,1-1 1,-1 0-1,0 0 0,-3 7 1,-1 13 16,3 61-813,3-67-3044,-1-1-3568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6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4708,'0'0'17425,"65"2"-16368,-41-2-352,4 0-353,-2 0-256,4 0-64,-5 0-32,3 0-256,-4-4-1025,-2 1-1346,-5-1-1377,-6-3-2658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7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63 14350,'0'0'9400,"2"-9"-7894,2-1-996,-2 6-441,-1 0 0,0 0 0,0 0 0,0 0 0,0 0 0,-1-1 0,0-6 0,-23 33-1259,19-18 1163,1 1-1,1 0 1,-1 0 0,1-1-1,-1 1 1,1 1 0,1-1 0,-1 0-1,1 0 1,0 1 0,0-1 0,0 1-1,1-1 1,0 1 0,0-1 0,0 1-1,1-1 1,0 1 0,0-1-1,0 0 1,1 1 0,0-1 0,0 0-1,0 0 1,0 0 0,1 0 0,3 4-1,-3-5-32,0-1 0,0 1 0,0 0-1,-1 0 1,0 1 0,0-1-1,0 0 1,0 1 0,0-1 0,-1 1-1,0 0 1,0-1 0,0 1-1,-1 0 1,1 0 0,-1 0 0,-1 7-1,0-9 20,0 0 0,-1 0-1,1 0 1,-1 0-1,0 0 1,1 0-1,-1-1 1,-1 1 0,1 0-1,0-1 1,-1 0-1,1 1 1,-1-1-1,1 0 1,-1 0 0,0-1-1,0 1 1,0-1-1,0 1 1,0-1-1,0 0 1,-1 0 0,1 0-1,0 0 1,-6 0-1,7-1 83,0 1-1,0 0 1,0-1 0,0 0-1,-1 1 1,1-1-1,0 0 1,0 0-1,-1 0 1,1-1 0,0 1-1,0 0 1,0-1-1,-1 1 1,1-1-1,0 0 1,0 0-1,0 0 1,0 0 0,0 0-1,0 0 1,0 0-1,1-1 1,-1 1-1,0-1 1,-2-2 0,4 2-21,-1 0 0,0 0 1,1 0-1,0-1 0,-1 1 1,1 0-1,0 0 0,0 0 1,0-1-1,0 1 1,1 0-1,-1 0 0,1 0 1,-1 0-1,1 0 0,0 0 1,-1 0-1,1 0 1,0 0-1,0 0 0,1 0 1,-1 0-1,0 1 0,1-1 1,-1 0-1,1 1 1,2-3-1,9-7 176,0 0 1,0 1 0,1 0-1,1 1 1,18-8-1,-20 11-40,-1 0 0,0-1 0,-1 0 0,1-1 0,-1 0 0,-1-1 1,0 0-1,16-18 0,-25 25-94,1 0 1,-1 1-1,1-1 1,-1 0 0,0 1-1,0-1 1,0 0-1,0 0 1,0 0 0,-1 0-1,1 0 1,-1 0-1,1 0 1,-1 0-1,1-1 1,-1 1 0,0 0-1,0 0 1,0 0-1,-1 0 1,1 0 0,0-1-1,-1 1 1,1 0-1,-1 0 1,0 0 0,0 0-1,1 0 1,-1 0-1,-2-2 1,1 2-206,0 0 1,0 1 0,0-1-1,0 0 1,-1 1-1,1 0 1,0-1 0,-1 1-1,1 0 1,-3-1-1,-34-3-9530,36 5 3732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09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0 14221,'0'0'2600,"-12"21"-1174,-81 106-622,15-23-696,78-108-6829,0-9 1810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10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4644,'0'0'16400,"56"51"-15792,-35-41-415,-3 1-97,-1-1-96,2-1-128,-2-2-1186,-4-5-1376,-2-2-1346,0 0-2338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10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12011,'0'0'1879,"9"-4"1116,57-24 1868,-60 26-4667,0 1 1,-1-1-1,1 1 0,0 0 1,0 1-1,0 0 0,0-1 1,0 2-1,-1-1 0,1 1 1,0 0-1,7 2 0,-12-3-195,-1 0 0,1 1-1,-1-1 1,1 0-1,0 1 1,-1-1-1,1 1 1,-1-1 0,1 1-1,-1-1 1,1 1-1,-1-1 1,0 1 0,1 0-1,-1-1 1,0 1-1,1-1 1,-1 1 0,0 0-1,0-1 1,0 1-1,1 0 1,-1 0 0,0-1-1,0 1 1,0 0-1,0-1 1,0 1 0,0 0-1,0-1 1,-1 1-1,1 0 1,0-1 0,0 1-1,0 0 1,-1-1-1,1 1 1,0 0 0,-1-1-1,1 1 1,-1-1-1,0 2 1,-20 22 64,2-12-116,-24 16 38,41-27 2,1 0 0,-1 1 0,0-1 0,1 1 0,-1-1 0,1 1 0,0 0 0,-1 0 0,1 0 0,0 0 0,0 0 0,0 0 0,0 0 0,1 0 0,-1 0 0,0 0 0,0 4 0,2-5 11,-1 0-1,1 0 1,-1-1-1,1 1 1,0 0-1,-1 0 1,1-1-1,0 1 1,-1 0-1,1-1 0,0 1 1,0-1-1,0 1 1,-1-1-1,1 1 1,0-1-1,0 0 1,0 1-1,0-1 1,0 0-1,0 0 0,0 0 1,1 1-1,31 4 3,-25-4-1,80 6-3936,-59-7-1643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1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14 21797,'8'-3'497,"0"1"1,0-1 0,0 2 0,0-1-1,10 0 1,-17 2-418,1 0 0,-1 0 0,1 0 0,-1 0-1,1 0 1,-1 0 0,0 1 0,1-1 0,-1 0 0,0 1 0,1-1 0,-1 1-1,0 0 1,1-1 0,-1 1 0,1 1 0,-1-1-26,-1 0 1,1 0-1,-1 0 1,1-1-1,-1 1 1,0 0-1,1 1 0,-1-1 1,0 0-1,0 0 1,0 0-1,0 0 1,0 0-1,0 0 1,0 0-1,0 0 1,0 0-1,0 0 0,0 0 1,-1 0-1,1 0 1,-1 0-1,1 0 1,0 0-1,-2 1 1,-4 9 81,0 0 0,-1-1 1,0 0-1,0 0 0,-15 13 1,12-12-31,-1 1 1,-14 23-1,25-34-109,-1-1 0,1 0 0,0 1 0,0-1 0,-1 1 0,1-1 0,0 1 0,0 0 0,0-1 0,0 1 0,0-1 0,0 1 0,0-1 0,0 1 0,0-1 0,0 1 0,0-1 1,0 1-1,0-1 0,0 1 0,1-1 0,-1 1 0,0-1 0,0 1 0,1-1 0,-1 1 0,0-1 0,1 1 0,-1-1 0,0 0 0,1 1 0,-1-1 0,0 0 0,1 1 0,-1-1 0,1 0 0,-1 1 0,1-1 0,-1 0 0,1 0 0,-1 0 0,1 1 0,-1-1 0,1 0 0,-1 0 0,1 0 0,0 0 0,35 5-202,-25-4 156,3 1-54,96 15-876,-93-13 691,0 0 1,0 1 0,-1 1-1,23 11 1,-38-17 260,0 1 1,0-1 0,0 1 0,1 0-1,-1-1 1,0 1 0,0 0 0,0 0-1,0 0 1,0-1 0,0 1 0,0 0-1,-1 0 1,1 1 0,0-1 0,0 0-1,-1 0 1,1 0 0,-1 0 0,1 1-1,-1-1 1,0 0 0,1 0 0,-1 3-1,0-2 42,-1 0 0,1-1 0,-1 1-1,0-1 1,1 0 0,-1 1-1,0-1 1,0 1 0,0-1 0,0 0-1,-1 0 1,1 0 0,0 1 0,0-1-1,-1 0 1,1-1 0,0 1 0,-1 0-1,1 0 1,-3 0 0,-12 6 259,0-1 1,-1 0 0,1-2-1,-1 0 1,0 0-1,0-2 1,0 0-1,0-1 1,-26-2 0,31 0-899,-1-1 1,1 0 0,-1 0-1,-17-7 1,27 8 457,1 0 0,-1 0 0,0-1 0,1 1 1,-1-1-1,1 1 0,-1-1 0,1 0 0,-2-2 0,-4-6-830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10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0 11018,'0'0'6284,"8"9"-4854,0 0-1207,0 1 0,-1 0 0,0 0 0,0 0 0,-1 1 0,0 0 0,-1 0 0,0 1 0,-1-1 0,-1 1 0,0 0 0,3 17 0,-6-17-200,0 1 0,0 0 0,-2 0 0,1-1 0,-2 1 1,0-1-1,0 1 0,-1-1 0,0 0 0,-1-1 0,-1 1 0,-8 13 0,-1-2-1188,-1-1 0,0-1 0,-2 0 0,-36 32 0,17-21-3122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11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9417,'0'0'7986,"-5"12"-7228,-10 21-55,2 1-1,1 0 1,1 1-1,-8 51 1,17-63-604,2 1 0,0 0 1,1-1-1,1 1 0,1-1 1,7 23-1,-6-30-287,1 0-1,1-1 1,14 26 0,-14-30-518,1-1 0,0 0 1,1 0-1,0 0 0,14 12 1,-20-20 144,1 1 1,0-1-1,-1 0 1,1 0-1,0-1 1,0 1-1,0-1 1,1 1-1,-1-1 0,0 0 1,0 0-1,6 0 1,18 1-8862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12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208 122 10186,'0'0'12507,"-9"-6"-12111,5 3-371,1 0-18,0 0 0,0 1 0,0-1 0,-1 1 0,1 0 0,0 0 0,-1 1-1,0-1 1,1 1 0,-1-1 0,0 1 0,0 0 0,0 0 0,0 1 0,1-1 0,-1 1 0,0 0 0,0 0 0,0 0 0,0 1 0,0 0 0,0-1 0,-5 3 0,-1 1-11,1 1-1,0 0 1,1 0 0,-1 1 0,1 0 0,-7 7 0,12-10 4,0 0 1,0 0-1,0 1 0,0-1 1,1 1-1,0-1 1,-1 1-1,1 0 1,1 0-1,-1 0 1,1 0-1,-1 0 1,1 0-1,0 0 0,0 1 1,0 5-1,2-9 4,0 0 0,-1 0-1,1 0 1,-1-1 0,1 1-1,0 0 1,0 0 0,-1-1-1,1 1 1,0 0 0,0-1-1,0 1 1,0-1-1,0 1 1,0-1 0,-1 0-1,1 1 1,0-1 0,0 0-1,1 0 1,-1 1 0,0-1-1,0 0 1,0 0 0,0 0-1,0 0 1,0 0 0,0-1-1,1 1 1,36-3 223,-24 0-191,-1-1 0,0-1 0,0 0 0,-1 0 0,0-2 0,0 1 0,20-16 0,-15 10-20,-1-1 0,-1 0 0,-1-1 0,22-27 0,-33 38-16,-1 0-9,1 1 0,-1-1 0,0 0 0,1 0 0,-1 0 0,-1-1 1,1 1-1,0 0 0,-1-1 0,0 1 0,0-1 0,0 1 0,0-1 0,1-7 1,-3 11 7,0-1 1,1 1 0,-1-1-1,0 1 1,1 0 0,-1-1 0,0 1-1,0 0 1,1 0 0,-1-1-1,0 1 1,0 0 0,1 0 0,-1 0-1,0 0 1,0 0 0,0 0-1,1 0 1,-1 0 0,0 0 0,0 1-1,0-1 1,1 0 0,-1 0-1,0 1 1,1-1 0,-1 0 0,0 1-1,0-1 1,1 1 0,-1-1-1,0 2 1,-22 13 47,17-8 39,0 0-1,1 0 1,0 1-1,0-1 1,0 1 0,1 0-1,0 1 1,1-1-1,0 1 1,-3 13 0,4-14-201,1-1 0,0 1 0,1 0 1,-1 0-1,2 11 0,0-14-286,-1-1 1,1 1-1,0-1 1,1 0-1,-1 1 1,1-1-1,-1 0 0,1 0 1,1 0-1,2 4 1,-4-7-163,0 0 1,0 1-1,0-1 1,0 0 0,1 0-1,-1 0 1,0 0-1,1 0 1,-1 0 0,1 0-1,-1 0 1,1-1-1,-1 1 1,1-1-1,-1 1 1,3 0 0,8-1-8823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14318,'0'0'7399,"-38"65"-7271,20-38-32,-5 0-32,4 0-32,3-5-32,3-5-641,1-4-960,3-9-962,3-4-1184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13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3075,'0'0'20275,"61"28"-19859,-40-13-351,3 2-1,1 2-353,3-3-1632,-2-4-2179,-2-5-3748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13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12460,'0'0'10506,"49"7"-10026,-19-6-352,4 0-64,1 0 0,-5 0-32,2 0-800,-4 1-1410,-12-1-1634,-3 0-1761</inkml:trace>
  <inkml:trace contextRef="#ctx0" brushRef="#br0" timeOffset="1">38 106 7527,'0'0'7079,"54"0"-4997,-26-3-801,4-1-448,1 0-193,7 0-415,-5 0-161,-5 0-1826,2 0-2530,-2-1-7431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2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0 179 10922,'0'0'9972,"11"-2"-9246,0-1-615,0 0 1,-1-1-1,0 0 0,0 0 0,0-1 0,0 0 0,-1-1 0,0 0 0,10-9 0,11-14 525,36-44 0,-49 54-563,-13 91-196,-15 86-1014,17-141-1757,5-12-3826,-5-5 853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3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10762,'0'0'8296,"71"-4"-6566,-38-4-161,3-1-640,-1 0-481,1 3-255,-4 1-129,-3 1-32,-4 1-64,-5 2-257,1-1-511,-6 2-930,-2-2-896,-6 1-1314,-1-1-1345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3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13389,'0'0'11007,"-6"10"-10878,-19 33-63,-25 44 32,46-78-105,0 0-1,0 0 1,1 0 0,0 1 0,1-1 0,0 1-1,-2 17 1,4-26 11,1 0-1,-1 0 0,0 0 1,1 0-1,-1-1 1,0 1-1,1 0 0,-1 0 1,1 0-1,0-1 0,-1 1 1,1 0-1,-1-1 1,1 1-1,0 0 0,0-1 1,-1 1-1,1-1 0,0 1 1,0-1-1,0 0 0,0 1 1,-1-1-1,1 0 1,0 1-1,0-1 0,0 0 1,0 0-1,0 0 0,0 0 1,0 0-1,1 0 1,40 0 64,-32-1-109,-2 1-404,0-1 0,0 0 0,0-1 0,0 0 0,0 0 0,12-6 0,-15 6-1085,0-1 0,0 0-1,0 0 1,0 0 0,-1-1 0,6-4 0,1-3-8966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3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8136,'0'0'13260,"-39"56"-12171,31-37-384,1 2-193,1-1-255,0 2-129,3-3-64,-3-2-32,6 0-96,0-5-1057,0-5-1282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18412,'17'-2'2064,"6"4"-1383,10-2-305,7 0 1208,9 0-920,4-2-112,1 1-592,-1 1-392,-10-2 1464,-4 1-1048,-12 1-16,-8 0 8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4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18 7815,'0'0'11510,"-1"9"-10320,-4 9-896,-1-1 0,0 1-1,-1-1 1,-1 0-1,-1 0 1,0-1 0,-15 20-1,20-31-899,-10 16 1705,8-17-3684,2-9-5300,0-9 1372</inkml:trace>
  <inkml:trace contextRef="#ctx0" brushRef="#br0" timeOffset="1">1 1 11755,'0'0'8168,"22"55"-6951,-9-38-512,6 1-353,3-5-288,3-1 0,3-4-961,-4-5-2017,-2-3-2275,-1 0-5702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4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34 13677,'0'0'9123,"9"-6"-7190,-2 2-1683,1 0 0,-1 0 0,1 0 0,0 1 1,-1 1-1,12-3 0,-18 4-247,1 1 0,0 0 0,-1-1 0,1 1 0,0 0 0,-1 0 0,1 0 1,0 0-1,-1 1 0,1-1 0,0 0 0,-1 1 0,1-1 0,0 1 0,-1-1 0,1 1 0,-1 0 0,1 0 0,-1 0 0,0 0 0,1 0 0,-1 0 0,0 0 1,0 0-1,1 0 0,-1 0 0,0 1 0,0-1 0,0 1 0,-1-1 0,1 1 0,0-1 0,0 1 0,-1-1 0,1 1 0,-1-1 0,1 1 0,-1 0 0,0-1 0,0 1 1,0 0-1,0-1 0,0 1 0,0 0 0,0-1 0,-1 3 0,1 0-66,0 0-1,-1-1 1,1 1 0,-1 0 0,0 0 0,0 0-1,-1-1 1,1 1 0,-1-1 0,0 1-1,1-1 1,-2 0 0,1 1 0,0-1 0,-4 4-1,-50 38-95,47-39 161,0 1-1,0 0 0,0 1 1,-10 11-1,18-18-5,1-1 0,0 1 0,0-1 1,0 0-1,0 1 0,0-1 0,0 0 0,0 1 0,1-1 0,-1 1 0,0-1 0,0 0 0,0 1 1,0-1-1,0 0 0,0 1 0,1-1 0,-1 0 0,0 1 0,0-1 0,1 0 0,-1 0 0,0 1 1,0-1-1,1 0 0,-1 0 0,0 1 0,1-1 0,-1 0 0,0 0 0,1 0 0,-1 0 1,0 1-1,1-1 0,-1 0 0,1 0 0,-1 0 0,0 0 0,1 0 0,-1 0 0,0 0 0,1 0 1,-1 0-1,1 0 0,-1 0 0,0 0 0,1 0 0,-1 0 0,1-1 0,24 3-212,-23-2 211,97 0-6876,-71 0 789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4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 5189,'0'0'19122,"1"8"-18924,-1 19 106,-2 1 1,0-1-1,-2 0 1,-1 0-1,-14 46 1,-6 28 3,16-52-430,1-1 0,2 1 0,3 0 0,2 0 0,2 1 0,11 74 0,-9-111-475,2 0 0,-1 0 1,9 16-1,-8-17-561,-5-12 1023,0 0 0,0 0 0,0 1 0,0-1 0,0 0 0,1 0 0,-1 1 0,0-1 0,0 0 0,0 0 0,0 1 0,0-1 0,1 0 1,-1 0-1,0 1 0,0-1 0,0 0 0,1 0 0,-1 0 0,0 0 0,0 1 0,1-1 0,-1 0 0,0 0 0,0 0 0,1 0 0,-1 0 0,0 0 0,0 0 0,1 0 0,-1 0 0,0 0 0,1 0 0,-1 0 0,0 0 0,0 0 0,1 0 0,-1 0 0,6-1-4482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5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91 8392,'0'0'14648,"-9"-6"-13868,5 3-712,0-1 0,-1 1 0,0 1 0,0-1 0,0 1 0,0-1 0,0 1 0,-11-2 0,14 4-64,0 0 0,0 0 0,0 0 0,-1 0 0,1 0 0,0 1 0,0-1 0,0 0 0,0 1 0,0 0 0,0 0 0,0-1 0,0 1 1,0 1-1,0-1 0,0 0 0,1 0 0,-1 1 0,0-1 0,1 0 0,-1 1 0,1 0 0,-1-1 0,1 1 0,0 0 0,0 0 1,0 0-1,0 0 0,0 0 0,0 0 0,0 4 0,-3 2 7,1 1 0,0 0 0,1 0 1,0 1-1,1-1 0,0 0 0,0 1 0,2 16 0,-1-24-6,0 0-1,0 0 0,1 1 0,-1-1 0,1 0 0,-1 0 0,1 0 0,0 0 0,0 0 1,0 0-1,0 0 0,0 0 0,1 0 0,-1 0 0,1-1 0,-1 1 0,1-1 1,-1 1-1,1-1 0,0 1 0,0-1 0,0 0 0,-1 0 0,1 0 0,0 0 0,1 0 1,-1 0-1,0-1 0,0 1 0,0-1 0,0 1 0,1-1 0,-1 0 0,0 0 1,0 0-1,0 0 0,1 0 0,-1 0 0,0-1 0,0 1 0,0-1 0,3 0 1,0-1 43,0 0 1,0 0 0,0-1 0,0 1 0,0-1 0,-1 0 0,0 0-1,1-1 1,-1 1 0,0-1 0,0 0 0,-1 0 0,1 0 0,-1-1-1,0 1 1,0-1 0,-1 0 0,1 0 0,2-7 0,-2 5-25,0 0 1,-1-1-1,0 1 0,0-1 1,0 0-1,-1 0 0,0 0 1,0 0-1,-1 1 1,0-1-1,-1 0 0,1 0 1,-3-9-1,2 15-284,0-1 0,0 1 1,0-1-1,-1 1 0,1 0 0,0-1 0,-1 1 1,0 0-1,1 0 0,-1 0 0,0 0 0,0 0 0,0 0 1,-1 1-1,1-1 0,0 1 0,0-1 0,-1 1 1,1 0-1,-5-2 0,2 2-978,1 0 0,-1 0 1,1 0-1,-1 1 0,1-1 0,-1 1 0,-4 0 1,-5 2-6392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5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12684,'0'0'14003,"-3"11"-13865,-11 31-67,-13 45 45,25-78-117,0-1 1,1 1-1,0 0 0,0-1 1,0 1-1,1 0 1,2 15-1,-1-23 1,0 1 0,1 0 1,-1-1-1,0 1 0,0-1 0,1 0 0,-1 1 1,1-1-1,-1 0 0,1 0 0,-1 0 1,1 0-1,0 0 0,0 0 0,-1 0 1,1-1-1,0 1 0,0-1 0,0 1 0,0-1 1,0 0-1,0 0 0,0 0 0,0 0 1,2 0-1,53-2-1992,-52 1 1461,-1-1 0,0 1 1,1 0-1,-1-1 0,0 0 0,0 0 0,6-4 1,-6 3-539,-1 1 0,1-1 0,0-1 1,-1 1-1,0 0 0,0-1 1,4-5-1,2-7-4622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6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5477,'0'0'16560,"-49"31"-15631,44-8-289,5 2-191,-4 1-257,4 0-96,0 2-64,-2 0-544,2-1-1923,-4-5-2690,2-4-6373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29:57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12492,'0'3'1729,"8"-3"-287,10 0 960,5 0-384,6 0-384,5 0-577,2-3-673,-1 1-288,-3 1-96,-4 1-96,-8 0-1570,-3 0-2273,-8-3-2852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17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16 8008,'1'1'10252,"3"-1"-4891,-4 0-5296,1 0-1,0 0 1,-1 0-1,1 1 1,-1-1-1,1 0 1,0-1-1,-1 1 1,1 0-1,0 0 1,-1 0 0,1 0-1,-1 0 1,1 0-1,-1-1 1,1 1-1,-1 0 1,1-1-1,0 1 1,-1 0-1,1-1 1,-1 1-1,0-1 1,1 1-1,-1 0 1,1-1-1,-1 1 1,0-1-1,1 1 1,-1-1-1,0 1 1,0-1 0,1 0-1,-1 1 1,0-1-1,0 0 1,-3-2 79,-6 11 29,8-6-154,-1 0 0,1 0-1,0 0 1,0 1 0,0-1-1,0 0 1,0 0 0,0 1-1,0-1 1,0 4 0,3-6 19,1 0-1,-1 0 1,0 0 0,0 0 0,0-1-1,1 1 1,-1 0 0,0-1 0,0 0-1,0 0 1,0 1 0,0-1 0,3-2-1,8-19 651,-14 22-679,1 0 0,0 0 1,0 0-1,-1 1 1,1-1-1,0 0 1,0 0-1,-1 0 1,1 0-1,0 0 1,0 0-1,-1 0 0,1 0 1,0 0-1,-1 0 1,1 0-1,0-1 1,0 1-1,-1 0 1,1 0-1,0 0 1,0 0-1,-1 0 0,1 0 1,0-1-1,0 1 1,0 0-1,-1 0 1,1 0-1,0 0 1,0-1-1,0 1 1,0 0-1,-1 0 0,1-1 1,0 1-1,0 0 1,0 0-1,0-1 1,0 1-1,0 0 1,0 0-1,0-1 1,0 1-1,0 0 0,0 0 1,0-1-1,0 1 1,0 0-1,0 0 1,0-1-1,0 1 1,0 0-1,0-1 0,0 1 1,0 0-1,0 0 1,0 0-1,1-1 1,-13 23-4596,3-5-4687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46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1 237 8104,'0'0'12209,"11"-11"-11676,199-197 1448,-208 206-1958,13-13-89,-14 14 62,-1 1 0,0 0 1,1 0-1,-1 0 0,0 0 1,1 0-1,-1 0 0,0 0 1,0 0-1,1 0 0,-1 0 0,0 0 1,1 0-1,-1 0 0,0 1 1,1-1-1,-1 0 0,0 0 1,0 0-1,1 0 0,-1 0 0,0 1 1,1-1-1,-1 0 0,0 0 1,0 0-1,0 1 0,1-1 0,-1 0 1,0 0-1,0 1 0,0-1 1,0 0-1,1 1 0,-1-1 1,0 0-1,0 0 0,0 1 0,0-1 1,0 0-1,0 1 0,0-1 1,0 0-1,0 1 0,0-1 1,0 0-1,0 1 0,0-1 0,0 0 1,0 1-1,0-1 0,0 0 1,-1 0-1,1 1 0,0-1 1,0 0-1,0 0 0,-1 1 0,0 15 56,-2 0 0,0-1-1,-1 1 1,0-1-1,-11 25 1,-7 24 7,17-45-86,1-8-114,1 0 0,1 0 0,0 0 0,-1 13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47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10858,'0'0'10672,"10"2"-9439,17 2-447,1-1-1,-1-2 1,35-2 0,18-9-2186,-67 7-932,0 0 0,-1-1-1,21-10 1,-18 8-2467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2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17076,'35'6'1752,"11"-7"-1096,4-4-272,6 1 768,2-2-383,-8-2-297,0-1-64,-7-7-296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47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3844,'0'0'17910,"5"1"-17707,-3-1-199,-1 0 1,0 0 0,1 1-1,-1-1 1,0 0-1,1 0 1,-1 1-1,0-1 1,0 1 0,1-1-1,-1 1 1,0 0-1,0-1 1,0 1-1,0 0 1,0 0 0,0 0-1,0 0 1,0 0-1,0 0 1,0 0-1,0 0 1,-1 0 0,1 0-1,0 1 1,-1-1-1,1 0 1,-1 0-1,1 1 1,-1-1 0,0 0-1,0 1 1,1-1-1,-1 0 1,0 1 0,0-1-1,0 0 1,0 1-1,-1-1 1,1 0-1,0 1 1,-1-1 0,1 0-1,0 0 1,-1 1-1,0-1 1,1 0-1,-1 0 1,0 0 0,1 0-1,-1 0 1,0 0-1,0 0 1,0 0-1,-2 2 1,-10 9 64,0 0 0,-1-1 0,-22 14 0,25-19 120,1 1-1,0 0 1,0 1 0,0 0 0,1 1 0,0 0 0,0 0-1,-11 17 1,20-25-169,-1 0 0,1 0 0,0-1 1,-1 1-1,1 0 0,0-1 0,0 1 0,-1 0 0,1 0 0,0 0 0,0-1 0,0 1 0,0 0 0,0 0 0,0 0 0,0-1 0,0 1 1,0 0-1,1 0 0,-1-1 0,0 1 0,0 0 0,1 0 0,-1-1 0,1 1 0,-1 0 0,0-1 0,1 1 0,-1 0 0,1-1 0,-1 1 1,1-1-1,0 1 0,-1-1 0,1 1 0,0-1 0,-1 1 0,1-1 0,0 0 0,-1 1 0,1-1 0,0 0 0,0 0 0,-1 1 0,1-1 1,0 0-1,0 0 0,0 0 0,-1 0 0,1 0 0,0 0 0,1 0 0,53 0 376,-44-1-297,1 1-229,1-1 0,-1-1 1,0 0-1,0-1 0,0 0 0,0-1 0,17-8 1,-19 7-1233,0-1 0,-1 1 0,0-1 1,0-1-1,9-8 0,3-5-4830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48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8040,'0'0'15294,"-4"8"-14717,-3 8-466,1-1 0,1 2 1,0-1-1,1 1 1,1-1-1,0 1 1,1 21-1,2-38-160,0 1-1,0-1 0,-1 1 1,1 0-1,1-1 1,-1 1-1,0-1 0,0 1 1,0-1-1,0 1 1,0-1-1,0 1 1,1 0-1,-1-1 0,0 1 1,0-1-1,1 1 1,-1-1-1,1 0 1,-1 1-1,0-1 0,1 1 1,-1-1-1,1 0 1,-1 1-1,1-1 0,-1 0 1,1 1-1,-1-1 1,1 0-1,-1 0 1,1 1-1,0-1 0,22-4-1913,18-22-2582,-5-19-1320,-1 1 6963,-45 56 3873,-4 15-3738,9-16-369,-7 9 179,-20 42 1551,30-58-2643,1-1 1,-1 1 0,1 0 0,0 0 0,1 0 0,-1 0-1,0 0 1,1 0 0,0 0 0,0 0 0,0 0 0,1 0 0,1 7-1,-2-11-150,0 1 0,1-1-1,-1 1 1,0-1 0,1 0-1,-1 0 1,0 1 0,1-1 0,-1 0-1,1 0 1,-1 1 0,1-1-1,-1 0 1,1 0 0,-1 0-1,0 0 1,1 0 0,-1 0-1,1 0 1,-1 0 0,1 0-1,-1 0 1,1 0 0,-1 0-1,1 0 1,0 0 0,0 0-1034,7 0-5728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48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0 9513,'0'0'11825,"-1"9"-11265,-2 4-435,-1 1-1,-1-1 0,0 0 1,0 0-1,-1-1 1,-1 1-1,0-1 1,-12 14-1,-77 96 304,96-122-592,0-1 0,0 1 0,0 0 0,0 0-1,0 0 1,0 0 0,0-1 0,0 1 0,0 0 0,0 0 0,0 0 0,0-1-1,0 1 1,0 0 0,0 0 0,0 0 0,0 0 0,0-1 0,-1 1-1,1 0 1,0 0 0,0 0 0,0 0 0,0-1 0,0 1 0,0 0-1,0 0 1,-1 0 0,1 0 0,0 0 0,0 0 0,0 0 0,0-1 0,-1 1-1,1 0 1,0 0 0,0 0 0,0 0 0,0 0 0,-1 0 0,1 0-1,0 0 1,0 0 0,0 0 0,-1 0 0,1 0 0,0 0 0,0 0-1,0 0 1,0 0 0,-1 0 0,1 0 0,0 0 0,0 1 0,-1-1-1,2-2-225,-1-14-7837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49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10442,'0'0'11371,"23"51"-10507,-5-42-287,3 0-321,-3 1-128,5-2-32,-3 0-64,1-1 33,-6-1-450,0-2-1985,-6-2-2659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49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13357,'0'0'5076,"9"-3"-2289,-4 1-2397,1-1-151,1 0 1,-1 1-1,1-1 1,0 2-1,0-1 0,0 1 1,0 0-1,0 0 1,0 0-1,0 1 0,0 1 1,8 0-1,-14 0-242,-1-1-1,1 1 1,0 0 0,-1-1 0,1 1-1,0 0 1,-1 0 0,1 0-1,-1-1 1,1 1 0,-1 0 0,1 0-1,-1 0 1,0 0 0,1 0-1,-1 0 1,0 0 0,0 0-1,0 0 1,0 0 0,0 0 0,0 0-1,0 0 1,0 0 0,0 0-1,0 0 1,0 0 0,-1 0 0,1-1-1,0 1 1,-1 0 0,1 0-1,-1 1 1,-16 30 51,-16-4 86,27-24-107,0 1 0,1 0 1,-1 0-1,1 0 1,0 0-1,-4 7 1,9-11-34,0-1 0,1 1 0,-1-1 0,0 1 0,0-1 0,1 0 0,-1 1 0,0-1 0,1 1 0,-1-1 0,1 1 0,-1-1 0,1 0 0,-1 1 0,0-1 0,1 0 0,-1 0 0,1 1 0,-1-1 0,1 0 0,0 0 1,-1 0-1,1 0 0,-1 1 0,1-1 0,-1 0 0,1 0 0,-1 0 0,1 0 0,0 0 0,-1-1 0,1 1 0,0 0 0,31 2 64,-27-2-68,-2 0-5,-1 0 1,1 0-1,-1 1 1,1-1-1,-1 0 0,1 1 1,0 0-1,-1-1 1,0 1-1,1 0 0,-1 0 1,0 1-1,1-1 1,-1 0-1,0 1 1,0-1-1,0 1 0,0 0 1,0 0-1,-1 0 1,1 0-1,2 4 1,-4-5-2,1 0 1,-1 0-1,0 0 1,1 0-1,-1 0 1,0 0-1,0 0 1,0 1-1,0-1 1,0 0-1,0 0 1,-1 0-1,1 0 1,0 0-1,0 0 1,-1 0-1,1 0 1,-1 1-1,1-1 1,-1 1-1,-1 0 35,0 0-1,0 0 0,0 0 0,0 0 0,0 0 0,0 0 0,-1 0 0,1-1 0,-1 1 1,1-1-1,-4 1 0,-3 3 245,0-1 1,-1-1-1,0 1 1,0-2 0,0 1-1,-1-2 1,-19 2-1,29-3-658,17-4-12027,-2 0 4575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49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6566,'0'0'9956,"-1"11"-8557,-66 457 4336,5-68-5374,61-333-542,1-67 149,0 1 0,0-1 0,0 0 0,0 0 0,0 0-1,0 0 1,0 1 0,0-1 0,0 0 0,0 0 0,0 0 0,0 1 0,0-1 0,1 0 0,-1 0 0,0 0 0,0 0 0,0 0 0,0 1-1,0-1 1,0 0 0,1 0 0,-1 0 0,0 0 0,0 0 0,0 0 0,0 0 0,1 0 0,-1 0 0,0 1 0,0-1 0,0 0 0,1 0 0,-1 0-1,0 0 1,0 0 0,0 0 0,0 0 0,1 0 0,-1 0 0,0 0 0,0 0 0,0-1 0,1 1 0,-1 0 0,0 0 0,0 0 0,0 0-1,0 0 1,1 0 0,-1 0 0,0 0 0,0 0 0,0-1 0,0 1 0,0 0 0,0 0 0,1 0 0,-1 0 0,0 0 0,0-1 0,0 1 0,0 0-1,0 0 1,10-10-2383,-4-7-2918,2-3-4026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50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 10090,'0'0'10468,"-11"0"-10249,6-1-212,0 1 0,0 0 0,0 1-1,0-1 1,0 1 0,0 0 0,1 0 0,-1 1 0,0-1 0,1 1-1,-1 0 1,1 0 0,0 1 0,-1-1 0,1 1 0,0 0 0,1 0 0,-1 0-1,0 1 1,-3 4 0,0 1 71,0 0 0,1 0 0,1 0 0,-1 0 0,1 1 0,1 0 0,0 0 0,0 0 0,1 1 0,1-1-1,-1 1 1,2 0 0,-1-1 0,1 19 0,2-28-58,-1 0-1,0 1 1,1-1-1,-1 0 1,1 0 0,-1 0-1,1 0 1,0 0-1,-1 0 1,1 0-1,0 0 1,0 0-1,0 0 1,0 0-1,-1 0 1,1 0 0,0 0-1,1-1 1,-1 1-1,0-1 1,0 1-1,0 0 1,0-1-1,0 0 1,1 1 0,-1-1-1,0 0 1,0 0-1,1 1 1,-1-1-1,0 0 1,0 0-1,1 0 1,-1-1-1,0 1 1,0 0 0,1 0-1,-1-1 1,0 1-1,2-1 1,3-1 188,0 1 0,0-1 0,-1 0 0,1-1 0,0 1 0,-1-1 0,6-4 1,-2 1-88,0-1 0,-1 0 1,1 0-1,-2-1 0,1 0 1,-1-1-1,0 1 1,-1-1-1,0-1 0,0 1 1,-1-1-1,-1 0 0,1 0 1,-2-1-1,1 1 1,-1-1-1,-1 1 0,2-20 1,-4 30-186,0-1 0,0 0 0,0 0 0,0 1 0,0-1 0,0 0 0,0 1 0,0-1 0,0 0 0,-1 0 1,1 1-1,0-1 0,0 0 0,-1 1 0,1-1 0,-1 0 0,1 1 0,-1-1 0,1 1 0,-1-1 0,1 1 0,-1-1 0,1 1 1,-1-1-1,1 1 0,-1-1 0,0 1 0,-1-1 0,-23 2-2241,-23 21-7074,33-13 2076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51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58 10666,'0'0'5461,"8"-8"-2477,5-4-1932,24-25 4185,-38 43-5197,-1 0 0,0 0 0,0 0 0,0-1 0,-1 1 0,0 0 0,0-1 0,0 0 0,-1 0 0,0 0 0,-6 7 0,-9 13 25,-1 5-36,-28 45 50,45-68-75,-1-1 1,1 1-1,0 0 1,1 0 0,0 1-1,0-1 1,0 0-1,0 14 1,2-19-3,1-1 0,0 0 1,0 1-1,-1-1 0,1 0 0,0 0 1,0 0-1,0 0 0,1 0 0,-1 0 0,0 0 1,0 0-1,1 0 0,-1 0 0,0 0 1,1-1-1,-1 1 0,1-1 0,-1 1 0,1-1 1,-1 0-1,1 1 0,-1-1 0,1 0 1,-1 0-1,1 0 0,-1 0 0,1 0 0,2-1 1,54-1 92,-55 2-91,8-1-155,0-1 1,0 0 0,-1-1 0,20-7 0,-24 8-1054,0-1 0,-1 0 0,1 0-1,-1-1 1,10-7 0,-3-4-5965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51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12139,'0'0'9353,"-43"58"-7591,32-34-705,0 2-416,3 4-129,-1 1-352,1 1-128,3 1 0,-5 1 0,9-2-800,-5-1-1186,4-6-1121,2-6-1794,0-12-5284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57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2210,'0'0'22918,"11"-3"-22326,29-5-338,0 3-1,1 1 1,60 2 0,-96 2-517,44-2 118,-26-6-2068,-23 8 1950,1-1-1,-1 1 0,1 0 1,0-1-1,-1 1 0,1-1 0,-1 1 1,1-1-1,-1 0 0,1 1 1,-1-1-1,1 1 0,-1-1 0,0 0 1,1 1-1,-1-1 0,0 0 1,0 1-1,1-1 0,-1 0 0,0 0 1,0-1-1,-2-2-4685,-9 2-2770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16972,'0'-3'248,"1"-1"-1,-1 1 1,1-1 0,0 1 0,0 0 0,0 0 0,0 0 0,0-1 0,1 1 0,0 0-1,-1 0 1,1 1 0,0-1 0,3-2 0,-1 1 18,1 0 1,0 0-1,0 1 0,0-1 1,0 1-1,0 1 1,8-4-1,-6 4-66,0-1 0,0 1 0,0 0 0,0 1 0,0-1 0,1 1 0,-1 1 0,1 0 0,-1 0 0,1 0 0,10 3 0,-15-3-176,-1 1 0,1-1-1,-1 1 1,1 0 0,-1 0 0,0 0-1,1 0 1,-1 1 0,0-1-1,0 1 1,0-1 0,0 1 0,0 0-1,-1-1 1,1 1 0,0 0-1,-1 0 1,1 1 0,-1-1 0,0 0-1,0 0 1,0 1 0,0-1 0,0 0-1,0 1 1,0-1 0,-1 1-1,0-1 1,1 1 0,-1-1 0,0 1-1,0 0 1,0-1 0,0 1-1,-1-1 1,0 4 0,-1 3-11,0-1 1,0 0-1,-1-1 0,0 1 1,0 0-1,-9 13 0,-32 41 60,23-35-58,20-27-14,1 1-1,-1 0 0,0-1 1,1 1-1,-1 0 0,0 0 1,1 0-1,-1 0 0,1 0 1,-1 0-1,1 0 0,-1-1 0,1 1 1,0 0-1,0 1 0,-1-1 1,1 0-1,0 0 0,0 0 1,0 0-1,0 0 0,0 0 1,0 0-1,0 0 0,1 0 1,-1 0-1,0 0 0,1 0 1,-1 0-1,0 0 0,1 0 1,-1 0-1,1 0 0,0-1 1,-1 1-1,1 0 0,0 0 1,-1 0-1,1-1 0,0 1 1,0 0-1,-1-1 0,3 2 1,4 1-14,-1-1 0,1 1 0,-1-1 0,1 0 0,11 1 0,-4-1-61,133 21-2816,-136-20 2322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0:58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12332,'0'0'8648,"50"8"-6822,-21-8-385,0-2-544,5-1-449,-4 0-256,-4 0-160,6 1 0,-6-2-800,-2 0-2339,-1-5-4292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00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1 254 11082,'-1'1'8216,"4"-2"-3884,31-22-2375,21-30-913,-17 17-396,-1-1 1,50-67-1,-125 272-423,36-149-315,-2 9 180,3-9-3374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01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7079,'0'0'17867,"5"0"-16180,4 0-1631,285-19 2360,-292 19-2966,-1 0 1,0 0 0,0 0-1,0 0 1,0-1-1,0 1 1,0 0-1,0 0 1,0-1 0,0 1-1,0-1 1,0 1-1,0-1 1,0 1-1,0-1 1,0 1 0,0-1-1,-1 0 1,1 0-1,0 1 1,0-1-1,-1 0 1,1 0 0,0-1-1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02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12011,'0'0'14302,"5"18"-14195,-8-11-93,0 1 0,-1 0 0,0-1 0,0 1 0,0-1 0,-1 0 0,0 0 1,-1-1-1,-7 8 0,-9 12 42,15-17-25,4-5-15,-1 0 0,1 0 0,-1 1-1,1-1 1,0 1 0,1 0 0,-1 0-1,1 0 1,0 0 0,0 0 0,1 1-1,0-1 1,0 0 0,0 1 0,0-1-1,1 8 1,3-12 106,1 0-1,0 1 1,0-2-1,0 1 1,0 0 0,0-1-1,0 1 1,0-1-1,0 0 1,0-1 0,6 0-1,-2 1-69,2-1-256,0 0-1,-1-1 1,1 0 0,-1 0-1,1-1 1,-1 0-1,16-8 1,3-5-4269,-6-4-4479,-13 9 1415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02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4965,'0'0'16511,"-6"10"-15240,-11 29-481,2 1 0,1 0 0,-11 57 0,21-80-1265,-3 16-491,5-11-8462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05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9 9577,'2'5'9439,"2"-4"-3816,7-5-2292,-8-3-4671,-17 3 2390,13 4-1053,0 0 1,0 0 0,0 1 0,1-1 0,-1 0 0,0 0-1,0 1 1,0-1 0,0 0 0,1 1 0,-1-1 0,0 1-1,0-1 1,1 1 0,-1-1 0,0 1 0,1 0 0,-1-1-1,0 1 1,1 0 0,-1 0 0,1-1 0,-1 1 0,1 0 0,0 0-1,-1 0 1,1 0 0,0-1 0,0 1 0,-1 0 0,1 0-1,0 0 1,0 0 0,0 0 0,0 0 0,0 0 0,0-1-1,0 1 1,1 0 0,-1 0 0,0 1 0,8-1-6516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05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0 301 8168,'0'0'13271,"11"-8"-12289,22-19-222,-1-1 1,-2-2-1,-1-1 0,27-39 0,-34 37-568,19-40 1,-56 106-211,2 2 0,-9 37 0,2-6 7,9-13-6221,8-31 405,9-37-1545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06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10954,'0'0'6903,"-7"11"-6860,-4 6-142,-6 11 451,-20 40 0,33-59-127,1 0 0,-1 0 0,1 0 0,1 0 0,0 0 0,0 0 0,0 0 0,2 1 0,-1-1 0,1 14 0,1-22-147,0 1 1,0-1-1,-1 1 1,1-1-1,0 0 1,0 1-1,1-1 1,-1 0-1,0 0 1,0 0-1,0 0 1,1 0-1,-1 0 1,0 0-1,1 0 1,-1-1-1,1 1 1,-1 0-1,1-1 1,0 1-1,-1-1 1,1 0-1,-1 1 1,1-1-1,0 0 1,-1 0-1,1 0 1,0 0-1,-1-1 1,3 1-1,3 0 127,0-1-1,-1 0 1,1 0-1,-1 0 1,1 0-1,6-4 1,-8 3-48,0-1 1,0 0 0,-1-1-1,0 1 1,1-1 0,-1 0-1,-1 0 1,1 0 0,0 0-1,-1-1 1,0 1-1,4-9 1,-6 12-122,-1 0 0,1-1 0,-1 1-1,1 0 1,-1 0 0,0-1 0,1 1 0,-1 0-1,0 0 1,0-1 0,0 1 0,0 0 0,0-1-1,0 1 1,-1 0 0,1-1 0,0 1 0,-1 0-1,1 0 1,-1-1 0,0-1 0,0 2-38,-1 0 0,1 0 0,-1-1 0,0 1 0,1 0 0,-1 0 0,0 1 0,1-1 0,-1 0 0,0 0 0,0 1 0,0-1 0,0 1 0,0 0 0,0-1 0,1 1 0,-1 0 0,0 0 0,-3 1 0,2-1-113,-1 0 0,1 0 1,0 0-1,0 1 0,-1 0 0,1-1 0,0 1 0,0 1 0,0-1 0,0 0 0,0 1 1,0-1-1,1 1 0,-1 0 0,0 0 0,-3 3 0,-4 11-3341,6 3-4198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09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10570,'2'-1'10146,"4"0"-5049,31-5-3642,15 5-581,101-8-312,-176 16-10667,14-4 4638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10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43 222 2787,'-1'0'545,"-1"-1"0,1 1 0,-1 0 0,0 0 0,1 0 0,-1 0 0,1 0 0,-1 1 0,1-1 1,-1 0-1,1 1 0,-1-1 0,1 1 0,-1 0 0,1-1 0,0 1 0,-1 0 0,1 0 0,0 0 0,0 0 1,0 0-1,-1 0 0,1 0 0,0 0 0,0 0 0,0 0 0,1 1 0,-1-1 0,0 0 0,0 1 1,1-1-1,-1 1 0,1-1 0,-1 1 0,1-1 0,-1 3 0,1-3-81,15-3 989,1-8-1349,-1-2 0,0 1 0,0-2 0,-1 0 0,0 0 1,-2-1-1,12-16 0,-5 8-35,-17 20-68,12-13 128,-1 0 0,-1-1 0,-1-1 0,18-32 0,-39 81-35,1 1 1,1 0 0,-5 50 0,9-24-581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4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19532,'5'4'1993,"9"-4"-1129,6-1-288,4-4 912,6 1-328,5 0-375,2 0-249,0-1-952,-1 2-585,-7 3 857,-9 0-248,-10 2-120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11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5830,'0'0'13959,"9"0"-13003,60-1 755,101-14 0,-70 4-1508,-27 2-89,110-28 1,-180 36-4777,-8 3 1335,-11 2-3306,5-3-3312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12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45 6887,'0'0'11781,"9"-6"-9912,-5 2-1642,1 0 0,-1 0-1,1 1 1,0-1 0,1 1 0,-1 1 0,1-1 0,-1 1 0,1 0 0,0 0-1,-1 1 1,1-1 0,0 1 0,0 1 0,0-1 0,0 1 0,8 0 0,-13 1-225,0-1 0,0 0 1,0 0-1,0 1 1,0-1-1,0 0 0,0 1 1,0-1-1,0 1 0,0 0 1,0-1-1,0 1 1,-1 0-1,1-1 0,0 1 1,0 0-1,-1 0 1,1 0-1,0 0 0,-1 0 1,1-1-1,-1 1 0,0 0 1,1 0-1,-1 0 1,0 0-1,1 1 0,-1-1 1,0 0-1,0 0 1,0 0-1,0 0 0,0 0 1,0 0-1,0 0 0,0 0 1,0 0-1,-1 0 1,1 0-1,0 0 0,-1 0 1,1 0-1,-1 0 1,1 0-1,-1 1 0,-1 3 29,-1 1 0,1-1 0,-1 0 0,0 0 0,0 0-1,-7 8 1,-10 5 66,-37 25 0,43-35-93,1 1 0,0 1 0,1 0 0,0 1 0,0 0 0,1 1 0,1 0 0,-13 19 0,22-30-7,1 0-1,-1 0 1,0 0 0,1 0 0,-1 0 0,1 0 0,0 0-1,-1 0 1,1 0 0,0 0 0,-1 0 0,1 0 0,0 0-1,0 0 1,0 0 0,0 0 0,0 1 0,0-1 0,0 0-1,1 0 1,-1 0 0,0 0 0,1 0 0,-1 0 0,0 0-1,1 0 1,-1 0 0,2 1 0,-1-1 28,1 0 0,-1 0 0,1 0 0,0 0 0,-1-1 0,1 1 0,0 0 0,0-1 0,0 1 0,-1-1 0,1 0 1,0 0-1,0 0 0,3 0 0,7-1 185,-1 0 0,0 0 0,0-2 0,16-4 0,3-3 63,-19 7-405,1-1 0,0 0 0,-1-1 0,0 0 0,0 0 0,14-11 0,-23 14-1812,-1-7-10632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12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0 8712,'0'0'16240,"-5"8"-16208,-92 135 133,96-143-144,0 1 0,1 0 0,-1-1 0,1 1 0,-1 0 0,1-1 0,-1 1 0,1 0 0,-1 0 0,1 0 0,0 0 0,-1-1 0,1 1 0,0 0 1,0 0-1,-1 0 0,1 0 0,0 0 0,0 0 0,0 0 0,0 0 0,0 0 0,1-1 0,-1 1 0,0 0 0,0 0 0,0 0 0,1 0 0,-1 0 0,1-1 0,-1 1 0,1 0 0,0 1 0,1-1 33,0 0 1,0 0-1,0 0 0,0 0 1,1 0-1,-1-1 0,0 1 1,0-1-1,1 1 0,-1-1 1,0 0-1,5 0 0,6-1-20,-1 0 0,1 0 0,-1-2 0,14-3 0,-5 0-1116,7-3-1897,-3-6-3925,-17 6 2211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13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10282,'0'0'10570,"-26"50"-9641,16-23-65,1 2-383,1 3-289,-5-1-96,8 0-64,-5-3 0,3-1-32,1-6-512,3-4-802,3-7-1760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35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0 410 8968,'7'-2'355,"-1"0"0,0 0 0,0 0 0,0-1 0,0 0 0,0 0 0,0-1 0,-1 1 0,0-1 0,6-6 0,13-6 246,168-99 1369,92-56-283,-197 111-160,-81 52-803,-10 7-105,-12 7-1311,-9 18-6590,20-17 3359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35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 8520,'0'0'10725,"-9"3"-10698,1 0-19,-1 1-1,1 1 1,0-1 0,0 1 0,0 1 0,1-1 0,0 2 0,0-1 0,0 1 0,1-1 0,0 2 0,1-1 0,-1 1 0,1 0 0,-4 9 0,2-5 3,1 1 1,1 0 0,0 1 0,0-1-1,2 1 1,-1 0 0,2 0 0,0 0-1,1 0 1,0 16 0,1-28 24,0 0 0,1 0 0,-1 1 1,1-1-1,0 0 0,0 0 0,0 0 1,0 0-1,0 0 0,0 0 0,0 0 0,1 0 1,-1 0-1,0-1 0,1 1 0,0-1 1,-1 1-1,1-1 0,0 1 0,0-1 1,0 0-1,0 0 0,0 0 0,0 0 0,0 0 1,0 0-1,1-1 0,-1 1 0,0-1 1,0 0-1,1 1 0,-1-1 0,0 0 0,0 0 1,5-1-1,0 1 100,-1 0 0,1-1 0,-1 0 0,1 0 0,0 0 0,-1-1 0,0 0 0,1-1 0,-1 1 0,0-1 0,8-5 0,-10 5 29,0-1 0,0 0 0,0 0 0,0 0 0,-1 0 0,1-1 0,-1 1 0,0-1 0,0 0 0,-1 0 0,0 0 1,4-10-1,-6 13-141,1 0 0,-1 0 0,0 1 1,0-1-1,0 0 0,0 0 0,0 0 0,0 0 1,-1 0-1,1 1 0,0-1 0,-1 0 1,0 0-1,1 1 0,-1-1 0,0 0 0,0 1 1,0-1-1,0 1 0,0-1 0,0 1 1,0-1-1,-1 1 0,1 0 0,0-1 1,-1 1-1,1 0 0,-1 0 0,1 0 0,-1 0 1,0 1-1,1-1 0,-1 0 0,0 1 1,0-1-1,1 1 0,-1-1 0,0 1 0,0 0 1,-2 0-1,1-1-131,1 1 1,-1-1-1,0 1 1,1 0-1,-1-1 1,1 1-1,-1 1 1,0-1-1,1 0 1,-1 1-1,1-1 1,-5 2-1,6-1-118,0 0 0,0 0 1,0 0-1,0 0 0,0 0 0,1-1 0,-1 2 0,0-1 0,0 0 0,1 0 0,-1 0 0,1 0 0,-1 0 0,1 0 0,-1 1 0,1-1 0,0 0 1,0 0-1,0 1 0,-1-1 0,1 0 0,0 0 0,1 1 0,-1-1 0,0 0 0,1 2 0,2 5-4446,6-2-2621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37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1 423 8776,'12'-6'7085,"2"1"-4078,39-20-2038,268-147 1414,25-16-2219,-309 162-84,-36 25-214,-32 17-5102,8-4-706,13-8-309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37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0 308 9993,'0'0'8675,"11"-9"-7788,81-72-175,-29 28-89,72-79 1,-115 106-162,-16 20 97,-13 17-352,-6 10-107,0 2 1,1-1 0,-13 30 0,21-39-270,1 1 1,0-1-1,1 1 1,1 0-1,0 0 1,0 0-1,0 22 1,5-27-5913,2-8 455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38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0 13581,'0'0'881,"-9"5"-257,1-1-513,1 1 0,0-1-1,0 1 1,0 0 0,1 1-1,0 0 1,0 0-1,0 0 1,1 1 0,-8 10-1,6-2-46,0 0 0,1 1-1,1-1 1,0 1-1,1 0 1,1 1-1,1-1 1,0 0 0,1 1-1,1 23 1,0-38-15,0 1 1,0-1-1,1 0 1,-1 0-1,1 0 1,-1 0 0,1-1-1,0 1 1,-1 0-1,1 0 1,0 0-1,0 0 1,0-1-1,1 1 1,-1 0 0,0-1-1,1 1 1,-1-1-1,1 0 1,-1 1-1,1-1 1,0 0-1,-1 0 1,1 0-1,0 0 1,0 0 0,0 0-1,0-1 1,0 1-1,-1-1 1,1 1-1,1-1 1,-1 0-1,0 0 1,0 0-1,0 0 1,0 0 0,3 0-1,-2-1 82,1 1 0,-1 0-1,0-1 1,0 0 0,1 0 0,-1 0 0,0 0-1,0 0 1,0-1 0,0 0 0,0 1 0,0-1-1,-1 0 1,1 0 0,-1 0 0,1-1 0,-1 1-1,0-1 1,1 1 0,-1-1 0,-1 0 0,1 0-1,2-4 1,-3 5-90,0 0 1,-1 0-1,1 0 0,0 0 0,-1 0 1,1-1-1,-1 1 0,0 0 0,0 0 0,0 0 1,0 0-1,0 0 0,0-1 0,-1 1 1,1 0-1,-1 0 0,1 0 0,-1 0 0,0 0 1,0 0-1,0 0 0,0 0 0,0 0 0,0 1 1,-1-1-1,1 0 0,0 1 0,-1-1 1,-2-1-1,2 2-195,0 0 0,-1 0 1,1 0-1,-1 0 0,1 0 0,-1 1 1,1-1-1,-1 1 0,0-1 0,1 1 0,-1 0 1,0 0-1,1 1 0,-1-1 0,1 0 1,-5 2-1,6-2-163,0 1 0,0 0 0,-1-1 0,1 1 0,0 0 0,0 0 0,0 0 0,0 0 0,0 0-1,0 0 1,0 0 0,1 0 0,-1 0 0,0 0 0,0 0 0,1 1 0,-1-1 0,1 0 0,-1 0 0,0 3 0,-1 2-2378,-4 7-5126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26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89 5285,'18'-17'5332,"7"-10"-1787,10-11 2040,-29 31-772,-14 12-4015,-16 12-1178,11-7 385,0 2-1,1 0 0,1 0 1,0 1-1,0 0 0,2 1 1,-12 20-1,16-24-8,0 0 0,1 1-1,0 0 1,1 0 0,0 0 0,1 0-1,0 0 1,1 0 0,0 1 0,1-1 0,1 21-1,0-30 5,0 0 0,0 0-1,0 0 1,0-1-1,0 1 1,0 0 0,0 0-1,0-1 1,1 1-1,-1-1 1,1 1 0,-1-1-1,1 0 1,-1 1-1,1-1 1,0 0 0,0 0-1,0 0 1,-1 0-1,1-1 1,0 1 0,0 0-1,0-1 1,0 1-1,0-1 1,1 0 0,-1 0-1,0 0 1,0 0 0,4 0-1,-1 0 40,0 0 0,0 0-1,0-1 1,-1 1 0,1-1-1,0 0 1,0 0 0,0-1 0,-1 0-1,1 0 1,0 0 0,4-3-1,-5 2 155,0-1 0,-1 0 0,0 0 0,1 0 0,-2 0 0,1 0 0,0-1-1,-1 1 1,0-1 0,0 0 0,0 1 0,0-1 0,1-9 0,-3 13-168,0-1 1,1 1-1,-1-1 0,0 0 1,0 1-1,-1-1 0,1 0 1,0 1-1,0-1 1,-1 0-1,1 1 0,-1-1 1,1 1-1,-1-1 0,0 1 1,0-1-1,0 1 1,0-1-1,0 1 0,0 0 1,0 0-1,0-1 0,0 1 1,0 0-1,-1 0 1,1 0-1,-1 0 0,1 0 1,0 1-1,-1-1 0,1 0 1,-1 1-1,0-1 1,1 1-1,-1-1 0,1 1 1,-1 0-1,0 0 0,1 0 1,-1 0-1,0 0 1,1 0-1,-4 1 0,0-1-9,0 0 0,0 0 0,-1 1 0,1 0-1,0 0 1,0 0 0,0 1 0,0-1-1,-8 5 1,-7 15-1063,19-19 686,0 0-1,0 0 1,1 0-1,-1 0 1,0 0-1,1 0 0,0 1 1,-1-1-1,1 0 1,0 0-1,0 1 1,1 2-1,1 1-4229,5-3-2167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4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20108,'2'2'322,"0"-1"-1,0 1 0,0-1 1,0 0-1,0 1 0,1-1 1,-1 0-1,0 0 1,1 0-1,3 0 0,13 7 931,-16-7-1191,-1 0 0,0 1 0,1 0 1,-1-1-1,0 1 0,0 0 1,0 0-1,-1 0 0,1 0 0,0 0 1,-1 1-1,1-1 0,-1 0 0,0 1 1,0-1-1,0 1 0,0 0 1,0-1-1,0 1 0,-1 0 0,1-1 1,-1 5-1,0 1-32,-1-1 1,-1 1-1,1-1 1,-1 0-1,0 1 0,-6 12 1,9-19-55,0 0 0,1 0 0,-1 0 0,0 0 0,1 0 0,-1 0 0,1-1 0,-1 1 0,1-1 0,-1 1 0,1-1 0,-1 1 0,1-1 0,1 0 0,6 3-122,-2 1 67,1 1 0,-1 0-1,0 0 1,0 0 0,0 1 0,-1 0-1,0 1 1,0-1 0,-1 1-1,0 0 1,0 0 0,0 1 0,-1 0-1,0-1 1,3 10 0,-3-6 79,0 0-1,-1 0 1,0 0 0,0 0 0,-1 1 0,-1-1-1,0 1 1,-1-1 0,0 1 0,-3 22 0,1-26 150,0-1 1,-1 1-1,0 0 1,0-1-1,-1 0 1,0 0-1,0 0 1,-1 0-1,0-1 1,0 0-1,0 0 1,-1 0-1,0 0 1,0-1-1,-10 7 1,12-10-96,1 1 0,-1-1 0,0 0 0,0 0 0,1-1 0,-1 1 0,0-1 0,-1 0 0,1 0 0,0 0 0,0 0 0,0-1 0,-1 0 0,1 0 0,0 0 0,0 0 1,-1-1-1,1 1 0,0-1 0,0 0 0,0 0 0,0-1 0,0 1 0,0-1 0,0 0 0,0 0 0,1 0 0,-1-1 0,1 1 0,-5-5 0,-9-16-1539,17 22 1391,-1 0-1,1 0 1,-1 0 0,1 0 0,0 0 0,-1 0 0,1 0 0,0 0 0,0 0-1,0 0 1,0 0 0,0 0 0,0 0 0,0 0 0,0-1 0,0 1-1,0 0 1,1 0 0,-1 0 0,0 0 0,1 0 0,-1 0 0,1 0 0,-1 1-1,1-2 1,6-4-694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27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5477,'0'0'20905,"-7"17"-19938,-21 32 85,22-42-971,1 0 1,1 0-1,-1 1 0,1 0 1,0 0-1,1 0 0,0 0 1,0 1-1,1-1 0,0 1 1,-1 11-1,4-19-59,-1 0 0,0 0 0,1 0-1,-1 0 1,1 0 0,0 0 0,-1 0 0,1 0 0,0 0 0,0 0-1,-1 0 1,1-1 0,0 1 0,0 0 0,0 0 0,0-1-1,0 1 1,0-1 0,0 1 0,0-1 0,0 1 0,0-1-1,0 0 1,1 0 0,-1 1 0,0-1 0,0 0 0,0 0 0,0 0-1,2 0 1,45 0 354,-38 0-351,-4-1-74,-1 1 0,1-1 0,0 0 0,-1 0 0,1 0-1,-1-1 1,8-3 0,9-10-3286,-21 14 2646,0-1 0,0 1 0,0 0-1,0-1 1,0 1 0,0-1-1,0 1 1,-1-1 0,1 1 0,-1-1-1,1 1 1,-1-1 0,1-1 0,-1-6-6524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27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4260,'0'0'19672,"-2"9"-19282,-32 103 1073,21-76-1819,2 0 0,-10 54 0,20-77-4246,1-11 646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3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1 285 10346,'0'0'11878,"11"-5"-11051,57-34-485,-1-3-1,-2-3 1,-2-3 0,58-57-1,-138 124-305,2 1-1,1 1 1,0 0-1,2 1 0,0 0 1,2 1-1,-12 36 0,19-30-17,3-24-4206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3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0 11819,'0'0'8147,"-8"9"-8035,-3 2 74,0 2 0,1-1 0,0 1 0,1 1 0,0-1 0,1 2 1,1-1-1,1 1 0,0 0 0,0 1 0,2-1 0,0 1 0,0 0 1,-1 26-1,5-41-160,0 1 1,0 0 0,1-1 0,-1 1 0,0-1 0,1 1 0,-1-1-1,0 1 1,1-1 0,0 1 0,-1-1 0,1 0 0,0 1-1,0-1 1,0 0 0,0 1 0,0-1 0,0 0 0,0 0-1,0 0 1,1 0 0,-1 0 0,0 0 0,1 0 0,-1-1 0,0 1-1,1 0 1,-1-1 0,1 1 0,-1-1 0,1 0 0,-1 1-1,1-1 1,0 0 0,-1 0 0,1 0 0,-1 0 0,1 0 0,-1 0-1,3-1 1,0 1 98,1-1-1,-1 1 1,0-1 0,1 0-1,-1-1 1,0 1 0,0-1-1,0 0 1,0 0-1,0 0 1,-1 0 0,1-1-1,6-4 1,-9 5-63,1-1 0,0 1-1,0 0 1,-1-1 0,1 1 0,-1 0-1,0-1 1,0 0 0,0 1 0,0-1 0,0 0-1,0 0 1,-1 1 0,0-1 0,1 0-1,-1 0 1,0 0 0,0 1 0,0-1 0,-1 0-1,1 0 1,-1 0 0,0 1 0,-1-6-1,1 6-82,-1 0 0,1 0-1,0 1 1,0-1-1,-1 0 1,1 1 0,-1-1-1,0 1 1,1 0-1,-1-1 1,0 1 0,0 0-1,1 0 1,-1 0-1,0 1 1,0-1 0,0 0-1,0 1 1,0-1-1,-1 1 1,1-1 0,0 1-1,0 0 1,0 0-1,0 0 1,0 0 0,0 1-1,0-1 1,0 1-1,-1-1 1,1 1 0,0-1-1,-3 3 1,4-3-121,0 1 0,0 0 0,0 0 1,0 0-1,0 0 0,0-1 0,1 1 0,-1 0 1,0 0-1,0 1 0,1-1 0,-1 0 1,1 0-1,-1 0 0,1 0 0,-1 0 0,1 1 1,0-1-1,0 0 0,-1 0 0,1 1 0,0 2 1,1 17-8407,0-13 968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5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30 11723,'9'-25'3635,"-9"25"-3567,0 0 0,-1 0 0,1-1 0,0 1-1,0 0 1,0 0 0,0-1 0,0 1 0,0 0 0,-1 0 0,1 0-1,0-1 1,0 1 0,0 0 0,-1 0 0,1 0 0,0 0 0,0 0-1,0-1 1,-1 1 0,1 0 0,0 0 0,0 0 0,-1 0 0,1 0 0,0 0-1,0 0 1,-1 0 0,1 0 0,0 0 0,0 0 0,-1 0 0,1 0-1,0 0 1,0 0 0,-1 0 0,1 0 0,0 0 0,0 0 0,-1 0-1,1 0 1,0 1 0,0-1 0,-1 0 0,-3 2 88,0 0 1,1 1 0,-1-1-1,0 1 1,1-1 0,0 1-1,-1 0 1,-4 6-1,-11 17 99,0 1-1,1 0 0,2 1 1,1 1-1,1 1 0,1 0 1,2 0-1,1 1 0,1 1 1,2 0-1,1 0 0,2 0 1,-1 41-1,6-69-372,-1 0 0,1 0 0,0-1 0,0 1-1,0 0 1,0 0 0,1-1 0,-1 1 0,1-1 0,0 1 0,0-1-1,0 0 1,1 0 0,-1 0 0,1 0 0,0 0 0,-1 0-1,1-1 1,1 1 0,-1-1 0,0 0 0,0 0 0,1 0 0,-1 0-1,1-1 1,0 0 0,0 1 0,-1-1 0,1-1 0,0 1 0,0 0-1,0-1 1,0 0 0,0 0 0,0 0 0,-1 0 0,6-2 0,-3 0-4457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7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1 192 8584,'-1'-2'9596,"8"-5"-3979,20-14-2677,39-24-4725,-63 43 2270,14-10-462,0 0 0,0-1 0,-1 0 0,0-2 0,-2 0 0,16-19 0,-30 33-7,-13 24 21,5-8 26,0 0 1,2 0-1,0 1 0,0 0 1,1 0-1,-3 26 0,3 19-2257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7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7271,'0'0'10858,"12"-2"-9283,118-16 1652,121-24-2178,-242 39-1125,-3 0-2817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7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8232,'0'0'16196,"-8"6"-16153,2-2-40,-10 9 22,0 0 0,-18 19 0,30-28-26,0 0 1,0 1-1,1-1 0,-1 1 1,1 0-1,0-1 1,1 2-1,-1-1 1,1 0-1,0 0 1,0 1-1,1-1 1,-1 1-1,0 9 1,2-14 5,1 0 0,-1 0 0,0 0 0,1 0 0,-1 0 0,1 0 0,-1 0 1,1 0-1,0 0 0,-1 0 0,1-1 0,0 1 0,0 0 0,-1 0 1,1-1-1,0 1 0,0-1 0,0 1 0,0-1 0,0 1 0,0-1 0,0 1 1,0-1-1,0 0 0,0 1 0,0-1 0,0 0 0,0 0 0,0 0 1,0 0-1,2 0 0,43 0 102,-33 0-165,33-5-2196,-41 4 1061,-1 0 1,1-1-1,0 1 1,0-1-1,-1-1 1,9-4-1,5-6-4983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8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12236,'0'0'6982,"-30"54"-6341,25-38-257,-1 4-256,-3-1 0,3 0-64,-1 0-32,1 1 1,0-5-258,4-3-1152,2-7-2371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8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10570,'0'0'14958,"66"11"-14766,-46-11-128,-1 0-32,-1 0-32,-1 0-960,-4 0-1763,0-5-2722,-3-7-5798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19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 13995,'0'0'82,"0"-1"1,1 1-1,-1 0 1,0 0-1,1 0 1,-1-1-1,0 1 1,1 0-1,-1 0 1,1 0-1,-1 0 1,0 0-1,1 0 0,-1 0 1,0 0-1,1 0 1,-1 0-1,1 0 1,-1 0-1,0 0 1,1 0-1,-1 0 1,0 0-1,1 0 0,-1 0 1,0 1-1,1-1 1,-1 0-1,1 0 1,1 12 1847,-11 25 365,5-25-1916,-7 42 206,3 0 1,2 1 0,1 70 0,5-112-530,-1-8-33,1-1 0,0 0 0,0 1 0,0-1 0,1 0 0,-1 0 0,1 1 0,0-1 0,0 0 0,1 0 0,-1 0 0,1 0 0,3 6 0,-4-9-5,0 0 0,0-1-1,0 1 1,-1-1 0,1 1-1,0-1 1,0 1 0,0-1-1,0 0 1,0 1 0,0-1-1,0 0 1,0 0 0,0 0-1,0 0 1,0 1 0,0-1-1,0-1 1,0 1 0,0 0-1,0 0 1,0 0 0,0 0-1,0-1 1,0 1 0,0-1-1,0 1 1,0 0 0,0-1-1,0 0 1,-1 1 0,1-1-1,0 1 1,0-1 0,0-1-1,29-28 461,18-36 308,-29 40-457,32-38 0,-50 63-325,0-1 0,0 1 0,1 0 0,-1-1 0,1 1 0,-1 0 0,1 0 0,-1 0 0,1 0 0,0 0 0,-1 0 0,1 0 0,0 1 0,0-1 0,0 1 0,-1-1 0,1 1-1,0 0 1,0-1 0,0 1 0,3 0 0,-3 1-5,-1 0-1,1 0 1,0 0 0,-1 0-1,1 0 1,-1 0-1,1 0 1,-1 0 0,0 0-1,0 1 1,1-1-1,-1 1 1,0-1 0,0 1-1,0-1 1,0 1-1,-1-1 1,1 1 0,0 0-1,-1 0 1,1-1-1,0 4 1,3 14-78,-1 0 0,1 31-1,-2-22-574,2-13-611,-4-15 1239,0 0 1,0 0-1,0 0 1,0 0-1,0 1 1,1-1-1,-1 0 1,0 0-1,0 0 0,0 0 1,0 0-1,1 0 1,-1 0-1,0 0 1,0 0-1,0 0 1,0 0-1,1 0 0,-1 0 1,0 0-1,0 0 1,0 0-1,0 0 1,1 0-1,-1 0 1,0 0-1,0 0 0,0 0 1,0 0-1,0 0 1,1 0-1,-1 0 1,0 0-1,0 0 1,0-1-1,0 1 0,0 0 1,1 0-1,-1 0 1,0 0-1,15-24-955,-2-5 205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4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19868,'16'-1'1921,"7"-3"-1193,7-1-304,10 3 792,9-3-200,5 4-295,2-2-249,1 2-752,-2 1-497,-8-3 665,-7-3-112,-8 5-104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9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1 213 8840,'0'0'12065,"12"-4"-10778,22-8-719,-1-2-1,0-1 1,32-20 0,-47 24-451,-1 0 0,-1-1 0,0 0 1,0-2-1,-1 0 0,-1 0 0,20-27 0,-31 38 41,-5 5-55,-8 12-14,-14 24 4,18-26-49,0 1 0,1 0-1,1 0 1,0 0 0,1 0-1,-3 21 1,4 17-8678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49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13261,'0'0'9128,"71"-13"-7751,-34 4-223,4 4-322,4 1-543,-8 1-225,2 2 0,-9 0-96,-4 1-257,-5 0-1056,-6 0-513,-4 0-1249,-5 0-1217,-1 0-448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50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1 10794,'0'0'10474,"-12"2"-10463,3 0-27,-1 0 1,1 1-1,-1 0 1,1 0-1,0 1 0,0 0 1,1 1-1,-1 0 1,1 0-1,0 1 1,-8 7-1,-3 5 56,1 0-1,-18 25 1,31-37 18,1 1 0,0-1-1,0 0 1,0 1 0,1 0 0,0 0 0,1 0-1,0 0 1,0 0 0,0 1 0,1-1-1,-1 11 1,2-17-29,0 0-1,0 0 1,0 0-1,0 1 1,0-1-1,0 0 1,1 0-1,-1 0 1,1 0-1,-1 0 1,0 0-1,1 0 1,0 0-1,-1 0 1,1 0-1,-1 0 1,1 0-1,0-1 1,0 1-1,0 0 1,-1 0-1,1-1 1,0 1-1,0 0 1,0-1-1,0 1 1,0-1-1,2 1 1,0 0 77,1 0 0,0 0 1,0-1-1,0 1 1,0-1-1,0 0 1,0 0-1,6-2 0,1 1 159,1-2 0,-1 0 0,0 0 0,0-1 0,11-5 0,-21 9-245,50-34 1321,-50 33-1317,1 0 0,-1 0-1,1 0 1,-1 0 0,0-1-1,1 1 1,-1 0 0,0-1-1,0 1 1,0-1 0,0 1-1,0-1 1,0 0 0,0 1-1,-1-1 1,1 0 0,-1 0-1,1 1 1,-1-1 0,1 0-1,-1 0 1,0 0 0,0 0-1,0 1 1,0-1 0,0 0-1,-1 0 1,1 0 0,-1-3-1,-1 4-61,0 0-1,1 1 0,-1-1 1,0 0-1,1 0 1,-1 1-1,0-1 0,0 1 1,0-1-1,0 1 1,0 0-1,1 0 0,-1 0 1,0 0-1,-4 0 0,-31 3-1558,6 11-804,15 0-1978,13-5-740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50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0 9001,'0'0'7345,"6"12"-5167,8 17-1324,0 1 0,-2 0 1,-1 0-1,12 61 0,-21-74-815,-1 0 1,-1 0 0,-1 0-1,0 1 1,-1-1-1,-1 0 1,-1 0 0,0-1-1,-1 1 1,-1-1-1,-14 27 1,4-14-453,-2-1 0,-1 0 0,-1-2 1,-1 0-1,-29 27 0,4-10-4418,1-8-4757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52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6662,'0'0'15017,"9"0"-14478,136-3 590,-81 3-6288,-62 0 4197,1 0-843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52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6246,'0'0'13677,"64"3"-12652,-34-3-321,2 0-543,-8 0-129,4 0-96,-6 0-1730,-5 0-3715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54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5 187 6438,'-1'2'996,"-2"7"9220,12-13-4029,0-2-7384,11-6 1478,0-1 1,-2 0-1,1-1 0,-2-2 1,0 1-1,-1-2 0,0 0 1,-2-1-1,22-34 0,-65 116-241,-29 98 0,56-144-973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54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 10346,'0'0'7014,"-7"9"-6960,-18 23 696,2 1 0,1 0 0,-32 69 0,53-100-690,0 0 0,0 0-1,0 0 1,0 1 0,1-1 0,-1 0-1,1 0 1,-1 1 0,1-1 0,0 1-1,0-1 1,0 0 0,0 1 0,0-1-1,1 0 1,-1 1 0,1-1 0,0 0 0,-1 0-1,1 1 1,0-1 0,0 0 0,0 0-1,1 0 1,-1 0 0,0 0 0,1 0-1,-1-1 1,1 1 0,0 0 0,0-1 0,-1 1-1,1-1 1,0 0 0,0 1 0,0-1-1,1 0 1,3 1 0,-1-1 103,0 1 0,0-2 1,0 1-1,0-1 0,1 1 0,-1-1 1,0-1-1,0 1 0,0-1 0,0 0 0,0 0 1,0 0-1,0-1 0,0 0 0,0 0 1,0 0-1,5-4 0,27-25 918,-36 30-1057,1 0 0,-1-1 0,0 1 0,0-1 0,0 1 0,0-1 0,0 1 0,0-1-1,0 0 1,-1 1 0,1-1 0,0 0 0,-1 0 0,0 1 0,1-1 0,-1 0 0,0 0-1,0 0 1,0 0 0,0 0 0,0 1 0,0-1 0,-2-3 0,2 4-67,-1 0-1,0 0 1,0 0 0,-1 1-1,1-1 1,0 0-1,0 1 1,0-1 0,0 1-1,-1-1 1,1 1 0,0-1-1,0 1 1,-1 0 0,1 0-1,0-1 1,-1 1 0,1 0-1,0 0 1,-1 0 0,1 1-1,0-1 1,-1 0 0,0 1-1,-32 9-1824,16 12-1140,15-5-5675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58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4805,'9'-3'12202,"10"-4"-8298,34-8-1630,96 11-924,-8 1-1307,-135 2-23,1 1 0,-1-2 0,0 1 0,1 0-1,-1-1 1,0-1 0,0 1 0,0-1 0,-1 0 0,8-4 0,-11 6-10,-1 1-319,-23 2-10256,14 0 4031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1:59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57 9001,'0'0'10377,"10"-8"-8823,32-25-294,-41 31-1201,1 1 1,-1 0 0,1-1 0,0 1 0,-1 0-1,1 0 1,0 0 0,0 0 0,-1 0-1,1 1 1,0-1 0,0 0 0,0 1 0,0-1-1,0 1 1,0 0 0,0 0 0,0 0-1,0 0 1,0 0 0,0 0 0,0 0 0,0 1-1,0-1 1,0 1 0,0-1 0,0 1-1,0 0 1,2 1 0,-3-1-54,0 0 0,-1 1 0,1-1 1,0 0-1,0 0 0,-1 1 0,1-1 0,-1 1 0,0-1 0,1 0 0,-1 1 1,0-1-1,0 1 0,0-1 0,0 1 0,0-1 0,0 1 0,0-1 1,0 1-1,-1-1 0,1 0 0,0 1 0,-1-1 0,1 1 0,-1-1 0,0 0 1,1 0-1,-1 1 0,0-1 0,0 0 0,0 0 0,0 0 0,-2 2 1,-12 12 38,0 0 0,-2-1 1,0-1-1,0-1 0,-24 14 1,20-14-44,0 2 1,0 1 0,-21 20-1,42-35-5,0 0 0,0 0 0,0 0 0,1 0 0,-1 0 0,0 0 0,0 0 0,0 0 0,0 0 0,0 0 0,0 0 0,0 0 0,0 0 0,1 0 0,-1 0 0,0 0 0,0 0 0,0 0 0,0 1 0,0-1 0,0 0 0,0 0 0,0 0 0,0 0 0,0 0 0,0 0 0,1 0 0,-1 0 0,0 0 0,0 0 0,0 1 0,0-1 0,0 0 0,0 0 0,0 0 0,0 0 0,0 0 0,0 0 0,0 0 0,0 0 0,0 1 0,0-1 0,0 0 0,0 0 0,0 0 0,0 0 0,0 0 0,0 0 0,0 0 0,0 0 0,0 1 0,0-1 0,0 0 0,-1 0 0,1 0 0,0 0 0,0 0 0,0 0 0,0 0 0,0 0 0,0 0 0,0 0 0,0 0 0,0 1 0,15-4-36,19-7 97,-2-6-38,-23 10-14,0 1-1,0 0 1,0 1-1,1 0 1,-1 1-1,1 0 1,0 0-1,1 1 1,10-1-1,-14 60 267,-7-55-268,0-1 0,1 1 0,-1-1-1,1 1 1,-1 0 0,1-1 0,-1 1-1,1-1 1,0 1 0,0-1 0,0 0-1,0 1 1,0-1 0,0 0 0,0 0-1,0 1 1,0-1 0,1 0 0,-1 0 0,0 0-1,1-1 1,-1 1 0,1 0 0,-1 0-1,1-1 1,-1 1 0,1-1 0,0 1-1,-1-1 1,1 0 0,-1 0 0,1 1-1,0-1 1,-1 0 0,1-1 0,0 1-1,-1 0 1,1 0 0,0-1 0,-1 1-1,1-1 1,-1 1 0,1-1 0,2-1 0,2-1 10,-1 0 1,1-1 0,-1 1-1,0-1 1,0 0 0,0 0-1,-1-1 1,0 0 0,1 1 0,4-10-1,-6 8-267,0 0 0,0 0 0,-1 0 0,0 0 0,0 0 0,1-11-1,-1-2-4378,-1 1-4611,-1 12 3083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5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15971,'13'7'1913,"12"-3"-881,5-1-424,9-4 1401,4-4-817,4 0-456,0 0-352,-2-2 480,-7-1-624,-3 3-200,-1 4 8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0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4004,'0'0'18268,"0"5"-18081,-1-1-148,0 0 0,0 1 0,0-1 0,0 0 0,-1 0 0,0 1 0,0-1 0,0-1 0,0 1 0,-1 0 0,1 0 0,-1-1 0,0 0 0,0 1 0,-5 3 0,3-2 73,0 0-1,1 0 1,0 0-1,0 0 1,0 1-1,1-1 1,-1 1-1,-2 7 1,6-12-85,0-1 1,0 1 0,-1 0-1,1-1 1,0 1-1,0-1 1,0 1 0,0 0-1,0-1 1,0 1-1,0-1 1,0 1 0,0 0-1,0-1 1,0 1-1,1-1 1,-1 1 0,0 0-1,0-1 1,0 1-1,1-1 1,-1 1 0,0-1-1,1 1 1,-1-1 0,0 1-1,1-1 1,-1 0-1,1 1 1,-1-1 0,1 1-1,-1-1 1,1 0-1,-1 1 1,2-1 0,28 4 416,-20-5-647,0 0 1,-1-1 0,1 0 0,13-5 0,18-15-4721,-20 0-3239,-12 8-352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0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3107,'0'0'12908,"-38"49"-11178,27-31-673,0 3-256,2 0-193,1 0-288,6-4-223,-1 1-33,3-4-257,0-5-1472,0-5-1538,3-4-1602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1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0 9257,'-7'10'7662,"-27"41"-6366,13-8 138,1 0 1,-24 83 0,38-100-1372,0 0 0,2 0 0,0 0 0,2 1 0,1 0 0,4 41 0,-3-64-125,1 1-1,0-1 0,0 0 0,0 0 0,1 0 0,-1 0 0,1 0 1,0 0-1,0-1 0,1 1 0,-1 0 0,1-1 0,-1 0 1,4 4-1,12 5-3076,3-6-3643,-14-5-3329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3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36 7944,'2'-2'449,"0"1"1,-1 0 0,1 0 0,0-1-1,-1 1 1,1-1 0,-1 1 0,1-1-1,-1 0 1,0 0 0,2-3 0,-1-9 4295,-24 23-3458,2 10-1095,0 0 0,2 1 1,0 1-1,2 0 0,0 2 0,1 0 0,1 0 0,2 2 1,-11 27-1,21-48-181,0 0 0,1 0 0,-1 0 0,1 1 0,0-1 0,0 1 0,1-1 0,0 0 0,-1 1 0,1-1 0,1 1 1,-1-1-1,1 1 0,1 6 0,-1-9 30,0 0 1,1 0-1,-1 0 1,1 0-1,-1 0 0,1 0 1,0 0-1,0 0 1,-1 0-1,1-1 1,0 1-1,1-1 1,-1 0-1,0 1 1,0-1-1,1 0 1,-1 0-1,0-1 0,1 1 1,-1 0-1,1-1 1,-1 1-1,1-1 1,-1 0-1,6 0 1,-2 0 127,1 0 0,0 0 0,0 0-1,-1-1 1,1 0 0,0 0 0,-1-1 0,1 0 0,-1 0 0,0 0 0,0-1 0,10-5 0,-14 6-61,1 0 0,0-1 0,-1 1 0,1 0 1,-1-1-1,0 0 0,1 0 0,-2 0 0,1 0 0,0 0 0,0 0 0,-1 0 1,0 0-1,0-1 0,0 1 0,0 0 0,0-1 0,0 1 0,-1-1 0,0 1 0,0-1 1,0 1-1,0-1 0,0 1 0,-2-7 0,1 7-135,-1 0 0,1 0 0,0 1 0,-1-1 0,0 1 0,0-1 0,1 1 0,-1 0 0,-1 0 0,1 0 0,0 0 0,0 0 0,-1 0 0,1 1 0,-1-1 0,0 1 0,1-1 0,-1 1 0,0 0 0,0 0 0,0 0 0,1 1 0,-1-1 0,0 1 0,0 0 0,0-1 0,0 1 0,0 1 0,0-1 0,0 0 0,0 1 0,-6 1 0,8-1-130,0 0 0,0 0 0,0 0 1,0 0-1,0 1 0,0-1 1,0 0-1,0 0 0,1 1 0,-1-1 1,0 1-1,1-1 0,-1 1 1,1-1-1,0 1 0,0-1 0,-1 1 1,1-1-1,0 1 0,0-1 1,0 1-1,0-1 0,1 2 0,-1-1-372,0-1-1,0 0 1,0 1-1,0-1 1,1 0-1,-1 1 1,0-1-1,1 0 1,-1 0-1,1 1 1,-1-1-1,1 0 1,0 0-1,-1 0 1,1 0-1,0 0 0,2 2 1,7 2-7516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3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7944,'0'0'15983,"67"-24"-15279,-45 22-512,1 2-127,1 0-65,-7 0 32,-4 0-32,-2 0-257,-3 0-1024,-1 0-1281,-1 0-2531,3 0-2979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4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7751,'0'0'15172,"-3"8"-14846,-4 13 3,0 0-1,2 0 1,0 0 0,-3 37 0,9-56-262,-1 0 0,1 0 0,0-1 0,0 1-1,1 0 1,-1-1 0,0 1 0,0-1 0,1 1 0,-1-1 0,1 0 0,0 1 0,-1-1 0,1 0 0,0 0 0,-1 0 0,1 0-1,0-1 1,0 1 0,0 0 0,0-1 0,0 0 0,0 1 0,0-1 0,2 0 0,30 4-785,-9-8-5717,-18-9-1589,-7 5 1469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4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9545,'0'0'12428,"-17"56"-11756,14-35-319,-3 1-193,6-3-64,-2 0-64,-2-2-64,4 0-865,-1-4-1089,1-3-768,0-3-577,0-5-1090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5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0 7431,'0'0'8702,"4"11"-7128,5 16-769,-2 0 0,0 0 1,-2 1-1,2 42 0,-7-57-826,0-1 1,-1 1 0,0-1 0,-1 1 0,0-1 0,-1 0-1,-1 0 1,0 0 0,-1 0 0,0-1 0,0 0 0,-1 0-1,-1 0 1,0-1 0,0 0 0,-1 0 0,-11 11 0,-1-2-2274,-1 0 0,-41 28 0,29-24-2969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6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0 162 9513,'1'-4'385,"0"0"-1,0 0 1,0 0 0,0 0-1,1 0 1,-1 0 0,1 0-1,0 0 1,0 1 0,1-1-1,-1 1 1,1-1 0,-1 1-1,1 0 1,0 0 0,1 0-1,-1 1 1,0-1 0,1 1-1,-1-1 1,8-2 0,3-2-78,0 0 0,-1 2 0,2-1 1,26-5-1,-31 9-305,1 0 1,-1 0 0,1 1-1,0 1 1,-1 0 0,1 1-1,-1-1 1,1 2 0,-1 0-1,1 0 1,-1 1 0,0 0-1,0 1 1,0 0 0,-1 0 0,1 1-1,-1 0 1,0 1 0,12 10-1,-10-9 17,0-1 0,0 0 0,1-1 0,0 0 0,0-1 0,0-1 0,1 0 0,-1 0 0,1-1 0,0 0 0,-1-2 0,1 1 0,24-3 0,-24 1 3,0-1 1,0 0-1,0-1 0,0-1 0,-1 0 0,1 0 0,-1-1 1,0-1-1,0 0 0,-1 0 0,0-1 0,0-1 1,14-12-1,-23 18-85,0-1-1,0 1 1,0-1 0,0 0 0,0 0-1,0 1 1,-1-1 0,1 0 0,-1-1 0,0 1-1,0 0 1,0 0 0,-1 0 0,1 0-1,-1-1 1,1 1 0,-1 0 0,-1-7 0,1 10-224,0 0 1,-1 0-1,1-1 1,-1 1 0,1 0-1,0 0 1,-1 0 0,1-1-1,-1 1 1,1 0-1,-1 0 1,1 0 0,-1 0-1,1 0 1,-1 0 0,1 0-1,-1 0 1,1 0-1,-1 0 1,1 0 0,-1 0-1,1 0 1,-1 1-1,1-1 1,0 0 0,-1 0-1,1 0 1,-1 1 0,1-1-1,-1 1 1,-3 2-5869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06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6854,'0'0'7613,"10"-5"-5333,-7 4-2228,4-4 326,1 1 0,0 0 0,0 1 0,1 0 0,-1 0-1,1 1 1,-1 0 0,1 0 0,0 1 0,0 0 0,-1 1-1,12 0 1,-19 0-374,0 1 1,1-1-1,-1 1 0,0 0 0,0-1 1,0 1-1,0 0 0,0 0 0,0-1 0,0 1 1,-1 0-1,1 0 0,0 0 0,0 0 0,-1 0 1,1 0-1,0 1 0,-1-1 0,1 0 1,-1 0-1,0 0 0,1 0 0,-1 1 0,0-1 1,0 0-1,0 0 0,1 1 0,-1-1 0,-1 0 1,1 0-1,0 1 0,0-1 0,0 0 1,-1 0-1,0 2 0,1 1-2,-1 0 1,0 1-1,0-1 1,-1 0-1,1 0 1,-1 0-1,0 0 0,0 0 1,-3 3-1,-84 79 201,88-86-203,1 1 0,-1 0 0,0 0 0,1-1 1,-1 1-1,0 0 0,1 0 0,-1 0 0,1 0 0,-1 0 0,1 0 0,0 0 0,-1 0 0,1 0 0,0 0 0,0 0 0,0 0 0,0 0 0,-1 0 0,2 0 0,-1 0 0,0 0 0,0 0 1,0 0-1,0 0 0,1 0 0,-1 0 0,0 0 0,1 0 0,-1 0 0,1 0 0,-1 0 0,1-1 0,-1 1 0,1 0 0,0 0 0,-1 0 0,1-1 0,0 1 0,0 0 0,-1-1 1,1 1-1,0 0 0,0-1 0,0 0 0,0 1 0,0-1 0,0 1 0,1-1 0,8 4 47,-1-1 0,1 0 1,20 4-1,-23-6-15,-3 0-108,68 12-60,-22-10-5268,-18-3-3895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5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16107,'0'-1'134,"0"-1"1,0 1-1,0 0 0,0 0 0,0 0 0,0 0 0,0 0 0,0 0 0,0 0 0,0 0 0,0 0 0,-1 0 0,1 0 0,0 0 0,-1 0 0,1 0 0,-1 0 0,0-2 0,0 3-65,0-1-1,1 1 0,-1 0 0,1 0 0,-1-1 1,1 1-1,-1 0 0,0 0 0,1 0 0,-1 0 1,1 0-1,-1 0 0,0 0 0,1 0 0,-1 0 1,0 0-1,1 0 0,-1 0 0,1 0 0,-1 1 1,0-1-1,1 0 0,-2 1 0,-2 1 210,-1 1-1,1-1 1,0 1-1,-1 1 1,1-1 0,-6 7-1,-22 25-73,2 1 0,1 2 0,2 1 0,1 1 0,3 1 0,-30 71 0,48-101-171,2 1 0,-1-1 0,1 1 0,1 0 0,0 0 0,-1 16 0,3-24-24,0-1 1,0 1 0,1-1-1,-1 0 1,1 1 0,0-1-1,-1 0 1,1 0 0,1 1-1,-1-1 1,0 0 0,1 0 0,0 0-1,-1 0 1,1-1 0,0 1-1,1 0 1,-1-1 0,0 0-1,1 1 1,-1-1 0,1 0-1,0 0 1,0 0 0,0-1-1,0 1 1,4 1 0,1-1 34,-1 0 0,1 0 0,0-1 0,0 0 0,0 0-1,0-1 1,0 0 0,0-1 0,0 0 0,0 0 0,0 0 0,-1-1 0,10-4 0,-11 5 53,0-1 0,0-1 1,0 1-1,-1-1 0,1 0 0,-1-1 0,0 1 0,0-1 1,0 0-1,0 0 0,-1-1 0,1 1 0,-1-1 1,0 0-1,-1 0 0,1 0 0,3-8 0,-6 11-45,-1 0-1,1 0 1,0 0 0,-1 0-1,0 0 1,1 0-1,-1 0 1,0 0-1,0 0 1,0 0-1,0 0 1,0-1 0,-1 1-1,1 0 1,-1 0-1,1 0 1,-1 0-1,0 0 1,0 1 0,-1-3-1,0 1-13,0 0 0,0 0 1,0 1-1,-1-1 0,1 1 0,-1 0 0,0 0 0,0 0 0,1 0 1,-1 0-1,-5-1 0,3 0-156,-1 1 0,1 0 0,-1 0 0,0 1 0,0-1 0,0 1 0,0 1 0,1-1 0,-1 1 0,0 0 0,0 0 0,0 1 0,0 0 0,-6 1 0,11-1 112,0-1 1,0 0-1,0 0 1,1 1-1,-1-1 1,0 0-1,0 1 1,1-1-1,-1 0 0,0 1 1,1-1-1,-1 1 1,0-1-1,1 1 1,-1 0-1,1-1 1,-1 1-1,1 0 0,-1-1 1,1 1-1,-1 0 1,1 0-1,0-1 1,-1 1-1,1 0 1,0 0-1,0-1 1,-1 1-1,1 0 0,0 0 1,0 0-1,0 0 1,0-1-1,0 1 1,0 0-1,1 1 1,6 7-283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10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18 11499,'-6'-6'1762,"1"-1"736,5 2 2595,5 5-4805,10 3-192,6 9 0,5 5-64,2 5 0,0 3 32,2 6-32,-4 1-160,-2 4-1505,-3-1-1795,-6-6-2625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11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10346,'0'0'8360,"51"38"-7495,-16-27-225,4-2-448,4 1-128,2 2-32,-4-2 0,-3 1-32,-5 2-672,-3 0-1410,-9-2-1345,-1-4-1922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12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1 174 14253,'0'0'5552,"7"-7"-4681,1 1-713,31-26 384,-2-1-1,54-62 1,-96 105-525,1 0 1,-1 1-1,2 0 0,0 0 1,0 0-1,1 0 1,-1 18-1,2 19-8057,4-42 2894,3-5-2440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12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62 4100,'0'0'10677,"8"-8"-8120,27-27-272,-33 33-2135,0 0 0,0 0 0,0 1 0,0-1 0,0 1 0,1-1 0,-1 1 0,1 0 0,-1 0 0,1 0 0,-1 0 0,1 0 0,3 0 0,-5 1-127,0 0-1,0 0 1,0 0 0,0 1-1,1-1 1,-1 0-1,0 0 1,0 1-1,0-1 1,0 1 0,0-1-1,0 1 1,0-1-1,0 1 1,-1-1 0,1 1-1,0 0 1,0 0-1,0-1 1,-1 1 0,1 0-1,0 1 1,1 0-21,-1 1 0,0-1 1,0 1-1,0 0 0,0-1 1,-1 1-1,1 0 0,-1 0 1,0-1-1,1 1 0,-1 0 1,0 0-1,-1 0 0,1-1 1,0 1-1,-1 0 0,0-1 1,1 1-1,-1 0 0,-2 3 1,-3 3 27,0 0 1,0 0-1,-1 0 1,-1 0-1,1-1 1,-1-1-1,-1 1 1,-8 5-1,7-5-6,0 0 0,1 0-1,0 1 1,1 0 0,-10 14-1,17-22-26,1-1 0,0 1-1,-1-1 1,1 0 0,0 1 0,0-1-1,0 1 1,-1 0 0,1-1 0,0 1-1,0-1 1,0 1 0,0-1 0,0 1-1,0-1 1,0 1 0,0-1 0,0 1-1,0-1 1,0 1 0,0 0 0,1-1-1,-1 1 1,0-1 0,0 1 0,0-1 0,1 1-1,-1-1 1,0 0 0,1 1 0,-1-1-1,0 1 1,1-1 0,-1 0 0,1 1-1,-1-1 1,0 0 0,1 1 0,-1-1-1,1 0 1,-1 1 0,1-1 0,-1 0-1,1 0 1,-1 0 0,1 0 0,0 0-1,-1 1 1,1-1 0,-1 0 0,1 0-1,-1 0 1,1-1 0,-1 1 0,1 0-1,39 1-43,-33-2 57,18 2-159,17 0-1387,-16-7-3580,-8-3-2112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14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1 310 6983,'37'-26'12083,"15"-10"-8931,83-52-2709,-39 36-249,45-27-3414,-139 78 2396,0-1 1,0 0 0,0 1 0,0-1 0,0 0 0,-1 0 0,1 0 0,-1 0 0,0 0 0,2-2 0,-1-2-5210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16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1 267 8520,'23'-6'8195,"22"-17"-6613,-10 4-709,99-40 609,51-22-853,-66 24-3824,-105 43-3974,-13 7-32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16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1986,'0'0'17520,"-6"9"-17439,1-2-39,0 0 0,1 1 0,0-1 1,0 1-1,0 0 0,1 0 1,1 0-1,-1 1 0,1-1 0,1 0 1,-1 1-1,1 8 0,1-14-15,0 0-1,0-1 0,0 1 0,0 0 0,1 0 1,-1-1-1,1 1 0,0 0 0,0-1 1,0 1-1,0-1 0,0 1 0,1-1 0,-1 0 1,1 0-1,-1 1 0,1-1 0,0 0 1,0 0-1,0 0 0,0-1 0,2 3 0,1-2-70,0 0-1,0 0 0,-1 0 0,1 0 0,0-1 0,1 1 0,-1-1 0,0-1 0,0 1 0,0-1 0,6 0 0,23-2-7930,-21-7 2893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17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8584,'0'0'8104,"-60"29"-7303,49-8-193,2 4-159,3-1-225,4 3-96,2 0 0,0-1-96,8-1-32,7-1-1377,-4-4-1666,2-4-2434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17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32 4676,'0'0'14633,"10"-4"-14286,2-1-256,-1 0-1,1 1 1,0 1 0,0 0 0,0 0-1,1 1 1,-1 1 0,0 0 0,17 1-1,-28 0-87,0 0-1,0 0 1,-1 0-1,1 1 1,0-1-1,0 0 1,-1 0-1,1 1 1,0-1-1,0 1 1,-1-1-1,1 0 1,-1 1-1,1-1 0,0 1 1,-1 0-1,1-1 1,-1 1-1,1-1 1,-1 1-1,1 0 1,-1-1-1,0 1 1,1 0-1,-1-1 1,0 1-1,0 0 1,1 1-1,-6 24 208,2-18-134,0-1 0,-1 0 0,0 0 0,-10 11 0,13-16-48,0-1-1,-1 1 1,1 0-1,0-1 0,0 1 1,0 0-1,1 0 0,-1 0 1,0 0-1,1 0 1,-1 0-1,1 0 0,0 0 1,-1 0-1,1 0 0,0 0 1,0 0-1,0 0 1,1 3-1,15 42-8,-13-41-20,0 0 0,0 0 0,-1 0 0,0 0 1,-1 1-1,3 12 0,-5-17 8,1 1 1,0-1-1,0 0 0,-1 0 1,1 0-1,-1 0 1,0 0-1,0 0 0,1 0 1,-1-1-1,0 1 0,-1 0 1,1 0-1,0-1 0,0 1 1,-1-1-1,1 1 1,-1-1-1,-2 2 0,-1 1 69,0-1-1,0 0 1,-1 0-1,1 0 1,-1-1 0,-9 3-1,-2 0 135,1-2-1,-1 0 1,0-1 0,-19 0-1,30-2-255,6 0-63,-1 1 0,1-1 1,-1 0-1,1 0 0,-1 0 0,1 0 0,-1 0 0,1 0 0,-1 0 0,0 0 0,1 0 0,-1 0 1,1 0-1,-1 0 0,1 0 0,-1 0 0,1 0 0,-1-1 0,1 1 0,-1 0 0,1 0 0,-1-1 1,1 1-1,-1 0 0,1-1 0,0 1 0,-1 0 0,1-1 0,0 1 0,-1-1 0,1 1 0,0 0 1,-1-1-1,1 1 0,0-1 0,0 1 0,-1-1 0,1 1 0,0-1 0,0 1 0,0-1 0,0 1 1,0-1-1,0 1 0,0-2 0,-1-13-5278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50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12492,'0'0'9358,"8"-5"-9043,5 0-262,0 1 1,0 0-1,0 1 1,1 0-1,0 1 0,-1 0 1,1 1-1,24 1 0,41 3 490,-41-2-2601,-1 0-7007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4 19060,'-2'0'115,"0"-1"0,0 0 0,0 1 0,-1-1 0,1 1 0,0 0 0,0-1 0,0 1 0,0 0 0,0 1 0,0-1 0,0 0 0,-1 0 0,1 1 0,0-1 0,0 1 0,0 0 0,0 0 0,0-1 1,-3 4-1,-5 2 178,1 0 0,-15 13 1,18-14 48,-19 16 91,2 0 0,-32 39 0,44-47-408,1 2 0,0-1 0,1 2 1,1-1-1,0 1 0,-6 19 0,12-31-20,1 0 1,0 0-1,0 1 0,0-1 0,0 1 0,1-1 0,0 1 1,0-1-1,0 1 0,2 6 0,-2-9-3,1 1-1,0-1 1,-1 0-1,1 0 1,0 0 0,0 0-1,1 0 1,-1-1-1,0 1 1,1 0 0,-1-1-1,1 1 1,-1 0-1,1-1 1,0 0-1,0 1 1,0-1 0,-1 0-1,1 0 1,0 0-1,1 0 1,2 0 0,4 2 24,-1-1 1,1-1 0,0 0 0,0 0 0,-1-1-1,1 0 1,0 0 0,0-1 0,0 0 0,14-5-1,-15 4 38,-1 0 0,0 0-1,0-1 1,0 0-1,0-1 1,0 0 0,-1 0-1,1 0 1,-1-1-1,0 1 1,-1-2 0,9-8-1,-13 13-42,0 0 0,0 0 1,0 0-1,0 0 0,-1 0 0,1 0 0,0 0 0,-1 0 1,1 0-1,0 0 0,-1 0 0,0-1 0,1 1 0,-1 0 0,0 0 1,1 0-1,-1-1 0,0 1 0,0 0 0,0-1 0,0 1 1,0 0-1,-1 0 0,1 0 0,0-1 0,0 1 0,-1 0 1,1 0-1,-1 0 0,1-1 0,-1 1 0,1 0 0,-1 0 0,0 0 1,0 0-1,0 0 0,1 0 0,-1 0 0,-2-1 0,0 1-11,0-1-1,0 1 1,0-1-1,0 1 0,0 0 1,0 0-1,-1 0 0,1 0 1,0 1-1,-1 0 1,1-1-1,0 1 0,-6 1 1,1 0-240,-1 0 1,1 1-1,-16 5 1,21-6 131,0 0 0,1 1 0,-1-1 0,0 0 0,0 1 1,1 0-1,-1-1 0,1 1 0,0 0 0,-1 0 0,1 1 0,0-1 1,0 0-1,-2 4 0,1 4-397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50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10090,'0'0'10890,"21"15"-10314,3-15-63,2 0-161,2 0-192,-4 0-128,1 0 32,-1 0-128,2 0-1537,-11 0-3460,2-4-5413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53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11018,'0'0'13400,"12"-3"-13037,29-4-221,0 1 0,65-1 1,-81 6-529,12-1-1521,-16 6-4881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53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14382,'0'0'6342,"71"-7"-5093,-36-1-448,1-1-481,-4 1-256,1 3-32,-9 2-64,-1 3-1249,-14 0-1954,-3 0-2403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54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0 13581,'0'0'12999,"-7"5"-13042,-1 1 89,-1 0 0,1 1 0,0 0 0,0 0 1,1 1-1,0 0 0,0 0 0,1 1 0,0 0 0,1 0 0,0 0 0,0 1 0,1-1 0,0 1 0,1 0 0,0 1 0,0-1 1,-1 19-1,4-27-28,1-1 0,-1 1-1,1-1 1,0 0 0,0 1 0,0-1 0,0 0 0,0 1 0,0-1 0,0 0 0,0 0 0,1 0 0,-1 0 0,0 0 0,1 0 0,-1-1 0,0 1 0,1 0 0,-1-1 0,1 1 0,-1-1 0,1 1 0,-1-1 0,1 0 0,0 0 0,-1 1-1,1-1 1,-1 0 0,1-1 0,2 1 0,53-2-1701,-53 2 1034,-1-1 1,1 0-1,-1 1 0,1-2 0,-1 1 1,1 0-1,-1-1 0,6-2 0,11-13-6879,-5 3-2220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54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13965,'0'0'10399,"-3"10"-9555,-32 146 59,21-86-6280,13-65 3828,-1 2-4242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54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9033,'0'0'17114,"10"-2"-16238,22-5-465,1 3 0,0 0 0,43 2 0,38-4-838,-94 4-518,-1-1 0,1 0 0,29-11 0,-5-8-5562,-27 11 918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2:55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30 13004,'0'0'9556,"10"-3"-7415,-2 1-1726,68-18 1761,-68 19-2116,0-1 0,0 1-1,-1 1 1,1 0-1,0 0 1,0 0 0,0 1-1,12 2 1,-19-2-73,0-1-1,1 1 1,-1 0 0,0-1-1,0 1 1,-1 0 0,1 0-1,0 0 1,0-1-1,0 1 1,0 0 0,-1 0-1,1 0 1,0 1 0,-1-1-1,1 0 1,-1 0 0,0 0-1,1 0 1,-1 0 0,0 1-1,1-1 1,-1 0 0,0 0-1,0 0 1,0 1-1,0-1 1,0 0 0,0 0-1,-1 1 1,1-1 0,0 0-1,-1 0 1,0 2 0,-17 38-187,-66 54 360,83-95-161,1 1 0,0 0 1,-1-1-1,1 1 0,0-1 0,0 1 0,-1 0 1,1-1-1,0 1 0,0 0 0,0-1 0,0 1 1,0 0-1,0 0 0,0-1 0,0 1 1,0 0-1,1-1 0,-1 1 0,0-1 0,0 1 1,0 0-1,1-1 0,-1 1 0,0 0 1,1-1-1,-1 1 0,1-1 0,-1 1 0,1-1 1,-1 1-1,1-1 0,-1 1 0,1-1 1,-1 0-1,1 1 0,-1-1 0,1 0 0,0 1 1,-1-1-1,2 0 0,35 16-53,-25-12 39,-4 0-146,0 0-1,-1 1 0,1 0 0,-1 0 0,0 0 0,0 1 0,-1 0 0,0 0 0,0 1 1,0 0-1,7 11 0,-11-14 120,0 0 0,0-1 0,-1 1 0,1 0 0,-1 0 0,0 0 0,0 0 0,0 0 0,-1 0 0,1 1 1,-1-1-1,0 0 0,0 0 0,-1 0 0,1 0 0,-1 1 0,0-1 0,0 0 0,0 0 0,-1 0 0,1-1 0,-1 1 0,0 0 0,0-1 0,0 1 0,-6 6 1,1-3 225,0 1 0,-1-1 0,0-1 0,0 1 0,0-1 0,-1-1 0,0 0 1,0 0-1,-1 0 0,1-1 0,-1-1 0,0 0 0,-15 3 0,1-1 172,-1-1 0,0-2-1,0 0 1,-36-3 0,56 1-532,0-1 0,0 1 0,0-1 0,0 0 0,0-1-1,0 1 1,1-1 0,-1 0 0,1 0 0,-6-3 0,8 3-396,0 0 0,0 1 0,0-1 0,0 0 0,0 0-1,0-1 1,0 1 0,0 0 0,1 0 0,0-1 0,-1 1 0,-1-5-1,0-16-7984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6:15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22485,'0'0'224,"-6"0"-159,4 0-1,4 0-1474,7 0-415,-3 2-1026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18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2923 5926,'2'1'306,"1"-1"0,0 0 0,0 1 0,0-1 1,-1 0-1,1 0 0,0-1 0,0 1 0,-1-1 1,1 1-1,0-1 0,0 0 0,-1 0 0,1 0 1,-1 0-1,1 0 0,2-3 0,1 0 47,-1 0 1,0-1-1,0 1 0,0-1 0,-1 0 0,8-12 0,-2 2 192,-1-1 0,-1 0 0,-1 0 0,9-28 0,-8 13 33,-1 0 0,-2-1 0,-1 1 0,-1-1 0,-3-42 0,-3 19-474,-3 1 0,-16-68 0,3 40 45,4 0 1,4 0-1,-1-87 1,8 81-63,-18-101 0,-2-20 91,18 116 62,-1 25-112,4 0 0,2-1 1,17-130-1,5 51 170,-17 100-271,2 1 0,3-1-1,1 1 1,26-68 0,40-46 142,-64 138-139,2 1 0,0 0 1,1 1-1,34-35 1,-34 42-24,0 1 0,1 1 0,1 1 0,0 0 0,0 1 1,1 0-1,0 2 0,1 0 0,0 1 0,30-7 0,-3 6 15,1 2 0,0 1-1,62 3 1,-60 0-16,-32 0 26,0 2 0,0 0 0,1 1 0,23 4 0,-32-1-135,-4-1-2219,2-2-5647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19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6790,'1'-1'287,"-1"-1"0,0 1-1,1-1 1,-1 0 0,1 1 0,-1-1-1,1 1 1,0-1 0,0 1-1,-1 0 1,1-1 0,0 1-1,0 0 1,1 0 0,-1 0-1,0-1 1,0 1 0,1 0-1,-1 1 1,0-1 0,1 0 0,-1 0-1,1 0 1,-1 1 0,1-1-1,-1 1 1,1-1 0,-1 1-1,1 0 1,0 0 0,-1-1-1,3 1 1,68-1 1589,-49 2-1356,-7-1-425,110 5 167,-113-4-255,-1 1-1,0 0 1,0 1-1,0 1 1,-1 0 0,1 0-1,-1 1 1,11 6-1,-20-10-5,-1 0-1,0 0 0,0 0 1,0 1-1,0-1 1,0 0-1,0 0 0,0 1 1,0-1-1,-1 0 0,1 1 1,0-1-1,-1 1 0,1-1 1,-1 1-1,1-1 0,-1 1 1,0-1-1,0 1 1,0-1-1,0 1 0,0 0 1,0-1-1,0 1 0,0-1 1,-1 1-1,1-1 0,-1 1 1,1-1-1,-1 1 0,1-1 1,-1 1-1,-1 1 1,-30 45 326,31-47-325,-84 95 419,52-62-339,3 1 0,-42 61 0,69-91-257,0 0 0,0 1 0,1-1 0,0 1 0,0 0 0,-2 7 1,1 19-7303,3-27 654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18548,'-30'27'2208,"3"7"-1287,-2 1-441,6 0 1904,3-2-1183,6 0-705,2-3-248,8-7-504,2-5-329,7-10-567,0-6-280,4-8 1040,0-7-320,-4-13-176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24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144 136 8552,'5'-9'1587,"24"-50"7093,-27 56-8187,-1-1 1,0 1-1,0 0 0,0 0 0,0-1 1,0 1-1,-1 0 0,0-1 0,1 1 1,-1-1-1,0 1 0,-1-1 0,1 1 1,-1 0-1,0-1 0,0-2 0,0 5-478,0 0 0,0 1 0,0-1-1,0 0 1,0 1 0,1-1 0,-1 1-1,0-1 1,0 1 0,0 0-1,0-1 1,-1 1 0,1 0 0,0 0-1,0 0 1,0 0 0,0 0 0,0 0-1,0 0 1,0 0 0,0 0-1,0 0 1,0 1 0,0-1 0,0 0-1,0 1 1,0-1 0,0 1 0,-1 0-1,-28 15-109,24-11 82,0 0-1,1 0 1,0 0 0,0 1-1,0 0 1,1 0-1,0 0 1,0 1-1,0-1 1,1 1-1,0 0 1,0 0-1,1 0 1,-3 12-1,4-9 6,1 0-1,-1 0 0,2 0 0,-1 0 0,1 0 0,1-1 1,0 1-1,0 0 0,1-1 0,7 17 0,5 10-10,19 76-1,-31-100 40,-1 1-1,0 0 0,0 0 1,-2 0-1,1 0 1,-2 0-1,0 0 0,0 0 1,-7 25-1,6-32 39,0 0 1,0-1-1,0 1 0,-1-1 0,0 1 0,0-1 0,0 0 0,-1 0 0,1 0 1,-1-1-1,-1 1 0,1-1 0,0 0 0,-1 0 0,0 0 0,0-1 0,0 0 1,-1 0-1,1 0 0,-1-1 0,1 1 0,-1-1 0,0-1 0,0 1 0,0-1 1,-8 1-1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25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50 9673,'0'0'13634,"4"-8"-12507,9-25-401,-13 33-717,1-1-1,-1 1 1,0 0 0,0 0 0,0-1-1,0 1 1,0 0 0,0 0 0,0 0-1,0-1 1,0 1 0,0 0 0,0 0-1,0-1 1,0 1 0,0 0 0,0 0-1,0-1 1,0 1 0,0 0 0,0 0-1,0 0 1,0-1 0,0 1-1,0 0 1,0 0 0,-1-1 0,1 1-1,0 0 1,0 0 0,0 0 0,0 0-1,-1-1 1,1 1 0,0 0 0,0 0-1,0 0 1,-1 0 0,1 0 0,0 0-1,0-1 1,0 1 0,-1 0 0,1 0-1,0 0 1,0 0 0,-1 0 0,1 0-1,0 0 1,0 0 0,0 0 0,-1 0-1,1 0 1,0 0 0,0 0 0,-1 0-1,1 0 1,0 1 0,0-1 0,-1 0-1,1 0 1,0 0 0,0 0 0,0 0-1,-1 0 1,1 1 0,0-1 0,0 0-1,-15 6-29,7 1 26,0 0 0,0 1 1,1 0-1,0 0 0,0 1 1,1-1-1,0 2 0,0-1 1,1 0-1,1 1 0,-1 0 1,2 0-1,-1 1 0,1-1 1,1 1-1,0-1 0,0 1 1,1 0-1,1 18 0,1-28 27,-1 1-1,1-1 1,0 0 0,-1 0-1,1 0 1,0 0-1,0 0 1,0 0-1,0 0 1,0 0-1,0 0 1,0-1-1,0 1 1,0 0-1,1-1 1,-1 1-1,0-1 1,0 1-1,1-1 1,-1 1-1,0-1 1,1 0-1,-1 0 1,0 0-1,1 0 1,-1 0 0,0 0-1,1 0 1,-1 0-1,0 0 1,1-1-1,-1 1 1,2-1-1,3 0 178,0 0 0,0 0 1,0-1-1,-1 0 0,1 0 0,9-5 0,-7 1 5,0 0 0,0-1-1,0 0 1,-1 0 0,0-1 0,11-15-1,-15 19-144,-1-1 0,1 1 0,-1-1 0,1 0 0,-1 0 0,-1 0 0,1 0 0,-1 0 0,1 0 0,-2 0 0,1 0 0,0-1 0,-1 1 0,0 0 0,-1-8 0,0 12-233,1-1 0,0 0-1,-1 1 1,0-1 0,1 1 0,-1-1 0,0 1-1,0-1 1,0 1 0,0-1 0,0 1 0,0 0 0,0 0-1,-1-1 1,1 1 0,0 0 0,-1 0 0,1 0-1,-1 0 1,1 1 0,-1-1 0,1 0 0,-1 1 0,0-1-1,1 1 1,-4-1 0,-50-1-7917,38 2 5749,8 0-4453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26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10698,'0'0'14291,"-8"7"-14094,-6 5-7,1 1 0,1 0-1,-21 30 1,27-36-81,1 1-1,0 0 1,0 1 0,1-1-1,0 1 1,0 0 0,1 0-1,1 0 1,-1 1 0,-1 17-1,4-26-98,0 0 1,0 0-1,0-1 0,0 1 0,1 0 0,-1-1 0,0 1 1,1 0-1,-1-1 0,0 1 0,1 0 0,-1-1 0,1 1 0,-1-1 1,1 1-1,-1-1 0,1 1 0,-1-1 0,1 1 0,0-1 0,-1 0 1,1 1-1,0-1 0,-1 0 0,1 1 0,1-1 0,29 5 136,29-9-240,-54 3-540,0-1 0,0 0-1,0-1 1,0 1 0,0-1 0,0 0-1,9-7 1,14-18-9357,-18 13 665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26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8872,'0'0'13592,"-6"10"-12615,-3 9-1470,-10 16 1764,-13 37 0,14-10-3159,17-56 855,0 0 0,0 0 0,1 0 0,0 0 0,0 0-1,1 0 1,1 8 0,1-7-5432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27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69 5765,'0'0'4559,"7"-9"-2316,5-3-1409,9-9 33,-4-5 3501,-28 35 1820,-37 38-6124,33-26 85,1 1 1,1 0 0,1 0 0,1 2 0,1-1 0,-12 41 0,20-56-147,0 0 0,0-1-1,1 1 1,0 1 0,0-1 0,1 0-1,0 0 1,1 0 0,-1 0 0,2 0-1,-1 0 1,1 0 0,0 0 0,1-1-1,-1 1 1,2-1 0,-1 1 0,1-1-1,0 0 1,1 0 0,-1-1 0,1 1-1,1-1 1,-1 0 0,8 6 0,-10-10-452,-1 0 1,1-1 0,0 1-1,-1-1 1,1 1-1,0-1 1,0 0 0,0 0-1,0 0 1,5 0 0,18 0-9039,-13-1-2103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28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0 10730,'0'0'11825,"-9"5"-11510,-17 14 24,0 1 0,1 2 0,-40 44 1,-62 92-886,125-156-1068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28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13901,'0'0'8648,"51"9"-6886,-27 0-385,0 4-416,4-1-544,-4 1-257,-5 3-96,3 1-32,-8-2 0,-1 0-96,-4-1-609,-2-3-576,-1-2-288,0-3-1250,-1-2-1857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29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3812,'0'0'23515,"10"0"-22687,65 4 432,-7 0-1824,-27-3-3741,-38-2-868,-2-4-3310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30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3748,'0'0'23761,"4"6"-23692,-3-4-64,0 0 0,0 0 0,0 0 0,0 1 0,0-1 1,-1 0-1,1 0 0,-1 1 0,1-1 0,-1 0 0,0 0 0,0 1 0,0-1 0,0 0 0,-1 4 0,-15 41 47,15-45-51,0 0 1,0 1 1,-1-1-1,1 1 1,0-1-1,1 1 1,-1-1-1,0 1 1,1 0-1,0 0 1,0-1 0,-1 1-1,1 0 1,1 0-1,-1-1 1,1 4-1,0-5 11,0 1 0,0-1 0,0 0-1,0 1 1,1-1 0,-1 0 0,0 0-1,1 0 1,-1 0 0,1 0 0,0 0-1,-1 0 1,1-1 0,-1 1 0,1 0-1,0-1 1,0 1 0,-1-1 0,1 0 0,0 0-1,0 0 1,-1 0 0,3 0 0,10 2-415,35 0 1050,-29-9-4567,-8-11-6721,-8 7 3236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30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9513,'0'0'16496,"-1"9"-16032,-5 31-333,-5 24-363,8-26-10189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6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20612,'-7'10'607,"-1"0"0,-13 13-1,12-13-445,1-1-1,-10 16 0,4-3 135,1 2 0,-16 39 1,25-54-240,1 0 0,0 0 0,1 1 0,0-1 0,0 1 0,1-1 0,0 1 1,1 0-1,0-1 0,3 17 0,-3-24-37,1 1 1,0-1 0,-1 1-1,1-1 1,0 1-1,1-1 1,-1 1-1,0-1 1,1 0-1,0 0 1,-1 0 0,1 0-1,0 0 1,0 0-1,0 0 1,0 0-1,0-1 1,5 3 0,-3-2 15,1 0 0,0 0 1,0-1-1,0 1 0,0-1 1,0-1-1,0 1 1,0-1-1,7 1 0,-1-2 45,-1 0 0,0 0-1,0-1 1,0 0-1,0-1 1,0 0 0,-1 0-1,1-1 1,12-8 0,-20 12-59,-1-1 1,1 0 0,-1 0 0,0 0 0,0 0 0,0 0 0,1 0 0,-1 0-1,0 0 1,0-1 0,-1 1 0,1 0 0,0-1 0,1-1 0,-2 3-12,0-1 1,0 1 0,0-1-1,0 1 1,0-1 0,0 1 0,0-1-1,0 1 1,-1-1 0,1 1-1,0-1 1,0 1 0,0 0 0,-1-1-1,1 1 1,0-1 0,0 1-1,-1 0 1,1-1 0,0 1 0,-1 0-1,1-1 1,0 1 0,-1 0-1,1-1 1,-1 1 0,1 0 0,0 0-1,-1-1 1,-3 0 27,0 0-1,1 0 1,-1 0 0,0 0 0,0 0-1,1 1 1,-1 0 0,0-1 0,-6 2-1,-1 0 23,-1 1 0,0 0 0,-20 8 0,28-9-61,0 1 0,-1 0-1,1 0 1,0 0 0,0 0-1,0 1 1,0 0 0,1 0-1,-1 0 1,1 0 0,-1 0-1,-3 6 1,7-8-6,-1-1-1,1 0 1,0 1-1,0-1 1,-1 0-1,1 1 1,0-1-1,0 1 1,-1-1 0,1 0-1,0 1 1,0-1-1,0 1 1,0-1-1,0 1 1,0-1-1,0 1 1,0-1-1,0 1 1,0-1 0,0 1-1,0-1 1,0 1-1,0-1 1,0 0-1,0 1 1,0-1-1,1 1 1,-1-1-1,0 1 1,0-1-1,0 0 1,1 1 0,-1-1-1,1 1 1,0 0-24,1 0 0,-1-1 0,0 1 0,1-1 0,-1 1 0,1-1 0,-1 0 0,1 1 0,-1-1 0,1 0 0,1 0 0,4 0-247,-1-1 1,1 1-1,-1-1 0,11-3 1,-10 1 11,0 0 1,0-1 0,-1 0-1,1-1 1,-1 1-1,0-1 1,7-7 0,3-4-342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31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36 11819,'0'0'13287,"9"-2"-12075,13-5-661,48-14 705,-64 20-1193,0-1 1,-1 1 0,1 1 0,0-1 0,0 1 0,0 0 0,0 0 0,0 0-1,7 2 1,-12 0-91,-1-1 0,0 1 0,1-1-1,-1 1 1,0 0 0,0-1 0,0 1-1,-1-1 1,1 1 0,0-1 0,0 1 0,-1-1-1,1 1 1,-1-1 0,1 1 0,-1-1-1,0 0 1,0 1 0,-1 1 0,-3 2-4,-1 0 0,0 0 0,0 0-1,0-1 1,0 0 0,-1 0 0,0 0 0,0-1 0,0 0 0,-14 4 0,21-7 79,35 8-75,-33-6 51,-1 0-1,0 0 1,0 0-1,1 0 1,-2 0-1,1 0 0,0 0 1,0 0-1,-1 0 1,1 0-1,-1 1 1,1-1-1,-1 0 0,0 0 1,0 1-1,0-1 1,0 0-1,-1 0 1,1 1-1,0-1 1,-1 0-1,0 0 0,1 0 1,-3 4-1,0 1 62,1 0 0,-2 0 0,1 0 0,-1-1-1,0 0 1,-6 9 0,6-12-5,1 0 0,-1 0 0,0 0 0,0 0 0,-1 0 0,1-1 0,0 0-1,-1 0 1,0 0 0,1 0 0,-1-1 0,0 0 0,-6 1 0,-70 2 760,62-4-925,18 0-70,3-2-950,0 1 427,0 0 0,0 0 0,0-1 0,0 2 0,0-1 0,0 0 0,0 0-1,0 1 1,0-1 0,4 0 0,5-2-3036,2-3-2057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32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5157,'3'-1'11703,"9"0"-5421,13-2-3701,40-2-2877,-21 7 123,31-1-785,-29-8-7061,-34 3 3145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33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9321,'0'0'6662,"9"4"-4890,0 0-1408,-1 1-1,0 0 1,0 0-1,0 1 1,0 0-1,-1 0 1,0 1-1,0 0 1,0 0-1,-1 0 0,8 14 1,-5-7-165,-1 1 0,-1 0 1,-1 0-1,0 0 0,-1 1 0,0 0 0,-1 0 1,-1 0-1,-1 0 0,0 1 0,-1-1 0,-2 33 1,-2-29-106,0-1 1,-1 1-1,-1-1 1,-1 0 0,0-1-1,-2 1 1,0-1-1,-1-1 1,-1 1-1,-17 22 1,15-23-421,-40 50-1439,10-29-6960,25-28 1962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35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87 1858,'0'0'1003,"-4"-9"6394,-5-10-540,8 17-6525,0 1 1,1 0 0,-1-1-1,0 1 1,1 0-1,-1-1 1,1 1-1,-1-1 1,1 1-1,0 0 1,0-1 0,-1 1-1,1-1 1,0 1-1,0-1 1,1 1-1,-1-1 1,0 1 0,0-1-1,1 1 1,-1-1-1,1-1 1,0 2-148,1-1 0,-1 1 1,0 0-1,0-1 0,1 1 1,-1 0-1,1 0 0,-1 0 1,1 0-1,0 0 0,-1 0 1,1 0-1,0 1 0,0-1 1,1 0-1,9-1-73,0 0 1,0 0 0,0 1-1,15 1 1,-20 0 139,-7 0-250,0 0-1,1 0 0,-1 0 0,1 0 0,-1 0 1,0 0-1,1 0 0,-1 0 0,1 0 0,-1 0 1,0 0-1,1 1 0,-1-1 0,0 0 0,1 0 0,-1 0 1,0 0-1,1 1 0,-1-1 0,0 0 0,1 0 1,-1 1-1,0-1 0,0 0 0,1 0 0,-1 1 1,0-1-1,0 0 0,0 1 0,1-1 0,-1 0 1,0 1-1,0-1 0,0 1 0,0 0 0,-4 15 72,-16 12 30,-6-11-52,21-15-46,0 1 1,0 0-1,1 0 1,-1 0 0,1 1-1,-1-1 1,1 1-1,1 0 1,-1 0-1,0 0 1,-4 9 0,8-13-7,0 1-1,0 0 1,1 0 0,-1-1 0,0 1 0,0 0 0,1-1 0,-1 1-1,0 0 1,1-1 0,-1 1 0,1 0 0,-1-1 0,1 1 0,-1-1 0,1 1-1,0-1 1,-1 1 0,1-1 0,0 1 0,-1-1 0,1 0 0,0 1-1,-1-1 1,1 0 0,0 1 0,0-1 0,-1 0 0,1 0 0,0 0 0,0 0-1,-1 0 1,1 0 0,0 0 0,1 0 0,35 3-32,-32-2 32,23 3-1887,-21-3 567,-1 0 0,0 0 1,1 0-1,-1-1 0,0 0 0,1 0 0,8-2 0,-8-1-10322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37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64 3267,'41'-44'10853,"-25"25"-3689,-70 97-3921,28-31-3157,2 0 1,-27 80-1,42-101-54,1 0-1,1 1 1,1 0-1,2 0 1,1 1-1,1-1 1,1 1-1,1 0 1,5 29-1,-4-53-54,0-1 0,0 1-1,0-1 1,0 1 0,1-1 0,0 0-1,0 0 1,0 1 0,0-1 0,0 0-1,0-1 1,1 1 0,-1 0 0,1-1-1,0 1 1,0-1 0,0 0 0,0 0-1,0 0 1,1-1 0,-1 1 0,0-1-1,1 1 1,-1-1 0,1 0 0,0-1-1,-1 1 1,1-1 0,0 1 0,4-1-1,-8 0-69,1 0-1,-1 0 1,0 0-1,0 0 1,1 0-1,-1 0 1,0 0-1,1 0 1,-1 0-1,0 0 0,1-1 1,-1 1-1,0 0 1,0 0-1,1 0 1,-1 0-1,0 0 1,0-1-1,1 1 1,-1 0-1,0 0 0,0-1 1,0 1-1,1 0 1,-1 0-1,0-1 1,0 1-1,0 0 1,0 0-1,1-1 1,-1 1-1,0 0 0,0-1 1,0 1-1,0 0 1,0 0-1,0-1 1,0 1-1,0 0 1,0-1-1,0 1 1,0 0-1,0-1 1,0-10-5438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0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0 219 3011,'3'-3'14300,"5"-3"-6826,3-4-4572,25-25-5253,-23 22 4369,14-16-1513,-2-1 1,40-62-1,-62 96-629,-4 15 91,-4 22 19,-4-11 27,2 1 0,-4 44-1,8-17-3915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0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9097,'0'0'14734,"9"1"-13282,14 1-636,1-1 1,-1-1 0,44-5 0,29-13-4944,-82 11-3710,-12 3 2013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1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45 9577,'0'0'17104,"8"-7"-16276,28-21-236,-35 27-573,0 0 0,0 0 0,1 0 0,-1 0-1,0 1 1,0-1 0,0 0 0,1 1 0,-1-1 0,0 1 0,0-1-1,1 1 1,-1 0 0,1-1 0,-1 1 0,0 0 0,1 0-1,-1 0 1,0 0 0,1 0 0,-1 1 0,3-1 0,-3 1-17,0 0 0,0 0 0,0 0 0,0 0 0,0 0 0,0 0 0,-1 0 0,1 0 0,0 0 0,0 0 0,-1 0 0,1 0 0,-1 1 0,1-1 0,-1 0 0,0 0 0,1 1 1,-1 1-1,1 4-105,0 0 0,-1-1 1,0 1-1,0 0 1,-1 0-1,-1 9 1,0-11 60,-1-1 1,1 1 0,-1-1 0,0 0-1,0 0 1,0 0 0,0 0-1,0 0 1,-8 5 0,-38 28-69,45-34 80,0 0 1,0 0 0,0-1 0,0 1 0,-1-1 0,1-1-1,-1 1 1,0 0 0,1-1 0,-1 0 0,0 0 0,-7 0 0,12-2 1,-1 1 0,1-1 1,-1 0-1,1 0 0,-1 0 1,1 0-1,0 1 0,-1-1 1,1 0-1,0 0 1,0 0-1,0 0 0,0 0 1,0 0-1,0 0 0,0 1 1,0-1-1,0 0 1,0 0-1,0 0 0,1 0 1,-1 0-1,0 0 0,0 0 1,1 1-1,-1-1 1,1 0-1,-1 0 0,1 1 1,-1-1-1,1 0 0,0 0 1,-1 1-1,1-1 1,0 1-1,-1-1 0,1 0 1,0 1-1,1-1 0,-1 1 14,0-1-1,1 1 0,-1 0 0,0 0 1,0 0-1,0 0 0,0 1 0,1-1 0,-1 0 1,0 0-1,0 1 0,0-1 0,0 1 0,0-1 1,0 1-1,0-1 0,0 1 0,0 0 1,0-1-1,0 1 0,0 0 0,0 0 0,0 0 1,1 1-1,9 29-535,-11-29 605,0 0 0,0 0 0,1 1 0,-1-1 0,1 0 0,-1 1 0,1-1 0,0 0 0,0 0 0,0 0 0,0 0 0,0 0 0,1 0 0,-1 0 0,0 0-1,1-1 1,-1 1 0,1 0 0,0-1 0,0 1 0,0-1 0,-1 0 0,1 0 0,0 1 0,1-1 0,-1 0 0,0-1 0,0 1 0,0 0 0,3 0 0,-1-1 82,0 1 0,-1-1 0,1 0 0,0 0 0,-1-1 0,1 1 0,0-1 0,-1 0 0,1 0 0,-1 0 0,1 0-1,-1-1 1,0 1 0,1-1 0,3-3 0,-5 4-96,0-1 0,-1 0 0,1 0 0,-1 0 0,0 0 0,1 0 0,-1 0 0,0 0 0,0 0 0,-1 0 0,1-1 0,0 1 0,-1 0 0,1-1 0,-1 1 0,0 0 0,0-1 0,0 1 0,0 0 0,0-1 0,0 1 0,-1 0 0,1-1 0,-1 1 0,-1-4 0,-5-7 382,2 3-3100,3 1-9179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2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10922,'0'0'15727,"8"2"-14729,185 6-357,-193-8-1089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3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1 198 6758,'2'-4'12647,"6"-7"-6089,4-3-4371,34-45-2294,46-51 630,-92 150-1153,-9 9-259,-7 53 1843,12-66-4260,3 0-3884,1-31 1216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7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59 14963,'-9'0'2209,"16"-3"-985,6-2-456,10-4 2545,6-1-1729,11 1-504,4 4-191,8 0-425,2 2-96,-1 2-832,-4-2 560,-6 2-160,0-4-112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3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12844,'0'0'14830,"56"4"-14189,-35-4-289,5 0-128,-6-1-128,-1-3-64,2 0-64,-8 2-961,-2-2-1313,0 0-737,-5-3-2818,-4 0-4133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4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65 14542,'0'0'10714,"-15"13"-10885,13-10 167,0 0 0,0 0 0,0 1 0,0-1 0,0 1 0,1-1 0,0 1 0,-1 0 0,1-1 0,1 1 0,-1 0 0,1 0-1,-1 0 1,1 0 0,0 0 0,0-1 0,1 1 0,-1 0 0,1 0 0,0 0 0,0-1 0,0 1 0,1 0 0,-1-1 0,1 1 0,0-1 0,0 1 0,0-1 0,0 0 0,0 0 0,1 0 0,4 4 0,-5-5-2,1 1 1,-1-1 0,-1 1-1,1-1 1,0 1 0,-1-1 0,1 1-1,-1 0 1,0 0 0,0-1-1,0 1 1,0 0 0,0 0 0,-1 0-1,1 0 1,-1 0 0,0 0-1,0 0 1,0 1 0,0-1 0,-2 5-1,1-6 12,1 0 0,-1 0 0,0 1 0,-1-1-1,1 0 1,0-1 0,-1 1 0,1 0 0,-1 0 0,1-1 0,-1 1-1,0 0 1,0-1 0,0 0 0,0 1 0,0-1 0,0 0-1,0 0 1,0 0 0,0 0 0,0-1 0,-1 1 0,1-1-1,0 1 1,0-1 0,-1 0 0,1 0 0,0 0 0,-3 0-1,1 0 17,-1 0 0,1-1 0,0 1 0,-1-1 0,1 0-1,0 0 1,0-1 0,0 1 0,0-1 0,0 0 0,0 0 0,-3-3 0,5 4-22,1 0 0,0 0 1,-1 0-1,1 0 1,0-1-1,0 1 0,0 0 1,0-1-1,0 1 1,0-1-1,1 1 1,-1-1-1,0 1 0,1-1 1,-1 0-1,1 1 1,0-1-1,0 0 1,-1 0-1,1 1 0,0-1 1,0 0-1,0 1 1,1-1-1,-1 0 0,0 1 1,1-1-1,-1 0 1,1 1-1,-1-1 1,1 0-1,0 1 0,0-1 1,1-1-1,5-6 25,0 1-1,0 1 1,1-1-1,0 1 1,0 1-1,1-1 1,0 1-1,16-8 1,22-16 155,-41 26 32,0 0 1,-1 0-1,1 0 1,-1-1-1,0 0 0,0 0 1,-1 0-1,0 0 1,0-1-1,0 0 1,0 1-1,-1-2 1,0 1-1,0 0 1,-1-1-1,0 1 1,0-1-1,0 1 1,0-9-1,-3 14-215,0 0 0,0 0 0,0 0 0,0 1 1,0-1-1,-1 0 0,1 1 0,0-1 0,0 1 0,-1-1 0,1 1 0,0 0 0,-1 0 0,1-1 1,0 1-1,-1 0 0,1 0 0,0 0 0,-1 0 0,-1 1 0,-34 0-2894,37-1 2545,-14 2-3121,5 2-3245,4 0-227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4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0 13741,'0'0'9011,"-6"10"-8819,-67 83-80,35-46-13,-48 75 0,86-122-165,0 0 0,0 0 0,0 0 0,0 0 0,0 0 0,0 0 1,0 0-1,0 0 0,0-1 0,-1 1 0,1 0 0,0 0 0,0 0 0,0 0 0,0 0 0,0 0 0,0 0 0,0 0 0,0 0 0,0 0 1,0 0-1,0 0 0,0 0 0,-1 0 0,1 0 0,0 0 0,0 0 0,0 0 0,0 0 0,0 0 0,0 0 0,0 0 0,0 0 0,0 0 1,-1 0-1,1 0 0,0 0 0,0 0 0,0 0 0,0 0 0,0 0 0,0 0 0,0 0 0,0 0 0,0 0 0,0 0 0,-1 0 0,1 0 1,0 0-1,0 0 0,0 0 0,0-13-3274,0 9 1951,0-16-4707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5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13261,'0'0'11659,"56"44"-10731,-30-32-447,-8-1-353,5 1-64,-5-2-32,-1 3-64,-2-1-897,-4-1-640,-1-2-1698,-3-2-2659,1-5-6053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6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6662,'0'0'18370,"9"11"-17596,3 5-600,-1 1 0,-1 1 0,0 0 0,-1 0 0,-1 1 0,-1 0 0,-1 0 0,0 1 0,4 31 0,-7-29-130,-2 1 1,-1-1-1,0 0 0,-2 0 1,0 0-1,-2 0 1,0 0-1,-1-1 0,-2 1 1,0-1-1,-1-1 0,-16 30 1,-45 64-103,16-44-3242,52-69 3081,-12 14-3360,3-10-3279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6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151 151 11563,'0'0'12727,"-10"-4"-12589,8 3-131,-1-1 0,0 1 1,0 0-1,1 0 1,-1 0-1,0 0 1,0 0-1,0 0 1,0 1-1,0-1 1,0 1-1,0 0 1,-1 0-1,1 0 1,0 0-1,0 0 1,0 1 0,0 0-1,0-1 1,0 1-1,0 0 1,1 1-1,-1-1 1,0 0-1,0 1 1,1-1-1,-1 1 1,1 0-1,-4 4 1,1-3-4,1 1 0,0 0 0,0 0 0,0 0 0,1 0 0,-1 1 0,1 0 0,0-1 0,0 1 0,1 0 0,0 1 0,-1-1 0,2 0 0,-1 1 0,1-1 0,0 1 0,0-1 0,0 1 0,1 7 0,0-13-4,1 1 1,0 0-1,0 0 1,0 0-1,0 0 0,0-1 1,0 1-1,0-1 1,0 1-1,0 0 1,0-1-1,0 0 1,0 1-1,0-1 1,0 0-1,0 1 1,1-1-1,-1 0 0,0 0 1,0 0-1,0 0 1,0 0-1,1 0 1,-1 0-1,2-1 1,33-4 45,-27 0 10,1 1 0,-1-2-1,0 1 1,0-1 0,0-1-1,-1 1 1,0-1 0,11-13-1,-2 1 348,-1-1-1,19-31 1,-30 43-348,0 0-1,-1 0 1,1 0 0,-1 0 0,-1-1 0,0 0 0,0 0-1,-1 1 1,0-2 0,1-13 0,-23 36 4,10 0-32,1 0 1,0 0 0,1 1 0,1 0-1,0 1 1,1-1 0,0 1 0,1 0 0,1 1-1,0-1 1,1 1 0,1 0 0,1-1-1,0 21 1,1-34-289,0-1 0,1 1 0,-1 0 0,1-1 0,-1 1 0,1-1 0,0 1 0,0-1 0,-1 1 0,1-1 0,0 1 0,0-1 0,1 0 0,-1 1 0,0-1 0,0 0 0,0 0 0,1 0 0,-1 0 0,1 0 0,-1 0 0,1-1 0,-1 1 0,1 0 0,-1-1 0,1 1 0,0-1 0,-1 1 0,1-1 0,0 0 0,-1 0 0,1 0 0,0 0 0,0 0 1,2 0-1,8 0-6519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7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1 18257,'0'0'5125,"-43"54"-5029,22-28-32,1 0-32,-3 1 32,1-3 0,7-2-64,-2-5 0,8-4 0,1-5-160,7-7-1089,1-6-6694,0-12 255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3:47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13196,'0'0'9930,"52"34"-8329,-31-17 33,-3 3-673,5 2-609,-1 1-256,1 4-64,-5-3-32,-1-1-1057,-8-1-1825,1-6-3012,-5-4-5477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6:17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12043,'0'0'15594,"13"-8"-15471,2 0-144,0 1 0,0 0 0,1 0 0,0 2 0,0 0 1,1 1-1,-1 0 0,1 2 0,21-2 0,-32 4-395,0 0-1,0 1 1,0 0-1,0 0 1,0 0-1,0 0 1,8 4-1,20 12-9645,-25-12 1574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6:17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15791,'0'0'6662,"56"5"-5861,-32-5-513,1 0-224,3 0-64,-4-2 0,-4-1-832,8-2-1635,-5-1-2081,-3-3-993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7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19892,'8'0'1609,"-10"10"-1193,-8 1-192,-6 13 656,-3 4-264,-5 6-352,-2 3-168,-4 4-312,0-4-288,3-3 1576,1-7-1080,4-5 8,4-3 24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6:18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59 6758,'0'0'15455,"-10"-3"-15268,7 1-138,-1 1 1,-1 0-1,1 0 1,0 0 0,0 1-1,0-1 1,0 1-1,-7 0 1,9 1-38,0-1-1,0 1 1,1-1 0,-1 1 0,0 0 0,0 0 0,0 0 0,0 0 0,1 0 0,-1 0 0,1 0 0,-1 1 0,1-1-1,-1 1 1,1-1 0,0 1 0,-1-1 0,1 1 0,0 0 0,0 0 0,0-1 0,1 1 0,-1 0 0,0 0 0,1 0-1,-1 0 1,0 3 0,1-3-13,0 0 1,-1-1-1,1 1 0,0-1 0,0 1 1,1 0-1,-1-1 0,0 1 0,0-1 0,1 1 1,-1 0-1,1-1 0,-1 1 0,1-1 1,0 0-1,-1 1 0,1-1 0,0 1 0,0-1 1,0 0-1,0 0 0,0 0 0,0 1 1,3 0-1,40 25-37,-38-25 34,0 1 1,-1 0-1,1 0 1,-1 1-1,0-1 1,0 1-1,7 7 1,-10-8 15,0 1 1,0-1 0,0 0-1,0 1 1,-1 0 0,1-1-1,-1 1 1,0 0-1,0 0 1,0-1 0,-1 1-1,1 0 1,-1 0 0,0 0-1,0 0 1,-1 0-1,1 0 1,-1 0 0,0 0-1,0-1 1,0 1 0,0 0-1,-1 0 1,1-1-1,-1 1 1,0-1 0,0 0-1,0 1 1,-1-1-1,1 0 1,-1 0 0,1 0-1,-1-1 1,-3 3 0,1 0 11,0-1 0,-1 0 0,1 0 0,-1 0 0,1-1 0,-1 0 0,0 0 0,0 0 0,-1-1 0,1 0 1,0 0-1,-1 0 0,0-1 0,1 0 0,-1 0 0,1-1 0,-1 0 0,0 0 0,-10-2 0,15 1-32,0 0-1,0 1 0,0-1 0,0 0 1,0 0-1,1 0 0,-1-1 0,0 1 1,1 0-1,-1-1 0,1 1 0,-1-1 1,1 1-1,0-1 0,-1 0 0,1 0 1,0 1-1,0-1 0,0 0 0,1 0 1,-1 0-1,0 0 0,1 0 0,-1 0 1,1 0-1,0 0 0,-1-1 0,1 1 1,1-3-1,-1 1-24,0 1 0,0 0 0,0-1 0,1 1 1,0 0-1,0 0 0,-1 0 0,2 0 0,-1-1 0,0 1 0,1 1 0,-1-1 1,1 0-1,0 0 0,0 1 0,0-1 0,5-4 0,10-4 52,0 1 0,35-14 0,-41 20 34,0-1 0,0 1 0,0-2 0,-1 0 0,0 0 1,0 0-1,0-2 0,-1 1 0,0-1 0,-1 0 0,13-15 0,-20 21 12,1 0 0,-1 0 0,0-1-1,0 1 1,0 0 0,0 0 0,0-1-1,0 1 1,0 0 0,-1-1 0,1 1-1,-1 0 1,0-1 0,0 1 0,0-1-1,0 1 1,0-1 0,0 1 0,-1-1 0,1 1-1,-1 0 1,0-1 0,0 1 0,1 0-1,-1 0 1,-1-1 0,1 1 0,0 0-1,-1 0 1,1 0 0,-1 0 0,1 1-1,-1-1 1,-2-1 0,0-1-23,-1 1-1,0 0 1,1 0 0,-1 0 0,0 1-1,-1 0 1,1 0 0,0 0-1,-1 1 1,1 0 0,-1 0-1,1 0 1,-9 0 0,3 0-364,-13 1-1107,13 4-5837,7 0 978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6:19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12684,'0'0'5477,"54"3"-3491,-18-3-513,5 0-448,4-6-384,1-1-353,-3 1-160,0-2-64,-4 2-31,-5-1-66,-10 2-543,1 1-417,-9 2-448,-6-1-1186,-5-2-1857,-1-1-1314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6:19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298 37 8072,'0'0'14403,"-7"-7"-14227,4 5-168,1-1-1,-1 0 1,1 1 0,-1 0 0,0 0 0,0 0 0,0 0 0,0 0-1,0 0 1,0 1 0,-1 0 0,1-1 0,0 1 0,-1 1 0,1-1 0,-1 0-1,1 1 1,-1 0 0,0-1 0,1 2 0,-1-1 0,1 0 0,-1 1-1,1-1 1,-1 1 0,1 0 0,-1 0 0,1 0 0,0 1 0,0-1-1,-1 1 1,1 0 0,0 0 0,0 0 0,-4 5 0,5-6-12,-46 40 154,45-38-129,1 0 0,0-1 0,0 1-1,0 0 1,0 0 0,0 1 0,0-1 0,1 0 0,-1 1 0,1-1-1,0 0 1,0 1 0,0 0 0,0 6 0,2-9-26,-1 0 1,1-1-1,-1 1 1,1 0-1,-1 0 1,1-1 0,0 1-1,-1 0 1,1-1-1,0 1 1,0-1-1,-1 1 1,1-1-1,0 1 1,0-1-1,0 0 1,0 1 0,0-1-1,0 0 1,-1 0-1,1 0 1,0 1-1,0-1 1,0 0-1,0 0 1,0 0-1,0-1 1,0 1-1,1 0 1,34-4 95,-23-1-133,0-1 1,0-1-1,0 0 0,-1-1 0,0 0 1,0-1-1,-1 0 0,0-1 0,-1 0 1,10-14-1,-37 86-796,14-40 921,0-1 1,1 1-1,1 0 1,1 0-1,1 0 1,1-1-1,1 1 1,1 0-1,1-1 1,10 29-1,-14-48-53,-1-1 0,1 1-1,-1 0 1,0-1 0,0 1 0,0 0 0,0-1 0,0 1-1,0 0 1,0-1 0,0 1 0,-1 0 0,1-1-1,-1 1 1,1 0 0,-1-1 0,1 1 0,-1-1-1,0 1 1,0-1 0,0 0 0,0 1 0,-2 1 0,-1 0 92,1 0 1,-1 0 0,0 0 0,0 0 0,0-1 0,0 0 0,-1 0 0,-6 2-1,-9 2 716,-1-1 0,-39 3 0,50-6-641,-62 2 809,68-4-1043,0 0 0,0 0 0,0 0 0,0-1-1,0 0 1,0 0 0,0 0 0,0 0 0,0-1 0,0 1 0,0-1-1,0 0 1,-5-4 0,4-5-2346,5 10 1997,1 0-1,-1 1 1,0-1 0,0 0-1,0 0 1,1 1 0,-1-1 0,0 0-1,1 1 1,-1-1 0,1 0-1,-1 1 1,1-1 0,-1 0 0,1 1-1,-1-1 1,1 1 0,-1-1-1,1 1 1,1-1 0,13-6-6666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38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 15439,'0'0'7559,"5"-10"-6887,-3 5-640,1 0 0,-1 1 0,1 0 0,0-1-1,0 1 1,1 0 0,-1 0 0,1 1 0,0-1-1,0 1 1,0 0 0,0 0 0,1 0 0,-1 1 0,1-1-1,0 1 1,0 0 0,-1 1 0,1-1 0,0 1-1,0 0 1,1 0 0,4 0 0,28-2-225,1 2 0,-1 1 0,1 3 0,55 9 0,7 1-3044,3-10-3596,-44-8-480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38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431 1 13741,'0'0'1303,"-9"5"-892,-312 177 1083,308-176-1449,-40 25 314,50-30-338,0 1 0,1 0 0,-1 0 0,1 0 0,-1 0 1,1 0-1,0 1 0,0-1 0,0 1 0,0 0 1,1-1-1,-1 1 0,1 0 0,-1 0 0,0 4 0,2-6-29,0 1 0,0 0-1,0-1 1,0 1 0,0 0 0,1-1-1,-1 1 1,0 0 0,1-1-1,0 1 1,-1-1 0,1 1-1,0-1 1,0 1 0,0-1-1,0 1 1,0-1 0,0 0-1,0 0 1,0 1 0,0-1-1,1 0 1,-1 0 0,0 0 0,1 0-1,-1-1 1,1 1 0,-1 0-1,1 0 1,1 0 0,56 15 88,-55-15-73,61 7-266,-1-3 1,110-4 0,-168-1 141,84-3-3283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39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0 134 2210,'0'0'3459,"60"-17"-3523,-43 10 160,3-1-224,1-3 288,3 1 97,-3-3 415,-1 0 193,1-1-192,-1 2-353,-5 1-256,2 3-1409,-2-1-2018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0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413 67 5573,'0'0'3694,"1"-8"-1660,3-26-101,-4 33-1840,0 0 0,0 0 0,0 0 0,-1 0 0,1 0 0,0 0 0,0 0 0,-1 0 0,1 0 0,0 0 0,-1 0 0,1 0 0,-1 0 0,1 0 0,-1 1 0,0-1 0,1 0 0,-1 0 0,0 0 0,0 1 0,1-1 0,-1 0 0,0 1 0,0-1 0,0 1 0,0-1 0,0 1 0,0 0 0,0-1 0,0 1 0,0 0 0,0-1 0,0 1 0,0 0 0,0 0 0,0 0 0,-2 0 0,-37 4 878,28-1-910,0 1 0,0 1 0,1 0 0,-1 1 1,2 0-1,-1 0 0,0 1 0,-17 16 0,-70 75 372,80-78-277,1 0 0,2 1 0,0 0 0,-14 29 0,22-37-115,1 0 1,1 1-1,0 0 1,1 1-1,0-1 0,1 1 1,1-1-1,-1 28 1,3-39-40,0 0 1,0 0-1,1 0 1,-1 0-1,1 0 1,0 0-1,0 0 0,0 0 1,0 0-1,1-1 1,-1 1-1,1 0 1,-1-1-1,1 1 1,0-1-1,0 0 1,0 1-1,0-1 1,1 0-1,-1 0 0,0-1 1,1 1-1,0 0 1,-1-1-1,1 0 1,0 1-1,0-1 1,-1 0-1,1 0 1,0-1-1,0 1 0,0-1 1,0 1-1,4-1 1,1 1 81,0-1-1,-1 0 1,1 0 0,0-1-1,0 1 1,0-2 0,0 1 0,-1-1-1,1-1 1,0 1 0,-1-1 0,8-4-1,-5 0 146,0 0-1,-1 0 1,1 0 0,-2-1-1,14-16 1,-19 21-187,0 0 1,-1 0-1,0 0 1,0-1-1,0 1 1,0 0-1,0-1 1,-1 1-1,0-1 1,1 0-1,-1 1 1,-1-1-1,1 0 1,0 0-1,-1 0 0,0 0 1,0 1-1,0-1 1,0 0-1,-1 0 1,-1-5-1,1 8-41,1 0 0,-1 0 0,0 0-1,0 0 1,0 0 0,0 0-1,0 0 1,0 0 0,0 1-1,0-1 1,0 0 0,0 1-1,-1-1 1,1 1 0,0-1 0,0 1-1,-1 0 1,-1-1 0,7 0-982,-4 1 886,118-4-321,-117 5 409,0-1 1,-1 1-1,1 0 0,0-1 1,-1 1-1,1 0 1,-1 0-1,1 0 1,-1 0-1,1 0 1,-1-1-1,0 1 0,1 0 1,-1 0-1,0 0 1,0 0-1,0 0 1,1 0-1,-1 0 1,0 0-1,0 0 0,-1 0 1,1 0-1,0 0 1,0 0-1,0 0 1,-1 0-1,1 0 1,-1 2-1,-8 33 1015,-9 1-231,14-30-783,0 0 0,1 0 1,0 1-1,0-1 1,0 1-1,1 0 0,0 0 1,-1 12-1,4-25-5320,2-3 2862,1 1-407,3-13-7063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0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1 14542,'0'0'2754,"-7"13"-1494,-16 31-35,-77 155 1676,79-151-2669,2 0-1,-18 72 1,37-119-500,-4 20 930,5-14-1823,5-11-3576,7-13 706,-1-8-2476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0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14350,'0'0'3235,"12"7"-3086,-8-5-134,1 2 16,1-1 0,0 1 0,1-1-1,-1 0 1,0-1 0,1 0-1,0 0 1,-1 0 0,1 0 0,0-1-1,0-1 1,0 1 0,0-1 0,0 0-1,0 0 1,0-1 0,0 0 0,-1 0-1,12-4 1,30-21 230,-46 25-239,0 0 1,1-1-1,-1 1 1,0-1-1,0 1 1,0-1-1,0 0 1,-1 0-1,1 0 1,0 0 0,-1 0-1,0 0 1,1 0-1,-1 0 1,0-1-1,0 1 1,0-1-1,1-3 1,-3 6-17,1-1 1,0 1-1,-1-1 0,1 1 1,-1-1-1,1 1 1,-1-1-1,1 1 1,-1-1-1,1 1 1,-1 0-1,0-1 1,1 1-1,-1 0 0,1 0 1,-1-1-1,0 1 1,1 0-1,-1 0 1,0 0-1,1 0 1,-1 0-1,0 0 0,1 0 1,-1 0-1,0 0 1,1 0-1,-1 0 1,0 0-1,1 0 1,-1 1-1,0-1 0,1 0 1,-1 0-1,1 1 1,-1-1-1,0 0 1,0 2-1,-28 10 111,17-4 110,-1 2 0,1-1 0,-12 13 0,21-19-151,0 0 0,1-1 0,-1 1 0,1 0 0,-1 1-1,1-1 1,0 0 0,1 0 0,-1 1 0,0-1 0,1 1 0,0 0 0,0-1 0,0 1 0,0 0-1,0 0 1,1 7 0,0-10-76,1 1-1,0-1 0,0 0 1,0 0-1,-1 0 0,1 0 0,0 0 1,0 0-1,1 0 0,-1 0 1,0 0-1,0 0 0,0 0 1,1-1-1,-1 1 0,0-1 1,1 1-1,-1-1 0,0 1 1,1-1-1,-1 0 0,1 1 1,-1-1-1,1 0 0,-1 0 1,1 0-1,-1 0 0,0-1 1,3 1-1,46-6 203,-32 2-166,-1-1 1,0 0-1,0-2 1,0 0-1,0-1 1,23-16-1,3-5-1090,39-35 0,-80 63 980,-24 27 765,19-21-432,0-1-132,-1 0 0,1 0-1,0 1 1,1-1 0,-1 1 0,1 0 0,0 0 0,0 0 0,0 0-1,1 0 1,-1 0 0,1 0 0,1 0 0,-1 1 0,1-1 0,0 9-1,1-12-146,-1-1-1,1 0 1,0 0-1,0 1 1,0-1-1,-1 0 1,1 0-1,0 0 1,1 0-1,-1 0 1,0 0-1,0 0 1,0 0-1,0 0 1,1 0-1,-1-1 1,0 1-1,1-1 1,-1 1-1,1-1 1,-1 1-1,1-1 1,-1 0-1,1 0 1,-1 1-1,0-1 1,1 0-1,-1 0 1,1-1-1,-1 1 1,1 0-1,-1 0 1,3-2-1,1 2-621,-1-1-1,1 0 0,-1 0 0,0 0 1,0 0-1,0-1 0,0 0 0,0 0 1,0 0-1,6-4 0,9-18-5261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1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14670,'0'0'9545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19 17084,'-10'0'422,"0"1"-1,1 0 1,-1 0 0,0 1 0,1 1 0,-1-1 0,1 2 0,0-1-1,0 1 1,0 0 0,-13 9 0,18-10-319,-1 0-1,1 1 1,0-1-1,0 1 1,0 0 0,1 0-1,-1 0 1,1 1 0,0-1-1,0 1 1,0 0 0,1 0-1,0 0 1,0 0-1,0 0 1,1 0 0,-1 0-1,1 1 1,0-1 0,1 0-1,-1 1 1,2 6 0,-1-9-89,0-1 0,0 1 0,1 0 0,-1-1 0,1 1 0,0 0 0,0-1 0,0 1 0,0-1 0,0 0 0,0 1 0,1-1 0,-1 0 0,1 1 0,0-1 0,-1 0 0,1 0 0,4 2 0,-3-1-9,1-1 1,0 0-1,0 0 0,0 0 0,0-1 1,0 0-1,0 1 0,1-1 0,-1-1 0,8 2 1,-1-2-7,-1 0 0,1-1 0,0 0 0,0 0-1,-1-1 1,1 0 0,-1-1 0,17-7 0,-19 6 11,0 0-1,-1 0 1,0-1 0,0 0-1,0 0 1,0-1-1,-1 0 1,0 0 0,0-1-1,0 1 1,6-11-1,-10 13-5,-1 1 0,1 0 0,0-1-1,-1 1 1,0-1 0,0 1 0,0-1-1,0 0 1,0 1 0,-1-1 0,0 0-1,1 0 1,-2 1 0,1-1 0,0 0-1,-1 0 1,1 1 0,-1-1 0,0 0 0,0 1-1,-1-1 1,1 1 0,-1 0 0,0-1-1,0 1 1,0 0 0,0 0 0,-4-5-1,4 6-46,-1-1 0,1 0 0,0 1 0,-1 0 0,1-1-1,-1 1 1,0 0 0,0 0 0,0 0 0,0 1 0,0-1 0,0 1-1,0 0 1,0 0 0,-1 0 0,1 0 0,0 0 0,-1 1 0,1-1-1,-1 1 1,1 0 0,-1 0 0,1 1 0,0-1 0,-1 0 0,1 1-1,0 0 1,-1 0 0,1 0 0,0 0 0,0 1 0,0-1 0,-6 5-1,3-2-146,-1 1-1,1 0 1,1 1-1,-1-1 1,1 1-1,0 0 1,0 1-1,1-1 1,0 1-1,0 0 1,0 0-1,1 0 0,0 0 1,-2 9-1,-2 26-363,5 1-120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1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35 11211,'0'0'10073,"-8"-7"-9672,-26-18-284,32 25-115,1-1-1,-1 1 1,0-1 0,1 1-1,-1 0 1,0 0-1,1 0 1,-1 0 0,0 0-1,1 0 1,-1 0 0,1 0-1,-1 1 1,0-1 0,1 0-1,-1 1 1,1 0-1,-1-1 1,1 1 0,-1 0-1,1 0 1,0 0 0,-1 0-1,1 0 1,0 0 0,0 0-1,-2 2 1,-30 38 12,28-34-26,0 0 11,-1 0 0,1 0 0,1 1 0,-1-1 0,1 1 0,0 0 0,1 1 0,0-1 0,0 1 0,1-1 0,0 1 0,1 0 0,0-1 0,0 1 0,1 15 0,1-22-16,-1-1 1,1 1-1,0-1 1,0 1-1,0-1 0,0 0 1,0 1-1,0-1 1,1 0-1,-1 0 0,0 0 1,1 0-1,-1 0 1,0 0-1,1 0 1,-1 0-1,1-1 0,0 1 1,-1-1-1,1 1 1,0-1-1,-1 1 0,1-1 1,0 0-1,-1 0 1,4 0-1,52 0-1302,-45-1 748,0 0-246,0-1-1,1 0 1,-1-1 0,0 0-1,0-1 1,0 0 0,-1-1 0,0 0-1,1-1 1,9-8 0,10-9-5173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2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13453,'0'0'736,"-5"8"-138,-13 24 1150,-28 64-1,40-81-1601,1 1 1,0 0-1,1 0 0,1 0 1,0 0-1,1 0 1,1 22-1,1-37-158,0 0-1,0 1 1,0-1-1,0 0 1,1 1-1,-1-1 1,1 0 0,-1 0-1,1 0 1,-1 1-1,1-1 1,0 0-1,0 0 1,-1 0-1,1 0 1,0 0 0,0 0-1,0-1 1,0 1-1,0 0 1,0 0-1,0-1 1,3 2 0,0 0 5,0-1 0,0 1 0,0-1 0,0 0 1,1-1-1,-1 1 0,7 0 0,8-2 73,1 0 0,26-5 0,-41 5-50,27 1-131,-31 0 126,-1 0-1,1 0 0,-1 1 1,1-1-1,-1 0 0,1 0 1,-1 1-1,1-1 0,-1 0 1,0 1-1,1-1 0,-1 0 1,1 1-1,-1-1 0,0 1 1,1-1-1,-1 0 0,0 1 1,1-1-1,-1 1 0,0-1 1,0 1-1,1-1 0,-1 1 1,0 0-1,0-1 0,0 2 1,-1 2 140,0 1 0,0 0 0,0 0 0,-1-1 0,0 1 0,0-1 0,0 1 0,-4 5 1,4-5-16,0-2-602,-4 11 1437,4-4-7519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2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56 10186,'0'0'12321,"-7"11"-12177,1-1-82,-1 1 1,2-1 0,0 1-1,0 0 1,1 0-1,0 1 1,1-1 0,0 1-1,1 0 1,-1 17-1,3-28-52,0 0-1,1 0 0,-1 0 0,0 0 0,1 0 0,-1 0 0,0-1 1,1 1-1,-1 0 0,1 0 0,-1-1 0,1 1 0,0 0 0,-1 0 1,1-1-1,0 1 0,-1-1 0,1 1 0,0-1 0,0 1 0,0-1 1,-1 1-1,1-1 0,0 0 0,0 1 0,0-1 0,0 0 0,0 0 1,0 0-1,0 0 0,0 1 0,0-1 0,-1-1 0,1 1 0,0 0 1,0 0-1,0 0 0,0 0 0,0-1 0,1 1 0,39-13 615,-28 4-579,0-1 1,-1 0 0,0-1-1,-1 0 1,0-1 0,-1-1-1,0 1 1,9-18 0,-18 29-153,2 24-363,-1-21 476,-1 1 0,1-1 0,-1 1 0,1-1 0,0 1 0,0-1 0,0 0 0,1 0 0,-1 0-1,0 0 1,1-1 0,-1 1 0,1 0 0,0-1 0,-1 0 0,5 2 0,-1-1 22,1 0 0,0 0 0,-1-1 0,1 0 1,0 0-1,0-1 0,10 0 0,-11 0-5,0-1 0,-1 0 1,1 0-1,-1 0 0,1 0 1,-1-1-1,0 0 0,1 0 0,5-4 1,-9 5-18,0-1 0,0 1 0,0-1 0,0 1-1,0-1 1,-1 0 0,1 1 0,0-1 0,-1 0 0,1 0 0,-1 0 0,0-1 0,0 1 0,0 0 0,0 0 0,0-1 0,0 1 0,-1 0 0,1-1 0,0-3 0,-1 5-29,0 0 1,0-1-1,1 1 1,-1 0-1,0-1 1,0 1-1,0 0 1,-1 0-1,1-1 1,0 1-1,0 0 1,-1-1-1,1 1 1,-1 0-1,1 0 1,-1 0-1,1 0 1,-1-1-1,0 1 1,1 0-1,-1 0 1,0 0-1,0 0 1,0 0-1,0 1 1,0-1-1,0 0 1,0 0-1,0 1 1,0-1-1,0 0 1,-1 1 0,1-1-1,0 1 1,0 0-1,-1-1 1,1 1-1,0 0 1,0 0-1,-1 0 1,1 0-1,0 0 1,-1 0-1,1 0 1,0 0-1,0 0 1,-1 1-1,1-1 1,0 0-1,0 1 1,-1-1-1,1 1 1,0 0-1,0-1 1,0 1-1,0 0 1,0-1-1,0 1 1,0 0-1,0 0 1,0 0-1,0 0 1,1 0-1,-1 0 1,-1 2-1,1-1 15,0-1-1,-1 1 1,1-1-1,0 1 1,0-1-1,0 1 1,0 0-1,0 0 0,1 0 1,-1-1-1,0 1 1,1 0-1,-1 0 1,1 0-1,0 0 1,0 0-1,0 0 0,0 0 1,0 0-1,0 0 1,0 0-1,1 0 1,-1 0-1,1 0 1,-1 0-1,1-1 0,0 1 1,0 0-1,0 0 1,0-1-1,0 1 1,0 0-1,0-1 1,0 1-1,1-1 0,-1 1 1,1-1-1,-1 0 1,1 0-1,-1 0 1,5 2-1,7 5 11,1-2-1,0 0 1,0 0-1,24 5 1,-8-2 35,-29-8-38,11 2-76,0 2-1,-1 0 1,1 0 0,-1 1-1,11 9 1,-21-16 119,0 1 0,0-1 0,-1 0 0,1 1 0,-1-1 0,1 1 0,-1-1 0,1 0 0,-1 0 0,1 1 0,-1-1 0,0 0 0,1 0 0,-1 1 0,0-1 0,1 0 0,-1 0 0,0 0 0,0 0 0,0 1 0,0-1 0,0 0 0,0 0 0,0 0 0,0-1 0,3-29 1065,-2-53-1294,-1 3-3277,0 80 3241,0 0 0,1 0 0,-1 0 0,0 0 1,1 0-1,-1 1 0,0-1 0,1 0 0,-1 0 0,1 1 0,0-1 0,-1 0 0,1 0 0,-1 1 1,1-1-1,0 1 0,0-1 0,-1 1 0,1-1 0,0 1 0,0-1 0,0 1 0,-1 0 1,1-1-1,0 1 0,0 0 0,0 0 0,0-1 0,0 1 0,0 0 0,0 0 0,0 0 0,-1 0 1,1 0-1,0 1 0,0-1 0,0 0 0,0 0 0,1 1 0,5-1-1917,11 0-5606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3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15471,'0'0'2994,"-9"11"-1974,2-2-792,3-5-153,0 1 0,0-1 1,0 1-1,1 0 0,0 0 0,0 0 1,1 0-1,-1 1 0,1-1 0,0 1 1,1-1-1,-1 1 0,0 6 0,-42 258 1164,28-179-1052,24-117 2831,13-50-2614,-14-60-1072,-4 141 649,0 1-1,0-1 1,0-1-1,1 1 0,0 0 1,0-1-1,0 0 1,0 0-1,1 0 0,-1 0 1,1-1-1,0 0 1,0 0-1,0 0 1,1 0-1,-1-1 0,1 0 1,-1 0-1,1-1 1,0 1-1,8 0 0,-10-1 25,-1-1-1,1 1 1,0-1-1,0 1 0,-1-1 1,1 0-1,0 0 1,0-1-1,0 1 0,-1-1 1,1 0-1,0 0 0,-1 0 1,1-1-1,-1 1 1,1-1-1,-1 0 0,0 0 1,0 0-1,1 0 0,-1 0 1,-1-1-1,1 1 1,0-1-1,-1 0 0,1 0 1,-1 0-1,0 0 0,0 0 1,0-1-1,0 1 1,-1-1-1,1 1 0,0-5 1,-2 8-8,1-1 0,-1 1 0,0-1 0,0 1 1,1-1-1,-1 1 0,0-1 0,0 1 0,0-1 1,0 0-1,0 1 0,0-1 0,0 1 0,0-1 1,0 0-1,0 1 0,0-1 0,0 1 0,0-1 1,0 1-1,0-1 0,-1 0 0,1 1 1,0-1-1,0 1 0,-1-1 0,1 1 0,0-1 1,-1 1-1,1-1 0,-1 1 0,1 0 0,0-1 1,-1 1-1,1 0 0,-1-1 0,1 1 0,-1 0 1,1-1-1,-1 1 0,0 0 0,1 0 0,-1 0 1,1-1-1,-1 1 0,1 0 0,-1 0 0,0 0 1,1 0-1,-1 0 0,1 0 0,-1 0 0,0 0 1,1 0-1,-1 1 0,1-1 0,-1 0 0,1 0 1,-1 0-1,1 1 0,-1-1 0,1 0 0,-2 1 1,-2 1-22,-1 0 0,1 0 0,0 0 0,0 1 0,0 0 0,-7 5 0,7-4 28,0 0 0,1 0 0,-1 1 0,1-1 0,0 1 0,0-1 1,0 1-1,1 0 0,-1 1 0,1-1 0,1 0 0,-1 0 0,1 1 0,0-1 1,0 1-1,0-1 0,1 1 0,0-1 0,0 1 0,1 0 0,1 8 0,-1-12-1,0 0-1,1-1 1,-1 1-1,0 0 0,1-1 1,0 1-1,-1-1 1,1 0-1,0 0 0,0 1 1,-1-1-1,1 0 0,0-1 1,0 1-1,0 0 1,0 0-1,1-1 0,-1 0 1,0 1-1,0-1 1,0 0-1,0 0 0,4 0 1,3 0 46,0 0 0,0-1 1,0 0-1,13-3 1,-6-3-18,-1 0 1,1-1-1,-1-1 1,-1 0 0,1-1-1,-2-1 1,1 0-1,-2-1 1,15-16-1,-21 24-238,-14 18 143,3-6 121,0 1 0,0 0 0,1 0 1,-5 15-1,5 33 270,3-55-386,1-1 1,0 1-1,0-1 0,0 1 1,0-1-1,0 1 0,1-1 1,-1 1-1,0-1 0,1 1 1,-1-1-1,1 1 0,-1-1 1,1 0-1,0 1 0,-1-1 1,1 0-1,0 1 0,0-1 1,0 0-1,0 0 0,0 0 1,0 0-1,1 0 0,-1 0 1,0 0-1,0 0 0,1-1 1,-1 1-1,1 0 0,-1-1 1,3 1-1,-3 0-226,-1-1 1,1 0-1,0 0 0,-1 0 1,1 0-1,0 0 0,-1-1 1,1 1-1,0 0 0,-1 0 1,1 0-1,-1-1 0,1 1 0,0 0 1,-1 0-1,1-1 0,-1 1 1,1-1-1,-1 1 0,1 0 1,-1-1-1,1 1 0,-1-1 1,1 1-1,-1-1 0,0 0 1,1 1-1,-1-2 0,8-15-6266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3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12172,'0'0'6886,"-8"49"-16591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44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 14606,'0'0'2418,"-3"9"-1436,-16 45 633,-33 64-1,-15 38-455,58-133-1128,2-1 0,1 1 0,1 0 0,-4 46 0,9-68-31,0 0 0,0 1 0,0-1-1,0 0 1,0 1 0,1-1 0,-1 0 0,0 1-1,1-1 1,-1 0 0,1 0 0,-1 1 0,1-1-1,-1 0 1,1 0 0,0 0 0,0 0 0,0 0-1,-1 0 1,1 0 0,0 0 0,0 0 0,0 0-1,1 0 1,-1-1 0,2 2 0,0-1 22,1 1 0,0-1 0,-1 0 0,1 0 1,0-1-1,0 1 0,0-1 0,-1 0 0,7 0 1,1-1 42,1-1 0,-1 0 1,0-1-1,1 0 1,17-7-1,-9 0-38,0-1-1,-1-1 1,0 0 0,-1-1-1,0-2 1,-1 0 0,-1 0-1,25-30 1,-42 46-317,-7 28 43,8-28 245,0 0 0,0 0 0,0 0 0,0 0 0,0 0 0,0 0 0,0 0-1,1 0 1,-1 0 0,0 0 0,0 0 0,1 0 0,-1 0 0,1 0 0,-1 0 0,1-1-1,-1 1 1,1 0 0,0 0 0,-1-1 0,1 1 0,0 0 0,0-1 0,-1 1 0,1 0-1,0-1 1,0 1 0,0-1 0,0 1 0,0-1 0,0 0 0,0 1 0,0-1-1,0 0 1,0 0 0,0 0 0,0 0 0,1 0 0,12 1 15,0-1 0,0 0 0,1-1 0,-1-1-1,-1 0 1,1-1 0,20-6 0,1-5-530,49-26-1,-50 23 121,-32 18 452,0 1 0,1-1 0,-1 1 0,0 0 0,0 0 0,0 0 0,0 0 0,0 0 0,-1 0 0,1 0 0,0 0 0,-1 1 0,0-1 0,2 4 0,13 16 337,2-7-286,0-1 0,1-1-1,27 14 1,-26-16-105,0 1 0,-2 0 0,30 26 0,-44-33 10,0 0-1,-1 1 1,1-1 0,-1 1 0,0 0-1,-1 0 1,1 1 0,-1-1 0,0 0-1,-1 1 1,1-1 0,0 14 0,-1-9 72,0-1 0,-1 1 0,-1 0 1,1 0-1,-2 0 0,1 0 1,-5 12-1,5-18-25,-1-1 1,0 1-1,0-1 0,0 0 0,-1 1 1,1-1-1,-1-1 0,0 1 1,0 0-1,-1-1 0,1 1 1,-1-1-1,1 0 0,-1 0 0,0 0 1,0-1-1,0 0 0,-1 1 1,1-1-1,0-1 0,-1 1 1,0-1-1,1 1 0,-1-1 1,0-1-1,1 1 0,-1-1 0,0 0 1,0 0-1,0 0 0,-4-1 1,2 0 3,0 0 0,1-1 0,-1 1 1,1-2-1,0 1 0,0 0 0,-1-1 1,2 0-1,-1-1 0,0 1 0,1-1 1,-1 0-1,1-1 0,0 1 0,1-1 1,-1 0-1,1 0 0,0-1 0,0 1 1,0-1-1,-4-11 0,4 9-115,1 0 1,1 0-1,0-1 1,0 1-1,0-1 0,1 0 1,1 1-1,-1-1 1,1 0-1,1 0 0,0 1 1,0-1-1,0 0 0,1 1 1,1-1-1,-1 1 1,1 0-1,7-12 0,-5 10-15,1 1 0,1 0 0,0 0-1,0 0 1,1 1 0,0 0 0,0 1-1,1 0 1,0 0 0,0 1 0,1 0-1,0 0 1,0 1 0,12-4 0,9-1-359,2 1 0,55-9-1,22-5-2540,-54 7-3160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8:52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3 3491,'0'0'2387,"-9"2"-631,-17 3-839,6-2 1014,1 1 1,0 0-1,-31 13 1,49-17-1884,1 1 1,-1-1-1,1 0 0,0 0 1,-1 1-1,1-1 1,-1 0-1,1 1 0,0-1 1,0 1-1,-1-1 0,1 0 1,0 1-1,-1-1 1,1 1-1,0-1 0,0 1 1,0-1-1,0 1 1,-1-1-1,1 0 0,0 1 1,0-1-1,0 1 1,0-1-1,0 1 0,0-1 1,0 1-1,0-1 1,0 1-1,1-1 0,-1 1 1,0-1-1,0 1 1,0-1-1,1 1 0,-1-1 1,0 1-1,0-1 1,1 0-1,-1 1 0,0-1 1,1 0-1,-1 1 1,0-1-1,1 0 0,-1 1 1,0-1-1,1 0 1,-1 0-1,1 1 0,-1-1 1,1 0-1,-1 0 1,1 0-1,28 18 210,-29-18-247,20 8 73,0 0 1,0-1 0,0-2-1,1 0 1,-1 0 0,33 1-1,134-4 167,-109-3-91,110-7 26,258-46-1,31-4 800,-461 57-965,27 1-13,-42 0 5,-1 1 1,0-1-1,1 0 1,-1 1 0,0-1-1,0 0 1,0 1-1,1-1 1,-1 0-1,0 1 1,0-1-1,0 1 1,0-1-1,0 0 1,0 1 0,0-1-1,0 1 1,0-1-1,0 1 1,0-1-1,0 0 1,0 1-1,0-1 1,0 1-1,0-1 1,0 1 0,0-1-1,-1 0 1,1 1-1,0-1 1,0 0-1,0 1 1,-1-1-1,1 0 1,0 1-1,-1-1 1,1 0 0,0 1-1,-1-1 1,0 1-1,-11 13 189,8-10-249,-14 7-370,4-8-3835,5-3-445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9:38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28 9993,'0'0'1052,"-8"0"534,0 1-1100,5 0-315,1 0 0,-1-1 1,0 0-1,0 1 0,0-1 0,1 0 0,-1-1 1,0 1-1,0 0 0,0-1 0,1 0 0,-6-1 1,8 2-112,0 0 0,0 0 0,-1 0 0,1 0 0,0 0 0,0 0 0,-1-1 1,1 1-1,0 0 0,0 0 0,0 0 0,-1 0 0,1 0 0,0 0 1,0-1-1,0 1 0,0 0 0,-1 0 0,1 0 0,0 0 0,0-1 0,0 1 1,0 0-1,0 0 0,0 0 0,0-1 0,0 1 0,-1 0 0,1 0 1,0-1-1,0 1 0,0 0 0,0 0 0,0-1 0,0 1 0,0 0 0,0 0 1,0 0-1,0-1 0,1 1 0,-1 0 0,0-1 0,10-5 631,14-2-679,27 5 89,0 1 0,0 3-1,0 2 1,84 16 0,7 0-77,61-4 57,212-12-1,-407-4 149,-12 0-40,-33 0 70,-57-1-205,-131 1-427,-215 2 319,1 36 321,431-36-476,9 1 29,20 2-92,38-1 73,1092-27 669,-1097 17-455,-36 4 13,-26 1 31,-95 2-27,-716 29 58,757-18-63,155-8-2653,406-38 780,-293 15 1946,-132 16-70,-33 2 161,-1-1 0,47-11 0,-163 11 968,-48 9-885,-150 26 1,-101 6-4487,323-38-1323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49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1917 110 9321,'-27'-16'615,"-2"1"0,1 1 0,-2 1 0,0 2 0,0 1 0,-1 2 0,0 0 0,0 2 0,-50-2 0,34 8-477,0 3 1,1 2 0,0 2-1,0 2 1,1 2 0,0 2-1,1 1 1,0 3 0,1 2-1,1 1 1,-40 27 0,8 1-120,2 3 1,3 3-1,1 2 1,-116 130-1,118-109 21,3 2 0,4 3 0,3 3-1,4 2 1,-58 133 0,87-165 36,3 0 0,1 2 0,4 0-1,1 1 1,4 0 0,1 1 0,4 0 0,2 0 0,2 0-1,13 99 1,-5-122-64,1 1-1,2-2 1,2 1 0,1-2-1,2 1 1,1-2-1,1 0 1,2-1 0,2-1-1,0-1 1,2-1-1,2-1 1,0-1-1,39 32 1,-31-32 75,1-1 0,1-2-1,2-2 1,0-1 0,1-2 0,1-1 0,1-2 0,0-2 0,1-2-1,0-1 1,1-3 0,51 5 0,-21-9 104,-1-3-1,1-3 1,-1-4-1,0-2 1,-1-4 0,87-25-1,-74 11-56,-1-4 0,-1-3 0,-2-4 0,130-82 0,-120 58-108,-2-5 0,-3-3 0,-4-3 0,-2-4-1,-4-3 1,-4-4 0,-3-2 0,105-180 0,-119 169-74,-4-3 0,-5-2 0,44-146-1,-80 219 62,-1 1 0,-2-1 0,-1 0 0,0 0 0,-2-1 0,-4-51 0,1 66 2,-2 0 0,0 0 1,0 0-1,-1 0 1,-1 0-1,0 1 0,-1 0 1,-1 0-1,0 0 0,0 1 1,-1 0-1,-1 0 1,0 1-1,-1 0 0,-12-11 1,-11-4-26,-1 0 0,-1 3 0,-1 1 0,0 1 0,-2 2 0,-69-24 0,4 9 39,-154-28 1,128 39-191,-161-9 1,77 31-2416,4 22-4157,55 11-3693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28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63 193 2883,'6'-38'8213,"-5"31"-7199,0 1 0,0-1 0,0 0 0,0 1 0,1-1-1,4-8 1,-6 15-90,-21 369 2925,19-183-3720,4 174 30,-5 63-159,-5-97-40,4-84 112,-11 33-29,12-221-37,3-36-6,-1-1 0,0 0 0,-2 1 0,0-1-1,0 0 1,-8 18 0,6-24-67,5-17 109,1-12-70,8-281-2455,6 5 2665,-4-430-22,-11 276 22,-1 350-33,2-86 6,3 98 110,10-100-66,-8 145 431,2-58 0,-1 98-7543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48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9 13667,'-10'7'521,"0"0"0,1 1 0,0 0 0,0 0 0,-8 12 0,14-17-414,0 1 0,0 0 0,1 0-1,-1 0 1,1 0 0,0 0 0,0 0-1,1 0 1,-1 1 0,1-1 0,0 1-1,0-1 1,1 1 0,-1-1 0,1 1-1,0 5 1,1-7-55,-1-1 0,0 0-1,1 0 1,-1 1 0,1-1 0,0 0 0,0 0-1,0 0 1,0 0 0,0 0 0,0 0 0,1 0 0,-1-1-1,0 1 1,1 0 0,0-1 0,-1 1 0,1-1-1,3 3 1,-2-3 48,0 1 1,1-1-1,-1 0 0,1 1 0,0-2 0,-1 1 0,1 0 1,0-1-1,-1 1 0,9-2 0,-2 1 179,0-2 0,0 1 0,0-2-1,0 1 1,-1-1 0,1-1 0,17-8 0,-20 8-55,-1 0 0,1-1 0,-1 0 0,0 0 0,0-1 0,0 0 0,-1 0 0,0 0 1,6-9-1,-9 12-199,-1 1 0,0 0 1,1 0-1,-1-1 0,0 1 1,0-1-1,0 1 0,-1-1 1,1 0-1,-1 1 0,1-1 1,-1 1-1,0-1 0,0 0 1,0 1-1,0-1 0,-1 0 1,1 1-1,-1-1 0,1 0 1,-1 1-1,0-1 0,0 1 1,0-1-1,0 1 0,-1 0 1,1 0-1,-1-1 0,1 1 1,-1 0-1,-3-3 0,2 3-77,0-1 0,0 1 0,0 0 0,-1 0 0,1 0 0,-1 1 0,1-1-1,-1 1 1,0 0 0,1 0 0,-1 0 0,0 0 0,0 0 0,0 1 0,-4 0 0,-12 1-226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5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12524,'0'0'12225,"1"13"-11766,3 164 545,-3-98-3754,-1-89-6811,0-6 3443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5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15278,'0'0'10282,"60"-7"-9577,-34 7-257,-2 0-191,3 0-129,-7 0-64,1 0-32,-6 4-64,-6 1-705,6-1-865,-13 2-1120,-2 1-2051,0-1-1505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5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11531,'0'0'13645,"58"27"-12492,-32-27-512,2-1-417,-4-4-160,1 1-32,-9 2-1185,-3 1-1378,-7 1-1985</inkml:trace>
  <inkml:trace contextRef="#ctx0" brushRef="#br0" timeOffset="1">18 161 13613,'0'0'8520,"54"3"-6598,-32-10-833,3 1-769,4-1-288,-8-3-288,5 1-1218,-11-3-1761,2 1-2242,-4-6-3651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6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 3331,'0'0'17094,"-9"6"-16982,0 1-101,0 1 0,0-1 1,1 1-1,0 1 0,0 0 0,1 0 1,0 0-1,-10 20 0,5-6 668,2 1-1,-10 30 1,18-44-427,-1 0 0,1 0-1,1 0 1,0 1 0,0-1 0,1 0 0,0 0 0,3 18 0,-2-25-239,0 0 0,0 0 0,1-1-1,-1 1 1,1 0 0,-1-1 0,1 0 0,0 1 0,0-1 0,0 0 0,0 0-1,1 0 1,-1 0 0,1-1 0,-1 1 0,1 0 0,-1-1 0,1 0 0,0 0-1,0 0 1,-1 0 0,1 0 0,0 0 0,0-1 0,0 1 0,5-1 0,8 2-116,0-1 0,0-1 0,26-3 0,-31 2-499,-1-1 1,0 0 0,0-1-1,0 0 1,0-1 0,16-8-1,25-22-8235,-21 9-2993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6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 13933,'0'0'3780,"-48"66"-1250,27-36-1345,0 2-576,-1-2-225,5-3-160,0-4-95,8-6-97,3-6-32,1-6-897,1-5-897,2-1-160,-1-17-2210,1-4-2498</inkml:trace>
  <inkml:trace contextRef="#ctx0" brushRef="#br0" timeOffset="1">0 14 10762,'0'0'7623,"13"55"-5316,9-35-257,-1-3-737,5-2-609,4 2-511,0-4-97,0-5-192,2-3-1154,-3-5-2209,-1 0-2242,-3-10-4068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6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 14318,'0'0'7132,"3"8"-5707,44 74 518,-44-75-1905,0 0-1,0 1 1,0-1 0,-1 1-1,0 0 1,-1 0 0,0 0-1,0 0 1,0 0 0,-1-1-1,0 1 1,-1 0 0,0 0-1,0 0 1,-1 0 0,0 0-1,0-1 1,-1 1 0,1-1-1,-2 1 1,-7 12 0,3-5-293,-1-1 0,-1 1 1,-21 23-1,21-27-885,-1 0-1,0-1 1,-25 17 0,6-11-4962,3-9-7863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7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12332,'0'0'13677,"71"0"-12845,-35 0-447,1 0-289,-2 0-64,1 0 0,-4 0-609,-6 0-1056,-13 0-866,-8 2-2177,-5 5-1698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7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14253,'0'0'5125,"71"0"-2306,-34-5-1474,8-3-800,2 0-417,1 0-96,-1-1-1762,-12 1-4227,-9-1-9546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8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91 3459,'0'0'6759,"5"-8"-3647,-2 5-2757,19-30 2644,-20 32-2592,-1-1-1,0 0 1,0 0-1,0 0 1,0 0-1,-1-1 1,1 1-1,-1 0 1,1 0-1,-1 0 1,0 0-1,1-1 1,-1 1-1,0 0 1,0 0-1,-1 0 1,0-5-1,1 7-363,-1-1-1,0 1 1,1-1-1,-1 1 1,0-1 0,0 1-1,1 0 1,-1-1-1,0 1 1,0 0-1,1 0 1,-1 0-1,0-1 1,0 1-1,0 0 1,1 0-1,-1 0 1,0 0-1,0 0 1,0 1-1,1-1 1,-1 0-1,0 0 1,0 0-1,1 1 1,-1-1-1,0 0 1,0 1 0,1-1-1,-2 1 1,-22 13-187,16-7 118,0 1 1,1 0 0,0 0-1,1 1 1,0 0 0,0 0-1,-4 12 1,6-14 8,1-1 0,1 1 0,-1 0 0,1-1 0,0 1 0,1 0 1,-1 1-1,2-1 0,-1 0 0,1 0 0,1 14 0,-1-20 19,1 0 0,-1 0 1,1 0-1,0 0 0,0 0 0,-1 0 0,1 0 0,0 0 1,0 0-1,0 0 0,0-1 0,0 1 0,0 0 0,0-1 0,0 1 1,0-1-1,0 1 0,1-1 0,-1 0 0,0 1 0,0-1 1,0 0-1,0 0 0,1 0 0,-1 0 0,0 0 0,0 0 1,1 0-1,-1 0 0,2-1 0,39-8 321,-27 1-156,-1-1 1,0 0-1,-1-1 1,0 0-1,0-1 1,-1 0-1,-1-1 1,0-1-1,0 0 1,9-16-1,6-5 180,-31 104-1645,5-67 1195,-3 9-105,1-1-1,1 1 1,-1 22-1,2-32-50,1 1 0,-1-1 0,0 0 0,1 1 0,-1-1 0,1 0 0,0 0 0,0 1 0,0-1 0,0 0 0,2 2 0,-2-3-123,0 0 0,0 0 0,0 0 1,0 0-1,0 0 0,0 0 1,0-1-1,0 1 0,1 0 0,-1-1 1,0 1-1,1-1 0,-1 1 0,0-1 1,1 0-1,-1 1 0,0-1 0,1 0 1,2 0-1,12 0-4572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8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10570,'0'0'7623,"-9"58"-5989,7-37-33,-2 1-576,4-1-704,0 3-225,0-4-64,0 2 32,0 0-64,0-4-769,0-5-1857,-2-5-1250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0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0 16468,'-2'1'284,"-1"0"1,1 0 0,-1 0 0,1 0-1,-1 0 1,1 0 0,0 0 0,-1 1 0,1-1-1,0 1 1,0 0 0,0 0 0,0 0-1,0 0 1,1 0 0,-1 0 0,-1 2 0,-25 42 615,22-36-825,1 1 0,1-1-1,0 1 1,1 0 0,0 0-1,0 0 1,1 0 0,0 0-1,1 0 1,1 1 0,1 15-1,-1-25-65,0-1 0,0 1 0,0-1 0,0 1-1,1-1 1,-1 1 0,1-1 0,-1 0 0,1 1-1,-1-1 1,1 0 0,0 1 0,0-1 0,0 0 0,0 0-1,0 0 1,0 0 0,1 1 0,-1-1 0,0-1 1,0 1-1,0-1 1,0 0-1,0 0 1,0 1-1,0-1 1,0 0-1,0 0 1,0 0-1,0 0 0,0 0 1,0 0-1,0 0 1,0-1-1,0 1 1,0 0-1,0 0 1,1-1-1,3-2 28,1 0 0,-1 0 1,0-1-1,0 1 0,-1-1 0,1 0 0,3-5 0,10-10 243,25-36 1,-37 45-169,0 0 0,0 0 0,-1-1 0,0 1 0,-1-1 0,4-13 0,-33 71 343,18-27-429,0 1 0,1 0 0,1 0 0,-2 26 0,6-45-22,1-1 1,0 1 0,0-1-1,0 1 1,0-1 0,0 1-1,0-1 1,0 1 0,0-1-1,1 1 1,-1-1 0,1 1-1,-1-1 1,1 1 0,-1-1-1,1 0 1,0 1 0,0-1-1,0 0 1,-1 0 0,1 0-1,2 2 1,-1-2 2,-1-1 1,0 1-1,1-1 1,-1 0-1,1 1 1,-1-1-1,1 0 0,-1 0 1,1 0-1,-1 0 1,1 0-1,-1-1 0,1 1 1,-1 0-1,0-1 1,1 1-1,-1-1 0,1 1 1,-1-1-1,0 0 1,0 0-1,1 1 1,0-2-1,57-42 197,-48 35-175,0 0-1,0 1 0,1 0 0,0 1 1,0 0-1,0 1 0,1 0 0,14-4 1,-25 10-30,0-1 0,0 1 0,0 0 0,1 0 1,-1 0-1,0 0 0,0 0 0,0 1 0,0-1 1,0 1-1,0-1 0,0 1 0,0 0 0,0-1 1,0 1-1,0 0 0,0 1 0,-1-1 0,1 0 1,0 0-1,-1 1 0,1-1 0,-1 1 0,1-1 1,-1 1-1,0 0 0,0-1 0,1 1 0,-1 0 1,0 0-1,1 3 0,2 7-11,1 1 0,-1-1 1,-1 1-1,2 14 0,-1-6 1,-3-20 11,-1 0 0,0 1 0,0-1 0,1 1 1,-1-1-1,0 1 0,1-1 0,0 0 0,-1 1 0,1-1 1,0 0-1,0 0 0,-1 1 0,1-1 0,0 0 1,0 0-1,1 0 0,-1 0 0,0 0 0,0 0 0,0 0 1,0-1-1,3 2 0,-2-2 0,0 0 0,-1 0 1,1 0-1,0-1 0,-1 1 0,1 0 1,0-1-1,-1 0 0,1 1 0,0-1 1,-1 0-1,1 0 0,-1 0 0,0 1 1,1-2-1,-1 1 0,0 0 0,1 0 1,-1 0-1,1-3 0,18-19 7,9-11-45,-27 32 26,0 0 1,1 0 0,-1 0 0,0 0 0,1 0 0,-1 1-1,1 0 1,-1-1 0,1 1 0,0 0 0,4-1 0,-6 2 5,0 0 1,0 0 0,0 0-1,-1 0 1,1 0 0,0 0 0,0 0-1,0 0 1,0 1 0,0-1-1,-1 0 1,1 1 0,0-1-1,0 0 1,0 1 0,-1-1 0,1 1-1,0-1 1,-1 1 0,1 0-1,0-1 1,-1 1 0,1 0-1,-1-1 1,1 1 0,-1 0-1,1 0 1,-1-1 0,0 1 0,1 1-1,7 29-93,-7-23 73,1 3-5,-2-6 22,1 0 1,0 0-1,0 0 0,1 1 0,4 8 0,-6-13 10,1 0-1,-1 0 1,1 0-1,0 0 0,-1-1 1,1 1-1,0 0 1,0 0-1,0-1 1,0 1-1,0 0 0,0-1 1,-1 1-1,1-1 1,1 1-1,-1-1 1,0 0-1,0 1 0,0-1 1,0 0-1,0 0 1,0 0-1,0 0 1,0 0-1,0 0 0,1 0 1,-1 0-1,0 0 1,0 0-1,0 0 1,0-1-1,0 1 0,2-1 1,10-6 2,1 1 1,-1-2 0,-1 0-1,1 0 1,-1-2-1,15-13 1,1-1 0,-8 7-43,-9 8-13,0-1-1,0 2 0,1-1 0,0 2 0,0-1 0,1 2 1,17-7-1,-29 12 44,0 1-1,0 0 1,-1 0 0,1-1 0,0 1 0,0 0 0,0 0-1,0 0 1,-1 0 0,1 0 0,0 0 0,0 0-1,0 1 1,-1-1 0,1 0 0,0 0 0,0 1 0,0-1-1,-1 0 1,1 1 0,0-1 0,-1 1 0,1-1 0,0 1-1,-1-1 1,1 1 0,-1-1 0,1 1 0,0-1-1,-1 1 1,1 0 0,-1 0 0,0-1 0,1 1 0,-1 0-1,0 0 1,1-1 0,-1 1 0,0 0 0,0 0-1,0-1 1,0 1 0,0 0 0,0 0 0,0 0 0,0 0-1,0 1 1,0 6-49,-1 1 0,0-1 1,-3 15-1,2-15 51,-5 17-18,5-20-103,0 1 0,1-1 0,-1 1 0,1-1 0,0 1 0,0 0 0,1 0-1,0 10 1,0-15 108,0-1-1,0 0 0,0 1 0,0-1 0,0 0 0,0 0 0,0 1 0,0-1 0,1 0 0,-1 1 0,0-1 0,0 0 0,0 0 1,0 1-1,0-1 0,0 0 0,1 0 0,-1 1 0,0-1 0,0 0 0,0 0 0,0 0 0,1 1 0,-1-1 0,0 0 1,0 0-1,1 0 0,-1 0 0,0 0 0,0 1 0,1-1 0,-1 0 0,0 0 0,1 0 0,-1 0 0,0 0 0,0 0 0,1 0 1,-1 0-1,0 0 0,0 0 0,1 0 0,-1 0 0,0 0 0,1 0 0,-1 0 0,0 0 0,0-1 0,1 1 0,-1 0 1,0 0-1,0 0 0,1 0 0,-1 0 0,0-1 0,0 1 0,0 0 0,1 0 0,-1 0 0,0-1 0,0 1 0,1-1 1,9-16-343,2-10-130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5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0 12467,'-30'7'6830,"4"-1"-5911,0 0 0,0 1-1,1 2 1,0 1 0,1 0-1,0 2 1,-34 22 0,46-25-869,0-1 1,0 1 0,1 1-1,0 0 1,1 1 0,0 0 0,1 0-1,0 1 1,1 0 0,0 1-1,1 0 1,0 0 0,1 1-1,-8 27 1,12-35-50,1 1 0,0-1 0,0 0 0,1 0 0,-1 0 0,2 1 0,-1-1 0,1 0 0,1 9 0,-1-13-7,0 1 0,0-1 0,0 1 0,0-1 1,0 0-1,1 1 0,-1-1 0,1 0 0,-1 0 0,1 0 0,0 0 1,0 0-1,0-1 0,0 1 0,0 0 0,0-1 0,0 0 0,1 1 1,-1-1-1,0 0 0,1 0 0,-1 0 0,1-1 0,-1 1 0,4 0 0,2 0-79,1 0 0,-1-1-1,0 0 1,1 0-1,-1-1 1,1 0 0,-1-1-1,0 0 1,0 0-1,1-1 1,-2 0-1,9-4 1,7-5-10,0-1 0,33-25 1,-18 11-155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9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8872,'0'0'11531,"69"-9"-10378,-39 9-704,8-1-353,1 1-128,-2-1-1922,1-3-2434,-1-4-2947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9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13901,'0'0'1367,"-7"11"811,-1 2-1418,1 0 0,0 0 0,1 0 1,0 1-1,1-1 0,1 1 0,0 1 0,1-1 1,-2 29-1,5-41-735,0 0 0,0 0 0,0 0 0,0 1 0,0-1 0,0 0 1,1 0-1,-1 0 0,1 1 0,-1-1 0,1 0 0,0 0 0,0 0 0,0 0 1,0 0-1,0 0 0,1-1 0,-1 1 0,1 0 0,-1 0 0,1-1 0,2 3 1,0-3 22,-1 1 0,1-1 1,0 0-1,-1 0 0,1-1 1,0 1-1,-1-1 0,1 0 1,0 0-1,0 0 0,0 0 1,-1-1-1,5 0 0,46-14-200,-47 12-140,1 0 1,-1 1-1,1 0 1,-1 0-1,1 1 1,0 0-1,0 0 1,15 1-1,-22 0 282,0 0 1,0 1-1,0-1 0,-1 0 0,1 1 0,0-1 0,0 1 0,0-1 1,-1 1-1,1-1 0,0 1 0,-1-1 0,1 1 0,-1 0 0,1-1 1,0 1-1,-1 0 0,0 0 0,1 0 0,-1-1 0,1 1 0,-1 0 1,0 0-1,0 0 0,1 0 0,-1-1 0,0 1 0,0 0 0,0 0 1,0 0-1,0 0 0,0 0 0,0 0 0,0 0 0,0 0 0,-1-1 1,1 1-1,0 0 0,-1 0 0,1 0 0,0 0 0,-1-1 0,1 1 1,-2 1-1,1 2 99,-1 1 1,0-1-1,0 0 1,-1 0-1,1-1 1,-1 1-1,-6 6 1,4-5 122,-2 0 1,1-1-1,-1 0 1,1 0 0,-1 0-1,0-1 1,0 0 0,-1 0-1,1-1 1,-1 0 0,1 0-1,-1-1 1,1 1 0,-1-2-1,0 1 1,0-1-1,-9-1 1,16 0-301,0 1 1,1 0-1,-1-1 0,0 1 0,1-1 1,-1 1-1,0-1 0,1 1 1,-1-1-1,0 1 0,1-1 0,-1 1 1,1-1-1,-1 0 0,1 1 0,0-1 1,-1 0-1,1 0 0,0 1 1,-1-1-1,1 0 0,0 0 0,-1 0 1,0-12-6723,1 8 14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9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0 178 13325,'0'0'6203,"10"-2"-4164,219-47 3822,7 7-3424,243-12-4959,-456 53 1712,21-3-787,-44 3 1197,0 1 0,0-1 0,1 0 0,-1 1 0,0-1 0,0 0 0,0 1 0,0-1-1,0 0 1,0 1 0,0-1 0,0 0 0,-1 1 0,1-1 0,0 0 0,0 1 0,0-1 0,-1 0 0,1 1 0,0-1 0,-1 0 0,1 1 0,0-1 0,-1 1 0,1-1 0,-1 1 0,1-1 0,-2 0 0,-8-6-7842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40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21 120 14061,'0'0'5835,"7"-9"-3860,5-5-1141,1 0-1,0 1 0,23-16 0,-31 24-682,1 1 0,0 0-1,0 0 1,0 0 0,0 1 0,0 0 0,1 1-1,-1-1 1,1 1 0,0 0 0,0 1 0,0-1-1,0 2 1,11-1 0,-18 1-169,1 1 0,0-1 0,0 1 0,0-1-1,0 1 1,-1-1 0,1 1 0,0 0 0,-1-1 0,1 1 0,0 0 0,-1 0-1,1 0 1,-1 0 0,0-1 0,1 1 0,-1 0 0,1 0 0,-1 0 0,0 0-1,0 0 1,0 0 0,0 0 0,1 0 0,-1 0 0,0 0 0,-1 0 0,1 0 0,0 0-1,0 0 1,0 0 0,0 0 0,-1-1 0,0 3 0,-11 35-368,-7-12 392,0-1 0,-2 0 0,-1-2 0,-1 0 0,-1-2 0,-1 0 0,-29 17 0,91-77 251,-34 37-252,0 0 1,0 0 0,1 0 0,-1 0 0,0 1 0,1-1 0,-1 1-1,1 0 1,0 0 0,-1 0 0,1 1 0,0-1 0,-1 1-1,1 0 1,0 0 0,0 0 0,5 1 0,0 2-11,0-1 1,-1 2-1,1-1 1,-1 2 0,12 6-1,3 2 140,-19-11 25,-1-1 0,1 0 0,-1 0 0,1 0 0,-1 0 0,1-1 0,0 0 0,-1 1 0,1-1 0,-1 0 0,1-1 0,0 1 0,-1-1 0,1 0 0,-1 1 0,1-2 0,-1 1 0,1 0 0,-1-1 0,0 1 0,0-1 0,0 0 0,0 0 0,0 0 0,0-1 0,0 1 0,3-4 0,-3 3-175,0-1 0,0 1-1,0-1 1,-1 0-1,0 0 1,1 0 0,-1 0-1,-1 0 1,4-9-1,-4 10-409,-1 0 0,1 0 0,-1 0 0,0 0 0,1 0 0,-2-1 0,1 1 0,0 0 0,0 0 0,-1 0 0,0 0-1,0 0 1,0-1 0,-2-3 0,-4-5-6520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6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33 8456,'0'0'13223,"-10"0"-12892,6-1-241,0 1 1,-1 1-1,1-1 0,0 0 0,-1 1 0,1 0 1,0 0-1,0 1 0,0-1 0,-1 1 1,2 0-1,-1 0 0,0 0 0,0 0 0,1 1 1,-1-1-1,1 1 0,0 0 0,0 0 1,0 0-1,0 1 0,0-1 0,1 1 0,-1-1 1,1 1-1,0 0 0,0 0 0,1 0 0,-3 7 1,3-9-46,0 0 1,0 0 0,0 0-1,0 0 1,1 0 0,-1 1-1,0-1 1,1 0 0,0 0-1,0 0 1,-1 1 0,1-1-1,1 0 1,-1 0 0,0 1 0,0-1-1,1 0 1,-1 0 0,1 0-1,0 0 1,1 4 0,0-5 41,-1 1 1,1-1-1,-1 0 1,1 0 0,0 0-1,-1 0 1,1 0 0,0 0-1,0 0 1,0 0-1,0-1 1,0 1 0,0-1-1,0 1 1,0-1-1,0 0 1,0 0 0,4 0-1,2 0 152,1-1 1,0-1-1,0 1 0,-1-1 0,1-1 0,-1 1 0,1-2 0,-1 1 0,13-8 1,-4-2-109,-1-1 0,0 0 1,-1-1-1,-1-1 1,-1 0-1,0-1 1,12-19-1,-25 35-216,-20 56-262,20-50 228,-1 0 0,1 1 0,0-1 0,0 0 0,0 0 0,2 9 0,9 1-2909,13-9-4317,-8-6-1436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46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52 174 4452,'0'0'1276,"-5"-9"181,-3-9-688,-13-25 1910,5 13 2511,18 37 575,7 22-5636,39 60 364,-35-61-398,2-2 0,0 1 0,1-2 0,2 0 0,1-1 0,25 25 0,-42-50 151,-3-6-107,-6-11 42,-130-221 566,128 226-742,7 17-9,9 23-7,1-11 8,2 7-1,1 0 1,2-1-1,0 0 1,1-1 0,1 0-1,18 18 1,-33-39 4,0 0 1,0 0-1,0 0 0,0 0 1,0 0-1,0 0 0,0-1 1,-1 1-1,1 0 0,0 0 1,0 0-1,0 0 1,0 0-1,0 0 0,0 0 1,0 0-1,0-1 0,0 1 1,0 0-1,0 0 0,0 0 1,0 0-1,0 0 0,0 0 1,0 0-1,0 0 1,1-1-1,-1 1 0,0 0 1,0 0-1,0 0 0,0 0 1,0 0-1,0 0 0,0 0 1,0 0-1,0 0 0,0 0 1,0 0-1,0-1 1,0 1-1,1 0 0,-1 0 1,0 0-1,0 0 0,0 0 1,0 0-1,0 0 0,0 0 1,0 0-1,0 0 0,1 0 1,-1 0-1,0 0 1,0 0-1,0 0 0,0 0 1,0 0-1,0 0 0,0 0 1,0 0-1,1 0 0,-1 0 1,0 0-1,0 0 0,0 0 1,0 1-1,0-1 1,0 0-1,-2-16 212,-6-16 135,-22-42-259,21 50-135,0-1 0,-2 1-1,-18-28 1,43 76-387,17 41-1,-22-42 379,1 0 0,1-1 0,2-1 0,24 34 0,-37-54 53,0-1 0,0 0 0,0 1 0,0-1 0,0 0-1,0 0 1,1 1 0,-1-1 0,0 0 0,0 0 0,0 1 0,0-1 0,1 0 0,-1 0 0,0 0 0,0 1-1,0-1 1,1 0 0,-1 0 0,0 0 0,0 0 0,1 1 0,-1-1 0,0 0 0,0 0 0,1 0 0,-1 0-1,0 0 1,1 0 0,-1 0 0,0 0 0,0 0 0,1 0 0,-1 0 0,0 0 0,1 0 0,-1 0 0,0 0-1,0 0 1,1 0 0,-1 0 0,0 0 0,0-1 0,1 1 0,-1 0 0,0 0 0,0 0 0,1 0 0,-1-1-1,0 1 1,0 0 0,0 0 0,1-1 0,1-22 69,-11-29 187,-11-8 1,-4 2-1,-42-78 1,66 154-823,9 18 388,10 12-46,35 77 185,-47-114-7,-7-11 47,0 0 1,0 0-1,1 0 0,-1 1 0,0-1 0,0 0 1,0 0-1,0 0 0,1 0 0,-1 0 1,0 0-1,0 0 0,0 0 0,1 0 0,-1 0 1,0 0-1,0 0 0,0 0 0,1 0 0,-1 0 1,0 0-1,0 0 0,0 0 0,1 0 0,-1 0 1,0 0-1,0 0 0,0 0 0,1 0 0,-1 0 1,0 0-1,0 0 0,0 0 0,0 0 1,1-1-1,-1 1 0,0 0 0,0 0 0,0 0 1,0 0-1,0 0 0,0-1 0,1 1 0,-1 0 1,0 0-1,0 0 0,0-1 0,0 1 0,0 0 1,0 0-1,0 0 0,0-1 0,0 1 1,0 0-1,0 0 0,0 0 0,0-1 0,0 1 1,0 0-1,0 0 0,1-9 33,-1-7 0,0 1 0,-1 0 0,-1 0 0,0 1 0,-1-1 0,-1 0 0,0 1 0,-1-1 0,0 1 1,-13-23-1,19 74-1336,-2-12 1225,15 64-251,-6-37 102,4 86 1,-13-150 292,0-1-1,-1 1 1,-1-1-1,0 1 1,-1 0-1,0 0 1,-1 0 0,-8-14-1,-2-3 65,-2 2-1,-22-29 0,39 56-127,-19-21-25,19 21 17,0 0 0,0 0 0,-1-1 0,1 1 1,0 0-1,-1 0 0,1-1 0,0 1 0,0 0 0,-1 0 1,1 0-1,0 0 0,-1 0 0,1 0 0,0 0 0,-1-1 1,1 1-1,0 0 0,-1 0 0,1 0 0,0 0 0,-1 0 1,1 0-1,0 1 0,-1-1 0,1 0 0,0 0 0,-1 0 1,1 0-1,0 0 0,0 0 0,-1 0 0,1 1 0,0-1 1,-1 0-1,1 0 0,0 0 0,0 1 0,-1-1 0,1 0 1,0 1-1,0-1 0,0 0 0,-1 0 0,1 1 1,0-1-1,0 0 0,0 1 0,0-1 0,0 0 0,0 1 1,0-1-1,0 0 0,0 1 0,0-1 0,0 0 0,0 1 1,0-1-1,0 0 0,0 1 0,0-1 0,0 0 0,0 0 1,0 1-1,0-1 0,0 0 0,0 1 0,1-1 0,-1 1 1,5 67-156,16 80 0,-10-74 26,-14-93 206,0 0 0,-2 0 0,0 0 0,-1 0 0,-1 1 0,-1 0 0,-1 0 0,0 1 0,-12-16 0,21 33-90,0 0-1,0 0 1,0 0 0,0 1-1,0-1 1,0 0 0,0 0-1,0 0 1,0 0 0,0 0 0,0 0-1,0 0 1,0 1 0,0-1-1,-1 0 1,1 0 0,0 0-1,0 0 1,0 0 0,0 0 0,0 0-1,0 0 1,0 0 0,-1 0-1,1 0 1,0 1 0,0-1 0,0 0-1,0 0 1,0 0 0,0 0-1,-1 0 1,1 0 0,0 0-1,0 0 1,0 0 0,0 0 0,0 0-1,0 0 1,-1 0 0,1 0-1,0-1 1,0 1 0,0 0-1,0 0 1,0 0 0,0 0 0,-1 0-1,1 0 1,0 0 0,0 0-1,0 0 1,0 0 0,0 0 0,0-1-1,0 1 1,0 0 0,0 0-1,0 0 1,-1 0 0,1 0-1,0 0 1,0-1 0,0 1 0,0 0-1,0 0 1,0 0 0,-1 18-507,6 26 314,32 132 235,-38-197 77,-1-1 0,-1 1 0,-6-21 0,4 21-67,0 0 0,2 0-1,0-22 1,15 54-1655,-2 4 1560,-1 1 1,0 0-1,9 26 0,-11-25 227,0-2-1,0 1 0,2-1 1,10 15-1,-18-30-149,-1 0 0,0 0 0,0 0 0,1 0 0,-1 0 1,0 0-1,0 0 0,1 0 0,-1 0 0,0 0 0,0 0 0,0 0 0,1 0 0,-1 0 0,0-1 1,0 1-1,0 0 0,1 0 0,-1 0 0,0 0 0,0-1 0,0 1 0,0 0 0,1 0 0,-1 0 1,0-1-1,0 1 0,0 0 0,0 0 0,0 0 0,0-1 0,0 1 0,0 0 0,0 0 0,0-1 1,0 1-1,0 0 0,0 0 0,0 0 0,0-1 0,0 1 0,0 0 0,0 0 0,0-1 0,0 1 1,0 0-1,0 0 0,0-1 0,0 1 0,-1 0 0,3-18 191,-5-41 395,-12-76 0,2 37-818,12 78-1353,6 14 486,11 28 31,17 47 1006,35 113 1638,-68-182-1581,0 0-1,0-1 0,0 1 1,0 0-1,0 0 0,1 0 0,-1 0 1,0 0-1,0 0 0,0 0 1,0-1-1,0 1 0,0 0 0,0 0 1,0 0-1,0 0 0,1 0 1,-1 0-1,0 0 0,0 0 0,0 0 1,0 0-1,0 0 0,0 0 0,1 0 1,-1 0-1,0 0 0,0 0 1,0 0-1,0 0 0,0 0 0,0 0 1,1 0-1,-1 0 0,0 0 1,0 0-1,0 0 0,0 0 0,0 0 1,0 0-1,1 0 0,-1 0 1,0 0-1,0 0 0,0 0 0,0 0 1,0 1-1,0-1 0,0 0 1,0 0-1,1 0 0,-1 0 0,0 0 1,0 1-1,3-25 331,-2-31 324,-3 23-293,-9-44 0,6 47-1242,-3-54 0,14 89-2562,17 36 3323,19 90 453,-31-91 347,-10-41-669,-1 0 0,0 0-1,0 0 1,0 0 0,0 0 0,0 0 0,0 0 0,0 0 0,0 0 0,1 0-1,-1 0 1,0 0 0,0 0 0,0 0 0,0 0 0,0 0 0,0 0 0,1 0-1,-1 0 1,0 0 0,0 0 0,0 0 0,0 0 0,0 0 0,0 0 0,0 0-1,1 0 1,-1 0 0,0 0 0,0 0 0,0 0 0,0 0 0,0 0 0,0 1-1,0-1 1,0 0 0,2-27 142,-6-37-141,-28-93-730,29 140-1854,44 163 3784,-8-36 1033,-29-93-1829,-3-11-339,0 0 1,1 0-1,0 0 0,0-1 0,0 1 0,0 0 1,1-1-1,4 7 0,-7-12-152,0 0 0,0 0 1,0 0-1,0 0 0,0-1 0,0 1 1,0 0-1,0 0 0,0 0 0,0 0 0,0 0 1,0-1-1,0 1 0,0 0 0,1 0 1,-1 0-1,0 0 0,0-1 0,0 1 0,0 0 1,0 0-1,0 0 0,0 0 0,0 0 1,1 0-1,-1-1 0,0 1 0,0 0 0,0 0 1,0 0-1,0 0 0,0 0 0,1 0 1,-1 0-1,0 0 0,0 0 0,0 0 0,0 0 1,1 0-1,-1 0 0,0 0 0,0 0 1,0 0-1,0 0 0,1 0 0,-1 0 0,0 0 1,0 0-1,0 0 0,0 0 0,1 0 1,-1 0-1,0 0 0,0 0 0,0 0 1,0-21-5082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0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9801,'0'10'2136,"-1"107"2250,3 161 2598,-3-277-6917,1 0-1,0-1 0,0 1 1,0 0-1,0 0 0,0 0 0,0 0 1,1-1-1,-1 1 0,0 0 0,0 0 1,0 0-1,1-1 0,-1 1 1,1 0-1,-1 0 0,0-1 0,1 1 1,-1 0-1,1-1 0,-1 1 1,1 0-1,0-1 0,-1 1 0,1-1 1,0 1-1,-1-1 0,1 0 1,0 1-1,0-1 0,-1 1 0,1-1 1,0 0-1,0 0 0,0 1 1,-1-1-1,1 0 0,0 0 0,0 0 1,0 0-1,0 0 0,0 0 0,2-1 94,-1 1-1,0-1 0,1 0 0,-1 0 0,0 0 0,0 0 0,0 0 0,0-1 0,0 1 0,0-1 0,0 1 0,0-1 0,2-3 0,42-57 737,-3-3 1,56-111-1,-28 45-323,-68 129-1600,-4 10-1545,-3 14-4159,1-11-844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1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45 12107,'-2'-18'8115,"-5"6"-3752,6 11-4331,0 1-1,0-1 0,0 1 0,0 0 0,0 0 0,0-1 0,0 1 0,0 0 1,0 0-1,0 0 0,0 0 0,0 0 0,0 0 0,0 0 0,0 0 0,0 1 1,0-1-1,0 0 0,0 0 0,0 1 0,0-1 0,0 1 0,0-1 0,0 1 1,0 0-1,0-1 0,0 1 0,1 0 0,-1-1 0,0 1 0,0 1 1,-6 5 4,0 1 1,1 0 0,0 1-1,0-1 1,1 1 0,0 0-1,0 1 1,1-1 0,1 1 0,-1-1-1,2 1 1,-1 0 0,1 0-1,1 1 1,-1 14 0,2-24-33,0 0 1,1 0 0,-1 0-1,0-1 1,0 1 0,1 0-1,-1 0 1,1-1 0,-1 1-1,0 0 1,1 0 0,0-1-1,-1 1 1,1-1 0,-1 1-1,1 0 1,0-1 0,-1 1-1,1-1 1,0 0 0,-1 1-1,1-1 1,0 0 0,0 1-1,-1-1 1,1 0 0,0 0-1,0 1 1,0-1 0,-1 0-1,1 0 1,0 0 0,0 0-1,0 0 1,0 0 0,-1 0-1,1-1 1,0 1 0,0 0-1,0 0 1,0-1 0,37-12 567,-29 5-441,1 1-1,-1-2 1,-1 1-1,0-1 1,0 0-1,-1-1 0,0 0 1,0 0-1,-1 0 1,-1-1-1,0 0 0,0 0 1,5-21-1,-9 26-108,-15 40-106,2-7 29,11-25 55,0 0-1,1 1 1,-1-1 0,1 1 0,-1-1 0,1 1-1,0-1 1,0 1 0,0 0 0,0-1 0,0 1-1,0-1 1,1 1 0,-1-1 0,2 5 0,0-6-1,0 0 1,-1 1 0,1-1 0,0 0 0,0 0 0,0 0 0,-1-1 0,1 1 0,0 0-1,0-1 1,0 1 0,0-1 0,0 0 0,0 1 0,0-1 0,1 0 0,-1 0 0,0-1 0,2 1-1,17-1 1,1 2 0,0 0 0,-1 1 0,1 1 0,-1 2 0,37 11 0,-57-17 179,0-1 0,0 1 0,-1 0 0,1-1 0,-1 1 0,1 0 0,-1-1 0,1 1 0,-1-1-1,0 1 1,0-1 0,1 1 0,-1-1 0,0 1 0,0-1 0,-1-2 0,1-41-182,0 38 189,0-6-167,-1-1 0,-1 1 0,-1 0 1,-5-19-1,7 28-62,30 11-1345,25 12-2353,1-9-4550,-25-9 843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2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5 5477,'-1'-5'9059,"-3"5"-4191,-7 10-2638,-10 14-3397,8-4 1415,0 0 0,2 1-1,0 0 1,1 1-1,1 0 1,2 1 0,0-1-1,1 2 1,1-1 0,1 1-1,1-1 1,1 30-1,2-51-240,0 0 0,0 0-1,0 0 1,0 0 0,1 0 0,-1 0-1,1 0 1,-1 0 0,1 0-1,0 0 1,0 0 0,0 0-1,0 0 1,0-1 0,0 1-1,0 0 1,1-1 0,-1 1 0,1-1-1,-1 1 1,1-1 0,-1 0-1,1 1 1,0-1 0,0 0-1,-1 0 1,4 1 0,26 5-1687,1-7-3437,-5-2-1870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3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1 16944,'0'0'7111,"-32"51"-6567,15-23-384,-1 0-128,-3 5 0,1-3-256,1 0-480,-2-5-514,7-4-415,-1-5-930,3-7-1536,3-9-1571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4:5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19804,'1'9'362,"1"0"0,0 0 0,0 0-1,0 0 1,1-1 0,1 0 0,5 12-1,5 13 193,-6-7-357,-1 0 0,-2 0 1,0 0-1,-2 1 1,-1 0-1,-1-1 1,-1 1-1,-5 34 0,-3-9-184,-1-1 0,-3 0 0,-24 63 0,22-75 115,-2-1-1,-2 0 1,-2-1-1,-41 58 0,4-21-78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3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1 180 12139,'0'0'10506,"56"52"-8904,-30-38-641,-5 3-609,3-3-256,-2 0-128,1-1-1345,-1-4-2146,-7-4-3140</inkml:trace>
  <inkml:trace contextRef="#ctx0" brushRef="#br0" timeOffset="1">408 1 4484,'0'0'17088,"8"9"-15518,1 1-1194,-1 0 0,-1 0 0,1 1 0,-2 0 0,1 0 1,-2 1-1,1 0 0,-2 0 0,1 0 0,2 17 0,-6-20-216,0 1-1,0-1 1,-1 0 0,-1 0-1,0 1 1,0-1 0,0 0-1,-1 0 1,-1 0 0,0 0-1,0 0 1,-6 12 0,1-9-562,0 1 1,0-1-1,-1 0 0,-1-1 1,0 0-1,0-1 1,-14 11-1,7-9-4002,0-6-3305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4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13100,'0'0'10923,"50"3"-10090,-24 3-161,10 1-352,3-1-255,-3 2-1,-5 0-161,-1 0-799,-4-2-322,-7-3-1216,-12 0-1506,-3-1-1152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4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10570,'0'0'9897,"71"17"-8103,-32-17-609,-1 0-800,3 0-289,-2 0-481,-2 0-2209,-1-8-4805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5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 11883,'0'0'10533,"-8"7"-10362,1 0-91,0 0 1,1 0-1,0 0 1,0 1-1,1-1 1,0 1-1,0 1 1,1-1-1,0 1 1,0 0-1,-3 14 1,0 12 74,1 1 0,2 1-1,2-1 1,1 1 0,2-1 0,1 1 0,2-1-1,1 0 1,3 0 0,22 68 0,-27-92 37,1-1 1,-2 0-1,0 1 1,0 0-1,-1-1 1,0 1-1,-2 19 1,0-25-75,0-1 1,0 1-1,0 0 1,-1-1-1,1 1 1,-2-1-1,1 0 1,0 1-1,-1-1 1,0 0-1,0-1 1,-1 1-1,1 0 1,-1-1-1,0 0 1,0 0-1,-6 4 1,2-1-799,-34 21 2378,26-22-4484,0-4-4356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9:56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0 13389,'0'0'7628,"0"6"-7473,-1 73 90,-3-1-1,-4 0 1,-23 104-1,-5 37-90,-26 780 1698,-4-196-768,59-759-950,0 1-604,5-22-5894,2-36-805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9:57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10922,'0'0'7148,"10"-5"-6961,-4 2-161,-1 1-1,2 0 0,-1-1 0,0 2 1,0-1-1,1 1 0,-1 0 0,0 0 1,1 1-1,-1 0 0,1 0 1,-1 1-1,1-1 0,11 4 0,36 8 13,0-3 1,2-3-1,99 0 0,169-27 30,16 1-32,682 62-46,3 0-7,-431-41 388,1063-9 1447,-1418-2-1668,2 2-1016,-246 8 281,-36-4-1297,40 4 1590,0 0 0,0 0 0,0 0-1,0 0 1,0-1 0,0 1 0,0 0 0,0-1 0,0 1 0,0-1-1,0 1 1,0-1 0,0 0 0,0 1 0,1-1 0,-1 0-1,0 1 1,0-1 0,1 0 0,-1 0 0,0 0 0,1 0-1,-1 0 1,1 0 0,-1 1 0,1-1 0,0 0 0,-1-1-1,1-1 1,0-5-5099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9:58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20 14253,'-8'-2'1084,"-5"0"-408,3 1 506,0-1 1,0 1-1,0-2 0,-14-5 1,63 9 37,-18-3-1079,245 14 359,-223-8-504,-1 3 0,1 1 0,-2 3 0,50 17 1,-86-26-16,0 1 0,1 0 0,-1-1 0,0 1 0,0 1 1,0-1-1,-1 1 0,1 0 0,5 6 0,-9-8 9,0 0 0,1 0-1,-1-1 1,0 1 0,0 0 0,0 0-1,-1 0 1,1 0 0,0 0 0,-1 0-1,1 0 1,-1 0 0,0 0-1,0 0 1,0 1 0,0-1 0,0 0-1,0 0 1,0 0 0,-1 0 0,1 0-1,-1 0 1,1 0 0,-1 0-1,0 0 1,0 0 0,0 0 0,0 0-1,-2 3 1,-4 3 21,0 0 0,-1 0-1,0 0 1,0-1 0,0 0 0,-15 8-1,-66 35 214,45-26-32,34-19-413,-125 77 1386,73-34-2547,9 8-5408,46-46 347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9:58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1 432 13645,'0'0'6657,"10"-4"-5664,13-8-681,0 0 0,-1-2 0,-1-1 0,0 0 0,32-32 0,95-107 447,-137 142-668,74-97 1055,-58 72-1042,-23 37-191,-3 8-6,0 18-54,-1-21 127,0 47 180,2-1 1,18 99-1,-16-132-526,0 0-1,1-1 0,1 0 1,1 0-1,0 0 0,1-1 1,1 0-1,0 0 0,2-1 1,-1 0-1,25 24 0,-17-26-4907,-2-9-3022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39:59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258 119 8264,'0'0'795,"5"-11"300,-1 3-698,17-39 941,-14 7 2665,-7 40-3944,0-1-1,0 1 0,0-1 0,0 0 1,0 1-1,0-1 0,0 1 0,0-1 1,-1 1-1,1-1 0,0 1 1,0-1-1,-1 1 0,1 0 0,0-1 1,0 1-1,-1-1 0,1 1 0,-1 0 1,1-1-1,0 1 0,-1 0 0,1-1 1,-1 1-1,1 0 0,-1-1 1,1 1-1,0 0 0,-1 0 0,1 0 1,-1 0-1,1-1 0,-1 1 0,0 0 1,1 0-1,-1 0 0,1 0 0,-1 0 1,1 0-1,-1 0 0,1 0 1,-1 0-1,1 1 0,-1-1 0,1 0 1,-1 0-1,1 0 0,-1 1 0,1-1 1,-1 0-1,1 0 0,0 1 0,-2 0 1,-25 18 526,16-2-386,1 0 0,0 1 0,1 0 0,1 0 0,1 1-1,0 0 1,2 0 0,0 0 0,1 1 0,1 0 0,-1 36 0,4 13-115,4 0 0,12 74 1,-6-69 13,-11-55 65,-8-35-449,0 0-615,-46-82-4653,-15-24 2294,20 42 8630,51 79-5203,1 0-1,-1 0 1,0 1-1,0-1 1,1 0-1,-1 1 0,0-1 1,0 1-1,1-1 1,-1 1-1,1 0 1,-1-1-1,0 1 1,1 0-1,-1 0 1,1 0-1,-1 0 0,0 0 1,3 1-1,36-2 35,-40 1-191,21 0 17,1 1-329,0-2 1,0 0 0,24-5-1,-38 4-809,0 0 0,0-1-1,-1 0 1,1 0 0,-1 0 0,0-1 0,9-6-1,8-9-8651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0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15214,'0'0'2275,"-54"38"-2147,42-11 352,1 7 33,6 3-161,-1 3-96,4 5 32,2 0-63,0-5-129,0-2-64,6-9 32,3-7-160,6-5-1698,4-13-1121,3-4-928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03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16131,'-4'70'4800,"-10"168"-3964,1-20-613,6-188-1310,7-29 1046,0-1 1,0 0-1,0 0 1,0 1-1,0-1 1,0 0-1,0 0 1,-1 1-1,1-1 0,0 0 1,0 0-1,0 0 1,0 1-1,-1-1 1,1 0-1,0 0 1,0 0-1,-1 0 1,1 1-1,0-1 1,0 0-1,0 0 1,-1 0-1,1 0 0,0 0 1,0 0-1,-1 0 1,1 0-1,0 0 1,-1 0-1,1 0 1,-1 0-8,0-1 0,0 0 0,1 1 1,-1-1-1,1 0 0,-1 0 0,0 1 1,1-1-1,0 0 0,-1 0 0,1 0 1,-1 0-1,1 0 0,-1-2 0,-4-17-637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0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260 1 11243,'0'0'3971,"-41"48"-2978,22-24-448,-2 6-97,3 2-95,-3 5-161,-5 1-64,2-5-32,5-1-32,2-7 0,4-7-32,4-6-64,1-10-1409,1-2-1282,1-5-2209</inkml:trace>
  <inkml:trace contextRef="#ctx0" brushRef="#br0" timeOffset="1">0 95 13453,'0'0'4196,"49"19"-2787,-25-6-384,6 4-705,7-2-224,-1 2 0,-5-4-1024,3-1-2051,-10-7-2178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0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12075,'0'0'3396,"63"26"-2083,-39-9-384,1 3 256,-7 9-512,-5 3-545,-1 8-32,-12 8-32,-6 3 64,-20 10 0,-8 0-32,-9 0 32,-3-2-32,3-11-1825,7-16-3748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17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26 11307,'0'0'4681,"8"-4"-2220,26-14-795,-25 14-524,-12 5-1028,1 0 0,0 0 0,0 1 0,0-1 0,1 0 0,-1 1 0,0-1-1,1 1 1,-1 0 0,-2 2 0,-3 4-21,-67 55 220,22-21 415,2 3 1,-47 55-1,96-99-729,0 0 0,0 1 0,0 0 0,0-1 0,0 1 0,0 0 0,0-1 0,0 1 0,1 0 0,-1 0 0,1 0 0,-1-1 0,1 1 0,0 0 0,0 2 0,0-3-575,7-18-6423,-4-3 1677,2-4-2478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18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10730,'0'0'14190,"65"33"-13454,-37-19-319,6-1-225,-4 3-128,-1-1 32,-4 1-96,-1 0-833,-5 2-1665,-4-5-2115,-6-4-4291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1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5061,'0'0'16405,"-2"9"-16347,-41 282 377,17-97-298,19-138-645,6-32-6981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2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85 6822,'0'0'7015,"1"-8"-5013,0 1-1981,0-34 3547,-1 39-3465,-1 1 0,1-1 0,0 1 0,-1 0 0,1-1 0,-1 1 0,0 0 0,0-1 0,1 1-1,-1 0 1,0 0 0,0 0 0,0 0 0,0 0 0,0 0 0,0 0 0,0 0 0,-1 0 0,1 0 0,0 0 0,0 1-1,-1-1 1,1 1 0,-1-1 0,1 1 0,0-1 0,-1 1 0,1 0 0,-1 0 0,-2-1 0,-2 1-75,0 1 1,0-1 0,0 1-1,0 0 1,0 0-1,0 1 1,0 0 0,0 0-1,1 0 1,-1 1 0,1-1-1,0 1 1,-1 1 0,1-1-1,1 1 1,-1 0-1,-8 8 1,8-6-8,1-1 0,-1 1 0,1-1-1,0 1 1,0 1 0,1-1 0,-1 0 0,2 1 0,-1 0-1,1-1 1,0 1 0,0 0 0,1 0 0,-1 1 0,1 7 0,1-14-15,0 0 0,0 0 0,0 1 0,1-1 0,-1 0 1,0 0-1,1 0 0,-1 1 0,0-1 0,1 0 0,-1 0 1,1 0-1,0 0 0,-1 0 0,1 0 0,0 0 0,0 0 1,0 0-1,-1 0 0,1 0 0,0 0 0,0-1 1,2 2-1,0-1 44,0 1-1,0-1 1,0 0 0,0 0 0,0-1 0,0 1 0,0-1 0,1 1-1,3-1 1,2-1 119,0 1-1,0-1 1,0-1-1,0 1 0,-1-2 1,13-3-1,-8-1 15,0-1-1,0 0 1,-1 0-1,0-1 1,0-1-1,-1 0 1,0-1-1,-1 0 1,0 0-1,8-14 0,-21 32-183,0 1-1,0 0 0,1-1 1,0 1-1,0 0 0,1 0 1,-1 15-1,2-21-67,1 0-1,-1 1 1,0-1-1,1 0 1,-1 0-1,1 0 1,0 0-1,0 0 1,0 1-1,0-2 1,0 1-1,0 0 1,0 0-1,1 0 1,-1 0-1,1-1 1,-1 1-1,1-1 1,0 1 0,-1-1-1,1 0 1,0 1-1,0-1 1,0 0-1,0 0 1,0 0-1,0-1 1,1 1-1,-1 0 1,0-1-1,0 0 1,4 1-1,28 2-3341,2-3-2413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3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1 155 1281,'0'0'3844,"26"-49"-3844,-22 39-32,-1-3-192,-1 4-737,-2-4 224,0 1 481,0-3 256,0-3-32,-5 2-2018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3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15759,'0'0'8461,"-2"9"-8370,-16 77 230,3-21 65,3 0 0,-7 118 0,21-176-1803,1-8-4005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4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11691,'0'0'9625,"-4"9"-8611,-16 40 613,3 1-1,-18 82 1,35-132-1617,0 0-1,-1 1 1,1-1 0,0 1 0,0-1 0,0 1 0,0-1 0,0 1-1,0-1 1,0 1 0,0-1 0,0 1 0,1-1 0,-1 1-1,0-1 1,0 1 0,0-1 0,0 1 0,1-1 0,-1 1 0,0-1-1,0 1 1,1-1 0,-1 0 0,0 1 0,1-1 0,-1 0-1,1 1 1,-1-1 0,0 0 0,1 1 0,-1-1 0,1 0 0,0 1-1,22-4 211,30-23-42,-46 22-168,3-2-56,0 1 0,0 0-1,0 0 1,1 1-1,0 1 1,-1 0-1,1 0 1,1 1-1,20-2 1,-30 5 39,0 0 0,-1-1 0,1 1-1,-1 0 1,1 0 0,-1 0 0,1 0 0,-1 0 0,1 0-1,-1 1 1,0-1 0,0 0 0,0 1 0,0-1 0,0 1-1,0-1 1,0 1 0,0-1 0,0 1 0,-1 0 0,1-1-1,-1 1 1,1 0 0,-1 0 0,0-1 0,1 1 0,-1 0 0,0 0-1,0 0 1,-1 2 0,2 1 16,-1 1 0,0-1 0,0 1-1,0-1 1,-1 0 0,0 1 0,0-1 0,0 0 0,-3 8 0,1-9 34,0 0 0,0 0 0,-1 0 1,1-1-1,-1 1 0,0-1 0,0 0 1,0 0-1,0 0 0,-1-1 0,1 1 1,-1-1-1,0 0 0,1 0 0,-1-1 1,0 0-1,0 1 0,-7-1 1,-8 1 299,1 0 0,-1-2 0,-27-3 0,44 3-329,1 0 0,-1-1 0,0 1 0,1-1-1,-1 0 1,1 0 0,-1 0 0,1 0 0,-1-1 0,1 1 0,0 0 0,0-1 0,0 0 0,0 0 0,0 1 0,0-1 0,0 0 0,0 0 0,-1-3 0,2 4-138,1 0 0,-1-1 0,1 1 0,-1 0 0,1-1 0,0 1 1,-1 0-1,1-1 0,0 1 0,0 0 0,0-1 0,0 1 0,0 0 0,0-1 0,0 1 0,0 0 0,1-1 0,-1 1 0,1 0 1,-1-1-1,1 1 0,-1 0 0,1 0 0,0-1 0,-1 1 0,1 0 0,0 0 0,0 0 0,0 0 0,0 0 0,0 0 0,0 0 1,0 1-1,0-1 0,0 0 0,0 0 0,1 1 0,1-2 0,17-7-3885,5 0-2317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19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79 4484,'9'-45'8064,"-3"11"955,-3 66-6686,-28 312-897,0 3-214,27-311-1004,-1-24-121,-1-1 0,1 1 1,-2 0-1,0-1 0,-2 14 0,-7-10-8,10-15-187,0 0-1,-1 0 1,1 0-1,0 0 1,-1 0-1,1 0 1,0 0-1,-1-1 1,1 1-1,0 0 0,-1 0 1,1 0-1,0-1 1,0 1-1,-1 0 1,1 0-1,0-1 1,0 1-1,-1 0 0,1 0 1,0-1-1,0 1 1,0 0-1,0-1 1,-1 1-1,1 0 1,0-1-1,0 1 1,0 0-1,0-1 0,0 1 1,0 0-1,0-1 1,0 1-1,0 0 1,0-1-1,0 1 1,0 0-1,0-1 1,0 1-1,0 0 0,1-1 1,-1 1-1,0-1 1,-1-11-7013,-2 0-5685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0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16908,'1'-5'226,"0"0"0,1-1 0,-1 1 1,1 0-1,0 0 0,0 1 1,1-1-1,-1 0 0,1 1 0,0-1 1,1 1-1,-1 0 0,1 0 1,0 0-1,0 1 0,4-4 0,6-3 259,0 0-1,1 1 0,25-12 1,-23 14-351,0 1 1,0 0-1,0 1 1,0 2-1,1-1 1,0 2-1,-1 0 1,1 1 0,0 1-1,0 1 1,0 0-1,0 2 1,17 4-1,-9-1-96,0 2 1,0 1-1,-1 1 0,0 1 0,-1 1 0,0 1 0,42 32 0,-60-41-34,-1 1 1,0-1-1,0 1 0,0 0 1,-1 0-1,0 1 0,0-1 1,0 1-1,4 8 0,-7-11 8,0-1-1,0 1 1,0-1 0,-1 1-1,1 0 1,-1-1-1,0 1 1,1-1-1,-1 1 1,0 0-1,-1-1 1,1 1 0,0 0-1,-1-1 1,1 1-1,-1-1 1,0 1-1,0-1 1,0 1-1,0-1 1,0 0-1,-1 1 1,1-1 0,-1 0-1,1 0 1,-1 0-1,-3 3 1,-5 4 79,-1 0 0,-1-1 0,1 0 0,-2-1-1,1 0 1,-1 0 0,0-2 0,-21 7 0,6-4 27,1-1 0,-1-1 0,-37 2-1,-1-7-2381,64 0 1874,0 4-167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1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3683,'0'0'14419,"9"-7"-13575,28-24-145,-33 29-646,-1 1 0,1-1-1,0 1 1,0 0 0,0 0-1,0 0 1,0 0 0,0 1-1,0-1 1,0 1 0,0 0-1,0 0 1,0 1 0,0-1-1,6 2 1,0 0-10,139 27 128,-106-18-144,1-2 0,53 3-1,371 29 241,-358-32 32,0-5-1,166-14 1,-201 5 76,64 1-135,105-11 1036,-192 8-1219,2 2 1,-1 2-1,62 4 0,-114-1-38,0 0-1,0 0 1,0 0-1,0 0 1,0 0-1,0 0 1,1 1-1,-1-1 1,0 0-1,0 0 1,0 1-1,0-1 1,0 1-1,0-1 1,0 1-1,0-1 1,0 1-1,0 0 1,-1-1-1,1 1 1,0 0-1,0 0 1,0 0-1,-1-1 1,1 1-1,0 0 1,-1 0-1,1 2 1,-1 0 65,0-1 0,0 1 0,0 0 1,-1 0-1,0 0 0,1 0 0,-1-1 0,0 1 0,-2 4 1,-4 13 90,-12 55 192,3 2-1,-8 115 1,-5 35 396,12-128-717,-15 68 95,29-148-94,0-1 1,-2 36-1,5-14-5207,-6-31-3755,1-5 624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2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376 59 7911,'19'-16'1346,"-9"7"198,1 0 0,1 1 0,13-9 0,-26 24 1455,-19 31-2320,-112 136 1541,-139 190-623,270-363-1602,-2 2-36,0 1 1,0 0-1,0 1 1,1-1-1,0 0 1,-1 1 0,2 0-1,-1-1 1,0 1-1,1 0 1,-1 9-1,2-14-33,0 0 1,0 1-1,0-1 0,0 1 1,0-1-1,0 1 0,1-1 0,-1 0 1,0 1-1,0-1 0,0 0 0,1 1 1,-1-1-1,0 0 0,1 1 0,-1-1 1,0 0-1,1 1 0,-1-1 1,0 0-1,1 0 0,-1 1 0,0-1 1,1 0-1,-1 0 0,1 0 0,-1 0 1,1 0-1,-1 1 0,0-1 0,1 0 1,-1 0-1,1 0 0,-1 0 1,1 0-1,-1 0 0,0-1 0,2 1 1,19-6-3661,1-10-1172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2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508 1 15214,'0'0'1266,"-11"8"463,-51 43-32,-87 95 1,-51 82-886,185-211-733,6-8-57,1 1 0,0-1 0,1 1 0,0 0 0,0 1 0,1 0 0,0 0 0,-6 18 0,12-29-47,0 0 0,0 1 0,0-1 0,0 1-1,0-1 1,0 0 0,0 1 0,0-1-1,0 0 1,0 1 0,0-1 0,0 0 0,0 1-1,0-1 1,0 0 0,0 1 0,0-1-1,0 1 1,0-1 0,1 0 0,-1 0 0,0 1-1,0-1 1,0 0 0,1 1 0,-1-1 0,0 0-1,0 0 1,1 1 0,-1-1 0,0 0-1,1 0 1,-1 0 0,0 1 0,0-1 0,1 0-1,-1 0 1,1 0 0,17-2-976,18-13-992,49-48-4914,-31 20-226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2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425 0 12748,'0'0'3630,"-12"11"-1548,-65 59-886,2 3 0,4 3 0,-90 127-1,156-196-1205,2-4-5,1-1 0,0 1 0,0 0 0,0 1 0,0-1 0,0 0 0,0 1-1,1-1 1,0 0 0,0 1 0,0 0 0,0-1 0,0 1 0,1 0 0,-1-1 0,1 7-1,1-10-79,0 1 0,0 0 0,0 0-1,0-1 1,0 1 0,0-1 0,0 1 0,0-1-1,0 1 1,0-1 0,0 0 0,0 1-1,1-1 1,-1 0 0,0 0 0,0 0-1,0 0 1,0 0 0,0 0 0,1 0 0,-1 0-1,0-1 1,0 1 0,0 0 0,2-1-1,31-11-2093,-5-2-156,-2-2 0,27-21 0,-16 12-827,25-18-3683</inkml:trace>
  <inkml:trace contextRef="#ctx0" brushRef="#br0" timeOffset="1">666 102 9353,'11'-8'2012,"57"-36"-298,-87 74-454,-57 50 678,32-34-215,1 1-1,-71 103 0,112-148-1761,1 1 0,-1-1 0,1 1 0,0 0 0,0 0 0,-1 0-1,2-1 1,-1 1 0,0 0 0,1 0 0,-1 0 0,1 5 0,0-7-191,1 0 1,-1 0 0,0 0 0,1 0 0,-1 0-1,1 0 1,-1 0 0,1 0 0,0 0 0,-1-1-1,1 1 1,0 0 0,-1 0 0,1-1-1,0 1 1,0-1 0,0 1 0,0-1 0,0 1-1,0-1 1,0 1 0,0-1 0,0 0 0,0 1-1,0-1 1,0 0 0,0 0 0,0 0 0,0 0-1,0 0 1,0 0 0,0 0 0,0 0-1,0 0 1,1-1 0,22-1-7811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3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308 0 4036,'0'0'16656,"-4"13"-16395,-10 23-216,-1-1 0,-2-1 0,-1-1 0,-37 51-1,-28 18 305,21-25-1122,23-27-3159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3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1398 15631,'0'0'3144,"-3"-10"-1398,2 5-1672,0 0 1,1 0 0,-1 0 0,1 0-1,0 0 1,0 0 0,0-1 0,1 1-1,0 0 1,0 0 0,0 0 0,1 0-1,0 0 1,0 1 0,0-1 0,0 0-1,1 1 1,-1-1 0,1 1 0,1 0-1,-1 0 1,5-4 0,125-145 548,222-197 1,-295 294-569,77-64-510,4 6 1,6 7-1,4 6 0,192-95 0,-213 121-1643,-128 74 1377,-4 1 395,-1 1 0,1 0 0,0-1 0,0 1 0,0 0-1,0 0 1,0 1 0,0-1 0,0 0 0,-3 4-1,-6 3-1386,-16 5-3043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4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10698,'0'0'13378,"-2"13"-13031,-15 106 155,-6 51-149,18-117-4463,3-6-3749,2-64 1148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4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16335,'0'0'4068,"54"-2"-2274,-8-5 160,9-1-801,8-1-416,-1 0-481,1-1-128,-5 5-96,-11 1-32,-10 2-1185,-14 0-1954,-18 2-3075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5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14990,'0'0'5573,"58"-8"-3939,-15-1-705,2 2-289,4-2-415,-3 3-161,-5 1-320,-5 3-2051,-8-5-3394,-9 1-5478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5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0 17200,'0'0'2627,"-21"56"-2339,14-25 96,-2 5 161,5 4 192,-6 1-225,3 1-128,-2 1-191,3-4-97,2-1-32,1-4-32,3-8-833,0-9-1057,0-11-1537,11-6-1121,6-8-7624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05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21 12611,'6'-14'2041,"-6"14"-1962,0 0 1,0-1-1,0 1 1,0 0-1,0-1 1,-1 1-1,1 0 1,0-1-1,0 1 1,0 0-1,0 0 1,-1-1 0,1 1-1,0 0 1,0 0-1,0 0 1,-1-1-1,1 1 1,0 0-1,-1 0 1,1 0-1,0 0 1,0-1-1,-1 1 1,1 0-1,0 0 1,-1 0-1,-1 0 164,0-1-1,0 1 1,0 0-1,-1 0 0,1 1 1,0-1-1,0 0 1,0 1-1,0-1 0,0 1 1,0 0-1,-2 0 1,-12 8 76,0 1 0,0 0 0,1 1 1,0 0-1,1 1 0,0 1 1,-18 22-1,7-4-164,1 1 1,-30 54-1,35-51-65,2 1-1,1 0 0,1 1 0,3 0 0,0 2 1,3-1-1,1 1 0,-3 46 0,10-62-239,0 0-1,2 1 1,0-1 0,2 0-1,1 0 1,0 0-1,2-1 1,0 1-1,2-1 1,0-1-1,2 1 1,0-1-1,1-1 1,1 0-1,17 21 1,13 6-686,-27-29 302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5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13965,'0'0'1463,"-8"6"53,0-2-1185,1 2 0,0-1-1,0 1 1,0 0 0,1 0 0,-8 11 0,11-14-198,1 1 1,0-1-1,0 1 1,0 0-1,0 0 1,0-1-1,1 1 1,-1 0-1,1 1 1,0-1-1,1 0 1,-1 0-1,1 0 1,-1 0-1,1 1 1,0-1-1,1 0 1,-1 0 0,2 6-1,-1-9-77,-1 0 0,1 0 0,0 0 0,0-1 0,0 1 0,-1 0 0,1 0 0,0 0 0,0 0-1,0-1 1,0 1 0,0-1 0,0 1 0,1 0 0,-1-1 0,0 0 0,0 1 0,0-1 0,0 0 0,1 1 0,-1-1 0,0 0 0,0 0 0,0 0 0,1 0 0,-1 0-1,0-1 1,0 1 0,1 0 0,-1 0 0,0-1 0,2 0 0,37-14 1104,-27 6-1063,-2-1 0,1 1 0,-1-2 1,-1 0-1,1 0 0,-2 0 1,0-2-1,15-25 0,-42 67-738,11-19 667,1-1 0,1 1 1,0 0-1,-6 15 0,10-21-436,0-1-1,0 1 1,0 0 0,1 0-1,-1-1 1,1 1 0,0 0 0,0 0-1,1-1 1,1 8 0,4-3-4251,7-6-1120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6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109 245 13549,'-9'6'1649,"6"-4"-1552,-9 5 771,0 2 0,0-1 1,-13 15-1,21-20-721,1 1 0,0 0 1,0 0-1,0 0 0,0 0 0,1 0 1,0 0-1,-1 1 0,1 0 0,1-1 1,-1 1-1,1 0 0,0-1 0,0 1 1,0 9-1,1-13-146,-1 0-1,2 0 1,-1 0 0,0 0 0,0-1-1,0 1 1,0 0 0,0 0-1,1 0 1,-1 0 0,0-1 0,1 1-1,-1 0 1,1 0 0,-1-1 0,1 1-1,-1 0 1,1-1 0,-1 1-1,1-1 1,0 1 0,-1 0 0,1-1-1,0 1 1,-1-1 0,1 0-1,0 1 1,1-1 0,28 2 189,-23-4-124,1 0 0,-1 0 0,0 0 0,0-1 0,0 1 0,8-6 0,5-8-121,-1 0 1,0-1 0,-1-1 0,0-1-1,-2 0 1,0-1 0,-2-1-1,0 0 1,-1-1 0,-1 0 0,12-34-1,-22 51-157,0-1 0,0 0 0,0 0 0,-1 0 0,0 0 0,0 0 0,-1 0 1,0 0-1,0 0 0,0 0 0,-2-9 0,1 13 211,0 0 1,0 0 0,0 0 0,0 1-1,0-1 1,0 0 0,-1 1 0,1-1 0,-1 1-1,1-1 1,-1 1 0,1-1 0,-1 1-1,0 0 1,0 0 0,0 0 0,1 0-1,-1 0 1,0 1 0,0-1 0,0 0 0,0 1-1,-1-1 1,1 1 0,0 0 0,0 0-1,0 0 1,0 0 0,0 0 0,0 0 0,0 1-1,0-1 1,0 1 0,-4 0 0,0 1 218,0-1 1,0 1 0,0 1 0,0-1-1,0 1 1,0 0 0,0 0 0,1 1-1,0-1 1,0 1 0,0 1 0,0-1-1,0 0 1,1 1 0,0 0 0,-4 6-1,6-9-197,1 0-1,0 1 0,-1-1 0,1 0 0,0 1 1,0-1-1,0 1 0,1-1 0,-1 1 1,1-1-1,-1 1 0,1 0 0,0-1 1,0 1-1,0 0 0,0-1 0,1 1 1,-1-1-1,1 1 0,-1-1 0,1 1 0,0-1 1,0 1-1,0-1 0,0 1 0,0-1 1,1 0-1,-1 0 0,1 0 0,0 0 1,-1 0-1,1 0 0,0 0 0,0 0 1,0-1-1,0 1 0,1-1 0,-1 1 0,0-1 1,5 2-1,11 6-514,-4-2 124,0 1 1,-1 0-1,23 18 1,-32-23 341,-1 0 0,0 0 0,0 1 0,0-1 0,-1 1 0,1 0 0,-1 0 0,0 0 0,0 0 0,0 0 0,0 0 0,-1 0 0,1 1 0,-1-1 0,0 1 0,-1-1 0,1 1 0,-1 4 0,0-6-2,0 10-80,0 0 1,-1 0 0,0 0 0,-4 16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6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66 135 10890,'0'0'12834,"10"-2"-12284,-1 0-437,-1 0 1,1-1-1,-1 0 1,1 0 0,-1-1-1,0 0 1,13-10 0,-17 12-81,0-1 1,-1 1 0,1-1 0,-1-1 0,1 1-1,-1 0 1,0-1 0,0 1 0,0-1 0,-1 0 0,1 0-1,-1 0 1,0-1 0,0 1 0,-1 0 0,1-1 0,-1 1-1,0-1 1,1-8 0,-2 12-38,-1 0 0,1 1-1,0-1 1,0 0 0,-1 0-1,1 1 1,0-1 0,-1 0 0,1 1-1,-1-1 1,1 1 0,-1-1-1,1 0 1,-1 1 0,0-1 0,1 1-1,-1-1 1,0 1 0,1 0-1,-1-1 1,0 1 0,1 0 0,-1-1-1,0 1 1,0 0 0,0 0-1,1 0 1,-1 0 0,0 0 0,0 0-1,1 0 1,-1 0 0,0 0-1,0 0 1,0 0 0,1 0 0,-2 1-1,-33 7-174,24-3 179,1 1 0,0 1 0,0 0-1,1 0 1,0 1 0,0 0 0,0 0-1,1 1 1,-8 12 0,10-14 52,1 1 0,0 0 0,0 0 0,1 1 0,0-1 0,0 1 0,1 0-1,0 0 1,0 0 0,1 1 0,1-1 0,-1 11 0,2-17-32,1 0 0,-1 1-1,1-1 1,0 0 0,0 1 0,1-1 0,-1 0-1,1 0 1,-1 0 0,1 0 0,0 0-1,0-1 1,0 1 0,1 0 0,-1-1-1,1 0 1,-1 1 0,1-1 0,0 0-1,0 0 1,0-1 0,0 1 0,0-1 0,0 1-1,0-1 1,0 0 0,5 1 0,0 0-277,1 0 0,-1 0-1,0 0 1,1-1 0,-1-1 0,1 1 0,-1-1 0,0-1 0,1 1 0,12-4 0,1-9-5621,-1-10-3704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6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16400,'0'0'12427,"65"-2"-15149,-29-4-2435,-7 0-4997</inkml:trace>
  <inkml:trace contextRef="#ctx0" brushRef="#br0" timeOffset="1">273 1 12684,'0'0'14606,"6"0"-19251,0 0-3106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7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16303,'0'0'10154,"82"-4"-9129,-26 0-513,4 1-287,-4-1-161,0 4 0,-9 0-96,-8 0 64,-7 0-1153,-8 4-1538,-13 0-1633,-5 0-1537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7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13132,'0'0'10186,"63"-7"-8424,-10-3-609,1-1-449,7 1-511,1 5-129,-6 0-32,0 2-609,-7 1-2241,-6-1-3941,-4-4-4259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28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1 386 11275,'0'0'12961,"8"-1"-11824,12-5-934,0 0-1,-1-2 0,0 0 0,0-1 1,-1 0-1,0-2 0,-1 0 0,0-1 1,-1-1-1,0-1 0,24-26 0,-9 6-132,-1-2 0,-2-1 0,-1-1-1,28-54 1,-79 171 122,14-44 204,2 0-1,1 0 1,2 1-1,0 66 1,4 3-4241,2-55-928,-1-38-4020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6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5317,'0'0'192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07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19 11435,'0'0'8931,"16"0"-7794,52 1-74,-30 1-957,1-2 1,-1-1 0,0-2-1,38-9 1,-176 8-214,-107 6 257,207-2-241,29 0-277,244 0-267,-597 18 117,323-18 507,34-1-533,198-15 627,-110 12-3044,-254 4 2987,-3 1-3324,104-1-1437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46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1 341 11659,'0'0'10351,"9"-7"-9342,29-21-7,-2-1-1,51-51 0,-71 63-804,-1-1 0,0-1 0,-2 0 0,0 0 0,-1-1 0,-1-1 0,13-34 0,-20 46-553,-1 12 136,-1 26 72,-6 44 205,-3-7-155,3-30-462,-1-1 0,-1 0 0,-12 37 0,18-71 161,-6 4-7551,0-5 834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06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0 614 16692,'0'0'44,"0"1"0,0-1 0,0 0 1,0 0-1,0 0 0,0 0 0,0 0 1,0 0-1,0 0 0,0 1 1,0-1-1,0 0 0,0 0 0,0 0 1,0 0-1,0 0 0,0 0 0,1 0 1,-1 1-1,0-1 0,0 0 1,0 0-1,0 0 0,0 0 0,0 0 1,0 0-1,0 0 0,0 0 0,0 0 1,0 0-1,0 1 0,1-1 1,-1 0-1,0 0 0,0 0 0,0 0 1,0 0-1,0 0 0,0 0 0,0 0 1,1 0-1,-1 0 0,0 0 1,0 0-1,0 0 0,0 0 0,0 0 1,0 0-1,0 0 0,1 0 0,-1 0 1,0 0-1,0 0 0,0 0 1,0 0-1,0 0 0,0 0 0,0-1 1,10-7 1371,14-19-77,-18 20-817,124-156 1898,135-221 0,-248 361-2359,-9 18-46,-8 6-15,0-1-1,1 1 1,-1-1 0,0 1 0,0-1 0,1 1 0,-1-1 0,0 1 0,0-1 0,0 1 0,0-1 0,0 1 0,0 0 0,0-1 0,0 1 0,0-1 0,0 1-1,0-1 1,0 1 0,0-1 0,0 2 0,-43 203-59,13-79 80,20-79-378,2 1 0,2-1 0,0 58 1,6-96-486,1 0 1,0-1 0,3 14 0,-3-18 133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46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97 13613,'0'0'8312,"9"-2"-7026,58-17-790,0 4-1,0 3 1,2 3-1,115-1 0,-127 11-395,69-2-167,-112 0 202,0-1 0,0 0-1,0-1 1,-1 0 0,0-1 0,22-10 0,-34 14-7,-14 0-9952,12 0 8032,-11 0-8741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47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13837,'0'0'9518,"-2"11"-9507,-51 241 3203,53-252-3200,0 1 0,0-1-1,-1 0 1,1 0 0,0 1 0,0-1 0,0 0 0,0 0 0,0 1-1,0-1 1,0 0 0,0 0 0,0 1 0,0-1 0,0 0 0,0 0-1,1 1 1,-1-1 0,0 0 0,0 0 0,0 0 0,0 1 0,0-1 0,0 0-1,1 0 1,-1 1 0,0-1 0,0 0 0,0 0 0,0 0 0,1 0-1,-1 1 1,0-1 0,0 0 0,1 0 0,-1 0 0,0 0 0,0 0-1,0 0 1,1 0 0,-1 0 0,0 0 0,0 0 0,1 0 0,-1 0 0,0 0-1,1 0 1,18-5 484,17-14-95,-36 19-405,3-2-5,-1 1 0,0-1 1,0 1-1,1 0 0,-1 0 0,1 0 0,-1 0 1,1 1-1,-1-1 0,1 0 0,-1 1 0,1 0 1,-1 0-1,1 0 0,0 0 0,-1 0 0,1 0 1,-1 1-1,1-1 0,0 1 0,3 1 0,-4-1 0,0 1-1,0-1 1,-1 1-1,1-1 1,0 1-1,-1 0 1,1 0-1,-1 0 0,1 0 1,-1 0-1,0 0 1,0 0-1,0 0 1,0 0-1,0 0 0,-1 1 1,1-1-1,-1 0 1,1 0-1,-1 1 1,0-1-1,0 1 1,0 2-1,0-1 28,0-1 0,0 1 1,-1-1-1,1 1 0,-1-1 0,0 0 1,0 1-1,0-1 0,0 0 0,0 0 0,-1 1 1,0-1-1,1 0 0,-1-1 0,0 1 1,-1 0-1,1-1 0,0 1 0,-1-1 0,-5 5 1,3-4 50,0 0 0,0-1 1,0 0-1,0 1 0,-1-2 1,1 1-1,-1-1 0,0 0 1,1 0-1,-1 0 0,0-1 1,-6 0-1,5 0-13,0 0 0,0 0 0,0-1 1,0 0-1,0 0 0,0-1 0,0 0 0,0 0 1,1-1-1,-1 0 0,1 0 0,0 0 0,-1-1 0,2 0 1,-1 0-1,0-1 0,1 0 0,0 0 0,0 0 0,0 0 1,-5-8-1,10 12-126,-1 0 1,0 1-1,1-1 1,-1 0-1,1 0 0,-1 1 1,1-1-1,0 0 1,-1 0-1,1 0 1,0 0-1,0 0 1,0 1-1,-1-1 0,1 0 1,0 0-1,0 0 1,0 0-1,0 0 1,1 0-1,-1 0 1,0 0-1,0 1 0,0-1 1,1 0-1,-1 0 1,0 0-1,1 0 1,-1 1-1,1-1 1,-1 0-1,1 0 0,-1 1 1,1-1-1,0 0 1,-1 1-1,1-1 1,0 1-1,-1-1 1,1 1-1,0-1 0,0 1 1,0-1-1,-1 1 1,1 0-1,0-1 1,1 1-1,6-1-692,-1 0-1,1 0 1,-1 1-1,1 0 1,7 1 0,9 0-1909,7-5-2232,4-1-2001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48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11691,'0'0'14157,"10"1"-12592,34 3-866,57-3 0,-62-1-2941,-34 1-1713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0:48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18 16784,'0'0'10041,"-8"-5"-10121,7 4 77,-1 0-1,1-1 0,-1 1 1,0 0-1,1 0 0,-1 0 1,0 0-1,0 1 0,0-1 1,1 0-1,-1 1 1,0-1-1,0 1 0,0 0 1,0 0-1,0-1 0,0 1 1,0 0-1,0 1 0,0-1 1,0 0-1,0 1 0,0-1 1,0 1-1,0-1 0,1 1 1,-1 0-1,0 0 1,0 0-1,1 0 0,-1 0 1,1 0-1,-1 0 0,1 1 1,-1-1-1,1 1 0,0-1 1,-1 1-1,1-1 0,-2 4 1,-33 48 249,34-50-227,1-1 0,0 1 0,-1 0 0,1 0-1,0 0 1,0 0 0,0 0 0,1 0-1,-1 0 1,1 0 0,0 0 0,-1 0-1,2 0 1,-1 0 0,0 0 0,0 0 0,1 0-1,1 5 1,-1-8 2,0 1-1,0 0 1,1 0-1,-1 0 1,0 0-1,1-1 1,-1 1-1,1-1 1,-1 1 0,0-1-1,1 1 1,-1-1-1,1 0 1,-1 0-1,1 0 1,-1 0-1,1 0 1,-1 0-1,1 0 1,-1 0 0,1 0-1,-1-1 1,1 1-1,1-2 1,37-11 522,-30 7-426,0 0 0,-1 0 0,0-1 0,0 0 0,0 0 0,-1-1 0,0 0 0,-1-1 0,0 0 0,0 0 0,-1-1 0,8-15 1,-27 51-598,8-19 469,1 0 0,1 0 0,-1 0-1,1 0 1,1 1 0,-1 0-1,1-1 1,0 1 0,1 0 0,-1 10-1,2-13-101,1-1 0,-1 0 0,1 1 0,0-1 0,0 0 0,0 1 0,0-1 0,1 0 0,0 0 0,0 0 0,0 0 0,0-1 0,1 1 0,-1-1 0,1 1 0,0-1 0,6 6 0,-5-6-690,1 1 0,-1-2 0,0 1 0,1 0 1,0-1-1,0 0 0,0 0 0,0 0 0,7 1 0,20 1-8315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5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1858,'0'0'19378,"0"8"-18951,-6 183 2154,4-122-4326,1-21-7568,1-71-350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6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13965,'0'0'12172,"64"-4"-11404,-38 4-351,-2 0-321,8 0-32,-2 1-32,-4-1-64,-2 1-352,-3-1-609,-8 2-449,-8-1-864,1 0-1377,-6 2-705,-6-1-2147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6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7431,'0'0'14798,"59"19"-12588,-33-19-480,6-1-673,-2-4-641,0 2-288,-6 0-64,-5 3-128,-2 0-1281,-6 0-1057,-11 3-1858,0 5-1826,0-1-5061</inkml:trace>
  <inkml:trace contextRef="#ctx0" brushRef="#br0" timeOffset="1">1 253 15246,'0'0'8905,"73"-4"-7400,-40-7-992,-1 1-449,4-4-641,-1-3-1953,-5-2-2723,0-3-2595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6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17424,'0'0'4629,"-9"5"-4426,-1 3-158,0 0 0,0 0 0,1 1 0,0 0 0,0 1 0,1 0 0,1 0 0,-1 1 0,2 0 0,0 0 0,0 1 0,1-1 0,-5 17 0,6-15 112,0 0 0,1 1 0,1-1 0,0 1 0,1 0 0,0 0 0,1-1 0,1 1 0,2 17 0,-2-27-265,0 0-1,0 1 0,1-1 0,-1 1 0,1-1 0,0 0 0,0 0 0,0 0 1,1 0-1,0-1 0,-1 1 0,1-1 0,1 1 0,-1-1 0,0 0 0,1 0 1,-1 0-1,1-1 0,0 1 0,0-1 0,0 0 0,0 0 0,1 0 0,-1-1 1,0 0-1,1 1 0,-1-2 0,1 1 0,-1 0 0,9-1 0,-3 1-1274,0-1-1,-1 0 1,1-1 0,-1 0-1,1 0 1,8-3-1,23-13-8764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7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1 15375,'0'0'4163,"-48"42"-2657,22-11-353,-1 3-32,1 2-192,4-1-481,-1-3-320,9-5-63,-1-4-33,3-6-32,7-7-577,3-9-1153,0-7-6309,-2-16-1154</inkml:trace>
  <inkml:trace contextRef="#ctx0" brushRef="#br0" timeOffset="1">1 53 7335,'0'0'15471,"29"53"-13774,-4-36-416,1 1-640,4-1-513,3 0-64,-3-2-1185,4-2-1377,-10-7-2851,-1-4-3364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7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15887,'0'0'7815,"26"70"-6149,-17-43-289,8 6-448,-2 1-384,-2 5-385,-5 3-64,-5 1-32,-3 4-64,-11 1 0,-8-2-448,-10-1-834,-5-4-832,-2-8-1601,3-10-3364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06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17476,'3'-2'2056,"1"2"-1136,5-1-328,1-2 1393,0 1-505,8 1-568,0-2-215,6 3-313,3 0-56,-1 0-248,0 3-248,-5 0-865,1-2 937,-2 4-160,0 2-136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8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13741,'0'0'6502,"56"8"-4548,-21-8-641,10 0-512,-2 0-609,2-3-128,-6 2-32,-5 1-576,-10 0-962,-7 0-1376,-15 9-9546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8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12812,'0'0'6054,"56"1"-5349,-21-3-577,5-7-897,6 1-2466,-3-2-3043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8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28 3107,'0'0'16672,"-9"-6"-16037,-29-15-139,37 21-474,0 0 0,0 0-1,0 0 1,0 0-1,0 0 1,0 0-1,0 0 1,1 0 0,-1 1-1,0-1 1,0 0-1,0 0 1,0 1-1,1-1 1,-1 0 0,0 1-1,0-1 1,1 1-1,-1-1 1,0 1-1,1 0 1,-1-1 0,0 1-1,1 0 1,-1-1-1,1 1 1,-1 0 0,1 0-1,-1 0 1,-12 28 640,10-21-327,-3 5-241,1 1 1,1-1-1,0 1 1,0 0-1,2-1 1,0 2 0,0-1-1,1 0 1,1 0-1,1 0 1,3 26-1,5 0 198,1 0 0,27 65 0,-29-83-279,3 7 395,-2 0 1,-1 0-1,-1 1 0,-2 0 1,2 33-1,-6-54-280,0 1-1,-1-1 0,-1 0 1,1 1-1,-1-1 0,-1 0 1,0 0-1,0 0 0,-1 0 1,0 0-1,0 0 1,-1-1-1,0 0 0,-1 0 1,0 0-1,0 0 0,-1 0 1,0-1-1,0 0 0,-12 10 1,13-14-105,0 0-1,0-1 1,0 1 0,0-1 0,0 0-1,-1 0 1,1-1 0,-1 1 0,0-1 0,1 0-1,-1-1 1,0 0 0,1 0 0,-8 0-1,12-1-268,1 1-1,-1 0 0,0-1 0,1 1 0,-1-1 1,0 1-1,1-1 0,-1 1 0,1-1 0,-1 1 1,1-1-1,-1 1 0,1-1 0,-1 0 0,1 1 1,0-1-1,-1 0 0,1 0 0,0 1 0,-1-1 1,1 0-1,0 1 0,0-1 0,0 0 0,0 0 1,0 0-1,0 1 0,0-1 0,0 0 0,0 0 1,0 1-1,0-1 0,1-1 0,-1 0-1451,0-12-8071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09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20 13164,'0'0'10784,"-8"-5"-10635,6 3-163,-1 1 0,1-1 0,-1 1 0,1-1 0,-1 1 0,0 0 0,1 0 0,-1 0 0,0 0 0,0 1 0,1-1-1,-1 1 1,0 0 0,0 0 0,0 0 0,0 0 0,0 0 0,1 0 0,-1 1 0,0 0 0,0-1 0,1 1-1,-1 0 1,0 0 0,1 0 0,-1 1 0,1-1 0,-1 1 0,1-1 0,0 1 0,-1 0 0,1 0 0,0 0-1,0 0 1,-1 3 0,-10 7-60,2 0-1,0 0 0,0 1 1,-10 18-1,18-27 109,1 1 0,-1-1 0,1 0 0,0 1 0,0 0 0,0-1 0,1 1 0,-1 0 0,1 0 0,1 0 0,-1 0 0,1 0 0,-1 0 0,1 0 0,1 0 0,-1 0 0,1 0 0,1 7 0,0-10 12,-1-1 0,0 1 0,1-1 0,-1 1 1,1-1-1,-1 0 0,1 0 0,-1 0 1,1 0-1,0 0 0,-1 0 0,1 0 1,0 0-1,0-1 0,0 1 0,0-1 0,0 1 1,0-1-1,0 0 0,0 0 0,-1 0 1,1 0-1,3 0 0,47-6 1434,-41 3-1189,-1-1 0,1 0 0,-1 0 0,0-1 0,0-1 0,0 0 0,-1 0 0,17-15 0,-22 18-265,0 0 0,-1 0 0,1-1 0,-1 0 0,1 0 0,-1 0 0,0 0 0,-1 0 1,1-1-1,-1 1 0,0-1 0,0 0 0,0 0 0,0 0 0,-1 0 0,0 0 0,0 0 0,-1 0 0,1 0 0,-1 0 0,-1-9 0,1 12-256,0 1-1,-1-1 0,0 0 1,1 1-1,-1-1 1,0 1-1,0-1 1,0 1-1,0-1 1,0 1-1,0 0 1,0-1-1,-1 1 1,1 0-1,0 0 1,-1 0-1,1 0 1,-1 0-1,1 0 0,-1 0 1,1 1-1,-1-1 1,-2 0-1,-25-5-8126,12 4 1251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0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2114,'2'-13'15021,"3"-1"-6858,0 8-4289,-2 20-2671,-3 16-928,-1 4-164,1-1 1,2 1 0,11 56-1,-4-70-1086,-4-18-2614,-3-13-1632,-2-2-2669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1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10794,'0'0'13352,"0"11"-12824,-6 161 2360,6-171-2878,0-1 1,0 1-1,1 0 1,-1-1-1,0 1 0,0-1 1,1 1-1,-1-1 1,0 0-1,0 1 0,1-1 1,-1 1-1,0-1 1,1 1-1,-1-1 0,1 0 1,-1 1-1,1-1 1,-1 0-1,1 1 0,-1-1 1,1 0-1,-1 0 1,1 0-1,-1 1 0,1-1 1,-1 0-1,1 0 1,-1 0-1,1 0 0,-1 0 1,2 0-1,25 0 114,-16-1-62,11 1-4,-12-1-67,0 1-1,0 0 0,0 0 1,0 1-1,12 3 0,-20-3 6,0-1 0,0 1 0,0 0 0,0 0 0,0 0 0,0 0 0,-1 0 0,1 0 0,0 0 0,-1 1 0,1-1 0,-1 0 0,1 1 0,-1 0 0,1-1 0,-1 1 0,0 0 1,0-1-1,0 1 0,0 0 0,0 0 0,0 0 0,-1 0 0,1 0 0,-1 0 0,1 0 0,-1 0 0,0 0 0,0 1 0,0 2 0,0-3 34,-1 0 0,0 1 1,0-1-1,0 0 1,0 0-1,0 0 0,0-1 1,0 1-1,0 0 0,-1 0 1,1-1-1,-1 1 0,0-1 1,1 1-1,-1-1 0,0 1 1,0-1-1,0 0 0,0 0 1,0 0-1,0 0 0,0 0 1,0-1-1,0 1 1,-3 0-1,-57 12 1706,55-13-1544,-43 1 676,49-1-867,-1 0 1,1 0-1,0 0 0,0 0 1,-1 0-1,1-1 0,0 1 1,0 0-1,-1-1 0,1 1 1,0-1-1,0 1 0,0-1 1,0 0-1,0 1 0,0-1 0,0 0 1,0 0-1,0 0 0,0 0 1,0 1-1,0-1 0,1-1 1,-1 1-1,0 0 0,1 0 1,-1 0-1,1 0 0,-1 0 1,1 0-1,0-1 0,-1 1 1,1-2-1,1 1-466,1 1 1,0-1-1,-1 0 0,1 1 1,0-1-1,0 1 1,0-1-1,0 1 0,0 0 1,0 0-1,1 0 1,-1 0-1,0 0 0,0 1 1,1-1-1,3 0 1,6-3-3874,9-6-5799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4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1 237 10186,'1'-1'5120,"10"-9"-3482,24-22 443,57-56 520,-82 77-2231,-1 0 0,0-1 0,-1 0-1,0 0 1,-1-1 0,9-21 0,-29 125-210,8-48-2783,2 0 1,2 43-1,1-57 765,0-22-5264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4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12011,'0'0'9540,"13"4"-8349,20 3-655,1-2 0,-1 0 0,1-3 1,-1-1-1,50-4 0,187-29 15,-199 21-513,151-27-2718,-233 38-9278,-6 0 2258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5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8488,'0'0'9177,"0"10"-7907,-21 167 1741,21-176-3002,0 0 0,0 1 0,0-1-1,0 0 1,0 0 0,0 0 0,0 0 0,1 0 0,-1 0 0,0 0-1,1 0 1,-1 1 0,1-1 0,-1 0 0,1-1 0,0 1-1,-1 0 1,1 0 0,0 0 0,0 0 0,-1 0 0,1-1 0,0 1-1,0 0 1,0-1 0,0 1 0,0-1 0,0 1 0,0-1-1,0 1 1,0-1 0,0 0 0,0 1 0,0-1 0,1 0 0,-1 0-1,0 0 1,0 0 0,0 0 0,0 0 0,0 0 0,0 0-1,2-1 1,69-7 116,-40 3-132,16 8-72,-47-3 77,-1 0-1,1 1 1,0-1 0,-1 0-1,1 0 1,-1 0-1,1 1 1,0-1 0,-1 0-1,1 0 1,-1 1 0,1-1-1,-1 0 1,1 1-1,-1-1 1,0 1 0,1-1-1,-1 1 1,1-1 0,-1 1-1,0-1 1,1 1-1,-1-1 1,0 2 0,0-1 7,0 0 0,-1 0 1,1 0-1,-1 0 0,1 0 1,-1 0-1,1 0 0,-1 0 1,0 0-1,1 0 0,-1 0 1,0 0-1,0 0 0,0-1 1,0 1-1,0 0 0,0-1 1,0 1-1,-1 0 0,-13 9 796,0-2-1,0 1 0,-28 9 1,36-15-634,0-1 0,0 0 1,1 0-1,-1-1 0,0 1 0,-1-2 0,1 1 1,0-1-1,0 0 0,0-1 0,0 1 1,-7-3-1,13 3-235,0 0 0,0 0 0,-1 0 0,1-1 0,0 1 0,0 0 1,0-1-1,0 1 0,1 0 0,-1-1 0,0 0 0,0 1 0,0-1 0,0 1 0,0-1 0,1 0 0,-1 0 1,0 1-1,0-1 0,1 0 0,-1 0 0,1 0 0,-1 0 0,1 0 0,-1 0 0,1 0 0,0 0 0,-1 0 0,1 0 1,0 0-1,0 0 0,0 0 0,-1-1 0,2 0-517,0 1 0,-1-1 0,1 1 0,0 0 0,0 0 0,0-1 0,0 1 0,0 0 0,0 0 0,0 0 0,0 0 0,0 0 0,1 0 0,-1 0 0,0 1 0,0-1 0,1 0 0,-1 1 0,1-1 0,-1 1 0,1-1 0,1 1 0,17-6-7829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5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12300,'0'0'12940,"53"1"-12107,-35-1-481,5-1-288,-3 1-32,3-2-1089,-5-1-1569,-3-1-3044,-2-1-3907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08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1 310 16516,'1'-3'295,"0"-1"1,0 1-1,0 0 1,0-1 0,1 1-1,-1 0 1,1 0-1,0 0 1,0 0 0,0 0-1,0 1 1,5-6-1,1-1 504,114-130 3321,-108 124-3907,2 1 0,0 1 0,0 0 0,1 1 0,0 1 0,37-17 0,-47 26-188,-1 0-1,0 0 0,1 1 1,0-1-1,-1 2 0,1-1 1,0 0-1,-1 1 0,1 1 1,0-1-1,-1 1 0,1 0 1,12 4-1,-16-4-23,1 0 0,-1 1 0,0-1 0,1 1 0,-1 0 0,0 0 0,0 0 0,0 1 1,0-1-1,-1 1 0,1-1 0,-1 1 0,1 0 0,-1 0 0,0 0 0,0 0 0,0 0 0,-1 1 0,1-1 0,-1 0 0,1 1 0,-1 0 1,-1-1-1,1 1 0,0-1 0,0 7 0,-2 0 4,1 1 0,-1-1 0,-1 1 0,0-1 0,0 1 0,-1-1 0,0 0 1,-10 19-1,3-8-1031,-2 0 0,-25 35 0,37-55 542,6-5-157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6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27 7751,'0'0'17003,"-8"-3"-16432,3 2-562,1 0-1,-1 0 1,1 0-1,-1 1 1,1 0-1,-1 0 1,1 0-1,-1 0 1,1 1-1,-1-1 0,1 1 1,-1 0-1,1 1 1,0-1-1,0 1 1,-1 0-1,1 0 1,1 0-1,-1 1 1,0-1-1,0 1 1,1 0-1,-1 0 1,1 0-1,0 0 0,0 1 1,0-1-1,-2 5 1,3-6-1,0 0 0,0 1 0,1-1 0,-1 0 0,1 1 0,-1-1 0,1 1 0,0-1 0,0 1 0,0-1-1,0 1 1,1 0 0,-1 0 0,1-1 0,-1 1 0,1 3 0,1-4 4,-1-1 0,1 0 1,0 1-1,0-1 0,-1 0 0,1 0 0,0 1 0,0-1 0,0 0 0,1 0 1,-1 0-1,0 0 0,0 0 0,0-1 0,1 1 0,-1 0 0,1-1 0,-1 1 0,0-1 1,1 1-1,-1-1 0,1 1 0,-1-1 0,1 0 0,-1 0 0,1 0 0,-1 0 1,1 0-1,-1 0 0,1 0 0,1-1 0,5 0 95,0 0 0,0-1 0,0 0 0,-1 0 0,1 0 1,-1-1-1,0-1 0,0 1 0,0-1 0,0 0 0,0-1 0,8-7 0,-6 5-29,0-1 0,-1 0 0,0 0-1,-1 0 1,1-1 0,-2-1 0,1 1 0,6-14 0,-45 58-329,29-30 294,0 1 1,1-1 0,-1 1 0,1 0-1,0 0 1,1 0 0,0 0 0,0 0-1,0 0 1,0 0 0,1 0-1,0 0 1,2 10 0,-2-13-149,1 0 1,0 0 0,-1 1 0,1-1-1,1 0 1,-1 0 0,0-1-1,1 1 1,0 0 0,-1 0-1,1-1 1,0 1 0,1-1-1,3 4 1,-4-4-363,1 0 1,0 0-1,0-1 0,-1 1 1,1-1-1,0 0 1,0 0-1,0 0 0,0 0 1,6 0-1,10 0-7162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7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161 183 7815,'11'-36'9552,"-13"5"-4012,1 29-5467,0 1 0,0-1 1,0 0-1,1 1 1,-2 0-1,1-1 0,0 1 1,0 0-1,0-1 1,-1 1-1,1 0 1,-1 0-1,1 0 0,-1 0 1,1 0-1,-1 1 1,1-1-1,-1 0 0,0 1 1,1-1-1,-1 1 1,0-1-1,0 1 1,1 0-1,-1 0 0,0 0 1,0 0-1,1 0 1,-1 0-1,0 1 0,0-1 1,1 0-1,-1 1 1,0-1-1,-2 2 1,-1 0-85,-1 1 1,1-1 0,0 1 0,0 0 0,0 0 0,0 1 0,1-1 0,-1 1 0,1 0 0,0 1 0,0-1 0,0 1 0,1-1 0,-4 6 0,1 0-9,0-1 0,1 1 0,0 0 0,1 0 0,0 0 1,-5 17-1,8-23 10,0-1 1,1 1 0,-1-1 0,1 1 0,0-1 0,-1 1-1,2-1 1,-1 1 0,0-1 0,1 1 0,-1-1-1,3 6 1,-2-8 6,0 1 1,0-1-1,1 1 0,-1-1 0,1 0 0,-1 0 1,1 0-1,0 0 0,-1 0 0,1 0 0,0 0 1,0 0-1,-1-1 0,1 1 0,0-1 0,0 1 1,0-1-1,0 0 0,0 1 0,0-1 0,0 0 1,-1-1-1,4 1 0,3-1 12,0-1-1,-1 1 0,1-1 1,-1 0-1,1-1 1,-1 0-1,0 0 1,0-1-1,0 0 1,-1 0-1,1 0 1,-1-1-1,0 0 1,0 0-1,9-12 0,2-2 301,-1-1-1,0-1 0,19-34 0,-26 40-67,-3 5-167,0 0 0,0 0 0,-1 0 0,0-1 1,-1 0-1,0 0 0,0 0 0,2-18 0,-29 55-198,14-7 145,0 1 0,1 0-1,1 1 1,-6 24-1,10-32-69,1-1 0,0 0 0,1 1 0,0-1-1,1 1 1,1-1 0,0 1 0,4 21 0,6-11-2511,0-19-5217,2-4-2746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7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 13613,'0'0'12145,"-9"8"-11900,-15 15-264,2 1 0,1 1 0,1 1 0,1 1 0,1 0 0,-17 36 0,35-59-40,-1-13-15566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18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12236,'0'0'10345,"34"52"-8711,-21-30-417,0 0-384,2 3-641,4-3-160,-3 1-160,-2-3-1730,2-5-2466,-6-5-4548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20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7 13613,'-1'0'5317,"6"0"-2851,16 0-1120,9 0-257,5 0-385,10-4-416,2 3-223,-1 0-33,-8 1-32,1 0-321,-15 0-512,-5 0-704,-8 5-993,-24-2-17169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21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10698,'0'0'11371,"66"8"-9417,-31-8-705,-3 0-224,5-1-609,-3 1-320,-4 0-96,-6 0-993,-3 1-1569,-6 0-3332,-4-1-5957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22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96 10250,'0'0'4596,"7"-9"-2124,22-30-497,-28 38-1814,0-1 1,0 1-1,0 0 1,-1 0 0,1 0-1,0-1 1,0 1-1,-1-1 1,1 1-1,-1 0 1,0-1-1,1 1 1,-1-1-1,0 1 1,0-1-1,0 1 1,0-1-1,0 1 1,0-1-1,0 1 1,0-1-1,-1-2 1,0 3-108,0 0 1,0 0-1,0 0 0,0 0 0,0 1 1,0-1-1,0 0 0,0 0 0,-1 1 1,1-1-1,0 1 0,0-1 1,-1 1-1,1-1 0,0 1 0,-1 0 1,1-1-1,0 1 0,-2 0 1,-5 0-70,1 0 0,-1 0 0,1 1 1,0 0-1,-1 0 0,-11 4 1,10-1 9,1 0 1,0 1-1,0 0 1,0 1-1,1-1 1,-11 11-1,16-14 15,0 0 1,0 0-1,0 0 0,0 0 0,0 0 1,0 1-1,0-1 0,1 0 0,-1 1 0,1-1 1,-1 1-1,1 0 0,0-1 0,0 1 1,1 0-1,-1 0 0,0 0 0,1 0 1,0-1-1,0 1 0,-1 0 0,2 0 0,-1 0 1,1 6-1,1-8 7,-1 0 1,1 0 0,-1 1-1,1-1 1,0 0-1,-1 0 1,1 0-1,0-1 1,0 1 0,0 0-1,0-1 1,0 1-1,0-1 1,-1 0-1,1 1 1,0-1 0,0 0-1,0 0 1,4-1-1,41-2 614,-37 1-539,0 0 0,0-1 0,0 0 1,0-1-1,-1 0 0,1 0 0,-1-1 0,14-9 0,-2-2 465,-1 0-1,24-25 1,-36 37-543,-7 14-22,-12 29-27,4-15 42,6-16-145,0-1 0,0 1 0,1 0 0,-1 0 0,3 15 0,-2-21-71,1 0-1,-1 0 0,1-1 1,0 1-1,0 0 0,-1 0 1,1-1-1,0 1 0,0 0 0,0-1 1,1 1-1,1 1 0,-2-2-197,1 0-1,-1 0 1,1 0-1,-1 0 0,1 0 1,0 0-1,-1 0 1,1-1-1,0 1 0,0-1 1,0 1-1,-1-1 1,1 0-1,4 0 0,12 0-5138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22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15791,'0'0'11771,"-3"11"-11264,-2 16-380,0-1-1,0 48 0,5-63-316,-2 47 205,-3-22-4479,3-31 1608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22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11179,'0'0'13548,"62"-10"-12555,-36 10-704,4 1-257,-4 4-32,2 1-993,-2-3-1442,2-3-2177,0 0-2371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23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14894,'0'0'10581,"-6"11"-9407,1-1-1028,0 0-1,0 0 0,1 1 1,0-1-1,1 1 0,0 0 1,1 0-1,0 0 1,1 0-1,0 0 0,1 0 1,1 16-1,-1-25-181,1 0 0,0 0 0,0 0-1,-1-1 1,1 1 0,0-1 0,1 1 0,-1 0 0,0-1-1,0 0 1,1 1 0,-1-1 0,1 0 0,-1 0 0,1 0-1,-1 0 1,1 0 0,0 0 0,-1 0 0,1 0 0,0-1-1,0 1 1,0-1 0,-1 1 0,1-1 0,3 1 0,62 2-1555,-37-3 1179,-27 0 412,-1 0-1,1 0 1,0 0-1,-1 1 1,1 0-1,-1-1 1,1 1-1,-1 0 1,1 0-1,-1 0 1,0 1-1,1-1 1,-1 0-1,0 1 1,0 0 0,0-1-1,0 1 1,0 0-1,-1 0 1,1 0-1,0 0 1,1 3-1,-3-3 32,0 0-1,1-1 1,-1 1 0,0 0-1,0 0 1,0 0-1,0 0 1,0 0-1,-1-1 1,1 1 0,-1 0-1,1 0 1,-1-1-1,1 1 1,-1 0 0,0 0-1,0-1 1,0 1-1,0-1 1,0 1-1,0-1 1,0 1 0,-1-1-1,1 0 1,-1 0-1,1 1 1,0-1 0,-1 0-1,0 0 1,1 0-1,-1-1 1,-2 2-1,-2 2 93,-1-1 0,1 0 0,-1 0 0,0 0-1,0-1 1,0 0 0,0 0 0,0-1 0,0 0-1,-1 0 1,1 0 0,0-1 0,-1 0-1,1-1 1,-9-1 0,14 1-149,1 0 1,0 0-1,0 1 1,-1-1-1,1 0 0,0 0 1,0 0-1,0 0 1,0-1-1,0 1 0,0 0 1,1 0-1,-1 0 1,0-1-1,1 1 0,-1 0 1,1-1-1,-1 1 1,1-1-1,-1-2 1,-1-15-2557,1 2-3569,1 14 4136,0-10-7279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08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17788,'3'13'1752,"-3"14"-1120,-3 4-256,-1 12 897,-1 3-329,0 6-368,-1-1-152,0-2-224,0-3-120,4-9-560,-1-4-320,0-13 672,3-4-144,1-7-72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23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1 111 12396,'0'0'7441,"11"-1"-6026,252-30 3812,150 1-4160,408-18-837,-768 51-213,-53-3-43,0 0 0,-1 0 0,1 0 0,0 0 0,0 0 0,0 0 0,0 0 0,0 0 0,0 1 0,0-1 0,0 0 0,0 0-1,0 0 1,0 0 0,0 0 0,0 0 0,0 1 0,0-1 0,0 0 0,0 0 0,0 0 0,0 0 0,0 0 0,0 0 0,0 1 0,0-1 0,0 0-1,0 0 1,0 0 0,0 0 0,0 0 0,0 0 0,0 0 0,0 1 0,1-1 0,-1 0 0,0 0 0,0 0 0,0 0 0,0 0 0,0 0-1,0 0 1,0 0 0,0 0 0,1 0 0,-1 0 0,0 0 0,0 0 0,0 0 0,0 1 0,0-1 0,0 0 0,1 0 0,-1 0 0,0 0-1,0 0 1,0 0 0,0-1 0,0 1 0,0 0 0,1 0 0,-1 0 0,0 0 0,0 0 0,-28 6-5285,18-5 640,-2 0-1517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24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55 12460,'8'-5'3262,"8"-3"-1819,0 0 0,0 1 1,1 1-1,0 0 0,27-5 1,-35 10-1177,1-1 1,-1 2 0,0 0 0,17 1-1,-25-1-264,0 0 1,0 0-1,0 1 0,0-1 0,0 0 0,0 1 0,0-1 0,0 1 0,0-1 0,0 1 1,0-1-1,0 1 0,0-1 0,0 1 0,-1 0 0,1 0 0,0-1 0,0 1 0,-1 0 1,1 0-1,-1 0 0,1 0 0,-1 0 0,1 0 0,-1 0 0,1 0 0,-1 0 1,0 0-1,0 0 0,1 0 0,-1 0 0,0 0 0,0 0 0,0 1 0,0-1 0,0 0 1,0 0-1,-1 0 0,1 0 0,0 0 0,0 0 0,-1 0 0,1 0 0,-1 1 0,-1 3 24,0 0-1,0-1 1,0 1 0,0-1-1,-1 1 1,0-1-1,0 0 1,-5 6-1,-17 11 118,-1-1-1,-1 0 1,-1-2-1,-1-2 1,0 0-1,-1-2 1,-53 18-1,82-32-137,0 1 0,0-1 0,0 1 0,0-1 1,0 0-1,-1 1 0,1-1 0,0 0 0,0 0 0,0 0 0,0 0 0,0 0 0,0 0 0,0 0 0,0 0 1,0 0-1,-1 0 0,1-1 0,-2 0 0,3 1-31,0-1-1,0 0 1,0 1 0,0-1 0,0 1 0,0-1-1,0 0 1,0 1 0,0-1 0,0 0-1,1 1 1,-1-1 0,0 1 0,0-1-1,0 0 1,1 1 0,-1-1 0,0 1 0,1-1-1,-1 1 1,1-1 0,-1 1 0,1-1-1,3-4-145,0 0-1,1 1 0,-1 0 0,1 0 0,0 0 0,5-3 0,-7 5 151,1 0 0,-1 1 0,1-1 0,-1 1 0,1 0 0,-1 0 0,1 0 0,-1 0 0,1 1 0,0 0 0,0-1 0,-1 1 0,1 1 0,5 0 0,-8-1 14,1 1 0,0 0 0,0 0-1,0 0 1,0 0 0,-1 1 0,1-1 0,-1 0 0,1 1-1,-1-1 1,1 1 0,-1 0 0,0-1 0,0 1-1,0 0 1,0 0 0,0 0 0,0 0 0,0-1-1,0 1 1,-1 0 0,1 1 0,-1-1 0,0 0 0,1 4-1,0 35 519,-1-34-279,0 0 1,0-1 0,0 1 0,1 0 0,0-1-1,0 1 1,3 6 0,-3-11-185,0-1 1,0 1 0,0 0 0,0 0-1,1-1 1,-1 1 0,0-1 0,1 1-1,-1-1 1,1 0 0,0 1 0,0-1-1,-1 0 1,1 0 0,0 0-1,0-1 1,0 1 0,0 0 0,0-1-1,0 1 1,0-1 0,0 1 0,0-1-1,0 0 1,0 0 0,0 0-1,3-1 1,2 1 123,0-1 1,0 0-1,1-1 0,-1 0 0,0 0 0,0-1 0,-1 1 1,1-1-1,-1-1 0,1 1 0,-1-1 0,0-1 0,8-6 1,-10 7-249,0 1 0,-1-1 0,1 0 0,-1 0 0,0 0 0,-1 0 0,1-1 0,-1 1 0,3-7 0,-4 8-324,0 0 1,0-1 0,-1 1-1,1 0 1,-1-1-1,0 1 1,0 0-1,0 0 1,0-1-1,0 1 1,-1 0 0,0-1-1,1 1 1,-1 0-1,-2-4 1,-2-2-6936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3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17 402 673,'-1'-70'3180,"-4"-35"-3083,0 13-107,1-25-1554,2 100-812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3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37 833,'0'0'9609,"-3"-37"-10986,1 44-1762,2 2 1761,-4 2-447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4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0 138 3203,'0'0'2114,"0"-10"-1100,0-61 1727,0 42 1072,0 2 4773,0 41-7588,0 350 2625,0-120-8810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34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5701,'0'0'15781,"-1"11"-15087,2 15-179,0 0 0,9 45 1,-7-56-268,1 0-1,0 0 1,0-1 0,2 1 0,0-1 0,0 0 0,10 14-1,-15-27-169,0 1 0,0-1 0,0 0 0,0 1 0,0-1 0,0 0 0,0 0 0,1 1 0,-1-1 0,0 0 0,1 0 0,-1-1 0,1 1 0,-1 0 0,1 0 0,0-1 0,-1 1 0,1-1 0,0 1 0,-1-1 0,1 0 0,0 0 0,2 1 0,-1-2 41,-1 0 0,1 0 1,-1 1-1,1-1 0,-1-1 1,1 1-1,-1 0 0,0-1 1,0 1-1,0-1 0,0 1 1,0-1-1,3-3 0,4-6 247,0-1 0,-1 1-1,0-1 1,8-19 0,57-159-73,-58 165-2460,-4 8-2270,-8 14 3162,9-11-5879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7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4 4164,'0'-4'14094,"-1"14"-6316,-3 36-3863,-1 39-7162,4-57 5146,1-27-1895,0-1-1,0 1 1,0 0 0,0-1-1,1 1 1,-1 0 0,0 0-1,0-1 1,0 1 0,1 0-1,-1-1 1,0 1 0,1 0-1,-1-1 1,1 1 0,-1-1-1,1 1 1,-1-1 0,1 1-1,-1-1 1,1 1 0,-1-1-1,1 1 1,0-1 0,-1 1-1,1-1 1,-1 0-1,1 0 1,1 1 0,26 0 105,27-15 19,-48 11-130,-3 0-4,1 1 0,-1 0 0,0 0 1,1 1-1,0-1 0,-1 1 0,1 0 0,0 0 0,0 1 0,-1-1 0,1 1 0,0 0 0,9 2 0,-13-2 0,0 1 1,0 0 0,0 0 0,-1 0-1,1 0 1,0 0 0,0 0-1,-1 1 1,1-1 0,-1 0 0,1 0-1,-1 0 1,1 1 0,-1-1 0,0 0-1,0 0 1,0 1 0,0-1-1,1 0 1,-2 1 0,1-1 0,0 0-1,0 0 1,0 1 0,-1-1 0,1 0-1,0 0 1,-1 0 0,1 1-1,-2 0 1,1 2 15,0-1-1,-1 0 0,1 0 1,-1 0-1,0 0 1,0 0-1,0 0 0,-1-1 1,-3 5-1,-1-2 91,1-1 0,-1 0-1,1 0 1,-1 0 0,0-1-1,-1 0 1,1 0-1,0-1 1,-1 0 0,0 0-1,1-1 1,-1 0 0,0 0-1,0-1 1,1 0 0,-1 0-1,-10-3 1,0-4-97,19 0-2860,27-4-6751,-20 8 6695,12-4-8457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1:59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13196,'0'0'8243,"-8"9"-7987,-6 11-3,0 0 0,1 1 0,1 0 0,1 1 0,2 0 0,0 0 0,-9 37-1,10-24 69,1 1-1,2-1 0,2 2 1,1-1-1,6 68 0,-2-96-229,0-1 0,0 1-1,1-1 1,-1 0 0,2 0 0,-1 0-1,1 0 1,0 0 0,9 10 0,21 15-2297,-31-30 1186,0 0 1,0-1-1,1 1 1,-1-1-1,1 1 1,-1-1-1,1 0 1,-1 0-1,7 0 1,3 0-7363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0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10 10666,'9'-10'7731,"-13"12"-2331,-6 7-2810,-1 2-3294,-53 65 1523,-69 90-2193,125-157-1181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1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13164,'0'0'13165,"41"61"-12204,-28-41-449,2 0-384,0-1-64,5 0 1,-6-1-33,2 1-32,-3-3-801,-1-1-929,-1-1-704,-6-3-2819,7-4-4997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0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15355,'7'-3'515,"11"-6"1081,1 2 0,0 0 0,0 1 0,37-6 0,-52 11-1496,1 0-1,0 1 1,0 0-1,0 0 1,-1 1-1,1-1 0,0 1 1,0 0-1,-1 0 1,1 0-1,-1 1 1,1 0-1,-1 0 1,1 0-1,-1 0 1,0 1-1,0-1 1,0 1-1,-1 0 1,1 0-1,-1 1 1,1-1-1,-1 1 1,0 0-1,0 0 1,2 4-1,-1-2-88,-1 1-1,0-1 0,-1 0 0,0 1 0,0 0 0,0-1 1,0 1-1,-1 0 0,0 0 0,-1 12 0,0-8 14,-1 0 0,-1 1 0,0-1-1,-1 0 1,-7 21 0,-3-3-184,-1-1 1,-1 0-1,-31 42 0,47-66-677,9-1 317,18-2 33,-12-1 223,-3 2 228,-1 0 0,1 1 0,-1 1 0,0 0 0,0 0 0,0 1 0,-1 0 0,0 1 0,0 1 0,0 0 0,0 0 0,11 12 0,-20-17 48,0 0 1,-1 0 0,1 0-1,-1 0 1,0 0-1,1 0 1,-1 0 0,0 0-1,0 1 1,-1-1 0,1 0-1,0 1 1,-1-1 0,0 0-1,1 1 1,-1-1-1,0 1 1,0-1 0,0 1-1,0-1 1,-1 0 0,1 1-1,-1-1 1,0 1-1,1-1 1,-1 0 0,0 0-1,0 1 1,0-1 0,-1 0-1,1 0 1,0 0 0,-1 0-1,-2 2 1,-4 6 186,-1-1 0,-1 0 1,0-1-1,0 0 0,-13 8 0,13-9 4,-1 0 0,0-1-1,0 0 1,-1-1-1,1 0 1,-1-1-1,0 0 1,-14 2-1,22-6-343,0 1-1,0-1 0,0 0 0,-1 0 1,1 0-1,0-1 0,0 1 0,0-1 1,0 0-1,0 0 0,0 0 1,0-1-1,0 0 0,0 1 0,1-1 1,-1-1-1,1 1 0,-1 0 0,1-1 1,0 0-1,0 0 0,0 0 0,0 0 1,0 0-1,1 0 0,-1-1 0,-2-5 1,2 4-120,1 0 0,0 0 1,0-1-1,0 1 0,0-1 1,-1-8-1,2-6-922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2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13837,'0'0'12300,"61"0"-11083,-33 0-320,0 0-353,-1 0-416,-3 0-64,2 0-64,-2 0-384,-7 0-1025,-2 0-1154,-4 0-2209,-2 0-5126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2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68 4869,'0'0'16239,"4"-8"-14707,0-1-1135,-2 6-275,0 0 0,-1 0 1,1 0-1,-1 0 0,0-1 0,0 1 0,0 0 1,0 0-1,-1-1 0,0 1 0,1-4 0,-1 6-85,-1 1 1,1-1-1,0 1 0,-1-1 0,1 1 0,-1-1 0,1 1 0,0-1 1,-1 1-1,1-1 0,-1 1 0,1 0 0,-1-1 0,1 1 1,-1 0-1,0-1 0,1 1 0,-1 0 0,1 0 0,-1 0 1,0-1-1,1 1 0,-1 0 0,1 0 0,-1 0 0,0 0 1,1 0-1,-1 0 0,0 0 0,1 0 0,-2 1 0,-22 4-73,19-1 22,-1 1-1,1-1 1,0 1-1,0 0 0,0 1 1,1-1-1,0 1 1,-7 12-1,9-14 6,0-1 0,0 1 0,0 0 0,1-1 1,-1 1-1,1 0 0,0 0 0,0 0 0,0 1 0,1-1 0,-1 0 0,1 0 0,0 0 0,0 0 0,1 1 0,1 6 0,-1-9 9,1-1 0,-1 0 1,1 0-1,-1 0 0,1 0 0,0 0 0,-1-1 0,1 1 0,0 0 0,0-1 0,0 1 0,0-1 0,-1 0 0,1 0 0,0 1 0,0-1 0,0 0 0,0-1 0,0 1 1,0 0-1,2-1 0,43-8 126,-39 4-51,-1 1 0,1-1-1,-1 0 1,0-1-1,0 0 1,0 0 0,-1 0-1,0-1 1,7-10-1,30-29 131,-42 46-237,-2 26-91,-2 0-190,-3 20-1359,11-22-5584,4-18 1026,1-5-3763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3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13132,'0'0'9140,"0"11"-8686,0 119 1586,0-100-5453,0-4-4375,0-33 1398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4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10442,'0'0'14221,"52"13"-12331,-33-10-609,1 1-768,-1 0-385,3-1-64,-3-2-352,-2 0-1378,2-1-896,-8 0-1955,-2-7-2433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4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7751,'0'0'14985,"1"9"-13794,4 160 2076,-5-168-3260,1 0 0,-1 0 0,0 0 0,1 1 0,-1-1 0,1 0 1,-1 0-1,1 0 0,0 0 0,-1 0 0,1-1 0,0 1 0,0 0 0,-1 0 1,1 0-1,0-1 0,0 1 0,0 0 0,0-1 0,0 1 0,0-1 0,0 1 1,0-1-1,1 0 0,-1 1 0,0-1 0,0 0 0,0 0 0,0 0 0,0 1 1,1-1-1,-1 0 0,0-1 0,0 1 0,0 0 0,0 0 0,2-1 0,54-8 57,-45 6-78,-6 2-39,0 1-1,0-1 1,0 1-1,0 0 1,12 1-1,-17-1 50,-1 0-1,1 0 1,0 1-1,0-1 1,0 0-1,0 0 1,-1 1 0,1-1-1,0 0 1,0 1-1,-1-1 1,1 1-1,0-1 1,-1 1-1,1-1 1,-1 1 0,1-1-1,0 1 1,-1 0-1,1-1 1,-1 1-1,0 0 1,1-1 0,-1 1-1,1 0 1,-1 0-1,0-1 1,0 1-1,1 0 1,-1 0 0,0 0-1,0-1 1,0 1-1,0 0 1,0 0-1,0 0 1,0 0-1,0-1 1,0 1 0,-1 0-1,1 0 1,0 0-1,0-1 1,-1 1-1,1 0 1,0 0 0,-1-1-1,1 1 1,-1 0-1,1-1 1,-1 1-1,0 0 1,0 0 0,-3 4 132,0-1 1,0 1 0,-1-1-1,1 0 1,-1-1 0,0 1-1,0-1 1,0 0 0,-1 0-1,1 0 1,-1-1 0,-5 2 0,6-2-67,0 0 0,0-1 0,1 1 1,-1-1-1,0 0 0,0-1 0,-1 1 1,1-1-1,0 0 0,0 0 0,0-1 1,0 1-1,0-1 0,0 0 0,-5-2 1,-7-17-2203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4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7591,'0'0'14739,"10"0"-13014,277 3 4146,157-21-6964,-295 7 548,-148 11 444,-26 3-15957,14-3 6363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5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90 10250,'0'0'9048,"1"-8"-6854,0 3-1960,0 1 0,0 0 0,0 0 0,1 1 0,-1-1 0,1 0 0,0 0-1,0 1 1,0-1 0,0 1 0,1 0 0,0-1 0,-1 1 0,1 0 0,0 1 0,0-1-1,1 0 1,-1 1 0,1 0 0,-1 0 0,1 0 0,0 0 0,-1 0 0,1 1 0,0 0-1,0 0 1,0 0 0,0 0 0,0 1 0,1-1 0,3 1 0,-6 0-232,-1 0 0,0 0 0,1 0 0,-1 0 0,0 0 1,0 0-1,1 1 0,-1-1 0,0 0 0,0 1 0,0-1 1,1 1-1,-1-1 0,0 1 0,0-1 0,0 1 0,0 0 0,0 0 1,0 0-1,0-1 0,0 1 0,0 0 0,-1 0 0,1 0 1,0 0-1,-1 1 0,1-1 0,0 0 0,-1 0 0,1 0 0,-1 0 1,0 1-1,1-1 0,-1 0 0,0 0 0,0 1 0,0-1 0,0 0 1,0 1-1,0-1 0,0 0 0,0 0 0,0 1 0,-1 1 1,0 2-57,0 0 0,-1 0 0,1 0 0,-1 0 0,0 0 0,0 0 0,-1 0 0,1 0 0,-1-1 0,-5 6 0,-1 2-100,-1-2 1,0 1-1,0-1 0,-1-1 0,0 0 0,-1-1 0,0 0 1,0 0-1,-1-1 0,-18 6 0,29-12-102,3-3 220,-1 0 1,1 1 0,0-1-1,0 0 1,-1 1-1,1-1 1,0 1 0,0-1-1,1 1 1,-1 0-1,0-1 1,0 1 0,1 0-1,-1 0 1,1 0-1,-1 0 1,1 0-1,-1 0 1,1 0 0,-1 0-1,1 1 1,0-1-1,0 1 1,-1-1 0,1 1-1,3-1 1,49-6 457,-51 7-411,-1 1-1,1 0 1,0 0 0,0 0-1,-1 0 1,1 0 0,0 1-1,-1-1 1,0 1 0,1-1-1,-1 1 1,0 0 0,0 0 0,0 0-1,0 0 1,0 0 0,0 1-1,0-1 1,1 3 0,-1-1 134,1-1 1,0 1 0,-1-1-1,1 0 1,1 0 0,-1 0-1,6 4 1,-7-7-68,0 1-1,-1-1 1,1 1 0,0-1 0,0 1 0,-1-1-1,1 0 1,0 0 0,0 0 0,0 0-1,-1 0 1,1-1 0,0 1 0,0 0 0,-1-1-1,1 1 1,0-1 0,0 0 0,-1 1 0,1-1-1,-1 0 1,1 0 0,2-2 0,-1 0-10,1 1 1,-1-1-1,0 0 1,1 0 0,-2 0-1,1-1 1,0 1 0,-1-1-1,1 1 1,-1-1-1,0 0 1,0 0 0,0 0-1,-1 0 1,2-6-1,3-26-1804,-5-3-6813,-1 30 376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6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 11499,'0'0'5071,"1"12"-2588,30 153 3118,3 13-2926,-31-154-2553,-1 0-1,-2 0 1,0 0-1,-2 1 1,-6 35 0,-4-14-166,-2-2 0,-2 0 0,-2 0 0,-2-2 0,-28 46 1,-29 31-5748,46-78-936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08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51 8776,'0'0'12481,"9"-9"-11205,30-23-309,-38 31-913,0 0 0,0 0 0,0 0 0,0 1 0,0-1 0,0 0 0,0 1 0,0-1 0,0 1 0,0-1 0,0 1 0,0-1 0,0 1 0,1 0 0,-1 0 0,0-1 0,0 1 0,0 0 0,0 0 0,1 0 1,-1 0-1,0 1 0,0-1 0,2 0 0,-2 1-33,0 0 0,0 0 0,-1 0 0,1 0 0,0 0 0,-1 0 1,1 0-1,0 0 0,-1 0 0,0 0 0,1 1 0,-1-1 0,0 0 0,1 0 0,-1 0 1,0 0-1,0 1 0,0 1 0,0 4 5,0-1-1,-1 1 1,0 0 0,0-1 0,-1 1-1,-2 6 1,-1-3-11,-1 0-1,0-1 1,-1 1-1,0-2 1,-1 1-1,0-1 1,0 0 0,0 0-1,-1-1 1,-16 10-1,30-23-569,-4 6 547,-1-1 0,1 1 0,0 0-1,0 0 1,0-1 0,0 1 0,-1 0 0,1 0-1,0 0 1,0 0 0,0 0 0,0 0-1,0 0 1,0 0 0,-1 1 0,1-1-1,0 0 1,0 0 0,0 1 0,-1-1 0,1 1-1,0-1 1,0 0 0,-1 1 0,2 0-1,12 14-357,14 10 1854,-27-24-1373,0-1 0,0 1 0,0-1 0,0 0 1,0 1-1,0-1 0,0 0 0,0 0 0,0 0 0,0 0 1,0 0-1,0 0 0,0 0 0,0 0 0,1 0 0,-1-1 1,0 1-1,0 0 0,-1-1 0,1 1 0,0 0 1,0-1-1,0 0 0,0 1 0,0-1 0,0 1 0,0-1 1,-1 0-1,1 0 0,0 1 0,-1-1 0,2-2 0,-1 2-215,15-24 593,-13 11-4227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15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39 187 6278,'-7'4'3421,"-18"13"3056,18-2 2598,28-27-6390,18-23-2365,-2-1 0,-1-2 1,45-63-1,-81 101-320,0 0-1,0 0 1,0 0 0,0 0 0,0 1-1,0-1 1,0 0 0,0 0 0,0 0-1,0 0 1,0 1 0,0-1-1,0 0 1,0 0 0,0 0 0,0 0-1,0 0 1,0 0 0,1 1 0,-1-1-1,0 0 1,0 0 0,0 0 0,0 0-1,0 0 1,0 0 0,0 0-1,1 0 1,-1 1 0,0-1 0,0 0-1,0 0 1,0 0 0,0 0 0,1 0-1,-1 0 1,0 0 0,0 0 0,0 0-1,0 0 1,1 0 0,-1 0-1,0 0 1,0 0 0,0 0 0,0 0-1,0 0 1,1 0 0,-1 0 0,0 0-1,0-1 1,0 1 0,0 0 0,0 0-1,1 0 1,-1 0 0,0 0-1,0 0 1,0 0 0,0-1 0,1 29-47,-8 33-23,-13 15-1180,14-59 283,1-1 0,1 1-1,1 0 1,-3 33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0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16067,'-9'26'832,"2"0"-1,1 1 1,1 0-1,1 0 0,2 1 1,0-1-1,2 1 0,1-1 1,6 34-1,-5-51-766,0-1 1,0 0-1,1 0 0,0 0 0,1 0 1,0-1-1,10 16 0,-13-23-65,0 1 0,0 0 0,0-1 0,0 1 0,1 0 1,-1-1-1,1 0 0,-1 1 0,1-1 0,-1 0 0,1 0 0,0 0 0,-1 0 0,1 0 0,0 0 0,0 0 0,0-1 0,0 1 0,0 0 0,0-1 0,0 0 0,0 0 0,0 1 0,0-1 0,0 0 0,0 0 0,0-1 1,0 1-1,0 0 0,-1-1 0,1 1 0,0-1 0,0 0 0,0 0 0,0 1 0,0-1 0,-1 0 0,1-1 0,0 1 0,-1 0 0,1 0 0,-1-1 0,2-1 0,9-10-16,0-1-1,-2 0 0,1 0 1,-2-1-1,0-1 0,-1 0 1,0 0-1,-1 0 0,7-27 1,-14 44 16,-26 99 520,24-90-455,1 0-1,0 0 1,0 0 0,1 0 0,0 0-1,1 0 1,0 0 0,4 15 0,-5-23-88,1-1 0,-1 1 0,1 0 1,0 0-1,-1 0 0,1-1 1,0 1-1,0-1 0,1 1 1,-1 0-1,0-1 0,0 0 0,1 1 1,-1-1-1,1 0 0,-1 0 1,1 0-1,0 0 0,-1 0 1,1 0-1,0 0 0,-1 0 0,1-1 1,0 1-1,0-1 0,0 1 1,0-1-1,0 0 0,0 0 1,3 0-1,-2 0-59,1-1 0,-1 1 1,0-1-1,0 0 1,0 0-1,0 0 0,-1-1 1,1 1-1,0-1 0,0 1 1,-1-1-1,1 0 0,-1 0 1,0 0-1,1 0 0,-1-1 1,0 1-1,2-4 0,11-27-340,-3-9-137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0 16107,'3'1'508,"1"0"-1,0 0 0,-1 0 0,1 0 0,-1 0 0,0 0 0,1 1 0,-1 0 1,0 0-1,0 0 0,0 0 0,0 0 0,0 1 0,-1-1 0,4 4 0,1 2-188,0 0-1,-1 0 0,0 1 0,7 11 0,-7-6-185,0-1 0,-2 1-1,1 0 1,-2 1 0,0-1-1,0 1 1,-1-1 0,-1 1-1,-1 27 1,-3-7-55,-1 0-1,-1-1 1,-11 35 0,7-34-364,-2 0 0,-1-1-1,-30 57 1,34-77 43,0-1-1,-1 1 1,0-2-1,0 0 1,-2 0-1,0 0 1,0-1 0,-1-1-1,0 0 1,0-1-1,-18 10 1,-23 6-504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15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12043,'0'0'8238,"9"0"-6722,301-33 4489,-292 32-5963,96-4 132,123-22 0,-196 19-126,-40 8-101,-23 0-13560,11 0 3459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25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6 9385,'-1'-5'14058,"-1"22"-11438,-1 29-3016,2-12 1108,-2-1 0,-2 1 0,0-1 1,-21 64-1,36-100-265,6-9-377,-9 2-55,1 1 0,1 0 0,0 0 1,0 1-1,12-9 0,-16 14-27,-1 0 1,1 1-1,0-1 1,0 1 0,0 0-1,1 0 1,-1 0-1,0 1 1,1 0 0,-1 0-1,1 0 1,-1 1-1,11 0 1,-14 0-12,-1 1-1,1-1 1,-1 1-1,1-1 1,-1 1-1,1 0 1,-1 0 0,0 0-1,1 0 1,-1 0-1,0 0 1,0 0-1,0 0 1,0 1 0,0-1-1,0 0 1,0 1-1,0-1 1,0 0-1,-1 1 1,1-1-1,-1 1 1,1-1 0,-1 1-1,1 0 1,-1-1-1,0 1 1,0-1-1,0 1 1,0 0 0,0 2-1,0-1 63,0 0-1,0 0 1,0 1 0,0-1-1,-1 0 1,1 0-1,-1 0 1,0 1 0,0-1-1,0 0 1,0 0-1,-1 0 1,1 0 0,-4 4-1,1-3 2,0-1 0,-1 0-1,1-1 1,-1 1 0,1-1-1,-1 0 1,0 0 0,0 0-1,0 0 1,0-1 0,0 0-1,0 0 1,-1-1 0,1 1-1,0-1 1,0 0 0,0-1-1,-1 1 1,1-1 0,0 0-1,0 0 1,0 0 0,0-1-1,0 0 1,0 0 0,1 0 0,-1-1-1,1 1 1,-1-1 0,1 0-1,0-1 1,0 1 0,0-1-1,0 1 1,1-1 0,-5-7-1,8 11-117,-1 0-1,1 0 0,0-1 1,-1 1-1,1 0 1,0-1-1,0 1 0,0 0 1,-1 0-1,1-1 0,0 1 1,0-1-1,0 1 0,0 0 1,-1-1-1,1 1 1,0 0-1,0-1 0,0 1 1,0-1-1,0 1 0,0 0 1,0-1-1,0 1 0,0-1 1,0 1-1,0 0 1,1-1-1,-1 1 0,0 0 1,0-1-1,0 1 0,0-1 1,1 1-1,-1 0 1,0-1-1,0 1 0,1 0 1,-1 0-1,1-1 0,15-3-7559,-11 3 5261,5 0-4531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25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15214,'0'0'15055,"51"-13"-14927,-31 13-64,-1 0-64,-2 0 32,1 0-352,-5 0-994,1 0-2177,-5 0-2339,-2-5-5444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26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9769,'0'0'17633,"-3"4"-17057,-73 102 1049,-23 29-2321,94-134-7283,5-10 2289,0 3 3056,0-15-9938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26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11627,'0'0'11702,"5"9"-10341,4 5-921,1 0-1,0 0 1,0-1-1,2-1 1,25 22-1,-21-21-419,21 16 394,-20-10-3576,-16-17 1452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27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80 1698,'0'0'12064,"3"-6"-10558,17-22 1537,0 0 6379,-20 28-9349,1 0 0,-1-1 0,0 1-1,1 0 1,-1-1 0,0 1 0,0 0 0,1-1 0,-1 1 0,0 0 0,0-1 0,0 1 0,1 0-1,-1-1 1,0 1 0,0-1 0,0 1 0,0 0 0,0-1 0,0 1 0,0-1 0,0 1-1,0-1 1,0 1 0,0 0 0,0-1 0,0 1 0,0-1 0,0 1 0,-1 0 0,1-1-1,0 1 1,0 0 0,0-1 0,-1 1 0,1-1 0,0 1 0,0 0 0,-1 0 0,1-1 0,0 1-1,-1-1 1,-23 0 569,17 2-677,0 0 1,1 1-1,-1 0 1,1 0-1,-1 0 0,-6 4 1,7-1 31,-1 1-1,1 0 1,-1 0 0,2 0-1,-1 0 1,1 1 0,0 0-1,0 0 1,1 1 0,-1-1 0,-5 17-1,6-10 4,0 0-1,1 0 1,0 1 0,1 0-1,1-1 1,0 17-1,1-30 2,0 0-1,0 0 1,0 0-1,0 0 1,0 0-1,0 0 1,0 0-1,0 0 1,1 0-1,-1 0 1,0 0-1,1 0 0,-1 0 1,1 0-1,-1 0 1,1-1-1,-1 1 1,1 0-1,0 0 1,-1 0-1,1-1 1,0 1-1,0 0 1,-1-1-1,1 1 1,0-1-1,0 1 1,1 0-1,0-1 3,0 1-1,1-1 1,-1 0 0,0 1-1,1-1 1,-1 0 0,1-1-1,-1 1 1,0 0 0,1-1-1,3 0 1,1-2 27,0 1 0,0-1 1,0 0-1,0-1 0,-1 0 1,0 0-1,7-5 0,3-7 110,-1 1-1,-1-2 1,-1 0-1,0 0 0,-2-1 1,0-1-1,0 0 1,8-23-1,-18 40-139,-1 10 0,-2 26 0,-5 46 0,-1 42 0,7-140-2499,0 13 629,0-1 0,0 1 0,0 0 0,-1-1 1,0 1-1,-3-6 0,2 6-5636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2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62 9033,'0'0'13009,"-2"-9"-11365,-8-26-523,9 34-1063,1 0 0,0 0 0,-1 0 0,0 0 0,1 0 0,-1 0 0,1 0-1,-1 0 1,0 1 0,0-1 0,0 0 0,1 0 0,-1 1 0,0-1-1,0 0 1,0 1 0,0-1 0,0 1 0,0-1 0,0 1 0,0-1-1,0 1 1,-1 0 0,1 0 0,0-1 0,0 1 0,0 0 0,0 0 0,0 0-1,-1 0 1,1 0 0,0 1 0,0-1 0,0 0 0,0 0 0,-2 1-1,-30 17 231,23-8-235,1-1-1,0 1 1,0 1-1,1-1 1,-8 15-1,13-21-38,1 0-1,0 0 0,0 0 0,0 1 0,1-1 1,-1 0-1,1 1 0,0 0 0,0-1 0,0 1 1,1-1-1,0 1 0,0 0 0,0-1 1,0 1-1,1 0 0,0-1 0,2 9 0,-2-11 12,0 0 0,0 0 0,0 0-1,0 0 1,1 0 0,-1-1-1,0 1 1,1 0 0,0-1 0,-1 1-1,1-1 1,0 1 0,0-1 0,0 0-1,0 0 1,0 0 0,0 0-1,0 0 1,0 0 0,0-1 0,0 1-1,0-1 1,1 1 0,-1-1 0,0 0-1,0 0 1,1 0 0,-1 0-1,0 0 1,0-1 0,0 1 0,1-1-1,2 0 1,1-1 49,-1 0 0,1 0 0,0 0 0,-1-1 0,1 0 1,-1 0-1,0 0 0,0-1 0,0 0 0,-1 0 0,6-5 0,-3 0-56,-1 0 0,0 0-1,-1-1 1,0 1 0,0-1 0,-1 0-1,-1-1 1,1 1 0,-2-1 0,1 0 0,0-13-1,6-18-38,-18 79 18,2-1 1,1 2-1,3-1 0,0 1 1,6 67-1,4-73-1407,-3-21-1715,1-5-3695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54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159 264 4484,'5'-17'10465,"-7"3"-4008,1 13-6183,1-1-1,-1 1 1,0 0 0,0 0-1,0 0 1,0 0-1,1 0 1,-2 0 0,1 0-1,0 0 1,0 0-1,0 1 1,0-1 0,0 0-1,-1 1 1,1-1-1,-2 0 1,0 0-281,0 1 0,0-1 1,0 1-1,0-1 0,0 1 0,0 0 1,0 0-1,0 0 0,0 1 0,0-1 0,0 1 1,0 0-1,1-1 0,-1 1 0,0 0 1,0 1-1,1-1 0,-1 0 0,-2 3 0,-2 2-4,0-1-1,0 2 0,1-1 1,0 1-1,0 0 0,1 0 1,0 0-1,0 1 0,1 0 1,0 0-1,0 0 0,1 0 0,0 1 1,0 0-1,1-1 0,0 1 1,1 0-1,0 0 0,0 0 1,1 9-1,0-17 11,0 0 0,0 0 0,0-1 0,1 1 0,-1 0 0,0 0 1,0-1-1,1 1 0,-1 0 0,0-1 0,1 1 0,-1 0 0,0-1 0,1 1 0,-1 0 0,1-1 0,-1 1 1,1-1-1,-1 1 0,1-1 0,0 1 0,-1-1 0,1 0 0,0 1 0,-1-1 0,1 0 0,1 1 0,25-1 394,-21-2-188,1 0-1,-1 0 1,0 0-1,0-1 1,-1 0-1,8-4 1,7-11-18,-1-1 0,-2 0 1,0-1-1,-1-1 0,0 0 0,-2-2 0,-1 1 1,-1-2-1,-1 1 0,-1-2 0,0 1 0,-2-1 1,-2-1-1,5-26 0,-9 24 10,-4 25-11,-3 16-217,-1 21 19,1-1 0,1 1 0,3 0 0,3 63 1,0-16 6,-2-14 107,0-67-6,-5-32-2088,5 31 1758,-6-8-4042,-1 6-2120,3 2 358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55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9417,'-14'18'12258,"-8"14"-7248,1 2-4643,-52 58-1,59-74-197,12-15-152,-1 0 0,1 0 0,-1 0 0,1 0 0,-1 0 0,0-1-1,-6 5 1,8-7-326,0-33-13454,1 20 7832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2:56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7911,'0'0'20099,"9"9"-19154,124 115 891,-72-72-5487,-44-42-4052,-8-9 822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10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75 13475,'-7'0'844,"6"0"-644,-1 0 0,0 0 1,1 0-1,-1 0 0,1 0 0,-1 1 1,1-1-1,-1 0 0,1 1 1,-1-1-1,-2 2 0,18-1 3954,7-1-2987,202-11 2573,116 3-2771,642-37-770,-768 31-138,-209 14-19,-2 0-9,0-1 0,0 1 0,0 0 1,1 0-1,-1 0 0,0 0 0,0 0 1,0 1-1,0-1 0,0 1 1,0-1-1,0 1 0,0 0 0,0-1 1,2 3-1,-4-3-1,0 0 1,-1 1-1,1-1 1,-1 0-1,1 1 1,0-1-1,-1 0 1,1 1-1,-1-1 1,1 0-1,-1 0 0,1 0 1,0 1-1,-1-1 1,1 0-1,-1 0 1,1 0-1,-1 0 1,1 0-1,-1 0 1,1 0-1,-1 0 1,1 0-1,-1 0 0,1 0 1,-2 0-1,-15-1 387,15 1-465,0-1 1,1 1 0,-1 0-1,0 0 1,1 0-1,-1 0 1,0 1 0,1-1-1,-1 0 1,1 1-1,-1-1 1,0 1 0,1 0-1,-1-1 1,1 1-1,0 0 1,-1 0 0,1 0-1,-1 0 1,1 0-1,-2 3 1,-6 4-167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04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10154,'25'-2'13690,"9"-3"-9649,52-4-4412,8 8 122,-54 2-7371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04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12492,'0'0'13228,"60"11"-11914,-36-11-738,2 0-448,4 0-32,-10 0-96,8-4-640,0 0-1474,-7-1-1249,-1-4-2723,-1-3-4068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05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0 250 14414,'0'0'8450,"9"-6"-7708,15-10-460,0-2-1,-1 0 0,-1-2 1,0 0-1,-2-1 0,0-1 1,-2-1-1,0-1 0,21-38 1,-55 99-146,3 0 1,1 0 0,-9 52 0,17-65-882,1 0 0,-1 28 1,4-52 567,0 0 1,0 0 0,0 1 0,0-1-1,0 0 1,0 0 0,0 0 0,0 0 0,0 1-1,0-1 1,0 0 0,0 0 0,0 0-1,0 1 1,0-1 0,0 0 0,0 0-1,0 0 1,1 0 0,-1 0 0,0 1-1,0-1 1,0 0 0,0 0 0,0 0-1,0 0 1,0 0 0,1 1 0,-1-1-1,0 0 1,0 0 0,0 0 0,0 0-1,0 0 1,1 0 0,-1 0 0,0 0-1,0 0 1,0 0 0,0 0 0,1 0-1,-1 0 1,0 0 0,0 1 0,0-2-1,0 1 1,1 0 0,-1 0 0,0 0-1,0 0 1,0 0 0,1 0 0,-1 0-1,0 0 1,0 0 0,0 0 0,0 0-1,0 0 1,1 0 0,-1 0 0,0-1-1,0 1 1,0 0 0,0 0 0,0 0-1,1 0 1,3-8-9481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05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5317,'0'0'20222,"13"-1"-18893,-1 0-1130,223-11 2311,-71 8-5069,-146 4 981,27-1-6587,-31-3 211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07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0 291 9449,'0'0'10324,"5"-9"-9277,63-95 1994,27-45 1317,-92 142-4235,14-14 250,-16 71-560,-3-21 228,-8 49-1,5-50-1399,-3 52 0,16-78-5266,-1-2 588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08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12236,'0'0'6801,"10"-6"-4239,-3 1-2179,1 1-1,1 0 0,-1 0 1,0 1-1,1 0 1,0 0-1,0 1 0,-1 0 1,1 1-1,18-1 1,-21 2-337,0 0 0,-1 1 0,1-1 0,-1 1 0,1 1 0,-1-1 0,1 1 0,-1 0 0,0 0 0,0 0 0,1 1 0,-2 0 0,9 5 0,-12-6-3,1-1-1,-1 1 1,1 0 0,-1-1-1,1 1 1,-1 0-1,0 0 1,0 0 0,0 0-1,0 0 1,0 0-1,-1 1 1,1-1 0,-1 0-1,1 0 1,-1 0-1,0 1 1,0-1 0,0 0-1,0 0 1,0 1-1,0-1 1,0 0 0,-1 0-1,1 0 1,-1 1-1,0-1 1,0 0 0,0 0-1,0 0 1,0 0 0,0 0-1,0 0 1,-1-1-1,1 1 1,-3 2 0,-7 9 56,-1 0 1,0-1-1,-1-1 1,-18 13 0,-25 23-1,56-47-99,-1 0 0,1 0 0,0 1 0,0-1-1,-1 0 1,1 0 0,0 0 0,0 1-1,-1-1 1,1 0 0,0 0 0,0 1-1,0-1 1,-1 0 0,1 1 0,0-1 0,0 0-1,0 1 1,0-1 0,0 0 0,0 1-1,0-1 1,0 0 0,-1 1 0,1-1 0,0 0-1,0 1 1,1-1 0,-1 0 0,0 1-1,0-1 1,0 0 0,0 1 0,0-1 0,0 0-1,0 0 1,0 1 0,1-1 0,-1 0-1,0 1 1,17 4 182,29-4 388,-42-1-474,40-3 430,5 0-4485,-43 3-7,-3-4-2563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13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136 112 7751,'73'-112'16133,"-101"156"-13782,-44 101-2326,47-84-46,-34 128 1,51-150 9,1 0 0,2 1 0,1-1-1,3 66 1,1-99-139,1-1 0,0 0 0,0 0-1,0 0 1,1 0 0,-1 0-1,1 0 1,0 0 0,1 0 0,-1-1-1,1 1 1,0-1 0,0 0 0,0 0-1,1 0 1,-1 0 0,1-1-1,0 1 1,0-1 0,9 6 0,-9-7-543,1 0 0,-1 0 0,1-1 0,-1 1 0,1-1 0,-1 0 0,1 0 0,0 0 0,0-1 0,-1 0 0,1 0 0,0 0 0,0 0 0,-1-1 1,6-1-1,7-5-3637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14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34 10602,'5'-21'5089,"-2"8"1130,-2 24-4763,-4 34-1037,-2 0-1,-2 0 1,-2 0-1,-22 65 1,-12 61 131,42-170-549,1-1 1,0 0-1,0 0 1,0 0-1,0 0 1,0 1-1,0-1 1,0 0-1,0 0 0,0 0 1,0 0-1,0 1 1,0-1-1,0 0 1,0 0-1,0 0 1,0 0-1,0 0 1,0 1-1,0-1 1,0 0-1,0 0 1,0 0-1,1 0 1,-1 1-1,0-1 1,0 0-1,0 0 1,0 0-1,0 0 1,0 0-1,0 0 1,1 0-1,-1 1 1,0-1-1,0 0 1,0 0-1,0 0 1,0 0-1,1 0 1,-1 0-1,0 0 1,0 0-1,0 0 1,0 0-1,1 0 0,-1 0 1,0 0-1,0 0 1,0 0-1,0 0 1,1 0-1,-1 0 1,0 0-1,0 0 1,0 0-1,0 0 1,1 0-1,-1 0 1,0 0-1,0-1 1,0 1-1,17-10 85,14-17 18,-25 22-107,0 0 1,0 1 0,0-1-1,1 1 1,-1 0 0,1 1-1,0 0 1,0 0 0,0 0-1,0 1 1,9-2 0,-14 4-23,1-1 1,-1 1-1,0 0 1,1 0-1,-1 0 0,0 1 1,1-1-1,-1 1 1,0-1-1,1 1 1,-1 0-1,0-1 1,0 1-1,0 0 1,0 1-1,0-1 1,0 0-1,0 1 1,0-1-1,0 1 1,-1-1-1,1 1 1,-1 0-1,1 0 0,-1 0 1,1-1-1,-1 1 1,0 1-1,0-1 1,0 0-1,0 0 1,-1 0-1,1 0 1,0 1-1,-1-1 1,0 0-1,1 1 1,-1-1-1,0 3 1,0-2 36,0-1 0,0 0 0,0 0 0,0 0 1,0 0-1,0 1 0,0-1 0,-1 0 0,1 0 0,-1 0 1,0 0-1,1 0 0,-1 0 0,0 0 0,0 0 1,0 0-1,-1 0 0,1-1 0,0 1 0,-3 2 0,0-1 95,0 0 0,1 0 0,-1-1 0,0 0 0,-1 1 0,1-1-1,0-1 1,-1 1 0,-5 1 0,-8 0 213,0 0 0,0 0 1,-33-2-1,23-5-334,27 3-114,0 1-1,0 0 0,0 0 1,0-1-1,0 1 1,0 0-1,0-1 0,0 1 1,0-1-1,0 1 1,0-1-1,0 0 0,0 1 1,1-1-1,-1 0 0,0 0 1,0 1-1,1-1 1,-1 0-1,1 0 0,-1 0 1,1 0-1,-1 0 1,1 0-1,-1 0 0,1-1 1,17-10-12316,-4 4 1607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15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18898,'0'0'8648,"63"2"-8552,-44 2-64,-2 0-32,1-1-672,-1 3-546,-2-1-543,-4 2-1346,1-4-1345,-5-3-1602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15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34 8680,'0'0'13506,"-11"-7"-13378,3 1-115,6 4-12,0 0-1,0 1 1,0-1 0,0 0-1,-1 1 1,1-1 0,-1 1-1,1 0 1,-1-1 0,1 1 0,-1 0-1,0 1 1,1-1 0,-1 0-1,0 1 1,0 0 0,0 0-1,1 0 1,-1 0 0,0 0 0,0 0-1,0 1 1,0-1 0,1 1-1,-1 0 1,0-1 0,-4 3-1,-3 5 154,-1 0 0,1 0 0,0 1 0,-13 15 0,20-20-53,-1 1-1,1-1 1,0 1-1,0-1 1,1 1 0,-1 0-1,1 0 1,0 0 0,0 0-1,1 0 1,0 1-1,0-1 1,-1 9 0,2-12-96,0-1 1,0 0 0,0 0-1,0 0 1,1 0 0,-1 0-1,0 0 1,1 0 0,-1 0-1,0 0 1,1 0 0,-1 0-1,1 0 1,0 0 0,-1-1-1,1 1 1,0 0 0,-1 0-1,1 0 1,0-1 0,0 1 0,0 0-1,0-1 1,0 1 0,0-1-1,0 1 1,1 0 0,2 0 53,0 0 0,0 0-1,0-1 1,0 1 0,0-1 0,0 0 0,8 0 0,-2-1 116,0-1-1,0 0 0,0 0 0,0-1 1,15-6-1,-10 0-8,1 0 1,-1-1-1,18-17 1,-28 23-125,0-1 0,0 0 1,0 0-1,-1-1 1,1 1-1,-2-1 0,1 0 1,0 0-1,-1 0 0,0 0 1,3-11-1,-35 50-314,25-25 221,0 0 0,0 1 1,1 0-1,1-1 0,-1 1 0,1 0 0,-1 13 1,4 36-3655,-1-56 3383,1-1 1,-1 0-1,1 1 0,0-1 0,-1 1 0,1-1 0,0 0 0,0 0 0,0 1 0,0-1 0,0 0 0,0 0 0,0 0 0,0 0 0,0 0 0,1 0 0,-1 0 0,0-1 0,1 1 0,-1 0 0,1-1 0,-1 1 0,1-1 0,-1 1 0,1-1 0,-1 0 1,1 0-1,2 0 0,11 1-5519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24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17732,'1'-4'3088,"13"-12"-1458,-6 9-1399,0 1 0,1 0 0,-1 1 0,1-1 0,0 2 0,1-1 0,-1 2 0,1-1 0,-1 1 0,16-2 0,-2 0-202,0 2 0,1 1 0,33 2 0,-34 1-353,0 1 1,33 6 0,-46-5-43,1 0 1,-1 0-1,0 1 1,0 0-1,0 1 1,0 0-1,10 7 1,-18-11 274,-1 0 1,1 1 0,0-1-1,-1 0 1,1 1 0,-1-1 0,1 1-1,-1 0 1,0 0 0,1-1 0,-1 1-1,0 0 1,0 0 0,-1 0 0,2 3-1,-1 11-785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15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0 14189,'0'0'8996,"9"13"-8244,-1-3-601,-1 1-1,0 1 0,-1-1 1,0 1-1,-1 0 1,0 0-1,-1 1 0,0 0 1,-1-1-1,-1 1 0,2 24 1,-4-14 17,-1 0 1,-1 0 0,-2 0-1,0 0 1,-1-1-1,-1 0 1,-1 0 0,-1 0-1,-2-1 1,1 0-1,-17 24 1,-50 71 274,28-62-2820,40-46 14,0-1-1,-1 0 1,-19 11 0,11-10-6424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16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55 7911,'0'0'13571,"6"-9"-12317,-4 6-1138,1-1-1,-1 1 1,1 0 0,-1 0-1,1 0 1,0 0-1,0 1 1,0-1 0,0 1-1,1 0 1,-1 0 0,1 0-1,-1 0 1,1 1-1,0-1 1,-1 1 0,1 0-1,0 0 1,0 0-1,0 1 1,0-1 0,0 1-1,0 0 1,0 0 0,0 0-1,0 1 1,0-1-1,0 1 1,-1 0 0,1 0-1,0 1 1,0-1-1,-1 1 1,7 3 0,-7-3-110,0 0 0,0 0 0,0 0 0,0 0 0,0 1 0,0 0 0,-1-1 0,1 1 0,-1 0-1,0 0 1,0 0 0,0 0 0,0 1 0,-1-1 0,1 0 0,-1 1 0,0-1 0,0 1 0,0 0 0,0 6 0,-1-4-2,0 0 0,-1-1 0,0 1 0,-1-1 0,1 1-1,-1-1 1,0 1 0,0-1 0,-1 0 0,1 0 0,-1 0 0,-5 6-1,-5 6 38,-1-1-1,-1 0 0,-1-1 0,0 0 0,-35 23 0,8-15 88,56-52-352,-12 28 212,1-1 1,0 0-1,-1 0 1,1 1-1,0-1 0,0 1 1,0 0-1,0-1 1,0 1-1,1 0 0,-1 0 1,0 0-1,0 1 1,1-1-1,-1 0 0,1 1 1,-1 0-1,0-1 1,1 1-1,-1 0 0,1 0 1,-1 0-1,0 1 1,1-1-1,-1 1 0,3 0 1,-2 1-8,-1 0 1,0 0-1,1 0 1,-1 0-1,0 1 1,0-1-1,0 1 1,0-1-1,-1 1 1,1-1-1,-1 1 1,0 0-1,1 0 1,-1 0-1,-1 0 1,1 0-1,0 0 1,-1 0-1,1 5 1,0 11-43,-1-14 94,0-1-1,1 0 0,-1 0 1,1 0-1,0 1 0,0-1 1,2 5-1,-2-8 7,-1 0 0,1 0 1,0 0-1,-1-1 0,1 1 0,0 0 1,0-1-1,0 1 0,0-1 0,-1 1 0,1-1 1,0 1-1,0-1 0,0 0 0,0 1 1,0-1-1,0 0 0,0 0 0,0 0 0,0 0 1,0 0-1,0 0 0,0 0 0,0 0 1,0 0-1,0 0 0,0 0 0,0-1 0,0 1 1,0 0-1,0-1 0,0 1 0,0-1 1,-1 1-1,1-1 0,2-1 0,0 1-25,0-1 0,0 0 0,0-1 0,-1 1 0,1 0 0,0-1 0,-1 0 1,0 0-1,1 1 0,-1-1 0,0-1 0,0 1 0,-1 0 0,1 0 0,-1-1 0,2-3 0,2-15-2724,-3 2-3729,-2 6-3079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37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1634 13421,'0'0'5338,"0"-12"-5092,3-10 23,0 0 0,1 0 0,2 0 0,0 0 1,1 1-1,12-26 0,75-159 930,179-288-1,185-199-3355,-453 686 2030,-3 3 24,0 0-1,1 1 0,-1 0 0,0-1 0,1 1 1,0 0-1,0 0 0,0 0 0,0 1 0,0-1 1,0 1-1,1-1 0,3-1 0,-6 6-227,0-1 0,-1 1-1,1-1 1,-1 1 0,1 0 0,-1-1-1,0 1 1,1 0 0,-1-1 0,0 1-1,0 0 1,-1-1 0,1 4 0,0 1-2420,0 3-4221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37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7911,'0'0'10448,"1"12"-10059,3 61 58,-6 83 0,2 61-321,0-214-122,0 1-1,0-1 1,1 0-1,-1 1 0,1-1 1,0 0-1,0 1 1,1-1-1,-1 0 1,0 0-1,1 0 1,0 0-1,0 0 1,0 0-1,0-1 1,0 1-1,1-1 1,4 5-1,-5-6 47,1 0 0,-1 0-1,0 0 1,1 0-1,-1 0 1,1-1 0,-1 1-1,1-1 1,0 1-1,-1-1 1,1 0 0,-1 0-1,1-1 1,-1 1-1,1 0 1,0-1 0,-1 1-1,1-1 1,-1 0-1,0 0 1,1 0 0,-1 0-1,0 0 1,0-1-1,4-2 1,12-10 606,0-1-1,-1 0 1,-1-2-1,23-28 1,17-19 497,-32 42-1078,2 0 0,0 1 0,29-16 0,-7 8-2466,0 2-3414,-18 10-2821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40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90 8456,'3'-3'583,"1"-1"269,-1 1 0,1-1 0,-1 0 0,0 0 0,0 0 0,-1 0 0,1-1 0,-1 1 1,0-1-1,0 1 0,0-1 0,-1 0 0,1 0 0,-1 1 0,0-6 0,-1 9-749,-1 0 0,1 0-1,0 0 1,-1 1 0,1-1 0,-1 0 0,0 1-1,1-1 1,-1 0 0,1 1 0,-1-1-1,0 1 1,1-1 0,-1 1 0,0-1 0,0 1-1,0 0 1,1-1 0,-1 1 0,0 0-1,0 0 1,0-1 0,0 1 0,1 0 0,-1 0-1,0 0 1,0 0 0,0 0 0,0 0-1,0 0 1,1 0 0,-2 1 0,-32 5 231,24 0-348,1 0 0,0 1 1,0 0-1,0 1 0,1 0 0,1 0 0,-1 1 0,1 0 0,0 0 0,1 0 0,0 1 0,1 0 0,0 1 0,1-1 0,0 1 1,0-1-1,1 1 0,0 1 0,1-1 0,1 0 0,0 0 0,0 19 0,1-28 12,0-1 0,1 0 1,-1 0-1,0 0 0,1 0 0,-1 0 0,0-1 0,1 1 1,-1 0-1,1 0 0,-1 0 0,1 0 0,0 0 1,-1-1-1,1 1 0,0 0 0,0 0 0,0-1 0,-1 1 1,1-1-1,0 1 0,0-1 0,0 1 0,0-1 0,0 1 1,0-1-1,0 0 0,0 0 0,0 1 0,0-1 1,0 0-1,0 0 0,0 0 0,0 0 0,0 0 0,0 0 1,0-1-1,0 1 0,0 0 0,0 0 0,0-1 1,0 1-1,0-1 0,0 1 0,0-1 0,0 1 0,1-2 1,4 0 26,1-1 0,-1-1 0,0 1 1,-1-1-1,12-9 0,3-9 363,-2-1 0,0-1 0,-1 0 0,-1-2 0,18-38 0,-30 65-572,-2 10 109,1 12 24,-3-16-149,0 1 0,1-1 0,0 1 1,0-1-1,0 0 0,6 15 0,-6-20-144,0 0 0,0 1 1,0-1-1,1 0 0,-1 0 0,1 0 1,0 0-1,-1 0 0,1 0 0,2 1 0,-2-1-280,0-1-1,0 0 0,0 0 0,0 0 0,0-1 1,0 1-1,0 0 0,0-1 0,0 1 0,0-1 1,1 0-1,-1 0 0,3 0 0,10 0-5055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41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11691,'0'0'8568,"0"12"-8151,-6 416 3869,6-428-4261,0 0 0,0 1 0,0-1-1,0 1 1,0-1 0,0 0 0,0 1-1,0-1 1,0 0 0,0 1 0,0-1-1,0 1 1,0-1 0,0 0 0,0 1-1,1-1 1,-1 0 0,0 1 0,0-1 0,0 0-1,1 1 1,-1-1 0,0 0 0,0 1-1,1-1 1,-1 0 0,0 0 0,0 1-1,1-1 1,-1 0 0,0 0 0,1 1-1,-1-1 1,0 0 0,1 0 0,-1 0 0,1 0-1,-1 0 1,1 0 0,16-8 1124,13-21 544,6-18-632,37-66-1,-58 85-4050,24-60 0,-39 82-2354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41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13933,'0'0'11467,"32"53"-10186,-15-43-768,-1-2-385,-1-2-32,6 0-416,-2-1-1410,-1-3-1217,-7-2-3267,1 0-5188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43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2819,'6'-57'20456,"-6"66"-19890,6 53-521,-3 97 0,-1 5 20,-2-161-75,0-1 0,0 0 1,0 0-1,1 0 0,-1 0 0,1 1 0,-1-1 0,1 0 1,0 0-1,0 0 0,0 0 0,0 0 0,2 2 0,-3-3 38,1-1 0,-1 0 0,1 1 0,-1-1 0,1 0 0,0 1 0,-1-1 0,1 0 0,-1 0 0,1 1 0,0-1 0,-1 0-1,1 0 1,-1 0 0,1 0 0,0 0 0,-1 0 0,1 0 0,0 0 0,-1 0 0,1 0 0,0 0 0,-1-1 0,1 1 0,-1 0-1,1 0 1,0-1 0,0 1 0,3-3 217,0 0 0,0 0 0,-1-1 1,1 1-1,-1-1 0,0 1 0,0-1 0,0 0 0,4-8 0,51-110 1711,-2 3-4494,-55 116 1100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43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12236,'0'0'8359,"2"58"-7334,5-39-352,3-4-257,1 0-159,-4-2-97,4 0-96,1-3 0,-1 0-32,0 1-416,-2-3-1378,1-3-2210,-5-5-3363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47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38 8552,'8'-30'9614,"-7"24"-4291,-6 21-4570,-1 2-755,2 1 0,0 0 0,1 0 0,1 1 0,1-1 0,0 1 0,3 26 0,-2-44 9,1-1 0,-1 1 0,0-1 0,0 1 0,0-1-1,1 1 1,-1-1 0,0 1 0,1-1 0,-1 1 0,0-1 0,1 1 0,-1-1 0,1 0 0,-1 1 0,1-1 0,-1 0 0,1 1 0,-1-1 0,1 0 0,-1 0 0,1 1 0,-1-1 0,1 0 0,-1 0 0,1 0 0,-1 0 0,1 0 0,0 0 0,-1 0 0,1 0 0,-1 0 0,1 0 0,-1 0 0,1 0 0,0 0 0,-1 0 0,1 0 0,-1-1 0,1 1 0,-1 0 0,2-1 0,23-14 637,22-54 1145,-43 62-1766,0 0 1,-1 0-1,0 0 1,0 0-1,-1 0 1,0-1-1,0 1 1,0-1-1,-1-8 1,-1 16-110,-2 24-517,-1-11 532,0-2 33,0 1 0,1-1 0,0 1 0,1 12 0,15-22 50,-12-2-10,-1 0 1,0 0-1,1 0 0,-1 0 1,1 0-1,-1 0 1,0 0-1,1 0 1,-1 1-1,1-1 0,-1 0 1,0 1-1,1-1 1,-1 1-1,0 0 0,2 1 1,-3-2-2,0 0 0,0 1 0,1-1 0,-1 1 0,0-1 0,0 0 0,0 1 0,0-1 0,1 1 0,-1-1 0,0 0 0,0 1 0,1-1 0,-1 0-1,0 1 1,1-1 0,-1 0 0,0 1 0,1-1 0,-1 0 0,0 0 0,1 0 0,-1 1 0,1-1 0,-1 0 0,0 0 0,1 0 0,-1 0 0,1 0 0,-1 0 0,1 0 0,-1 0 0,1 0 0,13-11 75,8-29 68,-18 33-136,1-2-13,0-1-1,1 1 0,0 0 0,1 0 0,0 0 0,0 1 0,1 1 0,0-1 1,12-8-1,-19 16 4,-1-1-1,1 1 1,0 0 0,-1 0 0,1-1-1,0 1 1,0 0 0,-1 0 0,1 0 0,0 0-1,-1 0 1,1 0 0,0 0 0,0 0-1,-1 0 1,1 0 0,0 1 0,-1-1 0,1 0-1,0 0 1,0 1 0,-1-1 0,1 1 0,-1-1-1,1 0 1,0 1 0,-1-1 0,1 1-1,8 23-144,-11 39-125,1-51 259,-6 30-45,7-41 36,9-17 166,-9 14-140,29-45 111,-28 45-124,1 0 0,-1 0 0,1 0 1,0 0-1,-1 0 0,1 0 0,0 1 1,0-1-1,0 1 0,1-1 0,-1 1 1,0 0-1,1 0 0,-1 0 0,0 0 1,1 0-1,-1 0 0,4 0 0,-4 17-172,-2-15 179,0 0 0,-1 0 0,1 0 0,0 0 0,0 0 1,0 0-1,0 0 0,0 0 0,0 0 0,0-1 0,0 1 0,0 0 0,0 0 0,0 0 0,1 0 0,-1 0 0,0 0 1,1 0-1,-1-1 0,0 1 0,1 0 0,-1 0 0,1 0 0,0-1 0,-1 1 0,1 0 0,0 0 0,5-4 9,-1 1-1,0-1 0,0-1 1,-1 1-1,1-1 0,-1 1 0,1-1 1,-1-1-1,0 1 0,-1 0 0,6-9 1,9-7 13,-17 18-23,1 0-1,0 0 1,-1 0-1,1 1 1,0-1-1,0 1 1,1-1-1,-1 1 0,0 0 1,0 0-1,1 0 1,-1 0-1,0 0 1,1 0-1,-1 0 1,1 1-1,2-1 0,-3 2 2,-1-1 0,0 1 0,0 0 0,0-1 0,0 1 0,1 0 0,-1 0 0,-1 0 0,1 0 0,0 0 0,0 0 0,0 0 0,0 0 0,-1 0 0,1 1 0,0-1 0,-1 0 0,1 0 0,-1 0 0,0 1 0,1-1 0,-1 0 0,0 1 0,0-1 0,0 0 0,1 1 0,-2-1 0,1 0 0,0 1 0,0-1 0,-1 2 0,2 16 580,0-11-1993,-1 0-5643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18324,'7'11'1792,"6"-5"-984,3 0-287,14-5 647,5 0-144,6-1-176,0-1-296,2 1-952,-1 1-464,-1 4 728,1 2-200,-14 2-208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2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71 352,'0'0'3839,"-24"-32"3223,24 15-6788,0-2 6033,0 16-3265,0 6-623,0 18-1814,-1 4-539,0-18-60,0 1 1,1-1-1,0 0 0,0 0 0,1 1 1,0-1-1,0 0 0,5 13 1,-6-19 1,1 0 1,-1-1-1,1 1 0,-1 0 1,1-1-1,-1 1 1,1-1-1,-1 1 0,1-1 1,0 1-1,-1-1 1,1 0-1,0 1 0,0-1 1,-1 0-1,1 1 1,0-1-1,0 0 0,-1 0 1,1 0-1,0 0 1,0 0-1,0 0 0,-1 0 1,1 0-1,0 0 1,0 0-1,-1 0 0,1 0 1,0 0-1,0-1 1,-1 1-1,1 0 0,0-1 1,0 1-1,-1 0 1,1-1-1,0 1 0,-1-1 1,1 1-1,-1-1 1,1 0-1,0 0 0,29-28 1309,-26 24-996,14-18 593,-17 20-866,1 0 0,-1 0 0,1 0 0,0 1 0,0-1 0,0 0 0,0 1 0,1 0 0,-1-1 0,1 1 0,-1 0 0,1 0 0,0 0 0,0 1 0,0-1 0,0 1 0,3-2 0,-5 4-60,0-1-1,0 1 1,0-1 0,0 1 0,-1-1 0,1 1 0,0 0 0,0 0-1,-1-1 1,1 1 0,-1 0 0,1 0 0,-1 0 0,1 0 0,-1 0-1,1 0 1,-1 0 0,0 0 0,1-1 0,-1 1 0,0 0 0,0 0 0,0 1-1,0-1 1,0 0 0,0 1 0,0-1 4,0 0 0,0 0-1,0 0 1,0 0 0,0 0 0,0 0-1,1 0 1,-1 0 0,0 0 0,0 0-1,1 0 1,-1 0 0,1 0 0,-1-1 0,1 1-1,-1 0 1,1 0 0,0 0 0,-1-1-1,1 1 1,0 0 0,-1 0 0,1-1-1,0 1 1,0-1 0,1 1 0,15-5-606,-15 3 388,-1 0-1,1 0 1,-1 1 0,1-1 0,-1 0-1,1 1 1,-1-1 0,1 1-1,-1 0 1,1 0 0,0-1 0,-1 1-1,1 0 1,0 0 0,-1 0 0,1 1-1,-1-1 1,1 0 0,0 1 0,-1-1-1,1 0 1,-1 1 0,1 0 0,-1-1-1,2 2 1,1 5-7947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3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12620,'0'0'9129,"0"10"-8596,-12 103 916,-2 49-639,14-161-794,0 1 0,0-1 0,0 0 0,0 1 0,0-1 0,0 0 0,0 1 0,1-1 1,-1 0-1,1 0 0,-1 1 0,1-1 0,-1 0 0,1 0 0,0 0 0,-1 0 0,1 0 1,0 0-1,0 0 0,0 0 0,0 0 0,0 0 0,0 0 0,0 0 0,0-1 0,0 1 0,0 0 1,0-1-1,1 1 0,-1-1 0,0 1 0,0-1 0,1 0 0,-1 1 0,0-1 0,1 0 1,-1 0-1,0 0 0,1 0 0,-1 0 0,0 0 0,0-1 0,1 1 0,-1 0 0,0-1 1,3 0-1,1 0 152,1-1 0,0 0 0,-1 0 1,0 0-1,1-1 0,-1 0 0,0 0 1,0 0-1,7-7 0,0-3 69,0 0 0,17-28-1,-29 45-259,-1 0 0,1-1 1,-1 1-1,1 0 0,0 0 0,1-1 0,-1 1 0,1 0 0,-1-1 0,1 1 1,0 0-1,1-1 0,1 5 0,1-8 45,0 0 0,0-1-1,-1 0 1,1 0 0,0 0 0,-1 0 0,1-1 0,-1 1-1,1-1 1,-1 0 0,0 0 0,0 0 0,4-4 0,39-40 235,-25 24-201,-22 27-161,1-1 0,0 1 1,0-1-1,0 0 0,0 1 0,1-1 0,0 1 1,-1-1-1,2 0 0,2 8 0,0-13 122,0 0 0,-1 0 0,1-1 0,0 1 0,-1-1 0,1 0 0,-1 0 0,5-3 0,-4 1-54,1 1 0,0 0 0,1 1 1,-1-1-1,0 1 0,7-2 0,-11 4-2,0 0-1,0 0 0,0 0 0,0 0 0,0 0 0,0 0 1,0 0-1,0 0 0,0 1 0,0-1 0,0 0 0,0 1 1,-1-1-1,1 0 0,0 1 0,0-1 0,0 1 1,0 0-1,-1-1 0,1 1 0,0 0 0,0-1 0,-1 1 1,1 0-1,-1 0 0,1 0 0,0-1 0,-1 1 0,0 0 1,1 0-1,-1 0 0,0 0 0,1 0 0,-1 0 1,0 0-1,0 0 0,0 0 0,0 0 0,0 2 0,1-1 104,13 46-1435,-14-47 1310,0-1 0,1 1-1,-1 0 1,0 0 0,1 0-1,-1-1 1,1 1 0,-1 0-1,1-1 1,0 1 0,-1 0 0,1-1-1,-1 1 1,1-1 0,0 1-1,0-1 1,-1 1 0,1-1-1,0 0 1,0 1 0,0-1 0,-1 0-1,1 1 1,0-1 0,0 0-1,0 0 1,0 0 0,0 0-1,-1 0 1,1 0 0,0 0-1,0 0 1,0 0 0,0-1 0,0 1-1,-1 0 1,1 0 0,0-1-1,0 1 1,0 0 0,-1-1-1,1 1 1,0-1 0,0 1-1,-1-1 1,1 0 0,-1 1 0,1-1-1,0 0 1,-1 1 0,1-1-1,-1 0 1,1-1 0,28-40-3348,-9-8-3443,-12 15 243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3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9033,'0'0'7351,"1"11"-6380,-6 195 3610,0-28-2889,9-164-954,5-22 746,6-22-1,-6-73-2407,-8 105 917,0 1 0,1-1 0,-1 0 0,1 1 0,-1-1 0,1 0 0,0 0 0,0-1-1,0 1 1,0 0 0,0 0 0,1-1 0,-1 0 0,0 1 0,1-1 0,-1 0 0,1 0 0,-1 0 0,1 0 0,0-1 0,-1 1 0,1-1 0,0 0 0,-1 1 0,5-2-1,5 2 49,0 0 0,0-1 0,0-1 0,19-3 0,-25 2 48,0 0-1,1-1 1,-1 1-1,0-1 1,0 0-1,-1 0 1,1-1-1,9-8 1,-13 11-61,0-1 0,0 0 0,0 0 0,0 0 1,0 0-1,0 0 0,-1 0 0,1 0 0,-1-1 0,0 1 0,1 0 1,-1-1-1,0 1 0,0-1 0,-1 0 0,1 1 0,-1-1 0,1 0 1,-1 1-1,0-1 0,0 0 0,0 0 0,0 1 0,-1-4 0,1 5-43,-1 0 0,0 0-1,0 0 1,0 0 0,0 0-1,0 0 1,0 0 0,0 0-1,0 1 1,0-1 0,0 0-1,0 0 1,-1 1 0,1-1-1,0 1 1,0 0 0,-1-1-1,1 1 1,0 0 0,-1-1-1,1 1 1,0 0 0,-1 0-1,-1 1 1,-37 2-573,34-2 555,1 1 1,-1 0 0,0 0-1,1 1 1,0 0 0,0 0-1,-1 0 1,2 1-1,-1-1 1,0 1 0,-7 8-1,10-9 26,-1 0 0,1 0 0,-1 0 0,1 0 0,0 0 0,0 1 0,0-1 0,1 0 0,-1 1 0,1 0 0,0-1 0,0 1 0,0 0 0,0 0 0,1-1 0,0 1 0,-1 0 0,1 0 0,1 5 0,0-8 13,-1 1 0,1 0-1,0-1 1,0 1 0,0 0-1,0-1 1,0 0 0,0 1-1,0-1 1,1 1-1,-1-1 1,0 0 0,1 0-1,-1 0 1,1 0 0,0 0-1,-1 0 1,1 0 0,-1-1-1,1 1 1,0 0 0,0-1-1,-1 0 1,4 1-1,46 3-1885,-48-4 1441,8-1-3575,-4-7-2451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4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17617,'0'0'1793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4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10250,'0'0'8178,"1"8"-7404,5 304 1454,-8-186-1573,2-125-602,0 1 0,0 0-1,0 0 1,0 0 0,1 0 0,-1-1 0,0 1 0,1 0-1,-1 0 1,1 0 0,0-1 0,-1 1 0,1 0 0,1 1 0,-1-3 9,-1 1 0,1-1 0,-1 1 0,1-1 0,0 0 0,-1 1 1,1-1-1,-1 0 0,1 1 0,0-1 0,-1 0 0,1 0 1,0 0-1,-1 1 0,1-1 0,0 0 0,-1 0 0,1 0 1,0 0-1,0 0 0,-1 0 0,1-1 0,0 1 0,1 0 1,2-2 268,0 0 1,-1 0 0,1-1-1,0 1 1,-1-1 0,1 1 0,-1-1-1,0 0 1,6-7 0,22-32 479,-3-1 1,-1-2 0,-2 0-1,24-63 1,-6 14-1400,-42 93 27,3-7 532,-2 7-2703,-1 13-12385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5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8 156 10826,'0'0'11825,"10"-3"-10181,-3 1-1351,-1 0 0,1-1 0,-1 0 0,0 0 0,0-1 0,0 1 0,8-8 0,-12 9-223,0 1-1,0-1 1,0 0 0,0 0 0,0-1 0,0 1 0,-1 0 0,1-1 0,-1 1 0,0 0 0,1-1 0,-1 0 0,0 1 0,-1-1 0,1 0 0,0 1 0,-1-1 0,0 0 0,1 0 0,-1 0 0,0 1 0,0-1 0,-1 0 0,1 0 0,0 0 0,-2-4 0,1 6-89,1 1-1,-1-1 0,1 0 0,-1 0 1,1 1-1,-1-1 0,0 0 1,1 1-1,-1-1 0,0 0 1,1 1-1,-1-1 0,0 1 0,0-1 1,1 1-1,-1 0 0,0-1 1,0 1-1,0 0 0,0 0 0,0-1 1,0 1-1,1 0 0,-1 0 1,0 0-1,0 0 0,0 0 0,0 0 1,0 0-1,0 1 0,0-1 1,0 0-1,1 0 0,-1 1 0,0-1 1,-1 1-1,-29 18-1205,26-14 1174,1 1-1,0 0 1,0 0-1,1 1 1,-1-1-1,1 1 0,1 0 1,-4 10-1,6-15 48,-1-1 0,1 1 0,-1 0 0,1-1 0,0 1 0,0 0 0,-1 0 0,1-1 0,1 1 0,-1 0 0,0-1 0,0 1 0,0 0 0,1-1 0,-1 1 0,1 0-1,0-1 1,-1 1 0,1-1 0,0 1 0,0-1 0,0 1 0,0-1 0,0 0 0,0 1 0,0-1 0,1 0 0,-1 0 0,0 0 0,1 0 0,-1 0 0,0 0 0,1 0 0,-1-1 0,1 1 0,0 0 0,-1-1 0,1 1 0,0-1 0,1 1 0,28 3 196,58-1 1,-56-3 1,49 7 1,-81-8-132,-1 1 0,1-1 0,0 1 0,-1-1 0,1 0 0,-1 1 0,1-1 1,-1 1-1,1-1 0,-1 0 0,0 0 0,1 1 0,-1-1 0,0 0 0,1 1 1,-1-1-1,0 0 0,0 0 0,0 0 0,0 1 0,1-1 0,-1 0 0,-1 0 1,1 0-1,0 1 0,0-1 0,0 0 0,0-1 0,-3-27 477,-4 3-385,-1 1-1,-1 0 1,-20-39 0,33 63-1480,0 0-1,1 1 1,-1-1 0,1 1 0,-1 0-1,0 0 1,1 0 0,7 2-1,-7-2-1234,17 1-7183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5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12460,'0'0'7084,"0"9"-6705,0 563 8264,0-571-8302,0-12 658,-2-8-1120,0 0 1,-2 1 0,0-1-1,-1 1 1,-1 0-1,0 0 1,-2 0 0,0 1-1,-1 0 1,-14-21 0,39 36-831,1 0 1,0 1 0,20 1 0,-2-1-5953,-20-4 1261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6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1 117 11339,'0'0'11424,"8"5"-10997,27 16 27,-33-20-405,-1-1 1,1 1-1,0-1 1,0 0 0,0 0-1,0 0 1,0 0-1,-1 0 1,1 0 0,0 0-1,0 0 1,0-1-1,0 1 1,-1-1 0,1 1-1,0-1 1,0 0-1,-1 0 1,1 1 0,-1-1-1,1 0 1,0-1-1,-1 1 1,0 0 0,1 0-1,-1-1 1,2-1-1,28-41 467,-30 42-504,3-4 30,-1 0 1,0-1-1,-1 1 0,1 0 0,-1-1 1,0 0-1,-1 1 0,0-1 0,0 0 0,0-8 1,-6 13-422,-5 10 153,-6 8 94,10-7 147,1 0 1,-1 0-1,1 1 0,1 0 0,0 0 1,0 0-1,1 0 0,1 1 1,0-1-1,0 1 0,1 0 1,0 0-1,0-1 0,2 15 0,0-24-3,0 0 0,-1 1 0,1-1 0,0 0-1,-1 0 1,1 0 0,0 0 0,0 0-1,0 0 1,0-1 0,0 1 0,0 0 0,0 0-1,0-1 1,1 1 0,-1-1 0,0 1-1,0-1 1,0 1 0,1-1 0,-1 0-1,0 1 1,1-1 0,-1 0 0,0 0 0,0 0-1,1 0 1,-1 0 0,0 0 0,1-1-1,-1 1 1,2-1 0,3 0 130,0 0 0,0 0 0,0-1 0,-1 0 0,1 0 0,5-3 0,4-5-40,0 0-1,0-1 0,-2-1 1,1 0-1,-2 0 1,1-2-1,-2 0 1,20-29-1,-30 42-304,-2 9 81,-1-1 0,1 1 0,-1-1 0,0 1 0,-1-1-1,-3 8 1,3-10 163,1 0-1,0 0 1,0 0-1,0 0 0,0 0 1,1 0-1,0 1 1,0-1-1,0 0 0,1 1 1,0-1-1,0 1 1,0-1-1,1 0 1,1 9-1,0-12-75,-1-1 0,1 0 0,-1 1 1,1-1-1,-1 0 0,1 0 0,0 0 0,0 0 0,-1 0 1,1 0-1,0-1 0,0 1 0,0 0 0,0-1 0,0 0 1,0 1-1,3-1 0,20-4-5611,-15-7-685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6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10122,'0'0'11819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7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11819,'0'0'6833,"-5"15"-6528,-16 39-431,-48 142 1027,62-169-566,0-1-1,2 1 0,1-1 0,1 2 1,1 46-1,2-73-318,0 0 0,0 0 0,0 1 0,0-1-1,1 0 1,-1 1 0,0-1 0,1 0 0,-1 0 0,1 1 0,-1-1 0,1 0 0,-1 0 0,1 0 0,0 0 0,-1 0-1,1 0 1,0 0 0,0 0 0,0 0 0,0 0 0,0 0 0,0 0 0,0-1 0,0 1 0,0 0 0,3 0-1,-1-1 97,-1 1 0,1-1 0,0 0 0,0 0-1,0 0 1,-1 0 0,1-1 0,0 1-1,0-1 1,0 0 0,-1 0 0,4-1-1,7-4 402,0 0 0,-1-1 0,23-17 0,-7 0-281,23-18 26,-48 39-317,1 1-1,0-1 1,-1 1-1,1 0 1,0 0-1,0 1 1,1-1-1,-1 1 1,0 0-1,0 0 1,7 0-1,-10 1 21,1 1 0,-1 0 0,1-1 0,-1 1 0,1 0 0,-1 0 0,0 0 0,0 0 0,1 0 0,-1 0 0,0 0 0,0 1 0,0-1 0,0 0 0,0 1 0,0-1 1,0 1-1,-1-1 0,1 1 0,0-1 0,-1 1 0,1-1 0,-1 1 0,0 0 0,1-1 0,-1 1 0,0 0 0,0 2 0,0-2 44,0 1 0,0-1 1,1 0-1,-1 0 0,1 1 0,-1-1 1,1 0-1,0 0 0,0 0 1,0 1-1,0-1 0,1 0 0,-1-1 1,0 1-1,1 0 0,-1 0 0,1-1 1,0 1-1,0 0 0,3 1 0,0-2 22,1 0-1,-1 0 0,0-1 0,1 0 0,-1 0 0,0-1 0,1 1 1,-1-1-1,0 0 0,0-1 0,0 1 0,0-1 0,0 0 0,0 0 0,0-1 1,-1 0-1,8-5 0,-6 5-174,0-1 0,0 1 0,1 0 0,-1 0 0,0 1 0,1-1 0,0 2 0,0-1 0,12-1 0,-18 3 111,0 1 0,0-1-1,0 0 1,-1 1-1,1-1 1,0 0-1,0 1 1,0-1 0,-1 1-1,1-1 1,0 1-1,-1 0 1,1-1-1,0 1 1,-1 0 0,1-1-1,-1 1 1,1 0-1,-1 0 1,1 0-1,-1-1 1,0 1 0,1 0-1,-1 0 1,0 0-1,0 0 1,1 0-1,-1 0 1,0 0 0,0 0-1,0 1 1,1 36 210,-2-30-147,3 339 2836,-1-347-2828,-1 1 1,0-1-1,0 1 1,0 0 0,0-1-1,0 1 1,0-1-1,0 1 1,0-1 0,0 1-1,0-1 1,0 1-1,-1-1 1,1 1-1,0-1 1,0 1 0,0-1-1,-1 1 1,1-1-1,0 1 1,0-1 0,-1 1-1,1-1 1,-1 1-1,1-1 1,0 0 0,-1 1-1,1-1 1,-1 0-1,1 1 1,-1-1 0,1 0-1,-1 0 1,1 1-1,-1-1 1,1 0-1,-1 0 1,1 0 0,-1 0-1,1 0 1,-1 0-1,1 0 1,-1 0 0,1 0-1,-1 0 1,0 0-1,1 0 1,-1 0 0,1 0-1,-1 0 1,1 0-1,-1-1 1,1 1 0,-1 0-1,-2-2 36,1 1 0,-1 0 1,1-1-1,0 1 0,0-1 0,0 0 0,-1 1 1,2-1-1,-1 0 0,-2-3 0,-3-5-61,1 0-1,0-1 1,0 0 0,1 0 0,1 0-1,0-1 1,0 0 0,1 1-1,1-1 1,0 0 0,0-1-1,1 1 1,1 0 0,0 0-1,2-15 1,-1 24-91,0 1 1,0-1-1,1 1 1,-1-1-1,0 1 1,1-1-1,0 1 1,0 0-1,-1 0 1,1 0-1,1 0 1,-1 0-1,0 0 1,0 0-1,1 1 1,-1-1-1,4-1 1,56-24-5915,-28 14-2113,-8 0-2605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4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0 564 16203,'12'-18'3910,"29"-41"-2272,257-409 1243,-285 450-2871,-12 18-9,-1 0-1,0 0 0,0 0 1,0 0-1,0 0 0,1 0 1,-1 0-1,0 0 1,0 0-1,0 0 0,0 0 1,1 0-1,-1 0 1,0 0-1,0 0 0,0 0 1,0 0-1,1 0 0,-1 0 1,0 0-1,0 0 1,0 0-1,0 1 0,1-1 1,-1 0-1,0 0 1,0 0-1,0 0 0,0 0 1,0 0-1,1 0 0,-1 1 1,0-1-1,0 0 1,0 0-1,0 0 0,0 0 1,0 1-1,0-1 0,0 0 1,0 0-1,0 0 1,0 0-1,0 1 0,0-1 1,0 0-1,0 0 1,1 38 19,-1-33-22,-27 225 16,2-37-48,24-184-85,1-6-22,-1 1 0,0 0-1,1 0 1,0 0 0,0 0 0,0-1 0,1 1 0,-1 0 0,1 0-1,0 0 1,2 5 0,-3-8 127,0-1 1,0 0-1,0 0 0,1 0 0,-1 0 0,0 0 0,0 0 0,1 1 0,-1-1 1,0 0-1,0 0 0,1 0 0,-1 0 0,0 0 0,0 0 0,1 0 1,-1 0-1,0 0 0,0 0 0,1 0 0,-1 0 0,0 0 0,0 0 1,0 0-1,1-1 0,-1 1 0,0 0 0,0 0 0,1 0 0,-1 0 1,0 0-1,0 0 0,0-1 0,1 1 0,-1 0 0,0 0 0,0 0 1,0-1-1,0 1 0,0 0 0,1 0 0,-1 0 0,0-1 0,0 1 1,0 0-1,0 0 0,0-1 0,0 1 0,0 0 0,0-1 0,4-11-456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8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13 13261,'0'0'12673,"-8"-4"-13015,6 3 297,0-1 0,-1 1 0,1 0 0,-1 0 0,0 1 0,1-1 0,-1 0 0,0 1-1,1 0 1,-1 0 0,0-1 0,0 1 0,1 1 0,-4-1 0,1 2-4,1 0 1,0 0-1,0 0 0,0 0 1,0 1-1,0-1 0,0 1 0,1 0 1,0 0-1,-5 5 0,1-2 41,5-4 3,-1 0-1,1 0 1,0 0-1,0 1 1,0-1-1,0 0 1,0 1-1,0 0 1,0-1-1,1 1 1,-1 0-1,1 0 1,0 0-1,-1 5 1,6-6-22,0-1 0,0 0-1,1 0 1,-1 0 0,0 0 0,1 0 0,-1-1 0,1 0 0,-1 0 0,8-1 0,-7 1-6,8 0 12,0 1 0,-1 1 0,22 5 0,-32-7 27,0 1 0,0 0 0,0-1 0,0 1 0,0 0 1,-1 0-1,1 0 0,0 0 0,-1 0 0,1 1 0,0-1 0,-1 0 1,3 4-1,-3-4 11,-1 0 0,0 0 1,0 0-1,1 0 1,-1 0-1,0 0 0,0 0 1,0 0-1,0 0 0,0 0 1,0 0-1,-1 0 0,1 1 1,0-1-1,0 0 1,-1 0-1,1 0 0,-1 0 1,1-1-1,-1 1 0,1 0 1,-1 0-1,1 0 1,-1 0-1,0 0 0,0-1 1,1 1-1,-1 0 0,-1 0 1,-3 4 88,-1-1 0,0-1 1,0 1-1,0-1 1,0 0-1,-1 0 0,1 0 1,-1-1-1,1 0 0,-1-1 1,0 1-1,-10 0 0,-24 0-4296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9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66 7495,'0'0'5157,"2"-10"-1778,6-46 1986,-18 81-2569,-1 0-2960,-10 51 702,4 1 0,3 0 0,3 1 1,-1 112-1,15-180-338,3-22 58,4-24 26,-4-108-2491,-6 141 2070,0 2-461,17 15-667,-14-12 1266,0 0-1,0 0 1,1-1 0,-1 1-1,0-1 1,0 0 0,1 0-1,-1 0 1,1 0 0,-1 0 0,1-1-1,-1 0 1,1 1 0,-1-1-1,1-1 1,-1 1 0,1 0-1,-1-1 1,1 0 0,4-1-1,1-1 144,-1 0 0,0 0-1,1-1 1,-1 0-1,-1-1 1,15-9 0,-9 3 40,-1 0 0,0-1 0,-1-1 1,0 1-1,0-2 0,-2 0 1,15-26-1,-19 29-206,0 0-1,0 0 1,-1-1 0,-1 0-1,0 0 1,0 0 0,-1 0-1,-1 0 1,0 0 0,-1 0-1,-1-17 1,1 28-9,0 0 0,0 1-1,0-1 1,0 0 0,0 1 0,-1-1-1,1 1 1,0-1 0,0 0 0,0 1-1,-1-1 1,1 1 0,0-1-1,-1 1 1,1-1 0,0 1 0,-1-1-1,1 1 1,-1-1 0,1 1 0,-1-1-1,1 1 1,-1 0 0,1-1 0,-1 1-1,1 0 1,-1 0 0,0-1 0,1 1-1,-1 0 1,1 0 0,-1 0 0,0 0-1,1 0 1,-1-1 0,1 1 0,-1 0-1,0 1 1,1-1 0,-1 0-1,0 0 1,1 0 0,-1 0 0,1 0-1,-1 1 1,1-1 0,-1 0 0,-1 1-1,-25 18-523,13-3 628,1 0-1,0 1 1,1 0 0,0 1-1,2 0 1,0 1 0,-11 32 0,21-50-71,-1 0 0,1 0 0,0 1 0,0-1 1,0 0-1,0 0 0,0 0 0,0 1 0,0-1 1,0 0-1,0 0 0,0 0 0,1 1 0,-1-1 0,1 0 1,-1 0-1,0 0 0,1 0 0,0 0 0,-1 0 1,1 0-1,0 0 0,0 0 0,-1 0 0,1 0 0,0 0 1,0 0-1,0-1 0,0 1 0,0 0 0,0-1 1,0 1-1,0 0 0,0-1 0,1 0 0,-1 1 0,0-1 1,0 0-1,2 1 0,7 1 25,0-1 0,0 0 0,1 0 0,10-2 0,15 2 12,-33 0-43,0-1-1,0 1 0,0 0 1,0 0-1,0 0 0,0 0 1,0 0-1,0 0 0,0 1 1,0 0-1,-1-1 1,1 1-1,-1 0 0,1 0 1,-1 1-1,0-1 0,0 0 1,0 1-1,0-1 0,0 1 1,0 0-1,-1 0 0,1 0 1,1 5-1,-2-3 16,0-1 0,-1 1 0,0-1 0,0 0 0,0 1 0,0-1-1,-1 1 1,1-1 0,-1 0 0,0 1 0,-1-1 0,1 0 0,-1 0 0,1 0 0,-1 0 0,-1 0-1,-3 5 1,6-8 18,-1-1 0,1 0 0,-1 0-1,1 1 1,0-1 0,-1 1 0,1-1-1,0 0 1,-1 1 0,1-1 0,0 1-1,-1-1 1,1 1 0,0-1 0,0 1-1,-1-1 1,1 1 0,0-1 0,0 1 0,0-1-1,0 1 1,0-1 0,0 1 0,0-1-1,0 1 1,0 0 0,0-1 0,0 1-1,0-1 1,0 1 0,0-1 0,0 1-1,1-1 1,-1 1 0,0-1 0,0 1-1,1-1 1,-1 1 0,0-1 0,1 0-1,-1 1 1,1 0 0,26 0-1113,-9-2-761,3 1-2559,-1 0-2862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3:59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3299,'-3'46'11668,"-4"-1"-8029,-3 40-1281,7-26-816,0-34-1021,2-1-1,1 1 1,4 28 0,-4-52-562,0 1 0,0-1 1,0 0-1,1 1 0,-1-1 1,1 0-1,-1 0 0,1 0 1,-1 0-1,1 1 0,0-1 1,-1 0-1,1 0 0,0 0 1,0 0-1,0 0 0,0-1 1,0 1-1,0 0 1,0 0-1,0-1 0,0 1 1,0 0-1,0-1 0,3 1 1,-5-27-8416,-5 4 2028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0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11147,'0'0'9993,"62"-14"-8936,-28 13-577,1-2-383,0-1-450,-5-1-3651,-3-1-8936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0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9001,'0'0'7959,"9"2"-6304,42 5 1318,52 1 0,-18-10-2685,-8-11-4008,-62 7-839,-10-1-2210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0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11787,'0'0'11627,"62"2"-9833,-32-7-577,-1 1-833,5-1-320,0 4-224,-4 0-1441,-4-1-1794,-4 0-5158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3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11339,'0'0'14173,"9"-2"-13554,19-2-470,-1 1 0,0 2-1,1 0 1,-1 2-1,33 5 1,-58-6-175,0 1 0,0-1 0,-1 1 0,1 0 0,0-1 0,0 1 0,-1 0 0,1 0 0,0 0 0,-1 0 0,1 1 1,-1-1-1,0 0 0,1 1 0,-1-1 0,0 1 0,0-1 0,0 1 0,0-1 0,0 1 0,0 0 0,1 2 0,-2-1 9,1 1 0,-1-1 0,0 0 1,0 1-1,0-1 0,0 0 0,0 0 0,-1 1 0,0-1 0,1 0 0,-3 6 0,-3 4 38,0 1 1,-1-2-1,0 1 0,-15 18 0,-34 39 164,-1 0-323,24-22-2813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3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 12332,'0'0'12070,"-5"10"-11707,-8 25-297,1 1 0,2 0 1,1 1-1,2-1 1,2 1-1,-1 53 0,7-88-2684,3-7 169,2-12-1783,-4-6-1416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3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14286,'0'0'8648,"48"-1"-7175,-22 2-416,6 0-673,-2 2-255,0-1-97,-6-1 0,-5 1-96,-6 1-641,-4 2-768,-9 0-2019,0-1-2786,-13 1-6214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4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0 205 15567,'0'0'6918,"62"3"-4772,-27-5-416,3-4-1025,1 1-545,0 1-128,0 0-513,-3 4-1633,-4-2-1121,-1-1-3203,-6-2-2915</inkml:trace>
  <inkml:trace contextRef="#ctx0" brushRef="#br0" timeOffset="1">605 1 15439,'0'0'1532,"-9"2"-214,2 0-1172,-1 0-1,1 1 1,0 0-1,0 0 1,0 1-1,0 0 1,0 0-1,1 0 1,0 1-1,0 0 0,0 0 1,0 0-1,1 1 1,0 0-1,-7 11 1,5-6 139,1 0 0,1 1 0,0 0 1,0 0-1,1 0 0,1 0 0,0 1 0,1-1 1,0 1-1,0 20 0,2-29-390,0 1 1,1-1-1,-1 1 0,1-1 1,0 1-1,0-1 0,1 1 1,-1-1-1,1 0 0,0 0 0,0 0 1,1 0-1,4 7 0,-4-8-419,1 0-1,-1 0 0,0-1 1,1 0-1,-1 1 0,1-1 1,0-1-1,0 1 0,0 0 1,0-1-1,0 0 0,0 0 1,0 0-1,0 0 0,0-1 0,0 0 1,8 0-1,12 0-6041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47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21061,'6'0'1696,"5"1"-1184,2-1-208,10 0 688,3 0-280,5 0-288,5 0-47,0-3-201,0 0-64,-5-2-592,-2-1-529,-13-1 841,-1-3-104,-10-20-144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4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0 15663,'0'0'4804,"-54"36"-4291,35-12 320,-5 4 96,3 0-257,3 0-384,1-2-159,6-6-1,1-2-32,-1-7-64,2-3 0,3-7-449,4-1-1761,-5-14-7207,1-7-1345</inkml:trace>
  <inkml:trace contextRef="#ctx0" brushRef="#br0" timeOffset="1">1 31 11018,'0'0'14830,"71"19"-13452,-43-7-642,2 0-511,0 2-161,-4-3-32,2 0-801,-4-4-1441,-7-4-1442,0-3-2690,-6 0-928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4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15791,'0'0'9161,"28"51"-7880,-24-30-256,1 6-385,-5 0-351,0 8-193,-5 2-32,-16 3-64,-9 4-96,0-4-993,-5-4-1057,-1-9-2435,8-9-5861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5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12716,'0'0'9257,"56"3"-7431,-25-3-225,9 0-160,3-3-608,0-1-641,-2 2-160,-6 2-96,-1 0-1217,-12 0-705,-7 0-1089,-9 0-2562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5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11819,'0'0'9930,"77"10"-8233,-42-10-448,10 0-512,-2 0-609,4 0-448,0 0-2851,-6-4-6054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6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167 101 7783,'3'-9'4207,"1"-2"-3211,12-35 2168,-11 11 3150,-20 47-5487,1 12-510,1 0-1,1 1 1,2 0-1,0 1 0,2 0 1,0 1-1,2 0 1,1 0-1,2 0 0,-2 39 1,6-22-201,1-1 1,3 0 0,1 0-1,2 0 1,25 78-1,-23-91-81,-2 0-1,-1 1 0,-1 0 1,-2 1-1,-1-1 0,-3 63 1,-1-85 79,-1-1 1,0 1 0,0-1 0,-1 0 0,0 0 0,0 0 0,-1 0 0,0 0 0,-1-1 0,1 0-1,-1 0 1,-12 13 0,7-10 9,0 0-1,-1 0 1,0-1 0,0-1-1,-1 0 1,0 0-1,-15 6 1,13-9-851,14-5 626,0 0 0,0 0 0,-1 0-1,1 0 1,0 0 0,0 0 0,0 0-1,0 0 1,-1 0 0,1 0 0,0 0-1,0 0 1,0 0 0,-1 0-1,1 0 1,0 0 0,0-1 0,0 1-1,0 0 1,-1 0 0,1 0 0,0 0-1,0 0 1,0 0 0,0 0 0,0-1-1,-1 1 1,1 0 0,0 0 0,0 0-1,0 0 1,0 0 0,0-1 0,0 1-1,0 0 1,0 0 0,0 0 0,0 0-1,-1-1 1,1 1 0,0 0 0,0 0-1,0 0 1,0-1 0,0 1 0,0 0-1,0 0 1,1 0 0,-1-1 0,0 1-1,0 0 1,0 0 0,0 0 0,0 0-1,0-1 1,0 1 0,0 0 0,0 0-1,0 0 1,1 0 0,-1 0 0,0-1 0,6-8-6621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08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129 100 3267,'0'0'11323,"8"-5"-10095,27-14 496,-34 18-1475,0 1 1,1-1-1,-1 1 1,0-1-1,0 0 1,1 0-1,-1 0 1,0 1-1,0-1 0,0 0 1,0 0-1,0-1 1,0 1-1,0 0 1,-1 0-1,1 0 1,0-1-1,-1 1 0,1 0 1,-1 0-1,1-1 1,-1 1-1,1-1 1,-1 1-1,0 0 1,0-1-1,0 1 1,0-1-1,0 1 0,0-1 1,0 1-1,0 0 1,-1-1-1,1 1 1,0-1-1,-1 1 1,1 0-1,-1-1 0,0 1 1,-1-2-1,0 0-136,0 1-1,0 0 1,0 0-1,-1 0 1,1 0-1,-1 1 1,1-1-1,-1 1 1,0-1-1,0 1 1,0 0-1,1 0 1,-1 0-1,0 0 1,-5 0-1,2 1-124,0 0 0,0 0-1,1 1 1,-1 0-1,0 0 1,0 0-1,1 1 1,-1-1 0,0 2-1,1-1 1,0 0-1,0 1 1,-1 0 0,2 0-1,-1 1 1,0-1-1,1 1 1,-1 0 0,1 1-1,0-1 1,1 1-1,-1-1 1,1 1 0,0 0-1,0 0 1,0 0-1,1 1 1,-1-1 0,1 1-1,1 0 1,-1-1-1,1 1 1,-1 8 0,2-12 16,0-1 1,0 0 0,1 0 0,-1 0-1,0 0 1,0 0 0,1 0 0,-1 0-1,0 0 1,1 0 0,-1 0 0,1 0-1,0 0 1,-1 0 0,1 0-1,0 0 1,-1-1 0,1 1 0,0 0-1,0 0 1,0-1 0,0 1 0,0 0-1,0-1 1,0 1 0,1 0 0,2 0 32,0 0 0,0 0 0,0 0 0,0 0 0,0-1 0,0 1 0,8-2 0,-3 1 44,1-1 0,-1 0 1,1-1-1,-1 0 0,0 0 0,12-6 1,-7 0 118,-1-1 1,1 0-1,-2-1 1,1-1-1,-1 0 1,16-21 0,-24 88-2139,-4-55 1775,0 1 0,0-1 0,1 0 0,-1 1 0,1-1 0,-1 0 0,1 1 0,-1-1 0,1 0 0,0 0 0,0 0 0,0 0 1,0 1-1,0-1 0,0 0 0,0 0 0,0-1 0,0 1 0,0 0 0,0 0 0,0 0 0,1-1 0,-1 1 0,0-1 0,2 1 0,37 5-8669,-14-6-1364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0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146 101 5381,'74'-72'12750,"-45"44"-5454,-41 60-5449,-79 102-1452,-16 27-288,76-113-2518,27-42 604,0-22-9307,4-1 4019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0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12139,'0'0'13587,"7"0"-12909,-2 1-559,1-1 1,0 1 0,-1 1 0,0-1 0,1 1 0,-1 0-1,0 0 1,1 0 0,7 6 0,51 36 296,-2-1-386,-40-31-302,37 21-2460,-19-17-4113,-16-10-2674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3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140 121 2530,'10'-24'8277,"-8"20"-7561,0-1 0,1 0 0,-2 1 0,1-1 0,-1 0-1,1 0 1,-1 0 0,-1 0 0,1 0 0,-1 0 0,0 0 0,0 0 0,0 0 0,-2-5 0,2 9-656,0 0 0,-1-1 1,1 1-1,-1 0 0,0 0 1,1 0-1,-1 1 1,0-1-1,0 0 0,1 0 1,-1 0-1,0 0 0,0 1 1,0-1-1,0 0 0,0 1 1,0-1-1,0 1 0,0-1 1,0 1-1,-1-1 0,1 1 1,0 0-1,0 0 0,0 0 1,0-1-1,-1 1 0,1 0 1,0 0-1,0 1 1,0-1-1,0 0 0,-1 0 1,1 0-1,-2 2 0,-1-2-74,1 2-1,-1-1 1,0 0 0,1 1-1,-1 0 1,1 0-1,0 0 1,0 0 0,-5 4-1,-1 4 5,1 1 1,0 0-1,0 0 0,1 0 0,1 1 0,0 0 0,0 1 0,1-1 0,1 1 0,0 0 0,-2 15 1,2-1 141,0 1 1,2-1 0,1 1-1,4 40 1,-1-56 4,0 0 0,1-1-1,0 1 1,1 0 0,0-1 0,1 0 0,0 0 0,1 0 0,0-1-1,14 17 1,-36-50-3091,-4-8-3605,-1 5-39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3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5125,'0'0'16079,"68"-15"-14093,-44 10-737,8 3-768,-6 2-385,-2 0-64,2 0-417,-2 0-1985,-9 0-4068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48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18788,'-2'16'1584,"-3"8"-1144,2 5-216,-1-2 769,3 12-345,-2 4-312,1 0-144,-1 0-192,2-5-152,-2-6-344,2-5-168,-1-7-353,-3-6 441,-4-8 184,-2-2-192,-4-4-136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5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78 6758,'71'-78'16165,"-78"98"-13384,-4 10-2989,-2-3 213,0-1 0,2 2-1,0-1 1,2 1 0,2 1 0,0 0-1,2 0 1,-2 41 0,7-66-20,0-1 0,1 0 0,0 1 0,-1-1 1,1 1-1,1-1 0,-1 0 0,0 0 0,1 0 0,0 1 0,-1-2 1,1 1-1,0 0 0,1 0 0,-1-1 0,0 1 0,1-1 1,0 1-1,-1-1 0,1 0 0,0 0 0,0 0 0,0-1 0,0 1 1,0-1-1,1 0 0,5 2 0,-2-1-450,-1 0 1,1-1-1,-1 0 1,1 0-1,0-1 1,8 0-1,-10 0-479,0 0 1,0-1-1,0 0 0,0 0 1,-1 0-1,1-1 0,0 0 1,5-2-1,10-9-5035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5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1 3299,'0'0'17163,"-5"8"-16330,-30 45-177,-82 94 1,95-134-2743,21-13 1805,0 0-1,1 1 0,-1-1 1,0 0-1,1 0 1,-1 0-1,0 0 0,1 0 1,-1 0-1,0 0 1,1 0-1,-1 0 0,0 0 1,1-1-1,-1 1 1,0 0-1,1 0 0,-1 0 1,0-1-1,1 1 1,-1-1-1,1 1 0,-1 0 1,1-1-1,-1 1 1,1-1-1,-1 1 0,1-1 1,-1 1-1,1-1 1,-1 1-1,1-1 0,0 0 1,-1 0-1,-2-16-6028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6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9929,'0'0'11595,"60"47"-10185,-42-35-449,9 2-257,-7-4-351,3 2-257,-1-2-32,-7 0-353,0 0-1120,-4-3-2146,-7-4-2627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6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8264,'0'0'13164,"14"48"-11690,-13-28-674,-1 5-351,4 0-289,-2 4-64,2-1-32,-2-1-64,1 0-576,-1-3-1090,2-3-1345,2-8-1473,-6-4-2915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6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10922,'0'0'2659,"4"10"-620,60 214 5856,-56-186-7385,-1 0 1,-3 0-1,-1 1 1,-2 50-1,-3-76-458,0 1 0,0-1 0,-1 0 0,-1 0 0,0 0 0,-12 22 0,12-27-407,0-1-1,0 0 0,-1 0 1,0-1-1,-8 9 1,10-12-339,-1 0 1,1 0 0,0-1 0,-1 1-1,0-1 1,1 0 0,-1 0 0,0 0-1,0-1 1,-9 3 0,-4-3-4640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7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178 285 15855,'0'0'7132,"0"-9"-5701,0 7-1396,0 1 1,0-1-1,0 0 1,0 0 0,0 0-1,0 0 1,-1 0-1,1 0 1,-1 0-1,1 0 1,-1 0 0,0 1-1,1-1 1,-1 0-1,0 0 1,0 1-1,0-1 1,-3-2 0,1 3-34,0-1 1,0 1-1,0 0 1,0 0 0,0 0-1,0 0 1,0 1 0,-1-1-1,1 1 1,0 0 0,-1 0-1,1 0 1,0 0-1,-6 2 1,3-1 0,0 1 1,0 0-1,0 0 0,0 1 0,0 0 0,1 0 1,-1 0-1,1 0 0,0 1 0,0 0 0,0 0 1,0 1-1,1-1 0,0 1 0,0 0 0,0 0 1,0 0-1,1 1 0,0 0 0,0-1 0,0 1 1,1 0-1,0 0 0,-3 12 0,5-17 2,0 0 0,0-1-1,0 1 1,0 0 0,1 0 0,-1 0 0,0 0-1,0-1 1,0 1 0,1 0 0,-1 0-1,1 0 1,-1-1 0,0 1 0,1 0-1,-1-1 1,1 1 0,-1 0 0,1-1 0,0 1-1,-1-1 1,1 1 0,0-1 0,-1 1-1,1-1 1,0 1 0,0-1 0,-1 0-1,1 1 1,0-1 0,1 0 0,34-1 214,-26-2-161,1 0 0,0-1 0,-1 0 0,15-8 0,-3-4-4,0 0 0,-1-2-1,-1 0 1,-1-1 0,0-2 0,-2 1-1,0-2 1,-1 0 0,-1-1 0,-2-1 0,0 0-1,-1-1 1,14-47 0,-43 86 1046,7 4-951,1 0 1,0 1-1,2 0 0,0 0 1,1 1-1,1-1 1,1 1-1,0 1 1,2-1-1,0 0 1,3 37-1,-1-53-160,0 0 0,1 0-1,-1 1 1,1-1 0,0 0 0,0 0-1,0 0 1,1 0 0,0 0-1,2 4 1,13 9-3014,-16-16 2363,1 0 0,-1-1 0,1 1 0,0-1 0,-1 1 0,1-1 0,0 1 0,-1-1 0,1 0 0,0 0 0,-1 0 0,1 0 0,2 0 0,12-4-6929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7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1 13741,'0'0'9556,"-2"10"-8542,-5 12-679,-1-1 0,-1-1-1,0 0 1,-1 0 0,-2 0 0,-20 27 0,7-12-301,18-24-79,-1 0-1,0-1 1,0 0 0,-15 13-1,23-22-64,0-1 0,0 1 1,-1-1-1,1 0 0,0 1 0,-1-1 0,1 0 0,0 1 0,-1-1 0,1 0 0,-1 0 0,1 1 0,-1-1 0,1 0 0,0 0 0,-1 0 0,1 0 0,-1 1 0,1-1 0,-1 0 0,1 0 0,-1 0 0,1 0 0,-1 0 1,1 0-1,-1 0 0,1 0 0,-1-1 0,1 1 0,-1 0 0,1 0 0,-1-1 0,-3-15-5961,3-6-827</inkml:trace>
  <inkml:trace contextRef="#ctx0" brushRef="#br0" timeOffset="1">10 19 10698,'0'0'11787,"41"59"-10089,-24-41-353,5 4-288,-1-4-608,5 2-321,-2-1-96,-3-1-64,1-4-1378,-3-4-608,-4-3-2178,-2-7-1217,-6 0-3075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7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13613,'0'0'9513,"18"66"-8104,-8-39-288,-9 2-192,3 3-512,-4 2-257,0-2-64,0 0-64,0-2-897,0-4-1858,0-11-3266,-5-5-7080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19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11403,'-6'5'2466,"6"-2"65,0-1-642,17-1-447,7 1 255,8-2-31,9 0-577,9 0-481,5 0-255,-7 0-129,1-2-192,-10 1 0,-7 1-705,-6 0-960,-11 0-1570,-12 1-1281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0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7719,'0'0'10410,"56"5"-7687,-20-5-833,5 0-673,4-5-545,1 0-480,-1-1-192,-4 2-1569,-4-3-3588,-9 1-6278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49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15819,'-1'-7'306,"1"0"1,1 0-1,-1 0 0,1 0 0,1 1 0,-1-1 0,1 0 0,0 0 0,0 1 0,1-1 0,5-8 1,-3 6 58,1 0 0,1 1 0,-1 0 0,1 0 0,1 0 0,14-11 0,1 3 90,0 1 0,1 1 0,0 2 0,50-19 0,-42 19-280,1 2 0,1 1 1,-1 2-1,49-4 0,-61 9-156,-1 2-1,0 0 0,0 1 1,0 1-1,0 1 0,0 1 0,0 0 1,36 14-1,-52-16-18,1 0 0,-1 0 0,-1 0 0,1 0 0,0 1 0,0 0 0,-1 0 0,0-1 0,1 2 0,-1-1 0,0 0 0,-1 1 0,1-1 0,2 5 0,-4-5 1,0 0 1,0 0-1,0 0 1,0 0-1,-1 0 1,1 0 0,-1 0-1,0 0 1,0 0-1,0 1 1,0-1-1,0 0 1,-1 0-1,1 0 1,-1 0-1,0 0 1,0 0-1,0 0 1,-1 0 0,-2 4-1,-3 5 11,-1 0 0,0-1 0,-1 0 0,0-1 0,-1 0 0,0 0 0,-13 8 0,0 0 2,-1-2 1,-36 19-1,44-28-370,0 0 0,0-2 0,-30 7 0,11-3-989,26-5 882,6-2-155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1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9513,'0'0'11221,"-9"1"-11253,6-1 41,-1 0 1,1 1-1,0 0 0,-1 0 0,1 0 0,0 0 0,-1 0 0,1 1 0,0-1 1,0 1-1,0 0 0,0 0 0,1 0 0,-1 0 0,-2 3 0,0 1 59,1 0 0,0 0 0,0 0 0,0 0 0,1 1 0,0-1 0,0 1 0,-2 8 0,-2 7 15,2 0-1,0 1 1,2 0-1,1 0 1,0 0-1,2 0 1,0 0-1,2 0 1,7 38-1,8 11-62,42 115 0,-58-184-15,7 24 176,-1-1 0,-2 2-1,0-1 1,-2 0 0,-1 55-1,-3-74 74,0-1 0,0 1 0,-1 0 0,-1-1 0,1 1 0,-1-1 0,0 0 0,-1 0 0,0 0 0,0-1 0,0 1 0,-1-1 0,-6 7 0,7-8-139,-1 1 0,0-1 0,0 0 0,-1 0 0,0-1-1,1 1 1,-1-1 0,-1 0 0,1-1 0,-1 0 0,1 0 0,-1 0 0,0-1 0,-10 3 0,9-5-873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1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99 8104,'0'0'9208,"8"-8"-6736,25-23-662,-32 31-1717,-1 0 0,0 0-1,1 0 1,-1-1 0,1 1 0,-1 0 0,0-1 0,1 1 0,-1 0 0,0-1-1,1 1 1,-1 0 0,0-1 0,0 1 0,1-1 0,-1 1 0,0 0 0,0-1 0,0 1-1,0-1 1,0 1 0,1-1 0,-1 1 0,0-1 0,0 1 0,0-1 0,0 1-1,0-1 1,0 1 0,-1-1 0,-12-2 489,-18 9-717,24-2 187,1 0 0,0 0 0,0 1 0,0-1 0,0 2 0,1-1 0,0 0-1,0 1 1,0 0 0,1 0 0,0 1 0,0-1 0,1 1 0,-1-1 0,1 1 0,1 0 0,-1 1 0,1-1 0,1 0 0,-1 1 0,1-1 0,0 15 0,2-20 3,-1 0-1,0-1 1,1 1-1,-1 0 0,1-1 1,0 1-1,0 0 1,-1-1-1,1 0 0,0 1 1,0-1-1,0 1 1,1-1-1,-1 0 1,0 0-1,0 0 0,1 1 1,-1-1-1,1 0 1,-1-1-1,1 1 0,-1 0 1,1 0-1,-1-1 1,1 1-1,0-1 0,-1 1 1,1-1-1,0 0 1,0 0-1,-1 0 1,1 1-1,0-2 0,-1 1 1,4 0-1,2 0 148,0-1 0,0 1-1,0-1 1,0 0 0,0-1-1,0 0 1,0 0 0,7-3 0,-2-2 45,-1-1 0,0 0 1,0-1-1,0 0 0,-1 0 1,0-1-1,9-13 0,-15 19-211,0-1-1,0 0 0,-1 0 1,0 0-1,0 0 0,0 0 1,-1-1-1,0 1 0,0-1 1,0 1-1,-1-1 0,0 0 1,0 0-1,0 0 0,-1 0 1,1 0-1,-1 0 0,-1 0 0,-1-7 1,-19-6-916,21 19 811,-1-1-1,0 1 1,1-1 0,-1 1-1,0-1 1,0 1 0,1-1 0,-1 1-1,0 0 1,0-1 0,0 1 0,0 0-1,0 0 1,1 0 0,-1 0 0,0 0-1,0 0 1,0 0 0,0 0 0,0 0-1,0 0 1,1 0 0,-1 1 0,0-1-1,0 0 1,0 0 0,1 1 0,-1-1-1,0 1 1,-1 0 0,2-1-110,0 1-1,-1 0 1,1-1-1,0 1 1,0 0 0,-1 0-1,1-1 1,0 1-1,0 0 1,0 0 0,0-1-1,0 1 1,0 0-1,0 0 1,0-1 0,0 1-1,0 0 1,0 0-1,1-1 1,-1 1 0,0 0-1,0 0 1,1-1-1,-1 1 1,1 0-1,-1-1 1,0 1 0,1-1-1,-1 1 1,1 0-1,0-1 1,0 1 0,23 13-10434,-10-13 257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2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27 4132,'1'-10'3346,"-3"-7"8467,-1 20-7918,-3 12-3587,2-4-10,1 0 0,0 0 0,1 1 1,1-1-1,-1 1 0,2-1 0,0 1 0,0-1 0,4 21 0,-3-22-432,1 0 1,1 0-1,0 0 0,0-1 0,1 1 1,7 13-1,-4-15-1413,-1-6-4129,0-2-853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3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29 5958,'6'-9'4733,"7"-10"5458,-10 19-7036,-6 13-3073,-9 16-9,-1 0 0,-2-1 0,-1-1 0,-23 31 0,12-18-27,11-12-56,10-18-166,1 0 0,-1-1-1,-1 1 1,-13 14-1,20-24-28,0 0 0,-1 0 0,1 0 0,0 0 0,-1 0-1,1 0 1,0 0 0,-1 0 0,1-1 0,0 1 0,-1 0 0,1 0-1,0 0 1,-1 0 0,1 0 0,0 0 0,-1-1 0,1 1-1,0 0 1,0 0 0,-1 0 0,1-1 0,0 1 0,0 0 0,-1-1-1,1 1 1,0 0 0,0 0 0,0-1 0,-1 1 0,1 0-1,0-1 1,0 1 0,0 0 0,0-1 0,0 1 0,0 0 0,0-1-1,0 1 1,0 0 0,0-1 0,0 1 0,0 0 0,0-1-1,-5-24-3972,4 20 2123,-4-18-4805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4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10890,'0'0'13933,"66"45"-12747,-52-32-386,9 3-415,-4 2-257,1 0-128,-1 2-1089,-2 0-1762,-4-5-4228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5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12 299 8968,'-12'6'11946,"17"-9"-7912,5-5-4196,26-26 1991,15-13-1229,-3-2 0,-1-2-1,41-61 1,-101 180-1390,-13 29 776,24-89-1,1 1-1,0-1 0,1 1 0,-1-1 1,2 1-1,-1-1 0,1 1 1,0-1-1,5 15 0,4-4-823,-1-1-2348,-6-2-4723,-3-11 249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5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1 128 9833,'0'0'12764,"13"3"-11210,13 0-916,1-2 0,-1 0 0,0-2 0,1-1 0,25-5-1,203-25 648,-147 21-1196,177-40 0,-263 45-562,-1-1 0,23-10-1,-58 15-10171,-1 2 2173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6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12716,'0'0'10687,"0"13"-10083,-1 43 421,-10 58 0,8-96-578,0-7-198,1 0 1,1 0 0,0 0-1,0 0 1,1 0-1,2 15 1,-2-25-224,1-1-1,0 1 1,0 0 0,0-1 0,0 1 0,-1 0 0,1-1 0,0 1 0,0-1 0,0 1-1,0-1 1,0 0 0,0 1 0,0-1 0,1 0 0,-1 0 0,0 0 0,0 0 0,0 0-1,0 0 1,0 0 0,0 0 0,0 0 0,0 0 0,0-1 0,1 0 0,34-6 379,-33 7-404,4-2-8,1 0 1,-1 0 0,1 1-1,-1 0 1,1 1 0,0-1-1,0 2 1,-1-1-1,10 2 1,-15-1-5,0 0 0,1 0 1,-1 0-1,0 0 0,1 1 0,-1-1 0,0 1 0,0-1 0,0 1 0,0 0 1,-1-1-1,1 1 0,0 0 0,-1 0 0,1 0 0,-1 1 0,0-1 1,0 0-1,0 1 0,0-1 0,0 0 0,0 1 0,0-1 0,-1 1 1,1-1-1,-1 1 0,0-1 0,0 1 0,0 0 0,-1 4 0,1-4 38,-1 0-1,1 1 0,-1-1 0,0 0 0,0 0 0,-1 0 1,1 0-1,-1 0 0,1 0 0,-1-1 0,0 1 0,0 0 1,0-1-1,0 0 0,-1 1 0,1-1 0,-1 0 0,1 0 1,-1 0-1,0 0 0,0-1 0,1 1 0,-1-1 0,0 0 1,-1 0-1,-4 2 0,-1-1 114,0 1 1,0-1-1,1 0 0,-1-1 1,0 0-1,0-1 1,0 0-1,-17-2 0,24 2-206,0-1-1,-1 0 0,1 0 1,0 0-1,0 0 0,0 0 0,-1 0 1,1 0-1,0-1 0,1 1 1,-1-1-1,0 0 0,0 0 1,1 1-1,-1-1 0,1 0 1,-2-3-1,-1-15-3677,4 19 3371,0 0 1,1 0-1,-1-1 1,1 2-1,-1-1 1,1 0-1,-1 0 1,1 0-1,-1 0 1,1 0-1,0 0 1,-1 0-1,1 1 1,0-1-1,0 0 1,0 1-1,0-1 1,1 0-1,13-7-6156,6-1-4147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6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13997,'0'0'15471,"56"1"-14991,-41-1-287,-2-2-129,0-2-64,2 1-545,-6-1-1281,1-1-2081,-5 1-3653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7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63 1986,'0'0'13303,"2"-8"-11098,0-4-1162,1-7-131,-2-4 5802,-4 22-6592,1 1-1,0 0 1,0 0-1,-1 0 1,1 0-1,0 1 1,-1-1-1,1 1 0,0-1 1,0 1-1,-4 1 1,-3 4-126,0-1-1,1 2 1,-1-1 0,1 1-1,1 0 1,-1 1 0,1-1-1,1 1 1,-9 14 0,11-17 4,0 0-1,1 1 1,0-1 0,0 1-1,0-1 1,1 1 0,0 0 0,0 0-1,1 0 1,-1 1 0,1-1-1,0 0 1,1 0 0,0 1 0,0-1-1,0 0 1,2 8 0,-1-13 8,0 1-1,1 0 1,-1-1 0,1 1 0,0-1 0,-1 1 0,1-1 0,0 0 0,0 0-1,0 1 1,0-1 0,0-1 0,0 1 0,0 0 0,0 0 0,0-1 0,0 1-1,0-1 1,0 0 0,1 0 0,-1 0 0,0 0 0,0 0 0,3 0-1,56-6 480,-47 2-329,-1-2 0,0 1 0,0-2-1,0 1 1,-1-2 0,0 0 0,-1 0 0,1-1-1,-2-1 1,1 1 0,-1-2 0,-1 0 0,0 0-1,0 0 1,11-21 0,-24 40-218,0 2-1,1-1 1,0 0-1,0 0 1,1 1-1,-1 15 1,3-21-146,0 0 1,0-1-1,0 1 1,1 0-1,-1-1 1,1 1-1,0 0 1,0-1-1,3 7 1,-2-8-382,-1 1 1,1-1-1,0 0 1,-1 0 0,1 1-1,0-1 1,0-1-1,0 1 1,1 0-1,-1 0 1,0-1 0,1 1-1,-1-1 1,6 2-1,6 1-8958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4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6 18636,'0'0'44,"0"-1"-1,0 1 1,0 0 0,0 0 0,0 0-1,0 0 1,0-1 0,0 1-1,0 0 1,0 0 0,0 0 0,0-1-1,0 1 1,0 0 0,0 0-1,0 0 1,0 0 0,0-1 0,0 1-1,0 0 1,0 0 0,0 0-1,0 0 1,-1 0 0,1 0 0,0-1-1,0 1 1,0 0 0,0 0-1,0 0 1,0 0 0,-1 0 0,1 0-1,0 0 1,0 0 0,0-1-1,0 1 1,-1 0 0,1 0 0,0 0-1,0 0 1,0 0 0,0 0-1,-1 0 1,1 0 0,-12 3 669,-14 9 270,12-2-710,1 0 0,0 0 0,1 1 0,0 1 0,0 0 0,2 1 0,-15 19 0,3 3-19,-33 68 1,36-62-6,-24 80 0,36-96-177,2 0 0,0 0 0,2 0 0,-1 45 0,4-63-128,0-1 1,1 0 0,0 1-1,0-1 1,0 0 0,1 0-1,0 0 1,0 0 0,1 0-1,-1 0 1,8 10 0,-8-12-35,1-1 0,0 0 0,0-1 0,0 1 0,0 0 0,1-1 0,-1 0 0,1 1 1,-1-1-1,1-1 0,0 1 0,0-1 0,-1 1 0,1-1 0,0 0 0,0 0 0,1-1 0,-1 1 1,4-1-1,28 0-330,1-4-163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29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72 264 5317,'0'0'5867,"10"-7"-3321,-7 5-2536,59-46 5530,-58 44-5061,0 1 0,-1-1 0,1 1 0,-1-1 0,0 0 0,0-1-1,0 1 1,-1 0 0,0-1 0,1 1 0,-2-1 0,1 0 0,0 0 0,-1 0 0,1-8 0,-2 12-454,0 0 0,0 0 1,-1 1-1,1-1 0,0 0 1,-1 0-1,1 1 0,-1-1 0,1 0 1,0 1-1,-1-1 0,0 0 1,1 1-1,-1-1 0,1 1 1,-1-1-1,0 1 0,1-1 0,-1 1 1,0 0-1,1-1 0,-1 1 1,0 0-1,0-1 0,0 1 0,1 0 1,-1 0-1,0 0 0,0 0 1,0 0-1,1 0 0,-1 0 1,0 0-1,0 0 0,0 0 0,1 0 1,-1 0-1,0 1 0,0-1 1,0 0-1,-1 1 0,-36 13-473,26-6 247,0 1 0,0 0 0,1 1 0,0 1 1,-10 12-1,17-18 154,-1 0-1,1 1 1,0 0-1,0-1 1,1 2 0,-1-1-1,1 0 1,1 1 0,-1-1-1,1 1 1,0 0 0,-1 13-1,3-20 43,0 1 0,0 0 0,0 0 0,0 0 0,0-1 0,1 1 0,-1 0 0,0 0 0,1-1 0,-1 1 0,0 0-1,1 0 1,-1-1 0,1 1 0,-1-1 0,1 1 0,-1 0 0,1-1 0,0 1 0,-1-1 0,1 1 0,0-1 0,-1 1 0,1-1-1,0 0 1,0 1 0,-1-1 0,1 0 0,0 0 0,0 0 0,-1 1 0,1-1 0,0 0 0,0 0 0,0 0 0,-1 0 0,1 0 0,0 0-1,0 0 1,0-1 0,-1 1 0,1 0 0,0 0 0,0-1 0,0 1 0,-1 0 0,1-1 0,0 1 0,0-1 0,40-21 152,-24 7 57,0-2 0,-1 0 0,-1-1 0,0 0 0,-2-1 0,0-1 0,-1 0 0,-1-1 0,-1 0 0,-1 0 1,-1-1-1,8-34 0,-23 79-305,0-3-16,1 1 1,1-1 0,-4 25 0,9-31 338,-1 0 0,2 0 1,0 0-1,3 18 0,12 9-1995,-14-37 708,0-1-1,0 0 1,0 0-1,1 0 0,-1-1 1,1 1-1,0 0 1,-1-1-1,6 3 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32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13 3748,'-11'3'1569,"-4"-1"-416,10-2-384,3 0-577,4-2-192,3 0 0,5-2-352,-3-1-737,4 1-1218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33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8 9033,'0'0'14216,"3"-3"-13901,2-1-70,-7 9 27,-17 24 300,-33 39 292,-31 42-607,79-106-1154,4-4 659,-1 0 0,1 0-1,0 0 1,-1 0 0,1 0-1,0 0 1,0 0-1,-1 0 1,1 0 0,0 0-1,-1-1 1,1 1 0,0 0-1,0 0 1,-1 0-1,1 0 1,0 0 0,0 0-1,-1-1 1,1 1 0,0 0-1,0 0 1,0 0-1,-1-1 1,1 1 0,0 0-1,0 0 1,0-1 0,0 1-1,-1 0 1,1 0 0,0-1-1,0 1 1,0 0-1,0-1 1,0 1 0,0 0-1,0 0 1,0-1 0,-2-12-5976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33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12684,'0'0'12332,"47"61"-11147,-29-44-352,1-2-353,3-1-288,1 2-160,-1-2 64,-3 0-128,-2 0-608,-4 2-866,-2-2-640,-5-1-1858,-5-4-2017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33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12332,'0'0'11563,"20"53"-11595,-16-20 96,-4 2 0,6 2-32,-6-1-224,0-6-641,5-2-1441,-3-8-2050,4-6-4773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52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32,'17'-7'9494,"3"-1"-5914,223 2-76,67 1-2919,137 5 609,42 0-135,-256 9-237,275 4-598,-471-13-219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54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3812,'0'0'9096,"10"-3"-8114,2-1-870,5-3 314,0 1-1,1 2 0,-1-1 1,1 2-1,24-2 0,182 16-400,-15 0-28,595-34-755,-541 12-1874,-114 6-1447,-87 2-255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4:56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12556,'0'0'9780,"-4"11"-9764,-2 26 1,0 1 1,3 1-1,1 51 0,-9 108 747,17-225-22,4-14-711,-1 1 0,-2-2-1,-2 1 1,-1-1 0,-4-69 0,0 109-30,-9 83-476,8-25 497,-2 1-1,-13 63 0,15-107 786,7-39-65,7-47-214,-7-95-1660,5 269 1045,-5-63-371,1 51 0,-7-64-442,0 35-2667,-2-20-4656,2-24-1802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5:02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2579 3908,'0'0'9038,"-11"-11"-4832,19 4-4066,0 1 0,1 0-1,0 1 1,0 0 0,0 1-1,0-1 1,20-4 0,33-17-89,-12-1-24,-28 17 19,0-2 0,29-21 1,74-48 59,-87 57-84,361-249 202,-263 161-201,38-26-14,-104 91 14,10-7-21,95-80 0,-118 87-5,3 3 0,78-44 1,29-19 15,18-40 52,2-1 191,134-53-127,-123 82-72,134-101 296,-214 142-67,-46 29-200,87-43 1,-74 51-53,-38 21 11,-1-3 0,-1-2 0,53-39-1,-88 57-416,4-4-1904,-13 10 2165,-1 1 1,0 0 0,0-1-1,0 1 1,0-1 0,0 1-1,0-1 1,0 1 0,0-1-1,0 1 1,0 0-1,0-1 1,0 1 0,0-1-1,0 1 1,0-1 0,0 1-1,-1-1 1,1 1 0,0 0-1,0-1 1,0 1 0,-1 0-1,1-1 1,0 1 0,0-1-1,-1 1 1,1 0-1,0 0 1,-1-1 0,1 1-1,-1 0 1,1 0 0,0-1-1,-1 1 1,0 0 0,-4-5-7476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5:03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724 37 10314,'-11'-5'309,"-5"-1"-234,-1 0-1,0 1 0,0 1 1,-1 0-1,1 1 1,-1 1-1,0 1 0,1 0 1,-1 2-1,0 0 0,0 1 1,1 0-1,-21 7 0,10 1 45,0 1 0,1 2 0,0 1 0,1 1 0,1 1 0,0 1 0,1 2 0,1 0 0,1 1 0,1 2 0,1 0 0,-28 39 0,35-43-52,1 0-1,0 0 1,2 1 0,0 1-1,1 0 1,1 0 0,1 1-1,1 0 1,1 0 0,0 1-1,2-1 1,1 1 0,0 0-1,2-1 1,0 1 0,1 0-1,2 0 1,5 24 0,-5-36-39,0 0 1,1 0 0,0-1 0,0 0-1,1 0 1,0 0 0,1 0 0,0-1-1,1 0 1,-1 0 0,1 0 0,1-1-1,13 11 1,-8-10 73,0 0-1,1 0 1,-1-1 0,1-1-1,1-1 1,-1 0 0,1 0-1,24 3 1,-12-4 45,0-2-1,0 0 1,-1-2 0,1-1-1,0-2 1,0 0 0,0-1-1,-1-2 1,0-1 0,34-13-1,-26 3 28,0-1-1,0-1 0,-2-2 1,-1-1-1,-1-1 0,0-2 1,-2-1-1,-1-1 0,-1-1 0,-2-2 1,0 0-1,36-66 0,-53 84-166,-1-1 0,-1 1 0,0-2 1,0 1-1,-2-1 0,1 1 0,-2-1 0,2-19 0,-4 27-73,0 0 1,0 0-1,0 0 1,-1 0-1,0 0 1,0 0-1,0 0 1,-1 1-1,0-1 1,0 0-1,0 1 1,-1 0-1,0-1 1,0 1-1,0 0 1,-1 0-1,0 1 1,1-1-1,-2 1 1,1 0-1,-9-7 1,-3 2-765,-1 0 0,0 1 0,0 1-1,-1 1 1,0 0 0,0 1 0,0 1 0,-1 1 0,-33-2 0,-32 1-6783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49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1 17188,'0'0'117,"0"0"0,1 1 0,-1-1 1,0 0-1,1 1 0,-1-1 1,0 1-1,0-1 0,1 0 0,-1 1 1,0-1-1,0 1 0,0-1 0,0 1 1,0-1-1,1 0 0,-1 1 1,0-1-1,0 1 0,0-1 0,0 1 1,0-1-1,0 1 0,0-1 0,-1 1 1,1-1-1,0 1 0,0-1 0,0 0 1,-1 1-1,-8 17 868,5-11-9,-108 179 2278,-71 84-3257,163-240-597,17-22 8,5-6 19,9-9-745,17-23-172,-1-1 1,32-48 0,-27 35 186,90-134-4079,-82 119 5328,-29 43 760,-7 9-318,0 0-1,1 1 1,0-1 0,0 1-1,0 0 1,1 0-1,0 1 1,7-6-1,-13 11-335,0 0-1,0 0 0,1 0 0,-1-1 0,0 1 0,0 0 0,0 0 0,1 0 1,-1 0-1,0 0 0,0 0 0,0 0 0,1-1 0,-1 1 0,0 0 0,0 0 1,1 0-1,-1 0 0,0 0 0,0 0 0,1 0 0,-1 0 0,0 0 1,0 0-1,1 0 0,-1 0 0,0 0 0,0 1 0,1-1 0,-1 0 0,0 0 1,0 0-1,1 0 0,-1 0 0,0 0 0,0 1 0,0-1 0,0 0 0,1 0 1,0 12 1474,-9 19 47,8-30-1514,-12 42 348,2 0-1,1 1 1,3-1-1,1 2 1,3 70-1,4-87-611,-1 32-1182,-1-54 1225,0 0 1,-1 0-1,0-1 1,0 1-1,0-1 1,-1 1-1,-4 9 1,-2-2-429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5:05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62 10666,'0'0'3918,"-3"-8"-2482,-2-4-1331,-4-6 2062,6 49-734,5 6-1270,2 0 0,2 0-1,13 50 1,-9-51-25,-2 1-1,-2 0 1,2 52-1,-8-89-3,2-31 450,-1-1 1,-2 1-1,-6-38 1,-1-41-505,8-54-245,11 225-475,-1-14 671,-6-12-31,12 163-59,-15-185 71,-1-10-1,0 1 1,1-1-1,-1 0 0,0 1 1,0-1-1,-1 0 0,1 0 0,-1 1 1,0-1-1,1 0 0,-1 0 1,-1 0-1,1 0 0,0 0 0,-4 5 1,5-53 1861,13-226-1099,-14 162-1644,0 308 460,-3 44 463,2-232 39,-2-15 166,-1-18 107,5-402-1128,3 479 539,3 0 0,13 61 0,0 0-1907,-10 0-3378,-9-70 1612,0-3-2563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6:33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6790 488 5541,'-8'-4'523,"-55"-22"143,0 2-1,-2 4 0,-97-18 1,17 3 1119,-57-17-1496,-395-48-1,296 75-169,-455-45 717,-749-16 204,1412 83-905,-144-2-100,0 10 1,-438 68 0,97 60-5,412-83-31,-225 101 1,331-123 106,2 3 0,-106 74 1,138-85-69,0 1 1,1 1 0,2 2 0,0 0 0,1 1 0,2 1-1,-30 50 1,42-61-38,1 1 0,0 0 0,1 0 0,1 1 0,1 0-1,0 0 1,1 0 0,0 0 0,2 0 0,0 1 0,2 23 0,2-16 0,1-1 0,1 1 1,2-2-1,0 1 0,1-1 1,1 0-1,16 28 0,4-2-3,3-1 0,2-1-1,2-2 1,1-2 0,3-1 0,51 41-1,-32-35-42,2-4 0,1-2-1,3-2 1,106 47 0,295 93 35,-332-132 4,183 62 32,537 113 0,-405-146 15,4-19 1,593-1 0,148-78 326,-873-2-335,540-107 1,-279-31 5,-491 128-36,-1-5 1,-2-3 0,-2-4 0,94-66 0,-159 97 69,-2-1 0,0 0 0,0-2 0,-2 0 0,0-1 0,-1-1 0,24-36 0,-33 42-17,-1 1-1,0-1 1,-1 0 0,0-1-1,-1 1 1,0-1-1,-1 0 1,-1 0 0,0 0-1,-1 0 1,0 0-1,-1-1 1,-1 1-1,-5-26 1,1 18 60,-1 0 0,-2 1-1,0 0 1,-1 0 0,-1 1 0,-1 0 0,-14-19-1,-12-13-36,-53-57 0,11 25-16,-3 4 0,-3 3 0,-4 4 0,-3 3 0,-3 5 0,-133-68 0,97 68-524,-3 7 0,-2 5 0,-3 6 0,-220-44 0,57 33-2978,155 32-566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49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68 11371,'0'0'1468,"20"0"1222,36-5-1404,100-23 0,-140 24 1571,-293 9-550,276-5-2222,40 0-80,20 1-178,-26 1-186,-1-2 1,47-6-1,-143 5 1097,25-2-654,-96 10 274,392-16-908,-189 9 27,-87-12 907,4 8-359,0 0 0,-1 2 0,1-1 0,-1 2 0,-18 0 0,27 1-94,-1 1 0,1 0 0,0 0 0,0 1 0,0-1 0,0 1 0,0 1 0,0 0 0,1 0 0,-1 0 0,1 0 0,0 1 0,-8 6 0,12-8-916,-1 1-451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03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2550 359 2402,'6'-76'4810,"-4"56"-3887,0 0 0,-1 0 0,-1 0 0,-3-25 0,2 39-896,0 0-1,-1 0 1,1 1-1,-1-1 1,-1 0-1,1 1 1,-1 0 0,0-1-1,0 1 1,0 0-1,-1 1 1,0-1-1,0 0 1,0 1-1,0 0 1,-1 0 0,1 0-1,-10-5 1,-4 0-26,-1 0 1,0 1-1,-1 1 0,1 1 1,-1 1-1,0 0 1,-1 2-1,-33-3 1,-170 9 19,220-3-23,-100 9 11,0 5 0,-123 33 1,-196 79 63,285-75 21,3 6 0,3 6 0,2 6 0,-123 88 0,212-127-34,1 1 0,2 3 0,2 1 0,1 2-1,1 1 1,2 1 0,3 2 0,-36 62 0,56-86 6,1 1 0,0 0 0,1 0 0,1 1 0,1-1 0,1 1 0,0 1 0,2-1 0,0 0 0,1 1-1,1-1 1,0 1 0,6 27 0,-4-33-54,1 0-1,1 0 0,0 0 0,1-1 1,0 1-1,1-1 0,1 0 0,0-1 1,0 0-1,1 0 0,1 0 0,0-1 1,1 0-1,0-1 0,1 0 0,0-1 1,0 0-1,22 13 0,11 0 57,1-1-1,80 25 1,104 15 214,-115-32-228,39 9-75,2-7 0,285 19-1,122-43 290,-465-14-208,0-3 0,-1-5 0,165-47-1,-176 35-45,-2-4-1,-1-4 0,131-76 0,-177 89 108,-1-1-1,-2-2 0,0-1 1,-2-2-1,0-1 1,-3-1-1,0-2 0,-2-1 1,-1 0-1,21-40 1,-38 58-34,-1 0 0,0-1 1,-1 0-1,0 0 0,-2 0 0,0-1 1,0 0-1,-2 0 0,0 0 0,-1 0 1,-1 0-1,0 0 0,-1 0 0,-1 0 1,-1 0-1,0 0 0,-2 1 0,1-1 1,-2 1-1,0 0 0,-1 1 1,-1-1-1,0 2 0,-1-1 0,-20-24 1,-10-7 2,-2 2 0,-78-64 0,-107-66-558,171 135 25,1 1-485,-46-35-1591,90 64 861,0 0 0,0-1 0,-12-17 0,8 1-5965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1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14574,'0'0'4580,"91"9"-3171,-31-11-512,17-6-544,1-2-257,8 2-64,-6 2-32,-9 3 0,-4 0-481,-16 2-416,-10 1-864,-11 0-225,-10-4-1185,-12-5-3940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1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637 0 9897,'0'0'7725,"-8"5"-7527,-259 114 607,87-40 733,154-67-1234,-63 31 516,83-40-752,1 0 1,0 1 0,-1 0 0,1 0-1,0 0 1,1 0 0,-1 1 0,1 0-1,0 0 1,0 0 0,-5 11 0,8-14-66,0-1 1,1 1-1,-1 0 1,1-1-1,-1 1 1,1 0-1,0-1 1,0 1-1,0 0 1,0 0 0,0-1-1,0 1 1,0 0-1,0-1 1,1 1-1,-1 0 1,1-1-1,-1 1 1,1 0-1,0-1 1,0 1-1,-1-1 1,1 1 0,0-1-1,0 1 1,1-1-1,-1 0 1,0 0-1,0 1 1,1-1-1,-1 0 1,0 0-1,1 0 1,-1 0-1,1-1 1,1 2 0,8 3 63,-1-1 0,1 0 0,0-1 0,16 3 0,-13-3 27,219 42 679,-76-25-7226,-106-16 672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2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75 5926,'0'0'3224,"3"-10"-101,7-36 195,-8 28 4185,-4 60-6911,-3 0 0,-10 47 0,-3 21 653,14-78-929,-19 276 1151,9-341-3586,-2-16-4812,-2 1 1,-43-81-1,35 83 7350,0 2 4740,26 43-4849,-1 1 0,0-1 0,1 0 1,-1 1-1,1-1 0,-1 0 0,1 0 0,-1 1 1,1-1-1,0 0 0,-1 0 0,1 0 0,0 0 1,0 1-1,0-1 0,-1 0 0,1 0 0,0 0 1,0 0-1,0 0 0,0 0 0,1-1 1,19 1 4810,-9 2-5467,89 8 2595,-26-1-3389,1-4-6947,-46-4 1046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3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13805,'0'0'7057,"-4"9"-6565,-11 24-323,2 2 1,2-1-1,1 2 1,1-1-1,2 1 0,2 1 1,-1 41-1,6-75-249,0 0 0,0 1 0,1-1 0,-1 0 0,1 1 0,0-1 0,0 0 0,0 0 0,0 0 0,1 0 0,-1 0-1,1 0 1,0 0 0,0 0 0,0-1 0,0 1 0,0-1 0,1 1 0,-1-1 0,1 0 0,-1 0 0,1 0 0,0 0-1,0-1 1,0 1 0,0-1 0,0 0 0,0 0 0,0 0 0,1 0 0,-1 0 0,5 0 0,0 0-734,0 0 0,1 0 0,0-1 0,-1 0 0,1-1 0,-1 0 1,1 0-1,-1-1 0,0 0 0,0 0 0,1-1 0,6-3 0,21-14-6206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3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1 11979,'0'0'7367,"-52"29"-6758,31-6-129,-3 3-127,-2 5-225,1-1-32,1-1-32,2-2 0,7-4-32,3-5 0,3-7-32,4-4-705,3-7-1537,0-17-6310</inkml:trace>
  <inkml:trace contextRef="#ctx0" brushRef="#br0" timeOffset="1">0 8 12780,'0'0'9001,"65"59"-7528,-40-36-864,-1 0-353,4 2-192,0-2 0,-7-1-448,1-3-994,0-5-1312,-3-6-1506,-2-5-1153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3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13357,'0'0'6817,"8"8"-5435,6 5-972,-1 1-1,-1 1 0,1 0 0,13 24 0,-22-32-390,0 0 0,0 1 1,-1 0-1,0 0 0,-1 0 0,0 0 0,0 0 0,0 0 0,-1 0 1,0 1-1,-1-1 0,0 0 0,0 1 0,-3 14 0,-1-8-136,-1 0 0,0-1 0,-1 0 0,-1 0-1,0 0 1,-1 0 0,-15 18 0,1-3-1596,-2-1 1,-30 27-1,29-34-3054,9-11-4372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20364,'-4'9'1433,"0"5"-1257,1-2-312,6-1-200,3-1 496,4-3-224,-3 2-152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0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54 17172,'-2'-3'2408,"15"6"-1384,7-5-455,6 2 2703,9-3-2488,3-2-336,4-1-976,-2-1 672,-11-6-216,-8-4-144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4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11531,'0'0'12364,"13"0"-10944,59-2 254,84 2 21,-130 1-1973,0 1 1,0 2-1,47 12 0,-48-2-2402,-22-12-1202,-16-1-9858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4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10890,'0'0'12140,"79"22"-10667,-31-22-288,5-1-256,3-4-320,-8 2-449,-1-1-128,-10 4-32,-3 0-1505,-10 0-1122,-7 0-2658,-4 0-3683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5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422 41 10378,'14'-13'1985,"22"-15"4662,-71 64-4848,-58 39-1172,39-34-185,3 3 0,-48 51 1,94-88-449,0-1 0,0 1 0,1 0 0,-1 0 1,2 0-1,-5 11 0,7-16-10,0 0 1,1-1-1,-1 1 1,0 0-1,1 0 1,-1 0-1,1 0 0,0 1 1,0-1-1,0 0 1,0 0-1,0 0 1,0 0-1,0 0 1,1 0-1,-1 0 0,1 0 1,-1 0-1,1 0 1,0 0-1,0 0 1,0-1-1,0 1 1,0 0-1,0 0 0,0-1 1,1 1-1,-1-1 1,1 1-1,1 1 1,11 4-20,-1-1 1,1 0 0,28 7-1,-26-9-52,-1 0 1,0 1-1,0 1 0,-1 1 0,21 12 0,-32-17 58,0 1 1,0-1 0,-1 1-1,1-1 1,0 1-1,-1 0 1,0 0-1,0 0 1,0 0-1,0 0 1,-1 0-1,1 1 1,-1-1-1,1 1 1,-1-1 0,0 1-1,-1-1 1,1 1-1,-1-1 1,1 1-1,-1 0 1,0-1-1,0 1 1,-1 0-1,1-1 1,-1 1 0,0 0-1,-2 5 1,-4 6 92,-1 0 1,0 0-1,-1-1 1,-1 0-1,0 0 1,-1-1-1,0-1 1,-20 17 0,10-7 170,-4 1 68,-22 25 139,45-44-442,-1-1-1,1 0 1,0 0-1,0 1 0,0-1 1,0 1-1,1 0 1,-1 0-1,1-1 0,0 1 1,0 0-1,1 0 1,-1 5-1,1-8-47,0 0 1,0 0-1,0 0 0,1-1 0,-1 1 1,0 0-1,1 0 0,-1 0 0,1 0 0,-1 0 1,1-1-1,0 1 0,-1 0 0,1 0 1,0-1-1,-1 1 0,1-1 0,0 1 1,0 0-1,-1-1 0,1 1 0,0-1 1,0 0-1,1 1 0,31 10-803,2 3-29,-33-12 804,0 0 1,0 0-1,0 0 1,0 1 0,-1-1-1,1 1 1,0 0-1,-1-1 1,0 1 0,0 0-1,0 0 1,0 0-1,0 0 1,-1 0-1,1 0 1,-1 0 0,0 0-1,1 0 1,-1 0-1,-1 0 1,1 0 0,0 0-1,-1 0 1,0 0-1,1-1 1,-1 1-1,0 0 1,-1 0 0,-1 3-1,-5 10 145,0 0-1,-1-1 1,-20 24-1,19-24 138,-34 41 776,-26 37 991,64-84-1813,1 0 1,0 0-1,0 1 0,1 0 1,1 0-1,-1 0 1,2 0-1,-3 14 0,5-22-153,0 1-1,1 0 0,-1-1 0,1 1 1,-1-1-1,1 1 0,0-1 0,0 1 1,0-1-1,0 0 0,1 1 0,-1-1 1,1 0-1,-1 0 0,1 0 0,0 0 1,0 0-1,0 0 0,0-1 0,0 1 1,0-1-1,0 1 0,4 1 0,-2-1-6,-1 1-1,1 0 0,0 0 1,-1 1-1,1-1 0,-1 1 0,3 4 1,38 95 37,-43-101-157,0-1 1,0 0-1,0 1 0,0-1 0,0 0 1,0 0-1,0 1 0,0-1 0,1 0 1,-1 0-1,0 0 0,1 0 0,-1-1 1,1 1-1,-1 0 0,1-1 1,-1 1-1,1-1 0,-1 1 0,4 0 1,17 0-4238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8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0 205 10570,'29'-8'8167,"3"-9"-3320,38-34-2066,-38 23-3033,-2-1 0,34-42-1,-63 70 13,-11 42-897,0-17 1073,1 1-1,1 1 1,1-1-1,2 1 1,-4 32 0,6-16-3514,2 1-3541,1-35 2107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8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9641,'0'0'12284,"11"1"-10976,282 11 3110,-136-11-4304,-77 3-326,-33-1-1116,-1-1 0,1-3-1,76-10 1,-118 10 810,33-9-3491,-37 9 3453,0 1 0,0-1 1,1 0-1,-1 1 1,0-1-1,0 0 1,0 0-1,0 0 1,0 0-1,0 0 1,0 0-1,0 0 1,0 0-1,1-2 1,-1-6-6999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9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23 8232,'0'0'14093,"-10"-6"-14039,6 4-55,2 0-3,-1 0 1,1 1 0,0-1-1,-1 1 1,0 0 0,1 0 0,-1 0-1,0 0 1,1 0 0,-1 1-1,0-1 1,0 1 0,0-1-1,1 1 1,-1 0 0,0 0-1,0 1 1,0-1 0,0 0-1,1 1 1,-1 0 0,0-1 0,0 1-1,1 1 1,-1-1 0,1 0-1,-1 0 1,1 1 0,-1 0-1,1-1 1,-4 5 0,-33 37-8,37-41 33,1 1 0,-1-1 1,1 0-1,0 1 0,0-1 0,0 1 0,0 0 1,0-1-1,0 1 0,1 0 0,-1-1 0,1 1 1,0 0-1,0 0 0,0 0 0,0-1 0,1 1 1,0 5-1,0-7 30,0 0-1,0 0 1,0 0 0,0-1 0,1 1 0,-1 0-1,0 0 1,0-1 0,1 1 0,-1-1 0,0 1-1,1-1 1,-1 0 0,0 1 0,1-1 0,-1 0 0,1 0-1,-1 0 1,1 0 0,-1 0 0,0 0 0,1-1-1,1 1 1,36-8 1817,-31 4-1635,1 0 0,-1-1 0,0 0 1,0-1-1,0 1 0,0-2 0,-1 1 0,0-1 0,-1 0 0,0 0 0,0-1 1,0 0-1,8-16 0,-18 33-3648,-11 22-2110,11-5-1014,4-13 1557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9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10602,'0'0'8136,"0"66"-6439,-2-46-608,-2-1-512,2-2-289,2-2-192,-2-2-32,2-3-704,0-6-1570,4-12-10635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09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10346,'0'0'7351,"-9"4"-6881,3-1-243,1-1 0,-1 1 1,1 1-1,0-1 1,0 1-1,0 0 0,0 0 1,1 0-1,-1 0 1,1 1-1,0 0 1,1 0-1,-1 0 0,1 0 1,0 1-1,0 0 1,1-1-1,-1 1 0,1 0 1,1 0-1,-1 0 1,1 0-1,0 0 0,0 9 1,1-14-171,1 0 1,-1 0-1,1 0 1,-1 0-1,1 0 1,-1 0-1,1 0 1,0 0-1,0-1 0,-1 1 1,1 0-1,0 0 1,0-1-1,0 1 1,0 0-1,0-1 1,0 1-1,0-1 1,0 1-1,0-1 1,0 0-1,0 1 0,0-1 1,0 0-1,1 0 1,-1 0-1,0 0 1,0 0-1,0 0 1,0 0-1,0 0 1,0 0-1,0 0 1,1-1-1,-1 1 0,1-1 1,3 1 146,0-1 0,0 0 0,-1 0 0,1 0 0,0-1 0,0 0 0,6-3 0,-6 1-56,-1 0 1,1 0-1,-1 0 0,0-1 1,0 0-1,0 1 0,0-2 1,-1 1-1,0 0 0,0-1 1,2-5-1,-5 9-317,1 0 0,0 0 0,-1 0 0,0 0 0,1 0 0,-1 0-1,0 0 1,0 0 0,0 0 0,0 0 0,-1 0 0,1 0 0,-1 0 0,1 0 0,-2-3 0,-9-9-4640,-11 4-3278,14 8-193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0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52 6662,'0'0'6652,"11"-4"-2056,-2 0-3725,-1 0-206,1 0 1,-1 1-1,0 0 1,1 1-1,0 0 1,-1 0-1,1 1 1,10 0-1,-18 1-647,0 0 0,0 0 0,-1 1-1,1-1 1,0 1 0,-1-1 0,1 1 0,-1-1-1,1 1 1,0-1 0,-1 1 0,1-1 0,-1 1 0,0 0-1,1-1 1,-1 1 0,1 0 0,-1-1 0,0 1-1,1 0 1,-1-1 0,0 1 0,0 0 0,0 0-1,0-1 1,0 1 0,1 0 0,-1 0 0,-1 0 0,1-1-1,0 1 1,0 0 0,0 0 0,0-1 0,0 1-1,-1 0 1,1 0 0,-11 30 191,3-22-80,0 0 0,-1-1 0,0 0 0,0-1 0,-19 12 0,17-12-61,0 0 1,1 1-1,0 0 1,-14 15-1,24-23-71,0 0 1,-1 0-1,1 1 0,0-1 1,0 0-1,0 0 0,0 1 0,-1-1 1,1 0-1,0 0 0,0 1 1,0-1-1,0 0 0,0 0 1,0 1-1,0-1 0,0 0 1,-1 0-1,1 1 0,0-1 1,0 0-1,0 1 0,0-1 0,1 0 1,-1 0-1,0 1 0,0-1 1,0 0-1,0 1 0,0-1 1,0 0-1,0 0 0,0 1 1,1-1-1,-1 0 0,0 0 1,0 1-1,0-1 0,0 0 0,1 0 1,15 6-9,23-3 50,-36-3-48,13 0-130,66-3-2308,-44-7-2306,-4-12-4254,-21 7-623</inkml:trace>
  <inkml:trace contextRef="#ctx0" brushRef="#br0" timeOffset="1">330 0 2883,'0'0'19026,"-56"54"-17425,50-34-352,0-1-384,6 0-320,0-3-417,6-3-64,5-4 0,4-3-64,8-5-512,-1-1-481,-2 0-1378,3-9-2786,-4-7-2722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0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13549,'0'0'5861,"-41"69"-3042,35-43-1346,0-3-544,6 1-608,0-2-225,6-2-128,0-3-1282,-1-6-2753,-1-5-4998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36 308 14899,'-2'2'508,"0"0"0,0 0 0,0 0 0,-1-1-1,1 1 1,-1-1 0,1 0 0,-4 1 0,5-1-399,1-1 0,0 0 1,-1 0-1,1 0 1,0 0-1,-1 0 0,1 0 1,0 0-1,-1 0 0,1 0 1,-1 0-1,1 0 1,0 0-1,-1 0 0,1 0 1,0 0-1,-1 0 0,1-1 1,0 1-1,-1 0 1,1 0-1,0 0 0,-1 0 1,1-1-1,-1 1 1,1-1 16,0 0 1,0 0-1,-1 1 1,1-1-1,0 0 1,0 0 0,0 0-1,0 1 1,0-1-1,0 0 1,0 0-1,0 0 1,0 1 0,1-1-1,-1 0 1,0 0-1,1-1 1,4-11 294,1 0-1,0 1 1,0-1 0,2 1 0,-1 1-1,11-12 1,57-61 395,-51 61-649,36-30 0,-52 47-159,0 0-1,0 1 1,1 0 0,0 0 0,0 1 0,0 0-1,1 0 1,-1 1 0,11-2 0,-18 5-12,0-1 0,0 1 1,0 0-1,0 0 0,0 0 0,0 0 1,0 0-1,0 0 0,1 0 0,-1 1 1,0-1-1,0 1 0,0-1 0,-1 1 1,1 0-1,0 0 0,0 0 0,0 0 1,0 0-1,-1 0 0,1 1 1,-1-1-1,1 1 0,-1-1 0,1 1 1,-1-1-1,0 1 0,0 0 0,0-1 1,0 1-1,0 0 0,0 0 0,0 0 1,0 0-1,-1 0 0,1 0 0,-1 0 1,0 0-1,1 0 0,-1 2 0,0 6-6,1-1-1,-1 0 1,-1 0-1,0 1 1,0-1-1,-1 0 1,-5 15-1,3-11-107,-1 0 0,0 0 0,-2-1 0,1 1 0,-1-1 0,-1-1 0,-17 21 0,14-27-114,9-5 15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2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64 9641,'1'-2'479,"0"1"0,1-1-1,-1 0 1,0 1 0,-1-1 0,1 0 0,0 0-1,0 0 1,-1 0 0,1 1 0,-1-1 0,0 0-1,1 0 1,-1 0 0,0 0 0,0 0-1,0 0 1,-1-4 0,0 5-215,1 0 1,-1-1-1,0 1 0,0 0 1,0-1-1,0 1 0,0 0 0,0 0 1,0 0-1,0 0 0,0 0 1,0 0-1,0 0 0,-1 0 1,1 1-1,0-1 0,-1 0 0,1 1 1,-3-1-1,0-1-186,0 1 1,0 1-1,-1-1 1,1 1-1,0-1 1,-1 1-1,1 1 0,-1-1 1,1 1-1,0-1 1,-1 1-1,1 0 1,0 1-1,0-1 0,0 1 1,-7 3-1,-3 5-92,0 0 0,0 1-1,1 0 1,0 1 0,1 1-1,1-1 1,-19 28 0,24-30 6,0 1 0,0-1 1,1 1-1,0 0 1,1 0-1,0 1 0,1-1 1,1 1-1,-1 0 1,2 0-1,0 0 0,0 15 1,1-26 11,0 1 1,1-1 0,-1 1 0,0-1-1,1 1 1,-1-1 0,1 0-1,-1 1 1,1-1 0,0 0-1,-1 0 1,1 1 0,0-1 0,0 0-1,0 0 1,0 0 0,0 0-1,0 0 1,0 0 0,0 0 0,1-1-1,1 3 1,2-2 28,-1 1 0,0-1 0,0 1 0,1-1 0,-1 0 0,1-1 0,7 1 0,-2-1 58,0 0 0,-1 0 0,1-2 0,0 1 0,-1-1 0,19-6 0,-14 1 213,0-1 1,0 0-1,0-1 0,-1 0 1,-1-2-1,13-11 1,-17 14-208,-1 1 0,1-2 0,-2 1 0,1-1 0,-1 0 0,-1 0 0,0 0 0,0-1 0,0 0-1,2-11 1,-6 19-133,-1-1-1,1 1 0,-1-1 0,0 1 0,0-1 0,0 1 0,0-1 1,0 1-1,0-1 0,-1 1 0,1-1 0,-1 1 0,0-1 0,1 1 1,-1-1-1,-1 1 0,1 0 0,0 0 0,0-1 0,-2-1 0,1 2-235,0 1-1,0-1 0,0 0 0,0 0 0,0 1 1,0 0-1,0-1 0,0 1 0,0 0 1,-1 0-1,-2-1 0,-25 0-5499,1 14-3755,16 0-477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3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 16207,'0'0'6150,"-4"48"-5157,-7-27-769,5 1-192,-3 3 96,3-1-704,1-2-1282,-1-1-864,6-6-738,-4-2-543,4-8-1154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3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 13741,'0'0'8723,"-8"10"-8467,1-2-208,1-1 8,0 0 1,0 0-1,1 1 1,0 0-1,0 0 1,1 0-1,0 1 1,0-1 0,1 1-1,0 0 1,-2 13-1,5-21-52,0 0 1,1 0-1,-1 0 0,0 0 0,1 0 0,0 0 1,-1 0-1,1 0 0,-1 0 0,1 0 1,0 0-1,0-1 0,-1 1 0,1 0 0,0 0 1,0-1-1,0 1 0,0-1 0,0 1 0,0-1 1,0 1-1,0-1 0,0 0 0,0 1 0,0-1 1,0 0-1,0 0 0,3 0 0,39 4 97,-30-3-78,0 0-39,-6-1-25,1 0 1,-1 1-1,0 0 0,1 0 1,-1 1-1,0 0 0,0 0 1,0 0-1,0 1 0,0 0 1,0 1-1,7 5 0,-13-9 30,0 1-1,0 0 0,0 0 0,-1 0 1,1-1-1,0 1 0,-1 0 1,1 0-1,-1 0 0,1 0 0,-1 0 1,0 0-1,1 0 0,-1 0 1,0 0-1,0 0 0,1 0 1,-1 0-1,0 0 0,0 1 0,0-1 1,0 0-1,-1 0 0,1 0 1,-1 2-1,0-1 13,0 0 1,0 0-1,0 0 1,-1 0-1,1 0 1,-1 0-1,0 0 1,1 0-1,-1-1 0,-4 4 1,-51 25 563,57-30-553,-17 7 256,-1-1 0,0 0 0,0-1 1,0-2-1,-1 1 0,1-2 0,-25 0 1,42-2-569,-1 0 0,0 0 0,0-1 0,1 1 0,-1-1 0,0 1 0,0-1 1,1 0-1,-1 1 0,1-1 0,-1 0 0,1 0 0,-1 0 0,1 0 0,0-1 1,-1 1-1,1 0 0,0 0 0,0-1 0,0 1 0,0-1 0,0 1 1,0-1-1,0 1 0,0-1 0,1 0 0,-1 1 0,0-3 0,-5-18-7488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3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10826,'0'0'11019,"61"-39"-9706,-44 35-1057,2 4-192,1 0-64,1 0-32,-4 5-897,-4 5-1377,-2 0-1313,-2-1-2403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4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11050,'0'0'10373,"-2"9"-8585,0 1-1264,-1 0 0,0 0 0,-1 0 0,0 0 0,-1-1 0,-7 12 0,11-19-499,-1 1-1,1-1 1,-1 1 0,1-1 0,0 1 0,0-1 0,0 1-1,0 0 1,0 0 0,0-1 0,1 1 0,0 0 0,-1 0-1,1 0 1,0 0 0,1 4 0,-1-6-49,1 1 0,0-1 0,0 1-1,0-1 1,0 1 0,0-1 0,0 0 0,0 1 0,0-1 0,1 0-1,-1 0 1,0 0 0,1 0 0,-1 0 0,1 0 0,-1 0 0,1-1-1,-1 1 1,1 0 0,0-1 0,-1 1 0,1-1 0,0 0 0,0 1 0,-1-1-1,3 0 1,19 2-177,-9-1-199,-1 1 0,0 0 0,0 1 0,22 7-1,-33-9 351,0 0 0,0-1 0,1 2-1,-1-1 1,0 0 0,0 0 0,-1 1 0,1-1-1,0 1 1,0-1 0,-1 1 0,1 0-1,-1 0 1,1 0 0,-1 0 0,0 0-1,0 0 1,0 0 0,0 0 0,0 0-1,0 0 1,0 1 0,-1-1 0,1 0-1,-1 1 1,0-1 0,0 0 0,0 1-1,0-1 1,0 0 0,0 1 0,-1 2 0,-1-1 113,1 0 0,-1 0 1,0 0-1,0 0 0,-1-1 1,1 1-1,-1-1 1,0 0-1,0 0 0,0 0 1,0 0-1,-1 0 0,1 0 1,-7 3-1,-56 30 1949,59-33-1833,-1 0-1,1 0 0,-1 0 0,0-1 0,0-1 0,-12 2 0,-12-8-1866,30 4 1151,0 0 1,0-1 0,0 1-1,0 0 1,0-1-1,0 1 1,0-1-1,1 0 1,-1 0 0,0 0-1,1 1 1,-2-4-1,-11-20-6974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4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15278,'0'0'7399,"59"-4"-7046,-34 4-289,6 5-288,-1 3-2467,-4-2-2946,4-1-5350</inkml:trace>
  <inkml:trace contextRef="#ctx0" brushRef="#br0" timeOffset="1">406 16 12043,'0'0'5867,"-9"1"-4618,0 2-1079,0 0 0,0 1-1,1 0 1,-1 0-1,1 0 1,0 1-1,0 1 1,1-1 0,-1 1-1,1 1 1,1-1-1,-1 1 1,1 0-1,0 1 1,1-1 0,-8 14-1,6-10-22,1 1 0,0 1 0,1-1 1,0 1-1,1 0 0,-2 14 0,5-23-80,0-1 1,1 1-1,0-1 1,-1 1-1,2 0 1,-1-1-1,0 1 1,1-1-1,-1 1 1,1-1 0,0 1-1,0-1 1,0 0-1,1 1 1,-1-1-1,1 0 1,0 0-1,0 0 1,0 0-1,0 0 1,0 0-1,1-1 1,-1 1-1,1-1 1,0 0-1,0 1 1,4 1-1,2 1 123,0-1 0,0-1 0,0 1 0,0-2 0,1 1-1,-1-1 1,1-1 0,0 0 0,0 0 0,-1-1 0,1 0-1,0 0 1,0-1 0,-1-1 0,14-3 0,-21 5-159,-1 0 0,0-1 0,0 1 0,0 0 1,0-1-1,0 1 0,0-1 0,0 1 0,0-1 0,0 1 1,0-1-1,0 0 0,-1 0 0,1 1 0,0-1 0,0 0 0,-1 0 1,1 0-1,0 0 0,-1 0 0,1 0 0,-1 0 0,1 0 1,-1 0-1,0 0 0,1 0 0,-1 0 0,0 0 0,0 0 1,1 0-1,-1 0 0,0 0 0,0-1 0,0 1 0,-1 0 0,1 0 1,0 0-1,0 0 0,-1 0 0,1 0 0,0 0 0,-1 0 1,1 0-1,-1 0 0,1 0 0,-1 0 0,0 0 0,1 0 1,-1 0-1,-1-1 0,-3-3-54,0 0 0,0 0-1,0 0 1,0 1 0,-1 0 0,0 0 0,-6-4 0,-41-10-2498,34 15-1250,1 2-3854,13 1 274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4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7303,'0'0'16656,"-2"9"-16523,-2 0-117,0 0-1,0 0 1,-1 0 0,0-1-1,-1 1 1,0-1 0,0-1-1,-1 1 1,0-1-1,0 0 1,-1 0 0,0-1-1,-10 7 1,-6 3 0,17-12 2,1 1 1,-1-1 0,1 1 0,0 1-1,0-1 1,1 1 0,-7 8-1,12-14-11,0 1-1,0-1 1,0 0-1,-1 0 1,1 1-1,0-1 1,0 0-1,0 0 1,0 1-1,0-1 1,0 0-1,0 0 0,0 1 1,0-1-1,0 0 1,1 1-1,-1-1 1,0 0-1,0 0 1,0 1-1,0-1 1,0 0-1,0 0 1,0 0-1,1 1 0,-1-1 1,0 0-1,0 0 1,0 0-1,1 1 1,-1-1-1,0 0 1,0 0-1,1 0 1,-1 0-1,0 0 1,0 1-1,1-1 0,-1 0 1,0 0-1,0 0 1,1 0-1,-1 0 1,0 0-1,0 0 1,1 0-1,-1 0 1,0 0-1,0 0 1,1 0-1,-1 0 0,19 0 286,-16 0-177,170-5 2456,-58-2-6520,-112 6 1854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5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13453,'0'0'9192,"71"5"-6949,-30-5-898,2 0-576,0 0-545,3 0-224,-5 1-1185,-1 1-1378,-5-1-3106,-3-1-7175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5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334 1 7687,'0'0'15919,"-61"68"-15759,34-36-63,-6-1-33,1 4 0,-3-5 0,-1-2-32,6-3-96,4-6-1250,6-5-1472,-1-10-1442,8-4-1826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6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14510,'0'0'4772,"58"25"-1825,-30-7-1249,4 1-930,-2 4-511,5-1-225,-3 1-160,-2-2-1634,-9-5-3555,1-6-5349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1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0 17540,'14'2'1896,"-11"14"-1096,-6 4-312,-7 11 1905,-1 5-1337,-1 11-624,-2 3-96,-2 5-152,2 1-104,3-6-448,1-4-360,1-9-472,0-7 2112,-1-11-1128,0-3-80,-1-11-160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6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0 12204,'0'0'11893,"-2"10"-11514,0-2-345,-1 0-1,0 0 0,0-1 0,-1 1 0,0-1 1,0 0-1,-1 0 0,0 0 0,0-1 0,-1 0 0,1 0 1,-1 0-1,-12 8 0,-46 31-43,42-31-68,1 1 1,1 1-1,-24 23 1,43-39 70,1 1 1,0-1-1,0 0 1,-1 0-1,1 0 1,0 1-1,0-1 1,0 0-1,-1 0 1,1 0-1,0 1 1,0-1-1,0 0 1,0 0-1,0 1 1,0-1-1,-1 0 1,1 1 0,0-1-1,0 0 1,0 0-1,0 1 1,0-1-1,0 0 1,0 1-1,0-1 1,0 0-1,0 0 1,0 1-1,1-1 1,-1 0-1,0 1 1,0-1-1,0 0 1,0 0-1,0 1 1,0-1-1,1 0 1,-1 0-1,0 0 1,0 1 0,0-1-1,1 0 1,-1 0-1,0 1 1,20 4-65,36-4 163,-46-1-109,196-6 550,-120-5-3639,-71 7-1405,-7 0-2386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6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13997,'0'0'8969,"81"1"-6567,-37-1-576,3 0-705,2 0-705,-3 0-352,-3 3-64,-4 2-801,-9 1-1953,-4-4-2595,-5-2-5958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7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53 10794,'0'0'12252,"5"-8"-11505,-4 5-698,0 1 1,0-1-1,0 1 0,0-1 0,0 1 1,0-1-1,-1 0 0,1 1 0,-1-1 0,0 0 1,0-3-1,0 5-38,0 1 1,0-1-1,0 1 0,-1-1 1,1 1-1,0-1 0,-1 1 1,1-1-1,0 1 1,-1-1-1,1 1 0,-1 0 1,1-1-1,-1 1 0,1-1 1,-1 1-1,1 0 0,-1 0 1,1-1-1,-1 1 1,1 0-1,-1 0 0,1 0 1,-2-1-1,-30 4 38,23-1-54,1 1 1,-1 1-1,1-1 1,0 2-1,0-1 0,1 1 1,-1 0-1,1 0 1,0 1-1,1 0 1,-1 1-1,-7 9 1,9-10 15,0 0 1,0 1-1,1-1 0,0 1 1,0 0-1,1 0 1,0 0-1,0 1 0,1-1 1,-1 1-1,2-1 1,-1 1-1,1 0 0,0 11 1,1-18-13,0 0 1,0 1 0,0-1-1,1 0 1,-1 0 0,0 0-1,1 1 1,-1-1-1,1 0 1,-1 0 0,1 0-1,0 0 1,-1 0 0,1 0-1,0 0 1,0 0-1,0 0 1,0 0 0,-1 0-1,1 0 1,0-1-1,1 1 1,-1 0 0,2 0-1,0 0 88,1 0 0,-1 0-1,1 0 1,-1 0 0,1-1 0,0 1-1,-1-1 1,7 0 0,-1-1 211,-1 0 0,0 0 0,0-1 0,1 0 0,-1 0 0,-1-1 0,11-5 0,-12 5-254,0 0 0,-1 0 0,1-1 0,-1 0 0,0 0 0,0 0 1,0-1-1,-1 1 0,1-1 0,-1-1 0,0 1 0,-1 0 0,1-1 0,-1 0 0,0 1 0,0-1 1,-1-1-1,0 1 0,0 0 0,0 0 0,-1-1 0,1-11 0,-2 17-195,0 1-1,-1-1 1,1 0-1,0 1 1,0-1 0,0 1-1,-1-1 1,1 1-1,0-1 1,-1 1 0,1-1-1,-1 1 1,1-1-1,0 1 1,-1-1 0,1 1-1,-1 0 1,1-1-1,-1 1 1,1 0 0,-1 0-1,0-1 1,1 1-1,-1 0 1,1 0 0,-1 0-1,0 0 1,1-1-1,-1 1 1,1 0 0,-1 0-1,0 0 1,1 0-1,-1 1 1,-24 4-7132,10 8 1693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7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15407,'0'0'5754,"1"12"-4531,0 13-556,-1 0 0,-1 0 1,-9 49-1,-8-3 841,12-48-4842,4-16-6622,5-23 3507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8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11275,'0'0'13292,"-4"10"-12934,-77 156 1131,80-164-1500,0-1-1,0 1 0,1-1 1,-1 1-1,0-1 0,1 1 1,-1 0-1,1-1 0,-1 1 0,1 0 1,0 0-1,0-1 0,0 1 1,0 0-1,0 0 0,0-1 1,0 1-1,1 0 0,-1 0 1,1-1-1,-1 1 0,1-1 1,0 1-1,-1 0 0,1-1 1,0 1-1,0-1 0,0 1 0,0-1 1,0 0-1,1 0 0,-1 1 1,0-1-1,0 0 0,1 0 1,2 1-1,3 1-78,1-1-1,0 0 1,0 0-1,0-1 1,0 0-1,14-1 1,15 3-350,-34-3 318,1 1 0,-1 0 1,1-1-1,0 2 0,-1-1 0,0 0 1,1 0-1,-1 1 0,0 0 1,1 0-1,-1 0 0,0 0 0,-1 0 1,1 1-1,5 5 0,-7-7 122,-1 1-1,1 0 1,-1-1-1,1 1 1,-1 0-1,1 0 1,-1-1-1,0 1 1,0 0-1,0 0 1,0-1-1,0 1 1,-1 0-1,1 0 1,0 0-1,-1-1 1,1 1 0,-1 0-1,0-1 1,1 1-1,-1 0 1,0-1-1,0 1 1,0-1-1,0 0 1,0 1-1,-1-1 1,1 0-1,0 1 1,-1-1-1,1 0 1,0 0-1,-1 0 1,-2 1-1,-13 11 614,-1 0 0,0-2 0,-20 10-1,31-17-715,-1-1 0,1 0 0,0 0-1,-1 0 1,0-1 0,1 0 0,-1-1-1,0 0 1,0 0 0,0-1-1,-13 0 1,20 0-242,0-1 1,0 1-1,-1-1 0,1 1 1,0-1-1,0 1 0,0-1 0,0 0 1,0 1-1,0-1 0,0 0 0,0 0 1,1 0-1,-1 1 0,0-1 0,0 0 1,1 0-1,-1 0 0,0-1 0,1 1 1,-1 0-1,1 0 0,-1 0 1,1 0-1,-1-3 0,-6-20-7865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8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11147,'0'0'5829,"63"-9"-3619,-33 9-1057,-3-1-800,-3 1-257,4 0-96,0 0-481,-8 0-1377,1 0-1537,-6 0-3107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8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23 15310,'0'0'8980,"-5"10"-9050,0 4 64,0 0 0,0 0-1,1 0 1,1 1 0,-1 16-1,3-23 1,0 0-1,1 0 1,0 0-1,0 0 1,1 0 0,0 0-1,0-1 1,1 1-1,0 0 1,1-1-1,0 1 1,0-1 0,5 9-1,6 4 14,24 40 52,-37-57-67,1 0 0,-1 0 0,0 0 0,0 0 0,0 0 0,0 0 0,0 0 0,-1 0 1,0 0-1,1 1 0,-1-1 0,0 0 0,0 0 0,-1 0 0,1 0 0,-1 0 0,0 1 0,-1 3 0,0-4 20,0-1 0,0 1-1,-1-1 1,1 1 0,-1-1 0,1 0 0,-1 0 0,0 0 0,0-1 0,1 1 0,-2 0 0,1-1 0,0 0-1,0 0 1,0 0 0,0 0 0,-1 0 0,1-1 0,-5 1 0,-67 2 258,69-3-255,3 0-15,1 0 1,0 0-1,-1 0 0,1-1 1,-1 1-1,1-1 0,0 0 1,-1 1-1,1-1 1,0 0-1,0 0 0,0-1 1,0 1-1,0 0 0,0-1 1,0 1-1,0-1 1,0 0-1,1 1 0,-1-1 1,1 0-1,-1 0 0,1 0 1,0 0-1,-1 0 0,1 0 1,0-1-1,1 1 1,-1 0-1,0-1 0,1 1 1,-1-3-1,0 1-46,1 0 0,0-1 0,0 1-1,0 0 1,0 0 0,1 0 0,-1 0 0,1 0 0,0 0-1,1 0 1,-1 0 0,1 0 0,-1 0 0,1 1 0,0-1 0,0 1-1,1-1 1,4-4 0,8-5 121,0 1 0,1 0-1,1 1 1,0 1 0,1 1 0,0 0-1,34-11 1,-29 12 155,-1-1-1,0-1 1,-1-1-1,33-23 1,-51 32-213,-1 0 0,1 1 0,-1-1 1,0-1-1,1 1 0,-1 0 0,0 0 1,-1-1-1,1 0 0,0 1 0,-1-1 1,1 0-1,-1 1 0,0-1 0,0 0 1,0 0-1,0 0 0,-1 0 0,1 0 1,-1 0-1,0 0 0,0 0 0,0 0 1,0 0-1,0-1 0,-1 1 0,1 0 1,-1 0-1,-2-5 0,2 5-86,-1 0-1,0 0 0,-1-1 1,1 1-1,0 1 0,-1-1 1,0 0-1,1 1 1,-1-1-1,0 1 0,0 0 1,-1 0-1,1 0 1,0 0-1,-1 0 0,1 1 1,-1 0-1,1 0 1,-1 0-1,0 0 0,0 0 1,1 1-1,-7-1 1,4 1-813,0-1 1,-1 1 0,1 1-1,0-1 1,0 1 0,0 0-1,0 0 1,1 1 0,-1 0-1,-11 5 1,-7 7-6539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19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63 13613,'0'-2'317,"1"0"1,-1 0-1,1 0 1,-1 0-1,0 0 1,0 0-1,0-1 1,0 1-1,0 0 1,0 0-1,-1 0 1,1 0-1,-1-1 1,1 1-1,-1 0 1,0 0 0,0 0-1,0 0 1,0 0-1,0 1 1,0-1-1,-1 0 1,1 0-1,-3-2 1,1 3-244,1 0 0,-1 0 0,0 1 1,1-1-1,-1 1 0,0-1 0,1 1 1,-1 0-1,0 0 0,0 0 0,1 0 1,-1 1-1,0-1 0,0 1 0,1 0 1,-1-1-1,0 1 0,1 0 0,-1 1 1,-3 1-1,-6 5-71,0-1 0,1 2 1,0-1-1,1 2 0,0-1 1,1 1-1,-1 1 0,2 0 1,0 0-1,0 0 0,1 1 1,0 0-1,1 1 0,0 0 0,2 0 1,-1 0-1,1 0 0,1 1 1,0-1-1,-1 22 0,4-33 16,0 0 0,1 0-1,-1 1 1,0-1-1,1 0 1,-1 0 0,1 1-1,0-1 1,0 0 0,0 0-1,0 0 1,0 0 0,0 0-1,0 0 1,1 0 0,-1-1-1,1 1 1,-1 0-1,1-1 1,0 1 0,0-1-1,-1 1 1,1-1 0,0 0-1,0 0 1,0 0 0,1 0-1,-1 0 1,0-1-1,0 1 1,0 0 0,1-1-1,-1 0 1,0 1 0,0-1-1,1 0 1,-1 0 0,3-1-1,4 1 268,0 0 0,0-1 0,0 0-1,0-1 1,0 0 0,0 0 0,0-1 0,14-6-1,-12 2-50,1 0 0,-1 0 0,0-1 0,-1 0 0,0-1 0,0-1 0,-1 1 0,0-1 0,9-15 0,-14 20-260,0-1 0,-1 0 1,1 0-1,-2-1 0,1 1 1,-1 0-1,0-1 0,0 0 1,0 1-1,-1-1 0,0 0 1,-1 0-1,1 0 0,-1 0 1,-1 0-1,1 1 0,-1-1 0,0 0 1,-1 0-1,-2-7 0,3 11-287,-1-1 0,0 0 0,0 1 0,0-1-1,-1 1 1,1 0 0,-1 0 0,0 0 0,0 0-1,0 0 1,0 1 0,-5-4 0,5 4-554,-1 0 1,1 0 0,-1 1 0,1-1 0,-1 1-1,1 0 1,-1 0 0,-5-1 0,-12 1-5734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20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73 10922,'0'0'5862,"8"-8"-2440,25-25-507,-32 32-2698,0 0 1,0 0 0,0 0 0,0 0-1,0 0 1,-1-1 0,1 1 0,0 0 0,-1 0-1,1-1 1,0 1 0,-1 0 0,0-1 0,1 1-1,-1-2 1,0 2-167,0 1 0,0-1 0,0 1 1,0-1-1,-1 1 0,1-1 0,0 1 0,0 0 0,-1-1 0,1 1 1,0-1-1,-1 1 0,1 0 0,0-1 0,-1 1 0,1 0 0,0-1 0,-1 1 1,1 0-1,-1 0 0,1-1 0,-1 1 0,1 0 0,-1 0 0,1 0 0,-1 0 1,0-1-1,-39 1 47,33 0 12,-6 1-115,1-1-1,0 2 0,0 0 0,0 0 0,-21 8 0,27-8-8,0 0 1,1 1-1,-1-1 0,1 1 0,-1 0 0,1 1 0,0-1 0,0 1 0,1 0 0,-1 1 1,1-1-1,0 1 0,-5 5 0,9-9-19,-1 1 0,0-1 0,1 0 0,-1 0 0,1 1 0,-1-1 0,1 0 0,0 0 0,-1 1 0,1-1 0,0 0-1,0 1 1,0-1 0,0 1 0,0-1 0,0 0 0,0 1 0,1-1 0,-1 0 0,0 1 0,1-1 0,-1 0 0,1 0 0,-1 1 0,1-1 0,0 0 0,-1 0 0,1 0 0,0 0 0,0 0 0,0 0 0,0 0 0,0 0 0,0 0 0,0 0 0,0-1 0,0 1 0,2 1 0,6 2 33,0 1 0,0-1 0,0 0 0,13 3 1,-4-1-49,3 1 10,-14-5 17,0 0 0,-1 0 1,1 1-1,-1 0 0,1 0 0,-1 0 0,0 1 0,0 0 0,-1 0 0,1 0 0,-1 1 1,6 6-1,-11-10 23,0-1 0,0 1 0,0-1 0,0 1 0,0-1-1,0 1 1,0-1 0,0 1 0,0-1 0,0 1 0,0-1 0,0 1 0,0-1 0,0 1 0,0-1 0,-1 0 0,1 1 0,0-1 0,0 1 0,-1-1 0,1 1 0,0-1 0,0 0 0,-1 1 0,1-1 0,-1 1 0,1-1 0,0 0 0,-1 0 0,1 1 0,-1-1 0,1 0 0,0 0 0,-1 1 0,1-1 0,-1 0 0,1 0 0,-1 0 0,1 0 0,-1 0 0,1 0 0,-2 0 0,-24 7 149,24-7-147,-24 3-122,1 0 1,-1-2 0,-38-3-1,50-2-1903,15-4-2997,20-7-4038,2 8 2725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21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62 11659,'0'0'6481,"1"-8"-3823,3-26-1019,-4 33-1594,0 0 1,-1 0-1,1 0 0,0 0 1,-1 0-1,1 0 0,-1 1 0,1-1 1,-1 0-1,1 0 0,-1 0 0,0 1 1,1-1-1,-1 0 0,0 0 1,0 1-1,1-1 0,-1 1 0,0-1 1,0 1-1,0-1 0,0 1 0,0-1 1,0 1-1,0 0 0,1 0 0,-1-1 1,0 1-1,0 0 0,0 0 1,0 0-1,0 0 0,0 0 0,0 0 1,0 0-1,-2 1 0,-34 5-97,30-3 88,1 1 0,1 0 0,-1 0 0,1 1 1,-1 0-1,1-1 0,0 2 0,1-1 0,-1 1 0,1-1 0,0 1 0,1 0 0,-1 1 0,1-1 1,1 0-1,-1 1 0,1 0 0,0 0 0,0-1 0,0 9 0,2-14-32,0 0-1,0 0 0,0 0 1,0 0-1,1 0 1,-1 0-1,0 0 0,1 0 1,-1 0-1,0 0 1,1 0-1,-1 0 0,1 0 1,-1-1-1,1 1 1,0 0-1,-1 0 0,1-1 1,0 1-1,0 0 1,-1-1-1,1 1 0,0 0 1,0-1-1,0 1 1,0-1-1,1 1 0,35 3 94,-27-5-69,0 0-1,-1-1 1,1 0 0,-1 0-1,13-6 1,16-14 84,-31 17-93,0 1-1,0-1 1,0 2-1,0-1 0,0 1 1,1 0-1,0 0 1,0 1-1,-1 0 0,16-1 1,-23 3-21,1 0 1,0 1 0,0-1-1,-1 0 1,1 0-1,-1 1 1,1-1 0,0 1-1,-1-1 1,1 1 0,-1-1-1,1 1 1,-1-1-1,1 1 1,-1-1 0,1 1-1,-1 0 1,0-1-1,1 1 1,-1 0 0,0-1-1,1 1 1,-1 0-1,0-1 1,0 1 0,0 0-1,0 0 1,0-1 0,0 1-1,0 0 1,0 0-1,0-1 1,0 1 0,0 0-1,0 0 1,0-1-1,-1 1 1,1 0 0,-1 0 3,1 0 1,0 0-1,0 0 1,-1 0-1,1 0 1,0 0-1,0 0 1,0-1-1,0 1 1,0 0-1,0 0 1,0 0-1,1 0 1,-1 0-1,0 0 1,0 0-1,1 0 1,-1-1-1,0 1 1,1 0-1,-1 0 0,1 0 1,-1-1-1,1 1 1,0 0-1,-1-1 1,1 1-1,0 0 1,-1-1-1,1 1 1,0-1-1,0 1 1,-1-1-1,1 1 1,0-1-1,0 0 1,0 1-1,0-1 1,0 0-1,1 1 1,14-2 45,0-1 1,-1 0-1,18-5 0,-17 3-65,0 1-1,0 0 0,19 1 1,-34 2 16,-1 0 0,1 0 0,0 0 1,-1 0-1,1 1 0,0-1 0,-1 0 0,1 0 1,-1 1-1,1-1 0,0 1 0,-1-1 1,1 0-1,-1 1 0,1-1 0,-1 1 0,1-1 1,-1 1-1,1 0 0,-1-1 0,0 1 1,1-1-1,-1 2 0,1-2-65,-1 1-1,0 0 1,1 0-1,-1-1 1,1 1 0,-1 0-1,1-1 1,0 1-1,-1 0 1,1-1 0,0 1-1,-1-1 1,1 1-1,0-1 1,0 1 0,-1-1-1,1 0 1,0 1-1,0-1 1,0 0 0,0 0-1,-1 1 1,3-1-1,3 0-974,0 0-1,0-1 1,0 1 0,0-1-1,0-1 1,0 1-1,0-1 1,-1 0-1,1 0 1,5-3-1,13-11-5561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 17540,'5'-6'522,"0"1"0,1-1 1,-1 1-1,1 0 0,0 0 0,1 0 1,-1 1-1,1 0 0,0 1 0,0-1 1,0 1-1,12-3 0,-2 1-15,-1 1 0,1 1 0,0 0-1,28 0 1,-39 3-448,1 0 1,-1 0-1,0 1 0,0 0 1,0 0-1,0 1 0,0-1 0,0 1 1,9 4-1,-13-5-53,0 1 1,0-1-1,0 1 0,0-1 1,0 1-1,0-1 1,0 1-1,-1 0 0,1 0 1,-1 0-1,1 0 0,-1 0 1,0 0-1,0 0 0,0 1 1,0-1-1,0 0 0,0 1 1,-1-1-1,1 1 0,-1-1 1,1 0-1,-1 1 0,0-1 1,0 1-1,0-1 1,-1 3-1,-1 5-2,0-1-1,-1 0 1,0 0 0,-1-1-1,0 1 1,0 0 0,-1-1-1,0 0 1,-1 0 0,-10 11 0,-16 26-12,32-44 1,0-1 0,-1 0 0,1 1 0,0-1 0,0 0 0,-1 1-1,1-1 1,0 1 0,0-1 0,0 0 0,0 1 0,-1-1 0,1 1 0,0-1-1,0 0 1,0 1 0,0-1 0,0 1 0,0-1 0,0 1 0,0-1 0,0 0 0,0 1-1,0-1 1,0 1 0,1-1 0,-1 0 0,0 1 0,0-1 0,0 1 0,0-1 0,1 0-1,-1 1 1,0-1 0,0 0 0,1 1 0,-1-1 0,0 0 0,1 1 0,-1-1-1,1 0 1,20 4-231,-5-2 74,-4 2 84,0 1 1,-1 0-1,0 1 1,0 0-1,0 0 1,-1 1-1,0 1 1,0-1-1,-1 2 1,0-1-1,0 1 1,-1 1-1,0-1 1,-1 2-1,0-1 1,-1 1-1,0 0 1,0 0-1,-1 0 1,4 15-1,-8-22 89,1 1-1,-1 0 1,0 0-1,0-1 1,-1 1-1,1 0 1,-1 0-1,0 0 1,-1 0-1,1 0 1,-1 0-1,0 0 1,0-1-1,0 1 1,-1 0-1,0-1 1,-2 7-1,0-5 60,0-1 0,-1 1 0,1-1 0,-1 0 0,0 0 0,0 0 0,0-1 0,-1 0-1,1 0 1,-1 0 0,-12 5 0,-2 0 49,0-1-1,-1-1 0,0-1 1,0-1-1,0 0 1,-1-2-1,0 0 0,0-2 1,1 0-1,-34-4 1,49 2-288,1 0 1,-1 0 0,1 0 0,-1-1-1,1 0 1,0 0 0,-6-3 0,9 4 77,1 0 1,-1 0-1,0 0 1,1 0-1,-1-1 1,1 1 0,0 0-1,-1-1 1,1 1-1,0-1 1,0 1-1,0-1 1,0 0-1,0 0 1,0 1-1,0-1 1,1 0 0,-1 0-1,1 0 1,-1 0-1,1 0 1,0 0-1,0-2 1,0-6-667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21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 8872,'0'0'3700,"-8"2"-1159,-3 1-1433,1 1 0,0 0 0,0 1 0,-15 9 1,22-13-1007,1 0 0,0 0 0,0 1 0,0-1 0,0 1 0,0-1 0,0 1 0,0 0 1,0-1-1,1 1 0,-1 0 0,1 0 0,-1 0 0,1 0 0,0 1 0,0-1 1,0 0-1,0 1 0,0-1 0,1 0 0,-1 1 0,1-1 0,-1 1 0,1-1 0,0 1 1,0-1-1,0 1 0,0-1 0,0 1 0,1-1 0,0 5 0,3-3-165,1 0 0,-1 0 0,0 0 0,1-1 0,0 0 0,0 0-1,0 0 1,0 0 0,1-1 0,-1 0 0,1 0 0,7 2 0,11 5-88,-22-8 127,-1-1 1,0 0 0,1 1 0,-1-1 0,0 1-1,0 0 1,1 0 0,-1-1 0,0 1 0,0 0-1,0 0 1,0 0 0,0 0 0,0 0-1,0 0 1,0 0 0,0 0 0,-1 1 0,1-1-1,0 0 1,-1 1 0,1-1 0,-1 0-1,1 3 1,-1-2 22,-1-1 0,1 1 0,-1-1 0,0 1 0,1-1 0,-1 1 0,0-1 0,0 0 0,0 1 0,0-1 0,0 0 0,0 0 0,0 0-1,0 0 1,-1 0 0,1 0 0,-3 2 0,-8 4 55,-1 0 0,-1 0 0,-20 6-1,23-9 22,1 0 0,-1-2 0,0 1-1,0-1 1,-19 1 0,30-3-159,-1 0-1,1-1 1,-1 1 0,1 0 0,-1-1 0,1 1-1,0 0 1,-1-1 0,1 1 0,0 0-1,-1-1 1,1 1 0,0-1 0,-1 1 0,1-1-1,0 1 1,0 0 0,0-1 0,-1 1 0,1-1-1,0 1 1,0-1 0,0 1 0,0-1 0,0 1-1,0-1 1,0 0 0,0 1 0,0-1 0,0 1-1,0-1 1,0 1 0,1-1 0,-1 1-1,0-1 1,6-21-5271,9 1-1713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21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12492,'0'0'6774,"-1"11"-5236,-5 56 895,-7 128 942,13-161-3335,1-1 0,2 1 0,14 65 0,-15-87-2967,-6-10 643,-14-21-768,-20-36 142,27 37 2957,2 0 0,0-1 0,1 0 1,-9-33-1,13 37 1003,1-1 0,0 1 0,0-29 0,3 44-924,0-1 1,1 0-1,-1 0 1,0 0-1,0 0 1,0 1-1,1-1 0,-1 0 1,0 0-1,0 0 1,1 1-1,-1-1 0,1 0 1,-1 1-1,1-1 1,-1 0-1,1 1 1,-1-1-1,1 1 0,0-1 1,-1 1-1,1-1 1,0 1-1,0-1 1,-1 1-1,1 0 0,0-1 1,0 1-1,32-4 1325,29 16-1107,43 16-1021,-32-20-5879,-18-8-5621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55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48 10025,'-8'-3'1970,"-112"-36"1324,185 33-2680,726 72-1554,-472-27 449,1710 119 1988,-2016-157-1478,2037 194 3809,-2013-190-3776,59 6 53,111 28 0,-202-34-1188,-15-2-378,-21 1-3821,-2-4-1525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57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0 108 7847,'205'-20'1737,"386"-19"808,-295 40-1886,606-14-245,-778 6-292,614-23 2179,-737 30-1895,-25 2 601,0 2-1,-41 10 0,43-8-1520,0-2-1,0 0 1,-33 1-1,54-5 375,0 0 0,1 0 0,-1 0 0,0 0 1,0 0-1,1 0 0,-1 0 0,0 0 0,1-1 0,-1 1 0,0 0 0,1 0 0,-1-1 0,0 1 1,1-1-1,-1 1 0,1 0 0,-1-1 0,1 1 0,-1-1 0,1 1 0,-1-1 0,1 0 0,-1 1 1,1-1-1,0 1 0,-1-1 0,1-1 0,-8-18-4499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4.4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11499,'-1'79'11910,"-1"-11"-9301,1 3-3637,4 32-11171,-7-122 5686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4.8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11 123 11819,'0'0'5611,"-2"-10"-3524,-6-32-448,7 40-1554,1 0-1,0 0 1,0 0-1,1 0 1,-1 0-1,0 0 1,1 0 0,-1 1-1,1-1 1,0 0-1,-1 0 1,1 0-1,0 1 1,0-1 0,0 0-1,0 1 1,0-1-1,1 1 1,-1-1-1,0 1 1,1 0 0,-1 0-1,1-1 1,0 1-1,-1 0 1,1 0-1,0 1 1,-1-1-1,3-1 1,4-1-39,-1 0-1,1 1 1,0 0 0,16-3-1,22 0-43,0 2-1,0 2 0,51 6 1,-93-5-1,-1 0 0,1 0 0,-1 1 0,1 0 1,-1 0-1,1 0 0,-1 0 0,0 0 0,1 1 0,-1-1 1,0 1-1,0 0 0,0 0 0,0 0 0,-1 0 1,1 1-1,-1-1 0,1 1 0,-1-1 0,0 1 1,0 0-1,0 0 0,0 0 0,0 0 0,-1 0 0,1 0 1,-1 1-1,0-1 0,0 1 0,0-1 0,-1 0 1,1 1-1,-1 0 0,0-1 0,1 1 0,-2-1 1,1 1-1,0-1 0,-1 1 0,0-1 0,1 1 0,-2-1 1,1 0-1,0 1 0,0-1 0,-1 0 0,0 0 1,0 0-1,0 0 0,0 0 0,0-1 0,0 1 0,-5 3 1,-5 4 211,-1-1 1,0 0-1,0-1 1,-1-1-1,0 0 1,0-1-1,0-1 1,-1 0 0,-24 5-1,38-10-394,34 0-5825,-6-5 1938,3-3-849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5.5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138 50 6278,'0'0'7831,"2"-9"-5540,7-23-215,-7 23-442,-11 14-353,-2 7-1283,1 2 0,0-1 0,0 1 0,2 1 0,-1-1 0,2 2 0,-8 22 0,3-9 140,1 1 0,1 0 1,2 1-1,1 0 0,1 1 0,2-1 0,1 1 1,3 54-1,1-79-95,0-1 0,1 1 0,0 0 1,0-1-1,1 0 0,0 0 0,0 1 0,0-2 0,1 1 1,0 0-1,0-1 0,0 0 0,1 1 0,-1-2 1,1 1-1,1-1 0,-1 1 0,1-1 0,8 4 1,-3-1-439,1-1 1,-1 0 0,25 7 0,-25-10-1361,1 0 1,-1-1-1,0 0 0,14 0 0,-8-2-7277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7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219 1 6022,'0'0'14226,"-7"10"-14135,-1 3-171,-125 193 1112,78-113-3083,55-92 1865,-5 5-2104,0-6-2799,0-4-84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7.6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16 9769,'0'0'8563,"8"-3"-7789,-5 2-733,1-1 46,1 0 0,0 0 0,0 1 1,0-1-1,1 1 0,-1 1 0,0-1 0,0 1 1,0 0-1,1 0 0,-1 0 0,0 1 0,0-1 1,0 1-1,10 3 0,10 8-99,-1 2 0,0 0 0,-1 1 0,41 35 1,4 3-4014,-46-39 609,-3-6-1682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7.9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160 8 8392,'0'0'14664,"9"-7"-14546,-12 14-85,0 0 1,0 0 0,-1 0-1,1 0 1,-2 0-1,1-1 1,-8 8-1,6-6-2,-13 18-39,-2-1 0,-1-1 0,-42 34 0,115-57 157,47-14 883,-24 2-1819,-24 8-3792,-50 3 4388,0 0 1,0 0 0,1 0 0,-1-1 0,0 1 0,0 0 0,0 0 0,1 0 0,-1 0 0,0 0 0,0 0-1,0 0 1,1 0 0,-1 0 0,0 0 0,0 0 0,0 0 0,0 0 0,1 1 0,-1-1 0,0 0 0,0 0 0,0 0-1,1 0 1,-1 0 0,0 0 0,0 0 0,0 0 0,0 1 0,0-1 0,1 0 0,-1 0 0,0 0 0,0 0-1,0 0 1,0 1 0,0-1 0,0 0 0,0 0 0,0 0 0,0 1 0,0-1 0,0 0 0,1 0 0,-1 0 0,0 0-1,0 1 1,0-1 0,0 0 0,-1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8 21773,'12'-7'1480,"-2"15"-1208,-2 4-96,4 9 296,-2 8-112,-3 15-72,-1 8-72,-9 17-64,-4 5 0,-12 5-48,-5 1-56,-5 1-208,-3-3-208,-2-13-1568,2-8 1736,11-20-232,5-9-168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8.3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12043,'0'0'7560,"52"0"-5286,-16-8-705,-1 2-800,1-2-321,1 1-223,2 4-193,-9 0-32,0 3-673,-8 0-832,-3 0-2019,-8 0-2914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9.4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182 42 12684,'0'-2'569,"0"0"-1,0-1 1,0 1-1,0 0 1,-1 0-1,1 0 1,-1-1-1,1 1 1,-1 0 0,0 0-1,-2-4 1,2 5-478,0 0 0,-1 0-1,1 0 1,0 0 0,-1 0 0,1 0 0,-1 1 0,1-1 0,-1 0 0,1 1 0,-1-1 0,1 1 0,-1-1 0,0 1 0,1 0 0,-1 0 0,0 0 0,1 0 0,-1 0 0,0 0 0,1 0 0,-1 0 0,0 1-1,1-1 1,-3 2 0,-1-1-103,0 1-1,0 1 1,1-1-1,-1 1 1,1-1-1,-1 1 1,1 1-1,0-1 1,0 0-1,1 1 1,-1 0-1,1 0 0,0 0 1,-6 9-1,-33 67 68,38-70 18,0 0 0,0 1 0,1-1-1,0 1 1,1 0 0,-1 11 0,3-19-61,-1-1 1,1 0-1,0 0 0,0 1 0,0-1 0,0 0 1,1 0-1,-1 1 0,0-1 0,1 0 1,0 0-1,0 0 0,-1 0 0,1 0 0,0 0 1,1 0-1,-1 0 0,0 0 0,0 0 1,1 0-1,-1-1 0,1 1 0,0-1 0,-1 1 1,1-1-1,0 0 0,0 1 0,0-1 1,0 0-1,0 0 0,0 0 0,0-1 0,0 1 1,1 0-1,2 0 0,2 0 168,-1-1 0,0 0 1,1 1-1,-1-2 0,1 1 0,-1-1 0,0 0 0,1-1 0,-1 1 1,0-1-1,0 0 0,0-1 0,0 1 0,0-1 0,-1 0 0,1-1 1,-1 0-1,0 1 0,0-2 0,0 1 0,0 0 0,-1-1 0,5-6 0,-3 2-60,0 0 0,0 0 0,-1-1 0,0 0 0,0 0 0,-1 0 0,-1 0 0,0-1 0,0 0 0,-1 1 0,0-1 0,0-22 0,-2 33-130,0-1-1,0 0 1,0 0-1,0 0 1,0 0-1,0 1 1,0-1-1,-1 0 1,1 0-1,0 1 1,-1-1-1,1 0 1,0 0-1,-1 1 1,1-1-1,-1 0 1,1 1-1,-1-1 1,1 0-1,-1 1 1,1-1-1,-1 1 1,0-1-1,1 1 1,-1-1-1,0 1 1,1 0-1,-1-1 1,0 1-1,0 0 1,1-1-1,-1 1 1,0 0 0,0 0-1,0 0 1,1 0-1,-1 0 1,0 0-1,0 0 1,-1 0-1,0 0-94,0 1 0,0-1-1,0 0 1,0 1 0,0 0 0,0-1-1,0 1 1,0 0 0,0 0 0,0 0-1,0 0 1,1 1 0,-1-1 0,0 0-1,-2 3 1,1 0-245,0 1-1,0-1 1,1 1 0,-1-1 0,1 1-1,0 0 1,0 0 0,0 0-1,-1 6 1,-1 49-8110,4-40 4184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9.7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 1 11339,'0'0'7815,"2"51"-5797,-2-26-416,-2-1-642,-2 5-575,2-4-289,-3-3-64,5-1-32,0-7 64,0-4-576,5-7-545,7-3-865,-5-4-577,4-18-1280,0-6-3652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40.1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40 88 15150,'0'0'9567,"-7"9"-9162,-19 31-324,25-38-81,1-1 1,-1 0 0,0 0 0,1 1 0,-1-1 0,1 0 0,-1 1 0,1-1 0,-1 1 0,1-1 0,0 1 0,0-1 0,0 1 0,0-1 0,0 1 0,0-1 0,0 1 0,0-1 0,1 0 0,-1 1 0,0-1 0,1 1 0,0-1 0,-1 0-1,1 1 1,0-1 0,-1 0 0,1 1 0,0-1 0,0 0 0,0 0 0,2 2 0,2 1 0,0-1 1,1 1-1,-1-1 0,1 0 0,11 4 0,-4-2-2,-6-1 12,10 4-38,0 0 0,-1 2 0,0 0 0,22 19 0,-35-27 32,-1-1 0,0 1-1,0 0 1,0 0 0,0 0 0,0 0-1,-1 0 1,1 1 0,0-1-1,-1 0 1,0 1 0,0-1-1,0 1 1,0 0 0,0-1-1,0 1 1,0 0 0,-1-1-1,0 1 1,1 0 0,-1 0 0,0 0-1,0-1 1,-1 1 0,1 0-1,0 0 1,-1-1 0,0 1-1,0 0 1,0-1 0,0 1-1,0 0 1,0-1 0,-1 0-1,1 1 1,-1-1 0,1 0 0,-1 0-1,-4 4 1,1-1 91,0-1 1,-1 1-1,0-1 0,0 0 1,0 0-1,0-1 0,0 1 1,-13 3-1,15-6-219,1 0 1,-1 0 0,1-1-1,-1 1 1,0-1 0,1 0-1,-1 0 1,-6-1-1,8 1-219,0 0-1,0-1 1,0 0-1,1 1 0,-1-1 1,0 0-1,0 0 0,0 0 1,1 0-1,-1 0 1,0 0-1,1-1 0,0 1 1,-1-1-1,1 1 1,-2-3-1,-11-21-6410</inkml:trace>
  <inkml:trace contextRef="#ctx0" brushRef="#br0" timeOffset="1">53 27 14734,'0'0'7655,"60"-26"-6790,-38 25-769,6 1-64,4 0-801,2 0-1953,-3 5-1506,3-2-1474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40.5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189 0 5701,'0'0'12711,"-10"10"-11403,-12 10-808,2 1-1,0 1 1,1 1-1,1 1 1,2 0-1,-19 36 1,29-46-447,1 1 0,1 0 1,0 0-1,0 0 1,2 1-1,0-1 0,0 24 1,2-36-24,0-1 0,0 0 1,1 0-1,-1 0 0,0 0 1,1 0-1,-1 1 0,1-1 0,0 0 1,0 0-1,0 0 0,0 0 1,0-1-1,0 1 0,0 0 1,1 0-1,-1-1 0,1 1 1,-1-1-1,1 1 0,0-1 0,-1 0 1,1 1-1,0-1 0,0 0 1,0 0-1,0 0 0,0-1 1,0 1-1,0 0 0,0-1 0,0 1 1,0-1-1,1 0 0,-1 0 1,0 1-1,0-2 0,0 1 1,0 0-1,3-1 0,2 1 131,0-1 0,-1 0-1,1-1 1,-1 1 0,0-1-1,1-1 1,-1 1 0,0-1-1,0 0 1,-1 0 0,1-1-1,8-6 1,-11 7-108,0 0 1,0 0 0,0-1-1,0 1 1,0-1-1,-1 1 1,0-1 0,1 0-1,-2 0 1,1 0-1,0-1 1,-1 1 0,0 0-1,1 0 1,-2-1-1,1 1 1,-1-1 0,1 1-1,-1-1 1,0 1-1,-1-1 1,1 1 0,-1-1-1,0 1 1,0 0-1,0-1 1,-1 1-1,1 0 1,-1 0 0,-4-6-1,4 6-224,-2 0 0,1 0 0,0 1 0,-1-1-1,0 1 1,1 0 0,-1 0 0,0 0 0,-1 1 0,1-1-1,0 1 1,-1 0 0,0 0 0,1 1 0,-1-1 0,0 1-1,0 0 1,-7-1 0,-3 2-1015,14 0 901,1 0-1,-1 0 1,0 1 0,1-1 0,-1 0-1,0 0 1,1 1 0,-1-1 0,1 0-1,-1 1 1,1-1 0,-1 1 0,1-1-1,-1 0 1,1 1 0,-1-1 0,1 1 0,0 0-1,-1-1 1,1 1 0,0-1 0,-1 1-1,1-1 1,0 1 0,0 0 0,0-1-1,-1 1 1,1 0 0,0-1 0,0 1 0,0 0-1,0-1 1,0 1 0,0 0 0,0-1-1,0 1 1,1 0 0,-1 0 0,0 13-5486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40.9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67 1 11979,'0'0'2867,"6"8"-443,21 28-179,32 52 2060,-54-79-4124,0 1 0,-1 1 0,0-1 0,0 0 0,-1 1-1,0 0 1,-1 0 0,1 12 0,-3-1-131,-1 1 0,-1-1 0,0 0 0,-2 1 0,-1-1 1,-1-1-1,0 1 0,-2-1 0,0 0 0,-17 29 0,10-23-2069,-35 46 1,20-39-4238,0-10-5446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41.8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612 0 12139,'0'0'5841,"-8"2"-5644,-18 4-44,1 3 1,0 0-1,0 1 0,0 1 1,2 2-1,-28 18 0,-7 8 293,-68 60 0,106-82-286,2 0 1,0 2 0,1 0-1,1 1 1,0 0 0,2 1-1,0 1 1,2 0-1,0 1 1,-15 45 0,27-67-337,-1 0 0,1 1 0,0-1 0,-1 0 0,1 0 0,-1 0 0,0 1 0,1-1 0,-1 0 0,0 0 0,0 0 0,0 0 0,0 0 1,-2 1-1,-12 2-8599,6-4 1611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42.2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96 1 10122,'0'0'5338,"-4"8"-4761,-16 46 1812,-15 68 1,12-40-1046,20-71-1226,0 1 1,0 0-1,1 0 1,0 18-1,2-29-113,0 0-1,1 0 0,-1-1 1,1 1-1,-1 0 0,1-1 1,0 1-1,-1 0 0,1-1 1,0 1-1,-1-1 0,1 1 1,0-1-1,0 1 0,0-1 1,-1 1-1,1-1 0,0 0 1,0 1-1,0-1 0,0 0 1,0 0-1,-1 0 0,1 0 1,0 0-1,0 0 1,0 0-1,0 0 0,0 0 1,0 0-1,0 0 0,1-1 1,34-5 449,-3-7-210,-1-1 0,-1-1 0,48-32 0,-27 15-403,36-25-4672,-51 26-668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1.1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1 4484,'0'0'609,"-19"27"-1986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2.3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11 5862,'0'0'13554,"-6"-11"-11088,5 36-1941,-10 49 0,6-48-431,-2 50 1,5-52 93,1-19 122,0-17 126,10-169 178,-9 180-598,0 6-14,-1-1 0,0 1 0,1 0 0,0-1 1,0 1-1,0-1 0,2 7 0,-2 2 13,-2 19 70,-11 48-1,13-78-40,14-64 363,-8 38-346,0 1 0,-2-1 0,2-42 1,-6 66-116,0 31-10,-15 36 123,15-67-91,9-32-102,7-18 159,-11 33 22,-11 28 31,-6 11-88,10-18-60,0-1 0,0 1 0,0 0 0,0 0 0,0 0 0,1 0 0,0 0 0,0 0 0,-2 8 0,5-12-421,-1 0 1,0 0-1,0-1 1,0 1-1,0 0 1,0 0-1,0-1 1,0 1-1,1-1 1,-1 1-1,0-1 1,-1 1-1,1-1 1,0 0-1,0 1 1,1-2-1,9-16-4628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2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15403,'0'15'2161,"15"-7"-897,7-7-456,11-1 2449,10 3-1849,11-2-480,2 1-39,9-1-425,-2 3-264,-3 4-720,-8-1-521,-14-1 841,-9-2-192,-20-6-160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3.2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 0 4100,'-2'0'320,"-3"0"4581,5 1-5446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3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67 10762,'4'-17'1299,"1"-8"96,-4 1 7495,-3 24-8811,0 0-1,1 0 0,-1 0 0,1 0 0,-1 1 0,0-1 0,1 1 0,-1-1 0,1 1 0,-1-1 0,1 1 0,0 0 0,-1 0 1,1 0-1,-3 2 0,-4 5-48,0 1 1,0 0 0,1 1 0,0 0 0,1 0-1,0 1 1,0-1 0,1 1 0,1 0-1,0 1 1,0-1 0,1 1 0,1-1 0,0 1-1,0 0 1,1 19 0,1-30-28,1 0 0,-1 0 1,1-1-1,-1 1 0,1 0 1,-1 0-1,1 0 0,0 0 1,-1 0-1,1-1 0,0 1 1,0 0-1,0-1 0,-1 1 1,1-1-1,0 1 0,0-1 1,0 1-1,0-1 0,0 1 1,0-1-1,0 0 0,0 0 1,0 0-1,0 1 0,0-1 1,0 0-1,0 0 0,0 0 0,1-1 1,-1 1-1,0 0 0,0 0 1,0 0-1,0-1 0,0 1 1,1-1-1,40-15 608,-34 10-413,-1 0 1,1-1-1,-1 1 1,0-2-1,8-11 1,-12 16-62,-1-1 1,0 1-1,0-1 1,0 1-1,-1-1 1,1 0-1,-1 0 1,0 0-1,0 0 1,0 0-1,0 0 1,-1 0-1,0 0 1,1 0-1,-2 0 1,1-5-1,-1 8-120,1 1 0,0-1 0,-1 0 0,1 1 0,0-1 0,-1 0 0,1 1 0,-1-1 0,1 0 0,-1 1-1,0-1 1,1 1 0,-1-1 0,0 1 0,1-1 0,-1 1 0,0 0 0,1-1 0,-1 1 0,0 0 0,0 0 0,1-1 0,-1 1 0,0 0 0,0 0-1,1 0 1,-1 0 0,0 0 0,0 0 0,0 0 0,1 0 0,-1 0 0,0 0 0,0 1 0,0-1 0,1 0 0,-1 0 0,-1 1 0,0 0-88,0 0 0,0-1 0,0 1 0,0 0 0,1 0 0,-1 0 0,0 0 0,1 0 0,-1 0 0,0 0 0,1 1 0,-1-1 0,1 0 0,0 1 0,-2 1 0,-2 24-4524,5-26 4185,1 0-1,-1 0 1,0 0-1,1 0 1,-1 0-1,0-1 1,1 1-1,-1 0 1,1 0-1,-1 0 1,1 0-1,-1-1 1,1 1-1,0 0 1,0-1 0,-1 1-1,1 0 1,0-1-1,0 1 1,0-1-1,-1 1 1,1-1-1,0 1 1,2-1-1,6 4-6139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4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0 12524,'0'0'12283,"-1"9"-12256,-4 93-304,5-101 232,0-1 0,0 0 0,0 0 0,0 0 0,0 0 0,0 0 0,0 1 0,0-1 0,0 0 1,0 0-1,0 0 0,0 0 0,0 1 0,0-1 0,0 0 0,0 0 0,0 0 0,0 0 0,1 0 1,-1 1-1,0-1 0,0 0 0,0 0 0,0 0 0,0 0 0,0 0 0,0 0 0,0 0 0,1 1 1,-1-1-1,0 0 0,0 0 0,0 0 0,0 0 0,0 0 0,0 0 0,1 0 0,-1 0 0,0 0 1,0 0-1,0 0 0,0 0 0,0 0 0,1 0 0,-1 0 0,0 0 0,0 0 0,0 0 0,0 0 1,1 0-1,-1 0 0,0 0 0,0 0 0,0 0 0,0 0 0,0 0 0,1 0 0,-1 0 0,0 0 1,0-1-1,0 1 0,0 0 0,0 0 0,0 0 0,0 0 0,1 0 0,-1 0 0,0 0 0,0-1 0,7-10-4301,-2-3-646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4.5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10474,'0'0'14691,"-8"17"-14152,7-16-542,1 0 0,0 0-1,0 0 1,0 0-1,0-1 1,0 1 0,0 0-1,0 0 1,0 0 0,0 0-1,0 0 1,1 0-1,-1 0 1,0 0 0,1 0-1,-1 0 1,1 0 0,-1-1-1,1 1 1,-1 0-1,1 0 1,-1 0 0,1-1-1,0 1 1,-1 0-1,1-1 1,0 1 0,0-1-1,0 1 1,-1-1 0,1 1-1,0-1 1,0 0-1,0 1 1,0-1 0,0 0-1,0 1 1,0-1 0,1 0-1,52 0-152,-5 0-305,-47 1 460,-1 0 1,1 0-1,0 1 0,-1-1 1,1 0-1,-1 1 1,0-1-1,0 1 1,1-1-1,-1 1 1,0 0-1,0-1 1,0 1-1,-1 0 1,1 0-1,0 0 1,-1-1-1,1 1 0,-1 0 1,0 0-1,1 0 1,-1 0-1,0 0 1,0 0-1,0 0 1,-1 0-1,0 3 1,1 1 126,-1 0 0,0 0 0,0 0 0,0 0 0,-1 0 0,0 0 0,-5 10 0,5-13-99,0 0 0,0 0 1,0 0-1,-1 0 1,1 0-1,-1-1 1,0 1-1,0-1 1,0 0-1,0 1 1,0-1-1,0-1 0,-1 1 1,1 0-1,-1-1 1,1 0-1,-1 0 1,1 0-1,-1 0 1,-7 0-1,10-1-261,1-1 1,-1 1-1,0-1 0,1 1 0,-1-1 0,1 1 1,-1-1-1,1 0 0,-1 1 0,1-1 1,0 0-1,-1 0 0,1 1 0,0-1 1,-1 0-1,1 0 0,0 0 0,0 1 1,0-1-1,-1 0 0,1 0 0,0 0 0,0 1 1,1-2-1,-3-25-6865,2 27 6589,0-26-8586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4.8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27 3619,'0'0'22256,"-11"8"-22218,19-6-48,0-1 1,0 0 0,-1 0 0,1-1 0,9-1 0,-15 1-17,7 0-691,0 0-1,0-1 0,-1-1 0,15-3 1,32-16-10247,-32 12-316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5.2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123 0 10922,'0'0'9086,"-11"9"-8920,-1 3-37,0-1 1,1 2-1,0 0 1,-14 21 0,19-25 33,1-1 1,1 1 0,-1 0 0,1 0 0,1 1 0,0-1 0,0 1-1,1-1 1,0 1 0,-1 18 0,3-26-142,0 0-1,0-1 1,0 1 0,0 0 0,0-1-1,0 1 1,0 0 0,1-1-1,-1 1 1,0-1 0,1 1-1,-1 0 1,1-1 0,0 1 0,0-1-1,-1 1 1,1-1 0,0 0-1,0 1 1,0-1 0,1 0-1,0 2 1,2-2 11,-1 0 1,1 0-1,0 0 1,-1 0-1,1-1 0,0 1 1,0-1-1,-1 0 0,6 0 1,-4-1 11,0 1-1,0-1 1,0 0 0,0-1-1,0 1 1,0-1 0,0 0-1,-1 0 1,1 0 0,-1-1-1,6-4 1,-7 5 116,0 0 0,-1 0 0,1 0-1,-1 0 1,1 0 0,-1-1 0,0 1 0,0-1 0,0 0-1,-1 1 1,1-1 0,-1 0 0,1 0 0,-1 0 0,0 0-1,0 0 1,0-1 0,-1 1 0,1-4 0,-2 6-59,0-1 1,0 1 0,0 0 0,0 0-1,0-1 1,-1 1 0,1 0 0,0 0-1,-1 0 1,1 1 0,-1-1-1,1 0 1,-1 1 0,0-1 0,1 1-1,-1-1 1,0 1 0,1 0-1,-1-1 1,-2 1 0,-17 3-2220,21-3 1848,-1 0 0,1 0 0,-1 1 0,1-1 0,0 1 0,-1-1 1,1 0-1,0 1 0,-1-1 0,1 1 0,0-1 0,0 1 0,-1-1 0,1 1 0,0-1 0,0 1 0,0-1 0,0 1 0,0-1 0,-1 1 0,1-1 0,0 1 0,0-1 0,0 1 0,0-1 0,1 1 0,-1-1 0,0 1 1,0-1-1,0 1 0,0-1 0,1 2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7.6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1439 5445,'0'0'13704,"-2"1"-13443,-4 3-207,4-2-60,2-36 2649,-4-6-2291,2-1 0,7-79-1,-2 75-120,11-48-157,-9 68-40,-1-1 0,1-34 1,9-105 803,-2 28-667,-9 85-9,2 1 0,13-57-1,-11 71-129,16-170 193,-9 35 320,-13 139-3306,-1 35 1873,0 0-624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8.9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41 333 11243,'0'0'3843,"-8"7"-2444,-24 24-267,37-40 2827,40-51-2420,237-211-1731,-271 261-814,3-4-1098,-9 7-8863,-9 15 3018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9.2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1 534 10762,'0'0'8056,"13"-11"-5969,263-267 2145,-138 130-4578,-109 115-421,8-8-1754,-11 19-4115,-23 21 5096,-6 14-5797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9.6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0 377 6374,'0'0'13309,"13"-14"-11548,54-63-212,150-159 137,-209 228-2276,24-21-2205,-10 17-4961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2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 16940,'21'7'2576,"9"-3"-1440,10-7-535,5 0 2495,11-2-2208,1-1-255,2 2-1090,-6 1-2343,-3 11 2432,-6 5-424,-6 7-281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29.9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0 360 13100,'0'0'8120,"8"-12"-6817,45-60-88,62-66 0,-82 103-2590,72-59-1,-102 92 372,4-3-721,-2 4-5956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3:30.3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0 331 11915,'0'0'7175,"56"-72"-5445,-22 33-193,1-3-480,6-2-416,0 3-481,-5 7-128,-1 7-32,-9 9-641,-5 8-1088,-8 6-1058,-7 4-1121</inkml:trace>
  <inkml:trace contextRef="#ctx0" brushRef="#br0" timeOffset="1">101 371 12300,'0'0'9897,"37"-49"-9769,-14 30-96,-5-2 0,10-1-640,-7-7-2019,-1-4-3683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08.9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10698,'0'0'7757,"1"10"-7666,21 378 3277,-22-387-2914,0-42 2450,0-226-1884,0 267-1052,-3 15-43,2-1 1,0 1 0,1 0-1,2 25 1,1 4-72,-3 152-191,2-211-467,3 2-4109,1 1-2059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09.7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9929,'0'0'13736,"0"12"-13651,0 285 220,0-297-257,0-13 342,13-162 650,-13 308-805,0-66-2379,0-1-8935,0-55 1353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12.0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6 9545,'-12'2'6776,"29"0"-3933,54-1-2684,-41-1 468,35 4-393,-64-4-121,-31 0 762,-138-14 465,184 23-2139,17 4 803,88 15-576,-149-36 946,-1 1 0,0 1-1,-49-3 1,78 9-411,36 16-817,-9-9 99,-1-1 0,2 0 0,-1-2 0,55 1 0,-81-5 793,-31 0 1659,10 0-1741,-46-1 501,25-3-3208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46.1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1 141 10025,'0'0'9909,"1"3"-9402,2 0-443,0 0 0,0 0 0,0 0-1,1 0 1,-1-1 0,1 1 0,0-1 0,-1 0 0,1 0 0,0 0 0,0-1 0,0 1 0,1-1 0,-1 0 0,0 0 0,0 0 0,9 0 0,82 4-30,-28-9 326,0-4 1,-1-2 0,102-30 0,20-3-267,409-36 1075,-559 80-760,-32 2-8975,-10-1 4146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46.9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1 316 10282,'0'0'11178,"9"-5"-10644,33-20 100,-1-3 0,69-59-1,70-84 1021,-183 176-1641,1-1 0,-1 0 0,1 1-1,0 0 1,0 0 0,-1 7 0,-4 7 36,-5 13 45,1 1 0,2 0 1,-9 50-1,14-43-3963,2 0-4212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03.4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15631,'0'0'3294,"9"0"-2499,289-7 2120,-69-1-2499,-200 8-826,25 0-1478,-21-3-4451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03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55 16271,'0'0'5189,"49"11"-4004,-2-11 33,18-2-97,2-7-673,10-1-256,-1-2-192,-7 2 64,-7 3-64,-11 0-544,-10 3-737,-17 1-1154,-11 1-1921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17.9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125 141 2114,'13'-10'2424,"-1"0"-1,-1 0 1,0-1 0,0-1-1,-1 0 1,0 0-1,-1-1 1,8-15 0,-17 28-2342,1-1 0,-1 0 0,0 1 1,1-1-1,-1 1 0,0-1 0,0 1 1,0-1-1,0 1 0,1-1 0,-1 0 0,0 1 1,0-1-1,0 1 0,0-1 0,0 0 1,0 1-1,-1-1 0,1 1 0,0-1 1,0 1-1,0-1 0,0 0 0,-1 1 1,1-1-1,0 1 0,-1-1 0,1 1 0,0-1 1,-1 1-1,1 0 0,0-1 0,-1 1 1,1-1-1,-2 0 0,-24-1 404,17 3-572,1 0 0,-1 1 0,1 1 0,-13 4 0,9 0 7,0 0 1,0 1-1,1 0 0,0 1 1,1 0-1,0 1 1,-16 19-1,21-23 59,1 0 1,0 0-1,0 0 1,1 0-1,-1 1 1,1 0-1,1-1 1,-1 1-1,1 0 1,0 0-1,1 1 1,0-1-1,0 0 1,0 0-1,1 1 0,1 10 1,-1-16 22,1-1 1,0 1-1,0 0 1,0-1 0,-1 1-1,2 0 1,-1-1-1,0 1 1,0-1-1,0 0 1,1 1-1,-1-1 1,0 0-1,1 0 1,-1 0-1,1 0 1,0 0-1,-1 0 1,1 0-1,0-1 1,-1 1-1,1 0 1,0-1-1,0 0 1,0 1-1,3-1 1,53 3 597,-51-3-496,0 0-25,1-1 0,-1 0 0,0 0 0,1-1 0,-1 0 0,0 0 0,0-1 0,0 0 0,0 0 0,-1 0 0,1-1 1,-1 0-1,0 0 0,0-1 0,0 0 0,-1 0 0,1 0 0,-1-1 0,-1 1 0,1-1 0,-1-1 0,0 1 0,0 0 0,-1-1 1,0 0-1,0 0 0,0 0 0,-1 0 0,0 0 0,0 0 0,-1-1 0,1-12 0,-3 19-126,1 1 0,0-1 0,0 0 0,0 0 0,-1 1 0,1-1 0,0 0 0,-1 1 0,1-1 0,0 0 0,-1 1 0,1-1 0,-1 1 0,1-1 0,-1 0 0,1 1 0,-1-1 0,0 1 0,1 0 0,-1-1 0,0 1 0,1-1 0,-1 1 0,0 0 0,1 0 0,-1-1 0,0 1 0,0 0 0,1 0 0,-1 0 0,0 0 0,0 0 0,1 0 0,-1 0 0,0 0 0,0 0 0,1 0 0,-1 0 0,0 0 0,0 1 0,1-1 0,-2 1 0,-1 0-270,-1-1 1,1 1 0,0 0 0,1 0 0,-1 1 0,0-1-1,0 0 1,0 1 0,-4 3 0,-22 33-6785,19-18 1276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2 462 18620,'-2'20'1968,"2"-20"-1948,0 0 0,0 0 0,0 0 0,1 0 0,-1 1 0,0-1 1,0 0-1,0 0 0,0 0 0,0 0 0,0 0 0,0 1 0,0-1 0,0 0 0,0 0 0,0 0 0,0 0 0,1 0 0,-1 0 0,0 0 0,0 1 0,0-1 1,0 0-1,0 0 0,0 0 0,1 0 0,-1 0 0,0 0 0,0 0 0,0 0 0,0 0 0,1 0 0,-1 0 0,0 0 0,0 0 0,0 0 0,0 0 0,0 0 1,1 0-1,-1 0 0,0 0 0,0 0 0,0 0 0,0 0 0,0 0 0,1 0 0,-1 0 0,0 0 0,0-1 0,27-25 1425,-25 24-1335,304-290 2785,-266 257-2725,-35 30-152,27-24 113,1 1 1,42-25-1,-52 41-55,-22 11-75,-1 1 0,0 0 0,0 0 1,0 0-1,1 0 0,-1 0 0,0 0 0,0 0 0,0 0 0,1-1 0,-1 1 1,0 0-1,0 0 0,0 0 0,1 0 0,-1 0 0,0 0 0,0 0 1,1 0-1,-1 0 0,0 1 0,0-1 0,0 0 0,1 0 0,-1 0 0,0 0 1,0 0-1,0 0 0,1 0 0,-1 0 0,0 1 0,0-1 0,0 0 1,0 0-1,1 0 0,-1 0 0,0 0 0,0 1 0,0-1 0,0 0 0,0 0 1,0 0-1,0 1 0,0-1 0,1 0 0,-1 0 0,0 0 0,0 1 1,0-1-1,0 0 0,0 1 0,-3 12 11,3-13-11,-14 38 31,-29 54-1,-3 8 5,45-95-40,-31 84-119,29-77-133,0 1 0,1-1 0,0 1 1,1-1-1,0 18 0,1-28 202,3 16-214,-3-17 259,0-1 0,0 1 0,1-1-1,-1 0 1,0 1 0,0-1 0,1 0 0,-1 1 0,0-1 0,1 0-1,-1 0 1,0 1 0,1-1 0,-1 0 0,1 0 0,-1 1 0,0-1-1,1 0 1,-1 0 0,1 0 0,-1 0 0,0 0 0,1 0 0,-1 0-1,1 0 1,-1 0 0,1 0 0,-1 0 0,0 0 0,1 0 0,-1 0-1,1 0 1,-1 0 0,1 0 0,-1 0 0,0-1 0,1 1 0,17-10-397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18.7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117 0 15375,'0'0'10148,"-6"11"-10020,2-4-116,-1 0 5,0 1 0,1 0 1,0 0-1,1 0 1,0 0-1,0 0 0,1 0 1,0 1-1,0 0 0,0 10 1,2-18-15,1 1 1,0-1-1,-1 1 1,1-1-1,0 0 0,0 1 1,0-1-1,0 0 1,0 0-1,0 0 1,0 0-1,0 0 1,1 0-1,-1 0 1,0 0-1,1 0 0,2 1 1,32 16 19,-26-13-17,-2-2-24,0 2 0,-1-1 0,1 1 0,-1 0 1,0 0-1,0 1 0,8 9 0,-14-13 17,0-1 0,1 1-1,-1 0 1,0-1 0,0 1 0,0 0-1,-1 0 1,1-1 0,0 1 0,-1 0-1,1 0 1,-1 0 0,0 0 0,1 0-1,-1 0 1,0 0 0,0 0 0,0 0-1,-1 0 1,1 0 0,0 0 0,-1 0 0,1-1-1,-1 1 1,0 0 0,0 0 0,1 0-1,-1-1 1,0 1 0,-1 0 0,1-1-1,0 1 1,0-1 0,-1 1 0,1-1-1,0 0 1,-1 1 0,0-1 0,-2 1-1,-5 6 100,-1-2 0,1 1-1,-1-1 1,-1-1-1,1 1 1,-1-2 0,0 0-1,0 0 1,-1-1 0,1 0-1,-1-1 1,1 0-1,-14 0 1,23-3-297,1 1 0,-1-1 0,1 0 0,-1 0 1,1 1-1,0-1 0,0 0 0,-1 0 0,1 0 0,0 0 0,0 0 0,0-1 1,0 1-1,0 0 0,0 0 0,1-1 0,-1 1 0,0 0 0,1-1 0,-1 1 0,1-1 1,-1 1-1,1-1 0,-1 1 0,1-1 0,0 1 0,0-1 0,0 1 0,0-1 1,0-2-1,-1-5-1905,-3-17-3678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19.0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14926,'0'0'9289,"55"2"-8200,-33 1-448,-3 0-513,3-1-64,-3 1-641,3-1-1184,2-2-2275,-3 0-2883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19.3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211 0 11435,'0'0'8007,"-12"6"-7446,-4 3-182,1 1 1,0 0-1,1 2 1,0-1-1,0 2 1,1 0-1,1 0 1,0 1 0,1 1-1,-10 16 1,15-20-284,0-1 1,1 1-1,0 0 1,1 0-1,0 1 1,1 0-1,0-1 1,1 1-1,0 0 1,1 0-1,0 0 1,2 19-1,0-29-34,-1 1 0,1-1 0,1 1 1,-1-1-1,0 0 0,0 0 0,1 1 0,0-1 0,-1 0 0,1 0 0,0 0 0,0-1 1,0 1-1,0 0 0,0-1 0,0 0 0,1 1 0,-1-1 0,0 0 0,1 0 1,-1 0-1,1 0 0,-1 0 0,1-1 0,-1 1 0,1-1 0,0 0 0,-1 0 1,1 0-1,2 0 0,3 0 57,-1 1 0,0-2 0,1 1 1,-1-1-1,0 0 0,0 0 0,0-1 0,1 0 0,11-5 1,-15 4-56,0 0 0,0 0 0,0 0 0,0-1 0,-1 0 0,1 1 0,-1-1 0,0 0 0,0 0 0,0-1 0,-1 1-1,1-1 1,1-5 0,-3 8-56,-1 0 0,1 1 0,-1-1 0,1 0 0,-1 0 0,0 1 0,1-1 0,-1 0 0,0 0-1,0 1 1,-1-1 0,1 0 0,0 0 0,0 0 0,-1 1 0,1-1 0,-1 0 0,0 1 0,1-1-1,-1 0 1,0 1 0,0-1 0,0 1 0,0-1 0,0 1 0,-1 0 0,1-1 0,0 1 0,0 0-1,-1 0 1,1 0 0,-1 0 0,1 0 0,-1 0 0,0 0 0,1 1 0,-1-1 0,0 1 0,-1-1-1,-3-1-170,1 0 0,0 1 0,-1 0 0,1 0-1,-1 0 1,0 1 0,-8 0 0,12 0-91,1 0 0,0 1 0,-1-1 0,1 0 0,0 0 0,-1 1 0,1-1 0,0 1 0,0 0 0,-1-1 1,1 1-1,0 0 0,0-1 0,0 1 0,0 0 0,0 0 0,0 0 0,0 0 0,0 0 0,0 0 0,1 0 0,-1 1 0,0-1 0,1 0 1,-1 0-1,0 1 0,1-1 0,0 0 0,-1 1 0,1-1 0,0 0 0,0 1 0,0-1 0,0 0 0,0 3 0,0 9-4993,0 0-2382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19.7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 14382,'0'0'10377,"58"0"-8839,-29 0-353,1-1-673,-4 1-447,2 0-65,0 0-321,-9 0-1376,0 0-1090,-8 0-3715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20.5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181 41 12780,'0'0'11195,"-10"-7"-11158,-35-18-64,43 25 24,0-1-1,1 1 1,-1 0 0,0 0-1,0 0 1,0 0-1,0 0 1,0 0-1,0 0 1,1 1 0,-1-1-1,0 1 1,0-1-1,0 1 1,1 0-1,-1 0 1,0 0 0,1 0-1,-1 0 1,-2 2-1,-25 26 11,25-24 5,-2 0 5,1 0-1,1 1 1,-1 0-1,1 0 1,0 0-1,0 0 1,1 1 0,0 0-1,0 0 1,0 0-1,1 0 1,0 0-1,0 0 1,1 0 0,0 1-1,0-1 1,1 0-1,1 15 1,0-20 19,0 0-1,0 0 1,0 0-1,0-1 1,1 1-1,-1 0 1,0-1 0,1 1-1,0-1 1,-1 1-1,1-1 1,0 0 0,-1 0-1,1 0 1,0 0-1,0 0 1,0 0 0,0 0-1,0-1 1,0 1-1,0-1 1,0 1-1,0-1 1,1 0 0,-1 0-1,0 0 1,0 0-1,0 0 1,3-1 0,2 1 162,1 0 0,0-1 0,0 0 1,-1-1-1,1 0 0,13-5 1,-13 3-15,0-1 0,0 0 0,0-1 0,-1 1 0,0-1 0,0-1 0,-1 1 0,0-1 0,0 0 0,8-13 0,-11 15-180,0 0 1,0 0-1,0-1 1,-1 1-1,0-1 0,0 0 1,0 1-1,-1-1 0,0 0 1,0 0-1,0 0 1,-1 0-1,0 0 0,0 0 1,-1-1-1,1 1 1,-3-7-1,3 12-105,-1 0 0,1 0 1,-1 0-1,1 0 0,-1 0 0,0 0 0,1 0 1,-1 0-1,0 0 0,0 0 0,0 1 0,1-1 1,-1 0-1,0 0 0,0 1 0,0-1 0,0 1 1,-1-1-1,1 1 0,0-1 0,0 1 0,0 0 1,0-1-1,0 1 0,0 0 0,-1 0 0,1 0 1,0 0-1,0 0 0,0 0 0,-1 0 0,1 0 1,0 1-1,0-1 0,0 0 0,0 1 0,0-1 1,0 1-1,0-1 0,-2 2 0,-1 0-720,0 0-1,0 0 1,0 0-1,0 0 1,0 1-1,1-1 1,0 1-1,-1 0 1,-4 7-1,-6 10-4345,2-2-3113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21.1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1 15022,'0'0'10810,"1"8"-10521,0 19-201,-2 1-1,-1-1 1,-7 36 0,1 5-2553,8-60 937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21.5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87 1 7335,'0'0'18983,"-4"2"-18887,0 1-72,-1 1 0,1 0 0,-1 0 0,1 0 0,0 0 0,1 1-1,-1-1 1,1 1 0,0 0 0,0 0 0,0 0 0,1 0 0,0 1 0,0-1 0,0 1-1,0-1 1,1 1 0,-1 9 0,3-14-22,-1 0 1,1 0-1,-1 0 0,1 0 0,0 0 1,-1 0-1,1 0 0,0 0 1,0 0-1,0 0 0,0-1 0,0 1 1,-1 0-1,1-1 0,1 1 1,-1 0-1,0-1 0,0 1 0,0-1 1,2 1-1,32 11-7,-24-9-11,-7-1 42,9 2-376,0 1-1,-1 0 1,1 1 0,20 13 0,-32-18 297,1 0 1,-1 0-1,1 1 1,-1-1-1,0 0 1,1 1-1,-1-1 0,0 1 1,0-1-1,0 1 1,0-1-1,0 1 1,-1 0-1,1-1 1,0 1-1,-1 0 1,1 0-1,-1 2 0,0-1 59,0-1-1,-1 0 1,1 0-1,-1 0 0,0 0 1,0 0-1,0 0 0,0 0 1,0 0-1,0 0 1,-1 0-1,1-1 0,-1 1 1,1 0-1,-1-1 0,1 1 1,-1-1-1,0 0 1,-3 3-1,-2 1 55,0 0 0,-1-1 0,1 0 0,-1 0 0,1-1 0,-1 1 0,0-2 0,0 1 0,-1-1 0,1 0 0,0-1 0,-1 0 0,1 0 0,-1-1 0,1 0 0,-10-2 0,17 2-269,-1-1 1,0 0 0,1 0 0,-1 0 0,1-1-1,0 1 1,-1 0 0,1 0 0,0-1 0,-1 1-1,1-1 1,0 1 0,0-1 0,0 0 0,1 1-1,-1-1 1,0 0 0,1 1 0,-1-1 0,1 0-1,-1 0 1,1 0 0,0 0 0,0 1 0,-1-1-1,2 0 1,-1-2 0,-2-22-5520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21.8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 12460,'0'0'10538,"56"-17"-9097,-41 11-448,5 3-416,-5-1-449,6 4-96,-10 0-160,4 0-1218,-4 0-1472,-2 3-3140,4-2-3875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22.2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 1 16784,'0'0'8637,"-2"9"-8076,-8 22-335,-2 0 0,-17 29 0,28-58-264,0-1 0,0 1 0,1 0 0,-1-1 0,1 1 1,-1 0-1,1-1 0,-1 1 0,1 0 0,0 0 0,0 0 0,0-1 0,0 1 0,0 2 0,1-3 4,-1 0 0,0 0 0,1-1 0,-1 1 0,1 0-1,-1 0 1,1 0 0,-1-1 0,1 1 0,-1 0 0,1-1 0,0 1-1,0-1 1,-1 1 0,1-1 0,0 1 0,0-1 0,-1 1-1,1-1 1,1 1 0,5 0-126,0 1 0,0-2-1,0 1 1,0-1 0,0 0-1,8-1 1,14 1 166,-25 0-9,1 1 1,-1-1 0,1 1 0,-1 0-1,1 0 1,-1 1 0,0-1 0,0 1-1,1 0 1,3 3 0,-7-4 3,0 0 0,1 0 0,-1 0 0,0 0 0,0 1 0,0-1 1,0 1-1,-1-1 0,1 0 0,0 1 0,-1-1 0,1 1 0,0 0 0,-1-1 0,0 1 1,1-1-1,-1 1 0,0 0 0,0-1 0,0 1 0,0 0 0,0-1 0,-1 1 0,1 0 1,0-1-1,-1 1 0,1-1 0,-1 1 0,1-1 0,-1 1 0,-1 1 0,-4 7 192,-1-1-1,0 0 1,0-1 0,-1 0-1,0 0 1,-1 0-1,1-1 1,-1-1-1,-1 1 1,1-1-1,-1-1 1,0 0 0,-16 5-1,23-8-319,0-2-1,0 1 1,-1 0 0,1 0-1,0-1 1,-1 0-1,1 0 1,-1 0 0,1 0-1,0 0 1,-7-2-1,9 2-312,-1-1 0,1 1 0,0-1 0,-1 0 0,1 1-1,0-1 1,0 0 0,0 0 0,0 0 0,0 0 0,0 0-1,0 0 1,0 0 0,0 0 0,0-1 0,0 1-1,1 0 1,-2-2 0,-4-14-7696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22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 14029,'0'0'8040,"53"-7"-5382,-29 7-1344,0 0-898,4 0-320,4 0-128,-4 0-1057,2 2-1089,-6-1-2434,4-1-2115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16692,'2'7'2096,"1"-1"-1152,3 0-424,7-6 2545,3 0-2081,10-4-664,5-1-360,2-1-2368,-1-2 2240,-9-1-320,-2 4-209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22.9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179 0 3555,'0'0'18156,"-11"8"-17980,-12 9 101,1 1-1,2 1 0,-24 25 0,38-38-160,1 0-1,-1 1 0,1 0 1,0 0-1,1 0 0,-1 1 1,1-1-1,1 1 1,0 0-1,0 0 0,0 0 1,1 1-1,0-1 1,1 1-1,0-1 0,0 1 1,1 10-1,1-16-40,0-1-1,0 1 1,1 0 0,-1-1-1,0 0 1,1 1 0,0-1-1,0 0 1,-1 1 0,1-1-1,0 0 1,1-1 0,-1 1-1,0 0 1,0 0 0,1-1-1,-1 0 1,1 1 0,0-1-1,-1 0 1,1 0 0,0 0-1,0-1 1,4 2 0,7 1 215,-1-1 0,1 0 0,23-1 0,-27-1-89,1 0 0,0-1 0,-1-1-1,1 0 1,18-6 0,-26 8-155,0-1-1,-1 0 1,1 0 0,-1 0-1,1-1 1,-1 1-1,0 0 1,1-1 0,-1 0-1,0 1 1,0-1-1,0 0 1,0 0 0,0 0-1,-1-1 1,1 1 0,-1 0-1,1-1 1,-1 1-1,0-1 1,0 1 0,0-1-1,0 1 1,0-1-1,-1 0 1,1 0 0,0-3-1,-2 4-34,1 0 0,0 1 0,0-1 0,-1 1 0,1-1 0,-1 1 0,1-1-1,-1 1 1,0-1 0,1 1 0,-1 0 0,0-1 0,0 1 0,0 0 0,0-1 0,0 1 0,0 0-1,0 0 1,-1 0 0,-1-1 0,-2-1 3,1 0 0,-1 1-1,0 0 1,0 0 0,0 0 0,-8-1 0,4 1-382,1 0 1,-1 1 0,0 1 0,0-1 0,1 1 0,-1 1 0,0 0 0,-9 2-1,16-3 68,1 1-1,-1 0 0,1-1 1,-1 1-1,1 0 0,-1 0 0,1 0 1,-1 0-1,1 1 0,0-1 0,0 0 1,0 0-1,0 1 0,-2 1 0,-4 16-6329,6-5-1468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31.1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275 4 12332,'0'0'2749,"-10"-1"-2295,10 1-454,-5-1 134,1 0 1,-1 0-1,0 1 1,1 0 0,-1 0-1,1 0 1,-1 1-1,0 0 1,1-1 0,-1 2-1,1-1 1,-1 0-1,1 1 1,0 0-1,0 0 1,-1 0 0,1 1-1,-7 5 1,-5 5 395,1 1 0,0 1 0,1 0 0,1 1 0,0 1 0,1 0 0,1 0 0,0 1 0,-9 24 0,14-28-470,0 1 0,1 0 0,1 0 0,1 0 0,0 0 0,0 1 0,2-1 0,0 1 0,0-1 0,2 1 0,0 0 0,6 30 0,-5-40-111,0 1-1,1-1 0,-1 1 1,1-1-1,1 0 0,-1 0 1,1 0-1,0-1 0,0 1 1,1-1-1,-1 0 0,1 0 1,0 0-1,1-1 0,10 8 1,-6-7-744,0 0 1,1 0 0,-1-1-1,1 0 1,0-1 0,0 0-1,0-1 1,22 2 0,28-2-6499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31.9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149 1 9321,'0'0'8429,"9"-1"-7158,-2 2-1079,1 0 0,0 0 0,-1 1 0,1 0 1,-1 0-1,0 0 0,0 1 0,0 0 0,0 1 0,0 0 1,0 0-1,-1 0 0,0 1 0,0 0 0,0 0 1,-1 0-1,6 7 0,-3-3-142,0 0-1,-1 0 1,0 1 0,-1 0-1,0 0 1,0 1-1,-1-1 1,-1 1 0,0 0-1,0 0 1,-1 1 0,0-1-1,-1 1 1,0 0 0,-1 0-1,-1-1 1,1 1 0,-2 0-1,0 0 1,0 0 0,-1-1-1,-1 1 1,0-1-1,0 1 1,-1-1 0,-1 0-1,1-1 1,-2 1 0,-8 13-1,-17 23-214,-2 0-1,-2-2 0,-55 54 1,67-77-4701,-52 37 1,47-42-4163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32.6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20115,'0'0'6118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33.1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243 1 12268,'0'0'3704,"-10"0"-2983,2-1-670,0 2-1,0-1 1,0 1-1,0 0 1,0 1 0,0 0-1,1 0 1,-1 0-1,1 1 1,-1 0-1,1 1 1,0 0 0,0 0-1,1 0 1,-1 1-1,1 0 1,0 0-1,-5 6 1,-2 2 402,0 0 0,2 0 1,-17 24-1,25-32-297,0 1-1,0 0 1,0-1 0,1 2 0,-1-1-1,2 0 1,-1 0 0,1 1-1,-1-1 1,2 1 0,-1-1 0,1 1-1,0 7 1,0-13-124,1 0-1,-1 1 0,0-1 1,1 0-1,-1 0 1,1 0-1,-1 1 1,1-1-1,-1 0 1,1 0-1,0 0 1,0 0-1,-1 0 0,1 0 1,0 0-1,0 0 1,0 0-1,0 0 1,0-1-1,0 1 1,1 0-1,0 0 0,36 8 1081,-27-9-708,1 0 0,-1-1 0,0 0 0,21-6-1,-21 3-183,1 0-1,-1-1 0,1-1 0,-1 0 1,-1 0-1,1-1 0,-1 0 0,0-1 0,14-15 1,-18 17-178,0 0 1,-1-1 0,0 1 0,0-1 0,-1 0 0,0-1-1,0 1 1,0-1 0,-1 1 0,0-1 0,-1 0 0,0 0-1,0-1 1,0 1 0,-1-11 0,-1 18-78,0-1 0,0 1 0,0-1 0,0 0 0,-1 1-1,1-1 1,-1 1 0,1-1 0,-1 1 0,0-1 0,0 1 0,1-1 0,-1 1 0,0 0 0,0 0 0,0-1 0,0 1 0,-1 0 0,1 0 0,0 0 0,0 0-1,-1 0 1,1 0 0,-1 1 0,1-1 0,0 0 0,-1 1 0,0-1 0,1 1 0,-1-1 0,1 1 0,-1 0 0,1-1 0,-1 1 0,0 0 0,1 0 0,-1 0-1,0 1 1,1-1 0,-1 0 0,1 1 0,-3 0 0,-2 0-245,-1 0 0,1 0 0,0 1 0,0 0 0,0 1 0,0-1 0,0 1 0,0 0 0,-9 7 0,11-7-364,0 1 0,0-1 1,0 1-1,0 0 1,1 0-1,0 1 0,0-1 1,0 1-1,0-1 0,1 1 1,0 0-1,-1 0 0,-1 10 1,-1 6-3847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33.4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 15983,'0'0'4805,"-17"49"-2499,14-28-1057,-7 1-801,8 1-319,-3-1-65,1-1-64,2-1-577,2-1-704,0-3-865,-3-4-1698,3-6-1505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33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183 6 13773,'0'0'6016,"-11"-1"-5210,3 0-625,5 0-128,-1 0 1,1 0-1,0 1 1,-1 0-1,1 0 0,-1 0 1,1 0-1,0 0 1,-1 0-1,1 1 1,0 0-1,-1 0 1,1 0-1,0 0 0,0 0 1,0 1-1,0-1 1,0 1-1,0 0 1,-4 3-1,-1 3 148,-1 0-1,1 1 1,0 0-1,1 1 1,0 0-1,1 0 1,0 0-1,1 1 1,0-1-1,0 1 1,1 1-1,1-1 1,-1 0-1,2 1 1,-3 21-1,6-31-176,-1 0 0,0 0-1,1-1 1,-1 1 0,1 0 0,-1-1-1,1 1 1,0-1 0,0 1-1,0-1 1,0 1 0,0-1-1,0 1 1,0-1 0,0 0-1,0 0 1,1 1 0,-1-1 0,1 0-1,-1 0 1,1-1 0,-1 1-1,1 0 1,-1 0 0,1-1-1,0 1 1,-1-1 0,1 1-1,0-1 1,-1 0 0,1 1-1,0-1 1,0 0 0,-1 0 0,1 0-1,0-1 1,1 1 0,5 0 125,0-1 0,0 0 0,-1 0 0,1-1 0,0 1 0,-1-2 0,10-3 0,-4-1-75,0 0-1,0-1 1,-1-1 0,0 0-1,18-18 1,-25 23-58,0-1-1,-1 0 1,0 0 0,0 0 0,0 0-1,-1-1 1,0 0 0,0 1 0,0-1-1,-1 0 1,0-1 0,0 1 0,0 0 0,-1 0-1,1-10 1,-2 14-99,0 0 0,0 1-1,0-1 1,-1 1 0,1-1 0,0 1-1,-1 0 1,1-1 0,-1 1-1,1-1 1,-1 1 0,0 0 0,0-1-1,1 1 1,-1 0 0,0 0 0,0-1-1,0 1 1,-1 0 0,1 0 0,0 0-1,0 1 1,0-1 0,-1 0 0,1 0-1,0 1 1,-1-1 0,1 0 0,-1 1-1,1-1 1,-1 1 0,1 0 0,-1 0-1,1-1 1,-1 1 0,1 0-1,-1 0 1,-1 1 0,-30 4-4041,6 7-4061,19-6 813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34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73 10442,'0'0'8168,"2"-8"-6166,-1 5-1825,0-1 0,1 1 1,-1 0-1,0 0 1,1-1-1,0 1 0,0 0 1,0 0-1,0 1 1,0-1-1,0 0 0,1 1 1,-1-1-1,1 1 1,0 0-1,0 0 1,0 0-1,0 0 0,0 0 1,0 1-1,0-1 1,1 1-1,-1 0 0,0 0 1,1 0-1,-1 0 1,1 1-1,-1 0 0,5-1 1,-1 0 108,-1 1 1,1-1-1,0 1 1,0 1-1,-1-1 1,1 1-1,-1 0 1,10 3-1,-14-3-269,0 0 0,0 0 0,0 0 0,-1 0-1,1 0 1,0 0 0,-1 0 0,1 1 0,-1-1 0,1 1 0,-1-1-1,0 1 1,0 0 0,1 0 0,-1-1 0,-1 1 0,1 0 0,0 0-1,0 0 1,-1 0 0,1 0 0,-1 0 0,1 0 0,-1 0-1,0 0 1,0 0 0,0 0 0,0 0 0,0 0 0,0 0 0,-2 4-1,1-1-22,0 0-1,-1 0 0,0-1 0,0 1 0,0-1 0,-1 1 1,1-1-1,-1 0 0,0 0 0,-1 0 0,1 0 0,-7 5 1,-56 43-533,44-36 270,-12 8 46,21-16 211,1 0-1,1 0 0,0 1 0,0 1 0,1 0 0,0 0 0,-9 13 0,18-23 15,1 1 0,-1 0 1,0 0-1,1 0 0,-1 0 0,0 0 1,1-1-1,-1 1 0,1 0 0,0 0 0,-1 0 1,1 0-1,0 1 0,0-1 0,-1 0 1,1 0-1,0 0 0,0 0 0,0 0 0,0 0 1,0 0-1,1 0 0,-1 0 0,0 0 0,0 0 1,1 0-1,-1 0 0,0 0 0,1 0 1,-1 0-1,1 0 0,0 0 0,-1 0 0,1 0 1,0-1-1,-1 1 0,1 0 0,0 0 1,0-1-1,0 1 0,0 0 0,0-1 0,-1 1 1,1-1-1,0 1 0,0-1 0,0 0 0,0 1 1,1-1-1,-1 0 0,0 0 0,0 0 1,0 0-1,2 0 0,9 2 44,1-2 0,0 0 0,21-2 0,-23 1-37,56-11-2627,-52 8 916,0-1 1,0-1-1,-1 0 1,21-13 0,-10 2-5997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34.8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0 8936,'0'0'16283,"-5"13"-16011,-52 113 801,53-118-916,1 0 0,0 1 0,0-1 0,0 1 0,1-1 0,1 1 0,-1 0 0,1 0 0,1 14 0,0-20-124,0 0 1,1 0-1,-1 1 1,1-1-1,0 0 1,0 0 0,0 0-1,0 0 1,0 0-1,1 0 1,0 0-1,-1 0 1,1-1-1,0 1 1,0-1-1,1 1 1,-1-1-1,0 0 1,1 0 0,-1 0-1,1 0 1,0 0-1,0 0 1,0-1-1,0 0 1,0 1-1,5 0 1,9 3 1,1-2 1,-1 0-1,34 1 1,4-8-2116,-50 3 1162,1 0 0,-1-1 0,1 1-1,-1-1 1,0-1 0,7-2 0,10-12-6305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35.2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104 1 15535,'0'0'5189,"-23"53"-3075,14-31-737,5 2-512,-2 3-417,1 4-288,1-1-96,-2 3-32,5 1 0,-9 3-96,7-1-832,-9 0-1122,3 0-1634,-2-8-2177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43 17956,'2'-1'159,"-1"0"1,0 0 0,0 0-1,0 0 1,0 0 0,-1 0-1,1 0 1,0 0-1,0 0 1,-1 0 0,1-1-1,0 1 1,-1 0 0,1 0-1,0-3 1,-1 3-75,-1 1 0,1-1 0,0 1 1,0-1-1,0 0 0,0 1 0,0-1 0,-1 0 0,1 1 0,0-1 1,0 1-1,-1-1 0,1 0 0,0 1 0,-1-1 0,1 1 1,-1-1-1,1 1 0,-1-1 0,1 1 0,-1 0 0,0-1 1,-2-1 88,0 1 0,0-1 0,-1 1 0,1 0 0,0 0 0,0 1 0,-1-1 0,1 0 0,-1 1 0,1 0 0,-4 0 0,-6 1-103,0 1 1,1 0-1,-1 1 0,1 1 0,0 0 0,0 0 0,0 1 1,1 1-1,-1 0 0,1 0 0,-11 9 0,9-5-72,1 0 0,-1 1-1,2 1 1,0-1-1,0 2 1,1 0 0,0 0-1,-9 19 1,16-26 2,0 0 0,0 0 0,1 0 0,0 0 0,0 1 0,1-1 0,-1 1 0,1-1 0,1 1 0,-1 9 1,2-13-1,-1 0 1,0-1 0,1 1 0,-1 0 0,1 0 0,0-1 0,0 1 0,0 0 0,0-1-1,1 1 1,-1-1 0,1 0 0,-1 1 0,1-1 0,0 0 0,0 0 0,0 0-1,0 0 1,0 0 0,0 0 0,1-1 0,-1 1 0,1-1 0,-1 0 0,1 0 0,2 2-1,3-2 23,-1 1 0,0-1-1,1 0 1,-1 0-1,1-1 1,-1 0-1,1 0 1,-1-1 0,0 0-1,1 0 1,-1-1-1,0 0 1,0 0-1,0-1 1,10-4-1,1-2 91,0-1 0,-1 0 0,-1-1-1,25-21 1,-31 23-24,-1 0 0,0 0-1,0-1 1,9-15 0,-14 20-51,-2 1 0,1-1 0,0 0 0,-1 0 0,0 0-1,0-1 1,-1 1 0,1 0 0,-1-1 0,0 1 0,-1-1 0,1-8 0,-1 13-66,0 0 0,0 0 0,0 0 0,0 0 0,0 0 0,0 0 0,0 0 0,0 0 0,0 0 0,-1 0 0,1 0 1,0 0-1,-1 1 0,1-1 0,0 0 0,-1 0 0,1 0 0,-1 0 0,0 0 0,1 1 0,-1-1 0,0 0 0,1 1 0,-1-1 0,0 0 0,0 1 0,1-1 0,-1 1 0,0-1 1,0 1-1,0-1 0,0 1 0,0 0 0,0-1 0,0 1 0,0 0 0,0 0 0,0 0 0,0 0 0,0 0 0,0 0 0,0 0 0,0 0 0,-1 1 0,0-1-57,0 1-1,0 0 0,0 0 0,0 0 0,0 0 1,1 0-1,-1 0 0,0 0 0,1 1 1,-1-1-1,1 1 0,-1-1 0,1 1 1,0-1-1,0 1 0,0 0 0,0 0 1,0-1-1,0 1 0,-1 4 0,0 12-559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49.2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17232,'0'0'5157,"56"1"-4132,-23-1-480,5 0-289,3-1-160,-6 1-64,1 0-32,-8 0 32,-6 0-64,-5 1-929,-10 2-1185,-5 2-2146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49.6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13773,'0'0'8264,"51"9"-6727,-27-9-800,6 0-577,-4 0-96,6 0-64,-6 0-736,-2 0-1154,-3 0-2562,-6 0-5222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1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21 10954,'0'0'8782,"-8"3"-8584,3-1-193,0 1 0,0 0 1,0 0-1,0 1 0,1-1 1,-1 1-1,1 0 0,0 0 1,0 1-1,0-1 0,1 1 1,0 0-1,0 0 0,0 0 1,0 0-1,1 0 0,0 1 1,0-1-1,0 1 0,1-1 1,-1 1-1,1 0 0,1 0 1,-1-1-1,2 13 0,-1-16-3,0-1 0,0 1 0,1 0-1,-1-1 1,1 1 0,-1 0 0,1-1-1,0 1 1,0-1 0,-1 1 0,1-1-1,0 0 1,0 1 0,0-1 0,1 0-1,-1 1 1,0-1 0,1 0 0,-1 0-1,0 0 1,3 1 0,0 0 68,-1-1 0,1 0 0,0 1 0,0-1 0,-1-1 0,1 1 0,0-1 1,0 1-1,5-1 0,-2 0 145,0-1 0,0 0 0,0 0 1,0 0-1,0-1 0,0 0 0,0 0 1,-1 0-1,0-1 0,10-6 0,-9 4 129,-1-1-1,0 0 0,-1 0 1,1 0-1,-1-1 0,0 0 1,-1 0-1,6-11 0,-8 14-239,0 0-1,-1 0 1,1 0-1,-1-1 1,0 1 0,0 0-1,0-1 1,0 1-1,-1-1 1,0 1-1,0 0 1,0-1-1,0 1 1,-1-1 0,0 1-1,0 0 1,-2-7-1,3 10-125,-1 0-1,1-1 0,-1 1 1,0 0-1,0 0 0,1 0 1,-1 0-1,0 0 1,0 0-1,0 0 0,0 0 1,0 0-1,0 0 0,0 1 1,0-1-1,-1 0 0,1 1 1,0-1-1,0 1 0,-1-1 1,1 1-1,0 0 1,0-1-1,-1 1 0,1 0 1,0 0-1,-1 0 0,1 0 1,0 0-1,-1 0 0,1 0 1,0 0-1,-1 1 0,1-1 1,0 1-1,-1-1 1,1 1-1,0-1 0,0 1 1,0 0-1,-2 1 0,0-1-423,0 1 0,0 0-1,1 0 1,-1 0-1,0 1 1,1-1 0,0 1-1,0-1 1,-1 1 0,2 0-1,-1 0 1,0 0-1,0 0 1,1 0 0,-2 5-1,1 12-4144,1-1-897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1.3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0 18033,'0'0'6470,"-13"65"-6566,9-42-1057,2 1-737,2 1-960,-3-3-642,-3-2-1953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1.8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153 5 11627,'0'0'9486,"-11"-2"-9107,7 2-347,1-1-8,-1 0 1,1 1 0,-1-1 0,1 1-1,-1 0 1,1 0 0,-1 1-1,0-1 1,1 0 0,-1 1 0,1 0-1,-1 0 1,1 0 0,0 0-1,0 1 1,-1 0 0,1-1 0,0 1-1,0 0 1,0 0 0,1 0-1,-1 1 1,-4 4 0,-1 2 248,0 1 0,1 1 0,0-1 0,-6 13 1,12-20-236,-1 0 1,1 0 0,-1 0 0,1 1-1,0-1 1,0 1 0,0-1 0,1 1-1,-1-1 1,1 1 0,0 0 0,0-1-1,0 1 1,0-1 0,1 1 0,-1-1-1,1 1 1,0-1 0,2 6 0,-1-7 11,0-1 1,0 1-1,0-1 1,0 1-1,0-1 1,1 0-1,-1 0 1,0 0-1,1 0 1,-1 0-1,1 0 1,-1-1-1,1 1 1,-1-1-1,1 1 1,-1-1-1,1 0 1,3-1-1,50-4 1190,-48 2-1071,0 0-1,0 0 1,0-1-1,-1 0 1,0-1-1,0 1 1,0-1-1,8-8 1,-12 11-150,-1 0 0,0 0 0,1 0 0,-1 0 0,0 0 0,-1-1 0,1 1 0,0-1 0,-1 1 0,1-1 0,-1 1 0,0-1 0,1 0 0,-1 0 0,-1 1 0,1-1 0,0 0 0,-1 0 1,1 0-1,-1 0 0,0 0 0,0 0 0,0 0 0,-1 0 0,1 0 0,-1 0 0,-1-4 0,2 6-167,-1 0 1,0-1-1,0 1 0,0 0 1,-1 0-1,1 0 0,0-1 1,0 1-1,-1 1 0,1-1 1,0 0-1,-1 0 0,1 0 1,-1 1-1,1-1 0,-1 1 1,1-1-1,-1 1 0,-3-1 1,-32-1-7726,33 3 6565,-11-1-4463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2.7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124 3 10570,'0'0'14136,"-9"1"-14061,3 1-63,0 0 1,0 0-1,0 0 1,1 1-1,-1 0 1,1 0 0,-1 0-1,1 1 1,0 0-1,1 0 1,-1 0-1,1 0 1,-1 1-1,1 0 1,1 0-1,-1 0 1,1 0-1,0 0 1,0 1-1,0 0 1,1-1-1,-3 11 1,3-11 6,0 1 0,0-1-1,1 1 1,0-1 0,0 1 0,0-1-1,1 11 1,0-15 11,0 1 0,1-1 0,-1 0 0,1 1 0,-1-1-1,1 0 1,0 0 0,0 0 0,-1 1 0,1-1 0,0 0 0,0 0 0,0 0-1,0 0 1,0 0 0,0-1 0,0 1 0,1 0 0,-1 0 0,0-1 0,0 1-1,1-1 1,-1 1 0,0-1 0,1 1 0,-1-1 0,0 0 0,1 0 0,-1 0-1,1 0 1,-1 0 0,0 0 0,1 0 0,2-1 0,1 1 70,0 0 0,0 0 0,1-1 0,-1 0 0,0 0-1,0-1 1,0 1 0,0-1 0,0 0 0,0 0 0,-1-1 0,1 0 0,-1 1 0,1-1 0,-1-1 0,0 1 0,0-1 0,-1 1 0,1-1 0,4-7-1,-4 5-286,-1 0-1,1 0 0,-1 0 0,-1-1 0,1 1 0,-1-1 0,0 1 0,-1-1 0,0 0 1,0 0-1,0 0 0,-1 0 0,0 1 0,0-1 0,-2-10 0,2 16-222,0 0 0,0 1 0,0-1 0,0 0 0,-1 0 0,1 0 0,0 0 0,-1 0 0,1 1 0,-1-1 0,1 0 0,-1 0 0,1 1 0,-1-1 1,1 0-1,-1 0 0,0 1 0,1-1 0,-2 0 0,-7 0-6146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3.1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67 1 6887,'0'0'21070,"-3"1"-20467,-1 2-532,0-1 0,1 0 0,-1 1 0,1 0 0,-1 0 0,1 0 0,0 0 0,0 0 0,0 1 0,1-1 0,-1 1 0,1 0 0,0 0 0,0 0 0,0 0-1,0 0 1,-1 6 0,0 2-41,0 1 0,1 0-1,0-1 1,0 27 0,3-37-22,-1 0 0,1 0 0,0 0-1,-1 0 1,1-1 0,0 1 0,0 0 0,0-1 0,0 1 0,0 0 0,1-1 0,-1 0 0,1 1 0,-1-1 0,1 0 0,-1 1 0,1-1 0,-1 0 0,1 0-1,0 0 1,0-1 0,-1 1 0,1 0 0,0-1 0,0 1 0,0-1 0,0 1 0,0-1 0,0 0 0,0 0 0,2 0 0,34-1-3425,-36 0 2445,0 1 0,0-1 0,0 0-1,1 1 1,-1-1 0,0 0-1,0 0 1,0 0 0,-1 0-1,1-1 1,2-1 0,9-12-12711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3.4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68 0 16400,'0'0'10570,"-20"54"-9770,18-40-608,-2 3-192,2 2-544,-5 3-1474,-3 1-801,3 1-2370,-8-5-4292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4.0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0 137 4805,'0'0'11691,"8"0"-9273,75-1 1517,85-12-1,-35 2-2792,677-91-693,-793 100-1921,20-1 3688,-4 0-3026,-28 2-4782,-15 0-5620,-2 1 60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4.8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204 29 11115,'0'0'12534,"-10"-7"-12235,4 3-279,5 2-19,-1 1-1,0-1 1,0 1-1,0-1 1,0 1 0,0 0-1,0-1 1,0 1-1,0 0 1,-1 1 0,1-1-1,0 0 1,0 1-1,-1-1 1,1 1 0,0 0-1,-1-1 1,1 1-1,-1 0 1,1 1 0,0-1-1,-1 0 1,1 1-1,0-1 1,-1 1 0,1 0-1,0 0 1,-4 1-1,-7 8 28,0 0 0,1 1 0,1 0 0,-1 0 0,-12 19-1,20-25 61,0 1-1,0-1 1,1 1 0,-1-1-1,2 1 1,-1 0-1,1 1 1,-1-1-1,2 0 1,-1 0-1,1 1 1,0-1-1,0 1 1,1-1-1,0 1 1,0 7-1,1-12-53,0 0 1,0-1-1,0 1 0,0-1 0,0 1 1,0-1-1,1 1 0,-1-1 0,0 0 0,1 1 1,-1-1-1,1 0 0,-1 0 0,1 0 1,0 0-1,-1-1 0,1 1 0,0 0 0,0-1 1,-1 1-1,1-1 0,0 1 0,0-1 1,0 0-1,0 0 0,0 0 0,-1 0 0,5-1 1,3 1 229,-1 0 0,1-1 1,0 0-1,-1-1 0,11-2 1,-10 0-114,1 0 0,-1-1 0,0 0 0,0 0 0,-1-1 0,1 0 0,-1-1 0,-1 1 0,1-2 0,-1 1 0,0-1 0,10-16 0,-13 18-389,0-1-1,0 0 1,-1 1 0,0-2-1,0 1 1,-1 0 0,0 0-1,0-1 1,-1 1 0,0-1-1,0-7 1,-1 14 57,0 1 0,-1 0 0,1 0 0,0 0 0,-1 0 0,1 0 0,0 0 0,0 0 0,-1-1 0,1 1 0,0 0 0,-1 0 0,1 0 0,0 0 0,-1 0 0,1 0 0,0 0 0,0 1 0,-1-1 0,1 0 0,0 0 0,-1 0 0,1 0 0,0 0 0,0 0 0,-1 0 0,1 1 0,0-1 0,0 0 0,-1 0 0,1 0 0,0 1 0,0-1 0,0 0 0,-1 0 0,1 1 0,0-1 0,0 0 0,0 0 0,0 1 0,0-1 0,-1 0 0,1 0 0,0 1 0,0-1 0,0 0 0,0 1 0,-11 13-6372,5 0-1780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28 220 15699,'-9'43'1659,"-8"61"1030,16-95-2420,1 1 0,-1 0 1,2 0-1,0 0 0,0-1 0,0 1 1,1 0-1,4 10 0,-6-18-244,1 0 0,0 0-1,0 0 1,-1 0 0,1 0 0,0 0-1,0-1 1,1 1 0,-1 0 0,0 0-1,1-1 1,-1 1 0,1-1 0,-1 1-1,1-1 1,0 0 0,-1 1 0,1-1-1,0 0 1,0 0 0,0 0 0,0-1-1,0 1 1,0 0 0,0-1 0,0 1-1,0-1 1,1 0 0,-1 0 0,0 0-1,0 0 1,0 0 0,0 0 0,0 0-1,1-1 1,-1 1 0,0-1 0,0 0 0,0 1-1,0-1 1,2-1 0,4-3 8,1 0 0,-1 0-1,0 0 1,0-1 0,-1 0 0,0-1 0,13-14 0,-5 0-39,-1-1 0,-1 0 0,0-1 1,-2 0-1,-1-1 0,-1 0 0,0 0 0,-2-1 0,-1-1 0,-1 1 0,2-39 0,-6 56-45,-1-1 0,0 1 0,0 0-1,-1-1 1,0 1 0,0-1 0,-4-9-1,4 16 39,1 0-1,-1 0 0,0 0 0,0 0 0,0 0 1,0 0-1,-1 0 0,1 0 0,-1 1 1,1-1-1,-1 1 0,1-1 0,-1 1 0,0-1 1,1 1-1,-1 0 0,0 0 0,0 0 1,0 0-1,0 0 0,0 0 0,0 1 1,-1-1-1,1 1 0,0-1 0,0 1 0,0 0 1,0 0-1,-1 0 0,1 0 0,-4 1 1,-2 0 68,0 1 0,0 0 0,0 1 0,1 0 0,-1 0 1,1 1-1,0 0 0,0 0 0,0 0 0,1 1 0,-1 0 1,1 1-1,0-1 0,1 1 0,-1 0 0,1 0 0,1 1 1,-9 13-1,13-19-48,-1 0-1,1 0 1,0 0 0,-1 0 0,1 0-1,0 1 1,0-1 0,0 0 0,0 0 0,0 0-1,0 0 1,0 0 0,0 0 0,0 0-1,0 1 1,1-1 0,-1 0 0,0 0-1,1 0 1,-1 0 0,1 0 0,-1 0 0,1 0-1,0 0 1,-1-1 0,1 1 0,0 0-1,-1 0 1,1 0 0,0-1 0,0 1 0,0 0-1,0-1 1,0 1 0,0-1 0,0 1-1,0-1 1,0 1 0,0-1 0,2 1-1,7 1 62,-1 1 0,1-1 0,19 1 0,-11-1-34,-9-1-55,0 1-1,0 0 1,-1 0 0,1 1 0,-1 0 0,1 1 0,-1-1 0,0 2 0,0-1 0,-1 1 0,1 0 0,-1 1 0,0-1 0,0 2 0,-1-1 0,0 1 0,0 0-1,-1 0 1,1 0 0,-2 1 0,1 0 0,-1 0 0,0 0 0,-1 0 0,0 1 0,0-1 0,-1 1 0,3 13 0,-3-6-61,0-1 1,-1 1-1,-1 0 1,0-1-1,-1 1 1,-1-1-1,0 1 1,-6 16-1,1-15-32,7-16 111,0-1 0,0 0 1,0 1-1,0-1 0,0 0 0,0 0 1,0 1-1,0-1 0,-1 0 0,1 1 1,0-1-1,0 0 0,0 0 0,-1 1 1,1-1-1,0 0 0,0 0 1,-1 1-1,1-1 0,0 0 0,0 0 1,-1 0-1,1 1 0,0-1 0,-1 0 1,1 0-1,0 0 0,-1 0 0,1 0 1,0 0-1,-1 0 0,1 0 1,0 0-1,-1 0 0,1 0 0,0 0 1,-1 0-1,1 0 0,0 0 0,-1 0 1,1 0-1,-7-16-133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5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19220,'-7'39'1504,"-1"-8"-1167,1 1-177,2-2 544,2-4-336,3-8-784,1-6 1232,3-12-792,6-2-16,3-22-24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5.2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14990,'0'0'6887,"4"58"-5894,-4-38-545,0 2-320,0-1-128,0-1-576,0 2-1090,0-4-1249,0-7-1633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5.6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125 52 6790,'0'0'17115,"-7"-8"-16677,-24-22-22,30 30-395,0-1-1,0 1 0,0 0 1,0-1-1,0 1 1,0 0-1,0 0 0,0 0 1,0 0-1,0 0 0,0 0 1,0 0-1,0 0 0,0 1 1,0-1-1,0 0 0,0 0 1,0 1-1,0-1 0,0 1 1,0-1-1,0 1 0,1-1 1,-1 1-1,0 0 0,0-1 1,1 1-1,-1 0 0,0 0 1,0 1-1,-21 26 350,20-25-287,-3 6 43,0-1-1,0 1 1,1 0-1,-5 17 1,8-22-114,-1 0 1,1 0 0,1 0 0,-1 0-1,0 0 1,1 1 0,0-1 0,0 0-1,0 0 1,1 0 0,0 1 0,-1-1-1,3 7 1,-1-9-3,0-1-1,0 1 1,-1-1-1,1 1 1,0-1-1,0 0 1,0 0 0,0 0-1,1 0 1,-1 0-1,0 0 1,0 0-1,1-1 1,-1 1-1,0-1 1,0 0-1,1 1 1,-1-1 0,4-1-1,47-2 307,-46 1-340,-1-1 0,-1 0 0,1 1 0,0-2 0,-1 1 0,1-1 0,-1 1 0,0-2 0,0 1 0,0 0 0,-1-1 0,0 0 0,0 0 0,0 0 0,0-1 0,-1 1 0,0-1 0,0 0 0,-1 0 0,1 0 0,-1 0 0,-1 0 0,1 0 0,-1-1 0,0 1 0,0-1 0,-1 1 0,0-1 0,0 1 0,0 0 0,-3-11 0,3 15-172,-1 1 0,1 0 0,0 0 0,-1 0 0,1 0 0,-1 0 0,0 0 0,1 0 0,-1 0 0,0 0 0,1 0 0,-1 0 0,0 0 0,0 0 0,0 1 0,0-1 0,0 0 0,0 1 0,0-1 0,0 1 0,0-1 0,-2 0 0,-16 1-8637,10 4 1487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6.7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49 8040,'-1'0'432,"0"0"0,0-1 1,0 1-1,0-1 0,0 1 0,0-1 1,1 1-1,-1-1 0,0 0 1,0 1-1,1-1 0,-1 0 1,0 1-1,1-1 0,-1 0 1,1 0-1,-1 0 0,1 0 0,-1 1 1,1-1-1,0 0 0,-1 0 1,1 0-1,0 0 0,0 0 1,0 0-1,0 0 0,0-2 0,1 2-136,0 0-1,0-1 0,0 1 1,0 0-1,0 0 0,0 0 1,0 0-1,0 1 0,1-1 1,-1 0-1,0 0 0,1 1 0,-1-1 1,0 1-1,1-1 0,1 1 1,9-3 429,-1 0-1,1 1 1,19 0 0,-29 2-712,0-1 1,0 1-1,-1 0 0,1 0 0,0 0 0,0 0 0,-1 0 0,1 0 0,0 1 1,0-1-1,-1 0 0,1 1 0,0 0 0,-1-1 0,1 1 0,-1 0 1,1 0-1,0 0 0,-1 0 0,0 0 0,1 0 0,-1 0 0,0 0 0,1 1 1,-1-1-1,0 0 0,0 1 0,0-1 0,0 1 0,-1-1 0,1 1 1,0 0-1,-1-1 0,1 1 0,-1 0 0,1-1 0,-1 1 0,0 0 0,1 0 1,-1-1-1,0 1 0,-1 3 0,0 0-10,0 0 0,0-1 0,-1 1 0,1 0 0,-1-1 0,0 0-1,-1 1 1,1-1 0,-1 0 0,0 0 0,0 0 0,0-1 0,0 1 0,-8 5 0,-12 7 57,17-12-48,-1 0 1,1 0-1,0 1 0,0 0 1,0 0-1,1 0 0,0 1 0,-6 7 1,11-13-4,0 0 0,0 0 0,0 1 0,0-1 0,0 0 0,0 0 0,0 1 0,0-1 0,0 0 0,0 0 1,0 1-1,0-1 0,0 0 0,0 0 0,0 1 0,0-1 0,0 0 0,0 0 0,0 1 0,0-1 0,1 0 0,-1 0 0,0 0 1,0 1-1,0-1 0,0 0 0,0 0 0,1 0 0,-1 1 0,0-1 0,0 0 0,0 0 0,1 0 0,-1 0 0,0 1 0,0-1 1,1 0-1,-1 0 0,0 0 0,1 0 0,17 4 216,27-4-42,-38 0-157,34-5-1610,-33 2-2772,0-1-3664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7.1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1 13901,'0'0'13832,"-5"11"-13608,-7 15-93,-21 54 829,31-74-867,0 0 0,1 1 0,-1-1 1,1 1-1,1-1 0,-1 1 1,1-1-1,0 1 0,0-1 1,1 1-1,2 7 0,-3-13-89,1 0 0,0 1 0,0-1 0,0 0 0,1 0 0,-1 0 0,0 0-1,0 0 1,0 0 0,1 0 0,-1 0 0,1-1 0,-1 1 0,0-1 0,1 1 0,-1-1 0,1 1 0,-1-1-1,1 0 1,0 1 0,-1-1 0,1 0 0,-1 0 0,4-1 0,-2 1-473,0 0 0,0 0 0,0 0 0,1-1 0,-1 1 0,0-1 0,0 0 0,0 0 0,0 0 0,0 0 0,4-3 0,6-9-4421,-2-4-2045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4:57.4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0 7655,'0'0'13773,"-24"49"-11210,20-32-898,2 2-416,2 0-736,0 4-385,0-3-64,0 0-96,0 3-1217,0-2-1249,0-2-2115,-5-2-3651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04.1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5 8296,'-9'-1'2015,"-9"-1"1290,4 1 2585,39 12-1928,16-8-2218,82-5 1,-77-1-6084,-1 2-6796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04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38 12492,'0'0'9321,"71"1"-8008,-36-6-416,1-2-513,1 3-288,-3-2-64,-8 3-32,2 0-672,-9-2-1859,-5-1-3779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05.1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13004,'0'0'7752,"65"51"-6567,-33-30-481,1 1-383,3 2-225,-1 2-32,1-3 0,-4 1-512,-4-4-1026,-6 2-1184,-7-5-1538,5-5-2018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06.0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12043,'0'0'5670,"60"66"-5254,-41-49-224,7 0-64,-2 0-63,2-2-65,0-2-321,0-2-576,-1-2-928,-3-2-546,0-3-2529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06.7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0 172 10570,'0'0'7559,"10"-6"-6150,20-14-545,-1-1 0,-1-2 0,-1-1-1,47-54 1,-74 78-863,0 1 0,0-1-1,0 0 1,0 0 0,0 0 0,0 1-1,0-1 1,0 0 0,0 0-1,0 0 1,0 1 0,0-1 0,0 0-1,0 0 1,0 0 0,0 0-1,0 1 1,0-1 0,0 0 0,1 0-1,-1 0 1,0 0 0,0 1 0,0-1-1,0 0 1,0 0 0,0 0-1,1 0 1,-1 0 0,0 0 0,0 1-1,0-1 1,0 0 0,1 0-1,-1 0 1,0 0 0,0 0 0,0 0-1,1 0 1,-1 0 0,0 0 0,0 0-1,0 0 1,0 0 0,1 0-1,-1 0 1,0 0 0,0 0 0,0 0-1,1 0 1,-1 0 0,0 0-1,0 0 1,0 0 0,0 0 0,1-1-1,-1 1 1,0 0 0,0 0-1,0 0 1,1 0 0,-2 34 4,-9 43-28,3-32-4629,1 78-1,6-115-1886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5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17068,'18'-7'941,"0"1"1,0 1-1,1 1 1,23-3 0,-35 6-715,0 0 1,0 1 0,0 0-1,0 0 1,0 0 0,1 1-1,-1 0 1,0 1 0,-1 0-1,1 0 1,0 0 0,0 1-1,-1 0 1,9 5 0,-14-7-212,0 0 0,0 0 1,0 0-1,0 1 0,0-1 0,0 0 1,0 1-1,0-1 0,0 0 1,-1 1-1,1-1 0,0 1 0,-1-1 1,0 1-1,1 0 0,-1-1 1,0 1-1,0 0 0,0-1 0,0 1 1,0-1-1,0 1 0,0 0 1,0-1-1,-1 1 0,1-1 1,-1 1-1,1 0 0,-1-1 0,1 1 1,-1-1-1,0 0 0,0 1 1,-1 1-1,-5 7 67,0 0 1,0 0-1,-14 13 1,15-17-25,-36 38 238,-28 32 164,60-65-394,1 1 0,1 0 1,0 1-1,-10 22 0,17-33-71,0 0 0,0-1 0,1 1 0,-1 0 0,1 0-1,0 0 1,0 0 0,-1 0 0,1-1 0,0 1-1,1 0 1,-1 0 0,0 0 0,0 0 0,1 0-1,-1 0 1,1-1 0,0 1 0,-1 0 0,1 0-1,0-1 1,0 1 0,0-1 0,0 1 0,1 0 0,-1-1-1,0 0 1,0 1 0,1-1 0,-1 0 0,1 0-1,-1 0 1,1 0 0,0 0 0,3 2 0,4 1-234,1 0 1,-1-1 0,1 0-1,0-1 1,14 3-1,-13-4 147,0 0-1,-1 0 0,1-1 0,0-1 0,0 1 1,11-4-1,28-10-326</inkml:trace>
  <inkml:trace contextRef="#ctx0" brushRef="#br0" timeOffset="1">644 73 17740,'-3'6'1984,"3"1"-1264,13-5-224,4 1 1537,14-3-1265,4 0-136,2-2-264,5 2-224,-9 3-584,-6 1-440,-13 4 704,-1 2-160,-13-2-104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08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133 12 10698,'0'0'194,"1"0"-1,-1-1 1,0 1-1,0 0 0,0 0 1,1 0-1,-1-1 1,0 1-1,0 0 1,0 0-1,0-1 1,0 1-1,0 0 1,1 0-1,-1-1 1,0 1-1,0 0 0,0 0 1,0-1-1,0 1 1,0 0-1,0 0 1,0-1-1,0 1 1,0 0-1,0-1 1,0 1-1,0 0 1,0 0-1,-1-1 1,1 1-1,0 0 0,0 0 1,0-1-1,0 1 1,0 0-1,0 0 1,-1 0-1,1-1 1,0 1-1,0 0 1,0 0-1,-1 0 1,1-1-1,0 1 1,0 0-1,-1 0 0,1 0 1,0 0-1,0 0 1,-1 0-1,-17 7 1503,-20 21-2183,31-20 546,-1 0 0,2 1 0,-1-1-1,1 1 1,0 0 0,1 1 0,0-1-1,1 1 1,0 0 0,0 0-1,1 1 1,0-1 0,1 1 0,0-1-1,0 20 1,2-29-57,-1 0 0,2 0 0,-1 0-1,0 0 1,0 0 0,0 0 0,0 0 0,1 0 0,-1 0 0,0 0-1,1 0 1,-1 0 0,1 0 0,-1 0 0,1 0 0,-1 0 0,1 0-1,0-1 1,-1 1 0,1 0 0,0 0 0,0-1 0,0 1 0,0 0-1,1 0 1,0 0 23,1 0 0,-1-1 0,1 1 0,-1-1 0,1 0 0,-1 1 0,1-1 0,-1 0 0,0 0 0,6-1 0,-2 0 75,1-1 0,-1 0 0,1 0-1,-1 0 1,0 0 0,0-1-1,11-7 1,-11 5 25,-1 0 0,0 0 1,-1 0-1,1 0 0,-1-1 0,0 0 0,0 0 0,-1 0 0,4-8 1,-6 13-104,-1 0 0,1-1 0,-1 1 0,0-1 1,1 1-1,-1-1 0,0 1 0,0-1 0,0 1 1,0 0-1,0-1 0,0 1 0,0-1 1,0 1-1,-1-1 0,1 1 0,-1-1 0,1 1 1,-2-2-1,1 1-39,0 1-1,-1 0 1,1 0 0,-1 0 0,1 0 0,-1 0-1,1 0 1,-1 0 0,0 0 0,0 1 0,1-1-1,-1 1 1,0-1 0,0 1 0,0-1 0,1 1-1,-1 0 1,0 0 0,0 0 0,-2 1 0,1-1-244,0 0 1,0 0-1,0 0 0,0 1 1,0-1-1,0 1 1,0 0-1,1 0 1,-1 0-1,0 0 1,0 1-1,1-1 1,-1 1-1,1-1 0,-3 3 1,-15 24-7246,16-18 1153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3.1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0 249 11563,'0'0'13202,"12"-6"-12129,9-5-756,0-2-1,-1 0 1,0-1 0,-1-1 0,32-32-1,-31 24-247,-11 15-37,-1-1-1,0 1 1,0-2-1,-1 1 1,-1-1-1,0 0 1,0 0-1,7-18 1,-11 23-11,-8 16-65,1-1-1,0 1 1,0 0-1,-6 22 1,6-15 26,-7 17-193,1 2 0,2-1 0,-5 44 0,13-63-2503,0 0 1,3 31-1,0-42-1845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3.4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73 9257,'0'0'12876,"70"-1"-10314,-31-8-960,2-3-385,11-1-480,-5 0-449,-4 3-256,-2 2-32,-6 3 0,-7 4-544,-5 1-770,-10 0-640,-2 0-864,-5 0-2179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3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209 0 14958,'0'0'6887,"-11"5"-6957,0 0 26,1 0 0,1 0 0,-1 1 0,1 0 0,0 1 0,0 0 0,1 1 0,0-1 0,0 2 0,1-1 0,-7 10 0,4-3 203,-1 0 0,2 0 1,0 1-1,1 0 0,1 0 0,0 1 1,2 0-1,-1 0 0,2 0 0,0 1 1,-2 35-1,6-51-118,0 0 0,0 1 0,1-1 1,-1 0-1,0 0 0,1 0 0,0 0 0,-1 0 1,1 1-1,0-1 0,0 0 0,0 0 0,0-1 1,0 1-1,1 0 0,-1 0 0,0 0 0,1-1 1,0 1-1,-1-1 0,1 1 0,0-1 0,0 0 1,-1 0-1,1 0 0,0 0 0,0 0 0,0 0 0,0 0 1,1-1-1,-1 1 0,0-1 0,0 1 0,0-1 1,1 0-1,-1 0 0,0 0 0,0 0 0,0 0 1,1 0-1,-1-1 0,3 0 0,1 0 182,0 0-1,0 0 1,0-1-1,0 0 1,0 0-1,-1 0 1,1-1-1,-1 0 1,1 0-1,-1 0 1,0-1-1,0 0 1,0 0-1,7-8 1,-9 8-131,-1 1 0,1-2 0,-1 1 0,0 0 0,0 0 0,0-1 0,0 1 0,-1-1 0,0 0 0,0 1 0,0-1 0,-1 0 0,1 0 1,-1 0-1,0 1 0,0-1 0,-1 0 0,0 0 0,-1-4 0,1 6-235,0 1 0,0-1 0,0 1 1,-1 0-1,1-1 0,-1 1 0,0 0 0,1 0 0,-1 0 1,0 0-1,0 0 0,0 1 0,-1-1 0,1 0 1,0 1-1,-1 0 0,1 0 0,-1-1 0,1 1 0,-1 1 1,0-1-1,1 0 0,-1 1 0,0-1 0,1 1 0,-1 0 1,0 0-1,0 0 0,1 0 0,-1 0 0,0 1 1,-5 1-1,7-2-76,0 0 1,0 0 0,0 1 0,0-1-1,0 0 1,1 1 0,-1-1-1,0 1 1,0-1 0,0 1-1,0 0 1,0-1 0,1 1 0,-1 0-1,0 0 1,1-1 0,-1 1-1,0 0 1,1 0 0,-1 0-1,1 0 1,-1 0 0,0 1 0,-1 15-7665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4.4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16496,'0'0'7911,"61"1"-5829,-25-1-577,3 0-832,6 0-449,-2 0-160,2 0-64,-10 0-160,-5 0-737,-9 2-512,-6 1-192,-8 2-161,-7 2-512,0-5-1634,-7 0-3523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4.7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10698,'0'0'14093,"64"6"-12171,-34-6-673,0 0-672,3 0-513,-3-1-64,-9 1-897,1 0-993,-5 0-1152,-4 0-3140,-4 0-3908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6.1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4 380 11659,'-1'0'209,"1"1"-1,0-1 1,-1 0-1,1 0 1,0 1 0,0-1-1,0 0 1,-1 0-1,1 1 1,0-1-1,0 0 1,0 1 0,0-1-1,0 0 1,-1 1-1,1-1 1,0 0-1,0 1 1,0-1 0,0 1-1,0-1 1,0 0-1,0 1 1,0-1 0,0 0-1,1 1 1,-1-1-1,0 0 1,0 1-1,0-1 1,0 0 0,0 1-1,0-1 1,1 0-1,-1 1 1,0-1-1,0 0 1,1 0 0,-1 1-1,0-1 1,0 0-1,1 1 1,15-9 2433,21-22-1468,-8 2-708,-1-1 0,-2 0-1,-1-2 1,-1-2 0,-1 0-1,-2-1 1,-2-1-1,28-68 1,-99 279-2793,45-144 1425,2-1 1,0 1 0,2 0 0,2 45 0,4-68-4715,7-6-2050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6.5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192 0 15310,'-8'7'967,"-9"9"-671,0 0 1,2 1 0,-1 0 0,2 2-1,1 0 1,0 0 0,1 1 0,1 0-1,1 1 1,1 1 0,1-1 0,1 1-1,1 0 1,1 1 0,0 0 0,-1 36 0,6-57-228,0 0 0,1 1 0,-1-1 0,1 0 0,-1 1 1,1-1-1,0 0 0,0 0 0,0 0 0,0 0 1,0 0-1,0 0 0,1 0 0,-1 0 0,1 0 1,-1 0-1,1 0 0,0-1 0,-1 1 0,1-1 1,0 0-1,0 1 0,0-1 0,0 0 0,0 0 1,1 0-1,-1 0 0,0-1 0,0 1 0,1 0 1,-1-1-1,0 0 0,1 1 0,-1-1 0,0 0 1,5-1-1,0 1 157,0 0 1,-1 0-1,1-1 1,0 0-1,0-1 0,-1 1 1,1-1-1,-1 0 1,0-1-1,1 0 1,-1 0-1,6-4 0,-6 3-90,0-1-1,0 0 0,0 0 0,0-1 1,-1 1-1,0-1 0,0 0 0,-1-1 1,1 1-1,-1-1 0,-1 0 0,1 0 0,-1 0 1,-1 0-1,1-1 0,-1 1 0,0-1 1,-1 0-1,0 1 0,0-11 0,-1 16-138,-1 0 0,1 1 0,-1-1 0,0 0 0,1 0 0,-1 1 0,0-1 0,0 0 0,-1 1 0,1-1 0,0 1 0,0-1 0,-1 1 0,1 0 0,-1-1 0,1 1 0,-1 0 0,1 0 0,-1 0 0,0 0 0,1 0 0,-1 1 0,0-1 0,0 0 0,0 1 0,0 0 0,1-1 0,-1 1 0,0 0 0,0 0 0,0 0 0,0 0 0,0 0 0,0 0 0,-2 1 0,-2-1-86,0 1 0,-1-1-1,1 1 1,0 0 0,0 1 0,0 0 0,0 0 0,0 0 0,0 0-1,-5 4 1,3 0-115,0 0 0,1 1 0,0 0-1,-11 13 1,4 11-2402,13-30 2138,1 1 0,0 0 0,-1 0 0,1 0 0,0-1 0,0 1 0,1 0 0,-1 0 1,0 0-1,1-1 0,-1 1 0,1 0 0,-1 0 0,1-1 0,1 4 0,9 4-5303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6.9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0 16271,'0'0'7976,"-12"72"-7656,12-46-192,-1-1-96,1 4-32,-2-4-512,-2-1-705,2-4-1089,2-4-1922,0-8-3588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7.3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158 1 10410,'0'0'5925,"-9"3"-5273,1 0-408,1 1 0,-1 0 1,1 0-1,0 0 0,0 1 1,1 0-1,-1 1 0,1 0 1,0 0-1,1 0 0,-1 0 0,1 1 1,1 0-1,-1 0 0,1 0 1,-4 10-1,1-5 98,1 1-1,1 0 1,0 0 0,0 0-1,1 0 1,1 0 0,0 1-1,1 0 1,1 0 0,0-1-1,1 1 1,2 22 0,-1-33-313,1 1 0,-1-1 1,1 0-1,0 0 1,0 0-1,0 0 1,0 0-1,0 0 1,1-1-1,-1 1 0,1-1 1,0 1-1,0-1 1,0 0-1,0 0 1,0-1-1,0 1 1,1 0-1,-1-1 0,0 0 1,1 0-1,-1 0 1,1 0-1,-1-1 1,1 1-1,0-1 1,-1 0-1,6 0 0,-5 1 16,0-1-1,1 0 1,-1 0-1,1 0 1,-1 0-1,0-1 1,1 0-1,-1 0 1,0 0-1,1 0 1,-1-1-1,0 1 1,0-1-1,0 0 1,0 0-1,-1-1 1,1 1-1,0-1 1,-1 0-1,0 0 1,0 0-1,0 0 1,3-4-1,-5 5-7,0 0 0,0 0-1,0 0 1,0 0 0,-1 0-1,1 0 1,-1 0 0,0 0-1,1 0 1,-1 0 0,0 0-1,0-1 1,0 1 0,0 0-1,-1 0 1,1 0-1,-1 0 1,1 0 0,-1 0-1,0 0 1,0 0 0,1 0-1,-1 0 1,-3-3 0,2 3-30,0 0 1,-1-1-1,1 1 1,-1 0-1,0 0 1,0 0-1,0 1 1,0-1 0,0 1-1,0-1 1,0 1-1,0 0 1,-1 0-1,-4 0 1,5 0-186,-1 0 1,1 0-1,-1 1 1,1 0-1,-1-1 1,1 1-1,-1 0 1,0 1-1,1-1 1,-1 1-1,1 0 1,-1-1-1,1 2 1,-1-1-1,1 0 0,0 1 1,0-1-1,-1 1 1,1 0-1,0 0 1,1 0-1,-1 0 1,0 1-1,1-1 1,-1 1-1,1 0 1,0 0-1,-1 0 1,2 0-1,-4 4 1,2 22-7233,6-19 2008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17100,'18'23'2056,"15"-11"-1184,6-8-344,10-7 1409,4-3-953,4-9-592,5-4 104,-5-7-376,-4-3-120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8.1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31 14798,'0'0'7399,"63"0"-6406,-22-8-449,6-1-383,1 1-129,1 4-32,-4 2-801,-4 2-865,-6 0-1825,-8 0-1538,-5 4-5028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8.6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193 1 14286,'0'0'10666,"-26"77"-10602,-4-40-192,0 1-65,2-4-31,4-2-128,1-6-481,10-7-608,-2-7-1314,12-11-1761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9.0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32 11339,'0'0'7826,"-9"3"-7127,3-1-471,0 1 0,0 0 0,0 0 0,0 0 0,0 1 0,0 0 0,1 0 0,-9 8 0,12-10-82,-1 1 1,1 0-1,0 0 0,-1 0 0,1 0 1,1 0-1,-1 0 0,0 0 0,1 1 0,0-1 1,-1 1-1,1-1 0,1 1 0,-1-1 1,0 1-1,1 0 0,0-1 0,0 1 0,0 0 1,0-1-1,1 6 0,1-8-57,-1 0 0,0 0 0,1 1 0,-1-1 0,0 0 0,1 0 0,0 0 0,-1-1 0,1 1 1,-1 0-1,1-1 0,0 1 0,0-1 0,-1 1 0,1-1 0,0 0 0,0 1 0,0-1 0,-1 0 0,1 0 0,0-1 0,3 1 0,43-5 874,-41 2-875,0 0 0,0-1 0,-1 1 0,1-1 0,-1-1 0,0 1-1,0-1 1,-1 0 0,1 0 0,-1-1 0,0 1 0,7-12 0,-11 15-63,1-1 1,-1 1-1,1-1 1,-1 0-1,0 1 1,0-1-1,0 0 0,0 1 1,-1-1-1,1 0 1,-1 0-1,0 0 0,0 0 1,0 0-1,0-3 1,-1 4-29,1 0 0,-1 0 0,0 0 0,0 0 0,0 1 0,0-1 0,-1 0 0,1 0 0,0 1 0,-1-1 0,1 1 0,-1-1 0,1 1 0,-1 0 0,0-1 0,0 1 0,0 0 0,1 0 0,-1 0 1,0 0-1,0 1 0,0-1 0,-3 0 0,-1-1-170,0 0 1,0 1-1,-1-1 0,1 1 1,0 1-1,-1-1 1,1 1-1,-1 0 1,1 1-1,0-1 1,-1 1-1,1 1 0,0-1 1,0 1-1,-1 0 1,1 0-1,1 1 1,-1 0-1,0 0 1,1 0-1,-1 1 1,1 0-1,0 0 0,0 0 1,1 0-1,-5 6 1,5-5-474,0 0 0,1 0 0,0 1 1,0-1-1,0 1 0,1 0 0,-3 8 1,4-7-520,-1-1 1,1 1 0,0 0 0,1 0 0,0 1 0,0-1 0,1 7 0,4 8-5573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19.4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151 1 7847,'0'0'12017,"-8"6"-10976,3-1-910,-17 11 373,2 2 1,-27 29-1,42-42-372,0 0 0,1 1-1,0-1 1,0 1-1,0 0 1,0 1-1,1-1 1,0 0 0,1 1-1,0 0 1,0-1-1,0 1 1,0 0-1,1 0 1,0 0 0,1 9-1,0-14-92,0-1 0,0 1-1,1-1 1,-1 1 0,1-1 0,-1 1-1,1-1 1,-1 0 0,1 1-1,0-1 1,0 0 0,-1 0 0,1 1-1,0-1 1,0 0 0,0 0 0,1 0-1,-1 0 1,0 0 0,0 0 0,0-1-1,1 1 1,-1 0 0,2 0-1,1 0 147,0 0-1,0 0 1,0 0-1,0 0 1,0-1-1,1 1 1,-1-1-1,7-1 0,-1 0 104,-1 0-1,0-1 1,0 0-1,0-1 0,0 1 1,-1-2-1,13-5 0,-15 4-196,0 1 0,0-1 0,0-1 0,-1 1 0,0-1 0,0 0-1,0 0 1,-1 0 0,0 0 0,0-1 0,0 0 0,2-7-1,-5 12-224,0-1-1,-1 1 0,1 0 0,0-1 0,-1 1 0,0 0 0,0-1 0,1 1 0,-1 0 1,-1-1-1,1 1 0,0 0 0,0-1 0,-1 1 0,0 0 0,1-1 0,-1 1 0,0 0 1,0 0-1,0 0 0,0 0 0,-1 0 0,1 0 0,0 0 0,-1 0 0,0 0 0,1 0 1,-1 1-1,0-1 0,0 1 0,0 0 0,0-1 0,0 1 0,0 0 0,0 0 0,0 0 1,0 0-1,-1 0 0,1 1 0,0-1 0,-4 1 0,-49-5-10211,28 5 2221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6:09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6374,'3'34'7640,"-2"-21"-7636,1-1 1,1 1 0,0 0-1,0-1 1,1 0-1,1 0 1,11 21 0,-9-22-1,0 0 1,1-1 0,0 0-1,1 0 1,0-1 0,1 0 0,10 8-1,-13-13 12,0 0-1,1 0 0,-1 0 0,1-1 0,0 0 0,0-1 1,0 0-1,0 0 0,0 0 0,1-1 0,-1-1 0,11 1 1,21-4 450,0-1 0,1-2 0,72-22 0,-69 16-171,1 2 0,79-8 0,-31 14-231,96 8 0,-183-3-74,0-1 0,0 1 0,0 0 0,0 1 0,1 0 0,-2 0 0,1 0 0,0 0 0,0 1 0,-1 0 0,1 0 0,9 8 0,-12-8 16,0 1 0,0-1 1,0 1-1,-1 0 0,1 0 1,-1 0-1,0 0 0,0 0 1,0 1-1,0-1 0,-1 0 1,0 1-1,0 0 0,0-1 1,-1 1-1,1-1 1,-1 9-1,-1-10 24,1-1 0,0 1 0,0-1 0,0 1 0,1-1 0,-1 1 0,1 0 0,-1-1 0,1 1 0,0-1 0,0 0 0,1 4 0,0-5-351,-1 0 0,1 0 0,-1 0 1,1 0-1,-1 0 0,1 0 0,0-1 0,-1 1 0,1-1 0,0 1 0,0-1 0,-1 1 1,1-1-1,0 0 0,0 0 0,-1 0 0,1 0 0,2-1 0,-1 1-2764,-1-4-530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6:10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0 175 6598,'0'0'5776,"10"-4"-4751,16-5-679,1 2 1,0 0-1,0 2 0,1 1 0,49-1 0,10 6-326,-25 1 1411,-1-3 0,0-2 0,93-17 0,121-59-422,-267 77-1067,11-6-1431,-13-5-3002,-5 3-393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6:11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0 106 7815,'10'-11'2371,"1"-1"127,4-1-192,-6-1-32,2 1 33,1 0-354,-5 3-287,-7 2-129,0 1-351,0 3 95,-13 4-1217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6:12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72 4132,'10'-15'9651,"-8"9"-7999,0 1 0,0 0 0,0-1 0,-1 0 0,0 1 0,1-11 0,-2 16-1604,-1-1 0,1 0 0,-1 1 0,0-1 1,1 1-1,-1-1 0,1 1 0,-1-1 0,0 1 0,1 0 1,-1-1-1,0 1 0,0 0 0,1-1 0,-1 1 1,0 0-1,0 0 0,1 0 0,-1 0 0,0 0 0,0 0 1,0 0-1,1 0 0,-3 0 0,-27 0-131,24 0 238,-3 0-128,1 1 1,-1 0 0,0 1 0,0 0 0,1 0 0,-1 1 0,1 0 0,0 0 0,0 1 0,0 0 0,0 0 0,1 1 0,0 0 0,-8 7 0,10-8-39,0 1 1,1-1-1,0 1 1,0-1-1,0 1 0,1 0 1,-1 1-1,1-1 1,1 1-1,-1-1 1,1 1-1,0 0 0,0 0 1,0 0-1,1 0 1,0 0-1,0 0 1,1 0-1,-1 1 1,1-1-1,1 7 0,0-11 11,0-1 0,0 1 0,-1 0-1,1-1 1,0 1 0,0 0 0,0-1-1,1 1 1,-1-1 0,0 1 0,0-1-1,1 0 1,-1 0 0,1 1-1,-1-1 1,1 0 0,0 0 0,-1-1-1,1 1 1,0 0 0,0-1 0,0 1-1,-1 0 1,1-1 0,0 0 0,0 0-1,0 1 1,0-1 0,0 0 0,0-1-1,0 1 1,-1 0 0,1 0 0,0-1-1,2 0 1,3 0 55,0 0 0,0 0 0,-1-1 0,1 0 0,-1 0 0,1-1 0,-1 0 0,11-6 0,-4-1 219,0 0-1,-1-1 0,0-1 1,-1 1-1,0-2 1,-1 0-1,-1 0 1,9-15-1,-19 33-279,0 0 0,0 0 1,1 0-1,-1 0 0,1 1 0,0-1 0,1 0 0,-1 0 0,1 0 1,0 0-1,0 0 0,1 0 0,0 0 0,-1 0 0,4 5 0,3 8 14,2 0-1,0 0 1,13 18-1,-11-17-728,-2-2-1763,0-4-4160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6:14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10602,'0'0'4703,"-6"9"-4105,2-3-460,0 0 1,1 0-1,0 1 0,0-1 1,1 1-1,0 0 0,0 0 1,1 0-1,-1 0 0,1 0 0,1 0 1,0 0-1,0 0 0,0 0 1,0 0-1,1 0 0,1 0 1,-1 0-1,1 0 0,0 0 1,4 6-1,-3-5-52,0-1 0,1 1 0,0-1-1,0 0 1,1 0 0,0 0 0,0-1 0,1 0 0,-1 0 0,1 0 0,1-1-1,-1 0 1,1 0 0,0 0 0,0-1 0,0 0 0,1 0 0,-1-1 0,1 0-1,0 0 1,0-1 0,0 0 0,0-1 0,1 1 0,-1-2 0,9 1 0,17-3 423,0-1 1,0-2-1,-1-1 1,0-1-1,36-14 1,16-3 66,-51 17-527,2 1-1,-1 1 1,1 2 0,0 2-1,-1 1 1,1 2-1,0 2 1,-1 0-1,58 17 1,89 22 2247,-181-43-2336,0 0 1,-1 1-1,1-1 1,0 0 0,-1 0-1,1 0 1,0 1-1,-1-1 1,1 0 0,0 1-1,-1-1 1,1 1-1,-1-1 1,1 0 0,-1 1-1,1-1 1,-1 1-1,1 0 1,-1-1 0,0 1-1,1-1 1,-1 1-1,0 0 1,1-1 0,-1 1-1,0-1 1,0 1-1,1 0 1,-1 0 0,0-1-1,0 1 1,0 0-1,0-1 1,0 1 0,0 0-1,0 0 1,-1 1-557,1-1 1,-1 1-1,1 0 1,-1-1-1,1 0 1,-1 1-1,0-1 0,0 1 1,0-1-1,1 0 1,-2 1-1,1-1 1,0 0-1,0 0 1,-2 1-1,-6 6-8121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6:14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1 226 5189,'0'0'18017,"5"-9"-16672,-1 1-1223,1 0-1,0 1 1,0 0-1,1 0 0,0 0 1,0 1-1,1 0 1,0 0-1,0 0 1,0 1-1,16-8 1,1 0-146,1 2 1,1 1-1,-1 1 1,2 1-1,-1 2 1,1 0-1,0 2 1,0 1-1,30 0 1,-54 4 5,0 0 1,0 0-1,0 1 1,-1-1-1,1 0 1,-1 1-1,1 0 1,-1 0 0,1 0-1,-1 0 1,0 0-1,0 0 1,0 0-1,0 1 1,-1-1-1,1 1 1,0 0-1,-1-1 1,2 5-1,-1-3 45,1 0-1,-1 1 1,1-1-1,0 0 0,1 0 1,-1 0-1,1-1 1,-1 1-1,6 2 0,-2-2 49,1-1 0,0-1 0,0 1-1,0-1 1,0 0 0,1-1 0,-1 0-1,0 0 1,1-1 0,-1 0 0,0-1-1,1 0 1,12-3 0,2-1 283,-1-1-1,0-1 1,36-17-1,-33 12-148,-1 0-1,-1-2 0,0 0 0,0-2 0,31-28 0,-54 43 457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6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325 110 16644,'1'-3'180,"0"0"0,0 0 0,0 0 0,0 0 0,-1 0 0,0 0 0,1 0 0,-1-1 1,0 1-1,0 0 0,-1 0 0,1 0 0,0 0 0,-1 0 0,0 0 0,0 0 0,0 0 0,0 0 1,0 0-1,-1 0 0,1 1 0,-1-1 0,0 0 0,0 1 0,0 0 0,0-1 0,0 1 1,0 0-1,-1 0 0,1 0 0,-1 0 0,0 1 0,1-1 0,-6-2 0,1 1-49,0 1 0,0 0 0,0 0 0,0 0 0,-1 1 0,1 0 0,0 0-1,-1 1 1,1 0 0,-1 0 0,1 1 0,0 0 0,-1 0 0,-7 3 0,5 0-109,-1 1-1,1 0 1,0 0 0,0 1 0,0 0 0,1 0 0,0 1-1,1 1 1,-1 0 0,1 0 0,1 0 0,-1 1 0,2 0 0,-1 0-1,1 1 1,-9 19 0,13-24-19,-1 1-1,1-1 0,0 1 1,0 0-1,1 0 1,0 0-1,0 0 0,0 0 1,1 0-1,0 0 1,0 0-1,0 1 0,1-1 1,0 0-1,0 0 1,1 0-1,-1-1 0,1 1 1,1 0-1,-1 0 1,1-1-1,0 0 0,0 1 1,0-1-1,1 0 1,0-1-1,0 1 0,0-1 1,1 1-1,-1-1 1,1-1-1,6 5 0,-1-2 6,-1-1-1,1-1 1,0 0-1,0 0 0,1-1 1,-1 0-1,1-1 1,-1 0-1,1 0 0,0-1 1,0-1-1,-1 0 1,1 0-1,0-1 1,0-1-1,12-2 0,-11 1 25,0 0 0,-1-1 0,1 0 0,-1 0 0,0-2 0,0 1 0,0-1 0,-1-1 0,0 0 0,0 0 0,-1-1 0,0 0 0,0-1 0,8-10 0,-14 15-53,0 0 1,-1 0-1,1-1 0,-1 1 1,0-1-1,0 0 1,-1 1-1,0-1 0,1 0 1,-1 0-1,-1 0 1,1 0-1,-1 0 0,0 0 1,0 0-1,0 0 0,-1 0 1,0 0-1,-2-8 1,2 10-56,0 0 0,-1 0 0,1 0 0,-1 0 0,0 0 0,0 0 0,0 0 0,0 1 0,0-1 0,0 1 0,-1 0 0,1 0 0,-1 0 0,1 0 0,-1 0 0,0 0 0,0 0 0,0 1 0,0 0 0,0 0 0,0 0 0,-1 0 0,1 0 0,0 0 0,0 1 0,-1-1 1,1 1-1,0 0 0,-7 1 0,-9 1-555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6:15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3171,'0'0'19037,"0"10"-18925,-3 13-28,-1-1 0,-1 0 1,-1 0-1,-8 21 0,-1 5 568,14-46-622,1 0 0,-1 0 0,0 0 1,1 1-1,0-1 0,0 0 0,-1 0 0,1 1 1,0-1-1,1 0 0,-1 1 0,1 1 0,-1-3 7,0 0 0,1-1 0,-1 1 0,0-1 0,1 1 0,-1 0 0,1-1-1,-1 1 1,1-1 0,-1 1 0,1-1 0,-1 1 0,1-1 0,0 0-1,-1 1 1,1-1 0,-1 0 0,1 1 0,0-1 0,-1 0 0,1 0 0,0 0-1,0 1 1,-1-1 0,2 0 0,3-1 123,0 1-1,0-1 1,-1 0-1,1 0 1,0-1-1,-1 1 1,1-1-1,-1 0 1,9-5 0,5-3 123,-8 3-265,1 1-1,0 0 0,0 0 1,1 1-1,-1 1 0,1 0 0,0 0 1,1 1-1,-1 1 0,0 0 0,17 0 1,-28 2-33,0 1 0,0-1 1,0 1-1,1 0 0,-1 0 1,0-1-1,0 1 1,0 0-1,0 0 0,0 0 1,0 0-1,0 0 0,-1 0 1,1 0-1,0 0 0,0 1 1,-1-1-1,1 0 0,-1 0 1,1 1-1,-1-1 0,0 0 1,1 1-1,-1-1 1,0 0-1,0 1 0,0-1 1,0 0-1,0 1 0,0-1 1,-1 2-1,1 2 21,0 0 1,0 0 0,-1 0-1,1 0 1,-1-1-1,0 1 1,-4 8-1,-1-4 150,0 0 0,-1 0 0,0-1 0,0 0 0,-1 0 0,0 0 0,-1-1 0,1-1 0,-1 0 0,-11 6-1,13-8-2,0 0 0,-1-1-1,1 0 1,-1 0-1,0-1 1,1 0 0,-1 0-1,0-1 1,0 0-1,-1 0 1,1-1-1,0 0 1,0-1 0,-10-1-1,15 1-209,1 0-1,-1 0 0,1 0 1,0 0-1,0-1 1,0 1-1,0-1 1,0 0-1,0 1 0,0-1 1,0 0-1,1 0 1,-1 0-1,1 0 1,-1 0-1,1 0 1,0-1-1,0 1 0,0 0 1,0-1-1,0 1 1,0-1-1,1 1 1,-1-1-1,1 1 0,0-4 1,-1 3-466,1 1 0,0 0 0,0 0 0,0 0 1,1-1-1,-1 1 0,1 0 0,-1 0 0,1 0 0,-1 0 0,1 0 1,0 0-1,0 0 0,0 0 0,0 0 0,0 0 0,1 0 0,-1 1 1,2-3-1,7-4-5969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22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24 9993,'0'-8'1495,"-1"-7"14200,1 24-15668,-24 472 1570,47-1-135,35 111-1399,-56-566-62,25 410 36,-33 144-474,-4-187-65,-12 21 85,11-121 396,10-290-600,-1 11 1647,2-8-8707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24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0 118 9129,'6'0'7329,"4"-1"-3735,57-4-2768,155 18-187,-74-2 41,58 11-438,-147-13-121,0-3 0,1-1 0,118-9 0,-50-6 213,242 14 0,-120 3-137,151-24-174,-44 1-3,435-6 33,-390-2-32,5-1 1,354-28 933,-713 47-819,-13 1-12,42-1 1,-76 6-131,-10 0-12795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25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13 7911,'-14'-10'8235,"28"8"-2268,11 3-2974,-6 1-3681,263 58 1266,-137-26-489,-115-28-26,-16-4-34,0 0-1,0 1 1,0 1-1,0 0 0,-1 1 1,0 1-1,0 0 0,0 0 1,13 10-1,-24-14-20,-1-1 0,1 1 0,-1 0 0,0-1 0,1 1-1,-1 0 1,0 0 0,0 0 0,-1 0 0,1 0 0,0 0 0,0 0 0,-1 0 0,0 0-1,1 1 1,-1-1 0,0 0 0,0 0 0,0 0 0,0 0 0,-1 1 0,1-1 0,0 0-1,-1 0 1,0 0 0,1 0 0,-1 0 0,-1 3 0,-2 2 9,1-1-1,-1 1 1,0-1 0,-1 0 0,1 0 0,-1-1-1,-6 7 1,-34 26 190,-62 40 0,-2 2 9,107-79-506,-1 1 0,1 0-1,0 0 1,0-1 0,0 1 0,1 0 0,-1 1 0,0-1-1,1 0 1,-1 0 0,1 1 0,0-1 0,-2 5-1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26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28 246 5157,'-10'14'2828,"8"-12"-2190,0 0 0,1 1 0,-1-1 0,0 1 1,1-1-1,0 1 0,-1 0 0,1 0 0,0-1 1,0 1-1,1 0 0,-1 0 0,1 0 0,-1 0 0,1 0 1,0 3-1,2-5-353,0-1-1,1 1 1,-1-1 0,0 0 0,0 0 0,0 0 0,1 0-1,-1 0 1,0 0 0,0 0 0,0-1 0,0 1-1,1-1 1,-1 0 0,0 1 0,3-3 0,9-6 120,0-1 0,0-1 0,-1 0 0,0-1 0,-1 0 0,16-22 0,57-89 135,-75 107-440,2-8-55,-10 19-38,1 0 0,-1 0 0,1 0 0,0 1 0,0-1 0,0 1 0,5-5 0,-8 9-13,1 0-1,-1 0 0,1-1 0,-1 1 0,1 0 0,-1 0 0,1 0 0,-1 1 1,0-1-1,1 0 0,-1 0 0,1 0 0,-1 0 0,1 0 0,-1 0 1,1 1-1,-1-1 0,0 0 0,1 0 0,-1 1 0,1-1 0,-1 0 0,0 1 1,1-1-1,-1 0 0,0 1 0,1-1 0,-1 0 0,0 1 0,0-1 0,1 1 1,-1 0-1,11 16-168,-10-16 155,18 34-78,10 18-9,1-1-1,4-1 1,1-2-1,49 53 0,-72-93-2371,-2-8-3925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27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26 9161,'0'0'15299,"-2"-6"-15218,2 5-76,0 0 0,0 1 0,0-1 0,0 0 0,0 0 0,0 0 0,0 1 0,-1-1 1,1 0-1,0 1 0,0-1 0,-1 0 0,1 0 0,-1 1 0,1-1 0,-1 0 0,1 1 1,-1-1-1,1 1 0,-1-1 0,1 1 0,-1-1 0,1 1 0,-1-1 0,0 1 0,1 0 1,-1-1-1,0 1 0,0 0 0,1-1 0,-1 1 0,0 0 0,0 0 0,1 0 1,-1 0-1,0 0 0,-1 0 0,-1 2 29,1 0 0,0 1 0,0-1 0,0 1-1,0-1 1,0 1 0,1 0 0,-1-1 0,1 1 0,0 0 0,0 0 0,-1 4 0,-9 25 269,2 1 0,2 0 0,1 1 0,1 0 0,2-1 0,1 1 1,2 0-1,5 46 0,3-50-61,-9-31-273,-4-11-570,-12-17-1549,-1 1-1,-1 1 1,-29-33 0,20 27 2103,28 33 128,-1-1 0,1 1 0,0 0 0,-1-1 0,1 1 0,0 0 0,-1-1 0,1 1 0,0-1 1,-1 1-1,1 0 0,0-1 0,0 1 0,0-1 0,-1 1 0,1-1 0,0 1 0,0-1 0,0 1 0,0-1 0,0 1 0,0-1 0,0 1 0,0-1 1,0 1-1,0-1 0,0 1 0,0-1 0,0 1 0,1 0 0,-1-1 0,0 1 0,0-1 0,0 1 0,1-1 0,-1 1 0,0 0 0,1-1 1,-1 1-1,0-1 0,1 1 0,-1-1 0,28-5 1242,36 10-1023,-49-2-474,23 2-1821,-12-5-2931,-10-1-263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28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14157,'0'0'6871,"-2"11"-5926,-10 65 34,-2 91 1,14-166-1150,0 1 0,0 0 0,0 0 0,1-1 0,-1 1 0,0 0 0,1 0 0,0-1 1,-1 1-1,1 0 0,0-1 0,0 1 0,0-1 0,-1 1 0,2-1 0,-1 0 0,0 1 0,0-1 0,0 0 0,1 0 0,-1 0 0,0 0 0,1 0 0,-1 0 1,4 1-1,-3-1-502,0 0 1,0-1 0,0 1 0,0-1-1,0 1 1,0-1 0,1 0 0,-1 0-1,0 0 1,0 0 0,0 0 0,1-1-1,2 0 1,8-5-8324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28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 8232,'0'0'10116,"-5"8"-8872,-147 251 3165,152-259-4481,0 0 0,0-1 0,-1 1-1,1 0 1,0 0 0,0 0 0,0 0 0,0-1-1,0 1 1,0 0 0,-1 0 0,1 0-1,0 0 1,0 0 0,0 0 0,0-1-1,0 1 1,-1 0 0,1 0 0,0 0 0,0 0-1,0 0 1,-1 0 0,1 0 0,0 0-1,0 0 1,0 0 0,0 0 0,-1 0-1,1 0 1,0 0 0,0 0 0,0 0 0,-1 0-1,1 0 1,0 0 0,0 0 0,0 0-1,0 1 1,-1-1 0,1 0 0,0 0-1,0 0 1,0 0 0,0 0 0,-1 0 0,1 1-1,0-1 1,0 0 0,0 0 0,0 0-1,0 0 1,0 1 0,0-1 0,0 0-1,0 0 1,-1 0 0,1 0 0,0 1 0,0-1-1,0 0 1,0 0 0,0 0 0,0 1-1,0-1 1,-1-16-6463,1 13 6493,0-19-6946</inkml:trace>
  <inkml:trace contextRef="#ctx0" brushRef="#br0" timeOffset="1">1 23 10730,'0'0'10890,"52"40"-9256,-33-25-737,1 2-417,6-1-352,-2-1-64,-1-1-31,-4-4-642,-6-2-1377,0-6-1185,-8-2-512,1-3-1570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28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7495,'0'0'11243,"30"48"-9065,-17-31-609,-2 2-640,1 6-416,-7 1-129,-3 2-192,-2 6-32,-2 2-64,-9 1-32,-11 3 1,-1-1-866,3-6-1826,-5-6-3907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30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309 1 9833,'0'0'13864,"-11"8"-13682,-30 29 111,2 2 1,-59 73-1,-7 26-159,98-131 631,3-5-3733,1-14-4961,3-7 1976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19108,'8'34'1560,"-8"-2"-1176,0-2-183,-2 1 631,1-2-328,1-6-712,4-9-360,6-8 448,4-6-88,2-13-104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30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11403,'0'0'12476,"8"7"-11761,153 113 1773,-96-74-4451,-3 0-5593,-45-32-3473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1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13677,'0'0'11574,"12"1"-10950,184 9 192,-111-8-5887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1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13581,'0'0'8264,"55"1"-7015,-27-3-641,3-2-511,-1 2-65,0 0-97,-4 1-671,-1-2-770,-5-2-960,-3 1-1442,-4-6-1537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1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12748,'0'0'4933,"9"0"-3396,1-1-1236,76 4 1819,-81-3-2038,1 1 0,-1 0 0,0 0 0,1 0 0,-1 1 0,0-1 0,0 1 0,0 1 0,0-1 0,0 1 0,-1-1 0,1 1 1,-1 1-1,6 4 0,-8-6-80,-1 0 0,0 1 0,1-1 0,-1 0 0,0 1 0,0-1 0,0 1 0,-1 0 0,1-1 0,0 1 0,-1-1 0,0 1 0,0 0 0,0-1 0,0 1 0,0 0 0,0-1 0,-1 1 0,1 0 0,-1-1 0,0 1 0,1-1 0,-1 1 0,-1-1 0,1 1 0,0-1 0,0 0 0,-4 4 0,-4 7 20,0-1 1,-2-1-1,-19 19 0,16-17-9,-82 78-416,64-62-2095,-1-1-3410,13-12-4726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3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11 7239,'0'0'20222,"1"-4"-20089,1-3-88,-4 12-17,-11 30-10,-20 53-29,18-44 34,5-20 0,2 1 0,0 0 0,2 0 0,1 1-1,-3 32 1,8-57-14,0-1 0,0 0-1,0 0 1,0 0 0,0 0-1,0 1 1,0-1 0,0 0-1,0 0 1,0 0-1,0 0 1,0 0 0,0 1-1,0-1 1,1 0 0,-1 0-1,0 0 1,0 0 0,0 0-1,0 0 1,0 1 0,0-1-1,0 0 1,1 0 0,-1 0-1,0 0 1,0 0-1,0 0 1,0 0 0,0 0-1,0 0 1,1 0 0,-1 0-1,0 0 1,0 0 0,0 1-1,0-1 1,1 0 0,-1 0-1,0 0 1,0-1 0,0 1-1,0 0 1,1 0 0,-1 0-1,0 0 1,0 0-1,0 0 1,0 0 0,1 0-1,11-7 425,8-9 231,132-170 692,-77 89-4239,-69 93 836,-2 1-564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4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13100,'0'0'8168,"-2"48"-7431,2-33-449,8 3-224,-1-1 0,5 1-384,-3-3-1314,2 1-1505,-2-6-1409,1-4-2947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4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8392,'0'0'11227,"-9"1"-10928,7-2-207,0 1 0,-1 0 1,1 0-1,-1 0 1,1 1-1,-1-1 1,1 1-1,0-1 1,-1 1-1,1 0 1,0 0-1,0 0 1,-1 0-1,1 0 1,0 0-1,0 0 1,0 1-1,0-1 1,0 1-1,1 0 1,-1 0-1,0-1 1,1 1-1,-1 0 1,1 0-1,0 0 1,0 1-1,0-1 1,0 0-1,0 0 1,0 1-1,0-1 1,1 0-1,-1 1 1,1-1-1,0 1 1,-1-1-1,1 0 1,1 4-1,2-5 79,0 0 0,0 0 1,0-1-1,0 1 0,0-1 0,0 1 0,0-1 1,0 0-1,0 0 0,0 0 0,0-1 1,1 1-1,3-2 0,43-22 482,-1 0-564,-46 23-92,0 0 0,-1 0-1,1 0 1,0 0 0,0 1 0,-1-1 0,1 1-1,0 0 1,0 0 0,0 0 0,-1 0 0,1 1-1,0-1 1,4 2 0,-6-1-2,0 0 0,0 0-1,0 0 1,0 0 0,0 0 0,-1 0 0,1 1 0,-1-1-1,1 0 1,0 0 0,-1 1 0,0-1 0,1 0 0,-1 0-1,0 1 1,0-1 0,0 1 0,0-1 0,0 0 0,0 1 0,0-1-1,0 0 1,0 1 0,-1-1 0,1 0 0,-1 2 0,0-1 31,1-1 0,-1 0 1,1 0-1,0 0 0,-1 1 1,1-1-1,0 0 0,0 1 1,0-1-1,0 0 1,0 1-1,0-1 0,0 0 1,1 0-1,-1 1 0,0-1 1,1 0-1,-1 0 1,1 1-1,-1-1 0,1 0 1,-1 0-1,1 0 0,0 0 1,0 0-1,0 0 0,-1 0 1,1 0-1,0 0 1,2 1-1,7 0-89,0-1 0,0 1 0,0-2 0,0 1 0,12-2 0,2-3-3386,-5-4-3967,-6-4 914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4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15 4036,'0'0'19400,"-9"-2"-18739,1-2-446,5 3-196,1 0 0,-1 0 0,0 0 0,1 0 1,-1 0-1,0 0 0,0 1 0,0-1 0,0 1 0,0 0 1,0 0-1,0 0 0,0 0 0,-3 1 0,6-1-20,-1 0 0,1 0 0,0 0-1,0 1 1,-1-1 0,1 0 0,0 0-1,0 0 1,-1 0 0,1 0 0,0 1-1,0-1 1,0 0 0,-1 0 0,1 0-1,0 0 1,0 1 0,0-1 0,0 0-1,-1 0 1,1 1 0,0-1 0,0 0-1,0 0 1,0 1 0,0-1 0,0 0-1,0 0 1,0 1 0,0-1 0,0 0-1,0 0 1,0 1 0,0-1 0,0 0-1,0 1 1,0-1 0,0 0 0,0 0 0,0 1-1,0-1 1,0 0 0,0 0 0,1 1-1,-1-1 1,0 0 0,0 0 0,0 0-1,0 1 1,1-1 0,-1 0 0,0 0-1,0 0 1,0 0 0,1 1 0,-1-1-1,0 0 1,1 0 0,13 10-145,24-1-202,-28-7 262,1 0 0,-1 0 0,0 1 1,0 1-1,0-1 0,0 2 0,0-1 0,12 9 0,-22-12 87,1 0 0,0-1-1,-1 1 1,1 0 0,0 0-1,-1 0 1,1 0 0,-1 0 0,0 0-1,1 0 1,-1 0 0,0 0-1,0 0 1,1 0 0,-1 0-1,0 0 1,0 0 0,0 0-1,0 0 1,0 0 0,-1 0-1,1 0 1,0 0 0,0 0 0,-1 0-1,1 0 1,0 0 0,-1 0-1,1 0 1,-1 0 0,0 0-1,1 0 1,-1 0 0,1-1-1,-1 1 1,0 0 0,0 0-1,0-1 1,1 1 0,-1 0 0,0-1-1,0 1 1,0-1 0,-2 1-1,-49 27 357,43-24-238,-11 7 28,14-7-223,1-1-1,-1 0 0,0 0 0,0 0 1,0-1-1,0 1 0,-1-2 0,1 1 1,0-1-1,-1 0 0,-7 1 0,13-3-118,1 1 0,0-1-1,0 0 1,-1 1 0,1-1-1,0 1 1,0-1 0,0 0 0,0 1-1,0-1 1,0 1 0,0-1-1,0 0 1,0 1 0,0-1-1,0 1 1,0-1 0,0 0-1,1 1 1,-1-1 0,0 1-1,0-1 1,1 1 0,-1-1-1,0 0 1,1 1 0,-1 0-1,1-2 1,10-16-3178,6-5-2350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5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11243,'0'0'12273,"-2"12"-11558,-7 45-480,3 0 0,2 1 0,5 88-1,3-129-241,-1-22-249,-3-29-340,-6 18 588,0 1 0,-1 0 0,-1 1 0,0-1 0,-1 2 0,0-1 0,-12-12 0,62 35 707,20 5-3598,2-11-7564,-35-3 1922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5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2 11435,'0'0'10394,"-8"0"-9727,5-1-619,-1 1 0,1-1 1,-1 1-1,1 0 0,-1 0 0,1 1 0,-1-1 0,1 1 1,0 0-1,-1 0 0,1 0 0,0 0 0,-1 0 1,1 1-1,0-1 0,0 1 0,0 0 0,1 0 0,-1 0 1,0 0-1,1 1 0,-1-1 0,1 1 0,0 0 1,0-1-1,0 1 0,0 0 0,0 0 0,0 0 1,1 0-1,0 1 0,0-1 0,0 0 0,0 1 0,0-1 1,0 0-1,1 5 0,1-7-29,0 0 0,0 0 0,0-1-1,0 1 1,0 0 0,1-1 0,-1 1 0,0-1-1,0 1 1,1-1 0,-1 0 0,0 1 0,1-1 0,-1 0-1,0 0 1,1 0 0,-1 0 0,0 0 0,1 0 0,-1-1-1,2 1 1,33-4 277,-29 1-313,0 0 0,-1-1 0,1 0 0,-1 0 0,0 0 0,0-1-1,0 0 1,-1 0 0,6-7 0,-8 10 1,-27 27 65,23-24-4,0 0-1,0 0 0,0 1 0,1-1 0,-1 0 0,0 0 0,0 1 0,1-1 0,-1 0 0,1 1 0,0-1 0,-1 1 0,1-1 0,0 1 0,0-1 0,-1 1 0,1-1 0,0 0 0,1 1 0,-1-1 0,0 1 0,1 2 0,0-3-29,0-1-1,1 1 0,-1 0 0,0-1 0,1 1 0,-1-1 0,0 1 0,1-1 0,-1 0 0,1 1 0,-1-1 0,1 0 0,-1 0 0,0 0 0,1 0 1,-1 0-1,1-1 0,-1 1 0,1 0 0,-1-1 0,0 1 0,1 0 0,0-2 0,34-11 6,-26 8-40,21-7-892,-31 12 893,1 0 0,0 0-1,0-1 1,0 2-1,0-1 1,0 0 0,0 0-1,0 0 1,0 0 0,0 0-1,0 1 1,-1-1 0,1 0-1,0 1 1,0-1-1,0 1 1,0-1 0,-1 1-1,1 0 1,0-1 0,-1 1-1,1-1 1,0 1 0,-1 0-1,1 0 1,-1-1 0,1 1-1,-1 0 1,1 0-1,-1 1 1,2 0 34,-1-1-1,1 1 0,-1 0 1,1 0-1,0-1 1,-1 1-1,1-1 1,0 0-1,0 1 1,0-1-1,0 0 1,0 0-1,0 0 1,0-1-1,1 1 0,-1 0 1,0-1-1,0 1 1,1-1-1,3 0 1,57 0-1023,-40-1-2078,-2 1-3619,-14 0 2936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0 14163,'-39'42'2555,"-40"47"1313,72-80-3675,1 0 0,0 0 0,1 1 0,-1-1 0,2 1 0,0 0 0,0 1 0,-3 14 0,7-22-164,-1 0 0,1 0-1,0 0 1,0 0-1,0 0 1,1 0-1,-1 0 1,1 0-1,0 0 1,0 0-1,0 0 1,0-1 0,0 1-1,0 0 1,1-1-1,-1 1 1,1 0-1,0-1 1,0 0-1,0 1 1,0-1-1,5 3 1,4 4-21,1 0 1,0-2-1,22 12 0,-9-6 17,-13-6-23,0 0 1,0 1-1,0 0 0,-1 1 0,0 1 0,17 19 0,-25-25-2,0 0 0,0 0 0,-1 0 0,0 0 0,1 1 0,-1-1 0,-1 1 0,1-1 0,-1 1 0,0 0 0,0 0-1,0 0 1,0-1 0,-1 1 0,0 0 0,0 0 0,0 0 0,-1 0 0,0 0 0,0 0 0,0-1 0,0 1 0,-4 7 0,-1 0 77,-1 0 1,0 0-1,-1-1 1,0 0-1,-1 0 1,0-1-1,-1 0 1,0 0-1,0-1 1,-1-1-1,0 0 1,-1 0-1,0-1 1,0-1-1,0 0 1,-26 8-1,33-12-21,0-1 1,0 0-1,0 0 0,0-1 0,0 1 1,-1-1-1,1 0 0,0 0 1,0-1-1,0 0 0,-10-2 0,12 1-28,-1 1 0,1-1-1,0 1 1,0-1-1,-1 0 1,1 0 0,1-1-1,-1 1 1,0-1 0,0 1-1,1-1 1,0 0-1,-1 0 1,1 0 0,0 0-1,0 0 1,-1-5-1,0 1-24,1 1-1,0-1 1,0 0-1,0 0 1,1 0-1,0 0 0,0 0 1,1-1-1,0 1 1,1-11-1,1 7-17,0 0 1,1-1-1,1 1 1,-1 0-1,1 1 1,6-11-1,2 0-16,0 1 0,2 1 0,0 0 0,1 1 0,32-31 0,-18 25 84,61-38 0,-63 45 90,-1-1 0,0-1 0,34-34 0,-57 50-107,0 0 0,0 0-1,-1 0 1,1-1 0,-1 1 0,0-1 0,0 1 0,0-1 0,-1 0 0,1 0 0,-1 0 0,0 0 0,1-7 0,-2 8-18,0 1 0,0-1-1,0 1 1,-1 0 0,1-1-1,-1 1 1,0-1 0,0 1-1,0 0 1,0 0 0,0-1-1,0 1 1,0 0 0,-1 0-1,1 0 1,-1 0 0,0 1-1,1-1 1,-1 0 0,0 1-1,0-1 1,0 1 0,0-1-1,-3 0 1,-2-2-36,0 1-1,0 0 1,0 1-1,0-1 0,-1 1 1,1 1-1,0-1 1,-1 1-1,-14 1 1,18-1 2,0 1-1,0 1 1,1-1 0,-1 1 0,0-1-1,1 1 1,-1 0 0,0 0 0,1 1-1,-1-1 1,1 1 0,-1-1 0,1 1-1,0 0 1,0 1 0,0-1 0,0 0-1,0 1 1,1 0 0,-1-1 0,-3 7-1,1 8-113,4 1-70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6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13100,'0'0'5002,"-2"10"-3699,-13 58 135,4-20-703,1 1-1,-4 90 0,31-167-30,-9-3-546,-7 25-202,0 1 1,1-1-1,-1 0 0,1 1 0,1-1 1,-1 1-1,5-8 0,-6 13 33,-1 0 0,1-1 0,-1 1-1,1 0 1,-1-1 0,1 1 0,0 0-1,-1 0 1,1-1 0,0 1 0,-1 0 0,1 0-1,0 0 1,-1 0 0,1 0 0,0 0-1,-1 0 1,1 0 0,0 0 0,-1 0-1,1 1 1,-1-1 0,1 0 0,0 0 0,-1 1-1,1-1 1,-1 0 0,1 1 0,-1-1-1,2 1 1,20 15 131,-14-9-105,-1-3 6,1 0 1,0-1-1,0 1 1,0-2-1,1 1 1,-1-1-1,1-1 1,-1 1-1,15-1 1,-18-1 29,0 1 0,0-2 0,1 1 0,-1-1 0,0 1 0,0-2 0,0 1 1,1 0-1,-1-1 0,-1 0 0,1 0 0,0-1 0,0 1 0,-1-1 0,0 0 0,7-5 0,-10 7-41,-1 1-1,1-1 0,0 1 0,-1-1 0,1 1 0,0-1 0,-1 0 0,1 1 0,-1-1 1,1 0-1,-1 1 0,1-1 0,-1 0 0,0 0 0,1 0 0,-1 1 0,0-1 0,1 0 0,-1 0 1,0 0-1,0 0 0,0 0 0,0 1 0,0-1 0,0 0 0,0 0 0,0 0 0,0 0 1,-1 0-1,1 1 0,0-1 0,0 0 0,-1 0 0,1 0 0,-1 1 0,1-1 0,-1 0 1,1 0-1,-1 1 0,1-1 0,-1 1 0,1-1 0,-1 0 0,0 1 0,1-1 0,-1 1 0,0-1 1,0 1-1,1 0 0,-1-1 0,0 1 0,0 0 0,0-1 0,1 1 0,-1 0 0,0 0 1,0 0-1,0 0 0,0 0 0,-1 0 0,-2-1-10,1 0 0,-1 1-1,0-1 1,0 1 0,0 0 0,1 0 0,-1 0 0,0 1-1,0-1 1,1 1 0,-1 0 0,0 0 0,-5 3 0,7-3 50,0 0-1,0 1 1,0-1 0,0 1 0,0 0 0,0 0 0,0 0 0,1 0 0,-1 0 0,1 0 0,-1 0 0,1 0-1,0 1 1,0-1 0,0 0 0,0 1 0,0-1 0,0 1 0,1-1 0,-1 1 0,1 0 0,0-1 0,0 1 0,0-1-1,0 1 1,0-1 0,1 1 0,-1 0 0,1-1 0,-1 1 0,2 3 0,0-3-126,0 1 0,0-1 0,1 1 1,-1-1-1,1 0 0,-1 0 0,1 0 0,0 0 0,0-1 1,0 1-1,1-1 0,-1 0 0,1 1 0,-1-2 1,1 1-1,-1 0 0,1-1 0,0 1 0,0-1 0,5 1 1,24 1-3549,-1-3-3897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7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16 15439,'0'0'7388,"-1"9"-7078,-2 8-102,-8 42 342,-2 73-1,13-131-549,0-1-1,1 1 0,-1-1 0,0 1 0,0-1 0,1 1 0,-1-1 0,0 0 0,1 1 0,-1-1 0,1 1 0,-1-1 0,0 0 0,1 1 0,-1-1 0,1 0 0,-1 0 0,1 0 0,-1 1 0,1-1 0,-1 0 0,1 0 0,-1 0 0,1 0 0,-1 0 0,1 0 0,-1 0 0,1 0 0,-1 0 0,1 0 0,-1 0 0,1 0 0,-1 0 0,1 0 1,-1 0-1,1 0 0,-1-1 0,1 1 0,-1 0 0,1 0 0,-1-1 0,1 1 0,24-12-571,-13 0 50,0 0 0,-1 0 1,-1-1-1,0 0 0,0 0 1,-2-1-1,0-1 0,0 1 1,-1-1-1,-1-1 1,-1 1-1,0-1 0,5-31 1,-19 83 4201,5-22-3347,0 0 1,1 1 0,0-1 0,0 16 0,3-8 62,1 0 0,2 1 1,6 32-1,-4-38-1118,0 0-1,12 27 1,-16-43-145,-1-19-16774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7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9705,'0'0'4196,"49"33"-4132,-21-23-352,5 0-1698,-3-3-2851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7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78 11435,'0'0'8990,"-9"-5"-7965,3 1-969,0 0 1,1 1 0,-1 0-1,-1 0 1,1 1-1,0 0 1,-13-3 0,16 4-6,1 1 0,0 0-1,-1 0 1,1 0 0,0 1 0,-1-1 0,1 1 0,-1-1 0,1 1 0,0-1 0,0 1 0,-1 0-1,1 0 1,0 0 0,0 1 0,0-1 0,0 0 0,0 1 0,1 0 0,-1-1 0,0 1 0,1 0-1,-1 0 1,1-1 0,-1 1 0,1 0 0,0 1 0,0-1 0,0 0 0,0 0 0,-1 3 0,1-3 15,0 0 1,0 0 0,0 0 0,0 1 0,0-1 0,1 0 0,-1 0-1,1 1 1,-1-1 0,1 0 0,0 1 0,0-1 0,0 0-1,0 1 1,0-1 0,1 1 0,-1-1 0,1 0 0,-1 0 0,1 1-1,0-1 1,0 0 0,0 0 0,0 0 0,0 0 0,1 0-1,-1 0 1,0 0 0,1 0 0,0 0 0,-1-1 0,1 1 0,0-1-1,0 1 1,0-1 0,0 0 0,0 0 0,0 0 0,0 0-1,0 0 1,1 0 0,-1 0 0,0-1 0,4 1 0,-1 0 3,-1 0 1,0-1 0,1 0 0,-1 0 0,0 0-1,1 0 1,-1-1 0,0 0 0,1 0 0,-1 0-1,0 0 1,0 0 0,0-1 0,0 0 0,0 0-1,-1 0 1,1 0 0,0-1 0,-1 0 0,0 1-1,1-1 1,-1 0 0,0-1 0,3-4-1,-3 2-122,0 0 0,0 0 0,-1 0-1,0 0 1,-1 0 0,1 0 0,-1 0 0,0-13-1,-6-17-4540,5 35 3759,-1-1 1,0 0 0,0 1-1,0-1 1,0 0 0,0 1-1,0-1 1,0 1 0,-1-1 0,1 1-1,0 0 1,-1-1 0,1 1-1,-3-1 1,-6-2-6454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8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8648,'0'0'10196,"-5"11"-8439,-5 10-856,1 1 1,0 0-1,2 0 1,1 0-1,1 1 1,1 0-1,-2 32 1,5-34-665,0-10-198,1 0-1,0 1 0,0-1 0,2 0 0,2 14 0,-4-23-31,1 0 0,-1 0 0,1-1 0,0 1 0,-1-1 1,1 1-1,0-1 0,0 1 0,0-1 0,0 1 0,0-1 0,1 0 0,-1 0 1,0 1-1,0-1 0,1 0 0,-1 0 0,1 0 0,-1 0 0,1-1 0,0 1 1,-1 0-1,1-1 0,0 1 0,-1-1 0,1 1 0,0-1 0,-1 0 1,1 0-1,0 0 0,0 0 0,-1 0 0,1 0 0,0 0 0,0-1 0,-1 1 1,1-1-1,0 1 0,-1-1 0,3-1 0,4-1 17,0-1-1,-1 1 1,1-2 0,-1 1 0,0-1-1,0 0 1,11-12 0,8-5-38,-31 61-194,2-30-54,1 1-1,0-1 1,0 1-1,1-1 1,0 19-1,1-27 66,0-1 1,0 0-1,1 1 0,-1-1 0,0 0 0,0 1 0,1-1 0,-1 0 1,0 0-1,0 1 0,1-1 0,-1 0 0,0 0 0,1 0 1,-1 1-1,1-1 0,-1 0 0,0 0 0,1 0 0,-1 0 1,0 0-1,1 0 0,-1 0 0,1 0 0,-1 0 0,0 0 1,1 0-1,-1 0 0,1 0 0,-1 0 0,0 0 0,1 0 1,-1 0-1,0 0 0,1 0 0,-1-1 0,1 1 0,-1 0 1,11-4-5223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8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49 9993,'0'0'11393,"6"9"-10070,20 25-308,-25-32-985,1 0 0,-1-1 0,0 1 0,1-1 0,0 1 0,-1-1-1,1 1 1,0-1 0,0 0 0,0 0 0,0 0 0,0 0 0,0 0 0,0-1 0,0 1 0,0-1 0,0 1 0,1-1 0,-1 1 0,0-1 0,0 0 0,0 0 0,1 0 0,-1-1 0,0 1 0,0 0 0,0-1-1,0 0 1,0 1 0,1-1 0,-1 0 0,0 0 0,-1 0 0,1 0 0,0 0 0,0-1 0,0 1 0,-1 0 0,1-1 0,0 0 0,-1 1 0,0-1 0,1 0 0,-1 0 0,0 1 0,0-1 0,0 0 0,0 0 0,0 0-1,-1-1 1,1 1 0,0 0 0,0-4 0,-2 3-95,1 0 0,-1-1 0,0 1-1,0 0 1,0 0 0,0 0 0,-1 0-1,1 0 1,-1 0 0,1 0 0,-1 1 0,0-1-1,0 1 1,-1-1 0,1 1 0,0 0-1,-1-1 1,1 1 0,-1 0 0,0 1-1,0-1 1,1 1 0,-1-1 0,0 1-1,-1 0 1,1 0 0,0 0 0,0 0 0,0 0-1,-1 1 1,1 0 0,0 0 0,0 0-1,-1 0 1,1 0 0,0 0 0,0 1-1,-1 0 1,1-1 0,-3 2 0,4-1 91,1 0 1,-1 0-1,1 0 1,0 0-1,-1 0 1,1 0 0,0 0-1,0 0 1,0 0-1,-1 0 1,1 1-1,0-1 1,1 0-1,-1 1 1,0-1-1,0 1 1,1-1-1,-1 1 1,0-1-1,1 1 1,0-1 0,-1 1-1,1 0 1,0-1-1,0 1 1,0 0-1,0-1 1,0 1-1,0 0 1,0-1-1,1 1 1,0 2-1,0-1 41,0 0-1,0 0 0,0 1 0,0-1 0,1 0 1,-1 0-1,1 0 0,0 0 0,0 0 0,0-1 0,0 1 1,1-1-1,-1 1 0,5 2 0,49 22 712,-25-21-2461,-2-9-6124,-22-3-1065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08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9449,'0'0'13805,"54"-12"-13773,-34 12-224,1 0-1826,-3 0-3171,5 0-5605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0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129 100 6406,'-2'-23'10563,"-4"7"-5133,5 15-5383,0 1 1,0-1 0,-1 1-1,1-1 1,0 1 0,0-1 0,-1 1-1,1 0 1,0-1 0,-1 1 0,1 0-1,0 0 1,-1 0 0,1 0 0,0 0-1,-1 1 1,1-1 0,0 0-1,-1 1 1,1-1 0,0 0 0,0 1-1,-1 0 1,1-1 0,0 1 0,0 0-1,0-1 1,0 1 0,-2 2 0,-5 2 11,0 1 0,0 0 0,0 1 1,-11 12-1,16-16-36,0 1 1,0 0-1,0 0 0,0 0 1,0 0-1,1 0 0,0 0 1,0 1-1,0-1 0,0 1 1,-1 7-1,3-11-22,0 0 0,1 0 0,-1-1 1,0 1-1,0 0 0,0 0 0,1 0 0,-1 0 0,0-1 0,1 1 0,-1 0 1,1 0-1,-1-1 0,1 1 0,-1 0 0,1-1 0,0 1 0,-1 0 0,1-1 1,0 1-1,-1-1 0,1 1 0,0-1 0,0 0 0,-1 1 0,1-1 0,0 0 1,0 1-1,0-1 0,-1 0 0,1 0 0,0 0 0,0 0 0,0 0 0,0 0 1,0 0-1,0 0 0,-1 0 0,1 0 0,0 0 0,0 0 0,0-1 0,1 0 0,40-12 73,-32 7 86,0-1 0,0 0 0,-1 0 0,0-1 1,0-1-1,-1 0 0,0 0 0,0 0 0,-1-1 0,-1 0 1,1 0-1,-2-1 0,1 0 0,-2 0 0,1 0 0,2-13 0,-50 127-282,41-97 111,-1 2-187,1 1 1,0 0-1,1 0 1,-1 0-1,1 10 0,1-17 133,0-1 0,0 1 0,0-1 0,1 1 0,-1-1 0,0 1 0,1-1 0,-1 1 0,1-1 0,-1 1 0,1-1 0,0 0 0,0 1 0,-1-1 0,1 0 0,0 0 0,0 1 0,0-1 0,0 0 0,1 0 0,-1 0 0,0 0 0,0 0 0,1-1 0,-1 1 0,0 0 0,1 0 0,-1-1 0,1 1-1,-1-1 1,1 0 0,-1 1 0,1-1 0,-1 0 0,1 0 0,-1 0 0,2 0 0,23-1-10702,-13-7 186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1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67 9673,'0'0'9956,"7"-1"-8680,-1 0-893,7 0 79,0-1 0,0 0 0,15-5 0,-26 6-339,1 0 0,-1 0 0,1 0-1,-1 0 1,0 0 0,0 0-1,1-1 1,-1 0 0,0 1-1,2-4 1,-3 4-55,0 0 1,-1 1-1,1-1 1,-1 0-1,1 0 1,-1 0-1,0 0 1,1 0-1,-1 0 1,0 0-1,0-1 0,1 1 1,-1 0-1,0 0 1,0 0-1,0 0 1,-1 0-1,1 0 1,0 0-1,0 0 1,0 0-1,-1 0 0,1 0 1,-1 0-1,1 0 1,-1-1-1,0 1-27,0 0-1,0 1 1,0-1-1,0 0 0,-1 1 1,1-1-1,0 1 1,0-1-1,0 1 1,0 0-1,-1-1 0,1 1 1,0 0-1,0 0 1,-1 0-1,1 0 1,0 0-1,0 0 0,-1 0 1,-1 1-1,-27 6-120,20-2 58,0 1-1,1 0 1,-1 1-1,1 0 1,-10 11 0,15-15 17,0 0 1,1 1 0,-1 0 0,1-1 0,0 2-1,0-1 1,0 0 0,1 0 0,-1 1 0,1 0-1,0-1 1,1 1 0,-1 0 0,0 5-1,2-8 5,0-1 0,1-1 0,-1 1 0,1 0 0,0 0 0,-1 0 0,1 0 0,0 0-1,0 0 1,-1-1 0,1 1 0,0 0 0,0-1 0,0 1 0,0-1 0,0 1 0,0-1 0,0 1-1,0-1 1,0 1 0,0-1 0,0 0 0,0 0 0,0 0 0,0 1 0,0-1 0,0 0-1,1 0 1,1-1 0,46 1 58,-35-1-54,38-1 23,-34 0-39,-1 1 0,1 1 0,25 3 0,-29 5 12,-14-8 42,0 0 0,1 0 0,-1 0 0,1 0 0,-1 0 0,1 0 0,-1 0 0,1 0 0,-1 0 0,0 0 0,1 0 0,-1 0 0,1-1 1,-1 1-1,0 0 0,1 0 0,-1 0 0,1-1 0,-1 1 0,0 0 0,1 0 0,-1-1 0,0 1 0,1 0 0,-1-1 0,0 1 0,0 0 0,1-1 0,-1 1 0,0 0 0,0-1 0,0 1 0,1-1 1,-1 1-1,0-1 0,0 1 0,0 0 0,0-1 0,0 0 0,7-19 345,-7 19-305,7-29 285,-6 23-353,0 0 1,1 0-1,-1-1 0,1 1 1,1 0-1,-1 1 1,1-1-1,5-8 1,-5 14-297,0 1 0,0-1 0,0 0 1,1 1-1,-1 0 0,0 0 0,0 0 1,0 0-1,0 0 0,0 1 0,0-1 0,0 1 1,6 2-1,-5-2-541,17 2-3335,4-2-2926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2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7 7239,'0'0'10004,"-1"11"-9134,-8 61 299,-20 71 0,25-98 1725,34-49-230,-14-6-2195,0-2 1,-2 0 0,1 0 0,-1-2-1,-1 1 1,0-2 0,13-20 0,0 3 0,62-84 405,-85 113-5382,-7 14 441,-10 16-4732,6-10 1175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7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 19684,'-10'-5'1937,"15"8"-1273,3-3-304,8 0 1584,8-2-1096,5 1-479,2-1-129,5 2-216,0 0-256,-9 0-681,-4 3-231,-13 1 888,-7 5-192,-9 4-160</inkml:trace>
  <inkml:trace contextRef="#ctx0" brushRef="#br0" timeOffset="1">0 261 18380,'29'12'2040,"6"-1"-1408,5-7-239,4-2 991,5-5-1144,4-4 240,-14-3-296,-9-2-120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3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0 116 11627,'0'0'9219,"10"-4"-7185,-9 4-2008,11-5 554,-1-1 0,0 1 0,17-13 0,-24 16-462,-1-1 1,0 1 0,0-1 0,-1 1 0,1-1 0,0 0 0,-1 0 0,0 0 0,0-1 0,0 1 0,0 0 0,0-1 0,0 1 0,-1-1 0,0 0 0,0 1 0,0-1 0,0 0 0,0-6 0,-1 10-119,0 0 0,0-1-1,0 1 1,0 0 0,0 0 0,0 0 0,0-1 0,0 1 0,0 0 0,0 0 0,0 0 0,0-1 0,0 1-1,0 0 1,0 0 0,-1 0 0,1-1 0,0 1 0,0 0 0,0 0 0,0 0 0,0-1 0,-1 1 0,1 0-1,0 0 1,0 0 0,0 0 0,0 0 0,-1 0 0,1-1 0,0 1 0,0 0 0,-1 0 0,1 0-1,0 0 1,0 0 0,0 0 0,-1 0 0,1 0 0,0 0 0,0 0 0,0 0 0,-1 0 0,1 0 0,-14 6-131,-10 12-71,20-13 132,-29 36-190,31-39 244,1 0-1,-1 1 0,1-1 1,0 1-1,0-1 0,0 1 1,0-1-1,0 1 0,1 0 0,-1-1 1,1 1-1,0 0 0,-1 0 1,1-1-1,1 1 0,-1 4 1,1-6 14,1 1 0,-1 0 0,1 0 1,-1-1-1,1 1 0,-1-1 1,1 1-1,0-1 0,0 0 0,-1 1 1,1-1-1,0 0 0,0 0 1,0-1-1,1 1 0,-1 0 1,3 0-1,40 9-5,-39-9 41,-1 0 0,1-1 0,0 1 0,-1-1 0,1 0 0,0-1 0,-1 0 0,1 1 0,-1-2 0,1 1-1,-1-1 1,1 0 0,5-3 0,-8 3-10,-1 0-1,1 0 1,0-1-1,-1 1 1,0-1-1,0 1 0,1-1 1,-2 0-1,1 0 1,0 0-1,0 0 1,-1 0-1,0-1 0,0 1 1,0 0-1,0-1 1,0 1-1,-1 0 1,1-1-1,-1 1 1,0-1-1,0-5 0,-5-31 175,5 39-206,0 0 0,0-1 0,-1 1 0,1 0 1,0-1-1,-1 1 0,1 0 0,-1 0 0,1 0 1,-1-1-1,0 1 0,1 0 0,-1 0 0,0 0 1,0 0-1,0 0 0,0 0 0,0 0 0,0 1 1,0-1-1,0 0 0,0 0 0,0 1 0,0-1 1,0 1-1,-1-1 0,-1 0 0,3 1-307,0 1 206,0 0-1,1 0 1,-1 0-1,0 0 1,1 0 0,-1 0-1,1 0 1,0-1-1,-1 1 1,1 0-1,0 0 1,-1-1-1,1 1 1,0 0 0,0-1-1,0 1 1,0-1-1,0 1 1,-1-1-1,1 1 1,0-1 0,0 0-1,0 1 1,0-1-1,0 0 1,0 0-1,0 0 1,0 1-1,0-1 1,2-1 0,37 3-3428,-34-2 2037,16-3-2376,0-8-1697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3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8392,'0'0'3667,"-6"8"-1814,-2 6-1153,0 0 1,1 1-1,0 0 1,1 0-1,1 0 1,1 1-1,0-1 0,-2 18 1,0 16 1483,2 76-1,4-125-2162,0 0 0,0 0-1,0 0 1,0 0-1,0-1 1,0 1 0,0 0-1,0 0 1,0 0 0,0 0-1,0 0 1,1 0-1,-1 0 1,0 0 0,0 0-1,0-1 1,0 1 0,0 0-1,0 0 1,1 0 0,-1 0-1,0 0 1,0 0-1,0 0 1,0 0 0,0 0-1,0 0 1,1 0 0,-1 0-1,0 0 1,0 0-1,0 0 1,0 0 0,0 0-1,0 0 1,1 0 0,-1 0-1,0 0 1,0 0 0,0 1-1,0-1 1,0 0-1,0 0 1,0 0 0,1 0-1,-1 0 1,0 0 0,0 0-1,0 0 1,0 0-1,0 1 1,0-1 0,0 0-1,0 0 1,0 0 0,0 0-1,0 0 1,0 0 0,0 1-1,0-1 1,7-11 583,-4-3-575,0 0 0,-2 0 0,1 0 0,-2 0 0,0 0 0,-3-27 0,-1 39-459,0 12 236,2 18 55,3-26 137,0 0 1,1 0 0,-1-1-1,0 1 1,1-1 0,-1 1-1,1-1 1,-1 1 0,1-1-1,0 0 1,-1 0 0,1 0-1,0 0 1,0 0 0,0 0-1,0 0 1,0-1 0,0 1-1,0-1 1,0 1 0,0-1-1,4 0 1,52 2 117,-53-3-89,1 1 3,-1-1 0,0 0 0,1 0 0,-1-1 0,0 1 0,0-1-1,0 0 1,0-1 0,-1 1 0,1-1 0,0 0 0,-1 0 0,0 0 0,0-1 0,0 0 0,0 1 0,0-1 0,-1-1 0,0 1 0,0 0 0,0-1-1,0 0 1,-1 1 0,0-1 0,0 0 0,0 0 0,1-7 0,-5 12-69,0 1 0,-1 0 0,1 0-1,0 1 1,0-1 0,0 0 0,0 1 0,0-1 0,0 1 0,0-1-1,-2 5 1,-1 0 49,1 0-1,0 0 0,0 1 1,0 0-1,1 0 0,0 0 1,1 0-1,-1 0 0,1 1 1,1-1-1,-2 11 0,3-18 0,0 1-1,0 0 1,0-1-1,1 1 0,-1 0 1,0-1-1,0 1 1,0 0-1,1-1 0,-1 1 1,0 0-1,1-1 1,-1 1-1,0-1 1,1 1-1,-1-1 0,1 1 1,-1-1-1,1 1 1,-1-1-1,1 1 0,-1-1 1,1 0-1,0 1 1,-1-1-1,1 0 0,-1 0 1,1 1-1,0-1 1,28 2 558,-22-3-438,0 0-1,0-1 1,0 1-1,0-2 1,11-3-1,2-8-82,-1 0 1,-1 0-1,0-2 0,16-18 0,-25 25-122,-8 8-84,-3 29-422,-2-11 398,-7 39 367,16-23-3027,-1-28 1009,-1-5-2384,2 0-1648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4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18257,'0'0'7495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6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10666,'-2'3'7431,"-2"6"-3840,-26 57-3594,19-39 231,2 1 1,0 0 0,2 1-1,2 0 1,-4 47-1,9-76-206,0 1-1,0 0 0,0 0 1,0 0-1,1 0 0,-1 0 1,0 0-1,0 0 0,1 0 1,-1-1-1,1 1 0,-1 0 0,1 0 1,-1 0-1,1-1 0,-1 1 1,1 0-1,0-1 0,-1 1 1,1-1-1,0 1 0,0 0 1,0-1-1,-1 0 0,3 2 1,30 3 614,-24-5-455,0 0 1,1-1-1,-1-1 1,18-4-1,-2-5-29,-21 8-141,1 0 0,0 1 0,-1 0 0,1 0 0,0 1 0,0-1 1,8 0-1,-12 2-54,-2 1 30,1 0 1,-1 0-1,1 0 0,0 1 1,-1-1-1,1 0 0,0 0 0,0 1 1,0-1-1,0 0 0,0 1 1,0-1-1,0 0 0,0 0 1,1 1-1,-1-1 0,1 0 1,-1 0-1,0 0 0,1 1 0,0-1 1,-1 0-1,1 0 0,0 0 1,0 0-1,1 2 0,0-3 3,0 1-1,-1 0 1,1 0-1,0-1 1,0 1-1,0-1 1,0 0-1,0 0 1,0 0 0,0 0-1,0 0 1,0 0-1,0 0 1,0 0-1,2-1 1,7-2 14,0 0-1,0-1 1,-1 0 0,15-9 0,-15 7 3,20-13 25,-29 18-38,0 1-1,0-1 1,0 1 0,0-1 0,0 1 0,0-1 0,1 1 0,-1 0 0,0-1 0,0 1 0,0 0-1,0 0 1,0 0 0,0 0 0,1 0 0,-1 0 0,0 0 0,0 0 0,0 0 0,0 1 0,0-1 0,2 1-1,-2 5-34,1 0 0,-1 0 0,0 1 0,-1-1 0,0 0 0,0 1 0,0-1 0,-1 0-1,-1 7 1,-6 49 282,0 90-1,5-90-174,2-58-49,1-1-1,-1 1 1,0 0-1,0-1 1,0 1 0,0-1-1,0 1 1,-1-1-1,0 0 1,0 1-1,0-1 1,0 0 0,0 0-1,-3 3 1,4-6 21,0 1 0,0 0 1,0-1-1,0 1 0,0-1 1,0 0-1,0 1 0,1-1 0,-1 0 1,0 0-1,0 1 0,0-1 1,-1 0-1,1 0 0,0 0 1,0 0-1,0 0 0,0 0 0,0-1 1,0 1-1,0 0 0,0 0 1,1-1-1,-1 1 0,0-1 1,0 1-1,0-1 0,0 1 0,0-1 1,0 1-1,1-1 0,-1 0 1,0 0-1,0 1 0,1-1 1,-1 0-1,1 0 0,-1 0 0,1 0 1,-1 1-1,1-1 0,-1 0 1,1 0-1,0 0 0,-1 0 1,1 0-1,0-2 0,-15-54 321,13 50-293,-1-22 1,0 0-1,2-42 0,1 57-62,0 12-201,0 0 0,1 0-1,-1 0 1,1 0 0,0 0-1,0 0 1,0 0 0,0 0 0,0 0-1,0 0 1,0 1 0,0-1-1,1 1 1,-1-1 0,1 1-1,-1-1 1,1 1 0,0 0 0,-1-1-1,1 1 1,0 0 0,0 0-1,0 1 1,0-1 0,0 0 0,0 0-1,0 1 1,0 0 0,2-1-1,12-5-2205,5-4-3881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6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9961,'0'0'12855,"-9"1"-12876,-26 1-81,34-2 89,1 0 0,-1 0 0,0 0 0,1 0 0,-1 0 0,1 0 0,-1 0 0,0 1 0,1-1 0,-1 0 0,1 0 0,-1 0 0,1 1 0,-1-1 0,0 0 0,1 0 0,-1 1 0,1-1 0,-1 1-1,1-1 1,0 0 0,-1 1 0,1-1 0,-1 1 0,1-1 0,0 1 0,-1-1 0,1 1 0,0-1 0,-1 1 0,1 0 0,0-1 0,0 1 0,0-1 0,0 1 0,0 0 0,-1-1 0,1 1 0,0-1-1,0 1 1,0 0 0,1-1 0,-1 1 0,0-1 0,0 1 0,0 0 0,0-1 0,1 1 0,-1-1 0,0 1 0,1 0 0,15 19-317,4-11 333,29 15-19,-48-23 17,1 0 0,-1-1 0,0 1 0,0 0 0,0-1 0,0 1 0,0 0 0,0 0 0,0 0 0,0 0 0,0 0 0,0 0 0,0 1 0,-1-1 0,1 0-1,-1 0 1,1 0 0,0 1 0,-1-1 0,0 0 0,1 1 0,-1-1 0,0 0 0,0 1 0,0-1 0,0 0 0,0 1 0,0-1 0,0 3 0,-2-2 38,1 0 1,-1 0-1,0 0 1,1 0-1,-1-1 1,0 1 0,0-1-1,0 1 1,0-1-1,0 0 1,-1 1 0,1-1-1,0 0 1,0-1-1,-5 2 1,-37 9 784,-26-8-285,71-10-9000,8 0 2322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7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6 9225,'0'0'8109,"-7"-2"-7260,5 1-784,0 1 1,0-1-1,0 1 1,0-1-1,0 1 1,0 0 0,0 0-1,0 0 1,0 0-1,0 0 1,0 1 0,0-1-1,0 1 1,0-1-1,0 1 1,0 0-1,0-1 1,0 1 0,-3 2-1,2 1 217,0 0 0,0-1 0,0 1 0,1 1 0,-1-1 0,1 0 0,0 1 0,0-1 0,-2 9 0,-6 25 844,2 1-1,2 0 0,-3 53 1,4 55 170,4-193-1210,6-119-663,-5 164 564,0 1 0,1-1 0,-1 1 0,0-1 0,1 0 0,-1 1 1,1-1-1,-1 1 0,0-1 0,1 1 0,-1 0 0,1-1 0,0 1 0,-1-1 0,1 1 1,-1 0-1,1 0 0,0-1 0,-1 1 0,1 0 0,-1 0 0,1 0 0,0-1 0,-1 1 1,1 0-1,0 0 0,-1 0 0,1 0 0,0 0 0,-1 0 0,1 1 0,0-1 0,-1 0 1,1 0-1,1 1 0,32 7-133,-24-5 169,3-1-24,-1 0 0,1-1 1,0-1-1,-1 0 0,1-1 1,0 0-1,-1-1 0,1 0 1,-1-1-1,1-1 1,-1 0-1,21-10 0,-26 11 1,-1 0-1,0 0 1,-1-1-1,1 0 1,-1 0-1,1 0 1,-1 0-1,0-1 1,-1 0-1,1 0 1,-1 0-1,0-1 1,0 1-1,-1-1 1,0 0-1,0 0 1,0 0-1,-1 0 1,1-1-1,-2 1 1,1-1-1,-1 1 1,0-1-1,0 0 1,0-12-1,-2 18-22,1 0 0,-1-1 0,1 1 1,-1 0-1,1 0 0,-1 0 0,0 0 0,1 1 0,-1-1 0,0 0 0,0 0 0,0 0 0,0 1 0,1-1 1,-1 0-1,0 1 0,0-1 0,0 1 0,-1-1 0,1 1 0,0-1 0,0 1 0,0 0 0,0-1 0,0 1 1,0 0-1,-1 0 0,1 0 0,0 0 0,0 0 0,0 0 0,0 0 0,0 1 0,-1-1 0,0 1 0,-4-1-15,0 1-1,1 0 1,-1 0-1,1 1 1,-1 0-1,-6 3 1,0 2 52,1 1 0,-1 0 1,2 1-1,-1 0 0,-9 11 0,17-17-7,-1 0 0,1 1 0,0-1 0,1 1 0,-1-1 0,1 1 0,0 0 0,-1 0 0,2 0 0,-1 0 0,0 0-1,1 1 1,0-1 0,0 0 0,0 1 0,1-1 0,-1 1 0,1-1 0,0 8 0,1-10-4,0-1-1,0 1 1,0-1-1,0 0 0,1 1 1,-1-1-1,0 0 1,0 1-1,1-1 1,-1 0-1,1 0 1,-1 0-1,1 0 1,-1-1-1,1 1 1,0 0-1,-1-1 1,1 1-1,0-1 1,-1 1-1,4-1 1,44 7-170,-41-7 39,-4 1 55,0-1 1,0 1 0,0 0-1,0 0 1,0 1 0,-1-1-1,1 1 1,0-1-1,-1 1 1,1 0 0,-1 1-1,0-1 1,0 1-1,0-1 1,0 1 0,4 5-1,-6-6 42,0-1 0,0 1 0,0 0 0,0 0 0,0 0 0,0-1 0,-1 1 0,1 0 0,-1 0 0,1 0 0,-1 0 0,0 0-1,0 0 1,0 0 0,0 0 0,0 0 0,-1 0 0,1 0 0,0 0 0,-1 0 0,0 0 0,1 0 0,-1-1 0,0 1 0,0 0 0,0 0 0,0-1-1,0 1 1,0 0 0,0-1 0,-1 1 0,1-1 0,-1 0 0,1 1 0,-3 0 0,2 1 43,-1 0 0,1-1 0,-1 1 0,0-1-1,0 0 1,0 0 0,0 0 0,0 0 0,0 0 0,0-1 0,-1 1 0,1-1 0,-1 0-1,1 0 1,-1 0 0,0 0 0,1-1 0,-1 0 0,0 1 0,1-1 0,-7-1 0,9 0-157,0 0 1,0 1 0,1-1-1,-1 0 1,0 0 0,1 0-1,-1 0 1,1 1 0,-1-1-1,1 0 1,-1 0 0,1 0-1,-1 0 1,1 0-1,0 0 1,0 0 0,-1-1-1,1 1 1,0 0 0,0 0-1,0 0 1,0 0 0,1 0-1,-1 0 1,0 0 0,0 0-1,1-1 1,-1 0-146,0 0-1,1 1 1,-1-1 0,0 1-1,1-1 1,-1 1 0,1-1-1,0 1 1,0-1 0,-1 1-1,1-1 1,0 1 0,0 0-1,0 0 1,0-1 0,0 1-1,3-1 1,2 0-90,0 0 0,1 1 1,-1 0-1,1 0 0,-1 1 0,9 0 0,1-1-1979,8 0-988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8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7719,'0'0'9609,"-7"10"-8044,7-9-1560,-5 7 390,-1 0 0,2 1 0,-1-1 0,1 1 0,0 0 0,1 1 0,0-1 0,1 1 0,-3 15 0,2 15 574,0-20-889,1-1 1,1 0-1,1 1 1,1-1 0,6 38-1,-2-47-3058,-4-18-1541,-6-19-1853,-22-9 270,9 19 1773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8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50 865,'-11'-13'4004,"0"4"-65,5 3-608,2-1-1056,4 4 351,0 1-224,6-2-864,9 3-161,0 0-160,7 1-256,2 0-320,3 0-417,-1 0-160,2 0-224,-8 0-2018,6 0-3331,-7-4-7720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4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96 1826,'0'0'3475,"2"-3"-3427,21-24 3866,4-5 5310,-27 32-9006,1-1 0,-1 0 0,1 1 0,-1-1 0,1 0 0,-1 1 0,0-1 1,1 0-1,-1 0 0,0 0 0,0 1 0,1-1 0,-1 0 0,0 0 0,0 0 0,0 1 0,0-1 0,0 0 0,0 0 1,0 0-1,0 0 0,-1 1 0,1-1 0,0 0 0,0 0 0,-1 1 0,1-1 0,-1 0 0,1 0 0,0 1 0,-1-2 1,0 1-145,0 0 1,-1 1 0,1-1-1,0 0 1,0 0-1,0 1 1,0-1 0,-1 1-1,1-1 1,0 1 0,-1-1-1,1 1 1,0 0 0,-1 0-1,1 0 1,-2-1 0,-2 2-88,0 1 1,0-1 0,0 0-1,0 1 1,0 0 0,0 1 0,0-1-1,1 1 1,-1-1 0,1 1-1,0 1 1,0-1 0,0 1 0,0-1-1,1 1 1,-1 0 0,1 0-1,0 1 1,0-1 0,-2 6 0,-1 0-11,0-1 0,1 1 0,1 0 0,0 0 0,0 1 0,1-1 0,0 1 0,-2 20 0,4-26 19,1 0-1,0 0 1,0-1 0,0 1-1,1 0 1,-1 0 0,1 0-1,0-1 1,1 1 0,-1-1-1,1 1 1,0-1 0,3 7-1,-3-9 20,1 1 0,0-1 0,-1 0 1,1 0-1,0 0 0,0-1 0,0 1 0,0-1 0,0 1 0,1-1 0,-1 0 0,0 0 0,0-1 0,1 1 0,-1-1 0,1 1 0,-1-1 0,1 0 0,4-1 0,-3 1 37,1-1-1,-1 0 1,0 0-1,0 0 0,0 0 1,0-1-1,0 0 1,0 0-1,0 0 1,-1-1-1,1 0 0,-1 1 1,1-2-1,-1 1 1,0 0-1,-1-1 0,1 0 1,0 0-1,-1 0 1,0 0-1,0 0 0,4-9 1,-3 6 21,-1 0 1,1-1-1,-1 0 1,-1 1-1,0-1 1,0 0-1,0 0 1,-1 0-1,0 0 1,-1 0-1,0 0 1,0 0-1,0-1 1,-3-9-1,3 17-170,0 0 0,0 0 0,0 0 0,0 1 0,-1-1 0,1 0 0,0 0 0,0 0 0,-1 0 0,1 0 0,-1 0 0,1 1 0,0-1 0,-1 0 0,0 0 0,1 1 0,-1-1 0,1 0 0,-1 1 0,0-1 0,1 1 0,-1-1 0,0 0 0,0 1 0,0 0 0,1-1 0,-1 1 0,0-1 0,0 1 0,0 0-1,0 0 1,0 0 0,0-1 0,0 1 0,1 0 0,-1 0 0,0 0 0,0 0 0,-2 1 0,1 0-216,1-1-1,-1 1 1,0 0-1,0 0 1,1 1-1,-1-1 1,0 0-1,1 0 1,-1 1-1,1-1 1,0 1-1,-1-1 1,1 1-1,0 0 1,0 0 0,0-1-1,-1 4 1,-4 11-3670,-3 1-864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4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7527,'0'0'13730,"0"8"-13297,-10 224 1937,10-249-25757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35 17828,'-4'0'250,"0"0"1,1-1-1,-1 1 1,0 0 0,0 1-1,0-1 1,1 1-1,-1-1 1,0 1-1,1 0 1,-1 1 0,1-1-1,-6 3 1,4-1-104,1 1 0,0-1-1,0 1 1,0 0 0,0 0 0,1 1 0,-1-1 0,-4 9 0,4-7-130,1 0-1,0 1 1,0-1-1,1 1 1,-1-1 0,1 1-1,1 0 1,-1-1-1,1 1 1,0 0-1,1 0 1,0 0-1,0 0 1,0 0 0,1 0-1,0 0 1,0 0-1,1-1 1,0 1-1,0 0 1,0-1 0,1 0-1,0 1 1,0-1-1,1 0 1,0 0-1,0-1 1,0 1 0,1-1-1,8 8 1,8 5 11,1-2 1,25 15-1,-30-20-15,1 0 0,-1 1 0,-1 1-1,26 27 1,-40-38-11,-1 0 0,1 0 0,-1 0 0,1 0 0,-1 0 0,0 0 1,0 0-1,0 1 0,0-1 0,0 0 0,-1 1 0,1-1 0,-1 1 0,1-1 0,-1 1 0,0-1 0,0 1 0,0-1 0,0 1 1,-1-1-1,1 1 0,-1-1 0,1 1 0,-1-1 0,0 0 0,0 1 0,0-1 0,0 0 0,0 0 0,-1 0 0,1 1 0,-1-1 0,1-1 1,-1 1-1,0 0 0,-2 2 0,-6 5 33,0-1 1,0-1-1,-1 0 1,0 0-1,-21 9 0,16-8 52,-1-2 1,0 0-1,-1 0 0,-18 2 0,29-7-40,0 1-1,-1-2 1,1 1 0,-1-1-1,1 0 1,-1-1 0,0 0 0,1 0-1,0 0 1,-1-1 0,1 0 0,-9-5-1,13 7-32,1-1-1,0-1 1,0 1 0,0 0-1,0 0 1,0-1-1,0 1 1,0-1 0,0 0-1,0 0 1,1 1-1,-1-1 1,1 0 0,-1 0-1,1 0 1,0-1-1,0 1 1,0 0 0,0 0-1,0-1 1,1 1-1,-1 0 1,1-1-1,-1 1 1,1-1 0,0 1-1,0-1 1,0 1-1,0-1 1,0 1 0,1 0-1,-1-1 1,1 1-1,-1-1 1,1 1 0,1-3-1,2-3-8,0 1 1,0-1-1,1 1 0,0 0 0,0 0 0,1 0 0,0 0 1,0 1-1,8-6 0,19-12 47,1 1 0,73-36-1,18-10 97,-109 58-126,0 0-1,-1-1 0,0-1 0,-1 0 1,17-21-1,-28 29-6,1 0 1,-1 0 0,0 0 0,0 0-1,0 0 1,-1 0 0,0-1-1,0 1 1,3-12 0,-5 14 0,0-1 1,1 1 0,-1-1 0,-1 0 0,1 1 0,0-1 0,-1 1 0,0 0 0,0-1 0,0 1 0,0-1 0,0 1 0,-1 0 0,0 0-1,1 0 1,-1 0 0,-4-5 0,1 3 22,0-1-1,-1 1 1,1 1 0,-1-1-1,0 1 1,0 0-1,-1 0 1,1 1 0,-1 0-1,0 0 1,1 0-1,-2 1 1,1 0 0,0 0-1,-11 0 1,10 1-48,-1 0 1,1 1-1,0 0 1,0 1-1,-1-1 1,1 2-1,0-1 1,0 1-1,0 1 1,1-1-1,-1 1 1,0 0 0,-11 8-1,17-10-75,0 1 0,0-1 0,0 0 0,0 1 0,0 0 0,0-1 0,0 1-1,1 0 1,-1 0 0,1 0 0,0 0 0,-1 0 0,1 0 0,0 0 0,0 1 0,0-1 0,1 0 0,-1 1 0,1-1 0,-1 0-1,1 1 1,0-1 0,-1 1 0,1-1 0,1 0 0,-1 1 0,0-1 0,1 3 0,0-1-60,1 0-1,-1 0 1,1 0-1,0 0 1,0-1 0,0 1-1,1-1 1,-1 1 0,1-1-1,0 0 1,0 0 0,0 0-1,0 0 1,0-1 0,5 3-1,31 16-682,11-2-137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5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46 3491,'0'0'20900,"0"-4"-20649,1 3-247,-1 1-1,0-1 1,0 0-1,0 1 1,1-1-1,-1 0 1,0 1 0,0-1-1,0 1 1,0-1-1,0 0 1,0 1 0,-1-1-1,1 0 1,0 1-1,0-1 1,0 1 0,0-1-1,-1 0 1,1 1-1,0-1 1,-1 1-1,1-1 1,0 1 0,-1-1-1,1 1 1,-1-1-1,0 0 1,-12 12-71,-14 34-103,23-36 151,1 1 1,0 0 0,0 0 0,1 0 0,-1 15 0,3-23 19,0 0 0,-1-1 0,1 1 0,0 0 1,0 0-1,0-1 0,1 1 0,-1 0 0,0 0 0,1-1 0,-1 1 1,1 0-1,-1 0 0,1-1 0,0 1 0,-1-1 0,1 1 0,0-1 1,0 1-1,0-1 0,1 1 0,-1-1 0,0 0 0,0 0 0,1 1 1,-1-1-1,1 0 0,-1 0 0,1-1 0,-1 1 0,1 0 0,0 0 1,-1-1-1,1 1 0,0-1 0,0 1 0,-1-1 0,3 0 0,3 0 69,-1 0-1,1-1 0,0 0 0,-1-1 1,0 1-1,1-1 0,-1 0 0,0-1 1,0 1-1,0-1 0,0 0 0,0-1 0,-1 0 1,1 0-1,-1 0 0,9-9 0,-10 9 9,-1 0-1,1 0 1,-1-1 0,0 1-1,0 0 1,0-1-1,0 0 1,-1 0-1,0 0 1,0 0-1,0 0 1,-1 0-1,0 0 1,0-1-1,0 1 1,-1 0-1,1-1 1,-1 1 0,0-1-1,-1 1 1,-1-9-1,1 11-62,-1 1 0,1 0-1,-1-1 1,1 1 0,-1 0-1,0 0 1,0 0 0,0 0 0,0 0-1,0 0 1,0 1 0,-1-1-1,1 1 1,0 0 0,-1-1 0,1 1-1,-1 0 1,0 0 0,1 1-1,-1-1 1,0 0 0,-3 1 0,4-1-217,0 1 1,0 0 0,0 0 0,-1 0 0,1 0-1,0 0 1,0 0 0,0 1 0,0-1-1,0 1 1,-1 0 0,-2 1 0,4-2-193,0 1 0,0 0 0,0 0 1,0-1-1,0 1 0,1 0 0,-1 0 0,0 0 1,0 0-1,1 0 0,-1 0 0,0 0 1,1 0-1,-1 0 0,1 0 0,0 0 0,-1 0 1,1 1-1,0-1 0,-1 0 0,1 0 0,0 0 1,0 3-1,2-3-2580,7-1-939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6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8 7783,'0'0'15834,"9"-2"-15161,-1 0-544,1 1 0,-1 0 1,0 0-1,0 1 0,1 0 1,9 1-1,-17-1-107,1 1-1,0-1 1,-1 0 0,1 1-1,0-1 1,-1 1-1,1 0 1,-1 0-1,1 0 1,-1-1 0,1 1-1,-1 0 1,1 1-1,-1-1 1,0 0-1,0 0 1,2 3 0,-2-2-15,0 0 1,-1 0-1,1 0 1,-1 0 0,1 0-1,-1 0 1,0 0 0,0 0-1,0 0 1,0 1 0,0-1-1,0 0 1,-1 0-1,1 0 1,-1 0 0,1 0-1,-1 0 1,0 0 0,-1 2-1,-2 4 42,-1-1 0,1 0 0,-1 0 0,-1-1 0,1 1 0,-1-1-1,0 0 1,-12 8 0,11-8-35,-1 0 0,2 0-1,-1 1 1,1 0 0,0 0 0,0 0-1,-4 9 1,9-15-16,1-1-1,0 0 0,0 1 1,0-1-1,0 0 1,-1 1-1,1-1 0,0 1 1,0-1-1,0 0 1,0 1-1,0-1 0,0 1 1,0-1-1,0 0 0,0 1 1,0-1-1,0 1 1,0-1-1,1 0 0,-1 1 1,0-1-1,0 1 1,0-1-1,0 0 0,1 1 1,-1-1-1,0 0 1,0 1-1,1-1 0,-1 0 1,0 0-1,1 1 1,-1-1-1,1 1 0,19 5 115,30-5 221,-42-1-321,19 0-251,14 0 208,-14 0-9724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7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9 2402,'0'0'23083,"3"-3"-22495,5-3-14,-5 9-123,-10 20 142,-21 41-175,24-56-388,2-4 13,-1 0 0,1 1 0,1-1-1,-1 1 1,1-1 0,-1 1 0,1-1 0,1 1 0,-1 8 0,1-12-34,0 0-1,0 0 1,0 0-1,1 0 0,-1 0 1,0 0-1,1-1 1,-1 1-1,1 0 1,-1 0-1,1 0 1,-1-1-1,1 1 0,-1 0 1,1-1-1,0 1 1,0 0-1,-1-1 1,3 2-1,28 4 88,-16-6-290,26-2-3176,-38 1 2551,-1 1-1,1-1 0,-1 0 1,1 0-1,-1 0 0,1-1 1,-1 1-1,1-1 1,-1 1-1,0-1 0,0 0 1,0 1-1,2-4 0,9-10-8906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7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13293,'0'0'11563,"-19"54"-11019,19-36-352,-3 3-96,1 3 0,2 3-96,0 5 32,0 4-96,0 2-1217,0-2-2274,0-7-4197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35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35 4612,'1'-31'15619,"-1"27"-9130,-1 17-4668,1-7-2421,-3 41 896,-7 172 839,10-219-1125,2-17-10734,-2 8 1963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36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37 8296,'0'0'14622,"-9"-7"-14414,-27-20-187,34 26-23,1 1 0,-1-1 0,1 1 0,-1 0 0,1 0 0,-1 0 0,1 0 0,-1 0 0,0 0 0,1 0 0,-1 1 0,1-1 1,-1 0-1,1 1 0,-1-1 0,1 1 0,0 0 0,-1-1 0,1 1 0,0 0 0,-1 0 0,1 0 0,0 0 0,0 0 0,0 0 0,0 0 0,0 1 0,-2 1 0,-22 35 248,25-38-243,-4 6 84,1 1-1,1-1 0,-1 1 0,1-1 1,0 1-1,0 0 0,1 0 0,0 0 1,0 0-1,1 0 0,0 0 0,1 9 0,-1-15-58,0 0-1,1 0 0,-1 0 0,1 0 0,-1 0 0,1 0 0,0 0 0,-1 0 0,1-1 0,0 1 0,0 0 0,-1 0 0,1-1 0,0 1 0,0 0 0,0-1 0,0 1 0,0-1 0,0 1 0,0-1 0,0 1 0,0-1 0,0 0 0,0 1 0,0-1 0,0 0 0,0 0 0,1 0 0,-1 0 0,0 0 0,0 0 0,0 0 0,0-1 1,0 1-1,0 0 0,2-1 0,0 0 144,1 1 0,-1-1 0,1 0 0,-1 0 0,0-1 0,0 1 1,0-1-1,0 1 0,0-1 0,4-3 0,-2-2-19,0 0-1,-1 0 1,1-1 0,-1 0-1,-1 1 1,0-2-1,0 1 1,0 0 0,-1 0-1,0-1 1,-1 1 0,0-1-1,0 0 1,-1-12-1,0 21-162,0 0-1,0 1 0,0-1 1,0 0-1,0 0 1,-1 0-1,1 0 0,0 1 1,0-1-1,0 0 0,0 0 1,0 0-1,0 0 1,0 1-1,-1-1 0,1 0 1,0 0-1,0 0 0,0 0 1,0 0-1,0 0 0,-1 0 1,1 1-1,0-1 1,0 0-1,0 0 0,-1 0 1,1 0-1,0 0 0,0 0 1,0 0-1,0 0 1,-1 0-1,1 0 0,0 0 1,0 0-1,0 0 0,-1 0 1,1 0-1,0 0 1,0 0-1,0 0 0,0-1 1,-1 1-1,1 0 0,0 0 1,0 0-1,0 0 0,0 0 1,-1 0-1,1 0 1,0-1-1,0 1 0,0 0 1,0 0-1,0 0 0,0 0 1,-1 0-1,1-1 1,0 1-1,0 0 0,0 0 1,0 0-1,0-1 0,0 1 1,0 0-1,0 0 0,0 0 1,0-1-1,-10 14-1779,7-3-965,-1 0 0,2 1 0,-3 19 0,4-7-3463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36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7591,'0'0'19411,"11"61"-19251,-11-46-96,2 0 0,-2 0-64,0 0-288,0-2-577,0 0-545,0-3-672,0-2-1217,0-4-897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38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12 11243,'-1'-11'14413,"-2"33"-13975,-2 12-822,4-32 385,1-1 1,-1 0-1,1 1 1,0-1 0,0 1-1,-1-1 1,1 0-1,0 1 1,0-1 0,0 1-1,0-1 1,1 1-1,-1-1 1,0 1 0,1-1-1,-1 0 1,1 1-1,-1-1 1,1 0 0,-1 1-1,1-1 1,0 0-1,0 0 1,0 0 0,1 2-1,32 12-89,-32-15 68,0 0 0,1 0 0,-1 1 1,0-1-1,0 1 0,0-1 1,0 1-1,0 0 0,0 0 0,0 0 1,0 0-1,0 0 0,0 1 1,0-1-1,0 0 0,-1 1 0,1-1 1,-1 1-1,1 0 0,-1-1 1,0 1-1,1 0 0,-1 0 0,0 0 1,0 0-1,0 0 0,-1 0 1,1 0-1,0 1 0,-1-1 0,1 4 1,-1-3 76,-1 0 0,1 1 0,-1-1 0,0 0 0,0 0 0,0 1 0,-1-1 0,1 0 0,-1 0 0,1-1 0,-1 1 0,0 0 0,0 0 0,-1-1 0,1 1 0,0-1 0,-1 0 0,1 0 0,-1 0 0,0 0 0,0 0 0,0 0 0,0-1 0,-3 2 0,0-1-48,1 0 0,0 0 0,-1 0 1,1 0-1,-1-1 0,0 0 0,1 0 0,-1-1 0,0 0 1,0 0-1,0 0 0,1-1 0,-11-1 0,15 1-355,-1 0 0,1 0 1,0 0-1,1 1 0,-1-1 0,0 0 0,0 0 0,0 0 0,0-1 0,1 1 1,-1 0-1,1 0 0,-1 0 0,1 0 0,-1-1 0,1 1 0,0 0 1,-1-1-1,1 1 0,0 0 0,0 0 0,0-1 0,0 1 0,0-2 1,0 2-9,0-16-6020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38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10282,'0'0'14574,"53"-31"-14286,-40 30-224,0 1-64,4 0 0,-2 0-481,-2 3-896,-2 4-1570,-6-3-1153,1 0-1473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39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9513,'0'0'14841,"0"8"-14654,-11 71 320,11-78-502,0 0 0,0-1 0,0 1 1,0 0-1,0-1 0,1 1 1,-1 0-1,0-1 0,0 1 0,0 0 1,0-1-1,1 1 0,-1 0 0,0-1 1,1 1-1,-1-1 0,0 1 0,1-1 1,-1 1-1,1-1 0,-1 1 0,1-1 1,-1 1-1,1-1 0,-1 1 0,1-1 1,0 0-1,-1 1 0,1-1 0,-1 0 1,1 0-1,0 0 0,-1 1 1,2-1-1,33 6-136,3 3-275,-35-8 410,-1 0-1,0 1 0,1 0 1,-1-1-1,0 1 1,0 0-1,0 0 0,0 0 1,-1 0-1,1 1 0,-1-1 1,1 0-1,-1 1 0,0-1 1,1 1-1,-1-1 0,-1 1 1,1 0-1,0-1 1,-1 1-1,1 0 0,-1 0 1,0-1-1,0 1 0,0 0 1,0 0-1,0 0 0,-1-1 1,1 1-1,-1 0 1,0-1-1,-2 5 0,1-1 111,0-1 1,0-1-1,0 1 0,-1 0 0,0-1 0,0 1 1,-1-1-1,1 0 0,-1 0 0,0 0 0,0 0 0,0-1 1,0 0-1,-1 1 0,-9 4 0,13-8-145,-1 1 1,1 0-1,-1 0 0,1 0 0,-1-1 0,1 1 0,-1-1 1,1 1-1,-1-1 0,0 0 0,1 0 0,-1 0 0,0 0 1,1 0-1,-1 0 0,1 0 0,-1 0 0,0 0 0,1-1 1,-1 1-1,1-1 0,-1 1 0,1-1 0,-1 0 0,1 0 1,-1 1-1,1-1 0,-1 0 0,1 0 0,0 0 0,0-1 1,0 1-1,-2-2 0,-7-23-4777,7-8-3285,3 8-875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8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322 114 17172,'1'-1'66,"-1"1"0,1-1 1,-1 1-1,1-1 0,-1 1 1,1-1-1,-1 0 0,0 1 1,1-1-1,-1 0 0,0 1 1,0-1-1,0 0 1,1 1-1,-1-1 0,0 0 1,0 0-1,0 1 0,0-1 1,0 0-1,0 1 0,0-1 1,0 0-1,0 0 0,-1 1 1,1-1-1,0 0 0,0 1 1,-1-2-1,0 1-1,0 0 0,0 0 0,-1 0 0,1 0 0,0 0 0,-1 0 0,1 0 0,0 0 0,-1 1 0,1-1 0,-1 1 0,-2-2 0,-4 1 163,0-1-1,1 1 1,-1 0-1,0 1 1,-9 0 0,2 2-16,1 1 1,0 0 0,-1 1 0,2 0 0,-1 1-1,0 1 1,1 0 0,0 0 0,-21 16 0,26-17-205,2 0 1,-1 0 0,0 1-1,1-1 1,0 2 0,1-1 0,-1 1-1,1-1 1,1 2 0,-1-1 0,1 0-1,0 1 1,1 0 0,0 0-1,0 0 1,0 0 0,1 0 0,-1 9-1,3-13-5,0-1-1,0 1 0,0 0 1,0-1-1,1 1 0,-1 0 1,1-1-1,0 1 1,0-1-1,0 1 0,1-1 1,-1 0-1,1 1 0,0-1 1,0 0-1,4 5 0,-2-4 2,0 0-1,1 0 0,-1 0 0,1-1 1,0 0-1,0 0 0,0 0 0,1-1 1,9 4-1,2-1 15,0-1 1,1-1 0,-1 0-1,1-2 1,35 0-1,-31-2 70,1-2-1,0 0 1,-1-2-1,0 0 1,0-1-1,25-11 0,-35 12 7,1-1-1,-1 0 1,0-1-1,-1 0 1,0-1-1,0 0 1,0-1-1,-1 0 1,0 0-1,-1-1 1,13-19-1,-18 24-55,-1-1 0,0 0-1,0 0 1,0-1 0,-1 1 0,0 0-1,0-1 1,-1 0 0,0 1 0,0-1-1,0 0 1,-1 1 0,0-1 0,0 0-1,-1 0 1,0 1 0,0-1 0,-1 0-1,1 1 1,-2-1 0,1 1 0,0 0-1,-1 0 1,-1 0 0,1 0 0,-1 0-1,1 1 1,-2-1 0,1 1 0,-1 0-1,1 1 1,-1-1 0,-1 1 0,1 0-1,0 0 1,-1 0 0,0 1 0,-12-5-1,8 5-178,1 0-1,-2 2 0,1-1 0,0 1 0,0 0 1,0 1-1,0 1 0,-1-1 0,1 2 1,0-1-1,0 1 0,0 1 0,0 0 0,1 0 1,-1 1-1,1 0 0,0 1 0,0 0 0,0 0 1,1 1-1,0 0 0,0 0 0,0 1 0,-13 15 1,4 5-463,11-1-211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40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10794,'0'0'14510,"48"-10"-14574,-29 10-737,0 0-1537,1 0-2659,-1 0-3395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40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0 14958,'0'0'9006,"-2"12"-9027,-9 45 29,3-18-4,1 0 1,-1 42-1,8-78-3,0 0 0,0 0 1,0 0-1,0 0 0,1 0 0,-1 0 0,1-1 1,-1 1-1,1 0 0,0 0 0,0 0 1,1-1-1,-1 1 0,0-1 0,1 1 0,0-1 1,3 4-1,-3-4 18,1-1 1,-1 1-1,1-1 0,0 0 1,-1 0-1,1 0 0,0 0 1,0 0-1,0-1 0,0 0 1,0 1-1,0-1 1,0 0-1,-1 0 0,1-1 1,0 1-1,0 0 0,5-2 1,-5 1 107,1 0 0,-1-1 0,1 1 0,-1-1 0,0 0 0,1 0 0,-1 0 0,0 0 0,0 0 0,0-1 0,-1 1 0,1-1 0,-1 0 0,1 1 1,-1-1-1,0-1 0,0 1 0,0 0 0,0 0 0,-1-1 0,1 1 0,-1-1 0,0 1 0,0-1 0,0 0 0,-1 1 0,1-1 0,-1 0 0,0-5 0,-1 8-109,1 0-1,-1 0 1,1 0-1,-1 0 0,0 0 1,0 0-1,0 0 1,0 1-1,1-1 1,-1 0-1,0 1 1,0-1-1,0 0 0,0 1 1,-1-1-1,1 1 1,0-1-1,0 1 1,0 0-1,0 0 0,0-1 1,-1 1-1,1 0 1,0 0-1,0 0 1,0 0-1,0 0 0,-2 1 1,-1-1-109,0 0 1,0 0-1,0 0 1,0 1-1,0 0 0,1 0 1,-1 0-1,-3 1 1,4 0-104,0 0 0,0 0 0,0 0 0,1 1 0,-1-1 1,1 1-1,-1-1 0,1 1 0,-3 5 0,-2 18-7498,7-21 1446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43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1 129 1089,'1'-7'1182,"0"0"1,0 0-1,1 0 0,1 0 1,-1 1-1,1-1 1,0 1-1,7-11 0,-5 8 944,-1 1-1,0-1 0,0 0 1,3-13-1,-10 57 2535,0 90-4286,3 135 1158,0-260-1366,1-9-1956,0-3-7060,-1 6-727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44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50 7271,'-2'-27'13386,"-8"9"-8734,9 17-4644,-1 1 0,1-1 0,-1 0 0,1 1 0,0-1-1,-1 1 1,1 0 0,-1-1 0,0 1 0,1 0 0,-1 0 0,1 0 0,-1 0 0,1 0 0,-1 0 0,1 1 0,-1-1 0,1 0 0,-1 1 0,1-1-1,-1 1 1,1 0 0,-1-1 0,1 1 0,0 0 0,0 0 0,-1 0 0,1 0 0,0 0 0,-2 2 0,-3 2-24,-1 0 0,1 1 0,0 0 0,1 0 0,-1 1 0,1-1 0,-5 10 0,8-13 11,-1 1 1,1 0 0,0 0-1,1 0 1,-1 0 0,1 0-1,-1 0 1,1 1 0,0-1-1,1 0 1,-1 1 0,1-1-1,0 1 1,0-1 0,1 6-1,0-9 18,0 0 0,0 0 0,0 0 0,0 0 0,0-1 0,0 1 0,0 0 0,1-1 0,-1 1 0,0-1 0,0 1 0,1-1 0,-1 0 0,0 1 0,1-1 0,-1 0 0,0 0-1,1 0 1,-1 0 0,0 0 0,1 0 0,-1 0 0,3-1 0,32-6 867,-28 2-871,0 1 0,-1-2 0,0 1 0,0-1 0,0 0 0,-1 0 0,0-1 0,0 0 0,8-12 1,-30 63-10111,11-27 3973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44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15054,'0'0'10362,"1"10"-9497,3 81 177,-4-49-5661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45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10890,'0'0'14611,"-6"8"-14023,2-2-519,0-1-23,0 0 0,0 1 1,1-1-1,-1 1 0,1 0 1,1 0-1,-1 0 0,1 0 0,0 0 1,0 1-1,-1 10 0,3-16-45,0 0 0,1-1-1,-1 1 1,1-1 0,-1 1-1,1 0 1,0-1 0,-1 0 0,1 1-1,-1-1 1,1 1 0,0-1-1,-1 0 1,1 1 0,0-1-1,-1 0 1,1 0 0,0 1-1,0-1 1,-1 0 0,1 0-1,0 0 1,0 0 0,-1 0 0,1 0-1,1 0 1,29-1-30,-24 1-46,-2 0 5,-1 0 0,1 0 1,0 1-1,0-1 0,0 1 1,-1 0-1,1 0 0,-1 1 0,1-1 1,-1 1-1,1 0 0,6 5 0,-10-6 69,1 1-1,-1-1 0,1 1 0,-1 0 1,0 0-1,1-1 0,-1 1 0,0 0 1,0 0-1,-1 0 0,1 1 0,0-1 1,-1 0-1,1 0 0,-1 0 0,0 0 1,1 1-1,-1-1 0,0 0 0,-1 0 1,1 0-1,0 1 0,-1-1 0,1 0 0,-1 0 1,1 0-1,-1 0 0,0 0 0,0 0 1,-1 2-1,-1 1 79,0 0 0,0-1 1,0 0-1,-1 0 0,0 0 0,1 0 0,-1 0 1,0-1-1,-1 1 0,1-1 0,-1 0 1,1-1-1,-1 1 0,0-1 0,0 0 0,0 0 1,0 0-1,-1-1 0,1 0 0,0 0 0,-1 0 1,1-1-1,0 0 0,-1 0 0,1 0 1,0 0-1,-10-3 0,14 3-276,-1-1 0,1 0 0,-1 0 0,1 1 0,0-1 0,-1 0-1,1 0 1,0 0 0,0 0 0,0-1 0,0 1 0,0 0 0,0 0 0,0-1 0,0 1 0,-1-3 0,-5-24-9176,6 10 551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45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14894,'0'0'13068,"54"-37"-12939,-37 34-65,-2 1-64,2 2-128,2 0-1090,1 0-832,-5 2-640,2 2-1987,-4-1-1985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7:45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28 12300,'0'0'13495,"-4"1"-13522,-1 2 14,0 0 0,0 0 0,0 0 0,1 0 0,-1 1 0,1 0 0,0 0 0,0 0 0,1 1 0,-1-1 0,1 1 0,0 0 0,0 0 0,0 0 0,1 0 0,0 0 0,0 1 0,0-1-1,1 1 1,-1-1 0,1 1 0,1 0 0,-1-1 0,1 1 0,0 0 0,1 10 0,0-14 13,0 0 0,0 0 1,1 0-1,-1 0 0,0 0 0,1 0 0,-1-1 0,1 1 1,0 0-1,0-1 0,-1 1 0,1-1 0,0 0 0,0 0 1,0 0-1,0 0 0,1 0 0,-1 0 0,0 0 0,4 0 1,55 13 16,-41-11-27,-13-1-21,-1-1 1,0 1-1,0 0 1,0 0-1,0 1 1,0 0-1,-1 0 1,6 4-1,-9-6 30,-1 0-1,0 0 0,0 0 0,0 0 0,0 1 1,0-1-1,0 0 0,0 1 0,0-1 0,-1 1 0,1-1 1,-1 1-1,1-1 0,-1 1 0,1-1 0,-1 1 0,0-1 1,0 1-1,1 0 0,-1-1 0,-1 1 0,1 0 1,0-1-1,0 1 0,0-1 0,-1 1 0,1-1 0,-1 1 1,1-1-1,-1 1 0,0-1 0,0 1 0,0-1 1,1 0-1,-1 1 0,-2 1 0,-2 4 98,0 0-1,-1-1 1,1 0-1,-1 0 1,0 0-1,-1-1 1,0 1-1,0-2 1,0 1-1,0-1 1,-1 0-1,1 0 1,-1-1-1,0 0 1,0-1 0,0 1-1,0-2 1,-13 2-1,20-3-84,0 0 0,0 0-1,0 0 1,0 0 0,0-1 0,0 1-1,0 0 1,0-1 0,0 1 0,0-1-1,0 1 1,0-1 0,1 1 0,-1-1-1,0 0 1,0 1 0,0-1 0,1 0-1,-1 0 1,0 0 0,1 1 0,-1-1-1,1 0 1,-2-2 0,-5-32-235,6 29 157,1 0 0,1 0 0,-1 0 0,1 0-1,0 0 1,0 1 0,0-1 0,1 0 0,0 1-1,3-6 1,6-3 38,0 1 0,2 1 0,-1 0 0,1 1 0,20-14 0,-21 17 53,0 0 0,-1-1 0,0 0 0,-1-1 0,1-1 0,-2 1 1,0-1-1,12-19 0,-20 28-6,0 1-1,0-1 1,-1 1 0,1-1 0,0 1-1,-1-1 1,1 1 0,-1-1 0,1 0-1,-1 1 1,0-1 0,1 0 0,-1 0-1,0 1 1,0-1 0,0 0 0,-1 0-1,1 1 1,0-1 0,-1 0 0,1 1-1,-1-1 1,1 1 0,-1-1 0,0 0-1,0 1 1,0-1 0,0 1 0,0 0-1,0-1 1,0 1 0,0 0 0,0 0 0,-1-1-1,1 1 1,0 0 0,-1 0 0,1 1-1,-1-1 1,1 0 0,-1 0 0,1 1-1,-1-1 1,0 1 0,-3-1 0,1 0-167,0 0 1,0 0-1,0 1 1,-1 0 0,1 0-1,0 0 1,0 0-1,-6 2 1,7-1-317,0-1-1,0 1 1,0 0 0,0 0 0,0 1 0,0-1-1,1 1 1,-1-1 0,0 1 0,1 0-1,-4 2 1,-7 10-6357,3 1-6279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8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13 4452,'0'0'2531,"-32"-13"-4005,29 15 770,-3-1 127,0-1-480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9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6822,'0'0'13373,"4"-1"-12076,87-1-285,96-14 0,151-12-708,-76 17-229,155 5-70,-294 16-12,88 3 457,132-13-461,-350-1-3133,-2-3-3470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9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 16331,'-4'17'1977,"-11"7"-1033,-6 5-384,-12 7 1481,-6 7-897,-4 3-352,-1 1-120,5-1-296,2-2-208,4-4-488,4-4-296,9-10 1568,7-6-968,8-11-16,5-8-32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51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50 5189,'-1'-10'8232,"0"-1"-3611,-1-18 1552,3 157-4333,2-41-1721,-10 164 268,4 145 310,8-337-636,-3 0 1,-3 0-1,-11 82 0,5-90-89,3 1-1,3 54 0,1-87-18,0 140 116,2-130-2682,-1-22-143,0-21-512,-1-9-5412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53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59 4036,'-1'-4'1071,"0"0"0,0 0 0,1 0 0,-1 0 0,1 0-1,0 0 1,0 0 0,0 0 0,1-5 0,0-5 6354,-1 52-6592,0 34 355,7 157 117,2 70-1005,-10-210-221,1-16-47,2 15 44,-5 0 1,-14 95 0,0 2-56,15-141-21,-4 188-2173,9-225-68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35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59 11371,'0'-1'269,"0"0"0,-1-1 0,1 1 1,0 0-1,0-1 0,-1 1 0,1 0 1,-1-1-1,1 1 0,-1 0 0,1 0 0,-1-1 1,0 1-1,1 0 0,-1 0 0,0 0 1,0 0-1,0 0 0,0 0 0,0 0 0,-2-1 1,0 0-32,0 1 0,1 0 1,-1-1-1,0 1 0,0 1 1,0-1-1,0 0 1,0 1-1,-5-1 0,3 0-115,0 1 0,0 0 0,1 1-1,-1-1 1,0 1 0,1 0 0,-1 0 0,1 0-1,-1 1 1,1-1 0,0 1 0,-1 0-1,-4 4 1,3-1 39,0 1-1,0 1 1,1-1-1,-1 1 0,-6 13 1,10-17-153,0 0 1,1 0-1,-1 0 1,1 0-1,0 0 0,0 0 1,0 0-1,0 0 1,1 1-1,-1-1 1,1 0-1,0 1 0,0-1 1,0 0-1,0 0 1,1 1-1,-1-1 1,2 4-1,-1-6-6,0 0 0,-1 0 0,1 0 0,0 0 0,0-1 0,1 1 0,-1 0 0,0 0 0,0-1 0,0 1 0,0-1 0,1 1 0,-1-1 0,0 1 0,0-1 0,1 0 0,-1 1 0,0-1 0,1 0 0,-1 0 0,0 0 0,1 0 0,-1 0 0,0 0 0,1-1 0,-1 1 0,0 0 0,1-1 0,1 0 0,1 0 14,0 0-1,0 0 1,0-1 0,0 0 0,0 0 0,0 0-1,7-5 1,22-36 149,-31 47-191,0 0 0,0 0 0,-1 0 0,0 0 0,0 0 0,0 0 0,0 1 0,0 4 0,12 89 42,-2-32 223,-4 2 0,-1 74 0,-7-133-173,0 0-1,-1 0 1,0 0-1,0 0 1,-1-1-1,0 1 1,-1-1 0,-8 15-1,11-20-38,-1 0-1,1 0 1,-1-1 0,0 1-1,0 0 1,0-1-1,0 1 1,0-1 0,-1 0-1,1 0 1,-1 0-1,0 0 1,1 0 0,-1-1-1,0 1 1,0-1-1,0 1 1,0-1 0,0 0-1,0-1 1,-1 1 0,1 0-1,0-1 1,0 0-1,-1 1 1,1-1 0,-5-1-1,5 0-21,0-1 1,0 1-1,1-1 0,-1 1 0,1-1 0,-1 0 1,1 0-1,0 0 0,0 0 0,0-1 0,0 1 1,0 0-1,0-1 0,0 1 0,1-1 0,0 0 1,-1 0-1,1 0 0,0 1 0,0-1 1,0 0-1,1 0 0,-1 0 0,1-3 0,-3-12-96,1-1 0,1-28 0,1 45 82,0-6 1,1 1 0,0 0-1,1 0 1,0 0-1,0 0 1,0 0 0,1 0-1,0 0 1,0 1 0,1 0-1,0-1 1,0 1-1,0 1 1,1-1 0,7-7-1,11-9-2,1 1 0,34-23 0,-23 19-7,18-14-3,50-40 23,-92 70 14,-1-1 0,0 0 0,-1-1 0,0 0 0,-1-1-1,13-21 1,-19 30 22,-1-1 0,1 1 0,-1-1 0,1 0 0,-1 0 0,0 0 0,0 0 0,-1 0-1,1 0 1,-1-7 0,0 10-18,0 0-1,-1 0 1,1 0-1,-1 0 1,1 0-1,-1 0 1,0 0-1,1 0 1,-1 0 0,0 0-1,1 0 1,-1 0-1,0 1 1,0-1-1,0 0 1,0 1-1,0-1 1,0 0-1,0 1 1,0-1-1,0 1 1,0 0-1,0-1 1,0 1 0,-1 0-1,1 0 1,0-1-1,0 1 1,0 0-1,0 0 1,0 0-1,-1 0 1,1 1-1,0-1 1,0 0-1,0 0 1,0 1-1,0-1 1,-2 1-1,-4 2 1,-1-1 0,0 1 0,1 1-1,0-1 1,0 1 0,0 1-1,0-1 1,1 1 0,0 0-1,0 1 1,-10 10 0,9-8 1,0 0 0,0 1 0,0 0 1,1 0-1,1 0 0,-1 1 0,2 0 1,-6 12-1,10-21-102,-1 1 1,1-1 0,-1 1-1,1 0 1,0-1-1,-1 1 1,1-1-1,0 1 1,0-1-1,0 1 1,0 0-1,1-1 1,-1 1 0,0-1-1,1 1 1,-1-1-1,1 1 1,-1-1-1,1 1 1,0-1-1,-1 1 1,1-1-1,0 0 1,0 1-1,0-1 1,0 0 0,0 0-1,0 0 1,1 0-1,-1 0 1,0 0-1,1 0 1,-1 0-1,0 0 1,1-1-1,-1 1 1,1-1 0,-1 1-1,1-1 1,3 1-1,2 0-610,1 0-1,-1 0 1,1-1-1,-1 0 1,1-1-1,-1 0 1,13-2-1,9-8-4172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35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12684,'0'0'8638,"-9"4"-7822,4-1-760,2-2-23,0 0 0,0 0 0,0 1 1,0-1-1,0 1 0,0 0 0,1 0 0,-1 0 0,0 0 0,1 0 0,0 1 1,0-1-1,-1 1 0,1 0 0,1-1 0,-1 1 0,0 0 0,1 0 1,-1 0-1,1 0 0,0 1 0,0-1 0,0 0 0,1 0 0,-1 1 0,1 5 1,0-6-32,0 0 0,1 0 0,-1 0 0,1 0 0,0 0 1,0-1-1,0 1 0,0 0 0,0 0 0,1-1 0,-1 1 1,1-1-1,-1 1 0,1-1 0,0 1 0,0-1 0,0 0 1,1 0-1,-1 0 0,5 3 0,5 2 6,0 0-1,1-1 0,18 7 1,-5-2 13,-25-11-10,0 0 1,-1 0 0,1 0 0,-1 1 0,1-1-1,0 0 1,-1 0 0,1 1 0,-1-1 0,1 0-1,-1 1 1,1-1 0,-1 1 0,1-1-1,-1 1 1,1-1 0,-1 1 0,0-1 0,1 1-1,-1-1 1,0 1 0,0 0 0,1-1 0,-1 1-1,0 0 1,0-1 0,0 1 0,0-1 0,1 1-1,-1 0 1,0 0 0,-15 16 1034,-29 5 242,-59 3-647,100-20-1538,10-2 314,11 0 152,-5-4 228,0 0 0,0-1 0,0 0 0,0-1 0,0-1 0,0 0 0,-1-1 0,0 0 0,0-1 0,0 0 0,-1-1 0,20-14 0,-14 7 265,-1 0 1,0-1-1,-2 0 0,0-1 0,0-1 1,-2 0-1,14-24 0,-25 39-4,0 1 0,0-1 0,0 0 0,-1 0-1,1-1 1,-1 1 0,1 0 0,-1 0 0,1 0-1,-1 0 1,0 0 0,0-3 0,-5 1 598,-7 17-436,4-3-59,1 2-1,0-1 1,-7 20-1,12-26-118,0 0 0,1 0 1,-1 0-1,1 0 0,0 0 0,1 0 1,-1 0-1,1 0 0,0 0 0,0 0 0,1 1 1,1 7-1,-1-11-19,0-1 0,0 1 0,0 0 0,0 0 0,0-1 0,1 1 0,-1 0 0,1-1 0,-1 0 0,1 1 0,-1-1 0,1 0 0,0 0 0,0 0 0,0 0 0,-1 0 0,1 0 0,0 0 0,0-1 0,0 1 0,0-1 0,0 1 0,1-1 0,-1 0 0,0 0 0,0 0 0,0 0 0,0 0 0,0 0 0,0-1 0,3 0 0,2 0 54,0 0 1,0 0-1,0-1 1,0 0-1,0-1 1,0 1-1,12-8 1,-2-1-51,-1 0 0,0-1 1,-1-1-1,0 0 0,-1-1 0,-1-1 0,0 0 1,0-1-1,11-21 0,-41 68-360,-17 36 529,32-62-181,0 0 1,0 1-1,1-1 1,0 1-1,0-1 1,0 1-1,1-1 1,0 1-1,0-1 1,0 1-1,1-1 1,1 7-1,-1-10-69,0 0 0,0 0 0,0 0 1,0-1-1,0 1 0,1 0 0,-1-1 0,0 1 0,1-1 0,-1 1 0,1-1 0,0 0 0,-1 1 0,1-1 0,0 0 1,0 0-1,0 0 0,0-1 0,0 1 0,0 0 0,0-1 0,4 1 0,23 2-3014,-4-8-3455,1-9-3076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36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84 260 6694,'0'0'13127,"-10"10"-11739,3-3-1257,-33 38 1271,37-40-1227,0-1 1,0 0 0,0 1 0,1 0-1,0 0 1,0-1 0,0 1-1,1 0 1,-1 0 0,1 1-1,-1 9 1,2-14-145,0 1-1,0 0 0,0 0 1,0-1-1,0 1 1,0 0-1,0 0 1,1-1-1,-1 1 0,1 0 1,-1-1-1,1 1 1,0 0-1,-1-1 0,1 1 1,0-1-1,0 1 1,0-1-1,0 0 1,0 1-1,0-1 0,1 0 1,-1 0-1,0 0 1,1 0-1,1 1 1,3 0 45,-1-1 1,1 1 0,-1-1 0,1-1 0,0 1 0,0-1-1,6-1 1,0 0-52,0 0 1,0-2-1,0 1 0,0-2 0,-1 1 0,1-1 1,-1-1-1,0 0 0,0-1 0,-1 0 1,0-1-1,0 0 0,0 0 0,12-13 0,-8 7-71,0-2-1,-1 1 0,0-2 0,-1 0 1,-1 0-1,0-1 0,-1 0 0,7-20 1,-12 25 42,-1 0 0,0-1 0,-1 1 0,0-1 0,-1 0 1,-1 0-1,0 1 0,-1-20 0,0 29-4,-1 0 0,1 0 0,-1 0 0,0 0 0,0 0 0,0 0 0,0 0 0,0 0 0,-1 0 0,1 1 0,-1-1 0,0 1 0,1-1 0,-1 1 0,-1-1 0,-2-2 0,2 3-7,0 1 0,0-1 0,-1 1-1,1-1 1,-1 1 0,1 0 0,0 1 0,-1-1 0,0 0 0,1 1-1,-1 0 1,1 0 0,-1 0 0,1 0 0,-1 1 0,1-1 0,-7 2-1,3 1 34,-1-1 0,1 1 0,-1 0 0,1 1 0,0 0 0,0 0-1,1 1 1,-1-1 0,1 1 0,0 1 0,0-1 0,1 1 0,0 0-1,0 1 1,0-1 0,0 1 0,1 0 0,0 0 0,1 0 0,0 0 0,0 1-1,0-1 1,1 1 0,0 0 0,-1 14 0,3-20-19,1 0 1,-1 0 0,0 0-1,1-1 1,0 1-1,-1 0 1,1 0-1,0-1 1,0 1 0,0 0-1,0-1 1,0 1-1,1-1 1,-1 0-1,0 1 1,1-1 0,-1 0-1,1 0 1,-1 1-1,1-1 1,-1 0-1,1-1 1,0 1 0,-1 0-1,1 0 1,0-1-1,0 1 1,3 0-1,66 9 98,-46-8-37,-25-2-59,9 1-7,-1 0 0,0 1 0,0 0 0,0 0 0,9 5 0,-15-6-2,0 0 0,0 0 1,0 0-1,-1 0 0,1 0 1,0 1-1,-1-1 0,1 1 1,-1-1-1,0 1 0,1 0 1,-1-1-1,0 1 0,0 0 1,0 0-1,0 0 0,-1 0 1,1 0-1,0 0 0,-1 0 0,1 0 1,-1 0-1,0 0 0,0 0 1,0 3-1,-1 5 132,0 0 0,0-1-1,-1 1 1,-1-1 0,0 0-1,-7 16 1,-4 14-1802,8 0-7258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36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13196,'0'0'9038,"-3"8"-8183,-7 40 156,2 1 0,2 0 0,2 0 0,5 84 0,-1-122-1027,0 0 1,1 0-1,0 0 1,1 0-1,0 0 1,1 0-1,0-1 1,1 0-1,0 1 1,8 13-1,-11-62-3347,-12 4 2236,-2 1 0,-1 0 0,-32-53 0,20 39 2197,28 42 2512,10 7-2011,22 10-784,-24-8 31,22 7-75,52 10 0,-22-14-2733,-4-12-5839,-42-3 628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37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19987,'0'0'10922,"6"54"-14926,-6-45-1056,0 1-3108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37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15695,'0'0'11114,"-6"11"-12555,12-11-2371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38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13325,'0'0'10276,"-1"9"-9956,-25 301 1511,21-132-3806,3-184-2762,1 0 2929,-2-15-3701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38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0 143 11915,'0'0'5654,"5"-11"-3487,-3 5-1977,1-1 0,1 1 1,-1 0-1,1 0 0,0 0 0,1 0 0,-1 1 0,1 0 1,0 0-1,0 0 0,1 1 0,0-1 0,-1 1 1,1 0-1,13-5 0,3 0 17,1 1 1,0 2-1,0 0 1,1 1-1,-1 1 1,1 2-1,0 0 1,0 1-1,0 2 1,43 5-1,-26 1-183,-2 2-1,1 2 1,-1 1-1,-1 1 1,56 30 0,-89-41-29,0 1 1,0 0 0,-1 0 0,1 1 0,-1-1-1,0 1 1,0 0 0,0 0 0,-1 0 0,1 1-1,-1-1 1,4 9 0,-6-11 31,0 0-1,0 1 1,0-1-1,0 0 1,-1 1-1,1-1 1,-1 1-1,0-1 1,1 0 0,-1 1-1,0-1 1,-1 1-1,1-1 1,0 1-1,-1-1 1,1 1-1,-1-1 1,0 0-1,0 1 1,0-1 0,0 0-1,0 0 1,0 0-1,-1 0 1,1 0-1,-1 0 1,1 0-1,-1 0 1,-3 2 0,-7 6 205,-1 0 1,1-2-1,-2 1 1,1-2-1,-1 1 1,-1-2-1,1 0 1,-23 6 0,-45 4-1004,1-12-4913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25 12603,'8'-11'587,"5"-3"2020,-20 32-331,-110 237 604,-19 38-3825,134-289 892,1-1 20,-1 0 0,1 0 0,-1 0 0,1-1 0,-1 1 0,0 0 0,0-1 0,0 1 0,-1-1 0,1 0 0,-5 4 0,-2-4-290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9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17924,'-13'0'290,"-1"0"0,1 1-1,-1 0 1,1 1 0,-1 1 0,1 0 0,0 1 0,0 0-1,0 1 1,-17 9 0,22-9-220,0 0 1,0 0-1,1 0 0,0 1 1,0 0-1,0 0 0,1 0 1,0 1-1,0 0 0,1 1 1,-1-1-1,2 1 0,-1 0 1,1 0-1,0 0 0,-4 15 0,7-18-45,0-1 0,0 1-1,1-1 1,-1 1 0,1 0-1,0-1 1,0 1 0,1 0-1,-1 0 1,2 5 0,-1-8-4,0 1 0,0-1 0,0 1 0,0-1 0,0 0 0,1 1 1,-1-1-1,1 0 0,-1 0 0,1 0 0,0 0 0,0-1 0,0 1 0,0 0 1,0-1-1,0 1 0,0-1 0,1 0 0,-1 0 0,4 2 0,1-2 36,1 1 0,0-1 0,-1 0 1,1 0-1,0-1 0,-1 0 0,1-1 0,0 1 0,-1-2 0,1 1 0,0-1 0,-1 0 0,0 0 0,1-1 0,-1 0 0,13-8 0,-13 7 8,0 0 0,0-1 0,0 0 0,0 0 0,-1 0 0,0-1 0,0 0 0,0 0 0,-1 0 0,0-1 0,-1 0 0,1 0 0,-1 0 0,0 0 0,4-14 0,-6 17-46,-1 0-1,-1 1 0,1-1 1,-1 0-1,1 0 1,-1 1-1,0-1 1,0 0-1,-1 0 1,1 0-1,-1 1 1,0-1-1,0 0 1,0 1-1,0-1 1,-1 1-1,1-1 1,-1 1-1,0 0 1,0-1-1,0 1 1,-1 0-1,1 0 1,-1 1-1,0-1 1,1 0-1,-1 1 1,0 0-1,-1-1 1,1 1-1,0 1 1,0-1-1,-6-2 1,2 1-42,0 1 0,-1 0 0,1 0 0,0 1 0,-1 0 0,1 0 0,-1 0 0,1 1 0,-1 0 0,1 1 0,-1 0-1,1 0 1,0 0 0,-1 1 0,1 0 0,-9 5 0,9-3-95,0 0 0,0 1-1,0-1 1,1 2 0,0-1-1,0 1 1,0 0 0,1 0-1,0 1 1,0-1 0,1 1-1,-1 0 1,2 0 0,-1 1-1,1-1 1,0 1 0,0 0-1,1 0 1,0 0-1,1 0 1,0 0 0,0 0-1,0 0 1,1 1 0,0-1-1,2 10 1,7 31-535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39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1 8264,'0'0'15631,"-10"2"-15477,1 1-131,0 1 0,0 0 0,1 0 0,-1 0-1,1 1 1,0 1 0,1-1 0,-1 1-1,1 0 1,0 1 0,1 0 0,0 0 0,0 0-1,-7 12 1,-8 11 241,2 0 0,1 2 0,1 0 0,-16 47 0,27-62-111,0 0 0,1 1 1,1 0-1,1 0 0,1 0 0,0 0 1,1 0-1,1 1 0,1-1 0,5 28 1,-4-39-125,0 1 0,1-1 0,0 1 0,0-1 0,1 0 0,0 0 0,1-1 0,-1 1 0,1-1 0,0 0 0,1 0 0,-1 0 0,1-1 1,0 0-1,1 0 0,-1-1 0,1 0 0,0 0 0,0 0 0,10 3 0,-3-2-346,-1 0 0,0-1-1,1-1 1,21 3 0,-20-4-869,-1-2-1,0 0 1,1 0-1,15-3 1,19-10-6747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0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337 52 7143,'0'0'7020,"8"-7"-4052,3-4-1879,9-8 115,3 5 2813,-22 13-3024,-12 19 192,-84 100-694,-191 261-849,284-375 987,-2 2-5149,2-14-1454,2-11 657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0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6790,'0'0'16475,"12"8"-14655,29 20-1235,-1 1-1,-2 2 1,-1 2-1,-1 2 1,36 45-1,-47-43-1139,20 25-653,-19-37-2908,3-11-4429,-12-12-3349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1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61 7815,'20'-13'2515,"-12"7"-1335,1 0 0,-1 1 1,1 0-1,0 0 0,1 1 0,-1 0 1,1 1-1,-1 0 0,1 1 0,11-2 1,-20 4-1170,-1 0 0,0 0-1,0 0 1,1 0 0,-1 0 0,0 0 0,0 0 0,1 0 0,-1 0 0,0 0 0,0 0 0,0 0 0,1 0 0,-1 0-1,0 0 1,0 1 0,0-1 0,1 0 0,-1 0 0,0 0 0,0 0 0,0 0 0,0 1 0,0-1 0,1 0 0,-1 0 0,0 0-1,0 1 1,0-1 0,0 0 0,0 0 0,0 0 0,0 1 0,0-1 0,0 0 0,0 0 0,0 1 0,0-1 0,0 0-1,0 0 1,0 0 0,0 1 0,0-1 0,0 0 0,0 0 0,0 1 0,0-1 0,0 0 0,-8 17 123,-15 13-88,-12 3 27,-1-3 1,-2 0-1,-51 29 0,11-7-56,77-52-22,1 0 1,-1 1 0,1-1 0,-1 0 0,1 0-1,-1 0 1,1 1 0,0-1 0,-1 0-1,1 0 1,-1 1 0,1-1 0,0 0 0,-1 1-1,1-1 1,0 0 0,-1 1 0,1-1-1,0 1 1,0-1 0,-1 0 0,1 1 0,0-1-1,0 1 1,0-1 0,0 1 0,-1-1-1,1 1 1,0-1 0,0 1 0,0-1 0,0 0-1,0 1 1,0-1 0,0 1 0,0-1-1,1 1 1,-1 0 0,21 5 21,49-8 211,-59 1-196,140-11 577,78-2-3834,-226 14 2467,5 3-5894,-8 2 1261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2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12684,'0'0'6278,"74"2"-3555,-32-2-545,10 0-769,-2 0-544,6 0-705,-2 0-96,-5 2 0,-4 1-1313,-4-2-929,-6-1-2403,1 0-5124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3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283 137 3908,'4'-5'1391,"1"0"1,-1 0 0,0-1 0,-1 0-1,1 0 1,-1 0 0,0 0-1,-1 0 1,0-1 0,0 1 0,2-12-1,-3 16-1120,-1 0 1,0 0-1,0 0 0,0 0 0,0 0 0,-1 0 0,1 0 0,0 0 1,-1 0-1,0 0 0,1 0 0,-1 0 0,0 0 0,0 0 0,0 0 0,-3-3 1,2 3-216,0 0 0,0 1 0,0-1 1,0 1-1,-1-1 0,1 1 0,-1 0 1,1 0-1,-1 0 0,1 0 1,-1 0-1,1 1 0,-1-1 0,0 1 1,1 0-1,-5 0 0,-4 0-62,0 1 0,0 0 1,0 1-1,0 0 0,0 1 0,1 0 0,-1 1 1,1 0-1,0 0 0,0 1 0,1 0 0,-1 1 0,1 0 1,0 1-1,1 0 0,-11 11 0,11-10-13,0 0 0,0 0 0,1 1-1,0 0 1,1 1 0,0 0 0,0 0 0,1 0 0,0 0-1,1 1 1,0 0 0,1 0 0,0 0 0,1 0 0,-2 22-1,4-30 18,0 0 1,0 1-1,1-1 0,-1 0 0,1 1 0,0-1 0,0 0 0,0 0 0,0 1 0,1-1 0,-1 0 0,1 0 0,0-1 1,0 1-1,0 0 0,0 0 0,0-1 0,0 0 0,1 1 0,2 1 0,1 0 5,1 0 1,-1-1-1,1 0 1,-1 0-1,1 0 0,0-1 1,0 0-1,0 0 0,9 0 1,0 0 105,1 0 1,0-2-1,0 0 1,0-1 0,-1-1-1,1 0 1,29-9 0,-30 5 86,-1 0-1,0-1 1,0 0 0,-1-1 0,1-1 0,-2 0 0,16-14 0,-23 18-160,-1 0-1,1-1 1,-1 1-1,0-1 0,-1-1 1,0 1-1,0 0 0,0-1 1,-1 0-1,0 0 1,0 0-1,0-1 0,-1 1 1,0 0-1,-1-1 1,0 1-1,1-13 0,-2 18-94,0-1 0,-1 1-1,1-1 1,0 1-1,-1 0 1,1-1 0,-1 1-1,0 0 1,0-1 0,0 1-1,0 0 1,0 0-1,-1 0 1,1 0 0,-1 0-1,1 0 1,-1 0 0,1 0-1,-1 1 1,0-1 0,0 1-1,0-1 1,0 1-1,0 0 1,0 0 0,-1 0-1,1 0 1,0 0 0,-1 0-1,-2 0 1,2 0-340,0 1 0,0-1 0,-1 1 0,1 0 0,0 0 0,-1 0 0,1 0-1,0 1 1,0-1 0,-1 1 0,1 0 0,0 0 0,0 0 0,0 0 0,0 1 0,0-1 0,0 1 0,0 0 0,0 0 0,1 0 0,-1 0 0,-2 3 0,-12 17-4614,5 1-1937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3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13901,'0'0'9935,"1"10"-9108,4 34-484,-3 0 0,-3 47-1,-6-11-2939,5-76 1367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4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6566,'0'0'18492,"-6"4"-18097,2-1-352,0 0 0,0 0 0,1 0-1,-1 0 1,1 0 0,-1 1-1,1 0 1,0-1 0,1 1-1,-1 1 1,0-1 0,1 0 0,0 0-1,0 1 1,1 0 0,-1-1-1,1 1 1,0 0 0,0-1 0,0 1-1,1 0 1,0 0 0,0 0-1,1 7 1,-1-10-40,1 0-1,0 0 1,1 0 0,-1 0-1,0 0 1,1 0-1,-1 0 1,1 0 0,-1 0-1,1-1 1,0 1-1,0-1 1,0 1 0,0-1-1,0 0 1,0 0-1,0 0 1,4 2 0,48 14 39,-42-13-54,44 9-239,-39-11 60,-1 2 0,1 0 1,-1 1-1,0 0 1,-1 2-1,29 15 1,-43-22 184,0 1 0,0-1 0,-1 1 0,1-1 0,0 1 0,0-1-1,-1 1 1,1 0 0,0 0 0,-1-1 0,1 1 0,-1 0 0,1 0 0,-1 0 0,0 0 0,1-1 0,-1 1 0,0 0 0,1 0 0,-1 0 0,0 0 0,0 0 0,0 0 0,0 0 0,0 0 0,0 0 0,0 0 0,0 0 0,0 1 0,-2 1 24,1-1 0,0 0 0,0 0 0,-1 0 0,1 0 0,-1 0 0,0 0 0,0 0 0,0-1 0,0 1 1,-3 1-1,-8 6 310,-1-1 0,-27 10 1,36-16-213,-1 1-48,1-1 1,-1 1-1,0-1 0,0-1 1,0 1-1,0-1 1,0 0-1,0-1 1,-1 0-1,1 0 0,0 0 1,0 0-1,-10-3 1,12 2-266,1 0 1,-1-1-1,1 1 1,-1-1 0,1 0-1,0 0 1,0 0-1,0-1 1,-4-3-1,3 2-845,0-1 0,0 1 0,0-1 0,1 0 0,0-1 0,-4-9 0,-4-12-4606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4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10570,'0'0'14542,"46"-33"-14286,-29 30-160,2 2 64,0 1-128,5 0-32,-2 0 0,4 5-416,6 3-1250,-2-2-2113,0 1-2339,5-5-6374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5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73 9097,'0'0'6411,"4"-8"-3219,1 0-2237,-3 5-652,0 1 1,0-1-1,-1 0 0,1 0 0,-1 0 0,0 0 0,0 0 0,0 0 0,0 0 0,-1 0 0,1-1 1,0-4-1,-1 7-249,0 1 1,0-1 0,0 1 0,-1-1-1,1 1 1,0-1 0,0 1-1,0-1 1,0 1 0,0-1 0,-1 1-1,1-1 1,0 1 0,0 0 0,-1-1-1,1 1 1,0-1 0,-1 1-1,1 0 1,0-1 0,-1 1 0,1 0-1,-1-1 1,1 1 0,0 0 0,-1 0-1,1 0 1,-1-1 0,1 1-1,-1 0 1,1 0 0,-1 0 0,1 0-1,-2 0 1,-23 3 330,-21 17-555,26-5 174,1 1 1,1 1-1,0 1 0,1 0 1,1 1-1,-18 28 1,27-36-8,0 1 1,1-1-1,0 1 0,1 0 1,0 1-1,1-1 1,0 1-1,1 0 0,1 0 1,0 0-1,1 0 1,0 0-1,2 23 0,-1-33 24,1 0 0,-1 0 0,1 0 0,0 0-1,0 0 1,1 0 0,-1 0 0,0 0 0,1 0 0,0 0-1,0-1 1,0 1 0,0-1 0,0 1 0,0-1-1,1 0 1,-1 0 0,4 2 0,0 0 21,0-1 1,0 0-1,0-1 1,0 1-1,0-1 1,1 0 0,-1-1-1,12 2 1,-7-2 32,1 0 0,0-1 1,-1 0-1,1-1 0,-1 0 1,1-1-1,-1 0 0,1-1 1,-1 0-1,12-6 0,-17 6-9,0-1 0,0 1-1,-1-1 1,1 0 0,-1 0-1,0-1 1,0 1 0,-1-1-1,0 0 1,1 0 0,-2-1-1,7-10 1,-9 14-62,0-1 0,0 1 0,0-1 0,-1 1 0,1-1 0,-1 0 0,1 1 0,-1-1 0,0 0-1,0 1 1,0-1 0,-1 0 0,1 1 0,-1-1 0,1 0 0,-1 1 0,0-1 0,0 1 0,0-1 0,0 1 0,0 0 0,-1-1 0,1 1-1,-1 0 1,1 0 0,-1 0 0,0 0 0,0 0 0,0 0 0,0 0 0,0 1 0,0-1 0,-4-1 0,-1-1-306,1 0 0,-1 0 0,0 1 0,0 0 0,0 0 0,0 1 0,0 0 0,-1 0 0,1 0 0,0 1 0,-1 0 0,0 1 0,1 0 0,-1 0 1,-14 2-1,21-1-79,-1 0 0,0 0-1,1 0 1,-1 0 0,1 0 0,-1 1 0,1-1 0,0 0 0,-1 1 0,1-1 0,0 1 0,0-1 0,0 1 0,0 0 0,0-1 0,1 1 0,-1 0 0,0 0 0,1-1 0,-1 1 0,1 0 0,0 0 0,0 0 0,-1 0 0,1 0 0,0-1 0,1 1 0,-1 0 0,0 0 0,1 2 0,-1 3-1340,0 10-4322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5:59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86 16540,'-17'17'1278,"3"-4"-426,-21 26 0,32-36-678,0 1 0,1 0 0,-1 0 0,1 0-1,0 0 1,0 0 0,1 0 0,-1 0 0,1 1 0,0-1-1,0 0 1,-1 9 0,2-12-128,0 0 1,0 1-1,0-1 1,1 0-1,-1 0 0,0 1 1,0-1-1,1 0 0,-1 0 1,1 0-1,-1 0 1,1 0-1,-1 0 0,1 1 1,0-1-1,-1 0 1,1-1-1,0 1 0,0 0 1,0 0-1,0 0 1,-1 0-1,3 1 0,0-1 11,-1 0-1,1-1 1,-1 1-1,1 0 1,-1-1-1,1 1 1,-1-1 0,1 0-1,0 0 1,4 0-1,2-1 65,1-1-1,-1 1 1,0-2 0,1 1-1,10-6 1,-6 1 108,0 0 0,0-1 0,-1 0 0,-1-1 0,17-14 1,-25 20-156,-1 0 0,1 0 0,-1-1 0,1 0 0,-1 0 0,0 0 0,-1 0 0,1 0 0,-1 0 0,0-1 0,0 1 0,0-1 1,0 0-1,-1 0 0,0 1 0,0-1 0,0 0 0,0 0 0,-1 0 0,0-8 0,-1 10-77,0-1-1,0 1 1,0-1-1,-1 1 1,1 0-1,-1 0 1,0-1 0,0 1-1,0 1 1,0-1-1,0 0 1,-1 0-1,1 1 1,-1-1-1,0 1 1,0 0 0,0 0-1,0 0 1,0 0-1,0 1 1,0-1-1,-1 1 1,1 0-1,0 0 1,-8-2 0,3 2-70,0-1 0,-1 1 1,0 0-1,1 1 0,-1 0 1,1 0-1,-1 1 0,1 0 1,-16 5-1,-8 7-196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0:45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11723,'0'0'5830,"10"10"-4592,15 15-501,-2 1 0,0 1-1,-2 1 1,30 53 0,-40-58-636,0-1 0,-1 2 0,-2-1 1,0 1-1,7 43 0,-13-54-79,-1 0 0,0-1 0,-1 1-1,-1 0 1,0-1 0,0 1 0,-1 0 0,-1-1-1,0 0 1,-1 1 0,0-1 0,-1-1 0,-7 14-1,-10 10-19,0-1 0,-2-1-1,-2-2 1,-32 32-1,-63 47-6372,61-64-531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26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8552,'0'0'8584,"10"0"-6160,43-4-130,77-15-1,-75 9-2286,107-6 1,-147 16-284,1-1-1067,-5 2-7123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27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5285,'0'0'18449,"81"11"-16783,-44-11-385,4 0-448,4-5-449,-4 1-288,-2 0-96,-5 4 0,-1-1-960,-8 0-1154,-1-3-1057,-2-3-3460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29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73 9737,'0'0'5531,"-1"-8"-3358,1-5-1499,-8-29 1780,7 41-2242,1 1 0,-1-1 0,0 0 0,0 0 0,0 1 0,0-1 0,0 0 0,0 1 0,0-1 0,0 1 0,0-1 0,0 1 0,0 0 0,0-1 0,0 1 0,0 0 0,-1 0 0,1 0 0,0-1 0,-2 2 0,-29-2 1005,25 1-1025,1 1-135,0 0 0,-1 1 0,1 0 0,0 0 0,0 0-1,0 0 1,0 1 0,1 0 0,-1 0 0,1 1 0,0-1-1,0 1 1,0 0 0,0 1 0,1-1 0,-1 1 0,1 0-1,0 0 1,-5 9 0,-3 5 3,1 0 0,0 1 0,1 1 0,-8 26-1,13-36-53,1 0-1,1 0 0,0 1 1,0-1-1,1 1 0,1 0 1,0 0-1,0-1 0,1 1 1,1 0-1,0 0 0,1 0 1,0-1-1,0 1 0,2-1 1,-1 0-1,1 1 0,1-2 1,0 1-1,0 0 0,1-1 1,14 18-1,31 34 29,-29-38-25,-1 2 1,23 38-1,-38-54-3,0 1 1,-1 0-1,-1 0 1,0 0-1,0 1 1,-1-1-1,-1 1 1,0 0 0,0-1-1,-1 17 1,-1-18 68,0 0 1,-1-1 0,0 1 0,0 0-1,-1-1 1,-1 1 0,1-1 0,-1 1-1,-1-1 1,0 0 0,0-1 0,-1 1-1,0-1 1,-1 0 0,0 0 0,0 0-1,0-1 1,-1 0 0,0 0 0,-9 6-1,-37 22 716,50-33-934,1-1 0,-1 1 0,0-1 0,0 0 0,0 0 0,0 0 0,0 0 0,0-1 0,0 1 0,0-1 0,-1 1 0,1-1 0,0 0 0,0-1 0,0 1 0,0 0 0,-5-2 0,6-8-8040,2 0-1763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0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53 8360,'0'0'5696,"6"-2"2092,18-10-2748,-24 12-4957,1-1 1,-1 1-1,1-1 0,-1 1 1,1-1-1,-1 0 0,1 1 1,-1-1-1,1 1 1,-1-1-1,0 0 0,1 0 1,-1 1-1,0-1 0,0 0 1,0 0-1,1 1 0,-1-1 1,0 0-1,0 0 0,0 1 1,0-1-1,0 0 0,0 0 1,-1 0-1,1 1 0,0-1 1,0 0-1,0 0 0,-1 1 1,1-1-1,0 0 0,-1 1 1,1-1-1,-1 0 0,0 0 1,-1-1-37,0 1 0,-1 0-1,1-1 1,0 1 0,-1 0 0,1 1 0,-1-1 0,0 0 0,1 1-1,-1-1 1,-3 1 0,-2-1-81,-1 0-1,1 1 0,0 0 0,-1 1 1,1 0-1,0 0 0,-10 3 1,13-1 22,-1 0 1,1 1-1,0-1 1,0 1-1,0 0 1,0 0-1,0 1 1,1 0-1,0 0 1,0 0-1,0 0 1,1 0-1,0 1 1,0-1-1,0 1 1,1 0-1,-1 0 1,2 0-1,-1 0 1,1 1-1,-1-1 1,2 0-1,-1 0 1,1 1-1,0 12 1,1-18 16,0 0-1,0 1 1,0-1 0,0 0 0,0 1 0,1-1-1,-1 0 1,0 0 0,1 0 0,-1 0 0,0 0 0,1 0-1,-1-1 1,1 1 0,-1 0 0,1-1 0,0 1 0,-1-1-1,1 1 1,-1-1 0,1 0 0,0 0 0,-1 0 0,1 0-1,0 0 1,-1 0 0,1 0 0,0-1 0,-1 1 0,4-1-1,1 0 84,0 0 0,1 0-1,-1-1 1,0 0 0,0 0-1,11-6 1,-11 4-30,1-1-1,-1 0 1,1 0 0,-2-1-1,1 0 1,0 0 0,-1 0-1,-1 0 1,1-1 0,-1 0-1,0 0 1,0 0 0,-1-1-1,0 1 1,0-1 0,-1 0-1,0 0 1,0 0 0,0-9-1,-2 17-120,0 0-1,0-1 0,0 1 1,0 0-1,0-1 0,0 1 1,0 0-1,0-1 0,0 1 1,0 0-1,0-1 1,-1 1-1,1 0 0,0-1 1,0 1-1,0 0 0,-1-1 1,1 1-1,0 0 1,0 0-1,-1-1 0,1 1 1,0 0-1,0 0 0,-1 0 1,1-1-1,0 1 0,-1 0 1,1 0-1,0 0 1,-1 0-1,1 0 0,0 0 1,-1-1-1,1 1 0,0 0 1,-1 0-1,1 0 0,0 0 1,-1 0-1,1 0 1,0 1-1,-1-1 0,1 0 1,0 0-1,-1 0 0,1 0 1,0 0-1,-1 0 1,1 1-1,-1-1 0,-15 11-4368,2 19-5225,10-15 2904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1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15086,'0'0'11371,"5"52"-10602,-5-31-321,0 2-288,-5 1-96,3-2-32,-4-1 0,4-3-512,-2-4-545,4-4-480,-1-3-609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1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0 4228,'0'0'24167,"-9"27"-23932,7-25-234,1 0 0,0 1 1,0-1-1,-1 0 1,1 1-1,1-1 0,-1 1 1,0-1-1,1 1 0,-1 0 1,1-1-1,0 4 1,0-5-15,1 0 1,-1 0 0,1 0-1,0-1 1,-1 1-1,1 0 1,0 0 0,-1 0-1,1 0 1,0-1 0,0 1-1,0 0 1,0-1 0,0 1-1,0-1 1,0 1 0,0-1-1,0 1 1,0-1 0,0 0-1,0 0 1,0 1 0,0-1-1,0 0 1,0 0 0,1 0-1,-1 0 1,0 0 0,1-1-1,12 2-116,36 5-24,-49-6 151,0 1 0,1-1 0,-1 0 0,0 1 0,0-1 0,1 1 0,-1 0 0,0 0 0,0-1 0,0 1 0,0 0 1,0 0-1,0 0 0,0 0 0,0 0 0,0 0 0,0 0 0,0 0 0,-1 1 0,1-1 0,0 0 0,-1 0 0,1 1 0,-1-1 0,1 0 0,-1 1 0,0-1 0,0 0 0,1 3 0,-2 1 6,0-1 0,0 0 1,0 0-1,0 1 0,-1-1 0,1 0 1,-1 0-1,0 0 0,0 0 0,-1-1 0,1 1 1,-1-1-1,0 1 0,0-1 0,0 0 1,0 0-1,0 0 0,-6 3 0,4-2-2,0-1 0,0 1 0,0-2 0,0 1 0,0 0 0,-1-1-1,1 0 1,-1 0 0,0-1 0,1 0 0,-1 1 0,0-2 0,-11 1 0,16-1-143,0 0 1,1-1-1,-1 1 1,0-1 0,0 1-1,0 0 1,0-1 0,1 1-1,-1-1 1,0 0-1,0 1 1,1-1 0,-1 0-1,0 1 1,1-1 0,-1 0-1,1 0 1,-1 0-1,1 1 1,0-1 0,-1 0-1,1 0 1,0 0 0,-1-2-1,-5-26-6857,6 24 4832,-2-18-6765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2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12684,'0'0'13004,"52"-6"-11466,-34 6-705,3 0-577,0 0-192,-1 2-32,1 3-449,-3-2-1600,1-2-1154,-6-1-2979,2 0-3780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2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3587,'0'0'21487,"-1"11"-21054,1-2-361,-2 0 1,1 0-1,-1 0 0,-1 0 1,0 0-1,0 0 0,0-1 1,-9 14-1,4-8 11,6-13-86,1 1 0,0-1 1,0 1-1,0 0 0,0-1 0,0 1 0,1 0 0,-1 0 0,0 0 0,1-1 0,-1 1 1,1 3-1,0-4-21,1 0 1,0 0 0,0 0 0,0-1 0,0 1 0,0 0-1,0-1 1,0 1 0,0-1 0,0 1 0,1-1 0,-1 1-1,0-1 1,0 0 0,0 0 0,1 1 0,-1-1-1,0 0 1,0 0 0,0 0 0,1 0 0,-1 0 0,0-1-1,2 1 1,20-2-531,-17 1 424,1 0 1,0 1-1,-1 0 1,1 0-1,-1 0 1,1 1-1,10 3 0,-16-3 117,0 0 0,0 0 0,-1 0 0,1 0 1,0 1-1,-1-1 0,1 0 0,-1 0 0,0 1 0,1-1 0,-1 1 0,0-1 0,0 0 0,0 1 0,0-1 0,0 0 0,0 1 0,0-1 0,-1 3 0,-5 27 256,2-22-24,-1-1 0,0 1 0,-1-1-1,0 0 1,0-1 0,-1 1 0,-12 10-1,15-14-102,-1 0 0,1 0-1,-1 0 1,0-1-1,-1 0 1,1 0 0,-1 0-1,1 0 1,-1-1-1,0 0 1,0 0 0,0-1-1,-8 2 1,13-3-222,0 0 0,0 0 0,1-1 0,-1 1 0,0 0 0,0 0 0,0 0 0,0-1 0,1 1 1,-1 0-1,0-1 0,0 1 0,1-1 0,-1 1 0,0-1 0,1 1 0,-1-1 0,1 0 0,-1 1 0,0-1 0,1 0 0,-1 1 0,1-1 0,0 0 0,-1 0 1,1 1-1,0-1 0,-1 0 0,1 0 0,0-1 0,-3-29-6627,3 29 6153,0-26-7176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2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12876,'0'0'11179,"54"-1"-10443,-37 2-479,-2 4-193,5 0-320,-1 2-1314,1-2-1825,7-2-1762,-1-1-993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0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332 180 10898,'0'0'295,"-1"0"-1,0 0 0,0 0 1,1 0-1,-1 0 0,0 0 1,0 0-1,1 0 0,-1 0 0,0 0 1,1 0-1,-1 0 0,0 0 1,0 0-1,1-1 0,-1 1 1,0 0-1,1-1 0,-1 1 1,0 0-1,1-1 0,-1 1 0,0-2 1,0 1-28,0 1 0,0-1 0,0 0 1,0 1-1,0-1 0,0 1 0,0-1 1,0 1-1,0-1 0,0 1 0,0 0 1,-1-1-1,1 1 0,0 0 0,0 0 1,-1 0-1,-9 0 29,1 1 0,0 0 0,0 0 0,0 1 0,0 1 0,0-1 0,0 2 0,0-1 0,1 1 0,0 1 0,-10 6 0,8-4-211,0 1 0,1 1 0,0 0 0,0 0 1,1 1-1,1 0 0,-15 21 0,12-12-118,1 0 0,0 1-1,2 0 1,0 1 0,1 0 0,1 0-1,1 1 1,1-1 0,1 1 0,0 28-1,2-47 25,1 1-1,1 0 0,-1-1 0,1 1 0,-1 0 1,3 6-1,-3-9 8,1 0-1,-1-1 1,0 1 0,1 0-1,-1-1 1,1 1 0,-1 0-1,1-1 1,-1 1 0,1-1-1,-1 1 1,1-1 0,-1 1-1,1-1 1,0 1 0,-1-1 0,1 1-1,0-1 1,-1 0 0,1 0-1,0 1 1,0-1 0,-1 0-1,1 0 1,0 0 0,0 0-1,0 0 1,-1 0 0,1 0-1,0 0 1,0 0 0,-1 0-1,1 0 1,0 0 0,0-1 0,-1 1-1,1 0 1,0-1 0,-1 1-1,1 0 1,0-1 0,0 0-1,10-6-9,-2-1-1,1 0 1,-1 0-1,-1-1 0,1 0 1,-1 0-1,-1-1 1,8-13-1,5-4-7,41-61 280,-3-2 1,-4-3-1,47-111 0,-108 263 45,-3-19-353,-16 82 117,23-102-249,1 0 0,0 1 0,2-1 1,2 21-1,-2-38 43,0 0 0,0 0 0,1-1 0,0 1 0,-1 0 0,1-1 0,0 1 0,0-1 0,2 4 0,-2-5 91,0 0 0,-1-1-1,1 1 1,0 0-1,0-1 1,-1 1-1,1-1 1,0 1-1,0-1 1,0 1 0,0-1-1,0 0 1,0 1-1,-1-1 1,1 0-1,0 0 1,0 0 0,0 0-1,0 0 1,0 0-1,0 0 1,0 0-1,0 0 1,0 0 0,0 0-1,0-1 1,0 1-1,0 0 1,-1-1-1,1 1 1,0 0 0,1-1-1,26-18-550,4-7-198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3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 12492,'0'0'10228,"-9"2"-9427,1 0-683,1 1 1,0 0 0,0 0-1,0 1 1,0 0-1,1 0 1,0 0-1,0 1 1,0 0 0,0 0-1,1 0 1,-1 1-1,2 0 1,-1 0-1,0 0 1,1 1 0,0-1-1,-5 14 1,5-11 86,1 1 0,0-1 0,0 0 0,1 1 1,0-1-1,1 1 0,0 0 0,0 13 0,1-21-177,0 1-1,1-1 1,-1 1-1,1-1 0,-1 0 1,1 1-1,0-1 1,0 0-1,0 1 1,0-1-1,1 0 1,-1 0-1,0 0 1,1 0-1,-1 0 0,1 0 1,0-1-1,0 1 1,0 0-1,0-1 1,0 1-1,0-1 1,0 0-1,0 0 0,0 0 1,1 0-1,-1 0 1,0 0-1,1-1 1,-1 1-1,1-1 1,-1 1-1,1-1 0,-1 0 1,5-1-1,-1 1 74,-1 0 1,1-1-1,0 1 0,-1-2 0,1 1 0,-1 0 0,0-1 0,10-5 0,-14 7-81,1-1 0,-1 1 0,0-1 0,0 0 0,1 0 0,-1 0 0,0 1 0,0-1 0,0 0 0,0-1 0,0 1 0,0 0 0,0 0 0,0 0 0,-1-1 0,1 1 0,0 0 0,-1 0-1,1-1 1,-1 1 0,1-1 0,-1 1 0,0-1 0,1 1 0,-1-1 0,0 1 0,0 0 0,0-1 0,0 1 0,0-1 0,-1 1 0,1-1 0,0 1 0,-1-1 0,1 1 0,-1 0 0,1-1 0,-1 1 0,-1-2 0,0 0-59,-1 1 1,0-1 0,0 1 0,-1 0-1,1 0 1,0 0 0,-1 0 0,1 0-1,-1 1 1,1 0 0,-1-1 0,0 1 0,0 1-1,0-1 1,1 1 0,-6-1 0,6 1-236,-1 0 1,1 0 0,0 0 0,-1 0 0,1 0 0,0 1 0,0 0 0,-1-1 0,-2 3 0,5-3-8,0 1 1,0-1-1,0 1 0,0-1 0,0 1 1,0 0-1,0-1 0,0 1 1,1 0-1,-1-1 0,0 1 0,0 0 1,1 0-1,-1 0 0,1 0 1,-1 0-1,1 0 0,-1 0 1,1 0-1,0 0 0,-1 0 0,1 0 1,0 0-1,0 0 0,0 0 1,0 2-1,0 7-6125,0-3-4335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9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11 12524,'-13'2'5227,"21"2"-2189,24 2-1262,330-6 1854,-349 0-4168,44-4-1424,-55 3 1151,1 1 1,-1-1-1,1 1 0,-1-1 0,0 0 1,1 0-1,-1 0 0,0 0 0,0 0 0,4-3 1,-3-2-6216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8:19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12268,'0'0'9929,"73"7"-8520,-38-7-416,10 0-224,-4 0-289,0 2-319,-5 0-129,-1-2-833,-5 0-1345,-6 0-1602,-5 0-3234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09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1 245 9737,'0'0'10399,"10"-7"-9080,26-19-550,-1-2-1,-1-1 1,-2-1 0,-1-2 0,45-60-1,-76 92-768,0 0-1,0 0 0,0 0 1,0 0-1,0 0 0,0 0 1,0 0-1,0 0 0,-1 1 1,1-1-1,0 0 0,0 0 1,0 0-1,0 0 0,0 0 1,0 0-1,0 0 0,0 1 0,0-1 1,0 0-1,0 0 0,0 0 1,0 0-1,0 0 0,0 0 1,0 1-1,0-1 0,0 0 1,1 0-1,-1 0 0,0 0 1,0 0-1,0 0 0,0 0 1,0 0-1,0 1 0,0-1 1,0 0-1,0 0 0,0 0 1,0 0-1,1 0 0,-1 0 1,0 0-1,0 0 0,0 0 1,0 0-1,0 0 0,0 0 1,0 0-1,1 0 0,-1 0 1,0 0-1,0 0 0,0 0 0,0 0 1,0 0-1,0 0 0,0 0 1,1 0-1,-1 0 0,0 0 1,0 0-1,0 0 0,0 0 1,0 0-1,0 0 0,1 0 1,-1 21-3,-4 34 34,3-46-34,-1 19 11,-3 59 230,5-81-286,0 0-1,1-1 1,-1 1-1,1 0 1,1 0-1,-1 0 0,1 0 1,0-1-1,0 1 1,1-1-1,4 8 1,-7-13-250,1 1 0,-1 0 0,1-1 0,0 1 1,-1-1-1,1 1 0,0-1 0,-1 1 0,1-1 1,0 1-1,0-1 0,0 1 0,0-1 0,-1 0 1,1 0-1,0 1 0,0-1 0,0 0 0,0 0 1,0 0-1,0 0 0,-1 0 0,1 0 0,0 0 1,0 0-1,0-1 0,1 1 0,5-4-5574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0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27 2626,'0'0'10971,"-9"1"-8718,8-1-2116,-35 5 1819,35-4-1785,-1-1 1,1 0-1,0 0 0,-1 0 0,1 1 0,0-1 1,-1 1-1,1-1 0,0 1 0,0-1 1,-1 1-1,1 0 0,0-1 0,0 1 0,0 0 1,0 0-1,0 0 0,0 0 0,0 0 1,0 0-1,0 0 0,1 1 0,-1-1 0,-1 2 1,2-2-145,1 0 0,-1-1 0,0 1 0,1 0 0,-1-1 0,0 1 0,1-1 0,-1 1 0,1-1 0,-1 1 0,1-1 0,-1 1 0,1-1 0,0 1 0,-1-1 0,1 0 0,-1 1 0,1-1 0,0 0 0,-1 1 0,1-1 0,0 0 0,0 0 0,-1 0 0,1 0 0,0 0 0,-1 0 0,1 0 0,1 0 0,26 1 334,-24-1-208,375-18 3938,-31 1-3901,-166 18-170,165-7 99,-337 6-78,0-1 43,0 0-1,0 0 0,0 0 1,0-1-1,-1-1 0,12-4 0,-20 7 19,-29-3-12663,17-2 3507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1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63 1698,'21'-19'13494,"-19"17"-12653,0 0 1,-1 0 0,0 0 0,1 0 0,-1-1-1,0 1 1,0 0 0,0-1 0,-1 1-1,1 0 1,-1-1 0,1 1 0,-1-1 0,1-2-1,-2 4-785,0 0-1,-1 1 1,1-1-1,0 0 1,0 1-1,0-1 1,0 1-1,0 0 1,0-1-1,-1 1 1,1 0-1,0 0 1,0-1-1,-1 1 0,1 0 1,0 0-1,0 1 1,0-1-1,-2 0 1,-27 2-162,22-1 93,1 1-1,0 0 1,0 0 0,0 1-1,0 0 1,1 1-1,-1-1 1,1 1 0,0 0-1,0 1 1,0 0 0,1 0-1,-1 0 1,-8 11 0,4-3-12,0 0 1,1 1-1,0 0 1,1 1-1,-10 25 1,16-37 11,1 0 1,-1 0-1,1 1 1,0-1-1,0 0 0,0 1 1,1-1-1,-1 1 1,1-1-1,0 1 0,0-1 1,0 1-1,0-1 1,1 1-1,0-1 0,-1 1 1,3 4-1,-2-6 8,1 0 0,0-1 0,0 1 0,0 0 0,0 0 0,1-1 0,-1 1 0,0-1 0,1 0 0,-1 0 0,1 0 0,-1 0 0,1 0 0,-1 0 0,1-1 0,0 1 0,-1-1 0,1 0 0,0 0 0,-1 0 0,1 0 0,5-1 0,-1 0 73,1-1-1,-1 0 1,1 0-1,-1 0 1,1-1-1,-1 0 0,0-1 1,0 0-1,-1 0 1,1 0-1,-1-1 1,0 0-1,0 0 1,-1 0-1,6-7 1,-3 4 16,-1 0 1,-1 0 0,1 0 0,-2-1 0,1 0 0,-1 0-1,0-1 1,-1 1 0,0-1 0,5-20 0,-9 28-75,1 0 1,-1-1-1,0 1 1,0 0-1,0 0 1,0-1-1,0 1 1,0 0-1,-1 0 1,1 0-1,-1-1 1,0 1-1,-1-3 1,2 4-70,-1 0 0,1 1 1,-1-1-1,0 0 0,1 1 1,-1-1-1,0 1 0,1-1 1,-1 1-1,0-1 0,0 1 0,0-1 1,1 1-1,-1 0 0,0-1 1,0 1-1,0 0 0,0 0 1,0-1-1,1 1 0,-1 0 1,0 0-1,-1 0 0,-2 1-339,1 0-1,-1 0 0,1 0 1,-1 0-1,1 0 1,0 1-1,-1 0 0,1 0 1,0-1-1,0 2 1,0-1-1,1 0 0,-1 1 1,0-1-1,-2 4 1,0 1-1078,0-1 1,1 0-1,-1 1 1,1 0 0,1 0-1,0 0 1,-3 8-1,0 5-5319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2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11050,'0'0'8964,"0"8"-6589,-2 23-665,-10 50 0,6-47-2472,-2 60-1,8-93-139,3-7-6819,0 3 6009,4-11-4486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2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9513,'0'0'16538,"-3"2"-16159,-3 3-272,1 1 0,0-1 0,0 1-1,0 0 1,1 0 0,0 0 0,0 1-1,0-1 1,1 1 0,0 0 0,1 0 0,-1 0-1,-1 9 1,46-13-198,-37-3 86,29-1-89,41 2-629,-74-1 709,0 1-1,0-1 0,1 1 1,-1-1-1,0 1 1,0-1-1,0 1 0,0 0 1,0-1-1,0 1 0,-1 0 1,1 0-1,0 0 1,0 0-1,-1 0 0,1 0 1,0 0-1,-1 0 0,1 0 1,-1 0-1,1 0 1,-1 0-1,1 0 0,-1 0 1,0 0-1,0 1 1,1-1-1,-1 0 0,0 0 1,0 0-1,0 0 0,-1 1 1,1-1-1,0 0 1,0 0-1,0 0 0,-2 2 1,2 2 22,-1-1 0,0 0 1,-1 0-1,1 0 0,-1 0 1,0 0-1,0 0 0,-4 6 1,-6 3 296,0-1 1,0 0 0,-19 13-1,26-21-359,-1-1-1,0 1 0,1-1 0,-1 0 1,0-1-1,0 1 0,0-1 1,-1-1-1,1 1 0,-1-1 0,-12 1 1,18-3-399,-1 1 1,0-1 0,1 0 0,0 0 0,-1 0-1,1 0 1,-1 0 0,1 0 0,0 0 0,0 0-1,0 0 1,0-1 0,0 1 0,0 0-1,0-1 1,0 1 0,0-1 0,1 1 0,-1-1-1,0 0 1,1 1 0,-1-1 0,1 1 0,0-1-1,0 0 1,0 1 0,0-1 0,0 0-1,0 0 1,0-1 0,0-23-9328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2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17553,'0'0'10666,"64"-25"-10634,-49 25-289,5 0-1152,1 0-1057,-1 4-2050,1-2-1442,-1-2-6021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3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41 11755,'0'0'12348,"-8"-3"-12167,7 2-178,-1 0 1,1 0 1,-1 0 0,1 0 0,-1 0 0,1 1 0,-1-1-1,0 1 1,1-1 0,-1 1 0,0-1 0,1 1-1,-1 0 1,0 0 0,0 0 0,1 0 0,-1 0-1,0 0 1,0 0 0,1 0 0,-1 1 0,0-1 0,0 1-1,1 0 1,-1-1 0,1 1 0,-1 0 0,1 0-1,-1 0 1,1 0 0,-1 0 0,1 0 0,0 0-1,-1 0 1,1 1 0,0-1 0,0 1 0,0-1 0,0 0-1,0 1 1,1 0 0,-1-1 0,0 1 0,1 0-1,-2 2 1,1 0 13,-1-1 0,1 1-1,0-1 1,0 1 0,0-1-1,1 1 1,-1 0 0,1-1 0,0 1-1,0 0 1,0-1 0,0 1-1,1 0 1,0-1 0,-1 1-1,3 5 1,1-1-11,0 0 0,0-1 0,1 0 0,0 0 0,7 8 0,-5-8 1,-2 1 0,1 0-1,-1-1 1,0 1 0,4 11 0,-8-18-3,0 1 1,-1-1-1,1 1 1,-1 0-1,0-1 1,0 1-1,1 0 0,-1-1 1,0 1-1,0 0 1,0-1-1,-1 1 1,1 0-1,0-1 1,-1 1-1,1 0 1,-1-1-1,1 1 0,-1-1 1,0 1-1,1-1 1,-1 1-1,0-1 1,-2 2-1,1 0 12,-1-1 0,0 1-1,0-1 1,0 0 0,-1 0-1,1 0 1,-1 0 0,1 0-1,-1-1 1,-5 2 0,1 0 11,0-1 0,0-1 0,0 0 1,-1 0-1,1 0 0,0-1 0,0 0 0,-1-1 0,1 1 1,-9-3-1,16 2-29,0 1 0,-1 0 0,1-1 0,0 1-1,0 0 1,0-1 0,0 0 0,0 1 0,0-1 0,0 0 0,0 1 0,0-1 0,0 0 0,0 0 0,0 0 0,0 0 0,1 0 0,-1 0 0,0 0 0,1 0-1,-1 0 1,1 0 0,-1 0 0,1 0 0,-1 0 0,1-1 0,0 1 0,0 0 0,0 0 0,-1 0 0,1-1 0,0 1 0,0 0 0,1 0 0,-1-1-1,0 1 1,0 0 0,1-2 0,0 0-1,1 0 0,-1 0 0,1 0 0,-1 0 0,1 0-1,0 0 1,0 1 0,1-1 0,-1 1 0,0-1 0,1 1 0,4-3-1,79-43 849,-69 41-374,1-2-1,-1 0 1,-1-1-1,0 0 1,0-2-1,-1 0 1,26-27-1,-40 38-442,0 0-1,1-1 1,-1 1-1,0-1 1,0 1-1,0-1 1,0 1-1,0-1 1,-1 0-1,1 0 1,-1 1-1,1-1 1,-1 0-1,1 0 1,-1 0-1,0 1 1,0-1-1,0 0 1,0 0-1,0 0 1,0 0-1,0 1 1,-1-1 0,1 0-1,-1 0 1,1 0-1,-1 1 1,-1-3-1,0 2-61,0 0 0,1 0 1,-2 0-1,1 1 0,0-1 0,0 0 0,0 1 0,-1 0 0,1-1 1,-1 1-1,1 0 0,-1 0 0,1 1 0,-1-1 0,0 0 1,1 1-1,-1 0 0,-4-1 0,7 1 23,-5 0-400,1 0-1,0 0 1,-1 0 0,1 0-1,-1 0 1,1 1-1,-7 2 1,9-3-477,1 1 0,-1 0 0,0 0 0,0 0 0,1 1 0,-1-1 0,0 0 0,1 1-1,-1-1 1,1 1 0,0-1 0,-2 3 0,-3 5-6843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07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17236,'31'292'7098,"-30"-290"-7061,3 44 429,-1 0 1,-3 0 0,-8 72-1,-2-51-552,-32 116-1,37-165-148,-1 0 0,-1 0 0,0-1 0,-16 28 0,12-32-129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3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16432,'0'0'15086,"56"-14"-14606,-30 10-320,-2-1-128,-3 3 0,-1 1-416,-1 1-801,-2-1-1313,-6-1-1858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5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29 10122,'0'0'14397,"-9"2"-14146,4-1-208,1 1 0,-1-1 0,1 1 0,-1-1 0,1 1 0,0 0 1,0 1-1,0-1 0,0 1 0,0 0 0,0 0 0,1 0 0,-1 0 0,1 1 0,0-1 0,0 1 0,1 0 0,-1 0 0,1 0 0,-1 0 0,1 0 0,0 1 1,1-1-1,-1 1 0,1-1 0,0 1 0,0 0 0,1-1 0,-1 10 0,0-11-31,1-1 1,0 0-1,0 1 1,0-1-1,1 1 1,-1-1-1,0 0 0,1 1 1,-1-1-1,1 0 1,0 1-1,0-1 1,0 0-1,0 0 0,0 0 1,1 0-1,-1 0 1,0 0-1,4 3 1,-2-3 122,0-1 1,1 1 0,-1-1-1,1 0 1,0 0 0,-1 0-1,1 0 1,0-1 0,-1 1-1,1-1 1,0 0 0,4-1 0,-3 1-15,-1-1 1,0 1 0,1-1 0,-1 0-1,0-1 1,0 1 0,0-1 0,0 0-1,0 0 1,0 0 0,0 0 0,0-1 0,-1 1-1,1-1 1,-1 0 0,0 0 0,0-1-1,0 1 1,-1 0 0,1-1 0,-1 0-1,3-4 1,-2 2-43,0 1 0,0-1 0,-1 0-1,1-1 1,-2 1 0,1 0 0,0-1 0,-1 1-1,-1 0 1,1-1 0,-1 1 0,0-1-1,0 0 1,-3-11 0,3 16-120,-1 0 1,0 1-1,0-1 1,0 0-1,0 0 1,0 0-1,0 1 1,0-1-1,-1 0 0,1 1 1,-1-1-1,1 1 1,-1 0-1,0-1 1,1 1-1,-1 0 1,0 0-1,0 0 1,0 0-1,0 1 0,0-1 1,0 0-1,0 1 1,-3-1-1,3 0-185,0 1 0,1 0 0,-1 0 0,0 0 0,0 0 0,0 0 0,0 0 0,0 0 0,0 1 0,0-1 0,0 1 0,1-1 0,-1 1 0,0 0 0,0-1 0,1 1 0,-1 0 0,0 0 0,1 0 0,-1 1 0,1-1 0,0 0 0,-1 1 0,1-1 0,0 0 0,-2 3 0,-12 31-6879,8-16 1633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6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13100,'0'0'13939,"1"10"-13459,1 14-198,-2 1 0,-1-1 0,-1 0 0,-9 44 0,3-33-437,6-27-3930,6-28-6190,-2 7 313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7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9929,'0'0'17404,"-4"9"-17207,-2 2-151,-10 31 47,17-41-90,-1 0-1,0 0 1,0-1 0,0 1 0,1 0-1,-1 0 1,0-1 0,1 1 0,-1 0 0,0 0-1,1-1 1,-1 1 0,1 0 0,0-1-1,-1 1 1,1 0 0,-1-1 0,1 1 0,0-1-1,-1 1 1,1-1 0,0 0 0,0 1-1,-1-1 1,1 0 0,0 1 0,0-1 0,0 0-1,0 0 1,-1 0 0,1 1 0,0-1-1,1 0 1,44 6-18,-23-2-96,-21-4 87,0 0 0,1 1 0,-1 0 0,0 0 0,0-1 1,0 1-1,0 0 0,0 1 0,0-1 0,0 0 0,0 1 0,0-1 0,0 1 1,-1-1-1,1 1 0,-1 0 0,1 0 0,-1 0 0,1 0 0,-1 0 0,0 0 1,0 0-1,0 0 0,-1 0 0,1 1 0,0-1 0,-1 0 0,1 0 1,-1 1-1,0-1 0,0 0 0,0 1 0,0 2 0,-1-1 91,0 0 1,0 0-1,0 0 0,-1 0 1,1 0-1,-1 0 0,0-1 1,0 1-1,-1 0 1,1-1-1,-1 0 0,0 1 1,0-1-1,0 0 0,0 0 1,0-1-1,-5 4 0,1-1 158,1-1-83,1 0 0,-1 0 0,0 0 0,0-1 0,0 0 0,-1 0 0,1 0 0,-1-1 0,1 0 0,-1 0 0,0-1 0,0 0 0,0 0 0,-12 0-1,18-2-239,-1 0-1,1 1 0,-1-1 0,1 0 0,0 0 1,-1 0-1,1 0 0,0 0 0,0 0 0,0-1 0,0 1 1,0 0-1,0-1 0,0 1 0,0 0 0,1-1 1,-1 1-1,0-1 0,1 1 0,-1-1 0,1 1 0,0-1 1,-1 0-1,1-1 0,-4-41-10067,4 24 2116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7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13933,'0'0'14446,"64"-1"-14030,-46 1-352,3 0-32,-1 0-32,-1 0-736,-2 1-1378,0 0-1250,-4-1-3426,-2 0-4869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7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13132,'0'0'14281,"-5"9"-14217,-2 2-51,1-2-10,1 0-1,0 0 1,0 0 0,1 0-1,0 1 1,1-1 0,0 1-1,-2 14 1,9-23-46,1 1 0,-1-1 0,1 0 0,0 0 0,0 0 0,0-1 0,0 1 0,7-1-1,-2 0-16,-8 0 52,0 0 0,0 0 0,0 0 0,0 0 0,0 1 0,0-1 0,0 1 0,0-1 0,0 1 0,-1 0 0,1-1 0,0 1 0,0 0 0,0 0 0,-1 1 0,1-1 0,-1 0 0,1 0 0,-1 1 0,1-1 0,-1 1 0,0-1 0,1 1 0,-1 0 0,0 0 0,0-1 0,0 1 0,-1 0 0,1 0 0,0 0 0,-1 0 0,1 0 0,-1 0 0,0 0 0,1 0 0,-1 0 0,0 0 0,0 0 0,0 0 0,-1 0 0,1 0 0,0 0 0,-1 0 0,1 0 0,-2 2 0,0 3 89,-1 0-1,0 0 1,0 0-1,-1 0 1,0 0-1,0-1 0,0 0 1,-1 0-1,0 0 1,-11 10-1,14-14-24,0 0-1,0-1 0,0 1 1,0-1-1,0 1 0,0-1 1,-1 0-1,1 0 0,0 0 1,-1 0-1,1 0 0,-1-1 0,1 1 1,-1-1-1,1 1 0,-1-1 1,1 0-1,-1 0 0,1 0 1,-6-1-1,6 0-184,0 0-1,0-1 1,0 1 0,0-1 0,0 1 0,0-1-1,0 0 1,1 0 0,-1 1 0,1-1-1,-1 0 1,1 0 0,0-1 0,0 1-1,0 0 1,0 0 0,0-1 0,0 1 0,0 0-1,1-1 1,-1-2 0,-3-38-7019,4 17 1494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8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13325,'0'0'15951,"49"-12"-15759,-36 12-128,2 0-64,-2 0 64,4 0-320,-4 0-609,4 4-1249,0 0-1153,1-3-2659,-1-1-3266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18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0 15695,'0'0'10036,"-10"6"-9716,-7 3-153,0 2-1,1 0 1,1 1 0,0 1-1,0 0 1,-13 17-1,22-24-106,1 0-1,0 0 1,0 1-1,0 0 1,1 0-1,0 0 1,0 1-1,1-1 0,0 1 1,0 0-1,1 0 1,0 0-1,0 0 1,1 0-1,0 1 0,0-1 1,1 0-1,1 14 1,-1-21-49,1 0-1,-1 0 1,1 0 0,-1 1 0,1-1-1,-1 0 1,1 0 0,0 0 0,0 0 0,-1 0-1,1 0 1,0 0 0,0 0 0,0 0-1,0-1 1,0 1 0,0 0 0,0 0 0,0-1-1,1 1 1,-1-1 0,2 1 0,36 4 416,-30-5-330,1-1-1,-1 0 1,1-1-1,-1 0 1,17-7-1,-21 7-42,0-1-1,0 0 1,-1 0-1,0 0 1,1-1-1,-1 1 1,0-1-1,-1 0 1,1 0 0,-1-1-1,0 1 1,3-6-1,-5 9-34,-1 0-1,1 0 1,-1 0 0,1 0-1,-1 0 1,0-1-1,1 1 1,-1 0 0,0 0-1,0 0 1,0-1 0,0 1-1,0 0 1,0 0 0,0 0-1,-1 0 1,1-1-1,0 1 1,-1 0 0,1 0-1,0 0 1,-2-2 0,0 2-16,1-1 0,-1 1 0,0-1 1,0 1-1,0 0 0,0 0 0,0 0 1,0 0-1,0 0 0,0 0 1,0 0-1,0 1 0,-1-1 0,1 1 1,0 0-1,-5-1 0,-5 1 110,0-1 1,0 1-1,-20 3 0,30-3-289,-1 1 1,1-1-1,0 1 0,-1-1 1,1 1-1,0 0 0,0 0 0,-1 0 1,1 0-1,0 1 0,0-1 0,-2 2 1,4-2-176,-1 0 0,0 0 1,1 0-1,-1 0 0,1 0 0,0 0 1,-1 0-1,1 0 0,0 0 1,0 0-1,-1 0 0,1 0 0,0 0 1,0 0-1,0 0 0,0 0 0,0 0 1,0 0-1,1 0 0,-1 0 1,0 0-1,1 0 0,-1 0 0,0 0 1,1 0-1,-1 0 0,1 0 1,-1 0-1,2 1 0,4 4-6898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23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8552,'3'0'8761,"3"0"-3764,26 1-3220,-10 0-1110,202-12 1632,-148 6-4075,-71 5 176,-16-2-11534,-7 2 6531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23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11403,'0'0'9737,"54"6"-8007,-21-6-353,8 0-544,0 0-289,1 0-320,-1 0-159,-12 0-33,1 0-545,-5 0-1153,-3 0-3170,-5-9-4581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0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31 15187,'7'-21'2220,"-4"11"506,-1 26-485,-10 275 1267,-21-1-5276,23-267 632,6-22 1109,0 0 1,0-1-1,-1 1 1,1-1-1,0 1 0,-1-1 1,1 1-1,0-1 0,-1 1 1,1-1-1,-1 0 1,1 1-1,-1-1 0,1 0 1,-1 1-1,1-1 0,-1 0 1,1 1-1,-1-1 0,1 0 1,-1 0-1,1 0 1,-1 0-1,0 1 0,1-1 1,-1 0-1,1 0 0,-1 0 1,0 0-1,1 0 1,-1-1-1,1 1 0,-1 0 1,0 0-1,0 0 0,-12-8-723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30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17 165 6278,'-17'11'11626,"17"-10"-11465,0-1 0,0 0 0,0 0 0,0 0 0,0 0 0,0 1 0,0-1 0,0 0 0,0 0 1,0 0-1,0 0 0,0 1 0,0-1 0,0 0 0,0 0 0,0 0 0,1 0 0,-1 1 0,0-1 1,0 0-1,0 0 0,0 0 0,0 0 0,0 0 0,0 0 0,1 1 0,-1-1 0,0 0 0,0 0 1,0 0-1,0 0 0,0 0 0,1 0 0,-1 0 0,0 0 0,0 0 0,0 0 0,0 0 0,0 0 1,1 0-1,-1 0 0,0 0 0,0 0 0,0 0 0,0 0 0,1 0 0,-1 0 0,0 0 0,17-2 3649,2-6-4435,26-25 894,-1-1-1,65-68 1,-109 102-269,0 0-1,1 0 1,-1 0-1,0 0 1,0 0 0,0-1-1,0 1 1,0 0-1,1 0 1,-1 0-1,0 0 1,0 0-1,0 0 1,0 0 0,1 0-1,-1 0 1,0 0-1,0 0 1,0 0-1,0 0 1,1 0 0,-1 0-1,0 0 1,0 0-1,0 0 1,1 0-1,-1 0 1,0 0-1,0 0 1,0 0 0,0 0-1,1 0 1,-1 0-1,0 0 1,0 0-1,0 1 1,0-1-1,0 0 1,1 0 0,-1 0-1,0 0 1,0 0-1,0 0 1,0 1-1,0-1 1,0 0 0,0 0-1,0 0 1,1 0-1,-1 1 1,0-1-1,0 0 1,0 0-1,0 0 1,0 0 0,0 1-1,0-1 1,0 0-1,0 0 1,0 0-1,0 1 1,0-1-1,0 0 1,0 0 0,-1 0-1,1 0 1,0 1-1,1 26-64,-8 34-32,7-61 97,-9 93-1505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30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8296,'0'0'13655,"11"0"-12325,98-1 917,125-18 1,83-4-1965,-143 23-49,-174 0-159,1 0-16,2 0-22,-3 0-341,-12-9-8873,6 3 2878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33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42 10154,'2'-1'692,"-1"1"0,0 0 0,1-1 1,-1 1-1,0-1 0,1 1 1,-1-1-1,0 0 0,0 0 0,1 0 1,-1 0-1,0 1 0,0-2 0,0 1 1,0 0-1,0 0 0,0 0 0,-1 0 1,1 0-1,1-3 0,-2 3-622,1 1 0,-1-1 0,0 1 0,0-1 0,1 1 0,-1-1-1,0 1 1,0-1 0,0 1 0,0-1 0,0 1 0,0-1 0,1 0-1,-2 1 1,1-1 0,0 1 0,0-1 0,0 0 0,0 1 0,0-1 0,0 1-1,0-1 1,-1 1 0,1-1 0,0 1 0,0-1 0,-1 1 0,1-1 0,0 1-1,-1-1 1,1 1 0,-1-1 0,1 1 0,-1 0 0,1-1 0,0 1 0,-1 0-1,1-1 1,-1 1 0,0 0 0,1 0 0,-1-1 0,1 1 0,-1 0-1,1 0 1,-1 0 0,1 0 0,-1 0 0,0 0 0,1 0 0,-1 0 0,1 0-1,-2 0 1,-5 0-80,0 1-1,0 0 0,0 0 1,0 0-1,0 1 0,0 0 1,0 1-1,1-1 0,-1 1 1,1 0-1,0 1 0,0 0 0,0 0 1,0 0-1,1 0 0,-1 1 1,1 0-1,0 0 0,1 1 1,-1-1-1,1 1 0,0 0 1,0 0-1,1 0 0,0 1 1,0-1-1,1 1 0,-1 0 1,1 0-1,1 0 0,-1 0 1,1 0-1,1 0 0,-1 14 1,2-19 20,0 0 1,1 0 0,-1-1 0,0 1-1,0 0 1,1-1 0,-1 1 0,1-1 0,-1 1-1,1-1 1,-1 0 0,1 0 0,0 0-1,0 0 1,0 0 0,0 0 0,0 0 0,0-1-1,0 1 1,0 0 0,0-1 0,0 0-1,0 0 1,0 1 0,0-1 0,4-1 0,3 2 150,0-1 1,0 0-1,-1-1 0,1 1 1,11-4-1,-12 1-40,0 0 0,-1-1 0,1 0 0,-1 0-1,0-1 1,0 0 0,0-1 0,-1 1-1,1-1 1,-1 0 0,-1-1 0,1 1 0,-1-1-1,0 0 1,-1-1 0,0 1 0,0-1 0,-1 0-1,1 0 1,-2 0 0,1 0 0,-1 0-1,2-14 1,-4 21-149,0 0 0,-1 0-1,1 0 1,0 0 0,0 0 0,0 0 0,-1 0-1,1 0 1,-1 0 0,1 0 0,0 0-1,-1 1 1,0-1 0,1 0 0,-1 0-1,1 0 1,-1 1 0,0-1 0,0 0 0,1 1-1,-1-1 1,0 0 0,0 1 0,0-1-1,0 1 1,0 0 0,1-1 0,-1 1-1,0 0 1,0-1 0,0 1 0,0 0-1,0 0 1,0 0 0,0 0 0,0 0 0,0 0-1,0 0 1,0 0 0,0 0 0,0 1-1,0-1 1,-2 1 0,0 0-413,-1-1 0,1 1-1,0 0 1,0 1 0,-1-1 0,1 0 0,0 1 0,0 0 0,1 0-1,-1 0 1,0 0 0,-4 4 0,4-1-1267,-1 1 1,1 0-1,0 0 1,0 0-1,1 0 1,-4 12-1,2-1-3251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33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12139,'0'0'14895,"4"49"-14511,-4-28-224,0 3-96,0-2-32,-4-3-64,2 2 0,-2-4-480,4-3-449,-1-3-577,1-7-1537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38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56 3203,'3'-3'6063,"12"-3"-1506,-13 5-3813,1 0 0,0 1 0,-1-2 0,1 1 0,-1 0 1,1 0-1,-1-1 0,0 1 0,0-1 0,1 0 0,1-2 0,-4 4-545,1-1 0,-1 0 0,1 0 0,-1 0-1,1 1 1,-1-1 0,0 0 0,1 0 0,-1 0 0,0 0-1,0 0 1,0 0 0,0 0 0,0 0 0,0 1 0,0-1-1,0 0 1,0 0 0,0 0 0,0 0 0,0 0 0,-1 0 0,1 0-1,0 0 1,-1 0 0,0 0-149,0 0-1,0 1 1,0-1 0,0 1-1,0-1 1,0 1 0,0-1-1,0 1 1,0 0 0,0 0-1,0-1 1,0 1 0,0 0-1,0 0 1,0 0 0,0 0-1,0 0 1,-1 1 0,-3-1-102,1 1 1,-1 0 0,1 0-1,0 0 1,0 1 0,-1 0-1,1-1 1,0 1-1,-7 6 1,5-2 37,0 0 0,1 1-1,-1 0 1,1 0 0,1 1 0,-8 15-1,10-19 12,0-1-1,1 1 0,-1 0 1,1 0-1,0 0 0,0 0 1,0 0-1,1 0 1,-1 0-1,1 0 0,0 0 1,0 0-1,1 0 0,-1 0 1,1 0-1,0 0 0,2 6 1,-1-8 14,0 1 0,0-1 0,1 0 0,-1 0-1,1 0 1,-1 0 0,1 0 0,0 0 0,0-1 0,0 1 0,0-1 0,0 0 0,0 0 0,0 0 0,0 0 0,1-1 0,-1 1 0,0-1 0,0 0 0,1 0 0,5 0 0,-3 0 71,1 0 1,0-1 0,0 0-1,-1 0 1,1 0 0,0-1-1,-1 0 1,1 0 0,9-5-1,-12 4-8,0 1-1,0-1 1,0 0 0,0 0-1,-1-1 1,0 1-1,1-1 1,-1 1-1,-1-1 1,1 0-1,0 0 1,-1 0-1,0-1 1,0 1 0,0-1-1,0 1 1,-1-1-1,0 1 1,0-1-1,0 0 1,-1 0-1,1 1 1,-1-1 0,0 0-1,0 0 1,-2-8-1,1 12-140,0 0 0,1 0-1,-1-1 1,0 1 0,0 0 0,1 0-1,-1 1 1,0-1 0,0 0 0,0 0-1,0 0 1,0 0 0,-1 1 0,1-1-1,0 1 1,0-1 0,0 1 0,-1-1-1,1 1 1,0-1 0,0 1 0,-1 0-1,1 0 1,0 0 0,-1 0-1,1 0 1,0 0 0,0 0 0,-1 0-1,1 0 1,0 1 0,-2 0 0,1-1-308,1 0 1,0 1-1,0-1 1,0 1-1,0-1 1,0 1 0,0-1-1,0 1 1,0-1-1,0 1 1,0 0-1,0 0 1,0 0 0,0-1-1,0 1 1,1 0-1,-1 0 1,0 0-1,1 0 1,-1 0 0,1 0-1,-1 2 1,-2 9-4543,2 0-646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39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32 8968,'0'0'16598,"10"-5"-15376,-7 4-1120,37-19 807,-38 20-869,0-1 0,0 0 0,0 0 0,0 1 0,0-1 0,1 1 0,-1-1 0,0 1 0,0 0 1,1 0-1,-1 0 0,0 0 0,0 0 0,1 1 0,-1-1 0,0 1 0,0-1 0,0 1 0,0 0 0,3 1 0,-4-1-33,0 1 0,0-1-1,0 0 1,-1 1-1,1-1 1,0 0-1,-1 1 1,1-1-1,-1 1 1,1-1-1,-1 1 1,1-1 0,-1 1-1,0 0 1,0-1-1,0 1 1,0-1-1,0 1 1,0 0-1,-1-1 1,1 1-1,0-1 1,-1 1-1,1-1 1,-1 1 0,0-1-1,1 1 1,-1-1-1,0 0 1,-1 2-1,-1 3 3,-1 1 0,0-1 0,0 0 0,-1-1 0,-6 7 0,-14 9 22,19-17-21,0 0 0,0 1 1,1 0-1,-1 0 0,1 1 0,0-1 1,1 1-1,-1 0 0,1 0 1,-4 8-1,8-13-3,0-1 0,0 1 0,0-1 0,0 1 0,0 0 0,0-1 0,0 1 0,1 0 0,-1-1 0,0 1 0,0-1 0,0 1 0,1-1 0,-1 1 0,0 0 0,1-1 0,-1 1 0,1-1 0,-1 1 0,0-1 0,1 0 0,-1 1 0,1-1 0,-1 1 0,1-1 1,-1 0-1,1 1 0,0-1 0,-1 0 0,1 0 0,-1 0 0,1 1 0,0-1 0,-1 0 0,1 0 0,-1 0 0,1 0 0,0 0 0,-1 0 0,1 0 0,0 0 0,0 0 0,38 0 506,-29-1-383,41-4 734,-27 2-2075,1 1-5542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0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10922,'0'0'17713,"-9"27"-16821,-9-2-508,8-12-220,1 0 1,0 0 0,1 0-1,0 1 1,-10 28 0,18-41-151,0 0 1,0-1 0,0 1 0,0-1 0,0 1 0,0-1 0,0 1 0,0-1 0,0 1-1,0-1 1,0 1 0,0 0 0,0-1 0,1 1 0,-1-1 0,0 1 0,0-1 0,1 1 0,-1-1-1,0 0 1,1 1 0,-1-1 0,0 1 0,1-1 0,-1 0 0,1 1 0,-1-1 0,1 0-1,-1 1 1,0-1 0,1 0 0,0 0 0,0 1 0,27 5 318,33-7-105,-58 1-233,5-1-412,0 0 0,0-1 0,0 1 0,0-2 0,0 1 1,7-5-1,4-4-4756,-5-3-4855,-10 5 1055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49:40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8488,'0'0'17003,"-9"9"-16101,-5 10-661,1 1 0,0 0 0,2 1 0,0 1-1,1-1 1,2 2 0,-7 23 0,-4 38-728,15-28-6681,4-42-333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4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58 6566,'3'-3'1205,"0"1"-1,0-1 1,-1 0-1,1 0 1,-1 0-1,0 0 1,0-1-1,0 1 0,0 0 1,-1-1-1,1 0 1,-1 1-1,0-1 1,0 0-1,1-4 1,-32 9-25,23 2-1185,1 0 0,-1 0 0,1 1 0,0 0 0,0 1 0,0-1 1,1 1-1,0 0 0,0 0 0,0 1 0,0-1 0,1 1 0,0 0 1,0 1-1,1-1 0,-1 1 0,1-1 0,1 1 0,-1 0 0,1 0 1,-1 8-1,3-14 5,0-1 0,0 1-1,0 0 1,0 0 0,0-1 0,1 1 0,-1 0 0,0-1 0,0 1 0,1 0 0,-1-1-1,0 1 1,1 0 0,-1-1 0,0 1 0,1 0 0,-1-1 0,1 1 0,-1-1 0,1 1-1,-1-1 1,1 1 0,0-1 0,-1 0 0,1 1 0,0-1 0,-1 0 0,1 1 0,0-1-1,0 0 1,30 0 153,-22-2-14,-1 0 0,1-1 0,-1 1-1,15-9 1,-17 8-33,-1-1-1,1 0 1,-1 0 0,0-1-1,0 1 1,0-1-1,-1 0 1,0-1-1,0 1 1,0-1 0,-1 1-1,1-1 1,-1 0-1,-1-1 1,1 1 0,-1 0-1,3-13 1,-5 18-116,0 1 1,0-1 0,0 1 0,0 0 0,0-1-1,0 1 1,-1-1 0,1 1 0,0-1-1,0 1 1,0-1 0,0 1 0,0 0 0,-1-1-1,1 1 1,0-1 0,0 1 0,-1 0-1,1-1 1,0 1 0,-1 0 0,1-1 0,0 1-1,-1 0 1,1 0 0,0-1 0,-1 1-1,1 0 1,-1 0 0,1 0 0,-1-1-1,1 1 1,0 0 0,-1 0 0,-20 3-1061,-15 17-2619,31-15 2231,1-1-1,0 1 1,0 0 0,1 0 0,-1 1 0,1-1 0,-3 7 0,0 4-4467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4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12844,'0'0'13165,"-6"59"-13005,-3-37-96,2 0 0,-1 0-96,3-4-353,-1-4-415,2-2-449,4-7-769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08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14 382 15363,'-5'-20'698,"2"-1"0,0 1 0,2-1-1,0 0 1,1 0 0,1 1 0,1-1-1,1 0 1,6-23 0,-7 36-553,1 0-1,0 0 1,0 0-1,1 0 1,0 0 0,0 1-1,1 0 1,-1 0-1,2 0 1,-1 0 0,1 1-1,0 0 1,0 0 0,1 0-1,0 1 1,0 0-1,0 0 1,0 1 0,1 0-1,0 0 1,0 1-1,0 0 1,0 1 0,13-3-1,-6 3-125,-1 0 0,1 2 0,0 0 0,-1 0 0,1 2 0,-1 0 0,1 0-1,-1 1 1,0 1 0,0 1 0,20 8 0,-15-4-30,-1 0 0,-1 1 0,0 1 0,0 0 0,-1 2 0,-1 0 0,26 26 0,-36-33 10,1 1-1,-1 0 1,0 0 0,-1 0 0,0 0 0,0 1-1,0 0 1,-1-1 0,0 1 0,-1 1-1,3 14 1,-4-17 7,-1 0 0,0 1 0,0-1-1,-1 1 1,0-1 0,0 0 0,0 1 0,-1-1-1,0 0 1,0 0 0,0 0 0,-1 0 0,0 0-1,0-1 1,-1 1 0,-4 4 0,-2 3-37,0-1 1,-1 0 0,0-1-1,-1-1 1,-1 0-1,0 0 1,0-1-1,0-1 1,-1 0-1,-1-1 1,-16 6 0,27-12-138,-1 1 0,1-1 1,-1 0-1,1-1 1,-1 1-1,1-1 1,-9 0-1,12-1 119,-1 1 0,0 0-1,1 0 1,-1-1 0,1 1 0,-1-1-1,0 0 1,1 1 0,-1-1 0,1 0 0,0 0-1,-1 0 1,1 0 0,0 0 0,-1 0-1,1 0 1,0 0 0,0-1 0,0 1-1,0 0 1,0-1 0,0 1 0,0-1 0,0-1-1,-5-21-571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5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3203,'0'0'23430,"-3"4"-23376,-5 6-106,4-6 128,0 1 0,1-1 0,0 0 0,-1 1-1,2 0 1,-1 0 0,0 0 0,1 0 0,0 0-1,0 0 1,1 1 0,-2 7 758,11-13-700,0 0 0,0 0 0,0 1 0,0 1 1,-1-1-1,1 1 0,0 0 0,9 5 0,-14-5-137,0-1 0,0 1-1,0 0 1,-1 0 0,1 0-1,-1 0 1,1 1 0,-1-1-1,0 1 1,0-1 0,0 1-1,0 0 1,0 0 0,-1-1-1,1 1 1,-1 1 0,0-1-1,0 0 1,0 0 0,0 0 0,-1 1-1,1-1 1,-1 0 0,0 0-1,0 5 1,0-6 29,-1 1 1,1-1-1,-1 0 0,0 1 1,0-1-1,0 0 0,-1 0 1,1 0-1,0 0 0,-1 0 1,1 0-1,-1 0 1,0 0-1,0 0 0,0-1 1,1 1-1,-1-1 0,-1 0 1,1 1-1,0-1 0,0 0 1,0 0-1,-1 0 0,1 0 1,-1-1-1,1 1 1,0-1-1,-1 1 0,-2-1 1,-12 3 312,1-1 1,-34 0 0,48-1-344,0-1 0,0 0 1,-1 0-1,1 0 0,0-1 1,0 1-1,-1-1 0,1 1 0,0-1 1,0 0-1,0 1 0,0-1 1,0 0-1,0-1 0,0 1 1,0 0-1,0 0 0,1-1 1,-4-2-1,-3-16-3679,5-7-7001,3 13 1823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5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9673,'0'0'16656,"50"-6"-16048,-37 12-447,1 2-129,2-1-32,3 0-993,-2-3-1249,2 0-1986,1-3-1794,-1-1-6182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5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8584,'0'0'15455,"-3"2"-15140,-32 34 388,19-22-324,2 0 1,0 2 0,-12 17 0,22-28-356,0 1 0,1 0-1,0 0 1,0 1 0,1-1 0,0 1 0,0-1 0,0 1 0,1-1 0,0 1 0,0 0 0,0 0 0,2 9 0,-1-14-18,0-1 0,0 0 0,0 0 0,1 1 0,-1-1 1,1 0-1,-1 0 0,1 0 0,-1 0 0,1 0 0,0 1 0,-1-1 0,1 0 0,0 0 1,0-1-1,0 1 0,0 0 0,0 0 0,0 0 0,0-1 0,0 1 0,0 0 1,2 0-1,2 1 46,-1-1 1,0 0 0,0 1 0,1-2 0,-1 1-1,1 0 1,5-1 0,-3 0 49,1 0 0,0-1 1,-1 1-1,1-2 0,0 1 0,-1-1 1,1 0-1,7-4 0,-12 5-30,0-1 0,0 0 0,-1 0-1,1 0 1,-1-1 0,1 1 0,-1 0 0,0-1 0,0 0-1,0 1 1,-1-1 0,1 0 0,0 0 0,-1 0-1,0 0 1,2-5 0,-3 7-55,0-1 0,0 1 0,0 0 0,0 0 0,0 0 0,0 0 0,0 0 0,0 0 0,0 0 0,0 0 0,-1 0 0,1 0 0,0 0 0,-1 0 0,1 0 0,-1 0 1,1 0-1,-1 0 0,1 1 0,-1-1 0,-1-1 0,1 1-29,-1 0 1,0 0 0,1 0-1,-1 0 1,0 0 0,0 0 0,0 1-1,0-1 1,0 1 0,1-1-1,-1 1 1,0 0 0,0 0-1,0 0 1,-3 0 0,3 0-260,-1 0 0,0 0 0,1 0 1,-1 0-1,1 1 0,-1-1 0,0 1 0,1-1 0,0 1 1,-1 0-1,1 0 0,-1 0 0,1 1 0,-4 1 0,-15 20-10822,11-11-2157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7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1 318 9929,'0'0'8617,"9"-3"-6258,14-9-1670,0 0 0,-1-1 1,-1-1-1,0 0 0,-1-2 0,22-22 0,-19 16-518,-1-1-1,-1-1 0,-1-1 0,31-53 0,-48 74-188,6-14 91,-7 16-86,-3 11-109,-27 74-26,19-63-218,2 1 1,0 1-1,2-1 1,0 1-1,1 0 1,-1 30-1,5-48-41,0-3 6,0 0 0,0 0 0,0-1 0,0 1 0,0 0 0,0 0 0,0 0 0,0 0 0,0-1-1,0 1 1,0 0 0,1 0 0,-1 0 0,0-1 0,1 1 0,-1 0 0,0-1 0,1 1 0,-1 0 0,2 1-1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7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1 112 8712,'0'0'3299,"9"1"-763,21-1-228,0 0 0,48-8 0,69-18 518,-19 3-2081,-60 13-796,159-22 30,-76 19-3275,-141 13 2077,9-1-6253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8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59 12908,'0'0'8152,"-10"-6"-7741,6 4-387,2 0-23,-1 0 0,1 0 0,-1 0 0,1 1 0,-1-1 0,0 1 0,0 0 0,0-1 0,0 1 0,1 1 0,-2-1 0,1 0 0,0 1 0,0-1 0,0 1 0,0 0 0,0 0 0,0 0 0,0 1 0,0-1 0,0 1 0,0 0 0,0-1 0,0 1 0,0 1-1,0-1 1,0 0 0,1 1 0,-4 2 0,-8 6 4,1 0 1,-20 21-1,31-29 29,0 0 0,-1 1 0,1-1 0,0 1 0,0-1 0,0 1 0,1 0 0,-1 0 0,1 0 0,-1 0 0,1 0 0,0 0 0,0 0 0,1 0 0,-1 1 0,1-1 0,-1 0 0,1 0 0,0 1 0,0-1 0,1 4 0,1-5 12,0-1 0,0 0 0,0 0 0,0 0 0,0 0 0,0 0 1,1 0-1,-1 0 0,0-1 0,1 1 0,-1-1 0,0 0 0,1 0 0,-1 1 0,0-2 1,1 1-1,-1 0 0,5-1 0,2 0 386,1 0 25,1 0 1,-1-1-1,1 0 1,-1-1-1,0 0 1,0-1-1,0 0 1,0 0-1,13-10 1,-15 11-320,-2-2 1,1 1-1,0-1 0,-1 0 1,0-1-1,0 1 1,-1-1-1,1 0 0,-1-1 1,-1 1-1,1-1 1,-1 0-1,4-9 0,-7 14-152,-1 1-1,1 0 0,0-1 0,-1 1 0,0-1 0,1 1 0,-1-1 0,0 1 0,0-1 0,0 1 0,0-1 0,0 1 1,0-1-1,0 1 0,0 0 0,-1-1 0,1 1 0,0-1 0,-1 1 0,0-1 0,1 1 0,-1 0 0,0-1 0,1 1 0,-3-2 1,2 2-108,-1 0 0,0 0 0,0 0 0,0 0 0,1 1 0,-1-1 1,0 0-1,0 1 0,0-1 0,0 1 0,0 0 0,0 0 1,-1 0-1,1 0 0,0 0 0,-2 0 0,-3 1-424,1 0-1,0 1 1,-1-1-1,1 1 1,0 0 0,-1 1-1,1-1 1,1 1-1,-1 0 1,0 1-1,-5 4 1,9-6 9,0 0-1,0 0 1,1 0-1,-1 0 1,1 0 0,-1 1-1,1-1 1,0 1-1,0-1 1,0 1 0,-1 3-1,1 8-4432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8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11723,'0'0'6726,"-6"55"-4035,-2-33-1218,7 1-800,-5 1-353,2-3-192,2-4-63,2-1-33,0-5-257,0-4-351,0-6-705,8-9-11211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9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67 13485,'0'0'7986,"-9"0"-7692,4 0-264,0 0 1,0 1 0,1-1-1,-1 1 1,1 1-1,-1-1 1,1 1 0,-1-1-1,1 1 1,0 0 0,0 1-1,0-1 1,0 1 0,0 0-1,1 0 1,-1 0 0,1 0-1,0 0 1,-1 1 0,2 0-1,-1 0 1,0 0-1,1 0 1,0 0 0,0 0-1,-3 9 1,4-11 21,0-1 0,0 1 0,0 0-1,0 0 1,0 0 0,1 0 0,-1 0 0,0 0 0,1 0 0,0 1-1,0-1 1,0 0 0,0 0 0,0 0 0,0 0 0,0 0-1,0 0 1,1 0 0,-1 0 0,1 0 0,1 3 0,0-3 88,0-1 0,-1 1 0,1-1 0,0 0 0,0 0 0,0 0 0,0 0 0,0 0 0,1-1 0,-1 1 0,0 0 0,0-1 0,0 0 0,1 1 0,-1-1 0,0 0 0,0 0 0,5-1 0,-2 0 30,0 1 0,0-1 0,1 0 1,-1-1-1,0 1 0,0-1 0,0 0 0,0-1 0,-1 1 1,1-1-1,-1 0 0,1 0 0,-1 0 0,0-1 0,0 1 1,0-1-1,-1 0 0,4-4 0,-3 2-107,0 0 0,0 0 0,0 0 0,-1-1 0,1 1 0,-2-1 0,1 1 0,-1-1 0,0 0 0,0 0 0,-1 0 0,1-13 0,-2 17-201,0 0 0,-1 0 1,1 0-1,-1 0 0,0 0 0,0 0 1,0 0-1,0 0 0,0 0 1,0 0-1,-1 1 0,0-1 0,1 1 1,-3-4-1,3 6-159,0-1 0,0 0 0,0 0-1,0 1 1,1-1 0,-1 0 0,0 1 0,0-1 0,0 1-1,0-1 1,-1 1 0,1 0 0,0-1 0,0 1 0,0 0 0,-2 0-1,1 0-329,1 0-1,-1 0 0,1 1 1,0-1-1,-1 1 1,1-1-1,-1 1 0,1-1 1,0 1-1,0 0 0,-1 0 1,1 0-1,0-1 0,0 1 1,0 0-1,-2 2 0,-4 6-6648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9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3 11723,'0'0'7346,"9"-1"-4837,30 0-1297,-38 1-1171,0 1 0,0-1 1,0 1-1,0-1 1,0 1-1,0-1 1,0 1-1,0 0 0,0-1 1,0 1-1,0 0 1,0 0-1,0 0 0,-1 0 1,1 0-1,0 0 1,-1 0-1,1 0 1,-1 0-1,1 0 0,-1 0 1,1 0-1,-1 0 1,0 0-1,0 0 1,1 1-1,-1-1 0,0 0 1,0 0-1,0 0 1,0 0-1,0 1 0,-1 1 1,-6 36 754,1-31-554,1 0-1,-1-1 0,0 0 1,-1 0-1,0 0 0,0-1 1,0 0-1,-1 0 0,-11 6 1,-17 14 419,36-26-657,0 0-1,-1 0 1,1 0-1,0 0 0,0 0 1,0 0-1,0 0 1,-1 1-1,1-1 1,0 0-1,0 0 1,0 0-1,0 0 0,0 0 1,-1 1-1,1-1 1,0 0-1,0 0 1,0 0-1,0 0 1,0 1-1,0-1 0,0 0 1,0 0-1,0 0 1,0 1-1,0-1 1,0 0-1,0 0 1,0 0-1,0 1 0,0-1 1,0 0-1,0 0 1,0 0-1,0 1 1,0-1-1,0 0 1,0 0-1,0 0 0,0 1 1,0-1-1,0 0 1,1 0-1,-1 0 1,0 0-1,0 1 1,0-1-1,0 0 0,0 0 1,1 0-1,-1 0 1,0 0-1,0 0 1,0 1-1,0-1 0,1 0 1,-1 0-1,0 0 1,0 0-1,1 0 1,22 3-17,29-8-2766,-12-14-4973,-16 5 1224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39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7239,'0'0'14734,"-7"11"-13437,5-8-1287,-5 6 383,1 1-1,-1-1 1,2 1 0,-1 1-1,1-1 1,1 1 0,0 0-1,1 0 1,0 0 0,-3 21-1,6-31-411,0 0 0,0-1 0,0 1-1,1 0 1,-1 0 0,0-1 0,0 1-1,1 0 1,-1 0 0,0-1 0,1 1-1,-1 0 1,1-1 0,-1 1 0,1-1-1,-1 1 1,1-1 0,-1 1 0,1-1-1,0 1 1,-1-1 0,1 1 0,0-1-1,-1 0 1,1 1 0,0-1-1,1 1 1,29 3-1624,-25-4 828,0-1 0,0 1 0,-1-1 0,1 0 0,0-1-1,0 1 1,-1-1 0,7-3 0,-4-1-1080,0-1 0,0-1 0,-1 1 0,9-11 0,3-13 946,-11 3 10081,-11 34-4169,-10 10-3903,4-5-511,7-8-521,-40 79 2856,29-36-3695,13-42 244,-1-1 0,1 1 0,0-1-1,0 1 1,0-1 0,0 1-1,1 0 1,-1-1 0,3 5-1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28 14067,'1'-2'614,"13"-18"1749,-11 14-793,-9 12 939,-15 19-1802,1 0-1,2 1 1,1 0-1,-18 36 0,7-2-354,-21 65 0,-4 55 168,47-153-472,1 1-1,2 1 0,1-1 1,2 45-1,0-65-94,1-1-1,0 1 0,1-1 1,-1 0-1,1 0 1,1 0-1,0 0 0,0 0 1,0 0-1,1-1 1,-1 1-1,8 7 1,-8-10-66,0-1 0,1 0 0,-1 0 0,1 0 0,0 0 0,0-1 0,0 1 0,0-1 0,0 0 0,1 0 0,-1 0 0,1-1 0,-1 0 0,1 0 0,-1 0 0,1 0 0,0-1 0,-1 1 0,1-1 0,8-1 0,2-2-77,0 0 0,0 0 0,0-2 1,-1 0-1,16-7 0,26-15-567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40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199 206 13581,'0'0'12679,"-12"-3"-12621,2 1-59,7 0 0,0 1 0,0 0 0,0 0 0,-1 0 0,1 1 0,0-1 0,-1 1 0,1 0 0,0 0 0,-1 0 0,1 0 0,-1 1 0,1-1 0,0 1 1,0 0-1,-1 0 0,1 0 0,0 0 0,0 1 0,-5 2 0,-4 5 45,-1 0 0,1 1 0,-19 20 0,27-26-32,0 1 0,1-1-1,0 0 1,0 1 0,0 0 0,1 0-1,-1 0 1,1 0 0,0 0-1,1 0 1,-1 0 0,1 1 0,0-1-1,0 8 1,1-12-11,0 0-1,0-1 1,0 1 0,0 0-1,0-1 1,0 1 0,0-1-1,1 1 1,-1 0 0,0-1-1,0 1 1,1-1-1,-1 1 1,0-1 0,1 1-1,-1-1 1,1 1 0,-1-1-1,0 1 1,1-1 0,-1 0-1,1 1 1,-1-1-1,1 0 1,-1 1 0,1-1-1,0 0 1,-1 0 0,1 1-1,0-1 1,26 0 45,-21-1-34,1 0 1,-1-1 0,1 0 0,-1-1-1,0 1 1,7-4 0,20-20 32,-1-2 0,-1-1 0,-1-1 0,-2-1 0,-1-2 1,-1-1-1,-2 0 0,21-43 0,-34 57-87,-17 28 1,-20 35-15,11-11 197,2 1 1,-14 46-1,24-66-141,-1 1-1,2 0 0,0 0 0,1 0 0,0 0 0,1 1 0,0-1 0,5 27 0,-5-40-172,1 0-1,-1 0 1,1 0-1,-1 0 1,1 0-1,-1 0 0,1 0 1,0 0-1,-1 0 1,1 0-1,0 0 1,0 0-1,0-1 1,0 1-1,-1 0 0,1-1 1,0 1-1,0-1 1,0 1-1,1-1 1,-1 1-1,0-1 1,0 1-1,0-1 0,0 0 1,0 0-1,3 0 1,19 0-9168,-8-4-2056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40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1 12908,'0'0'9769,"-36"60"-8712,16-29-96,-6 1-192,-1 2-32,3-1-65,-2-3-351,6-2-225,3-3-96,6-7-160,3-8-1218,-1-5-1056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2:41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2691,'0'0'26393,"63"44"-25849,-44-19-352,3 3-128,-1-3-32,5 4-640,-2-5-898,-5 0-896,3-5-1826,-3-5-6662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5:51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6989 2026 13453,'0'0'480,"-8"-7"-149,-8-6-140,1-1 1,1-1-1,1-1 0,0 0 1,-20-32-1,8 0-500,-2 1 0,-3 1 0,-1 2 0,-2 1 1,-2 2-1,-49-45 0,-45-15 469,-252-149 0,281 188 0,-753-430 240,642 387-305,-6 9-1,-264-78 1,206 96-79,-311-45 0,380 94-96,0 9-1,-262 9 1,358 17 57,1 6 0,0 4 0,1 5 0,0 5-1,3 4 1,0 5 0,2 5 0,2 4-1,2 4 1,2 5 0,3 3 0,2 5 0,3 4-1,2 4 1,4 3 0,3 4 0,4 3-1,3 4 1,-63 92 0,63-64 26,5 4 0,5 3 0,5 2 0,6 2 1,5 3-1,5 2 0,6 1 0,6 2 0,5 1 0,6 1 0,-2 151 0,20-138-4,7-1-1,31 191 0,230 949 2,-213-1084 7,151 369 0,-146-439 38,7-4-1,5-2 1,146 194-1,-76-151-61,6-7 0,8-6 0,6-7 0,287 202 0,-317-261 30,4-6 0,3-6 0,3-6 0,3-7 0,3-5 0,3-8 0,1-5 0,277 42 0,-161-53 6,1-12 0,2-12-1,322-29 1,-354-6-60,-1-10-1,-2-10 1,-3-10-1,-1-11 1,-4-9 0,-4-11-1,333-177 1,-430 190 127,-4-6-1,-2-5 1,-5-5 0,-4-5-1,-4-5 1,108-128 0,-132 128-46,-6-3 1,-4-3-1,-4-4 1,-5-2-1,-5-3 1,-6-3-1,50-154 1,-74 167 15,-4-1 1,-5-1-1,-4-1 0,-5 0 1,-5-1-1,-5 0 1,-18-166-1,-2 140 104,-6 0 0,-5 2-1,-6 2 1,-6 1-1,-93-198 1,11 87 70,-10 5 1,-10 6-1,-10 7 1,-10 7-1,-243-248 1,236 293-1182,-286-218 1,-2 69-5638,256 196 1143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06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7269 332 8936,'0'0'2002,"-3"-8"-1858,1 3-141,2 3 57,-1-1 0,1 0 0,-1 1 1,0-1-1,0 1 0,0-1 1,-1 1-1,1 0 0,0-1 0,-1 1 1,0 0-1,1 0 0,-1 0 1,0 0-1,0 0 0,0 1 0,0-1 1,0 0-1,-1 1 0,1 0 1,0-1-1,-1 1 0,1 0 0,-1 0 1,-4-1-1,-26-3 51,0 1 0,-43 1 0,39 2-37,-56-8-1,-71-23 0,-205-31 217,-239 26 242,-3 37 425,268 2-833,-644 14 1205,5 78-1906,189 72 492,635-119-18,2 6-1,-285 141 1,364-150 40,1 3 0,3 3-1,1 3 1,4 3-1,1 3 1,4 3 0,-100 126-1,-228 365 159,344-473-78,3 2 0,5 2 0,2 1 0,5 2 1,-28 119-1,52-172-28,2 0 1,2 1 0,1 0-1,1-1 1,2 1 0,2 0-1,1 0 1,1-1 0,2 1-1,2-1 1,1 0 0,1-1-1,2 0 1,1-1 0,24 41-1,-4-20-71,1-2-1,3-1 1,3-2-1,1-2 1,2-1-1,2-3 1,2-1-1,61 40 1,-29-30 96,2-2 0,2-4 0,2-4 0,155 52 0,-110-56-71,1-6 1,2-5 0,212 13-1,413-24-52,-616-16 134,913-69-626,-10-97 620,-679 93 129,521-177 0,-692 180-41,-3-9 1,-4-8-1,-4-9 0,211-147 1,-265 150 216,-4-6 0,147-150-1,-198 170-223,-3-3-1,-3-3 0,-5-3 1,69-126-1,-111 174-181,-2-1 1,-2-1 0,-2-1-1,-1 0 1,-3-1-1,10-64 1,-19 79 25,0 0 0,-2 1-1,-2-1 1,0 0 0,-2 1 0,-1-1 0,-2 1 0,-1 0 0,0 0-1,-3 1 1,-13-30 0,-2 11 149,-1 1 0,-3 2 0,-2 0 0,-1 2 0,-3 2 0,-1 1 0,-2 1 0,-62-47 0,12 19 119,-3 5 1,-2 4-1,-112-51 1,-189-57-1127,124 73-4397,182 64-758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33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0 111 5958,'32'-8'4325,"0"-1"-3990,11 9 298,-1 1 0,1 2 1,82 18-1,-6-2-353,680 26 1124,-741-45-1404,893-2 212,-3-54-13,-617 19-252,241-23 725,3 32 914,-421 34-1220,181 31 0,-335-37-411,1 0 0,-1 1 0,1-1 0,-1 0 0,1 0 0,-1 0 0,1 0 1,0 1-1,-1-1 0,1 0 0,-1 0 0,1 0 0,0 0 0,-1 0 0,1 0 0,-1 0 1,1-1-1,0 1 0,-1 0 0,1 0 0,-1 0 0,1-1 0,-1 1 0,1 0 1,-1 0-1,1-1 0,-1 1 0,1-1 0,-1 1 0,1 0 0,-1-1 0,1 1 1,-1-1-1,0 1 0,1-1 0,-1 1 0,0-1 0,0 1 0,1-1 0,-1 1 1,0-1-1,0 0 0,0 1 0,0-1 0,1 1 0,-1-1 0,0 0 0,0 1 1,0-1-1,0 1 0,0-1 0,-1 0 0,1 1 0,0-1 0,0 1 0,0-1 1,-1 0-1,1 0 5,0-22-4065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13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2977 5349,'0'1'399,"0"0"0,1 0 0,-1 0 0,0 0 0,0 0 0,1 0-1,-1 0 1,1 0 0,-1 0 0,1 0 0,-1 0 0,1 0 0,0 0 0,-1 0 0,1-1 0,0 1 0,0 0 0,1 0 0,24 14 2242,36 4-2910,-50-16 866,26 3 163,0-1 0,0-2 0,0-1 0,76-8 1,-19 3-270,-45 2 189,0-2-1,75-14 1,-46 3-429,127-7 0,-25 5-176,53 0-42,-9 0-2,30-22 75,63-21-15,-235 41-51,-14 5 6,-1-4 0,-1-2 0,84-37 0,-80 23-11,179-93 18,-216 106-30,-1-3 0,0 0-1,-2-2 1,-1-2 0,28-31 0,-8 5 213,-24 26-122,-1 0-1,26-38 0,-12 11 14,-21 29-91,0 0 0,19-38 0,-16 19 267,39-73-275,-53 103 1,0 0-1,0 0 1,5-22 0,15-31 54,63-137-1,-80 179-79,32-109 73,-12 30-40,-27 93-34,113-342 247,-18 86-181,-56 162-51,-28 77-18,1 0 0,2 1 0,0 1-1,2 0 1,36-38 0,16-22-8,-56 67 0,1-1 0,2 2-1,-1 0 1,2 1 0,0 1-1,1 1 1,1 1 0,0 0-1,1 2 1,36-15 0,-25 14-5,0 3 0,1 0 1,0 3-1,0 0 1,1 2-1,69 0 1,-81 6 6,0 1 0,0 1 1,0 1-1,0 1 0,-1 1 1,39 15-1,120 70-42,-176-88 49,52 28-3,-9-7-4,-2 3-1,0 1 1,73 61 0,86 106 7,-183-173-9,0 1 0,-1 0 0,-1 2 0,-2 1 0,0 0 1,27 56-1,58 181-57,-99-251 66,96 223 0,-58-144 0,6 23 0,40 140 0,-61-163 5,5-1 0,3-1 1,4-2-1,4-2 0,65 95 1,-84-145-4,2-2 1,1-1 0,1-2-1,2 0 1,1-2 0,1-1-1,1-2 1,2-1 0,0-2-1,1-1 1,43 17 0,13 4 4,-33-15 5,100 32 1,-70-31-9,-53-16 1,0-1 1,1-1 0,0-2-1,1-2 1,49 3-1,-75-10 9,-8 0-16,1 1 0,-1-1-1,1 1 1,-1 0 0,0 0 0,1 1-1,-1-1 1,1 1 0,-1 0 0,5 2-1,-9-3-31,0 0 0,0 0 0,1 1-1,-1-1 1,0 0 0,0 0 0,0 1-1,0-1 1,0 0 0,0 0 0,0 1 0,0-1-1,1 0 1,-1 0 0,0 1 0,0-1-1,0 0 1,0 0 0,0 1 0,0-1-1,-1 0 1,1 0 0,0 1 0,0-1-1,0 0 1,0 0 0,0 1 0,0-1 0,0 0-1,0 0 1,-1 0 0,1 1 0,0-1-1,0 0 1,0 0 0,-1 0 0,1 1-1,0-1 1,0 0 0,0 0 0,-1 0-1,-15 7-1068,-16-2-3018,12-4-614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29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41 357 2659,'-41'46'17472,"60"-70"-11537,11-22-4568,-2 3-880,73-124 329,-47 72-725,-51 126-240,-7-11 153,-1 1 0,-11 31 0,10-36-3,1 0 1,1 0-1,0 0 1,1 0 0,-2 24-1,5-40 1,0 0-1,0 1 0,0-1 1,0 0-1,0 0 1,0 1-1,0-1 1,1 0-1,-1 0 1,0 1-1,0-1 0,0 0 1,0 0-1,0 0 1,0 1-1,0-1 1,1 0-1,-1 0 0,0 0 1,0 1-1,0-1 1,1 0-1,-1 0 1,0 0-1,0 0 0,0 0 1,1 1-1,-1-1 1,0 0-1,0 0 1,0 0-1,1 0 1,-1 0-1,0 0 0,0 0 1,1 0-1,-1 0 1,0 0-1,0 0 1,1 0-1,15-5 111,11-11 128,-7-4-155,-1-1 0,0-1-1,-2-1 1,24-39 0,34-46-18,-75 107-51,-1 9-34,0 0 0,-1-1 1,0 1-1,-1-1 0,1 1 0,-1-1 0,-8 13 0,-5 13-36,12-22 50,0-1-1,0 1 1,1-1 0,0 1-1,1 0 1,0 0 0,1 0 0,0 1-1,1 13 1,1-23-7,0 0 0,0 0-1,0 0 1,0-1 0,1 1-1,-1 0 1,0 0 0,1-1 0,-1 1-1,1 0 1,0-1 0,0 0-1,-1 1 1,1-1 0,0 0 0,0 0-1,0 0 1,0 0 0,0 0-1,0-1 1,0 1 0,1 0 0,-1-1-1,0 0 1,0 1 0,0-1-1,3 0 1,4 1-1087,1-1 1,-1 1-1,1-1 0,-1-1 0,12-1 1,4-8-7125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24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1609 224 8392,'0'0'1666,"-6"-9"-599,-5-7-573,0 0-1,-1 1 0,-1 1 0,0 0 1,-1 0-1,-1 2 0,-29-21 1,25 22-429,-1 0 1,0 1 0,-1 1 0,0 0-1,-1 2 1,1 1 0,-1 1-1,-1 0 1,1 2 0,-1 0 0,-26 1-1,18 3-46,-1 0 0,1 2-1,0 1 1,0 2 0,1 1-1,0 1 1,0 1 0,0 2 0,-29 16-1,-14 11-24,2 3 0,2 4-1,2 3 1,1 2 0,3 3-1,3 3 1,2 3 0,2 2-1,4 2 1,-76 119 0,115-160-4,1 1 0,0 0 0,2 1 0,1 0 0,2 0 0,0 1 0,1 0 0,1 0 1,2 1-1,0-1 0,2 1 0,1 0 0,5 42 0,-4-56-3,2 0 0,-1 0 0,2-1-1,-1 1 1,2 0 0,0-1 0,0 0 0,1 0 0,0-1-1,1 0 1,0 0 0,0 0 0,1-1 0,1 0 0,0 0-1,0-1 1,0 0 0,11 6 0,-3-4-6,0 0 0,0-2 0,1 0 0,0-1 0,0 0 0,0-2 0,1 0 0,0-1 0,0-1 0,34 1 0,2-4 45,0-3 0,-1-2 0,1-2 0,101-28 0,-56 3 29,157-71 0,-176 64 333,-2-4-1,107-76 0,-139 85-472,-2-3 0,-2-1 0,-2-2 0,70-87 0,-99 111 62,-2 0-1,0 0 1,0-1 0,-2-1 0,0 1 0,-1-1 0,0-1-1,6-34 1,-11 42 31,-1 1-1,0-1 1,-1 1-1,0-1 0,-1 1 1,0-1-1,0 1 1,-1 0-1,-1-1 1,0 1-1,0 0 0,-1 0 1,0 1-1,0-1 1,-1 1-1,-1 0 1,-11-15-1,1 6 57,-1 0 0,-1 1-1,-1 1 1,0 0 0,-1 2 0,-23-13-1,-137-64 295,105 57-345,34 15-652,16 12-3185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38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97 3427,'2'-9'6561,"1"-4"-5041,0-1 797,1-1 1,0 1-1,9-18 0,-8 57 576,-4 18-2925,-4 9-9,-3 1-1,-2-1 0,-2-1 0,-18 52 1,9-29-1790,14-66-1702,1-12-185,-2-18-1641,5 19 4954,-2-19-4079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10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1 19372,'0'3'284,"-1"0"1,0 0-1,0 0 0,0 0 0,0 0 0,0-1 1,0 1-1,-1 0 0,1 0 0,-1-1 0,0 1 1,-2 2-1,-5 8 490,-198 299 2512,2-2-5581,205-310 2283,0 0 1,0 0-1,0 0 1,-1 0-1,1 0 1,0 0-1,0 0 1,0 0-1,0 0 1,0 0-1,0 0 1,0 0-1,0 0 1,0 0-1,0 0 1,0-1-1,0 1 1,0 0-1,0 0 1,-1 0-1,1 0 1,0 0-1,0 0 1,0 0-1,0 0 1,0 0-1,0 0 1,0 0-1,0 0 1,0 0-1,0 0 1,0 0-1,0 1 1,-1-1-1,1 0 1,0 0-1,0 0 1,0 0-1,0 0 1,0 0-1,0 0 1,0 0-1,0 0 1,0 0-1,0 0 1,0 0-1,0 0 1,0 0-1,0 0 1,0 0-1,0 0 1,0 0-1,0 1 1,0-1-1,0 0 1,0 0-1,-1 0 1,1 0-1,0 0 1,0 0-1,0 0 1,0 0-1,0 0 1,1 1-1,-1-7-223,8-12-473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39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38 7719,'0'0'4073,"-2"11"-2733,-2 11-158,2 1-1,0 39 0,2-54-851,1-1-1,-1 0 0,1 0 1,0 0-1,1 0 0,0 0 1,0 0-1,0-1 1,1 1-1,0-1 0,0 1 1,1-1-1,0 0 0,0 0 1,6 6-1,-8-10-225,1 0 1,-1 0-1,1-1 1,-1 1-1,1-1 0,0 0 1,0 1-1,-1-1 1,1-1-1,0 1 0,0 0 1,0-1-1,0 1 1,0-1-1,0 0 0,0 0 1,0 0-1,0-1 0,0 1 1,0-1-1,0 1 1,0-1-1,0 0 0,0 0 1,0 0-1,-1-1 1,1 1-1,0-1 0,-1 1 1,1-1-1,2-3 1,7-4 153,-1 0 0,-1-1 0,1 0 1,-2-1-1,12-14 0,40-66-647,-26 26-4736,-16 28-2424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0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10025,'0'0'13816,"2"8"-13501,3 14-268,0 1 0,-2-1 0,-1 1 0,-1 0-1,-1 28 1,-1-40-709,0 0-1,-1 1 0,0-1 1,-5 13-1,5-32-9860,-7-38 4315,5 17 2039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0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8 148 256,'-3'-45'4727,"-1"-5"2002,3 16 1087,2 33-7627,-1 0 0,1 0 0,-1 0 0,1 0 0,-1 1 1,1-1-1,0 0 0,-1 0 0,1 1 0,0-1 0,-1 0 0,1 1 0,0-1 1,0 1-1,0-1 0,0 1 0,0 0 0,-1-1 0,1 1 0,0 0 0,0-1 1,0 1-1,0 0 0,0 0 0,0 0 0,0 0 0,0 0 0,2 0 0,36 0 666,-32 0-532,32-2-100,23 0-892,-27 8-4672,-34-5 5088,-1-1 0,1 0 1,-1 0-1,0 0 0,1 0 0,-1 0 0,0 1 0,1-1 0,-1 0 0,0 0 0,1 1 0,-1-1 0,0 0 0,1 0 0,-1 1 0,0-1 1,0 0-1,1 1 0,-1-1 0,0 0 0,0 1 0,0-1 0,1 0 0,-1 1 0,0-1 0,0 1 0,0-1 0,0 1 0,0 3-3975</inkml:trace>
  <inkml:trace contextRef="#ctx0" brushRef="#br0" timeOffset="1">30 134 11819,'0'0'14638,"67"35"-14478,-44-35-96,-1 0-32,-5 0-1025,-4 0-896,-7 5-1603,-4 1-1921,-2 1-3363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1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3972,'0'0'21492,"60"-1"-21460,-34-3-256,-2 3-1089,1 0-1410,-3 0-2113,-1 0-1827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1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13869,'0'0'7719,"4"-9"-6186,-2 5-1408,0-1 0,1 1 1,-1 0-1,1 0 0,0 0 1,1 1-1,-1-1 0,0 1 1,1 0-1,0 0 0,6-4 1,-8 6-102,0 0 1,0 0 0,0 0-1,0 0 1,0 1 0,1-1-1,-1 1 1,0-1 0,0 1 0,1 0-1,-1 0 1,0 0 0,0 0-1,1 0 1,-1 1 0,0-1-1,0 1 1,1-1 0,-1 1-1,0 0 1,0 0 0,0 0 0,0 0-1,0 0 1,0 0 0,0 1-1,-1-1 1,1 1 0,0-1-1,-1 1 1,1 0 0,-1-1-1,2 3 1,0 1 10,-1-1-1,1 1 0,-1 0 1,0 0-1,0 0 1,-1 0-1,0 0 1,1 0-1,-1 8 0,0-10-1,-1-1-1,1 0 0,-1 0 1,0 0-1,0 1 1,0-1-1,0 0 0,0 0 1,-1 1-1,1-1 0,0 0 1,-1 0-1,0 0 0,0 0 1,1 1-1,-1-1 0,-1 0 1,1-1-1,0 1 0,0 0 1,-1 0-1,1 0 0,-1-1 1,-2 3-1,4-4 60,-1 0 0,1-1 0,-1 1 0,1 0 0,0 0 0,-1-1 0,1 1 0,-1 0 0,1-1 0,0 1 0,-1-1 0,1 1 0,0 0 0,-1-1 0,1 1 0,0-1 0,0 1 0,-1-1 0,1 1 0,0-1 0,0 1-1,0-1 1,0 1 0,0-1 0,0 1 0,-1-1 0,1 1 0,0-1 0,1 1 0,-1-2 0,-3-23-260,2 21 368,1-95-157,4 98-485,0 0 0,0 1 0,0-1 1,0 1-1,0 0 0,0 0 0,5 1 1,20 2-1650,48 3-8470,-52-6 4058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2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8968,'0'0'12914,"5"2"-12791,-4-1-116,0-1 1,0 1-1,0 0 1,0-1-1,0 1 1,0 0-1,-1 0 1,1-1-1,0 1 1,0 0-1,0 0 1,-1 0-1,1 0 1,-1 0-1,1 0 1,0 0-1,-1 0 1,0 1-1,1-1 1,-1 0-1,0 0 1,0 0-1,1 0 1,-1 0-1,0 1 1,0-1-1,0 2 1,-18 34 219,10-25-184,6-9 62,-1 1 0,1-1-1,0 1 1,1-1 0,-1 1 0,1 0-1,-1-1 1,1 1 0,0 0-1,1 0 1,-1 0 0,0 6 0,4-9-99,0-1 0,0 1 0,0 0 0,0-1 0,0 0 1,0 1-1,0-1 0,0-1 0,0 1 0,0 0 0,-1-1 0,7-1 1,0-2 1,0-1 1,-1 0 0,0 0-1,1-1 1,-2 0-1,1-1 1,-1 0 0,0 0-1,0 0 1,-1-1 0,9-13-1,6-6-138,-34 79-393,11-46 595,1-1 0,0 1 0,0 0 0,1 0 0,0-1 0,0 1 1,0 0-1,1-1 0,2 12 0,-3-16-43,1 0 0,-1 1 0,1-1 0,-1 0-1,1 0 1,-1 0 0,1 0 0,0-1 0,0 1 0,0 0 0,0 0 0,-1 0 0,1-1 0,0 1 0,0 0 0,0-1 0,0 1 0,1-1-1,-1 1 1,1 0 0,1-1 62,-1 0-1,1 1 1,0-1-1,-1 0 0,1 0 1,0-1-1,-1 1 1,1-1-1,0 1 0,-1-1 1,1 0-1,3-1 1,-2 0-39,-1 0 1,1 0-1,0-1 1,-1 1 0,0-1-1,0 1 1,1-1-1,-2 0 1,1 0 0,0-1-1,-1 1 1,1 0-1,-1-1 1,0 0 0,0 1-1,0-1 1,2-7-1,-1 1-151,0-1 0,-1 1 0,0 0 0,-1-1 0,1-18 0,-2 29 74,0 0 0,-1-1 0,1 1 0,0 0 0,0 0-1,0 0 1,0-1 0,0 1 0,0 0 0,0 0 0,0 0 0,0 0 0,0-1 0,-1 1 0,1 0 0,0 0 0,0 0 0,0 0 0,0 0 0,0-1 0,-1 1 0,1 0-1,0 0 1,0 0 0,0 0 0,-1 0 0,1 0 0,0 0 0,0 0 0,0 0 0,-1 0 0,1 0 0,0 0 0,0 0 0,0 0 0,-1 0 0,1 0 0,0 0-1,0 0 1,0 0 0,-1 0 0,1 0 0,0 0 0,0 0 0,0 0 0,-1 0 0,1 0 0,0 0 0,0 1 0,0-1 0,0 0 0,-1 0 0,1 0 0,0 0 0,0 0-1,0 1 1,0-1 0,-11 11-2029,7 8-2146,3-4-3547,1-5-1558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2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13581,'0'0'6240,"-10"6"-5519,7-4-732,-1 0 120,-1 1 1,1-1-1,0 1 0,0 0 1,0 0-1,0 1 0,1-1 1,-1 1-1,1-1 0,0 1 1,0 0-1,0 1 0,1-1 1,-1 0-1,1 1 0,0-1 1,0 1-1,1 0 0,0 0 1,-2 6-1,4-10-99,0 0 1,0 0-1,-1-1 0,1 1 1,0 0-1,0 0 0,0-1 1,0 1-1,0 0 0,0-1 1,0 1-1,0-1 0,0 0 1,0 1-1,1-1 1,-1 0-1,0 0 0,0 1 1,0-1-1,0 0 0,0 0 1,1 0-1,-1 0 0,0-1 1,1 1-1,36-2 356,3-11-206,-35 11-535,-1 0 0,1 0-1,0 0 1,0 0 0,-1 1 0,1 0-1,0 0 1,0 1 0,12 0-1,-16 1-31,0-1 0,0 1-1,0-1 1,1 0-1,-1 0 1,0 0-1,0 0 1,1 0 0,-1 0-1,0 0 1,0-1-1,0 1 1,0-1-1,1 0 1,-1 0-1,0 1 1,0-1 0,0 0-1,-1-1 1,1 1-1,0 0 1,0-1-1,0 1 1,-1-1-1,1 1 1,-1-1 0,1 0-1,-1 1 1,0-1-1,2-4 1,13-14-6576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3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5157,'0'0'9929,"-6"10"-8498,0 2-905,0 0 1,0 1-1,2 0 0,-1 0 1,2 0-1,-1 1 1,2-1-1,0 1 0,0 22 1,2-30-540,2 53 179,-1-56-202,-1 0-1,1 0 0,-1 1 1,1-1-1,0 0 1,0 0-1,0 0 1,1 0-1,-1 0 0,1 0 1,-1 0-1,1-1 1,0 1-1,4 4 1,-5-6 34,0-1 0,0 1 0,-1-1 0,1 1 0,0-1 0,0 1 0,0-1 0,-1 0 1,1 1-1,0-1 0,0 0 0,0 0 0,0 0 0,0 0 0,0 0 0,0 0 1,-1 0-1,1 0 0,0 0 0,0 0 0,0 0 0,0-1 0,0 1 0,0 0 0,-1 0 1,1-1-1,0 1 0,0-1 0,0 1 0,-1-1 0,1 1 0,0-1 0,-1 0 0,1 1 1,0-1-1,-1 0 0,1 1 0,-1-1 0,1 0 0,-1 0 0,1 1 0,0-2 1,17-46 64,-9 26-35,-8 22-37,0 0-1,1 0 0,-1-1 1,0 1-1,1 0 0,-1 0 1,1 0-1,-1 1 1,0-1-1,1 0 0,-1 0 1,0 1-1,1-1 0,-1 1 1,0-1-1,1 1 1,-1-1-1,0 1 0,0 0 1,0 0-1,2 1 0,6 2-34,-3-2 38,1 0 0,0 0 0,0-1 1,-1 0-1,1 0 0,0-1 0,0 0 0,0 0 0,0-1 0,0 0 1,0 0-1,9-3 0,-4 0-11,0-2 1,0 1-1,-1-1 0,1-1 1,15-12-1,-21 21-842,-5 11 699,-3 28 880,0-21-320,4 25-109,7 52 0,-9-93-284,1 1 0,-1-1 0,1 1-1,-1-1 1,0 1 0,-1-1 0,1 1 0,-1-1 0,0 1 0,-3 6-1,4-10 105,-1 1 0,0-1 1,0 1-1,0-1 0,0 0 0,-1 1 0,1-1 0,0 0 0,-1 0 0,1 0 0,0 0 0,-1 0 0,1 0 0,-1-1 0,0 1 0,1 0 0,-1-1 0,1 1 0,-1-1 1,0 1-1,0-1 0,1 0 0,-1 0 0,0 0 0,1 0 0,-1 0 0,0 0 0,0 0 0,1-1 0,-3 0 0,2 1-36,0-1 0,0 1-1,1-1 1,-1 0 0,0 0-1,0 0 1,1 0 0,-1 0-1,0 0 1,1 0 0,-1 0-1,1-1 1,0 1 0,-1-1-1,1 1 1,0-1 0,0 1 0,0-1-1,0 0 1,0 0 0,0 1-1,0-1 1,1 0 0,-1 0-1,1 0 1,-1-4 0,-3-56-1317,4 50 670,0 10 240,1 0 0,-1-1-1,1 1 1,0 0 0,-1 0 0,1 0 0,0-1 0,0 1-1,1 0 1,-1 0 0,0 0 0,1 1 0,-1-1-1,1 0 1,-1 0 0,1 1 0,0-1 0,3-2 0,8-7-3334,5-7-3621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3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16367,'0'0'6337,"-9"0"-4319,5 0-2008,-34 6 1775,36-6-1838,1 1 1,-1 0 0,1 0 0,0 0-1,-1 0 1,1 0 0,0 0-1,-1 0 1,1 0 0,0 0 0,0 0-1,0 1 1,0-1 0,0 0 0,0 1-1,1-1 1,-1 1 0,0-1-1,1 1 1,-1-1 0,1 1 0,0 0-1,-1-1 1,1 1 0,0-1 0,0 1-1,0 2 1,0-3-61,1 1 0,-1-1 0,0 1 0,1-1 0,0 0 0,-1 1 0,1-1 0,0 0 0,0 1 0,0-1 0,-1 0 0,1 0 0,0 0 0,1 0 0,-1 0 0,0 0 0,0 0 0,0 0 0,1-1 0,-1 1 0,0 0 0,3 0 0,41 16-1314,-17-6-179,-27-11 1641,0 0-1,0 0 1,0 1 0,0-1-1,-1 0 1,1 1 0,0-1-1,0 1 1,0-1 0,-1 1 0,1-1-1,0 1 1,-1 0 0,1-1-1,0 1 1,-1 0 0,1 0-1,-1-1 1,1 1 0,-1 0-1,1 0 1,-1 0 0,0 0-1,1-1 1,-1 1 0,0 0-1,0 0 1,0 0 0,0 0-1,0 0 1,0 1 0,0 0 209,-1 0 0,0-1 1,-1 1-1,1-1 0,0 1 1,0-1-1,-1 0 0,1 1 1,0-1-1,-1 0 0,1 0 1,-1 0-1,0 0 0,-2 1 0,-43 15-1334,22-13-7996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4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16 190 11339,'0'0'12097,"-2"9"-11500,-4 24-180,-1 51-1,7-83-411,1 0-1,-1 0 1,1 0-1,-1-1 1,1 1-1,0 0 1,-1 0-1,1-1 1,0 1-1,0 0 1,0-1-1,-1 1 1,1-1-1,0 1 1,0-1-1,0 1 1,0-1-1,0 0 1,0 1-1,0-1 1,0 0-1,0 0 1,0 0-1,0 0 1,0 0-1,0 0 1,0 0-1,0 0 1,0 0-1,0 0 1,1-1-1,37-5 162,-27 0-168,-2 0 0,1 0 0,-1-2 0,0 1 0,0-1 0,-1 0 0,0-1 0,0 0 0,-1-1 0,9-13 0,-41 83-98,22-57 121,1 1 0,0-1-1,0 1 1,0-1 0,1 1-1,-1-1 1,1 1 0,0 0-1,0-1 1,0 1-1,0 0 1,1-1 0,-1 1-1,1-1 1,0 1 0,2 3-1,-3-6 9,1 0 0,0-1 0,-1 1 0,1 0 0,0-1 0,0 1 0,0 0 0,0-1 0,-1 1 0,1-1 0,0 1 0,0-1-1,0 0 1,0 1 0,0-1 0,0 0 0,0 0 0,0 0 0,0 0 0,0 0 0,0 0 0,0 0 0,0 0 0,0 0 0,0 0 0,0 0-1,0-1 1,0 1 0,0 0 0,0-1 0,0 1 0,0-1 0,0 1 0,0-1 0,0 0 0,3-1 69,-1 0 1,0 0-1,-1 0 1,1-1-1,0 1 0,-1-1 1,1 0-1,2-4 1,1-1-87,-1 0 1,-1 0-1,0 0 1,0-1 0,0 0-1,-1 0 1,-1 0-1,1 0 1,-1 0 0,0-11-1,-2 19-81,0 1 65,-1 1 0,1-1 1,-1 0-1,0 1 0,1-1 0,-1 0 0,1 1 1,0-1-1,-1 1 0,1-1 0,-1 1 1,1-1-1,0 1 0,-1-1 0,1 1 0,0 0 1,-1-1-1,1 1 0,0-1 0,0 1 1,0 0-1,0-1 0,0 1 0,-1 0 0,1-1 1,0 1-1,0 0 0,1-1 0,-1 1 0,0 0 1,0-1-1,0 1 0,1 0 0,-1 0 10,0 1-1,0-1 0,0 0 1,1 0-1,-1 0 1,0 0-1,1 0 0,-1 0 1,1 0-1,-1 0 0,1 0 1,0 0-1,-1 0 0,1 0 1,0-1-1,0 1 0,-1 0 1,1 0-1,0-1 1,0 1-1,2 1 0,3-1-4,1 0 0,0 0 0,-1 0-1,1-1 1,0 0 0,-1 0 0,1 0-1,12-4 1,-15 4-87,0-1-1,0 0 1,0 0-1,-1-1 1,1 1-1,0-1 1,-1 0-1,1 0 1,-1 0-1,0 0 1,1-1-1,-1 1 0,0-1 1,0 0-1,4-6 1,-9 13 34,1 0 1,-1 0-1,1 0 1,-1 1-1,1-1 1,0 0-1,0 6 0,1-9 20,0 1 0,0-1 0,0 0 0,0 0 0,0 0 0,0 1-1,0-1 1,0 0 0,0 0 0,0 0 0,1 1 0,-1-1 0,1 0 0,-1 0-1,1 0 1,-1 0 0,1 0 0,-1 0 0,1 0 0,0 0 0,0 0-1,0 0 1,-1 0 0,1 0 0,0 0 0,0-1 0,0 1 0,0 0 0,0-1-1,1 1 1,-1-1 0,0 1 0,0-1 0,0 0 0,0 1 0,0-1 0,3 0-1,4 1-630,-1-1 0,1 0 0,0 0 0,-1-1 0,1 0 1,-1-1-1,1 0 0,-1 0 0,1 0 0,-1-1 0,13-7 0,-10 4 506,0 0 0,-1-1 0,0-1 0,0 0 0,0 0 0,-1 0 0,9-13 0,-5 5 275,-1 0-1,-1-2 0,-1 1 0,0-1 0,-1 0 0,-1-1 0,-1 0 1,0 0-1,2-22 0,-11 89 5154,5 38-3780,-1-20-1276,11 11-1726,-17-88 1471,0 0 0,-1 1 1,0-1-1,0 1 0,-10-10 0,11 13 352,-1 1 1,1-1-1,1 0 1,-1-1-1,1 1 0,0-1 1,1 0-1,0 0 1,0 0-1,0 0 1,1 0-1,-1-13 1,4 21-265,-1-1 0,1 0 1,0 0-1,0 1 0,0-1 1,0 1-1,0-1 1,0 1-1,-1-1 0,1 1 1,0-1-1,0 1 0,1 0 1,-1 0-1,0-1 1,0 1-1,0 0 0,0 0 1,0 0-1,0 0 0,0 0 1,1 1-1,37-1-377,-29 0 208,4 0-475,34-1-5711,-8-4-5875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1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9 16932,'15'-8'1814,"-7"10"185,-7 0-1709,-1 1-1,1-1 1,-1 0-1,1 1 1,-1-1-1,0 0 1,0 1-1,0-1 0,0 4 1,0 4-97,0 34 448,3 145 740,0-144-1553,2 0 0,12 52 0,7-27-2469,-23-69 1988</inkml:trace>
  <inkml:trace contextRef="#ctx0" brushRef="#br0" timeOffset="1">1 301 20540,'0'-4'1961,"1"3"-1305,3 1-296,11 0 976,3 0-303,9 0-625,2 1-400,4 5 816,-1-5-752,2 6-8,-2-1 16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5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0 17489,'-1'13'1295,"0"-1"1,0 0 0,-1 0-1,-6 20 1,-27 54 306,-62 86-3738,85-154 2074,6-10-3128,-5-6-5578,2-2 1006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5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13837,'0'0'4853,"-2"10"-4159,-12 68 1094,3-28-357,3 0-1,-2 62 1,10-111-1422,1-1-1,-1 1 1,0-1 0,1 1-1,-1-1 1,1 1-1,-1-1 1,1 0 0,-1 1-1,1-1 1,-1 0 0,1 1-1,-1-1 1,1 0 0,0 1-1,-1-1 1,1 0-1,-1 0 1,1 0 0,0 0-1,-1 0 1,1 0 0,-1 0-1,1 0 1,0 0-1,-1 0 1,1 0 0,0 0-1,0 0 1,22-3 250,-4-5-232,0 0-1,-1-1 1,-1-1 0,1 0 0,18-16 0,-9 7-679,17-13-2215,-2-1-3550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6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65 14606,'0'0'10271,"3"8"-10223,2 22 119,0 0 0,-2 0 0,-2 60 0,-1-79-40,0-11-97,0 1-1,0-1 1,0 1-1,1-1 1,-1 1-1,0-1 1,1 1-1,-1-1 1,0 1-1,1-1 1,-1 1-1,0-1 1,1 0-1,-1 1 1,1-1-1,-1 0 1,1 1-1,-1-1 1,0 0-1,1 0 1,0 1-1,-1-1 1,1 0-1,-1 0 1,1 0-1,-1 0 1,1 0-1,-1 0 1,1 0-1,-1 0 1,1 0-1,0 0 0,-1 0 1,1 0-1,-1 0 1,1 0-1,-1 0 1,1 0-1,-1-1 1,1 1-1,-1 0 1,2-1-1,25-11 1212,9-18-758,-1-1 0,-2-2 0,52-67 0,-33 37-2585,-51 62 142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6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69 11755,'0'0'5552,"2"-8"-2707,2-1-2101,-2 5-480,-1 1 0,0-1-1,0 1 1,0-1 0,0 0 0,0 1-1,-1-1 1,1-7 0,-2 10-209,1 1 1,0-1-1,-1 0 0,1 0 1,-1 1-1,1-1 0,-1 0 1,1 1-1,-1-1 0,0 1 1,1-1-1,-1 1 0,0-1 0,1 1 1,-1-1-1,0 1 0,0 0 1,1-1-1,-1 1 0,0 0 1,0 0-1,0-1 0,1 1 1,-1 0-1,0 0 0,0 0 1,0 0-1,0 0 0,1 0 1,-1 0-1,0 1 0,0-1 1,0 0-1,1 0 0,-1 1 1,0-1-1,0 0 0,-1 2 1,-33 11-217,28-7 177,1 0 0,0 1 0,0 0 0,-9 12 1,14-16-9,-1-1 0,0 1 0,1-1 0,-1 1 0,1-1 0,0 1 0,0 0 0,0 0 1,0 0-1,1 0 0,-1 0 0,1 0 0,0 0 0,0 0 0,0-1 0,0 1 0,0 0 0,1 4 0,0-6-3,-1 0-1,1 0 0,0-1 0,0 1 0,0 0 0,0 0 1,0 0-1,0-1 0,0 1 0,0 0 0,0-1 0,0 1 0,0-1 1,0 1-1,1-1 0,-1 0 0,0 1 0,0-1 0,0 0 1,1 0-1,-1 0 0,2 0 0,35 0 171,-26-1-18,6 2-25,35-2-48,-50 1-63,0 0 0,0-1 1,0 1-1,0-1 0,0 0 0,0 1 0,0-2 0,0 1 0,0 0 0,0-1 0,-1 1 1,6-4-1,-7 3 46,-1 1 1,1-1-1,0 0 1,-1 1-1,1-1 1,-1 0 0,0 0-1,0 1 1,1-1-1,-1 0 1,0 0-1,0 0 1,-1 1 0,1-1-1,0 0 1,-1 0-1,1 1 1,-1-1-1,1 0 1,-1 1 0,0-1-1,-1-2 1,-23-35 235,22 38-2533,5 6 1019,8 9-531,11 0-2464,-4-8-2377,-4-4-1590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7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19 13677,'0'0'11275,"-1"10"-11185,-33 157 183,34-167-240,0 0 1,0 0 0,0 0-1,0 0 1,0 0 0,0 0-1,0 0 1,1 0 0,-1 0-1,0 0 1,0 0 0,0 0-1,0 0 1,0 0 0,0 1-1,0-1 1,0 0 0,0 0-1,0 0 1,1 0 0,-1 0-1,0 0 1,0 0 0,0 0-1,0 0 1,0 0 0,0 0 0,0 0-1,0 1 1,0-1 0,0 0-1,0 0 1,10-20 524,9-31-161,-17 42-376,1-4-41,0 1 0,-1 0 0,1-18 0,-3 32-45,1 0 0,-1-1 0,0 1-1,1-1 1,0 1 0,-1-1 0,1 1 0,0-1 0,0 1 0,0-1 0,0 0 0,0 1 0,0-1-1,0 0 1,0 0 0,1 0 0,-1 0 0,0 0 0,1 0 0,-1 0 0,1 0 0,-1-1 0,1 1 0,-1 0-1,1-1 1,2 1 0,45 7 195,-43-8-115,-1-1 0,0 0 1,0 0-1,1 0 0,-1 0 1,0-1-1,0 0 0,0 0 1,0 0-1,0-1 0,-1 0 1,6-4-1,48-45 236,-46 40-237,-11 11-35,-6 26-353,-5 2 356,7-19 14,-1 0 0,1 0 0,1 0 0,-1 0 0,1 0 0,1 0 0,-1 1 0,1-1 0,1 1 0,0-1 1,0 1-1,2 8 0,-2-16-106,0 0 1,1 0 0,-1-1 0,0 1 0,1 0-1,0 0 1,-1-1 0,1 1 0,-1 0 0,1-1-1,0 1 1,-1 0 0,1-1 0,0 1 0,0-1-1,-1 1 1,1-1 0,0 1 0,0-1-1,0 0 1,0 1 0,0-1 0,0 0 0,1 0-1,14-2-7281,-5-7-2223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7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8200,'0'0'11531,"11"54"-14222,-7-41-2370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8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4 10346,'0'0'10399,"-9"-1"-9983,7 0-407,-1 1-1,1-1 1,-1 1-1,0 0 1,0 0-1,1 0 1,-1 0-1,0 0 0,1 1 1,-1-1-1,0 1 1,1 0-1,-1 0 1,1 0-1,-1 0 1,-3 2-1,2 1 58,1-1 0,0 0 0,0 1 0,0-1-1,0 1 1,1 0 0,0 0 0,-1 0 0,1 0 0,1 0 0,-3 7 0,3-10-46,1 0 0,-1 1 0,1-1 0,-1 0 1,1 0-1,0 0 0,-1 0 0,1 1 0,0-1 1,0 0-1,0 0 0,0 1 0,0-1 0,0 0 1,0 0-1,0 0 0,0 1 0,1-1 0,-1 0 1,1 0-1,-1 0 0,1 0 0,-1 1 0,1-1 1,-1 0-1,2 1 0,0-1 19,-1 0 1,1 0-1,-1-1 0,1 1 1,0 0-1,0-1 1,-1 1-1,1-1 0,0 0 1,0 1-1,-1-1 0,1 0 1,0 0-1,0 0 1,3-1-1,6-1 65,0 0 1,0-1-1,0 0 1,18-8-1,4-5-86,-20 9-73,0 0-1,0 1 0,1 1 1,0 0-1,-1 1 0,2 0 1,28-3-1,-43 8 55,1 0 0,-1-1 0,1 1 0,-1 0 0,1 0 0,-1 0 0,0 0 0,1-1 0,-1 1 0,0 0 0,0 0 0,1 0 0,-1 0 0,0 0 0,0 0 0,0 0 0,0 0 0,0 0-1,0 0 1,-1 0 0,1 0 0,0-1 0,-1 3 0,-4 23 789,5-25-739,-1 0-1,1-1 1,0 1-1,-1 0 0,1-1 1,0 1-1,0 0 1,0-1-1,0 1 0,-1 0 1,1 0-1,0-1 1,0 1-1,0 0 0,0-1 1,1 1-1,-1 0 1,0 0-1,0-1 0,0 1 1,1 0-1,-1-1 1,0 1-1,0 0 0,1-1 1,-1 1-1,1-1 1,-1 1-1,1 0 0,-1-1 1,1 1-1,-1-1 0,1 1 1,0 0-1,1-1 11,0 1 0,0-1-1,1 0 1,-1 0-1,0 1 1,0-1 0,0-1-1,0 1 1,1 0 0,-1 0-1,4-2 1,63-24-5,-64 24-50,19-10-162,-17 8-47,-1 0 0,1 1-1,-1 0 1,1 0 0,0 0 0,0 1-1,0 0 1,0 1 0,1 0 0,-1 0-1,10 0 1,-15 19 424,-3 2-1053,4-13-2597,14-5-4673,-1-2 1607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8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14926,'0'0'11851,"-11"1"-11509,6-1-297,1 0 0,-1 1 0,1 0 0,-1 0 0,1 0 0,0 0 0,-1 0 0,1 1 0,0 0 0,0 0 0,0 0 0,0 0 0,0 1 0,0 0 0,1-1 0,-1 1 0,1 1 0,0-1 0,0 0 0,0 1 0,0 0 0,1-1 0,-1 1 0,1 0 0,0 0 1,0 1-1,0-1 0,1 0 0,-2 8 0,2-10-143,0 0 1,1 0-1,-1 1 1,1-1-1,-1 0 1,1 1 0,0-1-1,0 1 1,0-1-1,0 0 1,0 1-1,1-1 1,-1 1-1,1-1 1,0 0 0,-1 1-1,1-1 1,0 0-1,0 0 1,0 0-1,1 0 1,-1 0 0,1 0-1,-1 0 1,1 0-1,-1 0 1,1-1-1,0 1 1,0-1 0,2 2-1,0-1-500,0 0-1,1-1 1,-1 1 0,1-1 0,-1 0-1,1-1 1,-1 1 0,1-1-1,0 0 1,-1 0 0,1 0 0,-1-1-1,1 1 1,-1-1 0,7-2-1,11-8-3479,5-5-1378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48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 7623,'0'0'15567,"5"4"-14579,-1-1-836,1 1 0,0-1 0,0 0 0,0-1 0,0 1 0,1-1 0,-1 0 0,1 0 0,-1-1 0,1 0 1,0 0-1,0 0 0,-1-1 0,1 1 0,0-1 0,0-1 0,0 1 0,-1-1 0,1 0 0,10-3 1,-6 1-56,-1 1 0,1-1 0,0-1 0,-1 1 1,0-2-1,0 1 0,0-1 0,-1-1 0,1 0 1,-1 0-1,-1 0 0,9-9 0,-15 14-79,-1 1 0,1-1 1,0 0-1,0 1 0,-1-1 0,1 0 0,-1 0 1,1 0-1,-1 1 0,1-1 0,-1 0 0,1 0 0,-1 0 1,0 0-1,0 0 0,1 0 0,-1 0 0,0 0 1,0 0-1,0 0 0,0 0 0,0 0 0,0 0 0,0 0 1,0 0-1,-1 0 0,1 0 0,0 0 0,-1-1 1,0 1-21,-1 0 1,1 0 0,0 0 0,-1 0 0,1 0 0,-1 0 0,1 0 0,-1 1-1,0-1 1,1 0 0,-1 1 0,0 0 0,1-1 0,-4 1 0,-60 0-298,60 1 303,-1 0 0,1 1 0,0-1 0,-1 1 0,1 0 0,0 0 0,0 1 0,0-1 0,0 1 0,1 1 1,-1-1-1,1 0 0,-1 1 0,1 0 0,1 0 0,-1 0 0,0 1 0,1-1 0,0 1 0,0 0 0,-2 5 1,3-6-48,1-1 1,-1 1 0,1 0 0,0-1 0,0 1 0,1 0-1,-1 0 1,1 0 0,0 0 0,0 0 0,0 0 0,1 0-1,-1 0 1,1-1 0,0 1 0,0 0 0,0 0 0,0 0-1,1-1 1,0 1 0,-1-1 0,1 1 0,1-1 0,-1 0-1,0 0 1,1 0 0,0 0 0,-1 0 0,1-1 0,4 3-1,-2-1-741,-1-1 0,1 1 0,1-1 0,-1-1 0,0 1 0,1-1-1,-1 0 1,10 2 0,19 0-8051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3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2411 383 2659,'5'-4'762,"0"-1"0,0 0 0,0-1 0,-1 1 0,0-1 1,0 0-1,4-8 0,-6 10-566,0 1 1,-1 0-1,1-1 1,-1 1-1,0-1 1,0 0-1,0 1 1,-1-1-1,1 0 1,-1 1-1,0-1 0,0 0 1,0 0-1,-1 1 1,0-6-1,0 7-72,0 0 0,0 1 1,-1 0-1,1-1 0,0 1 0,0 0 0,-1-1 0,1 1 0,-1 0 0,1 0 1,-1 0-1,0 0 0,1 1 0,-1-1 0,0 0 0,-3 0 0,-35-10 176,30 9-153,-211-62 280,131 34 168,-96-17 1,62 24-55,-232-39 968,295 56-1463,0 3 1,1 3-1,-1 2 1,0 3-1,0 2 1,-114 30-1,106-19-45,1 3 0,0 4 0,2 2 0,1 3-1,2 2 1,-84 58 0,118-68-7,2 0 1,1 2 0,1 1-1,1 1 1,1 1 0,1 1-1,2 0 1,0 2 0,2 0-1,2 2 1,1 0 0,1 0-1,-10 37 1,20-52-13,0 0 1,1 0-1,0 1 1,1-1-1,2 1 0,0-1 1,4 36-1,-3-44 15,2 0-1,-1 0 1,1-1 0,0 1-1,1 0 1,0-1 0,0 0-1,1 0 1,0 0 0,0-1-1,1 0 1,0 0 0,0 0 0,1-1-1,0 1 1,14 9 0,1-3-2,0-1 1,1 0-1,0-2 1,1-1-1,33 9 1,132 22-18,-81-19 17,42 13-224,-37-6-367,1-5 0,228 16-1,-240-40 773,0-5-1,0-5 1,161-36-1,-112 7 184,245-98 0,-328 109-297,105-60-1,-150 75-35,0-1 0,-1-2 0,0 0 0,-1-1 0,-2-1 0,1-1 0,27-37 0,-42 49-9,0-1-1,0 1 1,0-1 0,-1 0-1,0 0 1,-1 0 0,0 0-1,-1-1 1,0 1 0,0-1-1,-1 0 1,0 1-1,0-1 1,-3-19 0,1 20 36,-1 1 0,0 0 0,-1 1 0,0-1 1,0 0-1,0 1 0,-1-1 0,-1 1 0,1 0 0,-1 0 1,0 1-1,0 0 0,-1 0 0,0 0 0,0 0 0,0 1 1,-13-8-1,-8-2 77,-1 2 0,-1 0 0,1 2 1,-2 2-1,1 0 0,-2 2 0,-32-4 1,-70-18-1867,130 28 1420,-21-8-1667,10 0-2674,6 0-4840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11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27 15123,'-12'-22'2831,"6"18"-1536,7 17 295,7 26-27,2 1-1,18 43 1,37 74-498,-45-112-666,3-1 0,44 66 0,-49-85-988,2 0 0,0-2 0,2 0 1,0-1-1,31 22 0,-57-47 13,2-2-227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4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29 4452,'11'-23'9050,"-10"17"-5434,-7 15-2770,-26 49 650,-42 106 1,46-97-1079,-133 269 57,161-335-600,-22 27-3255,21-28 2876,0 1 0,0 0 0,0-1 0,0 1 0,0-1 0,0 1 0,-1-1 0,1 0 0,0 1 0,0-1 0,0 0 0,-1 0 0,1 0 0,0 0 0,0 0 0,-1 0 0,-1-1 0,-10-3-7360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4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30 145 9577,'0'0'2162,"-5"9"-635,1-1-1166,0-1 1,1 1-1,0 0 1,0 1-1,1-1 0,-2 12 1,4-17-234,-1-1 0,1 1 0,0 0 0,0-1 0,0 1 1,0 0-1,1-1 0,-1 1 0,1-1 0,-1 1 0,1-1 0,0 1 1,0-1-1,0 1 0,0-1 0,1 0 0,-1 0 0,0 1 0,1-1 1,0 0-1,-1 0 0,1 0 0,0-1 0,0 1 0,0 0 0,1-1 1,-1 1-1,0-1 0,4 2 0,3 0 157,1 0 0,-1-1 0,0 0 0,1 0 1,0-1-1,-1-1 0,1 1 0,0-1 0,-1-1 0,1 0 0,0 0 1,-1-1-1,1-1 0,-1 1 0,0-1 0,0-1 0,0 0 0,16-9 1,10-8-6,-2-1 1,0-2-1,32-30 0,-62 52-374,15-13-794,32-35 0,-45 44-665,0-1 1,-1 1 0,0-1 0,0 1 0,5-15 0,0-7-10529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5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120 361 8616,'0'0'2018,"7"-10"299,0-1-1899,31-50 3976,-35 56-3887,-1 0 0,0-1 0,0 1 0,0-1 0,-1 1 0,0-1 0,0 0 0,0 1 0,-1-1 0,0 0 0,0-9 0,0 14-469,-1 0 1,1 0-1,0 0 1,0 0 0,-1 0-1,1 0 1,0 0 0,-1 1-1,1-1 1,-1 0-1,1 0 1,-1 0 0,1 1-1,-1-1 1,0 0-1,1 0 1,-1 1 0,0-1-1,0 1 1,1-1 0,-1 0-1,0 1 1,0 0-1,0-1 1,0 1 0,0-1-1,-1 1 1,0 0-21,-1-1 1,0 1-1,0 0 1,0 0-1,1 0 1,-1 1-1,0-1 0,0 1 1,-4 1-1,0 0-39,0 0-1,1 1 1,-1 0 0,0 1-1,1 0 1,-10 6-1,-40 51 36,54-58-20,-1 0 1,1 1-1,-1-1 1,1 1-1,0 0 1,0 0-1,1 0 1,-1 0-1,1 0 1,0 0-1,0 0 1,0 0-1,0 1 1,1-1-1,0 0 1,0 7-1,1-10 0,0 0 1,-1-1-1,1 1 0,0 0 0,0-1 0,-1 1 1,1-1-1,0 1 0,0-1 0,0 1 0,0-1 1,0 0-1,0 1 0,0-1 0,0 0 0,0 0 1,0 0-1,0 0 0,0 0 0,0 0 1,0 0-1,0 0 0,0 0 0,-1 0 0,3-1 1,27-5 145,-14 0 47,0-2 0,0 0 1,0-1-1,-1-1 1,-1 0-1,1-1 1,19-21-1,3-5 654,42-56 0,-65 75-694,-5 7-111,0 1 0,-1-1-1,0-1 1,0 0 0,-2 0-1,1 0 1,4-14 0,-20 32-27,1 1 1,-1 1 0,2 0 0,-1 0 0,-6 10-1,14-17-8,-44 72 57,41-68-64,1 0 0,0 0 0,0 0 0,0 0 0,1 1 0,-1-1-1,1 1 1,0-1 0,1 1 0,0-1 0,-1 1 0,2-1 0,0 7 0,-1-11 4,1 0 1,0 0 0,0-1-1,-1 1 1,1 0 0,0 0 0,0 0-1,0-1 1,0 1 0,0 0-1,0-1 1,0 1 0,0-1 0,0 1-1,1-1 1,-1 0 0,0 1-1,0-1 1,0 0 0,0 0-1,1 0 1,-1 0 0,0 0 0,0 0-1,0 0 1,1 0 0,-1 0-1,0-1 1,0 1 0,0 0-1,1-1 1,2 0 22,0 0-1,0 0 1,0 0 0,-1 0-1,1-1 1,-1 1 0,1-1-1,5-4 1,35-54 128,-41 122-1296,-3-60 1138,0-1 1,0 1 0,0 0-1,1-1 1,-1 1 0,0 0 0,1 0-1,-1-1 1,1 1 0,0-1-1,-1 1 1,1-1 0,0 1 0,0-1-1,0 1 1,0-1 0,0 1-1,1-1 1,-1 0 0,0 0 0,0 0-1,3 1 1,-1 0 13,0 0 0,1-1 0,-1 1 0,1-1 0,-1 0 0,1 0 0,0-1 0,-1 1-1,1-1 1,4 1 0,2-1 57,1-1 1,-1 0-1,1 0 0,-1-1 0,0 0 0,19-7 0,-17 4-20,-1 0-1,1-1 0,-1-1 0,0 1 0,0-2 1,-1 1-1,0-1 0,0-1 0,-1 0 0,0 0 0,-1-1 1,0 0-1,7-12 0,-15 22-39,0 0 1,0 0-1,0-1 0,0 1 0,0 0 1,-1 0-1,1 0 0,0-1 1,0 1-1,0 0 0,0 0 0,0 0 1,0 0-1,0-1 0,-1 1 1,1 0-1,0 0 0,0 0 1,0 0-1,0 0 0,-1 0 0,1 0 1,0-1-1,0 1 0,0 0 1,0 0-1,-1 0 0,1 0 0,0 0 1,0 0-1,0 0 0,-1 0 1,1 0-1,0 0 0,0 0 0,0 0 1,-1 0-1,1 0 0,0 0 1,0 0-1,0 0 0,-1 0 1,1 1-1,0-1 0,0 0 0,0 0 1,0 0-1,-1 0 0,1 0 1,0 0-1,0 1 0,0-1 0,0 0 1,-14 5-79,7-1 87,1 1-1,0 0 1,0 0 0,0 1-1,1 0 1,-1 0 0,1 0-1,1 0 1,-1 1 0,1 0-1,0 0 1,1 0 0,0 0 0,0 0-1,-3 14 1,6-20-11,0 0 0,-1 0 0,2 0 0,-1 1 1,0-1-1,0 0 0,0 0 0,0 0 0,1 0 0,-1 0 1,0 0-1,1 0 0,-1 0 0,1-1 0,-1 1 0,1 0 0,-1 0 1,1 0-1,0 0 0,-1-1 0,1 1 0,0 0 0,0 0 0,0-1 1,1 2-1,32 8 63,-23-8-60,0-2-1,1 1 1,-1-2-1,13-1 1,-22 1-134,1 1 0,-1-1 0,1 0 0,-1 0 0,0 0 0,1 0 0,-1 0 0,0-1 0,0 1 0,0-1 0,0 1 0,2-3 0,18-26-5303,-10 3-2590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6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18610,'0'0'9096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6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28 8296,'0'0'15978,"-1"11"-15711,-3 27-130,-3 0 1,-1 0 0,-2-1-1,-21 52 1,-10 40 54,99-231-2065,-46 79 1482,-2-1 0,0-1 0,-2 1-1,0-1 1,-2-1 0,-1 1 0,4-52 0,-25 127 1283,16-44-836,-3 15 224,1-1 1,0 25-1,2-41-218,0 1-1,0-1 1,1 0-1,-1 0 0,1 1 1,0-1-1,0 0 0,0 0 1,1 0-1,0 0 0,-1 0 1,2-1-1,-1 1 0,0 0 1,1-1-1,-1 1 0,5 3 1,-4-5 24,0 0 0,0-1 0,0 0-1,0 1 1,0-1 0,0 0 0,0-1 0,0 1 0,0 0 0,0-1 0,1 0 0,-1 0 0,0 0 0,0 0 0,1 0 0,-1-1-1,0 1 1,0-1 0,0 0 0,0 0 0,0 0 0,0 0 0,0-1 0,0 1 0,0-1 0,0 0 0,-1 1 0,1-1 0,-1-1-1,5-3 1,3-3 204,0-1-1,-1 0 0,0 0 0,-1-1 0,14-23 1,-17 24-221,0-1 0,-1 1 0,-1-1 0,0 0-1,0 1 1,-1-2 0,0 1 0,-1 0 0,0 0 0,-1 0 0,0-1 0,-3-16 0,-3 12 103,-3 15-2456,8 2 1986,0-1 1,0 1 0,1 0-1,-1 0 1,0 0-1,0 0 1,1 1-1,-1-1 1,0 0 0,1 0-1,0 0 1,-1 0-1,1 1 1,-1-1 0,1 0-1,0 0 1,0 1-1,0-1 1,0 2-1,0 38-7517,0-19 1489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7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42 9993,'0'0'11958,"-10"-6"-11696,-32-15-107,41 21-141,-1 0 0,1 0 0,0 0 0,-1 0 0,1 1 1,0-1-1,-1 0 0,1 1 0,0-1 0,0 1 0,-1-1 0,1 1 1,0 0-1,0 0 0,0-1 0,0 1 0,0 0 0,0 0 0,0 0 0,0 0 1,0 0-1,0 0 0,1 0 0,-1 0 0,0 1 0,1-1 0,-1 0 0,1 0 1,-1 1-1,0 1 0,-11 39 290,11-38-271,0 3-7,0 0 1,0 0-1,0 1 1,1-1 0,1 12-1,-1-17 0,0-1 1,0 0-1,1 0 0,-1 0 0,1 0 0,-1 0 1,1 0-1,-1 0 0,1 0 0,-1 0 0,1 0 1,0 0-1,0 0 0,-1 0 0,1-1 0,0 1 1,0 0-1,0 0 0,0-1 0,0 1 1,0-1-1,0 1 0,0-1 0,0 1 0,0-1 1,0 0-1,0 1 0,0-1 0,1 0 0,-1 0 1,0 0-1,0 0 0,0 0 0,0 0 0,0 0 1,1 0-1,-1 0 0,0-1 0,0 1 0,0 0 1,0-1-1,0 1 0,1-2 0,3 1 89,-1-1 0,0 0-1,0 0 1,0-1 0,0 1-1,0-1 1,-1 0 0,1 0 0,-1 0-1,0-1 1,4-4 0,32-49 753,-23 33-326,-14 20-500,1 0 0,0 0-1,0 0 1,0 1 0,0-1 0,1 1 0,0 0 0,-1 0 0,1 0 0,5-3 0,-7 6-49,0 0 1,-1-1 0,1 1-1,-1 0 1,1 0 0,-1 0-1,1 0 1,0 0 0,-1 0-1,1 0 1,-1 0 0,1 0-1,-1 1 1,1-1 0,-1 1-1,1-1 1,-1 1 0,1 0-1,-1 0 1,0 0 0,1-1-1,-1 1 1,0 0 0,0 0-1,0 1 1,1-1 0,-1 0-1,0 0 1,-1 0 0,1 1-1,0-1 1,0 1 0,0 1-1,5 6 4,-5-5 2,1-1-1,-1 0 0,1 0 1,0 0-1,0 0 1,0-1-1,0 1 0,0 0 1,0-1-1,1 0 1,-1 1-1,1-1 0,0 0 1,0 0-1,0 0 1,0-1-1,0 1 0,0-1 1,0 0-1,0 0 1,1 0-1,-1 0 0,0 0 1,1-1-1,-1 1 1,1-1-1,4 0 0,50-4-36,19 1-46,-76 3 81,-1 0 0,1 0 0,-1 0 1,0 0-1,1 0 0,-1 0 1,1 0-1,-1 0 0,1 1 0,-1-1 1,0 0-1,1 0 0,-1 0 1,1 1-1,-1-1 0,0 0 1,1 1-1,-1-1 0,0 0 0,0 1 1,1-1-1,-1 0 0,0 1 1,0-1-1,1 1 0,-1-1 1,0 0-1,0 1 0,0-1 0,1 2 1,-1-2 0,0 1 0,0-1 0,0 1 0,0-1 0,0 0 0,1 1 0,-1-1-1,0 1 1,0-1 0,1 1 0,-1-1 0,0 0 0,1 1 0,-1-1 0,0 0 0,1 1 0,-1-1 0,1 0 0,-1 1 0,0-1 0,1 0 0,-1 0 0,1 0 0,-1 1 0,1-1 0,-1 0 0,1 0 0,-1 0 0,1 0 0,-1 0 0,1 0 0,-1 0 0,1 0 0,0 0 0,8-1-42,1 0 1,-1-1-1,1 0 0,-1 0 1,0-1-1,12-5 1,-12 4-14,0 1 1,0 0 0,0 0-1,1 1 1,-1 0 0,14 0-1,-23 3 40,1 0 0,-1 0-1,1 0 1,-1 0-1,1 0 1,-1 0-1,0 0 1,1 0 0,-1 0-1,0 0 1,0 0-1,0 0 1,0 1-1,0-1 1,0 0 0,0 0-1,0 0 1,0 0-1,-1 2 1,1-2 29,-1 1 0,1 0-1,0 0 1,0 0 0,0-1 0,0 1 0,0 0 0,1 0-1,-1 0 1,0-1 0,1 1 0,-1 0 0,1-1 0,1 4 0,2-4-26,0 1 1,0-1 0,0 1 0,0-1 0,0-1 0,0 1 0,1 0 0,-1-1 0,0 0 0,0 0 0,0 0 0,1-1 0,5 0 0,23-8-2603,-3-5-4451,-6 1-2472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8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114 200 12716,'0'0'8440,"-9"-2"-8216,6 1-159,-1 0 0,1 0 1,-1 1-1,1-1 0,-1 1 0,1 0 0,-1 0 0,0 1 0,1-1 1,-1 1-1,1 0 0,-1 0 0,1 0 0,0 0 0,-1 0 0,1 1 0,0-1 1,0 1-1,0 0 0,0 0 0,0 0 0,0 1 0,1-1 0,-1 1 0,1-1 1,-1 1-1,1 0 0,0 0 0,0 0 0,1 0 0,-1 0 0,0 0 0,1 1 1,-2 4-1,3-7-54,-1 0-1,1 0 1,0 0 0,0 0 0,-1 0 0,1 0 0,0 0 0,0 0 0,0 0-1,0 0 1,0 0 0,0 0 0,0 0 0,0-1 0,0 1 0,1 0-1,-1 0 1,0 0 0,1 0 0,-1 0 0,0 0 0,1 0 0,-1 0 0,1-1-1,0 1 1,-1 0 0,1 0 0,0-1 0,-1 1 0,1 0 0,1 0-1,1 0 16,-1 0-1,1 0 1,0 0-1,-1-1 1,1 1-1,0-1 0,0 1 1,0-1-1,-1 0 1,1 0-1,3-1 1,6-1 65,-1 0 1,1 0-1,-1-1 1,19-8-1,4-10-252,46-37 1,-60 44-2562,-23 17 2834,1 0-1,-1 1 1,1-1 0,-1 0-1,1 1 1,0 0-1,1-1 1,-1 1 0,0 0-1,1 0 1,-2 7-1,3-10-89,0 0 0,0 1 0,0-1-1,0 0 1,1 0 0,-1 1 0,0-1-1,0 0 1,1 0 0,-1 0 0,1 0-1,-1 1 1,1-1 0,-1 0 0,1 0-1,0 0 1,-1 0 0,1 0-1,0 0 1,0-1 0,0 1 0,0 0-1,0 0 1,0 0 0,0-1 0,0 1-1,0-1 1,0 1 0,0-1 0,0 1-1,0-1 1,0 1 0,1-1 0,-1 0-1,0 0 1,0 0 0,0 0 0,1 0-1,-1 0 1,0 0 0,0 0 0,2 0-1,8-1 82,0 0 1,0-1-1,1 0 0,-2-1 0,1 0 0,0-1 0,-1 0 0,1-1 0,-1 0 0,0 0 0,-1-1 0,1 0 0,14-14 0,-14 13-211,-2-1 0,1 0 0,-1-1 0,-1 0 0,1 0 0,-2 0 0,1-1 0,-1 0 0,-1 0 0,0-1 0,0 0 0,-1 1 0,4-16 0,-7 24 83,-1 1 0,1-1 0,-1 0 0,0 1 0,0-1 0,1 0-1,-1 0 1,0 1 0,0-1 0,-1 0 0,1 1 0,0-1 0,0 0 0,-1 1 0,1-1 0,-1 0 0,0 1 0,1-1-1,-1 1 1,0-1 0,0 1 0,-1-2 0,1 3 28,0-1 1,0 1-1,-1-1 0,1 1 1,0-1-1,-1 1 0,1 0 0,0 0 1,-1 0-1,1 0 0,0 0 0,-1 0 1,1 0-1,0 0 0,0 1 0,-1-1 1,1 0-1,0 1 0,-1-1 0,1 1 1,-1 0-1,-6 3 109,0 0 0,1 1 0,-1 0-1,1 0 1,0 1 0,1 0 0,-7 7 0,6-4 48,1 0-1,0 0 1,1 1 0,0 0 0,0 0 0,1 0-1,0 1 1,1-1 0,0 1 0,-1 12 0,3-17-291,1 1 0,0-1 0,0 0 0,0 1 0,0-1 1,1 0-1,0 1 0,4 9 0,-4-13-315,0 1 0,1-1-1,0 1 1,0-1 0,0 0 0,0 1 0,1-1-1,-1 0 1,1 0 0,0-1 0,-1 1 0,1-1 0,1 1-1,5 3 1,14 3-8506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9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9289,'0'0'16752,"1"7"-16779,1 7 20,-2-12 11,0 0 0,0-1 0,0 1 0,0 0 0,0 0 0,0-1 0,0 1 1,0 0-1,1-1 0,-1 1 0,1 0 0,-1-1 0,1 1 0,0-1 0,-1 1 0,1-1 0,0 1 0,0-1 1,0 1-1,0-1 0,0 0 0,1 0 0,-1 1 0,0-1 0,0 0 0,1 0 0,-1 0 0,1-1 0,-1 1 0,1 0 1,-1 0-1,1-1 0,0 1 0,-1-1 0,1 1 0,2-1 0,4 0 48,0-1 0,0 0 0,0-1 1,0 0-1,0 0 0,0-1 0,0 0 0,-1 0 0,1-1 0,-1 0 0,0 0 0,0-1 1,-1 1-1,1-1 0,-1-1 0,0 0 0,0 0 0,-1 0 0,0 0 0,7-11 0,-17 53-677,4-35 625,1 0 0,0 0 0,0 1 0,0-1 0,1 0-1,-1 0 1,0 1 0,0-1 0,1 0 0,-1 0 0,1 1 0,-1-1 0,1 0-1,-1 0 1,1 0 0,0 0 0,0 0 0,-1 0 0,1 0 0,0 0-1,0 0 1,0 0 0,0 0 0,0-1 0,0 1 0,0 0 0,0-1 0,0 1-1,1-1 1,-1 1 0,0-1 0,0 1 0,1-1 0,-1 0 0,1 1 0,3-1 25,0-1 1,-1 1 0,1-1 0,0 1 0,-1-1 0,1-1 0,-1 1-1,0-1 1,1 1 0,-1-1 0,0 0 0,0-1 0,0 1 0,0-1-1,0 0 1,-1 0 0,1 0 0,-1 0 0,0-1 0,0 1 0,5-8 0,-6 8-226,0 0 0,-1-1 0,1 1 1,-1 0-1,0-1 0,0 1 0,0-1 1,0 0-1,-1 1 0,1-7 0,-1 9 183,0 1-1,-1-1 1,1 1-1,0 0 1,-1-1-1,1 1 0,0 0 1,-1 0-1,1-1 1,0 1-1,-1 0 1,1 0-1,-1-1 1,1 1-1,0 0 0,-1 0 1,1 0-1,-1 0 1,1 0-1,-1 0 1,1 0-1,-1 0 1,1 0-1,0 0 0,-1 0 1,1 0-1,-1 0 1,1 0-1,-1 0 1,1 0-1,-1 0 1,1 0-1,0 1 0,-1-1 1,1 0-1,-1 0 1,1 1-1,0-1 1,-1 0-1,1 0 1,0 1-1,-1-1 0,1 1 1,-21 12-81,20-12 97,0 0 0,0 1 0,-1-1 0,1 0 0,0 1 0,0-1 0,0 1-1,0-1 1,0 1 0,1 0 0,-1-1 0,0 1 0,1 0 0,-1-1 0,1 1 0,0 0 0,-1 0 0,1 0 0,0-1-1,0 1 1,0 0 0,1 0 0,-1 0 0,0-1 0,1 1 0,-1 0 0,1 0 0,-1-1 0,1 1 0,0 0-1,0-1 1,-1 1 0,1-1 0,1 1 0,-1-1 0,0 1 0,0-1 0,0 0 0,1 0 0,-1 1 0,1-1 0,-1 0-1,1 0 1,-1 0 0,1-1 0,-1 1 0,1 0 0,0-1 0,0 1 0,-1-1 0,1 1 0,0-1 0,0 0 0,-1 0-1,1 0 1,0 0 0,0 0 0,3 0 0,6-1 16,1 0 0,-1-1 0,0 0 0,0-1 0,15-5 0,-15 4-55,0 0 0,0 1 1,1 1-1,-1 0 0,17-1 0,-26 3-423,0 0 1,0 0-1,1 0 0,-1-1 1,0 1-1,0-1 1,0 1-1,0-1 1,0 0-1,0 0 1,0 0-1,0 0 1,3-2-1,7-6-4224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39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15278,'0'0'3940,"-3"9"-2093,-12 37-1137,2 1 0,3 0 0,-7 65 1,5-28-568,8-52-124,0 47 0,3-79-17,1 1 1,0-1-1,0 0 1,0 0-1,0 1 1,0-1-1,0 0 1,0 1-1,0-1 0,0 0 1,0 0-1,0 1 1,0-1-1,0 0 1,0 1-1,0-1 1,0 0-1,0 0 1,0 1-1,0-1 1,0 0-1,0 1 1,1-1-1,-1 0 0,0 0 1,0 0-1,0 1 1,0-1-1,1 0 1,-1 0-1,0 1 1,0-1-1,1 0 1,-1 0-1,0 0 1,0 0-1,1 0 1,-1 1-1,0-1 0,0 0 1,1 0-1,-1 0 1,11-10 239,7-22 195,-13 10-460,-1 0 1,-1 0-1,-1 0 1,-1-41-1,49 116-548,-46-50 578,0 0-1,1-1 1,-1 1 0,0-1-1,1 0 1,-1-1-1,1 1 1,0-1-1,-1 0 1,1 0 0,0 0-1,0-1 1,0 0-1,0 1 1,-1-2-1,1 1 1,0-1 0,8-1-1,-10 1 6,0 0 0,0 0 0,-1 0 0,1 0-1,0-1 1,0 1 0,-1-1 0,1 0 0,-1 0 0,1 0-1,-1 0 1,0 0 0,0 0 0,0-1 0,0 1 0,0-1 0,0 1-1,-1-1 1,1 0 0,-1 0 0,0 1 0,0-1 0,0 0 0,0 0-1,0 0 1,-1 0 0,1-1 0,-1 1 0,0-4 0,0 7-13,0-1 1,0 1 0,0 0-1,0 0 1,0 0 0,0-1-1,0 1 1,0 0 0,0 0-1,0 0 1,0 0 0,0-1-1,0 1 1,0 0-1,0 0 1,0 0 0,0-1-1,0 1 1,0 0 0,0 0-1,0 0 1,0 0 0,0-1-1,0 1 1,0 0 0,-1 0-1,1 0 1,0 0 0,0 0-1,0-1 1,0 1 0,0 0-1,-1 0 1,1 0 0,0 0-1,0 0 1,0 0-1,0 0 1,-1 0 0,1 0-1,0 0 1,0 0 0,0 0-1,-1 0 1,1 0 0,0 0-1,0 0 1,0 0 0,-1 0-1,-9 7-22,-7 15 85,15-18-55,0-1-1,0 1 1,0-1-1,1 1 1,0-1-1,0 1 1,0 0-1,0 0 1,0-1-1,1 1 1,0 0-1,0 0 1,0 0-1,0 0 1,0-1-1,1 1 1,0 0-1,0 0 1,1 4-1,0-6-2,0 1 0,-1-1 0,1 0 0,0 1 0,1-1 0,-1 0 0,0 0 0,1 0 0,-1 0 0,1-1 0,-1 1 0,1-1 0,0 0 0,0 1 0,0-1 0,0-1 0,0 1 0,0 0 0,0-1 0,0 1 0,0-1 0,0 0 0,0 0 0,4 0 0,3-1-18,-1-1 0,1 1 0,0-1 1,-1-1-1,1 0 0,-1 0 0,0-1 1,0 0-1,-1-1 0,1 0 1,-1 0-1,0-1 0,0 0 0,-1 0 1,1-1-1,-2 0 0,1 0 0,-1-1 1,0 1-1,10-18 0,-41 77 551,24-50-545,0 1 0,0-1 0,0 0 1,1 1-1,-1-1 0,0 1 0,1-1 0,0 1 1,0 0-1,0-1 0,0 1 0,0-1 1,0 1-1,1-1 0,-1 1 0,1-1 1,-1 1-1,1-1 0,0 1 0,0-1 1,0 0-1,3 4 0,-3-5-198,0-1 0,0 1 0,0 0 0,0-1 1,1 1-1,-1-1 0,0 1 0,0-1 0,0 0 0,1 0 0,-1 1 0,0-1 0,0 0 1,1 0-1,-1 0 0,2-1 0,10-5-8401,-5-10-3538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0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18546,'0'0'3331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3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16796,'7'6'1520,"0"5"-1176,2 5-144,4 4 816,4 5-664,2 2-128,3 3-24,6 3-168,0 1-304,5-4-256,0-1 464,0-2-104,-4-7-64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11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20180,'16'3'1897,"-15"11"-1289,-2 6-280,-3 13 1216,1 8-688,1 7-487,-1 4-137,5 2-160,4-1-16,1-7-120,1-3-168,1-11-665,-3-6-191,-1-11 856,-3-6-192,-6-6-152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1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 6951,'0'0'13618,"-2"8"-13031,-6 18-198,-1-1-1,-1 0 1,-1 0-1,-20 32 1,18-36-277,1 0 0,1 1 0,1 0 1,1 1-1,1 0 0,2 0 0,-7 34 0,13-56-109,1 0-1,-1 1 1,0-1 0,0 0 0,1 1-1,-1-1 1,1 0 0,-1 1 0,1-1-1,0 0 1,0 0 0,-1 0-1,1 0 1,0 1 0,0-1 0,0 0-1,0-1 1,0 1 0,0 0-1,0 0 1,1 0 0,-1-1 0,0 1-1,0 0 1,1-1 0,-1 1-1,0-1 1,1 0 0,-1 1 0,0-1-1,1 0 1,-1 0 0,0 0 0,1 0-1,-1 0 1,1 0 0,2 0-1,5 0 35,1-1 0,0 0 0,0 0 0,13-3 0,-8-2-45,0 1-1,0-2 0,0 0 0,0-1 1,-1 0-1,-1-1 0,0 0 0,0-2 1,0 1-1,16-20 0,-23 23-322,-15 23 257,6-8 105,0-1 0,1 1 1,0 0-1,0 0 1,0 0-1,1 10 0,1-16-27,0-1 0,0 1 0,0-1 0,0 1 0,1 0 0,-1-1 0,1 1 0,-1-1 0,1 1 0,-1-1-1,1 1 1,0-1 0,0 0 0,0 1 0,0-1 0,0 0 0,0 0 0,0 0 0,0 0 0,0 0-1,1 0 1,-1 0 0,0 0 0,1 0 0,-1 0 0,1-1 0,-1 1 0,1 0 0,-1-1 0,1 0 0,-1 1-1,1-1 1,-1 0 0,1 0 0,0 0 0,-1 0 0,4 0 0,3 0 11,1 0 0,0 0-1,-1-1 1,1-1 0,-1 1 0,1-1 0,-1-1 0,0 0-1,8-3 1,6-5-1401,38-27 0,-58 37 1245,-1 0 116,1 1 0,-1 0 0,1 0 1,-1 1-1,0-1 0,1 0 1,-1 0-1,1 1 0,-1-1 1,1 1-1,-1-1 0,0 1 1,0 0-1,1-1 0,-1 1 0,0 0 1,0 0-1,0 0 0,1 0 1,-1 0-1,0 0 0,-1 0 1,3 2-1,29 20 361,-19-20-315,0-1 0,-1 0 0,1-1 0,0 0 0,25-2 0,29 1-1972,-66 1 1927,0 0 1,0 0 0,0 0 0,-1 0 0,1 0-1,0 0 1,-1 0 0,1 0 0,-1 0 0,1 0 0,-1 1-1,1-1 1,-1 0 0,0 0 0,0 0 0,1 1-1,-1-1 1,0 0 0,0 0 0,0 1 0,0-1-1,-1 2 1,-1 42 455,1-35-309,1 251 955,0-254-1083,-1 0-1,0 0 1,0-1 0,-1 1-1,1 0 1,-2-1-1,1 1 1,-1-1-1,1 0 1,-2 0 0,1 0-1,-8 10 1,8-13 113,1 0 1,-1 0 0,1 0 0,-1 0 0,0-1 0,0 1-1,-1-1 1,1 0 0,0 0 0,-1 0 0,1 0 0,-1 0-1,0-1 1,1 0 0,-1 0 0,0 0 0,0 0-1,0 0 1,0-1 0,0 0 0,0 0 0,0 0 0,-6-1-1,9 1-63,0-1-1,-1 1 1,1-1-1,0 0 0,0 0 1,-1 1-1,1-1 1,0 0-1,0 0 1,0 0-1,0 0 0,0 0 1,0 0-1,1-1 1,-1 1-1,0 0 0,1 0 1,-1-1-1,0 1 1,1 0-1,0-1 1,-1 1-1,1 0 0,0-1 1,-1-1-1,-1-40 278,2 37-267,-1-9-9,2-1 0,0 0 0,1 1-1,1-1 1,0 1 0,1 0-1,1 0 1,12-28 0,-13 36-166,0-1-1,1 1 1,0 1 0,0-1-1,0 0 1,1 1 0,0 0 0,0 1-1,1-1 1,0 1 0,0 1 0,0-1-1,0 1 1,1 0 0,-1 1 0,1-1-1,0 2 1,10-3 0,16-3-2982,4-3-2113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3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54 7079,'0'0'10164,"2"-8"-8018,6-37 1847,-33 81-1879,19-22-2129,-1 0 1,2 1-1,0-1 0,0 1 1,2 0-1,0 1 0,-2 26 1,5-41 13,0-1 1,0 1-1,0-1 1,0 1 0,0 0-1,0-1 1,0 1-1,0-1 1,0 1-1,1-1 1,-1 1 0,0-1-1,0 1 1,0-1-1,1 1 1,-1-1-1,0 1 1,1-1 0,-1 1-1,0-1 1,1 1-1,-1-1 1,1 0-1,-1 1 1,1-1 0,-1 0-1,1 1 1,-1-1-1,1 0 1,-1 0-1,1 1 1,-1-1 0,1 0-1,0 0 1,24-4 143,19-22 284,-29 13-287,-1-1 1,-1 0 0,0-1-1,-1 0 1,15-26-1,-28 43-151,-19 53-237,19-52 235,0 1-1,0-1 1,0 1 0,0-1 0,0 1 0,1 0 0,0 0 0,0-1-1,0 1 1,0 0 0,0-1 0,1 1 0,-1 0 0,1-1 0,2 7 0,-1-9 15,-1 0 1,1 0 0,-1 0 0,1 0 0,0 0 0,-1 0 0,1 0 0,0-1-1,0 1 1,-1-1 0,1 1 0,0-1 0,0 0 0,0 0 0,0 1 0,0-1-1,0-1 1,-1 1 0,1 0 0,4-1 0,-2 0 39,0 0 1,0 0-1,1 0 1,-1 0 0,0-1-1,0 1 1,0-1-1,4-3 1,4-7 254,-1 0 0,0-1 0,-1 0 0,14-24 0,-22 33-442,-2 6 140,-1-1 0,0 0 0,1 0 0,-1 0 0,1 1 0,-1-1 1,1 0-1,0 0 0,-1 1 0,1-1 0,0 0 0,0 1 0,0-1 0,0 0 1,0 1-1,0-1 0,0 0 0,1 0 0,-1 1 0,0-1 0,1 0 0,-1 0 1,1 1-1,1 1 0,-1-2 6,0-1 0,0 1 0,0-1 1,1 0-1,-1 1 0,0-1 0,1 0 0,-1 0 1,0 0-1,1 0 0,-1 0 0,0 0 0,1 0 1,-1 0-1,0-1 0,0 1 0,1 0 0,-1-1 1,2 0-1,7-3 19,-1 0 1,1-1 0,-1 0-1,15-11 1,-23 15-31,0 0 0,0 0-1,-1 0 1,1 0 0,0 0 0,0 1 0,0-1 0,0 0-1,0 1 1,0-1 0,0 0 0,0 1 0,0 0 0,0-1-1,0 1 1,1 0 0,-1-1 0,0 1 0,0 0 0,0 0-1,2 0 1,-2 19-500,-2-15 506,1 0 0,0-1 0,0 1 1,0 0-1,0-1 0,0 1 0,1 0 0,1 4 0,-1-6 4,1-1-1,0 1 1,0-1 0,-1 1-1,1-1 1,0 0-1,0 0 1,1 0 0,-1 0-1,0 0 1,0 0 0,0 0-1,1-1 1,-1 1-1,0-1 1,1 0 0,-1 0-1,0 0 1,1 0 0,2 0-1,50-3 31,-39 1-352,-6 1 504,1-1 1,0 0-1,-1 0 1,11-5-1,3-9-1856,-6-11-4188,-11 5-704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3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16496,'0'0'8968,"56"39"-10377,-39-25-2339,-2 2-2145,-2 0-2884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4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153 195 15887,'0'0'8013,"-11"1"-7912,3 0-74,0 1 0,0 0-1,0 0 1,0 1 0,1 0 0,-1 0-1,1 0 1,0 1 0,0 1-1,0-1 1,0 1 0,1 0-1,-1 0 1,2 1 0,-1 0-1,0 0 1,1 0 0,0 1 0,-5 9-1,10-15-24,-1-1 0,1 1 0,0-1 0,0 1 0,0-1 0,0 1 1,0-1-1,-1 1 0,1-1 0,0 1 0,0-1 0,0 1 0,0 0 0,1-1 0,-1 1 0,0-1 0,0 1 0,0-1 0,0 1 0,0-1 0,1 1 0,-1-1 0,0 1 0,0-1 0,1 1 0,-1-1 0,0 0 1,1 1-1,-1-1 0,1 1 0,-1-1 0,0 0 0,1 1 0,-1-1 0,1 0 0,-1 0 0,1 1 0,-1-1 0,1 0 0,-1 0 0,1 0 0,-1 0 0,1 0 0,-1 1 0,1-1 0,-1 0 0,1 0 0,-1 0 1,1 0-1,0 0 0,-1-1 0,1 1 0,-1 0 0,1 0 0,-1 0 0,1 0 0,-1-1 0,1 1 0,0 0 0,36-11 94,-23 4-87,-1-1 0,0-1-1,-1 0 1,0-1 0,-1 0 0,0-1 0,0 0-1,11-16 1,-1-2-17,-1-1-1,23-46 0,-42 72 11,2 1-42,-1-1 0,0 1 0,-1-1 0,1 0 0,0 0 0,-1 0 0,0 0 0,0 0 0,0 0 1,-1 0-1,0 0 0,1-5 0,-5 11 43,1 0 1,0 1-1,-1-1 1,1 0-1,0 1 1,1 0 0,-1-1-1,-4 7 1,2 0 73,-1 0 0,2 0 0,0 0 0,0 1 0,0 0 0,1 0 0,1 0 0,0 0 0,0 0 1,0 19-1,1-23-238,1-1 0,0 1 0,1-1 0,-1 1 0,1-1 1,0 0-1,1 1 0,-1-1 0,1 0 0,0 0 0,0 0 1,1 0-1,-1 0 0,1-1 0,0 1 0,0-1 0,1 1 0,-1-1 1,1 0-1,0-1 0,7 6 0,10 2-5583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4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8808,'0'0'12295,"-2"10"-10737,-4 11-892,1-6-305,0 0 0,2 0 0,-1 0 0,2 0-1,0 1 1,1-1 0,1 0 0,1 17-1,0-31-348,-1 0-1,1-1 0,0 1 0,0 0 1,-1-1-1,1 1 0,0-1 0,0 1 1,0-1-1,0 0 0,0 1 0,0-1 1,0 0-1,0 1 0,0-1 0,0 0 1,0 0-1,0 0 0,0 0 0,0 0 1,0 0-1,0 0 0,0 0 0,0-1 1,0 1-1,0 0 0,2-1 0,28-9 417,-17 2-365,-1-1 0,-1 0 0,22-20 0,17-13-59,-50 42-11,-1-1 0,0 1 0,1 0 0,-1 0 0,1-1 0,-1 1 0,1 0 0,-1 0 0,0 0 0,1-1 0,-1 1 0,1 0 0,-1 0 0,1 0 1,-1 0-1,1 0 0,-1 0 0,1 0 0,-1 0 0,1 0 0,-1 0 0,1 0 0,-1 0 0,1 1 0,-1-1 0,1 0 0,-1 0 0,1 0 0,-1 1 0,0-1 0,1 0 0,-1 1 0,1-1 1,-1 0-1,0 1 0,1-1 0,-1 0 0,0 1 0,0-1 0,1 1 0,-1-1 0,0 0 0,0 1 0,1-1 0,-1 1 0,0-1 0,0 1 0,0-1 0,0 1 0,0-1 0,0 1 0,0-1 0,0 1 1,0-1-1,0 1 0,0-1 0,0 2 0,0 40 64,-1-30-64,1-11 9,1-1-1,0 1 1,-1 0-1,1 0 0,-1-1 1,1 1-1,0-1 1,-1 1-1,1-1 1,0 1-1,0-1 0,0 1 1,-1-1-1,1 0 1,0 1-1,0-1 0,0 0 1,0 0-1,0 0 1,-1 0-1,1 0 0,0 1 1,0-2-1,0 1 1,0 0-1,0 0 1,0 0-1,0 0 0,-1 0 1,1-1-1,2 0 1,30-7 113,-6-9-79,-23 14-149,1 0 0,-1 0 0,1 0 0,0 0 0,0 1 0,0-1 0,0 1 0,0 1 0,0-1 0,7-1 0,-11 5 64,0-1-1,0 0 1,0 1-1,0-1 1,-1 1-1,1 0 1,-1-1-1,1 1 1,-1-1-1,1 1 1,-1 0-1,0-1 1,0 1-1,0 0 1,0-1-1,0 1 1,0 0-1,-1-1 1,1 1-1,-1 2 1,1-1-158,-1 0 0,1 0 1,0 0-1,0 1 0,0-1 0,1 0 0,-1 0 1,1 0-1,1 5 0,1-7-493,0 0-1,0 0 1,0 0 0,0 0 0,0 0-1,0-1 1,0 1 0,0-1-1,0 0 1,0 0 0,0 0-1,0 0 1,0-1 0,0 1-1,6-3 1,11-8-4468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5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6822,'0'0'11996,"-11"6"-10918,8-5-1103,-1 1 200,0 0-1,0 0 1,0 0 0,0 0 0,0 1 0,0-1 0,1 1-1,-1 0 1,1 1 0,0-1 0,0 0 0,0 1 0,0 0-1,1-1 1,-1 1 0,1 0 0,0 0 0,0 1 0,1-1-1,-1 0 1,1 1 0,0-1 0,0 1 0,0 5 0,0-9-169,1-1 1,0 1-1,0 0 1,0 0-1,0-1 1,0 1-1,0 0 1,0-1-1,0 1 1,0 0 0,1 0-1,-1-1 1,0 1-1,0 0 1,1-1-1,-1 1 1,0-1-1,1 1 1,-1 0-1,1-1 1,-1 1-1,0-1 1,1 1 0,-1-1-1,1 1 1,0-1-1,-1 1 1,1-1-1,-1 0 1,1 1-1,0-1 1,-1 0-1,1 1 1,0-1-1,0 0 1,2 0 18,-1 0 0,1 0 0,-1-1 0,0 1 0,1-1 0,-1 0 0,0 0 0,0 1 0,1-1-1,3-3 1,46-35-225,-36 29-1191,-9 12 373,-6 25-272,-1 4 420,1-30 578,0-1 0,0 1 0,0 0 1,0-1-1,0 1 0,0 0 1,0-1-1,0 1 0,1-1 1,-1 0-1,0 1 0,0-1 1,1 0-1,-1 0 0,0 0 1,0 0-1,1 0 0,-1 0 0,0 0 1,1 0-1,-1 0 0,0-1 1,0 1-1,2-1 0,14-6-3877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5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0 12172,'0'0'1718,"-11"12"-31,10-11-1654,-9 11 651,0 0 0,1 0-1,0 1 1,1 0 0,0 0 0,1 1 0,1 0 0,-7 21 0,3 12 690,-4 66 1,3-22-1188,10-83-189,2-29-31,5-52-52,-3 48 71,-3 25 12,0-1 0,0 1 0,0-1-1,1 1 1,-1-1 0,0 1 0,1-1-1,-1 1 1,1-1 0,-1 1 0,0-1-1,1 1 1,-1-1 0,1 1 0,-1 0 0,1-1-1,0 1 1,-1 0 0,1-1 0,-1 1-1,1 0 1,-1 0 0,1 0 0,0 0-1,-1-1 1,1 1 0,-1 0 0,1 0-1,0 0 1,-1 0 0,1 0 0,0 1 0,-1-1-1,1 0 1,-1 0 0,2 0 0,32 8-133,-17-4 101,-5-3 52,1-1-1,-1 1 0,0-2 1,1 0-1,-1 0 1,0-1-1,1-1 0,-1 0 1,-1-1-1,1 0 0,17-9 1,-21 9-10,0-1 0,0 0 0,0 0 0,-1-1 0,0 0 1,0 0-1,0-1 0,-1 0 0,0 0 0,-1 0 0,1-1 1,-1 0-1,-1 0 0,1 0 0,-1 0 0,3-11 0,-6 16-22,0-1 1,0 0-1,0 1 0,0-1 0,0 0 0,-1 0 0,0 1 0,1-1 0,-2 0 0,1 0 0,0 0 1,-1 0-1,-1-6 0,1 8-8,0 1 0,0-1 0,0 1 0,-1 0 0,1-1 0,0 1 0,-1 0 0,1 0 0,0-1 0,-1 1 0,1 0 0,-1 1 0,0-1 0,1 0 0,-1 0 0,0 1 0,0-1 0,1 1 0,-1-1 0,0 1 0,0 0 0,0 0 0,1 0 0,-1 0 0,0 0 0,0 0 0,0 0 0,-2 1 0,-2 1 61,1-1 0,-1 1 0,1 0 0,0 0 0,-1 0 1,1 1-1,0 0 0,0 0 0,1 0 0,-1 0 1,1 1-1,0 0 0,-8 8 0,4-3 196,1 0 0,0 1 0,0 0 0,1 0 1,-9 18-1,14-25-223,-1 1 0,0 0 0,1 0 0,0 0 0,0 0 1,0 1-1,0-1 0,0 0 0,1 0 0,0 0 0,0 1 0,0-1 0,1 0 1,-1 0-1,2 5 0,0-6-56,0 1 0,0 0 0,0-1 0,1 1 0,-1-1 0,1 0 1,0 0-1,0 0 0,0 0 0,0-1 0,0 1 0,1-1 0,-1 0 0,7 3 0,-2 1-574,0-1 0,0 1 0,-1 0 0,0 1 0,0 0 0,0 0 0,9 14 0,-7-10 16,-2-7-4673,-1-4-100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6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11499,'0'0'3139,"13"2"139,4 1-2278,20 4 638,0-2 0,64 0 1,-99-5-1622,0 0 1,0-1 0,0 1-1,0-1 1,0 0 0,0 1-1,0-1 1,0 0 0,0 0-1,-1 0 1,1 0 0,0-1-1,-1 1 1,1 0 0,-1-1-1,1 1 1,-1-1 0,0 0-1,0 1 1,1-1 0,-1 0-1,0 0 1,-1 0 0,1 1-1,0-1 1,0 0 0,-1 0 0,1 0-1,-1 0 1,0 0 0,0 0-1,1-1 1,-1 1 0,0 0-1,-1 0 1,1 0 0,0 0-1,-1 0 1,1 0 0,-1 0-1,1 0 1,-1 0 0,0 0-1,0 1 1,0-1 0,0 0-1,0 0 1,-1 1 0,1-1-1,0 1 1,-1-1 0,1 1-1,-1-1 1,1 1 0,-1 0-1,0 0 1,0 0 0,0 0-1,1 0 1,-4-1 0,1 1-15,-1 0-1,1 1 1,0 0 0,0-1-1,-1 1 1,1 1 0,0-1-1,-1 0 1,1 1 0,0 0-1,0 0 1,0 1 0,0-1-1,0 1 1,0 0 0,0 0-1,0 0 1,1 0 0,-1 0-1,1 1 1,0 0 0,-1 0-1,-2 4 1,3-4 50,-1 1 0,1 0 0,0 1-1,1-1 1,-1 0 0,1 1 0,0 0 0,0-1 0,0 1 0,1 0-1,-1 0 1,1 0 0,0 0 0,1 0 0,-1 0 0,1 0-1,0 0 1,1 0 0,0 8 0,-1-12-50,1 1-1,-1-1 1,1 0-1,-1 1 1,1-1-1,-1 0 1,1 0 0,0 1-1,0-1 1,-1 0-1,1 0 1,0 0-1,0 0 1,0 0-1,0 0 1,0 0 0,0-1-1,1 1 1,-1 0-1,0 0 1,0-1-1,0 1 1,2 0 0,1 0 12,0 0-1,0-1 1,0 1 0,-1-1 0,1 0 0,0 0 0,0 0 0,5-1 0,2-1-14,-1 0 0,0-1 0,1 0 0,-2-1 1,16-7-1,17-18-164,-31 21-10,0 0 0,0 1 0,20-10 1,-29 36 1119,-2-15-821,0 0 0,1 0 0,-1 0 0,1 0 1,0 0-1,0 0 0,0 0 0,2 5 0,1-7-102,0 0 1,1 0 0,-1 0-1,0-1 1,1 1 0,-1-1 0,1 0-1,0-1 1,-1 1 0,1-1-1,0 0 1,-1 0 0,1 0-1,8-2 1,67-15-333,-76 16 240,17-6-283,-15 5 256,0-1 0,0 1 0,0 1-1,0-1 1,1 1 0,-1 0 0,0 0 0,1 1 0,9 0 0,-7 32 239,-6-30-313,-1 0 0,1 0 0,0-1 0,0 1 1,1-1-1,-1 0 0,0 0 0,0 0 0,1 0 0,-1 0 0,0-1 1,1 0-1,5 0 0,50-2-4875,-48 1 3782,19-3-5090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7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148 244 13965,'0'0'3075,"-7"-1"-593,-2 0-2122,0 1 0,1 0-1,-1 0 1,0 1 0,1 0-1,-1 1 1,1 0-1,-9 3 1,14-4-248,0 0 0,0 1 0,0-1 0,0 1 0,0-1 0,0 1 0,0 0 0,1 0 0,-1 0 0,1 1 1,0-1-1,-1 0 0,1 1 0,0 0 0,0-1 0,1 1 0,-1 0 0,0 0 0,1 0 0,0 0 0,0 0 0,0 1 0,0-1 0,0 0 0,1 0 0,-1 1 0,1 4 1,0-7-102,1 0 0,-1 0 1,0 0-1,1 0 0,-1 0 1,1 0-1,-1 0 1,1 0-1,0-1 0,-1 1 1,1 0-1,0 0 0,0-1 1,-1 1-1,1-1 1,0 1-1,0-1 0,0 1 1,0-1-1,0 1 0,0-1 1,-1 0-1,1 1 1,0-1-1,0 0 0,0 0 1,0 0-1,0 0 0,0 0 1,0 0-1,0 0 1,0 0-1,0 0 0,0 0 1,0 0-1,0-1 0,0 1 1,0 0-1,2-2 1,2 1-27,1 0 0,-1 0 1,1-1-1,-1 0 0,0 0 1,7-4-1,54-48-1890,-61 49 580,1-1 0,-1 0 0,0 0-1,8-13 1,-16 25 1935,0 1-1,1 0 1,-1 0 0,1 0 0,-1 8-1,3-13-567,0-1-1,-1 0 0,1 1 1,0-1-1,0 0 0,-1 1 1,1-1-1,0 0 0,0 1 1,0-1-1,1 1 0,-1-1 1,0 0-1,1 1 0,-1-1 1,0 0-1,1 0 0,-1 1 1,1-1-1,0 0 0,0 0 1,-1 0-1,1 0 0,0 0 1,0 0-1,0 0 0,0 0 1,0 0-1,0 0 0,0 0 1,0 0-1,0-1 0,1 1 1,-1-1-1,0 1 0,0-1 1,1 1-1,-1-1 0,3 1 1,5-1 25,1-1 1,-1 0-1,0-1 0,1 0 1,-1 0-1,0-1 1,0 0-1,-1-1 0,1 0 1,-1 0-1,0-1 1,0 0-1,0 0 0,0-1 1,-1 0-1,0 0 1,-1-1-1,8-8 0,2-3-114,-1-1 0,-1 0 0,0-1 0,-2-1 0,20-42 0,-29 55-76,0 0 1,0 0-1,-1 0 0,0 0 0,-1 0 0,0 0 1,0-12-1,-1 20 138,0 0 1,1 0-1,-1 0 0,0 0 1,0-1-1,0 1 1,0 0-1,0 0 1,0 0-1,0 0 0,0-1 1,0 1-1,0 0 1,0 0-1,-1 0 0,1 0 1,0-1-1,0 1 1,0 0-1,0 0 0,0 0 1,0 0-1,0 0 1,0-1-1,0 1 1,0 0-1,-1 0 0,1 0 1,0 0-1,0 0 1,0 0-1,0 0 0,0 0 1,-1-1-1,1 1 1,0 0-1,0 0 1,0 0-1,0 0 0,-1 0 1,1 0-1,0 0 1,0 0-1,0 0 0,0 0 1,-1 0-1,1 0 1,0 0-1,0 0 0,0 0 1,0 0-1,-1 0 1,-10 9 296,-9 12 118,10-5-199,0 1 0,2 0 0,0 1 0,0 0 1,2 0-1,0 0 0,2 1 0,0 0 1,1 0-1,0 0 0,2 0 0,0 0 0,1 0 1,1 0-1,4 22 0,-5-39-225,0-1-1,1 1 0,-1-1 1,0 1-1,1-1 1,-1 1-1,1-1 1,-1 1-1,1-1 1,-1 0-1,1 1 1,0-1-1,0 0 0,0 1 1,0-1-1,0 0 1,0 0-1,0 0 1,2 1-1,-2-1 6,0-1-1,-1 0 1,1 0 0,0 0-1,0 0 1,0 0-1,0 0 1,0 0-1,0 0 1,0 0 0,0-1-1,0 1 1,-1 0-1,1-1 1,0 1-1,0 0 1,0-1 0,0 1-1,-1-1 1,1 1-1,0-1 1,1-1-1,2-2 38,0 0 1,0 0-1,0-1 0,0 0 0,-1 0 0,0 0 0,5-10 0,-3 0-162,0 0 1,-1 0-1,-1 0 1,0 0 0,-1-1-1,-1 1 1,-1-25-1,-2 34-17,-4 12 145,-2 13 146,7-17-151,1 1 0,-1 0 0,1 0 0,0-1 0,0 1 0,0 0 0,0 0 0,0 0 0,0 0 0,1-1 0,0 1 0,-1 0 0,1 0 0,0-1 0,0 1 0,1-1 0,-1 1 0,0-1 0,1 1 0,-1-1 0,1 0 0,0 0 0,0 0 0,0 0-1,0 0 1,0 0 0,1 0 0,-1-1 0,0 1 0,1-1 0,-1 1 0,1-1 0,-1 0 0,1 0 0,0 0 0,0-1 0,-1 1 0,1 0 0,3-1 0,3 1-8,0 0-1,0-1 0,0 0 0,0 0 1,0-1-1,0 0 0,0-1 1,-1 0-1,1 0 0,0-1 1,12-6-1,-5 1-123,-1-1 0,1-1 1,-1-1-1,-1 0 0,0 0 0,17-19 1,-38 36 181,1 1 1,0 0 0,0 1 0,1-1 0,0 1 0,0 0-1,1 0 1,0 1 0,0-1 0,1 1 0,0 0 0,1 0 0,0 0-1,0 0 1,1 1 0,0-1 0,0 0 0,2 15 0,-1-24-140,0 0 1,0 1 0,0-1-1,0 0 1,0 1 0,0-1-1,0 0 1,0 1 0,1-1-1,-1 0 1,0 1 0,0-1-1,0 0 1,0 0 0,1 1-1,-1-1 1,0 0 0,0 0-1,0 1 1,1-1 0,-1 0-1,0 0 1,1 0 0,-1 1-1,0-1 1,0 0 0,1 0-1,-1 0 1,0 0 0,1 0-1,-1 0 1,0 0 0,1 0-1,-1 0 1,0 1 0,1-1-1,-1 0 1,0-1 0,1 1-1,-1 0 1,0 0 0,0 0-1,1 0 1,-1 0 0,0 0-1,1 0 1,-1 0 0,0-1-1,1 1 1,-1 0 0,0 0-1,0 0 1,1-1 0,-1 1-1,0 0 1,0 0 0,0-1-1,1 1 1,-1 0 0,0 0-1,0-1 1,15-14-4916,-3-6-2505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7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13613,'0'0'7655,"23"66"-8295,-8-45-1731,0-1-1440,3-3-1058,5-4-3171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12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20276,'1'-2'221,"0"1"0,0-1 1,0 0-1,-1 1 0,2-1 0,-1 0 0,0 1 0,0-1 0,0 1 0,1 0 0,-1-1 0,1 1 0,-1 0 0,1 0 0,-1 0 0,3-1 1,30-13 791,-30 13-560,32-10 382,1 0 0,38-6-1,-58 15-766,0 1-1,0 0 0,0 1 0,1 1 1,-1 1-1,0 0 0,17 4 0,-30-4-68,0 0 0,0 0 0,1 0 0,-2 1-1,1 0 1,0 0 0,0 0 0,0 0-1,-1 0 1,1 1 0,-1-1 0,0 1-1,0 0 1,0 0 0,0 0 0,0 0 0,-1 1-1,1-1 1,-1 1 0,0 0 0,0-1-1,0 1 1,-1 0 0,1 0 0,0 6 0,0-1-4,-1 0 1,-1 0-1,1 0 1,-1 0 0,-1 0-1,0 1 1,0-1 0,-1 0-1,0 0 1,-5 15-1,2-10 18,0 1 0,-1-1 0,0 0 0,-1-1 0,0 0 0,-1 0 0,-13 15 0,23-29-55,0 1 0,0-1 0,0 1 0,0 0 0,0-1-1,0 1 1,0 0 0,0 0 0,0 0 0,0 0 0,0 1 0,0-1-1,0 0 1,0 1 0,0 0 0,-1-1 0,1 1 0,2 1-1,3 1-70,0 0 0,-1 0 0,0 0 0,1 1 0,4 4 0,-1 1-94,0 0 0,-1 0 0,0 1 0,-1 0 0,0 1-1,9 16 1,-15-24 202,0 1 0,0 0 0,0 0 0,-1 0-1,1 0 1,-1 0 0,0 0 0,0 0 0,-1 1-1,1-1 1,-1 0 0,0 0 0,0 1-1,0-1 1,-1 0 0,0 0 0,1 0 0,-2 1-1,1-1 1,0 0 0,-1 0 0,0-1 0,-4 8-1,-2 0 212,-1 0-1,0-1 0,-1 0 1,-1-1-1,1 0 1,-1-1-1,-1 0 0,-22 11 1,8-5 166,-1-2 1,-1-2-1,-31 9 1,49-16-379,-1-1 0,0 0 1,0 0-1,0-1 1,0-1-1,-15 0 1,24 0-28,0 0-1,0 0 1,0-1 0,0 1-1,0 0 1,0-1-1,0 1 1,1-1 0,-1 0-1,0 0 1,0 0 0,0 0-1,1 0 1,-1 0 0,1 0-1,-1 0 1,1-1 0,-1 1-1,1 0 1,-1-1 0,1 0-1,0 1 1,0-1 0,0 0-1,0 1 1,0-1 0,1 0-1,-1 0 1,0 0 0,1 0-1,-1 0 1,1 0 0,0 0-1,-1 0 1,1 0 0,0 0-1,0 1 1,1-1 0,-1 0-1,0 0 1,2-4 0,3-14-349,1 2-115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7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16 8648,'0'0'12407,"-12"-3"-11537,9 2-930,-9-2 647,-1 0 0,1 1-1,-27-1 1,36 3-437,-1 0 1,1 0-1,-1 0 1,1 1 0,0 0-1,-1 0 1,1 0-1,0 0 1,-1 0-1,-3 3 1,6-3-125,-1 0 0,1 0 0,0 0-1,-1 0 1,1 0 0,0 1 0,0-1 0,0 0 0,0 1-1,0-1 1,0 1 0,1 0 0,-1-1 0,0 1 0,1-1-1,-1 1 1,1 0 0,0-1 0,-1 1 0,1 0 0,0 0 0,0 2-1,0-2-65,1 0-1,-1-1 1,1 1-1,0 0 1,-1 0-1,1 0 1,0-1-1,0 1 1,0 0-1,0-1 1,0 1-1,1-1 1,-1 1-1,0-1 1,1 0-1,-1 0 1,1 1-1,-1-1 1,1 0-1,0 0 1,-1 0-1,1-1 1,0 1-1,0 0 1,1 0-1,58 16-1987,-41-13 1191,3 2 0,40 14-963,-62-20 1843,-1 0 0,0 1 0,1-1 0,-1 0 0,1 0 0,-1 1 1,0-1-1,1 0 0,-1 0 0,0 1 0,1-1 0,-1 0 0,0 1 0,0-1 0,1 1 1,-1-1-1,0 0 0,0 1 0,0-1 0,1 1 0,-1-1 0,0 0 0,0 1 0,0-1 1,0 1-1,0-1 0,0 1 0,0-1 0,0 1 0,0-1 0,0 0 0,0 1 0,0-1 1,0 1-1,-1-1 0,1 1 0,0-1 0,0 0 0,0 1 0,-1-1 0,1 1 0,0-1 1,0 0-1,-1 1 0,1-1 0,0 0 0,-1 1 0,1-1 0,0 0 0,-1 0 0,1 1 1,0-1-1,-1 0 0,1 0 0,-1 0 0,1 1 0,-1-1 0,1 0 0,0 0 0,-1 0 1,1 0-1,-2 0 0,-33 15 905,30-13-640,-43 16 621,15-13-4949,28-8 512,4-7-1729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8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95 239 10730,'0'0'10597,"-10"5"-9754,6-3-824,-5 1 368,1 1 0,0 0 0,1 1 0,-12 8 0,16-11-240,1 0 0,-1 1 0,1-1 0,0 1 0,0-1 0,0 1 0,0 0 0,0 0 0,1 0 0,-1 0 0,1 0-1,0 0 1,0 0 0,0 0 0,0 1 0,0-1 0,1 0 0,-1 6 0,1-7-96,1-1-1,-1 1 1,1-1-1,-1 1 1,1-1-1,-1 0 1,1 1 0,0-1-1,0 0 1,0 1-1,-1-1 1,1 0-1,1 0 1,-1 0-1,0 0 1,0 0 0,0 0-1,0 0 1,1 0-1,-1-1 1,0 1-1,1 0 1,-1-1-1,1 1 1,-1-1 0,0 1-1,1-1 1,-1 0-1,1 0 1,-1 1-1,3-1 1,56 2 735,-48-2-713,6-1-26,1 0 0,-1-2 0,0 0 0,0-2 0,0 0 0,0 0 0,-1-2 0,0 0 0,0-1 0,29-19 0,-32 18-238,0-1 1,0-1 0,-1 0 0,-1 0-1,0-2 1,0 1 0,-1-1-1,-1-1 1,0 0 0,-1-1-1,14-29 1,-21 39 53,0-1-1,0 1 1,-1 0-1,0 0 1,0-1-1,0 1 1,0-1-1,-1 1 1,0-1 0,0 1-1,0-1 1,-2-5-1,1 8 110,0 1-1,0 0 1,0-1 0,0 1-1,0 0 1,-1 0-1,1 0 1,0 0 0,-1 0-1,0 0 1,0 1-1,1-1 1,-1 0 0,0 1-1,0-1 1,0 1-1,-1 0 1,1 0 0,0 0-1,0 0 1,-1 0-1,1 0 1,-1 0 0,1 1-1,-1-1 1,1 1-1,0 0 1,-4 0 0,-6-1 155,0 1 0,1 1 0,-1 0 0,0 0 0,0 2 1,1-1-1,-1 1 0,1 1 0,-12 5 0,20-8-90,0 0 0,-1 1 0,1-1 0,0 1 0,0 0-1,0 0 1,0 0 0,0 1 0,0-1 0,0 1 0,1-1 0,0 1-1,-1 0 1,1 0 0,0 0 0,0 0 0,1 0 0,-1 0 0,0 1 0,1-1-1,0 1 1,0-1 0,0 1 0,0-1 0,1 1 0,0-1 0,-1 1-1,1 0 1,0-1 0,1 1 0,-1 0 0,1-1 0,1 7 0,1-4-27,1 1 0,0-1 0,0 0 0,0 0 0,1 0 0,0 0 0,0-1 0,1 0 0,7 6 0,16 16-46,-21-18-135,-1 0 0,0 0 1,-1 0-1,0 0 0,9 20 1,-13-22-682,0-1 0,0 1 0,0 0 0,-1-1 0,0 1 0,0 12 0,-1-2-4839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49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76 10474,'-1'0'293,"1"1"1,-1-1-1,1 0 0,-1 0 1,1 0-1,-1 0 1,0 0-1,1-1 0,-1 1 1,1 0-1,-1 0 0,1 0 1,-1 0-1,1-1 1,-1 1-1,1 0 0,-1 0 1,1-1-1,-1 1 1,1 0-1,-1-1 0,1 1 1,0-1-1,-1 1 0,1-1 1,0 1-1,-1 0 1,1-2-1,3-14 3422,-2 13-3502,1 0 0,0-1 0,0 1 0,0 1 1,0-1-1,1 0 0,-1 0 0,4-2 0,1 2-79,-1-1 0,1 1 0,-1 1 0,1-1 0,0 1 0,0 1 0,0-1-1,0 1 1,11 0 0,-16 0-162,0 1 0,0 0 0,0 0 0,0 0 0,1 0 0,-1 0 0,0 1 0,0-1 0,0 0 0,0 1 0,0 0 0,0-1 0,0 1 0,0 0 0,0 0 0,-1 0 0,1 1 0,0-1 0,0 0 0,-1 0-1,1 1 1,-1-1 0,1 1 0,-1 0 0,0-1 0,0 1 0,0 0 0,0 0 0,0 0 0,0 0 0,0 0 0,0 0 0,-1 0 0,1 3 0,0 8-18,-1 0 0,0 0-1,-1 0 1,0 0 0,-1 0 0,-1-1 0,-5 19 0,-4 15 9,12-45 43,0-1-1,0 1 1,-1 0-1,1-1 1,0 1-1,0 0 1,0-1-1,0 1 1,0 0 0,0 0-1,0-1 1,0 1-1,0 0 1,1-1-1,-1 1 1,0 0-1,0-1 1,1 1-1,-1 0 1,0-1-1,1 1 1,-1-1-1,0 1 1,1 0 0,-1-1-1,1 1 1,-1-1-1,1 1 1,0-1-1,-1 0 1,1 1-1,-1-1 1,1 1-1,0-1 1,-1 0-1,1 0 1,0 1-1,-1-1 1,1 0 0,0 0-1,-1 0 1,1 0-1,0 0 1,-1 0-1,1 0 1,0 0-1,0 0 1,-1 0-1,1 0 1,0 0-1,-1 0 1,1-1-1,0 1 1,0-1 0,39-14 522,-23 3-284,0-1-1,-1 0 1,22-23 0,-32 29-204,1 0 1,-1 0 0,-1-1 0,1 0 0,-1 0-1,-1 0 1,1 0 0,-2-1 0,7-17 0,-10 25-32,0 0 1,1 0 0,-1 0 0,0 0 0,0 0-1,1 0 1,-1-1 0,0 1 0,0 0-1,0 0 1,0 0 0,-1 0 0,1 0-1,0 0 1,0 0 0,0 0 0,-1 0 0,1 0-1,-1 0 1,0-1 0,1 2-15,-1 0 0,1-1 0,-1 1 0,0 0 1,1 0-1,-1 0 0,1 0 0,-1 0 0,0 0 0,1 0 1,-1 0-1,1 1 0,-1-1 0,1 0 0,-1 0 0,1 0 0,-1 1 1,0-1-1,1 0 0,-1 1 0,1-1 0,0 0 0,-1 1 0,0 0 1,-3 2-19,0 0 0,0 1 1,1 0-1,-1-1 0,1 1 1,-5 8-1,7-11 22,1 0 1,-1 0-1,1 0 0,-1-1 0,1 1 1,-1 0-1,1 0 0,0 0 1,-1 0-1,1 0 0,0 0 0,-1 0 1,1 0-1,0-1 0,0 1 1,0 0-1,0 0 0,0 0 1,0 0-1,0 0 0,1 0 0,-1 0 1,0 0-1,0 0 0,1 0 1,-1 0-1,1 0 0,-1 0 0,0-1 1,1 1-1,0 0 0,-1 0 1,1 0-1,-1-1 0,1 1 0,0 0 1,0-1-1,-1 1 0,1-1 1,0 1-1,0-1 0,0 1 1,0-1-1,0 1 0,-1-1 0,1 0 1,0 0-1,2 1 0,23-3-1566,-1-9-3670,-8-2-3453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0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86 4837,'26'-70'11901,"-21"54"-7093,-16 64-1215,2-6-3748,-10 22 225,10-38-63,1 1 1,1 1-1,1-1 0,-3 48 0,9-75-5,1 1 0,-1-1-1,1 0 1,-1 1-1,1-1 1,-1 1-1,0-1 1,1 0 0,-1 1-1,1-1 1,0 0-1,-1 1 1,1-1-1,-1 0 1,1 0 0,-1 0-1,1 0 1,0 1-1,-1-1 1,1 0-1,-1 0 1,1 0 0,0 0-1,-1 0 1,1 0-1,-1-1 1,1 1 0,0 0-1,-1 0 1,1 0-1,-1-1 1,1 1-1,-1 0 1,2-1 0,22-7 295,-10 0-54,-1-1 0,0 0 1,-1-1-1,0-1 1,0 0-1,11-15 0,57-79 818,-63 80-1081,-2-6 192,-14 22-15,-9 22-257,-2 4 111,2 0 1,0 0-1,1 1 0,1 0 0,1 0 0,0 0 0,2 1 1,0 0-1,1-1 0,0 35 0,2-52-15,0 0 0,1 0 0,-1 0-1,0 0 1,0 0 0,1-1 0,-1 1 0,1 0 0,-1 0-1,1 0 1,-1 0 0,1-1 0,0 1 0,-1 0 0,1 0-1,0-1 1,-1 1 0,1-1 0,0 1 0,0 0 0,0-1-1,0 1 1,-1-1 0,1 0 0,0 1 0,0-1 0,0 0-1,0 0 1,0 1 0,0-1 0,0 0 0,0 0 0,0 0-1,0 0 1,0 0 0,0 0 0,0-1 0,0 1 0,0 0-1,1-1 1,2 0-85,-1 1 0,0-1 0,0 0 0,0 0 0,0 0 0,0 0 0,0-1 0,-1 1 0,1-1 0,0 0 0,3-3 0,7-18-3735,-7 5-1646,2-8-6578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0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7527,'0'0'18754,"-5"12"-18509,-15 31-136,5-11 68,0 0 1,-18 64-1,33-96-206,0 1 0,0 0-1,0-1 1,0 1 0,0 0 0,0-1 0,0 1 0,0 0-1,0-1 1,1 1 0,-1 0 0,0-1 0,1 1-1,-1-1 1,0 1 0,1 0 0,-1-1 0,1 1-1,-1-1 1,1 1 0,-1-1 0,1 0 0,-1 1-1,1-1 1,-1 1 0,1-1 0,-1 0 0,1 0 0,0 1-1,-1-1 1,1 0 0,0 0 0,-1 0 0,1 1-1,0-1 1,-1 0 0,1 0 0,0 0 0,-1 0-1,1 0 1,0-1 0,-1 1 0,1 0 0,0 0-1,-1 0 1,1 0 0,-1-1 0,2 0 0,47-11-938,-29 7 433,-18 5 514,0 0-1,0 0 0,1 0 0,-1 0 0,0 0 1,0 0-1,0 1 0,0-1 0,1 1 1,-1 0-1,0 0 0,0 0 0,0 0 1,0 0-1,-1 0 0,1 0 0,0 0 1,0 1-1,-1-1 0,1 1 0,-1-1 1,1 1-1,-1 0 0,0 0 0,1-1 0,-1 1 1,0 0-1,0 0 0,0 0 0,-1 0 1,1 0-1,0 1 0,-1-1 0,1 0 1,-1 0-1,0 0 0,0 0 0,0 1 1,0-1-1,0 0 0,0 0 0,-1 0 1,1 1-1,-1-1 0,1 0 0,-1 0 0,0 0 1,0 0-1,0 0 0,0 0 0,0 0 1,0-1-1,-2 3 0,-1 1 392,0 0-1,-1-1 0,1 0 1,-1 0-1,0 0 0,0-1 1,0 1-1,0-1 1,0 0-1,-1-1 0,0 1 1,1-1-1,-11 2 0,10-2-366,-1-1-1,1 0 0,-1 0 0,1-1 0,-1 1 0,1-2 0,-12 0 0,18 1-183,-1-1-1,0 1 1,0 0-1,0 0 0,1-1 1,-1 1-1,0-1 0,0 1 1,1-1-1,-1 1 0,0-1 1,1 1-1,-1-1 0,1 0 1,-1 1-1,1-1 0,-1 0 1,1 1-1,-1-1 1,1 0-1,0 0 0,-1 1 1,1-1-1,-1-1 0,-1-15-6118,2 5 512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1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16367,'0'0'10373,"9"2"-9562,-5-2-759,1 1 0,-1-1 0,1 0 0,-1 0 0,1 0 0,-1-1 0,1 0 0,-1 0 0,1 0 0,-1 0 0,0-1 0,1 0 0,-1 1 0,0-2 0,0 1 0,0 0 0,-1-1 0,1 0 0,-1 1 0,1-2 0,-1 1 0,0 0 0,0-1 0,0 1 0,-1-1 0,4-5 0,4-9-68,-14 18-619,-16 31-16,12-10 608,5-15 25,0 0-1,0 1 1,1-1 0,0 1 0,1 0 0,-2 12-1,3-17 15,0 0 0,0 0-1,0 0 1,1 0-1,-1 0 1,1 0-1,0 0 1,-1 0 0,1-1-1,0 1 1,0 0-1,0 0 1,1-1-1,-1 1 1,0-1 0,0 1-1,1-1 1,-1 1-1,1-1 1,-1 0-1,1 0 1,0 0 0,-1 0-1,1 0 1,0 0-1,0 0 1,0 0-1,3 0 1,7 3-17,-1 0 0,1-1 0,0 0 1,0-1-1,1 0 0,-1-1 0,0-1 0,0 1 1,22-4-1,-33 2 116,0 0 0,0-1 0,-1 1 0,1 0 0,0-1 0,-1 1 0,1-1 0,-1 1 1,1 0-1,-1-1 0,1 1 0,-1-1 0,0 1 0,0-1 0,0 1 0,0-1 0,0 1 0,0-1 0,0 0 1,-1 1-1,0-3 0,-6-35 252,-11-7-327,13 35-225,0-1 0,0 1 1,2-1-1,-5-18 1,9 29 129,-1 1 0,1-1 0,-1 0 0,1 1 0,-1-1 0,1 1-1,0-1 1,-1 1 0,1-1 0,0 1 0,-1-1 0,1 1 0,0-1 0,0 1 0,-1 0 0,1-1 0,0 1 0,0 0 0,0 0 0,-1 0 0,1 0 0,0 0 0,0 0 0,0 0 0,0 0 0,-1 0 0,1 0 0,0 0 0,1 0 0,29 2-1892,25 14-5379,-48-13 3621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1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14318,'0'0'3715,"64"2"-384,-27-2-2082,4 0-1024,4 0-225,2 0-1794,-4 0-4708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2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150 117 13549,'0'0'6523,"-9"-4"-5743,6 3-757,1 0 0,-1-1-1,0 1 1,1 0 0,-1 1 0,0-1 0,0 0 0,1 1 0,-1 0 0,0 0 0,0-1 0,0 2 0,1-1 0,-1 0 0,0 0-1,0 1 1,0 0 0,1-1 0,-1 1 0,0 0 0,1 1 0,-1-1 0,1 0 0,-1 1 0,1-1 0,0 1 0,0 0 0,-1 0-1,1-1 1,0 2 0,1-1 0,-1 0 0,-2 4 0,-34 49 685,36-52-652,0 0 1,0 0-1,1 1 0,-1-1 0,1 1 0,0 0 0,0-1 1,0 1-1,0 0 0,1-1 0,0 1 0,-1 0 0,1 0 1,1 0-1,0 4 0,-1-7-51,1 0 0,0 0 0,0 0-1,0 0 1,0 0 0,0-1 0,0 1 0,0 0 0,0 0-1,0-1 1,1 1 0,-1-1 0,0 1 0,0-1 0,1 1-1,-1-1 1,0 0 0,1 1 0,-1-1 0,0 0 0,1 0-1,-1 0 1,0 0 0,1 0 0,-1-1 0,0 1 0,0 0-1,1-1 1,-1 1 0,2-1 0,41-16 416,-30 8-286,-1-1-1,0 0 1,-1-1-1,-1 0 0,1-1 1,-2-1-1,0 0 1,0 0-1,-1-1 1,-1 0-1,0 0 1,-1-1-1,0 0 1,-2 0-1,8-28 1,-14 30-1225,-9 27 728,-8 30 260,13-29 117,1 0 0,1 0 0,1 0 1,0 1-1,1 24 0,1-39-11,0 1-1,0-1 1,0 0-1,0 1 1,0-1 0,0 0-1,0 0 1,1 1 0,-1-1-1,1 0 1,-1 1 0,1-1-1,-1 0 1,1 0 0,-1 0-1,1 0 1,0 0 0,0 0-1,0 0 1,0 0 0,0 0-1,0 0 1,0 0 0,0 0-1,0 0 1,2 0 0,-1 0 3,1 0 1,0-1 0,-1 1-1,1-1 1,0 0 0,-1 0-1,1 0 1,0 0-1,0 0 1,-1-1 0,1 1-1,3-2 1,3 0 15,0-2 0,0 1-1,0-1 1,-1 0 0,1-1 0,11-8 0,-10 4-167,0-1 1,0 0 0,-1 0 0,12-18 0,-20 27-348,-1 12-481,-3 14 806,-2 27 301,5-50-107,0-1-1,0 1 0,1-1 0,-1 0 0,0 1 1,0-1-1,1 1 0,-1-1 0,1 0 0,-1 1 1,1-1-1,-1 0 0,1 0 0,0 1 0,0-1 1,0 0-1,0 0 0,0 0 0,0 0 0,0 0 0,0 0 1,0 0-1,0-1 0,0 1 0,1 0 0,-1 0 1,0-1-1,0 1 0,3 0 0,3 0 45,1 0 0,0-1-1,-1 0 1,1 0 0,-1-1-1,1 0 1,-1 0 0,1 0 0,-1-1-1,1-1 1,-1 1 0,0-1 0,0 0-1,9-6 1,-12 7-79,1-1 1,-1 0-1,0 0 0,0 0 1,0-1-1,0 1 1,0-1-1,-1 0 0,1 0 1,-1 0-1,0-1 1,-1 1-1,1-1 0,-1 1 1,0-1-1,0 0 0,0 0 1,-1 0-1,1 0 1,-1 0-1,-1-1 0,1-4 1,-1 9-4,0 1 0,0-1 0,-1 1 0,1-1 0,0 1-1,-1-1 1,1 1 0,0-1 0,-1 1 0,1 0 0,0-1 0,-1 1 0,1 0 0,-1-1 0,1 1 0,-1 0 0,1 0 0,-1-1 0,1 1 0,-1 0 0,1 0 0,-1 0 0,1 0 0,-1-1 0,0 1-1,1 0 1,-1 0 0,1 0 0,-1 0 0,1 1 0,-1-1 0,1 0 0,-1 0 0,1 0 0,-1 0 0,1 0 0,-1 1 0,1-1 0,-1 0 0,0 1 0,-23 10-208,21-9 241,0 1 0,1 0 1,0 0-1,-1 0 0,1 0 0,1 1 0,-1-1 1,0 0-1,1 1 0,-1-1 0,1 1 1,0 0-1,0-1 0,1 1 0,-1 0 1,1 0-1,-1-1 0,1 1 0,1 0 0,-1 4 1,1-5 9,0 0 1,0-1-1,0 1 1,0-1-1,0 1 1,1-1-1,-1 1 1,1-1 0,-1 0-1,1 0 1,0 1-1,0-1 1,0 0-1,0-1 1,0 1-1,0 0 1,1-1-1,-1 1 1,0-1-1,1 0 1,-1 0-1,1 0 1,0 0 0,-1 0-1,1 0 1,5 0-1,59 3 315,-34-11-1917,-31 6 1106,0 0 0,1 0 0,-1 0 0,0 0 0,0-1 0,0 1-1,0-1 1,0 0 0,0 1 0,1-4 0,11-17-7224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2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16912,'0'0'6150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3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10 13325,'0'0'10682,"-8"-2"-10490,6 1-201,-1 0 0,1 1 1,-1-1-1,1 1 0,-1 0 1,0 0-1,1 0 0,-1 0 0,0 0 1,1 1-1,-1-1 0,1 1 1,-1 0-1,1-1 0,-1 1 0,1 0 1,0 1-1,-4 1 0,2 0-6,0 1 0,0 0 0,0 0 0,0 0 0,1 0 0,0 0 0,0 1 0,0 0 0,0-1 0,-2 8 0,3-8 3,0 1 1,1-1-1,-1 1 1,1-1-1,0 1 1,0 0-1,1-1 0,-1 1 1,1 0-1,0-1 1,1 7-1,-1-10 7,1-1 0,-1 1 0,1 0 0,-1-1 0,1 1 0,0 0 0,-1-1 0,1 1 1,0-1-1,-1 1 0,1-1 0,0 0 0,0 1 0,-1-1 0,1 0 0,0 1 0,0-1 0,0 0 0,-1 0 0,1 0 0,0 0 0,0 0 0,0 0 0,0 0 0,0 0 0,-1 0 0,1 0 0,1 0 0,26-5 0,-20 1 9,-1 1 1,1-1-1,0-1 0,-1 1 1,0-1-1,0-1 1,-1 1-1,1-1 1,5-7-1,47-64 80,-90 149-757,-80 115 869,79-139-130,1 2-1,3 1 1,-23 59 0,47-99 510,3-5-3920,2-5 3115,-1-1 0,0 0-1,1 0 1,-1 0 0,0 0 0,1 0 0,-1 0-1,1 0 1,-1 0 0,0 0 0,1 0-1,-1 0 1,1 0 0,-1 0 0,0 0 0,1 0-1,-1 0 1,0-1 0,1 1 0,-1 0-1,0 0 1,1 0 0,-1-1 0,0 1 0,1 0-1,-1 0 1,0-1 0,0 1 0,1 0-1,-1-1 1,0 1 0,0 0 0,0 0 0,1-1-1,-1 1 1,0-1 0,0 1 0,0 0-1,0-1 1,0 0 0,19-20-8601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12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17836,'5'3'373,"0"0"1,0 0-1,-1 0 1,1 1-1,-1-1 0,0 1 1,0 0-1,0 0 1,0 1-1,5 7 1,-2 0 141,1 0 0,-2 1 0,7 15 0,-7-9-310,-1 0 1,-1 0 0,0 0-1,-2 0 1,0 0-1,-1 1 1,-1-1 0,-1 0-1,-1 1 1,0-1 0,-6 21-1,-9 25 208,-45 115-1,-48 54-291,61-137-48,34-68-149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3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54 11243,'0'0'6859,"-8"10"-6383,2-1-234,-1 0 1,1 1 0,0-1 0,1 2 0,0-1 0,1 0 0,0 1 0,1 0 0,0 0 0,0 0-1,-1 17 1,4-27-222,0-1-1,0 1 1,0-1 0,0 1-1,0 0 1,0-1-1,1 1 1,-1-1-1,0 1 1,0-1-1,0 1 1,0 0-1,1-1 1,-1 1-1,0-1 1,1 1 0,-1-1-1,0 1 1,1-1-1,-1 0 1,1 1-1,-1-1 1,0 1-1,1-1 1,-1 0-1,1 1 1,-1-1 0,1 0-1,-1 0 1,1 1-1,0-1 1,22-2 923,21-21 385,-18 3-1280,-2-1 0,0-1 0,-1-1-1,-1-1 1,-2-2 0,21-31 0,-52 76-457,-39 70 138,47-82 283,0 0-1,0 0 1,1 0-1,0 0 0,0 0 1,1 1-1,0-1 1,0 0-1,1 1 0,-1-1 1,2 10-1,0-16-114,-1 0 0,1-1 0,-1 1 0,1 0 0,0 0 0,-1-1 0,1 1-1,0-1 1,0 1 0,-1 0 0,1-1 0,0 0 0,0 1 0,0-1 0,-1 1 0,1-1 0,0 0 0,0 1-1,0-1 1,0 0 0,0 0 0,0 0 0,0 0 0,0 0 0,0 0 0,0 0 0,-1 0 0,1 0-1,0 0 1,1-1 0,32-7-6064,-8-7-667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4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12684,'0'0'2061,"-8"9"405,-44 54 1944,47-57-4162,1 1 0,1-1 0,-1 0 1,1 1-1,0 0 0,1 0 0,-1 0 0,2 0 1,-1 0-1,1 0 0,-1 9 0,2-15-244,0-1 0,0 1 0,0-1-1,0 1 1,0-1 0,0 1 0,0-1-1,0 1 1,0-1 0,0 1 0,0 0-1,0-1 1,1 1 0,-1-1 0,0 1-1,0-1 1,1 0 0,-1 1 0,0-1-1,0 1 1,1-1 0,-1 1 0,1-1-1,-1 0 1,0 1 0,1-1 0,-1 0-1,1 1 1,-1-1 0,1 0 0,-1 0-1,1 1 1,-1-1 0,2 0 0,21-6 192,17-21-11,-28 14-287,0 1 1,0-2-1,-1 0 1,-1 0 0,0-1-1,8-16 1,-52 64-369,4 16 552,29-46-137,-1 0 1,1 1-1,0-1 0,0 0 0,0 0 0,0 1 0,1-1 0,-1 0 0,1 1 0,0-1 0,0 1 0,0-1 0,0 1 0,2 4 0,-2-8-181,1 1 0,0 0 0,-1-1 0,1 1 0,0 0 0,0-1 0,0 1 0,-1-1 0,1 1 0,0-1 0,0 1 0,0-1 0,0 0 0,0 1 0,0-1 0,0 0 0,0 0 0,0 0 0,0 0 0,0 0 0,0 0 0,0 0 0,0 0 0,0 0 0,0 0 0,1-1 0,5 1-1864,12-1-3778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4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109 116 9929,'0'0'14067,"-9"0"-14019,4 1-31,0 1 0,-1-1 0,1 0 0,0 1-1,0 0 1,0 1 0,1-1 0,-1 1 0,0 0 0,-7 6 0,9-7-4,0 1 1,0 0-1,0-1 1,0 1-1,1 1 1,-1-1-1,1 0 1,0 1 0,0-1-1,0 1 1,0-1-1,1 1 1,-1 0-1,1 0 1,0 0-1,0 0 1,0 0 0,1 5-1,-1-8-8,1 0 0,0-1 1,0 1-1,0 0 0,0-1 0,0 1 0,0-1 0,1 1 0,-1 0 0,0-1 1,0 1-1,0-1 0,0 1 0,1 0 0,-1-1 0,0 1 0,1-1 1,-1 1-1,0-1 0,1 1 0,-1-1 0,1 1 0,-1-1 0,1 0 0,-1 1 1,1-1-1,-1 1 0,1-1 0,-1 0 0,1 0 0,-1 1 0,1-1 0,0 0 1,-1 0-1,1 0 0,-1 0 0,1 1 0,0-1 0,0 0 0,32-10 234,26-29 33,-41 24-295,0 0 1,-1-2 0,0 0 0,-2-1 0,0 0 0,-1-2 0,12-21 0,-19 19-453,-20 25 210,-25 29 205,25-18 360,1 1 0,-18 27 1,27-39-276,1 0 0,0 1 0,0-1 0,0 1 0,1-1 0,-1 1 0,1 0-1,0 0 1,0 0 0,0-1 0,0 1 0,1 0 0,0 0 0,-1 0 0,1 0 0,1 0 0,-1 0 0,1 0 0,-1 0 0,3 6 0,0-8-26,-1 0 1,1 0-1,0 0 1,0 0-1,0-1 0,0 1 1,0-1-1,0 0 1,0 0-1,1 0 0,-1 0 1,0-1-1,1 1 0,-1-1 1,0 0-1,1 0 1,5 0-1,5 1-31,47 10-225,-45-7 540,1 0 0,1-2 1,16 1-1,-33-5-130,0 0 0,0-1 0,0 1 0,0 0 0,0-1 0,-1 1 0,1-1 1,-1 0-1,1 1 0,-1-1 0,0 1 0,0-1 0,0 1 0,-1-1 0,0-3 0,1 0-35,-2-54 216,1 30-2358,0 0-5932,15 32-692,2 9 4874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5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70 295 2402,'0'0'13405,"-10"-2"-12695,4 1-640,3 0 48,0 0 1,0 1-1,0-1 1,0 1-1,0 0 1,0 0-1,-1 0 1,1 0-1,-3 1 1,5 0-22,0-1-1,-1 1 1,1 0 0,0 0 0,0-1 0,0 1-1,0 0 1,0 0 0,0 0 0,0 0-1,0 0 1,0 0 0,1 0 0,-1 1 0,0-1-1,1 0 1,-1 0 0,1 0 0,-1 1 0,1-1-1,-1 0 1,1 1 0,0-1 0,0 0 0,0 1-1,0-1 1,0 1 0,0-1 0,0 2 0,1-2-87,-1 0 0,1 0 0,-1 0 0,1-1 1,-1 1-1,1 0 0,-1 0 0,1-1 0,0 1 1,-1-1-1,1 1 0,0-1 0,0 1 0,-1-1 1,1 1-1,0-1 0,0 1 0,0-1 0,0 0 1,-1 0-1,1 1 0,0-1 0,0 0 0,0 0 1,0 0-1,0 0 0,0 0 0,0 0 0,0 0 1,1-1-1,32-1 106,-26 0-389,1 0 1,-1-1-1,0 0 1,1 0-1,-1-1 1,-1 0-1,1-1 1,-1 1-1,8-8 1,59-55-4675,-59 52 3992,-26 30-851,-8 18 4254,17-30-1970,0 1 0,0 0 0,0 0 0,1 0 0,-1 0-1,1 0 1,0 0 0,0 0 0,0 1 0,0-1 0,1 0 0,0 1-1,0-1 1,1 7 0,0-10-444,-1 0 0,1-1 0,0 1 0,0 0-1,0-1 1,-1 1 0,1-1 0,0 1 0,0-1 0,0 0-1,0 1 1,0-1 0,0 0 0,0 0 0,0 0 0,0 1 0,0-1-1,0 0 1,0 0 0,0-1 0,0 1 0,0 0 0,0 0-1,0 0 1,0-1 0,0 1 0,0 0 0,0-1 0,0 1-1,0-1 1,1 0 0,29-15 757,-9-1-770,-2-1-1,0 0 1,-1-2 0,0 0 0,-2-1-1,-1 0 1,21-37 0,-22 32-1850,17-43 1,-25 43 1372,-18 32 1223,-20 36 534,19-20-943,1 1-1,2 0 1,0 0 0,1 1-1,1 0 1,1 1 0,2-1-1,0 1 1,2 0 0,0 0-1,3 26 1,0-51-293,0-1-1,0 1 1,0 0-1,0-1 1,0 1 0,0-1-1,0 0 1,0 1 0,-1-1-1,1 0 1,0 1-1,0-1 1,0 0 0,-1 0-1,1 0 1,-1 0 0,1 0-1,0-1 1,5-15-146,0 0 0,-2-1 0,0 0 0,-1 0 0,-1 0-1,0 0 1,-1 0 0,-2-1 0,1 1 0,-5-18 0,3 30 192,2 15-69,4 21 104,1-24-118,-1 1 0,1-1 0,1 0 0,-1 0 0,1-1 0,0 1 0,0-1 0,0-1 0,1 1 0,-1-1 0,1 0 0,0-1 0,1 1 0,-1-1 0,0-1 0,1 0 0,0 0 0,-1 0 0,1-1 0,14 1 0,-15-1-14,0-1 1,0 1 0,0-2 0,1 1 0,-1-1 0,0 0 0,0 0-1,0-1 1,0 0 0,0 0 0,0-1 0,-1 1 0,1-2-1,-1 1 1,0-1 0,0 0 0,0 0 0,0 0 0,-1-1 0,0 0-1,1 0 1,7-11 0,-54 61 22,36-39 36,1 0-1,0 1 1,0-1-1,1 1 1,0 0-1,0 0 1,1 0-1,0 1 0,0-1 1,0 0-1,1 1 1,0-1-1,1 9 1,0-16-139,0 0-1,0 1 1,0-1 0,1 0 0,-1 0 0,0 1-1,0-1 1,0 0 0,1 1 0,-1-1 0,0 0-1,1 0 1,-1 0 0,0 1 0,0-1 0,1 0-1,-1 0 1,0 0 0,1 0 0,-1 1 0,0-1 0,1 0-1,-1 0 1,0 0 0,1 0 0,-1 0 0,1 0-1,-1 0 1,0 0 0,1 0 0,-1 0 0,0 0-1,1 0 1,-1-1 0,0 1 0,1 0 0,-1 0-1,0 0 1,1 0 0,-1 0 0,0-1 0,1 1 0,-1 0-1,0 0 1,0-1 0,1 1 0,-1 0 0,0 0-1,0-1 1,1 1 0,13-14-5158,-2-7-2223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5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16335,'0'0'3075,"8"52"-3043,-3-32-1441,3 1-1698,1 2-1858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6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10 10410,'0'0'9748,"-10"-3"-8595,8 3-1162,-54-7 1159,52 7-1072,1 0 0,0 1 0,0-1 0,0 1-1,0-1 1,-1 1 0,1 0 0,0 0 0,0 1 0,1-1 0,-1 1 0,0-1 0,0 1 0,1 0-1,-1 0 1,1 0 0,-1 0 0,-3 5 0,6-6-101,-1 0 0,0-1 0,0 1 0,1 0 0,-1 0 0,1 0 0,-1 0 0,1 0 0,-1 0 0,1 0 0,0 1 0,-1-1 0,1 0 0,0 0 0,0 0 0,0 0 0,0 0 0,0 0 0,0 1 0,0-1 0,0 0-1,0 0 1,0 0 0,1 0 0,-1 0 0,1 0 0,-1 0 0,0 0 0,1 0 0,0 0 0,-1 0 0,1 0 0,0 0 0,-1 0 0,1 0 0,0 0 0,0-1 0,0 1 0,0 0 0,0-1 0,0 1 0,0-1 0,0 1 0,0-1 0,0 1 0,0-1 0,0 1 0,2-1 0,8 4-364,0-1 0,0 0 0,21 3 0,-20-5 271,9 3 287,-9-2 138,0 0-1,0 1 1,0 0-1,17 8 1,-29-11-271,1 0 0,-1 0 0,1 0 0,-1 0 0,1 0 1,-1 1-1,1-1 0,-1 0 0,0 0 0,1 1 0,-1-1 1,1 0-1,-1 1 0,0-1 0,1 1 0,-1-1 0,0 0 1,0 1-1,1-1 0,-1 1 0,0-1 0,0 1 0,0-1 0,1 0 1,-1 1-1,0-1 0,0 1 0,0-1 0,0 1 0,0-1 1,0 1-1,0 0 0,-13 12 1091,-25 4 128,36-16-1240,-72 20 183,42-18-9630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6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71 152 13773,'0'0'11120,"-9"6"-10602,4-3-477,1-1 52,0 0 0,1 0-1,-1 0 1,1 1 0,-1-1 0,1 1-1,0 0 1,0 0 0,0 0 0,0 0-1,1 0 1,-1 1 0,1-1 0,0 1-1,0-1 1,0 1 0,1 0 0,-1 0-1,1 0 1,0 0 0,-1 5 0,2-8-81,1-1 0,-1 1-1,0 0 1,1 0 0,-1 0 0,1 0 0,-1-1 0,1 1 0,-1 0 0,1 0 0,0-1 0,-1 1 0,1-1 0,0 1 0,0 0 0,-1-1 0,1 1-1,0-1 1,0 0 0,0 1 0,0-1 0,-1 0 0,1 1 0,0-1 0,0 0 0,0 0 0,0 0 0,0 0 0,0 0 0,0 0 0,0 0-1,0 0 1,0 0 0,0 0 0,1-1 0,36-6 456,-22-2-542,0 0 1,-1-1 0,0-1-1,0 0 1,-1-1 0,-1 0-1,0-1 1,-1-1 0,0 0-1,-1-1 1,0 0 0,-2 0-1,0-1 1,8-18 0,-16 32 31,-1 1-1,1-1 1,0 0 0,-1 1 0,1-1-1,-1 0 1,0 1 0,1-1 0,-1 0 0,0 0-1,0 0 1,0 1 0,-1-3 0,1 3 33,0 1 0,0 0 0,0-1-1,-1 1 1,1 0 0,0-1 0,0 1 0,-1 0 0,1 0 0,0-1 0,-1 1 0,1 0 0,0 0 0,-1 0 0,1-1 0,-1 1 0,1 0 0,0 0 0,-1 0 0,1 0 0,0 0 0,-1 0 0,1 0 0,-1 0 0,1 0 0,0 0 0,-1 0 0,1 0 0,-1 0 0,1 0-1,0 0 1,-1 0 0,1 1 0,-1-1 0,-3 2-3,0 0-1,0 0 1,0 0-1,0 0 1,1 1 0,-1 0-1,1-1 1,-6 8-1,2-3 147,1 2 0,1-1 1,-1 1-1,1 0 0,1 0 0,0 0 0,0 0 0,1 1 0,-4 15 0,6-22-120,1-1 0,-1 1-1,1 0 1,-1 0-1,1-1 1,0 1-1,0 0 1,0 0 0,0-1-1,1 1 1,-1 0-1,1 0 1,-1-1 0,1 1-1,0 0 1,0-1-1,0 1 1,1-1-1,-1 1 1,0-1 0,1 0-1,0 1 1,-1-1-1,1 0 1,0 0-1,0 0 1,0-1 0,1 1-1,-1 0 1,0-1-1,1 1 1,-1-1 0,1 0-1,-1 0 1,1 0-1,0 0 1,-1 0-1,1-1 1,3 1 0,14 2 36,-1-1-1,1-1 1,0-1 0,19-3 0,-31 3-53,1-1 0,-1-1 0,0 1-1,0-1 1,0-1 0,0 1 0,0-1 0,-1-1 0,1 0-1,-1 0 1,0 0 0,8-7 0,-14 10-3,1 0 0,-1 0 0,0 0 0,0 0 0,0 0 0,0 0 0,0 0 0,0 0 0,0-1 0,0 1 0,-1 0 0,1-1 0,0 1 0,-1 0 0,1-1 0,-1 1 0,0-1 0,1 1 0,-1-1 0,0-1 0,0 2 7,-1 0-1,1 0 1,-1 0-1,1 1 1,-1-1-1,1 0 1,-1 0-1,0 1 1,1-1-1,-1 1 1,0-1-1,0 0 1,1 1-1,-1 0 0,0-1 1,0 1-1,0-1 1,1 1-1,-1 0 1,0 0-1,0-1 1,0 1-1,-2 0 1,-2-1 6,0 1-1,0 0 1,1 0 0,-1 0 0,0 1 0,0-1 0,0 1-1,0 0 1,0 1 0,1-1 0,-8 4 0,9-3 23,-1 0 0,0 1 0,1-1 0,-1 1 1,1 0-1,0 0 0,0 0 0,0 1 0,0-1 0,1 1 0,-1 0 1,1-1-1,0 1 0,0 0 0,0 0 0,1 0 0,0 1 1,-1-1-1,1 0 0,0 5 0,1-6-28,0-1 0,0 1 0,1 0 0,-1-1 1,1 1-1,-1 0 0,1-1 0,0 1 0,0-1 0,0 1 0,1-1 0,-1 0 0,0 1 0,1-1 1,0 0-1,-1 0 0,1 0 0,0 0 0,0 0 0,0-1 0,0 1 0,0 0 0,1-1 0,-1 0 1,0 1-1,1-1 0,-1 0 0,1 0 0,-1-1 0,1 1 0,0 0 0,-1-1 0,5 1 0,56 4-2397,-19-8-4749,5-6-7035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7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34 19026,'0'0'2739,"-3"2"-1341,-13 15-1075,0 0-1,-21 31 0,-25 28-931,53-67 453,-4 4 96,0 1-1,-1-2 1,-1 0 0,0 0-1,-30 16 1,85-71-4899,64-76-1051,-58 55 7437,-5-3 3540,-41 67-4914,0 0 0,0 0 0,0 0 0,0 0 0,0 1 1,0-1-1,0 0 0,0 0 0,0 0 0,0 0 0,0 0 0,0 0 0,0 0 0,0 0 0,1 0 0,-1 0 0,0 1 1,0-1-1,0 0 0,0 0 0,0 0 0,0 0 0,0 0 0,0 0 0,0 0 0,0 0 0,0 0 0,0 0 0,0 0 0,0 0 1,1 0-1,-1 0 0,0 0 0,0 0 0,0 0 0,0 0 0,0 0 0,0 0 0,0 0 0,0 0 0,0 0 0,1 0 0,-1 0 1,0 0-1,0 0 0,0 0 0,0 0 0,0 0 0,0 0 0,0 0 0,0 0 0,0 0 0,1 0 0,-1 18 472,-5 24-697,3-31 21,-9 33 998,3 1-1,1 0 1,0 50-1,0-127-10973,-5 10 3091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7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3171,'0'0'19378,"56"46"-18353,-30-41-736,4 0-225,-2-2-481,-4-3-1344,-5 0-1603,2-1-735,-10-11-450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8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8168,'0'0'12145,"-5"12"-11345,-7 18-42,2 0 0,1 0 0,1 1 1,1 1-1,-2 34 0,9-64-759,1-1 1,-1 0 0,0 0 0,0 0 0,1 0 0,-1 0 0,1 0-1,-1 0 1,1 0 0,-1 0 0,1-1 0,-1 1 0,1 0-1,0 0 1,0 0 0,-1-1 0,1 1 0,0 0 0,0-1-1,0 1 1,0 0 0,0-1 0,0 1 0,0-1 0,0 0-1,0 1 1,0-1 0,0 0 0,0 0 0,1 1 0,43 3-820,-23-2 59,-17-1 640,25 6-419,-29-6 550,-1-1 0,1 0 0,0 1 0,0-1 0,-1 1 0,1-1 0,0 1 0,0-1 0,-1 1 0,1-1 0,-1 1 0,1 0 0,-1-1 0,1 1 0,-1 0 0,1-1 0,-1 1 0,1 0 0,-1 0 0,0 0 0,1-1 0,-1 1 0,0 0 0,0 0 0,0 0 0,0 0-1,0-1 1,0 1 0,0 0 0,0 0 0,0 1 0,-1-1 56,1 0 0,-1 0 0,0 0 0,0 0 0,1-1 0,-1 1 0,0 0 1,0 0-1,0-1 0,0 1 0,0 0 0,0-1 0,0 1 0,-1-1 0,1 1 0,0-1 0,0 0 0,0 1 0,0-1 0,-1 0 0,-1 0 0,-32 4 784,30-3-660,-30 1 91,-50-1-1,73-7-4038,14-2-6348,8 5 1955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12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20268,'5'16'2209,"10"-5"-1505,13 0-272,6-6 816,16 0-432,9 0-127,7-2-425,3-1-224,-5 2-760,-2-1-377,-12-2 841,-6 2-160,-15-7-160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8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47 12716,'0'0'11648,"-10"6"-11237,2 0-201,0-1-1,0 2 0,1-1 0,0 1 0,-9 11 1,13-15-105,1 0 0,0 0 0,0 0 0,0 0 0,0 0 0,0 1 0,1-1 0,-1 1 0,1-1 0,0 1 0,0 0 0,1-1 0,-1 1 0,1 0 0,-1 0 0,1 0 0,0-1 0,1 1 0,-1 0 0,1 0 0,1 4 0,-1-6-94,0-1 0,1 1-1,-1-1 1,1 0-1,-1 0 1,1 0-1,-1 0 1,1 0-1,0 0 1,0 0-1,-1 0 1,1-1-1,0 1 1,0-1-1,0 1 1,0-1-1,0 0 1,0 0-1,-1 0 1,1 0-1,0 0 1,0 0 0,0 0-1,2-1 1,49-9 179,-40 3-298,0 1 0,0-2 0,-1 1 0,0-2 0,0 0 0,-1 0 0,0-1-1,-1 0 1,0-1 0,-1 0 0,14-21 0,-30 41 188,2 0-1,-1 0 1,1 0-1,0 1 1,1 0 0,0 0-1,1 0 1,0 0-1,1 1 1,-3 19 0,6-29-69,-1 0 1,0-1 0,1 1-1,-1 0 1,1 0 0,-1-1-1,0 1 1,1 0 0,0-1 0,-1 1-1,1-1 1,-1 1 0,1 0-1,0-1 1,-1 0 0,1 1-1,0-1 1,0 1 0,-1-1 0,1 0-1,0 1 1,0-1 0,0 0-1,0 0 1,-1 0 0,1 0 0,0 0-1,0 0 1,0 0 0,0 0-1,-1 0 1,1 0 0,0 0-1,0 0 1,0 0 0,0-1 0,0 1-1,34-10 217,-29 6-302,0-1-1,-1 1 1,1-1-1,-1 0 1,0 0-1,0-1 1,-1 0-1,1 1 1,-1-2-1,-1 1 1,1 0-1,-1-1 1,0 1-1,0-1 1,-1 0-1,0 0 1,0 0-1,-1 0 1,0-1-1,1-12 1,-17 66-166,15-44 263,-1 0 0,1-1 0,0 1 1,0 0-1,0-1 0,0 1 0,0 0 1,0-1-1,1 1 0,-1 0 0,1-1 1,-1 1-1,1-1 0,-1 1 0,1-1 0,0 1 1,0-1-1,0 1 0,-1-1 0,2 0 1,-1 1-1,0-1 0,0 0 0,0 0 0,0 0 1,1 0-1,2 2 0,1-1 29,1-1 0,-1 0 1,1 0-1,0 0 0,-1-1 0,1 1 0,7-2 0,-2 1-11,0-2-1,0 1 0,-1-1 0,1-1 1,-1 0-1,1 0 0,-1-1 0,0 0 1,15-10-1,-20 12-61,0-1 0,0-1 0,-1 1 0,1 0 0,-1-1 0,1 0 0,-1 0 0,0 0 1,-1-1-1,1 1 0,-1-1 0,0 0 0,0 0 0,0 0 0,-1-1 0,1 1 0,-1 0 0,-1-1 0,3-8 0,-4 13 17,0 1-1,0-1 0,0 1 0,0 0 0,0-1 1,0 1-1,0 0 0,0-1 0,0 1 0,0 0 1,0-1-1,0 1 0,0-1 0,0 1 1,0 0-1,-1-1 0,1 1 0,0 0 0,0-1 1,0 1-1,0 0 0,-1 0 0,1-1 0,0 1 1,0 0-1,-1-1 0,1 1 0,0 0 0,-1 0 1,1 0-1,0-1 0,-1 1 0,1 0 0,0 0 1,-1 0-1,1 0 0,0 0 0,-1-1 1,1 1-1,-1 0 0,-18 6-282,-15 18-84,-6 28 961,39-49-561,-1-1 0,1 0 0,-1 1 0,1-1-1,0 1 1,0-1 0,0 1 0,0 0 0,1 0 0,-1-1 0,1 1-1,-1 0 1,1 0 0,0-1 0,0 1 0,0 0 0,1 0 0,-1 0-1,1-1 1,1 6 0,-1-6-22,1-1 0,0 0 0,0 1 0,0-1 0,0 0 0,0 0 0,0 0 0,0 0 0,0-1 0,0 1 0,0 0 0,0-1 0,1 0 0,-1 1 0,0-1 0,0 0 0,1 0 0,-1 0 0,0 0 0,0-1 0,3 0 0,48-12 122,-34 3-503,-1-1-1,0-1 1,0-1-1,-1 0 1,-1-1-1,27-31 1,-67 99-16,20-46 498,1 1 0,0 0 0,0 0 0,1 0-1,1 0 1,-1 0 0,1 0 0,1 0 0,0 15 0,0-23-154,0 0 1,1 0 0,-1-1 0,0 1 0,0 0 0,1 0 0,-1-1 0,0 1 0,1 0 0,-1 0 0,0-1 0,1 1 0,-1 0 0,1-1 0,-1 1 0,1-1 0,0 1 0,-1-1 0,1 1 0,0-1 0,-1 1 0,1-1 0,0 1 0,-1-1 0,1 0 0,0 1 0,0-1-1,-1 0 1,1 0 0,0 0 0,1 1 0,18-3-5646,-8-4-1222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9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14798,'0'0'5445,"19"63"-6502,-8-41-2018,2 1-1665,0-2-3748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7:59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108 287 11147,'0'0'9390,"-8"-1"-8525,3 1-731,1 1 1,0-1 0,-1 1 0,1 0 0,0 0 0,0 0 0,0 0 0,0 1-1,0 0 1,0 0 0,0 0 0,1 0 0,-1 0 0,1 1 0,-1-1 0,1 1-1,0 0 1,0 0 0,0 1 0,0-1 0,1 0 0,0 1 0,-1 0 0,1 0-1,0-1 1,1 1 0,-1 0 0,1 0 0,-1 1 0,1-1 0,1 0 0,-1 0-1,0 8 1,1-10-124,0-1 0,0 0 0,0 1 0,0-1 1,0 0-1,0 1 0,0-1 0,0 0 0,1 1 0,-1-1 0,0 0 0,1 1 0,-1-1 0,1 0 0,0 0 0,-1 1 0,1-1 0,0 0 0,0 0 0,-1 0 1,1 0-1,0 0 0,0 0 0,0 0 0,2 1 0,1-1 61,0 0 0,0-1-1,-1 1 1,1-1 0,0 1 0,0-1 0,0 0 0,4-1-1,-6 1-22,8-1 6,0-1 0,0 0 0,-1-1 0,1 0 0,0 0 0,-1-1 1,0 0-1,0-1 0,0 0 0,-1 0 0,11-9 0,2-3-56,0-1 0,-2 0-1,19-23 1,-28 29-178,1-1 0,-2 0-1,0 0 1,0-1 0,-1 0 0,-1-1 0,0 0-1,-2 0 1,1-1 0,-2 1 0,0-1 0,-1 0-1,2-25 1,-4 39 164,-1 0-1,0 1 1,0-1-1,0 0 1,-1 0 0,1 1-1,0-1 1,-1 0-1,1 1 1,-1-1 0,1 0-1,-1 1 1,0-1-1,1 1 1,-1-1 0,0 1-1,0-1 1,0 1-1,0-1 1,-1 1-1,1 0 1,0 0 0,-1 0-1,-1-1 1,1 0-8,-1 1 1,0 0 0,0 0-1,0 0 1,0 1 0,0-1-1,0 1 1,0 0-1,-1 0 1,1 0 0,0 0-1,-5 1 1,-3 1 77,0 1 1,0-1-1,1 2 1,-1 0-1,1 0 0,-18 11 1,17-8 88,0 1 1,0 0-1,1 1 0,0 0 1,-13 16-1,20-22-115,0 1 0,1-1-1,-1 1 1,1-1 0,0 1 0,0 0 0,1 0 0,-1 0-1,1 0 1,0 0 0,0 0 0,0 1 0,0-1-1,1 0 1,-1 0 0,1 1 0,1-1 0,-1 0-1,0 0 1,1 1 0,2 5 0,1-3-67,0 0 0,1-1 0,0 0-1,0 0 1,1 0 0,-1-1 0,1 1 0,1-1 0,-1-1 0,1 1 0,10 4-1,27 24-245,-41-30 190,1 0 0,-1 1 1,0 0-1,0 0 0,0 0 0,-1 0 1,1 0-1,-1 1 0,0-1 0,0 0 1,-1 1-1,0 0 0,1-1 0,-1 1 1,-1 0-1,1 7 0,0 28-5308,-1-35 4198,0-1-3275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0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22 16752,'0'0'5488,"-8"11"-4196,8-11-1294,-7 7 289,0 1 0,1 1 0,0-1 1,1 1-1,0 0 0,0 0 0,1 0 0,0 1 0,1-1 1,0 1-1,0 0 0,-2 19 0,5-28-283,0 0 0,0-1 0,0 1 0,0-1 0,0 1 0,1 0 0,-1-1 0,0 1 0,0-1 0,0 1 0,1-1 0,-1 1 0,0-1 0,1 1 0,-1-1 0,0 1 0,1-1 0,-1 1 0,1-1 0,-1 1 0,1-1 0,-1 0 0,1 1 0,-1-1 0,1 0 0,-1 1 0,1-1 0,-1 0 0,1 0 0,-1 0 0,2 1 0,25-2 35,-20-1-93,0 1 1,0-1-1,-1-1 1,1 1-1,8-6 0,-1-3-371,0-1-1,-1 0 1,22-25-1,-31 31 63,0 1-1,1-1 1,-2 1-1,1-1 1,-1 0-1,0-1 1,0 1-1,-1-1 1,0 1-1,0-1 1,0 1-1,1-14 1,-36 45 1516,20-13-239,1 1 0,-18 24 0,27-33-775,1 0 1,-1 0-1,1 0 1,0 0 0,0 0-1,0 1 1,1-1-1,-1 0 1,1 1 0,0 0-1,1-1 1,-1 1 0,1-1-1,-1 1 1,2 8-1,0-12-130,-1 0 0,1 0 0,0-1 0,0 1 0,-1 0 0,1 0 0,0 0 0,0-1 0,0 1 0,0 0 0,0-1 0,0 1 0,0-1 0,0 1 0,0-1 0,0 0 0,0 1 0,0-1 0,1 0 0,-1 0 0,0 0 0,0 0 0,0 0 0,0 0 1,2 0-1,36-1 126,-34 1-126,10-3-133,-1 0-1,0 0 1,0-1-1,0-1 1,-1 0-1,1-1 1,-1-1-1,19-12 1,50-23-373,-90 62 1004,2-12-212,4-6-146,0 0 0,0 0 1,0 0-1,0 1 1,1-1-1,-1 1 0,1 0 1,-1-1-1,1 1 1,0 0-1,0 0 0,0 0 1,0 4-1,2-6-137,-1 0-1,1-1 1,0 1 0,-1-1-1,1 1 1,0-1 0,0 1-1,0-1 1,-1 1-1,1-1 1,0 0 0,0 0-1,0 1 1,0-1-1,0 0 1,0 0 0,0 0-1,-1 0 1,1 0-1,0 0 1,0 0 0,1 0-1,29-1 26,-28 1-42,14-2-500,-1 0 0,0-1-1,0-1 1,25-10 0,-22 8-185,0 0 0,29-4 0,-64 42 3653,-3 0-1149,19-30-1924,-1-1 1,1 1 0,0-1 0,0 1 0,-1-1-1,1 1 1,0-1 0,0 1 0,0-1 0,0 1 0,1-1-1,-1 1 1,0-1 0,1 2 0,2-2-3468,3-1-3752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1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29 13581,'2'-11'9103,"-8"14"-7711,4 2-2942,18-6 1830,39-23-280,-55 24 3,0 0 1,1 0-1,-1 0 1,1 0-1,-1 1 1,0-1-1,1 0 1,-1 0-1,0 0 1,1 1-1,-1-1 1,0 0-1,1 1 1,-1-1 0,0 0-1,0 1 1,0-1-1,1 0 1,-1 1-1,0-1 1,0 0-1,0 1 1,0-1-1,1 1 1,-1-1-1,0 0 1,0 1-1,0-1 1,0 1 0,0-1-1,0 0 1,0 1-1,0-1 1,0 1-1,0-1 1,-1 0-1,1 1 1,-1 16 120,1-16-116,-5 28 320,-2 0 0,-1 0-1,-16 39 1,-3 9 331,-33 104 1872,57-175-2513,0 0 1,0 0 0,-1 0-1,1 0 1,-1-1 0,-1 1-1,-6 6 1,9-10 23,-1 1-1,1-1 0,-1 0 1,0 1-1,0-1 0,0 0 1,0-1-1,0 1 1,0 0-1,-1-1 0,1 0 1,-1 0-1,1 0 0,-1 0 1,-3 0-1,6-2 1,1 0 1,-1 0-1,0 0 0,0 0 0,1 0 0,-1 0 0,1 0 0,-1 0 1,1 0-1,-1 0 0,1 0 0,0-1 0,0 1 0,-1 0 1,1 0-1,0 0 0,0-1 0,0 1 0,0 0 0,1 0 1,-1-1-1,0 0 0,0-1 24,1-14-49,1 0 0,1-1 1,0 1-1,1 0 0,0 1 1,2-1-1,7-16 0,-1 8-362,0 0-1,2 1 1,28-38-1,-2 22-3238,-11 19-2595,-28 19 5575,21-13-7852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2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15951,'0'0'5696,"9"-6"-3091,28-21-902,-35 25-1616,0 1 0,0-1 0,0 1 0,0 0 0,0 0 0,1 0 0,-1 0 0,0 0-1,1 0 1,-1 1 0,1-1 0,-1 1 0,1 0 0,-1 0 0,0 0 0,1 0 0,-1 0 0,1 0 0,-1 0 0,1 1 0,-1-1-1,1 1 1,-1 0 0,0 0 0,3 1 0,-3 0-86,0-1 0,0 1 0,0 0 0,-1 0 0,1 0 0,-1 0 0,1 0 0,-1 0 0,0 0-1,1 0 1,-1 0 0,0 1 0,-1-1 0,1 0 0,0 1 0,-1-1 0,1 1 0,-1-1 0,0 1 0,0 3 0,0-1-2,0 1 1,-1-1 0,0 1-1,-1-1 1,1 0-1,-1 1 1,0-1 0,0 0-1,-1 0 1,1 0-1,-1-1 1,0 1 0,-1-1-1,-6 8 1,-18 28 48,28-39-47,0-1 0,-1 0 0,1 1 0,0-1 0,0 1 0,-1-1 0,1 1 0,0-1 0,0 1 0,0-1 0,-1 1 0,1-1 0,0 1 0,0-1 0,0 1 0,0-1 0,0 1 0,0-1 0,0 1 0,0-1 0,0 1 0,0-1 0,1 0 0,-1 1 0,0-1 0,0 1 0,0-1 0,0 1 0,1-1-1,-1 1 1,0-1 0,1 0 0,-1 1 0,18 1 87,22-14 42,-26 4-110,0-1 0,0 0-1,-1-1 1,-1 0 0,0-1 0,0-1-1,-1 0 1,0 0 0,-1-1-1,-1 0 1,0-1 0,9-18 0,-14 15-176,-9 16-189,-14 22-195,17-17 347,0-1 1,0 0 0,1 1 0,-1-1 0,1 1 0,0-1 0,0 1 0,1-1 0,-1 1 0,1 0 0,-1-1 0,1 1-1,1 7 1,0-10-44,-1 1-1,1 0 0,0 0 0,0-1 0,0 1 0,0-1 0,0 1 1,0 0-1,0-1 0,1 0 0,-1 1 0,1-1 0,-1 0 1,1 0-1,-1 0 0,1 0 0,0 0 0,-1 0 0,1 0 1,0 0-1,0-1 0,0 1 0,-1-1 0,1 0 0,0 1 0,0-1 1,3 0-1,9 2-1118,-1-2 1,1 1-1,-1-2 1,1 0-1,-1 0 1,0-1-1,0-1 1,16-5-1,-20 5 1390,-1 0-1,0 0 0,-1-1 0,1-1 0,12-9 1,-15 10 860,0 0 0,0-1 0,-1 1 0,0-1 0,0 0 0,0 0 0,-1-1 1,5-9-1,-7 14-567,0 0 1,0 0-1,-1 0 0,1-1 1,-1 1-1,1 0 1,-1 0-1,0-1 1,1 1-1,-1 0 1,0-1-1,0 1 1,0 0-1,0-1 0,0 1 1,0 0-1,0 0 1,0-1-1,0 1 1,-1-2-1,0 2-217,0 1 0,1-1 0,-1 1 0,0 0-1,1-1 1,-1 1 0,0 0 0,0 0 0,0 0 0,1-1 0,-1 1-1,0 0 1,0 0 0,0 0 0,1 0 0,-1 1 0,0-1 0,0 0 0,1 0-1,-1 0 1,0 0 0,0 1 0,-1 0 0,-5 2-21,1 0 1,-1 0-1,1 1 0,-1 0 1,-9 8-1,-26 38 1307,40-47-1294,-1 0 0,2 1 1,-1-1-1,0 1 0,0-1 1,1 1-1,0-1 0,0 1 1,0 0-1,0 0 0,1 0 1,-1-1-1,1 1 0,0 7 1,1-10-99,-1 0 1,1 0 0,-1-1-1,1 1 1,-1 0-1,1 0 1,0-1 0,-1 1-1,1-1 1,0 1-1,-1 0 1,1-1 0,0 0-1,0 1 1,0-1 0,-1 1-1,1-1 1,0 0-1,0 1 1,0-1 0,0 0-1,0 0 1,0 0-1,0 0 1,-1 0 0,2 0-1,32 0 94,-23 0-88,4-1-37,0-1 1,1-1-1,-1 0 0,-1-1 0,27-10 0,-25 8-7,-1 1 0,1 0 0,0 2 0,27-4 0,-43 7 29,1 0-1,-1 0 0,0 0 1,0 0-1,1 0 1,-1 0-1,0 0 1,1 0-1,-1 0 1,0 0-1,0 0 1,1 0-1,-1 0 1,0 0-1,0 1 1,1-1-1,-1 0 1,0 0-1,0 0 1,1 0-1,-1 0 1,0 1-1,0-1 1,0 0-1,0 0 1,1 1-1,-1-1 1,0 0-1,0 0 1,0 1-1,0-1 1,0 0-1,1 0 1,-1 1-1,0-1 1,0 0-1,0 0 1,0 1-1,0-1 1,0 0-1,0 1 1,-5 16-57,-14 16 419,18-31-258,-11 26 1178,12-27-1265,0-1-1,0 1 0,0 0 1,0-1-1,0 1 0,1 0 1,-1-1-1,0 1 0,1-1 1,-1 1-1,0 0 0,1-1 1,-1 1-1,1-1 0,-1 1 0,1-1 1,-1 1-1,1-1 0,-1 0 1,1 1-1,0-1 0,-1 0 1,1 1-1,-1-1 0,1 0 1,0 0-1,-1 1 0,1-1 0,0 0 1,-1 0-1,1 0 0,0 0 1,-1 0-1,1 0 0,0 0 1,-1 0-1,1 0 0,0 0 1,-1-1-1,2 1 0,24-1-187,0-1 0,-1-1 0,1-1 0,41-13 0,-67 17 171,0 0 1,0 1-1,-1-1 1,1 0-1,0 0 1,0 1 0,0-1-1,0 0 1,-1 1-1,1-1 1,0 0-1,0 1 1,0-1-1,0 0 1,0 1 0,0-1-1,0 1 1,0-1-1,0 0 1,0 1-1,0-1 1,0 0-1,0 1 1,0-1 0,0 0-1,0 1 1,0-1-1,0 0 1,1 1-1,-1-1 1,0 0-1,0 1 1,0-1 0,1 0-1,-1 1 1,0-1-1,0 0 1,1 0-1,-1 1 1,0-1-1,0 0 1,1 0-1,-1 0 1,0 1 0,1-1-1,-1 0 1,0 0-1,1 0 1,-1 0-1,0 0 1,1 0-1,-1 0 1,1 0 0,-1 0-1,0 0 1,1 0-1,-1 0 1,0 0-1,1 0 1,-1 0-1,0 0 1,1 0 0,-1 0-1,0 0 1,1-1-1,-1 1 1,0 0-1,1 0 1,-1 0 14,-1 1 0,1-1 1,0 1-1,-1-1 0,1 1 1,0 0-1,-1-1 0,1 1 1,0 0-1,0-1 0,0 1 0,0 0 1,0-1-1,0 1 0,0 0 1,0-1-1,0 1 0,0 0 0,0-1 1,0 1-1,0 0 0,0-1 1,1 1-1,-1 0 0,0-1 1,0 1-1,1-1 0,-1 1 0,1-1 1,-1 1-1,0-1 0,1 1 1,-1-1-1,1 1 0,-1-1 0,1 1 1,-1-1-1,1 1 0,0-1 1,-1 0-1,1 0 0,-1 1 1,1-1-1,0 0 0,-1 0 0,1 1 1,1-1-1,31 1-520,0-1 0,1-2 0,-1-1 0,-1-2 0,54-14 0,-86 19 507,0 0 1,0 0-1,0 0 0,1 0 0,-1 0 0,0 0 0,0 0 0,0 0 0,0 0 0,1 0 0,-1 0 0,0 0 0,0 0 0,0 0 0,0 0 0,1 0 0,-1 0 0,0 0 0,0 1 0,0-1 0,0 0 0,0 0 0,1 0 0,-1 0 0,0 0 0,0 0 0,0 0 0,0 0 0,0 1 0,0-1 0,0 0 0,0 0 0,1 0 0,-1 0 0,0 0 1,0 1-1,0-1 0,0 0 0,0 0 0,0 0 0,0 0 0,0 1 0,0-1 0,0 0 0,0 0 0,0 0 0,0 0 0,0 1 0,0-1 0,0 0 0,0 0 0,0 0 0,0 0 0,0 0 0,-1 1 0,1-1 0,0 0 0,0 0 0,0 0 0,0 0 0,0 0 0,0 1 0,0-1 0,-1 0 0,1 0 0,0 0 0,0 0 0,0 0 1,-13 21 995,1-1-2172,5-4-4364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3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10 14286,'0'3'2423,"-2"58"-7,-13 67 0,6-66-1469,0 71 1,24-157-265,-8-1-807,-1 0 0,-2 0 0,0-1 0,-2 0 1,0 0-1,-2 0 0,-1 1 0,-1-1 0,-9-40 0,11 64 91,-1-1-1,1 0 0,-1 1 1,0-1-1,0 1 0,0-1 1,0 1-1,0 0 0,0-1 1,-4-3-1,0 9 2,2 19-46,3-11 87,0-6 41,0 0-1,0 0 0,0 1 1,1-1-1,-1 0 0,1 0 1,3 9-1,-3-13-30,0 0 0,0 0 0,-1 0-1,1 1 1,0-1 0,0 0 0,1 0 0,-1 0-1,0-1 1,0 1 0,0 0 0,1 0 0,-1-1-1,0 1 1,1 0 0,-1-1 0,1 0 0,-1 1-1,0-1 1,1 0 0,-1 0 0,1 1 0,-1-1 0,1 0-1,-1-1 1,1 1 0,-1 0 0,1 0 0,-1-1-1,1 1 1,-1 0 0,3-2 0,0 0 18,0 1 1,0-1-1,0-1 1,0 1-1,0 0 1,0-1-1,-1 0 1,1 0-1,-1 0 1,0 0-1,0-1 1,0 1-1,0-1 1,-1 0-1,1 0 0,2-6 1,29-70 166,-31 71-154,-1 78-306,-4 112 544,2-179-280,-1-1 0,1 1 0,0-1 0,0 1 0,0-1 0,0 1 0,1-1 0,-1 1 0,0-1 0,0 1 0,1-1 0,-1 1 0,1-1 0,0 0 0,-1 1 0,1-1-1,0 0 1,0 1 0,0-1 0,0 0 0,0 0 0,0 0 0,0 0 0,0 0 0,0 0 0,0 0 0,1 0 0,-1 0 0,0-1 0,1 1 0,-1 0 0,0-1 0,1 1 0,-1-1 0,1 1-1,-1-1 1,1 0 0,-1 0 0,1 0 0,-1 0 0,1 0 0,2 0 0,0-1 49,0 0 0,1 0 0,-1 0 0,0-1 0,-1 1 0,1-1 0,0 0 0,0 0 0,-1-1-1,1 1 1,-1-1 0,0 1 0,1-1 0,4-6 0,-2 0 24,0-1 1,0 0-1,0 0 0,-2-1 0,1 1 1,-1-1-1,-1 0 0,4-15 1,-8 61-227,2 48-20,-1-82 52,1 0 0,-1 1 0,1-1 0,-1 0-1,1 0 1,-1 0 0,1 0 0,0 0 0,-1 0 0,1 0 0,0 0 0,0-1 0,0 1 0,0 0-1,0 0 1,-1-1 0,1 1 0,1 0 0,-1-1 0,0 1 0,0-1 0,0 0 0,0 1 0,0-1-1,0 0 1,0 1 0,1-1 0,-1 0 0,2 0 0,0 0-623,1 0-1,-1 0 1,1 0-1,-1 0 1,1 0 0,-1-1-1,1 0 1,-1 0-1,4-1 1,11-9-4576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4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69 132 12620,'0'0'7596,"0"13"-6987,-4 290 2781,5-287-3510,-1-26-600,-5-30 257,-15-4 358,7 14-123,-14-47 1,27 77 240,0 0 1,0-1 0,1 1-1,-1 0 1,0 0-1,1 0 1,-1-1-1,0 1 1,1 0 0,-1 0-1,0 0 1,1 0-1,-1 0 1,0 0-1,1 0 1,-1 0 0,1 0-1,-1 0 1,0 0-1,1 0 1,-1 0-1,1 0 1,-1 0 0,0 0-1,1 0 1,-1 0-1,0 0 1,1 1-1,-1-1 1,0 0 0,1 0-1,-1 0 1,0 1-1,1-1 1,-1 0-1,0 0 1,0 1 0,1-1-1,-1 1 1,19 8-55,-18-8 62,8 4-13,1 0 1,0-1-1,0 0 0,17 4 0,-24-8-85,-1 1 0,1 0-1,0-1 1,0 0 0,-1 1-1,1-1 1,0 0 0,-1 0-1,1-1 1,0 1-1,0-1 1,-1 1 0,1-1-1,0 0 1,-1 0 0,1 0-1,-1 0 1,0 0 0,1-1-1,-1 1 1,0-1 0,1 1-1,1-4 1,4-4-639,-1-1 0,0 0 0,0-1 0,-1 1 0,0-1 0,-1-1 0,-1 1 0,6-19 0,-7 15 998,0-1-1,-2 1 1,1-26 0,-17 82 2489,7 1-1580,1 2 1,3-1-1,1 1 1,5 74-1,3-101-875,4-20 637,7-25 186,-12 3-1181,0-1 0,-1-30 0,-2 45-1258,0 15 1293,0 0 0,0-1 0,0 1 0,1 0 0,0-1 0,0 0 0,0 1 0,0-1 0,0 0 0,0 0 0,1 0 0,0 0 0,-1 0 0,1-1 0,0 1 0,0-1 0,1 0-1,-1 0 1,0 0 0,1 0 0,-1 0 0,1-1 0,0 0 0,-1 0 0,1 0 0,0 0 0,0 0 0,0-1 0,6 1 0,-2-1 22,-1 0 0,1 0-1,0-1 1,-1 0 0,1-1 0,-1 1 0,1-1-1,-1-1 1,0 1 0,0-1 0,0-1 0,0 1-1,0-1 1,7-6 0,3-4 28,-1-2 0,0 1 0,15-22 0,-26 31-47,0-1 1,-1 1 0,0-1-1,0 0 1,0 0 0,-1 0-1,0-1 1,0 1 0,-1-1-1,0 0 1,0 1 0,0-11-1,-2 18-9,0-1-1,-1 1 1,1-1 0,-1 1-1,1 0 1,-1-1 0,1 1-1,-1-1 1,0 1-1,1 0 1,-1-1 0,1 1-1,-1 0 1,0 0 0,1 0-1,-1-1 1,0 1-1,1 0 1,-1 0 0,0 0-1,1 0 1,-1 0 0,0 0-1,1 0 1,-1 0-1,0 0 1,1 1 0,-1-1-1,0 0 1,1 0 0,-1 1-1,0-1 1,-26 10-453,18-2 478,0 1 1,0 0-1,1 0 1,0 1-1,1 0 0,0 0 1,1 1-1,0 0 1,1 0-1,0 0 1,0 1-1,1 0 1,1 0-1,0 0 1,1 0-1,0 0 0,1 1 1,0-1-1,1 0 1,1 15-1,0-25 16,0 0-1,-1 0 1,1 0-1,0-1 1,0 1-1,0 0 1,1-1-1,-1 1 1,0-1-1,1 1 1,-1-1-1,1 0 1,-1 1-1,1-1 1,0 0-1,-1 0 1,1 0 0,0 0-1,0-1 1,0 1-1,-1 0 1,1-1-1,0 1 1,0-1-1,0 0 1,0 0-1,0 1 1,0-1-1,0-1 1,0 1-1,0 0 1,3-1-1,2 0 149,0 0-1,0 0 1,0 0-1,0-1 1,-1 0-1,1 0 1,-1-1-1,9-5 1,7-7-26,-1-1 0,-1-2 1,-1 0-1,-1 0 0,29-39 0,-35 41-141,0-1-1,-2 0 1,0-1-1,-1 0 0,0 0 1,-2-1-1,0 0 1,4-22-1,-10 38-32,0-1 1,-1 1-1,0 0 1,1-1-1,-1 1 1,0 0-1,0 0 1,-1-1-1,1 1 1,-1 0-1,0 0 1,0-1-1,0 1 0,0 0 1,-3-5-1,3 7-3,0-1 1,-1 1-1,1 0 0,-1 1 0,1-1 0,-1 0 0,1 0 0,-1 1 0,1-1 0,-1 0 0,1 1 0,-1 0 0,0-1 0,1 1 1,-1 0-1,0 0 0,0 0 0,1 0 0,-1 0 0,0 0 0,1 1 0,-1-1 0,0 0 0,1 1 0,-1-1 0,1 1 0,-1 0 1,1 0-1,-1-1 0,1 1 0,-1 0 0,1 0 0,-2 2 0,-5 2-4,0 1 0,1 0 0,0 0 1,0 1-1,0 0 0,0 0 0,1 0 0,1 1 0,-1 0 0,1 0 1,0 1-1,1 0 0,0-1 0,1 1 0,-5 17 0,3-5 18,0 0 0,1 1 1,2-1-1,0 1 0,3 41 0,-1-60-28,0 0 1,0 1 0,1-1-1,0 0 1,-1 0 0,1 0-1,0 0 1,1 0 0,-1-1-1,0 1 1,1 0 0,2 2-1,15 16-3507,-15-16 2032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5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14734,'-3'0'865,"12"2"-3428,-2-1-1569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6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58 260 10314,'0'0'12545,"-7"9"-12001,2-2-417,-1 0 0,1 1 0,0-1 0,1 1 0,-1 0 0,2 0 0,-1 1 0,1-1 0,0 1 0,1 0 0,0-1 0,1 1 0,-1 13 0,2-22-112,0 1 0,0 0 0,0 0 0,0 0 0,1-1 0,-1 1 0,0 0 0,1 0 0,-1-1 0,0 1 0,1 0 0,-1-1 0,1 1 0,-1 0 0,1-1 0,0 1 0,-1-1 0,1 1 0,-1-1 0,1 1 0,0-1 0,0 1-1,-1-1 1,1 0 0,0 0 0,0 1 0,-1-1 0,1 0 0,0 0 0,0 0 0,-1 1 0,1-1 0,0 0 0,0 0 0,0 0 0,0-1 0,-1 1 0,1 0 0,0 0 0,0 0 0,0 0 0,0-1 0,36-13 895,-19-1-1014,0-1 1,-2-1 0,0-1 0,-1 0 0,0-1-1,-2 0 1,0-2 0,17-36 0,-34 65-224,-38 104-750,39-101 1178,0 0-1,0 0 0,1 0 0,1 1 0,0-1 0,0 1 1,1-1-1,2 21 0,-1-31-71,-1 0 0,0-1 1,1 1-1,-1 0 0,1 0 0,-1 0 0,1-1 0,-1 1 1,1 0-1,0-1 0,-1 1 0,1 0 0,0-1 1,0 1-1,-1-1 0,1 1 0,0-1 0,0 1 1,0-1-1,0 0 0,0 1 0,-1-1 0,1 0 1,0 0-1,0 0 0,0 0 0,0 0 0,0 0 1,0 0-1,0 0 0,0 0 0,0 0 0,0 0 0,0-1 1,-1 1-1,1 0 0,0 0 0,0-1 0,0 1 1,1-1-1,2-1 109,0 0 1,0 1 0,0-1-1,0-1 1,0 1 0,-1 0-1,6-5 1,1-6-214,0 0 0,0 0-1,-2-1 1,1-1 0,-2 1 0,0-1 0,-1 0-1,0-1 1,-1 0 0,4-21 0,-10 39 36,-2 9-18,1 0 0,0 1 0,0-1 0,1 23 0,1-32 71,0 0 1,0 1 0,1-1 0,-1 0-1,0 0 1,1 0 0,0 0-1,-1 1 1,1-1 0,0 0-1,0 0 1,0-1 0,0 1 0,1 0-1,-1 0 1,0 0 0,1-1-1,-1 1 1,1-1 0,0 1 0,-1-1-1,1 0 1,0 1 0,0-1-1,0 0 1,0 0 0,0-1 0,0 1-1,0 0 1,0 0 0,0-1-1,1 0 1,3 1 0,1-1 54,1-1 0,-1 1 1,0-1-1,0-1 0,0 1 0,0-1 0,0-1 1,0 1-1,0-1 0,-1 0 0,1-1 1,-1 0-1,0 0 0,8-7 0,-9 8-49,0-1-1,0 0 0,-1 0 1,0-1-1,0 1 1,0-1-1,0 0 1,-1 0-1,0 0 0,0-1 1,0 1-1,-1-1 1,1 1-1,-1-1 1,-1 0-1,1 0 0,0-12 1,-2 18-25,0-1-1,0 0 1,0 1 0,0-1 0,-1 1-1,1-1 1,0 0 0,0 1 0,-1-1-1,1 1 1,0-1 0,-1 0-1,1 1 1,-1-1 0,1 1 0,-1-1-1,1 1 1,-1 0 0,1-1 0,-1 1-1,1-1 1,-1 1 0,0 0 0,1 0-1,-1-1 1,1 1 0,-1 0 0,0 0-1,1 0 1,-1 0 0,0 0 0,1-1-1,-1 1 1,0 1 0,0-1 0,1 0-1,-1 0 1,0 0 0,1 0 0,-1 0-1,1 0 1,-1 1 0,0-1-1,1 0 1,-1 1 0,1-1 0,-2 1-1,-30 16-270,29-13 267,-1-1-1,1 1 0,0 0 0,1 0 0,-1 0 1,1 0-1,-1 0 0,1 0 0,1 1 0,-1-1 1,0 1-1,-1 9 0,3-12 8,0 0-1,0-1 0,0 1 1,1 0-1,-1 0 1,0 0-1,1 0 1,-1 0-1,1 0 1,0 0-1,0-1 1,-1 1-1,1 0 1,0-1-1,1 1 0,-1 0 1,0-1-1,0 1 1,1-1-1,-1 0 1,0 1-1,1-1 1,0 0-1,-1 0 1,1 0-1,0 0 1,-1 0-1,1 0 0,0-1 1,0 1-1,0-1 1,0 1-1,3 0 1,23 5-39,-12-3-21,0 1 0,0 1 0,-1 0 0,0 0 0,0 2 0,20 11 0,-35-18 62,0 0-1,1 0 1,-1 0 0,1 0 0,-1 0 0,0 0 0,1 0-1,-1 0 1,1 0 0,-1 0 0,0 0 0,1 0 0,-1-1 0,0 1-1,1 0 1,-1 0 0,0 0 0,1-1 0,-1 1 0,0 0-1,1 0 1,-1-1 0,0 1 0,1 0 0,-1-1 0,0 1 0,0 0-1,0-1 1,1 1 0,-1 0 0,0-1 0,0 1 0,0 0-1,0-1 1,0 1 0,1-1 0,-1 1 0,0 0 0,0-1 0,0 1-1,0-1 1,0 1 0,0 0 0,0-1 0,-1 1 0,1-1 0,3-30-50,-3 23 0,1 0-202,0-1 1,1 1-1,0-1 1,1 1-1,-1 0 1,8-15-1,-8 20 203,1 0-1,-1 0 1,0 0-1,1 0 1,0 1-1,-1-1 1,1 1-1,0-1 1,0 1-1,1 0 1,-1 0-1,0 0 1,1 1-1,-1-1 1,1 1-1,-1 0 1,1 0-1,5-1 1,14-3-143,0-1 0,-1-1 1,1-1-1,-2-1 1,1-1-1,32-20 0,-46 25 181,-1 1-1,0-2 1,0 1-1,0-1 0,0 0 1,-1 0-1,0 0 0,-1-1 1,0 0-1,0 0 1,0-1-1,-1 0 0,0 1 1,0-1-1,-1 0 0,0-1 1,0 1-1,-1-1 0,0 1 1,1-18-1,-3 26 26,0-1 0,0 1 1,0 0-1,-1-1 0,1 1 0,0 0 0,0 0 0,0-1 0,-1 1 1,1 0-1,0 0 0,-1 0 0,1 0 0,0-1 0,0 1 0,-1 0 0,1 0 1,0 0-1,-1 0 0,1 0 0,0 0 0,-1 0 0,1 0 0,0-1 0,-1 1 1,1 0-1,0 0 0,-1 1 0,1-1 0,0 0 0,-1 0 0,1 0 1,0 0-1,0 0 0,-1 0 0,1 0 0,0 0 0,-1 1 0,1-1 0,-15 6 174,9 1-15,-1-1 1,2 1 0,-1 0-1,1 0 1,0 0-1,0 1 1,1-1-1,0 1 1,0 1-1,1-1 1,0 0 0,1 1-1,-2 8 1,-1 8 371,1 1 1,1 0 0,2 31-1,1-51-521,0 0 0,0 1 0,1-1 0,0 1 1,1-1-1,-1 0 0,5 9 0,-6-13-24,1 0 0,0 0 0,0 0 1,0-1-1,0 1 0,1 0 0,-1-1 0,0 1 0,1 0 1,-1-1-1,1 0 0,-1 1 0,1-1 0,0 0 1,0 0-1,-1 0 0,1 0 0,0 0 0,0 0 1,0-1-1,0 1 0,0-1 0,0 1 0,0-1 1,4 0-1,-5 0-41,-1-1 1,1 1-1,-1-1 1,1 0-1,-1 1 1,1-1 0,-1 0-1,1 0 1,-1 1-1,1-1 1,-1 0-1,0 0 1,0 1-1,1-1 1,-1 0-1,0 0 1,0 0 0,0 0-1,0 1 1,0-1-1,0 0 1,0 0-1,0 0 1,0-1-1,-1-23-1035,-1 16 837,0 1 0,0-1 0,-1 1 0,0 0 0,0-1-1,-1 1 1,-7-11 0,-40-58 143,25 42 712,36 34-157,-1 0 0,1 1 0,-1 0 1,1 1-1,12 2 0,39 5-1303,-19-5-3245,-7-3-3881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13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18596,'2'27'2064,"12"-9"-999,3-4-441,12-7 1360,7 0-744,10-7-431,2 3-265,7-3-864,-2-3 496,1 0-296,-2-5-80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7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140 113 14510,'0'-2'356,"0"0"0,0 1 0,0-1 0,0 0 0,0 0 1,0 1-1,-1-1 0,1 0 0,-1 1 0,1-1 0,-1 0 1,0 1-1,0-1 0,0 1 0,0-1 0,-1-1 0,1 2-314,0 1 1,0-1-1,0 1 0,0-1 0,0 1 0,-1 0 0,1-1 0,0 1 0,0 0 1,0 0-1,0 0 0,0 0 0,-1 0 0,1 0 0,0 0 0,0 0 0,0 0 1,0 1-1,0-1 0,-1 0 0,1 1 0,0-1 0,0 1 0,0-1 0,0 1 1,0-1-1,0 1 0,-1 1 0,-6 5-16,0 0-1,0 0 1,0 1-1,1 0 1,0 0-1,1 1 1,0 0-1,0 0 1,1 0 0,0 1-1,1 0 1,0 0-1,1 0 1,-1 0-1,2 1 1,0 0 0,0-1-1,0 15 1,2-23-17,1-1 1,0 0-1,-1 0 0,1 0 1,0 0-1,0 0 1,0 0-1,0 0 1,0 0-1,0 0 0,0-1 1,0 1-1,0 0 1,0-1-1,0 1 1,1 0-1,-1-1 0,0 0 1,0 1-1,1-1 1,-1 0-1,0 1 0,1-1 1,-1 0-1,0 0 1,0 0-1,1 0 1,-1 0-1,0-1 0,1 1 1,-1 0-1,2-1 1,47-11 431,-35 4-252,1-1-1,-1-1 0,0 0 0,-1 0 0,0-2 0,-1 0 0,-1 0 0,1-1 0,-2-1 0,0 0 1,-1 0-1,0-1 0,-1-1 0,-1 1 0,0-2 0,9-29 0,-13 28-150,-4 18-40,0-1 1,1 1-1,-1 0 1,0 0 0,0-1-1,0 1 1,0 0-1,0-1 1,1 1 0,-1 0-1,0-1 1,0 1-1,0 0 1,0-1 0,0 1-1,0 0 1,0-1-1,0 1 1,0 0 0,0-1-1,0 1 1,0 0-1,-1-1 1,1 1 0,0 0-1,0-1 1,0 1-1,0 0 1,0-1 0,-1 1-1,1 0 1,0 0-1,0-1 1,-1 1 0,1 0-1,0 0 1,0 0-1,-1-1 1,1 1 0,0 0-1,-1 0 1,1 0-1,0 0 1,-1-1 0,-4 5-59,-3 5-30,1 0 1,0 0-1,1 1 1,0 0 0,1 0-1,-7 19 1,1-6-155,-15 48 65,24-66-306,0 1-1,1 0 0,0 0 1,0 0-1,1 0 1,0 0-1,0 0 0,0 0 1,1 0-1,1 8 1,-1-12 195,0-1 0,0 0 1,0 1-1,0-1 0,0 0 1,0 1-1,0-1 0,0 0 1,0 0-1,1 0 0,-1 0 1,0 0-1,1 0 0,-1 0 1,0 0-1,1-1 0,0 1 1,-1-1-1,1 1 0,-1-1 1,1 1-1,-1-1 0,1 0 1,0 0-1,-1 0 0,1 0 1,0 0-1,-1 0 0,1 0 1,0 0-1,-1-1 0,1 1 1,-1-1-1,3 0 0,2-1 29,0 0-1,0 0 1,0 0-1,0-1 1,0 0-1,-1 0 1,8-5-1,-3 0 1438,-1-1 0,0 1-1,14-21 1,-20 25-498,0 0 0,0-1 0,-1 1 0,0-1 0,0 0 0,0 0 0,0 0 0,-1 1 0,1-2 0,-2 1 0,1 0 0,0-5 0,-1 9-635,-1 1-1,1-1 1,0 1-1,-1 0 1,1-1 0,-1 1-1,1 0 1,0 0-1,-1-1 1,1 1-1,-1 0 1,1 0 0,-1-1-1,1 1 1,-1 0-1,1 0 1,-1 0-1,1 0 1,-1 0 0,0 0-1,1 0 1,-1 0-1,1 0 1,-1 0-1,1 0 1,-1 0-1,1 0 1,-1 0 0,1 1-1,-1-1 1,1 0-1,-1 0 1,1 1-1,-1-1 1,1 0 0,0 0-1,-1 1 1,1-1-1,-1 1 1,1-1-1,0 0 1,-1 1 0,-22 13-155,18-9 249,0 1-1,0-1 1,0 1-1,0-1 1,1 2-1,0-1 0,0 0 1,0 1-1,1-1 1,0 1-1,1 0 1,-1 0-1,1 0 1,1 1-1,-2 8 1,4-15-133,-1 0 0,1-1 0,0 1 1,-1 0-1,1 0 0,0-1 0,-1 1 1,1 0-1,0-1 0,0 1 0,0-1 1,-1 1-1,1-1 0,0 0 0,0 1 0,0-1 1,0 0-1,0 0 0,0 1 0,0-1 1,0 0-1,0 0 0,0 0 0,0 0 1,0 0-1,0 0 0,1-1 0,34-1 54,29-16-155,-55 14 45,0 0 0,1 1-1,-1 0 1,1 1-1,-1 0 1,1 0 0,0 2-1,-1-1 1,1 1 0,18 2-1,-23 6 2498,-7-23-950,0-19-1244,0-16-1429,6 19-4168,-5 31 5059,0-1 1,0 1-1,0-1 0,0 1 0,0 0 1,0-1-1,0 1 0,0-1 0,1 1 1,-1 0-1,0-1 0,0 1 0,1-1 0,-1 1 1,0 0-1,0-1 0,1 1 0,-1 0 1,0 0-1,1-1 0,-1 1 0,0 0 1,1 0-1,-1-1 0,1 1 0,-1 0 0,0 0 1,1 0-1,-1 0 0,1 0 0,0-1 1,6 1-5629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7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47 12524,'0'0'9678,"-9"1"-9421,6 0-196,0-1 1,-1 1 0,1 0-1,0 0 1,0 1-1,0-1 1,0 0 0,0 1-1,0 0 1,0 0 0,0 0-1,1 0 1,-1 0 0,1 1-1,-1-1 1,1 1 0,0-1-1,0 1 1,0 0 0,0 0-1,1 0 1,-1 0 0,1 0-1,0 0 1,0 0-1,0 0 1,0 1 0,0-1-1,1 0 1,-1 6 0,-5 32 148,2 1 0,4 82 0,0-60-152,0-59-40,-1-1-1,1 0 0,-1 0 0,0 0 1,-1 0-1,1 0 0,-1 0 0,1-1 0,-1 1 1,0-1-1,-1 1 0,1-1 0,-1 1 1,1-1-1,-1 0 0,0 0 0,0 0 1,0-1-1,-1 1 0,1-1 0,-1 0 1,1 0-1,-1 0 0,0 0 0,1-1 0,-1 1 1,0-1-1,0 0 0,0 0 0,-1 0 1,1-1-1,0 1 0,0-1 0,-6-1 1,9 1-20,-1 0 1,1-1-1,0 1 1,0-1-1,0 0 1,0 1 0,0-1-1,0 0 1,0 1-1,0-1 1,0 0-1,0 0 1,0 0-1,0 0 1,0 0 0,1 0-1,-1 0 1,0 0-1,1 0 1,-1-1-1,1 1 1,-1 0 0,1 0-1,0 0 1,-1-1-1,1 1 1,0 0-1,0 0 1,0-1-1,0 1 1,0 0 0,0 0-1,0-1 1,1 0-1,-1-4-60,0 0 0,1 0 0,0 0-1,0 0 1,1 0 0,2-8 0,9-8-19,1 1 0,1 0 1,0 1-1,2 1 0,0 1 0,34-28 1,-1-1 42,0-1 21,-13 13 9,35-43 1,-62 60 75,-10 18-63,0 0 0,0-1-1,0 1 1,0 0 0,0 0 0,0-1-1,0 1 1,-1 0 0,1 0 0,0 0-1,0-1 1,0 1 0,0 0-1,0 0 1,-1 0 0,1 0 0,0-1-1,0 1 1,0 0 0,0 0 0,-1 0-1,1 0 1,0 0 0,0 0-1,0-1 1,-1 1 0,1 0 0,0 0-1,0 0 1,-1 0 0,1 0 0,0 0-1,0 0 1,0 0 0,-1 0-1,1 0 1,0 0 0,0 0 0,-1 0-1,1 0 1,-3 1 10,1 0-1,-1-1 1,0 1-1,1 0 1,-1 1 0,1-1-1,-1 0 1,1 1-1,0-1 1,-1 1 0,-1 1-1,-2 3 16,1 0 1,-1 0-1,1 0 0,1 1 0,-1-1 0,1 1 0,0 0 1,1 1-1,-1-1 0,1 1 0,1-1 0,0 1 0,0 0 1,0 0-1,1 0 0,0 0 0,1 0 0,0 0 0,1 11 1,-1-18-170,0 1 1,1 0 0,-1-1-1,1 1 1,-1-1 0,1 0-1,0 1 1,-1-1 0,1 1 0,0-1-1,0 0 1,0 0 0,0 0-1,0 1 1,1-1 0,-1 0-1,0 0 1,0 0 0,1-1 0,-1 1-1,0 0 1,1 0 0,-1-1-1,1 1 1,-1-1 0,1 1 0,-1-1-1,1 0 1,0 0 0,-1 1-1,3-1 1,18 0-6380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8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10 11050,'0'0'13918,"-9"-3"-13406,5 1-500,-1 1 1,1 0-1,-1 0 0,0 0 1,1 1-1,-1-1 0,1 1 1,-1 0-1,0 0 0,1 1 1,-1 0-1,1-1 0,-1 2 1,1-1-1,-1 0 0,1 1 1,0 0-1,0 0 0,-1 0 1,1 0-1,1 1 0,-1 0 1,0 0-1,1 0 0,-1 0 1,1 0-1,0 1 0,-4 5 1,7-8-27,0-1 1,-1 1-1,1 0 1,0 0-1,0 0 1,0-1-1,0 1 1,0 0-1,0 0 1,0 0-1,0 0 1,0-1-1,0 1 1,0 0-1,1 0 1,-1 0-1,0-1 1,0 1-1,1 0 1,-1 0-1,1-1 1,-1 1-1,1 0 1,-1-1-1,1 1 1,-1-1-1,1 1 1,-1 0-1,1-1 1,0 1-1,-1-1 1,1 1-1,0-1 1,0 0-1,-1 1 1,1-1-1,0 0 1,0 0-1,1 1 1,45 13-318,-25-9 316,-16-2 56,6 1-116,-1 0 1,1 1-1,15 10 1,-25-14 53,0 0 1,0 1-1,0-1 0,0 1 1,0 0-1,0-1 0,-1 1 1,1 0-1,0 0 0,-1 0 1,0 0-1,1 0 0,-1 0 1,0 1-1,0-1 0,0 0 1,-1 1-1,1-1 0,0 0 1,-1 1-1,0-1 0,1 1 1,-1 3-1,-1-4 53,0-1 0,0 1 0,1 0-1,-1-1 1,-1 1 0,1-1 0,0 0 0,0 1 0,0-1 0,-1 0 0,1 0-1,-1 1 1,1-1 0,-1-1 0,1 1 0,-1 0 0,0 0 0,1 0 0,-1-1-1,-2 1 1,-43 13 428,40-12-415,2 0-29,1-1 0,-1 0 0,0-1 0,1 1 0,-1-1 0,0 1 0,0-1 0,1-1 0,-7 0 0,10 1-201,0-1-1,0 0 1,-1 1 0,1-1 0,0 1 0,0-1 0,0 0-1,0 0 1,0 0 0,0 0 0,0 0 0,1 0-1,-1 0 1,0 0 0,0 0 0,1 0 0,-1 0-1,1 0 1,-1 0 0,1-1 0,-1 1 0,1 0 0,0 0-1,0-1 1,-1 1 0,1 0 0,0 0 0,0-1-1,0 1 1,0 0 0,1-1 0,-1 1 0,0 0 0,0 0-1,1-1 1,-1 1 0,1 0 0,0-1 0,10-23-5538,6-3-3310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09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56 12268,'0'0'8744,"2"12"-7853,2 17 8,-2 0-1,-1 0 0,-4 55 0,-3-24 511,2 71 1,5-131-1391,-1 0 0,0 0 0,1 0 0,-1 1 0,1-1 0,-1 0 0,0-1 0,1 1-1,-1 0 1,0 0 0,1 0 0,-1 0 0,0 0 0,1 0 0,-1 0 0,0 0 0,1-1 0,-1 1 0,0 0 0,1 0 0,-1 0 0,0-1 0,0 1 0,1 0 0,-1-1 0,0 1 0,0 0 0,1 0 0,-1-1 0,0 1 0,0 0 0,0-1 0,0 1 0,1 0 0,-1-1 0,0 1 0,0-1 0,12-16 141,-7-2-255,0 0 1,-1 0-1,3-36 1,-3 21-1247,-5 34 1308,1 0 1,0-1-1,0 1 0,0-1 1,0 1-1,0 0 1,0-1-1,0 1 1,0 0-1,0-1 1,0 1-1,0-1 0,0 1 1,0 0-1,0-1 1,0 1-1,0-1 1,0 1-1,1 0 1,-1-1-1,0 1 0,0 0 1,0-1-1,1 1 1,-1 0-1,0-1 1,0 1-1,1 0 1,-1 0-1,0-1 0,1 1 1,-1 0-1,0 0 1,1 0-1,-1-1 1,0 1-1,1 0 1,0 0-1,8 14-7,11 12 175,-14-23-106,0 1 0,0-2 0,0 1 1,1-1-1,-1 0 0,1 0 0,-1-1 0,1 0 0,0 0 0,0 0 0,-1-1 0,1 0 0,0-1 0,0 1 0,-1-1 0,1-1 1,0 1-1,-1-1 0,0 0 0,1 0 0,-1-1 0,0 0 0,9-5 0,-9 4-31,0 0 0,0 0 1,0 0-1,0-1 0,-1 0 0,0 0 0,0 0 0,0-1 0,-1 0 0,1 1 0,-1-2 1,-1 1-1,1 0 0,-1-1 0,0 0 0,-1 1 0,1-1 0,-1 0 0,-1-1 1,1 1-1,0-11 0,-2 17-29,0-1-1,0 1 1,0 0 0,0-1-1,0 1 1,-1 0 0,1-1 0,0 1-1,-1 0 1,1-1 0,-1 1 0,1 0-1,-1 0 1,1 0 0,-1-1 0,0 1-1,0 0 1,0 0 0,1 0-1,-1 0 1,0 0 0,0 0 0,0 0-1,-2 0 1,1 0 7,0 0 0,0 1 0,0-1 0,0 1 0,0 0 0,0 0 0,0 0 0,0 0 0,0 0 0,0 0 0,0 0 0,0 1 0,0-1 0,0 1-1,0-1 1,-3 2 0,-1 1 30,1 0-1,0 0 0,0 1 0,0-1 1,0 1-1,1 0 0,-1 0 0,1 0 1,0 1-1,0 0 0,1-1 0,-1 2 1,1-1-1,0 0 0,1 0 0,-5 12 1,3-7 87,1 0 0,0 1 0,1-1 1,0 1-1,1 0 0,0-1 1,0 1-1,3 19 0,-2-27-86,1-1 0,0 1 0,0 0 0,0-1 0,0 1 0,1-1 0,-1 1 0,1-1 0,0 0 0,-1 1 0,1-1 0,0 0 0,0 0 0,1 0 0,-1 0 0,0-1 0,1 1 0,-1-1 0,1 1 0,-1-1 0,1 0 0,-1 0 0,1 0 0,0 0 0,0 0 0,-1-1 0,1 1 0,0-1 0,0 0 0,3 0 0,3 1 25,0-1 0,0 0-1,0 0 1,0-1 0,0 0-1,0-1 1,-1 0-1,16-5 1,-6-2 5,0-1 0,-1 0 1,0-1-1,-1-1 0,0-1 0,18-19 0,-22 21-14,-2 0 0,0-1-1,0 0 1,-1-1 0,-1 0-1,0 0 1,-1-1 0,11-26 0,-18 38-30,1 1 0,0-1 1,-1 0-1,1 0 1,-1 1-1,0-1 1,1 0-1,-1 0 1,0 0-1,0 0 1,0 1-1,0-1 1,-1 0-1,1 0 1,0 0-1,-1 1 1,1-1-1,-1 0 1,-1-1-1,2 2-5,-1 1 0,0-1 0,0 0 0,0 1 0,0-1 0,0 1 0,1-1 0,-1 1 0,0 0 0,0-1 0,0 1 0,0 0 0,0 0 0,0 0 0,0 0 0,-1 0 0,1 0 0,0 0 0,0 0 0,0 0 0,0 0-1,0 0 1,-1 1 0,-4 1-36,-1 0 0,2 1-1,-1 0 1,0 0 0,0 0-1,1 0 1,-1 1 0,-8 8-1,6-3 88,0 0 0,0 0 0,1 1-1,1 0 1,0 0 0,0 0 0,1 1 0,0 0-1,0 0 1,2 1 0,-1-1 0,1 1-1,1-1 1,0 1 0,1 0 0,0 0 0,1 0-1,2 18 1,-1-27-22,0-1-1,0 0 1,0 0 0,1 1-1,-1-1 1,1 0 0,0-1 0,-1 1-1,1 0 1,0 0 0,0-1-1,0 1 1,0-1 0,0 1-1,0-1 1,1 0 0,-1 0-1,0 0 1,1 0 0,-1-1-1,1 1 1,-1 0 0,1-1 0,-1 0-1,1 0 1,-1 1 0,1-2-1,4 1 1,5 0 148,0 0 0,-1-1-1,1-1 1,23-5 0,-9-3-138,-1-2 0,0 0 0,-1-1 1,-1-2-1,0 0 0,-1-2 0,0 0 0,-2-1 1,0-2-1,21-25 0,-37 40-115,0 0 1,0 0-1,0 0 0,-1 0 1,1-1-1,-1 0 1,-1 0-1,1 0 0,-1 0 1,0 0-1,0 0 1,-1 0-1,0-1 0,0 1 1,0-1-1,-1-6 1,0 12 60,-1-1 0,0 1 0,1 0 0,-1-1 0,0 1 0,0 0 0,0 0 0,0-1 1,1 1-1,-2 0 0,1 0 0,0 0 0,0 0 0,0 0 0,0 1 0,-1-1 1,1 0-1,0 1 0,-1-1 0,1 0 0,0 1 0,-1 0 0,1-1 0,-1 1 1,1 0-1,-1 0 0,1-1 0,-1 1 0,1 1 0,-1-1 0,1 0 0,-1 0 1,1 0-1,-1 1 0,-1 0 0,-3 0 1,1 0 0,0 0 0,-1 1 0,1-1 0,0 1 0,0 1 0,0-1 0,-8 5 0,4 1 79,1-1 0,-1 1-1,1 0 1,1 1-1,0 0 1,0 0 0,0 0-1,1 1 1,1 0 0,-1 0-1,2 1 1,0-1-1,0 1 1,0 0 0,2 0-1,-1 0 1,1 1 0,1-1-1,0 1 1,1 19-1,1-29-30,0 1 0,0-1-1,0 1 1,0 0-1,0-1 1,0 0 0,1 1-1,-1-1 1,1 0-1,0 0 1,-1 0 0,1 0-1,0 0 1,0 0-1,0 0 1,1 0-1,-1-1 1,0 1 0,1-1-1,-1 0 1,1 0-1,-1 0 1,1 0 0,-1 0-1,1 0 1,0-1-1,-1 1 1,1-1 0,0 0-1,0 0 1,3 0-1,3 0 69,-1 0-1,1 0 0,-1-1 1,1 0-1,-1-1 0,1 0 1,-1 0-1,16-7 0,2-7-161,0-1 1,-1-1-1,0-1 0,-2-1 0,0-1 0,-2-1 0,0-1 1,-2-1-1,0-1 0,22-39 0,-39 61-34,0-1 0,0 0-1,0 0 1,-1 0 0,1 0-1,-1 0 1,0 0 0,0 0 0,-1 0-1,1-8 1,-15 14-172,9 1 291,0 1 0,0 1 0,0-1 0,1 1 1,0 0-1,0 0 0,0 0 0,0 0 0,1 1 0,-1-1 0,2 1 0,-1 0 0,1 0 0,-4 11 0,2 0 127,-1 1 0,2 0 1,1-1-1,-1 22 0,2-23-160,1-1 0,0 1-1,1-1 1,1 1 0,0-1 0,1 0-1,1 0 1,1 0 0,8 20-1,-81-131-4327,42 61 3594,-35-59 0,61 94 827,-1-1-1,1 0 1,-1 1-1,1-1 1,0 0-1,-1 0 1,1 1-1,0-1 1,-1 0-1,1 0 1,0 0 0,0 1-1,0-1 1,-1 0-1,1 0 1,0 0-1,0 0 1,1 1-1,-1-1 1,0 0-1,0 0 1,0 0-1,0 0 1,1 1-1,-1-1 1,0 0 0,1 0-1,-1 1 1,1-1-1,-1 0 1,1 0-1,-1 1 1,1-1-1,-1 1 1,2-2-1,1 1 23,-1 0 0,1 0-1,0 0 1,0 0 0,0 0 0,0 1-1,0-1 1,0 1 0,0 0-1,4 0 1,11 1 4,0 1 0,29 6 1,-22-2-664,0-2 1,33 3 0,15-11-7693,-38-5-13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10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17969,'0'0'2723,"-9"5"-706,-4 10-351,3 6 96,1 4-161,4-1-480,-1 3-320,0-2-481,6-1-256,0-2-32,0 2-224,0-2-1377,0-1-2179,0-4-4484</inkml:trace>
  <inkml:trace contextRef="#ctx0" brushRef="#br0" timeOffset="1">8 490 15535,'0'0'8936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55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6951,'2'-18'2212,"3"-3"11583,-3 37-13334,0 195 1169,-4-133-1310,13 127-1,3-52 178,-10 241-1,-7-202-79,4-30-76,-10 487-74,-8-279-171,11-165-373,4-201-315,2-14-15002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57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7 9225,'-18'-6'9565,"16"20"-2227,3 5-8413,8 196 1493,-2-133-228,-5 1 0,-11 125 0,6-163-146,1 46 0,2-81-52,0-9-174,0-27-8060,0 8 987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58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0 254 6342,'0'0'9609,"8"4"-8312,15 2-983,0-1-1,0 0 1,0-2 0,0-1-1,0 0 1,46-4-1,6 2-255,181 2 44,299-35-1,-142-18 108,498-40 788,1425 46-217,-1982 45-551,1098-5 2312,-1126-21-1839,-270 19-437,-11 7 159,-13 0-519,-24-2-3417,-11-8-8514,1 0 4627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59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12 12107,'0'0'179,"-1"0"-1,1-1 0,0 1 0,0 0 0,0 0 0,-1 0 0,1 0 0,0-1 0,0 1 0,0 0 0,0 0 0,-1 0 0,1-1 0,0 1 0,0 0 1,0 0-1,0-1 0,0 1 0,0 0 0,0 0 0,0-1 0,0 1 0,0 0 0,0 0 0,0-1 0,0 1 0,0 0 0,0 0 0,0-1 0,0 1 1,0 0-1,0 0 0,0-1 0,0 1 0,0 0 0,0 0 0,1 0 0,-1-1 0,0 1 0,0 0 0,0 0 0,0 0 0,1-1 0,-1 1 0,0 0 1,0 0-1,0 0 0,1 0 0,-1-1 0,0 1 0,0 0 0,0 0 0,1 0 0,-1 0 0,23-1 2004,27 10-2157,-23-1 243,11 2-180,0 2 1,-1 1-1,-1 2 1,37 21-1,-71-35-92,-1 0 0,1 0-1,-1 0 1,0 0 0,1 0-1,-1 0 1,0 1 0,0-1-1,0 0 1,0 0 0,0 1 0,0-1-1,0 1 1,0-1 0,-1 1-1,1-1 1,-1 1 0,1 0-1,-1-1 1,1 1 0,-1 0-1,0 1 1,0 0 9,0 0 0,-1 0 0,0 0 0,1 0 0,-1 0 0,0 0 0,0-1 0,-1 1 0,1 0 0,-1-1 0,-2 5 0,-7 7 91,-1-1 0,0 0 1,-23 17-1,19-16 39,-34 33 169,-94 79-945,137-122-2690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8:59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0 288 10442,'0'0'12833,"9"5"-11834,-4-3-871,-3 0-56,0 0-1,1-1 1,-1 1-1,1-1 0,0 0 1,-1 0-1,1 0 1,0 0-1,0-1 1,-1 1-1,1-1 0,0 0 1,0 1-1,0-1 1,0-1-1,0 1 1,0 0-1,-1-1 0,1 1 1,0-1-1,0 0 1,-1 0-1,1 0 1,0 0-1,2-2 1,30-21 107,-1-2 1,-1-2-1,-1-1 1,-1-1-1,-2-2 1,-1-1-1,41-63 1,-59 143-1068,-3-6 1012,-1-24-185,0 0 1,0-1-1,2 0 0,0 0 1,1 0-1,0-1 0,2-1 0,-1 0 1,2 0-1,0-1 0,0 0 0,1-1 1,1 0-1,0-1 0,28 16 1,-17-18-6266,-17-9-945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2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28 15611,'6'-17'2799,"-3"7"842,-4 18-1372,-26 233-122,10 120-3551,17-357 1350,0 7-452,0 1 0,0-1 0,1 0 0,3 15 0,-3-23-115,2-4-120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00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86 11243,'0'0'3592,"6"-10"-1152,2-1-1527,-5 7-514,1 0 0,-1 0 0,-1 0 1,1-1-1,0 1 0,-1-1 0,0 0 0,2-6 1,-4 10-328,0 1 1,1-1 0,-1 1-1,0-1 1,0 1 0,0 0 0,1-1-1,-1 1 1,0-1 0,0 1-1,0-1 1,0 1 0,0-1 0,0 1-1,0-1 1,0 1 0,0-1-1,0 1 1,0-1 0,0 1 0,-1-1-1,1 1 1,0-1 0,0 1-1,0-1 1,-1 1 0,1-1 0,0 1-1,-1 0 1,1-1 0,0 1-1,-1-1 1,1 1 0,0 0 0,-1-1-1,1 1 1,-1 0 0,1 0-1,0-1 1,-1 1 0,1 0 0,-1 0-1,1 0 1,-1 0 0,1-1-1,-1 1 1,1 0 0,-1 0 0,1 0-1,-1 0 1,1 0 0,-1 0-1,0 1 1,-2-1-97,1 0-1,-1 1 1,1 0-1,0-1 1,-1 1-1,1 0 1,0 0-1,-1 0 0,1 1 1,-3 1-1,-4 6 32,0 0-1,1 0 0,0 1 0,1 0 0,0 1 1,0-1-1,1 1 0,0 1 0,1-1 0,1 1 1,-6 21-1,3-6 87,1 0 0,2 1 0,0 0 0,1 35 0,3-55-84,0 0 0,0 0 0,1 0 0,0 0 0,0 0 0,1 0 0,0 0 0,0-1 0,1 1 0,0 0 0,0-1 0,0 0 0,1 0 0,1 0 0,4 6 0,-9-13-37,0 0 1,0 0 0,0 0 0,0 0-1,0 0 1,0 0 0,0 0 0,0 0-1,0-1 1,0 1 0,0 0 0,0 0-1,0 0 1,0 0 0,0 0 0,0 0-1,0 0 1,0 0 0,0 0 0,0-1-1,0 1 1,0 0 0,0 0 0,0 0-1,0 0 1,0 0 0,0 0-1,0 0 1,0 0 0,0 0 0,0 0-1,0 0 1,1 0 0,-1-1 0,0 1-1,0 0 1,0 0 0,0 0 0,0 0-1,0 0 1,0 0 0,0 0 0,0 0-1,0 0 1,1 0 0,-1 0 0,0 0-1,0 0 1,0 0 0,0 0 0,0 0-1,0 0 1,0 0 0,0 0-1,0 0 1,1 0 0,-1 0 0,0 0-1,0 0 1,0 0 0,0 0 0,0 0-1,0 0 1,0 1 0,0-1 0,0 0-1,1 0 1,-2-15-1894,-7-18-2221,-39-52-1147,-4 3 7335,46 73-1221,5 9-679,0 0 1,0 0-1,-1 0 1,1-1-1,0 1 1,0 0-1,0 0 1,0-1-1,0 1 1,0 0-1,0 0 1,0 0-1,0-1 1,0 1-1,0 0 1,0 0-1,0 0 1,0-1-1,1 1 1,-1 0-1,0 0 1,0 0-1,0-1 1,0 1-1,0 0 1,0 0-1,0 0 1,1-1-1,-1 1 1,0 0-1,0 0 1,0 0-1,0 0 1,1 0-1,-1 0 1,0-1-1,0 1 1,0 0-1,1 0 1,-1 0-1,0 0 1,0 0 0,1 0-1,-1 0 1,0 0-1,0 0 1,1 0-1,19-3 1302,23 4-1881,-42-1 548,33 3-15,19 1-2703,-4-9-5272,-26-7 1095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01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13164,'0'0'8040,"-43"59"-7367,30-37-289,4 5-192,1 2 32,4-1-63,2-1-97,2-1-32,0-3-160,0-6-1058,6-6-639,7-4-1506,4-7-769,0 0-5670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01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 13997,'0'0'6246,"-43"57"-5317,23-30-96,-1 0-225,1 0-223,1 0-129,6-5-192,0 0-32,2-7 0,7-4-128,2-6-993,-2-5-1345,4-14-5350</inkml:trace>
  <inkml:trace contextRef="#ctx0" brushRef="#br0" timeOffset="1">12 58 13933,'0'0'6823,"57"34"-6247,-34-23-448,-3 0-64,3-5-1121,-1-1-2498,-1-5-1730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01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15695,'0'0'8936,"47"54"-7815,-38-33-640,2 3-193,-5 2-192,-2 4-96,-4 2 32,-4 5-64,-15 3-288,-3 1-673,-4 1-1153,-8-8-1858,4-4-3171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02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0 11691,'0'0'10132,"-11"8"-9870,-9 9 58,0 1 0,1 1 0,0 1 0,-16 24 0,-66 102 1465,67-94-2389,33-51-949,-1-76-7164,-4 0 6236,-1-69 9216,7 144-6640,1-1 1,-1 1 0,1 0 0,-1 0-1,1 0 1,-1-1 0,1 1-1,-1 0 1,1 0 0,-1 0-1,1 0 1,-1 0 0,1 0-1,-1 0 1,1 0 0,-1 0-1,1 0 1,-1 0 0,1 0-1,-1 1 1,1-1 0,-1 0-1,0 0 1,1 0 0,-1 1-1,1-1 1,-1 0 0,1 0-1,-1 1 1,0-1 0,1 0-1,-1 1 1,0-1 0,1 1-1,-1 0 1,18 11 143,4 7 134,2-1-1,0-1 1,1 0-1,49 21 1,-57-30-1105,0-1 1,0-1 0,1-1 0,0-1-1,21 3 1,-4-6-4927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23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22 7911,'0'-21'3349,"0"28"2498,0 36 2179,-11 303-6611,6-261-65,1-108-8124,4 8-449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24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11 216 2242,'0'0'11269,"-7"-33"-4932,3-47-6009,5 63-4498,0 0 0,6-28 0,-1 21-2791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24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0 141 2594,'0'0'10154,"0"-55"-9161,0 46-384,0-2-385,0 1-160,0-3-224,0 0-865,2-1-2178,2-1-5862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24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0 605 32,'0'0'11755,"0"-56"-15438,0 43 544,0-1-1570</inkml:trace>
  <inkml:trace contextRef="#ctx0" brushRef="#br0" timeOffset="1">2 478 1634,'0'0'672</inkml:trace>
  <inkml:trace contextRef="#ctx0" brushRef="#br0" timeOffset="2">17 207 9545,'0'0'3267,"-6"-53"-3203,6 37-64,0 0-256,0-2-737,0 4-256,0-3-96,0-1 608,0 1 0,0-1-1121,0-1-1184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25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21 789 3876,'0'0'6053,"-9"-52"-5796,5 39 31,4 0-32,-2 0-160,2 0-32,0-1 225,0 1 223,0-1 1,0 3-225,0-4-224,0 0-352,0-4-1410,0-2-3491</inkml:trace>
  <inkml:trace contextRef="#ctx0" brushRef="#br0" timeOffset="1">1 301 8488,'0'0'2787,"0"-63"-2691,0 48-64,0-4 0,0 3 32,0-1-64,0 2 0,0-3 32,0 0-32,0-3 0,0-1-288,0-2-994,0-1-1568,0-2-1827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26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14 237 16163,'-1'-2'220,"-1"-1"-1,0 1 1,1-1-1,0 1 0,-1-1 1,1 0-1,0 1 1,1-1-1,-1 0 1,0 0-1,1 0 0,-1 1 1,1-1-1,0 0 1,0 0-1,0 0 0,0 0 1,1 0-1,-1 1 1,1-1-1,0 0 0,0 0 1,0 1-1,0-1 1,0 0-1,2-3 1,4-5 279,0 0 1,0 0 0,1 0 0,13-13 0,-13 15-417,1 1 0,-1 0 1,1 0-1,1 1 1,0 1-1,0-1 0,0 1 1,0 1-1,1 0 1,0 0-1,0 1 0,1 1 1,-1 0-1,1 0 1,-1 1-1,1 1 1,0 0-1,0 0 0,-1 1 1,1 1-1,0 0 1,0 0-1,21 7 0,-13-2-75,-1 2-1,-1 0 1,1 1-1,-2 1 1,1 1-1,-1 0 1,-1 1-1,0 1 1,19 19-1,-33-29-4,1 0 1,-1-1-1,1 1 0,-1 1 1,0-1-1,0 0 0,0 0 1,-1 1-1,3 6 0,-3-8 8,-1 0-1,0-1 1,0 1-1,0 0 1,0-1-1,0 1 0,0 0 1,0 0-1,0-1 1,-1 1-1,1 0 1,-1-1-1,1 1 1,-1-1-1,0 1 1,1-1-1,-1 1 1,0-1-1,0 1 0,0-1 1,0 0-1,0 1 1,-1-1-1,-1 1 1,-6 6 76,-1-1 0,0-1 0,0 0 1,-1 0-1,0-1 0,-13 4 0,-70 20 429,90-28-493,-131 28-1839,145-29-594,4-5 1558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25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9 313 5637,'0'0'2483,"-1"-8"-658,-7-97 1126,10-67-7460,0 158 1850,1 0-1147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25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21 317 3331,'0'0'2317,"0"-10"-1853,0-173 4736,-10 139-791,0-1-1960,14 18-6915,1 19 147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35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3 5894,'-11'1'800,"4"0"1026,3-1 64,0 0 4452,17-1-5862,6-2-127,3 3-129,10 0-64,7 0-160,2 0-224,8 0-1570,3 0-1153,0 0-1825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35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4773,'0'0'9833,"54"4"-9641,-26-4-160,4 1-64,9 0-769,4-1-288,-2 2-640,4-1-962,-4-1-704</inkml:trace>
  <inkml:trace contextRef="#ctx0" brushRef="#br0" timeOffset="1">809 9 993,'0'0'2883,"60"0"-3332,-36 0 65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36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8456,'0'0'1249,"66"0"-32,-37-2-224,3-2-384,-4 1-289,0 1 129,-4 0 31,-3-1-288,0 1-160,-1 2 0,1-1 0,-3 0-96,5-2 0,-5 3-128,-1-3-705,4 1-1377,-3-3-2755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38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9385,'-2'142'8028,"7"240"-6394,2-328-1790,-6-51-138,-1 0 1,1 1-1,0-1 1,-1 0-1,2 0 1,-1 0-1,0 0 1,0 0-1,1 0 1,0 0-1,-1-1 1,1 1-1,4 3 1,4-4-3407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38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11243,'0'0'6160,"-2"11"-5898,-6 59 733,3 133 1,2-15-1108,3-186 30,-2 31-1305,2-11-3187,0-17-727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41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7 763 4837,'0'1'125,"0"-1"1,-1 0 0,1 0-1,0 0 1,0 0-1,-1 0 1,1 0 0,0 0-1,0 0 1,0-1 0,-1 1-1,1 0 1,0 0 0,0 0-1,0 0 1,-1 0 0,1 0-1,0 0 1,0 0 0,0-1-1,0 1 1,-1 0 0,1 0-1,0 0 1,0 0 0,0 0-1,0-1 1,0 1 0,-1 0-1,1 0 1,0 0-1,0-1 1,0 1 0,0 0-1,0 0 1,0 0 0,0-1-1,0 1 1,0 0 0,0 0-1,0-1 1,0 1 0,0 0-1,0 0 1,0 0 0,0-1-1,0 1 1,0 0 0,0 0-1,0 0 1,0-1 0,0 1-1,1 0 1,-1-1-1,12-17 1561,23-19-1821,-33 35 503,65-59 426,3 2 0,122-78 0,168-74-1001,-311 184 216,255-167-965,-292 185 456,-17 13-233,-18 10-1285,6-5-1393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41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8616,'0'0'3545,"-9"11"-3022,-30 43 91,3 3 0,-52 110 0,86-164-591,1 0-1,-1 0 1,1 1 0,0-1 0,0 1 0,0-1-1,0 1 1,0 0 0,1-1 0,0 1 0,-1 0-1,1-1 1,1 1 0,-1-1 0,1 5-1,1-5-19,0 0-1,0 0 1,0-1-1,0 1 1,1-1-1,-1 0 0,0 0 1,1 0-1,0 0 1,-1 0-1,1 0 0,0-1 1,0 1-1,0-1 1,0 0-1,5 2 0,6 1-13,0-1 0,0 1 0,0-2 0,0 0 0,0-1-1,27-1 1,-2-3-14,50-9 0,52-19-2174,-71 10-1180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43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13357,'0'0'3155,"0"11"-2659,-9 57-262,-8 93 1715,39-174 769,-1-15-1826,-16 20-775,0 0 1,1 1-1,0 0 0,0 0 1,0 0-1,1 1 1,0 0-1,10-7 0,-17 13-123,1 0-1,-1 0 0,0 0 0,1 0 1,-1 0-1,0 0 0,0 0 0,1 0 1,-1 0-1,0 0 0,1 0 0,-1 0 1,0 1-1,1-1 0,-1 0 1,0 0-1,0 0 0,1 0 0,-1 1 1,0-1-1,0 0 0,1 0 0,-1 0 1,0 1-1,0-1 0,0 0 1,1 0-1,-1 1 0,0-1 0,0 0 1,0 0-1,0 1 0,0-1 0,0 0 1,1 1-1,-1-1 0,0 0 0,0 0 1,0 1-1,0-1 0,0 0 1,0 1-1,0-1 0,0 0 0,0 1 1,1 26-369,-2-25 359,1 0-1,0 0 1,0 0 0,-1 0 0,1 0 0,0 0-1,1 0 1,-1 0 0,0 0 0,1 0-1,-1 0 1,1 0 0,-1-1 0,1 1-1,0 0 1,0 0 0,0 0 0,1 1-1,1-3 31,-1 1 0,0-2 0,0 1 0,1 0 0,-1 0 0,0-1-1,0 1 1,0-1 0,0 0 0,1 0 0,-1 1 0,0-1 0,0-1 0,0 1-1,-1 0 1,1 0 0,2-3 0,33-33 443,-4 3-197,-32 34-261,-1 0 1,0 0-1,1 0 1,-1 0-1,0 0 1,0 0 0,1 1-1,-1-1 1,0 0-1,1 0 1,-1 0-1,0 0 1,0 1 0,1-1-1,-1 0 1,0 0-1,0 0 1,1 1-1,-1-1 1,0 0-1,0 0 1,0 1 0,1-1-1,-1 0 1,0 1-1,0-1 1,0 0-1,0 0 1,0 1 0,0-1-1,0 0 1,0 1-1,0-1 1,0 0-1,0 1 1,0-1 0,0 0-1,0 1 1,0-1-1,0 0 1,0 1-1,0 0 1,0 0-1,0 0 0,0 0 1,0 0-1,0 0 0,1 0 0,-1 0 1,0 0-1,1 0 0,-1 0 1,1 0-1,-1 0 0,1-1 0,-1 1 1,1 0-1,-1 0 0,1 0 1,0-1-1,-1 1 0,1 0 0,0-1 1,0 1-1,0-1 0,0 1 1,-1-1-1,3 2 0,2-3 27,0 1-1,-1-1 1,1 0-1,0 0 1,-1-1 0,1 1-1,-1-1 1,1 0-1,-1 0 1,0 0-1,0-1 1,0 0-1,0 0 1,0 0-1,-1 0 1,6-6 0,28-19 239,-36 28-262,-1 0 0,1 0 0,-1 1 0,1-1 0,-1 0 0,1 1 0,0-1 0,-1 1 0,1-1 0,-1 1 0,0-1 0,1 1 0,-1-1 0,1 1 0,-1-1 0,0 1 0,1-1 0,-1 1 0,0 0 0,0-1 0,0 1 0,1 0 0,-1-1 0,0 1 0,0 0 0,0-1 0,0 1 0,0 0 0,0-1 0,0 1 0,0 0 0,0-1 0,0 1 0,-1-1 0,1 2 0,0 35 103,0-33-86,0 3 135,3 8-2393,9-13-6964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94 15803,'3'-4'401,"19"-31"1707,-20 32-1880,-1 1 0,0-1 1,0 0-1,0 0 1,0 0-1,0 1 0,-1-1 1,1 0-1,-1 0 1,0 0-1,0-6 0,0 9-160,0-1-1,-1 0 0,1 0 0,0 1 0,0-1 0,-1 0 0,1 1 0,0-1 1,-1 0-1,1 1 0,-1-1 0,1 1 0,-1-1 0,1 1 0,-1-1 0,1 1 0,-1-1 1,0 1-1,1-1 0,-1 1 0,1-1 0,-1 1 0,0 0 0,0 0 0,1-1 0,-1 1 1,0 0-1,1 0 0,-1 0 0,0 0 0,0 0 0,1 0 0,-1 0 0,0 0 0,0 0 1,1 0-1,-1 0 0,0 0 0,0 1 0,1-1 0,-1 0 0,0 1 0,1-1 0,-2 1 1,-3 1 83,0 0 1,1 0-1,-1 1 0,1 0 1,-7 5-1,-7 8 22,1 1 0,0 1 0,2 1 0,0 0 0,1 1 0,1 0 0,-16 34 0,9-10 61,2 1 0,-21 83 0,29-87-30,-9 77-1,18-106-259,0 1 0,1-1 1,0 1-1,1-1 0,1 1 0,0-1 1,0 0-1,1 0 0,1 0 0,8 19 0,-11-28 47,1 0-1,0 1 1,0-2-1,0 1 1,0 0-1,0 0 1,0-1-1,1 1 1,-1-1-1,1 1 1,0-1-1,0 0 1,0 0-1,0-1 0,0 1 1,0-1-1,0 1 1,1-1-1,-1 0 1,0 0-1,1 0 1,-1-1-1,1 1 1,-1-1-1,1 0 1,-1 0-1,1 0 1,-1 0-1,1-1 0,-1 1 1,1-1-1,-1 0 1,5-2-1,21-14-224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44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12043,'0'0'7346,"-1"11"-6732,-12 91 1810,1 163-1,10-257-2479,-3-18-192,-4-18-259,0-8-85,5 19 648,0 0 0,1-1-1,-2-23 1,5 41 105,36 3-188,-28-3-160,0 0 1,0-1-1,-1 0 1,1-1-1,0 0 1,-1 0-1,1 0 0,-1-1 1,0 0-1,0-1 1,0 1-1,0-1 1,-1-1-1,1 1 1,-1-1-1,0 0 0,-1 0 1,1-1-1,4-7 1,-3 5-128,0-2 0,0 1 1,-1-1-1,-1 0 0,0 0 0,8-21 1,-11 22 536,1 0 1,-1 1-1,-1-1 1,0 0 0,0-10-1,-2 31 170,-1 1 0,0-1 0,-1 1 0,-5 15 1,-8 35 1671,13-34-1711,1 0 0,1 1 0,2-1 0,1 0 0,6 34 0,-4-91-439,-7-28 112,-10 19-45,10 29 113,0 1 1,0-1-1,1 0 1,0 0-1,-2-14 1,4 22 165,21 10-351,-16-8-457,0 0 1,0 0 0,1 0-1,-1-1 1,0 0 0,1 0 0,-1 0-1,8 0 1,6-1-5556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45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22 12172,'1'-21'7580,"0"29"-3742,1 36-2802,-22 193 2100,14-191-2984,4-1 19,19-76-2861,-7-16-4976,-9 23 667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45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9929,'0'0'10202,"10"7"-8686,31 19-400,-39-25-1051,-1 0-1,1 0 1,0 0 0,-1 0 0,1 0 0,0 0 0,0 0-1,0-1 1,0 1 0,0-1 0,0 0 0,0 1-1,0-1 1,0 0 0,0 0 0,0 0 0,0 0-1,0 0 1,0-1 0,0 1 0,0-1 0,0 1-1,0-1 1,0 0 0,0 0 0,-1 0 0,1 0-1,0 0 1,-1 0 0,1 0 0,0 0 0,-1-1-1,1 1 1,1-3 0,-1 0-8,0 0 1,1 0-1,-1 0 1,-1 0-1,1 0 1,-1 0-1,1-1 1,-1 1-1,0-1 0,-1 1 1,1-9-1,-1 12-57,-1 0-1,1 0 0,-1 1 1,1-1-1,-1 0 1,1 1-1,-1-1 0,1 1 1,-1-1-1,1 1 0,-1-1 1,0 1-1,1-1 0,-1 1 1,0-1-1,0 1 0,1 0 1,-1 0-1,0-1 1,0 1-1,1 0 0,-1 0 1,0 0-1,0 0 0,0 0 1,1 0-1,-1 0 0,0 0 1,0 0-1,0 0 1,1 0-1,-1 0 0,-1 1 1,-30 7-139,27-5 125,1 1 1,0 0-1,0-1 0,0 1 1,0 1-1,-5 7 0,8-10 11,-1-1 1,1 1-1,0-1 0,0 1 1,0 0-1,1 0 0,-1-1 1,0 1-1,1 0 0,-1 0 1,1 0-1,-1 0 0,1 0 1,0 0-1,0 0 0,0 0 1,0 0-1,0-1 0,0 1 1,1 0-1,-1 0 0,1 0 1,0 3-1,1-4 5,-1 0-1,1 1 1,0-1-1,0 0 1,-1 0-1,1 0 1,0 0-1,0 0 1,0 0-1,0 0 1,0-1 0,0 1-1,1-1 1,3 1-1,38 3 34,-30-4-29,26 7 199,-29-5-32,-1 0 1,1-1 0,0 0-1,19-1 1,-29 0-100,0-1 0,0 0 0,0 1 0,0-1 0,0 0-1,0 0 1,0 0 0,0 0 0,0 0 0,-1 0 0,1 0 0,0 0 0,0 0 0,-1 0-1,1 0 1,-1 0 0,1-1 0,-1 1 0,0 0 0,1-2 0,6-31 23,-6 30-11,5-44-396,-6 48 65,15 25-502,-12-22 740,1-1 0,-1 1 1,1-1-1,0 0 1,-1 0-1,1-1 0,0 1 1,0-1-1,0 0 1,0 0-1,0 0 1,0-1-1,0 1 0,0-1 1,5 0-1,66-10-246,-30 2-280,-44 8 534,0 0 0,-1 0-1,1 0 1,0 0 0,0 0 0,0 0-1,-1 0 1,1 0 0,0 0 0,0 1-1,-1-1 1,1 0 0,0 1 0,0-1 0,-1 0-1,1 1 1,0-1 0,-1 1 0,1-1-1,-1 1 1,1-1 0,-1 1 0,1 0-1,-1-1 1,1 1 0,-1 0 0,1-1 0,-1 1-1,0 0 1,1 0 0,-1-1 0,0 1-1,0 0 1,1 0 0,-1-1 0,0 1-1,0 0 1,0 0 0,0 0 0,0 1 0,0-1 25,0 0 0,0 0 1,0 0-1,0 0 1,0 0-1,0 0 1,1 0-1,-1 1 0,0-1 1,1 0-1,-1 0 1,1 0-1,-1 0 1,1 0-1,-1-1 0,1 1 1,0 0-1,0 0 1,-1 0-1,1 0 0,0-1 1,0 1-1,0 0 1,0-1-1,0 1 1,0-1-1,0 1 0,0-1 1,0 1-1,0-1 1,0 0-1,0 0 1,0 1-1,0-1 0,0 0 1,0 0-1,3 0 1,6-1 61,1-1 0,-1 0 0,1 0 0,-1-1 0,0 0 0,15-7 0,-17 6-238,-1 1-1,1-1 0,0 2 1,0-1-1,1 1 1,-1 1-1,0-1 1,1 1-1,-1 1 0,1 0 1,11 1-1,2 19-451,-19-15-3414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46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18289,'0'0'1890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48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10 3299,'0'0'19790,"-2"9"-19689,-6 12-61,-1 0-1,-1 0 1,-1-1 0,0 0-1,-21 26 1,-83 97 90,104-131-114,43-62-3446,31-64 0,-27 49 2731,-25 42 691,-7 14 173,1 0 0,-1 0 0,1 1 1,1 0-1,0 0 0,10-11 0,-14 55 1906,-4 40-291,0-43-1022,1 0-1,1-1 1,9 55-1,-4-67-594,-6-25 194,-9-35-188,5 29-164,1 0-19,-1-1-1,0 1 1,-1 0-1,0 0 1,0 1-1,-10-12 1,15 21 56,39 1-143,89-12-1253,-2 1 1101,-124 12 253,0-1 1,-1 0-1,1 0 0,-1 0 1,1 1-1,-1-1 0,1 0 1,-1 1-1,1-1 0,-1 0 1,1 1-1,-1-1 0,1 1 0,-1-1 1,0 1-1,1-1 0,-1 1 1,1-1-1,-1 1 0,0-1 1,0 1-1,1-1 0,-1 1 1,0 0-1,0-1 0,0 1 1,0-1-1,0 1 0,0 0 0,0-1 1,0 1-1,0 0 0,0-1 1,0 1-1,0-1 0,0 1 1,0 0-1,-1-1 0,1 1 1,0-1-1,0 1 0,-1-1 1,1 1-1,0-1 0,-1 2 0,-13 27 162,-1-9 153,11-16-231,0 1 0,0 0 0,1-1 0,-1 2 1,1-1-1,0 0 0,1 1 0,-1-1 0,1 1 0,0 0 0,-1 8 0,14-19 247,-9 0-28,-14 2-403,12 3-210,-1 0 0,1-1 1,-1 1-1,1 0 0,0 0 0,-1-1 1,1 1-1,-1 0 0,1-1 0,0 1 1,-1-1-1,1 1 0,0-1 0,-1 1 1,1 0-1,0-1 0,-1 1 0,1-1 1,0 1-1,0-1 0,0 0 0,0 1 1,0-1-1,0 1 0,-1-1 0,1 1 1,0-1-1,0 1 0,1-1 0,-1 1 0,0-1 1,0 1-1,0-2 0,0 0-769,0-10-5236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49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12748,'0'0'11211,"-2"10"-11067,-16 55 252,-26 115 2523,43-179-2908,1 0 0,-1 1 1,1-1-1,0 0 0,-1 0 0,1 1 0,0-1 1,0 0-1,0 0 0,0 1 0,0-1 0,0 0 1,0 1-1,0-1 0,1 0 0,-1 1 0,0-1 1,1 0-1,-1 0 0,1 0 0,-1 1 0,1-1 1,0 0-1,-1 0 0,1 0 0,0 0 0,0 0 1,0 0-1,0 0 0,0 0 0,0-1 0,0 1 1,0 0-1,0 0 0,0-1 0,1 1 0,-1-1 1,0 1-1,0-1 0,3 1 0,2-1-58,0 0 0,0-1 1,0 0-1,0 0 0,0 0 0,0 0 0,0-1 0,6-3 0,-7 3-116,0 0 0,0 0-1,0 1 1,1 0 0,-1 0-1,0 0 1,1 1-1,8-1 1,-12 2 142,-1-1 0,1 1 0,-1-1-1,0 1 1,1-1 0,-1 1 0,0 0 0,1-1 0,-1 1 0,0 0 0,0 0-1,0 0 1,0 0 0,0 0 0,0 0 0,0 0 0,0 1 0,0-1-1,0 0 1,-1 0 0,1 1 0,0-1 0,-1 0 0,1 1 0,-1-1-1,0 1 1,1-1 0,-1 1 0,0-1 0,0 1 0,0-1 0,0 1-1,0-1 1,-1 3 0,1-1 71,0 0 0,0 0 0,-1 1 0,1-1-1,-1 0 1,0 0 0,0 0 0,0 0 0,0 0 0,0 0-1,-1-1 1,1 1 0,-1 0 0,0-1 0,0 1 0,0-1 0,0 0-1,0 1 1,-1-1 0,1 0 0,-6 3 0,4-2 96,-1-1 0,1 0-1,-1 0 1,1-1 0,-1 1 0,0-1 0,0 0 0,0 0 0,0 0 0,0-1 0,0 0-1,1 0 1,-10-1 0,12 0-159,0 1 1,0-1-1,0 0 0,0 0 1,0 0-1,0-1 0,0 1 1,1 0-1,-1-1 0,0 1 1,1-1-1,-1 0 0,1 1 1,-1-1-1,1 0 0,0 0 0,0 0 1,0 0-1,0 0 0,-1-3 1,0-19-4361,2 23 3808,0 0 0,1 1 0,-1-1-1,1 0 1,-1 0 0,1 0 0,-1 0 0,1 1 0,-1-1-1,1 0 1,0 0 0,-1 1 0,1-1 0,0 0 0,0 1-1,0-1 1,-1 1 0,1-1 0,0 1 0,0 0 0,0-1-1,1 1 1,9-3-7170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50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17 7495,'0'0'14569,"-6"8"-14537,5-6-20,-4 4 118,1 1 1,-1 0 0,1-1-1,1 1 1,-1 1 0,1-1-1,0 0 1,1 1 0,0 0-1,0-1 1,0 11 0,2-17-92,0 0 0,1-1 0,-1 1 0,1 0 1,-1-1-1,1 1 0,-1 0 0,1-1 0,0 1 0,-1 0 1,1-1-1,0 1 0,0-1 0,-1 0 0,1 1 0,0-1 1,0 1-1,0-1 0,-1 0 0,1 0 0,0 1 0,0-1 1,0 0-1,0 0 0,0 0 0,-1 0 0,1 0 0,0 0 1,0 0-1,0-1 0,0 1 0,0 0 0,0-1 0,34-5 706,-24 0-686,0-1 1,0 0-1,-1-1 0,0 0 0,0 0 0,-1-1 0,14-16 0,26-24 173,-65 105-264,15-49 86,-1 0 0,1 0 0,0 1 1,0-1-1,1 0 0,0 0 0,0 0 0,2 9 0,-2-14-38,1-1-1,-1 1 1,1 0-1,0-1 1,0 1 0,0-1-1,-1 1 1,2-1-1,-1 0 1,0 1-1,0-1 1,0 0 0,0 0-1,1 0 1,-1 0-1,1 0 1,-1 0-1,1 0 1,-1 0 0,1-1-1,-1 1 1,1 0-1,0-1 1,-1 1-1,1-1 1,0 0 0,-1 0-1,1 0 1,0 0-1,0 0 1,-1 0-1,1 0 1,0 0-1,-1 0 1,1-1 0,0 1-1,-1-1 1,4-1-1,-2 1 26,0 0-1,0-1 0,0 1 0,0-1 0,0 0 1,0 0-1,-1 0 0,1 0 0,-1 0 1,1 0-1,-1-1 0,0 1 0,0-1 0,0 0 1,0 1-1,-1-1 0,1 0 0,-1 0 1,1 0-1,-1 0 0,1-5 0,1-2 88,0-1-1,-1 1 1,0-1-1,-1 1 0,0-14 1,-1 23-130,0 1-1,0 0 1,0 0 0,0-1 0,0 1 0,0 0-1,0-1 1,0 1 0,0 0 0,0 0-1,0-1 1,0 1 0,0 0 0,-1 0 0,1-1-1,0 1 1,0 0 0,0 0 0,0-1-1,-1 1 1,1 0 0,0 0 0,0 0 0,0-1-1,-1 1 1,1 0 0,0 0 0,0 0-1,-1 0 1,1 0 0,0 0 0,0-1 0,-1 1-1,1 0 1,0 0 0,0 0 0,-1 0-1,1 0 1,0 0 0,0 0 0,-1 0-1,1 0 1,0 0 0,-1 0 0,1 0 0,0 0-1,0 0 1,-1 1 0,1-1 0,0 0-1,0 0 1,-1 0 0,1 0 0,0 0 0,0 1-1,-1-1 1,1 0 0,0 0 0,0 0-1,0 1 1,0-1 0,-1 0 0,-12 15-162,12-13 160,1-1 1,0 0 0,-1 1 0,1-1-1,0 1 1,0-1 0,0 0 0,0 1-1,0-1 1,0 1 0,0-1 0,0 0 0,1 1-1,-1-1 1,1 0 0,-1 1 0,1-1-1,-1 0 1,1 1 0,0-1 0,-1 0-1,1 0 1,0 0 0,0 0 0,0 0-1,0 0 1,2 2 0,0-1 4,1-1 0,-1 1 0,1 0 1,-1-1-1,1 0 0,0 0 0,-1 0 0,1 0 1,0-1-1,5 1 0,1-1 7,1 0 1,-1-1-1,0 0 0,0 0 1,1-1-1,-1 0 1,13-6-1,-18 6-27,1 0-1,-1-1 1,0 1 0,0-1-1,0-1 1,-1 1 0,1-1-1,-1 0 1,0 0-1,0 0 1,0 0 0,-1-1-1,1 1 1,-1-1 0,5-9-1,-11 14-1,1 0-1,-1 1 0,1-1 0,0 1 1,0 0-1,-1-1 0,1 1 0,0 0 0,0 0 1,0 0-1,0 1 0,-3 1 0,-2 3 32,0 0 0,0 1-1,0 0 1,-8 11-1,13-16-5,1 0 0,-1 1 0,1-1 0,-1 1 0,1-1 0,0 1 0,0-1 0,0 1 0,0 0 0,0 0 0,1-1 0,-1 1 0,1 0 0,0 0 1,0 0-1,0-1 0,0 1 0,0 0 0,1 4 0,1-6-1,0 1 1,0-1 0,0 0 0,0 1-1,0-1 1,0 0 0,1 0 0,-1-1 0,0 1-1,1 0 1,-1-1 0,0 1 0,1-1-1,-1 0 1,1 0 0,-1 0 0,1 0-1,-1 0 1,5-1 0,0 0 11,1 1-8,0-1 0,0-1 0,0 1 0,0-1 0,-1-1 0,1 1 0,-1-1 1,1-1-1,-1 1 0,0-1 0,0-1 0,-1 1 0,8-7 0,37-22-608,-63 94 324,14-30-526,6-22-3073,9-10-6115,-7-5-2495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50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9513,'0'0'11819,"-23"51"-13484,29-38-1891,-1-2-1152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50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119 104 9321,'0'0'9278,"-9"3"-7895,-1 1-853,-1 0 0,1 0 0,0 1 0,1 1 0,-13 8 1,19-12-431,0-1 0,1 1 1,-1 0-1,1 0 0,0 0 1,-1 0-1,1 0 0,0 1 1,0-1-1,1 1 0,-1 0 1,0-1-1,1 1 0,0 0 1,-1 0-1,1 0 1,0 0-1,0 0 0,1 0 1,-1 0-1,1 0 0,0 0 1,-1 0-1,1 0 0,0 0 1,1 1-1,-1-1 0,2 4 1,-1-6-99,0 0 1,0 0-1,1 0 0,-1 0 1,0 0-1,1 0 1,-1 0-1,1-1 1,0 1-1,-1 0 1,1-1-1,-1 1 0,1-1 1,0 0-1,-1 0 1,1 1-1,0-1 1,0 0-1,-1 0 1,4-1-1,38-4-795,-29 0 266,0-1 1,-1-1-1,1 0 0,-1 0 1,0-2-1,-1 1 1,0-2-1,11-11 1,0-1-2836,-2-1 0,35-50 0,-33 41-1475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51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0 8168,'0'0'10895,"-9"6"-9491,2-2-1078,1 0-1,0 1 0,0 0 0,0 0 1,0 0-1,1 0 0,0 1 0,0 0 0,1 0 1,-1 1-1,1-1 0,-3 8 0,-12 27 1312,10-23-1296,0-1 0,2 2 1,0-1-1,1 1 0,0 0 1,2 0-1,0 1 0,-1 24 1,5-43-342,0-1 0,1 1 0,-1 0-1,0 0 1,0-1 0,0 1 0,1 0 0,-1 0 0,0-1 0,0 1 0,1 0 0,-1-1 0,1 1 0,-1 0 0,1-1 0,-1 1-1,1-1 1,-1 1 0,1-1 0,-1 1 0,1-1 0,0 1 0,-1-1 0,1 1 0,0-1 0,0 0 0,0 1 0,29 3-314,-22-5 76,0 1-1,-1-2 1,1 1 0,0-1-1,11-3 1,6-9-741,-21 11 914,0 0-1,1 0 1,-1 1 0,1 0-1,0 0 1,0 0-1,0 1 1,0-1-1,10 0 1,-15 38 241,0-35-166,0 1 1,0-1-1,0 0 1,1 0-1,-1 1 1,0-1-1,0 0 1,1 0 0,-1 0-1,1 1 1,-1-1-1,1 0 1,-1 0-1,1 0 1,0 0-1,0 0 1,-1 0-1,1 0 1,0 0-1,0 0 1,0-1-1,0 1 1,0 0-1,0-1 1,0 1 0,0 0-1,2 0 1,0 0 5,1 0 0,0 0 1,0 0-1,-1-1 1,1 0-1,0 1 1,0-1-1,0-1 1,4 1-1,7-3-2,-1 1 0,0-2 0,1 0-1,14-7 1,-4-1-132,-19 8-2,0 1 0,0 0 0,0 0 0,1 0 0,-1 1 0,1 0 0,13-2 0,-19 4 77,-1 1 62,1-1-1,-1 1 1,0 0 0,1 0-1,-1-1 1,1 1-1,-1 0 1,0 0-1,0 0 1,1-1 0,-1 1-1,0 0 1,0 0-1,0 0 1,0 0 0,0 0-1,0-1 1,0 1-1,0 0 1,-1 1 0,1-1-12,0 0 0,0 0 0,-1-1 0,1 1 0,0 0 0,0 0 0,0-1 0,0 1 0,0 0 0,0 0 0,1 0 0,-1-1 0,0 1 0,0 0 0,0 0 0,1-1 0,-1 1 0,0 0 1,1-1-1,-1 1 0,1 0 0,-1-1 0,1 1 0,-1 0 0,1-1 0,-1 1 0,1-1 0,-1 1 0,1-1 0,0 1 0,-1-1 0,1 0 0,0 1 0,0-1 0,-1 0 0,2 1 1,6 1-55,1 0 0,-1-1 1,0 1-1,0-2 1,1 1-1,-1-1 1,15-2-1,-17 1-14,0 0 0,-1 1 0,1-1 0,0 1 0,-1 0 0,1 1 0,0-1 0,-1 1 0,1 0 0,-1 1 0,1-1 0,-1 1 0,0 0 0,0 1 0,0-1-1,0 1 1,0 0 0,6 5 0,-4-1 110,0 1-1,-1 1 0,0-1 0,0 1 0,-1 0 0,0 0 0,0 1 1,-1-1-1,-1 1 0,0 0 0,4 17 0,-6-22 0,0-1 1,0 0-1,-1 1 0,1-1 0,-1 0 0,0 1 0,-1-1 1,1 1-1,-1-1 0,1 0 0,-1 1 0,-1-1 0,1 0 1,0 0-1,-1 0 0,0 0 0,0 0 0,0 0 1,-1-1-1,1 1 0,-1-1 0,0 1 0,0-1 0,0 0 1,0 0-1,-1 0 0,1-1 0,-1 1 0,1-1 1,-7 4-1,8-6 12,0 1 0,0 0 0,0 0 1,0-1-1,0 1 0,0-1 0,0 1 1,0-1-1,0 0 0,-1 0 0,1 0 1,0 0-1,0 0 0,0-1 0,0 1 1,0-1-1,0 1 0,0-1 0,0 0 1,0 0-1,-3-1 0,2-1-3,0 1-1,0-1 1,1 1 0,-1-1 0,1 0-1,-1 0 1,1-1 0,0 1-1,0 0 1,-3-7 0,-1-6-12,1 0-1,1 0 1,0 0 0,-2-22-1,4 27-76,0-1-1,1 1 0,1-1 0,0 1 0,1-1 0,2-18 0,-2 27 33,0 0 0,0 0-1,1 0 1,-1 0 0,0 1-1,1-1 1,0 0 0,0 1-1,0-1 1,0 1 0,0-1-1,0 1 1,0 0 0,1 0-1,-1 0 1,1 0-1,0 1 1,-1-1 0,1 1-1,0-1 1,0 1 0,0 0-1,0 0 1,0 0 0,0 1-1,0-1 1,1 1 0,3 0-1,32-3-911,-7 2-1735,1-4-3841,-8-2-473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28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20412,'-17'30'1985,"1"9"-1481,2 6-248,2 0 816,5 6-496,4-4-112,3-3-560,2-2-344,4-11-624,-2-8 1952,-3-14-1016,4-9-80,-1-17-96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8:59:52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16720,'0'0'11499,"-22"63"-10186,16-37-608,6 1-513,-3 1-128,3 3-32,0 0-545,0 1-1248,0-2-1506,0-2-2531,0-5-5701</inkml:trace>
  <inkml:trace contextRef="#ctx0" brushRef="#br0" timeOffset="1">0 455 14894,'0'0'11467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1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8247 84 9737,'-165'-31'1034,"0"6"0,-175-3 0,-586 28-1162,-30 83 404,633-47 152,-2551 267 346,2605-274-795,-428 100-1,593-101-110,2 5-1,0 4 0,3 4 0,1 5 1,3 3-1,1 5 0,-89 69 0,108-66 57,4 3 0,2 3 0,2 3 0,4 3 0,-85 120 0,124-152 139,2 0 0,2 2 0,1 1 0,2 1 0,-23 82 0,34-92-34,0 0-1,2 0 1,2 0 0,0 0-1,2 1 1,2-1 0,1 1-1,1-1 1,10 37 0,-4-32 11,1-1 0,3 0 0,0-1 0,2-1 1,2 0-1,1-1 0,33 41 0,-20-33-34,3-2 1,1-2-1,1-1 1,75 53-1,-25-32-20,3-4 0,1-5 0,3-3 0,178 57 0,809 165 92,-429-120-44,-87 1 0,457 106 102,-718-192 56,433 30 1,-383-76-42,2-16 0,604-78 0,-665 31-209,-2-13 1,-4-13 0,447-176 0,-529 161-173,-4-9 1,-4-8-1,-5-9 1,309-243-1,-417 286 280,-4-4-1,117-137 0,-156 159 172,-3-2 0,-1-2 0,-4-2 0,-2-1 0,35-89 0,-30 46 619,42-190 0,-68 228-657,-2-1 0,-4 0 0,-2 0-1,-6-80 1,-1 120-169,-1-1 0,-1 1 0,-1 0 0,-1 1 0,-2 0 0,0 0 0,-2 0 0,-18-30 0,10 24-29,-2 1 0,-2 1 1,0 1-1,-2 1 0,-41-36 0,4 15-710,-2 2 0,-1 3 0,-3 3 0,-1 3 0,-89-34 0,25 17-4630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2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56 261 9033,'0'0'3469,"-9"0"-1520,-38-1 2461,57 1-3311,26-3-684,0-1-1,-1-2 1,68-21-1,-40 10-273,437-102 178,-230 55-5143,-230 54 1797,-14 0-950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2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429 1 9385,'-9'0'1388,"-2"0"-778,0 1 0,-1 0 1,1 0-1,0 1 0,0 1 0,0 0 0,0 0 1,1 1-1,-1 1 0,1-1 0,0 2 0,-15 10 1,-24 29-53,2 2 1,-76 99 0,116-136-550,0-1 1,0 1-1,2 1 0,-10 19 1,14-28-14,1-1 1,-1 1-1,0-1 1,1 1-1,-1-1 1,1 1-1,0 0 1,-1-1-1,1 1 1,0 0-1,0-1 1,0 1-1,0 0 1,0-1-1,1 1 1,-1 0-1,0-1 1,1 1-1,-1-1 1,1 1 0,-1-1-1,1 1 1,0-1-1,0 1 1,0-1-1,0 0 1,0 1-1,0-1 1,0 0-1,0 0 1,0 1-1,1-1 1,-1 0-1,0-1 1,1 1-1,-1 0 1,1 0-1,-1 0 1,1-1-1,-1 1 1,1-1-1,0 1 1,1-1-1,19 4 37,1-1 0,-1-1 0,1 0 0,-1-2 0,31-4 0,115-23 126,-112 16-105,32-4-20,174-36-1664,-147 24-3687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168 220 2018,'0'0'12807,"-9"-1"-11323,2 0-1285,0 0 1,1 1-1,-1 0 0,0 0 1,0 0-1,1 1 1,-1 0-1,0 0 0,1 1 1,-1-1-1,1 1 1,-1 1-1,1 0 0,0-1 1,0 2-1,-8 5 1,11-7-132,-1 1 0,1 0 0,0 0 0,0 0 0,1 0 0,-1 0 1,0 1-1,1-1 0,0 1 0,0-1 0,0 1 0,1 0 0,-1 0 1,1 0-1,0 0 0,-2 8 0,6-12-31,-1 1 1,1-1-1,-1 1 1,1-1-1,-1 0 0,0 0 1,1 0-1,-1-1 0,1 1 1,-1-1-1,3 0 0,6-4 91,0 0-1,0-1 0,-1 0 0,1-1 0,-2 0 0,1-1 0,-1 0 0,9-10 0,7-9 299,31-44 1,-48 62-368,-1 0 0,0-1 1,-1 0-1,0 0 0,0-1 0,-1 0 0,-1 0 0,1 0 1,-2 0-1,0 0 0,3-17 0,-25 60-347,8-7 332,-13 48 0,22-64-36,0 0 0,0 1 0,1 0 0,0-1 0,1 1 0,0 0 0,0-1 0,4 17 0,-4-24-5,1 0 1,0 1-1,0-1 1,0 0 0,0 0-1,0 0 1,1-1-1,-1 1 1,0 0-1,1 0 1,0-1-1,-1 1 1,1-1-1,0 1 1,0-1-1,0 0 1,0 0-1,0 1 1,0-2-1,0 1 1,0 0-1,0 0 1,0-1-1,0 1 1,1-1-1,-1 1 1,0-1-1,1 0 1,-1 0-1,0 0 1,0 0-1,1-1 1,-1 1-1,0 0 1,4-2-1,3 0 52,-1 0 0,0-1 0,0 1-1,0-1 1,-1-1 0,1 0 0,-1 0-1,10-7 1,11-21 209,-25 27-234,1 0 0,0 1 1,0-1-1,1 0 0,-1 1 0,6-4 0,-6 58-286,-4-46 261,0 0-1,0 0 1,0-1-1,0 1 1,0 0 0,1 0-1,0-1 1,-1 1-1,1 0 1,1-1 0,-1 1-1,0-1 1,1 0-1,0 1 1,3 4-1,-2-6 15,0 0-1,0 0 0,1-1 1,-1 1-1,0-1 0,0 0 1,1 0-1,-1 0 0,1-1 1,-1 1-1,1-1 0,-1 0 1,1 0-1,-1 0 0,1 0 1,-1 0-1,1-1 0,3-1 1,3 0 43,0-1 1,0-1 0,0 0-1,0 0 1,0-1-1,-1 0 1,0-1-1,0 0 1,0-1 0,-1 1-1,0-1 1,0-1-1,-1 0 1,0 0-1,0 0 1,-1-1 0,7-13-1,-16 28 12,-1 1-1,1 0 1,0 0 0,0 0-1,1 0 1,0 0-1,0 1 1,1-1 0,0 0-1,0 1 1,1-1-1,0 1 1,1 12-1,0-19-74,0 0 0,-1 0 0,1 0 0,0 0 0,0 0-1,0 0 1,0 0 0,0 0 0,0 0 0,0 0 0,0 0-1,0-1 1,1 1 0,-1 0 0,0-1 0,0 1 0,1-1-1,-1 1 1,0-1 0,1 0 0,-1 0 0,0 1-1,1-1 1,-1 0 0,0 0 0,1 0 0,-1-1 0,1 1-1,1-1 1,-2 1-112,0 0 0,0 0-1,0 0 1,0-1 0,-1 1 0,1 0-1,0-1 1,0 1 0,0-1 0,0 1-1,0-1 1,0 1 0,-1-1 0,1 0-1,0 1 1,-1-1 0,1 0 0,0 0-1,-1 1 1,1-1 0,-1 0 0,1 0-1,-1 0 1,1-1 0,1-18-3699,-1-5-2749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5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14414,'0'0'6214,"13"56"-6118,10-45-609,1 2-2466,-3-4-1953,7 0-3332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5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0 9257,'0'0'9822,"-9"2"-8012,4-2-1586,-5 2 268,1-1 1,-1 2-1,1-1 0,-13 6 0,20-7-470,0-1 0,0 1 0,0 0 0,0 0 0,0 0 0,0 0 0,1 1 0,-1-1 0,1 0 0,-1 1 0,1-1 0,-1 1 0,1-1 1,0 1-1,-1 0 0,1-1 0,0 1 0,0 0 0,0 0 0,1 0 0,-1 0 0,0 0 0,1 0 0,-1 0 0,1 0 0,0 0 0,0 0 0,0 0 1,0 0-1,0 4 0,3-2-121,0 1 0,0-1 1,0 0-1,1 0 0,0 0 1,-1 0-1,1-1 0,1 1 1,-1-1-1,0 0 0,1 0 1,0-1-1,7 4 0,-1 0 39,5 3 6,36 24-242,-50-32 286,1 1 0,-1-1 0,0 1 0,0 0 0,-1 0 0,1 0 0,0 0 0,0 0 0,-1 0 0,0 0 1,1 1-1,-1-1 0,0 1 0,0-1 0,0 1 0,0-1 0,-1 1 0,1 2 0,-1-4 29,0-1-1,0 1 1,0 0-1,0-1 1,0 1-1,0-1 1,-1 1 0,1-1-1,0 1 1,0 0-1,-1-1 1,1 1-1,0-1 1,-1 1 0,1-1-1,-1 1 1,1-1-1,-1 0 1,1 1-1,-1-1 1,1 1 0,-1-1-1,1 0 1,-1 1-1,1-1 1,-1 0-1,0 0 1,1 0 0,-2 1-1,-25 0 553,23-1-672,-1-1 0,1 1 0,-1-1 0,1 0 0,-1-1 0,1 1 0,0-1 0,0 0 0,-5-2 0,6 1-853,1 0 0,0 0 0,-1 1 0,1-2 1,0 1-1,1 0 0,-1 0 0,-2-5 0,-2-11-7667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6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0 104 9673,'9'-1'3545,"15"-3"-1152,0 0 1,25-10-1,-40 12-2244,-1-1-1,1 0 1,-1-1-1,0 0 1,0 0-1,0-1 1,-1 0-1,1 0 1,-1 0-1,8-9 1,-14 13-126,-1 1 1,0 0 0,1-1 0,-1 1 0,1 0 0,-1-1 0,0 1 0,0-1 0,1 1 0,-1-1 0,0 1 0,0-1 0,1 1 0,-1-1 0,0 1 0,0-1 0,0 1 0,0-1 0,0 1 0,0-1 0,0 1-1,0-1 1,0 1 0,0-1 0,0 1 0,0-1 0,0 0 0,0 1 0,0-1 0,0 1 0,-1-1 0,1 1 0,0-1 0,0 1 0,-1 0 0,1-1 0,0 1 0,-1-1 0,0 1 0,-24-7 580,-31 10-58,52-2-507,0 0 1,0 1-1,0-1 0,0 1 0,0 0 1,0 0-1,1 0 0,-1 0 0,1 0 1,-1 1-1,1 0 0,0 0 0,0 0 1,0 0-1,1 0 0,-1 0 0,1 1 1,0-1-1,-1 1 0,2 0 0,-1 0 1,0 0-1,1-1 0,0 1 0,0 1 1,0-1-1,0 0 0,0 0 1,1 0-1,0 0 0,0 1 0,0-1 1,1 0-1,-1 0 0,1 0 0,0 0 1,0 0-1,0 0 0,1 0 0,-1 0 1,1 0-1,0 0 0,0-1 0,1 1 1,-1-1-1,1 1 0,-1-1 0,1 0 1,0 0-1,4 3 0,3 0-126,0 1 0,1-1 0,-1-1 0,2 0 0,-1 0 0,14 3 0,40 2-4397,-19-9-3112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6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45 12556,'0'0'2461,"2"-9"587,-1 8-3252,7-28 4352,-9 24-1260,-8 21-2150,-1 6-595,1 1 1,2 1-1,0-1 0,1 1 1,-4 37-1,2 123-133,8-182-538,0-90-12359,0 50 5530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6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10890,'0'0'13933,"53"-4"-12427,-22 4-737,-1 0-545,4 0-192,-4 0-32,-4 0-128,0 4-1185,-7 1-737,-8 3-1634,-5-4-3234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28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95 18396,'3'-6'352,"0"1"1,-1 0-1,2 0 1,-1 0-1,1 0 1,-1 0-1,1 1 1,1 0-1,-1 0 1,1 0-1,-1 0 0,1 1 1,0-1-1,0 1 1,1 1-1,-1-1 1,1 1-1,-1 0 1,7-2-1,1 0-67,0 1 0,0 0 0,1 1 0,-1 0 0,1 1 0,0 0 0,16 2 0,-26 0-261,0-1-1,0 1 1,0-1 0,0 1 0,0 0 0,0 1 0,0-1 0,-1 1 0,1 0 0,0 0 0,-1 0 0,1 0 0,-1 0 0,0 1 0,0 0 0,0-1-1,0 1 1,0 0 0,2 5 0,-3-5-14,0 0-1,-1 1 1,0-1-1,1 1 1,-1-1-1,-1 1 1,1 0-1,0 0 1,-1-1-1,0 1 1,0 0 0,0 0-1,0-1 1,-1 1-1,1 0 1,-1 0-1,0-1 1,0 1-1,0-1 1,-1 1-1,-1 3 1,-4 5 45,0 1 0,-2-1 0,1-1 0,-1 1 1,-1-2-1,0 1 0,-18 14 0,-6 7 161,41-33-263,1 1 0,0 0 0,0 0 0,8 1 0,-9 1 12,1 0-1,-1 1 1,0-1-1,-1 1 1,1 1-1,0-1 1,-1 1-1,0 0 1,0 1-1,0-1 1,0 1-1,-1 0 1,0 1-1,0-1 0,0 1 1,-1 0-1,0 0 1,5 10-1,-3-5 9,0 0 0,-1 0 0,0 1 0,-1-1 0,0 1 0,-1 0 0,-1 0 0,0 1 0,0-1 0,-1 17 0,-2-20 104,0 1-1,-1-1 1,-1 1-1,0-1 1,0 0 0,-1 0-1,0 0 1,0-1-1,-1 1 1,0-1-1,-1 0 1,1 0-1,-2-1 1,1 0-1,-1 0 1,0 0 0,0-1-1,-13 8 1,13-9-60,1 0 0,-1-1 0,-1 0 0,1 0 0,0-1 0,-1 0 0,0 0 0,1 0 0,-1-1 0,0-1 0,-1 1 0,1-1 0,0-1 0,0 1 0,0-1 0,0-1 0,-1 0 0,1 0 0,0 0 0,0-1 0,0 0 0,-9-5 0,14 6-136,0-2 1,0 1-1,-1 0 0,2-1 1,-1 1-1,0-1 1,0 0-1,1 0 0,0 0 1,0 0-1,-1 0 0,2 0 1,-1-1-1,0 1 0,1-1 1,0 1-1,-1-1 0,1 0 1,1 0-1,-1 1 1,0-1-1,1 0 0,0 0 1,0 0-1,0 1 0,1-7 1,11-32-630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7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13229,'0'0'9769,"73"22"-9705,-43-18-32,3 1-224,1-2-1762,-2-2-1634,-2-1-1536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7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0 12876,'0'0'5995,"-8"8"-4831,0 1-910,1 0 0,1 1-1,0 0 1,0 0 0,1 0 0,0 1-1,1-1 1,0 1 0,1 0 0,0 0 0,0 1-1,0 15 1,-7 110 296,10-136-544,0-1-1,0 1 1,0-1 0,0 1 0,1-1 0,-1 1-1,0-1 1,0 1 0,0-1 0,0 1-1,1-1 1,-1 0 0,0 1 0,0-1-1,1 1 1,-1-1 0,0 0 0,1 1-1,-1-1 1,0 0 0,1 1 0,-1-1 0,1 0-1,-1 0 1,0 1 0,1-1 0,-1 0-1,1 0 1,-1 0 0,1 0 0,-1 0-1,1 1 1,0-1 0,24-2 309,20-15 380,-33 11-585,11-7 160,0-1 1,-1 0-1,0-2 0,-1 0 1,-1-1-1,31-34 0,-43 38 212,-5 2-3764,-3 11 3027,0-1-1,0 1 1,0-1 0,0 1-1,0-1 1,0 1 0,-1-1 0,1 1-1,0 0 1,0-1 0,0 1-1,-1-1 1,1 1 0,0-1 0,-1 1-1,1 0 1,0-1 0,-1 1 0,1 0-1,-1 0 1,1-1 0,0 1-1,-1 0 1,1 0 0,-1-1 0,1 1-1,-1 0 1,1 0 0,-1 0-1,1 0 1,-1 0 0,1 0 0,-1 0-1,1-1 1,-1 2 0,1-1 0,-1 0-1,1 0 1,0 0 0,-1 0-1,0 0 1,-18 2-6621</inkml:trace>
  <inkml:trace contextRef="#ctx0" brushRef="#br0" timeOffset="1">129 304 7783,'0'0'10282,"58"37"-11051,-45-37-2338,0-8-2722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7.8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8776,'0'0'9086,"-2"9"-7965,-3 21-612,2 1 0,1-1 0,1 1 0,5 46 0,-1 17-5125,-3-94 4476,0 0 0,0 0 0,0 0 0,0 0 0,0-1 0,0 1 0,0 0 0,0 0 0,0 0 0,0 0 0,0 0 0,-1 0 0,1 0 0,0 0 0,0-1 0,0 1 0,0 0 0,0 0 0,0 0 0,0 0 0,-1 0 0,1 0 0,0 0 0,0 0 0,0 0 0,0 0 0,0 0 0,-1 0 0,1 0 0,0 0 0,0 0 0,0 0 0,0 0 0,0 0 0,0 0 0,-1 0 0,1 0 0,0 0 0,0 0 0,0 0-1,0 0 1,0 0 0,0 0 0,0 1 0,-1-1 0,1 0 0,0 0 0,0 0 0,0 0 0,0 0 0,0 0 0,0 0 0,0 0 0,0 1 0,-14-24-1367,-10-29 4667,15 33-1087,-7-23 2448,11 13 1280,10 28-5645,-1 0 1,0 1-1,1 0 0,-1-1 0,0 1 0,1 1 0,6 0 1,34 11-416,-15-3-1849,2-3-3512,2-5-4496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8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16624,'0'0'7687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8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12684,'0'0'11013,"-4"9"-10944,-7 16-54,1 1 0,2 0 0,0 0-1,2 1 1,1-1 0,1 2-1,-1 51 1,5-76-17,0-1 0,1 0 0,-1 0 0,1 0 0,0 0 0,-1 0 0,1 0 0,0 0 0,0 0 0,0 0 0,0 0 0,1 0 0,-1 0 1,0-1-1,1 1 0,-1 0 0,1-1 0,0 0 0,-1 1 0,3 0 0,1 1-124,0-1 1,0 1-1,0-1 1,0-1-1,0 1 1,0-1-1,0 1 1,7-1 0,0 0-806,-1 0 1,0-1 0,0 0 0,1-1 0,-1-1 0,0 1 0,18-7 0,-20 5-447,-1-1 0,0 0-1,0-1 1,0 0 0,11-9-1,5-8-4894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8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11 6694,'0'0'3732,"-8"-3"-983,3 1-2350,0 1-1,0 0 1,0 0-1,-1 0 1,1 0-1,0 1 1,0 0-1,-1 0 1,1 0-1,0 1 1,-9 2-1,11-2-231,0 0 0,0 0 1,0 0-1,1 1 0,-1 0 0,1-1 0,-1 1 0,1 0 1,0 0-1,-1 0 0,1 1 0,0-1 0,0 0 1,1 1-1,-1-1 0,0 1 0,1 0 0,0 0 1,-1-1-1,1 1 0,0 0 0,1 0 0,-1 0 0,0 0 1,0 6-1,1-7-141,-1 0 1,1 0 0,0 0-1,0 0 1,-1 0-1,1 0 1,1 0 0,-1 0-1,0 0 1,0 0-1,1 0 1,-1 0 0,1 0-1,-1 0 1,1 0 0,0 0-1,0-1 1,0 1-1,0 0 1,0 0 0,0-1-1,1 1 1,-1-1-1,1 1 1,-1-1 0,1 1-1,-1-1 1,1 0-1,0 0 1,-1 0 0,3 1-1,2 0 6,0-1-1,0 1 0,0-1 0,0-1 0,0 1 1,0-1-1,0 0 0,0 0 0,11-3 1,-11 2-77,0 0 0,0 0 0,-1-1 1,1 0-1,0 0 0,-1 0 1,0-1-1,1 0 0,-1 0 0,0 0 1,-1-1-1,1 0 0,-1 1 1,1-2-1,-1 1 0,0 0 0,-1-1 1,1 0-1,-1 0 0,0 0 1,0 0-1,0 0 0,2-9 1,-36 55 593,29-38-473,0 0-1,0 1 1,0-1-1,0 1 1,0 0-1,1 0 1,0-1-1,0 1 1,0 0 0,0 0-1,1 0 1,-1 0-1,1 0 1,0 0-1,0 0 1,0 0-1,2 6 1,-1-7-120,0-1 0,1 0 0,-1 0 0,1 0 0,0 0 0,-1 0 0,1 0 0,0 0-1,0-1 1,0 1 0,0-1 0,0 1 0,1-1 0,-1 0 0,0 0 0,1 0 0,-1 0 0,1 0 0,-1 0 0,1-1 0,-1 1 0,1-1 0,-1 0 0,1 0 0,0 0 0,4 0 0,-2 0-1257,1 0 0,-1 0 0,0 0 0,0-1 0,1 1 0,8-4 0,8-10-9472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9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2 13901,'0'0'10020,"-9"-1"-9865,0 0-139,0 1 1,0 0-1,0 1 0,-14 2 0,21-3-19,0 1 0,0-1 0,-1 0 0,1 1-1,0 0 1,1-1 0,-1 1 0,0 0 0,0 0-1,0 0 1,0 0 0,1 1 0,-1-1 0,0 0-1,1 1 1,-1-1 0,1 1 0,0-1-1,-1 1 1,1 0 0,0-1 0,0 1 0,0 0-1,0 0 1,1 0 0,-1 0 0,0 0 0,1 0-1,-1 0 1,1 0 0,0 3 0,0-4-28,2 1 0,-1-1-1,0 1 1,0-1 0,0 0 0,1 0 0,-1 0 0,0 1 0,1-1 0,-1 0-1,1-1 1,0 1 0,-1 0 0,1 0 0,-1-1 0,1 1 0,0-1 0,1 1 0,42 12-1432,-39-12 1098,11 4-282,-2-2 238,0 1 1,0 1-1,0 0 0,15 9 1,-29-14 416,-1 0 1,1 1-1,0-1 0,-1 0 1,1 1-1,-1-1 0,1 0 1,-1 1-1,1-1 0,-1 1 1,0-1-1,1 1 0,-1-1 1,1 1-1,-1-1 1,0 1-1,1-1 0,-1 1 1,0-1-1,0 1 0,1 0 1,-1-1-1,0 1 0,0-1 1,0 1-1,0 0 0,0-1 1,0 1-1,0 0 0,0-1 1,0 1-1,0-1 1,0 1-1,0 0 0,-1-1 1,1 1-1,0-1 0,0 1 1,-1 0-1,1-1 0,0 1 1,-1-1-1,1 1 0,0-1 1,-1 1-1,1-1 0,-1 1 1,1-1-1,-1 0 0,1 1 1,-1-1-1,1 0 1,-1 1-1,1-1 0,-1 0 1,0 0-1,1 1 0,-2-1 1,-35 15 1840,36-14-1832,-13 2 483,0 0 0,0 0 0,0-2-1,-24 1 1,38-2-641,0 0 1,-1 0 0,1-1-1,-1 1 1,1 0-1,-1 0 1,1-1 0,0 1-1,-1 0 1,1-1-1,0 1 1,-1 0 0,1-1-1,0 1 1,-1-1-1,1 1 1,0 0-1,0-1 1,0 1 0,-1-1-1,1 1 1,0-1-1,0 1 1,0-1 0,0 1-1,0-1 1,0 1-1,0-1 1,0 1 0,0 0-1,0-1 1,0 1-1,0-1 1,0 1-1,0-1 1,0 1 0,1-1-1,-1 1 1,0-1-1,0 1 1,0 0 0,1-1-1,4-13-5037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29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 12684,'0'0'7762,"-12"0"-7068,-55 6 249,61-5-858,0 0 1,0 1 0,0 0-1,0 0 1,0 0-1,1 1 1,-1-1-1,1 2 1,0-1 0,0 0-1,-7 7 1,11-9-95,1-1 0,-1 0 0,0 1 0,1-1 1,-1 1-1,1-1 0,-1 1 0,1-1 0,-1 1 0,1 0 0,0-1 1,-1 1-1,1-1 0,0 1 0,-1 0 0,1-1 0,0 1 0,0 0 1,-1 0-1,1-1 0,0 1 0,0 0 0,0-1 0,0 1 0,0 0 1,0 0-1,0-1 0,0 1 0,1 0 0,-1 0 0,0-1 0,0 1 1,0 0-1,1-1 0,-1 1 0,1 0 0,-1-1 0,0 1 0,1-1 1,-1 1-1,1-1 0,-1 1 0,1-1 0,-1 1 0,1-1 1,0 1-1,-1-1 0,1 1 0,-1-1 0,1 0 0,0 0 0,-1 1 1,1-1-1,0 0 0,0 0 0,49 11-1106,-39-10 708,1 2 31,58 11-86,-65-12 404,-1-1 0,1 0 0,0 1-1,-1 0 1,1 0 0,-1 1-1,1-1 1,-1 1 0,0 0 0,7 6-1,-11-8 82,0 0 1,1-1-1,-1 1 0,0 0 0,1-1 1,-1 1-1,0 0 0,0-1 0,0 1 1,0 0-1,0 0 0,0-1 0,0 1 0,0 0 1,0-1-1,0 1 0,0 0 0,0 0 1,0-1-1,-1 1 0,1 0 0,0-1 1,0 1-1,-1 0 0,1-1 0,-1 1 0,1-1 1,0 1-1,-1-1 0,1 1 0,-1 0 1,1-1-1,-1 0 0,0 1 0,1-1 0,-1 1 1,1-1-1,-1 0 0,0 1 0,0-1 1,-30 16 1412,27-15-1225,-9 5 9,-1-1 1,1 0-1,-1-1 1,0-1-1,0 0 0,-25 1 1,38-4-358,1 0 1,-1 0 0,1 0-1,0 0 1,-1 0-1,1 0 1,-1 0 0,1 0-1,0 0 1,-1 0-1,1 0 1,0-1 0,-1 1-1,1 0 1,0 0-1,-1 0 1,1-1 0,0 1-1,-1 0 1,1 0-1,0-1 1,-1 1 0,1 0-1,0-1 1,0 1-1,-1 0 1,1-1 0,0 1-1,0 0 1,0-1-1,0 1 1,-1-1 0,1 1-1,0 0 1,0-1-1,0 1 1,0-1 0,0 1-1,0 0 1,0-1-1,0 1 1,0-1 0,0 1-1,1-1 1,-2-1-490,1-14-6244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0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13325,'0'0'4185,"-6"13"-2359,-2 6-1292,0 0 1,1 1-1,1-1 1,1 1 0,1 1-1,-2 28 1,7 47-61,0-24-424,-1-52-2187,-1-20 2042,1 0-1,0 0 1,0 0 0,0 0 0,0 0 0,0 0-1,0 0 1,0 0 0,0 0 0,0 0 0,0 0 0,0 0-1,-1 0 1,1 0 0,0 0 0,0 0 0,0 0-1,0 0 1,0 0 0,0 0 0,0 0 0,0 0 0,0 0-1,0 0 1,0 0 0,-1 0 0,1 0 0,0 0-1,0 0 1,0 0 0,0 0 0,0 0 0,0 0 0,0 0-1,0 0 1,0 0 0,0 1 0,0-1 0,0 0-1,0 0 1,0 0 0,0 0 0,0 0 0,0 0 0,0 0-1,0 0 1,0 0 0,-32-59-2445,25 49 2797,1-1-1,0 1 0,1-1 0,0-1 0,0 1 0,1-1 0,1 1 0,0-1 0,-3-22 0,6 33-130,1 0 1,-1 0-1,0 0 0,0 0 0,0 0 0,0 0 0,1 0 0,-1 0 1,1 0-1,-1 1 0,0-1 0,1 0 0,0 0 0,-1 0 0,1 1 1,-1-1-1,1 0 0,0 0 0,-1 1 0,1-1 0,0 1 0,0-1 0,0 1 1,0-1-1,-1 1 0,2-1 0,33-5 1224,35 14-847,-40 1-504,7 2-1017,-12-9-7322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0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5509,'0'0'16304,"71"-4"-16272,-41 1-32,0 3-1282,-4 0-3618,2 0-3844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29:5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32 8490,'388'-17'1280,"-109"2"-1199,-254 16-83,-38 4 85,-39 3 141,-459 39 1740,211-23-1689,259-21-336,-134 18-1779,248-25-1731,199-20 2684,140 1 5849,-411 22-4939,0 1-1,0 0 1,0 0 0,0 0-1,0 0 1,0 0-1,0 0 1,0 1-1,0-1 1,0 0-1,0 0 1,0 1-1,0-1 1,-1 0-1,1 1 1,0-1 0,1 2-1,-4 3-34,-11 3-199,-9 0 145,1-1 0,-31 5 1,-14 1-117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4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41 22573,'-4'1'1632,"6"-1"-1368,2 2-120,10-6 400,8-2-184,6-1-360,4 1-280,2 0-576,-1 2-336,-5 1 928,-4 0-240,-13-1-152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2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19628,'3'1'186,"1"-1"0,-1 1-1,0 1 1,0-1 0,1 0 0,-1 1 0,0 0-1,0 0 1,0-1 0,-1 2 0,1-1-1,0 0 1,-1 1 0,5 4 0,34 49 1088,-24-31-603,-5-9-516,-1 0 1,0 1 0,-2 0-1,0 1 1,-1 0 0,-1 1-1,0-1 1,-1 1-1,-2 1 1,0-1 0,0 1-1,-2-1 1,-1 1-1,0 0 1,-1 0 0,-2 0-1,0-1 1,-7 33 0,0-17-98,-1-1 1,-16 36-1,19-55-350,0 0-1,-1 0 0,0-1 1,-1-1-1,-1 1 1,-19 19-1,25-28 192,-1-1-1,0 0 1,0-1-1,-1 1 1,1-1-1,0 0 1,-1 0-1,-8 2 1,-11-1-537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0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2 11243,'0'0'10949,"-6"7"-10912,-18 21-10,24-27-33,-1 0 0,0 0-1,1 0 1,-1 0 0,1 0 0,-1 0 0,1 0 0,0 0 0,-1 1 0,1-1 0,0 0 0,0 0 0,0 0 0,0 0-1,0 1 1,0-1 0,0 0 0,0 0 0,0 0 0,0 0 0,1 0 0,-1 1 0,1-1 0,-1 0 0,1 0-1,-1 0 1,1 0 0,-1 0 0,1 0 0,0 0 0,0 0 0,0 1 0,32 23-699,-23-19 100,-9-5 458,1 0-1,0 0 1,0 0 0,-1 0-1,1 0 1,-1 1-1,1-1 1,-1 0 0,0 1-1,1-1 1,-1 1 0,0 0-1,0-1 1,0 1 0,0 0-1,0 0 1,0 0-1,-1 0 1,1 0 0,-1-1-1,1 1 1,-1 4 0,-1-5 213,0 1 1,0 0 0,-1 0 0,1-1 0,-1 1 0,1-1-1,-1 1 1,0-1 0,0 0 0,1 1 0,-1-1 0,0 0-1,0 0 1,0-1 0,0 1 0,0 0 0,0-1 0,0 1-1,-1-1 1,-2 1 0,-12 3 448,1-1 0,-1-1 1,-30 1-1,41-6-1435,12-2-16,15-5 171,49 2 1247,-49 6-538,0 0 0,-1-1 1,1-1-1,-1 0 1,28-12-1,-43 14 211,0 0 1,-1-1-1,1 0 1,-1 0-1,0 0 1,0 0-1,0 0 0,0-1 1,-1 0-1,1 0 1,-1 0-1,0 0 1,0-1-1,0 1 1,-1-1-1,1 1 0,-1-1 1,-1 0-1,1 0 1,0 0-1,-1 0 1,0 0-1,0 0 1,-1-1-1,0 1 1,0-8-1,-3 10 697,-3 8-674,-5 8-178,7-1 294,0 0 0,1 0-1,0 0 1,-1 21 0,3-30-307,1 0 0,0 0 0,0 0 0,1 0 0,-1 0 0,1 0 0,-1 0 0,1 0-1,0 0 1,3 5 0,-4-7-121,1 0 1,0 0-1,0 0 0,0 0 0,0 0 0,0 0 0,0 0 0,0 0 0,0-1 0,0 1 0,0 0 0,0-1 0,1 1 1,-1-1-1,0 1 0,0-1 0,1 1 0,-1-1 0,0 0 0,1 0 0,-1 0 0,0 0 0,1 0 0,-1 0 0,2 0 1,8-4-4293,1-8-3053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1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14542,'0'0'2786,"20"51"-5540,-5-38-3300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1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29 244 10410,'0'0'3667,"-5"10"-1766,-15 31-839,20-40-1046,-1 0-1,1-1 1,0 1 0,-1 0-1,1 0 1,0 0 0,-1-1 0,1 1-1,0 0 1,0 0 0,0 0-1,0 0 1,-1 0 0,1 0-1,1-1 1,-1 1 0,0 0-1,0 0 1,0 0 0,0 0-1,1 0 1,-1-1 0,0 1-1,1 0 1,-1 0 0,0 0-1,1-1 1,-1 1 0,1 0-1,0-1 1,-1 1 0,1 0-1,-1-1 1,1 1 0,0-1-1,-1 1 1,1-1 0,0 1-1,0-1 1,0 1 0,-1-1-1,1 0 1,0 1 0,0-1-1,0 0 1,0 0 0,0 0-1,-1 0 1,1 0 0,0 0-1,0 0 1,0 0 0,1 0 0,2 0 175,1 0 1,0 0 0,-1-1 0,1 0 0,0 0 0,-1 0 0,1 0-1,5-3 1,0-3-36,0 0 1,-1 0-1,0-1 0,0 0 0,-1 0 0,0-1 1,-1 0-1,0-1 0,0 1 0,-1-2 0,0 1 0,6-16 1,-6 13-139,-1-1 1,0 0-1,-1 0 1,0-1-1,-1 1 1,-1-1-1,0 0 1,-1 0-1,-1-22 1,-1 35-23,1 1 0,0 0 1,-1 0-1,1 0 1,-1 0-1,1 0 0,-1 0 1,1 0-1,-1 0 0,0 0 1,0 0-1,1 0 1,-1 0-1,0 1 0,0-1 1,0 0-1,0 0 1,0 1-1,0-1 0,0 1 1,0-1-1,0 1 0,0-1 1,-1 1-1,1 0 1,0-1-1,0 1 0,0 0 1,0 0-1,-1 0 1,1 0-1,0 0 0,0 0 1,0 0-1,0 0 0,-1 1 1,1-1-1,0 0 1,0 1-1,0-1 0,0 1 1,-1 0-1,-5 1 53,1 0 0,0 0 0,-1 1 0,1 0 0,0 0 0,-7 6-1,6-4 86,1 0-1,-1 1 0,1 0 0,1 1 0,-1-1 0,1 1 0,0 0 0,-4 8 0,8-13-180,0 0 1,0 1-1,0-1 0,1 1 0,-1-1 0,1 0 0,-1 1 1,1-1-1,0 1 0,0-1 0,0 1 0,0-1 1,1 1-1,-1-1 0,1 0 0,-1 1 0,1-1 1,0 0-1,0 1 0,0-1 0,0 0 0,0 0 1,1 0-1,-1 0 0,1 0 0,-1 0 0,1 0 1,0 0-1,-1-1 0,1 1 0,0 0 0,3 1 1,17 14-1789,-7-7 1238,-1 2-1,0 0 0,13 14 1,-24-21 595,1 0 1,0 0-1,-1 0 1,0 0 0,0 0-1,-1 1 1,1-1 0,-1 1-1,0 0 1,-1 0 0,0-1-1,0 1 1,1 9-1,-2 13-916,0-20-2552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2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13549,'0'0'9283,"-4"8"-9000,-1 5-227,-22 54 227,25-61-338,0 0-1,0 1 1,1-1 0,0 1 0,0-1 0,1 1-1,0-1 1,0 1 0,1 9 0,0-15 40,0 0 0,-1 1 0,1-1 0,0 0 0,0 0 0,0 0 0,0 0 1,0 0-1,0 0 0,0 0 0,0-1 0,0 1 0,0 0 0,1-1 0,-1 1 0,0-1 1,0 1-1,1-1 0,-1 1 0,1-1 0,-1 0 0,0 0 0,1 0 0,-1 1 0,0-1 1,1-1-1,-1 1 0,1 0 0,-1 0 0,0 0 0,1-1 0,-1 1 0,0-1 0,2 0 1,3 0 35,1-1 1,-1 0 0,0 0 0,0-1 0,11-5 0,-1-4-34,-1 0 0,-1-1-1,0 0 1,0-1 0,-1-1 0,19-29 0,-37 52 173,0 0 0,0 1 1,1-1-1,-5 13 1,8-19-148,1-1 1,-1 1 0,0-1 0,1 1 0,-1 0-1,1-1 1,-1 1 0,1 0 0,0-1 0,0 1-1,0 0 1,0-1 0,0 1 0,0 0 0,0-1-1,1 1 1,-1 0 0,0-1 0,1 1 0,0 0-1,-1-1 1,1 1 0,0-1 0,0 1 0,-1-1-1,1 0 1,0 1 0,1-1 0,-1 0 0,0 0-1,0 1 1,1-1 0,-1 0 0,0 0 0,1 0-1,-1-1 1,1 1 0,-1 0 0,1 0 0,-1-1-1,1 1 1,0-1 0,-1 0 0,1 1 0,0-1-1,-1 0 1,1 0 0,3 0 0,1 0 4,1 1 0,-1-1 0,1 0 0,-1-1 0,0 0 0,1 0 0,-1 0 0,0-1 0,0 0 0,1 0 0,-1 0 0,-1-1 0,1 0 0,0 0 0,-1 0 0,0-1 0,1 0 0,-1 0 0,-1 0 0,1-1 0,-1 1 0,1-1 0,-2 0 0,5-7 0,-7 10-908,-4 4 991,-9 14 861,0 7-2677,6 0-7105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2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17489,'0'0'4228,"13"58"-9930,-8-43 1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3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22 6278,'0'0'6550,"-1"-4"-6480,1 4-45,0-1-3,0 0 1,0 0 0,0 0-1,0 0 1,-1 0-1,1 0 1,0 0-1,0 0 1,-1 0-1,1 0 1,-1 1-1,1-1 1,-1 0 0,1 0-1,-1 0 1,1 1-1,-1-1 1,-1-1-1,2 2 26,0 6 8620,-2-5-6904,-7-1-1637,0 0 0,1 1 0,-1 0 0,0 0 1,1 1-1,0 0 0,-1 1 0,-15 6 1,20-6-82,0-1 1,0 1 0,0 0-1,0 0 1,0 0 0,1 0 0,-1 1-1,1-1 1,0 1 0,0 0-1,0 0 1,1 0 0,0 0 0,-1 1-1,1-1 1,1 1 0,-3 8-1,3-10-45,0 0-1,0 1 0,0-1 0,1 1 0,0-1 0,0 1 0,0-1 0,0 1 0,0 0 0,1-1 0,-1 1 1,2 4-1,-1-6-2,0 0 1,0 0 0,0 0 0,0-1 0,1 1-1,-1 0 1,0-1 0,1 1 0,-1-1-1,1 0 1,-1 1 0,1-1 0,0 0 0,0 0-1,-1 0 1,4 1 0,4 1-35,1 0 0,0-1-1,0-1 1,1 0 0,-1 0 0,20-1 0,-21 0-12,-5 0-227,0 0 0,0-1 0,0 1 0,0-1-1,0 0 1,0 0 0,6-3 0,13-9-5206,-11 5 479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3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14862,'0'0'5354,"-9"10"-4713,-7 13 107,1 0 1,1 2-1,1-1 0,1 2 0,-16 48 1,22-54-683,1 1 1,0 0 0,2 0 0,0 0-1,1 26 1,2-47-66,0 1-1,0 0 1,1-1-1,-1 1 1,0 0-1,1 0 1,-1-1 0,1 1-1,-1-1 1,0 1-1,1 0 1,-1-1 0,1 1-1,0-1 1,-1 1-1,1-1 1,-1 1-1,1-1 1,0 0 0,-1 1-1,1-1 1,0 0-1,-1 1 1,1-1-1,0 0 1,0 0 0,-1 0-1,1 0 1,0 0-1,0 0 1,-1 0 0,1 0-1,0 0 1,0 0-1,-1 0 1,1 0-1,0 0 1,0-1 0,-1 1-1,1 0 1,0 0-1,1-2 1,33-11-293,-3-7-443,-26 14 529,1 2 0,-1-1 0,1 1 0,0 0 0,0 0 0,1 1 0,-1 0 0,12-3 0,-19 7 196,0-1 0,1 0 0,-1 0-1,0 1 1,1-1 0,-1 1 0,0-1 0,1 0 0,-1 1-1,0-1 1,0 0 0,0 1 0,1-1 0,-1 1 0,0-1 0,0 1-1,0-1 1,0 1 0,0-1 0,0 0 0,0 1 0,0-1-1,0 1 1,0-1 0,0 1 0,0-1 0,0 1 0,0-1-1,0 1 1,0-1 0,-1 0 0,1 1 0,0-1 0,0 1 0,0-1-1,-1 0 1,1 1 0,0-1 0,-1 1 0,1-1 0,-1 1-1,-10 21 465,11-22-449,-3 4-35,1 1 1,-1 0-1,1 0 1,0 0-1,0 0 0,1 1 1,0-1-1,0 0 1,0 1-1,0 7 0,10-16-11367,1-8 1606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3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13164,'0'0'10976,"0"12"-10688,-7 342 930,7-353-1350,0 1 0,0 0 0,0-1 0,0 1 0,0 0 0,0-1 0,-1 1 0,1 0 0,0-1 0,-1 1 0,0 0 0,1-1 0,-2 4 0,1-5 32,1 0-1,-1 0 1,1 0 0,0 0 0,-1 0-1,1 0 1,-1 0 0,1 0-1,0 0 1,-1 0 0,1 0 0,0 0-1,-1 0 1,1 0 0,-1 0 0,1 0-1,0 0 1,-1 0 0,1 0 0,0-1-1,-1 1 1,1 0 0,0 0 0,-1 0-1,1-1 1,0 1 0,-1 0 0,1 0-1,0-1 1,0 1 0,-1 0 0,1-1-1,0 1 1,-1-1 0,-23-42-2519,16 25 2880,2-1-1,0 0 1,0 0-1,2 0 1,1 0-1,0-1 1,1 0-1,1 0 1,2-19-1,0 38-191,0 0-1,0 0 1,-1-1 0,1 2-1,0-1 1,1 0-1,-1 0 1,0 0-1,0 0 1,0 1 0,0-1-1,1 0 1,-1 1-1,0-1 1,0 1 0,1 0-1,-1-1 1,1 1-1,-1 0 1,0 0-1,1 0 1,-1 0 0,0 0-1,1 0 1,-1 0-1,1 0 1,-1 1 0,2-1-1,42 8-402,24 10-4898,-32-10-2081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5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47 11339,'0'0'14942,"3"-5"-15001,5-15-56,-23 36-37,-4 33 110,19-47 30,-1 0 1,0 0-1,1 0 1,-1 0-1,1 1 1,0-1-1,0 0 1,-1 0 0,2 0-1,-1 1 1,0-1-1,0 0 1,1 0-1,-1 1 1,1-1-1,0 0 1,-1 0 0,1 0-1,0 0 1,2 3-1,-1-4 17,0 0 0,0 0 0,0 0-1,0 0 1,0 0 0,0-1 0,0 1 0,0-1-1,0 1 1,0-1 0,0 0 0,0 0 0,0 0-1,1 0 1,-1 0 0,0-1 0,3 0-1,-4 1-11,1-1-1,0 1 0,0 0 0,1 0 0,-1-1 0,0 1 1,0 0-1,0 1 0,0-1 0,0 0 0,0 1 0,0-1 1,0 1-1,0-1 0,-1 1 0,1 0 0,0 0 0,0 0 1,0 0-1,-1 0 0,1 0 0,0 1 0,-1-1 1,1 0-1,1 3 0,1 3-59,0 1 0,0 0 1,-1 0-1,0 0 0,0 0 1,-1 0-1,0 0 0,0 1 1,0 12-1,0 79-211,-2-95 293,-1 1-1,0-1 1,0 0 0,0 0-1,0 0 1,-1 0 0,0 0-1,0-1 1,0 1 0,-1 0-1,-4 6 1,5-9 31,0 1 1,0-1 0,0 0-1,0 0 1,0 0-1,0 0 1,-1 0-1,1 0 1,-1-1-1,1 1 1,-1-1-1,0 0 1,0 1-1,1-1 1,-1-1-1,0 1 1,0 0-1,0-1 1,0 1 0,-5-1-1,7 0-38,-1-1-1,1 0 0,-1 0 1,1 1-1,0-1 1,-1 0-1,1 0 1,0 0-1,0 0 1,0 0-1,0-1 1,0 1-1,0 0 1,0 0-1,0-1 1,0 1-1,1-1 1,-1 1-1,0-1 1,1 1-1,0-1 1,-1 1-1,1-1 1,0 1-1,-1-4 1,-5-45-414,6 45 339,0-1 54,0 0 0,0 1-1,1-1 1,0 0 0,0 1 0,1-1-1,-1 1 1,1 0 0,1-1-1,-1 1 1,1 0 0,-1 0-1,1 1 1,1-1 0,-1 0-1,1 1 1,-1 0 0,1 0-1,8-6 1,10-7-55,0 1-1,1 1 1,25-12-1,12-8 12,-48 27 90,0-1 1,-1 0 0,18-18-1,-27 25-24,0 0 1,0 0-1,0 0 0,-1 0 0,1 0 0,-1 0 0,1-1 0,-1 1 0,0 0 0,1-1 0,-1 1 1,0-1-1,-1 0 0,1 1 0,0-1 0,-1 0 0,0 1 0,1-1 0,-1 0 0,0 1 1,-1-1-1,1 0 0,0 1 0,-1-1 0,1 0 0,-1 1 0,-2-6 0,2 7 4,0 0-1,0 0 1,0 0 0,-1 0-1,1 0 1,0 0-1,-1 0 1,1 1-1,0-1 1,-1 0-1,1 1 1,-1-1 0,1 1-1,-1 0 1,1-1-1,-1 1 1,0 0-1,1 0 1,-1 0 0,1 0-1,-1 0 1,1 0-1,-1 1 1,1-1-1,-3 1 1,0 0-29,0 0 1,0 0-1,1 0 1,-1 1-1,0-1 1,0 1-1,1 0 1,-6 4-1,5-2 26,-1 0-1,1 1 1,1 0-1,-1 0 1,1 0 0,-1 0-1,1 1 1,1-1-1,-1 1 1,1 0-1,0-1 1,0 1 0,0 7-1,1-11-91,1 1-1,0 0 0,0-1 1,0 1-1,0-1 0,0 1 1,1-1-1,-1 1 1,1-1-1,-1 1 0,1-1 1,0 1-1,0-1 0,2 3 1,-2-3-232,1 0 1,0 0 0,0 0-1,-1-1 1,1 1 0,0 0-1,0-1 1,1 0-1,-1 1 1,0-1 0,0 0-1,1 0 1,-1 0 0,0 0-1,1-1 1,4 2-1,17 0-4640,2-2-1724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5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12524,'0'0'1986,"-8"0"16,1 1-1694,-1 0 0,1 1 1,1 0-1,-1 0 0,0 0 1,0 1-1,1 0 0,-12 6 1,16-7-279,-1 0 0,0 0 1,0 0-1,1 0 1,0 0-1,-1 1 1,1-1-1,0 1 0,0-1 1,0 1-1,0 0 1,1 0-1,-1 0 1,1 0-1,0 0 0,-1 0 1,1 0-1,1 0 1,-1 0-1,0 1 1,1-1-1,0 0 0,0 0 1,0 1-1,0 3 1,1-6-69,0 1 0,0 0 0,0-1 0,0 1 0,0-1 0,0 0 0,0 1 0,1-1 0,-1 0 0,0 0 0,1 1 0,-1-1 0,1 0 0,-1 0 0,1-1 0,0 1 0,-1 0 0,1-1 0,0 1 0,2 0 0,45 12-1145,-36-10 740,6 1-169,-12-3 411,0 0-1,-1 0 0,1 1 0,0 0 0,-1 1 0,1-1 0,-1 1 0,10 6 0,-16-9 252,1 1-1,-1-1 1,0 0 0,0 0 0,0 0-1,0 1 1,0-1 0,0 0-1,0 0 1,0 0 0,1 1-1,-1-1 1,0 0 0,0 0-1,0 0 1,0 1 0,0-1-1,0 0 1,0 0 0,0 1 0,0-1-1,0 0 1,-1 0 0,1 0-1,0 1 1,0-1 0,0 0-1,0 0 1,0 0 0,0 1-1,0-1 1,0 0 0,-1 0-1,1 0 1,0 0 0,0 1 0,0-1-1,0 0 1,-1 0 0,1 0-1,0 0 1,0 0 0,0 0-1,-1 1 1,1-1 0,-17 6 992,-17 0-430,29-5-860,-47 2 564,50-3-876,0 0-1,0 0 0,0 0 0,0-1 0,0 1 0,0-1 0,0 1 0,0-1 0,0 0 1,0 1-1,1-1 0,-4-2 0,-1-5-7730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2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19628,'25'7'2145,"2"-1"-1321,1-3-368,5-5 1776,5 1-1431,-2-2-761,-1 2-633,-3-4 489,-3 1-136,-5-2-152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5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25 6854,'0'0'11521,"-11"-5"-11046,6 2-406,0 1-1,0-1 1,0 1 0,0 0-1,0 0 1,0 1 0,-1-1-1,1 1 1,-1 0 0,1 1 0,-1 0-1,1-1 1,-1 2 0,1-1-1,-1 0 1,1 1 0,-1 0-1,1 1 1,0-1 0,-1 1 0,1 0-1,-6 3 1,6-2 88,1 1-1,-1-1 1,1 1 0,0-1-1,0 1 1,0 0 0,1 0-1,0 1 1,0-1-1,0 1 1,-4 7 0,6-10-164,1-1 0,-1 0 0,1 1-1,-1-1 1,1 1 0,-1-1 0,1 1 0,0-1 0,0 1 0,0 0 0,0-1 0,0 1 0,0-1 0,0 1-1,1-1 1,-1 1 0,0-1 0,1 1 0,-1-1 0,1 1 0,0-1 0,-1 0 0,1 1 0,0-1-1,0 0 1,0 1 0,0-1 0,0 0 0,0 0 0,0 0 0,0 0 0,0 0 0,1 0 0,-1 0 0,0-1-1,1 1 1,-1 0 0,1-1 0,-1 1 0,0-1 0,1 1 0,2-1 0,3 3-695,1-2 1,0 1-1,0-1 0,0 0 1,0-1-1,16-1 1,-20 1-187,0-1 0,0 0 0,1 0 0,-1 0 0,0 0 0,0-1 0,0 1 0,6-5 0,12-11-8182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6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11371,'0'0'5792,"-9"7"-4698,3-3-893,1 1 0,-1 0-1,1 0 1,1 1 0,-1-1-1,1 1 1,0 0 0,0 0-1,0 0 1,1 1 0,0-1-1,0 1 1,1 0 0,0 0-1,0 0 1,-1 13 0,2-12-138,0 0 0,0 0 0,1 0 0,0 0 1,1 0-1,2 13 0,-2-19-56,-1 0 0,1-1 0,0 1-1,0 0 1,0 0 0,0 0 0,0-1-1,1 1 1,-1 0 0,0-1 0,1 0 0,-1 1-1,1-1 1,0 0 0,-1 1 0,1-1-1,0 0 1,0 0 0,0-1 0,0 1-1,0 0 1,0 0 0,0-1 0,0 0 0,0 1-1,0-1 1,0 0 0,0 0 0,4 0-1,31-3-385,-30 2 217,0 0 0,1 0 0,-1 0 0,1 1 0,-1 1 0,1-1-1,13 4 1,-19-3 154,-1 0 0,0 0-1,0 1 1,0-1 0,0 0-1,0 1 1,0-1 0,0 1-1,0-1 1,-1 1 0,1-1-1,0 1 1,-1 0 0,1-1-1,-1 1 1,0 0 0,0-1-1,0 1 1,0 0 0,0 0-1,0-1 1,0 3 0,-6 39 28,2-27-71,-1 2-477,3-5-4210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6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12524,'0'0'2466,"-24"54"-416,17-31-1121,1 4-641,2-1-224,4 1-64,0 0-768,6-4-770,5-1-256,4-4-31,4-7-1667,1-4-4932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6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88 7655,'0'0'3385,"-9"0"-1138,3 0-1873,0 1-1,-1-1 0,1 1 0,0 1 1,0-1-1,0 1 0,-8 4 1,12-5-209,-1 0 0,1 0 0,0 1 0,0-1 0,0 1 0,0 0 0,0-1 0,0 1 0,0 0 0,1 0 0,-1 0 0,1 0 0,-1 0 0,1 0 0,0 1 0,0-1 0,0 0 0,0 1 0,0-1 0,1 1 0,-1-1-1,1 1 1,-1-1 0,1 1 0,0 2 0,0-4-137,0-1 0,0 1 0,0 0-1,0-1 1,0 1 0,1 0 0,-1-1-1,0 1 1,0 0 0,1-1 0,-1 1-1,0-1 1,1 1 0,-1-1-1,1 1 1,-1-1 0,0 1 0,1-1-1,-1 1 1,1-1 0,0 1 0,-1-1-1,1 0 1,-1 1 0,1-1 0,-1 0-1,1 0 1,0 1 0,-1-1 0,2 0-1,28 1 1008,-23-2-918,-1-1 1,1 1-1,-1-1 1,0 0 0,0 0-1,11-6 1,-12 3-77,0 0-1,0-1 1,-1 1 0,0-1 0,0 0 0,0 0-1,-1 0 1,0 0 0,0-1 0,0 1 0,2-10-1,-4 14-125,-1 0 0,1 0-1,0 0 1,-1-1 0,1 1-1,-1 0 1,1-1-1,-1 1 1,0 0 0,0-1-1,0 1 1,-1 0 0,1-1-1,0 1 1,-1 0-1,0 0 1,1-1 0,-1 1-1,0 0 1,0 0 0,0 0-1,-1 0 1,1 0-1,0 0 1,-1 0 0,1 0-1,-1 1 1,0-1 0,1 1-1,-1-1 1,0 1-1,0-1 1,0 1 0,0 0-1,0 0 1,-3-1 0,-9 1-8980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7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10 12908,'0'0'7042,"-11"-3"-6290,5 1-658,-1 1 1,0-1-1,0 1 0,0 1 0,1-1 0,-1 1 1,0 0-1,0 1 0,-12 2 0,16-2-74,0 0 0,-1 0 0,1 0 0,0 0 0,0 1 1,0 0-1,0-1 0,1 1 0,-1 0 0,0 0 0,1 1 0,-1-1 0,1 0 0,0 1 0,0 0 0,0-1 0,0 1 1,0 0-1,1 0 0,-1 0 0,1 0 0,0 0 0,0 1 0,0-1 0,0 0 0,0 7 0,1-9-59,0 1 0,0-1-1,0 0 1,1 1 0,-1-1-1,1 0 1,-1 1-1,1-1 1,-1 0 0,1 0-1,0 1 1,-1-1 0,1 0-1,0 0 1,0 0 0,0 0-1,0 0 1,0 0-1,0 0 1,0 0 0,0-1-1,1 1 1,-1 0 0,0-1-1,0 1 1,1-1 0,-1 1-1,0-1 1,1 1-1,-1-1 1,3 0 0,54 10-1254,-45-8 1133,10 0 135,-15-2 4,1 0 1,-1 1-1,0 0 0,0 1 0,0-1 0,0 1 0,0 1 0,13 6 0,-20-9 44,-1 0 1,0 1 0,1-1-1,-1 0 1,0 1-1,1-1 1,-1 0-1,0 1 1,0-1 0,1 1-1,-1-1 1,0 1-1,0-1 1,0 0-1,0 1 1,0-1 0,1 1-1,-1-1 1,0 1-1,0-1 1,0 1-1,0-1 1,0 1 0,0-1-1,0 0 1,-1 1-1,1-1 1,0 1 0,0-1-1,0 1 1,0-1-1,-1 0 1,1 1-1,0-1 1,0 1 0,-1-1-1,1 0 1,0 1-1,0-1 1,-1 0-1,1 1 1,-1-1 0,1 0-1,0 0 1,-1 1-1,1-1 1,-1 0-1,1 0 1,0 0 0,-1 1-1,0-1 1,-26 11 1077,25-10-951,-64 18 1527,21-16-3851,45-3 1938,-1 1 0,1-1 0,0 0 1,-1 0-1,1 0 0,0 0 0,-1 0 0,1 0 0,0 0 0,-1 0 0,1 0 0,0 0 0,-1-1 0,1 1 0,0 0 0,-1 0 0,1 0 0,0 0 0,-1 0 0,1-1 0,0 1 0,-1 0 0,1 0 0,0 0 0,0-1 0,0 1 0,-1 0 0,1 0 0,0-1 0,0 1 0,0 0 0,-1-1 0,1 1 0,0 0 0,0-1 0,0 1 0,0 0 0,0-1 0,-1-8-10937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7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12268,'0'0'8434,"-10"6"-7809,1-1-557,-52 31 856,55-32-857,1-1 1,0 1-1,0 0 0,0 1 1,1-1-1,-1 1 0,1 0 1,0 0-1,-4 8 0,7-12-67,1 0-1,-1 0 0,0 0 0,1 0 0,0 0 0,-1 0 0,1 0 0,-1 0 0,1 1 0,0-1 0,0 0 0,0 0 1,0 0-1,0 1 0,0-1 0,0 0 0,0 0 0,0 0 0,1 0 0,-1 1 0,0-1 0,1 0 0,-1 0 0,1 0 1,-1 0-1,1 0 0,0 0 0,-1 0 0,1 0 0,0 0 0,0 0 0,1 1 0,2 0 7,1 1 0,0-1-1,-1 0 1,1-1 0,0 1 0,9 0-1,28 12 47,-41-14-51,1 1 0,-1 0 0,0 0 0,0-1 0,0 1 0,1 0 0,-1 0 0,0 0-1,0 1 1,0-1 0,-1 0 0,1 0 0,0 0 0,0 1 0,-1-1 0,1 0 0,-1 1 0,1-1 0,-1 1 0,1-1 0,-1 1 0,0-1 0,0 0 0,1 3 0,-2-2 71,0 1 0,0-1-1,0 0 1,0 0 0,-1 1 0,1-1 0,0 0 0,-1 0-1,1-1 1,-1 1 0,0 0 0,0 0 0,0-1 0,0 1 0,0-1-1,0 0 1,0 1 0,0-1 0,0 0 0,-4 1 0,-1 1 46,1 0 1,-1 0 0,-1-1-1,1 0 1,-14 2 0,16-3-136,-20-2-1124,15-9-3707,7-3-1953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7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14061,'0'0'4874,"8"1"-4009,2 0-519,-1 0 1,0 0-1,1-1 1,-1-1-1,1 0 0,-1 0 1,16-4-1,-22 4-313,0 0 0,0 1 0,0-1 0,0-1 0,0 1 0,0 0 0,0-1-1,0 0 1,0 1 0,-1-1 0,1 0 0,-1-1 0,1 1 0,-1 0 0,0-1 0,0 1 0,0-1-1,0 1 1,0-1 0,-1 0 0,1 0 0,-1 0 0,0 0 0,0 0 0,0 0 0,0 0 0,-1-1-1,1 1 1,0-5 0,-3 7-52,0 0 1,0 0-1,-1 1 0,1-1 0,0 1 0,0 0 0,0-1 0,0 1 1,0 0-1,-1 0 0,1 1 0,0-1 0,0 0 0,-4 2 0,1 0 24,0 0-1,0 1 0,0 0 0,0 0 1,0 1-1,1-1 0,-1 1 1,1 0-1,0 0 0,0 0 0,1 1 1,-1-1-1,1 1 0,0 0 0,0 0 1,1 0-1,0 0 0,-1 0 1,2 1-1,-1-1 0,0 1 0,1 0 1,0-1-1,0 7 0,2-10 1,0-1 0,0 0 0,0 1 0,0-1 0,0 0 0,1 1-1,-1-1 1,0 0 0,1 0 0,-1 0 0,1 0 0,-1 0 0,1-1 0,-1 1 0,1 0 0,-1-1 0,1 1 0,0-1-1,0 1 1,-1-1 0,1 0 0,0 0 0,-1 0 0,1 0 0,0 0 0,2 0 0,55-1-89,-55 0 51,71-13-494,-60 10 344,0 1-1,0 0 1,25-1 0,-38 7 209,-1 2-1,0-1 0,0 0 0,0 0 1,0 0-1,-1 0 0,0 1 1,0-1-1,0 0 0,-1 8 0,1-4 397,0-7-383,1 0 0,0 0 0,-1 1 0,1-1 0,0 0 0,0 0 0,0 0 0,0 0 0,0 0 0,0 0 0,0 0 0,0 0 0,0-1 0,0 1 0,1 0 0,-1-1 0,0 1 0,0-1 0,1 1 0,-1-1 0,0 0 0,1 1 0,-1-1 0,1 0 0,-1 0 0,0 0 0,1 0 0,-1 0 0,3-1 0,51 0 353,-50 0-364,17-2-118,0-1-1,0-1 0,-1-2 0,27-10 0,46-12-2134,-94 29 2214,0 0 0,0 0 1,0 0-1,0 0 0,0 1 1,0-1-1,0 0 0,0 0 1,0 0-1,0 1 0,0-1 1,0 0-1,0 0 0,0 0 1,0 0-1,0 1 0,0-1 0,0 0 1,0 0-1,0 0 0,0 1 1,0-1-1,0 0 0,0 0 1,0 0-1,1 0 0,-1 0 1,0 1-1,0-1 0,0 0 1,0 0-1,0 0 0,0 0 1,1 0-1,-1 0 0,0 0 1,0 1-1,0-1 0,1 0 1,-12 7-1286,2-3-3985,1-4-3731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8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10890,'0'0'15540,"0"9"-15150,5 106 176,-5-114-564,0 1 1,0-1-1,0 0 0,1 0 1,-1 1-1,0-1 0,1 0 1,-1 0-1,0 1 1,1-1-1,0 0 0,-1 0 1,1 0-1,0 0 0,-1 0 1,1 0-1,0 0 1,0 0-1,0 0 0,0 0 1,0 0-1,0-1 0,0 1 1,2 0-1,0 1 11,0-1 0,1 1 0,-1-1 1,1-1-1,-1 1 0,1 0 0,0-1 0,6 0 0,0 0-121,0 0 1,-1-1-1,1-1 0,0 0 1,-1 0-1,11-4 0,19-14-695,-28 14 599,1 0-1,1 0 1,-1 1-1,17-4 1,-29 9 194,1 0 0,-1 0 0,1 0 1,-1 0-1,1 0 0,-1 0 0,1 0 1,-1 0-1,1 0 0,-1 0 0,1 1 1,-1-1-1,1 0 0,-1 0 0,1 0 1,-1 1-1,1-1 0,-1 0 1,0 0-1,1 1 0,-1-1 0,0 1 1,1-1-1,-1 0 0,0 1 0,1-1 1,-1 1-1,0-1 0,1 1 0,-1 0 20,1 0 0,0 0 0,-1 0-1,1-1 1,0 1 0,0 0-1,0 0 1,-1-1 0,1 1 0,0 0-1,0-1 1,0 1 0,0-1 0,0 1-1,0-1 1,0 0 0,0 1 0,1-1-1,-1 0 1,0 0 0,0 0-1,0 0 1,2 0 0,3 0 59,1-1 0,0-1 0,-1 1 0,1-1 1,9-4-1,24-7-1216,-16 13-3572,-24 15-2349,-5-11 652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39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16271,'0'0'7367,"-8"7"-7206,1-1-1,0 1 0,0 0 0,1 0 0,1 1 0,-1-1 0,1 2 1,0-1-1,1 0 0,0 1 0,0 0 0,1 0 0,0 0 0,0 0 1,-1 16-1,-1-1 20,2 1 1,0 0-1,2 0 1,3 49-1,4-89 467,0-16-643,0-60-1370,-6 91 1350,0-1 0,1 1 0,-1-1 0,0 1 0,0-1 0,0 1 0,1-1 0,-1 1 0,0-1 1,1 1-1,-1-1 0,0 1 0,1-1 0,-1 1 0,1 0 0,-1-1 0,1 1 0,-1 0 0,1-1 0,-1 1 1,1 0-1,-1-1 0,1 1 0,-1 0 0,1 0 0,-1 0 0,1 0 0,-1 0 0,1-1 0,-1 1 0,1 0 1,0 0-1,-1 0 0,1 0 0,-1 1 0,1-1 0,-1 0 0,1 0 0,0 0 0,-1 0 0,1 1 1,-1-1-1,1 0 0,-1 0 0,1 1 0,0 0 0,32 13-281,-30-12 311,13 5-30,0-1 0,0 0-1,0-1 1,0-1 0,29 4-1,-40-7 23,1 0-1,0-1 1,-1 1-1,1-1 1,0 0-1,0-1 0,-1 0 1,1 1-1,-1-2 1,1 1-1,0-1 1,-1 0-1,0 0 0,1 0 1,-1-1-1,0 1 1,0-1-1,-1-1 0,1 1 1,4-4-1,-8 5 0,0 1-1,0-1 1,0 1-1,0 0 1,0-1-1,0 0 0,0 1 1,0-1-1,0 0 1,-1 1-1,1-1 1,-1 0-1,1 1 1,-1-1-1,0 0 0,0 0 1,0-3-1,0 4 0,0 0-1,-1 0 0,1 0 0,-1 0 0,1 0 0,-1 0 1,1 0-1,-1 0 0,0 0 0,1 0 0,-1 0 1,0 0-1,0 1 0,1-1 0,-1 0 0,0 0 0,0 1 1,0-1-1,0 1 0,0-1 0,-1 0 0,-1 0-8,1 1 0,-1-1 1,1 0-1,-1 1 0,1-1 0,-1 1 0,1 0 0,-1 0 0,1 0 0,-1 0 0,0 1 0,1-1 0,-1 1 0,1-1 1,-1 1-1,1 0 0,0 0 0,-1 0 0,1 0 0,0 0 0,0 1 0,0-1 0,-3 3 0,2-2-8,0 1 0,0 0-1,0 0 1,0 1 0,1-1-1,-1 1 1,1-1 0,0 1-1,0 0 1,0 0 0,1 0-1,-1 0 1,1 0 0,0 0-1,0 0 1,1 0-1,-1 0 1,1 1 0,0-1-1,0 0 1,0 0 0,0 1-1,1-1 1,0 0 0,0 0-1,0 0 1,0 0 0,1 0-1,-1 0 1,1 0 0,0 0-1,0-1 1,1 1 0,3 4-1,-3-4-302,1 0-1,0-1 1,-1 0 0,1 0-1,0 0 1,1 0-1,-1-1 1,0 0 0,1 0-1,0 0 1,-1 0-1,6 1 1,20 2-4510,0-5-2365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41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185 115 12940,'0'0'3871,"4"-11"-108,-3 7-3374,14-44 2229,-14 47-2525,-1-1 1,1 0-1,-1 1 1,0-1-1,1 0 0,-1 1 1,0-1-1,0 0 0,0 1 1,-1-1-1,1 0 1,0 1-1,-1-1 0,1 0 1,-1 1-1,1-1 0,-1 1 1,0-1-1,1 1 1,-1-1-1,0 1 0,0 0 1,0-1-1,0 1 0,0 0 1,-1 0-1,1 0 1,0 0-1,-3-2 0,-1 1-103,1 1-1,-1 0 1,1 1-1,0-1 1,-1 1-1,0 0 1,1 0-1,-1 0 1,1 0-1,-1 1 1,1 0-1,0 0 0,-1 0 1,1 0-1,0 1 1,0 0-1,-1 0 1,1 0-1,-4 3 1,0 0-1,0 0 0,1 1 0,0 0 0,0 0 0,0 1 0,1 0 0,-1 0 0,-5 11 0,11-17-3,0 0 0,0 0 1,0 0-1,0 0 0,0 1 1,0-1-1,0 0 0,1 1 0,-1-1 1,0 0-1,1 1 0,0-1 1,-1 1-1,1-1 0,0 1 1,0-1-1,-1 1 0,1 0 1,0-1-1,1 1 0,-1-1 0,0 1 1,0-1-1,1 1 0,-1-1 1,1 1-1,-1-1 0,1 0 1,0 1-1,-1-1 0,1 0 1,0 1-1,0-1 0,0 0 0,1 2 1,4 0-105,-1 0 0,1 0 0,0 0 0,0-1-1,0 0 1,0 0 0,8 2 0,-7-3 98,0 1 0,0 0 0,-1 0-1,1 1 1,11 6 0,-15-6-58,1 1 0,-1 0-1,0 0 1,0-1 0,0 2 0,-1-1 0,1 0 0,-1 1 0,0-1 0,0 1-1,-1-1 1,1 1 0,-1 0 0,0 0 0,0 0 0,-1 0 0,1 0 0,-1 0-1,-1 7 1,1-4 76,-1 0 0,0-1-1,0 1 1,0 0 0,-1 0-1,-1-1 1,1 1-1,-1-1 1,0 0 0,-1 0-1,-6 11 1,9-17 2,-55 63 1050,53-60-971,-1-1 1,0 1-1,0-1 1,0 1-1,-1-1 0,1-1 1,-1 1-1,0-1 1,0 1-1,0-1 1,0-1-1,0 1 1,-7 1-1,12-3-76,-1-1 0,0 1 1,1 0-1,-1 0 0,1 0 0,-1-1 0,1 1 0,-1 0 0,1-1 1,-1 1-1,1 0 0,-1-1 0,1 1 0,-1-1 0,1 1 0,0-1 1,-1 1-1,1-1 0,0 1 0,-1-1 0,1 1 0,0-1 1,0 1-1,-1-1 0,1 1 0,0-1 0,0 0 0,0 1 0,0-1 1,0 1-1,0-1 0,0-1 0,-1-25-318,1 20 206,1-6-33,1 1 1,-1-1-1,2 0 1,0 0-1,1 1 0,0 0 1,0 0-1,2 0 1,-1 0-1,2 1 1,-1 0-1,1 0 1,1 0-1,0 1 1,19-18-1,-11 13-87,0 1-1,1 0 1,1 1-1,0 1 1,1 1 0,0 0-1,1 2 1,36-13-1,-55 21 231,0 1-1,0-1 0,1 1 0,-1-1 1,0 1-1,1 0 0,-1 0 0,0-1 0,1 1 1,-1 0-1,0 0 0,1 0 0,-1 0 1,1 1-1,-1-1 0,0 0 0,1 1 1,1 0-1,-3-1 0,1 1 1,-1 0-1,0-1 1,1 1-1,-1 0 1,0-1-1,1 1 1,-1 0-1,0-1 1,0 1-1,0 0 0,0 0 1,0-1-1,0 1 1,0 0-1,0-1 1,0 1-1,0 0 1,0 0-1,0-1 1,0 1-1,-1 0 1,1-1-1,-1 2 1,-32 56 31,19-36-17,15-17 1518,9-10-657,8-8-220,-6-3-230,-1 0 0,-1-1 0,14-28 0,-13 22-146,-6 19-529,-6 6 248,2-1 0,-1 1 1,0-1-1,0 0 1,0 1-1,1-1 1,-1 0-1,0 1 0,1-1 1,0 0-1,-1 0 1,1 1-1,-1-1 1,1 0-1,0 0 0,0 0 1,0 0-1,0 0 1,0 0-1,0 0 1,0 0-1,0 0 0,2 1 1,1-1 8,-1 1 0,1-1 1,-1 0-1,1 0 0,-1 0 0,1-1 1,-1 1-1,1-1 0,4 0 0,1 0 13,0-1-1,0 0 0,-1 0 0,1-1 0,-1 0 0,1 0 0,11-6 0,25-19 9,-43 25-48,1 1 0,-1-1 0,0 1 0,0-1 0,0 0 0,0 0 0,0 0 0,0 0 0,-1 0 0,1 0 0,-1-1 0,1 1 0,-1-1 0,0 1 0,0-1 1,1-3-1,-23 17-537,15-7 581,0 1-1,1-1 1,-1 1 0,1 0-1,0 1 1,0-1-1,1 1 1,-1 0-1,1 0 1,1 1-1,-1-1 1,1 1 0,0 0-1,0 0 1,1 0-1,0 0 1,1 0-1,-1 0 1,0 13-1,3-19-18,-1 0-1,1 0 0,-1 0 0,1 0 0,-1 0 0,1 0 0,-1 0 0,1 0 0,0 0 0,0-1 0,-1 1 0,1 0 0,0-1 0,0 1 0,0 0 0,0-1 0,0 1 0,0-1 0,0 1 0,0-1 0,0 0 0,0 0 0,0 1 0,0-1 0,0 0 0,0 0 0,0 0 0,0 0 0,0 0 0,0 0 0,0 0 0,1 0 0,-1-1 0,0 1 0,2-1 0,2 1 18,0-1 0,-1 0 0,1 0-1,0 0 1,0-1 0,0 0 0,5-2 0,13-14-68,-2 0 1,38-40 0,-26 24-240,-79 62 87,43-24 196,0 0 0,0 0 1,0 1-1,0-1 0,1 1 1,-4 9-1,5-13 1,0 1 0,1 0 1,-1 0-1,0 0 0,1 0 0,0 0 0,0 0 1,-1 0-1,1 0 0,0 0 0,1-1 0,-1 1 1,0 0-1,0 0 0,1 0 0,-1 0 1,1 0-1,0 0 0,0 0 0,-1-1 0,3 4 1,2-3 10,0 0 1,-1 0 0,1-1-1,0 0 1,0 0 0,0 0-1,0 0 1,0-1 0,0 0-1,1 0 1,-1 0 0,0-1-1,5 0 1,8 0-21,83 9 319,-112-45 533,7-69-619,4 83-197,32 60-374,-21-27 645,-4-6-1981,-2-6-5590,-4-5-495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29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17716,'0'13'2032,"0"6"-1328,-2 8-304,-1 8 1569,3 9-1193,-1 5-264,1 5-256,0-4-104,0 2-352,3-5-248,0-5-568,-2-9 832,5-15-120,0-3-160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41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14862,'0'0'3203,"5"0"-2306,3 1-705,1 8-128,0 0-160,1 3-2659,-3-2-4227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41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1 121 14638,'0'0'11040,"11"2"-10181,-1 0-754,1-1-1,-1 0 1,1 0-1,-1-1 1,1-1-1,-1 1 0,1-2 1,-1 1-1,0-1 1,1-1-1,-1 0 1,0-1-1,17-8 1,-20 8-77,0-1 0,0 0 0,-1 0 0,0 0-1,8-9 1,-12 12-27,0-1 1,-1 1-1,1 0 0,0-1 0,-1 0 0,1 1 0,-1-1 0,0 0 0,0 0 0,0 0 0,0 0 0,-1 0 0,1 0 0,-1 0 0,1 0 1,-1 0-1,-1-4 0,1 6-7,0 1 0,-1-1 0,1 1 0,0-1 0,-1 1 0,1-1 0,-1 1 0,1 0 0,-1-1 0,1 1 0,-1 0 0,1-1 0,-1 1 0,1 0 0,-1 0 0,0 0 0,1-1 0,-1 1 0,1 0 0,-1 0 0,1 0 0,-1 0 0,0 0 0,1 0 0,-1 0 0,1 0 0,-1 0 0,0 0 0,1 1 0,-1-1 0,0 0 0,-22 6-165,14-2 183,1 0 0,-1 1 0,1 0 0,0 0 0,0 1 0,0 0 0,1 1 0,0 0 0,0 0 0,1 0 1,0 1-1,0 0 0,1 0 0,0 0 0,0 1 0,1 0 0,0-1 0,-2 11 0,5-18-11,1 0 0,0 0 0,0 0 0,0 0 0,0 0 0,0 0 0,0 0 0,0 0-1,0 0 1,1 0 0,-1-1 0,0 1 0,1 0 0,-1 0 0,0 0 0,1 0 0,-1 0 0,1-1 0,-1 1-1,1 0 1,0 0 0,-1-1 0,1 1 0,0 0 0,-1-1 0,1 1 0,0-1 0,1 2 0,32 6 16,38-12-338,-50-1 198,-1-1 0,-1 0 0,36-17 1,22-8-60,-78 31 177,1 0 0,-1 0 0,0 0 0,0 0 0,0 0 0,1-1 0,-1 1-1,0 0 1,0 0 0,0 0 0,1 0 0,-1 0 0,0 0 0,0 0 0,1 0 0,-1 0 0,0 0 0,0 0 0,0 0 0,1 0 0,-1 0 0,0 0 0,0 0 0,1 0-1,-1 0 1,0 0 0,0 0 0,0 0 0,1 1 0,-1-1 0,0 0 0,0 0 0,0 0 0,1 0 0,-1 0 0,0 1 0,0-1 0,0 0 0,0 0 0,0 0-1,1 1 1,-1-1 0,0 0 0,0 0 0,0 0 0,0 1 0,0-1 0,0 0 0,0 0 0,0 0 0,0 1 0,0-1 0,0 0 0,0 0 0,0 1 0,0-1 0,0 0-1,0 0 1,0 1 0,0-1 0,0 0 0,0 0 0,0 1 0,-11 24 145,-4 10 241,15-34-372,-1 0 0,1 0 1,0 0-1,0-1 0,-1 1 1,1 0-1,0 0 0,0 0 1,0 0-1,0 0 0,0 0 1,0 0-1,0 0 0,0 0 0,0 0 1,1 0-1,-1 0 0,0 0 1,1-1-1,-1 1 0,0 0 1,1 0-1,-1 0 0,1 0 1,0-1-1,0 2 0,3 0 7,1 0-1,-1-1 0,1 1 0,0-1 0,-1 0 0,1 0 0,0-1 0,-1 1 0,1-1 0,0 0 1,4-1-1,55-8-752,-40 2 192,-1-1-1,0-1 0,0-2 1,31-18-1,-52 28 648,-5 3-48,1 0 0,-1 1-1,1-1 1,0 1 0,0 0 0,0-1 0,0 1 0,0 0 0,-1 5 0,0-3 21,-1 1-92,1-1 0,0 0 0,1 1 0,-1 0 1,1 0-1,-1 7 0,0 9-3255,3-11-2467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42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15471,'0'0'8584,"2"70"-7816,-2-39-95,0 3-385,0 1-192,0-1 1,0 1-129,2-1-1057,-2-1-1250,0-3-2978,0-4-4900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42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11691,'0'0'13293,"10"1"-25048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43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11627,'0'0'3678,"9"-2"-3027,125-12 1547,258 6-1,-260 10-2049,320 6-316,66 1-2854,1-33 554,-299-2 2464,67-5 811,-99 22-3532,-184 9-2923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0:59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1 445 5573,'0'0'5088,"10"5"-4720,-4-3-306,0 1 0,1-1 0,-1-1-1,1 1 1,-1-1 0,1 0 0,-1 0 0,1-1 0,0 0-1,-1 0 1,9-1 0,5-1 50,-1 2 0,1 0 1,-1 1-1,35 7 0,26 2 219,303-6 426,37 1-393,257 5-173,-172-6-163,-78 28 35,34 1 2,1747-140 180,-769-10-122,-512 90 214,-213 12-177,1348-129 66,-74 3-57,-1401 127 132,-338 13-4238,-246 1-483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01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960 39 7335,'-18'-7'391,"1"0"0,-2 1 0,1 1 0,0 1 0,-1 0 0,0 2 0,0 0 0,0 1 0,0 1 0,0 0 0,-31 6 0,40-3-382,1 0-1,-1 0 1,1 1-1,0 1 1,1-1 0,-1 1-1,1 1 1,0 0-1,-11 9 1,-9 11 13,-26 33 1,33-36-20,-31 37-37,2 3 1,4 2-1,2 1 1,3 3-1,3 1 1,4 2-1,2 1 1,4 2-1,3 1 1,-24 127-1,25-77 125,5 0 0,-3 195 0,27-204-51,34 198 0,-7-80 19,2 284-1,-33-488-54,19 333-17,-14-323 16,1 1-1,2-2 1,1 1 0,3-2 0,1 1 0,31 60 0,-41-94 11,-1 0 1,1-1-1,0 1 0,0-1 1,0 0-1,1 0 0,-1 0 0,1-1 1,1 0-1,-1 0 0,0 0 1,1-1-1,0 1 0,0-1 1,0-1-1,0 1 0,0-1 1,1 0-1,11 2 0,-9-4 30,1 1-1,0-1 0,0-1 0,0 1 1,0-2-1,-1 1 0,1-2 0,-1 1 1,1-1-1,-1 0 0,0-1 0,15-9 1,17-11-8,0-3 1,-3-1 0,0-3-1,53-54 1,-23 11-27,70-96 0,-74 77-92,-4-1 0,-5-4 0,-3-2 0,63-177 1,-64 122 110,-7-1 1,39-260-1,-69 301-77,-5-1 0,-5 0 0,-14-154 0,1 187 44,-4 0 0,-4 1 1,-28-80-1,27 107 5,-3 1 1,-2 1 0,-3 1-1,-1 1 1,-42-56 0,54 87-13,-1 0 1,-1 2-1,0 0 1,-1 1-1,-1 0 1,-1 2-1,0 0 1,-1 2-1,-35-18 1,29 19-979,-1 1 0,0 2 0,-1 0 0,-44-6 0,4 6-5166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10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0 508 12748,'0'0'6235,"11"-6"-5423,531-253 2634,-84 46-3267,-400 185-647,-50 27-1547,-37 19-1268,4-5-299,-4 1-1073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11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417 0 5093,'0'0'12769,"-10"9"-11899,2-3-730,1-1-7,0 1 0,1 0 1,-1 0-1,1 1 1,1 0-1,-1 0 0,1 0 1,-5 10-1,-155 245 2093,43-75-976,115-177-1139,0 1 1,1 1-1,0-1 1,0 1-1,2 0 1,-1 0-1,2 1 1,-5 24-1,8-35-102,0 0 0,1-1-1,-1 1 1,0 0 0,1-1-1,-1 1 1,1 0 0,0-1-1,0 1 1,-1-1 0,1 1-1,0-1 1,0 0 0,0 1-1,1-1 1,-1 0 0,0 0-1,0 0 1,1 0 0,-1 0-1,0 0 1,1 0 0,-1 0-1,1 0 1,0-1 0,-1 1-1,1 0 1,-1-1 0,1 0-1,0 1 1,-1-1 0,1 0-1,0 0 1,2 0 0,11 1 113,0 0-1,30-3 1,-30 1 5,44-7-198,0-2 1,0-3 0,-2-2-1,62-25 1,-33 11-1911,-2-3-6272,-58 17 250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15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8518 10282,'0'0'2808,"11"-8"-2216,2-1-343,0 1 1,0 0-1,1 0 0,0 2 0,0 0 0,0 0 0,1 2 0,26-6 0,198-7 268,14-1-500,373-29 21,-446 42-58,0-8 0,223-46 1,12-33 35,633-231 0,-558 148 17,400-154 67,-769 281-43,367-156 911,-370 148-686,-2-6-1,111-79 0,-144 82 43,-2-3 0,-3-3 1,131-143-1,-87 64 25,-5-5 0,179-306-1,-255 371-250,-3-1 0,-4-3-1,-5 0 1,-3-2 0,-4-1 0,-4-1-1,-4 0 1,-4-1 0,-2-116-1,-8 136-80,-4-1 1,-2 1-1,-4 0 0,-3 1 0,-3 0 0,-3 1 1,-3 1-1,-51-109 0,-107-128-124,-26 15-177,158 225 157,-49-66 102,-175-250 28,34-18-616,221 367 606,2-2 1,1 0-1,1-1 1,3 0-1,-11-65 1,18 80 1,1 0 0,1 0 1,1 0-1,1 0 0,1 0 0,1 1 1,1-1-1,1 1 0,1-1 0,0 1 1,15-30-1,10-4-17,2 1 0,2 1 1,3 2-1,2 2 0,2 2 1,2 1-1,2 2 0,65-47 1,35-14-42,261-140 1,222-48 50,26 65-179,-357 147 133,4 13 1,469-45 0,626 42-439,-644 73 478,39-2 52,-58-28 8,61-1-3,121-11 606,-908 39-1687,-26 2-1112,-33 4-2358,29 3 1101,3-2-753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5 379 18140,'-1'-5'155,"0"-1"-1,0 1 1,0-1 0,0 1 0,1-1 0,0 1-1,0-1 1,1 1 0,-1-1 0,1 1 0,1 0-1,-1-1 1,1 1 0,-1 0 0,2 0 0,-1 0-1,0 0 1,1 0 0,3-4 0,9-12 392,0 1-1,32-33 1,-38 43-319,-7 8-188,26-27 526,0 1 1,34-25 0,-55 47-480,1 0 1,-1 0-1,2 1 0,-1 1 1,0 0-1,1 0 1,0 0-1,0 1 0,0 0 1,0 1-1,0 0 1,1 0-1,-1 1 0,15 0 1,-15 3-69,-1-1 1,0 2 0,0-1-1,-1 1 1,1 0-1,0 1 1,-1 0-1,0 0 1,0 0 0,0 1-1,-1 0 1,1 0-1,-1 1 1,0 0-1,-1 0 1,7 9 0,-5-5-22,0-1 1,0 1 0,-1 1 0,-1-1 0,1 1 0,-2 0 0,0 0-1,0 1 1,-1-1 0,3 21 0,-6-25 22,1 0 0,-2 0 0,1 0 1,-1 0-1,0 0 0,-1 0 0,0 0 0,0 0 0,0 0 1,-1-1-1,0 1 0,0-1 0,-1 0 0,0 0 0,0 0 0,0 0 1,0-1-1,-1 0 0,0 0 0,0 0 0,-9 6 0,5-4-202,-1 0-1,-1-1 1,1 0-1,-1-1 0,0 0 1,0-1-1,0 0 1,-1 0-1,1-2 0,-1 1 1,-22 1-1,32-4 112,0 0 0,0 0-1,0 0 1,0 0-1,0-1 1,0 1 0,1-1-1,-1 1 1,0-1 0,0 1-1,0-1 1,-2-1-1,2-3-562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16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0 283 9705,'1'0'808,"-1"1"-693,0-1 0,0 0 1,0 0-1,0 0 0,0 0 1,0 0-1,0 0 0,0 0 1,0 0-1,0 0 1,0 0-1,0 0 0,0 1 1,0-1-1,0 0 0,0 0 1,0 0-1,0 0 0,0 0 1,0 0-1,0 0 0,0 0 1,0 0-1,0 1 0,0-1 1,0 0-1,0 0 1,0 0-1,0 0 0,0 0 1,0 0-1,0 0 0,-1 0 1,20-2 1925,28-9-639,-27 2-961,1 0 0,-2-2-1,1 0 1,-1-2 0,-1 0-1,-1-1 1,0 0 0,0-2-1,-2 0 1,24-30 0,-36 41-380,0 0 0,0-1 1,0 1-1,-1-1 0,0 1 1,0-1-1,0 0 1,-1 0-1,0 1 0,0-1 1,-1 0-1,1 0 1,-1 0-1,0 0 0,-2-10 1,-13 59-12383,6-39 8045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17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44 131 8264,'0'0'4441,"-8"-5"-3538,-24-14-60,29 12 1934,14 2-1748,19 0-784,-27 4 17,34-6 42,0-1-1,-1-2 1,0-2-1,-1-1 0,47-26 1,-79 77 160,-3-21-398,0-1 1,1 1-1,0-1 0,2 0 0,0 1 1,7 21-1,-8-33-169,1 0 1,-1 0-1,1 0 1,-1-1 0,1 0-1,0 1 1,1-1-1,-1 0 1,1 0-1,0-1 1,0 1-1,0-1 1,0 0-1,1 0 1,-1 0-1,1-1 1,0 1-1,0-1 1,0 0 0,0-1-1,0 1 1,0-1-1,0 0 1,6 0-1,30 1-5112,1-4-5510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32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14 9865,'0'0'19267,"-7"-4"-19150,6 3-116,-23-7-29,17 14 6,8 15 12,2-8 76,1-1-1,0 1 0,1-1 1,0 0-1,1 0 0,0 0 1,1-1-1,1 0 0,15 19 1,4-3 312,0-1 1,33 24 0,31 27 47,-126-100-18043,20 14 9914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33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12 342 12684,'0'0'14382,"-3"3"-13518,-6 5 105,23-19 17,27-26 289,262-249-250,-281 269-1299,-18 15-98,-13 12 148,-95 77 208,69-60 14,2 1 0,-48 51 1,69-66-108,8-10-41,1 1-1,-1 0 1,0 0-1,1 0 0,0 0 1,0 1-1,0-1 1,0 1-1,1 0 0,0 0 1,0 0-1,-2 8 1,16-17-293,6-9 439,0-1 1,-1-1 0,0-1-1,17-21 1,7-7 25,2 2-17,-17 15-5,1 1 0,51-38 0,-95 78-19,1 1 0,-17 19 0,-4 4 23,-179 176 1234,332-341-2647,-80 91 199,1 1-1,1 2 1,82-52-1,-153 108 1403,2 2 0,-45 45 0,-34 29-3549,97-90-3476,4-8-4752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51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3578 945 12236,'-179'-266'717,"137"214"-618,-1 2 0,-92-80 0,61 67 77,-4 4 0,-1 4 0,-146-76 1,174 106-93,-1 3 0,-1 2 0,0 3 0,-2 2 0,0 2 0,0 2 0,-99-4 0,73 15-86,0 4 0,1 3 0,-1 4 0,2 4 1,0 2-1,0 5 0,2 2 0,-129 62 0,97-32-5,3 5 0,3 5 0,3 4 0,2 4 0,-105 103 0,118-93-47,4 3-1,-108 148 0,149-176 107,2 2 1,3 2-1,3 1 0,3 2 1,-35 108-1,52-130-31,3 0 0,1 1 0,3 1 0,1-1 0,2 0 0,2 1 0,2 0 1,2-1-1,2 0 0,1 0 0,3 0 0,1-1 0,2-1 0,2 0 0,2 0 0,1-2 0,3 0 0,28 41 0,-7-22 40,2-2 0,3-2 0,2-2-1,2-2 1,3-3 0,1-2 0,3-2 0,114 63-1,-77-56 40,1-5-1,3-4 0,1-5 0,1-4 1,137 25-1,-125-40-101,1-4 0,0-5 0,0-6 0,0-4 0,0-5 0,133-26 0,-55-6-239,-2-9 0,325-127 0,-395 126-2,-2-6 1,-3-5-1,151-104 1,-201 118 388,-3-3 0,-1-3 1,-3-3-1,-2-2 0,-3-2 0,79-116 0,-116 150 46,-1-1 0,-1-1 0,-1 0 0,-1 0 0,-2-1 0,-1 0 0,-1-1 0,6-42 0,-12 55-103,-1-1-1,-1 0 1,0 1 0,-1-1-1,-1 0 1,0 1 0,-2 0-1,1-1 1,-2 1 0,0 0-1,-1 1 1,-1 0 0,0 0-1,-1 0 1,-1 1 0,-15-20-1,3 11-192,0 0-1,-2 1 1,-1 1-1,-1 1 1,-1 1-1,0 1 1,-1 2-1,-1 1 1,-1 1-1,0 1 1,-39-12-1,-15 1-1617,0 4-1,-168-18 0,74 21-3460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1:53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6736 559 13549,'-58'-21'-80,"-339"-124"656,-10 30-213,-402-4-1023,-8 69 167,190 43 244,484 13 261,0 7 0,-192 42 0,190-19 29,3 7 0,1 6 0,2 6 0,3 6 1,3 6-1,3 6 0,-176 130 0,180-106-2,6 5 0,3 6 1,6 4-1,4 6 0,6 3 0,-162 258 0,76-57-82,-193 457 0,326-649 160,-65 245-1,106-319-7,2 1 1,3 0 0,2 0 0,2 1 0,4 0-1,1-1 1,12 69 0,-7-93-35,2-1 0,1-1 0,1 0 0,2 0 0,1-1 0,1 0 0,2-1 0,1-1 0,30 38 1,-18-31-20,2-2 1,1-2 0,1 0 0,2-2-1,0-2 1,51 29 0,-6-13-17,1-4-1,2-3 1,2-4-1,1-3 1,1-5 0,122 19-1,11-14-97,1-9-1,0-10 0,227-20 0,367-88-352,-9-71-480,95-63-231,-11-68 748,-642 196 785,344-197 1,-424 198 412,-5-6 0,258-226 0,-303 224 191,118-145-1,-164 168-528,-5-4 1,90-158-1,-123 184-311,-2-1-1,-4-2 1,-2-1 0,30-135 0,-46 150-140,-2 0-1,-3 0 1,-3 0-1,-1 0 1,-4-1 0,-1 1-1,-16-70 1,9 76-20,-3 1 1,-1 1 0,-3 0-1,-2 1 1,-1 1 0,-54-81-1,39 75-76,-3 2-1,-2 1 0,-2 2 0,-2 3 0,-51-39 1,15 23-470,-3 3 0,-2 5 0,-2 3 0,-2 4 0,-2 4 1,-182-53-1,-271-21-6164,240 72-1323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29:27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1029 180 8296,'0'0'1724,"-9"-1"-1190,-26-5-250,1-3 1,0-1-1,-38-16 0,54 20-189,-1 1 1,-1 0-1,1 2 0,-1 0 0,1 1 1,-1 1-1,0 0 0,1 2 1,-1 0-1,0 2 0,1 0 0,-25 7 1,13-1 15,0 2 0,1 0 1,1 2-1,0 1 0,1 2 1,-48 33-1,53-29-61,0 0 0,2 2 0,0 1 0,1 0-1,2 1 1,0 1 0,2 1 0,-15 29 0,9-9-42,1 2 0,3 0 0,-24 99-1,35-114 31,2 1 0,1 0 0,1 0 0,2 0 0,2 0 0,1 0 0,2 0-1,1 0 1,1-1 0,21 61 0,-21-77 29,1 0-1,0-1 1,1 0 0,1 0-1,1-1 1,0 0-1,1-1 1,0 0 0,1 0-1,1-2 1,0 1-1,1-2 1,0 0 0,1 0-1,0-2 1,0 0-1,1 0 1,1-1 0,-1-1-1,1-1 1,0-1-1,21 5 1,-4-5-13,0-2 0,1 0 0,0-3 1,-1-1-1,1-1 0,0-2 0,-1-1 0,0-2 0,0-2 1,-1 0-1,55-25 0,-18 1 52,-2-3 0,-1-3 0,-2-3 0,73-61 0,-109 79-16,-1-1-1,-1-2 1,-2 0 0,0-2 0,-2 0 0,-2-2 0,0-1 0,-3 0-1,0-1 1,-2-1 0,20-62 0,-29 73-34,-1 0-1,-1 0 1,-1-1-1,-1 0 1,-1 0-1,-1 0 1,-2 0-1,0 0 1,-1 0-1,-2 0 1,0 1-1,-1-1 1,-2 1-1,0 0 1,-2 1-1,0 0 1,-1 0-1,-2 1 1,-17-26-1,15 27-31,-2 0 1,0 0-1,-2 2 0,0 0 0,-1 1 0,0 0 0,-2 2 0,0 0 0,0 2 0,-1 0 0,-1 2 0,0 0 0,-1 2 0,0 0 0,0 2 0,-1 0 0,-37-4 0,33 8-114,0 1 0,0 2 0,1 1 0,-1 1 0,0 1 0,1 2 0,0 1 0,0 1 0,0 1 0,1 2 0,0 0 0,1 2 0,0 1 0,1 1 0,1 1 0,0 1 0,1 2 0,0 0 0,2 1 0,-35 40 0,42-42-447,2 0 0,0 1-1,0 1 1,-12 28 0,20-35-445,-1 0 0,2 0 0,-1 1-1,2-1 1,-2 16 0,2 21-7687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29:29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2000 71 12460,'-58'-18'139,"-2"2"-1,0 4 1,0 2 0,-1 2 0,0 4 0,0 2-1,-107 10 1,135-2-305,0 2 1,0 1-1,1 1 0,0 2 1,1 2-1,-46 26 0,0 7-15,-88 71 1,54-28 257,3 4 0,-113 128 0,155-145 111,3 2 0,3 4-1,-92 168 1,132-211-108,2 1-1,1 0 1,2 1-1,3 1 1,1 1-1,-8 62 1,17-85-36,0 1 0,2 0 0,0-1 1,2 1-1,0-1 0,1 0 1,1 1-1,1-2 0,1 1 0,1 0 1,1-1-1,1-1 0,0 1 1,2-1-1,15 21 0,-5-14-78,1-2-1,1 0 1,1-2 0,1-1-1,1 0 1,1-2-1,1-1 1,0-2 0,1 0-1,1-2 1,0-1-1,1-2 1,0-1 0,34 6-1,8-1-84,0-4-1,2-3 1,-1-3-1,0-3 1,85-10-1,-87 0 228,-1-3 0,0-4 1,-1-2-1,-1-4 0,-1-2 0,121-61 1,-103 38 261,-1-4 1,-3-4-1,-3-3 1,111-103-1,-135 108-291,-3-4-1,-3-1 0,-1-3 0,-4-1 0,60-110 0,-80 125-103,-2-2 1,-3 0 0,-1-2-1,-3 1 1,-1-2-1,-3 0 1,-3-1 0,-1 0-1,-1-53 1,-6 86 0,-1-1 0,-1 1-1,-1 0 1,-1 0 0,0 0 0,-2 1 0,0-1 0,-1 1 0,0 0 0,-2 1 0,0 0 0,-21-28 0,15 26 14,-1 0 0,-2 1 0,1 1 1,-2 0-1,0 1 0,-1 2 0,-1 0 0,0 1 0,-37-16 1,19 13-49,-2 2 0,1 1 0,-2 3 0,0 1 0,0 2 0,0 2 1,-1 2-1,1 1 0,-1 3 0,-73 9 0,19 7-1199,0 4 0,1 3 0,-141 57 1,36 0-5172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29:37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784 16 6566,'-12'-2'2194,"-21"-4"-1129,0 2 0,-1 2 0,1 0 0,-36 5 0,48-1-767,-1 1 0,1 1 0,-1 1 0,1 1 0,0 0 0,1 2 0,-36 19 0,33-12-212,0 0 1,2 2-1,0 1 1,1 1-1,0 0 1,2 1-1,0 2 1,2-1-1,0 2 1,2 0-1,0 1 1,-10 26-1,2 1 39,2 1-1,3 1 0,1 1 0,-14 105 1,24-122-165,2-1 1,2 1-1,1 0 1,2 0 0,2 0-1,1 0 1,10 39-1,-11-64-7,1 0 0,0 1 0,1-2 0,0 1 0,1 0-1,0-1 1,1 0 0,0-1 0,1 1 0,0-1 0,0-1 0,1 0-1,1 0 1,-1 0 0,1-1 0,1-1 0,-1 0 0,1 0 0,1-1-1,-1-1 1,1 0 0,0 0 0,24 5 0,-18-6 32,1-1 1,-1 0-1,1-1 0,0-2 1,-1 0-1,1 0 1,0-2-1,-1-1 0,1 0 1,-1-1-1,0-1 0,0 0 1,0-2-1,-1 0 1,0-1-1,26-17 0,-16 7 233,-1-2 0,-1 0 0,-1-2 0,-1-1 0,-1-1 0,-1 0 0,-1-2 0,32-53 0,-30 39 519,-1-1-1,-2 0 1,-2-2-1,21-85 1,-30 95-563,-2-1 0,-1 0 1,-2-1-1,-2 1 0,-1 0 1,-1-1-1,-7-40 0,5 61-219,-1 0 0,0 0 0,-1 0-1,-1 0 1,0 1 0,0 0 0,-2 0 0,1 1-1,-2 0 1,1 0 0,-2 1 0,0 0 0,0 0-1,-14-11 1,10 12-251,-1-1-1,1 2 0,-2 0 0,1 0 1,-1 2-1,0 0 0,-1 1 0,0 0 1,0 1-1,0 1 0,-27-2 1,19 3-161,0 2 1,0 1-1,-1 0 1,1 2-1,0 1 1,0 1 0,0 2-1,1 0 1,0 1-1,0 2 1,0 0-1,1 1 1,-37 24 0,12-2-4787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2:34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59 4324,'0'0'5643,"-9"1"-4389,-27 1-111,35-2-1028,0 0 0,1 0 0,-1 0 0,0 0 1,0 0-1,1 0 0,-1 0 0,0 0 0,0 0 0,1 0 1,-1 0-1,0 0 0,1-1 0,-1 1 0,0 0 1,1-1-1,-1 1 0,0 0 0,1-1 0,-1 1 0,0-1 1,1 1-1,-1-1 0,1 1 0,-1-1 0,1 1 0,-1-1 1,1 1-1,0-1 0,-1 0 0,1 1 0,-1-2 1,1 2-87,0-1 1,0 1 0,0-1 0,0 1 0,1-1 0,-1 1 0,0 0 0,0-1 0,0 1-1,0-1 1,0 1 0,1-1 0,-1 1 0,0 0 0,0-1 0,1 1 0,-1-1 0,0 1 0,1 0-1,-1-1 1,0 1 0,1 0 0,-1 0 0,1-1 0,-1 1 0,0 0 0,1 0 0,-1-1 0,1 1-1,-1 0 1,1 0 0,-1 0 0,1 0 0,-1 0 0,1 0 0,-1 0 0,1 0 0,-1 0 0,1 0-1,283 0-141,341 45 0,-243 1 206,468-5-1,22-70-29,266-28-31,-664 39-7,184 5 5,-41 1-19,-353 9 13,-118 4 285,217-27 0,-268 17-163,0 4-1,0 4 0,130 16 0,75 1-6688,-260-16-1119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0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16 21125,'0'-1'64,"0"1"1,0-1 0,0 1 0,0-1 0,0 1 0,0-1 0,0 1 0,0-1 0,0 1 0,0-1 0,0 1 0,0 0 0,0-1 0,0 1 0,0-1 0,0 1-1,-1-1 1,1 1 0,0-1 0,0 1 0,-1 0 0,1-1 0,0 1 0,0 0 0,-1-1 0,1 1 0,0 0 0,-1-1 0,1 1 0,0 0 0,-1-1 0,1 1 0,-1 0-1,1 0 1,-1 0 0,1-1 0,0 1 0,-1 0 0,1 0 0,-1 0 0,1 0 0,-1 0 0,1 0 0,-1 0 0,1 0 0,-1 0 0,0 0 0,-1 1 41,1 0 0,-1-1 0,1 1 0,-1 0 0,1 0 0,-1 0 0,1 0 0,-1 0 0,1 1 0,0-1 1,0 0-1,0 1 0,-2 1 0,-12 24 419,0 0 0,2 1 0,-10 32 0,6-17-419,-53 155 18,62-169-146,2 0 0,0 0 0,2 0 1,1 1-1,2 31 0,1-50-139,1 0 1,1 0-1,0 0 0,0-1 1,1 1-1,1-1 0,8 19 1,-10-24 78,1-1 0,-1 1 0,1-1 0,0 0 0,0 0 0,1 0 0,-1 0 0,1 0 0,0-1 0,0 0 0,0 0 0,0 0 0,1 0 0,-1 0 0,1-1 0,0 0 0,-1 0 0,10 2 0,21-3-468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2:35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5804 882 9161,'-19'-26'16,"-1"2"0,-2 1 0,0 0-1,-2 2 1,0 0 0,-52-32 0,-177-83-242,212 116 261,-134-61 222,-4 8 1,-266-70 0,-394-26-882,553 132 1075,-2 13 0,-366 17 0,428 20-281,0 10 1,2 11-1,-315 87 0,404-82-110,1 6 0,-230 113 0,306-126 23,1 3 0,2 2-1,-56 49 1,77-56-12,2 2 1,1 1-1,2 1 1,1 2-1,-33 54 1,47-67-53,2 0 1,0 0 0,2 1 0,0 1 0,2 0 0,1 0 0,1 0 0,1 1 0,1 0 0,1 0 0,2 0 0,0 0-1,2 0 1,1 0 0,0 0 0,3 0 0,0 0 0,1-1 0,1 0 0,2 0 0,1-1 0,0 0 0,2-1 0,0 0-1,21 28 1,-1-12 11,1-1-1,2-1 0,2-2 0,1-1 0,1-3 0,2 0 1,1-3-1,56 28 0,-1-8 127,3-4 0,191 56-1,-74-44-82,2-10 0,292 25 0,454-32 67,-676-43-97,-1-13 0,396-74-1,-496 52 6,-2-8-1,-2-8 1,-3-8 0,275-137-1,-352 144 296,112-80 0,-163 98 3,-2-3 0,-1-2 0,70-80 1,-103 103-271,-1 0 1,-2-1-1,0-1 1,-1 0-1,-1-1 1,-1 0 0,-2 0-1,0-1 1,6-26-1,-12 35-96,0 0 0,-1 0 0,-1 0 0,0 1 1,-1-1-1,-1 0 0,0 0 0,-1 0 0,-1 0 0,0 0 0,-1 1 0,0 0 0,-1 0 0,-1 0 0,0 0 0,-14-21 0,1 9-307,-1 1-1,-2 0 0,0 2 0,-1 0 0,-1 2 1,-2 0-1,-44-27 0,-2 6-2274,-136-59 1,17 25-4778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2:37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3024 563 4676,'2'-7'172,"-1"0"-1,0 0 1,0 0-1,-1 0 1,0 0-1,0 0 1,-1 0-1,0 0 1,0 0-1,0 0 1,-1 0-1,0 1 1,0-1-1,-1 1 1,0-1-1,0 1 1,-1 0-1,1 0 1,-1 0-1,0 0 1,-1 1-1,0 0 1,-5-6-1,-15-10-85,-2 0-1,0 2 1,-1 1-1,-40-20 0,-127-49 535,185 83-551,-92-36 235,-2 4 1,-1 5-1,-1 5 0,-1 4 0,-1 5 1,-137-4-1,-203 27-378,343 3 227,1 5 1,-139 36-1,182-33-34,1 3-1,1 2 1,0 3 0,2 3 0,-56 37-1,74-40-32,2 2 0,1 2-1,1 2 1,2 1-1,1 1 1,2 1-1,-47 70 1,65-84-94,0 1 0,1 0 1,1 1-1,1 0 0,1 1 0,1-1 0,1 1 1,-5 37-1,9-45-8,1 0-1,1 0 1,0 0 0,1 0-1,1 0 1,0 0 0,1 0-1,1-1 1,0 1 0,1-1-1,0 0 1,1 0 0,1-1-1,13 21 1,2-6 27,2 0-1,0-2 1,2-1-1,1-1 1,0-2-1,2 0 1,0-2-1,2-1 1,34 16-1,8-1 99,1-3 0,155 41 1,-97-41 69,1-6 0,1-6 1,1-6-1,1-6 1,0-6-1,-1-5 1,0-7-1,0-5 1,-1-6-1,-2-7 0,0-4 1,223-91-1,-284 92 78,-2-2 0,64-45 0,-94 54-204,-2-3 0,0-1 0,-3-2 0,50-54 0,-75 74-108,-1 0 0,0 0 1,0-1-1,-1 1 0,-1-2 0,0 1 0,8-25 1,-12 30-121,-1 1 0,1-1 0,-1 0 0,-1 0 0,1 0 0,-1 0 0,-1 0 0,1 0 0,-1 1 0,0-1 0,-1 0 0,0 0 0,0 1 0,0-1 0,-1 1 1,0-1-1,-6-9 0,3 7-357,-2-1 1,1 1 0,-1 1 0,0-1 0,-11-7 0,-66-46-5262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2:39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4143 542 8360,'1'-10'1308,"1"-15"-572,-1-1 0,-2-31 0,0 47-585,0 0-1,-1 1 1,0-1-1,-1 0 1,0 1 0,0 0-1,-1 0 1,0 0 0,0 0-1,-9-12 1,-1 5-181,-1-1 0,0 2 1,-2 0-1,0 1 0,0 1 1,-1 0-1,-1 1 0,0 2 1,-1-1-1,0 2 0,0 1 1,-38-10-1,-22-2-460,-1 4 0,-86-7 0,122 18 461,-1116-68 291,366 116-207,669-25-71,2 5 1,0 5 0,2 6 0,-149 63 0,189-61 0,3 4-1,-101 68 1,128-72 17,3 2 0,0 2-1,3 3 1,-47 54-1,80-81 40,0 1 0,1 0-1,1 1 1,0 0 0,2 0 0,0 1 0,1 1-1,-8 27 1,14-36-34,0-1 1,0 0-1,0 1 1,2-1-1,-1 1 0,1 0 1,1-1-1,0 1 1,0-1-1,1 1 0,0-1 1,1 0-1,0 0 0,1 0 1,0 0-1,1 0 1,0-1-1,7 11 0,5 1 7,1-1 0,1-1-1,1-1 1,0 0 0,1-2-1,1 0 1,1-1 0,42 20-1,16 2 59,110 34 0,-46-27-29,3-7-1,0-6 0,272 20 0,463-47 67,797-183 19,-1107 77-95,-412 65-9,234-87-1,-344 105 92,-1-3 1,-1-1-1,-2-3 1,76-52-1,-108 66-39,-1 0 0,0-1 0,-1-1-1,0 0 1,-1-1 0,-1 0 0,13-22 0,-19 26 13,1-1 1,-1 0-1,-1 0 1,0 0-1,-1 0 1,0-1-1,-1 1 1,0-1 0,-1 0-1,-1 0 1,-1-24-1,-1 26-42,0 0-1,0 0 0,-1 0 1,0 0-1,-1 1 1,0-1-1,-1 1 0,0 0 1,-1 1-1,-7-11 0,2 6-21,-1 0 0,-1 0 0,0 1-1,-1 0 1,-23-15 0,0 4-38,-1 2 1,-1 2 0,-1 1 0,-60-18 0,6 8-250,-180-30 0,-105 12-1665,83 12-2653,122 8-2434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2:52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462 37 3107,'-454'-21'9203,"447"23"-8297,14 3-416,18 2-49,105-1 2,150-13 1,-212 3-269,1130 14 2094,-216 28-2124,-623-30-87,1913 26 935,-1301-68-301,-879 30-712,464-54 357,-416 41-300,-116 15-7505,-18 2 3512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3:46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2595 320 3491,'0'-6'1009,"1"0"0,0 0 0,0 1-1,1-1 1,0 0 0,3-6 0,-3 6-613,0 1 0,0-1 0,0 1 0,-1-1 0,0 0 0,1-7 0,-6 11-355,1 1 1,-1 0-1,0 1 1,0-1 0,0 0-1,0 1 1,1 0 0,-6 1-1,3-2 70,-62-3 511,-131-25 0,-231-39-180,84 17-361,-19-6 152,291 50-264,0 3-1,-146 12 1,184-2 30,1 1 0,-1 2 0,2 2 0,-1 1 0,2 1-1,-1 2 1,2 2 0,0 1 0,1 1 0,1 1 0,1 2 0,1 1 0,1 1 0,-28 33-1,23-21-14,1 1 1,2 2-1,2 1 0,2 1 0,1 2 0,2 0 0,2 1 0,2 1 0,2 1 0,-11 53 0,20-68 1,2-1-1,2 1 1,0 1 0,2-1-1,1 0 1,6 40 0,-3-53 16,0-1 1,2 1 0,0-1-1,1 0 1,0-1 0,1 1 0,1-1-1,1 0 1,1-1 0,0 0-1,0-1 1,17 17 0,-3-8 24,1-2 1,0 0 0,2-2-1,0-1 1,2-1 0,0-1-1,0-1 1,1-2 0,1-2-1,0 0 1,1-2 0,47 7-1,32-1 61,0-4 0,144-7 0,-247-4-80,118-4 97,0-5 0,175-37 1,239-88-2,-385 90-19,-1-7-1,184-88 1,-317 129-44,0-2 0,-1 0 1,0-2-1,-1 0 0,-1-1 0,0-1 0,22-25 1,-30 28 59,-1 1 0,0-1 0,-1-1 0,0 1 0,-1-2 0,-1 1 0,0-1 0,-1 1 0,-1-1 0,0-1 1,-1 1-1,1-19 0,-2 11-45,-1-1 1,-1 0 0,-1 1 0,-1-1 0,-2 1-1,0-1 1,-1 1 0,-1 0 0,-2 1 0,0 0-1,-1 0 1,-1 0 0,-1 1 0,-1 1-1,-1 0 1,-1 1 0,0 0 0,-2 1 0,-25-24-1,16 19-115,-1 1-1,0 1 0,-2 1 0,0 2 1,-1 1-1,-1 1 0,-1 2 0,0 0 1,-47-12-1,19 12-672,1 2 1,-2 3-1,1 2 0,-89 2 1,62 5-2066,-2 0-3218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2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97 9033,'2'-22'10204,"-2"18"-5484,0 16-3880,-4 65-177,-21 121 0,4-43-372,25-302 2258,0-22-2722,0 47-222,-4 132 344,0 2 7,0-1 0,0 1 0,1 0 0,1-1-1,4 18 1,-5-27 47,0 0 0,-1 0 0,1 0 0,0 0 0,0 0 0,0 0 0,0 0 0,1-1 0,-1 1 0,0 0 0,1-1 0,-1 1 0,1-1 0,-1 0 0,1 1-1,0-1 1,0 0 0,0 0 0,-1 0 0,1 0 0,0-1 0,0 1 0,0 0 0,0-1 0,0 1 0,0-1 0,1 0 0,-1 0 0,0 0 0,0 0 0,0 0 0,0 0 0,0 0 0,0-1 0,0 1 0,0-1-1,0 1 1,0-1 0,2-1 0,7-3 42,-1 0 0,0 0 0,0-1 0,0-1 0,-1 0 0,0 0 0,0 0 0,-1-1 0,11-13 0,64-86 103,-68 90-136,-15 17-15,0 0 1,1 0-1,-1 0 0,0 0 0,0 0 0,0 0 0,0 0 0,1 0 0,-1 0 0,0 0 0,0 0 0,0 0 0,0 0 1,1 0-1,-1 0 0,0 0 0,0 0 0,0 0 0,0 0 0,0 0 0,1 0 0,-1 0 0,0 1 0,0-1 0,0 0 0,0 0 1,0 0-1,0 0 0,0 0 0,1 1 0,-1-1 0,0 0 0,0 0 0,0 0 0,0 0 0,0 0 0,0 1 0,0-1 0,0 0 1,0 0-1,0 0 0,0 0 0,0 1 0,0-1 0,0 0 0,0 0 0,0 0 0,0 0 0,0 1 0,0-1 0,0 0 0,0 0 1,-8 42-138,8-40 155,-24 92 12,11-48 98,2 2 0,2-1 0,2 1 0,-1 52 0,8-97-145,0 0 1,0 0 0,0-1 0,1 1 0,-1 0 0,1 0 0,0-1-1,0 1 1,0 0 0,1 2 0,-1-4-265,-1 0 0,1 0 0,-1-1 0,1 1 0,0 0 0,-1-1 0,1 1 0,0-1 0,-1 1 0,1-1 0,0 1 0,0-1 0,0 1 0,-1-1 0,1 0 0,0 1 0,0-1 0,0 0 0,0 0 0,0 0 0,0 1 0,1-1 0,1-2-5236,-2-3-2268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2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69 117 14061,'0'0'13085,"-8"5"-13256,4-4 176,0 1-1,0 0 1,1 0-1,-1 0 1,1 1 0,-1 0-1,1-1 1,0 1 0,0 0-1,1 0 1,-1 1 0,0-1-1,1 0 1,0 1 0,0 0-1,0-1 1,0 1 0,1 0-1,-1 0 1,1 0 0,0 0-1,0 0 1,0 0-1,1 0 1,0 1 0,0-1-1,0 0 1,0 0 0,0 0-1,2 6 1,-1-9 2,0 1 0,-1-1 0,1 0 0,0 0 0,0 0 0,0 0 1,0 0-1,0 0 0,1 0 0,-1 0 0,0-1 0,0 1 0,1 0 0,-1-1 0,0 1 0,1-1 0,-1 1 0,1-1 0,-1 1 0,0-1 1,1 0-1,-1 0 0,1 0 0,-1 0 0,1 0 0,-1 0 0,1 0 0,0-1 0,46-7 626,-39 4-518,-1 0 0,0-1 0,0 0 0,0-1 1,0 0-1,-1 0 0,0-1 0,0 0 0,-1 0 0,0 0 0,0-1 0,-1 0 0,0 0 0,0 0 1,-1-1-1,0 1 0,0-1 0,-1 0 0,0-1 0,-1 1 0,0 0 0,0-1 0,-1 1 0,0-11 1,-1 19-153,0-1 0,-1 0 0,1 0 0,0 0 0,0 1 0,-1-1 0,0 0 0,1 0 0,-1 1 0,0-1 0,0 1 0,1-1 0,-1 0 0,0 1 1,-1 0-1,1-1 0,0 1 0,0 0 0,-1-1 0,1 1 0,0 0 0,-1 0 0,0 0 0,1 0 0,-1 0 0,1 1 0,-1-1 0,0 0 1,1 1-1,-1-1 0,0 1 0,0 0 0,0-1 0,1 1 0,-1 0 0,-3 1 0,2-1-174,1 0 0,0 0 0,0 0 0,0 0 0,-1 1 0,1-1 0,0 1 0,0 0 0,0-1 1,0 1-1,0 0 0,0 0 0,0 1 0,0-1 0,1 0 0,-1 0 0,0 1 0,1-1 0,-1 1 0,1 0 0,-1-1 0,1 1 0,0 0 0,0 0 0,-1 0 0,1 0 0,1 0 0,-1 0 0,0 0 0,0 3 0,0 33-9376,3-23 1627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3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148 176 16784,'0'0'4788,"-8"0"-2989,1 2-1728,1-1-1,0 1 1,0 0-1,0 1 1,0-1-1,0 1 1,1 1-1,-1-1 1,1 1-1,0 0 1,0 0-1,0 0 1,1 1-1,-1-1 0,1 1 1,0 1-1,0-1 1,1 0-1,-6 12 1,4-9 18,1 0 0,0 1 0,0 0 0,0-1 1,1 1-1,1 0 0,0 1 0,0-1 0,-1 14 0,3-23-86,0 1-1,0 0 0,0-1 0,0 1 1,0-1-1,0 1 0,0 0 0,1-1 1,-1 1-1,0 0 0,0-1 0,0 1 1,1-1-1,-1 1 0,0-1 0,1 1 1,-1-1-1,0 1 0,1-1 0,-1 1 1,1-1-1,-1 1 0,1-1 1,-1 1-1,1-1 0,-1 0 0,1 1 1,-1-1-1,1 0 0,-1 0 0,1 1 1,1-1-1,23-4 65,-17 2-20,-1-2 1,0 1-1,0-1 1,-1 0 0,8-5-1,10-17 180,0-1-1,-2-1 0,-1 0 1,-1-2-1,-1 0 0,-2-1 1,-1-1-1,-2-1 0,11-35 1,-21 52 359,-19 43-455,-20 52-79,23-48 132,-15 60 1,24-77-181,0 0 0,2 0-1,-1 0 1,2 0 0,0 0 0,1 0 0,2 16 0,-3-28-137,1 0 0,0 0 0,0 0 0,0 0 0,0 0 0,0 0 0,0 0 0,0 0 0,1-1 0,-1 1 0,0 0 0,1-1 0,0 1 0,-1-1 0,1 0 0,0 1 0,0-1 0,0 0 0,0 0 0,0 0 0,0 0 0,0-1 0,2 2 0,-2-2-388,0 1 0,0-1 0,-1 0 0,1 0 0,0 0 0,0 0 1,0 0-1,0 0 0,0 0 0,-1-1 0,1 1 0,0-1 0,0 1 0,0-1 0,-1 0 0,1 1 0,0-1 0,1-1 0,12-14-7817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4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1 318 14253,'0'0'10496,"10"2"-9765,-4 0-667,1 0 1,0-1-1,0 0 1,0-1-1,0 1 0,0-1 1,0 0-1,0-1 0,-1 0 1,1 0-1,0 0 1,0-1-1,-1 0 0,1-1 1,-1 1-1,10-6 0,-9 4 87,0-1 0,-1 0 0,1 0 0,-1-1 0,0 0 0,-1 0 0,0 0 0,0-1 0,0 1-1,0-1 1,-1-1 0,0 1 0,-1 0 0,3-9 0,-5 15-131,-1 1 1,0-1-1,0 1 1,0 0-1,0-1 1,0 1-1,0-1 1,1 1-1,-1 0 1,0-1-1,0 1 1,0-1-1,0 1 1,0 0-1,-1-1 0,1 1 1,0-1-1,0 1 1,0-1-1,0 1 1,0 0-1,-1-1 1,1 1-1,0 0 1,0-1-1,0 1 1,-1 0-1,1-1 1,0 1-1,-1 0 1,1-1-1,0 1 0,-1 0 1,1 0-1,0 0 1,-1-1-1,-18 3 46,-16 15-286,25-9 216,1 1 0,0 0 1,1 0-1,0 1 0,0 0 0,1 0 0,0 1 0,1 0 0,0 0 1,1 1-1,0-1 0,1 1 0,0 0 0,1 1 0,0-1 0,1 0 1,-1 14-1,3-24-2,1 0 1,-1 0-1,1 0 0,-1 0 1,1 0-1,-1 0 1,1 0-1,0 0 1,0-1-1,0 1 0,0 0 1,0-1-1,1 1 1,-1-1-1,0 1 0,1-1 1,-1 0-1,1 1 1,-1-1-1,1 0 1,0 0-1,-1 0 0,1 0 1,0 0-1,0-1 1,0 1-1,0 0 0,0-1 1,0 0-1,0 1 1,0-1-1,0 0 1,0 0-1,0 0 0,3 0 1,3 0-96,0-1 0,0 1 0,1-1 0,-1 0 0,0-1 0,0 0 0,-1 0-1,9-4 1,-2-1-264,0-2-1,0 1 1,-1-2-1,-1 1 1,0-2-1,0 0 0,18-22 1,0-4 1566,31-55-1,-15 32-368,6-12-815,-48 65 60,-1 1-1,0-1 0,0 0 0,0 0 0,-1 0 0,0 0 1,-1-1-1,0 1 0,0 0 0,0-8 0,-3 14-118,0 1 0,0 0-1,0 1 1,0-1 0,0 0-1,0 0 1,0 1 0,0-1-1,0 1 1,0 0 0,0 0-1,0-1 1,-3 3 0,-5 6 49,0 0 0,1 0 0,0 1 0,0 1 0,1-1-1,0 1 1,1 0 0,-10 20 0,4-2 234,0 0 0,-12 48-1,22-63-198,0 1 0,1 0 0,1-1 0,0 1 0,1 0 0,2 17 0,-2-30-41,1 0 0,-1 0 0,1-1 1,-1 1-1,1 0 0,-1-1 0,1 1 0,0-1 0,0 1 0,0-1 0,0 1 1,0-1-1,0 1 0,0-1 0,0 0 0,0 0 0,1 0 0,-1 0 0,1 0 1,-1 0-1,2 1 0,1 0 10,0 0 0,0-1 0,1 1 0,-1-1 1,0 0-1,0-1 0,1 1 0,5 0 0,-1-1 14,0-1 1,0 1-1,-1-1 0,1-1 0,0 1 1,-1-2-1,1 1 0,10-5 0,8-10 13,-1-2 0,0 0 0,-1-2 0,-1 0 0,-1-2 0,-1 0 0,-1-2 0,-2 0-1,27-44 1,-41 61-39,0-1 0,-1 0 0,0 0 0,0 0 0,-1-1 0,0 1 0,-1-1 0,0 0 0,2-17 0,-4 27-14,0-1 1,0 1 0,0-1 0,0 1 0,-1-1-1,1 1 1,0-1 0,0 1 0,0-1-1,0 1 1,0 0 0,-1-1 0,1 1-1,0-1 1,0 1 0,-1 0 0,1-1 0,0 1-1,0-1 1,-1 1 0,1 0 0,-1 0-1,1-1 1,0 1 0,-1 0 0,1 0-1,-1-1 1,1 1 0,0 0 0,-1 0 0,1 0-1,-1 0 1,0-1 0,-21 4-331,17-2 296,0 1-1,1 0 1,-1 0 0,0 1-1,1-1 1,-8 7-1,1 4 71,0 0-1,0 1 0,2 0 1,-1 1-1,2 1 0,0-1 1,1 1-1,1 0 0,0 1 1,1-1-1,1 1 0,1 0 1,0 0-1,1 1 0,1 30 1,1-45-20,0 1 0,0-1 1,1 0-1,-1 1 0,1-1 0,0 0 1,0 1-1,1-1 0,-1 0 0,1 0 1,-1 0-1,1 0 0,0 0 0,0-1 1,0 1-1,0 0 0,1-1 0,-1 0 1,1 1-1,-1-1 0,1 0 0,0 0 1,4 2-1,34 10-2195,3-10-4579,-12-4-3759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5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21813,'0'0'7046,"18"59"-21748,-18-44 5157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0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13 17636,'0'-1'110,"0"0"0,1 1 0,-1-1 1,0 0-1,1 1 0,-1-1 0,1 0 0,-1 1 1,1-1-1,-1 1 0,1-1 0,-1 1 0,1-1 1,-1 1-1,1-1 0,0 1 0,-1 0 0,1-1 1,0 1-1,-1 0 0,1-1 0,0 1 0,1 0 1,-2 0-27,1 1 1,-1-1 0,0 1-1,1-1 1,-1 1 0,0 0-1,1-1 1,-1 1 0,0 0-1,0-1 1,1 1 0,-1 0-1,0-1 1,0 1 0,0 0-1,0-1 1,0 1 0,0 0-1,0 0 1,-5 44 1991,-6-3-1743,-1 1-1,-3-2 1,-1 0-1,-2-1 1,-2-1-1,-41 62 1,48-84-911,8-12-177,5-10-710,25-44 254,-7 9 367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5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14157,'0'0'13325,"4"3"-17873,6-10-1538,-5-3-6278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19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14894,'0'0'13677,"3"0"-13148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8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79 8904,'4'-4'1420,"0"0"0,0 0-1,0-1 1,-1 1-1,0-1 1,0 0 0,0 0-1,2-6 1,-4 10-1219,-1 0-1,0 1 1,0-1 0,1 0 0,-1 0 0,0 0-1,0 0 1,0 0 0,0 0 0,0 0 0,0 0-1,-1 0 1,1 0 0,0 0 0,0 1 0,-1-1-1,1 0 1,0 0 0,-1 0 0,1 0 0,-2-1-1,1 1-153,-1 0-1,1 0 0,-1-1 0,0 2 0,1-1 0,-1 0 0,0 0 0,0 0 0,1 1 0,-1-1 1,0 1-1,0 0 0,0-1 0,0 1 0,-2 0 0,-5 0 8,1 1-1,-1 0 1,1 0-1,-1 1 1,1 0-1,0 1 1,-1 0-1,1 0 1,1 0-1,-1 1 1,0 1-1,1-1 1,-13 11 0,4-2 82,1 0 0,0 1 0,1 0 1,-23 32-1,35-43-137,-1 0 0,1 0 0,0 0 1,0 0-1,0 0 0,1 1 0,-1-1 1,1 1-1,0 0 0,0-1 0,0 1 1,0 0-1,1-1 0,0 1 0,-1 0 1,1 0-1,1-1 0,-1 1 0,0 0 0,1-1 1,1 5-1,0-5 4,-1 0 0,1 0 0,0 0 0,1-1 0,-1 1 0,0-1 0,1 1 0,-1-1 0,1 0 0,0 0 1,0 0-1,0 0 0,0-1 0,0 1 0,0-1 0,0 0 0,0 0 0,1 0 0,-1 0 0,0 0 0,1-1 0,6 1 0,7 0 23,0 1 0,0-2-1,18-2 1,-31 2-26,0 0 1,0-1-1,-1 1 0,1-1 0,0 0 0,0 0 0,-1 0 1,1 0-1,-1-1 0,1 0 0,-1 1 0,0-1 0,1 0 1,-1-1-1,0 1 0,0-1 0,-1 1 0,1-1 1,-1 0-1,4-4 0,-6 7-6,0-1 0,0 1 0,1-1 0,-1 1 0,0-1 1,0 1-1,0-1 0,0 0 0,0 1 0,1-1 0,-1 1 0,0-1 0,-1 0 1,1 1-1,0-1 0,0 1 0,0-1 0,0 0 0,0 1 0,0-1 0,-1 1 1,1-1-1,0 1 0,-1-1 0,1 1 0,0-1 0,-1 1 0,1-1 0,0 1 0,-1 0 1,1-1-1,-2 0 0,-23-10-16,-28 5 19,67 5-258,1-1 0,-1-1 0,23-7 0,-21 5 34,0 1-1,0 1 1,32-3-1,-48 39 169,-2-24 183,0 0 0,0 0-1,-1-1 1,-1 1-1,-5 9 1,5-11 6,1 0 0,0 0 0,0 1 0,0-1 0,1 1 0,0-1 0,1 1 0,-1 9 0,2-16-164,0 0 1,0 0 0,0-1 0,0 1 0,1 0-1,-1-1 1,0 1 0,0 0 0,1-1 0,-1 1-1,1-1 1,-1 1 0,0 0 0,1-1-1,-1 1 1,1-1 0,-1 1 0,1-1 0,0 0-1,-1 1 1,1-1 0,-1 1 0,1-1 0,0 0-1,-1 0 1,1 1 0,0-1 0,-1 0 0,1 0-1,0 0 1,0 0 0,-1 0 0,1 0 0,0 0-1,-1 0 1,1 0 0,0 0 0,0 0-1,-1 0 1,1 0 0,0-1 0,-1 1 0,1 0-1,0 0 1,-1-1 0,1 1 0,0-1 0,35-17-4144,-28 12 1978,0-1 1,0 0 0,-1 0-1,8-11 1,7-12-6744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8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13229,'0'0'4820,"-6"10"-2199,-5 8-1719,1 0 1,1 1-1,0 1 0,1-1 0,1 2 0,-4 21 1,6 2-156,5-43-608,13-21 379,-8 7-711,1 0 1,-2-1 0,0 0 0,-1 0 0,0 0-1,-1 0 1,1-28 0,-3 41 101,18 26-336,-12-19 432,1-1-1,0 0 1,0 0 0,0-1-1,0 0 1,1 0-1,0 0 1,0-1-1,0-1 1,0 1 0,0-1-1,1-1 1,-1 1-1,1-1 1,-1-1-1,10 0 1,-11 0 26,0 0 0,0 0 0,0-1 1,-1 0-1,1-1 0,0 1 0,-1-1 0,1-1 0,-1 1 0,0-1 0,0 0 0,0 0 1,0-1-1,0 0 0,-1 0 0,1 0 0,-1-1 0,0 0 0,-1 0 0,7-7 1,-10 6-726,-9 12 529,-12 14 244,18-17-30,0-1 0,0 1 0,0 0 0,0 0 0,1 0 1,0 0-1,-1 0 0,1 0 0,0 0 0,0 1 0,1-1 0,-1 0 0,1 4 0,0-6-29,0 0 0,1 0 1,-1 1-1,1-1 0,-1 0 0,1 0 0,-1 0 0,1 0 1,0 0-1,0 0 0,-1 0 0,1-1 0,0 1 1,0 0-1,0 0 0,0 0 0,0-1 0,0 1 1,0-1-1,0 1 0,0-1 0,1 1 0,-1-1 0,0 1 1,0-1-1,0 0 0,1 0 0,-1 0 0,0 0 1,0 0-1,0 0 0,1 0 0,-1 0 0,2-1 1,9 1 33,-1-2 0,0 1 0,0-2 0,0 1 0,19-8 0,31-7-1815,-52 30-1107,-9-12 2405,0 0 1,1 1-1,-1-1 1,0 0 0,1 0-1,0 1 1,-1-1-1,1 0 1,0 0-1,0 0 1,-1 0 0,1 0-1,0 0 1,0 0-1,0 0 1,0 0-1,0-1 1,0 1-1,1 0 1,-1 0 0,0-1-1,0 1 1,0-1-1,2 1 1,9-1-4295,0 0-2076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8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0 10858,'0'0'11504,"2"11"-10158,0-4-1060,-1-5-212,0 1-1,-1-1 1,1 1 0,0 0 0,-1-1 0,1 1-1,-1-1 1,0 1 0,0 0 0,0-1-1,0 1 1,-1 0 0,1-1 0,-1 1-1,1-1 1,-1 1 0,0 0 0,0-1-1,0 0 1,0 1 0,0-1 0,-1 0-1,1 1 1,-4 2 0,-37 28 1576,31-26-1333,1 0 0,0 1 0,0 0 1,1 1-1,0 0 0,-9 13 0,17-21-311,1-1 0,-1 0 1,1 1-1,0-1 0,0 1 0,-1-1 0,1 1 0,0-1 1,0 1-1,0-1 0,-1 1 0,1 0 0,0-1 0,0 1 1,0-1-1,0 1 0,0-1 0,0 1 0,0-1 0,0 1 0,0 0 1,1-1-1,-1 1 0,0-1 0,0 1 0,0-1 0,1 1 1,-1-1-1,0 1 0,0-1 0,1 1 0,0 0 0,20 8 388,37-4 287,-47-5-662,170 4-2186,-181-4 1996,1 0 1,0 0-1,-1 1 0,1-1 0,-1 0 1,1 0-1,-1 0 0,1 0 1,-1 0-1,1 0 0,0 0 0,-1 0 1,1 0-1,-1 0 0,1 0 1,0 0-1,-1-1 0,1 1 0,-1 0 1,1 0-1,-1 0 0,1-1 1,-1 1-1,1 0 0,-1-1 1,1 1-1,-1 0 0,0-1 0,1 1 1,-1-1-1,1 1 0,-1-1 1,0 1-1,1-1 0,-1 1 0,0-1 1,0 1-1,0-1 0,1 1 1,-1-1-1,0 1 0,0-1 0,0 0 1,0 1-1,0-1 0,0 1 1,0-2-1,-1 0-691,0 1-1,1-1 1,-1 0-1,-1 1 1,1-1 0,0 0-1,0 1 1,-1-1-1,1 1 1,-1 0 0,1-1-1,-3 0 1,-15-10-7482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9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1 865,'0'0'20467,"55"6"-19890,-26-1-385,0-1-224,0-4-1858,5 0-5477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20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11 13581,'0'0'11872,"-9"6"-11615,4-3-178,1 0 1,-1 0-1,1 0 0,0 0 1,0 1-1,0 0 1,1 0-1,-1 0 1,1 0-1,0 1 0,0-1 1,0 1-1,1 0 1,0-1-1,-1 1 1,2 0-1,-1 1 0,1-1 1,-1 0-1,2 0 1,-1 1-1,0-1 1,1 0-1,1 9 1,-2-12-50,1-1 1,0 0 0,0 1 0,0-1 0,0 1-1,0-1 1,1 0 0,-1 1 0,0-1 0,1 0-1,-1 1 1,1-1 0,-1 0 0,1 1 0,-1-1-1,1 0 1,0 0 0,0 0 0,0 1 0,0-1-1,0 0 1,0 0 0,0 0 0,0-1 0,1 2 0,2-1 60,-1 0 1,1 0 0,0 0 0,0-1-1,-1 1 1,1-1 0,0 0 0,4 0 0,0 0-6,0-1-83,-1 1-1,1-1 0,0 0 1,-1-1-1,1 0 0,-1 0 1,1 0-1,-1-1 0,0 0 1,0-1-1,0 0 0,0 0 1,-1 0-1,0-1 0,0 0 1,0 0-1,0 0 0,-1-1 1,0 0-1,0 0 0,0 0 1,-1-1-1,0 1 1,6-15-1,-10 21-24,0 0 0,0 0 1,-1 1-1,1-1 0,0 0 0,-1 0 1,1 0-1,0 0 0,0 0 0,-1 0 1,1 0-1,0 0 0,-1 0 0,1 0 1,0 0-1,-1 0 0,1 0 0,0 0 1,0 0-1,-1 0 0,1 0 0,0 0 1,-1 0-1,1-1 0,0 1 0,0 0 1,-1 0-1,1 0 0,0 0 0,0-1 1,-1 1-1,1 0 0,0 0 0,0-1 1,0 1-1,-1 0 0,1 0 0,0-1 1,0 1-1,0 0 0,0 0 0,0-1 0,0 1 1,0 0-1,-1-1 0,1 1 0,0 0 1,0-1-1,0 1 0,0 0 0,0 0 1,0-1-1,1 0 0,-22 21-79,16-14 137,1 0-1,0 0 1,1 0 0,-1 1 0,1-1-1,1 1 1,-1 0 0,1 0 0,0 0-1,1 0 1,-1 0 0,1 13-1,1-19-22,0 0-1,0 0 0,0 0 0,0-1 0,1 1 0,-1 0 0,0 0 0,1 0 0,-1-1 0,0 1 0,1 0 0,-1 0 0,1-1 1,-1 1-1,1 0 0,0-1 0,-1 1 0,1 0 0,0-1 0,-1 1 0,1-1 0,0 1 0,0-1 0,-1 0 0,2 1 1,30 6 455,-23-6-306,0-1-1,-1-1 0,1 1 1,-1-1-1,13-4 0,-14 3-119,-1-2 0,0 1-1,0-1 1,-1 0-1,1 0 1,-1-1-1,0 0 1,0 0-1,0 0 1,-1 0-1,0-1 1,5-7-1,-5 7-260,1-1-1,-1 0 0,-1-1 0,1 1 1,-1 0-1,3-11 0,-7 19 223,1 1 0,0-1 0,0 0 0,0 1-1,1-1 1,-1 1 0,0-1 0,0 0 0,1 1 0,-1-1 0,1 0-1,-1 1 1,1-1 0,0 0 0,-1 0 0,1 0 0,0 1 0,0-1-1,0 0 1,0 0 0,0 0 0,0 0 0,0-1 0,0 1 0,2 1-1,-1-1 11,0-1-1,0 1 1,0-1-1,0 0 0,0 0 1,1 0-1,-1 0 1,0 0-1,0 0 0,0 0 1,0-1-1,0 1 0,0-1 1,0 0-1,0 1 1,0-1-1,0 0 0,2-1 1,-1 0-7,0 0-1,0 0 1,0-1 0,0 1 0,-1 0-1,1-1 1,0 0 0,-1 1 0,0-1-1,0 0 1,0 0 0,0 0 0,0-1-1,-1 1 1,1 0 0,-1-1 0,0 1-1,0-1 1,0 1 0,0-1 0,-1 0-1,0 1 1,1-1 0,-1 1 0,-1-5-1,1 7-17,-1 0 1,0 0-1,1 1 0,-1-1 0,0 0 0,1 0 0,-1 1 1,0-1-1,0 0 0,0 1 0,0-1 0,1 1 1,-1-1-1,0 1 0,0 0 0,0-1 0,0 1 0,0 0 1,0 0-1,0-1 0,0 1 0,0 0 0,0 0 0,0 0 1,0 0-1,0 1 0,0-1 0,0 0 0,0 0 0,-2 1 1,-30 7-82,30-6 99,0 0 0,1 0 0,-1 0 0,1 0 0,-1 1 0,1-1 0,0 0 0,0 1 0,0 0 0,0-1 0,1 1 0,-1 0 0,1 0 0,0 0 0,-1 0 0,1 4 0,-1 2 19,1 0 1,0 0-1,1 0 0,1 13 0,-1 4-77,0-7 3,-1 26-5,2-43 53,-1 0 1,0-1-1,0 1 1,1 0-1,-1 0 1,1 0-1,-1 0 1,1 0-1,0-1 1,0 1-1,0 0 1,0-1 0,0 1-1,0-1 1,0 1-1,0-1 1,3 3-1,-2-3 5,-1-1 0,1 1 0,0 0 0,0-1 1,-1 0-1,1 1 0,0-1 0,0 0 0,0 0 0,0 0 0,-1 0 0,1 0 0,0 0 0,0-1 0,0 1 0,-1 0 0,1-1 0,0 0 0,0 1 0,-1-1 0,2-1 1,40-24 126,-24 14-101,-8 5-72,0 1 0,0 0 0,0 1-1,1 0 1,0 1 0,0 0 0,0 1 0,1 0 0,15-1-1,-29 7-10,1-1-1,-1 1 0,0-1 0,0 0 0,0 1 0,0-1 0,0 0 0,-1 0 1,1 0-1,-4 4 0,-6 4 47,8-8 17,0 1 0,0-1 1,0 1-1,0-1 0,1 1 1,-1 0-1,1 0 0,0 0 1,-3 5-1,6-8 45,1 0 0,0 0 0,0-1 0,-1 1-1,1-1 1,0 1 0,-1-1 0,1 0 0,-1 0 0,1 0 0,-1 0 0,1 0 0,1-1 0,7-7 56,0-1 0,0 0 0,12-16 0,-18 22-257,-1 0 0,0-1 0,0 0 0,0 1 0,-1-1 0,1 0 0,-1 0 0,-1-1 0,1 1 0,-1 0 0,2-11 0,-3 15-575,31 1-10127,-15 0 5910,1 0-1985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20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24 11371,'1'-1'446,"-1"1"0,0-1 0,1 0 0,-1 0 0,0 0 0,0 0 0,0 0 0,1 0 1,-1 0-1,0 0 0,0 0 0,0 0 0,0 0 0,-1 0 0,1 1 0,0-1 0,0 0 0,-1 0 0,1 0 1,0 0-1,-1 0 0,1 0 0,-1 0 0,1 1 0,-1-2 0,-13 20 2227,-14 42-2360,20-33-76,1 1 1,2 1-1,0-1 0,2 1 0,1 32 1,1 14-5056,1-54 776,0-28 3108,-1-1 0,0 1 1,0 0-1,-1-1 0,0 1 1,0 0-1,-1 0 0,0 0 0,0 1 1,0-1-1,-1 1 0,-9-12 1,-17-19-287,11 13 3839,4-5 10444,28 28-10432,15 0-1310,-26 1-657,63 4 1217,-32-2-4048,-1-1-5165,-17-1-836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21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25 14574,'0'0'13004,"-10"-6"-12726,7 5-267,0-1-10,-1-1 1,1 2-1,0-1 1,-1 0-1,1 1 1,-1-1-1,1 1 1,-1 0-1,0 0 1,1 1-1,-1-1 1,0 1-1,0 0 1,1 0-1,-1 0 1,0 0-1,0 1 0,0-1 1,1 1-1,-1 0 1,0 0-1,1 0 1,-1 1-1,-5 3 1,4-3-12,0 1 0,0 0 0,0 0 0,1 0 0,-1 1 0,1 0 0,0 0 0,0 0 1,0 0-1,1 0 0,0 1 0,-1 0 0,-3 8 0,7-13-12,0 1 1,0-1-1,0 1 1,0-1-1,0 1 1,0-1-1,0 1 1,0-1-1,1 1 1,-1-1-1,0 0 1,0 1-1,0-1 1,1 1-1,-1-1 1,0 1-1,0-1 1,1 0-1,-1 1 1,0-1-1,1 0 1,-1 1-1,1-1 1,-1 0-1,0 0 1,1 1-1,-1-1 1,1 0-1,-1 0 1,1 0-1,-1 1 1,0-1-1,2 0 1,18 4-319,-16-3 290,27 4-268,-15-3-38,1 0 1,-1 1 0,-1 0 0,1 2 0,0 0-1,-1 0 1,0 2 0,0 0 0,20 13 0,-34-20 333,0 1 0,0-1 0,0 1 1,0 0-1,0-1 0,-1 1 0,1 0 0,0 0 1,0-1-1,-1 1 0,1 0 0,0 0 1,-1 0-1,1 0 0,-1 0 0,1 0 1,-1 0-1,1 0 0,-1 0 0,0 0 1,0 0-1,1 0 0,-1 0 0,0 0 1,0 0-1,0 0 0,0 1 0,0-1 0,-1 0 1,1 0-1,0 1 0,-2 0 110,1 0 0,-1-1-1,1 1 1,-1-1 0,0 1 0,0-1-1,0 1 1,1-1 0,-1 0-1,0 0 1,-1 0 0,1 0 0,-4 1-1,-9 2 458,0 0 0,0-1 0,-20 1 0,35-4-542,-20 2 268,-1-1 1,-38-3-1,58 2-333,0 0 0,1 0 0,-1 0 0,0 0 0,1 0 0,-1 0 1,0 0-1,1 0 0,-1-1 0,0 1 0,1 0 0,-1 0 0,0-1 0,1 1 0,-1 0 0,1-1 0,-1 1 0,1-1 0,-1 1 0,1-1 0,-1 1 0,1-1 0,-1 1 0,1-1 0,-1 1 0,1-1 0,0 1 0,-1-1 1,1 0-1,0 1 0,0-1 0,0 0 0,-1 1 0,1-1 0,0 0 0,0 1 0,0-1 0,0 0 0,0 1 0,0-1 0,0 0 0,0 1 0,0-1 0,1 0 0,-1 1 0,0-1 0,0 0 0,1 0 0,0-2-522,0 1-1,1 0 0,-1-1 1,1 1-1,0 0 0,-1 0 1,1 0-1,0 0 0,0 0 0,1 0 1,2-1-1,19-11-4460,5 0-555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22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5445,'0'0'12716,"-9"7"-11707,-3 1-573,0 0 1,1 2-1,-15 15 0,23-22-288,0 0 1,0 0-1,0 0 1,1 0-1,-1 1 1,1 0-1,0-1 1,0 1-1,0 0 0,1 0 1,-1 0-1,1 0 1,0 0-1,0 0 1,0 1-1,1-1 1,0 0-1,0 0 0,0 8 1,1-10-82,0-1-1,0 0 1,0 1-1,0-1 1,0 0-1,0 0 1,0 0 0,0 0-1,0 0 1,1 0-1,-1 0 1,0 0-1,1-1 1,-1 1 0,0 0-1,1-1 1,-1 1-1,1-1 1,-1 0-1,1 1 1,-1-1 0,1 0-1,0 0 1,-1 0-1,1 0 1,-1 0 0,1 0-1,2-1 1,46-9 1381,-36 3-1358,-1 0-1,0 0 1,0-2 0,-1 1-1,21-20 1,15-10-1503,-47 37 681,-7 18-442,-7 7 1011,-18 37-1318,23-15-4477,11-37 1127,7-6-3470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1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14899,'11'-23'1785,"-4"23"-969,-3 7-272,-4 19 1048,0 5-224,-2 11-335,-1 4-97,0 1-264,0-1-88,3-3-120,3-3-24,4-6-240,3-4-184,3-5-608,0-5-368,0-6 760,-2-1-192,-5-10-120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22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11211,'0'0'5311,"-11"13"-3026,-12 15 459,-36 56 1,52-72-2344,0 0 0,1 0 1,0 0-1,1 1 1,1-1-1,0 1 0,0 0 1,1 1-1,-2 24 0,6-37-398,0 0-1,0 0 0,0 0 0,-1 0 0,1 0 1,0 0-1,0-1 0,0 1 0,1 0 0,-1-1 0,0 1 1,0 0-1,0-1 0,0 1 0,1-1 0,-1 0 0,0 1 1,0-1-1,1 0 0,-1 0 0,0 0 0,0 0 1,1 0-1,-1 0 0,0 0 0,1 0 0,-1-1 0,0 1 1,3-1-1,42-7-404,-42 7 334,2-1 28,0 0-1,0 1 0,0 0 0,0 0 1,0 0-1,1 1 0,-1-1 0,0 1 1,10 2-1,-15-1 18,0-1 1,0 1-1,-1-1 0,1 1 0,0 0 1,-1-1-1,1 1 0,-1 0 0,1 0 1,-1-1-1,1 1 0,-1 0 1,1 0-1,-1 0 0,0 0 0,0 0 1,1 0-1,-1-1 0,0 1 0,0 0 1,0 0-1,0 0 0,0 0 1,0 0-1,0 0 0,0 0 0,-1 0 1,1 0-1,0 0 0,0-1 0,-1 1 1,1 0-1,-1 1 0,-14 29 65,4-21 102,0 3 629,11-13-759,1 1 0,-1-1-1,1 1 1,-1-1 0,1 1-1,0-1 1,-1 0 0,1 1-1,-1-1 1,1 0 0,0 0-1,-1 1 1,1-1 0,0 0-1,-1 0 1,1 0 0,0 0-1,-1 0 1,1 0 0,0 0-1,-1 0 1,1 0 0,0 0-1,-1 0 1,1 0 0,1-1-1,25 1-105,0-3 0,27-4 0,13-12-5371,-47 4-2331,-13 3 1314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22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14574,'0'0'8232,"68"0"-8040,-40 0-160,-2 4-449,7 7-1953,-3-1-3075,4 0-5253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23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31 139 3844,'0'0'19202,"10"3"-18508,-4-1-617,0 0 0,0-1 1,0 1-1,0-1 0,1 0 0,-1-1 1,0 1-1,1-1 0,-1-1 0,1 1 1,-1-1-1,0 0 0,0-1 1,1 1-1,-1-1 0,0 0 0,0-1 1,6-3-1,-5 2-50,0-2 0,0 1 0,0-1 0,-1 0 0,0 0 0,9-11 0,-13 15-26,-1 0 0,1 0-1,-1-1 1,1 1 0,-1 0-1,0-1 1,0 1 0,0 0 0,0-1-1,0 1 1,0-1 0,-1 0-1,1 1 1,-1-1 0,0 0-1,1 1 1,-1-1 0,-1 1-1,1-1 1,0 0 0,-1 1 0,1-1-1,-1 0 1,0 1 0,0-1-1,-1-2 1,1 4-10,-1 0-1,1 0 1,0-1-1,-1 1 1,0 0 0,1 0-1,-1 1 1,0-1-1,1 0 1,-1 0 0,0 1-1,0-1 1,0 1-1,1 0 1,-1-1 0,0 1-1,0 0 1,0 0 0,0 0-1,0 0 1,0 1-1,1-1 1,-1 0 0,0 1-1,0-1 1,0 1-1,1 0 1,-4 1 0,-3 2 46,-1-1 0,1 1 1,1 0-1,-14 10 1,5-1 384,1 0 0,0 2 0,1-1 0,-16 22 0,26-32-372,1 1 0,-1 0 0,1 0 0,0 0 0,0 1 0,1-1 0,-1 1 1,1-1-1,1 1 0,-1 0 0,1-1 0,0 1 0,0 0 0,1 0 0,-1 0 0,1 0 1,1 0-1,-1 0 0,2 7 0,-1-11-128,1 1-1,-1-1 1,1 1 0,0-1 0,0 0-1,0 0 1,0 1 0,0-1 0,0 0-1,0-1 1,1 1 0,-1 0 0,1-1-1,-1 1 1,1-1 0,0 0 0,-1 0-1,1 0 1,0 0 0,0-1-1,0 1 1,4 0 0,3 0-1598,0 0 0,-1 0 0,1-1 0,0 0-1,17-3 1,10-8-7479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23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14990,'0'0'2205,"-9"3"187,5-3-2262,0 1 1,1 0 0,-1 0 0,0 0-1,1 1 1,-1-1 0,1 1 0,-1 0 0,1 0-1,0 0 1,0 0 0,0 0 0,0 1 0,0-1-1,1 1 1,-1 0 0,1 0 0,-1 0 0,1 0-1,0 0 1,0 1 0,1-1 0,-1 1 0,1-1-1,-1 1 1,1 0 0,0-1 0,1 1-1,-2 5 1,3-6-125,-1 1 0,1-1 0,0 0 0,-1 0-1,2 0 1,-1 0 0,0 0 0,0 0 0,1 0-1,0 0 1,-1 0 0,1-1 0,0 1 0,1-1 0,-1 1-1,0-1 1,1 0 0,-1 0 0,1 0 0,0 0-1,-1 0 1,1-1 0,0 1 0,0-1 0,4 2 0,12 4-178,1 0 1,0-2 0,21 4-1,-9-2-575,-18-3 444,-7-3 262,-1 0 1,0 0-1,1 1 1,-1 0 0,0 1-1,0-1 1,0 1 0,-1 0-1,1 0 1,5 5 0,-11-8 110,1 1 0,-1-1 0,0 0 1,0 1-1,1-1 0,-1 0 0,0 1 1,0-1-1,0 0 0,0 1 0,1-1 1,-1 0-1,0 1 0,0-1 0,0 1 1,0-1-1,0 0 0,0 1 0,0-1 1,0 1-1,0-1 0,0 0 0,0 1 1,0-1-1,0 0 0,-1 1 0,1-1 1,0 1-1,0-1 0,0 0 0,0 1 1,-1-1-1,1 0 0,-1 1 0,-15 9 1683,-24 3 384,38-13-1919,-38 9 1352,-44 5 1,0-10-3527,83-4 1382,-1 0 0,0 0 0,1 0 0,-1 0 1,1 0-1,-1 0 0,1-1 0,-1 1 0,1-1 0,0 1 0,-1-1 0,1 1 1,-1-1-1,1 0 0,0 0 0,0 0 0,-1 0 0,1 0 0,-2-2 0,-7-12-12793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03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9673,'0'0'6294,"11"-1"-4820,668-55 373,-631 54-1901,-11 2-241,0-2 0,0-1 0,43-11 0,-71 10-571,-9 4 788,0 0 0,0 0 0,0 0 1,1 0-1,-1 0 0,0 0 0,0-1 0,0 1 0,0 0 0,0 0 0,0 0 0,1 0 0,-1 0 0,0 0 0,0-1 0,0 1 1,0 0-1,0 0 0,0 0 0,0 0 0,0 0 0,0-1 0,0 1 0,0 0 0,0 0 0,0 0 0,0 0 0,0-1 1,0 1-1,0 0 0,0 0 0,0 0 0,0 0 0,0-1 0,0 1 0,0 0 0,0 0 0,0 0 0,0 0 0,-1 0 1,1-1-1,0 1 0,0 0 0,0 0 0,0 0 0,0 0 0,0 0 0,0 0 0,-1 0 0,1 0 0,0-1 0,0 1 0,0 0 1,0 0-1,0 0 0,-1 0 0,1 0 0,0 0 0,0 0 0,0 0 0,0 0 0,-1 0 0,1 0 0,0 0 0,-19-4-5094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04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590 1 11275,'0'0'6988,"-12"4"-6866,-42 19 225,2 4-1,-77 49 0,54-30 799,33-22-534,-6 4-53,1 1 0,-59 49 0,104-77-559,0 1 0,0-1 0,1 0 1,-1 1-1,1-1 0,-1 1 0,1 0 0,-1-1 1,1 1-1,0 0 0,0 0 0,0 0 1,0 0-1,0 0 0,0 0 0,1 0 1,-1 0-1,1 0 0,-1 3 0,1-4 5,1 0-1,0 1 0,-1-1 1,1 0-1,-1 0 0,1 0 1,0 0-1,0 0 0,0 0 1,0 0-1,0-1 0,0 1 0,0 0 1,0 0-1,0-1 0,0 1 1,0-1-1,0 1 0,0-1 1,0 1-1,1-1 0,-1 0 1,2 1-1,14 2 79,-1-1 0,1-1 0,29-1 0,-31 0 6,305 6 1188,-106 7-6951,-152-8 545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6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5285,'0'0'292,"0"0"0,0-1-1,0 1 1,0 0 0,0-1 0,0 1-1,0 0 1,0-1 0,0 1 0,0 0 0,0-1-1,0 1 1,1 0 0,-1-1 0,0 1 0,0 0-1,0 0 1,0-1 0,1 1 0,-1 0-1,0 0 1,0-1 0,0 1 0,1 0 0,-1 0-1,0-1 1,0 1 0,1 0 0,-1 0-1,0 0 1,1 0 0,-1-1 0,0 1 0,0 0-1,1 0 1,-1 0 0,0 0 0,1 0-1,-1 0 1,17 6 3708,11 17-1862,31 55 1385,-45-57-3504,1 0 0,0-1-1,2-1 1,0-1 0,29 24-1,-23-32-4595,-8-14-3556,-9-8 2698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7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7239,'0'0'15737,"-3"9"-15064,-146 454 1745,135-384-3375,12-28-2896,2-51 3685,0 0-1,0 1 0,0-1 1,0 0-1,0 1 0,0-1 1,0 0-1,0 1 1,0-1-1,0 0 0,0 0 1,0 1-1,0-1 0,0 0 1,0 1-1,0-1 0,0 0 1,0 1-1,0-1 0,0 0 1,0 0-1,1 1 0,-1-1 1,0 0-1,0 0 0,0 1 1,0-1-1,1 0 0,-1 0 1,0 0-1,0 1 0,1-1 1,-1 0-1,0 0 0,0 0 1,1 0-1,-1 1 0,0-1 1,1 0-1,-1 0 0,0 0 1,0 0-1,1 0 1,-1 0-1,0 0 0,1 0 1,-1 0-1,0 0 0,1 0 1,-1 0-1,0 0 0,0 0 1,1 0-1,-1 0 0,0-1 1,1 1-1,-1 0 0,1 0 1,13-4-10082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7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10346,'0'0'12369,"8"1"-11115,70 1 833,79-9 0,11 0-1878,-144 7-731,2 0-1925,-9 0-9958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57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13741,'0'0'9129,"69"2"-7560,-28-7-320,4 0-608,2 0-353,-1 2-224,-1 3 0,-9 0-256,-1 0-1505,-5 0-1314,-11 0-3331,-1-2-5125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41 21141,'-10'-5'2144,"3"4"481,14 1-1465,7 1-688,5-1-376,5 0-816,6 0-416,6-1 887,4-1-167,5 7-160</inkml:trace>
  <inkml:trace contextRef="#ctx0" brushRef="#br0" timeOffset="1">524 258 17692,'12'-19'5125,"28"-35"-2562,15-23-1513,-45 62-881,28-37 304,-34 48-400,1-1-1,-1 0 0,1 1 0,0 0 0,0 0 1,0 1-1,10-6 0,-14 8-62,-1 1 0,1 0 0,0 0 0,-1-1 1,1 1-1,0 0 0,-1 0 0,1 0 0,0 0 0,0 0 0,-1 0 0,1 0 1,0 0-1,-1 0 0,1 0 0,0 0 0,0 0 0,-1 0 0,1 1 0,0-1 0,-1 0 1,1 0-1,-1 1 0,1-1 0,0 0 0,-1 1 0,1-1 0,-1 1 0,1 0 1,1 1-4,-1 0 1,1 0-1,-1 0 0,0 0 1,0 0-1,0 0 1,0 0-1,-1 1 1,2 2-1,0 8-28,0 0 0,-1 19 0,0-29 25,-1 19-28,-5 37 1,4-50-141,0 1-1,-1-1 1,-1 0 0,0 0 0,0 0 0,-6 12-1,4-15 0,2-4-68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0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171 112 11755,'3'-4'660,"1"0"0,-1 0 1,0 0-1,0 0 0,0-1 0,-1 1 0,1-1 1,-1 0-1,0 0 0,-1 0 0,1 0 0,-1 0 0,1-6 1,-2 9-506,0 1 1,0-1 0,0 1 0,0-1 0,0 0 0,0 1 0,-1-1 0,1 1 0,-1-1-1,1 1 1,-1 0 0,0-1 0,1 1 0,-1-1 0,0 1 0,0 0 0,0 0-1,-2-2 1,1 1-167,0 1-1,0-1 1,0 1 0,-1 0-1,1 0 1,-1 0-1,1 0 1,-1 1-1,1-1 1,-1 0 0,1 1-1,-1 0 1,1 0-1,-6 0 1,3 1 29,-1-1 0,1 2 0,-1-1 0,1 1 0,0 0 0,0 0 0,0 0 0,0 1 0,0 0 0,0 0 0,1 0 0,-1 0 0,1 1 0,0 0 0,0 0 0,0 0 0,0 0 0,1 0 0,0 1 0,0 0 0,0-1 0,0 1 0,-2 9 0,-4 4 181,2 1 1,0 0-1,1 0 0,1 0 1,-3 28-1,6-29-36,0-1 0,2 1 1,0-1-1,1 1 0,0-1 0,2 1 0,0-1 1,1 0-1,0 0 0,2 0 0,0 0 0,1-1 1,10 17-1,-13-25-104,0 0-1,0 0 1,-1 1 0,0-1-1,0 1 1,-1 0 0,0 0 0,1 13-1,-6-22-564,1-1-1,-1 0 0,1 1 1,-1-1-1,1 0 0,0-1 0,-1 1 1,1 0-1,0-1 0,0 1 1,-3-3-1,-15-14-4431,-4-4-1447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0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11050,'0'0'11051,"51"-25"-9193,-22 18-257,7 1-159,5-1-770,0 2-480,-2 1-128,0 3-160,-5 0-1441,-4 0-1186,-6-1-2626,-3-4-3715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0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0 16720,'0'0'6550,"-10"7"-6406,-4 5-99,0 0 0,1 1 0,1 0 0,0 1 1,1 1-1,0 0 0,1 0 0,-8 18 0,9-15 146,1 1 0,0 1 1,1 0-1,1 0 0,1 0 0,1 0 0,1 1 1,1 0-1,0 0 0,3 31 0,-1-48-242,1 1 1,0-2-1,0 1 0,0 0 1,0 0-1,1 0 0,0 0 1,0-1-1,0 1 0,0-1 0,0 1 1,1-1-1,-1 0 0,1 0 1,0 0-1,0 0 0,0-1 0,0 1 1,5 2-1,32 12-3691,5-12-3951,-10-5 145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1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0 15086,'0'0'10378,"-10"10"-10335,-24 26 359,1 2 0,-50 73 0,83-110-492,-19 26 479,7-16-2564,12-11 1942,-1 0 1,1 1-1,0-1 0,0 0 1,-1 0-1,1 0 0,0 0 1,-1 0-1,1 0 0,0 0 1,0 0-1,-1 0 0,1 0 1,0 0-1,-1 0 0,1 0 1,0 0-1,-1 0 0,1 0 1,0 0-1,0 0 0,-1 0 1,1 0-1,0 0 1,-1 0-1,1-1 0,0 1 1,0 0-1,-1 0 0,1 0 1,0 0-1,0-1 0,0 1 1,-1 0-1,1 0 0,0-1 1,-6-11-5619</inkml:trace>
  <inkml:trace contextRef="#ctx0" brushRef="#br0" timeOffset="1">0 35 12396,'0'0'10922,"64"11"-9288,-44-2-673,5 2-577,3-1-320,0 3-96,-4-1-1249,-5-1-1506,-3-3-3747,-2-2-4933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1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0 112 15567,'0'0'10698,"9"-4"-9812,14-8-707,0-2-1,40-33 1,-17 13-288,-69 113-1402,13-17 1341,8-20-3792,3-34-1098,4-6-2911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2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21 266 13164,'0'0'7592,"-21"55"-4582,21-34-1408,0-4-1025,0 3-417,0-5-128,6 3-128,-1-4-1378,3-2-1248,-3-6-2852</inkml:trace>
  <inkml:trace contextRef="#ctx0" brushRef="#br0" timeOffset="1">422 0 15951,'0'0'3459,"-43"54"-1152,25-30-1282,-3 6-353,6 0-127,-5-1-353,6-2-160,3-1 0,4-3 0,-1-5-64,-1-4-801,7-3-1025,-2-6-1152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2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13805,'0'0'9481,"41"58"-8360,-17-45-512,6 2-449,0-2-96,4-3-705,-4-2-2017,-4-7-5222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2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14157,'0'0'8601,"9"5"-7123,-5-3-1364,3 1 9,0 1 1,-1 0-1,1 0 1,-1 0 0,7 7-1,-12-10-115,1 0-1,-1-1 0,0 1 0,0 1 0,-1-1 1,1 0-1,0 0 0,0 0 0,0 0 0,-1 1 0,1-1 1,0 0-1,-1 0 0,0 1 0,1-1 0,-1 1 0,0-1 1,1 0-1,-1 1 0,0-1 0,0 1 0,0-1 1,0 0-1,0 1 0,-1-1 0,1 1 0,0-1 0,-1 0 1,1 1-1,-1-1 0,1 0 0,-1 0 0,0 1 0,1-1 1,-1 0-1,0 0 0,0 0 0,0 0 0,0 0 0,0 0 1,0 0-1,-1 1 0,-49 32 207,43-31-151,1 2 1,-1-1-1,1 1 1,0 0-1,0 0 1,0 1-1,1 0 1,0 0-1,-7 9 1,13-14-65,0-1 0,0 1 0,0 0 1,0-1-1,0 1 0,0-1 0,0 1 0,0-1 1,0 1-1,0-1 0,0 1 0,0-1 0,0 1 1,1-1-1,-1 1 0,0-1 0,0 1 0,1-1 1,-1 1-1,0-1 0,0 1 0,1-1 0,-1 0 0,1 1 1,-1-1-1,0 0 0,1 1 0,-1-1 0,1 0 1,-1 1-1,1-1 0,-1 0 0,1 0 0,-1 1 1,1-1-1,-1 0 0,1 0 0,-1 0 0,1 0 1,-1 0-1,1 0 0,-1 0 0,1 0 0,-1 0 1,1 0-1,-1 0 0,2 0 0,33 2-519,-31-2 230,56 0-5961,-29 0-182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3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10442,'0'0'15567,"-17"73"-15471,11-48-64,6 2 0,0-1 0,0-1-32,0-2-641,0-3-992,0-7-2403,6-4-4068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3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7335,'0'0'18417,"50"8"-30588,-30-8 1697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20852,'4'-8'1993,"-2"9"-1337,0 12-248,-2 13 1000,0 5-351,0 10-505,0 3-232,-2 6-248,0-3-48,-1-4-280,2-4-280,-1-10-577,1-6-87,-2-13 840,3-9-248,-4-4-192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3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13485,'0'0'9481,"55"-1"-12044,-33-4-3843,2 2-3715</inkml:trace>
  <inkml:trace contextRef="#ctx0" brushRef="#br0" timeOffset="1">256 18 10250,'0'0'15406,"45"5"-15438,-30-5-2338,0-9-4933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04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13293,'0'0'9048,"9"2"-7777,-3-1-1136,0 1 0,0-1 0,0 2 0,0-1 0,-1 0 0,1 1 0,-1 0 0,1 1 0,-1-1 0,0 1 0,0 0 0,-1 0 0,1 1 1,-1-1-1,0 1 0,0 0 0,-1 0 0,1 0 0,3 9 0,-2-5-84,-1 1-1,0-1 1,0 1 0,-1 0 0,0 0 0,-1 0-1,0 1 1,-1-1 0,0 0 0,-1 1-1,0-1 1,0 1 0,-1-1 0,-1 0-1,1 1 1,-2-1 0,1 0 0,-2 0-1,1 0 1,-1-1 0,-10 18 0,-8 9-767,-2-1 1,-1-1-1,-1-1 0,-32 30 1,23-28-5317,1-6-5830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4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 4773,'0'0'1163,"8"3"636,6-1-1179,0 0 0,0 0 0,0-2-1,0 1 1,0-2 0,0 0-1,-1 0 1,1-2 0,0 0 0,15-5-1,-15 4-139,32-13 1413,85-17 0,-117 32-1775,0 0 1,0 0 0,0 2 0,0-1 0,0 2-1,0 0 1,0 1 0,0 0 0,-1 1 0,1 0-1,13 6 1,414 137 2335,-343-118-1806,-73-23 59,8 5 915,-32-9-1691,0 0 1,0-1-1,0 1 1,0 0-1,0 0 0,0 0 1,-1 0-1,1 0 1,0 0-1,0 1 1,-1-1-1,1 0 0,-1 0 1,1 0-1,-1 1 1,1-1-1,-1 0 0,0 1 1,0-1-1,1 0 1,-1 0-1,0 1 1,0 1-1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5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0 245 10698,'0'0'2926,"11"-4"-989,25-12-550,256-107 2429,-211 93-3817,148-33-1,-217 60 4,1 1 1,-1 0-1,0 1 1,0 0-1,1 1 0,-1 1 1,20 3-1,-25-3 5,-1 1 0,0 0 0,0 1 0,0 0 0,-1 0 0,1 0 0,-1 0 0,0 1 0,1 0 0,-2 0 1,1 0-1,0 1 0,-1 0 0,0 0 0,0 0 0,4 7 0,2 4 290,1 1 1,1-2 0,1 1-1,22 21 1,-28-32-170,0 0-1,0 0 1,0-1 0,0 0 0,1 0 0,0-1 0,-1 0 0,1-1-1,0 1 1,1-1 0,-1-1 0,0 0 0,16 1 0,19-2 237,-1-2 0,1-2 1,-1-1-1,1-3 0,67-20 0,-27-1 365,139-68 0,-205 88-554,-13 6-6507,-5-3-769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6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20 6246,'0'0'18364,"-4"9"-18343,-6 14 15,-74 201 628,81-200 290,12-32-320,18-39-235,-25 43-427,9-16-78,-1-2 1,-1 1-1,-1-1 0,-2-1 1,0 1-1,-1-1 1,-1 0-1,2-39 1,-8 59-114,-3 13 112,-3 13 16,7-18 96,0 1 1,0-1-1,1 1 0,-1 0 1,1-1-1,1 1 0,-1-1 1,1 1-1,0-1 0,0 1 0,3 8 1,-3-11 3,1-1 0,0 1 0,-1-1 0,1 1 0,0-1 1,0 0-1,0 0 0,0 0 0,0 0 0,1 0 0,-1-1 0,0 1 1,1 0-1,0-1 0,-1 0 0,1 0 0,0 0 0,-1 0 0,1 0 1,0 0-1,0-1 0,0 0 0,5 1 0,2-1 41,0 0 1,0-1-1,-1 0 0,1-1 0,0 0 1,-1 0-1,0-1 0,1 0 0,-1-1 0,0 0 1,-1 0-1,1-1 0,-1 0 0,0 0 1,0-1-1,0 0 0,-1-1 0,0 0 0,0 0 1,-1 0-1,6-9 0,-23 30-185,-3 4 325,-23 40-1,33-53-364,1 1-1,1 0 0,-1 0 1,1 1-1,0-1 0,0 0 1,0 1-1,1-1 1,0 1-1,1 0 0,0-1 1,0 12-1,0-18-35,0 1 1,0 0-1,1-1 0,-1 1 1,0-1-1,0 1 0,0-1 1,1 1-1,-1-1 1,0 1-1,1-1 0,-1 1 1,1-1-1,-1 1 0,0-1 1,1 0-1,-1 1 0,1-1 1,-1 1-1,1-1 1,-1 0-1,1 0 0,-1 1 1,1-1-1,-1 0 0,1 0 1,0 0-1,-1 0 0,1 1 1,-1-1-1,1 0 1,0 0-1,-1 0 0,2 0 1,15 0-5871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6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12332,'0'0'7308,"-8"4"-5712,3-2-1472,0 1-1,0-1 1,0 1-1,0 1 0,0-1 1,1 1-1,0 0 1,0 0-1,0 0 1,0 0-1,0 1 1,1-1-1,0 1 1,0 0-1,0 0 1,1 0-1,0 0 1,0 1-1,0-1 1,0 1-1,1-1 1,-1 9-1,1-11-112,1-1-1,0 0 1,0 0 0,0 1-1,0-1 1,0 0-1,0 0 1,1 1 0,-1-1-1,1 0 1,0 0-1,-1 0 1,1 0 0,0 0-1,0 0 1,1 0 0,-1 0-1,0 0 1,0 0-1,1 0 1,2 2 0,-1-3 85,0 0 0,0 1 0,0-1 0,0 0 1,0 0-1,1-1 0,-1 1 0,0-1 0,1 0 0,-1 1 1,0-2-1,1 1 0,-1 0 0,5-1 0,-4 0 16,1-1-1,-1 1 0,0-1 0,1 0 0,-1 0 0,0 0 0,0-1 0,0 1 1,0-1-1,-1 0 0,1 0 0,-1 0 0,0 0 0,1-1 0,-2 0 0,5-5 1,-4 4-28,1 1-1,-2-1 1,1 0 0,-1 0 0,1 0 0,-1 0 0,-1-1 0,1 1 0,-1 0 0,0-1 0,0 1 0,0-1 0,-1-9 0,-1 13-94,1 0 1,-1 0-1,0 0 1,0 1 0,-1-1-1,1 0 1,0 0 0,-1 1-1,1-1 1,-1 1-1,1-1 1,-1 1 0,0 0-1,1-1 1,-1 1-1,0 0 1,0 0 0,0 0-1,0 1 1,0-1 0,0 0-1,0 1 1,0-1-1,0 1 1,0 0 0,-1 0-1,1-1 1,-3 2-1,4-1-277,-1 0-1,0 0 0,0 0 0,0 0 0,1 0 0,-1 1 0,0-1 0,0 1 0,1-1 1,-1 1-1,0 0 0,1-1 0,-1 1 0,-2 2 0,3-2-160,0 0 0,0 0 1,1 0-1,-1 0 0,1 0 0,-1 0 0,1 0 0,-1 0 0,1 0 1,-1 0-1,1 0 0,0 0 0,0 0 0,-1 0 0,1 0 1,0 1-1,0-1 0,0 0 0,0 0 0,1 0 0,-1 0 0,0 0 1,0 0-1,1 0 0,-1 1 0,1 0 0,3 5-5024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7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94 100 11179,'0'0'11514,"-10"3"-11353,6-2-103,-1-1 1,1 2-1,0-1 1,0 0-1,0 1 1,0 0-1,0 0 1,1 0 0,-1 0-1,1 1 1,-1-1-1,1 1 1,0 0-1,0 0 1,0 0-1,0 0 1,0 1-1,1-1 1,0 1 0,-1 0-1,1-1 1,1 1-1,-1 0 1,1 0-1,-1 0 1,1 1-1,0-1 1,0 0-1,0 8 1,1-11-54,0-1 1,0 1-1,0-1 0,0 1 1,0-1-1,1 1 0,-1 0 1,0-1-1,0 1 0,0-1 1,0 1-1,1-1 0,-1 1 1,0-1-1,1 1 0,-1-1 1,0 0-1,1 1 0,-1-1 1,0 1-1,1-1 0,-1 0 1,1 1-1,-1-1 0,1 0 1,-1 1-1,1-1 0,-1 0 1,1 0-1,-1 1 0,1-1 1,0 0-1,25-2 129,19-18 42,-29 6-158,0 0 1,-1-1 0,-1-1-1,0-1 1,-1 0-1,-1 0 1,13-27 0,-4 9-19,-31 51 167,2-4 190,0 0 0,0 0-1,1 1 1,1 0 0,0 0-1,0 0 1,2 1 0,-1 0-1,2 0 1,0 0-1,-1 20 1,4-33-429,0 1-1,1-1 1,-1 1-1,0-1 0,1 0 1,-1 1-1,1-1 1,0 0-1,-1 0 1,1 1-1,0-1 1,0 0-1,0 0 1,0 0-1,0 0 1,0 0-1,0 0 1,0 0-1,1 0 1,-1-1-1,0 1 0,0 0 1,1-1-1,-1 1 1,0-1-1,1 1 1,2 0-1,-2-1-488,-1 1 0,1-1 0,0 0 0,0 0 0,0 0 0,0 0 0,-1 0 0,1 0-1,0 0 1,0-1 0,0 1 0,-1 0 0,1-1 0,3-1 0,8-9-7249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7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0 195 1249,'0'0'13725,"8"2"-11605,2-2-1754,0 0 1,-1 0-1,1-1 1,0 0-1,0-1 1,-1 0-1,1 0 1,-1-1 0,1-1-1,-1 1 1,0-1-1,-1-1 1,1 0-1,11-8 1,-12 7 58,-6 6-353,-1-1 0,0 0 0,1 0 0,-1 1 0,0-1-1,0 0 1,0 0 0,0 0 0,1-1 0,-1 1 0,-1 0 0,1 0 0,0 0 0,0-1 0,0 1 0,-1 0-1,1-1 1,0 1 0,0-3 0,-30 5 425,20 2-486,-1 1 1,1 1-1,0-1 1,0 1-1,1 1 1,-1 0-1,1 0 1,0 0-1,-10 12 1,13-13 31,0 0 0,1 0-1,-1 0 1,1 1 0,0 0 0,0 0 0,1 0 0,0 0 0,0 0-1,0 1 1,1-1 0,0 1 0,0 0 0,-1 10 0,4-16-37,-1 0-1,1 0 1,-1 0 0,1 1 0,0-1 0,-1 0 0,1 0 0,0 0 0,0 0 0,0 0 0,-1 0 0,1-1 0,0 1-1,0 0 1,1 0 0,-1-1 0,0 1 0,0 0 0,0-1 0,0 1 0,0-1 0,1 0 0,-1 1 0,0-1-1,0 0 1,1 0 0,-1 0 0,0 0 0,1 0 0,-1 0 0,0 0 0,0 0 0,1 0 0,1-1 0,50-8 182,-34 1-171,0-1 0,0 0 0,-1-2 1,0 0-1,-1-1 0,21-19 0,89-91 86,-115 110-102,30-35 36,-78 68-256,21-7 425,0 1 0,1 1 0,-21 31 0,30-39-126,0 0 0,1 1 0,0-1 0,0 1 0,1 0 0,0 0 0,0 0-1,1 0 1,0 0 0,-1 18 0,3-26-74,0 1-1,0-1 1,0 0-1,1 0 1,-1 0-1,0 0 1,0 0-1,1 0 1,-1 0-1,1 0 1,-1 0-1,1 0 1,-1 0-1,1 0 1,-1 0-1,1 0 1,0 0-1,-1 0 1,1-1-1,0 1 1,0 0-1,0 0 1,0-1-1,0 1 1,2 0-1,0 0 12,0 0 0,0 0-1,0 0 1,0-1 0,0 1-1,0-1 1,0 0 0,0 0-1,5 0 1,1-1 9,-1-1 0,1 1 0,-1-1 0,1-1 0,-1 0 0,10-4-1,8-9-5,0-1 0,-1-1-1,-1-1 1,-1-1-1,-1 0 1,-1-2-1,-1-1 1,28-40 0,-46 61-45,-1 1 1,0-1-1,0 1 0,0-1 1,0 0-1,0 1 1,-1-1-1,1 0 1,-1 1-1,1-1 0,-1 0 1,1 0-1,-1 0 1,0 0-1,0 1 1,0-1-1,0-3 1,0 4 5,-1 1 0,1-1 1,-1 1-1,1-1 1,-1 0-1,1 1 1,-1-1-1,0 1 1,1-1-1,-1 1 1,0-1-1,1 1 0,-1 0 1,0-1-1,1 1 1,-1 0-1,0-1 1,0 1-1,1 0 1,-1 0-1,0 0 1,0 0-1,0 0 1,1 0-1,-1 0 0,-1 0 1,-4 1-16,1-1-1,0 1 1,-1 0-1,1 1 1,0 0 0,0-1-1,0 2 1,0-1-1,-9 6 1,6-1 64,-1 0-1,1 0 1,0 1-1,1 0 1,0 0-1,0 1 1,0 0-1,-5 11 1,9-14-12,0 0 0,1 0 0,-1 0 1,1 1-1,0-1 0,1 1 0,-1 0 1,1-1-1,1 1 0,-1 0 0,1-1 1,0 1-1,1 0 0,1 9 0,-1-13-179,0 0 0,0 0 0,1 0 0,-1-1 0,0 1 0,1-1 0,-1 1 0,1-1 0,0 1 0,0-1 0,0 0 0,0 0 0,1 0 0,-1 0 0,0 0 0,5 2 0,-2-1-787,0-1 1,0 0-1,0 0 0,0 0 0,0 0 1,1-1-1,10 2 0,14-3-11314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8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11915,'0'0'10383,"9"-4"-9288,4-1-533,0 1 1,0 0 0,25-4-1,-34 7-499,-1 0 0,1 0-1,0 0 1,1 1-1,-1 0 1,0 0 0,0 0-1,0 0 1,0 1 0,0 0-1,0-1 1,0 2 0,0-1-1,-1 0 1,1 1 0,0-1-1,-1 1 1,1 0 0,-1 0-1,5 4 1,-7-4-59,0 0 1,0-1 0,0 1-1,0 0 1,-1 0-1,1-1 1,0 1-1,-1 0 1,0 0 0,1 0-1,-1 0 1,0 0-1,0 0 1,0 0-1,0 0 1,-1-1 0,1 1-1,0 0 1,-1 0-1,1 0 1,-1 0-1,0 0 1,0-1 0,1 1-1,-1 0 1,0-1-1,-1 1 1,1-1-1,0 1 1,0-1 0,-1 1-1,-1 1 1,-7 7 76,0-1 0,-1 0 0,-16 11 0,14-11-22,8-5-8,1-2 42,1 0 1,0 0-1,0 0 1,0 0-1,0 1 0,1-1 1,-1 1-1,1 0 0,-1 0 1,1 0-1,0 0 1,0 0-1,0 0 0,1 0 1,-1 1-1,1-1 1,0 1-1,-2 4 0,4-7-75,0-1-1,-1 1 0,1 0 0,-1-1 0,1 1 0,0-1 0,-1 1 1,1-1-1,0 1 0,-1-1 0,1 1 0,0-1 0,0 0 0,0 1 1,-1-1-1,1 0 0,0 0 0,0 1 0,0-1 0,0 0 0,0 0 1,-1 0-1,1 0 0,2 0 0,30 1 275,-24-1-185,20 1-168,55 1 504,-78-2-756,0 0-1,0-1 1,0 0 0,-1 0-1,1 0 1,0-1 0,0 0 0,-1 0-1,1 0 1,8-6 0,-14 8 48,1-1 1,-1 1-1,1 0 1,-1-1-1,1 1 1,-1-1-1,0 1 1,1-1-1,-1 1 1,1-1-1,-1 0 1,0 1-1,0-1 1,1 1 0,-1-1-1,0 0 1,0 1-1,0-1 1,0 0-1,0 1 1,1-1-1,-1 0 1,-1 0-1,1-7-6119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8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13965,'0'0'10346,"71"-2"-10314,-38 2 32,3 0-769,-1 0-1857,3 0-2979,-5 0-3332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2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19156,'5'-8'471,"0"-1"0,0 1 0,1 0 0,0 0-1,1 1 1,-1 0 0,1 0 0,0 0 0,1 1 0,0 0 0,0 1-1,0 0 1,13-6 0,-13 7-292,0 0 0,0 1 0,0 0 0,1 1 0,-1 0-1,1 0 1,0 1 0,-1 0 0,1 0 0,0 1 0,0 0 0,0 1 0,-1 0 0,17 3-1,-21-3-165,-1 1 0,0-1 0,0 0-1,0 1 1,0 0 0,0 0-1,0 0 1,0 0 0,-1 0-1,1 0 1,-1 1 0,1-1 0,-1 1-1,0-1 1,0 1 0,0 0-1,0 0 1,-1 0 0,1 0 0,-1 1-1,0-1 1,0 0 0,0 0-1,1 6 1,-2-4-9,1 1 0,-1 0 0,0-1 0,0 1 0,-1-1 1,0 1-1,0-1 0,0 1 0,0-1 0,-1 0 0,0 0 0,0 1 0,0-1 0,-6 7 0,-4 3-32,9-12-66,0 1-1,0-1 0,0 1 0,1 0 1,-1-1-1,-3 10 0,7-12 24,-1 1 0,1 0 1,0 0-1,0-1 0,-1 1 0,1 0 0,0-1 0,1 1 0,-1-1 0,0 0 0,0 1 0,1-1 0,-1 0 0,0 1 0,1-1 0,-1 0 0,4 1 0,3 5-129,5 5 70,-1 1 0,0 0 0,0 0 0,-2 2 1,0-1-1,0 1 0,12 29 0,-18-36 168,-2 0 0,1 0-1,-1 0 1,-1 0 0,1 1-1,-1-1 1,-1 1 0,0-1-1,0 0 1,0 1 0,-1-1-1,0 0 1,-1 1 0,0-1-1,0 0 1,-1 0 0,0 0-1,-6 11 1,5-12 73,0 0 1,-1-1-1,1 1 0,-1-1 0,-1 0 1,1 0-1,-1-1 0,0 1 1,0-1-1,-1-1 0,0 1 0,1-1 1,-1 0-1,-1-1 0,1 0 1,0 0-1,-1 0 0,0-1 0,0 0 1,1-1-1,-14 2 0,12-3-190,0 0 1,0 0-1,0 0 0,0-2 0,0 1 0,0-1 1,1 0-1,-1-1 0,0 0 0,1 0 0,0-1 1,-1 0-1,2 0 0,-1-1 0,0 0 0,1 0 0,0-1 1,-11-12-1,16 17-22,1 0 0,0 0-1,0 0 1,0 0 0,0-1 0,0 1 0,0 0 0,0-1 0,0 1-1,0-1 1,1 1 0,-1-1 0,1 1 0,-1-1 0,1 0 0,-1 1 0,1-1-1,0 1 1,0-1 0,0 0 0,0 1 0,0-1 0,1-3 0,9-6-649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9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13837,'0'0'3438,"-10"0"-699,-2-1-1978,-56 2 2561,64-1-3231,1 0-1,0 0 1,0 1-1,0-1 1,0 1-1,1 0 1,-1 0-1,0 0 1,0 0-1,0 1 1,1-1-1,-1 1 1,1-1-1,-1 1 1,1 0-1,-1 0 1,1 0-1,0 1 1,-3 4-1,5-7-95,1 1 1,-1 0-1,1-1 0,-1 1 0,1-1 0,-1 1 0,1-1 1,0 1-1,-1-1 0,1 1 0,0-1 0,0 0 0,-1 1 1,1-1-1,0 0 0,0 0 0,0 0 0,-1 1 0,1-1 1,0 0-1,0 0 0,0 0 0,-1 0 0,2-1 0,33 5-92,-29-3-112,5 0 85,-3-1-12,0 0-1,1 1 1,-1 0-1,0 0 1,0 1-1,0 0 1,0 1-1,0 0 1,0 0-1,-1 1 1,14 8-1,-20-11 151,0 0-1,0 0 1,-1 0-1,1 0 1,0 0-1,-1 0 0,1 1 1,-1-1-1,1 0 1,-1 0-1,0 0 1,1 1-1,-1-1 1,0 0-1,0 1 0,0-1 1,0 0-1,0 0 1,0 1-1,0-1 1,-1 0-1,1 0 0,0 1 1,-1-1-1,1 0 1,-1 0-1,1 0 1,-1 1-1,1-1 0,-1 0 1,0 0-1,0 0 1,0 0-1,1 0 1,-1 0-1,0-1 1,0 1-1,0 0 0,0 0 1,-1-1-1,1 1 1,-2 1-1,-51 26 2212,-14-5-471,22-17-3519,50-20-11938,8 1 1601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19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10922,'0'0'12140,"1"10"-11318,-2 18-62,-2-1 0,0 1 0,-2 0 1,-11 37-1,16-65-732,-2 9 159,-1 0 1,1 0-1,1 0 1,-1 16-1,1-24-180,1 1-1,0-1 0,0 0 1,1 1-1,-1-1 0,0 0 1,0 1-1,1-1 0,-1 0 1,1 1-1,-1-1 0,1 0 1,-1 0-1,1 1 0,0-1 0,0 0 1,-1 0-1,1 0 0,0 0 1,0 0-1,0 0 0,0 0 1,0 0-1,1 0 0,-1-1 1,0 1-1,0 0 0,0-1 1,1 1-1,-1-1 0,0 1 0,1-1 1,-1 0-1,0 1 0,1-1 1,-1 0-1,0 0 0,3 0 1,5-1-60,0 0 0,0-1 1,0 0-1,0 0 0,-1-1 0,1 0 1,-1 0-1,0-1 0,0 0 1,0-1-1,9-6 0,-7 5-110,1 0 0,-1 0-1,1 1 1,1 0 0,11-3-1,-22 8 163,-1-1-1,0 1 0,0 0 1,0 0-1,0 0 0,1 0 1,-1 0-1,0 0 0,0 0 1,0 0-1,1 0 0,-1 0 1,0 0-1,0 0 0,0 0 0,1 0 1,-1 0-1,0 0 0,0 0 1,0 1-1,0-1 0,1 0 1,-1 0-1,0 0 0,0 0 1,0 0-1,0 0 0,0 0 1,1 1-1,-1-1 0,0 0 0,0 0 1,0 0-1,0 0 0,0 0 1,0 1-1,0-1 0,1 0 1,-1 0-1,0 0 0,0 1 1,0-1-1,0 0 0,0 0 1,0 1-1,-3 12 264,-10 16 571,12-27-729,0 1-652,-16 38 3202,17-22-5022,0-19 1970,1 1 1,-1-1-1,0 1 1,1-1-1,-1 1 1,0-1-1,1 1 1,-1-1-1,1 0 1,-1 1-1,1-1 1,-1 0-1,1 1 1,-1-1-1,1 0 1,-1 1-1,1-1 1,-1 0-1,1 0 1,-1 0-1,1 0 1,0 0-1,-1 1 0,1-1 1,-1 0-1,1 0 1,0-1-1,15 1-9728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0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12556,'0'0'16528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3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13805,'0'0'7655,"-8"5"-7479,3-2-59,0 0 0,1 0 0,0 1-1,-1-1 1,1 1 0,1 0 0,-1 0-1,1 1 1,-1-1 0,1 1 0,0 0-1,1-1 1,-1 1 0,1 1 0,0-1-1,0 0 1,1 0 0,-1 1 0,1-1-1,1 1 1,-1-1 0,1 7 0,-1-11-73,1 0 1,0 1-1,0-1 1,0 1-1,0-1 1,0 0-1,0 1 1,0-1 0,1 1-1,-1-1 1,1 0-1,-1 1 1,1-1-1,-1 0 1,1 1-1,-1-1 1,1 0-1,0 0 1,0 0-1,0 0 1,0 0 0,0 1-1,0-2 1,2 3-1,0-2 27,1 0 1,0 0-1,-1-1 0,1 0 1,0 1-1,-1-1 1,1 0-1,5-1 0,-4 0-54,4 0 25,-1 0 1,0-1-1,1 0 1,-1-1-1,0 0 1,0 0-1,0-1 1,-1 0-1,1 0 1,-1-1-1,7-5 0,-2 1 93,-2 0 0,1-1 0,-1 0 0,-1 0 0,16-23 0,-32 44-96,0 1 1,1 0 0,0 0 0,1 0-1,0 1 1,1 0 0,0 0 0,-3 24-1,8-36-16,-1 1 0,0-1-1,0 0 1,1 1-1,-1-1 1,1 0 0,-1 1-1,1-1 1,0 0 0,-1 1-1,1-1 1,0 0-1,0 0 1,0 0 0,0 0-1,0 0 1,0 0 0,0 0-1,0 0 1,0 0-1,0-1 1,1 1 0,-1 0-1,0-1 1,0 1 0,1-1-1,-1 1 1,1-1-1,-1 0 1,0 0 0,1 1-1,-1-1 1,1 0 0,-1 0-1,0 0 1,1 0-1,-1-1 1,1 1 0,-1 0-1,2-1 1,4 0 91,-1 0-1,0 0 1,1-1-1,-1 0 1,0 0-1,0 0 1,11-7 0,-7 2-71,0 0 1,-1-1-1,1-1 1,-2 1-1,1-2 1,-1 1-1,-1-1 1,0 0-1,0-1 1,-1 1-1,0-1 1,8-24 0,-14 35-47,1 0 0,-1-1 0,0 1 0,0 0 0,0 0 0,0-1 0,1 1 0,-1 0 0,0-1 0,0 1 0,0 0 0,0-1 0,0 1 0,0 0 0,0-1 0,0 1 0,0-1 0,0 1 0,0 0 0,0-1 0,0 1 0,0 0 0,0-1 0,0 1 0,0 0 0,0-1 0,-1 1 0,1 0 0,0-1 0,0 1 0,0 0 0,-1 0 0,1-1 0,0 1 0,0 0 0,-1 0 0,1-1 0,0 1 0,0 0 0,-1 0 0,1 0 0,0-1 0,-1 1 0,1 0 0,-1 0 0,-17 10-85,-17 22 164,35-31-67,-1-1-1,0 1 1,0 0 0,0 0 0,0 0-1,1 0 1,-1 0 0,0 0-1,1 0 1,-1 0 0,1 0 0,-1 0-1,1 0 1,-1 0 0,1 0-1,0 0 1,0 0 0,-1 0 0,1 1-1,0-1 1,0 0 0,0 1-1,1-1-3,0 0 1,-1-1-1,1 0 0,0 1 0,0-1 0,-1 1 0,1-1 0,0 0 1,0 0-1,0 1 0,-1-1 0,1 0 0,0 0 0,0 0 0,0 0 1,0 0-1,0 0 0,-1 0 0,1 0 0,0 0 0,1-1 0,52-15-302,-58 63-109,4-45 417,0-1 0,0 0-1,-1 0 1,1 0 0,0 0-1,0 0 1,0 1-1,0-1 1,0 0 0,1 0-1,-1 0 1,0 0 0,0 0-1,1 0 1,-1 0-1,1 1 1,-1-1 0,1 0-1,-1 0 1,1-1 0,0 1-1,0 0 1,-1 0 0,1 0-1,0 0 1,0 0-1,1 0 1,30 2 104,-16-4-85,-13-2-16,-1 0 0,1 0 0,-1 0 0,0 0-1,0 0 1,0-1 0,0 1 0,1-6-1,1 0 18,-1 4-30,0 0-5,-1 0-1,1 0 1,0 0-1,1 0 0,-1 1 1,1 0-1,0 0 1,0 0-1,0 0 0,1 0 1,-1 1-1,7-4 1,-11 7 2,0 0 1,0 0 0,0 0-1,0 0 1,0-1 0,-1 1 0,1 0-1,0 0 1,0 0 0,0 0 0,0 0-1,0 0 1,0 0 0,-1 0 0,1 0-1,0 0 1,0 0 0,0-1 0,0 1-1,0 0 1,0 0 0,0 0-1,0 0 1,0 0 0,0 0 0,0-1-1,0 1 1,0 0 0,0 0 0,0 0-1,0 0 1,0 0 0,0-1 0,0 1-1,0 0 1,0 0 0,0 0 0,0 0-1,0 0 1,0 0 0,0-1-1,0 1 1,0 0 0,0 0 0,0 0-1,0 0 1,0 0 0,0 0 0,0-1-1,0 1 1,0 0 0,1 0 0,-1 0-1,0 0 1,0 0 0,0 0-1,-15 5-86,8 4 86,0 0 0,1 0 0,0 0-1,0 1 1,1 0 0,0 0-1,1 0 1,0 1 0,1 0 0,0 0-1,0 0 1,1 0 0,0 16-1,2-26 6,0-1 0,1 1-1,-1 0 1,0 0-1,1-1 1,-1 1-1,1 0 1,-1-1 0,1 1-1,-1-1 1,1 1-1,-1 0 1,1-1 0,0 1-1,-1-1 1,1 0-1,0 1 1,0-1-1,-1 0 1,1 1 0,0-1-1,0 0 1,-1 0-1,1 1 1,0-1 0,0 0-1,0 0 1,-1 0-1,1 0 1,0 0 0,0 0-1,0 0 1,0-1-1,-1 1 1,1 0-1,0 0 1,0-1 0,-1 1-1,1 0 1,0-1-1,1 0 1,35-13 54,-21 3-52,76-41-50,-83 47-18,0 1 0,1 0 0,0 1 0,0 0 0,0 1-1,0 0 1,21-1 0,-31 3 57,0 0-1,1 0 0,-1 0 0,0 0 1,0 0-1,1 0 0,-1 0 1,0 1-1,1-1 0,-1 0 0,0 0 1,0 0-1,1 0 0,-1 1 1,0-1-1,0 0 0,1 0 0,-1 1 1,0-1-1,0 0 0,0 0 0,1 1 1,-1-1-1,0 0 0,0 1 1,0-1-1,0 0 0,0 1 0,0-1 1,0 0-1,0 1 0,0-1 1,0 0-1,0 1 0,0-1 0,0 0 1,0 1-1,-4 20-87,-14 15 176,18-36-79,0 0-1,0 0 1,0 1-1,0-1 1,-1 0-1,1 0 1,0 0-1,0 0 1,0 0-1,0 0 0,-1 0 1,1 0-1,0 0 1,0 0-1,0 1 1,0-1-1,-1 0 1,1 0-1,0 0 0,0 0 1,0 0-1,-1 0 1,1 0-1,0-1 1,0 1-1,0 0 1,0 0-1,-1 0 1,1 0-1,0 0 0,0 0 1,0 0-1,0 0 1,-1 0-1,1 0 1,0-1-1,0 1 1,0 0-1,0 0 1,0 0-1,0 0 0,-1 0 1,1-1-1,0 1 1,0 0-1,0 0 1,0 0-1,0 0 1,0-1-1,0 1 1,0 0-1,0 0 0,0 0 1,0-1-1,0 1 1,0 0-1,0 0 1,0 0-1,0 0 1,0-1-1,0 1 1,0 0-1,0 0 0,0-1 1,0-24 317,9-28 135,-8 49-578,0 1 1,-1 0-1,1 0 1,1 0 0,-1 0-1,0 0 1,1 0-1,-1 0 1,1 1 0,0-1-1,0 1 1,0-1-1,0 1 1,1-1 0,-1 1-1,1 0 1,-1 0-1,1 0 1,0 1 0,0-1-1,-1 1 1,1-1-1,0 1 1,1 0 0,-1 0-1,0 0 1,0 1-1,4-1 1,11-5-690,-3 0-3314,-3-2-2761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3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11403,'-3'0'7078,"4"5"-7013,12 5-322,2-1-3298,4 3-4325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3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132 106 16656,'0'0'3838,"-10"3"-2519,1-1-1139,1 0 0,-1 1 0,1 0 1,0 1-1,0 0 0,1 0 0,-12 9 1,15-11-84,1 1-1,-1 0 1,1 0 0,0 0 0,0 1 0,0-1 0,0 1 0,1 0-1,-1-1 1,1 1 0,0 0 0,0 1 0,0-1 0,1 0 0,0 0-1,0 1 1,0-1 0,0 1 0,0 7 0,1-12-91,0 1-1,0 0 1,0 0 0,0 0 0,0-1-1,0 1 1,1 0 0,-1 0-1,0 0 1,1-1 0,-1 1 0,0 0-1,1-1 1,-1 1 0,1 0 0,-1-1-1,1 1 1,-1 0 0,1-1 0,-1 1-1,1-1 1,0 1 0,-1-1-1,1 1 1,0-1 0,-1 0 0,1 1-1,0-1 1,1 1 0,29-1 691,-23-1-538,0-1 1,-1 0-1,0 0 1,1-1 0,-1 0-1,7-4 1,-1-3-110,0-2 0,0 0 1,-1 0-1,-1-1 0,0 0 1,-1-1-1,0 0 0,-1-1 1,0 0-1,-2 0 0,0-1 1,0 0-1,4-21 0,-12 26-318,-6 14 11,-7 14 88,7-7 242,1 2 0,0-1 0,1 1 1,0 0-1,1 0 0,0 1 0,1-1 0,0 1 0,1 0 0,-1 18 0,3-25-254,1 1-1,-1-1 1,1 1 0,0 0 0,0-1 0,1 0-1,0 1 1,0-1 0,1 0 0,-1 0 0,1 0 0,4 6-1,-3-8-574,-1 1 0,1-1 0,0 0 0,0 0 0,1 0 0,-1-1 0,1 1 0,-1-1 0,10 4 0,11 3-9793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6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68 210 12620,'1'-5'1376,"1"-1"0,-1 1 1,0 0-1,-1-1 0,0 1 0,0-10 0,0 14-1207,0 0 0,0 0-1,0 0 1,0 1-1,0-1 1,-1 0 0,1 0-1,0 1 1,0-1-1,-1 0 1,1 1 0,-1-1-1,1 0 1,0 1 0,-1-1-1,1 1 1,-1-1-1,1 0 1,-1 1 0,0-1-1,0 0 1,0 1-160,0 0 0,0 0 0,0 0 0,-1 0 0,1 0 1,0 0-1,0 1 0,0-1 0,0 0 0,0 0 0,0 1 0,0-1 0,0 1 1,0-1-1,0 1 0,1-1 0,-1 1 0,0 0 0,0-1 0,0 1 0,0 1 0,-3 1 8,0 1-1,0 0 0,1 1 1,-1-1-1,1 0 1,0 1-1,1 0 0,-1 0 1,1 0-1,0 0 0,0 0 1,0 0-1,1 1 0,0-1 1,-1 10-1,2-14-8,1 0-1,0-1 1,-1 1 0,1 0-1,0-1 1,0 1 0,0-1-1,0 1 1,-1-1 0,1 1 0,0-1-1,0 0 1,0 0 0,0 1-1,0-1 1,0 0 0,0 0-1,0 0 1,0 0 0,0 0-1,0 0 1,0 0 0,0 0-1,0 0 1,0-1 0,0 1 0,0 0-1,1-1 1,33-8 383,-20 0-338,-1 0 1,1 0-1,-2-1 0,0-1 1,0-1-1,0 1 1,-2-2-1,0 0 0,0 0 1,-1-1-1,-1 0 1,0-1-1,-1 0 0,0-1 1,5-18-1,-12 34-52,-1-1-1,1 1 1,-1-1 0,0 0-1,1 1 1,-1-1-1,0 1 1,1-1 0,-1 0-1,0 1 1,0-1 0,0 1-1,1-1 1,-1 0-1,0 1 1,0-1 0,0 0-1,0 1 1,0-1 0,0 0-1,-1 1 1,1-1-1,0 0 1,0 1 0,0-1-1,-1 0 1,1 1 0,0-1-1,0 0 1,-1 0-1,-15 17 12,-18 37-6,25-38 155,1 1-1,0-1 0,2 1 0,-1 0 0,2 1 0,0-1 0,1 1 1,-2 29-1,7-44-235,0 0 0,0 1 1,0-1-1,1 0 0,-1 0 0,1 0 1,0 0-1,-1 0 0,1 0 0,0 0 1,0 0-1,3 1 0,2 1-4211,-1-2-3866,-1-1 1223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6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69 13645,'0'0'11878,"9"-1"-11275,-3 0-529,4 0 172,-1 0 0,1-1 0,0 0-1,11-5 1,-18 6-241,-1 1 0,0-1-1,0 0 1,0 0 0,0 0-1,0-1 1,0 1 0,0 0 0,0-1-1,0 0 1,-1 1 0,1-1 0,-1 0-1,1 0 1,-1 0 0,0 0-1,1 0 1,-1 0 0,0 0 0,0 0-1,-1 0 1,1 0 0,0-1 0,-1 1-1,1 0 1,-1-5 0,0 7-17,0 0 1,0-1-1,-1 1 1,1 0 0,0-1-1,-1 1 1,1 0-1,0 0 1,-1-1-1,1 1 1,0 0-1,-1 0 1,1 0 0,0 0-1,-1-1 1,1 1-1,-1 0 1,1 0-1,0 0 1,-1 0 0,1 0-1,-1 0 1,1 0-1,0 0 1,-1 0-1,1 0 1,-1 0-1,1 1 1,0-1 0,-1 0-1,1 0 1,0 0-1,-1 0 1,1 0-1,0 1 1,-1-1 0,1 0-1,0 0 1,-1 1-1,1 0 1,-18 9 234,6 4 75,0 1-1,1 1 1,1 0 0,1 0-1,0 1 1,1 1-1,-11 32 1,18-47-291,0-1-1,1 1 1,-1 0 0,1-1-1,-1 1 1,1 0 0,0-1-1,0 1 1,0 0 0,0 5-1,7-7-845,6-17-1614,2-16-7402,-6 15-69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6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86 9673,'0'0'15855,"10"2"-15209,-2 0-609,-1 0 0,0-1-1,0 0 1,1 0 0,-1-1 0,1 0 0,-1 0-1,1-1 1,-1 0 0,0 0 0,0-1-1,1 0 1,-1 0 0,0-1 0,0 0 0,-1 0-1,8-4 1,-11 5-25,0 0 1,0 0-1,-1 0 1,1 0-1,0-1 0,-1 1 1,0-1-1,1 0 0,-1 0 1,0 0-1,0 0 0,-1 0 1,1 0-1,-1 0 1,1 0-1,-1-1 0,0 1 1,1-7-1,-3 9-15,1 0 0,-1 0 0,1 1 0,-1-1 0,1 0 0,-1 1 0,0-1 0,1 1 0,-1-1 0,0 1 0,0-1 1,1 1-1,-1-1 0,0 1 0,0 0 0,0-1 0,0 1 0,1 0 0,-1 0 0,0 0 0,0 0 0,0 0 0,0 0 0,0 0 0,0 0 0,0 0 0,1 0 0,-1 0 0,0 0 0,0 0 0,0 1 0,0-1 0,0 0 1,-1 2-1,-33 10-177,27-5 199,0 0 1,0 1-1,0 0 0,-11 17 0,17-23 21,0 1-1,1-1 1,-1 1-1,0-1 1,1 1-1,0 0 0,-1 0 1,1-1-1,0 1 1,0 0-1,1 0 1,-1 0-1,1 0 1,-1 0-1,1 0 1,0 0-1,0 1 0,1-1 1,-1 0-1,0 0 1,1 0-1,1 4 1,0-5-14,1 0 0,-1 0 0,0 0 0,1 0 0,-1 0 0,1-1 0,0 0 0,0 1 0,-1-1 0,1 0 0,0 0 0,0 0 0,0-1 0,0 1 0,0-1 0,0 1 0,5-1 0,53-2-2929,-48-4-1437,-5-9-3000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7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14189,'0'0'8168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4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29 16940,'-3'13'1616,"3"-1"-1168,10-8-200,1 0 744,9-4-504,3-1-200,5-5-656,0-2 104,-1-5 240,-1-3-144,-6-1-88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2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0 19756,'14'10'1553,"-5"3"-1081,-1 3-128,4 10 536,-4 4-144,2 10-72,2 4-64,-7 9-72,-6 5-23,-13 8-97,-6 2-136,-13 7-528,-5-1-352,-10-6 576,-1-5-121,0-22-127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8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16335,'0'1'7063,"0"13"-6390,0 14 294,-1-1 1,-1 1 0,-9 46-1,2-14-703,7-45-553,0 1 0,-8 27 0,10-42 18,0-1-1,0 1 1,-1-1 0,1 0-1,-1 1 1,1-1 0,0 0-1,-1 1 1,1-1 0,-1 0 0,1 1-1,-1-1 1,1 0 0,-1 0-1,1 1 1,-1-1 0,1 0-1,-1 0 1,1 0 0,-1 0 0,1 0-1,-1 0 1,1 0 0,-1 0-1,0 0 1,1 0 0,-1 0 0,1 0-1,-1 0 1,1 0 0,-1 0-1,1 0 1,-1-1 0,1 1-1,-1 0 1,1-1 0,-1 1 0,0-1-1,-7-13-6780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8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12716,'0'0'5152,"10"-6"-2360,-1 1-2180,1 1 0,0 0 1,0 1-1,0 0 0,1 0 1,-1 1-1,13-1 0,-20 3-568,-1 0 0,1-1 0,0 1 0,-1 0 0,1 1 0,-1-1-1,1 0 1,-1 1 0,1-1 0,0 1 0,-1 0 0,0 0 0,1 0 0,-1 0 0,0 0 0,1 0-1,-1 1 1,0-1 0,0 1 0,0-1 0,0 1 0,0 0 0,-1 0 0,1 0 0,0 0 0,-1 0-1,0 0 1,1 1 0,-1-1 0,0 0 0,0 1 0,0-1 0,-1 1 0,1-1 0,0 1 0,-1-1-1,0 1 1,1-1 0,-1 1 0,0-1 0,-1 4 0,0 1 0,0 1 1,-1-1-1,1 0 1,-2 0 0,1 0-1,-1 0 1,0 0-1,0-1 1,-1 1-1,0-1 1,0 0-1,-1 0 1,-9 10-1,9-11 68,0 0 1,0 1-1,1 0 0,-1 0 0,1 0 0,1 1 1,-1-1-1,1 1 0,1 0 0,-1 0 0,1 0 1,0 0-1,-2 14 0,5-19-106,-1 0 0,1-1 0,0 1 0,0 0 0,-1-1 0,1 1 0,0-1 0,0 1 0,0-1 0,0 0 0,1 1 0,-1-1 0,0 0 0,1 0 0,-1 0 0,1 0 0,-1 0 0,1 0 0,-1 0-1,1 0 1,-1-1 0,1 1 0,0 0 0,-1-1 0,1 0 0,0 1 0,0-1 0,3 0 0,58 5-649,-56-4 328,-1-1 53,47-1-3699,-17-6-1745,-6-5-1004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9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24 7271,'0'0'14616,"-5"8"-13030,-16 27-518,21-34-1029,0 0 0,0 0 0,0 0 0,0 1 0,0-1 0,0 0 0,0 0-1,0 0 1,0 0 0,0 0 0,0 0 0,1 0 0,-1 0 0,1 0 0,-1 1 0,0-1 0,1 0 0,0-1 0,-1 1 0,1 0 0,0 0 0,-1 0 0,1 0 0,0 0 0,0-1 0,0 1 0,0 0 0,-1-1 0,1 1 0,0-1 0,0 1 0,0-1 0,0 1 0,1-1 0,-1 1 0,0-1 0,0 0 0,2 0 0,40 9 821,-38-9-803,-1 0-1,0 0 0,0 0 0,1-1 0,-1 0 0,0 0 0,0 0 0,0 0 0,0-1 0,0 0 0,0 0 0,-1 0 0,1 0 0,0 0 0,4-4 1,-6 4-40,0 0 0,0 0 0,0 0 0,-1-1 0,1 1 0,0 0 0,-1-1 0,0 1 0,1-1 0,-1 1 0,0-1 0,0 0 0,-1 1 1,1-1-1,0 0 0,-1 0 0,0 0 0,1 1 0,-1-1 0,0 0 0,-1 0 0,1 0 0,0 0 0,-2-4 0,1 6-21,0 0 0,1 0 0,-1 0 0,0 0 0,0 0 0,0 0 0,0 0 0,0 0 0,0 0 0,0 0 0,-1 0 0,1 1-1,0-1 1,0 1 0,-1-1 0,1 1 0,0-1 0,-1 1 0,1 0 0,0-1 0,-1 1 0,1 0 0,0 0 0,-1 0 0,1 0-1,-1 0 1,1 0 0,0 1 0,-3 0 0,-1-1-17,0 1 1,0 0-1,0 0 0,0 1 1,0-1-1,-8 5 0,6-1 21,1-1 0,0 1 0,1 0-1,-1 1 1,1-1 0,0 1 0,0 0-1,1 1 1,-5 7 0,7-10-11,0-1 0,0 1 0,0 1 0,1-1 1,-1 0-1,1 0 0,0 1 0,0-1 0,0 0 1,1 1-1,0-1 0,-1 1 0,2-1 0,-1 1 0,0-1 1,1 0-1,1 7 0,0-9-199,-1 0-1,1 0 1,-1 0 0,1 0 0,0-1-1,0 1 1,-1 0 0,1-1 0,0 1-1,1-1 1,-1 0 0,0 0 0,0 0-1,0 0 1,1 0 0,-1 0 0,0 0-1,1-1 1,-1 1 0,1-1 0,4 0-1,1 1-1218,0 0 0,-1-1-1,1 0 1,0-1-1,13-2 1,6-8-4566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29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83 135 1089,'0'0'22149,"-9"3"-21167,5-3-873,0 1 0,0 0 0,1 0-1,-1 1 1,1-1 0,-1 1 0,1 0 0,0 0 0,-1 0-1,1 0 1,0 0 0,0 1 0,1 0 0,-1-1-1,0 1 1,1 0 0,0 0 0,0 0 0,0 1-1,0-1 1,0 1 0,0-1 0,1 1 0,0-1-1,0 1 1,0 0 0,0-1 0,0 1 0,1 0 0,0 0-1,-1 0 1,1-1 0,1 5 0,0-6-99,-1-1-1,1 0 1,0 0 0,0 0 0,0 0 0,0 0 0,0 0-1,0 0 1,0 0 0,0-1 0,0 1 0,0 0-1,0-1 1,0 1 0,0 0 0,1-1 0,-1 0 0,0 1-1,0-1 1,1 0 0,-1 1 0,0-1 0,1 0 0,-1 0-1,0 0 1,1 0 0,-1 0 0,0-1 0,1 1-1,-1 0 1,0 0 0,3-2 0,1 1 2,0 0 0,-1 0 1,1 0-1,0-1 0,0 0 0,-1 0 0,9-4 0,62-76-1293,-91 119 699,13-29 623,0 0 0,0 0 0,0 1-1,1-1 1,0 1 0,1-1 0,0 1 0,0 0-1,1 0 1,1 11 0,-1-19-39,0 0 0,0 0 0,1 0 1,-1 0-1,0-1 0,0 1 0,1 0 0,-1 0 0,0 0 1,1 0-1,-1-1 0,1 1 0,-1 0 0,1 0 1,-1-1-1,1 1 0,0 0 0,-1-1 0,1 1 1,0 0-1,-1-1 0,1 1 0,0-1 0,0 0 0,0 1 1,0-1-1,1 1 0,1-1 8,-1 0 0,1 1 0,-1-1 0,0-1 0,1 1 0,-1 0 0,1-1 0,-1 1 0,1-1 1,2-1-1,5-2 18,-1 0 1,-1 0-1,1-1 1,10-8 0,-1-3-73,-1-1 0,0 0 1,-1-1-1,-1-1 0,-1-1 1,0 0-1,-2-1 0,0 0 1,-2-1-1,15-41 0,-25 62 42,1 0-1,-1 0 1,1 0-1,-1 0 1,0 0-1,1 0 1,-1 0-1,0 0 0,0 0 1,0 0-1,0 0 1,1 0-1,-2 0 1,1 0-1,0 0 1,0 0-1,0 0 1,0 0-1,-1 0 0,1 0 1,0 0-1,-1-1 1,-16 9-37,-18 31 184,27-26-100,1 0-1,0 0 0,0 1 1,2-1-1,0 1 0,0 0 1,1 1-1,0-1 1,2 1-1,-1 0 0,2 0 1,-1 18-1,2-31-42,0 1 1,0 0-1,1 0 1,-1 0-1,0-1 1,1 1-1,-1 0 1,1 0-1,0-1 0,0 1 1,0 0-1,-1-1 1,1 1-1,1-1 1,-1 1-1,0-1 1,0 0-1,0 1 1,1-1-1,-1 0 0,1 0 1,-1 0-1,1 0 1,-1 0-1,1 0 1,0 0-1,-1-1 1,1 1-1,0 0 1,0-1-1,-1 0 0,1 1 1,0-1-1,0 0 1,0 0-1,2 0 1,2 0 7,-1 0 1,1 0 0,0-1-1,-1 0 1,1 0 0,-1 0-1,0-1 1,1 0 0,-1 0-1,0 0 1,7-4 0,7-8-62,-1-2 0,0 1 0,16-21 0,-7 9 9,-26 26 32,-3 3 17,-1 0 1,0 1-1,1-1 1,0 1-1,-1 0 1,1-1-1,0 1 1,1 0-1,-1 0 1,0 0-1,1 1 1,0-1-1,-2 7 1,1-7 4,-1 6 45,0-1-1,0 1 1,1 0-1,1 0 1,-1 0-1,1 0 1,0 15-1,1-22-149,0-1 1,0 1-1,0 0 0,1-1 0,-1 1 0,0 0 0,1-1 0,-1 1 0,1-1 0,-1 1 0,1 0 0,0-1 0,-1 1 0,1-1 0,0 0 0,0 1 0,0-1 0,0 0 0,1 1 0,-1-1 1,0 0-1,0 0 0,1 0 0,-1 0 0,1 0 0,-1-1 0,1 1 0,-1 0 0,1 0 0,-1-1 0,1 1 0,-1-1 0,1 0 0,0 1 0,-1-1 0,1 0 0,0 0 0,-1 0 0,1 0 0,0 0 1,-1-1-1,1 1 0,0 0 0,-1-1 0,1 1 0,0-1 0,1-1 0,17-9-4530,1-9-2584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0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13164,'0'0'9097,"-2"9"-7490,-9 75-274,-1 88 1,11-157-1316,-2 8-2190,-4-44-2312,-3-14 447,-16-11-1042,8 18 6830,12 20 296,12 6 4352,23 1-5538,22 7-725,-11-1-1798,2-2-3880,-15-2-164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0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101 201 8200,'0'0'5706,"-8"1"-3330,2-1-1931,0 1 0,1 0 0,-1 1 0,1-1 0,0 1 0,-1 0 0,1 0 0,0 1 0,-8 5 0,10-6-274,1-1-1,0 1 1,-1 1-1,1-1 1,0 0-1,0 0 1,0 1-1,1-1 0,-1 1 1,0 0-1,1-1 1,0 1-1,0 0 1,0 0-1,0 0 1,0 0-1,0 0 1,1 0-1,-1 0 1,1 0-1,0 0 1,0 0-1,1 4 0,-1-6-163,1 0-1,0 1 1,0-1-1,0 0 1,0 0-1,0 0 1,0 0-1,0-1 0,1 1 1,-1 0-1,0 0 1,0-1-1,1 1 1,-1 0-1,0-1 1,1 0-1,-1 1 0,0-1 1,1 0-1,-1 1 1,1-1-1,-1 0 1,1 0-1,-1 0 1,3-1-1,40-2 40,-36 0-238,0 0-1,0-1 1,0 0-1,-1 0 1,1-1-1,-1 0 1,0 0 0,10-11-1,-2 1-931,-1 0 0,18-25 1,-28 34 1787,-5 10 75,-10 30 1093,11-33-1814,-1 0-1,1-1 0,0 1 1,0 0-1,0 0 0,0 0 1,0 0-1,0-1 0,0 1 1,1 0-1,-1 0 0,0 0 1,0-1-1,1 1 0,-1 0 1,0 0-1,1 0 0,-1-1 1,1 1-1,-1 0 0,1-1 1,-1 1-1,1 0 0,-1-1 1,1 1-1,0-1 0,-1 1 1,1-1-1,0 1 0,-1-1 1,1 0-1,0 1 0,0-1 1,0 0-1,-1 1 0,1-1 1,0 0-1,0 0 0,0 0 1,0 0-1,-1 0 0,1 0 1,2 0-1,4-1-12,1 0-1,0-1 1,-1 0-1,1 0 1,-1 0-1,1-1 1,-1 0-1,0-1 1,0 0-1,-1 0 1,1 0-1,-1-1 1,0 0-1,0 0 1,0 0 0,7-10-1,1-1-94,-1 0 0,-1-1-1,0-1 1,-1 0 0,8-20 0,-17 34 75,0-1 0,0 1 0,-1-1 0,0 1 0,0-1 1,0 0-1,0 1 0,0-10 0,-26 35 1211,18-10-981,1 0 1,1 1-1,0 0 0,0-1 0,1 2 1,1-1-1,0 0 0,1 1 1,0-1-1,1 1 0,0 0 1,1 0-1,1-1 0,2 22 1,-2-30-208,0 1 1,-1-1-1,1 0 1,1 0 0,-1 0-1,0 0 1,1 0-1,0 0 1,0 0 0,0 0-1,1-1 1,-1 1 0,1-1-1,0 0 1,0 0-1,0 0 1,0 0 0,0 0-1,1-1 1,-1 1-1,1-1 1,0 0 0,0 0-1,0 0 1,0-1-1,0 1 1,0-1 0,0 0-1,0 0 1,5 0 0,-8-1-83,-1-1 0,1 1 1,0-1-1,-1 0 1,1 1-1,-1-1 1,1 0-1,-1 1 1,1-1-1,-1 0 1,1 1-1,-1-1 1,0 0-1,1 0 1,-1 0-1,0 1 1,0-1-1,0 0 1,0 0-1,1 0 1,-1 1-1,0-1 1,0 0-1,-1 0 1,1 0-1,0 0 1,0 1-1,0-1 1,0 0-1,-1 0 1,0-1-1,-7-29-2907,-2 16-407,0 0 0,-18-20 0,6 11-3151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1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2370,'0'0'10891,"54"19"-9002,-39-15 225,0-2-672,0-2-1026,-5 0-384,1 0-1794,-7-8-2530,1-7-7399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1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383 21 13549,'0'0'3940,"51"-20"-20116</inkml:trace>
  <inkml:trace contextRef="#ctx0" brushRef="#br0" timeOffset="1">1 27 18257,'0'0'7880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2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15246,'0'0'8264,"2"11"-8050,5 98 170,-6-108-380,-1 0-1,1 0 1,-1 0 0,1 0-1,-1 0 1,1 0-1,0-1 1,-1 1 0,1 0-1,0 0 1,0 0-1,0-1 1,0 1 0,0 0-1,0-1 1,0 1 0,0-1-1,0 1 1,0-1-1,0 0 1,0 1 0,0-1-1,0 0 1,0 0-1,0 0 1,0 1 0,1-1-1,-1 0 1,0-1-1,0 1 1,0 0 0,0 0-1,0 0 1,0-1 0,1 1-1,45-11 129,-31 3-113,0-1 0,-1 0 0,-1-1 0,1-1 0,-2 0 0,21-22 0,-26 30-146,-5 14 71,-6 22 52,2-23 4,1-8 8,0 0-1,0 0 0,0 0 0,0-1 0,0 1 0,1 0 1,-1 0-1,0 0 0,1-1 0,-1 1 0,1 0 1,0-1-1,0 1 0,0-1 0,0 1 0,0-1 1,0 1-1,0-1 0,0 1 0,0-1 0,2 1 0,-1-1 14,0 0 0,0 0-1,0 0 1,1-1-1,-1 1 1,0-1-1,0 1 1,1-1 0,-1 0-1,0 0 1,0 0-1,1 0 1,-1 0 0,0-1-1,0 1 1,1-1-1,1 0 1,2-2 24,0 0-1,-1 0 1,1 0 0,-1 0 0,0-1-1,0 0 1,0 0 0,-1-1 0,1 1-1,-1-1 1,0 0 0,0 0-1,-1-1 1,1 1 0,-1-1 0,-1 1-1,1-1 1,-1 0 0,0 0 0,2-8-1,-4 13 20,-8 31-85,4-18-1115,1-1 0,-1 1 0,2 1-1,0-1 1,-1 21 0,3-27-4613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2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7143,'0'0'5893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18340,'3'2'2400,"7"1"-1447,16-1-417,9-2 2840,18 0-2655,2 0-177,11 0-272,3 0-264,1 1-576,-2 1-264,-17 0 663,-8 4-215,-20 1-88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2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166 204 14574,'0'0'2818,"-10"-2"-1729,5 0-986,0 1 0,1 0 0,-1 0 0,0 1 0,0-1 0,0 1 0,1 0-1,-1 0 1,0 1 0,0-1 0,0 1 0,1 0 0,-1 0 0,0 1-1,1 0 1,-1 0 0,1 0 0,0 0 0,-1 0 0,1 1 0,0 0 0,1 0-1,-1 0 1,0 0 0,-4 6 0,4-4 93,0 0 0,1 1 1,-1-1-1,1 1 0,0 0 0,0 0 0,1 0 1,0 1-1,-2 8 0,3-13-186,1-1 1,-1 1-1,1-1 1,0 1-1,0-1 0,0 1 1,0-1-1,0 1 0,0 0 1,0-1-1,0 1 1,1-1-1,-1 1 0,1-1 1,-1 1-1,1-1 0,-1 1 1,1-1-1,0 0 0,0 1 1,0-1-1,0 0 1,0 1-1,0-1 0,0 0 1,0 0-1,0 0 0,0 0 1,1 0-1,-1 0 1,0-1-1,1 1 0,-1 0 1,1-1-1,-1 1 0,1-1 1,-1 1-1,1-1 0,-1 0 1,1 1-1,-1-1 1,1 0-1,1 0 0,7 0 8,-1-1-1,0 0 0,0 0 0,0-1 1,0 0-1,-1-1 0,1 0 0,0 0 1,-1-1-1,0 0 0,0 0 0,0-1 1,0 0-1,-1 0 0,0-1 0,0 0 1,6-7-1,1-1-59,-1-1 1,-1 1-1,-1-2 1,0 0-1,-1 0 1,-1-1-1,9-22 1,-11 20-278,-12 27 173,-13 33 227,13-29 53,2 0 0,0 0 0,0 1 0,-2 21 0,5-32-123,0 0 0,0 0 0,0 0-1,0 0 1,0 0 0,0 0-1,1 0 1,-1 0 0,0 0 0,1 0-1,0 0 1,-1 0 0,1 0 0,0 0-1,0-1 1,0 1 0,0 0-1,0-1 1,1 1 0,-1 0 0,0-1-1,1 0 1,-1 1 0,1-1-1,0 0 1,-1 0 0,1 0 0,0 0-1,0 0 1,0 0 0,-1 0 0,1-1-1,0 1 1,0-1 0,0 1-1,0-1 1,0 0 0,3 1 0,4-2 23,0 0 0,0 0 1,1-1-1,-1 0 0,0-1 1,0 0-1,-1 0 1,1-1-1,-1 0 0,0 0 1,0-1-1,0 0 0,0-1 1,-1 0-1,0 0 0,0 0 1,11-15-1,-3 4-16,-1-1-1,0 0 1,-1-2 0,-2 1-1,0-1 1,11-28 0,-19 41-44,-1 0 1,0 0 0,0-1 0,-1 1 0,0-1 0,1-9-1,-15 26-54,6 0 142,0 0 0,1 0 0,0 1 0,0 0 0,1 0 0,0 0 0,1 0 0,0 1 0,1 0 0,0-1 0,-3 21 0,3-2 114,0 1-1,2-1 1,3 40 0,4-34-107,-6-34-130,0 1 0,0-1 0,1 0 0,-1 0-1,0 0 1,1 0 0,-1 0 0,1 0 0,-1 0-1,1 0 1,0 0 0,-1-1 0,1 1 0,0 0-1,0 0 1,-1 0 0,1-1 0,0 1 0,0 0-1,0-1 1,0 1 0,0-1 0,0 1 0,0-1-1,0 0 1,0 1 0,2-1 0,-2-5-1345,0-1 1,-1 0-1,1 0 1,-1 0-1,0 0 1,-2-9-1,-6-8-4007,-3-2-1671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3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5926,'0'0'16912,"71"-20"-16880,-41 27-545,2-3-2466,4-2-3939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3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5 13357,'0'0'7297,"9"-1"-4718,46-3-230,-54 4-2339,-1 0 1,1 0-1,-1 0 1,1 0-1,-1 0 1,1 0-1,-1 1 1,0-1-1,1 0 1,-1 0-1,1 0 1,-1 0-1,1 0 1,-1 1-1,0-1 1,1 0-1,-1 0 1,1 1 0,-1-1-1,0 0 1,1 0-1,-1 1 1,0-1-1,0 1 1,1-1-1,-1 0 1,0 1-1,0-1 1,1 0-1,-1 1 1,0-1-1,0 1 1,0-1-1,0 1 1,0-1-1,1 1 1,-7 22 142,-17 15 63,14-27-144,-26 31 276,33-40-309,1 1 1,-1-1-1,1 1 1,0-1-1,-1 1 1,1-1-1,0 1 1,1 0-1,-1-1 0,0 1 1,1 0-1,0 0 1,-1-1-1,1 1 1,1 5-1,0-7-12,0 0 1,0 0-1,0 0 0,1 0 0,-1 0 0,0-1 0,1 1 1,-1 0-1,0-1 0,1 1 0,-1-1 0,1 1 0,-1-1 1,1 0-1,-1 0 0,1 0 0,-1 1 0,1-2 0,-1 1 1,1 0-1,1 0 0,36-3 518,-26 0-511,-1-1-1,1-1 1,0 0 0,-1 0 0,0-1 0,0-1 0,-1 0 0,16-12 0,-1-2-389,-1-1 1,27-30 0,-43 40 21,-11 10-241,-18 18 141,-22 41 763,40-53-253,0 0 1,0 0-1,0 0 0,1 0 1,-1 0-1,1 1 0,0-1 0,0 1 1,1-1-1,-1 0 0,1 1 0,0-1 1,0 1-1,1 4 0,0-8-62,-1 0 0,1 1 0,0-1 0,0 0 0,0 0 0,0 0 0,0 0 0,0 0 0,0 0 1,0-1-1,0 1 0,0 0 0,1 0 0,-1-1 0,0 1 0,0-1 0,1 1 0,-1-1 0,0 1 0,1-1 0,-1 0 0,1 0 0,-1 0 0,0 0 0,1 0 0,-1 0 0,1 0 0,-1 0 0,2-1 0,3 1 25,0-1 0,0 0 0,0 0 0,0-1 0,-1 1 0,7-4 0,-1 0-162,1-1-1,0-1 0,-1 0 0,-1-1 1,1 0-1,-1 0 0,0-1 0,16-21 0,-60 67-966,27-25 1237,1-1-1,0 1 1,-7 23 0,6 4-1430,7-36 572,0 1-1,0-1 0,1 0 0,-1 0 0,1 0 0,-1 1 1,1-1-1,0 0 0,2 3 0,7 4-9336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4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0 253 10602,'31'-30'8976,"1"0"-3914,6-5-2786,64-72-3559,-65 56 3362,-49 82-2135,1-1 1,2 2 0,2-1 0,0 1 0,-2 42 0,9-73-5,0-1 0,0 1 1,0 0-1,0 0 0,0 0 1,0 0-1,1 0 0,-1 0 1,0 0-1,0 0 0,1-1 0,-1 1 1,1 0-1,-1 0 0,1 0 1,-1-1-1,1 1 0,-1 0 1,1-1-1,0 1 0,-1 0 1,1-1-1,0 1 0,-1-1 1,1 1-1,0-1 0,0 1 1,0-1-1,0 1 0,1-1 1,0 1-385,0-1 0,0 0 1,0 0-1,0 0 0,0 0 1,0 0-1,0 0 0,0-1 1,0 1-1,0-1 1,0 1-1,0-1 0,3-1 1,15-13-6641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5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14 8264,'0'0'5295,"-9"12"-3143,7-9-2061,-45 70 4053,43-65-3572,0 0-1,0 0 1,1 0-1,1 0 1,-1 1 0,1-1-1,1 1 1,-1 0-1,1 14 1,1-21-538,0 0 0,0-1 0,0 1 0,1 0-1,-1 0 1,1-1 0,-1 1 0,1 0 0,-1-1 0,1 1 0,0-1 0,0 1 0,0-1 0,0 1 0,0-1 0,0 0 0,0 1 0,0-1 0,0 0 0,1 0 0,-1 0 0,3 2 0,-1-2 54,0 1 0,1-1 0,-1 0 0,0-1 0,0 1 0,0-1 0,0 1 0,1-1 0,-1 0-1,0 0 1,6-1 0,-3 0 25,0 0-1,0 0 1,0-1-1,0 1 1,0-1-1,-1-1 1,1 1-1,-1-1 1,1 0-1,-1 0 0,0-1 1,0 1-1,6-7 1,-7 4-21,0 0-1,0-1 1,0 1 0,-1-1 0,0 0-1,-1 0 1,1 0 0,-1-1 0,0 1-1,-1 0 1,0-1 0,0 1 0,-1-1-1,0 1 1,0-1 0,0 1 0,-3-9-1,3 13-156,-1-1 0,0 1-1,0 0 1,0 0 0,-1-1-1,1 1 1,-1 0 0,0 0-1,0 0 1,0 0 0,0 0-1,0 1 1,-1-1 0,1 1-1,-1 0 1,1-1-1,-1 1 1,0 0 0,0 0-1,0 1 1,0-1 0,0 1-1,-1-1 1,1 1 0,0 0-1,-1 0 1,1 1 0,-1-1-1,1 1 1,-1-1 0,1 1-1,-1 0 1,1 0 0,-1 1-1,1-1 1,-1 1 0,1 0-1,-4 1 1,5-1-80,-1-1 0,1 1 1,0 0-1,-1 0 0,1 0 0,0 1 0,0-1 0,0 0 1,0 1-1,0-1 0,0 1 0,0 0 0,1 0 0,-1 0 1,0 0-1,1 0 0,0 0 0,-1 0 0,1 0 0,0 1 1,0-1-1,0 0 0,1 1 0,-1-1 0,0 4 0,0-4-274,1 0 0,0 0 0,0 0 0,0 0 0,0 0 0,0 1 0,0-1 0,0 0 0,1 0 0,-1 0 0,1 0 0,-1 0 0,1 0 0,0 0 0,0 0 0,0 0 1,0 0-1,0 0 0,0 0 0,1-1 0,-1 1 0,1 0 0,-1-1 0,1 1 0,-1-1 0,1 0 0,0 0 0,0 1 0,2 0 0,21 8-6553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5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11 16400,'0'0'6053,"-8"-3"-4302,4 2-1685,1-1 0,-1 1 0,1 0 0,-1 0 0,1 0 0,-1 1 0,1-1 0,-1 1 0,0 0 0,1 0 0,-1 0 0,0 1 0,1-1-1,-1 1 1,1 0 0,-1 0 0,1 0 0,-1 0 0,1 1 0,-1-1 0,1 1 0,0 0 0,0 0 0,0 0 0,0 1 0,0-1 0,1 0 0,-1 1 0,1 0 0,0 0 0,-1 0-1,1 0 1,-1 3 0,-1-1 21,2-1 0,-1 1 0,0 0 0,1 0 0,0 0 0,0 0 0,1 1-1,-1-1 1,1 0 0,0 1 0,1-1 0,-1 1 0,1 5 0,0-9-53,1 0-1,-1 0 1,0 0 0,1 0 0,-1 0-1,1 0 1,0 0 0,-1 0 0,1-1 0,0 1-1,0 0 1,0 0 0,0-1 0,1 1 0,-1 0-1,0-1 1,1 1 0,-1-1 0,1 0-1,0 0 1,-1 1 0,1-1 0,0 0 0,-1 0-1,1 0 1,0-1 0,0 1 0,0 0-1,0-1 1,0 1 0,0-1 0,0 0 0,0 0-1,0 1 1,0-1 0,3-1 0,0 1 17,0-1 1,-1 1-1,1-1 1,-1-1-1,1 1 0,-1 0 1,1-1-1,-1 0 1,0 0-1,1-1 1,-1 1-1,-1-1 1,1 0-1,0 0 1,-1 0-1,1 0 0,-1 0 1,0-1-1,0 0 1,0 0-1,0 0 1,-1 0-1,0 0 1,0 0-1,0 0 1,0-1-1,-1 1 0,1-1 1,-1 0-1,0 1 1,-1-1-1,1 0 1,-1 1-1,0-1 1,-1-8-1,0 10-80,0 1 1,0 0-1,0-1 1,0 1-1,0 0 0,0 0 1,-1 0-1,0 0 0,1 0 1,-1 0-1,0 0 0,0 0 1,0 1-1,0-1 0,0 1 1,0-1-1,0 1 0,0 0 1,-1 0-1,1 0 1,-1 0-1,1 0 0,0 1 1,-1-1-1,0 1 0,1-1 1,-1 1-1,1 0 0,-4 0 1,4 0-146,-1-1-1,1 1 1,-1 0 0,1 0 0,-1 0 0,1 0 0,-1 0-1,1 0 1,0 1 0,-1-1 0,1 1 0,-1 0 0,1 0-1,0 0 1,0 0 0,-1 0 0,1 0 0,0 1 0,0-1-1,0 1 1,0-1 0,1 1 0,-1 0 0,0-1 0,1 1-1,-1 0 1,1 0 0,0 0 0,-1 1 0,1-1 0,-1 4-1,1 21-4252,1-25 3796,0-1 0,1 1 0,-1 0 0,1 0 0,-1 0 0,1-1 0,0 1 0,0 0 0,0-1 0,0 1 0,0-1 0,1 3 0,14 8-9566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5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 14125,'0'0'13373,"-8"10"-13181,-13 18-199,-2 0 289,1 2 0,2 0 0,-28 56 0,47-81-391,0-1-124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6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14 14221,'0'0'5061,"-8"-3"-2835,3 1-1963,2 1-150,1-1 1,-1 1 0,0 0-1,1 0 1,-1 1 0,0-1-1,0 0 1,0 1 0,0 0-1,1 0 1,-1 0 0,0 0-1,0 0 1,0 0 0,0 1-1,1-1 1,-1 1 0,0 0-1,0 0 1,1 0 0,-1 0-1,1 0 1,-1 1 0,1-1-1,-1 1 1,-3 3-1,-1 3 155,4-6-145,1 0 0,0 1 0,-1-1 0,1 1 0,0-1 0,1 1 0,-1-1 0,0 1 0,1 0 0,-1 0 0,1 0 1,0 0-1,0 0 0,0 0 0,1 0 0,-1 1 0,0 4 0,2-7-98,1 0 0,-1 0 0,0 0 1,1 0-1,-1 0 0,1-1 0,-1 1 0,1 0 1,-1-1-1,1 1 0,-1-1 0,1 1 0,0-1 1,-1 0-1,1 0 0,0 1 0,-1-1 0,1 0 1,0-1-1,2 1 0,43-3 129,-42 1-143,0 0 0,0 0 0,0 0 0,0 0 0,-1-1 0,1 0 0,7-6 0,-10 8-3,0 0-1,0-1 1,-1 1 0,1-1 0,-1 0 0,1 0 0,-1 1 0,1-1 0,-1 0 0,0 0 0,0 0 0,0 0 0,0-1-1,0 1 1,-1 0 0,1 0 0,-1 0 0,1-1 0,-1 1 0,0 0 0,0-4 0,0 6-24,-1-1 1,1 0 0,-1 1 0,1-1-1,-1 1 1,1-1 0,-1 1-1,1 0 1,-1-1 0,0 1 0,1 0-1,-1-1 1,0 1 0,1 0-1,-1 0 1,0-1 0,1 1 0,-1 0-1,0 0 1,1 0 0,-1 0-1,0 0 1,0 0 0,1 0 0,-1 0-1,0 0 1,1 0 0,-1 1-1,0-1 1,1 0 0,-1 0 0,0 1-1,1-1 1,-1 0 0,0 1-1,-26 11-912,19-6 692,2 0 0,-1 0 0,1 1 0,0 0 0,0 0 0,1 0 0,0 1 0,0 0 0,-5 12 0,7-14-356,0 1-1,1 1 1,0-1 0,0 0 0,-1 10 0,3-13-376,-1 0 1,1 1-1,0-1 1,1 0-1,-1 0 1,1 0-1,0 1 1,0-1-1,3 8 1,8 5-5172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6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22 6694,'0'0'17900,"-6"9"-16555,1-3-1113,1-1-61,1-1-1,-1 0 0,1 1 0,0 0 1,1 0-1,-1 0 0,1 0 0,0 0 0,0 0 1,0 1-1,1-1 0,-1 9 0,2-13-146,1 0 0,-1-1 0,1 1-1,-1 0 1,1-1 0,0 1 0,0 0-1,-1-1 1,1 1 0,0-1 0,0 0-1,-1 1 1,1-1 0,0 0 0,0 1 0,0-1-1,0 0 1,0 0 0,0 0 0,-1 0-1,1 1 1,0-1 0,0-1 0,0 1 0,0 0-1,0 0 1,0 0 0,0 0 0,1-1-1,30-6 460,-27 5-498,-1-1 0,-1 0 0,1 1-1,0-1 1,-1 0 0,1-1 0,-1 1 0,0-1 0,0 1 0,0-1 0,-1 0-1,1 0 1,-1 0 0,0 0 0,0-1 0,0 1 0,-1 0 0,1-1 0,-1 0-1,0 1 1,-1-1 0,1 1 0,-1-7 0,0 10-177,0 1 1,0-1-1,-1 0 0,1 1 1,0-1-1,-1 0 1,1 0-1,-1 1 0,1-1 1,0 1-1,-1-1 0,1 1 1,-1-1-1,0 0 0,1 1 1,-1 0-1,1-1 1,-1 1-1,0-1 0,0 1 1,1 0-1,-1-1 0,0 1 1,1 0-1,-1 0 0,0 0 1,0-1-1,1 1 1,-1 0-1,0 0 0,0 0 1,0 0-1,1 0 0,-1 1 1,0-1-1,0 0 0,0 0 1,-2 0-753,-10 0-5249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8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87 12396,'-1'0'274,"1"0"1,-1 0 0,1 1-1,-1-1 1,1 0 0,-1 0-1,1 0 1,-1 0 0,1 0-1,-1 0 1,1 0 0,-1 0-1,1 0 1,-1-1-1,1 1 1,-1 0 0,1 0-1,-1 0 1,1-1 0,-1 1-1,1 0 1,-1 0 0,1-1-1,-1 1 1,1 0 0,0-1-1,-1 1 1,1 0 0,0-1-1,-1 1 1,1-1 0,0 1-1,-1-1 1,12-13 2282,30-11-1742,-34 22-663,1 0 0,-1 1 0,1 0-1,0 1 1,0 0 0,0 0-1,11 0 1,-17 1-154,0 0 0,-1 0 0,1 1 0,0-1 0,0 0 0,-1 1 0,1-1 0,0 1 0,0 0 0,-1-1 0,1 1 0,-1 0 0,1 0 0,-1 0 0,1 0 0,-1 0 0,0 0 0,1 1 0,-1-1 0,0 0 0,0 1 0,0-1 0,0 1 0,0-1 0,0 1 0,0 0 0,-1-1 0,1 1 0,0 0 0,-1-1 0,0 1 0,1 0 0,-1 0 0,0-1 0,0 1 0,0 0-1,0 2 1,-1 12 7,-1 1-1,0 0 1,-10 31-1,8-32-4,0 0-1,1 1 1,-3 32 0,6-48-1,0 0 0,0 0 0,0 0 0,0 1 0,0-1 0,0 0 1,0 0-1,0 0 0,1 0 0,-1 0 0,0 0 0,1 0 0,-1 1 1,1-1-1,-1 0 0,1 0 0,-1 0 0,1-1 0,0 1 0,-1 0 1,1 0-1,0 0 0,0 0 0,0-1 0,0 1 0,0 0 0,0-1 1,0 1-1,0-1 0,0 1 0,1 0 0,1-1 11,0 0-1,0 0 1,0 0 0,0 0-1,0 0 1,0-1 0,0 1-1,0-1 1,0 0 0,0 0-1,4-2 1,7-4 31,-1 0-1,0 0 1,23-19-1,-15 8-11,-1-1-1,29-34 1,-42 44-11,1 0-1,-2-1 1,1 0 0,-2 0 0,1-1 0,-1 0-1,-1 0 1,5-18 0,-8 29-22,-1-1 0,0 1 0,0 0 1,0 0-1,0 0 0,1 0 0,-1 0 0,0-1 0,0 1 1,0 0-1,0 0 0,0 0 0,0-1 0,1 1 0,-1 0 1,0 0-1,0 0 0,0-1 0,0 1 0,0 0 0,0 0 0,0 0 1,0-1-1,0 1 0,0 0 0,0 0 0,0-1 0,0 1 1,0 0-1,0 0 0,0 0 0,0-1 0,0 1 0,-1 0 1,1 0-1,0 0 0,0-1 0,0 1 0,0 0 0,0 0 0,0 0 1,-1 0-1,1-1 0,0 1 0,0 0 0,0 0 0,0 0 1,-1 0-1,1 0 0,0 0 0,0 0 0,0 0 0,-1-1 1,1 1-1,0 0 0,0 0 0,0 0 0,-1 0 0,1 0 0,0 0 1,0 0-1,-1 0 0,1 0 0,0 0 0,0 0 0,0 0 1,-1 1-1,-8 6-130,9-6 107,-5 6 72,0 1-1,1-1 1,0 1 0,0 1-1,1-1 1,0 0 0,0 1-1,1 0 1,1-1-1,-1 1 1,1 0 0,1 0-1,0 18 1,1-26-16,0 1-1,0-1 1,0 1 0,0 0 0,0-1 0,0 0 0,1 1-1,-1-1 1,0 0 0,1 0 0,-1 1 0,1-1 0,0 0-1,-1 0 1,1-1 0,0 1 0,-1 0 0,1-1-1,0 1 1,0-1 0,0 1 0,0-1 0,0 0 0,-1 0-1,1 0 1,0 0 0,0 0 0,0 0 0,0 0-1,2-1 1,3 0 66,-1 1-1,1-1 1,-1 0-1,1-1 1,-1 0-1,0 0 1,11-5-1,-6 0-58,-1 0 0,0-1 0,-1 0 0,15-16-1,-21 20-13,1 0-1,-1 0 0,0 0 0,0 0 0,-1-1 0,1 0 0,-1 1 1,0-1-1,0 0 0,-1 0 0,1 0 0,-1 0 0,1-10 1,-2 15-20,0-1 0,0 1 1,0 0-1,0 0 0,0 0 1,-1-1-1,1 1 0,0 0 1,0 0-1,0 0 0,0 0 1,0-1-1,0 1 0,-1 0 1,1 0-1,0 0 0,0 0 1,0 0-1,-1 0 0,1-1 1,0 1-1,0 0 0,0 0 1,-1 0-1,1 0 1,0 0-1,0 0 0,0 0 1,-1 0-1,1 0 0,0 0 1,0 0-1,-1 0 0,1 0 1,0 0-1,0 0 0,0 0 1,-1 0-1,1 0 0,0 1 1,0-1-1,0 0 0,-1 0 1,1 0-1,0 0 0,0 0 1,0 0-1,0 1 0,0-1 1,-1 0-1,1 0 0,0 0 1,0 0-1,0 1 1,0-1-1,0 0 0,-11 11 51,10-9-41,1-1 0,-1 0-1,1 0 1,-1 1 0,1-1-1,0 0 1,0 0 0,0 1-1,-1-1 1,1 0 0,0 1-1,1-1 1,-1 0-1,0 1 1,0-1 0,1 2-1,-1-3-2,1 1-1,-1-1 1,0 0 0,1 0-1,-1 0 1,1 0-1,-1 1 1,1-1-1,-1 0 1,0 0-1,1 0 1,-1 0-1,1 0 1,-1 0-1,1 0 1,-1 0-1,0 0 1,1 0-1,-1 0 1,1 0-1,-1 0 1,1 0-1,-1-1 1,0 1 0,1 0-1,-1 0 1,0 0-1,1-1 1,-1 1-1,1-1 1,3-1 15,-1 0 0,1-1 0,-1 0 0,0 0-1,0 0 1,0 0 0,0-1 0,4-5 0,-5 4-21,0 1 0,1-1-1,-2 0 1,1 0 0,-1 0-1,1 0 1,-1 0 0,-1-1-1,1-8 1,-1 14-104,6 48-268,-7-22 444,0-8-11,1 1 1,4 33 0,-4-49-60,0 1-1,1-1 1,-1 0-1,1 0 1,0 0 0,0 0-1,0 0 1,1-1-1,-1 1 1,1 0 0,-1 0-1,1-1 1,0 1-1,0-1 1,0 0 0,0 1-1,0-1 1,1 0-1,-1 0 1,1-1-1,-1 1 1,1 0 0,4 1-1,-6-2 2,1-1 0,0 1-1,0-1 1,-1 0 0,1 0 0,0 0-1,0 1 1,0-2 0,-1 1-1,1 0 1,0 0 0,0 0 0,0-1-1,-1 1 1,1-1 0,0 0-1,-1 1 1,1-1 0,0 0 0,-1 0-1,1 0 1,-1 0 0,1 0-1,-1 0 1,1-2 0,8-11-2554,-5-3-3770,-5 3-1813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3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18828,'13'4'2361,"10"2"-1313,-5-1-448,12 0 2168,2 0-1447,7 1-817,2 0-288,-1-2-80,-1-2-104,-5-2-88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9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5541,'0'3'13971,"-2"16"-6901,0 11-4562,-5 107-2013,13-126-1439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39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11499,'0'0'15471,"0"2"-17393,4 8-769,0-3-3715,2 0-4933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40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147 112 14318,'0'0'11968,"-9"0"-11530,3 0-423,0 0 0,0 1 0,1 0 0,-1 0-1,0 1 1,1-1 0,-1 1 0,1 0 0,0 1 0,-1-1 0,1 1 0,0 0 0,1 0 0,-1 1 0,0-1-1,1 1 1,0 0 0,0 0 0,0 1 0,0-1 0,1 1 0,0 0 0,-4 7 0,-8 27 574,15-38-577,-1 0 1,1-1 0,-1 1-1,1 0 1,0 0 0,0-1-1,-1 1 1,1 0 0,0 0-1,0 0 1,0 0 0,0-1-1,0 1 1,0 0 0,0 0-1,0 0 1,0 0 0,0-1-1,0 1 1,0 0 0,1 0-1,-1 0 1,0 0 0,1-1-1,-1 1 1,1 0 0,-1-1-1,0 1 1,1 0 0,0-1-1,-1 1 1,1 0 0,-1-1-1,1 1 1,0-1 0,-1 1-1,1-1 1,0 1 0,0-1-1,-1 0 1,2 1 0,6-2 30,0 0 0,0-1 0,0 0 0,-1 0 0,1-1 0,-1 0 0,1 0 0,-1 0 0,0-1 0,0 0 0,-1-1 0,1 0 0,-1 0 1,0 0-1,0-1 0,-1 1 0,1-2 0,4-6 0,10-13 131,-2 0 1,-1-1-1,17-35 1,-21 29-191,-14 31-183,-9 19 77,1-4 161,2 2-1,0-1 0,0 1 0,1 0 1,1 1-1,1-1 0,0 1 1,1 0-1,1 0 0,0 0 0,1 18 1,1-32-34,0 0-1,0 0 1,1 0 0,-1 0 0,1 0 0,-1 0 0,1 0 0,0 0 0,0 0 0,0 0 0,0 0 0,0 0 0,0-1 0,0 1 0,1 0 0,-1-1 0,1 1 0,-1-1 0,1 0 0,0 1-1,-1-1 1,1 0 0,0 0 0,0 0 0,0 0 0,0 0 0,0-1 0,0 1 0,0-1 0,0 1 0,0-1 0,0 1 0,0-1 0,0 0 0,0 0 0,4-1 0,-2 1 4,1 0-1,-1-1 1,1 0 0,-1 0 0,0 0 0,1 0 0,-1-1 0,0 0 0,0 0 0,0 0 0,0 0 0,0-1-1,0 1 1,-1-1 0,7-6 0,-6 4 0,0 0 0,0 0-1,0 0 1,-1 0 0,0-1 0,0 1-1,-1-1 1,1 0 0,-1 1 0,2-13-1,-4 17-13,0 1 0,0 0-1,0 0 1,0 0 0,0-1-1,0 1 1,0 0 0,0 0-1,0 0 1,0-1-1,0 1 1,0 0 0,0 0-1,0 0 1,-1 0 0,1-1-1,0 1 1,0 0 0,0 0-1,0 0 1,0 0 0,-1 0-1,1-1 1,0 1 0,0 0-1,0 0 1,0 0 0,-1 0-1,1 0 1,0 0-1,0 0 1,0 0 0,-1 0-1,1 0 1,0 0 0,0 0-1,-1 0 1,1 0 0,0 0-1,0 0 1,0 0 0,-1 0-1,1 0 1,0 0 0,0 0-1,0 0 1,-1 0 0,1 0-1,0 0 1,0 1-1,0-1 1,0 0 0,-1 0-1,1 0 1,0 0 0,0 0-1,0 1 1,0-1 0,0 0-1,-1 0 1,-8 8-42,8-7 44,0 1 0,0 0 0,0 0 1,0 0-1,0 0 0,0 0 1,0 0-1,1 0 0,-1 0 0,1 0 1,-1 0-1,1 0 0,0 0 1,0 0-1,0 0 0,0 0 0,0 0 1,1 0-1,-1 0 0,1 0 1,-1 0-1,2 4 0,0-4-4,0 1-1,0 0 1,0 0-1,0-1 1,0 1-1,1-1 1,-1 0 0,1 1-1,0-1 1,0-1-1,-1 1 1,7 3-1,-2-2 0,0 0 0,1-1-1,-1 1 1,0-1 0,1-1 0,-1 0-1,1 0 1,-1 0 0,1-1 0,-1 0-1,1 0 1,10-2 0,-16 0 45,0 1 1,0-1 0,-1 1 0,1-1 0,-1 0-1,1 0 1,-1 0 0,0 0 0,0 1 0,0-2-1,0 1 1,0 0 0,0 0 0,0 0 0,-1 0-1,1-1 1,-1 1 0,0 0 0,1 0 0,-1-1-1,0 1 1,0 0 0,-1-4 0,1 0 7,0 0 0,0 0 0,-1 0 0,1 0 0,-2 0 1,1 0-1,-1 0 0,-2-7 0,2 10-131,-1 0 0,1 0 0,-1 0 0,0 0 0,0 0-1,0 0 1,-5-3 0,22 5-7638,4 1 2124,5 0-1938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40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3 10346,'0'0'9422,"-11"0"-6956,-5-1-1794,-1 0-289,0 0 0,0 1 1,-23 4-1,39-4-374,0 0-1,0 0 1,0 0 0,0 0-1,0 0 1,0 1 0,-1-1-1,1 0 1,0 1-1,0-1 1,0 1 0,0-1-1,0 1 1,1-1 0,-1 1-1,0 0 1,0-1-1,0 1 1,0 0 0,1 0-1,-1 0 1,0 0 0,1 0-1,-1 0 1,1 0-1,-1 0 1,1 0 0,-1 2-1,1-2-6,1 0 0,-1 0 0,1 0 0,-1 0 0,1 0 0,0-1 0,-1 1 0,1 0 0,0 0 0,0 0 0,-1-1 0,1 1 0,0 0 0,0-1 0,0 1 0,0-1 0,0 1 0,0-1 0,0 1 0,0-1 0,0 0 0,0 1 0,1-1 0,-1 0 0,0 0 0,0 0 0,0 0 0,0 0 0,2 0 0,25 1-111,-16-1-32,-1 0-1,1 1 0,-1 1 0,0 0 0,0 0 0,1 1 0,19 8 0,-30-11 152,0 1 0,0-1 0,-1 0 0,1 1 0,0-1-1,-1 1 1,1-1 0,0 1 0,-1-1 0,1 1 0,-1-1 0,1 1 0,-1 0 0,1-1 0,-1 1 0,1 0 0,-1-1-1,0 1 1,1 0 0,-1 0 0,0-1 0,0 1 0,0 0 0,1 0 0,-1 0 0,0-1 0,0 1 0,0 2 0,-15 20 1060,-33 13 687,46-34-1760,-16 11 155,-22 14 341,17-19-4234,26-20-7224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41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11147,'0'0'10516,"3"8"-9363,1 13-709,-1-1 0,-1 1 0,-1 0 0,-1 0-1,0-1 1,-5 26 0,-24 168 4355,44-278-5506,38-96 0,-50 153 558,0 0 1,0 1-1,0-1 1,1 1-1,0 0 1,0 0-1,0 0 1,11-10 0,-12 13 94,-1 1 1,1 0 0,0 0-1,0 0 1,0 1 0,0-1-1,0 1 1,1 0 0,-1-1-1,0 1 1,1 1 0,-1-1 0,1 0-1,-1 1 1,1 0 0,-1 0-1,1 0 1,-1 0 0,1 0-1,5 2 1,-8-2 61,0 1 0,1-1 0,-1 0 1,0 1-1,0-1 0,0 1 0,0-1 0,0 1 0,0-1 0,0 1 0,0 0 1,0-1-1,0 1 0,0 0 0,0 0 0,0 0 0,-1 0 0,1 0 0,0 0 0,-1 0 1,1 0-1,0 0 0,-1 0 0,1 0 0,-1 0 0,0 0 0,1 0 0,-1 1 1,0-1-1,0 0 0,0 0 0,0 0 0,0 1 0,0-1 0,0 0 0,0 0 1,0 0-1,-1 1 0,1-1 0,0 0 0,-1 0 0,0 2 0,-1 1 124,1 0 0,-1-1 0,0 1 0,0-1 0,0 1 0,-1-1 0,1 0 0,-1 0 0,0 0 0,0 0 0,-4 4 0,2-5-104,1 1 0,-1-1 0,1 1 0,-1-1 0,0 0 0,0-1 0,0 1 0,0-1 1,0 0-1,0-1 0,0 1 0,0-1 0,-1 0 0,-5 0 0,10-1-371,1 1 0,-1-1 0,0 1 0,0-1 0,0 1 1,0-1-1,0 0 0,1 0 0,-1 1 0,0-1 0,1 0 0,-1 0 0,0 0 0,1 0 0,-1 0 0,1 0 0,-1 0 0,1 0 0,0 0 0,-1 0 0,1 0 0,0 0 0,0 0 0,0 0 0,0 0 0,0 0 0,0 0 0,0 0 0,0 0 0,0 0 0,1-1 0,-1 1-4,0-16-8024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41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6182,'0'0'18834,"17"60"-17489,-23-39-192,1-2-224,-1 1-417,0-3-127,6-3-257,0-3-128,0-3 64,0-2-512,0-3-1795,12-3-7430,-5-9-833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41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19 228 13036,'0'0'6177,"10"6"-4709,0-2-1121,1 1-1,0-2 1,0 1 0,0-2 0,1 1-1,11 0 1,-20-3-243,0 1-1,0-1 0,0 0 1,0-1-1,0 1 1,0 0-1,-1-1 0,1 0 1,0 1-1,0-1 0,0 0 1,-1 0-1,1-1 1,4-2-1,-5 2-40,-1 1 0,0-1 0,1 0 1,-1 0-1,0 0 0,0 1 0,0-1 0,0-1 0,0 1 0,-1 0 0,1 0 1,0 0-1,-1 0 0,0 0 0,1-1 0,-1 1 0,0 0 0,0 0 0,-1 0 1,1-1-1,0 1 0,-1 0 0,0-3 0,0 3-64,1 0 0,-1 0-1,0-1 1,0 1 0,0 0 0,0 1-1,-1-1 1,1 0 0,0 0 0,-1 0-1,1 1 1,-1-1 0,0 1 0,1-1-1,-1 1 1,0 0 0,0 0 0,0-1-1,0 1 1,0 1 0,0-1 0,0 0-1,0 0 1,-1 1 0,1-1 0,0 1-1,0 0 1,-1 0 0,1 0 0,-2 0-1,-1 0-7,0 0-1,1 0 0,-1 0 0,1 1 0,-1-1 1,1 1-1,-1 1 0,1-1 0,0 1 0,0-1 0,-1 1 1,1 0-1,-7 6 0,5-3 134,1 0 1,0 1-1,0 0 1,1 0-1,0 1 1,0-1-1,0 1 1,1 0-1,0 0 1,-4 14-1,6-19-107,1 0 0,-1 0-1,1 0 1,-1 0 0,1 0-1,0 0 1,0 0 0,0 0-1,0 0 1,0 0 0,1 0-1,-1 0 1,0 0 0,1 0-1,0 0 1,-1 0 0,1 0-1,0 0 1,0-1 0,0 1-1,0 0 1,0-1 0,1 1-1,-1 0 1,0-1 0,1 0-1,-1 1 1,1-1 0,-1 0-1,1 0 1,0 0 0,-1 0-1,1 0 1,0 0 0,0 0-1,0 0 1,0-1 0,0 1-1,0-1 1,0 0 0,0 1-1,0-1 1,0 0 0,3-1-1,-3 2-62,28-3-2399,-12-10-2521,-2-7-3138</inkml:trace>
  <inkml:trace contextRef="#ctx0" brushRef="#br0" timeOffset="1">62 0 13965,'0'0'9834,"21"50"-22006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42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52 14574,'0'0'8867,"-10"-2"-8750,10 2-116,-45-3 41,43 2-23,0 1 1,0 1-1,0-1 1,0 0-1,0 0 1,0 1-1,0-1 0,0 1 1,0 0-1,0-1 1,0 1-1,1 0 1,-1 0-1,0 0 1,0 0-1,1 1 1,-1-1-1,1 0 0,-1 1 1,1-1-1,-1 1 1,1-1-1,0 1 1,0 0-1,0 0 1,0-1-1,-1 4 1,2-5-17,0 0 1,-1 1 0,1-1 0,0 0-1,0 0 1,0 0 0,0 0 0,0 1 0,0-1-1,0 0 1,-1 0 0,1 0 0,0 1-1,0-1 1,0 0 0,0 0 0,0 1 0,0-1-1,0 0 1,0 0 0,0 0 0,0 1-1,0-1 1,0 0 0,0 0 0,1 0 0,-1 1-1,0-1 1,0 0 0,0 0 0,0 0 0,0 1-1,0-1 1,0 0 0,1 0 0,-1 0-1,0 0 1,0 1 0,0-1 0,0 0 0,1 0-1,-1 0 1,0 0 0,0 0 0,0 0-1,1 0 1,-1 1 0,0-1 0,12-7 67,11-13-189,-10 3-169,-1 4-1185,-11 14 1475,0 0 0,-1 0 0,1 0 0,-1 1 0,1-1 0,-1 0 0,0 0 0,1 0 0,-1 0 0,0 0 0,0 0 0,0 1 0,0-1 0,0 0-1,0 0 1,0 0 0,0 0 0,-1 2 0,3 21 709,1 0-1,1 0 1,9 34-1,-8-43-627,0 0 0,-2 1 0,0-1 0,-1 1 0,0-1 0,-1 1 0,-1 0 0,0 0-1,-1-1 1,-6 27 0,5-37 42,0-1 0,0 1 0,0-1 0,-1 1 0,0-1 0,0 0 1,0 0-1,0 0 0,-1 0 0,1 0 0,-9 5 0,11-8-94,0 0 0,-1 0 0,1 0 0,-1 0 0,1 0 0,-1-1 1,1 1-1,-1 0 0,1-1 0,-1 1 0,0-1 0,1 0 0,-1 0 0,0 1 1,0-1-1,1 0 0,-1 0 0,0 0 0,1-1 0,-1 1 0,0 0 0,1-1 1,-1 1-1,0-1 0,1 1 0,-1-1 0,1 0 0,-1 0 0,1 0 0,-1 0 1,1 0-1,0 0 0,-1 0 0,1 0 0,0 0 0,0-1 0,0 1 0,-1-2 1,-3-5-167,0-1 1,1 1-1,0-1 1,0 0-1,1 0 1,0 0-1,1 0 1,0-1-1,0 1 1,1-1-1,1 1 1,-1-1 0,1 1-1,3-16 1,-3 22 119,1 0 0,1 0 0,-1 0 0,0 0 0,1 0 0,-1 0 0,1 1 0,0-1 0,0 0 0,0 1 0,0 0 0,1-1 0,-1 1 0,1 0 0,-1 0 0,1 0 0,0 0 0,0 1 0,5-3 0,68-24 73,-56 21-41,-2 1 144,0-1-1,-1-1 1,0-1 0,0 0 0,-1-1-1,0-1 1,-1 0 0,0-2 0,25-26-1,-39 38-162,1-1 0,-1 1 0,1-1 0,-1 0 0,0 0 0,0 0 0,0 1 0,0-1 0,0 0 0,0-1 0,0 1-1,-1 0 1,1 0 0,-1 0 0,1 0 0,-1 0 0,0-1 0,0-2 0,-1 4-3,1 0 0,0 0 1,-1-1-1,1 1 0,-1 0 0,0 0 1,1 0-1,-1 0 0,0 0 0,0 0 1,0 0-1,0 0 0,0 0 0,0 0 1,0 1-1,0-1 0,0 0 0,0 0 1,0 1-1,0-1 0,0 1 0,-3-1 1,1 0-3,0 0 0,-1 1 0,1-1 0,0 1 1,0 0-1,-1 0 0,1 0 0,0 0 0,0 1 1,-1 0-1,1-1 0,0 1 0,0 0 1,0 0-1,0 1 0,0-1 0,0 1 0,0-1 1,0 1-1,0 0 0,1 0 0,-1 0 1,-2 4-1,1-3-6,1 1 1,1 0-1,-1 0 0,0 0 1,1 0-1,0 0 0,0 1 1,0-1-1,1 1 1,-1-1-1,1 1 0,0-1 1,1 1-1,-1 0 0,1 0 1,0 6-1,0-9-38,1 1 0,-1 0 1,1 0-1,0-1 0,0 1 0,0 0 0,1-1 0,-1 0 0,1 1 0,-1-1 0,1 0 1,0 1-1,-1-1 0,1 0 0,1 0 0,-1-1 0,0 1 0,0 0 0,1-1 1,-1 1-1,0-1 0,1 0 0,0 1 0,-1-2 0,1 1 0,0 0 0,-1 0 0,4 0 1,24 3-3747,2-4-2647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43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16912,'0'0'9102,"-3"12"-8664,-6 21-44,-3 11 603,1 1 0,3 0 0,-3 47 1,11-91-985,0 1 1,0-1-1,0 0 1,0 0-1,0 1 1,1-1-1,-1 0 1,0 0 0,1 1-1,-1-1 1,1 0-1,0 0 1,-1 0-1,1 0 1,0 0 0,0 0-1,-1 0 1,1 0-1,0 0 1,0 0-1,0 0 1,0 0-1,0 0 1,1-1 0,-1 1-1,2 0 1,2 1 6,-1-1 1,0 0-1,1 0 1,-1 0-1,1-1 1,0 0-1,-1 0 0,6 0 1,8-2-65,-1-1 0,1 0-1,20-7 1,-28 6-31,-6 2 37,1 0 0,-1 0 0,0 1-1,1 0 1,-1-1 0,1 1 0,-1 1-1,1-1 1,0 1 0,-1 0 0,8 0-1,-11 1 26,0 0 0,-1 0 1,1 0-1,0 0 0,0 1 0,-1-1 0,1 0 0,0 0 0,-1 1 0,1-1 0,-1 0 0,0 1 0,1-1 0,-1 0 0,0 1 0,0 1 0,0-2 16,0 0 0,0 0 0,0 0-1,0 0 1,0 0 0,0 0 0,1 0-1,-1 0 1,0 0 0,0 0 0,1 0 0,-1 0-1,1 0 1,-1 0 0,1 0 0,-1 0-1,1 0 1,0 0 0,-1 0 0,1-1 0,0 1-1,0 0 1,0-1 0,0 1 0,-1 0-1,1-1 1,0 1 0,0-1 0,0 1-1,0-1 1,0 0 0,0 1 0,0-1 0,0 0-1,0 0 1,2 0 0,15 0-556,0-1 0,0 0 0,0-2 0,0 0 0,30-10 0,32-6-3395,-79 18 3973,0 1 0,-1 0 0,1 0 0,0-1 0,-1 1 0,1 0 0,0 0 0,0 0 0,-1 0 0,1 0 0,0 0 0,0 0 0,-1 0 0,1 0 0,0 0 0,0 0 0,-1 0 0,1 1 0,0-1 0,-1 0 0,1 0 0,0 1 0,-1-1 0,1 0 0,0 1 0,-1-1 0,1 1 0,-1-1 0,1 1 0,-1-1 0,1 1 0,-1 0 0,1-1-1,-1 1 1,0 0 0,1-1 0,-1 1 0,0 0 0,1-1 0,-1 1 0,0 0 0,0-1 0,1 2 0,-10 36 2414,1-10-2122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1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13837,'0'0'13762,"1"10"-13436,1 226 2822,-3-127-2522,1-98-960,1-14-3640,0-19-7151,-1 9 3475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5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25 17628,'4'-20'2119,"-8"15"-876,-6 9-611,-14 14-273,2 0 0,0 2 0,2 1 0,0 0 0,-23 33 0,25-30-215,1 0-1,-17 32 1,30-48-134,0 1 1,0-1-1,0 1 0,2-1 1,-1 1-1,1 0 0,0 0 0,1 0 1,0 0-1,0 0 0,1 14 1,0-21-16,1 0 0,-1 0 0,1 0 0,-1 0 0,1 0 1,-1 0-1,1 0 0,0 0 0,0 0 0,0 0 1,0 0-1,1 0 0,-1-1 0,0 1 0,1 0 0,-1-1 1,1 1-1,0-1 0,-1 0 0,4 2 0,-2-1 0,1-1 0,0 0-1,-1 1 1,1-2 0,0 1-1,0 0 1,0-1-1,-1 1 1,1-1 0,7-1-1,2 0 38,1-2 0,-1 1-1,1-2 1,-1 0-1,18-8 1,-10 3 210,0-2 0,-1 0 1,-1-1-1,1 0 0,-2-2 1,0 0-1,-1-1 0,0-1 0,-1-1 1,-1 0-1,22-33 0,-33 44-122,-1-1-1,0 1 0,-1 0 1,1-1-1,-1 1 0,-1-1 1,1 0-1,-1 0 0,0 1 1,0-1-1,-1 0 1,0 0-1,0 0 0,-3-12 1,2 15-94,0 1 1,0-1-1,0 0 0,0 1 1,-1 0-1,0-1 1,0 1-1,0 0 0,0 0 1,0 0-1,-1 0 1,1 0-1,-1 0 0,0 1 1,1-1-1,-1 1 1,-1 0-1,1 0 1,0 0-1,0 0 0,-1 1 1,1-1-1,-1 1 1,1 0-1,-1 0 0,0 0 1,1 0-1,-5 0 1,2 1-97,0 0 1,1 0-1,-1 1 0,0-1 1,0 1-1,1 0 1,-1 1-1,0-1 1,1 1-1,-1 1 0,1-1 1,0 1-1,0-1 1,0 1-1,0 1 1,0-1-1,1 1 0,-8 8 1,7-7-114,0 0 0,0 1 0,1 0 0,0 0 0,0 0 0,0 1 0,1-1-1,0 1 1,0 0 0,1 0 0,0 0 0,0 0 0,0 0 0,0 13 0,4 7-520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2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11435,'0'0'17659,"10"-7"-17141,-2 2-456,-1 0 0,1 1 0,-1 0 0,1 1 0,1-1 0,-1 2 0,0-1 0,1 1 0,-1 0 0,1 1 0,-1 0 0,12 0 0,27 2-401,-7 0 752,54-6-1,-30-9-2106,-54 10 630,0 1 0,0-2-1,-1 0 1,12-7 0,-11 4-3441,-4-1-2195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3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340 49 6854,'0'0'7987,"8"-4"-5617,0 1-1456,24-13 681,-12-3 6114,-22 18-7529,0 0 1,-1 0 0,1 0-1,0 1 1,-1-1 0,1 0-1,-1 1 1,1 0 0,-1-1-1,1 1 1,-1 0 0,-2 1 0,-18-1-169,0 2 1,-1 0 0,1 2 0,0 0 0,-35 12 0,44-11-7,1 1-1,-1 0 1,1 0 0,0 2-1,1-1 1,-1 2-1,1 0 1,1 0-1,-20 21 1,30-29-6,-1 0 0,1 0 1,0 1-1,0-1 0,0 1 0,-1-1 1,1 1-1,1 0 0,-1-1 0,0 1 0,0 0 1,1-1-1,-1 1 0,1 0 0,-1 0 1,1 0-1,0-1 0,0 1 0,-1 0 0,1 0 1,1 3-1,0-3 0,0-1 0,0 1 0,0-1 0,0 0 0,0 0 0,0 1 0,0-1 0,0 0 0,1 0 0,-1 0 0,0 0 0,1 0 0,-1 0 1,1-1-1,-1 1 0,1 0 0,-1-1 0,1 1 0,1-1 0,12 3 0,-1-1-1,0 0 1,1-1 0,16-1 0,-24 0 0,9 0-1,-7 1-3,0-1-1,0 1 1,1-2-1,-1 0 1,0 0 0,0 0-1,0-1 1,0 0-1,0-1 1,0 0-1,0-1 1,10-5 0,-38 8 87,-13 7-108,-5 7 25,5-2 4,-59 29 0,84-37-7,0 1 0,0 0 1,1 1-1,-1 0 0,1 0 0,0 0 0,0 0 0,1 1 0,0 0 1,0 0-1,0 1 0,1-1 0,-7 15 0,10-19 0,0 1 1,0-1-1,0 1 0,0-1 0,0 1 1,1-1-1,-1 1 0,1-1 0,0 1 0,0 0 1,0-1-1,0 1 0,0-1 0,0 1 0,1 0 1,0-1-1,-1 1 0,1-1 0,0 1 1,0-1-1,0 0 0,3 4 0,-2-3 3,1 0 0,0-1 0,0 0 1,0 0-1,0 0 0,0 0 0,0 0 0,0-1 0,1 1 0,-1-1 0,1 0 0,-1 0 1,1 0-1,4 0 0,9 1 8,0-1-1,1 0 1,-1-2 0,0 0 0,32-6-1,44-20-1462,-34 2-4361,-30 8-1855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3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704 100 6278,'0'0'1687,"1"-8"293,1 0-1710,-1 4 148,0 0 0,0 0 0,-1 0 0,0 0-1,1 0 1,-1 0 0,-1-8 0,0 10-336,1 1 0,-1-1 1,0 1-1,0-1 1,1 0-1,-1 1 0,0 0 1,0-1-1,0 1 1,-1 0-1,1-1 0,0 1 1,0 0-1,-1 0 1,1 0-1,-1 0 1,1 0-1,-1 0 0,1 0 1,-1 1-1,0-1 1,1 1-1,-1-1 0,0 1 1,-2-1-1,-24-4 89,0 0-1,-1 2 0,0 2 1,0 0-1,0 2 1,1 1-1,-1 1 1,1 2-1,-1 0 0,1 2 1,1 2-1,-46 19 1,54-19-86,1 0 1,0 2-1,0 0 1,2 1-1,-1 1 1,1 1 0,1 0-1,0 1 1,-16 22-1,21-23-39,1 1-1,0 0 0,1 1 0,1 0 1,0 0-1,1 0 0,1 1 0,1 0 1,0 0-1,1 0 0,-1 27 0,3-25-55,1 0 0,0 1 0,1-1 0,2 0 0,-1 0 0,2-1 0,1 1 0,9 25 0,-11-36 112,1-1 0,0 1 0,1 0 0,0-1 0,0 0-1,0 0 1,1-1 0,0 1 0,0-1 0,1-1 0,0 1 0,0-1 0,0 0 0,0-1 0,1 1 0,0-2 0,0 1-1,0-1 1,0 0 0,15 3 0,4-2 307,-1-1 0,1-1-1,0-1 1,0-1 0,0-2-1,-1-1 1,1 0 0,-1-2 0,0-2-1,38-13 1,-13 0 309,0-2 1,-1-2-1,-2-2 0,50-36 1,-69 42-267,-1-1 0,-1-2 0,46-48 0,-65 61-426,0 0 0,0-1 0,-1 0-1,-1 0 1,0-1 0,5-12 0,-9 17-97,1 1 0,-2-1 0,1 0 0,-1 1 1,0-1-1,-1 0 0,1 0 0,-1 0 0,-1 0 0,1 0 0,-1 0 0,-2-8 1,0 8-290,0 1 0,0-1 1,0 1-1,-1 0 0,0-1 1,0 2-1,0-1 0,-1 0 1,0 1-1,0 0 1,-1 0-1,1 1 0,-13-8 1,3 2-1800,-1 1 0,-1 0 1,1 2-1,-24-8 0,10 6-4717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4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2597 8296,'12'-5'1329,"60"-28"-68,-1-4 1,89-63-1,134-113-529,-102 59 26,329-342 0,-103 69-735,32 35 851,214-93 3157,-393 323-1691,-146 91-1109,-104 56-353,-15 8-242,-16 8-303,7 0-479,1 1 0,-1-1 0,1 1 0,-1-1 0,1 1 0,0 0 0,0 0 1,0 0-1,0 0 0,0 0 0,0 1 0,-1 2 0,-15 15-6979,9-15 394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07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17 6758,'0'0'11841,"-5"12"-11633,-40 70 630,-2-1 0,-80 99 1,391-540-4139,-264 360 3310,0-1 0,0 1 0,0-1 0,1 0 0,-1 1-1,0-1 1,0 1 0,0-1 0,1 1 0,-1-1 0,0 1-1,1 0 1,-1-1 0,0 1 0,1-1 0,-1 1 0,1 0-1,-1-1 1,1 1 0,-1 0 0,1-1 0,-1 1 0,1 0-1,-1 0 1,1-1 0,-1 1 0,1 0 0,-1 0 0,1 0 0,-1 0-1,1 0 1,-1 0 0,2 0 0,-3 21 365,-16 41 416,17-60-717,-12 44 137,3 1-1,2-1 0,2 1 1,2 90-1,-1-119-1402,-5-24-322,-8-31-1038,9 8 1758,-30-99-1628,9 44 5285,31 89-2559,1-1 0,1 1 0,-1-1 0,1 1 0,0-1 0,0 0 1,0 0-1,0-1 0,0 1 0,1-1 0,0 0 0,0 0 0,0-1 0,0 1 0,0-1 0,8 2 0,-1 1-883,1-2 0,0 1 0,-1-2 0,1 1 0,0-2 0,24 0 0,-33-1 123,0-1 0,1 0 0,-1-1-1,0 1 1,1-1 0,-1 0 0,0 0 0,0 0 0,-1 0 0,1-1-1,0 1 1,-1-1 0,1 0 0,-1 0 0,0-1 0,0 1 0,3-5 0,14-19-3164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07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21 3908,'0'0'12913,"-3"10"-11509,0-2-1274,-7 24 653,1 1-1,2 0 1,1 1 0,1 0-1,0 46 1,5-79-779,0 1-1,0-1 0,0 1 1,0-1-1,0 1 0,1-1 1,-1 1-1,1-1 1,-1 0-1,1 1 0,-1-1 1,1 0-1,0 1 0,-1-1 1,1 0-1,0 0 1,0 0-1,0 0 0,0 0 1,0 0-1,0 0 0,0 0 1,0 0-1,1 0 1,-1 0-1,0-1 0,1 1 1,-1 0-1,0-1 0,1 1 1,-1-1-1,1 0 1,-1 1-1,0-1 0,1 0 1,-1 0-1,1 0 0,-1 0 1,1 0-1,-1 0 1,1-1-1,-1 1 0,0 0 1,1-1-1,-1 1 0,1-1 1,-1 1-1,2-2 1,4-1 18,0 0 0,0 0-1,0-1 1,-1 0 0,1 0 0,-1-1 0,0 1 0,5-7 0,6-8-65,-1-2 1,0 1-1,-2-2 0,-1 0 1,-1 0-1,0-1 0,-2-1 0,-1 0 1,10-38-1,-16 46-65,-3 19 62,-9 27 344,0-6-32,0-1-1,2 1 0,1 1 0,0 0 1,2-1-1,1 1 0,1 1 1,1-1-1,3 30 0,-1-51-552,0-1-1,0 1 1,0 0 0,1-1-1,-1 1 1,1-1-1,0 0 1,-1 0-1,6 6 1,-6-7-107,0-1 1,1 1 0,-1-1 0,1 1 0,-1-1-1,1 1 1,0-1 0,0 0 0,-1 0 0,1 0-1,0 0 1,0 0 0,0 0 0,0-1-1,0 1 1,1 0 0,-1-1 0,2 1 0,7-1-11234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09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47 9289,'0'0'14744,"-10"-6"-14674,-34-17-76,42 23 5,0 0 0,0 0 0,1 0-1,-1 0 1,0 1 0,0-1-1,1 0 1,-1 1 0,0-1 0,0 1-1,1 0 1,-1-1 0,1 1-1,-1 0 1,0 0 0,1 0 0,0 0-1,-1 0 1,1 1 0,0-1-1,-1 0 1,1 1 0,0-1 0,0 0-1,0 1 1,0 0 0,0-1-1,0 4 1,-1-2-2,0 0 0,0 0 0,1 1 1,0-1-1,0 0 0,0 1 0,0-1 0,0 1 0,1 0 0,-1-1 0,1 1 1,0 5-1,1-8 5,0 0 0,0 0-1,0 0 1,0-1 0,0 1 0,-1 0 0,1-1 0,1 1 0,-1 0 0,0-1 0,0 1 0,0-1 0,0 0 0,0 1-1,0-1 1,0 0 0,1 0 0,-1 0 0,0 0 0,0 0 0,0 0 0,1 0 0,-1 0 0,0 0 0,0 0-1,0-1 1,0 1 0,0 0 0,2-2 0,33-11 63,-20-1-21,11-7-246,-16 25-15,-5 18-64,-1 21 319,-2 1 0,-2 1-1,-6 50 1,2-67 152,-1-1-1,-2 0 1,0 0 0,-2 0-1,0-1 1,-16 31 0,23-55-155,1 0 0,-1-1 1,0 1-1,0 0 1,1-1-1,-1 1 0,0-1 1,0 1-1,-1-1 1,1 1-1,0-1 0,0 0 1,-1 1-1,1-1 1,-1 0-1,1 0 0,-1 0 1,1 0-1,-1-1 0,0 1 1,1 0-1,-1-1 1,0 1-1,0-1 0,1 1 1,-1-1-1,-4 0 1,4-1-22,0 1 1,0-2-1,0 1 1,0 0 0,0 0-1,0-1 1,0 1-1,0-1 1,1 1-1,-1-1 1,0 0 0,1 1-1,-1-1 1,1 0-1,0 0 1,0 0 0,0 0-1,0-1 1,0 1-1,-1-4 1,-1-1-18,0 0 0,1-1 0,0 1-1,0-1 1,1 0 0,0 0 0,0 1 0,1-1 0,0 0 0,1 0 0,-1 0-1,1 1 1,1-1 0,0 0 0,5-13 0,-2 10-27,1 0 0,0 0-1,1 1 1,0 0 0,0 1 0,1 0-1,1 0 1,-1 0 0,17-11 0,42-29-265,-32 25-6,39-34 1,-66 50 273,-1 1 1,1-1 0,-1 0 0,-1 0-1,0-1 1,0 1 0,0-2 0,-1 1-1,7-20 1,-11 28 28,0-1 1,-1 0-1,1 1 1,-1-1-1,0 1 1,1-1-1,-1 0 0,0 1 1,0-1-1,0 0 1,0 1-1,0-1 0,-1 0 1,1 1-1,0-1 1,-1 0-1,0-1 0,0 2-1,0 0-1,1 1 0,-1-1 0,1 0 1,-1 1-1,0-1 0,0 1 0,1-1 1,-1 1-1,0 0 0,0-1 0,0 1 1,1 0-1,-1-1 0,0 1 0,0 0 1,0 0-1,0 0 0,1 0 0,-1 0 1,0 0-1,0 0 0,-1 0 0,-2 1 5,1 0-1,-1 0 1,1 0 0,0 0-1,-1 0 1,1 1-1,0-1 1,0 1-1,0 0 1,0 0-1,0 0 1,0 1-1,1-1 1,-5 6 0,3-4 14,1 1 0,-1 0 1,1 0-1,1 1 1,-1-1-1,0 1 1,1-1-1,0 1 1,1 0-1,-1 0 1,1 0-1,0 0 1,1 0-1,-1 0 1,1 0-1,1 8 1,0-13-17,0 1 1,0-1-1,-1 1 1,1-1 0,0 0-1,1 0 1,-1 0 0,0 1-1,0-1 1,0 0-1,1 0 1,-1 0 0,0-1-1,1 1 1,-1 0 0,1 0-1,-1-1 1,1 1 0,-1-1-1,1 0 1,-1 1-1,1-1 1,0 0 0,-1 0-1,1 0 1,0 0 0,-1 0-1,1 0 1,1-1 0,49-6 111,13-21-50,-57 23-68,1 0 0,-1 1 0,1 0 0,0 1 0,0 0-1,1 0 1,-1 1 0,18-2 0,-26 4 5,0 1-1,0-1 1,0 1-1,0-1 1,0 1-1,0-1 1,-1 1-1,1 0 1,0-1-1,0 1 1,-1 0-1,1 0 1,0 0-1,-1 0 1,1 0-1,-1-1 1,1 1-1,-1 0 1,0 0-1,1 0 1,-1 0-1,0 0 1,0 0-1,1 0 1,-1 1-1,0-1 1,0 0-1,0 0 1,-1 1-1,1 42 401,0-34-214,0-9-176,0 0 0,0 0-1,0 0 1,0 0-1,0 0 1,0 0 0,0 0-1,0 0 1,1 0-1,-1 0 1,0 0 0,1 0-1,-1 0 1,1 0-1,-1 0 1,1 0 0,-1 0-1,1-1 1,0 1-1,-1 0 1,1 0 0,0-1-1,0 1 1,-1 0-1,1-1 1,0 1 0,0-1-1,0 1 1,0-1-1,2 1 1,0 0 1,0-1-1,0 0 1,1 0-1,-1 0 1,0 0-1,0 0 1,0-1-1,1 1 1,-1-1-1,4-1 1,10-5-15,0 0 0,27-16 0,-44 23 1,12-7-64,-7 3-39,1 1 0,0 0 1,0 0-1,0 0 0,0 0 1,0 1-1,0 0 0,1 1 0,-1-1 1,9 0-1,-14 5 103,-1-1 1,1 0-1,0 1 1,-1-1-1,1 1 1,-1-1-1,0 1 1,0-1-1,0 1 0,0-1 1,-1 4-1,2 14 270,0-20-263,0 1 1,0 0-1,0 0 1,0 0 0,1-1-1,-1 1 1,0 0-1,0-1 1,1 1 0,-1-1-1,0 1 1,1-1-1,-1 0 1,0 0 0,1 0-1,-1 0 1,0 0-1,1 0 1,-1 0 0,1 0-1,-1 0 1,0 0-1,1-1 1,0 0 0,35-8 36,4-14-99,-32 18-289,0 0 0,0 0 0,0 1 1,0 0-1,16-4 0,-24 9 244,-1 1 0,0-1 1,1 1-1,-1 0 0,0-1 0,0 1 0,0-1 0,0 1 1,0-1-1,0 1 0,0 0 0,-1-1 0,1 1 0,-1-1 1,1 1-1,-1-1 0,0 2 0,-11 15 245,-3 7-146,11-7-5617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09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44 12460,'0'2'461,"-1"1"1,0-1-1,1 0 0,-1 1 1,1-1-1,0 1 1,0-1-1,0 1 0,0-1 1,0 1-1,1-1 1,-1 1-1,1-1 0,-1 1 1,1-1-1,0 0 1,2 4-1,-1-5-410,1 1 1,-1-1-1,1 0 1,-1 0-1,1 0 1,0 0-1,0 0 1,-1-1-1,1 1 1,0-1-1,0 0 1,0 0-1,-1 0 0,1 0 1,3-1-1,-4 2-36,1-1 0,-1 0 0,0-1 1,1 1-1,-1 0 0,0-1 0,0 1 0,0-1 0,1 0 0,-1 0 0,0 1 0,0-2 0,0 1 0,0 0 0,0 0 0,-1 0 0,1-1 0,0 1 0,-1-1 0,1 0 0,0 1 0,-1-1 0,0 0 0,2-2 0,-1 0-14,-1 0 1,0 0-1,0 1 1,0-1-1,0 0 1,0 0-1,-1 0 1,0-1-1,0 1 1,0 0-1,0 0 1,-2-7-1,2 10-12,0 0 0,-1 0-1,1 0 1,-1 1 0,1-1-1,-1 0 1,1 0 0,-1 1-1,0-1 1,1 0 0,-1 1-1,0-1 1,1 1 0,-1-1-1,0 1 1,0-1 0,1 1-1,-1-1 1,0 1 0,0 0-1,0-1 1,0 1 0,0 0 0,0 0-1,1 0 1,-1 0 0,0 0-1,0 0 1,0 0 0,0 0-1,0 0 1,0 0 0,0 0-1,0 1 1,1-1 0,-1 0-1,0 0 1,0 1 0,0-1-1,0 1 1,1-1 0,-1 1-1,-1 0 1,-35 22 205,30-17-69,1 0 0,1 1-1,-1-1 1,1 1 0,0 0-1,0 1 1,1-1 0,0 1-1,1 0 1,0 0 0,0 0-1,0 0 1,1 1 0,0-1-1,1 1 1,-1 14 0,2-22-125,0 0 0,0 1 0,0-1 0,1 1 0,-1-1-1,0 1 1,1-1 0,-1 0 0,1 1 0,-1-1 0,1 0 0,0 1 0,0-1 0,-1 0 0,1 0 0,0 0 0,0 1 0,0-1 0,0 0 0,1-1 0,-1 1 0,0 0 0,3 1 0,-1 0 9,0-1-1,0-1 1,0 1-1,0 0 1,0-1-1,1 1 1,-1-1-1,0 0 0,0 0 1,6-1-1,0 0-21,1-1 0,0-1 0,-1 1-1,1-2 1,-1 1 0,13-8 0,25-21-419,-38 24 375,0 0 1,1 1-1,1 1 1,-1 0-1,1 0 1,19-7-1,-30 14 78,1-1-1,-1 1 1,1-1 0,-1 1-1,0-1 1,1 1 0,-1-1-1,0 1 1,1-1 0,-1 1-1,0-1 1,1 1-1,-1 0 1,0-1 0,0 1-1,0-1 1,0 1 0,0 0-1,0-1 1,0 1 0,0-1-1,0 1 1,0 0 0,0-1-1,0 1 1,0 0 0,0-1-1,0 1 1,-1-1-1,1 1 1,0-1 0,0 1-1,-2 1 1,-5 24 782,7-25-773,-1 0-1,0 0 0,1 0 1,-1 0-1,1 0 0,-1 0 1,1 1-1,0-1 0,-1 0 0,1 0 1,0 1-1,0-1 0,0 0 1,0 0-1,0 0 0,0 1 1,0-1-1,0 0 0,1 0 0,-1 1 1,0-1-1,1 0 0,-1 0 1,1 0-1,-1 0 0,1 0 1,0 0-1,-1 0 0,1 0 0,0 0 1,0 0-1,0 0 0,0 0 1,0 0-1,-1-1 0,2 1 1,-1 0-1,1 0 0,4 1-8,-1-1 0,0-1-1,1 1 1,-1-1 0,0 0 0,1 0-1,-1-1 1,7 0 0,0-2-90,0 0 0,-1-1 0,0 0 0,1-1 0,-1 0 0,-1-1 0,14-8 0,31-16-1381,-55 32 1504,1 0-1,-1 0 1,1 0 0,-1 0 0,0-1-1,0 1 1,0 0 0,0 0 0,0 0 0,0 0-1,0 0 1,-1-1 0,1 1 0,-1 0-1,0 2 1,-1 10 479,2-12-519,0-1-1,0 1 0,0-1 1,0 1-1,0-1 0,0 1 1,1-1-1,-1 1 0,1-1 1,-1 0-1,1 1 0,0-1 1,-1 1-1,1-1 0,0 0 1,0 0-1,0 0 0,0 1 1,0-1-1,0 0 0,0 0 1,0 0-1,1 0 0,-1-1 1,0 1-1,3 1 0,0-1-5,0 0-1,0 0 1,1 0-1,-1 0 1,0-1-1,0 0 1,0 0-1,1 0 1,7-1-1,1-2-179,0 1 0,-1-2 0,1 0 0,-1 0-1,23-12 1,32-32-549,-64 45 726,1 0 0,-1 0 0,0 0 0,0 0 0,0-1 0,0 1 0,-1-1 0,1 0 0,-1 0 1,0 0-1,0 0 0,-1 0 0,1 0 0,-1 0 0,2-8 0,-3 11 5,0 1 0,0 0 1,0-1-1,0 1 0,0-1 1,0 1-1,0-1 1,0 1-1,0-1 0,0 1 1,-1 0-1,1-1 0,0 1 1,0-1-1,0 1 1,-1 0-1,1-1 0,0 1 1,-1 0-1,1-1 0,0 1 1,-1 0-1,1-1 0,0 1 1,-1 0-1,1 0 1,0-1-1,-1 1 0,1 0 1,-1 0-1,1 0 0,-1 0 1,1-1-1,0 1 1,-2 0-1,-20 4 160,-17 18 264,36-19-367,0 0 1,0 0 0,0 1 0,0-1 0,0 1-1,1-1 1,0 1 0,0 0 0,0 0 0,0 0 0,0 0-1,1 1 1,0-1 0,0 0 0,0 1 0,0-1-1,1 0 1,0 1 0,0-1 0,0 1 0,0-1-1,1 1 1,-1-1 0,3 8 0,-1-8-35,0 0 0,1 1-1,-1-1 1,1 0 0,0 0 0,0 0 0,0-1 0,0 1-1,1-1 1,-1 0 0,1 0 0,0 0 0,0 0-1,0-1 1,0 1 0,1-1 0,-1 0 0,1-1 0,-1 1-1,1-1 1,0 1 0,7 0 0,-5-1-120,0 0 1,0 0-1,1-1 1,-1 1-1,0-2 0,0 1 1,14-3-1,-19 2-180,0 1 0,0-1-1,0 0 1,0 0-1,-1 0 1,1 0 0,0 0-1,0 0 1,-1-1 0,1 1-1,0-1 1,1-1-1,-2 0-424,1 1-1,-1 0 0,0-1 1,1 1-1,-1-1 0,-1 1 0,1-1 1,0 1-1,-1-1 0,1 1 1,0-6-1,-1-20-9183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0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0 641,'0'0'20915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1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270 0 16784,'0'0'5183,"-9"9"-4617,-41 38-241,3 3-1,2 1 0,-72 109 1,116-157-325,7-8 0,20-22-1,33-41-25,57-101-54,-116 169 70,0-1 0,0 1 0,1-1-1,-1 1 1,0-1 0,0 1 0,0-1 0,1 1 0,-1 0 0,0-1 0,0 1 0,1-1 0,-1 1 0,0 0 0,1-1 0,-1 1-1,1 0 1,-1 0 0,0-1 0,1 1 0,-1 0 0,1 0 0,-1-1 0,1 1 0,-1 0 0,1 0 0,-1 0 0,0 0 0,1 0-1,-1 0 1,1 0 0,-1 0 0,1 0 0,0 17-166,-12 28 268,0-16 146,2 0-1,1 1 1,1-1 0,1 2 0,2-1 0,1 0 0,1 1 0,3 31-1,-1-60-229,0-1 0,0 0 0,0 0 0,0 1 0,0-1-1,1 0 1,-1 0 0,1 1 0,-1-1 0,1 0 0,-1 0 0,1 0-1,0 0 1,-1 0 0,1 0 0,0 0 0,0 0 0,0 0-1,0 0 1,1 1 0,-1-2 0,-1 0-1,1 0 0,0 0 1,-1-1-1,1 1 0,-1 0 1,1 0-1,-1 0 1,1-1-1,-1 1 0,1 0 1,-1 0-1,1-1 0,-1 1 1,0 0-1,1-1 0,-1 1 1,1 0-1,-1-1 1,0 1-1,1-1 0,-1 1 1,0-1-1,0 1 0,1-1 1,-1 1-1,0-1 1,0 1-1,0-1 0,0 1 1,1-1-1,-1 1 0,0-1 1,0 1-1,0-1 1,0 0-1,0 1 0,0-1 1,-1 1-1,1-1 0,0 1 1,0-1-1,0 1 0,-1-2 1,1-21 101,-3-65-221,2 82 74,0 0 1,0 0-1,-1 0 1,0 0-1,0 0 1,0 0-1,-1 0 0,0 1 1,0-1-1,0 1 1,-7-8-1,10 12 34,-1 0 0,1 0-1,-1 1 1,0-1 0,1 0 0,-1 0 0,0 0-1,1 1 1,-1-1 0,0 0 0,0 1 0,1-1-1,-1 1 1,0-1 0,0 1 0,0-1 0,0 1-1,0 0 1,0-1 0,0 1 0,0 0 0,0 0-1,0 0 1,0 0 0,0 0 0,0 0 0,0 0-1,0 0 1,0 0 0,0 0 0,0 0 0,0 1-1,0-1 1,0 0 0,0 1 0,0-1 0,0 1-1,1-1 1,-1 1 0,0-1 0,-1 2 0,1 0-6,0-1 1,1 0 0,-1 1 0,1-1 0,-1 1 0,1-1 0,-1 1-1,1-1 1,0 1 0,0-1 0,0 1 0,0-1 0,0 1 0,0-1-1,0 1 1,1 0 0,-1-1 0,0 1 0,1-1 0,-1 0 0,1 1 0,0-1-1,-1 1 1,1-1 0,0 0 0,0 0 0,2 3 0,2 1 9,0-1 1,1 1-1,-1-1 0,1 0 1,0 0-1,0-1 1,1 0-1,-1 0 0,1 0 1,0-1-1,-1 0 1,1 0-1,11 1 0,-4-1 10,1 0 0,-1-1 0,1 0-1,-1-2 1,26-2 0,-34 1 12,-1 1 1,0-1 0,1 0-1,-1 0 1,0-1 0,0 1-1,-1-1 1,1 0-1,-1-1 1,1 1 0,-1-1-1,0 0 1,0 0 0,0 0-1,-1 0 1,0-1-1,0 1 1,0-1 0,0 0-1,3-8 1,-6 13-24,0 0 0,0 0-1,0 1 1,-1-1 0,1 0 0,0 0 0,0 0 0,0 0 0,0 0-1,0 0 1,-1 0 0,1 0 0,0 0 0,0 0 0,0 0 0,0 0-1,0 0 1,-1 0 0,1 0 0,0 0 0,0 0 0,0 0 0,0 0 0,0 0-1,-1 0 1,1 0 0,0 0 0,0 0 0,0 0 0,0 0 0,-1 0-1,1 0 1,0 0 0,0 0 0,0 0 0,0 0 0,0 0 0,0-1-1,0 1 1,-1 0 0,1 0 0,0 0 0,0 0 0,0 0 0,0 0-1,0-1 1,0 1 0,0 0 0,0 0 0,0 0 0,0 0 0,0-1-1,0 1 1,0 0 0,0 0 0,0 0 0,0 0 0,0 0 0,0-1-1,0 1 1,0 0 0,-10 7-94,-17 38 637,25-42-507,1-1-1,0 1 1,0-1-1,0 1 1,0 0 0,0-1-1,1 1 1,0 0-1,-1 0 1,1 0-1,0-1 1,0 1-1,0 0 1,1 0 0,-1 0-1,1-1 1,0 5-1,1-6-8,-1 0 0,0-1-1,1 1 1,-1 0 0,1 0 0,-1-1-1,1 1 1,0-1 0,-1 1 0,1-1-1,-1 1 1,1-1 0,0 0 0,-1 0-1,1 0 1,0 0 0,-1 0 0,1 0-1,0-1 1,2 0 0,36-8 474,-27 3-535,0-2 0,0 1-1,0-1 1,-1-1 0,0-1 0,-1 1 0,0-2-1,-1 1 1,17-23 0,-26 32-285,-3 11-129,-4 6 357,1-4-17,0-1 0,1 0-1,1 1 1,0 0 0,0 0-1,1 0 1,0 16 0,2-27-102,0 0 1,0 0-1,0 0 0,0 0 1,0 0-1,1 0 0,-1 0 1,0 0-1,1 0 1,-1-1-1,0 1 0,1 0 1,-1 0-1,1 0 0,0 0 1,-1-1-1,1 1 1,0 0-1,-1 0 0,1-1 1,0 1-1,0-1 0,0 1 1,-1-1-1,1 1 1,0-1-1,0 1 0,2-1 1,28 3-8331,-12-5 1142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5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19452,'-13'50'1681,"-1"3"-1217,1-2-176,7-6 488,3-7-408,3-15-784,2-10-1625,5-15 1761,6-16-320,4-17-256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1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13132,'0'0'7565,"-10"5"-5771,9-5-1747,-9 4 246,0 1-1,1 0 0,0 0 0,0 1 0,0 0 0,0 0 0,1 1 0,0 0 0,-12 15 0,21-22-309,-1 1 1,0 0 0,0 0-1,0-1 1,0 1-1,1 0 1,-1-1 0,0 1-1,1 0 1,-1-1-1,1 1 1,-1-1 0,0 1-1,1 0 1,-1-1-1,1 1 1,-1-1 0,1 0-1,0 1 1,-1-1-1,1 1 1,0-1 0,-1 0-1,1 1 1,0-1-1,-1 0 1,1 0 0,0 0-1,-1 1 1,1-1-1,0 0 1,0 0 0,33 9-588,-30-7 414,29 5-471,-25-6 465,0 0 0,0 1 0,0 0 0,0 0 0,0 1 0,0 0 0,0 0 0,-1 1 0,11 7 0,-18-11 226,1 1 1,-1-1-1,0 1 0,0-1 0,0 1 1,0-1-1,0 1 0,0-1 1,0 1-1,0-1 0,0 1 1,0-1-1,0 1 0,0-1 0,-1 1 1,1-1-1,0 1 0,0-1 1,0 1-1,-1-1 0,1 0 0,0 1 1,-1-1-1,1 1 0,0-1 1,-1 0-1,1 1 0,0-1 0,-1 0 1,1 1-1,-1-1 0,1 0 1,-1 0-1,1 1 0,-1-1 1,1 0-1,-1 0 0,1 0 0,-1 1 1,-23 9 1045,21-9-924,1 0-43,-5 3 50,-1-1 0,1 0 0,-1 0 0,1-1 0,-1 0 0,0 0 0,0-1 0,0 0 0,0 0 0,0-1 0,-10-1 1,18 1-352,-1-1 0,1 1 0,0-1 0,0 1 1,-1-1-1,1 0 0,0 1 0,0-1 0,0 1 1,0-1-1,0 0 0,0 1 0,0-1 0,0 1 1,0-1-1,0 0 0,0 1 0,0-1 1,0 1-1,0-1 0,0 0 0,1 1 0,-1-1 1,0 1-1,0-1 0,1 1 0,-1-1 0,0 1 1,1-1-1,-1 1 0,2-1 0,10-18-5137,6 3-549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2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2 13357,'0'0'2680,"-9"0"47,0 0-2144,-4-1 127,1 0-1,0 2 1,-1-1 0,-12 3-1,23-3-684,0 1 1,1-1-1,-1 0 0,0 1 0,0-1 0,0 1 0,0-1 0,1 1 1,-1 0-1,0 0 0,0-1 0,1 2 0,-1-1 0,1 0 0,-1 0 0,1 0 1,-1 1-1,1-1 0,0 0 0,0 1 0,-1-1 0,1 1 0,0 0 0,1-1 1,-1 1-1,0 0 0,0 0 0,1 0 0,-1-1 0,1 1 0,-1 0 1,1 0-1,0 0 0,0 0 0,0 0 0,0 3 0,3-2-33,0 0 0,1 0 0,-1 0 0,1 0 1,-1 0-1,1-1 0,0 1 0,0-1 0,0 0 0,0 0 0,1-1 0,6 3 0,8 4-145,-14-5-20,0-1 1,-1 1-1,1 1 1,-1-1-1,0 1 0,0-1 1,0 1-1,5 8 1,-8-11 187,0 0 1,-1 0-1,1 0 1,-1 0-1,1 0 1,-1 0 0,1 1-1,-1-1 1,0 0-1,1 0 1,-1 0-1,0 0 1,0 0 0,0 1-1,0-1 1,0 0-1,0 0 1,-1 0-1,1 0 1,0 0 0,0 1-1,-1-1 1,1 0-1,-1 0 1,1 0-1,-1 0 1,1 0 0,-1 0-1,0 0 1,1 0-1,-1 0 1,0-1-1,0 1 1,0 0-1,0 0 1,0-1 0,0 1-1,0 0 1,0-1-1,0 1 1,0-1-1,0 1 1,0-1 0,0 0-1,0 1 1,0-1-1,-2 0 1,-9 4 167,0-1 0,0-1 1,0 1-1,0-2 0,-23 1 1,35-3-573,-1 1 1,1-1-1,-1 1 1,1-1 0,-1 1-1,1-1 1,0 1-1,-1-1 1,1 1-1,0-1 1,-1 1 0,1-1-1,0 0 1,0 1-1,0-1 1,-1 0 0,1 1-1,0-1 1,0 0-1,0 1 1,0-1-1,0 1 1,0-1 0,0 0-1,1 1 1,-1-1-1,0 0 1,0 0 0,3-8-7374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3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12268,'0'0'8728,"-11"4"-7879,1-1-559,0 1 0,1 1 0,-1-1 0,1 1 0,0 1 1,-11 9-1,17-13-225,0 0 0,1 0-1,-1 0 1,1 1 0,0-1 0,-1 1 0,1 0 0,0-1 0,1 1 0,-1 0 0,0 0-1,1 0 1,-1 0 0,1 1 0,0-1 0,0 0 0,1 1 0,-1-1 0,1 0 0,-1 1 0,1-1-1,0 0 1,0 1 0,1-1 0,-1 1 0,1-1 0,-1 0 0,3 6 0,-1-7-21,-1 0 0,1 0 1,-1 0-1,1-1 0,0 1 0,0-1 1,0 1-1,0-1 0,0 1 0,0-1 1,1 0-1,-1 0 0,0 0 1,0 0-1,1-1 0,-1 1 0,1-1 1,-1 1-1,1-1 0,-1 0 1,1 0-1,-1 0 0,1 0 0,-1 0 1,4-1-1,2 0 25,0 0 0,0 0 0,0 0 0,0-1-1,0-1 1,10-3 0,34-29 72,-49 33-203,-1 0-1,1-1 0,-1 1 1,0 0-1,1-1 1,-1 1-1,0-1 0,-1 0 1,1 0-1,0 0 0,-1 0 1,1 0-1,-1 0 1,0 0-1,0 0 0,0-4 1,-1 7 47,0 0 0,0-1 0,-1 1 0,1 0 0,0-1 0,0 1 0,-1 0 1,1 0-1,0-1 0,0 1 0,-1 0 0,1 0 0,0 0 0,-1-1 0,1 1 0,0 0 1,-1 0-1,1 0 0,0 0 0,-1 0 0,1 0 0,-1-1 0,1 1 0,0 0 0,-1 0 0,1 0 1,0 0-1,-1 0 0,1 1 0,-1-1 0,1 0 0,0 0 0,-1 0 0,1 0 0,0 0 1,-1 0-1,1 1 0,0-1 0,-1 0 0,1 0 0,0 0 0,-1 1 0,1-1 0,0 0 0,0 0 1,-1 1-1,1 0 0,-18 10 57,14-7-13,0 1 0,1-1-1,-1 1 1,1-1 0,0 1-1,0 0 1,1 0 0,-1 1 0,1-1-1,-2 9 1,3-12-101,1-1 0,0 0 0,-1 1 0,1-1 1,0 1-1,0-1 0,0 0 0,0 1 0,0-1 0,1 1 0,-1-1 0,0 0 0,1 1 0,-1-1 0,1 0 0,-1 1 0,1-1 1,0 0-1,-1 0 0,1 1 0,0-1 0,0 0 0,0 0 0,0 0 0,0 0 0,0 0 0,0 0 0,0-1 0,0 1 1,0 0-1,1 0 0,-1-1 0,0 1 0,1-1 0,-1 1 0,0-1 0,1 1 0,-1-1 0,0 0 0,1 0 0,-1 0 0,1 0 1,-1 0-1,1 0 0,-1 0 0,2 0 0,6-1-1000,0 0 0,0-1 0,0 0 1,-1 0-1,1-1 0,0 0 0,-1 0 1,0-1-1,0 0 0,0 0 0,0-1 0,-1 0 1,1-1-1,-1 1 0,-1-1 0,1-1 0,-1 1 1,8-11-1,7-17 1059,-9-2 4930,-12 36-4773,0-1 0,0 1 0,1 0 0,-1 0 0,0 0 0,0-1 1,0 1-1,0 0 0,0 0 0,0 0 0,0-1 0,0 1 0,0 0 0,0 0 0,0 0 0,0-1 1,0 1-1,0 0 0,0 0 0,0 0 0,0 0 0,0-1 0,-1 1 0,1 0 0,0 0 0,0 0 1,0-1-1,0 1 0,0 0 0,0 0 0,0 0 0,-1 0 0,1 0 0,0-1 0,0 1 0,0 0 1,0 0-1,-1 0 0,1 0 0,0 0 0,0 0 0,0 0 0,0 0 0,-1 0 0,1 0 0,0 0 0,-12 4 2598,-11 15 102,20-14-2661,0 0 1,1 1-1,0 0 0,0-1 1,0 1-1,1 0 0,0 0 0,0 0 1,0 0-1,1 0 0,0 0 0,0 0 1,2 11-1,2 8-244,15 48 0,-12-50 126,-3-11-382,-1 0-1,-1 0 0,0 0 0,0 0 0,-1 1 1,-1-1-1,0 0 0,-1 0 0,-2 16 1,2-23 383,-1 0 0,0 0 1,1 0-1,-2 0 0,1 0 1,0 0-1,-1-1 0,0 0 1,0 1-1,0-1 0,-1 0 1,0 0-1,1-1 0,-1 1 1,-1-1-1,1 1 0,0-2 1,-1 1-1,1 0 0,-1-1 1,0 0-1,0 0 0,-9 3 1,13-5-16,0 1 1,0-1-1,-1 0 1,1 1 0,0-1-1,0 0 1,0 0-1,0 0 1,0 0-1,0 0 1,-1 0 0,1 0-1,0 0 1,0 0-1,0 0 1,0-1-1,0 1 1,0-1 0,0 1-1,0 0 1,0-1-1,0 0 1,0 1-1,0-1 1,0 0-1,0 1 1,0-1 0,0 0-1,-1-1 1,1-1-72,0 1-1,0-1 1,0 0 0,0 1 0,1-1 0,-1 0 0,1 0 0,0 1 0,-1-1 0,1 0-1,1-5 1,0-2-295,0 1 0,1-1-1,0 1 1,1 0-1,0 0 1,8-16 0,-1 9 16,1 0 0,1 2 0,0-1 0,1 1 0,28-22 0,82-50-748,-15 11-986,-107 74 2039,0 1 1,0-1-1,0 0 0,0 0 1,0 0-1,0 1 1,0-1-1,0 0 1,0-1-1,0 1 0,-1 0 1,1 0-1,0 0 1,-1 0-1,1 0 1,-1-1-1,1 1 1,-1-2-1,0 2 56,0 1 1,0-1-1,0 0 1,-1 1-1,1-1 0,0 1 1,-1-1-1,1 1 1,0-1-1,-1 1 1,1-1-1,-1 1 0,1-1 1,-1 1-1,1-1 1,-1 1-1,1 0 0,-1-1 1,1 1-1,-1 0 1,0 0-1,1-1 0,-1 1 1,1 0-1,-2 0 1,-3-1 244,0 0 0,1 0 0,-1 1 0,0 0 0,0 0 0,0 0 0,0 0 0,1 1 0,-6 1 0,4 0-136,1 0-1,0 0 1,0 1 0,0 0 0,0 0-1,0 0 1,0 1 0,1-1-1,0 1 1,0 0 0,0 1 0,0-1-1,1 0 1,-1 1 0,1 0-1,0 0 1,1 0 0,-1 0 0,-1 6-1,3-8-232,0-1 0,1 1-1,-1 0 1,1 0-1,-1 0 1,1 0 0,0 0-1,0-1 1,0 1 0,0 0-1,1 0 1,-1 0-1,1 0 1,0-1 0,0 1-1,1 4 1,0-4-368,0-1 0,0 1 0,0-1 0,0 1 0,1-1 0,-1 0 0,1 0 0,-1 0 0,1 0 0,0 0 0,0-1 0,0 1 0,0-1 0,0 0 0,0 0-1,0 0 1,6 1 0,21 3-11373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3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116 201 9513,'-4'-20'9338,"-8"7"-4631,10 12-4589,0 0 1,0 1-1,-1-1 0,1 1 1,0-1-1,0 1 0,0 0 1,-1 0-1,1 0 0,0 0 1,0 0-1,0 0 1,-1 1-1,1-1 0,0 1 1,0-1-1,-3 2 0,1 1-98,0-1 0,0 1 0,0-1 0,0 1 0,0 0 0,1 1 0,0-1 0,-1 1 0,1-1 0,-3 6 0,5-7-11,-1 0 0,0 0 0,1 0 0,0 0 0,0 1 1,-1-1-1,1 0 0,0 1 0,1-1 0,-1 1 0,0-1 0,1 1 0,0-1 1,-1 1-1,1-1 0,0 1 0,0-1 0,0 1 0,1-1 0,0 6 0,0-7 2,0 0 0,0 0 0,0 0-1,0-1 1,0 1 0,1 0 0,-1 0 0,0-1-1,0 1 1,1-1 0,-1 1 0,0-1 0,0 1-1,1-1 1,-1 0 0,1 1 0,-1-1-1,0 0 1,1 0 0,1 0 0,29-2 423,-30 2-401,12-3 63,1 0 1,-1-1-1,1-1 0,-2 0 0,1-1 0,0-1 0,-1 0 1,0 0-1,-1-1 0,19-16 0,-10 6 38,0-1 1,-2-1-1,0 0 1,27-41-1,-42 55-121,-1 3-18,-1 0 0,0 0 0,1-1-1,-1 1 1,-1-1 0,1 0 0,-1 1 0,1-1 0,-1 0 0,0 0 0,0-4 0,-15 14-433,0 6 480,1 1-1,1 0 1,0 1 0,0 0-1,-11 20 1,18-27 59,0 1-1,1 0 1,0 0 0,0 1-1,0-1 1,1 1 0,1 0 0,-1-1-1,2 1 1,-1 1 0,1-1-1,0 12 1,1-19-92,0-1-1,0 0 1,1 0-1,-1 0 1,0 0-1,1 0 1,-1 1-1,1-1 1,-1 0 0,1 0-1,-1 0 1,1 0-1,0 0 1,-1 0-1,1-1 1,0 1-1,0 0 1,0 0 0,0 0-1,0-1 1,0 1-1,0 0 1,0-1-1,0 1 1,0-1-1,2 1 1,0 0 17,1 0 1,-1-1 0,1 0-1,-1 1 1,1-1-1,0 0 1,-1-1-1,1 1 1,3-2-1,3 0 29,0-1-1,0 0 0,0 0 1,-1-1-1,15-8 0,-12 3-20,0 0 0,-1-1-1,0 0 1,12-14 0,-19 20-56,0-1-1,-1 1 1,1-1 0,-1 0-1,0 0 1,0-1-1,-1 1 1,1 0 0,-1-1-1,-1 0 1,1 1 0,-1-1-1,1-8 1,-2 13 12,0 1-1,0 0 1,-1-1-1,1 1 1,0-1 0,-1 1-1,1 0 1,0-1 0,-1 1-1,1 0 1,-1 0 0,1-1-1,0 1 1,-1 0-1,1 0 1,-1 0 0,1-1-1,-1 1 1,1 0 0,-1 0-1,1 0 1,-1 0-1,1 0 1,-1 0 0,1 0-1,0 0 1,-1 0 0,1 0-1,-1 0 1,1 0 0,-1 1-1,1-1 1,-1 0-1,1 0 1,-1 1 0,-20 5-167,9 0 187,0 1 1,1 0-1,0 1 0,1 1 1,0-1-1,-16 18 0,20-19 53,0 0 1,1 0-1,-1 1 0,2-1 1,-1 1-1,1 0 0,0 0 1,0 1-1,1-1 1,-4 18-1,7-24-55,0 0-1,0 0 1,1 0 0,-1 0 0,0 0-1,1 0 1,-1 0 0,1 0 0,0 0 0,-1 0-1,1-1 1,0 1 0,0 0 0,0 0-1,1-1 1,-1 1 0,0-1 0,0 1-1,1-1 1,-1 1 0,1-1 0,0 0 0,-1 0-1,1 0 1,0 0 0,-1 0 0,1 0-1,0 0 1,0 0 0,0-1 0,0 1-1,0-1 1,0 0 0,0 1 0,3-1 0,11 2-1107,0 0 1,0 0 0,21-2-1,-26 0-1086,17 0-4809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4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22 17264,'0'0'7944,"-10"-4"-7410,9 4-531,-9-4 107,0 0 0,-1 1-1,-19-3 1,27 6-94,0-1 0,0 1-1,0 0 1,0 0 0,1 1 0,-1-1 0,0 0 0,0 1 0,0 0 0,1 0-1,-4 1 1,5-2-16,0 1-1,0 0 0,-1 0 0,1 0 1,0 0-1,0 0 0,0 0 0,1 0 1,-1 0-1,0 0 0,0 0 0,0 0 1,1 1-1,-1-1 0,1 0 0,-1 1 1,1-1-1,-1 0 0,1 1 0,0-1 1,0 0-1,0 1 0,0-1 0,0 3 1,0-2-54,0 0 0,1-1 0,-1 1 0,1 0 0,0 0 0,0 0 0,-1-1 0,1 1 0,0 0 0,0-1 0,1 1 0,-1-1 0,0 1 0,0-1 0,1 0 0,-1 0 0,1 1 0,-1-1 0,1 0 0,1 1 0,42 21-855,-25-14 560,0 1 137,38 25-1346,-55-33 1425,-1-1 0,0 1 1,1 1-1,-1-1 0,0 0 0,0 0 1,-1 1-1,1-1 0,0 1 0,-1-1 1,0 1-1,1 0 0,-1-1 1,0 1-1,-1 0 0,1 0 0,0 0 1,0 6-1,-2-7 182,1-1 1,-1 1-1,1 0 0,-1 0 1,0-1-1,0 1 0,0 0 1,1-1-1,-2 1 1,1-1-1,0 1 0,0-1 1,0 0-1,-1 1 0,1-1 1,-1 0-1,1 0 0,-1 0 1,1 0-1,-1 0 1,0 0-1,1-1 0,-1 1 1,0-1-1,0 1 0,1-1 1,-5 1-1,-52 7 1382,43-7-1341,11-1-276,-1 1 1,0-1 0,0 0 0,1 0-1,-1 0 1,0-1 0,0 0 0,1 0-1,-1 0 1,-7-3 0,-2-8-5810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4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12107,'0'0'5515,"8"-5"-2750,3-2-2161,0 2 0,1 0 0,-1 0 0,1 1 0,0 0-1,0 1 1,15-2 0,-22 4-498,1 0 1,0 1-1,0-1 0,0 1 0,0 0 1,0 1-1,0-1 0,0 1 0,-1 0 1,1 1-1,0-1 0,-1 1 0,1 0 1,-1 1-1,1-1 0,-1 1 0,0 0 1,0 0-1,7 7 0,-10-8-102,0 1-1,0-1 1,-1 1-1,1 0 1,-1-1-1,1 1 1,-1 0 0,0 0-1,0 0 1,0 0-1,0 0 1,-1 0-1,1 0 1,-1 1-1,0-1 1,0 0-1,0 0 1,0 0-1,-1 0 1,1 1 0,-1-1-1,0 0 1,0 0-1,0 0 1,0 0-1,0-1 1,-1 1-1,0 0 1,1 0-1,-1-1 1,0 1-1,-2 2 1,-5 6 58,0-1 1,0 0-1,-1 0 1,-1-1-1,-22 16 0,20-17-29,-23 16 83,34-23-117,1 0-1,-1 1 1,1-1 0,-1 0 0,1 1 0,0-1 0,0 1 0,0-1 0,0 1-1,0-1 1,0 1 0,0 0 0,0 0 0,1-1 0,-1 1 0,1 0 0,-1 3-1,1-4 2,0 0-1,1-1 0,-1 1 1,1 0-1,-1 0 0,1 0 0,-1 0 1,1 0-1,0-1 0,-1 1 0,1 0 1,0-1-1,0 1 0,0 0 0,-1-1 1,1 1-1,0-1 0,0 0 0,0 1 1,0-1-1,0 1 0,0-1 1,0 0-1,0 0 0,0 0 0,0 0 1,1 1-1,35 3 97,-32-4-75,5 1-57,23 2-258,1-1 0,-1-2 0,1-1 0,39-6 0,-40-6-2771,-32 12 2598,0 0-1,0 0 0,0 0 0,0 0 1,0 0-1,0 0 0,0 0 0,0 0 1,0 0-1,-1 0 0,1-1 0,-1 1 1,1 0-1,-1 0 0,1-3 0,0-12-7016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5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12492,'0'0'12492,"52"0"-11371,-17-4-929,1 2-192,1 2 0,1 0-1057,-5 0-1602,1 0-3234,-10 0-4133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5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1 109 12043,'0'0'8499,"10"-3"-6727,-2 1-1487,0-1 0,0 0-1,0 0 1,0-1 0,13-8 0,-19 10-241,0 1 1,1 0 0,-1-1 0,-1 0 0,1 1 0,0-1 0,0 0 0,-1 0 0,1 0 0,-1 0 0,1 0 0,-1-1 0,0 1 0,0 0 0,0 0 0,0-1 0,0 1 0,-1-1 0,1 1 0,-1-1 0,1 1-1,-1-1 1,0 1 0,0-1 0,0 1 0,-1-1 0,1 1 0,0-1 0,-1 1 0,0-3 0,0 4-52,0 0-1,1 1 1,-1-1 0,0 0 0,1 1-1,-1-1 1,0 1 0,0-1 0,1 1-1,-1-1 1,0 1 0,0 0-1,0-1 1,0 1 0,1 0 0,-1 0-1,0-1 1,0 1 0,0 0-1,0 0 1,0 0 0,0 0 0,0 0-1,0 0 1,0 1 0,1-1-1,-1 0 1,0 0 0,0 1 0,0-1-1,-1 1 1,-26 14 48,24-10-23,0 0 0,0 0 0,1 0 0,0 0-1,-5 12 1,7-16-12,1 0-1,0 0 1,-1-1-1,1 1 1,0 0-1,-1 0 0,1 0 1,0 0-1,0 0 1,0 0-1,0 0 1,0-1-1,0 1 0,0 0 1,0 0-1,0 0 1,0 0-1,0 0 1,1 0-1,-1-1 0,0 1 1,1 0-1,-1 0 1,0 0-1,1 0 1,-1-1-1,1 1 0,0 0 1,-1-1-1,1 1 1,-1 0-1,1-1 1,0 1-1,0-1 0,-1 1 1,1-1-1,0 1 1,0-1-1,0 0 1,-1 1-1,1-1 0,0 0 1,0 1-1,0-1 1,0 0-1,0 0 0,0 0 1,0 0-1,-1 0 1,3 0-1,20-1 131,1 0 1,41-8-1,-44 5-313,0 0 0,1 2 0,40 1 0,-61 1 156,-1 0-1,1 0 1,0 1 0,0-1-1,0 0 1,0 0-1,-1 1 1,1-1 0,0 0-1,0 1 1,-1-1-1,1 1 1,0-1 0,0 1-1,-1-1 1,1 1-1,-1-1 1,1 1 0,0 0-1,-1-1 1,1 1-1,-1 0 1,0 0 0,1-1-1,-1 1 1,1 0-1,-1 0 1,0 0 0,1 1-1,-1 31 46,1 2-297,-1-34 220,1 0-1,-1 0 1,0 0 0,0-1 0,1 1 0,-1 0-1,1 0 1,-1 0 0,1-1 0,-1 1 0,1 0-1,-1 0 1,1-1 0,0 1 0,0 0-1,-1-1 1,1 1 0,0-1 0,0 1 0,-1-1-1,1 0 1,0 1 0,0-1 0,0 0 0,0 1-1,0-1 1,-1 0 0,1 0 0,2 0 0,0 1-391,1-1 1,-1 0-1,0 0 1,0-1 0,1 1-1,-1-1 1,0 1-1,0-1 1,0 0 0,0 0-1,0 0 1,5-3-1,18-19-6289,-7 1-2310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6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14286,'0'0'3122,"-7"9"-137,-4 6-2507,2 0 0,-1 1 1,2 0-1,0 0 0,1 0 1,1 1-1,0 1 0,1-1 1,-4 28-1,9-38-471,-1-1 0,1 1 0,0 0 0,0 0 0,1 0 0,0 0-1,0 0 1,0-1 0,5 12 0,-4-14 0,0-1 0,1 1 0,-1-1 0,1 0 0,0 0 0,0 0 0,0 0 0,1 0-1,-1-1 1,1 1 0,-1-1 0,1 0 0,0 0 0,0-1 0,0 1 0,7 1 0,27 8-7,22 8-796,-59-19 809,0-1 0,0 1 0,0 0 0,0 0 0,0-1-1,0 1 1,0 0 0,0-1 0,0 1 0,0-1 0,0 1 0,-1-1-1,1 1 1,0-1 0,0 0 0,-1 1 0,1-1 0,0 0 0,-1 0-1,1 0 1,0 0 0,-1 1 0,1-1 0,-1 0 0,0 0 0,1-2-1,18-34 403,-16 29-307,-1 4-28,-1 0-1,1 0 0,0 0 0,0 0 0,1 0 1,-1 0-1,1 1 0,0-1 0,-1 1 1,2 0-1,-1 0 0,0 0 0,1 0 0,-1 0 1,1 1-1,0 0 0,0 0 0,0 0 0,0 0 1,0 0-1,0 1 0,0 0 0,0 0 1,1 0-1,-1 0 0,1 1 0,-1-1 0,0 1 1,1 0-1,4 1 0,30 2-118,-3-1-3611,-37-7-3685,-12-4 1677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6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12011,'0'0'10763,"69"11"-10699,-43-3-385,2 1-2273,2 1-3332,-2 3-4452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5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3 21853,'3'0'191,"4"-1"166,1 0 1,0 1-1,-1 0 1,1 0-1,-1 1 1,12 2 0,-17-2-291,-1-1 1,1 1 0,-1 0 0,1-1 0,-1 1 0,0 0 0,1 0 0,-1 0 0,0 0-1,0 0 1,1 0 0,-1 0 0,0 0 0,0 1 0,1 1 0,-1-1 40,0 1-1,-1-1 1,1 0 0,-1 0 0,1 1 0,-1-1-1,0 0 1,1 1 0,-1-1 0,0 0-1,-1 1 1,1-1 0,-1 4 0,-2 7 77,-1-1 1,0 0-1,-1 0 0,0 0 1,-1-1-1,-8 13 0,-50 66 429,40-59-417,22-29-199,0 0 0,1 0 0,-1 0 0,1 0 0,0 1 0,-1-1 0,1 1 0,-1 3 1,6 1-94,11-3-47,-1-3 19,1-1-47,0 2 0,0-1 0,0 2 0,0 0 0,-1 1 0,1 0 0,22 11 0,-21-6-111,1 0 0,19 16 0,-31-21 213,0 0-1,0 0 1,0 1-1,-1 0 1,0-1-1,0 2 0,0-1 1,0 0-1,-1 1 1,4 8-1,-6-12 90,-1 0-1,1 0 1,-1 0-1,1 0 0,-1-1 1,0 1-1,0 0 1,0 0-1,0 0 1,0 0-1,-1 0 1,1 0-1,0 0 1,-1-1-1,1 1 1,-1 0-1,0 0 0,0-1 1,0 1-1,1 0 1,-2-1-1,1 1 1,0-1-1,0 1 1,0-1-1,-1 0 1,1 1-1,-1-1 0,1 0 1,-1 0-1,-2 2 1,-5 2 129,0-1 1,0 0-1,0 0 1,-16 3-1,3-1-32,0-1-1,0 0 1,-1-2-1,1-1 1,-1-1-1,0-1 1,0-1-1,1 0 0,-1-2 1,-26-7-1,44 9-355,-1-1 0,1 0 0,0 0 0,-10-6 0,14 8 186,0-1 0,0 0 0,0 1 0,0-1 1,0 0-1,0 1 0,0-1 0,0 0 0,1 0 0,-1 0 1,0 0-1,1 0 0,-1 0 0,1 0 0,-1 0 0,1 0 0,-1 0 1,1 0-1,0 0 0,-1-1 0,1 1 0,0 0 0,0 0 1,0 0-1,0 0 0,0-1 0,0 1 0,0 0 0,1-2 1,4-8-606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4:17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82 130 15791,'0'0'6032,"-8"7"-5338,-1-1-492,1 0 0,0 1-1,0 1 1,-10 12-1,15-17-105,1 0 0,-1 1 0,1-1 0,0 1 0,1 0-1,-1-1 1,0 1 0,1 0 0,0 0 0,0 0 0,0 0 0,1 0-1,-1 0 1,1 0 0,0 0 0,0 0 0,0 1 0,2 3 0,-1-6-57,0 0 1,0-1 0,0 1 0,0 0-1,0-1 1,1 1 0,-1-1 0,0 0-1,1 1 1,0-1 0,-1 0 0,1 0 0,0 0-1,-1 0 1,1 0 0,0-1 0,0 1-1,0 0 1,0-1 0,0 0 0,0 1-1,0-1 1,-1 0 0,1 0 0,0 0-1,3 0 1,53-4 1086,-48 1-1184,0 0 1,-1-1-1,1 0 1,-1 0-1,0-1 0,0 0 1,-1-1-1,0 0 1,0-1-1,0 1 0,-1-1 1,0-1-1,0 0 1,0 0-1,-1 0 0,-1 0 1,1-1-1,4-11 1,-9 6-950,-11 16 781,-11 18 514,20-19-268,0 1 1,0-1 0,0 0 0,0 1-1,0-1 1,1 1 0,-1-1-1,0 1 1,1-1 0,-1 1-1,1 0 1,-1-1 0,1 1 0,0 0-1,-1-1 1,1 1 0,0 0-1,0-1 1,1 1 0,-1 0-1,0-1 1,0 1 0,1 0 0,-1-1-1,1 1 1,0-1 0,-1 1-1,1 0 1,0-1 0,0 0-1,0 1 1,0-1 0,0 0-1,0 1 1,0-1 0,0 0 0,1 0-1,-1 0 1,0 0 0,1 0-1,-1 0 1,1 0 0,-1-1-1,1 1 1,-1 0 0,1-1 0,-1 1-1,1-1 1,0 0 0,-1 1-1,3-1 1,4 1 13,0 0 1,0 0-1,0-1 1,0 0-1,0-1 0,1 0 1,-1 0-1,0 0 0,13-5 1,-12 3-103,-1-1 0,1 0 0,-1 0 0,0-1 0,0 0 0,-1-1 0,1 1 0,-1-1 0,0-1 0,-1 1 0,1-1 0,-1-1 0,-1 1 0,0-1 0,0 0 0,0 0 0,-1 0 1,0-1-1,0 1 0,-1-1 0,0 0 0,-1 0 0,0 0 0,-1 0 0,2-16 0,-3 24 50,0 0 1,0 0-1,0 0 1,0 0-1,0 0 1,-1 1-1,1-1 1,0 0-1,0 0 1,0 0-1,-1 0 1,1 0-1,-1 1 1,1-1-1,0 0 1,-1 0-1,1 1 1,-1-1-1,0 0 1,1 0-1,-1 1 1,0-1-1,1 1 1,-1-1-1,0 1 1,0-1-1,0 0 1,-1 1 8,0-1 0,-1 1 0,1 0 1,0-1-1,0 1 0,0 0 0,0 0 0,0 0 1,0 1-1,0-1 0,-4 1 0,-1 2 50,0-1 0,0 1 0,1 0 0,-1 0-1,0 1 1,-7 5 0,3 0 251,0 0-1,1 1 1,0 0-1,1 1 1,0 0-1,-10 17 1,16-23-227,0 1 0,0-1-1,1 0 1,-1 1 0,1-1 0,1 1 0,-1 0 0,1-1-1,0 1 1,0 0 0,0 0 0,1 0 0,0 0-1,0 0 1,1 0 0,0-1 0,0 1 0,2 8 0,-1-11-55,-1 0 0,0 0 0,1 0 0,0 0 0,0-1 0,0 1 0,0 0 0,0-1 0,1 0 0,-1 1 0,1-1 0,0 0 0,-1 0 0,1 0 0,0-1 0,0 1 0,0-1 0,0 1 0,0-1 0,1 0 0,-1 0 0,0-1 0,1 1 0,-1-1 0,0 1 0,1-1 0,-1 0 0,0 0 0,1-1 0,-1 1 1,0-1-1,1 1 0,3-2 0,4-1 12,0 0 0,0-1 0,0 0 0,0 0 0,0-1 0,-1-1 0,0 0 0,12-9 0,-11 7-10,-4 2-71,1 1 0,-1-1 0,0-1 0,-1 1 0,1-1 0,5-9 0,-40 31 17,26-13 99,0 0 1,0 0 0,0 0-1,0 0 1,1 1-1,-1-1 1,1 1 0,0-1-1,0 1 1,0-1 0,0 1-1,0 0 1,0-1-1,1 1 1,-1 0 0,1 0-1,0 0 1,0-1 0,0 5-1,1-5-36,-1 0 1,1-1-1,0 1 1,0 0-1,0-1 0,0 1 1,0 0-1,1-1 1,-1 1-1,0-1 0,1 0 1,-1 1-1,1-1 0,-1 0 1,1 0-1,0 0 1,-1 0-1,1 0 0,0 0 1,0-1-1,0 1 0,0 0 1,0-1-1,-1 0 1,1 1-1,0-1 0,4 0 1,18 1-69,0 0 0,-1-2 0,1-1-1,36-7 1,9-1-860,-68 10 921,-1 0-1,1 0 0,0 0 0,-1 1 1,1-1-1,-1 0 0,1 1 0,0-1 1,-1 0-1,1 1 0,-1-1 0,1 1 1,-1-1-1,1 1 0,-1-1 0,1 1 1,-1-1-1,0 1 0,1-1 1,-1 1-1,0 0 0,1-1 0,-1 1 1,0-1-1,0 1 0,0 0 0,1-1 1,-1 1-1,0 0 0,0-1 0,0 1 1,0 0-1,0-1 0,0 1 0,0 0 1,-1-1-1,1 1 0,0 0 0,0-1 1,0 1-1,-1 0 0,0 0 1,1 0-23,0 0 0,-1 0 1,1 0-1,0 0 1,0 0-1,-1-1 0,1 1 1,0 0-1,0 0 1,0 0-1,0 0 0,0 0 1,0 0-1,1 0 1,-1 0-1,0 0 0,0-1 1,1 1-1,-1 0 1,0 0-1,1 0 0,-1 0 1,1-1-1,-1 1 1,1 0-1,-1 0 0,1-1 1,0 1-1,-1-1 1,1 1-1,0 0 0,0-1 1,-1 1-1,1-1 1,0 1-1,0-1 0,0 0 1,1 1-1,22-2-7497,-11-7-2968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8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60 4484,'0'0'17836,"3"-9"-16390,6-26-319,-8 35-1084,-1-1 1,0 1-1,0 0 1,0-1-1,0 1 0,0-1 1,0 1-1,0-1 1,0 1-1,0-1 0,0 1 1,0 0-1,0-1 1,0 1-1,0-1 0,0 1 1,-1-1-1,1 1 1,0 0-1,0-1 0,0 1 1,-1 0-1,1-1 1,0 1-1,0-1 0,-1 1 1,1 0-1,0 0 1,-1-1-1,1 1 0,-1 0 1,1 0-1,-1-1 1,-19-1 483,-18 12-149,31-6-355,0 1 1,0 1 0,1-1-1,-1 1 1,1 0 0,1 0-1,-1 1 1,1 0 0,0 0-1,1 0 1,-1 1 0,2-1-1,-1 1 1,1 0-1,0 0 1,1 0 0,-1 1-1,2-1 1,-1 1 0,0 16-1,2-24-16,0 0 0,0 0 0,0 0 0,0-1 0,0 1-1,0 0 1,1 0 0,-1 0 0,0 0 0,1 0 0,-1 0-1,0 0 1,1 0 0,-1-1 0,1 1 0,-1 0 0,1 0-1,-1-1 1,1 1 0,0 0 0,-1-1 0,1 1 0,0 0 0,0-1-1,-1 1 1,1-1 0,0 1 0,0-1 0,0 0 0,1 1-1,1 0 44,0-1-1,0 0 0,0 1 0,0-1 1,0-1-1,0 1 0,0 0 0,0-1 1,6-1-1,0-1 111,0 0 0,0 0 0,-1-1 1,1 0-1,12-9 0,-8 1 93,0-1 0,-1 0 1,0-1-1,-2 0 0,1-1 1,-2 0-1,0 0 0,11-26 0,-27 82-445,2-22-434,2 0 1,0 1-1,0-1 1,2 23-1,1-41 428,0-1 1,0 1-1,0 0 0,0 0 1,0 0-1,1-1 0,-1 1 1,0 0-1,1 0 0,-1-1 1,0 1-1,1 0 0,-1-1 1,1 1-1,-1 0 0,1-1 1,-1 1-1,1-1 0,0 1 1,-1-1-1,1 1 0,0-1 1,-1 1-1,1-1 0,0 0 1,-1 1-1,1-1 0,0 0 1,0 0-1,-1 1 0,3-1 1,-1 0-655,1 1 1,-1-1 0,0 0-1,1 0 1,-1 0 0,1-1 0,-1 1-1,0 0 1,1-1 0,3-1-1,14-11-7529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8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113 130 11243,'0'0'11776,"-9"8"-11354,-3 4-232,0 0 0,0 1 0,-17 26 0,24-32-105,0 1 0,1 0 1,0 0-1,0 0 0,1 0 0,0 1 1,0-1-1,1 1 0,0 0 0,-1 16 0,3-24-80,0-1-1,0 1 0,0-1 0,0 0 0,0 1 0,0-1 1,0 1-1,0-1 0,0 0 0,0 1 0,0-1 0,0 0 0,0 1 1,1-1-1,-1 1 0,0-1 0,0 0 0,0 1 0,1-1 1,-1 0-1,0 0 0,1 1 0,-1-1 0,0 0 0,0 1 0,1-1 1,-1 0-1,0 0 0,1 0 0,-1 0 0,1 1 0,-1-1 1,0 0-1,1 0 0,-1 0 0,0 0 0,1 0 0,-1 0 0,1 0 1,0 0-1,21-7 558,17-20 387,-13 0-811,-1-1 0,-2-1 0,-1-2 1,-2 0-1,0-1 0,-2 0 0,21-56 0,-48 105-354,-43 88 245,44-87 84,0 1 1,2 0-1,0 0 0,-6 34 0,12-48-226,-1-1 0,1 0 0,0 0 0,0 1 0,0-1 0,1 0 0,-1 1 0,1-1 1,2 5-1,-3-8-227,1 1 0,0-1 0,0 0 0,0 1 0,0-1 0,0 0 0,0 0 0,1 0 0,-1 0 0,0 0 0,1 0 0,-1 0 0,0 0 0,1 0 0,-1-1 0,1 1 0,-1-1 0,1 1 0,0-1 0,-1 1 0,1-1 0,-1 0 1,1 0-1,0 0 0,-1 0 0,4 0 0,13 0-6766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8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120 168 9097,'0'0'5963,"-11"10"-3935,-7 9-1193,0 1 0,-16 25 0,29-39-652,1 0 0,0 0 0,0 0-1,1 0 1,0 1 0,0 0 0,0-1-1,1 1 1,0 0 0,0 0 0,1 1-1,0-1 1,0 0 0,1 0 0,0 12-1,1-18-148,-1-1 0,0 1-1,1 0 1,-1 0-1,1 0 1,0-1 0,-1 1-1,1 0 1,-1-1 0,1 1-1,0 0 1,-1-1-1,1 1 1,0-1 0,0 1-1,0-1 1,-1 1 0,1-1-1,0 0 1,0 1-1,0-1 1,0 0 0,0 0-1,0 1 1,0-1 0,0 0-1,0 0 1,-1 0 0,1 0-1,0-1 1,0 1-1,1 0 1,32-10 1739,-18-2-1566,0 0 1,-1 0-1,0-1 0,-2-1 0,1-1 1,-2 0-1,19-28 0,64-122 18,-95 164-224,6-9-8,-2 3-10,-1 1-1,1-1 1,-1 0-1,-1 0 0,1 0 1,-1 0-1,0 0 1,1-10-1,-26 49-318,11-18 384,-9 18 639,2 1 0,-30 70 0,41-82-524,1 0 1,0 1 0,2-1 0,1 1 0,0 1 0,0 33 0,4-55-250,0-1-1,0 1 1,0 0-1,0 0 1,0 0 0,0 0-1,0 0 1,1 0-1,-1-1 1,0 1 0,0 0-1,1 0 1,-1 0-1,1 0 1,-1-1-1,1 1 1,-1 0 0,1-1-1,-1 1 1,1 0-1,-1-1 1,1 1 0,0 0-1,-1-1 1,1 1-1,0-1 1,0 1 0,0-1-1,-1 0 1,1 1-1,0-1 1,0 0-1,1 1 1,0-1-383,-1 0 0,0 0-1,1 0 1,-1 0 0,0-1 0,1 1 0,-1 0-1,0-1 1,1 1 0,-1-1 0,0 1 0,0-1-1,1 0 1,-1 1 0,0-1 0,0 0 0,0 0-1,0 0 1,0 0 0,0 0 0,1-1 0,9-15-8302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9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17809,'0'0'10282,"-6"71"-9706,-3-44-288,-2-2-95,3 0-65,1-4-64,1-3-32,2-5-32,4-6-513,0-4-832,4-8-3972,2-10 288,1-8-2850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5:59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0 306 6406,'0'0'8024,"10"2"-5686,-9-2-2338,3 2 363,1 0 0,0 0 0,0-1-1,0 1 1,0-1 0,0-1 0,0 1-1,0-1 1,0 0 0,0 0 0,0 0 0,0-1-1,1 0 1,-1 0 0,0 0 0,-1 0 0,1-1-1,0 0 1,0 0 0,-1 0 0,1-1-1,-1 1 1,0-1 0,6-4 0,-8 5-177,0 0 1,0 0-1,0 0 1,0 0-1,0-1 1,-1 1-1,1 0 1,-1-1 0,1 1-1,-1-1 1,0 0-1,0 1 1,0-1-1,-1 0 1,1 1-1,0-5 1,-1 7-173,0 0 0,0 0 1,0 0-1,0 0 1,0-1-1,0 1 0,0 0 1,0 0-1,0 0 0,0-1 1,0 1-1,0 0 0,0 0 1,-1 0-1,1-1 0,0 1 1,0 0-1,0 0 0,0 0 1,0 0-1,0 0 0,-1-1 1,1 1-1,0 0 1,0 0-1,0 0 0,0 0 1,-1 0-1,1 0 0,0 0 1,0 0-1,0-1 0,0 1 1,-1 0-1,1 0 0,0 0 1,0 0-1,0 0 0,-1 0 1,1 0-1,0 0 0,0 0 1,0 0-1,-1 0 0,1 1 1,0-1-1,0 0 1,-15 6 55,-8 12-205,20-16 122,0 1 0,1 0 0,-1 1 0,1-1-1,-1 0 1,1 1 0,0-1 0,1 1 0,-1 0-1,0 0 1,1-1 0,0 1 0,0 0 0,0 0-1,1 0 1,-1 0 0,1 0 0,0 7-1,1-10-47,0 0-1,0 0 1,-1 0-1,1 0 0,0-1 1,0 1-1,0 0 0,1-1 1,-1 1-1,0-1 0,0 1 1,0-1-1,0 1 0,0-1 1,1 0-1,-1 0 0,0 0 1,0 1-1,1-1 0,-1 0 1,2-1-1,34 1-820,-27-1 553,0 1-6,1 0 1,-1 0-1,0-1 1,1 0-1,-1-1 0,0-1 1,0 1-1,0-1 1,-1-1-1,1 0 1,11-7-1,-8 3-574,0 0-1,-1-1 0,0 0 1,0-1-1,-1-1 0,-1 0 1,19-24-1,-20 22 923,0 0 0,-1-1-1,-1 0 1,0-1 0,-1 0 0,-1 0 0,0 0-1,-1 0 1,0-1 0,-1 0 0,-1 0 0,0-18 0,-2 34 44,-1 0 0,1 1 1,0-1-1,0 0 1,-1 1-1,1-1 0,0 0 1,0 0-1,-1 1 1,1-1-1,0 0 1,-1 0-1,1 1 0,0-1 1,-1 0-1,1 0 1,0 0-1,-1 0 1,1 1-1,0-1 0,-1 0 1,1 0-1,-1 0 1,1 0-1,0 0 0,-1 0 1,1 0-1,-1 0 1,1 0-1,0 0 1,-1 0-1,1 0 0,-1-1 1,1 1-1,0 0 1,-1 0-1,1 0 1,0 0-1,-1-1 0,1 1 1,0 0-1,-1 0 1,1-1-1,0 1 0,0 0 1,-1 0-1,1-1 1,0 1-1,0 0 1,-1-1-1,1 1 0,0 0 1,0-1-1,0 1 1,0-1-1,0 1 1,-1 0-1,1-1 0,0 1 1,0-1-1,0 1 1,0 0-1,0-1 1,0 1-1,0-1 0,1 1 1,-22 26 1203,13-5-547,0 0 0,1 0 0,2 1-1,0 0 1,-2 29 0,1 113-37,6-163-982,-6-32-485,0 16 64,-1-1 0,0 1-1,-9-14 1,9 18 497,0-1-1,1 0 1,0 0 0,1-1-1,-4-15 1,14 26 3472,21 4-2087,23 9 567,26 5-202,-24-12-4066,-46-6-1448,-4-5-3112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0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17905,'0'0'5253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1.0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2274,'0'0'18946,"-2"10"-17622,-7 21 334,2 0 1,-5 59-1,13-90-1633,-1 1-1,1-1 0,-1 1 0,0-1 0,1 1 0,-1-1 1,1 1-1,-1-1 0,1 0 0,-1 1 0,1-1 0,-1 0 1,1 1-1,0-1 0,-1 0 0,1 0 0,0 1 0,-1-1 1,1 0-1,-1 0 0,1 0 0,0 0 0,-1 0 0,1 0 1,0 0-1,-1 0 0,1 0 0,0 0 0,-1 0 0,1-1 1,0 1-1,-1 0 0,1 0 0,-1-1 0,1 1 0,-1 0 1,1-1-1,0 1 0,-1 0 0,1-1 0,29-14 368,44-51-260,-48 41-110,35-26 0,-61 51-25,1-1-1,-1 1 1,1 0-1,-1-1 0,0 1 1,1 0-1,-1 0 1,1-1-1,-1 1 1,0 0-1,1 0 1,-1 0-1,1-1 1,-1 1-1,1 0 0,-1 0 1,1 0-1,-1 0 1,1 0-1,-1 0 1,1 0-1,-1 0 1,1 0-1,-1 0 1,1 0-1,-1 1 1,1-1-1,-1 0 0,0 0 1,1 0-1,-1 0 1,1 1-1,-1-1 1,1 0-1,-1 1 1,0-1-1,1 0 1,-1 1-1,0-1 0,1 0 1,-1 1-1,0-1 1,1 1-1,5 29-91,-11 40 90,4-68 9,1 0 1,-1 0-1,1 0 1,0 0-1,-1 0 1,1-1-1,0 1 1,0 0-1,0 0 0,0 0 1,1 0-1,-1 0 1,0 0-1,1 0 1,0-1-1,-1 1 1,1 0-1,0 0 1,0-1-1,0 1 0,0 0 1,0-1-1,0 1 1,2 1-1,-1-2 7,0 0 1,1-1-1,-1 0 0,0 1 0,0-1 0,0 0 1,0 0-1,1 0 0,-1-1 0,0 1 0,0 0 0,0-1 1,0 0-1,0 1 0,0-1 0,0 0 0,0 0 0,0 0 1,0 0-1,0 0 0,0 0 0,2-3 0,17-14 27,-18 15-293,0-1-1,1 1 0,-1 0 0,1 0 0,0 1 1,0-1-1,0 1 0,0 0 0,9-4 1,-12 16-9846,-1 1 3813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1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11 13837,'0'0'8803,"-10"-3"-8798,6 1-7,1 1-1,0 0 0,0 0 1,-1 0-1,1 1 0,0-1 1,-1 1-1,1 0 0,-1 0 1,1 0-1,0 0 1,-4 1-1,3 1 25,0 0 0,0 0 0,0 0 0,1 0 0,-1 0 0,1 1 0,-1-1 0,1 1-1,0 0 1,0 0 0,0 1 0,-4 6 0,3-5 82,0 0-1,0 1 1,0-1-1,1 1 1,0 0-1,0 0 1,0 0-1,1 0 1,0 1-1,0-1 1,0 1-1,0 8 1,2-15-101,0 1 1,0 0 0,0 0 0,0-1-1,1 1 1,-1 0 0,0 0 0,0-1-1,1 1 1,-1 0 0,0-1 0,1 1-1,-1 0 1,0-1 0,1 1-1,-1-1 1,1 1 0,0 0 0,-1-1-1,1 1 1,-1-1 0,1 0 0,0 1-1,-1-1 1,1 1 0,0-1 0,-1 0-1,1 1 1,1-1 0,30 1 166,-24-2-105,0-1 0,0 0 0,0 0 0,0 0 0,13-8 0,8-10 147,0-1 0,31-31 0,-72 88-357,10-32 187,-1-1-1,1 0 0,0 1 0,1-1 1,-1 1-1,1 0 0,-1 0 1,1-1-1,0 1 0,1 0 0,-2 6 1,3-8-6,-1-1 1,1 0-1,-1 1 1,1-1-1,0 0 1,0 0-1,-1 0 1,1 0-1,0 0 0,0 0 1,0 0-1,0 0 1,0 0-1,0 0 1,0 0-1,0 0 1,1-1-1,-1 1 1,0 0-1,0-1 1,1 1-1,-1-1 1,0 0-1,1 1 1,-1-1-1,1 0 1,-1 0-1,0 0 1,1 0-1,-1 0 1,0 0-1,1 0 1,-1 0-1,2-1 1,12 0 115,0-1 1,-1 0-1,0-1 1,0-1-1,16-6 1,-16 6-295,0-1 0,-1 2 0,1 0 1,0 0-1,17 0 0,-31 6 152,0 0 1,1-1 0,0 1-1,0 0 1,0-1 0,0 1 0,0-1-1,0 1 1,3 3 0,-1-5 35,0 0 1,1 0-1,-1 0 1,0 0-1,0 0 1,1-1-1,-1 0 1,0 0-1,0 0 1,1 0 0,-1 0-1,0 0 1,0-1-1,7-1 1,41-16 98,-32 10-176,-15 5-213,1 1 0,0 0 0,-1 0 0,1 0 0,0 1 1,0 0-1,0 0 0,7-1 0,-20 22-3755,-3-8-634,-2 1-1843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2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12107,'-1'2'7379,"-1"4"-3710,-10 43-2855,-10 78 1400,11-75-939,3 0-1,-3 72 1,11-124-1271,0 1-1,0 0 1,0-1-1,1 1 1,-1-1-1,0 1 1,0-1 0,1 1-1,-1-1 1,0 1-1,1-1 1,-1 1-1,0-1 1,1 0 0,-1 1-1,1-1 1,-1 0-1,0 1 1,1-1 0,-1 0-1,1 1 1,-1-1-1,1 0 1,0 0-1,-1 0 1,1 1 0,-1-1-1,1 0 1,-1 0-1,1 0 1,-1 0-1,1 0 1,0 0 0,-1 0-1,1 0 1,-1 0-1,1 0 1,-1-1-1,1 1 1,-1 0 0,1 0-1,0 0 1,-1-1-1,0 1 1,1 0-1,-1-1 1,1 1 0,-1 0-1,1-1 1,0 0-1,28-17 194,-11-2-115,-1-1 0,27-43 0,-3 4-72,-41 59-29,1 0 0,-1 0 0,1-1-1,0 1 1,0 0 0,0 0 0,-1 0-1,1 0 1,0 0 0,0 0 0,0 1-1,1-1 1,-1 0 0,0 1 0,0-1-1,0 0 1,0 1 0,1-1 0,-1 1-1,0 0 1,1-1 0,0 1-1,-1 0 5,0 1 0,0-1 0,0 1 0,-1 0 0,1-1 0,0 1-1,0 0 1,-1 0 0,1-1 0,0 1 0,-1 0 0,1 0-1,-1 0 1,1 0 0,-1 0 0,0 0 0,1 0 0,-1 0 0,0 0-1,0 0 1,1 1 0,3 69-195,-4-64 251,-3 75-601,3-81 413,0 0 1,0-1-1,0 1 1,1-1-1,-1 1 0,0-1 1,1 1-1,-1-1 1,0 1-1,1-1 0,-1 1 1,1-1-1,-1 0 1,1 1-1,-1-1 1,1 0-1,-1 1 0,1-1 1,-1 0-1,1 0 1,-1 1-1,1-1 0,0 0 1,-1 0-1,1 0 1,-1 0-1,1 0 0,0 0 1,-1 0-1,1 0 1,-1 0-1,1 0 1,0 0-1,-1 0 0,1 0 1,-1-1-1,1 1 1,-1 0-1,2-1 0,22-9-6075,-4-8 414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22357,'0'4'2144,"6"6"-1688,5-4-200,3-3 1353,7 1-1457,3-3-208,2-1 768,2-4-688,-10 1-24,-4-2 48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3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9417,'0'0'3593,"-9"8"-892,-4 3-1733,1 0 0,1 1 0,0 0-1,-14 22 1,20-28-709,1 0-1,0 1 0,1 0 0,-1 0 0,1 0 0,1 0 1,-1 0-1,1 1 0,1-1 0,-1 1 0,1-1 1,1 1-1,-1 0 0,2 8 0,-1-15-227,0 0-1,1 0 1,-1 0-1,0 0 1,1 0-1,-1 0 1,1 0-1,0 0 1,-1-1-1,1 1 1,0 0-1,-1 0 1,1-1-1,0 1 1,0 0-1,0-1 1,0 1-1,0-1 1,-1 1-1,1-1 1,0 0-1,0 1 1,0-1-1,0 0 1,0 0-1,0 1 1,0-1 0,0 0-1,1 0 1,-1 0-1,0 0 1,0 0-1,0-1 1,0 1-1,0 0 1,1-1-1,2 1 161,0-1 1,0 0-1,-1 0 0,1 0 1,0-1-1,0 1 0,-1-1 1,7-3-1,-2-3-188,1 0 1,-1 0-1,0-1 1,-1 0-1,0 0 1,0-1-1,-1 0 0,0 0 1,-1-1-1,0 0 1,-1 0-1,0 0 1,-1 0-1,0 0 1,-1-1-1,2-18 1,-16 41-666,5 0 690,0 1 1,0 0 0,1 0 0,1 1 0,0 0 0,1 0 0,0 0 0,1 0 0,0 1 0,1-1 0,0 19 0,2-31-25,0 1 0,0-1 0,0 0 0,0 0 0,0 0 0,0 0 0,1 0 0,-1 0 1,0 0-1,1 0 0,-1 0 0,1 0 0,-1 0 0,1 0 0,-1 0 0,1 0 1,0 0-1,-1 0 0,1 0 0,0-1 0,0 1 0,0 0 0,-1 0 0,1-1 0,2 2 1,-1-1 7,1-1 1,-1 1-1,1 0 1,-1-1-1,1 0 1,0 1-1,-1-1 1,1 0-1,-1 0 1,1-1-1,2 1 1,2-2 42,0 1 1,-1-1 0,1 0-1,0 0 1,-1-1 0,0 0-1,1 0 1,5-5 0,1-3-26,-1-1 0,-1-1 0,0 1 0,0-2 0,-1 0 0,13-25 0,7-9-1564,-36 56 1541,1 1 0,0-1 0,1 1 0,0 0 0,1 0 0,-1 0 1,2 1-1,-1-1 0,2 1 0,-1-1 0,0 20 0,2-28-3,0-1-1,0 1 1,0-1 0,0 1-1,0 0 1,0-1-1,1 1 1,-1-1 0,0 1-1,0-1 1,0 1 0,1-1-1,-1 1 1,0-1-1,0 1 1,1-1 0,-1 1-1,1-1 1,-1 1-1,0-1 1,1 0 0,-1 1-1,1-1 1,-1 0 0,1 1-1,-1-1 1,1 0-1,-1 0 1,1 1 0,-1-1-1,2 0 1,22-1 223,-19-1-142,1 1 0,0-1 1,-1 0-1,0-1 0,0 1 0,7-5 1,8-12 28,-2 0 0,0-1 0,-1 0 1,27-43-1,-50 75-148,0 0 1,1 0 0,0 1-1,-4 21 1,3-13 216,3-10-46,0-1 0,1 1-1,1-1 1,-1 17 0,2-25-263,0 0 1,0-1-1,0 1 1,0 0-1,1 0 1,-1 0-1,1 0 1,-1-1-1,1 1 0,0 0 1,-1 0-1,1-1 1,0 1-1,2 2 1,-2-3-147,0-1-1,0 1 1,0-1 0,0 1 0,0-1 0,0 1 0,0-1 0,1 1 0,-1-1-1,0 0 1,0 0 0,0 0 0,0 0 0,1 0 0,-1 0 0,0 0-1,0 0 1,0 0 0,0 0 0,1-1 0,-1 1 0,0 0 0,0-1 0,0 1-1,0-1 1,1 0 0,12-11-6161,3-7-3192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3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0 13068,'0'0'5472,"-4"11"-3454,-22 61 481,3 1 1,-14 77-1,26-85-1684,-5 79 1,15-133-843,3-36-80,1 0 0,1 0 0,8-27-1,2-17-397,-11 30-174,-3 30 413,1 1 0,-1-1-1,1 1 1,1 0 0,-1-1 0,1 1 0,4-9 0,-6 17 251,1 0 0,-1 0 0,0 0 0,1 0 0,-1 0 0,1 0 0,-1 0 0,0 0 0,1 0 0,-1 0 0,0 0 0,1 1 0,-1-1 0,0 0 0,1 0 0,-1 0 0,0 0 0,1 0 0,-1 1 0,0-1 0,0 0 0,1 0 0,-1 1 0,0-1 0,0 0 0,1 0 0,-1 1 0,0-1 0,0 0 0,0 1 0,0-1 0,1 0 0,-1 1 0,0-1 0,0 0 0,0 1 0,0-1 0,0 0 0,0 1 0,0-1 0,0 0 0,0 1 0,9 21 16,-8-21-30,0 4 86,1-1 0,0 0 0,0 0-1,0 0 1,0 0 0,1 0 0,0 0 0,0-1 0,0 0-1,0 1 1,0-1 0,1 0 0,-1 0 0,1-1-1,0 1 1,0-1 0,0 0 0,0 0 0,0 0 0,0 0-1,0-1 1,1 0 0,-1 0 0,1 0 0,-1 0-1,1-1 1,-1 1 0,1-1 0,0 0 0,-1-1 0,1 1-1,-1-1 1,1 0 0,-1 0 0,0 0 0,1-1-1,-1 1 1,0-1 0,0 0 0,0-1 0,7-4-1,2-4-22,-1 0-1,-1 0 1,1-1-1,-2-1 0,0 0 1,0 0-1,10-22 0,-31 85-209,5-33 536,2 1-1,0 0 1,1 0-1,0 0 0,1 32 1,2-49-387,0-1 0,0 1 0,-1-1 0,1 0 0,0 1 0,0-1 0,0 0 0,0 1 1,0-1-1,0 1 0,0-1 0,0 0 0,0 1 0,0-1 0,0 1 0,0-1 0,0 0 0,0 1 0,1-1 0,-1 0 0,0 1 0,0-1 1,0 0-1,0 1 0,1-1 0,-1 0 0,0 1 0,0-1 0,1 0 0,-1 1 0,0-1 0,1 0 0,-1 0 0,0 0 0,0 1 0,1-1 0,-1 0 1,1 0-1,-1 0 0,0 0 0,1 1 0,-1-1 0,0 0 0,1 0 0,-1 0 0,1 0 0,-1 0 0,0 0 0,1 0 0,-1 0 0,1 0 1,-1 0-1,0 0 0,1-1 0,-1 1 0,0 0 0,1 0 0,-1 0 0,17-19-5767,-9-3-1135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4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14798,'0'0'7719,"9"62"-7623,4-45-384,-2-2-2466,0-1-2788,2-3-2465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4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6726,'0'0'6396,"-5"9"-3252,-1 3-2267,1 0-1,0 0 1,1 0 0,0 1-1,1 0 1,1 0 0,0 0 0,-1 18-1,17 135 1009,0-1-962,-14-163-857,-1 1-1,1-1 0,-1 0 1,1 0-1,-1 0 1,0 0-1,0 1 0,0-1 1,0 0-1,0 0 1,-1-1-1,1 1 0,0 0 1,-1 0-1,1-1 1,-1 1-1,0-1 0,0 1 1,0-1-1,1 0 1,-1 1-1,0-1 0,-3 1 1,3-1-12,1-1 1,-1 1-1,1 0 1,-1-1-1,0 1 1,1-1-1,-1 0 1,0 0-1,1 1 1,-1-1-1,0 0 1,0 0-1,1 0 1,-1-1-1,0 1 1,1 0 0,-1-1-1,0 1 1,1-1-1,-1 1 1,1-1-1,-1 0 1,1 0-1,-1 0 1,1 0-1,-1 0 1,1 0-1,0 0 1,-1 0-1,1 0 1,0-1-1,-1 0 1,-4-12-81,0-1 0,1 1 0,0-1 0,1 0 0,1 0 0,0 0 1,1 0-1,1 0 0,0-1 0,1 1 0,1 0 0,3-20 0,-3 30 14,0 1 0,-1-1 0,2 1 0,-1-1 0,0 1 0,1 0 0,0 0 0,0-1 0,0 1 0,1 1 0,-1-1 0,1 0 0,0 1 0,0-1 0,0 1-1,0 0 1,1 0 0,-1 0 0,1 0 0,7-3 0,1 0-639,1 2 0,0-1 0,0 2 0,0 0 0,20-2 1,26-7-8372,-43 6 1559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4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13805,'0'0'11018,"69"-7"-10985,-37 14-33,3-1-1602,3-6-3010,1 0-5638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5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1 206 6438,'0'0'16074,"10"-5"-14398,4-2-1331,0-1 0,-1-1 0,0 0 0,0-1 0,17-17 0,-26 22-285,1 0 1,0 0-1,-1 0 1,0 0-1,0-1 1,-1 1-1,1-1 1,-1 0-1,0 0 1,-1 0-1,0 0 1,0-1-1,0 1 1,0-1-1,-1 1 1,0-1-1,-1 0 1,0-9-1,0 16-65,0-1 0,0 1-1,-1-1 1,1 1 0,0-1-1,-1 1 1,1-1 0,0 1-1,-1 0 1,1-1 0,-1 1-1,1-1 1,-1 1-1,1 0 1,-1-1 0,1 1-1,-1 0 1,1 0 0,-1-1-1,1 1 1,-1 0 0,1 0-1,-1 0 1,1 0 0,-1 0-1,0 0 1,1 0 0,-1 0-1,1 0 1,-1 0 0,1 0-1,-1 0 1,0 0 0,1 0-1,-1 0 1,1 1 0,-1-1-1,1 0 1,-1 0 0,1 1-1,-1-1 1,1 0 0,-1 1-1,1-1 1,0 1 0,-1-1-1,1 0 1,-1 2 0,-25 17-252,17-8 245,1 0-1,0 0 1,0 0-1,1 1 1,1 1-1,0-1 0,1 1 1,0 0-1,0 0 1,2 0-1,0 0 0,0 1 1,0 19-1,3-31 13,0-1-1,0 1 0,0 0 1,1 0-1,-1 0 1,1 0-1,-1 0 0,1 0 1,0-1-1,0 1 1,0 0-1,0-1 0,0 1 1,0 0-1,0-1 0,1 1 1,-1-1-1,0 0 1,1 1-1,-1-1 0,1 0 1,-1 0-1,1 0 1,0 0-1,0 0 0,-1-1 1,1 1-1,0 0 0,0-1 1,0 1-1,0-1 1,0 0-1,-1 1 0,1-1 1,0 0-1,0 0 1,0 0-1,0-1 0,3 0 1,3 1 34,1-1-1,-1 0 1,0-1 0,1 0 0,-1-1-1,0 1 1,15-8 0,9-11 42,-1 0 0,42-39 0,-15 12-491,-58 48 391,0 0 0,0 0 1,0 0-1,0 0 0,0-1 0,0 1 0,0 0 1,0 0-1,1 0 0,-1 0 0,0 0 0,0 0 1,0-1-1,0 1 0,0 0 0,1 0 0,-1 0 0,0 0 1,0 0-1,0 0 0,0 0 0,1 0 0,-1 0 1,0 0-1,0 0 0,0 0 0,1 0 0,-1 0 1,0 0-1,0 0 0,0 0 0,0 0 0,1 0 1,-1 0-1,0 0 0,0 0 0,0 0 0,1 0 1,-1 0-1,0 0 0,0 0 0,0 0 0,0 1 1,0-1-1,1 0 0,-1 0 0,0 0 0,0 0 1,0 0-1,0 1 0,0-1 0,0 0 0,0 0 0,1 0 1,-1 0-1,0 1 0,0-1 0,0 0 0,0 0 1,-2 19-382,-12 28 857,12-40-406,1-5 28,0 0 0,1 0 0,-1 0 0,1 0 0,-1 0 0,1 1 0,0-1 0,0 0 0,0 0 0,0 1 0,0-1 0,1 0 0,-1 0 0,0 0 0,1 1 0,1 2 1,-1-4-35,0 0 0,0 0 0,0 0 0,0 0 0,0 0 0,0 0 0,0 0 0,0 0 0,0 0 0,0 0 0,1-1 0,-1 1 0,0-1 0,1 1 0,-1-1 0,0 1 0,1-1 0,-1 0 0,3 1 0,2-1 52,0 0 0,1 0 0,-1-1 0,1 0 0,-1 0-1,0-1 1,0 0 0,0 0 0,0 0 0,7-4 0,21-14 28,-26 15-188,0 0 0,0 0-1,0 1 1,1 0 0,-1 0 0,12-2-1,-20 6 52,1 1 0,-1-1-1,1 1 1,0-1 0,-1 1 0,0-1-1,1 1 1,-1 0 0,1-1 0,-1 1-1,0 0 1,1-1 0,-1 1-1,0 0 1,0-1 0,0 1 0,1 0-1,-1-1 1,0 1 0,0 0 0,0 0-1,0-1 1,0 1 0,0 0-1,-1 1 1,1 28-359,0-25 342,0 12 53,-1-15-6,1 0 0,0 0 0,0 0 1,0 0-1,0 1 0,0-1 1,0 0-1,1 0 0,-1 0 0,1 0 1,-1 0-1,3 4 0,-2-5-6,0-1 0,1 1 0,-1 0 0,0 0-1,1-1 1,-1 1 0,1-1 0,0 1 0,-1-1 0,1 0-1,-1 1 1,1-1 0,0 0 0,-1 0 0,1 0 0,-1 0-1,1-1 1,0 1 0,-1 0 0,1-1 0,2 0-1,2-1 27,0 1 0,-1-1-1,1-1 1,-1 1-1,1-1 1,6-5-1,22-10-2639,-9 14-4543,-24 4 6719,-1 1-1,0 0 1,1 0-1,-1 0 1,0-1-1,0 1 0,1 0 1,-1 0-1,0 0 1,0 0-1,0 0 1,0 0-1,0-1 1,0 1-1,-1 0 0,1 0 1,0 0-1,-1 1 1,-5 7-7358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6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17809,'0'0'7783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7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3 199 1345,'0'0'1799,"-1"-9"-1489,1 3 154,-1-6-1027,0-1 0,1 1 1,1 0-1,3-22 0,11-3 5214,-1 10 1107,2-2 891,-9 22 3376,-7 44-9491,-2 1-1,-1-1 1,-14 65 0,8-59-530,8-26-3398,-8-23-11431,3-9 2718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7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13293,'0'0'11947,"70"-2"-10570,-38 2-416,2 0-609,-4 0-223,1 2-65,1 2-64,-8 0-353,-9 4-1825,0-3-1665,-7-2-3845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8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7847,'0'0'14927,"51"29"-13838,-22-27-577,3-1-352,0 3-128,-2-1-704,3-1-2179,-12 0-3267,5-2-4932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6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52 19188,'1'-1'85,"-1"0"1,1 1-1,-1-1 1,1 0-1,-1 1 0,1-1 1,-1 0-1,1 0 0,-1 0 1,0 0-1,1 1 0,-1-1 1,0 0-1,0 0 0,1 0 1,-1 0-1,0 0 1,0 0-1,0 0 0,0 0 1,-1 1-1,1-1 0,0 0 1,0 0-1,0 0 0,-1-1 1,0 0 11,0 1 0,-1-1 0,1 1 0,0 0 0,-1-1 0,1 1 0,-1 0 0,1 0 0,-1 0 0,1 0 0,-1 1 0,-3-2 0,-2-1 209,-1 1 1,0 0 0,1 0 0,-1 1 0,-14-1 0,12 3-217,-1 0 1,1 1 0,-1 0 0,1 0 0,0 1 0,0 0 0,0 1 0,0 1 0,0-1 0,1 1-1,0 1 1,0 0 0,0 0 0,1 1 0,0 0 0,0 0 0,1 1 0,-11 14 0,9-11-92,1 1-1,0 0 1,1 1 0,0-1 0,1 2 0,0-1 0,1 1 0,1-1-1,0 1 1,1 0 0,0 1 0,1-1 0,0 19 0,2-30-4,0 1 1,0 0-1,0-1 1,1 1-1,-1-1 1,1 1-1,0 0 0,0-1 1,0 1-1,0-1 1,1 1-1,-1-1 1,1 0-1,0 0 1,0 0-1,0 0 1,1 0-1,-1 0 1,0 0-1,1-1 1,0 1-1,0-1 1,0 0-1,0 0 1,0 0-1,0 0 1,0-1-1,1 1 1,-1-1-1,7 2 1,3 0 17,0-2 1,-1 1 0,1-2 0,0 1 0,0-2 0,0 0-1,-1 0 1,1-1 0,-1-1 0,1 0 0,-1-1-1,19-8 1,-11 3 104,0-1-1,0 0 1,-2-2 0,1 0-1,-1-1 1,23-23-1,-34 29-43,-1 0-1,0 0 0,0-1 0,-1 0 0,0 0 1,0 0-1,-1-1 0,0 0 0,0 0 0,-1 0 0,0 0 1,2-17-1,-4 21-64,0 0 0,-1-1 0,0 1 0,0 0 0,0-1 0,0 1 0,-1 0 1,0 0-1,0-1 0,-1 1 0,1 0 0,-1 0 0,0 0 0,-1 0 0,1 1 0,-1-1 1,0 1-1,0-1 0,0 1 0,-1 0 0,1 0 0,-1 0 0,0 1 0,-5-4 0,6 5-94,0 0-1,0 0 1,-1 0-1,1 1 1,-1-1-1,0 1 0,1 0 1,-1 0-1,0 0 1,0 0-1,0 1 1,1-1-1,-1 1 0,0 0 1,0 0-1,0 1 1,0-1-1,0 1 1,1 0-1,-1 0 0,0 0 1,0 0-1,1 1 1,-1-1-1,1 1 1,-4 2-1,1 0-95,0 1 0,0-1 0,0 1 0,1 0 0,0 1 0,0-1 0,0 1 0,1 0 0,0 0 0,0 1 0,0-1 0,-4 12 0,-2 20-586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8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0 116 7399,'0'0'10714,"9"4"-9166,-3-1-1346,-1-1-1,0 0 1,1 0-1,-1-1 1,1 1-1,0-1 1,-1 0-1,1-1 1,0 0 0,0 1-1,0-2 1,-1 1-1,1-1 1,0 0-1,-1 0 1,1 0-1,0-1 1,-1 0-1,0 0 1,1 0-1,-1-1 1,0 0-1,5-3 1,-2 0 94,-1 0 0,-1 0-1,1 0 1,10-14 0,-15 18-257,-1 0 1,1 0-1,-1 0 1,0-1-1,0 1 1,1 0-1,-2-1 1,1 1-1,0 0 0,0-1 1,-1 1-1,1-1 1,-1 1-1,0-1 1,0 1-1,0-1 0,0 0 1,0 1-1,0-1 1,-1 1-1,1-1 1,-2-2-1,1 5-45,1-1 0,-1 0-1,0 1 1,1-1 0,-1 1-1,0-1 1,1 1 0,-1-1 0,0 1-1,0-1 1,0 1 0,0 0 0,0-1-1,1 1 1,-1 0 0,0 0-1,0 0 1,0 0 0,0 0 0,0 0-1,0 0 1,0 0 0,0 0 0,0 0-1,1 0 1,-1 0 0,0 1-1,0-1 1,0 0 0,-1 1 0,-26 12-179,20-6 218,1-1 1,0 1-1,0 1 0,1-1 1,-1 1-1,2 1 0,-1-1 0,-4 12 1,7-16-139,1 1 0,0 0 0,0-1 1,0 1-1,1 0 0,-1 0 1,1 0-1,0 0 0,1 0 0,-1 1 1,1-1-1,0 0 0,1 0 0,-1 0 1,1 0-1,0 0 0,3 9 1,-3-12-312,0-1 0,0 1 0,1-1 0,-1 1 0,0-1 0,1 0 0,-1 0 0,1 0 0,-1 0 0,1 0 0,0 0 0,-1 0 0,1-1 0,0 1 0,0 0 0,-1-1 0,1 1 0,0-1 0,0 0 0,0 0 0,0 0 0,0 0 0,0 0 0,2 0 0,11 0-6961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8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29 6470,'0'0'9502,"-6"11"-8033,-3 9-639,1 0 1,0 0 0,2 1 0,0 0-1,2 0 1,0 0 0,-1 34 0,5-54-813,0 1 0,0-1 0,0 1 0,0-1 0,0 1 0,0-1 0,1 1 0,-1-1 0,1 0 0,-1 1 0,1-1 0,-1 0 0,1 1 0,0-1 0,0 0 0,-1 0 0,1 1 0,0-1 0,0 0 0,0 0 0,1 0 0,-1 0 0,0 0 0,0 0 0,0-1 0,1 1 1,-1 0-1,0-1 0,1 1 0,-1-1 0,0 1 0,1-1 0,-1 1 0,1-1 0,-1 0 0,1 0 0,-1 0 0,1 0 0,-1 0 0,1 0 0,-1 0 0,1-1 0,1 1 0,9-3 66,0 1 1,0-1-1,-1-1 0,14-6 1,-14 6-88,-10 3-1,-1 1 0,1-1-1,0 1 1,0-1 0,0 1 0,0 0 0,0-1 0,0 1 0,0 0 0,0 0 0,-1 0 0,1-1 0,0 1 0,0 0 0,0 0 0,0 1 0,0-1 0,0 0 0,0 0 0,0 0 0,0 1 0,0-1 0,0 0 0,0 1 0,-1-1-1,1 1 1,0-1 0,0 1 0,0-1 0,-1 1 0,1-1 0,0 1 0,-1 0 0,1 0 0,0-1 0,-1 1 0,1 0 0,-1 0 0,1 0 0,-1-1 0,0 1 0,1 0 0,-1 0 0,0 0 0,0 0 0,1 1 0,0 5-2,-1 1 0,0-1 0,0 0 0,-1 0 0,-1 9 0,2-14 18,-7 35 902,4-21-2434,8-27-14183</inkml:trace>
  <inkml:trace contextRef="#ctx0" brushRef="#br0" timeOffset="1">257 0 10826,'0'0'5189,"0"63"-2242,-6-29-577,-1 1-448,-3 3-481,7-2-480,-3 1-288,0-5-385,6-1-224,-3-5-32,3-4-704,0-7-1026,3-8-1441,5-7-1730,3 0-2786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09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67 11147,'0'0'10094,"9"3"-8054,-4 0-1731,1-1 1,-1 0 0,1-1 0,-1 1 0,1-1-1,0 0 1,-1 0 0,8-1 0,-11 0-207,0-1 1,1 1-1,-1-1 1,0 1-1,1-1 1,-1 0-1,0 0 1,0 0-1,0-1 0,0 1 1,0 0-1,0-1 1,0 1-1,0-1 1,-1 0-1,1 1 1,-1-1-1,1 0 1,-1 0-1,0 0 1,1 0-1,-1 0 1,0-1-1,0 1 1,-1 0-1,1 0 1,0-4-1,0 5-97,0 0 0,-1-1-1,1 1 1,-1 0 0,1 0 0,-1-1-1,0 1 1,1 0 0,-1-1 0,0 1-1,0 0 1,0-1 0,0 1 0,0 0-1,0-1 1,0 1 0,-1 0 0,1-1-1,0 1 1,-1 0 0,1-1 0,-1 1 0,1 0-1,-1 0 1,-1-2 0,1 2-18,-1 1 0,1-1 0,0 1 0,-1 0 0,1 0 0,-1 0 0,1 0 0,-1 0 0,1 0 0,0 0 0,-1 0 0,1 0 0,-1 0 0,1 1 0,0-1 0,-1 1 0,1-1 0,0 1 0,-2 0 0,-6 4-11,0 0 0,0 0-1,0 0 1,1 1 0,-12 11 0,17-14 15,0 0 1,1 0 0,0-1-1,-1 2 1,1-1 0,0 0 0,1 0-1,-1 1 1,1-1 0,-1 1 0,1-1-1,0 1 1,0-1 0,0 1-1,1 0 1,-1 7 0,2-9 6,-1 1-1,1-1 1,0 0 0,0 1 0,0-1-1,0 0 1,0 0 0,0 0 0,0 0-1,1 0 1,-1 0 0,1 0-1,0-1 1,-1 1 0,1 0 0,0-1-1,0 1 1,0-1 0,0 0 0,0 0-1,0 0 1,0 0 0,1 0 0,-1 0-1,0 0 1,1-1 0,-1 1 0,3-1-1,6 2 22,-1-1-1,0 0 0,1-1 1,14-1-1,29 1-30,-53 0 10,1 1-1,-1-1 1,0 1 0,1-1 0,-1 1-1,0 0 1,0-1 0,0 1 0,0 0-1,0 0 1,0 0 0,0 0 0,0 0-1,0 0 1,0 0 0,0 0 0,-1 0 0,1 0-1,0 0 1,-1 0 0,1 1 0,-1-1-1,1 0 1,-1 1 0,0-1 0,0 0-1,1 0 1,-1 1 0,0-1 0,0 1-1,0-1 1,0 0 0,0 1 0,-1-1 0,1 0-1,0 0 1,-1 3 0,0 6 518,1-41 1410,0 12-1808,0-1 0,2 1 0,0 0 1,1-1-1,8-24 0,-10 43-130,-1 1 0,0-1 0,1 1 0,0-1 0,-1 1 0,1 0 0,-1-1 0,1 1 0,-1 0 0,1-1-1,0 1 1,-1 0 0,1 0 0,0 0 0,-1-1 0,1 1 0,0 0 0,-1 0 0,1 0 0,0 0 0,-1 0 0,1 0 0,0 1 0,-1-1 0,1 0 0,-1 0 0,1 0 0,0 0-1,-1 1 1,1-1 0,-1 0 0,1 1 0,1 0 0,27 14-127,-21-11 81,49 14-1783,-18-15-4691,-25-3-30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10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9833,'0'0'12572,"1"9"-12022,1 28 192,-1-1-1,-2 1 1,-1-1-1,-2 0 1,-14 56-1,8-40 75,2 0 0,-2 64 0,14-108-698,5-16-18,5-15 35,-7-3-578,-2 0 1,-1 0 0,-1-1 0,-1 1 0,-1-36-1,-2 65 427,1 0 0,-1-1 0,1 1 0,0 0 0,0 0-1,1 0 1,-1-1 0,1 1 0,-1 0 0,1 0 0,0-1-1,0 1 1,0 0 0,0-1 0,0 1 0,1-1-1,-1 0 1,1 1 0,0-1 0,-1 0 0,1 0 0,0 0-1,0 0 1,0 0 0,1-1 0,-1 1 0,0 0 0,1-1-1,-1 0 1,1 0 0,-1 0 0,1 0 0,4 1 0,-1 0 34,-1 0 0,1-1-1,0 0 1,-1 0 0,1-1 0,0 0 0,0 0 0,-1 0 0,1 0 0,0-1 0,0 0 0,-1 0 0,1-1 0,-1 0 0,1 0 0,-1 0 0,0 0 0,0-1 0,0 0 0,0 0 0,0 0 0,0-1 0,5-5 0,-5 4 6,1-1 0,-1 0 1,0 0-1,-1-1 0,1 1 0,-1-1 1,0 0-1,-1 0 0,0 0 0,0-1 1,-1 1-1,1-1 0,-2 1 0,1-1 1,-1 0-1,0-11 0,-1 18-21,0 1 0,1 0 0,-1-1-1,0 1 1,0 0 0,0 0 0,0-1 0,0 1 0,0 0-1,0-1 1,0 1 0,0 0 0,0-1 0,0 1 0,-1 0 0,1-1-1,0 1 1,0 0 0,0 0 0,0-1 0,0 1 0,0 0-1,-1 0 1,1-1 0,0 1 0,0 0 0,-1 0 0,1-1 0,0 1-1,0 0 1,-1 0 0,1 0 0,0 0 0,0-1 0,-1 1-1,1 0 1,0 0 0,-1 0 0,1 0 0,0 0 0,0 0 0,-1 0-1,1 0 1,0 0 0,-1 0 0,1 0 0,-18 11 9,-11 21-30,26-27 43,0 1 0,0-1 0,0 1 0,1 0 0,-1 0 0,1 0 0,1 0 0,-1 0 0,1 0 0,0 1 0,1-1 0,-1 0 0,1 1 0,1-1 1,0 8-1,0-12-23,0-1 0,0 0 1,0 0-1,0 0 0,1 0 1,-1 0-1,0 0 0,0 0 1,1 0-1,-1 0 0,1-1 0,-1 1 1,0 0-1,1-1 0,-1 1 1,1-1-1,0 0 0,-1 0 1,1 1-1,-1-1 0,3 0 1,41 0 30,-34 0-27,15-1-23,-15 0 1,-1 0 0,1 1 1,0 0-1,12 3 1,-22-3 12,1 0-1,0 1 1,0-1 0,0 1 0,-1-1 0,1 1 0,0 0 0,-1 0 0,1-1 0,0 1 0,-1 0 0,1 1 0,-1-1 0,0 0 0,1 0 0,-1 1 0,0-1 0,0 1 0,0-1 0,0 1 0,0-1 0,0 1 0,0-1 0,0 1 0,-1 0 0,1 0 0,-1-1-1,1 1 1,-1 2 0,2 84 1231,4-109-576,2 4-576,-1 0 1,-1-1-1,-1 0 1,-1 0-1,0 0 1,1-25-1,-1 17-48,0 1 0,10-30 0,-14 54-33,1 0-1,0 0 1,-1 0 0,1 0 0,0 0 0,0 0 0,0 1-1,0-1 1,-1 0 0,1 0 0,0 1 0,0-1 0,0 1-1,0-1 1,1 1 0,-1-1 0,0 1 0,0 0-1,0 0 1,0-1 0,0 1 0,0 0 0,1 0 0,-1 0-1,0 0 1,0 0 0,0 0 0,0 1 0,2-1 0,42 11-102,-30-7 97,9 0-98,-15-3 57,-1 1 0,1 0-1,-1 0 1,1 1 0,12 6 0,-18-8 33,-1 1 0,0-1 1,0 1-1,0 0 0,0-1 0,0 1 0,-1 0 0,1 0 0,0 0 0,-1 1 0,0-1 1,1 0-1,-1 0 0,0 1 0,0-1 0,0 1 0,0-1 0,-1 1 0,1-1 1,-1 1-1,0-1 0,1 1 0,-1 4 0,-1 0 20,1-1 0,-1 0 0,0 0 0,0 0 0,-1 0 0,0 0 0,0 0 0,0 0 0,-1-1 0,0 1 0,0-1 0,0 0 0,-1 0 0,-5 7 0,-6 9 96,20-21-82,0 0 0,0-1 0,0 1 0,0-1 0,0 0 0,0-1 0,6-2 0,26-18-16,-27 15-6,-1 1 1,1 0 0,0 1 0,0 0-1,1 1 1,15-5 0,-26 10 0,0-1 0,1 1 0,-1-1 0,0 1 0,1-1 0,-1 1 0,0 0 0,1-1 0,-1 1 0,0-1 0,0 1 0,0 0 0,0-1-1,1 1 1,-1-1 0,0 1 0,0 0 0,0-1 0,0 1 0,-1 0 0,1-1 0,0 1 0,0-1 0,0 1 0,0 0 0,-1-1 0,1 1 0,0-1 0,0 1 0,-1-1 0,1 1 0,-1-1 0,1 1 0,-1 0 0,-12 26-6,7-15-25,-8 18 215,14-29-174,0-1-1,0 1 0,0 0 1,0 0-1,0-1 1,1 1-1,-1 0 0,0-1 1,0 1-1,1 0 0,-1-1 1,0 1-1,1-1 0,-1 1 1,1-1-1,-1 1 1,1-1-1,-1 1 0,1-1 1,-1 1-1,1-1 0,-1 1 1,1-1-1,0 0 0,-1 1 1,1-1-1,0 0 1,-1 0-1,1 1 0,0-1 1,-1 0-1,1 0 0,0 0 1,0 0-1,-1 0 0,1 0 1,0 0-1,-1 0 1,1 0-1,0 0 0,0 0 1,0-1-1,15 0 3,0-1-1,0-1 1,0 0 0,0-2-1,-1 1 1,0-2 0,0 0-1,22-12 1,44-17-318,-71 36 124,-13 11 110,-18 20 46,17-25 1,-5 7-62,1 1 0,-12 31 0,8-11-6225,7-25-1002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3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13357,'-6'5'8936,"23"-5"-7719,1 0 32,10 0-192,0 0-384,8 0-321,-4 0-320,1 2 0,-1 1-256,-2-1-1217,-4 0-609,-7-2-1537,-6 0-1122,-2 0-1537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3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9737,'0'0'16240,"52"-10"-15023,-26 7-384,8 0-385,-4 1-352,5-1-64,-3 0-352,-2-2-1538,2 0-1473,-8-5-2915,-5-1-4132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4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4324,'0'0'17547,"11"2"-16388,3 0-990,0 1 0,0 1 0,-1 1-1,1 0 1,-1 0 0,0 1 0,0 1 0,-1 0 0,0 1 0,0 0 0,-1 1 0,0 0 0,12 14 0,-19-18-194,-1 0 0,0 1 0,0-1 0,0 1 0,-1-1 0,1 1 0,-1 0 0,-1 0 0,1 0 0,-1 0 0,0 0 0,-1 0 0,1 0 0,-1 0 0,0 0 0,-1 1 0,1-1 0,-1 0 0,-1 0 1,1 0-1,-1 0 0,0 0 0,0-1 0,-1 1 0,1-1 0,-1 1 0,-1-1 0,1 0 0,-7 7 0,-2 4-452,0-1 1,-1-1-1,-20 17 0,-43 29-5227,46-40 712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5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44 6406,'0'0'6267,"2"-9"-3678,9-25 1237,-11 34-3759,0 0-1,0 0 1,0 0-1,0 0 1,0 0-1,0 0 1,0 0 0,0 0-1,0 1 1,0-1-1,0 0 1,0 0-1,0 0 1,0 0 0,0 0-1,1 0 1,-1 0-1,0 0 1,0 0-1,0 0 1,0 0 0,0 0-1,0 0 1,0 1-1,0-1 1,0 0-1,0 0 1,0 0 0,1 0-1,-1 0 1,0 0-1,0 0 1,0 0-1,0 0 1,0 0 0,0 0-1,0 0 1,0 0-1,0 0 1,1 0 0,-1 0-1,0 0 1,0 0-1,0 0 1,0 0-1,0 0 1,0-1 0,0 1-1,0 0 1,0 0-1,0 0 1,1 0-1,-2 30 866,-16 96 968,-46 173 0,38-195-1707,19-75-76,-3 12 1312,9-41-1417,0 0 1,0 0-1,0 0 1,0 0-1,0 0 1,0 0-1,0 0 1,0 0 0,0 0-1,0-1 1,0 1-1,0 0 1,0 0-1,0 0 1,-1 0-1,1 0 1,0 0 0,0 0-1,0 0 1,0 0-1,0 0 1,0 0-1,0 0 1,0-1-1,0 1 1,0 0 0,0 0-1,0 0 1,-1 0-1,1 0 1,0 0-1,0 0 1,0 0-1,0 0 1,0 0 0,0 0-1,0 0 1,0 0-1,0 0 1,0 0-1,-1 0 1,1 0 0,0 0-1,0 0 1,0 0-1,0 0 1,0 0-1,0 0 1,-1-29 100,3 2-287,1 0 0,1 0-1,2 0 1,10-28 0,-3 5-434,-10 41 458,-1 0 0,2-1-1,-1 2 1,6-11 0,-8 18 123,-1 0-1,1 0 1,-1 0 0,1 0 0,0 0-1,-1 0 1,1 1 0,0-1 0,-1 0-1,1 1 1,0-1 0,0 0 0,0 1 0,0-1-1,0 1 1,0-1 0,0 1 0,0 0-1,1-1 1,0 1 3,-1 1-1,0-1 0,0 0 1,0 1-1,0-1 0,0 1 1,0-1-1,0 1 0,0 0 1,0 0-1,0-1 0,0 1 1,-1 0-1,1 0 0,0 0 1,0 0-1,-1 0 0,1 0 1,-1 0-1,1 0 0,-1 0 1,2 2-1,1 4-63,0-1 0,1 1 1,0-1-1,1 0 0,0 0 0,8 8 0,-12-13 88,0 0-1,1 0 0,-1 0 0,0 0 0,1 0 0,-1-1 1,1 1-1,-1 0 0,1-1 0,-1 1 0,1-1 0,-1 1 0,1-1 1,0 0-1,-1 0 0,1 0 0,0 1 0,-1-2 0,1 1 1,0 0-1,-1 0 0,1 0 0,-1-1 0,1 1 0,-1-1 0,1 0 1,0 1-1,-1-1 0,0 0 0,1 0 0,-1 0 0,0 0 0,1 0 1,-1 0-1,0 0 0,2-2 0,4-4 36,-1-1 0,1 1 1,-2-1-1,1 0 0,-1 0 0,0-1 0,-1 1 0,0-1 1,0 0-1,-1-1 0,0 1 0,-1 0 0,0-1 0,0 1 1,-1-1-1,0-11 0,-30 109-3,28-87-32,1 1 0,0-1-1,-1 1 1,1-1 0,0 1 0,0-1 0,0 1-1,1-1 1,-1 1 0,0-1 0,0 0 0,1 1-1,-1-1 1,1 1 0,-1-1 0,1 0 0,0 1 0,-1-1-1,1 0 1,0 0 0,0 1 0,0-1 0,0 0-1,0 0 1,0 0 0,0 0 0,1 0 0,0 0-1,1 0 4,1 0 0,-1 0-1,1 0 1,-1-1 0,0 1 0,1-1-1,-1 0 1,1 0 0,-1-1-1,0 1 1,7-2 0,-4 0 2,-1 0 0,0 0 0,0-1-1,0 1 1,0-1 0,0 0 0,5-5 0,-7 5-2,1 1-1,-1-1 1,1 0-1,0 1 1,0 0-1,0 0 1,0 0-1,0 1 1,1-1-1,-1 1 1,6-1-1,-9 3-9,0 1-1,0-1 0,0 0 1,-1 1-1,1-1 0,-1 1 1,1-1-1,-1 1 1,1-1-1,-1 1 0,0-1 1,0 1-1,0-1 1,0 1-1,0-1 0,0 1 1,0 2-1,-2 32 44,1-28-43,0 15 211,6-18 14,8-12 71,-8 3-221,0-1 0,0 0-1,-1-1 1,0 1 0,0-1-1,0 0 1,-1 1 0,0-2-1,0 1 1,0 0 0,-1-1-1,3-11 1,0-5 185,-1-1 0,2-29 0,-6 53-323,0-1 0,0 1 1,0 0-1,0-1 0,0 1 0,0-1 0,0 1 0,1-1 0,-1 1 0,0-1 0,0 1 0,0 0 0,1-1 1,-1 1-1,0-1 0,0 1 0,1 0 0,-1-1 0,0 1 0,1 0 0,-1-1 0,1 1 0,-1 0 1,0 0-1,1-1 0,-1 1 0,1 0 0,-1 0 0,0 0 0,1 0 0,-1-1 0,1 1 0,-1 0 1,1 0-1,-1 0 0,1 0 0,0 0 0,22 5-6131,-8-1 324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5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13261,'0'0'3395,"57"38"-4644,-33-22-3844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6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143 176 12300,'0'0'7847,"4"-9"-6363,13-25-390,-17 33-1054,0 1-1,0 0 0,0-1 0,0 1 0,0-1 0,0 1 0,0-1 0,0 1 0,0 0 0,0-1 0,0 1 0,0-1 0,0 1 0,0 0 0,0-1 0,0 1 0,-1-1 0,1 1 0,0 0 0,0-1 0,0 1 0,-1 0 0,1-1 0,0 1 0,0 0 0,-1-1 0,1 1 0,0 0 0,-1 0 0,1-1 0,0 1 0,-1 0 0,1 0 0,0 0 0,-1-1 0,1 1 0,0 0 0,-1 0 0,1 0 0,-1 0 0,1 0 0,0 0 0,-1 0 0,1 0 0,-1 0 0,0 0 0,-22 0 271,20 1-222,-2 0-61,-1 0 1,0 1-1,0 0 0,1 0 1,-1 1-1,1-1 0,0 1 1,0 0-1,0 1 1,0-1-1,0 1 0,1 0 1,0 0-1,-7 8 0,6-7 62,1 0 0,0 0 0,0 0 0,0 1 0,1-1 0,0 1 0,0 0-1,0 0 1,1 0 0,0 0 0,0 1 0,0-1 0,0 8 0,2-13-85,1-1 1,-1 1-1,1-1 0,0 1 1,-1-1-1,1 1 0,0-1 1,-1 1-1,1-1 0,0 0 1,-1 0-1,1 1 0,0-1 1,0 0-1,-1 0 0,1 0 1,0 0-1,0 0 1,0 0-1,-1 0 0,1 0 1,0 0-1,0 0 0,-1 0 1,3-1-1,22-2 144,-13-3-78,1 0-1,-1 0 1,-1-1-1,1-1 1,-1 0-1,-1 0 1,1-1-1,15-18 1,-1-2 186,39-58 0,-40 43-102,-17 29-144,-15 26-158,-12 21 31,1-3 257,-18 39 0,32-57-37,1-1 0,0 1 0,1 0 0,0 0 0,1 0 0,0 0 0,-1 22 0,3-31-100,0-1 0,0 1-1,0-1 1,0 1 0,1-1 0,-1 1 0,0-1-1,0 1 1,1-1 0,-1 1 0,1-1 0,0 1-1,-1-1 1,1 0 0,0 1 0,0-1-1,0 0 1,0 0 0,0 1 0,0-1 0,0 0-1,0 0 1,3 1 0,-2-1 7,0 0 1,1 0-1,-1 0 0,1-1 0,-1 0 1,1 1-1,-1-1 0,1 0 1,-1 0-1,1 0 0,-1 0 0,0-1 1,5 0-1,0-1 14,1 0 0,0-1 0,-1 0 0,0 0 0,0-1 0,0 0 0,0 0 0,11-9 0,26-39 99,1-2-689,-47 85 267,1-27 302,-3 6 40,1-1 1,0 1 0,1 0 0,-2 17 0,4-26-41,0 1 0,0-1 1,0 1-1,0-1 0,0 0 1,0 1-1,0-1 0,0 1 1,1-1-1,-1 0 0,0 1 1,1-1-1,-1 1 0,1-1 1,0 0-1,0 0 0,-1 1 0,1-1 1,0 0-1,0 0 0,0 0 1,0 0-1,0 0 0,0 0 1,0 0-1,1 0 0,-1-1 1,0 1-1,0 0 0,1-1 1,-1 1-1,0-1 0,1 1 1,-1-1-1,1 0 0,-1 1 1,0-1-1,1 0 0,-1 0 0,4 0 1,1-1 8,0 0 1,0 0-1,0 0 1,0-1-1,0 0 1,-1 0-1,1 0 1,0-1-1,-1 0 1,0 0-1,0 0 1,0-1-1,0 1 1,0-1-1,4-5 1,-3 3-38,0 0 1,-1 0-1,0 0 1,0-1-1,0 0 1,-1 0-1,0 0 1,-1-1-1,1 1 1,3-16-1,-7 21-233,-3 5 107,-9 14 87,-10 28 329,19-37-101,1 1 0,1-1 1,0 1-1,-1 16 0,9 3-1752,-7-27 1299,0 0 0,1-1 0,-1 1 0,1 0 0,-1-1 1,1 1-1,0-1 0,-1 1 0,1-1 0,0 1 0,-1-1 0,1 1 0,0-1 1,-1 0-1,1 1 0,0-1 0,0 0 0,0 0 0,-1 0 0,1 1 1,0-1-1,0 0 0,0 0 0,-1 0 0,1 0 0,0 0 0,0-1 0,1 1 1,6-3-7976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7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21821,'-6'39'1528,"-6"5"-1232,1 3-152,5-5 40,2-2-432,4-10 288,3-10-88,4-21-160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6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12812,'0'0'8456,"5"51"-10858,8-36-2563,4-1-4035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7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11243,'0'0'6358,"-8"0"-2728,-4-1-2794,0 1 0,-1 1 0,1 0 0,-15 4 0,24-5-803,0 0 1,1 1 0,-1-1 0,1 1-1,-1 0 1,1 0 0,-1 0 0,1 0-1,-1 1 1,1-1 0,0 0 0,0 1-1,0 0 1,0 0 0,0-1 0,0 1-1,0 0 1,0 0 0,1 1 0,-1-1-1,1 0 1,0 0 0,-1 1 0,1-1 0,0 1-1,1-1 1,-1 1 0,0 0 0,1-1-1,-1 5 1,1-5-125,1-1 0,-1 1 0,1 0 0,0-1-1,0 1 1,0 0 0,0-1 0,0 1 0,0-1 0,0 0 0,0 1 0,0-1 0,1 0-1,-1 1 1,1-1 0,-1 0 0,1 0 0,-1 0 0,1-1 0,-1 1 0,1 0 0,2 0-1,47 17-1733,-38-14 1363,9 2-23,-16-5 282,0 0 0,-1 1 0,1 0 0,0 0 0,0 0 0,-1 0 1,1 1-1,-1 0 0,0 0 0,6 5 0,-11-7 257,1-1 1,-1 1-1,0 0 1,1-1-1,-1 1 1,0 0-1,0-1 1,0 1-1,0 0 1,1-1-1,-1 1 1,0 0-1,0-1 1,0 1-1,0 0 1,0-1-1,-1 1 1,1 0-1,0 0 1,0-1-1,0 1 1,-1-1-1,1 1 1,0 0-1,-1-1 0,1 1 1,0 0-1,-1-1 1,1 1-1,-1-1 1,1 1-1,-1-1 1,1 1-1,-1-1 1,1 0-1,-1 1 1,0-1-1,0 1 1,-27 14 1244,25-14-1248,-5 3-48,-47 18 1731,53-20-2013,-1-1 0,0 0 0,0-1 0,0 1 0,0 0 0,0-1 0,0 0 0,0 0 0,0 1 0,0-2 0,0 1 0,0 0-1,0-1 1,0 1 0,-3-2 0,3-5-5588,3-7-2829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7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62 12396,'0'0'6230,"8"2"-3316,4 2-2231,-1-1 0,0 0 0,1-1 0,22 1 0,-32-3-617,0 0-1,0 1 1,0-1 0,1 0-1,-1-1 1,0 1 0,0 0 0,0-1-1,1 1 1,-1-1 0,0 1-1,0-1 1,0 0 0,0 0 0,0 0-1,0 0 1,0-1 0,-1 1-1,1 0 1,0-1 0,-1 1 0,1-1-1,-1 0 1,1 1 0,-1-1-1,0 0 1,0 0 0,0 0 0,0 0-1,0 0 1,0 0 0,0 0-1,-1 0 1,1 0 0,-1 0 0,1-1-1,-1 1 1,0 0 0,0-3-1,0 4-51,0 0-1,-1-1 0,1 1 0,-1 0 0,1 0 1,-1-1-1,1 1 0,-1 0 0,0 0 0,0 0 1,1 0-1,-1 0 0,0 0 0,0 0 0,0 0 0,0 0 1,0 0-1,0 0 0,-1 1 0,1-1 0,0 0 1,0 1-1,0-1 0,-1 1 0,1-1 0,0 1 1,-1 0-1,1-1 0,0 1 0,-1 0 0,1 0 0,0 0 1,-1 0-1,1 0 0,-3 1 0,-1-1-34,0 0 1,0 1-1,-1-1 0,1 1 1,0 0-1,0 1 0,0-1 0,-7 4 1,4 0 32,1-1 0,0 1 0,1 0 0,0 1 0,-1-1 0,2 1 0,-1 1 0,1-1 0,0 1 0,0 0 0,0 0 0,1 0 0,0 1 0,1-1 0,0 1 0,0 0 0,1 0 0,-1 0 0,2 0 0,-1 1 0,1-1 0,1 0 0,0 10 0,0-15-26,1-1 0,0 1-1,0-1 1,0 0 0,0 0 0,0 1 0,0-1 0,1 0-1,-1 0 1,1 0 0,-1 0 0,1 0 0,0-1-1,0 1 1,0-1 0,0 1 0,0-1 0,0 1 0,0-1-1,0 0 1,1 0 0,-1 0 0,0 0 0,1-1-1,-1 1 1,3 0 0,34 4-2696,-4-9-4447,-7-6-1977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7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12492,'0'0'12492,"-5"9"-11110,-7 11-793,-31 58 866,39-70-1384,0 1 1,0-1-1,1 1 1,1 0-1,-1 0 1,1 0 0,0 15-1,1-23-69,1-1 0,0 1 1,0 0-1,1-1 0,-1 1 0,0-1 0,0 1 0,0 0 0,0-1 1,0 1-1,1-1 0,-1 1 0,0 0 0,0-1 0,1 1 0,-1-1 1,1 1-1,-1-1 0,0 1 0,1-1 0,-1 0 0,1 1 1,-1-1-1,1 1 0,-1-1 0,1 0 0,-1 1 0,1-1 0,0 0 1,-1 0-1,1 1 0,-1-1 0,1 0 0,0 0 0,28-4 93,25-21-110,-20 0-120,-23 15 105,0 2 1,1 0-1,0 0 1,1 1-1,-1 1 1,20-8-1,-31 14 34,-1 1-1,1-1 0,0 0 0,-1 1 1,1-1-1,-1 1 0,1-1 0,-1 1 1,0-1-1,1 1 0,-1-1 0,0 1 1,1-1-1,-1 1 0,0 0 0,1-1 1,-1 1-1,0 0 0,0-1 1,0 1-1,0-1 0,0 1 0,1 0 1,-1-1-1,-1 1 0,1 0 0,0-1 1,0 1-1,0 0 0,0-1 0,0 1 1,0 0-1,-1-1 0,1 1 0,0-1 1,-1 2-1,-6 28 138,-7 0-67,-1 6-234,10-12-7452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8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13613,'0'0'11541,"-3"12"-10569,-14 60-165,3 1 1,3 1-1,-2 80 1,14-150-2316,2-13 136,1-18-2256,-4-2-2431,0-7-3043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8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13613,'0'0'13389,"52"-25"-12429,-17 18-479,8 3-65,2 2-31,0 0-225,2 2-128,-3 0-32,-3 4-641,-9 4-1729,-8 1-1217,-9-2-2339,-9-3-2978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8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9225,'0'0'12908,"67"13"-11467,-31-13-320,-1 0-416,6 0-513,-2 0-128,2 0-96,-5 2-1185,-1-2-1794,-3 0-3139,-6 0-3234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9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65 6150,'0'0'17819,"-3"9"-16623,-2 8-925,0 0-1,1 1 1,1 0-1,1 0 1,0 19-1,2-37-270,0 0 1,0 1-1,0-1 0,0 0 1,0 1-1,0-1 1,0 0-1,0 1 0,0-1 1,0 0-1,0 1 0,0-1 1,0 0-1,0 1 0,0-1 1,0 0-1,1 1 0,-1-1 1,0 0-1,0 1 1,0-1-1,1 0 0,-1 0 1,0 1-1,0-1 0,1 0 1,-1 0-1,0 1 0,0-1 1,1 0-1,-1 0 1,0 0-1,1 0 0,-1 1 1,0-1-1,1 0 0,-1 0 1,0 0-1,1 0 0,15-7 29,11-17-19,-25 22-15,0-1 1,0 1-1,0-1 0,-1 0 0,1 0 0,-1 1 0,1-1 0,-1 0 0,0 0 0,0 0 0,0-1 0,0-5 0,-25 28 69,38-30 1807,0 1-1685,-2-1 0,22-22-1,-31 30-185,-1-1 0,1 1 0,0-1-1,-1 1 1,0-1 0,0 0 0,0 0 0,0 0-1,0 0 1,-1 0 0,0 0 0,0 0-1,0-1 1,0 1 0,-1 0 0,1-1-1,-2-7 1,1 12-4,-1-1 0,1 0 1,-1 0-1,1 1 0,-1-1 0,1 1 1,-1-1-1,1 0 0,-1 1 0,0-1 0,1 1 1,-1 0-1,0-1 0,0 1 0,1-1 0,-1 1 1,0 0-1,0 0 0,0-1 0,1 1 0,-1 0 1,0 0-1,0 0 0,0 0 0,0 0 1,1 0-1,-1 0 0,0 0 0,0 1 0,0-1 1,0 0-1,1 0 0,-1 1 0,0-1 0,0 0 1,1 1-1,-2 0 0,-29 13-92,20-4 122,0 0-1,1 0 1,0 1 0,0 0-1,2 1 1,-12 18 0,16-24-13,1 0 0,0 1 0,0 0-1,1 0 1,-1 0 0,2 0 0,-1 0 0,1 0 0,0 0 0,0 0 0,1 1 0,0-1 0,0 0 0,2 13-1,0-17-12,-1 0 0,0-1 0,1 1 0,-1-1 0,1 1-1,0-1 1,0 0 0,0 0 0,0 0 0,0 0 0,1 0 0,-1 0-1,1-1 1,-1 1 0,1-1 0,-1 1 0,1-1 0,0 0-1,0 0 1,-1 0 0,1-1 0,0 1 0,0 0 0,4-1-1,6 2-1205,0 0-1,0-2 0,0 1 0,15-3 1,-4-3-4517,-3-9-2914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29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7687,'0'0'7559,"-6"11"-4761,-14 30 402,-23 68 1,35-84-2498,1-1 0,1 1-1,1 0 1,2 1 0,-1 25 0,4-50-699,-1-1 1,1 1-1,0-1 1,0 1-1,0 0 1,0-1-1,1 1 1,-1-1-1,0 1 0,0-1 1,0 1-1,0 0 1,0-1-1,1 1 1,-1-1-1,0 1 1,1-1-1,-1 1 1,0-1-1,1 0 1,-1 1-1,0-1 1,1 1-1,-1-1 1,1 0-1,-1 1 0,1-1 1,-1 0-1,1 1 1,-1-1-1,1 0 1,-1 0-1,1 1 1,-1-1-1,2 0 1,23-6 107,21-23-33,-4-10-174,-33 29 60,0 0-1,1 1 1,0 0-1,1 1 1,0 0-1,0 1 1,17-9-1,-28 16 32,1 0 0,-1 0 0,1 0 0,-1 0 0,0 0 0,1 0-1,-1 0 1,0 0 0,1 0 0,-1 0 0,1 0 0,-1 0 0,0 0 0,1 0 0,-1 0 0,0 0-1,1 0 1,-1 0 0,0 0 0,1 1 0,-1-1 0,0 0 0,1 0 0,-1 0 0,0 1 0,1-1 0,-1 0-1,0 0 1,0 1 0,1-1 0,-1 0 0,0 1 0,0-1 0,0 0 0,1 1 0,-1-1 0,0 0 0,0 1-1,0 0 1,2 23-51,-11 24 221,-8-9 130,12-29-131,0 1-1,0-1 1,1 1-1,1 0 0,-1 0 1,2 1-1,-2 13 1,4-25-182,0 0 0,0 0 0,0 1 0,0-1 0,0 0 0,0 0 0,0 1 0,0-1 0,0 0 0,0 1 0,0-1 0,0 0 0,0 0 0,0 1 0,1-1 0,-1 0 0,0 0-1,0 1 1,0-1 0,0 0 0,0 0 0,1 0 0,-1 1 0,0-1 0,0 0 0,1 0 0,-1 0 0,0 0 0,0 1 0,1-1 0,-1 0 0,0 0 0,0 0 0,1 0 0,-1 0 0,0 0 0,0 0 0,1 0 0,-1 0 0,0 0 0,1 0 0,-1 0 0,0 0 0,0 0 0,1 0 0,-1 0 0,0 0 0,0 0 0,1 0 0,-1 0 0,0 0 0,0-1 0,1 1 0,-1 0 0,0 0 0,0 0 0,1 0 0,-1-1 0,0 1 0,15-13-2299,9-37-7688,-12 15 1223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0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0 12492,'0'0'10394,"1"10"-8937,1 23 64,-1 1 1,-7 60-1,-2-39-1070,-15 57 1,22-109-516,-2 8-500,0 1 1,1-1 0,-1 21 0,7-31-5236,13-18-1481,-5-4-3803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11 20116,'31'-4'1326,"-17"2"-668,0 0 0,0 0 1,0 2-1,1 0 0,22 2 0,-34-1-596,0-1-1,-1 1 0,1 0 1,0 0-1,0 0 0,0 0 1,-1 1-1,1-1 0,-1 1 1,1 0-1,-1-1 0,0 1 1,1 0-1,-1 0 0,0 1 1,0-1-1,0 0 0,-1 1 1,1-1-1,-1 1 0,1-1 1,-1 1-1,0 0 0,0 0 1,0 0-1,0-1 0,0 1 1,-1 0-1,1 0 0,-1 0 1,0 0-1,0 5 0,-1 0-12,0 0-1,0 0 0,-1 0 1,0 0-1,0-1 1,0 1-1,-1-1 1,-1 0-1,1 0 0,-1 0 1,0 0-1,-9 10 1,-7 9 219,-40 37 1,53-56-221,-54 51 344,-31 32 140,90-87-511,-1 0 1,1 0-1,-1 1 0,1-1 0,0 1 0,-2 4 0,4-7-18,-1 0 0,1 0-1,0 0 1,0 0 0,0 0-1,-1-1 1,1 1 0,0 0-1,0 0 1,0 0 0,0 0-1,1 0 1,-1 0 0,0 0-1,0 0 1,0 0 0,1 0-1,-1-1 1,0 1 0,1 0-1,-1 0 1,1 0 0,-1 0-1,1-1 1,0 1 0,-1 0-1,1-1 1,0 1 0,-1 0-1,1-1 1,0 1 0,0-1-1,-1 1 1,2 0 0,4 1-36,0 1 0,0-1 0,1 0 0,-1 0 0,0-1 0,1 0 0,9 1 0,51-2-703,-51 0 462,74-6-249,-48 2 202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0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 12364,'0'0'10532,"11"5"-8626,0-1-1505,0-1-1,0 0 0,0 0 1,0-1-1,0-1 0,1 0 1,13 0-1,-21-1-345,0 0-1,0 0 0,0-1 1,-1 1-1,1-1 1,0 0-1,-1 0 1,1 0-1,0 0 0,-1 0 1,1-1-1,-1 0 1,0 0-1,0 0 0,1 0 1,-1 0-1,-1-1 1,1 1-1,0-1 1,-1 0-1,1 0 0,-1 0 1,0 0-1,0 0 1,0 0-1,0 0 0,0-1 1,-1 1-1,0-1 1,2-5-1,-3 8-48,1 1 0,-1-1-1,0 0 1,0 0 0,0 0 0,0 0 0,0 0-1,0 0 1,0 1 0,0-1 0,0 0 0,0 0-1,0 0 1,0 0 0,-1 0 0,1 0-1,0 1 1,-1-1 0,1 0 0,0 0 0,-1 0-1,1 1 1,-1-1 0,0 0 0,1 1 0,-1-1-1,-1-1 1,1 2-13,-1-1 0,1 0 0,-1 1 0,0-1 0,1 1 0,-1 0 0,0 0 0,0-1 0,1 1 0,-1 0 0,0 0 0,0 1 0,-2-1 0,-2 1-14,0 1 0,0-1-1,0 1 1,0 1-1,1-1 1,-1 1 0,-9 5-1,9-3 13,0 1 0,0 0-1,1 0 1,-1 0-1,2 0 1,-1 1 0,-4 7-1,8-13 10,0 0 0,0 1 0,1-1-1,-1 1 1,0-1 0,1 0 0,-1 1-1,0-1 1,1 1 0,0-1 0,-1 1-1,1 0 1,0-1 0,0 1 0,0-1-1,0 1 1,0 0 0,0-1 0,0 1-1,0-1 1,1 1 0,-1-1 0,1 1-1,-1-1 1,1 1 0,0-1 0,-1 1-1,1-1 1,0 0 0,0 1 0,0-1-1,0 0 1,0 0 0,0 0 0,1 0-1,-1 1 1,0-2 0,0 1 0,1 0-1,-1 0 1,2 0 0,13 5 19,0-1 0,0-1 1,1-1-1,-1 0 0,18 0 0,-17-2-151,0 1 0,-1 0 0,1 2-1,-1 0 1,23 9 0,-39-13 172,0 0 1,1 0 0,-1 0-1,0 0 1,1 0-1,-1 0 1,0 0-1,1 0 1,-1 0-1,0 0 1,1 0 0,-1 0-1,0 0 1,1 0-1,-1 0 1,0 0-1,1 0 1,-1 0-1,0 0 1,1-1-1,-1 1 1,0 0 0,0 0-1,1 0 1,-1 0-1,0-1 1,0 1-1,1 0 1,-1 0-1,0-1 1,0 1-1,0 0 1,1 0 0,-1-1-1,0 1 1,0 0-1,0-1 1,0 1-1,5-23 950,-5-37-251,0 42-718,-1-1-13,0 14-38,0 0 1,1 0-1,0 0 1,0 0-1,0 0 0,0-1 1,1 1-1,0 0 1,0 0-1,0 0 1,4-7-1,-5 11-90,1 1 0,-1-1 0,1 1 0,0 0 1,-1-1-1,1 1 0,-1 0 0,1-1 0,0 1 0,0 0 0,-1 0 0,1-1 0,0 1 0,-1 0 0,1 0 0,0 0 1,0 0-1,-1 0 0,1 0 0,0 0 0,-1 0 0,1 1 0,0-1 0,0 0 0,-1 0 0,1 1 0,0-1 0,-1 0 1,2 1-1,21 14-6351,-14-8 1939,10 3-5916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2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13805,'0'0'11227,"2"9"-10560,3 18-148,-1 1-1,-2 0 1,-1 1 0,-1-1-1,-1 0 1,-9 49 0,0 19 366,15-277-714,-4 184-172,0 1 1,0-1-1,0 1 0,0-1 1,0 0-1,1 0 0,-1 0 0,1 1 1,0-2-1,0 1 0,0 0 1,1 0-1,-1-1 0,1 1 1,-1-1-1,1 0 0,0 1 0,0-1 1,0-1-1,0 1 0,0 0 1,0-1-1,0 0 0,1 1 1,-1-1-1,0 0 0,1-1 0,-1 1 1,1-1-1,4 1 0,1 0 27,0 0 0,0-1 0,0 0-1,1 0 1,-1-1 0,0 0 0,0 0-1,0-1 1,0 0 0,14-6 0,-14 3-9,0 0 0,-1-1 1,1 1-1,-1-2 1,-1 1-1,1-1 1,7-9-1,-12 12-41,1 0 0,-1-1 0,0 0 0,0 1 1,0-1-1,0 0 0,-1 0 0,0-1 0,0 1 0,-1 0 0,1-1 0,-1 1 1,0-1-1,0-6 0,-4 12-7,1 0-1,0 0 1,0 1 0,0-1-1,0 0 1,0 1 0,0-1 0,0 1-1,0 0 1,0 0 0,0 0 0,1 0-1,-4 2 1,-8 6 20,1 1 0,1 0 0,-16 18-1,23-24 48,0 1 0,0 0 0,1 0 0,-1 0 0,1 0 0,1 0-1,-1 1 1,1 0 0,0-1 0,0 1 0,1 0 0,-2 7 0,3-13-35,0 1 0,0 0 1,0 0-1,0 0 0,1 0 0,-1 0 1,0-1-1,0 1 0,1 0 0,-1 0 1,0-1-1,1 1 0,-1 0 0,1 0 1,-1-1-1,1 1 0,-1 0 0,1-1 1,-1 1-1,1-1 0,0 1 0,-1-1 1,1 1-1,0-1 0,-1 1 0,1-1 1,0 1-1,1-1 0,34 6 25,36-13-200,-36-1 37,-21 4 97,1 1 1,0 0 0,20-1 0,-34 5 30,0-1 1,0 1-1,-1-1 0,1 1 1,0 0-1,-1 0 0,1-1 1,-1 1-1,1 1 0,-1-1 1,1 0-1,-1 0 0,0 0 1,1 1-1,-1-1 0,0 1 1,0-1-1,0 1 0,0-1 1,0 1-1,-1-1 0,1 1 1,0 0-1,-1 0 0,1-1 1,-1 1-1,0 0 0,1 0 1,-1 0-1,0 2 0,3 67 229,-3-60-16,21-38 858,-11 5-984,0-1 0,6-26-1,10-25-43,23 73-306,-24 0 162,-14 0-36,1 1 1,-1 0 0,1 1 0,-1 0 0,13 3 0,-22-4 126,1 1-1,-1 0 1,0 0 0,0-1-1,0 1 1,0 1 0,0-1-1,0 0 1,0 0 0,0 1-1,0-1 1,-1 1 0,1 0-1,0-1 1,-1 1 0,0 0-1,1 0 1,-1 0 0,0 0-1,0 0 1,0 0 0,0 0-1,0 1 1,-1-1 0,1 0-1,-1 0 1,1 1 0,-1-1-1,0 0 1,0 5 0,-15 64 446,19-70-409,-1-1 1,1 1-1,0-1 1,-1 0-1,1 0 0,-1 0 1,1 0-1,0 0 1,-1-1-1,5-1 1,37-19 14,-39 17-55,1 1-1,-1-1 0,1 1 1,0 0-1,0 1 0,0 0 0,0 0 1,12-2-1,-17 49 156,0-44-111,0 0-1,0 0 1,0 0 0,0-1-1,0 1 1,1-1-1,-1 0 1,0 1 0,0-1-1,1 0 1,-1 0-1,0-1 1,0 1 0,3-1-1,33-5 8,8-9-203,-37 11 8,0 0 0,1 1 0,-1 1 0,1 0 1,0 0-1,10 0 0,-25 40 561,1-15-931,4-14-4432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3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1 833,'0'3'14907,"-1"8"-8184,-1 4-4625,-4 33-4084,4-32 3887,-1-3-1682,0-1-113,1 1-1,0 0 1,0 0-1,1 0 0,1 0 1,0 0-1,2 13 1,-2-25-85,1-1 0,-1 1 1,1-1-1,-1 1 0,0-1 0,1 1 1,-1-1-1,1 0 0,-1 1 0,1-1 1,-1 0-1,1 1 0,-1-1 0,1 0 1,-1 0-1,1 1 0,-1-1 0,1 0 1,0 0-1,-1 0 0,1 0 0,-1 0 1,1 0-1,0 0 0,-1 0 0,1 0 1,-1 0-1,1 0 0,-1 0 0,1 0 1,0-1-1,-1 1 0,1 0 0,-1 0 1,1-1-1,-1 1 0,1 0 0,-1-1 1,1 1-1,-1 0 0,1-2 0,21-13 630,-8 1-571,0-1 0,-2-1 0,0 0 1,11-19-1,14-19-17,-37 54-63,0 0-1,0 0 1,0-1-1,0 1 1,0 0 0,0 0-1,0 0 1,1 0-1,-1 0 1,0 0-1,0 0 1,0-1 0,0 1-1,0 0 1,1 0-1,-1 0 1,0 0 0,0 0-1,0 0 1,0 0-1,0 0 1,1 0-1,-1 0 1,0 0 0,0 0-1,0 0 1,0 0-1,1 0 1,-1 0-1,0 0 1,0 0 0,0 0-1,0 0 1,1 0-1,-1 0 1,0 0 0,0 0-1,0 0 1,0 0-1,0 0 1,1 1-1,-1-1 1,0 0 0,0 0-1,0 0 1,0 0-1,0 0 1,0 0 0,0 0-1,0 1 1,1-1-1,-1 0 1,0 0-1,0 0 1,0 0 0,0 1-1,0-1 1,0 0-1,0 0 1,0 0-1,0 0 1,0 0 0,0 1-1,0-1 1,0 0-1,3 23-61,-1 32-44,-2-49 105,-1-4 2,1 1 1,0 0-1,0 0 1,0 0-1,0 0 1,1-1 0,-1 1-1,1 0 1,0 0-1,0-1 1,-1 1 0,2 0-1,-1-1 1,0 1-1,3 2 1,-3-4 5,1-1 1,-1 1-1,1-1 0,0 1 1,0-1-1,-1 0 1,1 1-1,0-1 0,-1 0 1,1 0-1,0-1 0,0 1 1,-1 0-1,1 0 0,0-1 1,-1 1-1,1-1 0,0 0 1,-1 1-1,1-1 1,-1 0-1,1 0 0,-1 0 1,0 0-1,1 0 0,1-3 1,121-87 99,-123 91-118,-1 0 0,1-1 0,-1 1 0,0 0 0,1-1 0,-1 1 0,1 0 0,-1-1 0,1 1 0,-1 0 0,1 0 0,-1 0 0,1 0 0,-1-1 1,1 1-1,-1 0 0,1 0 0,-1 0 0,1 0 0,-1 0 0,1 0 0,-1 0 0,1 0 0,-1 0 0,1 1 0,0-1 0,-1 0 0,1 0 0,-1 0 1,0 1-1,1-1 0,-1 0 0,1 0 0,-1 1 0,1-1 0,-1 0 0,0 1 0,1-1 0,-1 1 0,1-1 0,-1 0 0,0 1 0,4 30-118,-16 35 787,11-65-619,0 1 0,1-1-1,0 0 1,-1 1 0,1-1-1,0 0 1,-1 1 0,1-1-1,0 1 1,0-1 0,0 1-1,0-1 1,0 0 0,1 1 0,-1-1-1,0 1 1,1-1 0,-1 0-1,1 1 1,-1-1 0,1 0-1,0 0 1,-1 1 0,1-1-1,0 0 1,1 2 0,13-4-1343,4-16-3279,-6 0-2906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4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24 12620,'0'0'8499,"-11"-1"-7885,8 1-585,-1-1 46,0 0 0,1 1 0,-1 0 0,0 0 0,0 0 0,0 0 0,1 0 0,-1 1 1,0 0-1,0 0 0,1 0 0,-1 0 0,0 1 0,1-1 0,-1 1 0,1 0 0,0 0 0,0 0 0,0 0 0,0 1 0,0-1 0,0 1 0,0 0 0,-3 5 0,2-3 68,-26 39 673,29-42-797,0 0 0,0 0 0,0 0 0,0 0 0,0 0 0,0 0 0,1 0 0,-1 0 0,1 0 0,0 0 0,-1 0 0,1 0 0,0 1 0,0-1 0,0 0 0,1 0 0,-1 0 0,1 0 1,-1 0-1,1 0 0,1 3 0,-1-4-8,1 0 0,-1 0 0,1 0 0,-1 0 0,1 0 0,0 0 0,-1-1 0,1 1 0,0-1 0,0 1 0,-1-1 0,1 0 0,0 0 0,0 0 0,0 0 0,0 0 0,-1 0 0,4-1 0,34-7 415,-24-2-342,1 0 0,-1-1-1,-1-1 1,0 0 0,-1-1 0,0-1 0,-1 0-1,-1-1 1,18-29 0,-65 116-175,33-65 18,0 0 0,1 0 0,0 1 0,0-1-1,1 1 1,0-1 0,1 1 0,-1-1 0,2 14 0,0-20-176,-1 1 1,1-1-1,-1 0 1,1 0-1,0 0 1,0 1-1,0-1 1,-1 0-1,1 0 1,0 0-1,1 0 1,-1-1-1,0 1 0,0 0 1,0 0-1,0-1 1,1 1-1,-1 0 1,0-1-1,0 1 1,1-1-1,-1 0 1,0 1-1,1-1 1,-1 0-1,1 0 1,-1 0-1,0 0 0,1 0 1,-1 0-1,1 0 1,-1-1-1,2 1 1,0 0-425,24 0-4660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4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126 153 9577,'0'0'2952,"-8"6"-747,-8 6-1056,0 1 0,2 1 0,-15 16 0,25-26-893,0 0 1,0 1-1,0 0 1,1 0 0,0 0-1,-1 0 1,2 0-1,-1 1 1,1-1-1,0 1 1,0 0 0,0-1-1,1 1 1,0 0-1,0 0 1,0 0-1,1 7 1,1-12-253,-1 0 0,1 1 0,0-1 0,0 0 0,0 1 0,0-1 0,0 0 0,0 0 0,0 0 0,0 0 0,1 0 0,-1 0 0,0 0 0,1 0 0,-1-1 0,0 1 0,1 0 0,-1-1 0,1 1 0,-1-1 0,1 0 0,-1 1 0,1-1 0,-1 0 0,1 0 0,0 0 0,-1 0 0,1 0 0,1-1 0,3 1 3,0 0 1,1-1-1,-1 1 0,0-2 0,0 1 1,9-3-1,-4-3 6,1 1 0,-1-1 0,-1-1 0,1 1 0,-1-2 0,-1 0 0,0 0 0,0-1 0,0 0 0,9-14 0,-8 8-77,1-1 0,-2 0 0,0-1 0,-1 1 0,-1-1 0,6-26 1,-11 36 37,0 0 0,0 0 1,-1-1-1,-1 1 1,1-12-1,-1 19 26,-1 0 0,1-1 0,0 1 0,0 0 0,0 0 0,-1-1 0,1 1 0,-1 0 0,1 0 0,-1 0 0,1 0 0,-1 0 0,0 0 0,1 0 0,-1 0 0,0 0 0,0 0 0,0 0-1,0 0 1,0 0 0,0 1 0,0-1 0,0 0 0,0 1 0,0-1 0,0 1 0,0-1 0,-1 1 0,1-1 0,0 1 0,0 0 0,0 0 0,-1 0 0,1 0 0,0 0 0,0 0 0,-1 0 0,1 0 0,0 0 0,0 0 0,-1 1 0,1-1 0,0 0 0,-1 1 0,-7 2 36,0 1 1,1 0-1,-1 0 1,1 0-1,0 1 1,1 0-1,-1 1 1,1 0-1,0 0 1,-8 9-1,7-6 18,0 0-1,0 0 0,1 1 0,0 0 1,0 0-1,1 1 0,-6 16 0,11-25-55,0 0 0,0-1-1,1 1 1,-1 0 0,1-1 0,-1 1-1,1 0 1,0 0 0,0 0 0,0 0-1,0-1 1,0 1 0,0 0 0,0 0-1,1 0 1,-1-1 0,1 1 0,-1 0-1,1 0 1,-1-1 0,1 1 0,0 0-1,0-1 1,0 1 0,0-1 0,0 1-1,0-1 1,1 0 0,-1 1 0,0-1-1,1 0 1,-1 0 0,1 0-1,-1 0 1,1 0 0,0 0 0,-1 0-1,1-1 1,0 1 0,-1-1 0,3 1-1,10 2-108,0-1 0,-1 0 0,1-1 0,24-1 0,5 1-312,-40-1 411,-1 0 0,1 1 0,0-1 0,0 1-1,0-1 1,-1 1 0,1 0 0,-1 0 0,1 0 0,0 0-1,-1 1 1,0-1 0,1 1 0,-1 0 0,0-1 0,0 1 0,0 0-1,0 0 1,0 0 0,0 0 0,2 5 0,-2-1-115,0-1 1,0 1 0,-1 0 0,0 0-1,0 0 1,0 1 0,-1-1-1,0 9 1,4-13-7081,3-3 1180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5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11787,'0'0'8050,"-3"10"-7073,-13 49 325,5-25-1056,2 0 0,1 0-1,2 1 1,-3 44 0,8-32-1423,-2-18-2985,-8-41-10886,-1-19 16767,11 30-1725,-2-7 1193,-4-10 1131,-1-1 0,2 0 1,1-1-1,0 0 0,1 0 0,-1-29 0,6 48-2203,-1 1 0,1-1 0,0 1 0,-1-1 0,1 1 1,0-1-1,0 1 0,-1-1 0,1 1 0,0-1 0,0 1 0,0 0 0,-1 0 0,1-1 0,0 1 1,0 0-1,0 0 0,0 0 0,0 0 0,0 0 0,-1 0 0,1 0 0,0 0 0,1 1 1,27 1-15,66 18-3406,-57-17-2887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5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12011,'0'0'9791,"-6"9"-8302,0-2-1227,1 1 0,1-1-1,0 1 1,0 0-1,0 1 1,1-1-1,0 0 1,1 1 0,-1 0-1,2-1 1,-1 1-1,1 0 1,1 0 0,0 10-1,1-18-235,-1 0-1,1 0 1,-1 0-1,1 0 1,0 0-1,-1-1 1,1 1-1,0 0 1,0 0-1,0-1 1,0 1-1,0 0 1,0-1-1,0 1 1,0-1-1,0 0 1,0 1-1,0-1 1,0 0 0,0 1-1,0-1 1,0 0-1,0 0 1,0 0-1,0 0 1,1 0-1,-1 0 1,0 0-1,0 0 1,0-1-1,0 1 1,0 0-1,2-1 1,40-11 681,-14-4-633,-2-1 0,28-21 0,22-14-205,-76 51 112,-1 1 0,1-1 0,0 1 0,-1 0 0,1-1 0,-1 1 0,1 0 1,0-1-1,-1 1 0,1 0 0,-1 0 0,1-1 0,0 1 0,-1 0 0,1 0 1,0 0-1,-1 0 0,1 0 0,0 0 0,0 0 0,-1 0 0,1 0 0,0 0 1,0 1-1,1 14-194,-20 32 191,13-35 29,3-8 37,1-1 0,-1 1-1,1 0 1,0 1 0,0-1-1,1 0 1,-1 0 0,1 0-1,0 8 1,0-11-30,1 0-1,-1-1 1,0 1 0,0 0-1,1-1 1,-1 1 0,1-1 0,-1 1-1,1-1 1,-1 1 0,0-1 0,1 1-1,0-1 1,-1 0 0,1 1-1,-1-1 1,1 1 0,-1-1 0,1 0-1,0 0 1,-1 1 0,1-1-1,0 0 1,29-1 53,-21-1-62,0-1-1,-1-1 1,0 1-1,0-1 1,0 0 0,0-1-1,-1 0 1,0 0-1,0-1 1,7-7 0,24-16-606,-43 66 196,2-29 425,1-5-31,1 0 0,0 0 0,0 0 0,0 0 0,0 1 0,0-1 0,1 0 0,-1 0 0,1 1 0,0-1 0,0 0 0,1 5 0,21-6-6171,-14-3 502,5-5-7671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6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14 10090,'0'0'11274,"-9"-1"-9806,4 0-1399,0 0 1,0 1-1,0 0 0,-1 0 0,1 0 0,0 0 0,0 1 1,0 0-1,0 0 0,0 0 0,0 1 0,0 0 0,0 0 0,0 0 1,1 0-1,-1 1 0,1-1 0,0 1 0,-1 1 0,1-1 1,-4 5-1,5-5-1,0 0 1,0 0 0,0 0 0,0 1-1,1-1 1,-1 1 0,1 0 0,0 0-1,0 0 1,0 0 0,1 0-1,-2 7 1,3-10-63,0-1 0,0 1 0,0 0 0,0 0 0,0-1 0,0 1 0,0 0 0,1 0 0,-1-1 0,0 1 0,0 0 0,1-1 0,-1 1 0,0 0 0,1-1 0,-1 1-1,1 0 1,-1-1 0,1 1 0,-1-1 0,1 1 0,-1-1 0,1 1 0,0-1 0,-1 0 0,2 1 0,1 0-7,0 0 0,0 0-1,0-1 1,0 1 0,0-1 0,0 0 0,0 0-1,0 0 1,0 0 0,4-1 0,0 0-19,0-1 1,-1 0 0,1 0-1,-1-1 1,1 1-1,-1-1 1,0-1 0,0 1-1,0-1 1,-1 0 0,8-7-1,2-3-109,0-1 0,17-23 0,-25 25-327,-18 18 353,-17 18 251,23-18-138,1-1 178,0-1-1,0 1 1,1-1-1,-1 1 1,1 0-1,0 1 1,1-1 0,-1 0-1,1 1 1,-1-1-1,1 1 1,1 0 0,-1 0-1,1 0 1,-2 5-1,5-9-171,0 0 0,0 0 0,0 0 0,0 0 0,0-1-1,0 1 1,0-1 0,0 1 0,0-1 0,0 0 0,0 0 0,0 0-1,0 0 1,0 0 0,0 0 0,4-1 0,0 1 40,7-1-37,0-1 1,-1 0 0,1-1-1,0 0 1,23-10-1,-24 8-393,0 1-1,1 0 1,0 1-1,0 0 0,25-2 1,-37 6 370,-1 0 0,1 0 0,-1-1 1,1 1-1,-1 0 0,1 0 0,-1 0 0,0 0 0,1 0 1,-1 0-1,0 0 0,0 0 0,0 0 0,1 0 1,-1 0-1,0-1 0,0 1 0,-1 0 0,1 0 0,0 0 1,0 0-1,0 0 0,-1 0 0,1 0 0,-1 1 0,-5 26 467,6-28-456,0 0 0,0 1 0,0-1 0,-1 0 0,1 1 0,0-1 0,0 0 0,0 1 0,0-1 0,0 1 0,0-1 0,0 0 0,0 1 0,0-1-1,1 0 1,-1 1 0,0-1 0,0 0 0,0 1 0,0-1 0,0 0 0,1 1 0,-1-1 0,0 0 0,0 0 0,0 1 0,1-1 0,-1 0 0,0 0 0,1 1 0,-1-1 0,0 0 0,0 0 0,1 0 0,-1 1 0,0-1 0,1 0 0,-1 0 0,0 0 0,1 0 0,21 1 393,19-10 110,-24 1-958,-15 6 273,0 1 0,1-1 0,0 1 1,-1 0-1,1 0 0,0 0 0,-1 0 0,1 0 1,0 0-1,0 1 0,0 0 0,0-1 1,0 1-1,3 1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7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16239,'0'0'4607,"0"12"-3448,-7 54 1299,-25 114 0,31-176-2324,0 1-12,0-1 0,0 1 0,0-1 0,1 1 1,-1 0-1,1-1 0,1 5 0,-1-7-110,0-1 0,1 0 0,-1 0-1,1 0 1,-1-1 0,1 1 0,-1 0 0,1 0-1,0 0 1,0 0 0,-1 0 0,1-1 0,0 1-1,0 0 1,0-1 0,0 1 0,0 0 0,0-1-1,0 1 1,0-1 0,0 0 0,0 1 0,0-1-1,0 0 1,0 0 0,0 1 0,0-1 0,0 0-1,0 0 1,0 0 0,1 0 0,1-1 0,5 0 10,0-1 0,-1 0 0,1 0 0,0 0 0,0-1 0,-1-1 0,0 1 1,1-1-1,-1 0 0,-1-1 0,1 0 0,-1 0 0,0 0 0,0-1 1,6-6-1,-4 3-32,1 1 1,0 1 0,1 0 0,0 0 0,19-10 0,-29 17 2,1 0 1,-1 0 0,0-1 0,1 1 0,-1 0-1,0 0 1,1 0 0,-1 0 0,0 0 0,0 0 0,1 0-1,-1 0 1,0 0 0,1 0 0,-1 0 0,0 0-1,1 0 1,-1 1 0,0-1 0,1 0 0,-1 0 0,0 0-1,0 0 1,1 1 0,-1-1 0,0 0 0,0 0-1,1 0 1,-1 1 0,0-1 0,0 0 0,0 0 0,1 1-1,-1-1 1,0 0 0,0 0 0,0 1 0,0-1 0,0 0-1,1 1 1,-1-1 0,0 0 0,0 1 0,0-1-1,0 1 1,0 24-143,-10 23-699,3-8-946,7-14-2604,2-21-157,8-4 1989,-7-1 1103,13 0-4954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7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2 10186,'0'0'7948,"-10"6"-6672,-1 1-983,0 2 0,1 0 0,0 0 0,0 1 0,-9 12-1,15-18-109,0 1-1,1-1 0,0 1 1,0-1-1,0 1 0,1 0 1,-1 1-1,1-1 0,0 0 1,1 0-1,-1 1 0,1-1 0,0 1 1,1 0-1,-1-1 0,1 1 1,0-1-1,1 7 0,0-11-137,0 1-1,0-1 0,0 0 1,0 0-1,0 0 0,1 0 1,-1 0-1,0 0 0,1 0 1,-1 0-1,1 0 0,-1-1 1,1 1-1,-1-1 0,1 1 1,-1-1-1,1 1 0,0-1 1,-1 0-1,1 0 0,-1 0 1,1 0-1,0 0 0,-1 0 1,1 0-1,0 0 0,2-2 1,4 2 86,-1-1 0,0-1 0,0 1 1,0-1-1,8-4 0,-3 0-135,0-2-1,-1 1 1,0-2 0,0 1-1,-1-1 1,0-1 0,-1 0-1,0 0 1,-1-1 0,0 0-1,0 0 1,-1-1-1,-1 0 1,0 0 0,7-21-1,-60 96-299,21-14 855,25-46-507,0 0 0,0 0 0,0 0 0,0 0 0,0 0 0,1 0 0,-1 0 0,1 0 0,0 0 0,0 0 0,0 0 0,0 0 0,1 0 0,-1 0 0,2 6 0,-1-9-38,0 1 1,0 0-1,0 0 0,0-1 1,0 1-1,0 0 0,0-1 1,1 1-1,-1-1 1,0 1-1,0-1 0,0 0 1,1 0-1,-1 1 1,0-1-1,0 0 0,1 0 1,-1 0-1,0 0 0,0 0 1,1-1-1,-1 1 1,0 0-1,2-1 0,31-9 214,-23 2-290,0 1 1,0-2 0,0 1-1,-1-2 1,-1 1-1,1-1 1,-2-1 0,1 1-1,-2-2 1,1 1-1,-1-1 1,-1 0 0,5-14-1,-30 59-423,15-28 592,0 0 0,1-1-1,0 1 1,0 1 0,0-1-1,1 0 1,-1 1 0,1-1 0,1 1-1,-1 0 1,1-1 0,0 1-1,0 0 1,0 6 0,2-11-95,0 0 1,-1 0-1,1 0 0,0 0 1,0 0-1,0 0 1,0 0-1,0-1 0,0 1 1,0 0-1,0-1 1,0 1-1,0 0 0,0-1 1,0 0-1,0 1 1,0-1-1,1 0 0,-1 1 1,0-1-1,0 0 1,0 0-1,1 0 1,-1 0-1,0 0 0,0 0 1,1 0-1,-1-1 1,0 1-1,0 0 0,2-1 1,42-11 35,-34 6-159,0 0 0,-1 0 0,1-1 0,-1-1 0,-1 0 0,0 0 0,0 0 0,0-2-1,-1 1 1,-1-1 0,0 0 0,7-12 0,-62 78-126,45-51 328,-1 0 79,1 0 0,-1 0-1,1 0 1,0 1 0,1 0 0,-1 0 0,1-1-1,0 1 1,1 0 0,-2 9 0,4-14-158,-1 0 1,1-1 0,0 1 0,-1 0 0,1 0 0,0-1-1,0 1 1,-1-1 0,1 1 0,0 0 0,0-1 0,0 0-1,0 1 1,0-1 0,0 1 0,0-1 0,0 0-1,0 0 1,0 0 0,0 0 0,0 1 0,0-1 0,0 0-1,0-1 1,0 1 0,1 0 0,36-1-1294,-35 1 750,19-7-3326,-3-9-3865,-6 1-1206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13491,'-1'6'1319,"3"-6"-267,10-11 433,19-28 239,-27 34-1400,53-69 2309,76-133 0,-137 218-2544,0-1 0,0 1 0,-1 11 0,-3 5-78,-7 21-538,1 1-1,3 0 1,-7 74-1,19-113 151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7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22541,'6'10'1728,"15"-11"-1288,9-5-168,15 2 553,6 0-273,10-1-416,3 2-384,-2 2-817,-5 0 985,-18-5-240,-11 0-168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8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1 15214,'0'0'7597,"-5"12"-6545,-29 63 800,-76 176 3199,49-78-4678,53-120-1030,25-65-69,6-16 559,-2 0 0,-1-2 0,23-46 0,-22 39-390,44-61-1,-48 81 498,-16 17 60,-1-1-1,0 1 0,0 0 0,0 0 1,1 0-1,-1 0 0,0 0 0,0 0 1,1-1-1,-1 1 0,0 0 1,1 0-1,-1 0 0,0 0 0,0 0 1,1 0-1,-1 0 0,0 0 0,0 0 1,1 0-1,-1 0 0,0 1 0,0-1 1,1 0-1,-1 0 0,0 0 0,0 0 1,1 0-1,-1 0 0,0 1 0,0-1 1,1 0-1,-1 0 0,0 0 1,0 1-1,1-1 0,3 35 13,-4-31-8,0-1 1,0 1-1,0-1 1,0 1-1,1-1 1,-1 1 0,1-1-1,0 0 1,0 1-1,0-1 1,0 0 0,4 6-1,-3-8 4,0 0 0,0 0-1,0 0 1,0 0 0,0-1 0,1 1 0,-1-1-1,0 1 1,0-1 0,1 0 0,-1 0-1,0 0 1,1 0 0,-1 0 0,0 0-1,1-1 1,-1 1 0,0-1 0,0 1 0,0-1-1,1 0 1,-1 0 0,0 0 0,0 0-1,0 0 1,3-3 0,50-40 69,-51 40-76,45-40 5,-48 44-6,-1 0-1,0 0 1,0 0 0,0 0 0,0-1 0,1 1 0,-1 0 0,0 0 0,0 0 0,0 0-1,1 0 1,-1 0 0,0 0 0,0 0 0,0 0 0,1 0 0,-1 0 0,0 0-1,0 0 1,0 0 0,1 0 0,-1 0 0,0 0 0,0 0 0,0 0 0,1 0-1,-1 0 1,0 0 0,0 0 0,0 0 0,1 0 0,-1 1 0,0-1 0,0 0-1,0 0 1,0 0 0,1 0 0,-1 0 0,0 1 0,0-1 0,0 0 0,0 0 0,0 0-1,0 0 1,0 1 0,0-1 0,1 0 0,-1 0 0,0 0 0,0 1 0,0-1-1,0 0 1,0 0 0,0 0 0,0 1 0,0-1 0,0 0 0,0 0 0,0 0-1,0 1 1,0-1 0,-1 0 0,1 0 0,0 0 0,0 1 0,-2 11 8,-24 43 261,-1 2-985,20-19-6957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8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5701,'0'0'11115,"7"68"-12140,1-46-513,7 0 97,-4-4-1410,-2-5-1793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9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 8776,'0'0'2098,"0"9"43,-1 22 473,-1-1 0,-12 54 0,9-63-1869,-2 0 1,-16 37-1,19-50-676,0-1 0,0 0 0,0 0 0,-1 0 0,0-1 0,0 1 0,-1-1 0,0 0 0,0-1 0,-13 10 0,18-15-13,0 1-1,0 0 1,1-1 0,-1 1 0,0 0-1,0-1 1,-1 1 0,1-1 0,0 0-1,0 1 1,0-1 0,0 0 0,0 0-1,0 1 1,0-1 0,-1 0 0,1 0-1,0 0 1,0 0 0,0-1 0,0 1-1,0 0 1,-1 0 0,1-1 0,0 1 0,0-1-1,0 1 1,0-1 0,0 1 0,-1-2-1,0 0 33,1 0 0,0 0 0,0 0 0,-1-1 0,1 1 0,0 0 0,1-1-1,-1 1 1,0-1 0,1 1 0,-1-1 0,1 1 0,0-4 0,0-7 69,0-1-1,1 0 1,0 0-1,5-17 1,-4 21-160,2 0 0,-1 1 0,2-1 0,-1 1 0,1 0 0,0 0 0,1 0-1,0 1 1,1 0 0,-1 0 0,2 1 0,-1 0 0,1 0 0,0 0 0,0 1 0,1 0 0,0 1 0,0 0 0,0 0-1,0 1 1,1 0 0,0 1 0,0 0 0,0 1 0,18-3 0,-21 4-235,19-4-1549,-12-3-2162,-9 0-1736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39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15727,'0'0'5637,"71"0"-3202,-35 0-1699,5 2-640,2 5-128,0-3-2050,-2-1-5477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0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113 178 4388,'0'0'2894,"5"-8"212,-2 2-2741,21-42 4266,-23 46-4129,0-1 0,0 0 0,0 0 0,0 0 0,0 0 0,0 0-1,-1 0 1,0-1 0,1 1 0,-1 0 0,0 0 0,-1 0 0,1 0-1,-1 0 1,-1-5 0,2 6-423,-1 1-1,0 0 1,0 1-1,0-1 0,0 0 1,0 0-1,0 0 1,0 0-1,0 1 1,-1-1-1,1 1 1,0-1-1,0 1 1,-1-1-1,1 1 1,0 0-1,0-1 0,-1 1 1,1 0-1,0 0 1,-1 0-1,1 0 1,0 0-1,-1 0 1,1 1-1,0-1 1,-3 1-1,0 0-53,0 0 0,0 0 0,1 0 0,-1 1 0,0-1 0,1 1 0,-8 4 0,3 2-41,0-1 1,1 1-1,0 1 1,0-1-1,1 1 1,-9 16-1,12-20 4,1 0 0,-1 0 0,1 0 1,0 0-1,0 0 0,1 0 0,0 0 0,0 1 0,0-1 0,0 1 0,1-1 1,0 0-1,0 1 0,1-1 0,1 8 0,-2-12-2,1 0 1,0 0-1,0 0 0,-1 0 0,1-1 1,0 1-1,0 0 0,0 0 0,0-1 0,0 1 1,0 0-1,0-1 0,1 1 0,-1-1 1,0 0-1,0 1 0,0-1 0,0 0 0,1 0 1,-1 0-1,0 0 0,0 0 0,0 0 1,1 0-1,-1 0 0,0 0 0,0 0 0,0-1 1,1 1-1,-1 0 0,0-1 0,0 1 1,0-1-1,2 0 0,39-20-27,-24 8 54,-1-1 1,-1-1-1,0-1 0,18-22 1,-26 27 6,1 0 1,-2 0-1,0-1 1,0 0-1,-1 0 1,0 0-1,-1-1 0,4-16 1,-29 84-557,12-34 498,0 0 0,1 0 0,1 0 0,-3 26 0,8-43 44,1-1 1,0 1 0,0 0-1,0-1 1,0 1-1,0-1 1,1 1-1,-1-1 1,1 1 0,0-1-1,0 1 1,1-1-1,-1 1 1,1-1-1,-1 0 1,4 4 0,-4-6-1,1 0 1,0 0-1,0 0 1,0 0 0,0 0-1,0 0 1,0 0-1,0 0 1,0-1 0,0 0-1,0 1 1,0-1-1,1 0 1,-1 0 0,0 0-1,0 0 1,0 0-1,0 0 1,1-1 0,-1 1-1,0-1 1,0 1-1,0-1 1,0 0 0,0 0-1,0 0 1,-1 0-1,1 0 1,2-2-1,2-1 21,1-1-1,-1 1 0,0-1 1,0 0-1,0-1 0,-1 0 1,0 0-1,0 0 0,0 0 1,-1-1-1,0 0 0,7-14 1,13-21-44,-24 42-100,-5 34-252,-1-11 568,1 0 0,2 1 0,-2 34 0,5-57-187,0 0 0,0 0-1,0 0 1,0 0 0,0 1 0,1-1 0,-1 0 0,0 0 0,1 0 0,-1 0 0,0 0-1,1 0 1,-1 0 0,1 0 0,0 0 0,-1 0 0,1 0 0,0-1 0,-1 1-1,1 0 1,0 0 0,0-1 0,0 1 0,0 0 0,2 0 0,-1 0 2,1 0 0,0 0-1,-1-1 1,1 1 0,0-1 0,0 0 0,-1 0 0,1 0 0,0 0 0,4 0 0,1-2 16,0 1 0,0-1 0,0-1 0,0 1 0,-1-1 0,12-6 0,-9 3-19,0 0-1,-1-1 0,0 1 0,-1-2 0,1 1 1,-2-1-1,1 0 0,-1-1 0,0 0 0,0 0 0,-1 0 1,-1-1-1,0 0 0,0 0 0,-1-1 0,0 1 1,0-1-1,-2 0 0,1 0 0,-1 0 0,0-13 1,-2 24-16,1-1 1,-1 1-1,0-1 0,0 1 1,0-1-1,0 1 1,0-1-1,0 1 1,-1-1-1,1 1 1,0 0-1,0-1 1,0 1-1,0-1 1,0 1-1,-1-1 1,1 1-1,0 0 0,0-1 1,-1 1-1,1-1 1,0 1-1,-1 0 1,1-1-1,0 1 1,-1 0-1,1 0 1,-1-1-1,1 1 1,0 0-1,-1 0 1,1-1-1,-1 1 0,1 0 1,-1 0-1,-18 6-120,-15 22-24,29-20 221,0 1 0,1-1 0,0 1 0,0 0 0,1 0 0,0 1 0,1-1 0,-2 17 0,4-24-183,0 0-1,0 0 1,0 0 0,0 0-1,0 0 1,0 0 0,1 0-1,-1 0 1,1 0-1,-1 0 1,1 0 0,0 0-1,0 0 1,0 0-1,0 0 1,0-1 0,0 1-1,3 2 1,-2-3-390,0 1 0,0-1 1,1 0-1,-1 0 0,0 0 0,1-1 1,-1 1-1,1 0 0,-1-1 0,1 1 1,-1-1-1,1 0 0,-1 0 0,1 0 1,-1 0-1,1-1 0,-1 1 0,1-1 1,3 0-1,9-5-8457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0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8296,'0'0'4804,"13"60"-17424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1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25 8008,'0'0'11018,"-48"70"-9929,22-37-897,0 4 32,1 0 289,-3-3-129,10-1-256,-1-7-32,8-7-96,5-10-1281</inkml:trace>
  <inkml:trace contextRef="#ctx0" brushRef="#br0" timeOffset="1">153 0 8968,'0'0'4677,"0"50"-2755,0-22-289,0 5-127,-5 0 223,-1 1-287,2-2-674,3 0-319,1-4-257,0-2-96,0-2-64,5-7-96,1-4-673,-1-5-640,-5-7-1025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1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11179,'0'0'10159,"11"-1"-9236,208-1 615,-214 1-1662,0 0 1,0 0-1,1-1 1,-1 1 0,0-1-1,6-3 1,-7 3 85,0 0 0,1 0-1,0 1 1,-1-1 0,1 1 0,0 0 0,5 0-1,-10 29 232,-1-24-168,0 0 1,0 0-1,0 0 1,-1 0-1,1 0 1,-1 0-1,0 0 1,0 0-1,-4 4 1,4-5 69,0 0 0,0 1 0,0-1 1,0 1-1,0-1 0,1 1 0,-1 0 0,1 0 1,0-1-1,0 8 0,38-26 290,-14 2-526,-13 6 89,0 1 0,0 0 0,1 0-1,0 1 1,0 0 0,1 1-1,-1 1 1,1-1 0,0 2-1,13-2 1,-25 4 49,1 0-1,-1 0 1,1 0-1,0 0 1,-1 0-1,1 0 1,-1 1-1,1-1 1,-1 0-1,1 0 0,-1 0 1,1 1-1,-1-1 1,0 0-1,1 1 1,-1-1-1,1 0 1,-1 1-1,0-1 1,1 1-1,-1-1 1,0 0-1,1 1 1,-1-1-1,0 1 1,0-1-1,1 1 1,-1-1-1,0 1 1,0-1-1,0 2 1,0 22 144,-14 22 732,2-27-877,9-16-3599,9-13-3349,4-7-4397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1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5189,'0'0'15567,"-1"9"-14382,-7 19-348,4-18-415,1-1 0,0 1 0,1 0-1,0 0 1,1 0 0,0 0 0,0 0 0,1 15-1,3-24-408,-1-1 0,1 1-1,-1 0 1,1-1-1,-1 0 1,1 1 0,-1-1-1,1 0 1,-1 0-1,1-1 1,-1 1-1,1 0 1,2-2 0,11-3-276,-1-1 1,0-1 0,0 0 0,-1-1-1,1-1 1,-2 0 0,18-16 0,-16 14 69,-5 8-54,-10 14 119,-16 26-179,12-29 39,3-6-232,-8 24 1204,8-14-2706,8-7-5419,5-5 1234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2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25 13773,'0'0'5184,"-10"5"-3220,-6 5-1466,1 0 0,-20 17-1,31-24-408,0 0 0,0 1-1,0-1 1,1 1 0,0 0-1,0 0 1,0 0-1,0 0 1,0 0 0,1 1-1,0 0 1,0-1 0,0 1-1,1 0 1,-1 0 0,0 8-1,2-13-90,0 1 0,0-1 0,0 1 0,0-1 0,0 1-1,0-1 1,0 1 0,0-1 0,0 1 0,1-1 0,-1 1 0,0-1-1,0 1 1,1-1 0,-1 1 0,0-1 0,1 1 0,-1-1 0,0 0-1,1 1 1,-1-1 0,0 0 0,1 1 0,-1-1 0,1 0 0,-1 1-1,1-1 1,-1 0 0,1 0 0,-1 0 0,1 1 0,-1-1 0,2 0-1,22-3-47,19-16 56,-24 4 159,-2-1-1,0-1 1,-1-1 0,-1 0-1,-1 0 1,16-27 0,-41 64 218,-18 36-69,27-51-311,1 0-1,-1 0 1,1 0 0,0 0-1,0 1 1,1-1 0,-1 0-1,1 0 1,0 1-1,0-1 1,1 0 0,0 8-1,0-11-74,0 0 0,-1 0 1,1-1-1,0 1 0,-1 0 0,1 0 0,0 0 0,0-1 0,0 1 0,0-1 0,0 1 0,0 0 0,0-1 0,0 0 1,0 1-1,0-1 0,0 0 0,0 1 0,0-1 0,0 0 0,0 0 0,0 0 0,0 0 0,2 0 0,28-3-4803,-9-8-655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8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20140,'13'9'1953,"14"-8"-1217,9 1-328,8-1 816,4 1-384,3-2-303,-1 0-593,-8-3 176,-5 1-128,-11 2-185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2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0 15246,'0'0'5072,"-10"13"-2969,-13 17-740,2 0 0,-22 45 0,34-60-1109,2 1 0,0 0 0,0 1 0,2 0 0,0 0 0,1 0-1,1 0 1,-2 26 0,5-42-251,-1 0-1,1-1 0,0 1 1,0 0-1,0-1 0,0 1 0,1 0 1,-1-1-1,0 1 0,0 0 1,0-1-1,0 1 0,1 0 1,-1-1-1,0 1 0,1-1 1,-1 1-1,0-1 0,1 1 1,-1 0-1,1-1 0,-1 1 1,1-1-1,-1 0 0,1 1 1,-1-1-1,1 1 0,0-1 0,-1 0 1,1 0-1,-1 1 0,1-1 1,1 0-1,26-5 39,21-25-70,-15 0-40,-20 16 65,1 1 0,0 1 0,33-20 0,-48 32 4,0 0 1,1 0-1,-1-1 1,0 1 0,0 0-1,0 0 1,0 0-1,1 0 1,-1 0 0,0 0-1,0 0 1,0 0-1,1 0 1,-1 0 0,0 0-1,0 0 1,0 0 0,1 0-1,-1 0 1,0 0-1,0 0 1,0 0 0,0 0-1,1 0 1,-1 0-1,0 0 1,0 1 0,0-1-1,1 0 1,-1 0-1,0 0 1,0 0 0,0 0-1,0 0 1,0 1-1,0-1 1,1 0 0,-1 0-1,0 0 1,0 0-1,0 1 1,0-1 0,0 0-1,0 0 1,0 0 0,0 1-1,0-1 1,0 15 0,-6 15 22,6-30-23,-1 1 1,1 0-1,0 0 0,-1 0 1,1-1-1,0 1 0,-1 0 1,1 0-1,0 0 0,0 0 1,0 0-1,0 0 0,0-1 1,0 1-1,0 0 0,0 0 1,0 0-1,0 0 0,0 0 1,1 0-1,-1-1 0,0 1 1,1 0-1,-1 0 0,0 0 1,1-1-1,-1 1 0,1 0 1,-1 0-1,1-1 0,0 1 1,-1-1-1,1 1 0,0 0 1,-1-1-1,1 1 0,0-1 1,0 1-1,0-1 0,-1 0 1,2 1-1,3-1-32,-1 0-1,0 0 1,0 0-1,0-1 1,1 1 0,-1-1-1,0 0 1,5-2-1,42-16-1062,-39 13 932,0 1 0,0 1 0,1 0 0,-1 1 0,1 0 0,19-1 0,-31 4 172,-1 0 0,0 1 0,0-1 0,1 0-1,-1 1 1,0-1 0,0 1 0,1-1 0,-1 0 0,0 1 0,0-1 0,0 1 0,0-1 0,0 1 0,0-1 0,1 0 0,-1 1 0,0-1 0,0 1 0,-1-1 0,1 1 0,0-1 0,0 1 0,0-1 0,0 0 0,0 1 0,0-1 0,-1 1 0,1-1 0,0 1 0,0-1 0,0 0 0,-1 1 0,1-1 0,-1 1 0,-6 14 73,2-6-59,2-6 70,1 0 1,0 0-1,0 1 0,0-1 1,0 1-1,1-1 0,-1 1 0,1 0 1,-1 6-1,31-11 99,-15-3-223,0-1 0,0-1-1,19-10 1,-24 11-102,0 0 0,1 0 0,0 1-1,0 1 1,0-1 0,0 2 0,0-1-1,17 0 1,-25 3 85,-9 28 176,7-28-122,0 1 0,-1-1 0,1 0 0,0 0 0,0 0 0,-1 1 0,1-1 0,0 0 0,0 0-1,0 0 1,-1 1 0,1-1 0,0 0 0,0 1 0,0-1 0,0 0 0,0 0 0,0 1 0,-1-1 0,1 0 0,0 1 0,0-1 0,0 0-1,0 1 1,0-1 0,0 0 0,0 0 0,0 1 0,0-1 0,0 0 0,0 1 0,1-1 0,-1 0 0,0 1 0,0-1 0,0 0-1,0 0 1,0 1 0,0-1 0,1 0 0,-1 0 0,0 1 0,0-1 0,1 0 0,-1 0 0,0 1 0,1-1 0,21 1-52,41-14-1113,-47 10 280,-16 2 851,1 1 0,-1 0-1,1-1 1,-1 1 0,1 0 0,-1 0-1,1-1 1,0 1 0,-1 0 0,1 0 0,0 0-1,-1 0 1,1 0 0,-1 0 0,1 0-1,0 0 1,-1 0 0,1 0 0,0 0-1,-1 0 1,1 0 0,-1 1 0,1-1-1,0 0 1,-1 0 0,1 1 0,-1-1-1,1 0 1,-1 1 0,1-1 0,-1 0-1,1 1 1,-1-1 0,1 1 0,-1-1-1,1 1 1,-1-1 0,0 1 0,1 1-1,-5 11-1993,-2-3-2429,3-5 416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3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11659,'0'0'11835,"10"6"-11232,-5-3-521,1 1 0,1-1 0,-1 0 0,0 0 0,1 0 0,-1-1 0,10 2 0,-13-4-36,0 1 0,0-1 0,0 0 0,0 0 0,0 0 0,0 0 0,0-1-1,-1 1 1,1-1 0,0 0 0,0 0 0,0 0 0,0 0 0,-1 0 0,1 0 0,0-1 0,-1 0 0,1 1 0,-1-1 0,0 0 0,1 0 0,-1 0 0,0 0 0,2-3 0,-3 4-38,-1 0 0,1 1 0,0-1 0,-1 1 1,1-1-1,0 0 0,-1 1 0,1-1 0,-1 0 0,1 0 0,-1 0 1,1 1-1,-1-1 0,0 0 0,1 0 0,-1 0 0,0 0 0,0 0 0,1 0 1,-1 1-1,0-1 0,0 0 0,0 0 0,0 0 0,0 0 0,0 0 1,-1 0-1,1 0 0,0 0 0,0 0 0,-1 1 0,1-1 0,0 0 1,-1 0-1,1 0 0,-1 0 0,1 1 0,-1-1 0,0 0 0,1 1 1,-1-1-1,0 0 0,1 1 0,-1-1 0,0 1 0,0-1 0,1 1 0,-1-1 1,0 1-1,0-1 0,0 1 0,0 0 0,0 0 0,-1-1 0,-2 0-59,0 1 0,0-1 0,0 1-1,0 0 1,0 0 0,0 0 0,0 0-1,-1 1 1,1-1 0,0 1 0,1 0-1,-5 2 1,4-1 123,-1 0-1,1 1 1,1-1 0,-1 1-1,0 0 1,1 0 0,-1 1-1,1-1 1,0 1 0,0-1-1,0 1 1,1 0 0,0 0-1,-1 0 1,1 1 0,0-1-1,1 0 1,-1 1 0,1-1 0,0 1-1,-1 6 1,2-8-78,0 0 0,0-1 1,0 1-1,0 0 0,1-1 1,-1 1-1,1 0 0,-1-1 1,1 1-1,0-1 0,0 1 0,0-1 1,0 1-1,1-1 0,-1 0 1,1 1-1,-1-1 0,1 0 1,0 0-1,2 2 0,-2-2-253,1 0-1,0 0 1,0-1-1,0 1 1,1-1-1,-1 1 1,0-1-1,0 0 1,1 0-1,-1 0 1,1-1-1,3 1 0,22 0-5793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3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19571,'0'0'4356,"0"49"-2851,0-24-1089,0-2-351,5 1-1,1-4-673,-4 0-1377,5-6-1441,-3-4-1858,2-5-2819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4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63 10282,'0'0'2279,"-10"0"-741,4 0-1353,0 0 1,1 0 0,-1 1-1,0 0 1,1 0 0,-1 0-1,1 1 1,-1-1 0,1 1 0,0 1-1,0-1 1,0 1 0,0 0-1,0 0 1,0 0 0,1 1-1,0 0 1,-1 0 0,1 0-1,1 0 1,-1 0 0,-4 7-1,5-5 57,0 0 0,0 0 0,1 0 0,-1 0 0,1 1 0,1-1-1,-1 1 1,1-1 0,0 1 0,1-1 0,-1 1 0,2 9 0,-1-15-218,0 0 0,0-1-1,0 1 1,0 0 0,0-1 0,0 1 0,1 0 0,-1-1 0,0 1 0,0 0 0,1-1 0,-1 1 0,0-1 0,1 1-1,-1 0 1,1-1 0,-1 1 0,0-1 0,1 1 0,-1-1 0,1 0 0,0 1 0,-1-1 0,1 1 0,-1-1 0,1 0-1,-1 0 1,2 1 0,24 0 620,-20-1-452,0-2 0,0 1-1,0-1 1,0 0 0,-1 0 0,9-4 0,3-6-71,-1 1 1,-1-2 0,0 0 0,-1-1 0,-1 0 0,0-1 0,-1-1 0,0 0 0,-1-1-1,-1 0 1,14-34 0,-23 42-793,-11 18 547,-11 19 236,13-14-101,0 1-1,1 1 1,1-1 0,0 1-1,1 0 1,1 1 0,0-1-1,2 1 1,-2 32 0,4-47-154,0 0 1,0 1 0,0-1-1,0 0 1,1 0 0,-1 0-1,1 0 1,-1 0 0,1 0-1,0 0 1,0 0 0,2 3-1,-2-4-251,0 1 0,1-1-1,-1 1 1,1-1-1,-1 0 1,1 0-1,0 1 1,0-1 0,-1-1-1,1 1 1,0 0-1,0 0 1,2 0-1,15 2-4948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4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103 187 11979,'0'0'7180,"-11"8"-4233,6-4-2642,-7 5 336,0 0 0,0 1 0,-13 14 0,22-21-568,1-1-1,0 1 0,0-1 0,0 1 1,0 0-1,0 0 0,0-1 1,1 1-1,-1 0 0,1 1 1,0-1-1,0 0 0,0 0 0,0 1 1,1-1-1,-1 0 0,1 1 1,0-1-1,0 0 0,0 1 0,1-1 1,-1 0-1,1 1 0,1 3 1,-1-6-77,0 1 1,0-1 0,1 0 0,-1 0 0,1 0 0,-1 0 0,1 0-1,-1-1 1,1 1 0,-1 0 0,1-1 0,0 1 0,-1-1-1,1 0 1,0 1 0,0-1 0,-1 0 0,1 0 0,0 0-1,2 0 1,40-5-229,-34 1 36,0 1 1,0-1-1,0-1 1,-1 0 0,0-1-1,0 1 1,0-2-1,8-6 1,62-67-4222,-12 12-8449,-85 106 16304,12-29-3114,-14 21 2873,-29 62 0,44-79-2897,0 0 0,1 0 0,1 1 0,0-1-1,1 1 1,0-1 0,1 1 0,1 19 0,1-21-298,0 0 0,-1 1 0,-1-1 0,0 0 1,-1 1-1,0-1 0,-1 0 0,-5 16 0,-21 21 2466,9-26 510,24-36-441,28-46-522,-28 52-2311,51-92 834,85-139-132,-119 207-433,2 1 1,1 0-1,1 2 1,2 1-1,31-26 1,-54 50-12,-1-1 1,0 2-1,1-1 1,0 0 0,0 1-1,-1 0 1,1 0 0,1 0-1,-1 0 1,0 0-1,0 1 1,1 0 0,-1 0-1,1 0 1,4 0 0,-9 2 18,1 0 0,0-1 0,-1 1 1,0 0-1,1-1 0,-1 1 0,1 0 1,-1 0-1,0-1 0,1 1 0,-1 0 1,0 0-1,0 0 0,0 0 0,0-1 1,0 1-1,0 0 0,0 0 0,0 0 1,0 0-1,0-1 0,0 1 0,0 0 1,-1 0-1,0 1 0,-5 23-86,-2-12 126,0 0 0,-1-1 1,-1 0-1,-17 17 0,15-16 207,0 1 1,0 0-1,-9 16 1,20-29-247,1-1 1,0 1 0,-1-1 0,1 1-1,0-1 1,-1 1 0,1-1-1,0 1 1,0-1 0,0 1 0,0 0-1,-1-1 1,1 1 0,0-1-1,0 1 1,0 0 0,0-1 0,0 1-1,1-1 1,-1 1 0,0-1-1,0 1 1,0 0 0,0-1 0,1 1-1,-1-1 1,0 1 0,0-1-1,1 1 1,-1-1 0,0 1 0,1-1-1,-1 1 1,1-1 0,-1 0-1,1 1 1,-1-1 0,1 0 0,-1 1-1,1-1 1,-1 0 0,1 1-1,-1-1 1,1 0 0,-1 0 0,2 0-1,40 8-1508,2 1 240,-41-8 1206,0 1 0,-1 0 0,1 0 0,-1 0 0,1 1 0,-1-1 0,0 1 0,1-1 0,-1 1 0,-1-1 0,1 1 0,0 0 0,-1 0 0,1 0 0,-1 0 0,0 0 0,0 1 0,1 2 0,-2-3 74,0-1 0,0 0 0,1 0 0,-1 0 0,-1 1 0,1-1 0,0 0 0,0 0 0,-1 0 1,1 0-1,-1 0 0,0 0 0,0 1 0,0-1 0,0-1 0,0 1 0,0 0 0,0 0 0,-1 0 0,1-1 0,0 1 0,-1 0 0,0-1 0,1 0 0,-1 1 0,0-1 0,0 0 1,-2 1-1,-13 6 277,-1-2 0,0 0 0,0-1 0,0-1 1,-1-1-1,1 0 0,-1-1 0,0-1 0,-30-3 1,37 2-662,-6-3-3623,9-3-2731,3-3-8502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6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224 156 13741,'1'-1'332,"0"-1"1,0 0-1,0 0 0,-1 0 1,1 0-1,0 0 0,-1 0 0,0 0 1,0 0-1,1 0 0,-1 0 1,0 0-1,-1 0 0,1 0 1,0 0-1,0 1 0,-1-1 1,1 0-1,-1 0 0,0 0 0,0 0 1,-1-2-1,1 2-196,-1 1 0,0 0 0,1 0 0,-1 0 0,0 0 0,1 0 0,-1 0 0,0 0 0,0 1 0,0-1 0,0 1 0,0-1 0,0 1 0,0 0 0,0-1 0,0 1 0,0 0 0,-2 1 0,-4 0-133,-1 0-1,1 0 0,1 1 0,-1 0 0,0 1 1,0-1-1,1 2 0,0-1 0,-14 9 1,9-2-27,0 0 0,2 0 0,-1 1 0,-11 16 0,19-23 9,0 0 0,0 1 0,0-1 0,0 1 0,1-1 0,0 1 0,0 0 0,0 0 0,1 0 0,0 0 1,0 0-1,0 0 0,0 0 0,1 0 0,0 0 0,0 6 0,1-10 5,-1 1 0,1-1 1,-1 0-1,1 0 0,0 0 0,0 0 1,-1 0-1,1-1 0,0 1 0,0 0 0,0 0 1,0 0-1,0-1 0,0 1 0,0 0 1,0-1-1,0 1 0,0-1 0,1 1 0,-1-1 1,0 0-1,0 1 0,0-1 0,1 0 1,-1 0-1,0 0 0,0 0 0,0 0 0,1 0 1,-1 0-1,0-1 0,0 1 0,0 0 1,2-1-1,44-13-11,-29 3 59,0-1 0,0 0-1,-1-2 1,-1 1 0,-1-2 0,0 0-1,0-1 1,-2-1 0,0 0-1,-1-1 1,0 0 0,-2 0 0,15-36 0,-18 27-198,-5 18-186,-4 15-302,-16 51 395,10-35 724,1 1-1,0 0 0,2 1 0,1-1 0,-2 36 0,6-58-455,0 1 0,0 0 0,0 0 0,1 0 0,-1-1 0,0 1 0,1 0 0,-1 0 0,1-1 0,0 1 0,-1 0 0,1-1 0,0 1 0,0-1 0,0 1 0,0-1 0,0 1-1,0-1 1,1 0 0,-1 0 0,0 1 0,1-1 0,-1 0 0,1 0 0,-1 0 0,1 0 0,0-1 0,-1 1 0,1 0 0,0-1 0,-1 1 0,1-1 0,0 0 0,0 1 0,0-1 0,-1 0 0,1 0 0,0 0 0,0 0 0,0 0 0,-1-1 0,1 1 0,0-1 0,1 0-1,5 0-12,-1-1 0,1 0-1,-1 0 1,0-1-1,0 0 1,0 0-1,-1-1 1,1 0-1,9-7 1,-6 1-89,-1 1-1,-1-1 1,0-1 0,0 0 0,-1 0 0,0-1-1,-1 1 1,7-20 0,-20 62-48,2-13 260,1 0-1,1-1 1,-1 30-1,4-46-115,0 0 0,0 0-1,0 0 1,0 0 0,0 0 0,0-1 0,1 1-1,-1 0 1,0 0 0,1 0 0,-1 0-1,0 0 1,1 0 0,-1-1 0,1 1 0,0 0-1,-1 0 1,1-1 0,-1 1 0,1 0 0,0-1-1,0 1 1,-1 0 0,1-1 0,0 1-1,0-1 1,1 1 0,1 0 23,0 0 0,0-1-1,0 1 1,0-1 0,0 0 0,0 0 0,0 0 0,0 0-1,4-1 1,2-1 39,0 1-1,0-2 1,-1 0 0,1 0-1,11-6 1,-8 3-93,-1-1 0,0 0 0,0-1 1,-1-1-1,0 0 0,0 0 1,-1 0-1,-1-2 0,1 1 0,-1-1 1,-1 0-1,0 0 0,7-17 0,-15 26-72,-2 6 38,-12 15 26,-13 31 66,15 6-110,12-31-3476,3-21-2878,6-4-3533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6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12620,'0'0'3651,"-6"53"-3587,21-31-608,4 1-1602,3 1-1602,2-2 193,0-2-673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6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19 7751,'0'0'8707,"-8"-3"-6812,-2-1-1307,-1 1-1,0 1 0,0 0 1,0 0-1,-13 1 0,20 0-477,1 1 0,0 0 0,-1 0 0,1 0 0,0 1 0,-1-1 0,1 1 0,0 0 0,-1 0 0,1 0 0,0 0 0,0 0 0,0 1 0,0 0-1,0-1 1,0 1 0,1 0 0,-1 0 0,0 1 0,1-1 0,0 1 0,-1-1 0,1 1 0,-3 4 0,5-6-117,0 0 1,0 0-1,0-1 0,0 1 1,0 0-1,0 0 1,0 0-1,0 0 0,0 0 1,0-1-1,0 1 0,0 0 1,1 0-1,-1 0 0,0-1 1,0 1-1,1 0 0,-1 0 1,1-1-1,-1 1 1,1 0-1,-1 0 0,1-1 1,-1 1-1,1-1 0,0 1 1,-1-1-1,1 1 0,0-1 1,0 1-1,-1-1 1,1 1-1,0-1 0,0 0 1,-1 0-1,1 1 0,0-1 1,1 0-1,44 13-524,-30-9 232,-8-1 168,62 23-703,-66-24 755,-1-1 0,1 1 0,-1 0-1,1 0 1,-1 0 0,0 0 0,0 1 0,0-1 0,0 1-1,0 0 1,-1 0 0,1 0 0,-1 0 0,0 0 0,3 6-1,-5-8 121,1 0-1,-1 1 0,0-1 0,0 0 0,0 0 0,0 1 0,0-1 1,0 0-1,0 0 0,0 0 0,-1 1 0,1-1 0,0 0 1,-1 0-1,1 0 0,-1 0 0,1 0 0,-1 1 0,0-1 0,1 0 1,-1 0-1,0-1 0,0 1 0,-1 1 0,-1 1 56,0-1-1,0 1 0,-1-1 1,1 0-1,-1 0 1,1-1-1,-7 3 1,1-1-161,0 0 0,0-1 0,-1-1 0,1 1 0,0-1 1,-10-1-1,10-4-2797,6-8-3058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7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1 223 6983,'0'0'10420,"9"-1"-6598,-1 0-3149,1-1 0,-1 0-1,0-1 1,0 1-1,0-1 1,-1-1-1,14-8 1,-17 10-516,-1 0 1,1 0 0,-1-1-1,0 0 1,0 1-1,0-1 1,0 0-1,0 0 1,-1-1-1,1 1 1,-1-1-1,0 1 1,0-1-1,0 0 1,0 1-1,-1-1 1,0 0-1,0 0 1,0 0-1,0 0 1,0-6-1,-1 9-170,0 1 0,0-1-1,-1 1 1,1-1 0,0 0-1,-1 1 1,1-1 0,0 1 0,-1-1-1,1 1 1,0-1 0,-1 1 0,1-1-1,-1 1 1,1 0 0,-1-1-1,1 1 1,-1 0 0,1-1 0,-1 1-1,1 0 1,-1 0 0,0-1-1,1 1 1,-1 0 0,1 0 0,-1 0-1,0 0 1,1 0 0,-1 0 0,0 0-1,1 0 1,-1 0 0,1 0-1,-1 0 1,0 0 0,1 0 0,-1 1-1,1-1 1,-1 0 0,0 0-1,1 1 1,-1-1 0,1 0 0,-1 1-1,0 0 1,-28 14-1221,-7 25 369,34-38 861,1 0 0,0-1 0,-1 1 0,1 0 0,0 0 0,0 0 1,1 0-1,-1 0 0,0 0 0,1 1 0,-1-1 0,1 0 1,-1 0-1,1 0 0,0 1 0,0-1 0,0 0 0,0 0 1,1 0-1,-1 1 0,1 2 0,1-4-16,-1 0 0,0 0 1,0 0-1,0 0 0,1 0 0,-1 0 0,0-1 0,1 1 0,-1 0 0,0-1 1,1 1-1,-1-1 0,1 0 0,-1 1 0,1-1 0,-1 0 0,1 0 0,1 0 1,37 1-334,-27-2 256,44 4-124,-30 0 200,0-2 0,0-1 0,49-6 0,-74 4 200,1 1 0,0 0 0,0-1-1,-1 1 1,1-1 0,-1 0-1,1 0 1,-1 0 0,0 0 0,0 0-1,0 0 1,0-1 0,0 1-1,0-1 1,-1 0 0,1 1 0,-1-1-1,0 0 1,0 0 0,0 0-1,0 0 1,0 0 0,-1 0 0,1 0-1,-1 0 1,0 0 0,0-5-1,1-9 197,-1 0-1,-1 1 1,-4-29 0,-6-11-1571,11 55 246,22 14-8531,-1-3 2503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7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5509,'0'0'16976,"18"58"-16175,-18-22 96,0 4-321,0-1-415,0-3-65,0-6-64,0-4-96,-3-6-161,1-6-223,0-6-929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39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48 17156,'-24'-1'1542,"15"1"-1011,0 0 0,0 0 0,-17 3 0,22-2-444,0 0-1,0 1 0,0-1 0,0 1 0,0 0 1,1 0-1,-1 0 0,0 1 0,1-1 0,0 1 0,-5 4 1,0 2 8,1 0 1,0 1 0,1-1 0,0 1 0,0 0 0,1 1-1,1-1 1,-1 1 0,2 0 0,0 1 0,0-1-1,1 0 1,0 1 0,1-1 0,0 1 0,1-1-1,0 1 1,2 12 0,-1-21-80,0 0 0,0 0 1,0 0-1,0 0 0,1 0 0,0-1 0,-1 1 1,1 0-1,0-1 0,0 1 0,0-1 0,0 0 1,1 0-1,-1 0 0,1 0 0,-1 0 0,1 0 0,0 0 1,-1-1-1,1 0 0,0 1 0,0-1 0,0 0 1,0 0-1,0-1 0,0 1 0,1-1 0,-1 1 1,0-1-1,5 0 0,5-1 96,1 1-1,0-2 1,-1 0 0,1 0 0,21-8-1,-12 3 147,0-2-1,-1-1 1,-1 0-1,21-14 1,-30 17-61,-1-1 0,0 0-1,-1-1 1,0 0 0,-1 0 0,1-1 0,-2-1 0,13-17 0,-19 24-139,0 0 1,0 0 0,0-1 0,0 1 0,-1-1-1,0 1 1,0-1 0,0 0 0,0 1 0,-1-1-1,1 0 1,-1 0 0,-1 1 0,1-1 0,-1 0-1,1 1 1,-1-1 0,-1 0 0,1 1-1,-1 0 1,1-1 0,-1 1 0,-1 0 0,1 0-1,0 0 1,-1 0 0,0 0 0,0 0 0,0 1-1,-6-5 1,5 4-78,0 1 0,0-1 1,0 1-1,-1 0 0,1 1 0,-1-1 0,0 1 0,0 0 1,0 0-1,0 0 0,0 1 0,0 0 0,-1 0 0,1 0 0,0 1 1,-1-1-1,1 1 0,0 1 0,-1-1 0,1 1 0,0 0 0,0 0 1,-1 0-1,1 1 0,0 0 0,-7 3 0,6-1-187,-1 0 0,1 1 1,0 0-1,1 0 0,-1 0 0,1 1 0,0 0 0,1 0 0,-1 0 0,1 1 0,0-1 0,1 1 0,-1 0 0,1 0 1,1 0-1,-1 0 0,1 1 0,1-1 0,-2 12 0,2 7-525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7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1 119 7815,'0'0'1735,"1"11"102,0 4-1214,1 0 0,1-1 1,0 1-1,1-1 0,0 0 0,1 0 1,1-1-1,8 15 0,-11-22-343,0-1 0,0 0 0,0 0 0,1-1 0,-1 1-1,1-1 1,0 0 0,0 0 0,1 0 0,-1 0 0,1-1 0,0 1 0,0-1 0,0-1 0,0 1 0,1-1-1,-1 0 1,1 0 0,-1 0 0,1-1 0,0 0 0,0 0 0,-1 0 0,1-1 0,10 0 0,-12-1-133,0 0 0,0-1 0,1 0 1,-1 0-1,0 0 0,-1 0 0,1 0 1,0-1-1,0 0 0,-1 1 0,0-1 1,0-1-1,1 1 0,-2 0 0,1-1 1,0 0-1,-1 1 0,3-7 0,2-1 61,-1-1-1,-1 0 0,0 0 0,-1 0 1,4-15-1,-5 9-91,-1 1 1,0-1-1,-1 1 0,-1-20 1,0 32-195,-1-1-1,1 0 1,-1 1 0,0-1 0,0 1 0,-1 0-1,1-1 1,-1 1 0,-1 0 0,1 0 0,-1 0-1,0 0 1,0 0 0,0 1 0,0 0 0,-8-8-1,11 12-17,0-1 0,-1 1-1,1 0 1,0-1 0,-1 1 0,1-1-1,-1 1 1,1 0 0,-1-1-1,1 1 1,-1 0 0,1 0-1,-1-1 1,1 1 0,-1 0-1,0 0 1,1 0 0,-1 0-1,1-1 1,-1 1 0,1 0-1,-1 0 1,0 0 0,1 0 0,-1 1-1,1-1 1,-1 0 0,0 0-1,1 0 1,-1 0 0,1 0-1,-1 1 1,1-1 0,-1 0-1,1 1 1,-1-1 0,1 0-1,-1 1 1,1-1 0,0 0-1,-1 1 1,1-1 0,-1 1 0,1-1-1,0 1 1,-1-1 0,1 1-1,0-1 1,0 1 0,-1-1-1,1 1 1,0 0 0,0 0-1,-5 36-8285,5-33 7002,0 15-6259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8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76 5125,'0'0'12775,"0"-8"-9530,-1 2-2839,0 0 0,0 1 0,0-1 0,-1 0 0,1 1 0,-5-10 0,5 14-389,1 0 1,-1 0 0,0 0 0,0-1 0,1 1 0,-1 0 0,0 0 0,0 0 0,0 0-1,0 1 1,0-1 0,0 0 0,0 0 0,0 0 0,-1 1 0,1-1 0,0 1 0,0-1-1,-1 1 1,1-1 0,0 1 0,-1 0 0,1 0 0,0 0 0,-1-1 0,1 1 0,0 0-1,-1 1 1,1-1 0,0 0 0,-1 0 0,1 0 0,0 1 0,0-1 0,-1 1 0,1-1-1,0 1 1,0 0 0,0-1 0,-1 1 0,1 0 0,0 0 0,0 0 0,-1 1-1,-3 4 1,0 0-1,0 0 1,0 1-1,1-1 0,0 1 1,0 0-1,1 0 0,0 1 1,0-1-1,1 1 0,0 0 1,0-1-1,1 1 0,0 0 1,-1 12-1,2-19-1,0 0 0,0 0 0,0 0-1,1 0 1,-1 0 0,0 0 0,0 0 0,0 0 0,1 0 0,-1 0 0,1 0-1,-1 0 1,1 0 0,-1 0 0,1 0 0,-1 0 0,1 0 0,0 0-1,-1-1 1,1 1 0,0 0 0,0-1 0,0 1 0,0 0 0,-1-1-1,1 1 1,0-1 0,0 1 0,0-1 0,0 0 0,0 1 0,0-1-1,0 0 1,0 0 0,0 0 0,1 1 0,-1-1 0,0 0 0,0 0-1,0-1 1,0 1 0,0 0 0,0 0 0,0 0 0,2-2 0,0 2 133,1-1 1,-1 0 0,1-1-1,-1 1 1,1-1-1,-1 1 1,0-1 0,0 0-1,0 0 1,0-1-1,0 1 1,3-4 0,0-4-10,-1 0 0,0 0 0,-1-1 0,0 1 1,-1-1-1,3-17 0,-2 15-668,-1 15 512,-1-1-1,1 0 1,0 1-1,0-1 1,0-1-1,-1 1 1,1 0-1,0-1 0,0 1 1,0-1-1,0 0 1,0 0-1,0 0 1,0 0-1,4-1 1,47-10-562,-51 10 497,10-3-235,0 1 1,0 1 0,0 0-1,22 0 1,-33 2 297,0 0 0,0 0-1,0 0 1,0 0 0,0 0 0,0 1 0,0-1 0,0 1 0,0-1-1,0 1 1,0 0 0,0 0 0,-1-1 0,1 2 0,0-1-1,0 0 1,-1 0 0,1 0 0,-1 1 0,1-1 0,-1 1 0,1-1-1,-1 1 1,0 0 0,0-1 0,0 1 0,0 0 0,0 0 0,0 0-1,-1 0 1,1 0 0,0 0 0,-1 0 0,0 0 0,1 0-1,-1 0 1,0 0 0,0 2 0,-10 82 1011,11-85-966,-1-1 0,1 0-1,-1 0 1,1 1 0,-1-1 0,1 0 0,0 0-1,-1 0 1,1 1 0,-1-1 0,1 0 0,-1 0-1,1 0 1,0 0 0,-1 0 0,1 0 0,-1 0-1,1 0 1,0-1 0,-1 1 0,1 0 0,-1 0-1,1 0 1,-1-1 0,1 1 0,-1 0 0,1 0 0,-1-1-1,1 1 1,-1 0 0,1-1 0,-1 1 0,1-1-1,21-12 157,7-11-144,-22 17-71,1 1-1,-1-1 1,1 2-1,0-1 0,1 1 1,-1 0-1,1 0 0,0 1 1,0 0-1,1 1 1,12-3-1,-21 6 5,0 1-1,0-1 1,-1 1-1,1 0 1,0-1-1,0 1 1,0 0-1,-1-1 1,1 1 0,0 0-1,-1 0 1,1-1-1,0 1 1,-1 0-1,1 0 1,-1 0-1,1 0 1,-1 0 0,0 0-1,1 0 1,-1 0-1,0 0 1,0 0-1,0 0 1,0 0-1,0 0 1,0 0 0,0 0-1,0 0 1,0 0-1,-1 1 1,0 49 193,0-34 51,1-16-187,1-1 0,-1 1-1,1-1 1,0 1 0,0-1-1,-1 1 1,1-1 0,0 0-1,0 1 1,-1-1-1,1 0 1,0 0 0,0 0-1,0 1 1,-1-1 0,1 0-1,0 0 1,0 0 0,0 0-1,-1 0 1,1-1 0,0 1-1,0 0 1,0 0-1,-1 0 1,3-1 0,24-6 292,21-18-271,-38 19-228,1 0-1,-1 0 0,1 1 0,0 0 0,1 1 0,-1 0 1,1 1-1,20-3 0,-31 10 231,0 0 0,-1 0-1,1 1 1,-1-1 0,0 0 0,-1 0-1,1 0 1,-1 0 0,-1 8 0,0 4 7,3-16-240,-1 0 1,1 1 0,0-1 0,-1 0-1,1 0 1,0 0 0,-1 1-1,1-1 1,0 0 0,-1 0 0,1 0-1,0 0 1,-1 0 0,1 0 0,0 0-1,-1 0 1,1-1 0,0 1-1,-1 0 1,1 0 0,-1 0 0,1-1-1,0 1 1,-1 0 0,2-2-1,12-6-6961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49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94 268 15182,'0'0'8659,"-9"0"-8445,5 0-124,1 0 0,0 0 1,-1 0-1,1 0 0,-1 1 1,1 0-1,0 0 0,-1 0 1,1 0-1,0 0 0,0 1 1,0-1-1,0 1 0,0 0 1,0 0-1,0 0 0,0 0 1,1 0-1,-1 1 0,1-1 1,0 1-1,0-1 0,0 1 1,0 0-1,0 0 0,0 0 1,1 0-1,0 0 0,-1 1 1,1-1-1,0 0 0,1 1 1,-1-1-1,1 0 0,-1 1 1,1-1-1,0 6 0,1-8-64,-1 0-1,1 0 0,-1-1 0,1 1 0,0 0 0,-1-1 1,1 1-1,0-1 0,-1 1 0,1-1 0,0 1 1,0-1-1,0 0 0,-1 1 0,1-1 0,0 0 1,0 1-1,0-1 0,0 0 0,0 0 0,-1 0 0,1 0 1,0 0-1,0 0 0,0 0 0,0 0 0,1-1 1,28-1 213,-23 0-220,1-1 1,-1 1-1,0-2 0,0 1 0,-1-1 1,1 0-1,-1 0 0,1-1 0,5-5 0,50-53-59,-42 41-32,-2 6-304,-23 29-315,2-8 588,0 0-1,1 1 1,-1-1-1,1 1 1,1-1-1,-1 1 1,0 6-1,2-11 106,-1 0-1,1 0 0,0 0 1,0 1-1,0-1 1,1 0-1,-1 0 1,0 0-1,0 0 1,0 1-1,1-1 0,-1 0 1,1 0-1,-1 0 1,1 0-1,-1 0 1,1 0-1,0 0 0,-1 0 1,1 0-1,0 0 1,0 0-1,0-1 1,0 1-1,0 0 0,0-1 1,1 2-1,32 0 79,-26-3-66,0 0 16,1-1 0,0 0 0,-1 0 0,0-1 0,0 0 1,0-1-1,0 0 0,0 0 0,0 0 0,-1-1 0,13-11 1,-3 1 17,-1 0 0,-1-1 1,21-28-1,-30 37-59,-1-1 1,-1 0 0,1 0-1,-1 0 1,0 0 0,-1-1-1,0 1 1,0-1 0,-1 0-1,0 0 1,-1 0 0,0 0-1,0 0 1,-1 0 0,-1-11-1,1 19-13,-1 0-1,1-1 1,-1 1-1,1 0 1,-1 0-1,0 0 0,1-1 1,-1 1-1,0 0 1,0 0-1,0 0 1,0 0-1,0 0 1,0 0-1,0 0 0,0 1 1,0-1-1,0 0 1,0 0-1,-1 1 1,1-1-1,0 1 1,-1-1-1,1 1 0,0 0 1,-1 0-1,1-1 1,0 1-1,-1 0 1,1 0-1,0 0 1,-1 0-1,1 0 1,-1 1-1,1-1 0,0 0 1,-1 1-1,1-1 1,-2 1-1,-3 1 6,1-1 0,-1 1 0,1 0 0,0 1 0,0-1 0,-1 1 0,1 0 0,-5 4 0,1 2 207,1-1 1,0 1-1,1 1 0,0-1 0,1 1 0,0 1 1,0-1-1,1 1 0,0 0 0,-4 17 0,8-23-212,-1 1-1,2 0 0,-1-1 1,0 1-1,1 0 0,0-1 0,1 1 1,-1 0-1,1-1 0,2 9 1,-1-10-280,-1 0 0,1 0 0,0 0 0,0 0 0,0 0 0,1 0 0,0-1 0,-1 0 0,1 1 0,0-1 1,1 0-1,-1 0 0,0-1 0,1 1 0,4 2 0,15 6-6860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0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34 12139,'0'0'14099,"-5"11"-13586,3-6-454,-2 1-13,1 1-1,0 1 1,0-1-1,0 0 1,1 1-1,0-1 1,0 1-1,1 0 1,0-1-1,1 1 1,0 0-1,1 13 1,-1-20-3,1 1-1,0-1 1,-1 0 0,1 0 0,0 0-1,0 0 1,0 0 0,0 0 0,0 0 0,0 0-1,0 0 1,0 0 0,0 0 0,0-1-1,1 1 1,-1 0 0,0-1 0,0 1-1,1-1 1,-1 0 0,0 1 0,1-1-1,-1 0 1,0 0 0,1 0 0,-1 1-1,1-2 1,-1 1 0,0 0 0,1 0-1,-1 0 1,0-1 0,1 1 0,-1 0-1,0-1 1,1 0 0,-1 1 0,2-2 0,5-1 147,-1 0 1,0-1 0,0 1 0,-1-1 0,11-9 0,-6 2-335,0-1-1,-2 0 0,1-1 0,-2 0 1,1 0-1,-2-1 0,0 0 0,7-20 1,-15 42 13,0 1 0,0 0 0,1-1 0,0 1 0,0 0 1,3 11-1,-2-11 48,-1-7 87,0 0-1,0 0 1,1-1-1,-1 1 0,1 0 1,-1 0-1,1 0 1,0-1-1,-1 1 1,1 0-1,0-1 0,0 1 1,0-1-1,0 1 1,1-1-1,-1 1 0,0-1 1,1 0-1,-1 0 1,0 1-1,1-1 1,0 0-1,1 1 0,1-1 3,-1 0-1,1 0 1,0 0-1,-1-1 0,1 1 1,0-1-1,-1 0 0,1 0 1,0 0-1,-1 0 1,6-2-1,-1 1 5,-1-1 0,1 0 0,-1 0 0,0-1 0,0 0 0,0 0 0,0-1 0,0 0 0,-1 0 0,1-1 0,5-5 0,-10 8-17,1-1 0,-1 1 1,0-1-1,0 0 0,-1 0 0,1 0 0,-1 0 0,1 0 0,-1 0 0,0-1 0,0 1 0,0 0 0,-1 0 0,1-1 0,-1 1 0,0-7 0,0 9-24,0-1 0,-1 1 1,1-1-1,-1 1 0,0-1 0,1 1 0,-1 0 0,0-1 0,0 1 0,0 0 0,0 0 1,0 0-1,0 0 0,0 0 0,0 0 0,0 0 0,-1 0 0,1 0 0,0 0 0,-1 0 1,1 1-1,0-1 0,-1 1 0,1-1 0,-1 1 0,1-1 0,-1 1 0,1 0 0,-1 0 1,1 0-1,-1 0 0,1 0 0,-1 0 0,0 0 0,1 0 0,-1 1 0,-1 0 0,2-1 26,-1 0 0,1 1-1,-1-1 1,1 0 0,-1 1-1,1 0 1,0-1 0,-1 1-1,1 0 1,0 0 0,-1 0-1,1-1 1,0 1 0,0 1-1,0-1 1,0 0 0,0 0-1,0 0 1,0 0 0,0 1-1,0-1 1,1 0 0,-1 1-1,1-1 1,-1 1 0,1-1-1,-1 1 1,1-1 0,0 1-1,-1-1 1,1 1 0,0-1-1,0 1 1,0-1 0,1 1-1,-1-1 1,0 1 0,0-1-1,1 1 1,-1-1 0,1 1-1,-1-1 1,1 1 0,0-1-1,0 0 1,-1 1 0,1-1-1,0 0 1,0 0 0,0 0-1,2 2 1,121 81-1687,-124-83 1724,1-1 1,-1 0 0,1 1 0,-1-1 0,1 0 0,0 1-1,-1-1 1,1 0 0,-1 0 0,1 1 0,0-1 0,-1 0-1,1 0 1,-1 0 0,1 0 0,0 0 0,-1 0 0,1 0-1,0 0 1,-1 0 0,1 0 0,-1-1 0,1 1 0,0 0-1,-1 0 1,1-1 0,-1 1 0,1 0 0,0-1-1,12-20 938,0-41 458,-10 44-1212,-3 17-298,0 0 0,0 0 0,0-1 0,0 1 0,0 0 0,1 0 0,-1 0 0,0 0 0,0 0 0,1 0 0,-1 0 0,1 0 0,-1 0-1,1 0 1,-1 0 0,1 0 0,0 0 0,-1 1 0,1-1 0,0 0 0,0 0 0,-1 1 0,1-1 0,0 0 0,0 1 0,0-1 0,0 1 0,0-1 0,0 1 0,0 0 0,0-1 0,0 1 0,0 0 0,0 0 0,0-1 0,1 1 0,-1 0 0,0 0 0,0 0 0,2 1 0,11-2-1883,21-10-7110,-15 3 2167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1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74 137 7655,'0'0'13725,"-8"10"-12759,1-1-719,0 0 0,1 0-1,0 1 1,0 0-1,1 0 1,1 0-1,0 1 1,0 0-1,1-1 1,-2 18-1,0 11 1083,2 69 0,3-93-1307,0-14-16,0 0-1,0 0 1,0 0-1,0 0 1,0 1-1,0-1 1,0 0 0,0 0-1,1 0 1,-1 0-1,0 0 1,1 0-1,-1 0 1,1 0-1,-1 0 1,1 0-1,0 0 1,0 1 0,0-2 3,-1 0 0,1 1 0,-1-1-1,1 0 1,0 0 0,-1 1 0,1-1 0,-1 0 0,1 0 0,0 0 0,-1 0 0,1 0 0,0 0 0,-1 0 0,1 0 0,-1 0 0,1 0 0,0-1 0,-1 1 0,1 0 0,-1 0 0,1-1 0,0 1 0,2-2 16,0 0 0,0 0 0,0 0 0,0 0 0,0-1 0,-1 1 0,1-1 0,-1 0 0,3-4 0,2-7-143,0-1 0,-2 0-1,0 0 1,0 0-1,-1 0 1,-1-1 0,-1 0-1,0 1 1,-1-1-1,-2-25 1,0 57-304,1-13 417,-1-1 1,1 1 0,-1-1-1,1 1 1,0-1-1,0 1 1,0-1 0,0 1-1,0-1 1,1 1-1,-1-1 1,1 1 0,0-1-1,-1 1 1,1-1 0,0 0-1,1 1 1,-1-1-1,0 0 1,1 0 0,-1 0-1,1 0 1,-1 0-1,1 0 1,0 0 0,0-1-1,0 1 1,0-1 0,0 1-1,0-1 1,1 0-1,-1 0 1,4 2 0,-1-2 81,1 1-1,-1-1 1,1 0 0,0-1 0,-1 1 0,1-1 0,0 0 0,-1-1-1,1 1 1,0-1 0,-1 0 0,1-1 0,-1 1 0,1-1-1,-1 0 1,0 0 0,0-1 0,7-4 0,-8 5-30,0-1 1,0 0-1,0 0 1,0 0-1,0-1 1,-1 1-1,0-1 0,1 0 1,-1 0-1,-1 0 1,1 0-1,-1 0 1,1-1-1,-1 1 0,0-1 1,-1 0-1,1 0 1,-1 1-1,0-1 1,0 0-1,0-6 0,-1 11-52,0-1 0,0 1-1,0 0 1,0 0-1,0 0 1,0-1 0,0 1-1,0 0 1,0 0-1,0 0 1,0-1 0,0 1-1,0 0 1,0 0-1,0 0 1,0 0 0,0-1-1,0 1 1,0 0-1,-1 0 1,1 0 0,0 0-1,0-1 1,0 1 0,0 0-1,0 0 1,0 0-1,0 0 1,-1 0 0,1 0-1,0-1 1,0 1-1,0 0 1,0 0 0,-1 0-1,1 0 1,0 0-1,0 0 1,0 0 0,0 0-1,-1 0 1,1 0-1,0 0 1,0 0 0,0 0-1,-1 0 1,1 0-1,0 0 1,0 0 0,-1 0-1,-11 8-98,-7 14 72,-9 31 35,27-50 13,-1 1 1,1-1-1,0 1 1,0 0 0,0 0-1,1 0 1,0-1 0,-1 1-1,1 0 1,0 0-1,1 0 1,-1 0 0,2 4-1,-1-7-6,0 0-1,0 0 0,0 0 1,0 0-1,0 0 1,0 0-1,1 0 0,-1-1 1,0 1-1,1 0 1,-1-1-1,0 1 0,1-1 1,-1 0-1,1 1 0,-1-1 1,1 0-1,-1 0 1,0 0-1,1 0 0,-1 0 1,1 0-1,-1 0 1,1 0-1,-1-1 0,3 0 1,39-10 121,-35 7-248,0 0 0,0-1-1,-1 0 1,0 0 0,0-1 0,0 0 0,0 0 0,-1 0 0,0-1 0,-1 0 0,1 0 0,7-14 0,-13 20-331,-8 27-182,4-18 661,1 0 1,0 0-1,1 0 0,0 1 1,0-1-1,0 1 0,0 16 1,2-25-28,0 1 0,0 0 1,0-1-1,0 1 0,0-1 0,0 1 1,1-1-1,-1 1 0,0 0 1,0-1-1,0 1 0,1-1 0,-1 1 1,0-1-1,1 1 0,-1-1 1,0 1-1,1-1 0,-1 0 0,1 1 1,-1-1-1,1 1 0,-1-1 1,1 0-1,-1 1 0,1-1 0,-1 0 1,1 0-1,-1 0 0,1 1 1,0-1-1,24-1 154,22-17 11,-19 0-67,-1-3 1,0 0-1,38-40 0,-57 53-169,-1-1 1,0 0-1,0 0 0,-1 0 0,0-1 1,-1 1-1,0-2 0,-1 1 0,0 0 0,0-1 1,-1 0-1,0 0 0,-1 0 0,2-21 1,-5 31 62,1 1 1,0-1 0,-1 1 0,1-1 0,0 1-1,-1 0 1,1-1 0,-1 1 0,1-1 0,-1 1-1,1 0 1,-1 0 0,1-1 0,-1 1 0,1 0-1,-1 0 1,1-1 0,-1 1 0,1 0 0,-1 0-1,1 0 1,-1 0 0,0 0 0,1 0 0,-1 0-1,1 0 1,-1 0 0,1 0 0,-1 0 0,0 0-1,1 1 1,-1-1 0,1 0 0,-1 0 0,1 0-1,-1 1 1,1-1 0,-1 0 0,1 1 0,-1 0-1,-23 9 88,15-3-6,-1 1 1,1-1 0,1 1 0,0 1 0,0 0-1,1 0 1,0 0 0,0 1 0,1 0 0,0 0-1,-5 15 1,7-16-57,1 0 0,0 0-1,0 1 1,1-1 0,0 1-1,1 0 1,0 0 0,1-1-1,-1 1 1,2 0 0,0 0-1,0-1 1,5 19 0,-6-26-20,1 1 1,0 0-1,0-1 1,0 1-1,1 0 0,-1-1 1,0 0-1,1 1 1,0-1-1,0 0 1,-1 0-1,1 0 1,1 0-1,-1 0 1,0 0-1,0 0 0,1-1 1,-1 1-1,1-1 1,-1 0-1,1 0 1,-1 0-1,1 0 1,0 0-1,0 0 1,-1-1-1,1 1 0,0-1 1,0 0-1,0 0 1,0 0-1,-1 0 1,1-1-1,4 0 1,2-1 17,-1 0 0,1-1 0,0 0 1,-1 0-1,0-1 0,0 0 0,0-1 1,-1 0-1,13-10 0,22-21 82,59-66 0,-89 89-41,-2 0 1,1 0 0,-2-1 0,0-1 0,0 0 0,-2 0 0,0 0-1,0-1 1,6-27 0,-13 40-65,1 1-1,-1-1 1,1 0 0,-1 0-1,0 0 1,0 0-1,0 0 1,-1 0 0,1 0-1,-1 0 1,-1-3-1,2 6 0,0-1-1,0 1 1,0 0-1,0 0 1,-1-1 0,1 1-1,0 0 1,0 0-1,0-1 1,-1 1-1,1 0 1,0 0-1,0 0 1,-1 0-1,1-1 1,0 1-1,0 0 1,-1 0-1,1 0 1,0 0-1,-1 0 1,1 0-1,0 0 1,-1 0-1,1 0 1,0 0-1,0 0 1,-1 0-1,1 0 1,0 0 0,-1 0-1,1 0 1,0 0-1,-1 0 1,1 0-1,-17 16-103,7 1 149,0 0 0,1 0 0,1 0 0,1 1 0,0 1 0,-7 33 0,7-19 119,2 1 1,2-1 0,0 37-1,14-33-57,-11-37-110,0 1 0,0-1 0,0 1 0,0-1 0,0 1 0,1 0 0,-1-1 0,0 1 0,0-1 0,1 1 0,-1-1 0,0 1 0,1-1 0,-1 1 0,0-1-1,1 1 1,-1-1 0,1 1 0,-1-1 0,0 0 0,1 1 0,-1-1 0,1 0 0,-1 1 0,1-1 0,0 0 0,-1 0 0,1 1 0,-1-1 0,1 0 0,-1 0 0,1 0 0,0 0-1,-1 0 1,1 0 0,-1 0 0,1 0 0,0 0 0,-1 0 0,1 0 0,-1 0 0,1-1 0,0 1 0,-1 0 0,1 0 0,-1 0 0,1-1 0,-1 1 0,1 0 0,-1-1 0,1 1-1,-1-1 1,1 1 0,-1 0 0,0-1 0,1 1 0,-1-1 0,0 1 0,1-2 0,1-1-172,-1 0 0,0-1 0,0 1 0,0-1 0,0 0 0,0 1 0,-1-1 0,0 0 0,1 1 0,-2-1 0,1 0 0,0 1 0,-1-1 0,1 0 0,-3-6 0,-20-54-4073,-18-15-532,10 29 6947,52 57 1738,-2-1-3078,0 4-500,51 22 1573,-23-23-7254,-42-9-909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2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7655,'0'7'11755,"9"-3"-9865,4 1-128,0-2-1570,-2-2-1954,-1-1-6694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2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34 6406,'0'0'16933,"2"10"-15934,0 8-449,0-1 1,-1 0 0,0 1-1,-2-1 1,0 1-1,-6 28 1,1-24-159,1-2 12,0-1-1,2 1 1,-3 36 0,22-67 280,14-19-395,-1-1 0,35-49 0,-43 52-271,0 0-1,2 2 1,2 0 0,40-33-1,-63 58-18,-1-1-1,1 1 1,-1 0 0,1 0-1,-1 0 1,1 0-1,-1 1 1,1-1 0,0 0-1,-1 1 1,1-1 0,0 1-1,0-1 1,0 1-1,-1 0 1,1 0 0,0 0-1,0 0 1,0 0 0,2 1-1,-2-1-2,-1 1-1,0 0 0,0 0 1,1 0-1,-1 0 1,0 0-1,0 0 0,0 0 1,0 0-1,0 0 1,0 1-1,0-1 0,-1 0 1,1 1-1,0-1 1,-1 1-1,1-1 0,-1 0 1,1 2-1,1 5-6,-1-1 0,0 1 1,0-1-1,-1 1 0,0 0 0,0-1 0,-1 1 0,-2 11 0,-3-2 30,0 0 0,-1 0 0,-1-1 0,0 0 0,-16 21-1,-5 11-2175,28-45 807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4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13677,'0'0'10538,"0"66"-9609,0-39-128,0 1-97,0-1-416,0-3-159,0-2-65,0-5-32,0-4 32,0-5-160,0-3-513,-5-27-20403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4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14029,'0'0'10955,"-13"49"-10827,13-36-64,5-1-64,5-1-513,5-7-608,2 0-1025,-4-3-2050,5-1-3331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4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12 4452,'0'0'14910,"-10"-1"-12299,-99-9 223,109 10-2860,-1 0-1,1 0 0,-1 0 0,1 0 0,0 0 0,-1 0 0,1 0 0,0 1 0,-1-1 0,1 0 0,0 0 0,-1 0 0,1 1 0,0-1 0,-1 0 0,1 0 0,0 1 0,0-1 0,-1 0 0,1 0 0,0 1 0,0-1 0,-1 0 0,1 1 0,0-1 0,0 0 0,0 1 1,0-1-1,0 1 0,0-1 0,0 0 0,-1 1 0,1-1 0,0 0 0,0 1 0,0-1 0,1 1 0,-1-1 0,0 0 0,0 1 0,0-1 0,0 1 0,0-1 0,0 0 0,0 1 0,1-1 0,-1 0 0,0 1 0,0-1 0,0 0 0,1 0 0,-1 1 0,0-1 1,1 0-1,-1 1 0,17 19-892,34 13 422,-35-24 501,-1 1 1,0 0-1,-1 1 1,0 0-1,17 19 1,-30-29 38,0 0 0,0 0 0,0 0 0,-1 1 0,1-1 1,0 0-1,0 0 0,-1 1 0,1-1 0,-1 1 0,1-1 0,-1 0 1,0 1-1,0-1 0,0 1 0,1-1 0,-1 1 0,0-1 0,-1 1 1,1-1-1,0 0 0,0 1 0,-1-1 0,1 1 0,0-1 0,-1 0 0,0 1 1,1-1-1,-1 0 0,0 1 0,0-1 0,1 0 0,-1 0 0,0 0 1,0 0-1,0 0 0,-1 0 0,1 0 0,0 0 0,0 0 0,0-1 1,-1 1-1,1 0 0,0-1 0,-1 1 0,-1 0 0,-11 5 489,0 0 0,1-1 0,-25 5 0,25-7-310,-1 1-148,1-1 0,-1-1-1,1 0 1,-20 0 0,32-2-151,0 0 0,1 0 0,-1 0 0,1-1 0,-1 1 0,1 0 0,-1 0 0,1-1 0,-1 1 0,1 0 0,0-1 1,-1 1-1,1 0 0,-1-1 0,1 1 0,0-1 0,-1 1 0,1-1 0,0 1 0,-1 0 0,1-1 0,0 0 0,0 1 1,0-1-1,-1 1 0,1-1 0,0 1 0,0-1 0,0 1 0,0-1 0,0 1 0,0-1 0,0 0 0,0 1 1,0-1-1,0 1 0,0-1 0,1 1 0,-1-1 0,0 1 0,1-1 0,8-27-5015,10 2-1608,5-2-4900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4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16211,'-4'38'1649,"4"7"-1017,-2 3-304,0-2 1000,2-3-399,-2-8-970,2-2-207,0-21 176,7-12-48,5-23-152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5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12748,'0'0'2637,"-2"11"-961,-7 45-103,2 0-1,3 1 0,4 69 0,1-110-1522,0 1 0,2-1 0,0 0 0,1 0 0,0 0 0,1 0 0,1-1 0,0 0 0,2 0 0,15 26 0,-14-32-1897,-5-12-3459,-3-9-776,-2 1 4957,-4-16-5212</inkml:trace>
  <inkml:trace contextRef="#ctx0" brushRef="#br0" timeOffset="1">14 223 8552,'0'0'3299,"-13"-55"-672,13 43 127,0 10-736,7 2-1377,12 5-417,5 12-128,10 2-32,1 4-64,1-4-1665,7-5-4261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6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1830 1526 6534,'0'0'112,"-10"5"427,-13 4 519,0-1 0,-1-1-1,0 0 1,0-2 0,0-1-1,-1-1 1,-24 0 0,23-2-527,1-2 0,-1 0 0,1-1 0,-1-2 1,1 0-1,0-2 0,1-1 0,-1-1 0,-31-15 0,32 10-539,2 0-1,0-2 0,1-1 0,0 0 0,1-2 0,1 0 0,1-1 0,0-1 0,2-1 1,0 0-1,2-1 0,0-1 0,1 0 0,1-1 0,2 0 0,0 0 0,-11-50 0,15 37-77,2 0 0,1 0 0,2 0 0,5-46 0,-2 31 607,-2 34-391,1-16 310,-4-48 0,2 69-351,-2 0 0,0 0 0,0 0 0,-1 0 1,-1 1-1,-11-23 0,-1 4 38,-2 1 0,-2 0 0,0 2 1,-2 0-1,-1 2 0,-2 0 0,0 2 0,-41-30 1,17 20-107,-2 3-1,-1 1 1,-1 3 0,-66-22 0,-239-66 1899,332 107-1529,21 5-1851,9 1 98,17-2-1766,-4 1-851,-2-2-2278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6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465 1 13389,'0'0'3913,"-12"2"-3353,-39 10-137,-97 39 0,6-1 1032,114-43-895,18-5-338,1 0 0,-1 1-1,0 1 1,1-1-1,-17 10 1,25-12-219,0 0 1,1 0-1,-1 0 1,0-1-1,0 2 0,1-1 1,-1 0-1,0 0 1,1 0-1,-1 0 0,1 0 1,0 0-1,-1 1 1,1-1-1,0 0 1,0 0-1,-1 1 0,1-1 1,0 0-1,0 0 1,1 1-1,-1-1 0,0 0 1,0 0-1,0 0 1,1 1-1,-1-1 1,1 0-1,-1 0 0,1 0 1,-1 0-1,1 0 1,0 0-1,0 0 0,-1 0 1,1 0-1,2 2 1,31 33 106,-19-25-210,-1-1 0,2 0 0,-1 0 0,1-2 0,32 12 0,-30-13-1937,0-2 0,37 6 1,8-5-6564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6:57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3863 354 8392,'0'0'-1164,"5"-10"-122,-2 3 1110,21-49-782,-23 53 1182,0 0-1,-1 0 1,1 0 0,-1-1 0,0 1 0,1 0-1,-2-1 1,1 1 0,0 0 0,-1 0-1,1 0 1,-1-1 0,0 1 0,0 0 0,0 0-1,0 0 1,-1 0 0,1 0 0,-3-2-1,-5-6 202,-1 1 0,-1 0 0,0 1-1,0 0 1,0 0 0,-1 2 0,-1-1-1,1 2 1,-1-1 0,-23-6 0,-18-5-408,-72-13 0,110 28 65,-108-20 34,-225-12 0,-129 29 188,322 6-274,-691 39 277,568-7-146,-280 69 1,241-16 169,269-68 73,0 2 1,1 2 0,0 2-1,-53 36 1,91-52-384,0 0 0,0 1 0,1 0 0,0 0 0,0 1 0,1 0 0,0 0 0,1 1 0,0 0 0,0 1 1,1-1-1,0 1 0,1 0 0,1 1 0,-1-1 0,2 1 0,0 0 0,0 0 0,1 0 0,0 0 0,1 1 0,1-1 0,0 0 0,1 1 0,0-1 0,0 0 0,2 0 0,-1 0 0,2 0 0,-1 0 1,2-1-1,-1 1 0,2-1 0,10 18 0,0-7-15,0 0 0,1 0 0,1-2 0,1 0 0,1-1 0,1-1 0,27 18 0,-12-13-1,0-1-1,2-3 1,0-1-1,43 14 1,24 0 23,2-5 0,184 22 0,556 17 180,4-62 374,-194-36-452,-455 10-88,243-58-1,-369 62-21,141-53 0,-197 62-15,1 0 0,-1-1-1,0-1 1,-1-1 0,0-1-1,-1 0 1,-1-1 0,0-1-1,-1-1 1,0 0 0,18-27-1,-28 35-1,-1-1 0,0 0 1,-1 0-1,0 0 0,0 0 0,-1 0 0,0-1 0,-1 0 0,0 1 0,0-1 0,-1 0 1,-1 0-1,1 0 0,-2 0 0,1 0 0,-1 0 0,-1 0 0,0 1 0,0-1 1,-1 0-1,0 1 0,-1 0 0,0 0 0,0 0 0,-1 0 0,0 1 0,-1-1 0,1 1 1,-8-7-1,-8-8 5,0 2 1,-2 0-1,0 1 1,-1 2 0,-1 0-1,-1 2 1,0 1-1,-38-17 1,-18-1-613,-1 3-1,-109-25 1,-179-19-3579,357 71 3992,-166-28-5719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2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17873,'0'0'5381,"82"-22"-5093,-43 13 1,6-1-193,2 5-32,-6 2-64,0 3 0,-6 0 0,-5 0 0,-6 3-705,-5 2-1441,-6 0-2338,-3-1-929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3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13004,'0'0'9129,"67"24"-8136,-20-25-609,3-6-192,0 1-95,1 1-97,-8 0-65,-8 1-1440,-5-3-2275,-8-2-2562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3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84 10474,'0'0'2141,"-8"5"74,4-2-1684,-27 16 1320,30-18-1551,-1 1-1,1-1 1,-1 0 0,1 1 0,-1-1 0,1 1-1,0-1 1,-1 1 0,1-1 0,0 1 0,0 0-1,0 0 1,1 0 0,-1 0 0,0-1-1,1 1 1,-1 3 0,1-4-243,1-1 0,0 1-1,0 0 1,0-1 0,-1 1 0,1-1-1,0 1 1,0-1 0,0 0 0,0 1 0,0-1-1,0 0 1,0 0 0,0 0 0,0 0-1,0 1 1,0-1 0,0-1 0,0 1 0,0 0-1,0 0 1,0 0 0,1-1 0,30-4 459,-14-3-407,-1 0 0,0-2 0,0 0 0,-1-1 0,0 0 0,-1-1-1,21-22 1,8-5-8,-32 86-544,-8-29 409,1-1 0,13 31 0,-14-41-639,0 0-1,0-1 1,0 1-1,1-1 1,7 8-1,6 1-4921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5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52 14189,'0'0'6615,"-9"10"-6519,0-1-47,1 1 1,0 0-1,0 0 0,1 1 1,0 0-1,1 0 0,0 0 1,1 1-1,1 0 1,-1 0-1,2 1 0,0-1 1,0 1-1,1 0 0,0 17 1,3-29-38,-1 0-1,1 0 1,0 0 0,-1 0 0,1 0-1,0 0 1,0 0 0,0 0 0,0 0-1,0 0 1,0 0 0,0 0 0,0-1 0,0 1-1,0-1 1,0 1 0,0 0 0,1-1-1,-1 0 1,0 1 0,0-1 0,1 0-1,-1 0 1,0 0 0,1 1 0,-1-1-1,0-1 1,0 1 0,1 0 0,-1 0-1,2-1 1,47-7 583,-31 1-397,-1-1 0,-1-1 0,0-1 0,0-1 0,-1 0 0,0-1 0,-1-1 0,0 0 0,-1-1 0,23-30 1,-25 28-126,-5 7 281,-9 14 67,-13 33-298,10-24-110,0 1-1,2 0 1,-1-1 0,2 1-1,0 0 1,1 0 0,1 18 0,0-32-8,0 0 0,0 1 0,1-1 1,-1 0-1,0 1 0,1-1 0,-1 0 0,1 1 1,-1-1-1,1 0 0,0 0 0,-1 0 1,1 1-1,0-1 0,0 0 0,0 0 1,0 0-1,0 0 0,0 0 0,0-1 1,0 1-1,0 0 0,1 0 0,-1-1 1,0 1-1,0-1 0,1 1 0,-1-1 1,0 1-1,1-1 0,-1 0 0,0 0 1,1 1-1,-1-1 0,1 0 0,-1 0 1,2-1-1,0 1 57,0 0 0,0-1 0,0 1 0,0-1 0,0 1 0,0-1 0,-1 0 0,1-1 1,0 1-1,-1 0 0,1-1 0,0 1 0,-1-1 0,0 0 0,1 0 0,3-4 0,-2-1 118,0 0 1,0 0-1,0 0 0,-1-1 1,-1 1-1,1-1 1,-1 0-1,0 0 0,1-15 1,-2-73 188,-1 96-369,0-1 0,0 0 0,0 0 0,0 1 0,0-1 0,0 0 1,0 1-1,0-1 0,0 0 0,0 0 0,0 1 0,-1-1 0,1 0 0,0 1 1,-1-1-1,1 0 0,0 1 0,-1-1 0,1 1 0,-1-1 0,1 1 0,-1-1 1,1 1-1,-1-1 0,1 1 0,-1-1 0,1 1 0,-1-1 0,0 1 0,1 0 0,-1 0 1,0-1-1,1 1 0,-1 0 0,-1-1 0,1 2-5,0-1 0,0 0-1,1 0 1,-1 1 0,0-1-1,0 1 1,0-1 0,0 1-1,0-1 1,1 1 0,-1-1-1,0 1 1,0 0 0,1-1 0,-1 1-1,1 0 1,-1-1 0,0 1-1,1 0 1,0 0 0,-1 0-1,1 0 1,-1 0 0,1-1 0,0 2-1,-3 5-8,1 0-1,1 0 0,-1 1 0,1-1 0,1 0 1,-1 0-1,1 1 0,1-1 0,0 10 0,0-15 19,-1 0-1,1 0 0,-1 0 1,1 0-1,0 0 0,0 0 0,0-1 1,0 1-1,0 0 0,0 0 0,0-1 1,0 1-1,1-1 0,-1 1 1,1-1-1,-1 1 0,1-1 0,-1 0 1,1 0-1,0 0 0,0 0 0,0 0 1,-1 0-1,1 0 0,0-1 1,0 1-1,0-1 0,0 1 0,0-1 1,0 0-1,0 0 0,1 1 1,-1-2-1,0 1 0,0 0 0,4-1 1,-3 0 9,1 0 0,0 0 1,-1-1-1,1 1 0,-1-1 0,0 0 1,1 0-1,2-3 0,-2 3-18,-1-1-1,1 1 1,0 0-1,0 0 0,0 0 1,0 1-1,0-1 1,4 0-1,2 0 8,0 0 0,-1-1 0,0 0 0,1-1 0,-1 0-1,-1 0 1,1-1 0,0 0 0,-1 0 0,0-1 0,7-7 0,-10 9 18,0-1-1,0 0 1,-1 0 0,0 0 0,0 0 0,0-1-1,0 0 1,-1 1 0,0-1 0,0 0 0,-1-1-1,0 1 1,0 0 0,0-1 0,-1 1-1,0-1 1,1-6 0,-2 12-20,0 1 0,0 0 1,0-1-1,0 1 0,0 0 0,0-1 1,0 1-1,0 0 0,0-1 0,-1 1 1,1 0-1,0-1 0,0 1 0,0 0 1,0-1-1,0 1 0,0 0 0,-1 0 0,1-1 1,0 1-1,0 0 0,-1 0 0,1-1 1,0 1-1,0 0 0,-1 0 0,1-1 1,0 1-1,0 0 0,-1 0 0,1 0 1,0 0-1,-1 0 0,1 0 0,0-1 0,-1 1 1,-15 5-91,-12 15-69,15-6 148,2 0 0,0 1 0,0 0 0,-13 28 0,20-36 0,1 0 1,0 1-1,1-1 1,-1 1-1,1-1 0,1 1 1,0 0-1,0-1 1,0 1-1,1 0 1,0 0-1,0 0 1,3 13-1,-2-19 10,0 0 0,0 1-1,1-1 1,-1 0 0,0 0 0,1 0 0,0 0 0,-1 0 0,1 0-1,0-1 1,0 1 0,0 0 0,0-1 0,0 0 0,1 1-1,-1-1 1,0 0 0,1 0 0,-1 0 0,0 0 0,1-1-1,-1 1 1,1-1 0,-1 1 0,1-1 0,0 0 0,-1 0-1,1 0 1,3-1 0,2 1 14,0-1 1,0 0-1,0 0 1,-1 0-1,1-1 0,0-1 1,-1 1-1,10-6 0,0-2 1,0-1-1,-1 0 0,28-27 0,-37 31-17,0 0 0,-1 0-1,0-1 1,0 1 0,0-1 0,-1-1 0,-1 1-1,1-1 1,5-18 0,-19 45-124,4-11 116,1 1-1,0-1 1,1 1-1,0 0 1,-3 9-1,4-5-336,0 1 1,1-1-1,0 1 0,1-1 0,2 19 1,-1-31 183,-1 1 1,0 0 0,0-1 0,0 1 0,1-1 0,-1 1 0,0 0 0,0-1-1,1 1 1,-1-1 0,1 1 0,-1-1 0,0 1 0,1-1 0,-1 1 0,1-1-1,-1 1 1,1-1 0,-1 0 0,1 1 0,0-1 0,-1 0 0,1 0 0,-1 1 0,2-1-1,10 1-5887,-4-1-1613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5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13997,'0'-4'11147,"0"12"-11147,0 3 32,0 0-705,0 1-1056,0 1-1378,0-4-2114,0-2-4901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6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28 14189,'0'0'2547,"-2"11"-689,-41 241 4258,-13 59-7198,54-305 1014,3-4 69,-1-1 0,-1 1 0,1-1 0,0 1 1,0-1-1,0 0 0,-1 1 0,1-1 0,-1 1 0,1-1 0,-1 0 0,0 1 1,1-1-1,-1 0 0,0 0 0,0 0 0,0 1 0,0-1 0,0 0 0,0 0 1,0 0-1,0 0 0,-1-1 0,1 1 0,0 0 0,-2 0 0,1-4 147,2 0 0,-1 0 0,0 0 0,1-1 0,-1 1 0,1 0 0,0-1 0,0 1 0,1-6 0,-1 2 113,1-11 43,1 0 1,0 0 0,2 1 0,0-1-1,9-24 1,40-86-386,-40 100 133,-8 16-61,67-136-266,-61 129 226,1 0 0,0 1 0,1 1 1,1 0-1,23-21 0,-35 35 37,1 1 0,-1 0 0,1 0 0,-1 1 0,1-1 0,-1 0 0,1 1 0,0 0 0,0 0 0,0 0 0,4-1 0,-7 5-60,0 0 0,-1 0 1,1 0-1,0 0 0,-1 1 0,0-1 1,0 0-1,-2 5 0,-37 57 254,30-51-119,0 1 1,1 0-1,0 0 0,2 1 1,0 0-1,0 0 0,-3 18 1,9-33-84,1 0 0,0 0 0,0 1 0,0-1 0,0 0 0,0 0 0,0 0 0,0 0 0,0 1 0,0-1 0,1 0 0,-1 0 0,0 0 1,1 0-1,-1 0 0,1 0 0,-1 1 0,1-1 0,-1 0 0,1-1 0,0 1 0,0 0 0,-1 0 0,1 0 0,1 1 0,29 11-961,-27-12 909,0 0 0,0 1 0,0-1 0,-1 1 1,1 0-1,0 0 0,-1 0 0,1 0 0,-1 0 0,3 4 1,-3-4 113,-1 0 1,0 0 0,0 1 0,0-1 0,-1 1 0,1-1 0,0 1 0,-1 0 0,0 0 0,0-1 0,0 1 0,0 0 0,0 0 0,0 0-1,-1 0 1,1 0 0,-1 5 0,-1-5 4,0-1-1,0 0 1,0 0-1,0 0 1,0 0-1,-1 0 1,1 0-1,-1 0 1,1 0-1,-1 0 1,0-1-1,1 1 0,-1-1 1,0 1-1,0-1 1,0 0-1,0 0 1,-1 0-1,1 0 1,0 0-1,0 0 1,-5 1-1,-12 5 218,-1-1-1,0-1 0,0 0 1,0-2-1,-35 2 0,54-5-1912,2-3-2964,2-4-15,6-4-4410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40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15483,'0'1'108,"0"0"-1,0 0 0,0 0 1,0-1-1,0 1 0,0 0 1,0 0-1,0 0 0,0 0 1,0-1-1,0 1 0,0 0 1,0 0-1,1-1 0,-1 1 1,0 0-1,1 0 0,-1-1 0,0 1 1,1 0-1,-1-1 0,1 1 1,-1 0-1,1-1 0,-1 1 1,2 0-1,-1 0 15,1-1-1,-1 0 1,0 0 0,0 1-1,1-1 1,-1 0 0,0 0 0,0 0-1,1 0 1,-1-1 0,0 1-1,0 0 1,1 0 0,-1-1-1,2 0 1,7-4 439,1 0 1,-1-1-1,10-7 1,-17 11-410,44-32 486,-1-1 0,-3-3 0,0-2 0,-3-1 0,-1-3 0,-3-1 0,35-54 0,-62 86-526,-1-2-1,9-19 1,-79 221-476,56-167 262,4-13 88,-5 14-507,1 0 0,0 1-1,2 0 1,-3 44 0,11-48 57,6-4-122</inkml:trace>
  <inkml:trace contextRef="#ctx0" brushRef="#br0" timeOffset="1">665 165 20732,'23'6'1697,"6"-6"-1273,1-4-240,4-2 816,-1 2-832,4-1-680,-2 2-424,-6 2 712,-9-3-176,-8 4-192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6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43 15471,'0'0'7783,"8"7"-7714,24 22 22,-31-29-85,-1 0-1,1 0 0,0 0 1,0 1-1,-1-1 0,1 0 1,0 0-1,-1 0 0,1 0 1,0-1-1,-1 1 1,1 0-1,0 0 0,-1 0 1,1 0-1,0-1 0,-1 1 1,1 0-1,0-1 1,-1 1-1,1 0 0,-1-1 1,1 1-1,-1-1 0,1 1 1,-1-1-1,1 1 1,-1-1-1,0 1 0,1-1 1,-1 0-1,1 1 0,-1-1 1,0 1-1,0-1 1,1 0-1,-1 1 0,0-1 1,0 0-1,0 1 0,0-1 1,0 0-1,0 0 0,0 1 1,0-1-1,0 0 1,4-34 585,-3 34-589,-1 0 1,0 0-1,0 0 1,0 1-1,0-1 1,0 0-1,0 0 1,-1 0-1,1 0 1,0 0-1,0 0 1,-1 0-1,1 0 1,0 0-1,-1 1 1,1-1-1,-1 0 1,1 0-1,-1 0 1,0 1-1,1-1 1,-1 0-1,0 1 1,1-1-1,-1 1 1,0-1-1,0 1 1,1-1-1,-1 1 1,0-1-1,0 1 1,0 0-1,0-1 1,0 1-1,0 0 1,1 0-1,-1-1 1,0 1-1,0 0 1,0 0-1,0 0 1,0 0-1,0 1 1,0-1-1,0 0 1,0 0-1,0 0 1,-1 1-1,-1 0-12,-1 0 0,1 1 0,-1-1-1,1 1 1,0 0 0,0 0 0,0 0 0,0 0-1,0 0 1,0 1 0,-3 3 0,-4 6 196,0 0 0,1 1 1,0 0-1,1 1 0,1 0 0,0 0 1,1 1-1,0-1 0,-7 31 1,13-44-237,0 0 0,0 0 0,0 0 0,0 0 0,0 0 0,0 0 0,0 0 0,0 0 0,0 0 0,1 0 0,-1 1 0,0-1 0,0 0 0,1 0 0,-1-1 0,1 1 0,-1 0 0,1 0 0,0 0 0,-1 0 0,1 0 0,0-1 0,-1 1 0,1 0 0,0 0 0,0-1 0,0 1 0,0-1 0,0 1 0,-1-1 0,1 1 0,0-1 0,0 1 0,0-1 0,2 0 0,39 2-6339,-7-6-461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6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16047,'0'0'1740,"-9"6"209,-2 2-1344,0-1-1,1 1 1,0 1 0,-9 10-1,15-15-470,0 1-1,1-1 0,0 1 1,0-1-1,0 1 0,0 0 1,1 0-1,0 0 0,0 0 1,0 1-1,0-1 0,1 1 1,0-1-1,0 10 0,0-12-168,1 1-1,0 0 1,0-1-1,1 1 0,-1-1 1,1 1-1,0-1 1,0 1-1,0-1 1,0 1-1,0-1 0,1 0 1,-1 0-1,1 1 1,0-1-1,0 0 0,0-1 1,1 1-1,-1 0 1,1-1-1,-1 1 0,1-1 1,0 0-1,0 0 1,0 0-1,0 0 1,0 0-1,1-1 0,-1 0 1,0 1-1,1-1 1,-1 0-1,1-1 0,-1 1 1,7 0-1,-3 0-287,18 7 1114,-28-4 312,-14 2-218,16-5-936,-82 19 85,46-17-9568,29-3-2109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7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10218,'0'0'11312,"0"11"-9967,-6 121 310,6-131-1674,0 0 0,0 0 0,0 0 0,1-1 0,-1 1-1,0 0 1,0 0 0,0-1 0,1 1 0,-1 0 0,0 0 0,1-1 0,-1 1 0,1 0 0,-1-1 0,1 1 0,-1-1 0,1 1 0,-1-1 0,1 1-1,0-1 1,-1 1 0,1-1 0,0 1 0,-1-1 0,1 0 0,0 1 0,0-1 0,-1 0 0,1 0 0,0 1 0,0-1 0,-1 0 0,1 0 0,0 0-1,0 0 1,0 0 0,-1 0 0,1 0 0,0 0 0,0 0 0,-1-1 0,1 1 0,0 0 0,0-1 0,-1 1 0,1 0 0,1-1 0,36-19-1289,-33 15 1181,1 0 1,-1-1 0,-1 0-1,1 0 1,-1 0 0,4-7-1,2-11 2821,-13 43-2881,2-14 282,0 0 1,0 0-1,1 0 0,-1 0 1,1 0-1,1 9 1,0-13-314,-1 1 1,1-1-1,-1 1 1,1-1 0,0 0-1,0 0 1,-1 1-1,1-1 1,0 0 0,0 0-1,0 0 1,0 0 0,0 0-1,0 0 1,1 0-1,-1 0 1,0-1 0,0 1-1,1 0 1,-1-1-1,0 1 1,1-1 0,-1 1-1,1-1 1,-1 0-1,0 0 1,1 1 0,2-1-1,11 0-7453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8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11627,'0'0'12460,"9"56"-11852,-9-22-95,0 5-225,0-2-96,-6-2-128,-3 2 0,3-2-128,-3-2-1089,-6-4-1185,0-7-2691,0-8-3202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8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65 11723,'5'-8'3246,"-1"3"-2895,-2 1 55,0 1-1,1-1 0,-1 1 0,1-1 1,0 1-1,0 0 0,0 0 0,0 0 0,1 1 1,-1-1-1,1 1 0,-1 0 0,1 0 1,0 0-1,0 0 0,0 1 0,0 0 0,0-1 1,7 0-1,1 2-174,0 0 0,0 1 0,0 0 0,0 0 1,0 2-1,0-1 0,0 1 0,12 6 0,-20-8-222,0 1-1,-1-1 1,1 1-1,0 0 0,-1 0 1,1 1-1,-1-1 1,0 1-1,0 0 1,0-1-1,0 1 1,0 1-1,0-1 0,-1 0 1,0 1-1,1-1 1,-2 1-1,1 0 1,0-1-1,-1 1 1,1 0-1,-1 0 0,0 0 1,0 0-1,-1 0 1,1 1-1,-1 5 1,0-6 5,-1 0 1,0 0-1,0 1 1,-1-1-1,1 0 1,-1-1-1,1 1 1,-1 0-1,-1 0 0,1-1 1,0 1-1,-1-1 1,-5 6-1,-49 41 165,16-16-80,41-33-108,-35 42 71,34-42-89,0 0 0,0 0 0,1 0 0,-1-1 0,0 1 0,1 0 0,-1 0 1,1 0-1,0 0 0,-1 1 0,1-1 0,0 0 0,-1 0 0,1 0 0,0 0 0,0 0 0,0 0 0,0 0 0,0 1 1,0-1-1,1 0 0,-1 0 0,0 0 0,0 0 0,1 0 0,-1 0 0,1 0 0,-1 0 0,1 0 0,-1 0 0,1 0 1,0 0-1,-1 0 0,1 0 0,0-1 0,0 1 0,-1 0 0,1 0 0,0-1 0,0 1 0,0-1 0,0 1 1,0 0-1,2 0 0,8 2-675,0 0 0,0-1 0,0-1 0,0 1 0,16-1 0,28-4-6601,-25-1-577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9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14 13229,'0'0'2012,"-12"2"209,6-1-2010,0 0 0,0 0-1,1 0 1,-1 1 0,0 0 0,1 0 0,-1 0 0,1 1 0,-1 0 0,1 0-1,0 0 1,0 1 0,1 0 0,-1-1 0,1 2 0,0-1 0,0 0-1,0 1 1,0 0 0,1 0 0,0 0 0,0 0 0,0 0 0,1 1 0,0-1-1,0 1 1,-3 11 0,5-16-207,-1 1 1,1-1-1,0 1 0,0 0 0,-1-1 1,1 1-1,0 0 0,0-1 0,1 1 1,-1 0-1,0-1 0,0 1 0,1-1 1,-1 1-1,1 0 0,-1-1 0,1 1 1,0-1-1,1 3 0,-1-3 4,0-1 0,0 1 0,0-1 0,0 0-1,0 1 1,0-1 0,0 0 0,0 0 0,0 1 0,0-1-1,0 0 1,0 0 0,0 0 0,0 0 0,0 0 0,0-1-1,0 1 1,0 0 0,0 0 0,0-1 0,0 1 0,2-1-1,4-2 26,-1-1 0,1 0 0,-1 0 0,0 0 0,0-1 0,0 0 0,5-6 0,2-5-18,-2 1 0,0-2 0,0 0 0,-2 0 0,10-23 0,-39 80-138,14-30 238,0 0 0,1 0 0,0 1 0,1 0 0,0 0 0,0 0 0,1 1 0,1-1 0,0 1 0,0 0 0,2-1 0,0 21 0,0-31-110,0 0-1,1 1 1,-1-1 0,1 0-1,0 0 1,-1 0-1,1 0 1,0 0-1,-1 0 1,1 0 0,0 0-1,0-1 1,0 1-1,0 0 1,0 0-1,0-1 1,0 1-1,0 0 1,0-1 0,0 1-1,1-1 1,-1 0-1,0 1 1,0-1-1,0 0 1,1 0 0,-1 1-1,0-1 1,0 0-1,1 0 1,-1-1-1,0 1 1,0 0-1,0 0 1,2-1 0,2 0 14,-1 1 0,0-1 0,0-1 0,0 1 0,1 0 0,-1-1 0,-1 0 1,9-5-1,-1-3 4,0-1 1,0 0-1,-1-1 1,-1 0 0,0-1-1,0 0 1,-1 0-1,-1-1 1,0 0-1,-1 0 1,7-27 0,-19 70 296,0 1 0,-2 53 0,8-82-323,0 1-1,1-1 0,-1 1 0,0-1 1,0 1-1,1-1 0,-1 1 0,1-1 1,-1 1-1,1-1 0,0 0 0,-1 1 1,1-1-1,0 0 0,0 0 0,0 1 1,0-1-1,0 0 0,0 0 0,0 0 0,1 0 1,-1 0-1,0-1 0,0 1 0,1 0 1,-1 0-1,1-1 0,-1 1 0,0-1 1,1 1-1,-1-1 0,1 0 0,-1 0 1,4 1-1,23-6-3201,-26 4 2377,0 0 1,-1 0 0,1 0-1,0 0 1,0 0-1,-1 0 1,1-1-1,-1 1 1,1 0-1,-1-1 1,3-3 0,2-7-10699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9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15 12075,'0'0'9481,"-5"0"-11781,-40 9 1776,45-9 1000,-2-11-714,2 9-875,0-8-3900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09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11691,'0'0'13533,"-2"5"-13240,-44 98 1187,28-68-1021,-17 51-1,34-85-515,0 1 1,1-1-1,-1 1 0,1-1 0,-1 1 0,1-1 0,-1 1 0,1-1 0,0 1 0,-1 0 0,1-1 0,0 1 0,0-1 0,0 1 0,1 0 1,-1-1-1,0 1 0,1-1 0,-1 1 0,1-1 0,-1 1 0,1-1 0,0 1 0,-1-1 0,1 1 0,0-1 0,0 0 0,0 0 0,0 1 1,2 0-1,-1-2-369,-1 1 0,1-1 0,0 0 0,0 0 0,0-1 0,0 1 0,0 0 0,0 0 0,0-1 0,-1 0 0,1 1 1,0-1-1,0 0 0,0 0 0,-1 0 0,1 0 0,-1 0 0,1 0 0,-1 0 0,1 0 0,-1-1 0,0 1 0,1 0 0,-1-1 1,2-2-1,12-16-8276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10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13 13933,'0'0'11584,"-9"-4"-11140,6 3-437,0-1 1,-1 1 0,1 0 0,-1 0 0,1 0 0,-1 1 0,0-1 0,1 1 0,-1 0 0,1 0-1,-1 0 1,0 0 0,1 1 0,-1 0 0,1-1 0,-1 1 0,1 0 0,-1 1 0,1-1 0,0 1-1,-1-1 1,1 1 0,0 0 0,-5 5 0,4-4 2,-41 35 260,43-36-272,0 1 1,0-1 0,0 1 0,0-1 0,0 1-1,0 0 1,1 0 0,-1 0 0,1 0 0,0 0-1,0 0 1,0 0 0,1 1 0,-2 5 0,5-7-27,-1-1 0,1 1 0,-1-1 0,1 0 0,0 0 0,-1 0 0,1 0 0,0-1 0,0 1 0,-1-1 0,1 1 0,0-1 1,0 0-1,3 0 0,1 0-55,0 1 26,5 0 26,1 1 0,-1 0-1,21 7 1,-32-9 30,1 0 0,0 1-1,0-1 1,-1 1-1,1 0 1,0 0-1,-1 0 1,1-1 0,0 1-1,-1 1 1,0-1-1,1 0 1,-1 0 0,0 1-1,1-1 1,-1 0-1,0 1 1,0-1-1,0 1 1,0 0 0,0-1-1,-1 1 1,1 0-1,0-1 1,-1 1 0,1 0-1,-1 0 1,0 0-1,0-1 1,0 1 0,1 0-1,-2 0 1,1 2-1,-1-2 12,0 0 0,0 0 0,-1 1-1,1-1 1,-1-1 0,1 1 0,-1 0 0,0 0-1,1-1 1,-1 1 0,0-1 0,0 1-1,0-1 1,0 0 0,-1 0 0,1 0 0,-4 1-1,-45 16 119,46-16-111,-5 1-279,0-1 0,0 0 1,-1 0-1,1-1 1,0 0-1,-18-1 1,27-1-232,0 0 0,1 0 1,-1 0-1,0 0 1,1 0-1,-1 0 1,1 0-1,-1 0 0,1-1 1,0 1-1,-1 0 1,1 0-1,0 0 1,0-1-1,0 1 0,0 0 1,0 0-1,0 0 1,0-1-1,0 1 1,0 0-1,1 0 0,-1 0 1,1 0-1,0-2 1,6-14-10431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10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95 214 11563,'0'0'10639,"-9"11"-10527,0 2-220,-43 64 743,48-71-527,1 0 0,0 1 0,0-1 1,0 1-1,1 0 0,0 0 1,0 0-1,1 0 0,0 0 1,0 0-1,1 13 0,0-19-105,1 0 1,-1 0-1,1 0 0,-1 0 1,1 0-1,0 0 0,-1 1 1,1-1-1,0 0 0,0-1 1,-1 1-1,1 0 0,0 0 0,0 0 1,0 0-1,0-1 0,0 1 1,1 0-1,-1-1 0,0 1 1,0-1-1,0 0 0,0 1 1,1-1-1,-1 0 0,0 1 0,0-1 1,0 0-1,1 0 0,-1 0 1,0 0-1,0 0 0,1-1 1,-1 1-1,0 0 0,0 0 1,1-1-1,-1 1 0,2-2 1,4 0 24,0 0 1,-1 0-1,1-1 1,-1 0 0,12-6-1,1-6 44,0-1-1,-1 0 1,-1-2-1,0 0 1,-1-1-1,24-38 1,-31 43-63,-1 0 1,-1 0-1,0-1 1,-1 0-1,-1 0 0,0-1 1,-1 1-1,-1-1 1,0 0-1,-1 0 1,0-20-1,-2 34-17,0 0-1,-1 0 1,1 0 0,0 0-1,-1 1 1,1-1-1,-1 0 1,0 0-1,1 0 1,-1 1-1,0-1 1,0 0-1,0 1 1,0-1-1,-1 1 1,1 0-1,0-1 1,-1 1 0,1 0-1,-1-1 1,1 1-1,-1 0 1,1 0-1,-1 0 1,0 1-1,0-1 1,1 0-1,-1 1 1,0-1-1,0 1 1,0-1-1,0 1 1,1 0 0,-1 0-1,0 0 1,0 0-1,-3 0 1,0 0 1,0 1 0,0-1 0,-1 1 0,1 0 0,0 1 0,0-1 1,0 1-1,0 0 0,0 0 0,1 0 0,-1 1 0,-7 5 0,7-4 18,1 1 0,-1 0 0,1 0 0,-1 0-1,2 1 1,-1-1 0,0 1 0,1 0 0,0 0 0,-4 13-1,6-15-32,0-1 1,0 1-1,1 0 0,-1 0 0,1 0 0,0 0 0,0-1 0,0 1 0,1 0 0,-1 0 0,1 0 0,0-1 0,0 1 0,0 0 0,1-1 0,-1 1 0,1-1 0,0 1 1,0-1-1,3 4 0,2 3-3,1 0 0,-1 0 0,0 1 0,-1 0 0,0 0 0,-1 1 1,-1 0-1,5 16 0,-3 29-6003,-5-47 1501,0-1-2434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41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20076,'21'4'1945,"6"1"-1289,5-3-304,4-2 864,1 0-464,2-4-936,-2-2 432,0 3-296,-5 2-128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11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26 15439,'0'0'9064,"5"4"-8776,-5-4-287,21 10 436,-20-10-422,0-1-1,0 1 0,-1-1 0,1 0 0,0 1 1,-1-1-1,1 0 0,0 0 0,-1 1 1,1-1-1,-1 0 0,1 0 0,-1 0 1,1 0-1,-1 0 0,0 0 0,0 0 0,1 1 1,-1-1-1,0 0 0,0 0 0,0 0 1,0 0-1,0 0 0,0 0 0,0 0 1,0 0-1,0 0 0,-1-2 0,1 3-20,0-1-1,0 1 0,0-1 0,0 1 0,0-1 1,0 1-1,0 0 0,0-1 0,0 1 1,0-1-1,0 1 0,0-1 0,0 1 1,0 0-1,-1-1 0,1 1 0,0-1 1,0 1-1,0 0 0,-1-1 0,1 1 1,0 0-1,0-1 0,-1 1 0,1 0 0,0-1 1,-1 1-1,1 0 0,0 0 0,-1-1 1,1 1-1,0 0 0,-1 0 0,1 0 1,-1 0-1,1-1 0,0 1 0,-2 0 1,-17 9-276,-14 21 37,28-24 241,0 0 0,0 0-1,0 0 1,1 0 0,0 1-1,0 0 1,1 0-1,0 0 1,0 0 0,1 1-1,0-1 1,0 1 0,0-1-1,1 1 1,0 12 0,1-19 3,1-1 0,-1 1-1,1 0 1,-1-1 0,0 1 0,1-1 0,-1 1 0,1-1 0,0 1 0,-1-1 0,1 1 0,-1-1-1,1 0 1,0 1 0,-1-1 0,1 0 0,0 1 0,-1-1 0,1 0 0,0 0 0,0 0-1,-1 0 1,1 1 0,0-1 0,-1 0 0,1 0 0,0-1 0,0 1 0,-1 0 0,1 0-1,0 0 1,1-1 0,27-7-80,-19 2 49,0 0 0,0-1 0,-1 0 0,13-14 0,-15 13 30,1 1 0,0 0-1,0 1 1,0 0 0,1 0-1,12-6 1,-21 12 1,1 0 1,-1 0-1,0 0 0,0 0 0,1 0 0,-1 0 1,0 0-1,0 0 0,1 0 0,-1 0 0,0 0 0,0 0 1,1 0-1,-1 0 0,0 0 0,0 0 0,0 0 1,1 0-1,-1 1 0,0-1 0,0 0 0,1 0 1,-1 0-1,0 0 0,0 0 0,0 1 0,0-1 1,1 0-1,-1 0 0,0 0 0,0 1 0,0-1 0,0 0 1,0 0-1,0 0 0,1 1 0,-1-1 0,0 0 1,0 0-1,0 1 0,0-1 0,0 0 0,0 0 1,0 1-1,0-1 0,0 0 0,0 1 0,-1 20 72,-8 19 185,2-18-4,4-14 85,0-1 0,1 1 0,0 0 0,0 1-1,1-1 1,0 0 0,0 0 0,1 17 0,1-24-329,-1 0 0,1 0 1,-1 0-1,1 0 0,-1-1 1,1 1-1,0 0 1,-1 0-1,1 0 0,0-1 1,0 1-1,-1 0 1,1-1-1,0 1 0,0-1 1,0 1-1,0-1 0,0 1 1,0-1-1,0 0 1,0 0-1,0 1 0,0-1 1,0 0-1,0 0 1,0 0-1,0 0 0,0 0 1,0 0-1,0 0 0,0 0 1,0-1-1,0 1 1,0 0-1,0-1 0,0 1 1,2-1-1,37-17 154,-25 5-163,-1-1 0,-1-1 0,0 0 1,11-18-1,-9 13-203,-22 70 572,-1-10-297,7-23-2427,9-18-6166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7:11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16944,'0'0'3860,"-2"12"-1143,1-7-2454,-8 55 2555,-3 70 0,12-129-2891,0-1 1,0 1-1,0 0 0,0 0 1,0 0-1,0 0 0,0 0 1,0-1-1,0 1 0,1 0 1,-1 0-1,0 0 1,1-1-1,-1 1 0,0 0 1,1-1-1,-1 1 0,1 0 1,-1 0-1,1-1 0,0 1 1,-1-1-1,1 1 1,0-1-1,-1 1 0,1-1 1,0 1-1,-1-1 0,2 1 1,1-1-151,-1 1 0,0-1 0,0 0 0,0 0 0,0 0-1,1 0 1,-1 0 0,0-1 0,0 1 0,0-1 0,3 0 0,3-2-531,0 0 0,-1-1 0,1 0 0,-1 0 0,9-7 0,-3 1-596,-1-1-1,0-1 0,-1 1 1,0-2-1,-1 0 1,0 0-1,-1-1 0,-1 0 1,8-24 8938,-42 65-4681,18-14-2387,1 0-1,0 1 1,1 0 0,1 0-1,0 0 1,1 1-1,0-1 1,-2 21 0,2 32-8678,4-54-4755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11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26 7335,'0'0'2584,"-7"-3"-935,-26-12-137,30 14-1236,1 0 1,0 0-1,0 0 0,-1 0 1,1 0-1,0 1 0,-1-1 1,1 1-1,-1 0 1,1-1-1,0 1 0,-1 0 1,1 1-1,-1-1 0,1 0 1,0 1-1,-5 1 0,4 3-166,1 2-1,0-1 1,0 0-1,1 0 1,-1 1-1,2-1 1,-1 1-1,0 7 1,1-7 41,-2 113 526,3-68-553,-1-48-110,0 1 0,0 0 0,0-1 0,1 1 0,0-1 0,0 1-1,0-1 1,1 0 0,-1 1 0,1-1 0,0 0 0,0 0 0,1 0 0,-1 0-1,1-1 1,0 1 0,6 6 0,-4-6 36,1 0 1,0 0-1,0 0 1,0-1-1,1 0 0,-1 0 1,1-1-1,-1 0 0,1 0 1,11 2-1,10-1 64,0-2-1,0 0 1,-1-2 0,51-8-1,74-16-63,-59 9 0,181-10 0,-251 26-52,-1 1 1,0 0 0,0 2-1,23 5 1,-39-6 3,1-1 0,-1 2 0,0-1-1,0 1 1,0 0 0,0 0 0,0 0 0,-1 1 0,1 0 0,-1 0-1,0 1 1,0-1 0,-1 1 0,1 0 0,-1 0 0,0 1 0,6 10-1,-9-13-33,1 0 0,0-1 0,-1 1 0,1-1 1,0 1-1,0-1 0,0 0 0,1 0 0,-1 0 0,1 0 0,-1 0 0,1-1 0,-1 1 0,1-1 0,0 1 0,0-1 0,0 0 0,0 0 0,-1-1 0,1 1 0,4 0 0,21 8-6850,-27-9 6169,1 1-610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11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3 250 2626,'0'0'15546,"-1"-5"-14575,1 3-911,-1 1 0,1-1-1,0 1 1,0 0 0,0-1-1,0 1 1,0-1 0,0 1-1,0-1 1,1 1 0,-1 0-1,1-1 1,-1 1 0,1-1-1,-1 1 1,1 0 0,0 0 0,-1-1-1,1 1 1,0 0 0,0 0-1,0 0 1,1-1 0,3-2 86,0 1 1,0 0 0,0 0 0,1 1 0,-1-1 0,7-1 0,50-17-68,1 2-1,0 4 0,1 2 0,1 2 0,0 4 0,0 3 0,104 5 0,-139 4-54,1 0 0,-1 2-1,-1 2 1,1 1 0,28 13 0,-27-9 56,1-3 0,0 0 1,0-2-1,36 5 1,-19-10 117,1-2 1,0-3-1,0-1 1,66-13 0,197-55 705,-158 32-842,-29 15 109,131-8-1,-248 30-318,-3 1-163,0 0-1,0 0 1,0-1 0,0 0-1,1-1 1,-2 1 0,1-1-1,0 0 1,0 0 0,-1-1-1,1 0 1,7-5-1,4-10-4999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12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123 153 6182,'58'-65'4351,"-55"60"-3569,1 0 0,-1 0 0,0-1 0,0 1 0,0-1 0,-1 1 0,0-1 0,0 0 0,0 0 0,-1 0 0,1-10 1,-2 15-690,0 1 0,0-1 1,0 1-1,0-1 1,0 1-1,0 0 0,-1-1 1,1 1-1,0-1 1,0 1-1,0-1 0,-1 1 1,1 0-1,0-1 1,0 1-1,-1 0 1,1-1-1,0 1 0,-1 0 1,1-1-1,-1 1 1,1 0-1,0 0 0,-1-1 1,1 1-1,-1 0 1,1 0-1,-1 0 0,1 0 1,0-1-1,-1 1 1,0 0-1,-22 1 784,-18 11-774,25-4-82,1 0 0,1 2 0,0-1 0,-14 14 0,23-19-29,1-1 0,0 1 0,0 0 0,1 0 0,-1 1 0,1-1 0,0 1 0,0 0-1,0-1 1,0 1 0,1 1 0,0-1 0,0 0 0,1 0 0,-1 1 0,0 8 0,3-12-5,-1 0 1,1 0-1,0 0 0,0 0 1,-1 0-1,1 0 0,1 0 1,-1 0-1,0 0 0,0-1 1,1 1-1,-1 0 0,1-1 1,-1 1-1,1-1 0,0 0 1,0 1-1,-1-1 1,1 0-1,0 0 0,0 0 1,0-1-1,4 2 0,60 18-53,-47-15 57,-7-1-60,-1 0 0,1 0-1,-1 1 1,0 1 0,0 0 0,-1 0 0,16 13-1,-24-17 58,0-1 0,0 1-1,0 0 1,0 0 0,0 0-1,-1 0 1,1 1 0,0-1-1,-1 0 1,0 1 0,0-1 0,0 1-1,0-1 1,0 1 0,0 0-1,0-1 1,-1 1 0,0 0-1,1-1 1,-1 1 0,0 0-1,0 0 1,0-1 0,-1 1-1,1 0 1,-1-1 0,1 1-1,-1 0 1,0-1 0,0 1-1,0-1 1,-1 1 0,1-1 0,0 1-1,-1-1 1,0 0 0,1 0-1,-1 0 1,-4 4 0,-2 3 226,0-1-1,-1 0 1,0 0 0,-1-1 0,1 0 0,-2 0 0,1-1 0,0 0-1,-1-1 1,0-1 0,0 1 0,-1-2 0,1 1 0,-1-2 0,-18 3 0,11-5-54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13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15407,'0'0'4131,"-24"76"-3906,16-36 159,5 4-160,3 1-96,0 1 1,0 3-33,3-6-32,5-5-128,-1-3-1634,8-9-640,-9-7-1506,-1-10-3042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13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78 10186,'0'0'1537,"-9"-52"1090,9 36 736,3 8-641,14 7-1633,13 1-1025,11 2-32,8 7-128,14-1-2466,3-4-4357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29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34 9001,'0'0'14963,"-9"-6"-13981,-28-17-181,35 22-772,0 0-1,-1 1 1,1-1-1,0 1 0,-1-1 1,1 1-1,-1 0 1,1 0-1,-1 0 1,1 0-1,-1 0 1,1 1-1,0-1 1,-1 1-1,1 0 1,0-1-1,-1 1 1,1 0-1,0 0 1,0 1-1,0-1 1,0 0-1,0 1 1,-3 2-1,-38 41 384,41-43-410,-5 7-15,1 1 0,-1 0 0,2 1 0,-7 14 0,10-21 8,0 0 0,1-1-1,0 1 1,0 0 0,0 0-1,0 0 1,0 0 0,1 0 0,0 0-1,0 0 1,0 0 0,0 0 0,1 0-1,-1 0 1,1 0 0,2 5 0,-2-8 1,0 0-1,0 0 1,-1-1 0,1 1 0,1 0 0,-1-1 0,0 1 0,0-1 0,0 1 0,0-1 0,0 1 0,0-1 0,1 0 0,-1 1 0,0-1 0,0 0 0,0 0-1,1 0 1,-1 0 0,0 0 0,0 0 0,1-1 0,-1 1 0,0 0 0,0-1 0,2 0 0,32-13 18,-21 4 3,0-1-1,-1-1 1,-1 0 0,0-1 0,0 0 0,-1-1 0,-1-1 0,0 1 0,-1-1 0,8-18 0,-25 88-219,6-51 206,1-1 0,0 1 0,0 0 0,0 1 1,0-1-1,1 0 0,-1 0 0,1 0 1,0 0-1,1 6 0,0-8-1,0-1 0,0 0 0,0 0-1,0 0 1,0 0 0,0 0 0,0 0 0,0 0-1,1 0 1,-1 0 0,0 0 0,1-1 0,-1 1-1,0 0 1,1-1 0,-1 0 0,1 1 0,-1-1-1,1 0 1,-1 1 0,1-1 0,-1 0 0,1 0-1,-1 0 1,1 0 0,-1-1 0,1 1 0,-1 0-1,1-1 1,1 0 0,4 0 14,0-1 0,1 0 0,-1-1 0,0 0 0,0 0 1,0-1-1,-1 1 0,1-1 0,9-9 0,-11 9-20,1 0 0,-1 0 0,1 1 0,0-1 1,0 1-1,0 0 0,0 1 0,0-1 0,1 1 0,-1 1 0,1-1 0,6 0 0,-12 2 3,0 0-1,-1 0 0,1 0 0,-1 1 0,1-1 0,0 0 0,-1 0 0,1 0 0,-1 1 1,1-1-1,-1 0 0,1 1 0,-1-1 0,1 0 0,-1 1 0,1-1 0,-1 1 0,0-1 1,1 1-1,-1-1 0,0 1 0,1-1 0,-1 1 0,0-1 0,0 1 0,1-1 0,-1 1 1,0 0-1,0-1 0,0 1 0,0-1 0,0 1 0,0 0 0,0 0 0,-1 31 136,1-29-33,-1-1 0,1 1 0,0 0 1,-1-1-1,1 1 0,1 0 0,-1-1 1,0 1-1,1-1 0,1 6 0,-1-7-85,0-1-1,0 1 0,1 0 1,-1-1-1,0 0 0,1 1 1,-1-1-1,1 0 1,-1 1-1,1-1 0,-1 0 1,0 0-1,1 0 0,-1 0 1,1 0-1,-1-1 0,1 1 1,-1 0-1,3-2 1,29-8 87,-30 9-93,-2 0-14,0 0 0,0 1 0,0-1 0,0 1 0,0-1 0,1 1 0,-1-1 0,0 1-1,0 0 1,1-1 0,-1 1 0,0 0 0,0 0 0,1 0 0,-1 0 0,0 0 0,0 0 0,1 1-1,-1-1 1,0 0 0,0 1 0,1-1 0,-1 0 0,0 1 0,0 0 0,0-1 0,0 1 0,0 0 0,1 0-1,0 2-50,-1 0-1,0 0 1,-1 0-1,1-1 0,0 1 1,-1 0-1,0 0 0,0 0 1,0 0-1,0 3 1,2 27-1698,6-13-2928,-8-19 4088,1 0 0,0-1-1,0 1 1,0-1-1,-1 1 1,1-1 0,0 0-1,0 1 1,0-1-1,0 0 1,0 1 0,0-1-1,0 0 1,0 0 0,0 0-1,0 0 1,0 0-1,-1 0 1,3 0 0,6-1-8724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29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150 167 11339,'0'0'9833,"-10"1"-9176,3 0-532,0 0 0,0 1 0,0 0 0,0 1 0,0 0 0,1 0 0,-1 0 0,1 0 0,0 1 0,0 0 0,0 1 0,1-1 0,-1 1 0,1 0 0,0 1 0,1-1 0,-1 1 0,-3 7 0,5-9 6,0 0-1,1 0 1,-1 0 0,1 0-1,0 1 1,1-1-1,-1 1 1,1 0 0,0-1-1,0 1 1,0 0-1,0 9 1,1-14-130,1 1 0,-1-1 0,1 1 1,-1-1-1,0 1 0,1-1 0,-1 1 0,1-1 1,-1 1-1,1-1 0,-1 0 0,1 1 0,-1-1 1,1 0-1,0 0 0,-1 1 0,1-1 0,-1 0 1,1 0-1,0 0 0,-1 0 0,1 0 0,0 0 1,-1 0-1,1 0 0,0 0 0,-1 0 0,1 0 1,0 0-1,24-3 11,-14-1-7,-1 0 0,0-1 0,-1 0 0,1-1 0,-1 0 0,0 0-1,-1-1 1,0 0 0,14-14 0,-1-3 9,0-1 0,18-29 0,-23 30-82,-1-1 0,0 0-1,16-43 1,-75 152 138,38-69 7,-1 1 10,0 1 1,1 0-1,2 1 0,-1-1 1,2 1-1,-2 29 0,5-45-210,0-1 0,0 0 0,0 0 0,0 0-1,0 0 1,0 1 0,0-1 0,1 0 0,-1 0-1,1 0 1,-1 0 0,0 0 0,1 0 0,0 0-1,-1 0 1,1 0 0,0 0 0,-1 0 0,1 0-1,0 0 1,0-1 0,0 1 0,0 0 0,0 0-1,0-1 1,0 1 0,0-1 0,2 1 0,22 3-7435,-7-4-1560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0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11 15855,'0'0'5418,"-10"-3"-3506,5 2-1741,1 0-112,1 0 0,-1-1 1,0 2-1,1-1 0,-1 0 0,0 1 1,1 0-1,-1 0 0,0 0 1,0 0-1,1 0 0,-1 1 0,0 0 1,1 0-1,-1 0 0,0 0 1,1 0-1,-1 1 0,1-1 0,0 1 1,0 0-1,-1 0 0,1 0 1,0 1-1,1-1 0,-1 1 0,-2 3 1,0 0-33,1 0 0,0 0 0,0 0 0,1 1 0,0-1 0,0 1 0,1 0 0,0 0 1,0 0-1,0 0 0,1 0 0,-1 15 0,3-21-26,-1 0-1,1 0 1,0 0-1,0 1 1,0-1-1,0 0 1,0 0-1,0 0 1,0 0-1,0-1 1,0 1-1,0 0 1,0 0-1,0-1 1,1 1 0,-1 0-1,0-1 1,0 0-1,1 1 1,-1-1-1,1 0 1,-1 1-1,0-1 1,1 0-1,-1 0 1,0 0-1,1 0 1,-1 0-1,2-1 1,47-2 15,-2-8-16,-36 7 0,0 1 0,1 1 0,-1 0 0,0 0 0,20 1 0,-24 9 2073,-10-18 119,-9-35-1849,8 36-354,0-1 0,1 0 1,0 0-1,-1-15 0,34 25-2157,52 2-3645,1 1-7976,-63-3 5605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41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1 631 16444,'5'-2'219,"1"1"0,0-1 0,-1 0 0,0-1 1,1 1-1,-1-1 0,0 0 0,0 0 0,-1-1 1,1 1-1,-1-1 0,8-9 0,3-1 184,61-56 889,-4-3 0,-3-4 0,-3-3 0,-4-2-1,62-108 1,-129 201-1282,1 0 1,-6 21-1,0 1-27,-12 30-60,-4 11-314,2 2-1,-13 84 1,36-154 183,0-1 0,0 0 0,1 0 1,0 1-1,0-1 0,0 0 1,1 0-1,0 1 0,2 5 0,-3-10 154,0 0 0,1 0-1,-1 0 1,1 0-1,-1 0 1,1 0-1,0-1 1,-1 1-1,1 0 1,0 0-1,-1-1 1,1 1 0,0 0-1,0-1 1,0 1-1,0-1 1,0 1-1,0-1 1,1 1-1,1-1 5,-1 1 0,0-1-1,0 0 1,0 0-1,0 0 1,0-1 0,1 1-1,-1-1 1,0 1 0,0-1-1,0 1 1,0-1-1,2-1 1,36-21-907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0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102 172 1057,'0'0'22384,"-10"-1"-22235,7 0-125,0 1 0,-1 0 0,1 0 0,-1 0 0,1 0 0,-1 1 0,1-1 0,0 1 1,-1 0-1,1 0 0,0 0 0,-1 0 0,1 1 0,0 0 0,0-1 0,0 1 0,0 0 0,1 0 0,-1 0 0,1 1 0,-1-1 0,1 1 0,0-1 0,-1 1 0,1 0 0,1 0 0,-1 0 0,0 0 0,1 0 0,-1 0 0,1 0 0,0 1 0,0-1 0,1 0 0,-1 1 0,0-1 0,1 1 0,0-1 0,0 6 0,1-8-21,-1 0 0,0 0 0,1 0-1,-1 0 1,1 0 0,-1 0 0,1 0 0,0 0 0,0 0-1,-1 0 1,1-1 0,0 1 0,0 0 0,0 0-1,0-1 1,0 1 0,0 0 0,0-1 0,0 1 0,0-1-1,0 0 1,0 1 0,0-1 0,0 0 0,0 1-1,0-1 1,0 0 0,0 0 0,1 0 0,-1 0 0,0 0-1,0 0 1,0 0 0,0-1 0,0 1 0,0 0-1,2-1 1,3 0 14,1 0 0,-1 0 0,0-1 0,0 1 0,12-6-1,-1-5 7,0 0 0,-2 0 0,1-2 0,-2 0 0,1-1 0,-2 0 0,0-1-1,-1 0 1,-1-1 0,0 0 0,-2-1 0,0 0 0,11-31 0,-18 37-35,-4 9-17,-12 18-50,-15 31 71,23-32 252,0 0 1,1 0-1,0 0 1,1 0-1,1 1 1,1-1-1,0 1 1,0 0-1,2 22 1,0-34-260,0 0 1,1-1-1,-1 1 1,1-1-1,0 1 1,0-1-1,0 1 1,0-1-1,0 0 0,1 1 1,-1-1-1,1 0 1,-1 0-1,1 0 1,0 0-1,-1 0 1,1 0-1,0-1 1,1 1-1,-1-1 1,0 1-1,0-1 1,3 1-1,-1 0-700,1 0 0,-1-1 0,0 0 0,0 0-1,1 0 1,-1 0 0,1-1 0,4 1 0,11-1-7533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1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44 6150,'6'-43'17989,"-6"43"-17796,-1 25 218,-12 47-181,8-47-54,1-1 0,-1 40 0,4-64-172,1 0 0,0 1-1,0-1 1,0 1-1,1-1 1,-1 1-1,0-1 1,0 0-1,0 1 1,0-1-1,0 0 1,0 1-1,1-1 1,-1 1 0,0-1-1,0 0 1,0 1-1,1-1 1,-1 0-1,0 1 1,1-1-1,-1 0 1,0 0-1,1 1 1,-1-1 0,0 0-1,1 0 1,-1 0-1,0 1 1,1-1-1,-1 0 1,1 0-1,-1 0 1,0 0-1,1 0 1,0 0 0,20-4 150,18-16 94,-26 9-203,0-1-1,-1-1 0,17-22 0,-16 19-46,-1 1 0,20-17 0,-31 32-1,-1 0 0,0 0 0,0 0 0,0 0 0,0 0 0,0-1 0,1 1 0,-1 0 0,0 0 0,0 0 0,0 0 0,0 0-1,1 0 1,-1 1 0,0-1 0,0 0 0,0 0 0,0 0 0,1 0 0,-1 0 0,0 0 0,0 0 0,0 0 0,0 0 0,0 0 0,1 0 0,-1 1 0,0-1 0,0 0 0,0 0 0,0 0 0,0 0 0,0 0-1,0 0 1,0 1 0,0-1 0,1 0 0,-1 0 0,0 0 0,0 0 0,0 1 0,0-1 0,0 0 0,0 0 0,0 0 0,0 0 0,0 1 0,0-1 0,0 0 0,0 0 0,0 0 0,0 0 0,-1 1 0,3 18-24,-3 19 85,-10 61-256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2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32 7751,'0'0'14595,"-14"9"-14066,9-1-346,1-1-1,0 2 1,0-1 0,1 0-1,0 1 1,0 0 0,1-1-1,0 1 1,1 0-1,0 0 1,0 0 0,1 0-1,1 13 1,-1-21-168,0-1 0,0 1-1,1-1 1,-1 1 0,0-1 0,1 1-1,-1-1 1,0 0 0,1 1 0,-1-1-1,1 1 1,-1-1 0,0 0 0,1 1 0,-1-1-1,1 0 1,-1 0 0,1 0 0,-1 1-1,1-1 1,-1 0 0,1 0 0,-1 0-1,1 0 1,-1 0 0,1 0 0,0 0 0,-1 0-1,1 0 1,-1 0 0,1 0 0,-1 0-1,1 0 1,-1 0 0,1 0 0,-1-1-1,1 1 1,-1 0 0,1 0 0,-1-1 0,1 1-1,-1 0 1,1-1 0,22-14 787,-16 4-696,0-1 0,-1 0 0,0 0 0,-1 0 0,0-1 0,-1 1 0,-1-1 0,0 0 0,2-16 1,-2 12-90,-3 16-25,1 1 0,-1-1 0,0 1-1,1-1 1,-1 1 0,1 0-1,-1-1 1,0 1 0,1-1-1,-1 1 1,1 0 0,-1-1-1,1 1 1,-1 0 0,1-1-1,0 1 1,-1 0 0,1 0-1,-1 0 1,1-1 0,0 1 0,-1 0-1,1 0 1,-1 0 0,1 0-1,0 0 1,-1 0 0,1 0-1,-1 0 1,1 1 0,0-1-1,28 5-9,-12-1 9,29-6-187,-35 1-32,0 0-1,0 0 1,0 1 0,0 1-1,1 0 1,-1 1-1,14 3 1,-23-4 223,-1-1 1,1 1 0,-1 0-1,0-1 1,0 1-1,1 0 1,-1 0 0,0 0-1,0 0 1,0 0 0,0 0-1,0 0 1,0 0 0,0 0-1,-1 1 1,1-1 0,0 0-1,0 0 1,-1 1 0,1-1-1,-1 0 1,1 1-1,-1-1 1,0 1 0,0-1-1,0 1 1,1 1 0,-11 40 834,6-31 4,4-10-711,30-12-107,-20 5-178,0 1 0,1 0 0,-1 0 0,1 1-1,0 1 1,0 0 0,21-2 0,-31 5 158,-1-1 0,0 0 1,1 0-1,-1 1 0,1-1 0,-1 0 0,0 1 1,1-1-1,-1 0 0,1 1 0,-1-1 0,0 0 1,0 1-1,1-1 0,-1 1 0,0-1 0,0 1 1,1-1-1,-1 1 0,0-1 0,0 0 0,0 1 1,0-1-1,0 1 0,0-1 0,0 1 0,0-1 1,0 1-1,0-1 0,0 1 0,0-1 0,0 1 1,0-1-1,0 1 0,-1-1 0,1 1 0,0-1 1,0 1-1,-1 0 4,1-1 1,0 1 0,-1 0-1,1-1 1,0 1-1,0 0 1,0-1 0,0 1-1,0 0 1,-1-1-1,1 1 1,0 0 0,0-1-1,1 1 1,-1 0-1,0-1 1,0 1-1,0 0 1,0-1 0,1 1-1,-1 0 1,0-1-1,1 1 1,-1-1 0,0 1-1,1-1 1,-1 1-1,1-1 1,-1 1 0,0-1-1,1 1 1,0-1-1,-1 1 1,1-1-1,-1 0 1,1 1 0,-1-1-1,1 0 1,0 1-1,-1-1 1,1 0 0,1 0-1,6 0-111,0-1-1,0-1 1,0 1 0,0-1-1,-1-1 1,1 1 0,9-6-1,-10 5-15,0 0-1,0 0 1,1 1-1,-1-1 1,1 2-1,0-1 1,9 0-1,-19 46 747,1-39-1637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3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76 268 13357,'0'0'8146,"-8"1"-7879,5-1-195,0 1 0,-1 0 0,1 0 0,0-1 0,0 2 0,0-1 0,0 0 0,0 1 0,0-1 0,0 1 0,1 0 0,-1 0 0,0 0 0,1 0 0,0 1 0,-1-1 0,1 1 0,0-1 0,0 1 0,0 0 0,1 0 0,-1 0 0,1 0 0,0 0 0,-1 0 0,1 0 0,1 0 0,-1 0 0,0 1 0,1-1 0,0 0 0,-1 0 0,1 1 0,1-1 0,-1 0 0,1 5 0,0-6-65,0-1 0,0 0 1,-1 1-1,1-1 0,0 0 1,0 0-1,1 0 0,-1 0 0,0 0 1,0 0-1,0 0 0,1-1 1,-1 1-1,0 0 0,1-1 0,-1 1 1,1-1-1,-1 1 0,1-1 1,-1 0-1,1 1 0,-1-1 1,1 0-1,-1 0 0,1 0 0,-1 0 1,1-1-1,-1 1 0,1 0 1,-1 0-1,3-2 0,3 1 6,-1 0-1,1 0 0,-1-1 1,1 0-1,-1-1 1,7-3-1,-4 0-316,1-1 0,-2-1-1,1 1 1,-1-2 0,0 1-1,-1-1 1,0 0 0,7-12-1,-20 30 322,1 2 0,0-1 0,-6 19 0,10-27 94,0 0 1,1 1-1,-1-1 0,1 1 1,0-1-1,0 1 1,0-1-1,0 1 0,0-1 1,0 1-1,1 2 1,0-4-96,-1 0 0,1 0 1,-1 0-1,1 0 1,0 0-1,-1 0 0,1 0 1,0 0-1,0 0 1,-1-1-1,1 1 1,0 0-1,0-1 0,0 1 1,0 0-1,0-1 1,0 0-1,0 1 0,0-1 1,0 1-1,0-1 1,0 0-1,0 0 0,0 1 1,0-1-1,2 0 1,7-1 10,-1 1 0,1-1 0,-1-1 0,0 0 0,1 0 0,-1-1 0,0 0 0,0 0 0,-1-1 0,1 0 0,-1-1 0,0 0 0,0 0 0,0-1 0,-1 0 0,13-13 0,1-2-21,-1-1-1,-2-1 0,0 0 0,18-33 0,-26 40-48,-1 0-1,-1 0 1,-1-1-1,0 0 1,-1 0 0,7-33-1,-13 49 41,0 1-1,0-1 1,0 0-1,1 1 1,-1-1-1,0 1 1,0-1-1,0 0 1,0 1-1,0-1 1,0 0-1,0 1 1,-1-1-1,1 1 1,0-1-1,0 0 1,0 1-1,0-1 1,-1 1-1,1-1 1,0 1-1,-1-1 1,1 1-1,0-1 1,-1 1-1,1-1 1,-1 1-1,1-1 1,-1 1-1,1 0 1,-1-1-1,1 1 1,-2-1-1,-21 5-68,-21 24 87,27-13 275,1 0 0,1 0 0,0 2 0,1 0 0,-21 33 0,30-41-229,0-1 1,1 1-1,0 0 0,0 0 1,1 1-1,0-1 1,0 1-1,1 0 1,1 0-1,0-1 0,0 1 1,1 0-1,0 0 1,0 0-1,3 13 0,-2-19-65,1 0-1,-1-1 0,1 1 0,-1 0 0,1-1 1,0 1-1,1-1 0,-1 1 0,1-1 0,-1 0 0,1 0 1,0 0-1,0-1 0,0 1 0,0-1 0,1 1 0,-1-1 1,1 0-1,5 2 0,34 9-2462,-1-9-4830,-17-4-176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3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29 12780,'-8'-2'2947,"3"-1"736,1 2 2787,8 1-5380,9 0-450,9 0-127,0 0-97,8 0-288,6 0-96,-1 0-32,1 0-833,-6-3-2177,0-4-2404,-8-5-7622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6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20 13389,'3'-20'6795,"-4"31"-3224,-9 34-2882,3-25-657,1 0 1,1 1-1,2 0 0,-1 0 0,2 0 0,1 39 0,2-59-29,-1-1 1,0 1 0,0 0 0,0-1 0,0 1 0,1-1-1,-1 1 1,0 0 0,0-1 0,1 1 0,-1-1-1,1 1 1,-1-1 0,0 1 0,1-1 0,-1 0 0,1 1-1,-1-1 1,1 0 0,-1 1 0,1-1 0,-1 0-1,1 1 1,-1-1 0,1 0 0,0 0 0,-1 0 0,1 1-1,-1-1 1,1 0 0,0 0 0,-1 0 0,1 0-1,0 0 1,-1 0 0,1 0 0,-1 0 0,1-1 0,0 1-1,-1 0 1,1 0 0,-1 0 0,1-1 0,-1 1-1,1 0 1,-1-1 0,1 1 0,-1 0 0,1-1 0,0 0-1,26-18 208,-18 8-183,-1 0-1,0 0 1,-1-1-1,0 0 1,-1 0-1,-1-1 1,0 1 0,0-1-1,-2-1 1,1 1-1,-2 0 1,2-17-1,-4 53-78,-1-17 33,1 0 1,0 0-1,0-1 1,0 1-1,1 0 1,0-1-1,0 1 1,2 6-1,-2-10 15,1 0 0,-1 0-1,1 0 1,-1 0 0,1 0 0,0 0 0,-1-1 0,1 1-1,0-1 1,0 1 0,0-1 0,0 0 0,1 0 0,-1 0-1,0 0 1,0 0 0,1 0 0,-1-1 0,1 1 0,-1-1-1,0 0 1,1 1 0,-1-1 0,3-1 0,2 2 14,1-1 0,-1 0 0,0-1 0,1 0 0,-1 0 0,0 0 0,0-1-1,0 0 1,0-1 0,0 1 0,-1-1 0,1-1 0,6-3 0,-9 4-5,0 0 0,-1 0 0,1 0 0,-1 0 0,1-1 0,-1 1-1,0-1 1,0 0 0,-1 0 0,1 0 0,-1 0 0,0 0 0,0 0 0,0-1 0,-1 1-1,0-1 1,1 1 0,-2-1 0,1 0 0,0 1 0,-1-6 0,0 10-13,0-1 0,0 0 0,0 1 0,0-1 0,-1 1 0,1-1 1,0 1-1,0-1 0,-1 1 0,1-1 0,0 1 0,-1-1 0,1 1 0,0-1 1,-1 1-1,1-1 0,-1 1 0,1 0 0,-1-1 0,1 1 0,-1 0 0,1-1 1,-1 1-1,1 0 0,-1 0 0,1-1 0,-1 1 0,1 0 0,-1 0 0,0 0 0,1 0 1,-1 0-1,1 0 0,-1 0 0,1 0 0,-1 0 0,0 0 0,1 0 0,-1 0 1,1 0-1,-1 1 0,1-1 0,-1 0 0,0 0 0,1 1 0,-1-1 0,1 0 1,-1 1-1,1-1 0,0 0 0,-1 1 0,0 0 0,-29 18-167,26-15 175,0 0 1,0 0 0,0 0 0,1 1 0,-1-1 0,1 1 0,0 0 0,0 0 0,1 0-1,-1 1 1,1-1 0,0 0 0,1 1 0,0 0 0,-1-1 0,1 7 0,1-11-4,1 0 1,0 1-1,-1-1 0,1 0 1,0 0-1,-1 0 1,1 0-1,0 0 1,0 0-1,0 0 1,0 0-1,0 0 1,0-1-1,0 1 0,0 0 1,0 0-1,1-1 1,-1 1-1,0-1 1,0 1-1,1-1 1,-1 0-1,0 1 1,3-1-1,38 5-32,-34-5 32,228 10-9,-238-12 295,0 1 0,0-1 0,-1 0 0,2 0 0,-1 0 0,0 0 0,0 0 0,1 0 0,-1 0 0,-1-4 0,-1 1 19,2 3-275,-3-4-41,0 0 1,0-1 0,0 1-1,0-1 1,1 0 0,1-1-1,-1 1 1,1-1 0,-3-8-1,6 15-553,2 1 328,12 1-1630,0-1 0,0-1 0,0 0 0,0-1 0,0 0 1,18-7-1,-2-4-4859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6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13645,'0'0'3657,"-6"12"-2323,-5 14-432,2 0 1,0 1-1,2 0 0,1 0 0,-4 49 0,2 174 502,24-324 668,-14 50-2413,-1 1 1,-1-1-1,-1 1 0,-5-26 1,6 53-226,0-3 555,1 0 0,-1 0 0,0 0 0,0 0 0,1 0 0,-1 1 0,0-1 0,1 0 0,-1 0 0,1-1 0,-1 1 0,1 0 0,0 0 0,-1 0 0,1 0 0,0 0 0,0-1-1,-1 1 1,1 0 0,0 0 0,0-1 0,0 1 0,0-1 0,0 1 0,0-1 0,0 1 0,0-1 0,0 0 0,1 1 0,8 2 12,0 1 0,1-2 0,-1 1 0,1-1 0,-1-1 0,1 0 0,0 0 0,-1-1 0,1-1-1,16-2 1,-21 2 10,0 0-1,0-1 0,0 0 0,0 0 0,0 0 0,-1 0 0,1-1 1,-1 0-1,1-1 0,-1 1 0,0-1 0,-1 0 0,1 0 1,-1 0-1,0-1 0,0 1 0,0-1 0,0 0 0,4-8 0,-6-2 78,-13 16-92,-16 17-101,21-12 126,0 1 0,1 1 0,0-1 0,0 1 0,1-1 0,-1 1 0,2 1 0,-1-1 0,1 0 0,1 1 0,-1 0 0,2 0 0,-1-1 0,1 1 0,0 12 0,1-20-19,0 1-1,0-1 1,0 1-1,0-1 0,1 0 1,-1 1-1,0-1 1,1 0-1,-1 1 0,1-1 1,0 0-1,-1 0 0,1 1 1,0-1-1,0 0 1,0 0-1,-1 0 0,1 0 1,0 0-1,0 0 1,1 0-1,-1 0 0,0-1 1,0 1-1,0 0 0,2 0 1,0 0 4,0 0-1,1-1 1,-1 1 0,0-1 0,1 0-1,-1 0 1,0 0 0,1 0 0,-1 0-1,6-2 1,0 0 5,-1 0 0,1-1-1,-1 0 1,1 0 0,-1-1 0,0 0-1,11-9 1,-3-1-26,-1-1 0,-1-1-1,-1 0 1,0 0 0,-1-2 0,11-21-1,-27 51 19,-1 1 0,2-1-1,-1 1 1,2 0 0,-2 19 0,4-29-16,-1 0 0,2 0 0,-1 1 0,0-1 0,1 0 1,-1 0-1,1 0 0,0 0 0,1 3 0,9 4-1769,8-7-3888,-8-3-1537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7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16944,'0'0'5029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8:38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10954,'0'0'8216,"-8"12"-7842,-16 30 1129,-29 68 0,44-89-1139,1 0 1,1 0-1,1 1 1,1-1-1,1 2 1,-3 32-1,7-54-361,0 0 1,0 0-1,0 0 0,1 0 0,-1 0 1,0 0-1,0 0 0,0 0 0,1 0 1,-1 0-1,1-1 0,-1 1 1,0 0-1,1 0 0,-1 0 0,1 0 1,0-1-1,-1 1 0,1 0 0,0-1 1,-1 1-1,1 0 0,0-1 0,0 1 1,0-1-1,-1 1 0,2 0 0,1-1 10,0 1 0,0 0 0,0-1 0,0 1 0,0-1 0,0 0 0,0 0 0,-1 0 0,5-1 0,3-1-65,0 0 1,0 0-1,-1-1 0,18-8 1,4-9-407,-25 15 327,1 0-1,-1 1 1,1 0-1,0 0 1,0 0-1,0 1 1,1 0-1,-1 1 1,11-3-1,7 44-1,-20-36 150,-1 0 0,0-1 0,1 0 0,-1 0 0,1 0 1,0 0-1,0-1 0,-1 1 0,1-1 0,0-1 0,0 1 0,0-1 0,0 0 0,0 0 1,0 0-1,0 0 0,0-1 0,5-1 0,12-3-558,0-1-1,31-12 1,-52 18 527,11-6-468,30-10-464,-40 15 944,0 1-1,-1-1 0,1 0 1,0 1-1,0 0 0,0-1 0,0 1 1,0 0-1,0 0 0,0 0 1,-1 0-1,1 1 0,0-1 0,0 0 1,0 1-1,3 0 0,26 49 2870,21-10-2588,-34-28-296,-1 1 0,24 24 0,-36-32 10,-1 0 1,1 0-1,-1 1 0,0 0 0,-1 0 0,0 0 0,0 0 0,0 0 0,0 1 0,-1-1 1,0 1-1,1 7 0,-1 3 52,0-1 1,-2 1-1,0 0 0,0-1 1,-2 1-1,0-1 0,-6 23 1,6-31 51,0-1 0,0 1 0,-1-1 1,0 0-1,-1 0 0,1 0 0,-1 0 0,-1-1 1,1 0-1,-1 1 0,0-2 0,-1 1 1,1-1-1,-1 1 0,0-1 0,0-1 0,-1 1 1,-6 2-1,11-6-72,0 0 0,0 0 1,-1 0-1,1 0 0,0 0 0,0-1 1,0 0-1,0 1 0,-1-1 1,1 0-1,0 0 0,0 0 0,-1 0 1,1 0-1,0-1 0,0 1 0,-1-1 1,1 1-1,0-1 0,0 0 0,-3-1 1,1-1-6,1 1 1,0-1 0,1 1-1,-1-1 1,0 0 0,1 0 0,0 0-1,-1-1 1,1 1 0,1 0-1,-4-7 1,0-5-107,0-1 0,0 0 0,2 0 0,-4-29 0,6 33-35,0 0 0,0 0 0,1 0 0,1 0 1,0-1-1,0 1 0,1 0 0,5-13 1,-5 19 115,0 1 0,1-1 0,0 1 0,0 0 0,1-1 0,0 2 0,-1-1 0,2 0 1,-1 1-1,0 0 0,1 0 0,0 0 0,0 1 0,0-1 0,0 1 0,1 0 1,-1 1-1,7-3 0,69-18-1924,-32 11-3616,-2-3-5356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01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29 4036,'-67'-8'5660,"58"5"-4831,9 1-272,35-1-332,-23 3-232,0-1 0,-1 0 1,22-6-1,-68 7 2417,32-1-2515,-1 0 0,1 1-1,0-1 1,-1 1 0,1 0-1,0 0 1,-1 0 0,1 1 0,0-1-1,-1 1 1,1-1 0,0 1-1,-1 0 1,1 1 0,0-1-1,0 1 1,0-1 0,0 1 0,-3 3-1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4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14515,'-5'2'169,"1"1"-1,0 0 0,-1 0 1,1 0-1,0 0 1,0 1-1,1 0 1,-1-1-1,1 1 1,0 1-1,0-1 0,0 0 1,-2 6-1,-4 3 143,-21 32 1103,-37 72-1,57-97-1117,1 1 0,1 0-1,1 0 1,0 1-1,2-1 1,-4 33 0,9-50-219,-1 0 1,1 0 0,0 1-1,0-1 1,1 0 0,-1 0-1,1 0 1,0 0 0,0 0 0,0 0-1,1 0 1,-1 0 0,4 5-1,-3-8-27,-1 1-1,0-1 1,1 1 0,0-1-1,-1 1 1,1-1-1,0 0 1,0 0-1,0 0 1,0 0 0,0 0-1,0 0 1,0 0-1,0-1 1,0 1-1,0-1 1,1 1 0,-1-1-1,0 0 1,0 0-1,0 0 1,0 0-1,1 0 1,-1-1 0,4 0-1,3-2 79,0 1 1,0-2-1,0 1 0,0-1 0,0-1 0,-1 1 0,0-2 0,0 1 1,0-1-1,-1 0 0,10-10 0,-1-1 153,-1 0-1,-1-1 1,21-35 0,-26 37-149,0-1 0,-1 0 0,-1 0 0,-1-1 0,5-21 0,-9 31-107,0-1 0,-1 1 0,0 0-1,0-1 1,-1 0 0,0 1 0,-1-1-1,0 1 1,0-1 0,-1 1-1,0 0 1,0 0 0,-6-13 0,7 18-64,-2-1 1,1 1 0,0-1 0,-1 1 0,1 0-1,-1 0 1,0 0 0,0 0 0,0 1-1,0-1 1,-1 1 0,1-1 0,-1 1-1,0 0 1,1 1 0,-1-1 0,0 1-1,0-1 1,0 1 0,0 1 0,0-1-1,0 0 1,0 1 0,0 0 0,0 0-1,-1 0 1,1 0 0,0 1 0,0 0 0,-7 1-1,6 0-128,0-1-1,0 1 1,0 0-1,1 0 1,-1 1-1,0-1 0,1 1 1,-1 0-1,1 0 1,0 1-1,0-1 1,1 1-1,-1 0 1,1 0-1,-1 0 1,1 0-1,0 1 1,1-1-1,-1 1 0,1 0 1,0 0-1,0 0 1,-1 7-1,2-10 111,1-1-1,0 1 1,0 0-1,0-1 0,0 1 1,0 0-1,0-1 1,0 1-1,1-1 1,-1 1-1,2 2 0,11 15-784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06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0 839 12139,'0'0'9193,"11"-11"-8440,133-136 738,134-142-722,-25-22-712,-199 231-554,-108 135-10393,27-33 5626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06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260 0 12684,'0'0'5440,"-7"9"-4896,-23 38-442,3 2 1,1 1-1,-31 87 0,23-53 509,17-45-218,-28 70 820,41-97-1121,1 0 1,0 1-1,1-1 1,0 0-1,0 1 0,2 24 1,0-36-90,1 0-1,-1 0 1,1 0 0,0 0 0,0 0 0,-1-1-1,1 1 1,0 0 0,0 0 0,0 0 0,0-1-1,0 1 1,0-1 0,0 1 0,0-1 0,0 1-1,0-1 1,0 0 0,1 1 0,-1-1 0,0 0-1,0 0 1,0 0 0,0 0 0,1 0 0,-1 0-1,0 0 1,0 0 0,0 0 0,0 0 0,0-1-1,1 1 1,1-2 0,44-10 601,113-59 923,36-14-1143,-161 73-1638,68-13-1,-70 18-2380,-12 0-1704,-3-1-4238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08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66 6438,'0'-46'10333,"0"26"-1688,0 33-8282,-11 248-101,11-260-261,0-1 1,0 0 0,0 0 0,0 1 0,0-1-1,0 0 1,0 0 0,0 1 0,0-1-1,0 0 1,0 0 0,0 1 0,0-1 0,0 0-1,1 0 1,-1 1 0,0-1 0,0 0 0,0 0-1,0 0 1,0 1 0,1-1 0,-1 0-1,0 0 1,0 0 0,0 1 0,0-1 0,1 0-1,-1 0 1,0 0 0,0 0 0,1 0-1,-1 1 1,0-1 0,0 0 0,1 0 0,-1 0-1,0 0 1,0 0 0,1 0 0,-1 0 0,0 0-1,0 0 1,1 0 0,-1 0 0,0 0-1,0 0 1,1 0 0,-1 0 0,0 0 0,0-1-1,1 1 1,-1 0 0,0 0 0,0 0-1,1 0 1,-1 0 0,0-1 0,0 1 0,0 0-1,1 0 1,-1 0 0,0-1 0,12-9 320,-12 10-305,15-18 327,0-1 0,-1 0 0,14-26 0,-15 23-230,0 1 1,27-30-1,-40 51-122,0-1 0,0 1 0,0-1 0,1 1 0,-1 0 0,0-1 0,0 1 0,1 0 0,-1-1 0,0 1 0,1 0 0,-1-1 0,1 1 0,-1 0 0,0 0 0,1 0-1,-1-1 1,1 1 0,-1 0 0,0 0 0,1 0 0,-1 0 0,1 0 0,-1 0 0,1 0 0,-1 0 0,1 0 0,-1 0 0,1 0 0,-1 0 0,0 0 0,1 0 0,-1 0 0,1 0 0,-1 0-1,1 1 1,-1-1 0,0 0 0,1 0 0,-1 0 0,1 1 0,-1-1 0,0 0 0,1 1 0,8 27-58,-5 40 207,-4-66-142,-1 19-68,0-16-61,0 0 1,0 0-1,1 0 0,0 0 0,0 1 0,1-1 1,-1 0-1,1 0 0,0 0 0,0 0 0,1-1 1,2 6-1,5-7-7152,-4-3 1463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09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25 10250,'0'0'12721,"-8"8"-12924,1 1 240,-1 0-1,2 0 1,-1 0 0,1 1-1,1 0 1,0 0-1,0 0 1,1 1 0,0-1-1,1 1 1,0 0-1,1 0 1,-2 18 0,4-29-21,0 0 1,0 1 0,0-1-1,0 0 1,0 1 0,0-1-1,0 1 1,0-1 0,0 0-1,0 1 1,0-1 0,0 0-1,0 1 1,0-1 0,1 0-1,-1 1 1,0-1 0,0 0-1,0 0 1,0 1 0,1-1-1,-1 0 1,0 1 0,0-1-1,1 0 1,-1 0 0,0 0-1,0 1 1,1-1 0,-1 0-1,0 0 1,1 0 0,-1 1-1,0-1 1,1 0 0,-1 0-1,0 0 1,1 0-1,-1 0 1,0 0 0,1 0-1,0 0 1,17-9 966,15-20 585,-21 14-1347,-1 0 0,-1-1-1,0 0 1,-1-1 0,-1 0 0,-1-1 0,10-31 0,-22 91-583,2-28-518,1 0 1,1 0-1,2 28 0,-1-40 580,0-1 1,1 0-1,0 1 1,-1-1-1,1 0 0,0 0 1,0 1-1,0-1 1,0 0-1,0 0 1,0 0-1,0 0 0,0 0 1,0 0-1,0 0 1,1 0-1,-1-1 1,0 1-1,0 0 0,1-1 1,-1 1-1,1-1 1,-1 1-1,1-1 1,-1 0-1,0 0 0,1 0 1,-1 1-1,1-1 1,-1-1-1,1 1 1,-1 0-1,1 0 0,-1 0 1,1-1-1,-1 1 1,0-1-1,1 1 1,-1-1-1,1 0 0,-1 1 1,2-3-1,12-11-4750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09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0 10922,'0'0'13400,"-6"13"-13203,-7 30 235,1 1-1,2 1 1,2 0-1,2 1 1,-1 73-1,7-119-425,0 0-1,0 1 1,0-1 0,0 0-1,0 1 1,0-1-1,0 0 1,0 1-1,0-1 1,0 0-1,1 1 1,-1-1 0,0 0-1,0 0 1,0 1-1,0-1 1,1 0-1,-1 1 1,0-1 0,0 0-1,1 0 1,-1 1-1,0-1 1,0 0-1,1 0 1,-1 0-1,0 0 1,0 1 0,1-1-1,-1 0 1,0 0-1,1 0 1,-1 0-1,0 0 1,1 0-1,-1 0 1,1 0 0,16-4 238,16-14 235,91-104 17,-123 121-500,0 0-1,1-1 1,-1 1-1,0 0 1,1 0-1,-1 0 1,1 0-1,-1 0 1,1 1-1,-1-1 1,1 0-1,-1 1 1,1-1-1,0 1 1,-1 0-1,1-1 1,0 1 0,0 0-1,1 0 1,-2 0-5,0 1 0,0 0 0,0-1-1,0 1 1,0-1 0,0 1 0,0 0 0,0 0 0,-1 0 0,1-1 0,0 1 0,-1 0 0,1 0 0,0 0 0,-1 0 0,1 0 0,-1 0 0,0 0 0,1 0 0,-1 0 0,0 0 0,1 2 0,1 10-72,-1-1 0,0 1-1,-1 0 1,-2 15 0,2-9 47,-1-11 3,2 19 151,5-22-350,5-13-483,-8 4 25,-1-1 0,1 1 0,-1-1 0,0 1 0,0-1 0,0 0 0,0 0 0,-1 1 0,0-1 0,1-6 0,-1 2-1155,5-22-5925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0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11 398 10442,'0'0'10746,"9"-2"-9673,-6 2-996,0 0 1,0 0-1,1-1 1,-1 1-1,0-1 0,0 0 1,0 0-1,0 0 1,0 0-1,-1 0 1,1-1-1,0 1 0,0-1 1,-1 0-1,1 0 1,-1 0-1,0 0 0,1 0 1,-1 0-1,0-1 1,0 1-1,-1-1 0,1 1 1,0-1-1,-1 0 1,1 0-1,-1 0 0,0 0 1,0 0-1,0 0 1,-1 0-1,1 0 0,0-4 1,-3 7-77,0 0 1,0 0-1,0 1 1,0-1 0,0 0-1,0 1 1,0-1-1,1 1 1,-1-1-1,0 1 1,0 0-1,1 0 1,-3 1-1,-2 3 0,0 0 1,1 0-1,0 1 0,0-1 1,0 1-1,1 0 0,0 0 0,0 1 1,0-1-1,1 1 0,0 0 0,0 0 1,1 0-1,0 0 0,0 1 0,-1 11 1,4-18-8,-1 0 1,1 0-1,0 0 1,-1 0 0,1-1-1,0 1 1,0 0 0,0 0-1,0-1 1,0 1 0,0 0-1,0-1 1,0 1-1,0-1 1,0 1 0,0-1-1,0 0 1,0 1 0,0-1-1,0 0 1,1 0 0,-1 0-1,0 0 1,0 0-1,0 0 1,0 0 0,0 0-1,1 0 1,0-1 0,41-3-11,94-42-5381,-133 44 5352,0 0-1,0 0 1,0 0-1,0-1 0,-1 1 1,1-1-1,-1 0 1,0 0-1,0 0 0,0-1 1,0 1-1,0-1 1,4-7-1,26-57-1712,-26 51 1304,5-13-1020,-1 0 1,-2 0 0,-1-1-1,6-46 1,-9-10 3341,-11 158 3430,-1-1-3629,7-41-1178,0 0 0,2 0 0,1-1 0,1 1 0,1-1 0,2 0 1,19 53-1,-70-159 411,32 62-819,1-1-1,1-1 1,0 0 0,2 0 0,0-1-1,1 0 1,-6-23 0,13 41-39,1 1-1,-1-1 1,0 0 0,0 0 0,0 0-1,0 0 1,1 0 0,-1 0 0,1 0 0,-1 0-1,0 1 1,1-1 0,-1 0 0,1 0-1,0 0 1,-1 1 0,1-1 0,0 0-1,-1 1 1,1-1 0,0 1 0,0-1 0,-1 1-1,1-1 1,0 1 0,0-1 0,0 1-1,0 0 1,0-1 0,0 1 0,0 0 0,0 0-1,0 0 1,0 0 0,-1 0 0,1 0-1,1 0 1,48 0-258,-35 0 324,12 2-202,-12-1-1916,0-1-5154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0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4388,'0'0'18578,"48"-8"-20820,-22 8-1890,4 0-3588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1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9161,'0'0'6107,"4"-9"-2707,18-47 1250,-38 94-772,15-36-3892,0-1 0,1 0 0,-1 1 0,1-1 0,-1 0 0,1 1 0,0-1 0,-1 1 0,1-1 0,0 0 0,0 1 0,0-1 0,0 1 0,0-1 0,0 1 0,1-1 0,-1 1 0,0-1 0,1 0 0,-1 1 0,1-1 1,-1 1-1,1-1 0,0 0 0,0 0 0,-1 1 0,1-1 0,0 0 0,0 0 0,0 0 0,0 0 0,0 0 0,1 0 0,-1 0 0,0-1 0,0 1 0,3 1 0,10 1-16,-4-1 20,-1 0 0,0 0 0,0 1 0,13 6 0,-20-8-16,0 0 1,0 0-1,0 1 1,0-1-1,0 0 0,-1 1 1,1-1-1,0 1 0,-1 0 1,0-1-1,1 1 1,-1 0-1,0 0 0,0 0 1,0 0-1,0 0 0,0 0 1,0 0-1,-1 0 1,1 1-1,-1-1 0,1 0 1,-1 0-1,0 4 1,0-5 25,-1 1 0,1-1 0,-1 1 0,0-1 0,1 1 0,-1-1 0,0 1 0,0-1 0,0 0 0,0 1 0,0-1 0,0 0 0,-1 0 0,1 0 0,0 0 0,0 0 0,-1 0 0,-1 1 0,-37 18 553,12-10-94,41-19-740,5 1 158,-1-1 0,0-1 1,0 0-1,-1-2 0,24-21 0,-34 28 136,0-1-1,-1 0 0,1 0 0,-1 0 1,-1-1-1,1 0 0,-1 0 0,0 0 1,-1 0-1,0 0 0,0-1 0,-1 0 0,1 1 1,-2-1-1,1 0 0,0-13 0,-10 29 326,0 11-350,5-4 183,1 0-1,1 0 1,0 0 0,2 25-1,-1-38-209,0 1 0,0-1 0,0 0 0,1 1 0,-1-1-1,1 0 1,0 1 0,-1-1 0,1 0 0,0 0 0,0 0 0,1 0 0,-1 0-1,0 0 1,1 0 0,-1 0 0,1 0 0,-1-1 0,1 1 0,0-1 0,0 1-1,0-1 1,0 0 0,0 1 0,0-1 0,0 0 0,0 0 0,0-1 0,0 1 0,1 0-1,-1-1 1,0 1 0,1-1 0,-1 0 0,0 0 0,1 0 0,-1 0 0,4 0-1,-4-1-257,-1 1 0,1 0-1,-1-1 1,1 1-1,0-1 1,-1 0 0,0 1-1,1-1 1,-1 0-1,1 0 1,-1 0 0,0 0-1,0 0 1,1 0 0,-1 0-1,0-1 1,0 1-1,0 0 1,0-1 0,-1 1-1,1 0 1,0-1-1,0-1 1,12-23-7796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1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14125,'0'0'4677,"50"58"-10250,-35-41-1987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2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38 365 10090,'0'0'2706,"-5"9"-111,2-4-2347,-20 42 2708,22-44-2795,0 1 0,-1-1 1,1 1-1,1-1 0,-1 1 0,1 0 0,-1-1 0,1 1 0,0 0 0,0-1 0,1 1 1,-1-1-1,1 1 0,1 5 0,-1-8-133,0 1 0,0-1-1,0 0 1,0 0 0,0 0 0,1 0 0,-1 0-1,0 0 1,1 0 0,-1 0 0,0-1 0,1 1-1,-1-1 1,1 1 0,-1-1 0,1 1 0,-1-1 0,1 0-1,-1 1 1,1-1 0,0 0 0,-1 0 0,1 0-1,-1-1 1,1 1 0,2-1 0,1 1 216,0-1 1,-1 0-1,1 0 1,0-1-1,-1 1 1,1-1-1,8-5 0,5-6-24,0-2-1,-1-1 0,0 0 0,-1-1 0,-1 0 0,-1-1 1,0-1-1,11-23 0,-15 26-222,-1-1 0,-1-1-1,-1 1 1,-1-1 0,0-1 0,-1 1 0,-1-1 0,-1 0 0,-1 0-1,1-23 1,-4 38-5,0 0 0,1 0 1,-1 0-1,-1 0 0,1 0 0,0 0 0,-1 0 0,0 0 0,0 1 0,0-1 0,-1 0 0,1 1 1,-1 0-1,1 0 0,-1 0 0,0 0 0,-1 0 0,1 0 0,0 1 0,-1 0 0,1-1 0,-1 1 1,0 0-1,0 1 0,0-1 0,0 1 0,0 0 0,0 0 0,0 0 0,0 0 0,0 1 0,0 0 1,-5 0-1,5-1 2,0 1 0,0 0 0,0 0 0,0 0 0,0 0 0,0 1 0,0-1 0,0 1 1,0 0-1,0 0 0,0 1 0,1-1 0,-1 1 0,0 0 0,1 0 0,-1 0 0,1 1 0,0-1 1,0 1-1,0-1 0,0 1 0,0 0 0,1 0 0,-1 1 0,1-1 0,0 0 0,0 1 0,0-1 1,0 1-1,1 0 0,-1 0 0,1-1 0,0 1 0,-1 6 0,2-4-21,0-1 0,0 1 0,1 0 0,-1-1 0,1 1 0,0 0 0,1-1-1,0 1 1,0-1 0,0 0 0,0 0 0,5 8 0,5 4-297,-1-1 0,20 20 0,-19-22 174,0 0-1,0 1 0,9 16 0,-17-21-112,0 0 0,0-1 0,0 1-1,-1 0 1,-1 1 0,0-1 0,0 0 0,0 20 0,-2 19-3337,0-34 1833,0 3-3630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42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0 20180,'-1'7'1601,"-15"15"-1209,-10 5-144,-9 13 648,-6 6-256,0 9-232,1 0-160,4-2-80,6-2-48,8-10-208,8-5-240,10-14-592,1-12 1904,6-10-1080,4-9-24,4-11-96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2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16 7911,'0'0'17243,"-1"8"-16928,1-1-253,-1 2-29,0 0 0,1 1 1,0-1-1,1 1 0,2 14 1,-3-23-27,1 1 1,-1-1-1,1 1 0,-1-1 1,1 1-1,0-1 0,-1 1 1,1-1-1,0 0 1,0 1-1,0-1 0,0 0 1,0 0-1,1 0 1,-1 0-1,0 0 0,3 2 1,-2-3 7,0 1 0,0-1-1,0 1 1,0-1 0,0 0 0,0 0 0,0 0 0,0 0 0,0 0 0,0 0 0,0-1 0,0 1 0,0-1 0,0 1 0,0-1 0,0 0 0,0 0-1,2-1 1,9-6 96,0 0-1,-1 0 0,22-20 1,-27 20-109,1 1 0,1 0 1,0 0-1,0 1 0,0 0 1,0 1-1,1 0 0,0 0 1,13-3-1,-22 8-17,0 0 1,0 0 0,0 0-1,0 0 1,0 0-1,0 0 1,0 0-1,0 1 1,0-1-1,0 0 1,0 1 0,0-1-1,0 1 1,0-1-1,-1 1 1,1-1-1,0 1 1,0 0 0,-1-1-1,1 1 1,0 0-1,-1 0 1,1-1-1,0 1 1,-1 0-1,1 0 1,-1 0 0,0 0-1,1 0 1,-1 0-1,0 0 1,1 0-1,-1 0 1,0 0-1,0 0 1,0 0 0,0 0-1,0 2 1,1 49-16,-1-40 126,-1-11-87,1 0 0,0 0 0,0 0-1,0 0 1,0 0 0,0 0 0,0 0-1,0 0 1,0 0 0,1 0 0,-1 0-1,0 0 1,0 0 0,1 0 0,-1 0-1,1-1 1,-1 1 0,1 0 0,-1 0-1,1 0 1,-1-1 0,1 1-1,0 0 1,-1 0 0,1-1 0,0 1-1,0-1 1,-1 1 0,1-1 0,0 1-1,0-1 1,1 1 0,0-1 23,1 0 0,-1 0 0,1-1 0,-1 1 0,0 0 0,1-1 0,-1 0 0,0 0 0,0 1 0,1-1 0,-1-1 0,0 1 0,2-2 0,43-33 239,-39 29-318,0 0 0,0 0 0,1 1 0,0 0 0,16-8 0,-24 14 22,-1 0-1,0-1 1,1 1-1,-1 0 1,1 0-1,-1-1 1,1 1-1,-1 0 1,1 0-1,-1 0 1,1 0-1,-1 0 1,1 0-1,-1-1 1,1 1-1,-1 1 1,1-1-1,-1 0 1,1 0-1,-1 0 1,1 0-1,-1 0 1,1 0-1,-1 0 1,1 1-1,-1-1 1,1 0-1,-1 0 1,1 1-1,-1-1 1,0 0-1,1 1 0,-1-1 1,1 0-1,-1 1 1,0-1-1,0 1 1,1-1-1,-1 1 1,2 24-182,0 2 536,-1-26-309,-1 0-1,0 0 0,0-1 1,1 1-1,-1-1 0,0 1 1,1 0-1,-1-1 0,0 1 1,1-1-1,-1 1 0,1 0 1,-1-1-1,1 1 0,-1-1 0,1 0 1,0 1-1,-1-1 0,1 1 1,-1-1-1,1 0 0,0 0 1,-1 1-1,1-1 0,0 0 1,-1 0-1,1 0 0,0 0 1,0 0-1,1 0 0,5-1 49,0 0-1,0-1 1,0 0-1,-1 0 0,1-1 1,0 0-1,-1 0 1,1 0-1,-1-1 0,0 0 1,-1 0-1,1-1 1,7-7-1,-8 7-204,0 0 0,1 1 0,0-1-1,-1 1 1,2 0 0,-1 1 0,0 0 0,1 0-1,-1 0 1,1 0 0,0 1 0,0 0 0,10-1 0,-16 4 109,0 0 0,0 0 1,-1 0-1,1 0 1,0 0-1,-1 0 1,1 0-1,-1 0 0,1 0 1,-1 0-1,1 0 1,-1 0-1,0 1 1,1-1-1,-1 0 0,0 0 1,0 0-1,0 1 1,0-1-1,0 0 1,0 0-1,-1 0 1,1 2-1,-3 31 551,-2-18-247,-5-20-16114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3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17136,'0'0'4036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5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1 288 3619,'11'-62'7025,"16"-30"-2956,5-15 420,-33 105-3013,-1 7-620,-7 20-418,-8 35-565,9-19 141,2-14 207,1 2 0,1-1 0,2 0 0,0 1 0,5 53 0,-3-82-213,0 1 0,1-1 1,-1 1-1,0 0 0,1-1 1,-1 1-1,1-1 0,-1 1 1,1-1-1,-1 1 0,1-1 1,-1 1-1,1-1 0,-1 0 1,1 1-1,-1-1 0,1 0 1,0 1-1,-1-1 0,1 0 1,0 0-1,-1 0 0,1 0 1,0 1-1,-1-1 0,1 0 1,0 0-1,-1 0 0,1 0 1,0 0-1,-1-1 0,1 1 1,0 0-1,-1 0 0,1 0 1,1-1-1,24-11 714,-15 2-544,-1-1 0,0 0 0,-1-1 0,-1 0 0,13-22 0,31-74-130,-39 81 21,-1 1-145,0-2 0,-2 1 0,10-42 0,-63 157-682,36-63 753,1 0 1,0 1-1,3-1 1,0 1-1,1 33 1,1-58 8,1-1-1,0 1 1,0-1 0,0 1-1,0 0 1,0-1 0,0 1-1,0 0 1,1-1 0,-1 1-1,0-1 1,0 1 0,0-1 0,1 1-1,-1 0 1,0-1 0,0 1-1,1-1 1,-1 1 0,1-1-1,-1 1 1,0-1 0,1 0-1,-1 1 1,1-1 0,-1 1-1,1-1 1,-1 0 0,1 0-1,-1 1 1,1-1 0,0 0-1,0 1 1,23-7 279,18-23 206,-2-13-377,-26 25-75,2 1 1,27-23-1,-42 38-39,-1 0 0,1 1 0,-1-1 0,1 1-1,0-1 1,-1 1 0,1-1 0,-1 1 0,1 0 0,0-1 0,-1 1-1,1 0 1,0-1 0,0 1 0,-1 0 0,1 0 0,0 0 0,0-1 0,-1 1-1,1 0 1,0 0 0,0 0 0,-1 0 0,1 1 0,0-1 0,0 0-1,-1 0 1,1 0 0,0 1 0,0-1 0,-1 0 0,1 0 0,0 1-1,-1-1 1,1 1 0,0-1 0,-1 1 0,1-1 0,0 1 0,0 2-15,1 0 0,-1 0 0,0 0 0,0 0 0,0 0 0,-1 0 1,1 1-1,-1-1 0,1 0 0,-1 4 0,-1 11-65,1 0 0,-7 31-1,-4 15 126,11-64-33,1 1 1,0-1 0,-1 0-1,1 0 1,-1 1-1,1-1 1,0 0-1,-1 0 1,1 0-1,0 0 1,-1 0 0,1 0-1,-1 0 1,1 0-1,0 0 1,-1 0-1,1 0 1,0 0-1,-1 0 1,1-1-1,0 1 1,-1 0 0,1 0-1,-1-1 1,1 1-1,-1 0 1,1-1-1,-1 1 1,1-1-1,-1 1 1,1 0 0,0-1-1,20-12 256,19-23-85,-33 28-177,1 1 1,1-1-1,-1 1 1,1 1-1,16-10 1,-24 16-9,-1 0 1,1 0-1,-1 0 0,1 0 1,-1 0-1,1 0 0,-1 0 0,1 0 1,-1 0-1,0 0 0,1 0 1,-1 0-1,1 1 0,-1-1 1,1 0-1,-1 0 0,0 1 0,1-1 1,-1 0-1,1 0 0,-1 1 1,0-1-1,1 0 0,-1 1 1,0-1-1,0 1 0,1-1 0,-1 0 1,0 1-1,0-1 0,0 1 1,1-1-1,-1 1 0,0-1 1,0 1-1,0-1 0,0 0 0,0 1 1,0-1-1,0 1 0,0-1 1,0 1-1,0-1 0,0 1 1,0-1-1,0 1 0,0-1 0,-1 1 1,1 0-1,-3 37-1885,2-24-6175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6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41 138 448,'-1'0'896,"-1"0"0,0 1 0,1-1 0,-1 0 0,1 1 0,-1-1 0,0 1 0,1 0-1,-1-1 1,1 1 0,0 0 0,-1 0 0,-1 2 0,2-2-320,-1 0 1,1 0-1,-1 1 0,1-1 1,0 1-1,-1-1 1,1 1-1,0 0 0,0 0 1,0-1-1,1 1 1,-1 0-1,0 0 0,1 0 1,-1 0-1,0 3 1,28-5 2038,-18-4-2456,-1 0 0,1-1 0,-1 0 0,0-1 0,-1 0 0,1 0 0,-1 0 0,0-1 0,-1 0 0,0 0 0,0-1 0,0 0 0,-1 0 0,-1 0-1,1-1 1,-1 1 0,0-1 0,-1 0 0,0 0 0,-1-1 0,3-15 0,-5 25-168,0 0 0,0-1 0,-1 1 0,1 0 0,0 0 0,0-1 0,0 1 0,-1 0 0,1 0 1,0-1-1,0 1 0,-1 0 0,1 0 0,0 0 0,0 0 0,-1-1 0,1 1 0,0 0 0,-1 0 0,1 0 0,0 0 0,-1 0 0,1 0 0,0 0 0,-1 0 0,1 0 0,0 0 0,0 0 1,-1 0-1,1 0 0,0 0 0,-1 0 0,1 0 0,0 0 0,-1 0 0,1 0 0,0 0 0,-1 1 0,1-1 0,0 0 0,0 0 0,-1 0 0,1 1 0,-17 8-649,8 0 610,0 1-1,1 0 0,0 0 0,1 1 1,0-1-1,1 2 0,0-1 0,1 1 1,0 0-1,0 0 0,2 0 0,-1 0 1,2 1-1,-3 17 0,5-29 46,1 0 0,-1 0 0,0 0 0,0 0 0,1 0 0,-1 0 0,1 0 0,-1 0 0,1 0 0,-1 0 0,1 0 0,0 0 0,-1 0 0,1-1-1,0 1 1,-1 0 0,1 0 0,0-1 0,0 1 0,0-1 0,0 1 0,0-1 0,0 1 0,0-1 0,0 1 0,0-1 0,0 0 0,0 0 0,0 1 0,0-1 0,0 0 0,0 0 0,0 0 0,0 0 0,0 0 0,0 0 0,0-1 0,0 1 0,0 0 0,0 0 0,2-1 0,3 0 34,0-1 0,0 1 0,1-1 0,-1 0 0,10-6 0,35-28 74,-43 28-107,0 1 1,1 1-1,-1 0 0,2 0 1,-1 1-1,1 0 1,-1 0-1,15-4 0,-23 10-22,0-1-1,0 1 0,0 0 0,-1-1 0,1 1 0,0 0 0,-1 0 0,1 0 1,-1-1-1,1 1 0,-1 0 0,1 0 0,-1 0 0,0 0 0,1 0 1,-1 0-1,0 0 0,0 0 0,1 0 0,-1 0 0,0 0 0,0 0 0,0 0 1,-1 0-1,1 0 0,0 1 0,0 42 90,-1-34-83,2-9-12,0 0 1,0 0 0,0 0-1,1-1 1,-1 1-1,0 0 1,0 0 0,0-1-1,0 1 1,1-1-1,-1 1 1,0-1-1,1 1 1,-1-1 0,0 0-1,1 0 1,-1 0-1,0 0 1,1 0-1,-1 0 1,0 0 0,3-1-1,36 0-7667,-40 1 7177,17-2-6756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7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140 245 15855,'0'0'2712,"-10"-1"-817,5 1-1786,1 0-1,-1-1 1,0 1 0,0 1-1,1-1 1,-1 1-1,0 0 1,0 0 0,1 0-1,-1 1 1,1-1 0,-1 1-1,1 0 1,0 0-1,0 1 1,0 0 0,0-1-1,0 1 1,0 0 0,1 1-1,-1-1 1,-4 8-1,-13 29 809,20-37-899,0-1 0,1 0 0,-1 1 0,1-1 0,-1 1 0,1-1 0,0 1 0,0-1 0,0 0 0,0 1 0,0-1 0,0 1 0,1-1 0,-1 1 0,1-1 0,1 3 0,-1-4-5,0 0 0,0-1 0,0 1 0,0 0 0,1-1 1,-1 1-1,0-1 0,0 1 0,1-1 0,-1 0 0,0 1 0,1-1 0,-1 0 1,0 0-1,1 0 0,-1 0 0,0 0 0,1 0 0,-1 0 0,0 0 0,1-1 1,1 0-1,31-10 320,-19-1-307,1 0 1,-2-1-1,1-1 0,-2-1 0,0 0 0,-1 0 1,0-1-1,-1-1 0,-1 0 0,15-35 0,-19 31-189,-17 30-102,-18 31-91,19-25 480,2 1 0,0 0 0,-10 27 0,16-36-80,-1 0 0,2 1 0,-1-1 0,1 1 0,0-1 0,1 1 0,-1 0 0,2-1 1,-1 1-1,1 0 0,2 8 0,-3-14-37,0-1 0,1 1 1,0 0-1,-1 0 0,1-1 1,0 1-1,0 0 1,-1-1-1,1 1 0,1-1 1,-1 1-1,0-1 0,0 0 1,0 1-1,1-1 1,-1 0-1,1 0 0,-1 0 1,1 0-1,-1 0 0,1 0 1,0 0-1,-1-1 0,3 2 1,0-2 21,-1 1 0,1-1 0,-1 0 0,1 0 1,0-1-1,-1 1 0,1-1 0,-1 0 0,1 1 0,-1-2 0,6-1 1,3-3 37,-1 1 1,0-2-1,0 0 1,-1 0 0,19-17-1,-4-1-77,-1-2 0,-2 0 0,-1-2 0,-1 0 0,-1-1 0,-2-1 0,-1 0 0,23-65-1,-39 95-1,1 0-1,0-1 0,-1 1 0,1 0 1,-1 0-1,1-1 0,-1 1 0,0 0 1,1-1-1,-1 1 0,0 0 0,0-1 0,0 1 1,0 0-1,0-1 0,-1 1 0,1 0 1,0-1-1,0 1 0,-1 0 0,1-1 1,-2-1-1,1 3-2,0 1 1,-1-1 0,1 0-1,0 1 1,0-1 0,0 0-1,0 1 1,-1-1 0,1 1-1,0 0 1,0-1 0,0 1-1,0 0 1,0 0-1,0-1 1,0 1 0,1 0-1,-2 1 1,-44 53-114,32-34 205,1 0 0,-21 47 0,31-61-63,0 1-1,0 0 1,1 0-1,0 0 1,0 1-1,1-1 1,0 0-1,0 1 0,1-1 1,0 1-1,0-1 1,4 16-1,-4-22-8,1 0 0,0 0-1,0 0 1,0 0 0,0 0 0,0-1-1,1 1 1,-1 0 0,0 0 0,1-1-1,-1 1 1,1-1 0,0 1-1,-1-1 1,1 0 0,0 0 0,0 0-1,0 0 1,0 0 0,0 0 0,0 0-1,0 0 1,0-1 0,0 1-1,0-1 1,1 0 0,-1 0 0,0 1-1,0-1 1,0-1 0,1 1 0,-1 0-1,0 0 1,0-1 0,0 1 0,3-2-1,2 0 34,1 0 0,0-1 1,-1 0-1,0 0 0,0-1 0,0 0 0,0 0 0,9-8 0,-1-1 1,-1 2-55,-1 0-1,0-1 1,-1 0 0,0-1 0,-1 0 0,-1-1-1,16-26 1,-46 82-406,15-35 477,1 1-1,1-1 1,-1 1-1,1-1 1,0 1 0,1 0-1,0 0 1,0 0-1,1 0 1,0 1-1,0-1 1,1 0-1,1 14 1,0-20-35,0 0 0,-1 0 0,1-1 0,0 1-1,0 0 1,0-1 0,0 1 0,0-1 0,1 1 0,-1-1 0,0 1 0,1-1 0,-1 0 0,1 0 0,-1 0-1,1 0 1,0 0 0,-1 0 0,1 0 0,0 0 0,0-1 0,0 1 0,-1 0 0,1-1 0,0 0 0,0 1 0,0-1-1,0 0 1,3 0 0,-2 0-76,1 0 0,-1 0 0,1 0 0,-1 0 0,1-1 0,-1 0 0,1 1 0,-1-1 0,1 0 0,-1-1 0,0 1 0,0 0 0,1-1 0,-1 0 0,4-3 0,16-31-4578,-8-6-4078,-5 1-2493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7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12812,'0'0'8264,"-15"49"-7976,15-33-160,9 0-1057,3 0-3363,-7 0-3779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8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113 238 14350,'0'0'1953,"-9"6"177,-4 3-1334,1-1 0,0 2-1,1 0 1,-13 13 0,21-20-672,0 0 0,0 0 0,1 1 0,-1-1 0,1 1 1,0 0-1,0 0 0,0 0 0,0 0 0,0 0 0,1 0 0,0 0 0,0 0 1,0 1-1,1-1 0,-1 0 0,1 1 0,0-1 0,0 1 0,0-1 0,1 0 0,1 7 1,-1-10-90,0 1 1,0-1-1,0 1 1,0-1 0,0 1-1,0-1 1,0 1-1,0-1 1,1 0 0,-1 0-1,1 0 1,-1 0-1,0 0 1,1 0 0,0 0-1,-1 0 1,1-1-1,0 1 1,-1-1 0,1 1-1,0-1 1,0 1-1,-1-1 1,1 0 0,0 0-1,0 0 1,0 0-1,-1 0 1,1-1 0,0 1-1,0 0 1,-1-1-1,1 1 1,0-1 0,-1 0-1,3-1 1,4 0 123,0-1 1,0-1 0,-1 0-1,1 0 1,-1 0-1,10-8 1,4-7-358,-2-2 0,0 0 0,-1 0 0,-1-2 0,-1 0 0,-1-1 0,-1 0 0,-1-1 0,-2-1 0,0 0 0,10-41 0,-20 63 122,0 0-1,0-1 0,0 1 1,-1 0-1,1 0 1,-1 0-1,0-1 1,-1 1-1,0-7 0,0 10 74,1-1-1,-1 1 1,0 0-1,1 0 0,-1 0 1,0 0-1,0 0 1,0 0-1,0 1 0,0-1 1,0 0-1,0 0 1,0 1-1,0-1 0,0 0 1,0 1-1,0-1 1,-1 1-1,1 0 1,0-1-1,0 1 0,-1 0 1,1 0-1,0-1 1,0 1-1,-1 0 0,1 0 1,0 1-1,0-1 1,-1 0-1,-1 1 0,-5 1 26,0-1 0,1 2 0,0-1 0,-1 1 0,1 1 0,0-1 0,0 1 0,1 0 0,-1 0 0,1 1 0,0 0 0,-10 10 0,9-7 28,-1 0 0,2 0 0,-1 0 1,1 1-1,0 0 0,1 0 0,0 1 0,-7 18 0,11-25-60,0 0-1,0 1 1,0-1-1,1 1 1,-1-1-1,1 0 1,0 1-1,0-1 1,0 1-1,1-1 1,-1 1-1,1-1 1,0 0-1,0 1 1,0-1 0,0 0-1,1 0 1,2 6-1,2-2-39,0 0-1,0 0 1,0-1-1,1 0 1,11 8-1,-8-7-44,-1 1 1,0-1-1,12 16 0,-18-17 64,0 0-1,-1 0 0,0 0 0,0 1 0,0-1 0,-1 1 1,1 0-1,-2-1 0,1 1 0,-1 0 0,0 0 0,0-1 1,-1 1-1,-2 10 0,1 20-9564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8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39 14446,'0'0'7319,"9"2"-6695,-1 1-480,-5-2-90,0 0-1,0 1 0,0-1 1,0-1-1,0 1 1,0 0-1,1-1 0,-1 0 1,0 0-1,0 0 1,0 0-1,0 0 0,5-1 1,-9-31 1216,0 31-1270,0 0-1,0 0 1,0-1-1,0 1 1,0 0-1,-1 0 1,1 0-1,0 0 1,-1 0-1,1 0 1,0 0-1,-1 1 1,1-1-1,-1 0 1,1 1-1,-1-1 1,1 1 0,-1-1-1,0 1 1,1 0-1,-1 0 1,1 0-1,-1 0 1,0 0-1,1 0 1,-1 0-1,1 1 1,-1-1-1,0 0 1,1 1-1,-1-1 1,1 1-1,-2 1 1,-3 0-8,1 0-1,0 0 1,0 1 0,0 0-1,0 0 1,0 0 0,1 1 0,-5 4-1,4-3 45,0 0-1,1 0 1,0 1-1,0-1 1,0 1-1,1 0 1,-1 0-1,2 1 1,-1-1-1,1 1 1,-1-1-1,2 1 1,-1 0-1,1 0 1,0-1-1,0 9 1,1-14-32,0 0 1,1 0-1,-1 0 1,0 0-1,1 0 1,-1 0 0,0 0-1,1 0 1,-1 0-1,1 0 1,0 0-1,-1 0 1,1-1-1,0 1 1,-1 0-1,1 0 1,0-1 0,0 1-1,0 0 1,-1-1-1,1 1 1,0-1-1,2 2 1,31 5 138,-22-7-86,0 0 0,1-1 0,18-3 0,-14-1-89,1-1 1,-2 0-1,31-17 0,-31 15-60,0 0 0,0 1 0,0 1 0,20-5 0,-36 11 93,1 0 0,-1 0 0,0 0 1,1 0-1,-1 0 0,0 0 0,1 0 0,-1 0 0,1 0 1,-1 0-1,0 0 0,1 1 0,-1-1 0,0 0 0,1 0 1,-1 0-1,0 1 0,1-1 0,-1 0 0,0 0 0,0 1 1,1-1-1,-1 0 0,0 1 0,0-1 0,1 0 0,-1 1 0,0-1 1,0 0-1,0 1 0,0-1 0,0 0 0,0 1 0,1-1 1,-1 1-1,0-1 0,0 0 0,0 1 0,0-1 0,0 1 1,0-1-1,-1 0 0,1 1 0,0-1 0,0 0 0,0 1 1,0-1-1,0 1 0,0-1 0,-1 0 0,1 1 0,-1-1 1,-10 36 1099,1-6 256,11-29-1346,-1 0 0,1 0 0,0 0 0,-1 0 0,1 0 0,0 0 1,-1 0-1,1 0 0,0-1 0,0 1 0,0 0 0,0-1 0,0 1 0,0 0 1,0-1-1,0 1 0,0-1 0,0 1 0,0-1 0,0 0 0,0 0 0,1 1 1,-1-1-1,0 0 0,0 0 0,0 0 0,0 0 0,1 0 0,-1 0 1,2-1-1,41-2 129,-33 0-413,0 0 0,0-1-1,-1 0 1,0 0-1,0-1 1,12-8 0,40-18-1508,-80 60 1335,11-17 145,-2 1-2101,1-1-3855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19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139 170 16752,'0'0'9694,"-9"-4"-9640,6 3-58,1 0 0,0-1 0,-1 1 1,1 0-1,-1 1 0,1-1 0,-1 0 0,1 1 1,-1-1-1,1 1 0,-1 0 0,1 0 0,-1 0 1,1 0-1,-5 1 0,3 1-6,0 0 1,1 0-1,-1 0 0,1 1 1,0-1-1,0 1 0,0 0 0,0 0 1,0 0-1,1 0 0,-1 0 1,-3 7-1,1-3-3,0 1 1,0 0-1,1 0 0,0 0 1,0 1-1,1-1 1,0 1-1,0 0 0,1-1 1,-1 15-1,3-23 13,0 1 0,0 0-1,0-1 1,0 1 0,0 0 0,0-1 0,0 1-1,0 0 1,0-1 0,0 1 0,1 0-1,-1-1 1,0 1 0,0 0 0,1-1 0,-1 1-1,1-1 1,-1 1 0,0 0 0,1-1 0,-1 1-1,1-1 1,-1 0 0,1 1 0,0-1-1,-1 1 1,1-1 0,-1 0 0,1 1 0,0-1-1,-1 0 1,2 1 0,29-3 132,-20 0-78,-1-1 0,0-1 0,-1 0 0,11-5 0,4-6 27,-2-2-1,0 0 1,0-1-1,-2-1 1,0-1 0,-1-1-1,-2-1 1,0 0-1,-1-1 1,23-46-1,-30 40-205,-9 28 118,0 1 0,0 0 0,0 0 0,0-1 0,0 1 0,0 0 0,0 0 0,-1-1 0,1 1 0,0 0 0,0 0 0,0-1 0,0 1 0,0 0 0,-1 0 0,1 0 0,0 0 0,0-1 0,-1 1 0,1 0 0,0 0 0,0 0 0,-1 0 0,1 0 0,0-1 0,0 1 0,-1 0 0,1 0 0,0 0-1,0 0 1,-1 0 0,1 0 0,0 0 0,0 0 0,-1 0 0,1 0 0,0 0 0,-1 0 0,1 0 0,0 0 0,0 1 0,-1-1 0,1 0 0,0 0 0,-1 0 0,-3 3-26,-1-1 0,1 1-1,0 0 1,0 0 0,0 0 0,1 0-1,-1 1 1,-5 6 0,-5 7 275,0 2 0,-16 28-1,26-39-172,0 0 0,0 0 0,1 1 0,0-1 0,1 1 0,0 0 0,0 0 0,1 0 0,-1 13 0,2-20-61,1 1 0,-1-1 0,1 0 1,0 1-1,-1-1 0,1 0 0,0 1 1,0-1-1,1 0 0,-1 0 1,0 0-1,1 0 0,-1 0 0,1 0 1,0 0-1,-1-1 0,1 1 0,0 0 1,0-1-1,0 0 0,0 1 0,0-1 1,1 0-1,-1 0 0,0 0 0,1 0 1,-1-1-1,0 1 0,1-1 1,-1 1-1,1-1 0,3 0 0,1 1 27,0 0-1,0-1 0,0 0 0,-1-1 0,1 1 1,0-1-1,-1 0 0,1-1 0,0 0 0,-1 0 1,10-4-1,-8 0-40,1 1 0,-1-2 0,0 1 0,11-12 0,-16 15-1,0 0 0,0 0-1,-1-1 1,1 1-1,-1 0 1,0-1-1,0 0 1,0 1 0,-1-1-1,1 0 1,-1 0-1,0 0 1,2-8-1,-4 12-10,0 0-1,0 0 0,-1 0 0,1-1 0,0 1 1,0 1-1,0-1 0,0 0 0,0 0 0,0 0 0,0 0 1,0 1-1,0-1 0,0 1 0,0-1 0,0 1 0,0-1 1,-2 2-1,-1 1 15,-1 0 0,1 0 0,-1 0 0,1 1 0,0 0 0,0 0 0,1 0 0,-1 0 0,1 0 0,0 1 1,0 0-1,-3 7 0,5-11 3,1 0 0,-1 1 1,1-1-1,0 0 0,-1 1 0,1-1 1,0 1-1,0-1 0,0 0 0,0 1 1,0-1-1,0 1 0,0-1 1,1 0-1,-1 1 0,0-1 0,1 1 1,-1-1-1,1 0 0,0 2 1,1-1-3,-1-1 1,1 1 0,0-1 0,-1 0-1,1 1 1,0-1 0,0 0 0,0 0-1,0 0 1,0-1 0,0 1 0,0 0-1,0-1 1,0 1 0,0-1 0,1 0-1,3 1 1,4 0 23,84 4-667,-87-5 638,0 0 0,-1-1 0,1 1 0,-1-1 0,0-1 0,1 1 0,-1-1 0,0 0 0,0-1 0,0 1 0,10-7 0,-13 7 190,-1-1 0,0 0-1,0 0 1,0 0-1,0 0 1,0 0 0,0 0-1,-1-1 1,0 1 0,0-1-1,0 1 1,0-1 0,0 1-1,0-1 1,-1-4-1,1-61 512,-1 48-587,-4-26-202,28 53-4100,-3 4 651,0-2-3090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20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1 364 13453,'0'0'13036,"10"-2"-11392,5-2-1408,0-1-1,-1 0 0,0-1 1,-1-1-1,1 0 0,-1-1 1,0-1-1,-1 0 0,0 0 1,-1-1-1,20-22 0,-3 4-35,-2-1 1,-2-1-1,0-1 0,-2-2 0,34-66 0,-66 124-775,-46 131 686,52-139-615,0 0 0,1 0 1,0 0-1,2 0 0,0 0 0,1 0 0,3 27 1,4-24-4190,4-8-3704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4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24 16596,'-7'-2'245,"0"1"1,1 0-1,-1 0 1,1 0 0,-1 1-1,0 0 1,0 0 0,1 1-1,-1 0 1,1 0-1,-1 1 1,1 0 0,-1 0-1,1 0 1,0 1-1,0 0 1,0 0 0,0 0-1,0 1 1,1 0 0,-7 5-1,6-3-163,-1-1 0,1 1 0,0 1 0,0-1 1,1 1-1,0 0 0,0 0 0,1 0 0,0 1 0,0-1 0,0 1 0,1 0 0,1 0 0,-1 1 0,1-1 0,-1 12 0,2-18-77,1-1 0,0 1 0,0 0 0,0 0-1,0 0 1,0 0 0,0-1 0,0 1 0,1 0 0,-1 0-1,1-1 1,-1 1 0,1 0 0,-1-1 0,1 1 0,0 0-1,0-1 1,0 1 0,0-1 0,0 1 0,0-1 0,1 0-1,-1 1 1,0-1 0,1 0 0,-1 0 0,1 0 0,-1 0-1,1 0 1,-1 0 0,1-1 0,0 1 0,-1 0-1,1-1 1,0 1 0,0-1 0,0 0 0,-1 1 0,1-1-1,0 0 1,2 0 0,3-1 31,0 0 0,0 0 1,1 0-1,-1-1 0,0 0 0,0 0 0,-1-1 0,1 0 0,7-4 0,-5 2-2,-1 0-1,0-1 0,0 0 0,-1 0 0,1-1 1,-2 0-1,1 0 0,-1-1 0,0 0 0,0 0 1,-1 0-1,0 0 0,-1-1 0,0 0 0,0 0 1,0 0-1,-2-1 0,4-12 0,-6 20-46,1 0 0,-1 0 0,0-1 0,0 1 0,0 0-1,0 0 1,0 0 0,0 0 0,0 0 0,-1-1 0,1 1 0,-1 0-1,0 0 1,1 0 0,-1 0 0,0 0 0,0 0 0,0 1 0,-1-1-1,1 0 1,0 0 0,-1 1 0,1-1 0,-1 1 0,1-1 0,-1 1-1,0 0 1,1-1 0,-1 1 0,0 0 0,0 0 0,0 0 0,0 1-1,0-1 1,0 0 0,0 1 0,0-1 0,-1 1 0,1 0 0,0 0-1,0 0 1,0 0 0,0 0 0,0 0 0,-1 0 0,1 1 0,-3 0-1,-3 2-136,-1-1 0,1 2 0,-1-1 0,1 1 0,1 0-1,-1 1 1,0 0 0,1 0 0,0 1 0,0-1 0,1 2-1,0-1 1,-8 11 0,-3 3-275,2 2-1,0 0 0,-14 30 1,14-16-77,8-5-50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21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66 8232,'0'0'10639,"2"-8"-7131,2-1-2477,-2 5-684,0 1 0,-1 0-1,0-1 1,0 1 0,0-1 0,0 0 0,-1 1 0,1-1 0,-1-5 0,0 8-312,0 1 0,-1-1 0,1 1 1,0-1-1,-1 1 0,1 0 0,-1-1 1,1 1-1,-1-1 0,1 1 0,-1 0 1,1-1-1,-1 1 0,1 0 0,-1 0 0,1-1 1,-1 1-1,0 0 0,1 0 0,-1 0 1,1 0-1,-1 0 0,0 0 0,1 0 1,-1 0-1,1 0 0,-1 0 0,0 0 1,1 0-1,-1 0 0,1 0 0,-1 1 0,1-1 1,-1 0-1,1 0 0,-1 1 0,0-1 1,1 0-1,0 1 0,-2 0 0,-25 13-203,11 0 149,0 1 1,2 1-1,-19 24 1,28-32 26,-1-1-1,2 1 1,-1 0 0,1 0-1,0 1 1,1-1 0,0 1-1,0 0 1,1 0 0,-2 15-1,4-23-3,0 0 0,0 0-1,0 0 1,0 0 0,0 0-1,0 0 1,0 0 0,0 0 0,0 0-1,1 0 1,-1 0 0,0 0-1,1 0 1,-1 0 0,1 0-1,-1-1 1,1 1 0,-1 0-1,1 0 1,0 0 0,-1-1 0,1 1-1,0 0 1,0-1 0,0 1-1,-1-1 1,1 1 0,1 0-1,1 0 25,-1-1 0,1 1-1,0-1 1,-1 1-1,1-1 1,0 0 0,0 0-1,-1 0 1,1 0-1,4-1 1,2-1 60,0-1 0,1 0 0,-2 0 1,1 0-1,13-8 0,-6 0 0,0 0 1,0-2-1,-1 0 0,0 0 1,-2-2-1,1 1 1,-2-2-1,21-32 0,-61 90-884,22-35 823,1 0 0,-1 0 0,1 1 0,1 0 0,-1-1 1,1 2-1,1-1 0,0 0 0,0 1 0,0-1 0,1 1 1,0 0-1,0 12 0,3-20-12,-1 0 0,1 0 1,0 0-1,0-1 0,0 1 0,0 0 1,0 0-1,0-1 0,0 1 1,0-1-1,0 1 0,0-1 0,0 1 1,0-1-1,0 1 0,0-1 0,1 0 1,-1 0-1,0 0 0,0 1 0,0-1 1,1-1-1,-1 1 0,0 0 0,0 0 1,0 0-1,2-1 0,37-4 321,-28 0-299,1-1 0,-1 0-1,0 0 1,-1-2-1,0 1 1,0-1 0,0-1-1,-1 0 1,14-16 0,23-18-19,-46 42-157,-12 28-278,9-25 425,1-1-1,0 1 0,0 0 0,0-1 0,0 1 0,0 0 0,1 0 0,-1 0 0,0 0 0,1 0 0,-1 0 0,1 0 0,0 0 1,0 0-1,0 0 0,0 0 0,0 0 0,0 0 0,1 0 0,-1 0 0,0 0 0,2 2 0,-1-2 3,1-1-1,0 0 1,0 0 0,-1 0-1,1 0 1,0 0-1,0 0 1,0 0 0,0 0-1,0-1 1,0 1-1,0-1 1,0 0-1,0 1 1,0-1 0,0 0-1,0 0 1,0 0-1,0-1 1,1 1 0,1-1-1,1 0 18,-1 0-1,0 0 1,1-1-1,-1 1 1,0-1-1,0 0 1,4-3-1,23-8-1071,-32 34-925,-12 14-1148,3-11-3351,6-16 36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21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11339,'0'0'13709,"-6"62"-12044,-9-26-255,4 4-578,-2 0-383,0 0-65,2 1-160,3-1-160,-1 0-32,3 0-96,5-2-1313,-3-7-1730,2-7-3011,2-10-7943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21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14510,'0'0'15631,"12"30"-29340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05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2680 1826,'-67'8'2458,"22"-7"3374,46-1-4425,13 0 2205,36 3-2689,144 21-197,-177-22-620,1-1 0,-1-1 0,1-1 1,-1 0-1,1-1 0,-1-1 0,0-1 0,29-10 0,63-9 165,-82 20-140,-1-2-1,0-2 1,0 0-1,44-19 1,55-31 1299,63-34-1125,-80 20-125,-4-5 0,-2-4 0,145-149 1,-212 190-167,41-57 0,24-27 11,283-296-57,-91 133 32,-158 159-6,-74 68 1,1 3 0,96-66 0,-63 62-22,2 5 0,3 3 1,163-59-1,333-69 27,-266 82 5,-250 76 2,1 3 0,96-10 0,56-12-1,-189 33-9,0 3 0,1 1 0,58 3 0,24-2 15,227-1 8,-305 5-35,29 6 44,0 3 0,-1 3 0,83 26 0,-97-23-22,14 2-1,-2 3 1,0 4-1,-2 2 1,105 57-1,187 100 155,42 30 30,-190-72-191,-91-56 0,181 92 0,-198-120 21,117 85-1,1 1 3,331 208-55,-481-296 34,131 89 8,-169-122-6,2-1 0,1-2-1,69 23 1,506 159 397,-442-144-138,2-7 0,258 41 1,-388-86-227,500 53 486,-516-57-503,43 10 0,-6 0 122,-48-13 1240,-15-1-2928,-11 0-1520,-4-2-2614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07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0 344 12332,'53'-19'9287,"6"-6"-4506,236-117-3758,-258 123-1096,-20 13-248,-1-2 0,-1 0 0,1 0 0,-1-2 0,-1 0 0,0-1 0,0 0 0,14-16-1,-27 27 212,8-16-2684,-11 5-2224,-9-2-4217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07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434 1 15022,'0'0'4880,"-9"3"-4710,-6 5-115,0 2-1,0 0 0,0 1 0,2 0 0,-1 1 1,1 1-1,-17 22 0,-17 14 345,-22 15 368,33-32 175,1 1 0,-52 66 0,84-96-893,1 0 0,0 0 0,0 0 0,0 1 0,0-1 0,0 0 0,1 1 0,0 0 1,-1-1-1,0 7 0,2-10-41,0 1 0,0-1 0,0 1 0,1 0 0,-1-1 0,0 1 0,0 0 0,0-1 1,0 1-1,1-1 0,-1 1 0,0-1 0,1 1 0,-1-1 0,0 1 0,1-1 0,-1 1 0,1-1 1,-1 1-1,1-1 0,-1 0 0,1 1 0,0 0 0,26 3 208,209-15 2716,-31 0-3438,-68 14-5326,-116-2-1626,-5-1-5781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08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36 12524,'0'0'3534,"9"-5"-1404,2 0-1640,1 0 0,-1 0 0,1 1 1,0 1-1,0 0 0,17-2 0,-24 5-384,0 0 1,0-1-1,1 2 0,-1-1 0,0 0 0,0 1 0,0 0 1,0 0-1,8 4 0,-11-4-112,0 0-1,1 0 1,-1 1 0,0-1 0,0 1-1,0-1 1,0 1 0,0 0 0,-1 0-1,1 0 1,-1 0 0,1 0-1,-1 0 1,1 0 0,-1 1 0,0-1-1,0 0 1,0 1 0,-1-1 0,2 5-1,-2-2 22,0-1-1,0 1 0,0-1 1,0 1-1,-1-1 1,1 1-1,-1-1 0,-1 1 1,1-1-1,-1 0 1,1 0-1,-1 0 0,0 0 1,-1 0-1,1 0 0,-1 0 1,1-1-1,-1 1 1,-5 4-1,-10 10 53,-1-1-1,-29 21 1,7-7-42,39-29-44,-17 15 233,1 0-1,-26 33 1,40-46-118,1 0 1,0 0-1,0 0 1,1 0-1,-1 0 1,1 1-1,0-1 1,0 1-1,1 0 0,-1-1 1,1 1-1,0 0 1,0 0-1,1 0 1,-1 0-1,1 0 1,0 0-1,1 0 1,-1 0-1,2 7 1,0-9-86,-1-1 1,0 0-1,1 0 1,-1 0 0,1-1-1,0 1 1,-1 0-1,1 0 1,0-1 0,0 0-1,0 1 1,0-1-1,0 0 1,1 0 0,-1 0-1,0 0 1,1 0-1,-1 0 1,0-1 0,1 1-1,-1-1 1,3 1-1,62 2 485,-54-4-308,-2 1-104,1-1 1,0-1-1,-1 0 1,1 0-1,-1-2 1,17-5-1,-24 7-27,0 1 0,0-1 0,0 0 0,0 0 0,0-1 0,0 1 0,0-1 0,-1 1 0,0-1 0,1 0 0,-1-1 0,0 1 0,0 0 0,-1-1 0,1 0 0,-1 1 0,0-1 0,0 0 0,0 0 0,2-5 0,-4 7-23,0 1 0,0-1 1,1 1-1,-1-1 0,0 1 0,0-1 0,-1 1 0,1-1 0,0 1 0,0 0 0,-1-1 1,1 1-1,-1-1 0,1 1 0,-1 0 0,0-1 0,1 1 0,-1 0 0,0 0 0,0-1 1,0 1-1,-2-2 0,1 1-8,-1 0 0,0 0 0,0 1 0,0-1 0,0 1 0,-1-1 0,1 1 0,0 0 0,-6-1 0,-5 0-163,-1 0 0,0 1 0,-21 1 0,35 0 14,0 0 1,0 0-1,0 0 1,0 0 0,1 0-1,-1 0 1,0 0-1,0 1 1,0-1-1,1 0 1,-1 1 0,0-1-1,0 0 1,1 1-1,-1-1 1,0 1-1,1-1 1,-1 1 0,0 0-1,1-1 1,-1 1-1,1-1 1,-1 1-1,1 0 1,-1 0-1,1-1 1,0 1 0,-1 0-1,1 0 1,0-1-1,-1 1 1,1 0-1,0 0 1,0 0 0,0 0-1,0-1 1,0 1-1,0 0 1,0 1-1,0-1-259,0 1 0,0-1 0,1 0 0,-1 0 0,0 1 0,1-1 0,-1 0 0,1 0 0,-1 0 0,1 1 0,0-1 0,-1 0 0,1 0 0,0 0 0,0 0 0,0 0-1,0 0 1,0 0 0,0-1 0,0 1 0,0 0 0,0 0 0,2 0 0,16 3-5111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08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12043,'0'0'13720,"11"2"-13309,298 49 38,-309-51-448,0 0 0,0 1 0,0-1 1,0 0-1,0 0 0,-1 0 1,1 0-1,0 0 0,0 0 1,0 0-1,0 0 0,0 0 1,0 0-1,0 0 0,0 0 1,-1 0-1,1 0 0,0 0 1,0 0-1,0 0 0,0 1 1,0-1-1,0 0 0,0 0 1,0 0-1,0 0 0,0 0 0,0 0 1,0 0-1,0 0 0,0 1 1,0-1-1,0 0 0,0 0 1,0 0-1,0 0 0,0 0 1,0 0-1,0 0 0,0 1 1,0-1-1,0 0 0,0 0 1,0 0-1,0 0 0,0 0 1,0 0-1,0 0 0,0 0 1,0 1-1,0-1 0,0 0 0,0 0 1,0 0-1,1 0 0,-1 0 1,0 0-1,0 0 0,0 0 1,0 0-1,0 0 0,0 0 1,0 0-1,0 0 0,0 0 1,1 0-1,-1 0 0,0 1 1,0-1-1,-15 10 27,-25 13-11,36-21-5,-124 73 1493,110-64-1273,1 2 0,1 0 1,0 1-1,1 1 0,-15 17 1,30-32-265,-1 0 0,1 0 1,0 1-1,-1-1 0,1 0 1,0 0-1,-1 0 1,1 1-1,0-1 0,0 0 1,-1 1-1,1-1 0,0 0 1,0 0-1,0 1 0,-1-1 1,1 0-1,0 1 0,0-1 1,0 1-1,0-1 0,0 0 1,0 1-1,-1-1 1,1 0-1,0 1 0,0-1 1,0 0-1,0 1 0,0-1 1,1 1-1,-1-1 0,0 0 1,0 1-1,0-1 0,0 0 1,0 1-1,0-1 0,1 0 1,-1 1-1,0-1 1,0 0-1,0 1 0,1-1 1,-1 0-1,0 0 0,0 1 1,1-1-1,-1 0 0,0 0 1,1 1-1,-1-1 0,0 0 1,1 0-1,-1 0 0,0 0 1,1 0-1,-1 1 1,1-1-1,-1 0 0,0 0 1,1 0-1,0 0 0,27-4-4855,-1-6-1311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10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23 443 5029,'-8'10'3635,"-7"9"7966,25-27-6770,75-82-2177,-34 26-2532,70-111 0,-102 138-95,21-54 0,-38 84-11,-13 38 85,1 1 1,2 0 0,1 0-1,-5 55 1,6 46-1903,6-45-4614,0-85 6057,0 5-7629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19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8523 3395,'-2'3'10320,"2"1"-9499,7-1-684,0-1 0,0 0-1,0-1 1,0 1 0,0-1 0,1-1-1,-1 1 1,0-1 0,1-1-1,10-1 1,4 1 190,0 2-53,0-2 0,0-1-1,43-9 1,-36 6-168,0 1 1,0 2 0,56 3-1,-31 0 135,285-12 1003,-42-18-950,6 3-230,-276 24-57,-1-2-1,1-2 1,25-8 0,46-8-2,-46 13 12,0-3 0,-1-2 1,75-31-1,-102 33 4,0-1 0,-1-2 0,-1 0 0,40-35 0,34-25 2,257-160-23,-271 171 28,5-4-8,-56 47-15,-1-2 0,-1-1 1,-1-2-1,30-34 0,90-126 35,-70 84-31,9-21 1,14-16 1,-69 99 1,-3-2 0,44-82 0,31-100 32,-80 160 82,28-133-1,-17 57-29,125-542 65,-93 84-65,-59 447-20,14-136 35,13-58-93,-14-506 1,-33 2-19,17 774-10,3 0 0,32-137 0,-16 96 8,28-111-7,14-75-14,49-245 23,-91 462-44,5 1 1,3 1-1,4 2 0,3 1 1,94-140-1,-106 183 9,2 1 0,58-57 0,-68 75 23,1 2-1,0 0 1,1 2-1,1 0 1,0 1 0,36-14-1,-54 26-11,1-1-1,-1 2 1,0-1-1,1 0 1,-1 1 0,0 0-1,1 0 1,-1 0-1,1 1 1,-1-1-1,0 1 1,0 0 0,1 0-1,-1 1 1,0-1-1,0 1 1,0 0 0,0 0-1,0 0 1,-1 0-1,6 5 1,2 2-89,0 0 1,-1 1 0,0 0-1,-1 1 1,13 18-1,-13-15 88,-1 1 0,0-1-1,-2 2 1,1-1 0,-2 1-1,7 28 1,10 104-21,-9-46 18,17 99 58,6 274-1,-33-380-30,1-17 0,-3-1 0,-4 1 0,-16 101 0,-49 296 65,44-262 67,-7 126-27,20-77-38,-2 76-36,12-71 28,7 449 108,47 5-17,-38-596 10,78 472 110,48-101 40,-88-348-263,94 191-1,-66-189-24,111 157 1,-167-272-18,26 39 10,61 67 0,-68-92-6,33 37 52,92 80 0,-95-90 14,-57-57-42,0 0 0,2-1 1,28 22-1,156 110 117,-116-88 10,-58-40-103,1 0 0,2-2 1,50 24-1,-40-25 1,2-1-1,1-3 0,80 18 0,93 11 220,53 7 120,-36-11-315,-100-15-22,142 7-1,-91-21 96,10 1-71,263-16 0,119-24-24,-560 28-1111,-1 1 1,1 1-1,0 0 0,17 6 1,-16-4-5158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18484,'-1'40'1544,"-5"1"-1296,-1 2-152,0-2 408,7-2-928,-3-10 464,3-5-136,1-8-104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6:42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104 142 15803,'-10'16'1511,"-10"18"485,20-33-1858,-1 0-1,1 1 1,-1-1-1,1 0 1,-1 0-1,1 1 0,-1-1 1,1 0-1,0 1 1,0-1-1,0 0 1,0 1-1,0-1 1,0 0-1,0 1 0,0-1 1,1 0-1,-1 1 1,1-1-1,-1 0 1,1 2-1,1-1-68,-1-1-1,0 0 1,1 0 0,-1 0-1,1-1 1,-1 1 0,1 0-1,0 0 1,-1-1 0,1 1-1,0-1 1,-1 1 0,1-1-1,0 0 1,0 0 0,-1 0-1,1 0 1,0 0 0,0 0-1,-1 0 1,1-1 0,0 1-1,-1 0 1,1-1 0,2-1-1,5-1 171,1 0-1,-1-1 1,9-5-1,-5 2 105,0-1 0,-1-1 0,0 1 0,20-20-1,-28 23-262,1 1-1,-1-1 0,0 0 1,-1 0-1,1 0 1,-1 0-1,0-1 0,0 1 1,-1-1-1,0 0 0,0 0 1,0 0-1,-1 0 1,2-8-1,-3 12-72,0 0 1,0 0-1,0-1 1,0 1-1,0 0 1,0-1-1,-1 1 1,1 0-1,-1 0 1,1 0-1,-1-1 0,0 1 1,0 0-1,0 0 1,0 0-1,0 0 1,-1 0-1,1 1 1,-1-1-1,1 0 1,-1 0-1,1 1 1,-1-1-1,0 1 0,0 0 1,0 0-1,0-1 1,0 1-1,0 0 1,0 0-1,0 1 1,0-1-1,0 0 1,-1 1-1,1-1 1,0 1-1,0 0 0,-5 0 1,-1 0-14,0 0 1,0 1-1,1 0 1,-1 0 0,0 0-1,0 1 1,1 1-1,-1-1 1,1 1-1,-8 4 1,1 1-137,1 1 1,0 0 0,1 1-1,0 0 1,-19 22 0,26-27 58,0 1 1,0 0 0,1 0 0,0 1-1,0-1 1,0 1 0,1 0 0,0 0-1,1 0 1,-1 0 0,1 1 0,1-1-1,-1 1 1,1 7 0,4 3-312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20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1 234 12300,'0'0'8311,"10"-2"-7451,81-20 33,90-33 0,-55 15-837,-53 20-142,-35 11-493,-1-2 0,0-1 0,55-28-1,-91 40 570,-1 0-121,0 0 0,1 0 0,-1 0 0,1 0 0,-1 0 0,1 0 0,-1-1 0,1 1 0,-1 0 0,0 0 0,1-1 0,-1 1 0,0 0 0,1 0 0,-1-1 0,0 1 0,1 0 0,-1-1 0,0 1 0,1-1 0,-1 1 0,0 0 0,0-1 0,0 1 0,1-1 0,-1 1 0,0-1 0,0 1 0,0-1 0,0 1 0,0 0 0,0-1 0,0 1 0,0-1 0,0 1 0,0-1 0,0 1 0,0-1 0,0 1 0,-1-1 0,-8-7-4732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20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491 1 2466,'0'0'15733,"-6"0"-15456,0 2-186,1 0 0,-1 1 0,0-1 0,1 1 0,-1 0-1,1 0 1,0 1 0,0 0 0,0 0 0,1 0 0,-1 0 0,1 1 0,0-1-1,0 1 1,-3 6 0,-16 15 110,-120 114 913,-55 60 1530,166-154-2353,25-22-216,8-23-76,-1-1 1,0 1-1,0 0 1,0-1-1,1 1 1,-1-1-1,0 1 0,1-1 1,-1 1-1,0 0 1,1-1-1,-1 1 1,1-1-1,-1 0 1,1 1-1,-1-1 0,1 1 1,-1-1-1,1 0 1,0 1-1,-1-1 1,1 0-1,-1 0 0,1 1 1,0-1-1,-1 0 1,1 0-1,0 0 1,-1 0-1,1 0 0,0 0 1,0 0-1,32 0 14,0-1 0,1-1 0,-1-3 0,58-14 0,16-2-163,81-4-3277,-99 12-2019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22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1 129 3011,'0'0'4981,"2"-8"-2627,-1 2-1987,1 0 0,0 0-1,1 1 1,-1-1 0,1 0 0,0 1 0,0 0 0,1 0 0,0 0 0,-1 0 0,2 1 0,-1-1-1,0 1 1,1 0 0,0 0 0,0 1 0,0 0 0,1 0 0,-1 0 0,1 0 0,6-2-1,0 1 218,1 0 0,1 0-1,-1 2 1,0-1 0,1 2-1,-1 0 1,1 0 0,21 3-1,-34-2-572,0 0-1,1 0 1,-1 0 0,0 0-1,1 1 1,-1-1-1,0 0 1,0 1-1,1-1 1,-1 1-1,0 0 1,0-1-1,0 1 1,1 0 0,-1 0-1,0 0 1,0 0-1,0 0 1,-1 0-1,1 0 1,0 0-1,0 0 1,0 0-1,-1 0 1,1 0 0,-1 1-1,1-1 1,-1 0-1,1 0 1,-1 1-1,0-1 1,1 0-1,-1 1 1,0-1-1,0 1 1,0-1 0,0 0-1,0 1 1,-1-1-1,1 0 1,0 1-1,-1 0 1,0 4 20,-1-1 1,0 0-1,0 0 1,0 1-1,-1-2 1,1 1 0,-1 0-1,0 0 1,-4 4-1,-19 17 101,-35 27-1,43-40-29,1 1 0,1 1 0,1 0 0,0 1 0,0 0 0,2 2 0,-13 21-1,24-36-65,0 1 0,0-1 0,0 1 0,1-1 0,0 1 0,0 0 0,0 0 0,0-1 0,0 1 0,1 0 0,0 0 0,0 0 0,0 0 0,0 0 0,0 0 0,1 0 0,1 3 0,-1-4-28,1-1 1,-1 1-1,1-1 1,0 1 0,0-1-1,0 0 1,0 0-1,0 0 1,1 0-1,-1 0 1,1-1-1,-1 1 1,1-1-1,-1 1 1,1-1-1,0 0 1,0 0-1,0 0 1,-1 0-1,1-1 1,0 1-1,5-1 1,11 3 66,-1-1 0,1 0 0,0-2 0,0 0 1,0-1-1,0-1 0,0-1 0,-1-1 0,1 0 0,-1-2 0,0 0 0,0-1 0,17-9 1,-34 16-28,1-1 0,-1 0 0,0 1 0,0-1 0,1 0 1,-1 0-1,0 0 0,0 0 0,0 0 0,0 0 0,0 0 1,0 0-1,0 0 0,-1 0 0,1 0 0,0-1 0,0 1 0,-1 0 1,1-1-1,-1 1 0,0 0 0,1-3 0,-1 3 7,0-1 1,-1 1-1,1 0 0,-1 0 0,0-1 1,1 1-1,-1 0 0,0 0 0,1 0 1,-1 0-1,0 0 0,0 0 0,0 0 1,0 0-1,0 0 0,0 1 0,0-1 1,-1 0-1,0 0 0,-8-4 80,1 1 0,-1 0 0,0 0 1,-17-3-1,3 4-358,0 0 1,-36 2-1,58 1-1026,7-2-5669,7-8-214,5-5-4576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23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9 10314,'-18'-1'9495,"26"-2"-3741,33-1-3659,230 19-1131,-173-6-994,-56-1-300,-42-8 317,1 0 0,-1 0 0,1 1 0,-1-1 0,1 0 0,-1 0 0,1 1 0,-1-1 0,1 0 0,-1 0 0,0 1 0,1-1 0,-1 0 0,1 1 0,-1-1 0,0 1 0,1-1 0,-1 1 0,0-1 0,0 1 0,1-1 0,-1 0 0,0 1 0,0-1 0,0 2 0,0-1 6,0 0-1,-1-1 1,1 1-1,-1 0 1,0 0 0,1 0-1,-1 0 1,0-1-1,1 1 1,-1 0-1,0-1 1,0 1 0,0 0-1,0-1 1,1 1-1,-1-1 1,0 1-1,0-1 1,-1 1 0,-30 12 107,0-1 0,-55 13 0,55-17 213,1 1 0,0 2 1,-32 15-1,42-11-107,21-15-249,0 0 0,0 0 1,0 0-1,0 0 1,0 1-1,-1-1 0,1 0 1,0 0-1,0 0 1,0 1-1,0-1 1,0 0-1,0 0 0,0 0 1,0 1-1,0-1 1,0 0-1,0 0 0,0 1 1,0-1-1,0 0 1,0 0-1,0 0 0,0 1 1,0-1-1,0 0 1,0 0-1,0 0 1,0 1-1,0-1 0,1 0 1,-1 0-1,0 0 1,0 0-1,0 1 0,0-1 1,0 0-1,1 0 1,-1 0-1,0 0 0,0 0 1,0 1-1,0-1 1,1 0-1,-1 0 1,38 4-7446,-11-6-396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24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0 475 14189,'0'0'9668,"13"-3"-7746,-12 3-1860,10-3 173,-1 1-1,0-1 1,0 0-1,0-1 1,0 0-1,-1-1 1,1 0-1,13-10 1,40-40 4,-3-2 0,-2-3 0,-3-2 0,89-132 1,-145 209-382,-8 15-15,-3 3 184,0 0 0,2 1 1,2 0-1,1 0 0,2 1 1,1 0-1,1 62 0,7-57-835,4-22-1555,6-6-3952,1-11-5867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1:12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5818 2466,'0'1'212,"0"0"-1,1 0 0,-1 0 1,0 0-1,1 0 0,-1 0 1,1 0-1,-1 0 0,1 0 1,-1 0-1,1 0 0,0 0 0,0 0 1,-1 0-1,1 0 0,0-1 1,0 1-1,0 0 0,0-1 1,0 1-1,0 0 0,0-1 1,0 1-1,0-1 0,0 0 1,0 1-1,0-1 0,0 0 1,0 0-1,1 0 0,-1 0 1,0 1-1,0-2 0,0 1 0,0 0 1,2 0-1,58-7 1491,-32 3-994,59 2 167,107-16 1,-135 10-537,328-60 1142,-192-2-97,-142 48-1350,0 2-1,75-17 0,61-13 264,-30 6-55,48-10-178,-186 48-43,0-1 0,0 0 0,-1-2 0,0-1 0,-1-1 0,0 0-1,0-2 1,-1 0 0,-1-1 0,20-20 0,-27 20 14,-1 0-1,0 0 1,-1-1 0,10-25-1,24-37-20,-1 11-1,37-76 0,-37 64-7,-6 5 154,41-118 0,-30 82-53,-32 80-54,-2 0 0,-1-2 1,14-54-1,-17 53-45,1 1-1,2 0 0,1 1 0,1 0 1,2 1-1,29-40 0,-16 22 1,184-331 24,-189 323-3,21-74 0,-21 55-17,23-97-12,-34 134 1,0 3 5,-1-1 0,-2 0 0,-2-1 1,7-58-1,-6 12-6,4 0 0,25-89 0,-27 121 0,18-78-10,26-107-12,-26 140 25,-12 44-2,16-86 0,-18 64-4,44-130-1,-11 51 6,22-63-2,7-26 0,-75 232-1,11-48-11,2 1-1,3 1 0,2 0 0,47-88 0,18-18-19,-67 126 42,-1 0 0,15-51-1,-9 25-6,-19 50-14,1 1 0,1 0 0,0 0-1,0 1 1,1-1 0,0 1 0,0 1-1,1-1 1,0 2 0,1-1-1,0 1 1,0 0 0,0 1 0,21-11-1,8 0-50,0 2 0,74-19 0,-31 10 124,-67 19-263,1 1 0,-1 1 0,1 0 0,0 0-1,16 1 1,-31 10-7139,-5-7-283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12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1409,'0'0'-64,"4"0"-769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09:13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1 320,'28'20'833,"-22"-15"-352,-6 0-385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13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1186 195 2242,'1'-4'457,"0"0"-1,0 0 1,0 1-1,-1-1 1,1 0-1,-1 0 1,0 0-1,0 0 1,0 0-1,0 1 1,-1-1-1,0 0 1,0 0-1,0 0 1,0 1-1,0-1 1,-1 1-1,0-1 1,0 1 0,0-1-1,-4-4 1,-1 0-181,0 1 0,0 0 0,-1 0 0,0 1 0,0 0 0,-1 0 0,-12-6 0,3 4-125,-1 0 0,1 2-1,-2 0 1,1 0 0,0 2 0,-1 1 0,-22-2 0,-6 3-106,-87 6 0,89 3-45,1 1 0,0 3 0,1 1 0,0 3 0,1 1 0,1 2 0,-59 34 0,75-36-13,0 1 0,1 1 1,1 1-1,1 2 0,0 0 0,2 1 0,0 1 1,-25 38-1,34-43-15,0 1 1,2 1 0,0-1 0,1 2-1,1-1 1,1 1 0,0 0 0,2 1-1,1 0 1,0 0 0,2 0-1,0 33 1,2-46 14,1-1 0,0 0 0,0 0-1,1 0 1,0 0 0,0 0 0,1 0 0,0 0 0,1-1-1,-1 1 1,2-1 0,-1 0 0,1-1 0,0 1 0,8 9-1,-3-8 10,-1 0-1,1-1 1,0 0-1,1 0 0,0-1 1,0-1-1,0 1 1,0-2-1,19 6 1,1-3 26,0-2 0,1 0 0,-1-2 0,1-1 0,0-2 0,0-1 0,39-7 0,-21-1 137,1-3 0,-1-2 1,65-28-1,137-76 736,-197 89-731,-2-2 0,54-41 0,-91 60-121,0-1 1,-1 0 0,-1-1-1,0-1 1,-1 0 0,0-1-1,-1-1 1,-1 0-1,-1 0 1,11-25 0,-19 37-14,0 1 0,0 0 1,-1-1-1,0 1 0,0-1 1,0 1-1,0-1 1,-1 0-1,1 1 0,-1-1 1,-1 0-1,1 1 0,-1-1 1,1 1-1,-1-1 0,-1 1 1,1-1-1,-1 1 0,-3-7 1,2 6-48,-2 0 1,1 0 0,0 0 0,-1 0-1,0 1 1,0 0 0,0 0-1,-1 1 1,0-1 0,1 1 0,-1 1-1,0-1 1,-10-2 0,-12-4-529,-1 1-1,-1 1 1,-43-3 0,-36 2-4647,66 6-1843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15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1082 135 7079,'-79'-32'3326,"-159"-42"0,194 65-3179,0 1-1,-1 2 1,1 2 0,-1 2-1,-63 5 1,88 1-119,0 0-1,0 1 1,0 0-1,1 2 1,0 1-1,0 0 1,1 1 0,0 1-1,0 1 1,1 0-1,1 2 1,0 0-1,1 0 1,0 1-1,1 1 1,0 1-1,-13 20 1,13-17-84,1 1 0,1 0-1,1 1 1,0 0 0,2 1 0,1 0 0,0 0-1,2 1 1,0 0 0,2 0 0,0 1 0,2-1 0,0 1-1,4 41 1,-1-55 26,1 0 0,1 0 0,-1 0 0,1 0-1,1 0 1,0-1 0,1 0 0,-1 0 0,2 0 0,-1 0-1,1-1 1,0 0 0,1 0 0,0 0 0,1-1 0,-1 0-1,1 0 1,0-1 0,1 0 0,0-1 0,0 0 0,0 0 0,0-1-1,1 0 1,10 3 0,1-1 21,0-1 0,0-1 0,0-1 0,0 0 0,0-2 0,1-1 0,-1 0 0,0-1 1,1-2-1,-1 0 0,26-8 0,12-6 250,-1-3-1,-1-3 1,100-55 0,-130 62 7,-2 0 0,0-2 0,-1 0 0,0-2 0,-2-1 0,0-1 0,-2 0 0,0-2 0,27-43 0,-40 53-146,-1 0 1,0 0-1,-1 0 0,0-1 1,-1 1-1,-1-1 0,0 0 0,-2 0 1,1 0-1,-2-1 0,-1-20 1,1 31-126,-1-1-1,0 1 1,0 0 0,0 0 0,0 0 0,-1 0 0,0 1 0,0-1-1,0 0 1,-1 1 0,0-1 0,1 1 0,-1 0 0,-1 0 0,-4-5-1,0 2-90,0 1 0,0-1-1,0 2 1,-1-1 0,0 1-1,0 0 1,-13-4 0,-9-1-458,0 1 0,0 2 1,-62-7-1,48 9-2273,3 1-2440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7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1 187 12459,'286'-9'1289,"65"3"-1231,1 20-12,87 2-22,1188-48-20,-113-1 78,708-32 192,-1991 52-289,1116-45 228,-1157 62-1,329 50 0,-491-46-278,-20 1-43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43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847 145 8360,'0'-5'217,"1"0"0,-1-1 0,0 1 0,-1 0 0,1 0 0,-1 0 0,0-1 0,0 1 0,-1 0 0,1 0 0,-1 0 0,0 1 0,-1-1 0,1 0 0,-1 1 0,0 0 0,0-1 0,0 1 0,-1 0 0,1 1-1,-1-1 1,0 1 0,0-1 0,-1 1 0,1 0 0,0 1 0,-1-1 0,0 1 0,1 0 0,-8-2 0,-1 0-138,0 1-1,1 0 0,-1 1 0,0 0 1,0 2-1,0-1 0,0 1 0,-1 1 1,1 1-1,1 0 0,-1 0 0,0 1 1,-21 8-1,6 0-15,0 1-1,1 2 1,0 0 0,-45 34 0,40-24-38,1 2 0,2 1 0,0 2 0,2 0 0,1 2 0,2 1 0,0 1 0,3 1 0,1 1 0,1 1 0,2 0 0,2 1 0,1 1 0,2 1 0,1-1 0,3 2 0,1-1 0,-4 77 0,11-105-32,0 0 0,1 1 1,0-1-1,1 0 0,0 0 0,1-1 1,0 1-1,6 12 0,-7-18-2,1 0 1,0 0-1,1 0 0,-1 0 0,1 0 0,0-1 1,0 0-1,0 0 0,0 0 0,1 0 0,0-1 1,0 0-1,0 0 0,0 0 0,0-1 0,1 1 1,7 1-1,6 1 99,0-1 0,1-1 0,0 0 0,-1-2 1,1-1-1,0 0 0,0-1 0,-1-1 0,1-1 0,-1-1 1,1 0-1,-1-2 0,27-11 0,-10 2 284,1-3 0,-2 0 1,0-3-1,-2-1 0,53-44 0,-56 40-56,-1-2 1,-1-1-1,-2-1 0,-1-1 0,34-57 1,-50 72-310,0 0 0,-1-1 1,0 0-1,-2 0 0,0 0 1,-1-1-1,0 0 1,-2 0-1,0-1 0,-1 1 1,-1 0-1,-1-1 0,0 1 1,-5-27-1,2 33-46,-1 1 1,0-1-1,-1 1 0,0-1 0,-1 2 0,0-1 1,-1 0-1,0 1 0,-1 1 0,0-1 0,-18-16 1,18 19-171,0 0 1,0 0-1,-1 1 1,0 0 0,0 0-1,-1 1 1,1 0-1,-1 1 1,0 0 0,0 1-1,-1 0 1,1 0-1,-21-1 1,31 3 92,-1 1 0,1 0 0,-1 0-1,0 0 1,1 0 0,-1 0 0,1 0 0,-1 0 0,0 0 0,1 0-1,-1 0 1,1 0 0,-1 0 0,0 1 0,1-1 0,-1 0 0,1 0-1,-1 1 1,1-1 0,-1 0 0,1 1 0,-1-1 0,1 1 0,-1-1-1,1 0 1,-1 1 0,1-1 0,0 1 0,-1-1 0,1 1 0,0-1 0,-1 1-1,1-1 1,0 1 0,0 0 0,-1-1 0,1 1 0,0-1 0,0 1-1,0 0 1,0-1 0,0 1 0,0 0 0,0-1 0,0 1 0,0-1-1,0 1 1,0 0 0,1-1 0,-1 1 0,0-1 0,0 1 0,0-1-1,1 1 1,-1 0 0,0-1 0,1 1 0,-1-1 0,1 1 0,-1-1-1,0 0 1,2 1 0,18 15-4594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44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980 169 10922,'3'-9'1015,"1"-3"-459,-1 0 1,0 0 0,-1 0-1,1-22 1,-2 32-482,-1-1 0,0 0-1,0 0 1,0 1 0,-1-1 0,1 0 0,-1 0 0,1 1-1,-1-1 1,0 0 0,0 1 0,0-1 0,0 1 0,-1-1 0,1 1-1,-1 0 1,1 0 0,-1-1 0,0 1 0,0 0 0,0 1-1,0-1 1,0 0 0,0 0 0,0 1 0,-1-1 0,1 1-1,-1 0 1,1 0 0,-1 0 0,-3-1 0,-14-1-67,0 0 1,0 1-1,-1 2 1,1 0-1,0 1 1,-1 1-1,1 0 1,0 2-1,0 1 1,0 0-1,1 1 1,-31 15-1,-3 4 26,1 3 0,1 1 0,-51 40-1,58-37-25,2 2-1,1 2 1,1 2-1,3 1 1,-49 64-1,73-84-41,-1 0-1,2 1 1,1 1-1,1 0 1,0 0-1,1 1 1,2 0-1,0 1 1,2 0-1,0-1 1,1 2-1,2-1 1,0 0-1,2 1 1,2 27-1,0-41 28,0 0 1,0 1-1,1-1 0,1 0 0,0 0 0,0-1 0,1 1 0,0-1 0,1 0 1,0 0-1,0-1 0,1 0 0,0 0 0,0 0 0,1-1 0,0 0 0,0 0 1,1-1-1,0 0 0,0-1 0,0 0 0,1 0 0,13 4 0,9 2 69,0-1-1,1-2 0,1-1 1,-1-1-1,69 1 0,-55-6 242,0-1 0,-1-3-1,0-2 1,1-2 0,-2-2 0,1-1-1,-1-3 1,84-36 0,-102 36-83,-1-2 0,0 0-1,-1-2 1,0 0 0,-2-2 0,0-1-1,-1 0 1,-1-2 0,-1 0 0,-1-2 0,-1 0-1,-1-1 1,-1 0 0,24-55 0,-33 64-265,-1-1 0,-1 0 0,0 0 0,-1 0 0,-1 0 0,-1 0 1,0-1-1,-1 1 0,-1-1 0,-4-28 0,1 26-222,-2 0 0,-1 0-1,0 1 1,-1 0 0,-1 0 0,-1 1 0,-1 0-1,-20-29 1,6 13-802,-46-51 0,22 42-5334,40 38 402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0:56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36 7751,'2'-2'3625,"23"-8"-3000,43 3 675,134 6 0,-93 3-1124,351 1-83,578-11 791,-698 0-852,-559 18-123,204-10 8,-943 13-1559,5 76 3522,692-39-951,334-52-975,-19 2 118,237-21 69,443-24-47,-443 35-39,714-47 45,-972 54-94,-13 1 2,-1 0-1,1-1 1,35-11 0,-52 11 115,-14 0-107,-20 1-43,-919 39-805,854-30-1437,8-4-2269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1:32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4 103 6694,'-3'2'225,"2"-1"517,30-1 2509,-29 0-3247,64 1 959,-1-2 1,1-4-1,-1-1 0,69-18 0,-61 8-623,1 3 0,130-7-1,150 19-411,-171 3 145,592 30-52,875 2-51,-923-33 39,1970-55 120,-1807 24 761,-810 27-752,-47 1-201,-26 2-137,-11 0-166,-30 0-5901,22 0 571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1:45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7079,'0'0'1361,"-9"1"-1073,-50-1 1250,58 0-1261,24 0-149,7 2 78,-1 2-1,0 0 1,0 2-1,31 10 0,57 11 204,205 16 905,466 2-1,443-29-929,-266-17-85,30 1-203,-511 16-63,341 4 260,-663-20-243,1860-19 583,-1021 6-522,160-6 72,-1078 16-164,474-11 709,-554 17-4689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03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4799 579 7015,'-177'-77'2337,"28"11"-1731,-176-53 1,-16 30-145,-5 14 1,-691-57 0,419 125-490,516 15 68,2 5-1,-1 4 1,2 4-1,1 4 1,-170 69-1,138-36 20,3 5-1,3 6 0,-181 133 0,259-169 0,2 3-1,2 1 0,-54 60 0,82-81-17,2 1-1,-1-1 1,2 2-1,0 0 0,1 0 1,1 1-1,1 0 1,0 0-1,2 1 0,0 0 1,1 1-1,-3 32 0,7-33-18,0 1 0,1 0-1,1-1 1,2 1-1,0-1 1,0 1 0,2-1-1,1 0 1,0 0-1,2-1 1,0 0 0,1 0-1,1-1 1,0 0-1,2-1 1,0 0 0,1-1-1,0 0 1,2-1-1,-1-1 1,28 20 0,3-1-22,3-2 1,0-3-1,2-2 1,1-2-1,57 19 1,275 68 28,-186-68-143,265 22 0,206-20-384,543-14-337,-861-41 689,504-78 0,-753 70 569,-2-4 1,0-5-1,169-70 0,-212 72-235,-1-3 0,-1-2 0,-1-3 0,-2-2 1,-2-2-1,-1-2 0,65-70 0,-97 92-167,-2-2 0,1 0 1,-2 0-1,-1-1 0,0-1 0,-2 0 1,15-40-1,-21 49-17,0-1 0,-2 0 0,1 0 0,-1 0 0,-1 0 0,0 0 0,-1 0 0,-1 0 0,0 0 0,-1 0 1,0 0-1,0 0 0,-2 0 0,0 0 0,-7-16 0,-4 2 16,-1 0-1,-2 1 1,0 1 0,-2 0 0,-1 2 0,0 0 0,-2 2 0,0 0-1,-2 2 1,-42-27 0,-12-1-50,-2 4 0,-112-43 0,-47-9-190,-5 10 0,-2 11 0,-4 11 0,-404-49 0,577 104-296,-214-26-4974,179 15-670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45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548 63 8712,'0'0'5846,"-8"7"-5483,2-3-314,0 2-1,1-1 1,-1 1 0,1 0 0,1 0 0,-1 0-1,1 0 1,0 1 0,1 0 0,-1 0 0,1 0-1,1 0 1,-3 9 0,-243 933 714,60-119-282,170-746-416,11-52-40,1 1 0,1 0 0,-1 35 0,7-67-11,-1 0 0,1 1-1,-1-1 1,1 0 0,-1 0-1,1-1 1,0 1-1,0 0 1,-1 0 0,1 0-1,0 0 1,0 0-1,0-1 1,0 1 0,0 0-1,0-1 1,0 1-1,0-1 1,0 1 0,0-1-1,0 0 1,1 1 0,35 10 113,-23-6-92,53 21-96,1-3 0,1-2 0,1-4 0,128 16 0,-105-27 88,89 5 0,203 40-1,-348-44-31,341 64 8,4-31-91,203-34 211,34 3 101,448 1 304,-712-11-437,334-34-19,-189 2-27,610 11 1108,-1101 20-1132,-1-1-1,1 0 1,-1 0-1,0-1 0,0 0 1,0-1-1,-1 1 1,0-1-1,1-1 0,10-11 1,-2 5-16,49-39 21,-2-3 1,59-65-1,-95 88-7,-1 0 1,-2-2-1,-1 0 0,-2-2 0,-1-1 0,19-48 0,121-450 115,-79 234-49,65-162 27,-104 337-85,-31 94-32,-7 22-13,-1 0 1,0 0-1,0 0 1,-1 0-1,0 0 1,1-17-1,-48 29-62,-19-6-266,-1-4-1,-112-25 1,28 3-14,-147-20 54,-900-116 233,-828 86 150,-1 100-67,1946-20-6,-1538 71 631,1610-72-714,-27 4 262,33-4-232,0 0 0,0 0 0,0 0 0,0 1 0,0-1 0,0 0 0,0 1 0,0-1-1,0 0 1,0 1 0,0-1 0,0 1 0,0-1 0,0 1 0,0 0 0,1-1 0,-1 1 0,0 0 0,0 0 0,1 0-1,-1 0 1,0 1 0,4 3-3036,18-1-1795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52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48 12812,'0'0'8477,"-1"-8"-7265,-8-24-406,8 32-789,1-1-1,0 1 1,-1-1 0,1 1 0,-1-1-1,1 1 1,-1-1 0,1 1-1,-1-1 1,1 1 0,-1-1 0,0 1-1,1 0 1,-1-1 0,1 1-1,-1 0 1,0 0 0,1 0 0,-1-1-1,0 1 1,0 0 0,-1 0-4,1 1 1,-1-1-1,1 0 1,-1 1 0,1-1-1,-1 1 1,1 0-1,0-1 1,-1 1 0,1 0-1,0 0 1,0 0-1,-1 0 1,-1 2 0,1-1-17,-1 0 1,0 1 0,1 0 0,0-1-1,-1 1 1,1 0 0,0 0 0,0 0 0,1 0-1,-1 1 1,1-1 0,0 0 0,0 1 0,0-1-1,0 1 1,0-1 0,1 1 0,-1-1-1,1 1 1,0 6 0,1-5-20,1-1-1,-1 1 1,0-1-1,1 0 1,0 1-1,0-1 1,0 0-1,1 0 1,-1 0 0,1-1-1,0 1 1,0-1-1,0 1 1,1-1-1,5 5 1,-2-3 21,0 0-1,-1 1 1,0 0 0,0 1 0,0-1 0,-1 1-1,0 0 1,5 9 0,-9-14 7,0 1 1,0-1-1,0 1 1,-1-1-1,1 1 0,-1-1 1,1 1-1,-1 0 0,0-1 1,0 1-1,0 0 1,0-1-1,0 1 0,-1 0 1,1-1-1,-1 1 0,0-1 1,0 1-1,0-1 1,0 1-1,0-1 0,-1 1 1,1-1-1,0 0 0,-1 0 1,0 0-1,0 0 1,1 0-1,-1 0 0,-3 1 1,-2 4 161,-1-2 1,0 1 0,0-1-1,-1-1 1,1 1 0,-1-1-1,0-1 1,0 0-1,-1 0 1,1 0 0,0-2-1,-1 1 1,0-1 0,1 0-1,-1-1 1,-11-1-1,20 1-262,0 0 0,0 0 0,0 0-1,0-1 1,1 1 0,-1 0 0,0 0-1,0-1 1,0 1 0,0-1 0,1 1-1,-1-1 1,0 1 0,0-1 0,1 1 0,-1-1-1,0 0 1,1 1 0,-1-1 0,1 0-1,-1 1 1,1-1 0,-1 0 0,1 0-1,0 0 1,-1 1 0,1-1 0,0 0-1,-1 0 1,1 0 0,0 0 0,0 0-1,0-1 1,0 0-479,0 0 0,0 0 0,0 1 0,1-1 0,-1 0 0,0 0 0,1 0 0,0 1 0,-1-1 0,1 0 0,0 0 0,0 1 0,0-1 0,0 1 0,0-1 0,2-1 0,15-13-8524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52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89 12332,'0'0'7863,"10"-2"-7729,-7 2-45,67-20-120,-67 18 80,1 1-1,0-1 1,-1 0-1,1 0 1,-1-1-1,0 1 1,6-6-1,-8 7 13,0 0 0,-1 0 0,1 0 0,0 0 0,0 0 0,-1 0 0,1 0 0,-1-1 0,1 1 0,-1 0 0,1 0 0,-1-1 0,0 1 0,0 0 1,0-1-1,0 1 0,0 0 0,0-1 0,0 1 0,0 0 0,0 0 0,0-1 0,-1-2 0,-1 3-17,1 0 0,0 0 0,-1 0 0,1 0 0,-1 0 0,1 0 0,-1 0 0,1 0 0,-1 1 0,1-1 0,-1 0 0,0 1 0,1 0 0,-1-1 0,0 1 0,0 0 0,1 0 0,-1 0 0,0 0 0,0 0 0,1 0 0,-1 0 0,-2 1 0,-41 9 149,38-7-126,1 1 0,0-1 0,0 1 1,0 1-1,0-1 0,1 1 0,-1 0 0,1 0 0,1 1 1,-1 0-1,1-1 0,0 1 0,0 1 0,1-1 1,-1 0-1,2 1 0,-1 0 0,1 0 0,0 0 0,0 0 1,1 0-1,-1 0 0,1 15 0,2-20-68,-1 0-1,1 1 1,0-1 0,0 0-1,0 0 1,1 0 0,-1 1-1,0-1 1,1-1 0,-1 1-1,1 0 1,0 0 0,-1 0-1,1-1 1,0 1 0,0-1-1,0 0 1,0 1 0,1-1-1,-1 0 1,0 0 0,0 0-1,1-1 1,-1 1-1,0-1 1,1 1 0,-1-1-1,5 1 1,11 1-763,0-1 0,32-2 0,-38 0-161,-4 1-56,-1 0 1,0-1-1,1-1 1,-1 1-1,0-1 1,0 0-1,0-1 1,11-5-1,16-11-6754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53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11915,'0'0'6187,"-3"10"-5108,-43 278 3656,46-286-4724,-2 3 59,1 1-1,0-1 1,1 1-1,-1-1 1,1 1-1,0 0 0,2 9 1,-2-14-57,0-1 0,1 1 0,-1 0 1,1 0-1,-1 0 0,1 0 0,-1-1 1,1 1-1,-1 0 0,1 0 0,-1-1 0,1 1 1,0 0-1,0-1 0,-1 1 0,1-1 0,0 1 1,0-1-1,0 1 0,0-1 0,2 1 6,-1-1-1,1 1 1,-1-1 0,1 0-1,-1 0 1,0 0 0,1 0-1,-1 0 1,1-1-1,-1 1 1,3-1 0,8-4 30,0 0 0,0-1 0,0 0 0,-1-1 0,0-1 0,-1 0 0,19-15 0,-17 11-55,1 2 0,0 0 0,1 1 0,19-9 1,-34 17-4,1 1 1,-1 0-1,1-1 0,-1 1 1,1 0-1,0-1 1,-1 1-1,1 0 1,-1 0-1,1 0 1,0-1-1,-1 1 0,1 0 1,0 0-1,-1 0 1,1 0-1,0 0 1,-1 0-1,1 0 1,0 1-1,-1-1 0,1 0 1,0 0-1,-1 0 1,1 1-1,-1-1 1,1 0-1,0 1 1,-1-1-1,1 0 0,-1 1 1,1-1-1,-1 1 1,1-1-1,-1 1 1,1 1-1,-1 0 0,1-1 1,-1 1-1,0 0 0,0 0 1,0 0-1,0-1 0,0 1 1,0 0-1,-1 0 1,1-1-1,-2 4 0,-21 49 205,22-52-184,-1 1 100,-1 0 0,1 0 0,0 1 0,0-1 0,0 1 0,1 0 0,-1-1 0,1 1 0,0 0 0,0 0 0,1 0 0,-2 7 1,5-10-85,0 0 0,-1 0 0,1-1 1,0 1-1,0 0 0,-1-1 1,1 0-1,0 0 0,0 0 0,0 0 1,-1 0-1,5-1 0,1 1 5,22 1-29,37-1-1577,-64 0 1000,1-1 1,0 1-1,-1-1 1,1 0 0,-1 0-1,1-1 1,-1 1-1,6-4 1,-9 5 290,1-1 0,-1 1 0,1-1 0,-1 1 1,1-1-1,-1 1 0,1-1 0,-1 1 0,1-1 0,-1 0 1,0 1-1,1-1 0,-1 0 0,0 0 0,0 1 0,1-1 1,-1 0-1,0 1 0,0-1 0,0 0 0,0 0 0,0 1 1,0-1-1,0-1 0,0 2 121,0-12-5183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7:33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7 345 14651,'-5'-7'1203,"4"6"-1131,6 1 259,146 9-823,202-13 0,-306 3 402,611-34-920,5 0 1023,1469-67 564,-1354 54-479,295-19 44,-1022 63-168,702-29-223,-715 33 104,-38 0 141,1 0 0,0 0 0,0 0 0,-1-1 0,1 1 0,0 0 0,-1 0 0,1 0 0,0 0-1,-1-1 1,1 1 0,0 0 0,-1-1 0,1 1 0,-1 0 0,1-1 0,-1 1 0,1-1 0,-1 1 0,2-2 0,-3-7-123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53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9737,'0'0'14926,"50"-36"-14894,-20 36-64,6 5-64,5 2-1762,0 0-1985,4-2-2083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54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97 14350,'0'0'8141,"10"1"-7682,8 1-276,0-1 1,0 0 0,31-4 0,-43 2-172,0 0 1,-1 0 0,1 0-1,-1 0 1,0-1 0,1 0-1,-1 0 1,0 0-1,0-1 1,0 0 0,-1 0-1,1 0 1,-1-1 0,1 1-1,-1-1 1,0 0-1,0 0 1,-1 0 0,4-6-1,-6 10-9,-1-1-1,1 0 1,-1 0-1,1 0 1,-1 1 0,0-1-1,1 0 1,-1 0-1,0 0 1,0 0-1,1 0 1,-1 0-1,0 1 1,0-1 0,0 0-1,0 0 1,0 0-1,0 0 1,0 0-1,-1 0 1,1 0-1,0 0 1,0 0-1,-1 0 1,1 1 0,0-1-1,-1 0 1,1 0-1,-2-1 1,1 1 6,-1 0 1,0-1 0,0 1 0,0 0-1,1 0 1,-1 0 0,0 1 0,0-1-1,0 0 1,0 1 0,-1-1-1,-2 1 1,-3-1 15,0 0-1,0 1 0,0 0 1,-1 1-1,1-1 1,-9 3-1,10 0 29,0 0-1,1 0 1,-1 0-1,0 1 1,1 0-1,0 0 1,0 0 0,0 1-1,1 0 1,-1 0-1,1 1 1,-6 9-1,8-12-18,0 1 0,0 1 1,1-1-1,-1 0 0,1 1 0,0-1 0,1 1 0,-1-1 0,1 1 0,0 0 0,0 0 0,0-1 0,1 1 0,0 0 0,0 0 0,0 0 0,0 0 0,1 0 1,0-1-1,1 7 0,0-7-27,1 0 1,-1 0 0,1 0-1,0-1 1,-1 1 0,2-1-1,-1 1 1,0-1 0,1 0-1,-1 0 1,1-1 0,0 1-1,0-1 1,0 0 0,0 0 0,8 2-1,72 21-179,-82-24 155,12 1-1439,0 1 0,1-2 0,18 0 0,6-1-6039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54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46 431 4901,'0'0'3555,"-6"9"-1457,-4 1-1387,6-7-376,1 1 0,-1 0 0,1 0 0,0 0-1,0 1 1,0-1 0,-3 9 0,10-15 4720,9-9-3397,16-18-401,22-29 580,31-33-894,-5-5 0,65-104 0,-143 239-1408,-10 0 522,6-25-32,1 1 1,0-1-1,1 1 0,0 0 0,0 16 1,3-30-28,0 0 0,0-1 1,0 1-1,0 0 1,0 0-1,1-1 1,-1 1-1,0 0 1,0-1-1,0 1 1,1 0-1,-1 0 1,0-1-1,1 1 1,-1 0-1,0-1 0,1 1 1,-1-1-1,1 1 1,-1 0-1,1-1 1,-1 1-1,1-1 1,0 0-1,-1 1 1,1-1-1,0 1 1,-1-1-1,2 1 0,24-3 93,-20 0 3,0 0-1,0 0 1,0-1-1,0 0 1,-1 0-1,11-8 1,2-7 84,0-1-1,-1-1 1,-1-1 0,-1 0-1,-1-1 1,16-33 0,-33 82-974,-9 24 812,9-42-78,0 0 0,1 0-1,0 0 1,1 0-1,0 0 1,0 16 0,1-22-85,1-1 0,-1 0 1,0 1-1,1-1 0,-1 0 1,1 0-1,0 0 0,-1 1 1,1-1-1,0 0 0,0 0 1,1 0-1,-1 0 0,0 0 1,1-1-1,-1 1 0,1 0 1,-1-1-1,1 1 0,0-1 1,0 1-1,0-1 0,-1 0 1,2 0-1,-1 0 0,0 0 0,0 0 1,0 0-1,0-1 0,0 1 1,3 0-1,5 0-1469,-1 0-1,1-1 1,-1 0-1,15-1 1,12-6-5388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55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7079,'0'0'18641,"73"8"-17744,-43-12-705,4 1-160,-2 3 0,-3 0-352,-1 0-1089,-5 0-1218,-8 0-2273,-6 0-1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55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7015,'0'0'17232,"78"39"-15631,-33-39-736,2 0-608,-2 0-193,0 0-96,-4 0-1538,-6-2-2562,-9-7-4420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2:57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87 7175,'8'-7'1564,"-4"4"-710,0-1 0,0 1 0,-1-1 0,1 0 0,-1 0 1,0 0-1,0 0 0,0 0 0,-1-1 0,1 1 0,-1-1 1,0 0-1,2-8 0,-6 13-741,0-1-1,0 1 1,-1-1-1,1 1 1,0 0-1,-1 0 1,1 0 0,0 0-1,0 0 1,-5 2-1,-1 0-78,0 1-1,0 1 1,0-1-1,0 1 0,1 1 1,-1 0-1,1 0 0,0 0 1,1 1-1,-1-1 1,1 2-1,-5 6 0,1-1 17,0 0-1,1 1 1,0 0 0,2 1-1,-13 26 1,18-34-48,0 0 0,0 0 0,0 0 1,1 0-1,0 1 0,0-1 0,0 0 1,1 1-1,0-1 0,0 0 0,2 12 0,-1-15 34,0-1 0,0 1 0,0-1-1,1 1 1,-1-1 0,1 0-1,-1 0 1,1 1 0,0-1 0,0 0-1,0 0 1,0 0 0,0-1-1,0 1 1,0-1 0,1 1 0,-1-1-1,1 1 1,-1-1 0,1 0-1,-1 0 1,1-1 0,0 1 0,0 0-1,-1-1 1,1 0 0,0 1-1,3-2 1,9 2 335,-1-1 0,0-1-1,0-1 1,0 0 0,0 0-1,0-1 1,-1-1 0,1-1 0,-1 0-1,20-11 1,-24 12-217,-1 0 0,0-1 1,-1 0-1,1-1 0,-1 0 1,0 0-1,-1-1 0,1 1 0,-1-2 1,0 1-1,-1 0 0,0-1 0,0 0 1,-1 0-1,0-1 0,0 1 0,3-13 1,-5 16-143,-1-1 0,-1 1 1,1 0-1,0-1 0,-1 1 1,0 0-1,-1-1 0,1 1 1,-1-1-1,0 1 0,0 0 1,-1 0-1,1-1 0,-1 1 1,0 0-1,-1 1 0,-2-6 1,2 6-142,0 1 0,0-1 0,0 1 0,0 0 1,-1 0-1,0 0 0,1 1 0,-1-1 1,0 1-1,0 0 0,0 0 0,0 0 0,-1 1 1,1-1-1,0 1 0,-1 0 0,1 0 1,-1 1-1,1-1 0,-9 1 0,12 0 10,0 0 0,0 0 1,1 0-1,-1 0 0,0 0 0,0 0 0,0 0 0,1 1 0,-1-1 0,0 0 0,1 1 0,-1-1 0,0 0 1,0 1-1,1-1 0,-1 0 0,1 1 0,-1-1 0,0 1 0,1 0 0,-1-1 0,1 1 0,-1-1 0,1 1 0,0 0 1,-1-1-1,1 1 0,0 0 0,-1 1 0,-1 23-6418,2-19 3872,0 8-4595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3:12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70 20756,'0'0'1377,"0"-69"-1409,0 108-3876,-5-21 1954,5-12-1217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3:18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9833,'0'0'13223,"-4"10"-12715,-4 8-223,0 0 0,2 0 1,0 1-1,1 0 0,1 1 0,1-1 1,1 1-1,0 28 0,2-47-280,0-1 0,1 1-1,-1-1 1,0 1-1,0-1 1,1 1 0,-1-1-1,1 1 1,-1-1 0,1 1-1,-1-1 1,1 0-1,-1 1 1,1-1 0,-1 0-1,1 0 1,-1 1 0,1-1-1,-1 0 1,1 0-1,-1 0 1,1 1 0,0-1-1,-1 0 1,1 0 0,-1 0-1,1 0 1,0 0-1,-1 0 1,1 0 0,-1-1-1,1 1 1,0 0-1,-1 0 1,1 0 0,-1-1-1,1 1 1,-1 0 0,1 0-1,-1-1 1,1 1-1,-1 0 1,1-1 0,0 0-1,24-15 183,-17 5-102,0 1-1,-1-1 0,11-24 1,12-17 15,-27 72-207,-3-12 115,0-1-1,1 0 1,0 1 0,1-1-1,0 0 1,4 13 0,-5-19-7,0 0 0,1 0 1,-1-1-1,0 1 0,0 0 1,0-1-1,0 1 0,0-1 1,1 1-1,-1-1 1,0 1-1,0-1 0,1 0 1,-1 0-1,0 0 0,1 0 1,-1 0-1,0 0 0,1 0 1,-1 0-1,0 0 0,0-1 1,1 1-1,1-1 0,34-18 24,-4 2-24,-31 17-1,-1 0 1,1-1-1,-1 1 1,1 0 0,-1 0-1,0 1 1,1-1 0,-1 0-1,1 0 1,-1 1-1,1-1 1,-1 1 0,0-1-1,1 1 1,-1 0 0,0-1-1,1 1 1,-1 0 0,0 0-1,0 0 1,0 0-1,0 0 1,0 0 0,0 0-1,0 0 1,0 1 0,0-1-1,-1 0 1,1 0-1,0 1 1,-1-1 0,1 3-1,0-2 3,0-1-1,-1 1 0,1-1 0,0 1 1,0-1-1,0 1 0,0-1 1,0 1-1,0-1 0,0 0 0,0 1 1,1-1-1,-1 0 0,0 0 1,1 0-1,-1 0 0,1 0 0,-1-1 1,1 1-1,-1 0 0,1-1 0,0 1 1,-1-1-1,1 1 0,3-1 1,-3 0 22,0 0-1,0 0 1,0-1 0,0 1 0,0 0 0,0-1 0,0 0 0,0 1 0,0-1 0,-1 0 0,1 0 0,0 0 0,0 0 0,-1 0 0,1-1 0,0 1-1,-1-1 1,3-2 0,-2 2-35,-1 0-1,1 1 1,0-1-1,0 1 1,0-1-1,0 1 0,0 0 1,0-1-1,0 1 1,0 0-1,4-1 1,0 17-9908,-5-10 6420,4 2-1707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3:19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79 182 3651,'0'0'11419,"2"-9"-7991,0 1-2540,-1 5-630,0 0 0,0 0 1,0 0-1,-1 0 0,1 0 1,-1 0-1,0 0 0,0 0 0,0 0 1,0 0-1,-1-6 0,-1 8-174,1 1-1,0 0 0,0 0 1,0 0-1,0 0 1,0 0-1,0 0 0,-1 1 1,1-1-1,0 0 0,0 0 1,0 1-1,0-1 1,0 1-1,0-1 0,0 1 1,0-1-1,0 1 1,0 0-1,-1 1 0,-5 4-70,1 1-1,1 0 0,-1 1 1,1-1-1,0 1 0,1 0 1,0 0-1,0 0 0,1 1 1,0 0-1,0-1 0,1 1 1,0 0-1,1 0 0,-1 13 1,2-22-12,1 1 0,-1 0 0,0-1 0,1 1 0,-1 0 1,1-1-1,-1 1 0,1-1 0,-1 1 0,1-1 0,0 1 0,-1-1 0,1 1 1,0-1-1,-1 0 0,1 1 0,0-1 0,-1 0 0,1 0 0,0 1 1,0-1-1,-1 0 0,1 0 0,0 0 0,0 0 0,-1 0 0,1 0 0,0 0 1,0 0-1,-1 0 0,1-1 0,0 1 0,0 0 0,-1 0 0,1 0 0,0-1 1,-1 1-1,2-1 0,33-13 211,-21 4-53,0-1 1,-1 0-1,0-1 1,-1-1-1,0 0 1,-1-1-1,11-17 0,57-112 679,-77 138-848,-1 4 5,-8 20-128,-2-2 102,0 1 0,2 0 0,0 0 0,-7 36 0,12 6-2921,2-58 2535,0 0 0,0 0 0,1 0 1,-1 0-1,1 0 0,0 0 0,-1 0 1,1 0-1,0 0 0,0-1 0,0 1 1,0 0-1,1-1 0,1 3 0,5 3-4900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3:20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37 124 5509,'0'-5'837,"0"1"0,0-1 0,1 1 0,0 0 0,0-1 0,0 1 0,0 0 0,3-6-1,-2 6-469,0 0 0,1 1 0,0-1-1,0 1 1,0-1 0,0 1 0,1 0-1,-1 0 1,1 0 0,-1 1-1,1-1 1,7-2 0,-3 0-45,0 0 0,1 1 0,0 0 0,0 1 0,0 0 0,0 0 0,0 1 1,1 0-1,-1 0 0,1 1 0,-1 1 0,1-1 0,-1 2 0,13 1 0,-20-2-318,-1 1 0,1 0 0,-1 0-1,1 0 1,-1 1 0,0-1 0,1 0 0,-1 0 0,0 1 0,0-1-1,0 0 1,0 1 0,0-1 0,-1 1 0,1 0 0,0-1-1,-1 1 1,1-1 0,-1 1 0,1 0 0,-1 0 0,0-1 0,0 1-1,0 0 1,0 0 0,0-1 0,0 3 0,0 1 13,-1 1 0,1-1 0,-1 0 0,0 0 0,0 0 0,-1 0 0,1 0 1,-4 7-1,-10 10 35,-1 0 0,-1 0 1,-1-2-1,-26 23 0,28-29 63,0 1-1,1 1 1,1 0-1,1 1 1,0 0-1,1 1 1,1 1-1,-11 25 1,19-38-67,1 0 1,1 0 0,-1 1 0,1-1 0,0 1-1,1-1 1,-1 0 0,1 1 0,0-1 0,3 13 0,-3-17-46,1 1 1,0 0-1,0-1 1,0 1-1,0-1 1,0 1-1,1-1 1,-1 0-1,1 1 1,-1-1-1,1 0 1,0 0-1,0 0 1,0 0-1,0 0 1,1-1-1,-1 1 1,0-1-1,1 1 1,-1-1-1,1 0 1,-1 0-1,1 0 1,-1 0-1,1 0 1,0-1-1,3 1 1,6 0 122,0 0 1,0-1-1,0 0 0,0-1 1,0-1-1,-1 0 1,1 0-1,0-1 0,-1-1 1,1 0-1,10-6 1,-15 7-47,1 0 0,-1-1 1,-1 0-1,1-1 0,0 1 1,-1-1-1,0 0 0,0-1 1,-1 0-1,0 0 0,0 0 1,0 0-1,0-1 0,-1 0 1,0 0-1,-1 0 0,5-13 1,-7 18-63,0-1 1,-1 1 0,1-1 0,-1 1 0,0-1-1,1 0 1,-1 1 0,-1-1 0,1 0 0,0 1-1,-1-1 1,1 1 0,-1-1 0,0 1 0,0-1-1,0 1 1,0-1 0,0 1 0,-3-4-1,2 3 4,-1 0 0,0 0 0,-1 0-1,1 0 1,0 1 0,-1 0-1,1-1 1,-1 1 0,0 1-1,0-1 1,-5-1 0,-7-2-172,0 2 0,0 0 1,-1 0-1,1 2 1,-20 0-1,35 1 45,0 0 0,0 0 0,0-1 0,1 1 0,-1 0 1,0 0-1,0 1 0,1-1 0,-1 0 0,0 0 0,0 0 0,1 0 0,-1 1 0,0-1 0,0 0 0,1 1 1,-1-1-1,0 0 0,1 1 0,-1-1 0,1 1 0,-1-1 0,0 1 0,1 0 0,-1-1 0,1 1 0,-1-1 1,1 1-1,0 0 0,-1-1 0,1 1 0,0 0 0,-1 0 0,1-1 0,0 1 0,0 0 0,0 0 0,0-1 1,0 1-1,0 0 0,0 0 0,0 1 0,0-1-265,0 0 1,1 1-1,-1-1 1,1 0-1,-1 0 0,1 1 1,0-1-1,-1 0 1,1 0-1,0 0 1,0 0-1,0 0 0,0 0 1,0 0-1,0 0 1,0 0-1,0-1 1,0 1-1,0 0 0,1-1 1,-1 1-1,0-1 1,0 1-1,1-1 1,0 1-1,22 1-5609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7:54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2075 113 13675,'10'0'208,"-20"-1"-38,-39 0 88,21 1-110,-379 6 471,168-4-334,60-1-50,150 0-217,1 2 0,-1 1 0,1 0 1,0 3-1,0 0 0,0 2 0,1 1 0,1 1 0,0 1 1,0 1-1,1 1 0,-30 23 0,17-8-20,1 2 1,2 0-1,1 3 0,2 1 1,1 1-1,2 1 0,-42 73 1,-220 346 58,262-415-29,1 2-1,2 1 1,2 1 0,-34 94 0,51-120-19,2-1 1,1 1 0,0 1 0,1-1 0,1 0-1,1 1 1,1-1 0,0 1 0,2-1 0,0 1 0,1-1-1,1 0 1,1 0 0,0 0 0,2-1 0,8 19-1,-3-15-12,1-2-1,1 1 0,1-2 0,0 0 0,1-1 0,1 0 1,31 23-1,147 94-163,-163-115 127,42 26-43,1-4-1,106 43 1,-133-67 72,1-2 0,0-2-1,1-2 1,0-2 0,67 4 0,-35-12 9,-1-4 0,0-3 0,0-4 0,-1-3 0,0-4 0,-1-3 0,-1-3 0,140-62 0,-135 44 40,-2-3 0,-1-5 0,108-84 0,-127 83 4,-3-3 0,-2-3 1,-3-1-1,69-96 0,-99 119 52,-1-1 0,-2-2-1,-1 0 1,-2-1 0,-2 0-1,16-60 1,-24 69-33,-1-1 0,-2 1 0,-1-1-1,-1 1 1,-2-1 0,-1 0 0,-1 0 0,-1 0 0,-14-54-1,5 46-7,-2 0 1,-1 1-1,-2 1 0,-2 0 0,0 1 0,-49-60 0,11 25 11,-129-117 0,144 149-61,-1 2 0,-2 2 0,-81-46 0,93 62-98,-1 2 0,-1 0 0,0 3 0,0 1 0,-2 2 0,-56-8 0,17 11-43,-94 5 0,37 7-51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3:20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14125,'0'0'10229,"11"2"-9380,45 3-282,0-1 0,81-6 0,-32 0-3923,-102 2 2651,4 1-1502,-5 2-2788,-2 1-1133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3:21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10314,'0'0'13709,"76"-1"-11691,-29-7-737,-2-1-673,11 0-415,-4 5-225,-9 1 32,4 1-1378,-12 2-1184,-9 0-2051,1 0-3138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3:21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0 397 18225,'0'0'7501,"14"-8"-6279,32-20-1109,-1-1 1,-1-2-1,-2-2 0,-2-2 1,-1-2-1,-2-1 0,-1-2 0,40-60 1,-60 83-641,-17 33-48,-15 34 246,-7 10 1185,-24 101 0,39-127-1179,3 1-1,-2 35 1,10 21-5405,0-79-3011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3:34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1129 18 5733,'-56'-8'552,"-1"2"0,1 3 0,-62 4 0,85 1-160,0 2 1,0 2-1,1 1 0,0 1 1,0 2-1,-49 22 0,52-18-135,1 1 0,1 2 0,0 1 0,1 1 0,1 1 0,1 1 0,-32 37 0,24-19-49,1 2 0,3 1 0,-47 91 1,47-74-175,3 0 0,2 2 1,3 1-1,2 1 1,-17 119-1,30-136-20,2 0-1,2 1 0,2-1 0,2 1 0,3-1 1,1 0-1,2 0 0,29 86 0,-22-91-60,1-2 0,2 0 1,1-1-1,2-1 0,2-1 0,1-1 0,51 54 0,-58-71 18,1-1 1,1 0-1,0-2 0,1 0 0,1-2 1,0 0-1,0-1 0,2-2 0,-1 0 1,1-2-1,1 0 0,-1-1 1,1-2-1,35 3 0,-22-5 49,1-3-1,0-1 1,-1-2 0,0-1 0,0-3-1,72-20 1,-60 9 58,0-2-1,-2-1 1,-1-3-1,69-46 1,-46 19 262,-2-3 1,-3-3-1,-2-3 1,-3-2-1,-3-3 1,52-77-1,-47 53 453,98-188 0,-138 232-622,-3 0 0,-1-2-1,-3-1 1,-1 0 0,-3 0 0,8-79 0,-17 109-74,-2 0-1,0 1 1,-1-1 0,0 0 0,-2 1 0,0-1 0,-10-30 0,9 37-78,-1 0 0,0 1 0,-1 0 1,-1 0-1,1 0 0,-1 0 0,-1 1 1,0 1-1,0-1 0,-1 1 0,0 0 1,-16-10-1,-3 2-25,-1 0 0,0 2 0,-1 1-1,0 2 1,-1 1 0,0 1 0,-1 1 0,-40-4 0,-25 3-57,-139 2-1,134 11-389,1 3-1,-124 26 1,-53 38-6168,215-51 1155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39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72 16400,'0'0'5701,"0"-69"-4324,-28 67-1601,37 2-833,1 0-673,5 0-1184,-8 0-2243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04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4452,'0'0'2798,"-8"0"-1645,-40 0 678,21 0 3641,88 20-5569,-33-15 335,1-1 0,-1-2 0,1-1 0,0-1 0,-1-1 0,1-2-1,-1 0 1,46-13 0,-74 16-192,0 0-1,0 0 1,0 0-1,0 0 1,0 0 0,0 0-1,0 0 1,0-1-1,-1 1 1,1 0 0,0 0-1,0 0 1,0 0-1,0 0 1,0 0 0,0 0-1,0 0 1,0 0-1,0 0 1,0 0-1,0-1 1,0 1 0,0 0-1,0 0 1,0 0-1,0 0 1,0 0 0,0 0-1,0 0 1,0 0-1,0 0 1,1 0 0,-1 0-1,0-1 1,0 1-1,0 0 1,0 0-1,0 0 1,0 0 0,0 0-1,0 0 1,0 0-1,0 0 1,0 0 0,0 0-1,0 0 1,0 0-1,0 0 1,1 0 0,-1 0-1,-15-3 921,-21 0-349,-30 5 161,0 2 0,0 4 0,-101 25 0,281-32-329,388-46-2494,-788 47 3290,230-3-4583,64 1-2176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08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6406,'0'0'10784,"11"-1"-10181,71-2 144,139-12-266,-153 7-556,-18 2-108,-1-1-1,71-22 1,-177 29 39,-92 22 662,90-11-162,0-2 0,-68 0-1,231-7-457,74-1-303,-150-3 354,-1-1 0,0-1 0,1-1-1,32-11 1,-59 16 52,1 0 0,-1 0 0,1-1 0,-1 1 1,0-1-1,1 1 0,-1-1 0,1 0 0,-1 1 0,0-1 0,0 0 0,1 0 0,-1 0 1,0 0-1,0 0 0,0 0 0,1-1 0,-2 1 2,-1 0 0,1 1 0,-1-1 0,1 1 0,-1-1-1,1 1 1,-1-1 0,1 1 0,-1-1 0,0 1 0,1 0 0,-1-1 0,0 1 0,1 0 0,-1-1 0,0 1 0,1 0 0,-1 0-1,0 0 1,1 0 0,-1 0 0,0 0 0,0 0 0,-59-5 89,-8 3 46,19 0 265,1 2 0,-1 2 0,-83 14 1,115-8-163,10-2-1078,9-2-3132,8-4-1038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14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1 937 5285,'0'0'2947,"8"-5"-2312,40-23-297,1 2 0,2 2 0,0 3 0,1 2 0,60-14 0,289-48 859,-258 56-1406,1207-141 291,-833 115-68,1143-92 17,-325 32-8,272-28-23,3 74 10,211 81 887,-1717-14-910,1321 32 348,-4 60 624,-1328-85-806,166 20-346,-195-18 1091,126 37 1,-175-43-789,0 1-1,0 0 1,0 2 0,-1 0 0,0 0 0,0 1 0,-1 1-1,0 0 1,-1 1 0,0 0 0,0 1 0,-2 0-1,19 27 1,-27-36-102,-1 0 0,1 0 0,-1 0 0,0 1 0,0-1 0,0 0 0,0 1 0,0-1-1,-1 1 1,1-1 0,-1 1 0,0-1 0,0 1 0,-1-1 0,1 1 0,-1-1 0,1 1 0,-1-1 0,0 0-1,-3 6 1,-2 2 197,0 0-1,-1 0 0,-1-1 1,-13 15-1,15-19-150,-1 1 1,2 0-1,-1 0 0,1 1 0,0-1 0,0 1 0,1 0 1,0 1-1,-5 14 0,8-17 10,0 0 0,1 0 0,-1 0 0,1 0 0,0 0 0,0 0 0,2 9 0,-1-13-151,-1-1 0,1 1 0,-1-1 0,1 0 0,0 1 0,-1-1 1,1 0-1,0 1 0,0-1 0,0 0 0,0 0 0,0 1 0,0-1 1,0 0-1,0 0 0,3 1 0,19 3-4815,-14-5-20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14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63 9065,'-4'5'380,"1"0"0,0 1 0,1-1 1,-1 1-1,1 0 0,0 0 0,0 0 0,1 0 1,0 0-1,0 0 0,0 7 0,2-11-216,-1 1 0,1-1 0,-1 0 0,1 0 0,0 1 0,0-1-1,0 0 1,0 0 0,1 0 0,-1 0 0,0 0 0,1 0 0,0-1 0,-1 1-1,1 0 1,0-1 0,0 1 0,0-1 0,-1 0 0,2 0 0,-1 1-1,0-1 1,0-1 0,0 1 0,0 0 0,1 0 0,-1-1 0,0 1 0,1-1-1,-1 0 1,4 0 0,22 3 656,1-1 1,-1-1-1,1-1 0,-1-2 1,1-1-1,-1-2 0,30-7 0,-1-4-735,-1-3 0,72-33 0,-120 48-253,0 1 0,0-2 0,-1 1 0,14-11 0,-9 1-2691,-3-4-3435,-6-1-5077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21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6502,'0'0'9988,"11"-1"-9593,36 0-198,49-1-394,148-22 0,-389 30-150,-74 26 2957,217-31-2172,7-3-408,0 2-1,-1-1 1,1 0-1,0 1 1,0 0-1,0 0 1,0 0-1,8 2 1,7 0 24,47-2-191,0-2 0,79-14 0,-217 16-960,26-2 1169,-61 9 36,53-2-3339,30-5-2886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8:0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4061 616 14115,'-491'-306'1503,"452"281"-1438,-19-11-55,-2 2 0,-2 3 0,0 2 0,-68-20 0,48 24-24,-1 4 1,-157-19 0,3 21 0,-383 18 0,523 7 32,-188 37-1,228-29-62,0 3 0,1 2 1,1 2-1,-77 42 0,6 10-122,4 6 0,3 5 1,5 6-1,3 4 1,-182 201-1,259-255 139,1 1 0,3 2 0,1 1-1,2 1 1,-27 63 0,42-77 3,0 0 0,2 1 0,1 0 0,2 0 0,1 1-1,2 0 1,1 1 0,1-1 0,4 49 0,6-21-200,25 96-1,31 58-235,-22-82 213,-23-68 155,85 258-183,-83-274 279,1 0-1,2-2 1,2 0-1,46 59 0,-30-53 36,3-3 0,2-1 0,2-2 0,102 75 0,-86-78-26,3-3 0,1-3-1,133 53 1,-101-57-52,1-4 0,1-4 0,1-5 0,1-5 1,1-4-1,182-3 0,-80-19-63,358-63 0,194-108 335,-593 133 264,252-110 1,-341 121-234,-2-2 1,-1-4-1,-3-3 1,-1-4-1,76-69 1,-111 85-160,-2-1 0,-1-2 0,-3-1 0,0-2 0,-3 0 0,-1-2 0,39-89 0,-51 95-105,-1-1 0,-2 0 0,-2 0 0,-1-1 0,-2 0 0,-2-1 0,-1 1 0,-2-1 0,-1 0 0,-10-62 0,-1 48-64,-2 1-1,-2 0 0,-2 1 1,-3 1-1,-2 0 1,-2 2-1,-48-72 1,20 45-46,-4 2 1,-3 3-1,-113-104 0,109 117 279,-2 3 1,-3 3-1,-2 4 0,-2 2 0,-108-49 0,13 25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19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1 173 13261,'0'0'2402,"11"0"-3000,256-29 1532,610 1-384,1 34-557,-788-5 25,317 12 18,74 1-3,-296-14-20,1733-7 33,309-68 690,-1050 12-415,-1165 62-289,-12 0 12,1 1 1,0 0 0,0-1 0,-1 1-1,1 0 1,0-1 0,0 1 0,0 0 0,0 0-1,-1 0 1,1 0 0,0 0 0,0 0 0,0 0-1,0 0 1,-1 0 0,1 0 0,0 1-1,0-1 1,0 0 0,-1 0 0,1 1 0,0-1-1,0 1 1,-1-1 0,1 1 0,0-1-1,-1 1 1,1-1 0,0 2 0,-1-1-263,0 0 0,0-1 0,-1 1-1,1 0 1,0 0 0,0 0 0,0 0 0,0 0 0,0 0 0,0 0 0,0 0 0,1 0 0,-1 0-1,0 0 1,0 0 0,1 0 0,-1 0 0,1 0 0,-1 0 0,1-1 0,-1 1 0,1 0 0,-1 0 0,1-1-1,0 1 1,-1 0 0,1 0 0,0-1 0,0 1 0,-1-1 0,1 1 0,0-1 0,0 1 0,0-1 0,0 0-1,0 1 1,0-1 0,0 0 0,0 0 0,1 1 0,9-1-5905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18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5 5221,'-37'1'3683,"-9"0"-613,-69 12 0,213-12-84,-20 1-2865,643-19-95,-1451 54 252,641-23-247,47-6 175,-75 3 0,418-32-240,-96 3 41,149 3 52,-355 15-48,1 0 0,0 0 0,0 0 0,0 0-1,0 0 1,0 0 0,0 0 0,0 0 0,0-1 0,0 1 0,0 0 0,0 0 0,0 0-1,0 0 1,0 0 0,0 0 0,0 0 0,0 0 0,0-1 0,0 1 0,0 0 0,0 0 0,0 0-1,0 0 1,0 0 0,0 0 0,0 0 0,0 0 0,0 0 0,0-1 0,0 1 0,-23-5 313,-33-4 49,-227 4-1564,206 7-3068,46-2-1363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20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0 288,'-103'0'5122,"34"0"3657,94 13-8736,11-8 211,0-1 0,64-3 0,-7 0-23,1231 23 1104,-1011 0-1317,-53-1-4,1088-34 418,-434-8-192,-664 23-6,1 0-3083,-249-8-3734,-2-7-1451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46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1 455 7847,'0'-2'185,"1"-1"0,0 0-1,-1 1 1,1-1-1,0 1 1,1-1-1,-1 1 1,0 0-1,1-1 1,-1 1 0,1 0-1,0 0 1,0 0-1,0 0 1,0 0-1,0 1 1,0-1-1,3-1 1,47-29 1123,-41 26-971,80-40 19,1 3 0,2 4 0,128-33 0,-81 36-103,246-28 0,156 32-136,-3 34 139,-438-1-146,1162 38 640,249 1 192,604-99 105,-946 15-701,-901 43 124,64-4-758,-329 5-253,12-1-255,-10-5-3526,-6-1-2836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47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444 44 9833,'17'-36'4651,"-19"28"-911,-14 21-3109,-195 177-127,46-46-431,119-94-90,44-48 1,-1 1 0,2-1 0,-1 1 0,0 0 0,0 0 0,1 0 0,-1 0 0,1 0 0,0 0 0,0 0 0,0 0 0,1 0 0,-1 1 0,1-1 0,0 0 0,-1 0 0,2 5 0,0-6 13,-1-1 0,1 0-1,0 0 1,0 0 0,0 0-1,1 0 1,-1 0 0,0 0-1,0 0 1,0 0 0,1 0-1,-1 0 1,0-1 0,1 1-1,-1-1 1,1 1 0,-1-1-1,1 1 1,-1-1 0,1 0-1,-1 0 1,1 0 0,-1 0-1,3 0 1,47-1 494,-41 0-354,56-5 369,-1-4 0,96-27 0,-9 2-423,-22 14-197,-42 16-3023,-51 4-1656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49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134 208 7239,'0'0'11899,"-11"-6"-11499,-34-18-133,44 23-251,0 1-1,-1 0 0,1 0 0,0 0 0,-1 0 1,1 0-1,0 0 0,0 0 0,-1 1 0,1-1 0,0 0 1,0 1-1,-1-1 0,1 1 0,0-1 0,0 1 1,0 0-1,0-1 0,0 1 0,0 0 0,0 0 1,0 0-1,0 0 0,0 0 0,0 0 0,0 1 0,-19 30 409,17-25-297,0-1-50,-1-1-1,2 1 0,-1 0 1,1-1-1,-1 1 1,2 0-1,-1 1 0,1-1 1,0 0-1,0 0 0,0 1 1,1 8-1,1-14-72,-1 0 0,1 0-1,-1-1 1,1 1 0,0 0-1,-1 0 1,1-1 0,0 1 0,-1-1-1,1 1 1,0-1 0,0 1-1,0-1 1,0 1 0,-1-1 0,1 1-1,0-1 1,0 0 0,0 0-1,0 0 1,0 1 0,0-1-1,0 0 1,0 0 0,0 0 0,0 0-1,1-1 1,28-3 261,-18 0-139,-1 0 0,0-1 0,0-1 1,-1 0-1,0 0 0,1-1 0,-2 0 1,11-11-1,3-3-62,-1-1 1,19-26-1,13-32 802,-50 73-795,0-1 1,0 0-1,0 0 1,-1 0-1,-1 0 0,0 0 1,0-1-1,0 1 1,0-10-1,-9 24 46,-3 8-110,2 1 0,-1 0-1,2 0 1,0 1 0,1 0 0,1 1-1,0-1 1,1 1 0,1 0-1,0 0 1,0 27 0,3-43-5,0 1 1,0 0 0,0 0-1,1 0 1,-1-1 0,0 1-1,1 0 1,-1 0 0,1-1 0,0 1-1,-1 0 1,1-1 0,0 1-1,0-1 1,0 1 0,0-1-1,0 1 1,0-1 0,1 0 0,-1 1-1,0-1 1,1 0 0,-1 0-1,1 0 1,-1 0 0,1 0-1,-1-1 1,1 1 0,0 0 0,0-1-1,-1 1 1,1-1 0,0 1-1,0-1 1,-1 0 0,1 0-1,0 0 1,0 0 0,0 0 0,-1 0-1,3-1 1,2 0 28,0 0-1,0 0 1,-1 0 0,1-1-1,-1 0 1,0 0 0,1 0 0,-1-1-1,0 1 1,0-1 0,0-1-1,5-3 1,7-18 63,-15 22-93,0-1-1,0 1 1,0 0 0,1-1 0,-1 1-1,1 0 1,0 0 0,0 0 0,4-2-1,-4 48-533,-3-40 534,0 0 0,0 0 1,1 0-1,-1 0 0,1 0 1,0 0-1,0 0 0,0 0 1,0 0-1,1 0 0,-1 0 1,1-1-1,0 1 0,0-1 1,-1 1-1,2-1 0,-1 0 1,0 1-1,5 2 0,-4-4 15,-1 0 0,1 0 0,0 0 0,-1-1-1,1 1 1,0-1 0,0 1 0,0-1 0,-1 0-1,1 0 1,0-1 0,0 1 0,0 0-1,-1-1 1,1 0 0,0 0 0,-1 0 0,1 0-1,-1 0 1,1 0 0,-1 0 0,1-1 0,1-1-1,11-7 65,-1-1 0,-1 0 1,0-1-1,-1 0 0,0-1 0,-1 0 0,0-1 0,-1 0 0,15-29 0,-32 56-66,1 0 0,0 1 0,1 0 0,1-1-1,0 2 1,1-1 0,1 0 0,0 1 0,0 22 0,3-35-17,-1-1 0,0 0 1,0 1-1,1-1 0,-1 0 1,0 0-1,1 0 0,-1 1 1,1-1-1,0 0 0,-1 0 1,1 0-1,0 0 0,0 0 0,0 0 1,0 0-1,0 0 0,0 0 1,0-1-1,0 1 0,0 0 1,0-1-1,0 1 0,0 0 0,0-1 1,1 0-1,-1 1 0,0-1 1,0 0-1,1 1 0,-1-1 1,0 0-1,1 0 0,-1 0 0,0 0 1,0 0-1,1 0 0,1-1 1,-2 1-130,0-1 0,0 1 0,-1 0 0,1-1 0,0 1 0,0-1 0,-1 1 0,1-1 1,0 0-1,0 1 0,-1-1 0,1 1 0,-1-1 0,1 0 0,-1 0 0,1 1 0,-1-1 0,1 0 1,-1 0-1,0 0 0,1 0 0,-1-1 0,4-21-5607,0-6-3523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49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18097,'0'0'5605,"-6"51"-5316,23-37-193,1 1-352,5-1-2787,1 2-2274,0-5-2563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0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3 15150,'0'0'4020,"-8"-1"-1874,-5 0-1418,-46 0 1481,55 1-2172,1 1 0,0-1 0,0 0 0,0 1 0,0 0 0,0-1 0,0 1 0,0 1 0,0-1 0,0 0 0,1 1 0,-1-1 0,0 1 0,1 0 0,-1 0 0,-2 2 0,4-3-95,0 1-1,1-1 0,-1 0 1,0 0-1,1 0 1,-1 1-1,1-1 1,0 0-1,-1 1 0,1-1 1,0 0-1,0 1 1,0-1-1,0 1 1,0-1-1,0 0 0,0 1 1,0-1-1,0 0 1,1 1-1,-1-1 1,0 0-1,1 1 0,0-1 1,-1 0-1,1 0 1,0 0-1,-1 1 1,1-1-1,0 0 0,0 0 1,0 0-1,0 0 1,0 0-1,0-1 1,0 1-1,0 0 0,0 0 1,2 0-1,7 5-231,-1 0 0,1-1 0,18 7 0,-20-9 419,9 3-120,49 24 23,-64-29-31,0 0 0,0 0-1,0 0 1,0 0 0,0 1-1,0-1 1,0 1 0,-1-1 0,1 1-1,0 0 1,-1-1 0,0 1-1,1 0 1,-1 0 0,0 0 0,0 0-1,0 0 1,0 1 0,-1-1-1,1 0 1,0 0 0,-1 0 0,0 1-1,1 3 1,-2-3 95,0 0-1,0-1 1,-1 1-1,1-1 1,-1 0-1,1 1 1,-1-1-1,0 0 1,0 0-1,0 0 1,0 0-1,0-1 1,0 1-1,-1 0 1,1-1-1,-1 0 1,1 1-1,-1-1 1,1 0-1,-4 1 1,-56 15 1534,55-16-1743,-1 1 255,0-1 0,-1 0 0,1-1 1,0 0-1,-10-1 0,17 1-261,-1 0 0,1-1 0,-1 1-1,1-1 1,-1 1 0,1-1 0,0 1 0,-1-1-1,1 0 1,0 0 0,0 1 0,-1-1-1,1 0 1,-1-2 0,1 2-216,0-1 0,0 1 0,1 0 0,-1-1 0,1 1 0,-1-1 0,1 1-1,-1 0 1,1-1 0,0 1 0,0-1 0,0 1 0,0-1 0,0 1 0,0-1 0,0 1 0,1-3 0,3-14-6130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0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99 14958,'0'0'10869,"9"0"-10410,1-1-393,0 0 0,0-1 0,0 0-1,15-6 1,-22 8-61,-1-1 0,1 0 0,-1 0-1,1 0 1,-1 0 0,1-1 0,-1 1 0,0-1 0,1 1-1,-1-1 1,0 0 0,0 0 0,0 0 0,0 0-1,-1 0 1,1 0 0,-1 0 0,1-1 0,-1 1 0,0 0-1,0-1 1,0 0 0,0 1 0,0-1 0,0 1-1,0-5 1,-1 6-24,0 0 0,0 0-1,-1 0 1,1 0-1,0 0 1,0 0 0,-1 0-1,1 0 1,0 0-1,-1 0 1,1 0 0,-1 0-1,0 0 1,1 1-1,-1-1 1,0 0 0,1 0-1,-1 0 1,0 1-1,0-1 1,0 0 0,0 1-1,1-1 1,-3 0 0,-31-7-374,27 8 352,-1 0 1,0 0-1,1 1 1,-1 0-1,1 1 1,-1-1 0,-8 4-1,11-3 37,0 1 1,0 0-1,1 0 0,-1 0 1,1 0-1,0 1 0,0-1 0,0 1 1,0 0-1,1 0 0,-1 1 0,1-1 1,0 1-1,1 0 0,-1-1 0,1 1 1,0 0-1,0 1 0,0-1 1,0 6-1,1-7 1,0 0 0,1 1 0,0-1 0,0 0 1,0 1-1,1-1 0,-1 0 0,1 0 0,0 0 0,0 1 1,0-1-1,1 0 0,-1 0 0,1 0 0,0-1 0,0 1 1,1 0-1,-1-1 0,1 1 0,0-1 0,0 0 0,0 0 1,0 0-1,0 0 0,1-1 0,3 3 0,1 0-373,1 0-1,0-1 0,0 0 0,0 0 1,0-1-1,18 4 0,20-2-4822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0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11691,'0'0'2215,"4"-9"711,-2 0-1937,-1 6-644,0 0 1,0 0-1,0 0 1,0 0 0,1 0-1,-1 0 1,1 0-1,-1 1 1,1-1-1,0 0 1,2-2-1,-3 51 696,-14 215 166,12-260-1191,1 0-1,0 0 1,0 0 0,0 0 0,0 0 0,0 0-1,0 0 1,0 0 0,0 0 0,0 0 0,0 0-1,0 0 1,1 0 0,-1 0 0,0 0 0,1 0-1,-1 0 1,1-1 0,-1 1 0,1 0 0,0 0-1,-1 0 1,1-1 0,0 1 0,-1 0-1,1 0 1,0-1 0,0 1 0,0-1 0,-1 1-1,1-1 1,0 1 0,0-1 0,0 1 0,0-1-1,0 0 1,0 0 0,0 1 0,0-1 0,0 0-1,0 0 1,0 0 0,0 0 0,0 0-1,0 0 1,0-1 0,1 1 0,3-1 184,0-1 0,-1 0 0,1 0-1,-1 0 1,0 0 0,0-1 0,0 0 0,7-6 0,24-27 363,-1-3-1,-2 0 1,-2-2 0,42-76-1,-70 115-3786,-6 15 627,-8 18-5408,6-15 766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8:46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8009 409 12619,'-794'-156'943,"-32"-4"-1654,-428 67 330,-1 148 735,423 54-237,16 81-54,537-101 41,-289 135 1,398-143 51,4 7 0,-279 197 1,384-238-116,2 2 0,2 4 0,-68 80 0,88-87-41,2 1 1,2 2-1,2 1 0,2 1 0,-22 57 0,33-57-67,1 1 0,3 1-1,2 0 1,2 1 0,3 0 0,2 1 0,3-1-1,7 88 1,3-64-120,3-1-1,4-1 1,3 0-1,3-1 1,44 103-1,-20-80 65,5-3 0,3-2 0,4-2 0,74 88 0,-4-27 178,189 174 1,-178-201 65,5-7 0,235 149 0,-164-134 80,415 189 1,-325-201-8,467 118 1,347-29-2,676-105-97,0-223-54,-459-122-23,-936 137-64,493-198-1,-631 191-50,-5-11 0,264-171 0,-437 240 78,-2-3-1,-4-5 1,-1-2 0,117-128 0,-147 136 56,-2-2-1,52-89 1,-73 104 22,-2-1 0,-2-1 0,-2 0 0,20-77 0,-25 63 66,-2 0-1,-2-1 0,-4-1 1,-1 1-1,-3 0 0,-3-1 1,-15-87-1,4 83 7,-1 1 0,-4 0 0,-2 1 0,-3 2 0,-3 0 0,-56-92 1,30 69-46,-3 3 1,-4 2-1,-3 2 0,-125-112 1,3 32-47,-6 8 1,-7 9-1,-231-121 0,-102-19-100,-18 32-155,260 136-82,-4 13 0,-5 13 1,-465-69-1,413 113-252,-617 10 0,620 42 392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1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177 111 14958,'0'0'8040,"1"-9"-6951,3-29-465,-4 37-606,-1 0-1,1 0 0,-1 0 0,1-1 0,-1 1 1,1 0-1,-1 0 0,0 0 0,1 1 1,-1-1-1,0 0 0,0 0 0,1 0 0,-1 0 1,0 1-1,0-1 0,0 0 0,0 1 0,0-1 1,0 1-1,0-1 0,0 1 0,-1 0 1,1-1-1,0 1 0,0 0 0,0 0 0,0 0 1,0 0-1,-1 0 0,1 0 0,0 0 1,-1 0-1,-36 4-138,30-2 113,2 1 1,-1 0-1,0 1 1,1-1-1,-1 1 1,1 1-1,0-1 1,1 1-1,-1 0 1,1 0-1,0 1 1,0-1-1,0 1 1,1 0-1,0 1 0,0-1 1,1 1-1,-1-1 1,2 1-1,-1 0 1,-2 10-1,5-16 4,0 1 0,1-1 0,-1 1-1,0-1 1,1 1 0,-1-1 0,1 0 0,0 1-1,-1-1 1,1 0 0,0 1 0,0-1-1,-1 0 1,1 0 0,0 0 0,0 0 0,1 0-1,-1 0 1,0 0 0,0 0 0,0 0-1,1-1 1,-1 1 0,0 0 0,1-1-1,-1 1 1,0-1 0,1 1 0,-1-1 0,1 0-1,-1 1 1,1-1 0,-1 0 0,1 0-1,1 0 1,63-1 299,-52-1-224,11 0 43,-1-2 0,45-13-1,-47 10-97,1 1 0,0 2 1,0 0-1,32-1 0,-55 1 428,0-1 0,0 0 1,0 0-1,0 1 1,-1-1-1,0 0 1,-2-7-1,-2-3-360,1-1 1,1 0-1,0 0 0,-1-25 1,4 39-144,19 27-870,-12-17 820,1-2 0,0 1 0,0-1 0,0 0 0,1-1 0,-1 0 0,1-1 0,1 1 0,-1-2 0,0 1-1,1-1 1,0-1 0,0 0 0,0 0 0,0-1 0,0 0 0,0-1 0,0 0 0,0 0 0,12-3 0,-20 2 162,1-1 0,0 1 0,0-1 0,0 0 1,-1 0-1,1 0 0,-1-1 0,0 1 0,1 0 0,-1-1 0,0 0 1,0 1-1,-1-1 0,1 0 0,0 0 0,-1 0 0,0 0 0,0 0 1,0 0-1,0 0 0,0-5 0,-1 7-37,-10 27-400,6-16 430,0 0-1,1 1 1,0-1 0,1 0 0,0 1 0,0 0-1,1 0 1,1-1 0,0 1 0,0 0 0,2 13 0,-1-24-122,-1 1 1,0-1-1,0 1 1,0-1-1,0 0 1,0 1-1,1-1 1,-1 0 0,0 0-1,0 1 1,0-1-1,1 0 1,-1 0-1,0 1 1,1-1-1,-1 0 1,0 0 0,1 1-1,-1-1 1,0 0-1,1 0 1,-1 0-1,0 0 1,1 0-1,-1 0 1,0 1 0,1-1-1,-1 0 1,0 0-1,1 0 1,-1 0-1,1 0 1,-1 0-1,0 0 1,1-1 0,-1 1-1,0 0 1,1 0-1,-1 0 1,0 0-1,1 0 1,-1 0-1,0-1 1,1 1 0,-1 0-1,0 0 1,0-1-1,1 1 1,-1 0-1,0 0 1,0-1-1,1 1 1,-1 0 0,0-1-1,0 1 1,0 0-1,1-1 1,-1 1-1,0 0 1,0-1-1,0 0 1,12-19-6928,-4-6-4688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1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6790,'0'0'13101,"28"49"-13037,-9-35-865,3 2-1665,1-2-737,-3-2-1474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2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8872,'0'0'8921,"-6"9"-7843,-6 7-879,-33 48 3586,42-58-3588,-1 0 0,1 1 0,0-1-1,1 0 1,0 1 0,0-1 0,0 1 0,1 0 0,-1 10-1,2-16-198,1 0 0,-1-1-1,1 1 1,-1-1 0,1 1-1,-1 0 1,1-1-1,0 1 1,-1-1 0,1 0-1,0 1 1,-1-1 0,1 0-1,0 1 1,0-1-1,-1 0 1,1 0 0,0 1-1,0-1 1,0 0 0,0 0-1,-1 0 1,1 0-1,0 0 1,0 0 0,0 0-1,-1-1 1,2 1 0,27-5 247,-20-1-236,0-1 0,0 0 0,0-1-1,-1 0 1,0 0 0,0-1 0,-1 0 0,-1 0 0,12-21 0,-4 9-488,-47 88-195,31-62 716,0 1 0,0-1 0,0 0 0,1 1 0,0-1 0,0 0 0,1 1 0,-1 0 0,1-1 0,0 1 0,1-1 0,-1 1 1,2 7-1,-1-12-85,0 0 1,0 1 0,0-1-1,0 0 1,0 1 0,1-1-1,-1 0 1,0 0 0,0 0 0,1 0-1,-1 0 1,1 0 0,-1-1-1,1 1 1,-1 0 0,1-1-1,-1 1 1,1-1 0,0 0 0,-1 1-1,1-1 1,0 0 0,-1 0-1,1 0 1,3 0 0,-2-1-409,0 1 1,1 0-1,-1-1 1,0 0-1,0 1 1,1-1-1,-1 0 1,0-1 0,0 1-1,0-1 1,0 1-1,3-3 1,13-17-5620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2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12 18738,'0'0'1644,"-8"7"203,-3 3-1026,0 1 0,1 0 1,0 0-1,-11 16 0,19-23-775,-1-1 0,1 1 0,0 0 0,0 0 0,0 0 0,0 0 0,1 0 0,0 0 0,-1 0 0,1 0 0,1 0 0,-1 1 0,1-1 0,0 0 0,0 1 0,0-1 0,0 0 0,1 0 0,0 1 0,0-1 0,0 0 0,0 0 0,3 6 0,-1-6-182,1-1 0,0 0 0,0 1 0,0-1-1,0 0 1,0-1 0,1 1 0,-1-1 0,1 0 0,-1 0-1,1 0 1,0-1 0,0 0 0,0 0 0,10 1-1,37 14-881,-50-15 1015,0 0 1,0 0-1,1 1 1,-1-1-1,0 0 1,0 1-1,0 0 1,0-1-1,0 1 1,-1 0-1,1 0 1,-1 0-1,1 0 1,-1 0-1,1 0 1,-1 0-1,0 1 1,0-1-1,0 0 1,-1 1-1,1-1 1,0 1-1,-1-1 1,1 1-1,-1 4 1,-1-4 92,0-1 0,1 1 0,-2 0 1,1 0-1,0-1 0,0 1 1,-1-1-1,1 1 0,-1-1 1,0 0-1,0 1 0,0-1 1,0 0-1,0 0 0,0-1 1,-1 1-1,1 0 0,-1-1 0,1 1 1,-1-1-1,-5 2 0,3 0 42,-1-1-1,1 0 1,-1-1-1,1 1 1,-1-1-1,0 0 1,1 0-1,-1-1 1,0 0-1,0 0 1,1 0-1,-1-1 1,0 0-1,1 0 0,-1 0 1,0-1-1,-9-3 1,11 3-391,0-1 1,0 1-1,1 0 1,0-1-1,-1 0 1,1 0-1,0 0 1,0 0-1,0 0 1,-3-6-1,4 5-636,-1-1-1,1 1 1,0-1-1,0 0 0,0 0 1,1 0-1,0 0 1,0 0-1,-1-9 0,1-13-4880</inkml:trace>
  <inkml:trace contextRef="#ctx0" brushRef="#br0" timeOffset="1">389 1 12492,'0'0'10506,"-13"67"-9321,-4-37 0,2 2-128,6-1-256,-3 1-545,3-2-192,4-3 0,3-1-320,-4-4-1218,6-6-800,0-8-1505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3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10890,'0'0'4661,"11"5"-2035,0 0-2011,0 0 0,1-1 0,0-1 0,0 0 0,0 0-1,19 1 1,-26-4-385,0 0 0,-1 0-1,1 0 1,-1-1 0,1 1 0,0-1-1,-1 0 1,1-1 0,-1 1 0,8-5-1,-9 5-143,-1-1-1,0 1 0,0-1 0,0 0 1,0 0-1,0 0 0,0 0 0,0-1 1,0 1-1,-1 0 0,0-1 0,1 1 1,-1-1-1,0 1 0,0-1 0,0 0 1,0 1-1,-1-1 0,1 0 0,-1-3 1,1 5-75,-1-1 1,0 1-1,0-1 1,0 1 0,0-1-1,-1 1 1,1-1-1,0 1 1,0-1 0,-1 1-1,1 0 1,-1-1-1,1 1 1,-1-1 0,0 1-1,0 0 1,1 0-1,-1-1 1,0 1-1,0 0 1,0 0 0,0 0-1,-1 0 1,1 0-1,-1-1 1,-2 1-17,1-1 0,0 0 0,-1 1 0,0 0 0,1 0 0,-1 0 0,0 0 0,1 0 0,-1 1 0,-4-1 0,2 1-14,0 0-1,0 0 1,0 1-1,0-1 1,0 1-1,1 0 1,-1 1-1,0-1 1,0 1-1,1 1 1,-1-1-1,1 1 1,-8 4-1,11-4 43,-1-1-1,0 1 1,1 0-1,-1-1 1,1 1-1,0 0 1,0 1-1,0-1 1,0 0-1,0 1 1,1-1 0,0 1-1,0-1 1,0 1-1,0-1 1,0 1-1,1 0 1,-1 0-1,1-1 1,0 1 0,0 0-1,1-1 1,-1 1-1,1 0 1,0 0-1,2 6 1,-1-6-133,0 0-1,1 1 1,0-1 0,0 0 0,0 0-1,1 0 1,-1-1 0,1 1 0,0-1-1,0 0 1,0 0 0,0 0 0,1-1-1,-1 1 1,1-1 0,0 0 0,-1 0-1,1-1 1,7 2 0,29 3-3846,5-5-3939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3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7944,'0'0'15929,"3"12"-15982,4 28 158,-2 0 0,-2 1-1,-2-1 1,-5 55 0,0 13 54,4-108-141,0 0-1,0 1 0,0-1 1,0 0-1,0 1 0,0-1 1,0 1-1,0-1 0,0 0 1,0 1-1,0-1 1,0 0-1,1 1 0,-1-1 1,0 1-1,0-1 0,0 0 1,0 1-1,1-1 1,-1 0-1,0 1 0,0-1 1,1 0-1,-1 0 0,0 1 1,0-1-1,1 0 0,-1 0 1,0 1-1,1-1 1,-1 0-1,0 0 0,1 0 1,-1 0-1,0 0 0,1 1 1,0-1-1,16-7 907,14-20 546,23-28-649,49-56 183,-46 32-4799,-51 65-696,-5 6-1898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4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13261,'0'0'8808,"9"55"-8648,11-47-96,-5 0-1217,6-3-1473,-1-4-674,1-1-1120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4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44 14189,'0'0'8216,"-11"-7"-7250,-36-23-581,44 29-367,1 0 1,-1 0-1,1 0 1,-1 0-1,1 1 0,-1-1 1,0 1-1,1-1 1,-1 1-1,0 0 1,0 0-1,1 1 0,-1-1 1,0 0-1,1 1 1,-1-1-1,0 1 1,1 0-1,-1 0 0,1 0 1,-1 0-1,1 1 1,0-1-1,0 1 1,-1-1-1,1 1 0,0 0 1,0 0-1,0 0 1,1 0-1,-1 0 1,0 0-1,-2 5 1,0-1 48,0 0 1,1 1 0,-1-1 0,1 1-1,1 0 1,-1 0 0,1 0 0,1 0-1,-1 0 1,0 10 0,2-16-66,0 0 0,0 1 1,0-1-1,0 0 0,0 1 1,0-1-1,0 0 0,1 1 1,-1-1-1,0 0 0,1 0 1,-1 1-1,1-1 0,-1 0 1,1 0-1,0 0 0,0 0 1,-1 0-1,1 0 0,0 0 1,0 0-1,0 0 0,0 0 1,0 0-1,0 0 0,1-1 1,-1 1-1,2 0 0,0 0 23,0 0-1,0-1 0,1 1 0,-1-1 0,0 0 1,0 0-1,1-1 0,-1 1 0,0-1 0,0 1 0,5-2 1,6-3 60,0-1 0,0 0 1,-1 0-1,17-11 1,-14 5-43,-13 9-50,1 0 0,0 0 0,0 0 0,0 0 0,0 1 0,1 0 0,-1 0 0,1 0 0,9-3 0,-14 29-436,-5 7 561,4-29-101,0 0 1,0 0-1,1 0 1,-1 1-1,1-1 1,0 0 0,0 0-1,0 0 1,0 1-1,0-1 1,0 0-1,1 4 1,0-5 1,1 0 1,-1 0-1,0 0 1,1 0-1,-1 0 0,0 0 1,1-1-1,-1 1 1,1 0-1,-1-1 1,1 0-1,-1 1 1,1-1-1,-1 0 1,1 0-1,0 0 1,-1 0-1,1 0 1,-1 0-1,1 0 1,0 0-1,-1-1 1,1 1-1,1-1 1,9-2 48,-1 0 0,1 0 0,-1-1 1,0-1-1,14-7 0,-16 7-97,-1 1-1,2 0 1,-1 0-1,0 1 1,0 0-1,1 0 1,0 1-1,10 0 1,-19 41-382,-12 17 85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4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20531,'0'0'6508,"-4"11"-6973,-2 4 495,0-1 113,1 1 1,0 0-1,-5 30 1,10-44-138,0-1 0,0 0 0,0 1 1,0-1-1,0 1 0,1-1 0,-1 0 1,0 1-1,0-1 0,0 0 0,0 1 1,0-1-1,1 1 0,-1-1 0,0 0 1,0 1-1,0-1 0,1 0 0,-1 1 1,0-1-1,1 0 0,-1 0 0,0 1 1,1-1-1,-1 0 0,0 0 0,1 0 0,-1 1 1,0-1-1,1 0 0,-1 0 0,1 0 1,-1 0-1,0 0 0,1 0 0,0 0 1,22-1 253,21-12 23,-26 4-257,-12 6-33,0 0-1,1 0 1,0 0 0,-1 1 0,1-1-1,0 2 1,12-3 0,-18 9-51,1-1 1,-2 0 0,1 0 0,0 1-1,-1-1 1,0 0 0,0 1 0,0-1-1,0 0 1,-2 5 0,2-6-305,-9 34 617,3-26-6570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6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129 141 11275,'0'0'9187,"0"-9"-7009,3-26-779,-3 35-1357,0-1 0,0 0 0,0 0 0,0 0 0,-1 1 0,1-1 0,0 0 1,0 0-1,-1 1 0,1-1 0,0 0 0,-1 0 0,1 1 0,-1-1 0,1 0 0,-1 1 1,1-1-1,-1 1 0,0-1 0,1 1 0,-1-1 0,0 1 0,1-1 0,-1 1 0,0 0 0,1-1 1,-1 1-1,0 0 0,0-1 0,1 1 0,-1 0 0,0 0 0,0 0 0,0 0 0,1 0 0,-1 0 1,0 0-1,0 0 0,0 0 0,1 0 0,-1 0 0,0 1 0,-1-1 0,-31 9-186,27-6 138,1 1 0,0-1-1,0 1 1,0 0 0,0 0 0,1 1-1,0-1 1,-1 1 0,2 0 0,-1 0 0,1 0-1,-1 1 1,1-1 0,1 1 0,-1 0-1,1 0 1,-3 12 0,5-18-5,0 0 1,1 1 0,-1-1-1,0 1 1,1-1-1,-1 1 1,0-1-1,1 0 1,-1 1-1,0-1 1,1 0-1,-1 1 1,1-1-1,-1 0 1,0 0 0,1 1-1,-1-1 1,1 0-1,-1 0 1,1 0-1,-1 1 1,1-1-1,-1 0 1,1 0-1,-1 0 1,1 0-1,-1 0 1,1 0 0,-1 0-1,1 0 1,-1 0-1,1-1 1,-1 1-1,1 0 1,20-4 45,-8-3-10,0 1 1,0-2-1,-1 0 1,0 0-1,-1-1 1,0-1-1,13-14 1,-5 4 143,-2-1 0,0-1 1,14-23-1,-40 62-251,1 1 1,0 0-1,2 0 0,0 1 1,1 0-1,-3 23 1,8-41 76,0 0 0,0 1 0,0-1 0,0 0 0,1 1 0,-1-1 0,0 0 0,1 0 0,-1 0 0,0 1 0,1-1 0,-1 0 0,1 0 0,0 0 1,-1 0-1,1 0 0,0 0 0,0 0 0,0 0 0,0 0 0,0 0 0,0 0 0,0-1 0,0 1 0,0 0 0,0-1 0,2 2 0,1-1 22,-1 0 0,1-1 0,0 1 0,-1-1 0,1 1 0,0-1 0,-1 0 0,1-1 0,6 0 0,1-1 52,-1-1 1,0 1-1,0-2 1,0 0-1,0 0 1,11-7-1,16-18 128,-34 27-192,-1 0 1,0 0 0,0 1 0,0-2-1,-1 1 1,1 0 0,0 0 0,-1 0 0,1-1-1,-1 1 1,0-1 0,0 1 0,0-1 0,1-3-1,-33 25-688,23-12 661,-31 30 163,36-35-88,1 0 0,0 0-1,0 1 1,0-1 0,0 1 0,1 0 0,-1-1 0,1 1 0,-1 0 0,1 0-1,0 0 1,-1 6 0,41-7 118,38-9 11,-62 5-190,0 0 0,1 0-1,-1 1 1,0 1-1,1 1 1,-1 0 0,0 1-1,23 6 1,-38-8 44,1 0-1,-1 1 1,1-1 0,-1 0 0,1 0 0,-1 0 0,1 0 0,0 0-1,-1 0 1,1 0 0,-1 0 0,1 0 0,-1 0 0,1 0 0,0 0-1,-1 0 1,1 0 0,-1-1 0,1 1 0,-1 0 0,1 0 0,-1-1-1,1 1 1,-1 0 0,1-1 0,-1 1 0,1 0 0,-1-1 0,1 0-1,7-21 845,-7-34 88,-2 44-934,1 7-215,0 0 0,0 1 0,-1-1 0,0 0 0,0 0 0,0 0 0,-1 1 0,0-1 0,0 0 0,-4-7 0,17 33-15097,6-5 6651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9:49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1328 71 10826,'-53'-17'507,"0"2"0,-1 3-1,-1 2 1,-102-6 0,121 16-228,-1 1 0,1 2 0,-1 1 0,1 2 0,0 2 0,1 1 0,0 2 0,-46 20 0,26-4-56,0 2 0,3 2 0,0 3-1,-68 59 1,96-72-142,2 0 0,1 1 0,0 1 0,2 1 0,1 1 0,1 1 0,1 0 0,1 1 0,1 0 0,2 2 0,1-1 0,1 1 0,1 1 0,2 0 0,1 0 0,1 0 0,-1 39 0,6-25-34,2 0 0,2 0 0,2 0-1,2-1 1,1 0 0,3 0 0,1-1 0,25 52 0,-18-51-74,3 0-1,1-2 0,2 0 1,2-2-1,1-1 0,2-1 1,53 48-1,-59-64-26,1-1 1,1-1-1,0-1 0,2-1 0,0-2 1,0-1-1,2-1 0,-1-1 1,54 11-1,-38-14 30,0-1-1,0-3 1,1-2 0,0-3 0,-1-1-1,59-8 1,-15-6 208,-2-4 1,0-3-1,91-37 0,-48 6 186,156-86 1,-224 103-237,-2-3 1,69-55 0,-92 61 125,0 0 1,-3-3 0,-1-1-1,30-42 1,-51 61-91,-1-1 0,0-1 0,-2 0 1,0 0-1,-2-1 0,0 0 0,-1-1 0,8-41 1,-13 47-122,-1 0 1,0-1 0,-1 1 0,-1 0 0,0-1-1,-1 1 1,-1 0 0,-1 0 0,0 0 0,-1 1-1,0-1 1,-16-28 0,4 16-102,-1 1 0,-1 1 0,-1 0 1,-2 1-1,0 2 0,-39-32 0,22 24-59,-1 2-1,-2 1 1,-71-34 0,67 42-36,0 3 0,-1 1 0,0 3 0,-1 2 0,-1 2 0,0 2 0,0 2 0,0 2 0,-91 7 0,75 2-40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6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10 15727,'0'0'2867,"-8"-2"-711,4 1-2080,-1-1-1,1 1 1,-1 0 0,1 0-1,-1 0 1,1 1-1,-1 0 1,0 0-1,1 0 1,-1 0-1,0 1 1,1-1 0,-1 1-1,1 1 1,-1-1-1,1 0 1,0 1-1,0 0 1,-1 0-1,1 0 1,1 1 0,-1-1-1,0 1 1,0 0-1,-4 5 1,4-4-14,0 0 0,0 0 0,0 0 0,1 1 0,-1-1 0,1 1 0,0 0 0,1 0 0,-1 0 0,1 0 0,0 1 1,0-1-1,1 0 0,-1 1 0,0 8 0,3-13-50,-1-1 0,0 1 1,1 0-1,-1-1 0,1 1 0,-1-1 1,1 1-1,-1 0 0,1-1 0,0 1 1,-1-1-1,1 0 0,0 1 0,-1-1 1,1 1-1,0-1 0,-1 0 1,1 0-1,0 1 0,0-1 0,-1 0 1,1 0-1,0 0 0,0 0 0,0 0 1,-1 0-1,1 0 0,0 0 0,0 0 1,-1 0-1,1-1 0,0 1 1,0 0-1,-1 0 0,1-1 0,0 1 1,-1 0-1,1-1 0,0 0 0,33-13 683,-2-21-446,-29 30-299,1 0 0,0 1 1,0-1-1,0 1 0,0 0 0,1 0 0,6-4 0,-16 35-1188,-1-5 1254,3-13 30,0 1 1,0-1-1,1 1 1,0 0-1,1 0 1,0-1-1,1 1 0,0 0 1,2 11-1,-2-20-70,0 0-1,1 0 1,-1 1-1,1-1 0,-1 0 1,1 0-1,0 0 1,-1 0-1,1 0 0,0 0 1,0-1-1,0 1 1,0 0-1,0 0 0,0-1 1,0 1-1,0 0 0,0-1 1,0 1-1,0-1 1,0 1-1,0-1 0,0 0 1,1 1-1,-1-1 1,0 0-1,0 0 0,0 0 1,1 0-1,-1 0 1,0 0-1,2 0 0,-1 0-327,1-1-1,-1 1 1,0 0-1,1-1 0,-1 1 1,0-1-1,0 0 0,0 0 1,0 0-1,0 0 1,0 0-1,0 0 0,0-1 1,0 1-1,0-1 1,2-2-1,10-17-3800,-2-4-1250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7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1 286 11851,'0'0'8937,"9"-1"-7576,32-7-875,-40 8-484,0 0 0,1-1-1,-1 1 1,0 0 0,1 0 0,-1 0 0,0 0 0,1 1 0,-1-1 0,0 0 0,0 1 0,1-1 0,-1 0-1,0 1 1,0-1 0,1 1 0,-1 0 0,0-1 0,0 1 0,0 0 0,0 0 0,0 0 0,0 0-1,0 0 1,0 0 0,0 0 0,-1 0 0,1 0 0,0 0 0,-1 0 0,1 1 0,-1-1 0,1 0 0,-1 0-1,1 1 1,-1-1 0,0 0 0,0 1 0,0-1 0,0 0 0,0 2 0,1 8-16,-1-1-1,-1 1 1,0 0 0,-3 11-1,2-6 204,2-16-165,0 0 0,0 1-1,0-1 1,0 1 0,-1-1-1,1 0 1,0 1 0,0-1-1,0 1 1,0-1-1,0 0 1,0 1 0,1-1-1,-1 1 1,0-1 0,0 1-1,0-1 1,0 0 0,0 1-1,1-1 1,-1 0 0,0 1-1,0-1 1,1 1 0,-1-1-1,0 0 1,0 0 0,1 1-1,-1-1 1,0 0 0,1 0-1,-1 1 1,1-1 0,-1 0-1,0 0 1,1 1-1,16-7 680,12-19-204,25-38-675,-37 37-1614,0-1 1,-2-1 0,-1 0-1,-1-1 1,13-46 0,-4-21 337,-37 154 8046,5-22-5425,1 1 0,-5 39-1,12-52-983,0-6-207,0 1 0,1-1 1,0 1-1,2-1 0,0 1 0,1 0 1,8 30-1,-33-91-2930,-27-28 3753,11 16 1163,39 53-1828,-1 1 0,0-1 0,0 0 0,0 0 0,1 1 0,-1-1 0,0 0 0,1 0 0,-1 0 0,1 0 0,-1 0 0,1 0 0,0 0 0,-1 0 0,1 0 0,0 0 0,0 0 0,-1 0 0,1 0 0,0 0 0,0 0 0,0 0 0,0 0 0,1 0 0,-1 0 0,0 0 0,0 0 0,1-2 0,1 2 75,0 0-1,1 1 1,-1-1 0,0 1 0,0-1 0,1 1 0,-1 0-1,0 0 1,1 0 0,4 1 0,8-1-794,81 9 662,-48-4-1452,0-2-3285,-11-3-3221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8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14606,'0'-8'2818,"1"3"2532,1 9-4710,-2 18-960,0 8 416,0 7 320,0 8-63,0 5-193,0-2-32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4:59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9 13036,'0'0'252,"0"-1"0,0 1 0,0 0 0,0-1-1,0 1 1,0 0 0,0-1 0,0 1 0,0 0-1,0-1 1,0 1 0,-1 0 0,1-1 0,0 1-1,0 0 1,0 0 0,0-1 0,-1 1 0,1 0-1,0-1 1,0 1 0,-1 0 0,1 0 0,0 0-1,0-1 1,-1 1 0,1 0 0,0 0 0,-1 0-1,1 0 1,0-1 0,0 1 0,-1 0-1,1 0 1,0 0 0,-1 0 0,1 0 0,-1 0-1,1 0 1,0 0 0,-1 0 0,1 0 0,0 0-1,-1 0 1,-7 19 2848,-3 40-4165,10-50 2497,-6 39-991,1-1 0,3 1 0,2 0 0,6 60 0,8-59 793,-13-49-1246,0 0 0,0 0 1,0 0-1,0-1 1,0 1-1,0 0 1,0 0-1,0 0 1,0 0-1,0 0 0,0 0 1,1-1-1,-1 1 1,0 0-1,0 0 1,0 0-1,0 0 1,0 0-1,0 0 0,0 0 1,0 0-1,1 0 1,-1 0-1,0 0 1,0 0-1,0-1 0,0 1 1,0 0-1,0 0 1,1 0-1,-1 0 1,0 0-1,0 0 1,0 0-1,0 0 0,0 0 1,1 0-1,-1 0 1,0 1-1,0-1 1,0 0-1,0 0 1,0 0-1,0 0 0,1 0 1,-1 0-1,0 0 1,0 0-1,0 0 1,0 0-1,0 0 1,0 0-1,0 1 0,0-1 1,0 0-1,1 0 1,-1 0-1,0 0 1,0 0-1,0 0 1,0 0-1,0 1 0,0-1 1,0 0-1,0 0 1,0 0-1,0 0 1,0 0-1,0 1 1,3-30-5875,-3 14-3985,0 8 2563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0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33 9513,'0'0'16031,"-6"-4"-15294,0 1-604,-8-7 427,16 6-183,12 3 48,84 4 1150,30 1-1594,-44-13-5568,-70 5 863,-3 0-2414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0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16496,'0'0'6753,"-1"8"-6588,-8 61 127,0-7 1086,0 63 0,32-153 1510,-18 13-2842,1-1 0,-2 0 0,0-1-1,-1 1 1,-1-1 0,0 1 0,-2-1-1,-1-24 1,1 36-127,0 4-244,12 19-3893,-8-15 3555,-1 0 0,1-1-1,0 1 1,0-1-1,0 1 1,0-1 0,0 0-1,0-1 1,0 1-1,8 1 1,13 2-4590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0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12364,'0'0'5466,"-11"4"-3870,6-3-1450,0 1 0,0 0 1,0-1-1,0 2 0,0-1 0,1 0 0,-1 1 0,1 0 0,-1 0 0,1 1 0,0-1 0,0 1 0,1 0 0,-1 0 0,1 0 0,0 0 0,0 0 0,0 1 0,0 0 0,1-1 0,0 1 0,0 0 0,0 0 0,0 0 0,1 0 0,0 1 1,-1 7-1,3-12-105,1-1 0,-1 1 0,0 0 0,0-1 0,0 1 0,1 0 0,-1-1 0,0 0 0,0 1 0,1-1 1,-1 0-1,0 0 0,1 1 0,-1-1 0,0 0 0,1 0 0,-1-1 0,3 1 0,29-2 935,26-15-546,-51 13-439,0 1-1,0 0 0,1 1 1,-1 0-1,1 0 1,-1 1-1,1 0 0,0 0 1,0 1-1,0 0 1,11 2-1,-18-1 7,-1 0 0,1 1 0,-1-1 1,1 1-1,-1-1 0,0 1 0,1-1 0,-1 1 0,0 0 1,0 0-1,0-1 0,0 1 0,-1 0 0,1 0 0,0 0 1,-1 0-1,1 0 0,-1 0 0,0 0 0,0 0 0,0 0 1,0 0-1,0 0 0,0 0 0,-1 3 0,6 26 88,-5-31-62,1 1 0,-1-1 1,1 1-1,0 0 1,0-1-1,-1 1 0,1-1 1,0 0-1,0 1 0,-1-1 1,1 0-1,0 1 1,0-1-1,0 0 0,0 0 1,0 0-1,-1 0 1,1 0-1,0 0 0,0 0 1,0 0-1,0 0 1,0 0-1,-1 0 0,1-1 1,0 1-1,0 0 0,0-1 1,0 1-1,-1 0 1,1-1-1,0 1 0,0-1 1,-1 1-1,2-2 1,29-20 546,-28 20-621,8-7-395,11-8-1072,-5 10-8743,-11 7 1228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1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0 15407,'0'0'6923,"-8"1"-6645,-48 14-87,53-14-141,0 0 0,0 0-1,0 0 1,0 1 0,1-1-1,-1 1 1,0 0 0,1 0 0,-1 0-1,1 0 1,-1 0 0,1 0-1,0 0 1,0 1 0,0 0-1,0-1 1,1 1 0,-1 0-1,-1 4 1,3-6-50,1 0 0,-1 0-1,1 0 1,-1 0-1,1 0 1,-1 0 0,1 0-1,0 0 1,-1-1 0,1 1-1,0 0 1,0-1 0,0 1-1,0 0 1,-1-1 0,1 1-1,0-1 1,0 1 0,0-1-1,0 0 1,0 1 0,0-1-1,2 1 1,35 9-211,-31-8 115,3 1 24,6 1-343,0 1-1,-1 0 0,0 1 0,20 11 0,-34-16 415,0-1 0,0 0 0,-1 1 0,1-1 0,0 0 0,-1 1 0,1-1 0,-1 1 0,1-1 0,-1 1 0,1-1 0,-1 1 0,1 0 0,-1-1 0,1 1 0,-1 0 0,0-1 0,1 1 0,-1 0 0,0-1 0,0 1 0,1 0 0,-1 0 0,0-1 0,0 1 0,0 0 0,0 0 0,0-1 0,0 1 0,0 1 0,-1-1 54,0 1-1,0-1 1,0 0-1,0 0 1,0 0-1,0 0 1,0 1-1,0-1 1,0-1 0,-1 1-1,1 0 1,0 0-1,-3 1 1,-49 15 1286,6-12-664,20-7-1589,11-6-3891,15-2-934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1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13741,'0'0'5979,"-5"8"-5141,-7 15-102,0 1-1,2 0 1,1 0 0,0 1-1,2 0 1,-6 41 0,5-4 391,0 110 0,14-139-998,-3-30 46,-1-21-89,-1-8-113,-1 0-1,-1 1 1,-2-1-1,0 0 1,-2 1-1,-13-43 1,18 68 27,0 0 1,0-1-1,0 1 0,0 0 1,0 0-1,0 0 0,0-1 1,0 1-1,0 0 0,0 0 1,0 0-1,0 0 0,0-1 1,0 1-1,0 0 0,0 0 1,0 0-1,0 0 0,0-1 1,0 1-1,0 0 0,0 0 1,0 0-1,1 0 0,-1-1 1,0 1-1,0 0 0,0 0 1,0 0-1,0 0 0,0 0 1,1 0-1,-1-1 0,0 1 1,0 0-1,0 0 0,0 0 1,1 0-1,-1 0 0,0 0 1,0 0-1,0 0 1,0 0-1,1 0 0,-1 0 1,0 0-1,16 1-80,19 8-459,-31-8 320,78 15-5220,-28-12-2399,-16-4-1194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2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7 13068,'0'0'2018,"-9"-1"374,8 1-2341,-3-1 185,-1 0 1,1 1-1,0 0 1,-1 0-1,1 0 1,0 0-1,-1 1 1,1-1-1,0 1 0,-1 0 1,1 0-1,0 1 1,0-1-1,0 1 1,0 0-1,0 0 1,1 1-1,-1-1 1,0 1-1,1-1 0,-5 6 1,4-2-49,0-1 1,0 1 0,1-1-1,-1 1 1,2 0 0,-1 0-1,0 1 1,-1 6 0,4-12-174,-1 0-1,1 1 1,0-1 0,-1 0 0,1 0 0,0 1 0,0-1 0,0 0-1,0 1 1,0-1 0,0 0 0,0 1 0,0-1 0,1 0 0,-1 0-1,0 1 1,1-1 0,-1 0 0,1 0 0,0 0 0,-1 1-1,1-1 1,0 0 0,0 0 0,-1 0 0,1 0 0,0 0 0,0 0-1,0-1 1,0 1 0,0 0 0,0 0 0,0-1 0,1 1-1,-1 0 1,0-1 0,0 0 0,1 1 0,-1-1 0,0 1 0,0-1-1,1 0 1,-1 0 0,0 0 0,2 0 0,2 0 81,0 0 0,-1-1 0,1 0 1,0 1-1,-1-1 0,1-1 0,-1 1 1,1-1-1,-1 0 0,0 0 0,0 0 0,7-5 1,-9 6-92,-1 0 0,1-1 1,0 1-1,0 0 0,-1-1 0,1 0 1,-1 1-1,1-1 0,-1 0 0,0 0 1,0 0-1,0 0 0,0 0 1,0 0-1,0 0 0,0 0 0,-1 0 1,1 0-1,-1-1 0,0 1 1,1 0-1,-1 0 0,0 0 0,0-1 1,-1 1-1,1 0 0,0 0 1,-1-1-1,0-1 0,0 2-28,0 0 0,-1 1 0,1-1 0,-1 1 0,1-1 0,-1 1 0,0 0 0,0-1 0,1 1 0,-1 0 0,0 0-1,0 0 1,0 0 0,0 1 0,0-1 0,0 1 0,0-1 0,0 1 0,0-1 0,-1 1 0,-1 0 0,10-6 157,6 0-119,12 0-281,0 1 0,1 1 0,-1 1 0,1 1 0,-1 1-1,49 4 1,-72-2 261,1-1-1,-1 1 0,1-1 0,-1 1 1,0 0-1,1 0 0,-1-1 0,0 1 0,0 0 1,1 0-1,-1 0 0,0 0 0,0 1 1,0-1-1,0 0 0,0 0 0,-1 1 1,1-1-1,0 0 0,-1 1 0,1-1 1,-1 1-1,1-1 0,0 3 0,3 37 417,-3-40-396,-1-1 0,1 1 0,0 0 0,0 0 1,0 0-1,0 0 0,-1-1 0,1 1 0,0 0 0,0-1 0,0 1 0,0-1 0,1 1 0,-1-1 0,0 0 0,0 1 0,0-1 0,0 0 0,0 0 0,0 1 1,1-1-1,-1 0 0,0 0 0,0-1 0,0 1 0,2 0 0,37-2-10,-38 2 5,106-12-667,-107 12 658,0 0 0,-1 1 0,1-1 0,0 1-1,0 0 1,-1-1 0,1 1 0,0-1 0,-1 1 0,1 0-1,-1 0 1,1-1 0,-1 1 0,1 0 0,-1 0 0,1 0-1,-1 0 1,0-1 0,1 1 0,-1 0 0,0 0-1,0 0 1,0 0 0,0 0 0,0 0 0,0 0 0,0 0-1,0 0 1,0 0 0,0-1 0,-1 1 0,1 0-1,0 0 1,0 0 0,-1 0 0,0 1 0,2 19 983,2-21-878,-1 0 0,1 1 0,-1-2 0,1 1 0,0 0 0,-1 0 0,1-1 0,-1 1 0,1-1 0,-1 0 1,1 0-1,-1 0 0,0 0 0,5-3 0,-5 3-85,23-12 85,-16 8-441,0 0 1,-1 1-1,1 0 0,1 0 1,-1 1-1,0 1 0,1-1 1,0 1-1,9 0 0,-12 12 98,-7-9 279,1 1 0,-1-1 0,1 0 0,-1 0-1,1 1 1,0-1 0,0 0 0,-1 0 0,1 1-1,0-1 1,0 0 0,0 0 0,0 0 0,0 0-1,0-1 1,0 1 0,1 0 0,-1 0-1,0-1 1,2 2 0,8-1 150,-1 0-1,0-1 1,1 0 0,20-3-1,11 0-1891,-42 3 1540,1 0-1,-1 1 1,1-1-1,-1 0 1,1 1-1,-1-1 1,1 1 0,-1-1-1,0 0 1,1 1-1,-1-1 1,1 1-1,-1-1 1,0 1 0,0-1-1,1 1 1,-1 0-1,0-1 1,0 1-1,0-1 1,1 1-1,-1 0 1,0-1 0,0 1-1,0-1 1,0 1-1,0 0 1,0-1-1,-1 1 1,1-1 0,0 1-1,0-1 1,0 1-1,0 0 1,-1-1-1,1 1 1,-1 0 0,-2 6-4068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2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58 13211,'-45'10'1164,"58"-6"-801,15-1-274,15-3 29,-1-1 1,62-11-1,-88 11-79,1-2 1,-1 0 0,0-1-1,1-1 1,19-8-1,-36 13-12,0 0-1,1 0 1,-1 0-1,0-1 0,0 1 1,0 0-1,1 0 1,-1 0-1,0 0 1,0 0-1,0 0 1,1 0-1,-1-1 0,0 1 1,0 0-1,0 0 1,0 0-1,1 0 1,-1-1-1,0 1 0,0 0 1,0 0-1,0 0 1,0-1-1,0 1 1,0 0-1,0 0 0,0-1 1,0 1-1,0 0 1,0 0-1,0 0 1,0-1-1,0 1 1,0 0-1,0 0 0,0-1 1,0 1-1,0 0 1,0 0-1,0-1 1,0 1-1,0 0 0,0 0 1,0 0-1,-1-1 1,1 1-1,0 0 1,0 0-1,0 0 0,0 0 1,0-1-1,-1 1 1,1 0-1,0 0 1,0 0-1,0 0 1,-1 0-1,1 0 0,0 0 1,0-1-1,0 1 1,-1 0-1,1 0 1,-19-7 799,16 5-745,-14-2 116,-1 1 0,1 0 0,-1 2 0,1 0 0,-1 0-1,0 2 1,-30 4 0,33-3-170,0 1 1,0 1-1,0 0 0,0 1 0,1 0 0,0 1 1,0 1-1,0 0 0,-16 12 0,28-17-62,0-1 0,0 1-1,0-1 1,1 1 0,-1 0 0,0 0-1,1 0 1,-1 0 0,1 0 0,0 0-1,0 0 1,-2 4 0,3-5 0,0 0 0,0 0-1,0 0 1,0 0 0,0 0 0,0 0 0,0 0 0,0 0 0,0 0 0,1 0 0,-1 0 0,0 0-1,1 0 1,-1 0 0,1 0 0,-1 0 0,1 0 0,0 0 0,-1-1 0,1 1 0,0 0 0,-1 0-1,1-1 1,0 1 0,0 0 0,0-1 0,-1 1 0,1-1 0,0 1 0,0-1 0,2 1 0,9 5-217,-4-2-91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3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14382,'0'12'6825,"-1"6"-3377,0 11-2825,-10 46 1,7-26 401,22-74-902,-5-13-4570,-8 19-3817,-1 7-1527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3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0 284 4837,'0'0'12609,"11"1"-9972,-10-1-2591,10 1 640,-1 0 0,1-1 1,0 0-1,-1-1 0,17-2 1,-25 2-582,1 1 0,0-1 1,-1 0-1,1 0 0,0 0 0,-1 0 1,1 0-1,-1 0 0,0-1 0,1 1 1,-1-1-1,0 0 0,0 0 1,0 0-1,0 0 0,0 0 0,-1 0 1,1 0-1,-1 0 0,1-1 0,-1 1 1,0-1-1,0 1 0,0-1 1,0 1-1,0-1 0,0 0 0,-1 0 1,0 1-1,1-1 0,-1-5 0,-1 7-142,1 0 0,-1 0 0,0 0 0,1 0 0,-1 0 0,0 0 0,0 1 0,0-1 0,0 0-1,0 0 1,0 1 0,0-1 0,0 0 0,0 1 0,0-1 0,0 1 0,0-1 0,0 1 0,0 0-1,0 0 1,-1-1 0,1 1 0,0 0 0,0 0 0,0 0 0,-1 0 0,1 0 0,0 0-1,0 1 1,0-1 0,0 0 0,-1 1 0,0 0 0,-4-1-153,1 1-1,-1 0 1,1 0-1,0 1 1,-1-1-1,-7 5 1,11-5 108,1 0-1,-1-1 1,1 1-1,0 0 1,-1 0 0,1 1-1,0-1 1,-1 0-1,1 0 1,0 1-1,0-1 1,0 0 0,0 1-1,0-1 1,1 1-1,-1-1 1,0 1-1,1 0 1,-1-1 0,1 1-1,-1 3 1,1-4-60,1 1 1,-1-1-1,1 1 1,0-1 0,-1 1-1,1-1 1,0 0-1,0 1 1,0-1-1,0 0 1,0 0-1,0 1 1,0-1 0,0 0-1,1 0 1,-1 0-1,0-1 1,3 3-1,10 3-1100,0 0-1,1 0 1,27 6 0,-27-7 638,-7-3 552,0 0-1,0 0 0,1 0 0,-1-1 0,0 0 0,0 0 0,1-1 1,-1 0-1,0-1 0,1 0 0,9-2 0,-13 1 236,1 0 1,-1-1-1,1 0 0,-1 0 1,0 0-1,0 0 0,0-1 1,-1 0-1,1 0 0,-1 0 1,0 0-1,0-1 0,0 0 1,-1 1-1,0-1 0,4-7 1,-1 0-89,-1-1 1,1 1-1,-2-1 1,0 0-1,0 0 1,-2-1-1,2-14 1,1-97-3115,-5 123 2962,-9 101 484,9-90-374,0 29 90,5 44 1,-3-68-120,1 0 1,1 0 0,-1-1 0,2 1-1,0-1 1,11 20 0,-17-36 1625,-1-2-1478,1 0 1,-1 1-1,-1-1 0,1 0 0,-1 1 1,-3-6-1,-42-44-639,16 20 244,-38-55 0,69 89 331,1 0 0,0-1-1,0 1 1,-1 0 0,1 0 0,0-1-1,0 1 1,0 0 0,0 0 0,-1-1 0,1 1-1,0 0 1,0-1 0,0 1 0,0 0-1,0-1 1,0 1 0,0 0 0,0-1 0,0 1-1,0 0 1,0-1 0,0 1 0,0 0-1,0-1 1,0 1 0,0 0 0,1-1 0,-1 1-1,0 0 1,0 0 0,0-1 0,0 1-1,1 0 1,-1 0 0,0-1 0,15-3 1198,24 7-955,-35-3-28,83 14 1742,-44-6-1480,83 3 0,-108-15-2408,-15-15-3822,-3-2-3649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4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20147,'0'0'5990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5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 15727,'0'0'8082,"5"-9"-7078,1 1-674,1 0 0,-1 1 0,1-1 0,1 1 0,15-11 0,-19 14-261,1 1 0,0 0-1,0 1 1,0-1 0,0 1-1,0 0 1,1 0 0,-1 1-1,1-1 1,-1 1 0,1 0 0,-1 1-1,1-1 1,10 2 0,-15-1-104,1 1 1,-1 0 0,0-1 0,1 1 0,-1 0 0,0 0-1,1 0 1,-1 0 0,0 0 0,0 0 0,0 0 0,0 0-1,0 0 1,0 1 0,-1-1 0,1 0 0,0 1 0,0-1-1,-1 1 1,1-1 0,-1 0 0,0 1 0,1-1 0,-1 1-1,0 0 1,0-1 0,0 1 0,0-1 0,0 1 0,0-1-1,0 1 1,0-1 0,-1 2 0,-10 55-934,0-30 519,7-19 170,1 0 1,-1 1 0,2-1 0,-1 1-1,1-1 1,-1 13 0,3-22 283,0 0 1,0 1 0,1-1-1,-1 0 1,0 0 0,0 1-1,0-1 1,0 0 0,0 1-1,0-1 1,1 0 0,-1 0-1,0 1 1,0-1 0,0 0-1,1 0 1,-1 1 0,0-1-1,0 0 1,1 0 0,-1 0-1,0 1 1,1-1 0,-1 0-1,0 0 1,0 0-1,1 0 1,-1 0 0,0 0-1,1 0 1,-1 0 0,0 0-1,1 0 1,-1 0 0,0 0-1,1 0 1,-1 0 0,21-3 530,15-11 357,-19 4-590,0-1-1,-1-1 1,29-27-1,-18 14-215,-24 63-1448,-9 68 1318,6-105 79,0-1-1,0 1 1,1 0 0,-1-1-1,0 1 1,0-1-1,1 1 1,-1 0 0,0-1-1,0 1 1,1-1 0,-1 1-1,1-1 1,-1 1-1,1-1 1,-1 1 0,1-1-1,-1 1 1,1-1-1,-1 0 1,1 1 0,-1-1-1,1 0 1,-1 1-1,1-1 1,0 0 0,-1 0-1,1 0 1,0 1 0,-1-1-1,1 0 1,0 0-1,-1 0 1,1 0 0,0 0-1,-1 0 1,1-1-1,0 1 1,-1 0 0,1 0-1,-1 0 1,1 0-1,0-1 1,-1 1 0,2-1-1,29-14 2368,-25 7-2214,-1 0 0,0 0 0,0 0 0,0-1 0,-1 0-1,0 1 1,-1-1 0,0-1 0,-1 1 0,1 0 0,-2-1 0,2-17-1,3-8-1981,-8 42 1661,1 0 0,0-1 0,0 1-1,1 0 1,0 12 0,0-17 133,0-1 0,1 1 0,-1-1 0,0 1 0,1-1 0,-1 1 0,1-1 0,0 0 1,-1 1-1,1-1 0,0 0 0,0 0 0,0 1 0,0-1 0,0 0 0,0 0 0,0 0 0,0 0 0,0 0 0,1 0 0,-1-1 0,0 1 1,1 0-1,-1 0 0,0-1 0,1 1 0,-1-1 0,1 0 0,-1 1 0,1-1 0,-1 0 0,4 0 0,4 0 25,0 0 0,0-1-1,0 0 1,0 0 0,0-1-1,-1-1 1,1 1 0,0-1-1,-1-1 1,0 0 0,0 0-1,11-7 1,-15 9-37,-1-1 0,1 1 1,-1-1-1,0 0 0,1 1 0,-1-1 0,-1-1 1,1 1-1,0 0 0,-1-1 0,0 1 1,1-1-1,-1 0 0,-1 0 0,1 0 1,-1 0-1,1 0 0,-1 0 0,0 0 0,-1 0 1,1-1-1,-1 1 0,0 0 0,0 0 1,0-1-1,0 1 0,-1 0 0,-1-6 1,2 9-10,-1 0 0,1 0 1,-1 1-1,1-1 1,-1 0-1,0 1 0,1-1 1,-1 1-1,0-1 1,1 1-1,-1-1 0,0 1 1,0 0-1,1-1 1,-1 1-1,0 0 0,0-1 1,0 1-1,0 0 1,1 0-1,-1 0 0,0 0 1,0 0-1,0 0 1,0 0-1,0 0 0,1 0 1,-1 0-1,0 0 1,0 1-1,-1-1 0,-26 12-506,22-6 490,1 0-1,0 1 0,1-1 0,0 1 1,0-1-1,-5 14 0,7-17 30,1 0 0,0 0 0,1 0 1,-1 0-1,0 0 0,1 0 0,0 0 0,-1 0 0,2 4 0,-1-6 6,0 0 0,0 0 0,0 0-1,1 0 1,-1 0 0,1 0 0,-1 0 0,0 0-1,1 0 1,0 0 0,-1 0 0,1 0 0,0 0-1,-1 0 1,1-1 0,0 1 0,0 0 0,-1 0-1,1-1 1,0 1 0,0-1 0,0 1-1,0-1 1,0 1 0,2 0 0,11 2 22,1-1 0,-1 0 1,1 0-1,0-2 0,0 0 1,26-3-1,-24 1-87,1 1 0,-1 1 0,1 0-1,19 4 1,-36-5 213,0 1 0,-1-1 0,1 0-1,0 0 1,-1 1 0,1-1 0,-1 0 0,1 0-1,-1 0 1,1 0 0,-1 0 0,0 0-1,1 0 1,-1 0 0,0 0 0,0 1 0,0-1-1,0 0 1,0 0 0,0 0 0,0 0-1,0 0 1,0-2 0,0-39-207,-1 31 238,2-44-2313,-1 54 1831,1 1 0,-1-1 0,1 1 0,-1 0 0,1-1 0,0 1 0,-1 0 0,1 0 0,-1-1 0,1 1 0,0 0 0,-1 0 0,1 0 0,0 0 0,-1 0 0,1 0 0,0 0 0,-1 0 0,1 0 0,0 0 0,-1 0 0,1 0 0,0 1 1,-1-1-1,1 0 0,0 0 0,-1 1 0,1-1 0,0 1 0,23 9-5989,-23-10 5572,22 10-8717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5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177 121 13837,'0'0'1479,"-10"-2"710,5 1-1982,1 0-107,-1-1 1,0 1 0,1 0 0,-1 0-1,0 1 1,0-1 0,0 1 0,0 0 0,1 1-1,-1-1 1,0 1 0,0 0 0,0 0 0,1 0-1,-1 1 1,1-1 0,-1 1 0,1 0-1,0 1 1,-1-1 0,1 1 0,-7 6 0,6-5 31,1 0 1,0 1-1,0-1 1,0 1-1,1 0 1,-1 0 0,1 1-1,1-1 1,-1 0-1,1 1 1,-1 0-1,2 0 1,-1-1 0,1 1-1,0 0 1,0 0-1,0 11 1,2-16-96,0 1-1,0-1 1,0 0 0,0 1 0,0-1 0,0 0-1,0 0 1,1 0 0,-1 0 0,0 0-1,1 0 1,-1 0 0,1 0 0,-1 0-1,1-1 1,-1 1 0,1-1 0,0 1 0,-1-1-1,1 1 1,0-1 0,0 0 0,-1 0-1,1 0 1,0 0 0,-1 0 0,1 0 0,0-1-1,-1 1 1,4-1 0,4 0 280,-1-1 1,1 1 0,0-2-1,14-4 1,-5-3-229,0 0 0,-1-2 0,0 1 0,-1-2 0,0 0 0,-1-1 0,0-1 0,-1 0 0,-1-1 0,-1-1-1,0 0 1,-1 0 0,-1-1 0,10-22 0,-18 30-716,-4 8 228,-13 18 89,-18 28 253,23-27 70,1 1-1,1 0 0,-8 24 1,14-34-97,-1 0 1,1 1-1,1-1 0,0 0 1,0 1-1,0-1 0,1 1 1,1-1-1,-1 1 1,3 10-1,-2-17-105,-1-1 0,1 1 1,-1-1-1,1 1 0,0-1 0,0 1 1,0-1-1,0 0 0,0 0 0,0 1 0,0-1 1,0 0-1,0 0 0,0 0 0,1 0 1,-1 0-1,0 0 0,1-1 0,-1 1 1,1 0-1,2 0 0,21 4-5486,-1-5-2690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6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1 105 14318,'0'0'8141,"11"7"-6583,-5-3-1397,-3-1-62,0 0-1,0-1 1,1 1-1,-1-1 0,1 0 1,0 0-1,-1 0 1,1-1-1,0 1 1,0-1-1,0 0 1,0 0-1,0 0 0,1-1 1,-1 1-1,0-1 1,0 0-1,0 0 1,0-1-1,1 1 0,-1-1 1,0 0-1,0 0 1,0 0-1,0-1 1,4-1-1,5-5 151,-2 0 0,1 0 1,19-19-1,-28 24-225,-1 0 1,1 0-1,-1 0 1,0 0-1,1-1 1,-2 1-1,1 0 1,0-1-1,-1 0 1,1 1 0,-1-1-1,0 0 1,0 0-1,-1 0 1,1 0-1,-1 0 1,0 0-1,0-6 1,0 9-33,-1 1-1,1-1 1,0 1 0,0 0 0,-1-1 0,1 1 0,0-1 0,-1 1-1,1 0 1,0-1 0,-1 1 0,1 0 0,-1 0 0,1-1-1,0 1 1,-1 0 0,1 0 0,-1 0 0,1-1 0,-1 1 0,1 0-1,-1 0 1,1 0 0,-1 0 0,1 0 0,-1 0 0,1 0 0,-1 0-1,1 0 1,-1 0 0,1 0 0,-1 0 0,1 0 0,-1 1-1,1-1 1,0 0 0,-1 0 0,0 1 0,-20 7-224,12-1 204,0-1 0,1 1 0,0 1 0,1-1 0,-1 1 0,1 1 0,-5 8 0,7-11 67,1 1 0,0-1 0,0 1-1,1 0 1,0 0 0,0 0 0,1 0-1,-1 1 1,2-1 0,-3 15 0,5-21-33,-1 0 1,1 0-1,-1 0 1,1 0-1,0 0 1,-1 0-1,1-1 0,0 1 1,0 0-1,0 0 1,0-1-1,-1 1 1,1 0-1,0-1 1,0 1-1,0-1 1,0 1-1,0-1 0,1 0 1,-1 1-1,0-1 1,0 0-1,0 0 1,0 0-1,0 1 1,0-1-1,0 0 1,1-1-1,-1 1 0,1 0 1,43-3 263,-22-1-234,-1-1 0,0-1 0,32-14 0,-34 12-370,0 1 0,0 1-1,1 0 1,37-4 0,-57 10 324,0 0 1,0 0 0,-1 1 0,1-1-1,0 0 1,0 1 0,0-1 0,-1 0-1,1 1 1,0-1 0,0 1-1,-1-1 1,1 1 0,0-1 0,-1 1-1,1 0 1,-1-1 0,1 1-1,-1 0 1,1 0 0,-1-1 0,0 1-1,1 0 1,-1 0 0,0-1 0,1 1-1,-1 0 1,0 0 0,0 0-1,0 0 1,0 0 0,0-1 0,0 1-1,0 0 1,0 0 0,0 0-1,0 0 1,0 0 0,-1-1 0,1 1-1,0 0 1,-1 1 0,-13 51 545,10-38-43,3-15-466,1 1 1,0 0-1,0-1 1,0 1 0,0-1-1,0 1 1,0 0-1,0-1 1,0 1 0,0 0-1,0-1 1,0 1-1,0 0 1,0-1 0,1 1-1,-1 0 1,0-1-1,0 1 1,1-1 0,-1 1-1,0 0 1,1-1-1,-1 1 1,0-1-1,1 1 1,-1-1 0,1 1-1,-1-1 1,1 0-1,-1 1 1,1-1 0,0 0-1,-1 1 1,1-1-1,29 2 723,30-18-207,-23-2-559,9-4-1098,-19 16-2625,-27 6 3665,1 1 0,-1-1 0,0 0 0,0 1-1,1-1 1,-1 0 0,0 1 0,0-1 0,0 1 0,0-1-1,0 0 1,0 1 0,1-1 0,-1 1 0,0-1 0,0 0 0,0 1-1,0-1 1,0 1 0,-1-1 0,1 0 0,0 1 0,0-1-1,0 1 1,0-1 0,0 0 0,0 1 0,-1-1 0,1 0-1,0 1 1,0-1 0,-1 0 0,1 1 0,0-1 0,0 0 0,-1 1-1,-7 13-635,-14 11-4489,14-17 501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8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4452,'0'0'22485,"0"6"-22089,-9 125 1332,1-58-2676,5-1-5940,9-75-2262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9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105 154 6086,'0'0'20302,"0"-7"-19406,-1 5-856,1-1-1,0 1 1,-1 0-1,1 0 1,-1 0-1,0 0 0,1 0 1,-1 0-1,0 0 1,0 0-1,-1 0 0,1 0 1,0 0-1,-1 1 1,-2-4-1,3 4-44,0 1 1,-1-1-1,1 1 0,0-1 0,-1 1 1,1 0-1,-1-1 0,1 1 0,-1 0 1,1 0-1,0 0 0,-1 0 1,1 0-1,-1 0 0,1 1 0,-1-1 1,1 0-1,0 1 0,-1-1 0,1 1 1,0 0-1,-1-1 0,1 1 1,0 0-1,0 0 0,0-1 0,0 1 1,0 0-1,-1 0 0,2 0 0,-1 0 1,0 1-1,-1 1 0,-2 1-18,0 0 0,0 0 0,0 1 0,1-1 0,-1 1 0,1 0 0,1 0 0,-1 0 0,1 1 0,0-1 0,0 1 0,0-1 0,1 1 0,-1 0 0,1 10 0,1-15 16,0 0 0,0-1 0,0 1 0,0-1 0,0 1 0,0 0 0,0-1 0,0 1-1,1-1 1,-1 1 0,0-1 0,1 1 0,-1-1 0,0 1 0,1-1 0,-1 1 0,0-1 0,1 1 0,-1-1 0,1 0 0,-1 1 0,1-1 0,-1 1 0,1-1 0,-1 0 0,1 0 0,-1 1 0,1-1 0,-1 0 0,1 0-1,0 0 1,26 0-47,25-16 152,-35 6 94,0-1-1,-2 0 0,1-1 1,-2-1-1,19-20 0,-24 23-96,0 0-1,-1-1 0,0 1 0,-1-2 1,0 1-1,-1-1 0,0 0 1,7-23-1,-35 77-1541,12-26 1422,0 1 0,-11 31 1,18-40-14,1-1 1,0 1 0,0 0 0,1 0 0,0-1 0,0 1 0,2 15 0,-1-21-95,1 0 0,-1 0 0,1 0 0,0 0 0,0 0 0,0 0 0,0 0 0,0 0-1,0-1 1,0 1 0,1 0 0,-1-1 0,0 1 0,1-1 0,0 1 0,-1-1 0,1 0 0,0 1 0,0-1 0,0 0-1,0 0 1,0-1 0,0 1 0,0 0 0,0-1 0,0 1 0,0-1 0,0 1 0,0-1 0,0 0 0,0 0 0,3 0-1,47 0-8616,-28-4 1681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09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9 8264,'0'0'16549,"-9"-1"-15994,6 1-551,0 0 0,-1-1 0,1 1 0,0 0 0,-1 1 0,1-1 0,0 1 0,-1-1 0,1 1 0,0 0 0,0 0 0,-1 0 0,1 1 0,0-1 0,0 1 0,1 0 0,-1 0 0,0 0 0,0 0 0,1 0 0,0 0 0,-1 1 0,1-1 0,0 1 0,0 0 0,0 0 0,0 0 0,1 0 0,-1 0 0,1 0 0,-1 3 0,-1-1-6,1-1 0,0 0 0,0 1 1,0-1-1,1 1 0,-1 0 0,1-1 0,0 1 0,1 0 0,-1 0 0,1 0 0,0 0 0,1 8 0,0-12 7,-1 0 0,1 0 0,0 0 0,0 0 0,0 0-1,0-1 1,0 1 0,0 0 0,0-1 0,0 1 0,0-1 0,0 1-1,1-1 1,-1 1 0,0-1 0,0 0 0,0 0 0,1 0-1,-1 1 1,0-1 0,0 0 0,1 0 0,-1-1 0,0 1 0,2 0-1,33-8 372,-24 1-333,-1 0 1,1-1-1,-2-1 0,1 0 1,-2 0-1,1-1 0,-1 0 0,0 0 1,10-18-1,5-3-1180,-49 62-7018,-35 62 1,50-72 990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0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130 148 8168,'0'0'3555,"-2"8"-736,-41 126 4508,-33 77-4741,70-198-1618,4-17 1152,7-24-425,17-23-2122,2 2-1,1 1 1,55-76-1,-52 81-424,-5 6 161,24-35-318,-42 66 909,0 0-1,0 0 0,0 1 1,1 0-1,0 0 1,0 0-1,0 1 0,11-7 1,-16 11 73,0-1 0,0 1 1,0-1-1,0 1 0,0-1 1,-1 1-1,1 0 0,0-1 0,0 1 1,0 0-1,0 0 0,0 0 1,0-1-1,0 1 0,0 0 0,0 0 1,0 1-1,0-1 0,0 0 1,0 0-1,0 0 0,0 1 1,0-1-1,0 0 0,0 1 0,0-1 1,0 1-1,1 0 0,-1 1 1,0-1-1,-1 1 0,1 0 0,0-1 1,-1 1-1,1 0 0,-1-1 0,0 1 1,1 0-1,-1-1 0,0 1 0,0 0 1,0 0-1,-1 3 0,0 5 168,-1 0 1,0 1-1,-1-1 0,-5 13 0,7-22-124,1 1-1,-1-1 1,1 0 0,0 1-1,-1-1 1,1 0 0,0 1-1,0-1 1,0 0 0,0 1-1,0-1 1,0 0 0,0 1-1,0-1 1,1 1 0,-1-1-1,0 0 1,1 0 0,-1 1-1,1-1 1,-1 0 0,1 0-1,0 0 1,0 1 0,1 0-1,31 24-591,0-1-228,-30-21 775,1 1 1,0-1-1,-1 1 1,0 0-1,0 0 0,-1 1 1,1-1-1,-1 0 1,0 1-1,0-1 0,1 10 1,-3-13 97,0 1 0,0-1-1,0 0 1,0 0 0,-1 1 0,1-1 0,0 0 0,-1 0 0,0 1 0,0-1 0,1 0 0,-1 0 0,0 0 0,-1 0-1,1 0 1,0 0 0,-1 0 0,1-1 0,-1 1 0,1 0 0,-1-1 0,0 1 0,1-1 0,-1 0 0,0 1-1,0-1 1,0 0 0,0 0 0,-1 0 0,1 0 0,-2 0 0,-6 2 455,-1 0 1,1 0-1,-1-1 1,0-1-1,-12 1 0,20-2-687,-1 0-1,1 0 0,-1-1 1,1 1-1,-1-1 0,1 0 0,0 0 1,-7-2-1,9 2-252,0 0 0,0 1 1,0-1-1,-1 0 0,1 0 0,0 0 0,0 0 0,1 0 1,-1 0-1,0 0 0,0 0 0,0 0 0,1 0 1,-1-1-1,0 1 0,1 0 0,-1 0 0,1-1 0,0 1 1,-1 0-1,1-1 0,0-1 0,0-11-9440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2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1 357 13267,'2'-1'108,"1"0"0,0 0-1,0 0 1,-1 1 0,1-1 0,0 1 0,0-1 0,0 1-1,0 0 1,-1 0 0,1 0 0,5 1 0,4 0-1,53-5 70,-1-2 0,76-17 0,-72 10-67,126-8-1,-29 22-77,105-5 196,-209 2 312,64 6 0,30 0 195,277-28-381,-141 1-342,51-12 50,-181 16-51,561-33-7,-179 9 36,-211 12-39,-317 30-3,843-47 26,-820 47-27,606 6 18,-517-2 959,-130-3-926,0-1-1,0 1 0,0-1 0,0 0 0,0 0 0,-5-3 1,-2-1 38,-9-2-8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0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161 144 4484,'0'0'6193,"-9"-3"-3407,0 1-2180,0 0-1,-1 0 1,1 1-1,-1 0 0,1 0 1,-19 3-1,25-2-467,0 0 0,0 1 0,0 0 1,0-1-1,0 1 0,0 0 0,0 1 0,0-1 0,0 0 0,0 1 0,1 0 0,-1-1 1,1 1-1,-1 0 0,1 0 0,0 1 0,0-1 0,0 0 0,0 1 0,0-1 1,0 1-1,1 0 0,-1 0 0,1-1 0,0 1 0,0 0 0,0 0 0,0 0 1,0 4-1,0-5-112,1-1 1,0 0-1,0 1 1,0-1-1,-1 0 1,1 1-1,1-1 1,-1 0 0,0 1-1,0-1 1,0 0-1,1 1 1,-1-1-1,1 0 1,-1 1-1,1-1 1,-1 0-1,1 0 1,0 0-1,0 0 1,-1 1 0,1-1-1,0 0 1,0-1-1,1 2 1,1 0 45,0-1 1,-1 1-1,1-1 1,0 0-1,-1 0 1,1 0 0,0-1-1,0 1 1,0-1-1,0 0 1,4 1-1,3-1 129,-1-1-1,1 0 0,0 0 1,0-1-1,-1 0 0,14-6 0,0-3-101,0-2 0,-1 0 0,-1-2 0,0 0-1,-1-1 1,-1-2 0,0 0 0,-1 0-1,28-40 1,-34 40-158,-11 18 55,-1 0-1,0-1 1,0 1-1,0 0 1,1 0-1,-1 0 0,0 0 1,0 0-1,0-1 1,1 1-1,-1 0 1,0 0-1,0 0 1,0-1-1,0 1 1,0 0-1,0 0 0,0-1 1,1 1-1,-1 0 1,0 0-1,0 0 1,0-1-1,0 1 1,0 0-1,0 0 0,0-1 1,0 1-1,0 0 1,0 0-1,0-1 1,0 1-1,0 0 1,-1 0-1,1 0 1,0-1-1,0 1 0,0 0 1,0 0-1,0-1 1,0 1-1,0 0 1,-1 0-1,1 0 1,0 0-1,0-1 0,0 1 1,-1 0-1,1 0 1,0 0-1,0 0 1,0 0-1,-1 0 1,1-1-1,0 1 1,0 0-1,-1 0 0,1 0 1,-7 2-75,1 1 95,-1 1-1,0 0 1,1 1-1,0 0 1,0 0-1,0 0 1,1 1-1,0 0 1,-7 9-1,3-4 340,1 2-1,1-1 1,-1 1-1,-5 16 1,12-26-297,-1-1 0,1 1 0,0 1 0,0-1 1,1 0-1,-1 0 0,1 0 0,-1 0 1,1 0-1,0 1 0,0-1 0,0 0 1,1 0-1,-1 0 0,1 1 0,1 4 1,0-6-46,-1-1 1,0 1 0,1 0-1,0-1 1,-1 1 0,1-1-1,0 1 1,-1-1 0,1 0-1,0 0 1,0 0 0,0 0 0,0 0-1,0 0 1,0-1 0,0 1-1,1-1 1,-1 1 0,0-1-1,0 0 1,0 0 0,1 0-1,3 0 1,3-1-42,0 1-1,-1-2 1,1 1 0,-1-1-1,1 0 1,-1-1-1,1 0 1,-1 0 0,0-1-1,-1 0 1,1-1-1,-1 1 1,1-1 0,7-8-1,16-9-1296,-35 57 161,2-28 1166,1 0-1,-1 1 1,2-1-1,-1 1 0,1-1 1,1 12-1,-1-17 28,1 0 0,-1 0 0,1-1 1,0 1-1,-1 0 0,1-1 0,0 1 0,0 0 0,0-1 0,0 1 0,1-1 0,-1 0 0,0 1 0,1-1 0,-1 0 0,0 0 0,1 0 0,0 0 0,-1 0 0,1 0 0,-1 0 0,1 0 0,0-1 1,0 1-1,0-1 0,-1 1 0,1-1 0,0 0 0,0 1 0,0-1 0,2 0 0,6 0-20,0 0 0,1 0 0,-1-1 0,0 0 1,1-1-1,-1 0 0,0-1 0,0 0 0,-1-1 0,1 0 1,-1 0-1,1-1 0,-1 0 0,-1-1 0,1 1 0,-1-2 0,0 1 1,0-1-1,-1-1 0,0 1 0,0-1 0,-1-1 0,0 1 1,0-1-1,-1 0 0,0 0 0,4-11 0,-9 19-12,1-1 0,0 1 1,-1 0-1,1 0 0,-1 0 0,0 0 0,1-1 0,-1 1 0,0 0 1,0 0-1,0-1 0,0 1 0,0 0 0,0 0 0,0-1 1,0 1-1,0 0 0,-1 0 0,1-1 0,0 1 0,-2-2 0,1 2-2,1 1 0,-1 0-1,0-1 1,0 1 0,0 0-1,0 0 1,1 0 0,-1-1-1,0 1 1,0 0 0,0 0-1,0 0 1,0 0 0,0 0-1,1 1 1,-1-1 0,0 0-1,0 0 1,0 0 0,0 1-1,1-1 1,-3 1 0,-2 2 0,-1 0 1,1 0 0,0 0 0,0 1 0,0-1 0,0 1-1,-6 7 1,9-8-3,-1-1 0,1 1-1,0 0 1,0 0 0,0 0-1,1 0 1,-1 0 0,1 0-1,0 0 1,0 0 0,0 0-1,0 1 1,0-1 0,1 1 0,-1-1-1,1 0 1,0 1 0,0-1-1,0 1 1,1-1 0,-1 0-1,1 1 1,0-1 0,0 0-1,0 0 1,0 1 0,1-1-1,-1 0 1,1 0 0,0 0-1,-1-1 1,1 1 0,1 0 0,-1-1-1,0 1 1,1-1 0,-1 0-1,1 1 1,0-1 0,0 0-1,-1-1 1,1 1 0,0-1-1,1 1 1,-1-1 0,0 0-1,0 0 1,1 0 0,-1-1-1,0 1 1,1-1 0,-1 1 0,7-2-1,-9 1-302,0 0-1,1 0 0,-1 0 1,0 0-1,1 0 1,-1-1-1,0 1 0,1 0 1,-1-1-1,0 1 0,0-1 1,0 1-1,1-1 1,-1 0-1,0 0 0,0 1 1,0-1-1,0 0 1,0 0-1,0 0 0,0 0 1,-1 0-1,1 0 0,0 0 1,0-1-1,0-1 1,11-21-10079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1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18706,'0'0'10121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2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8712,'0'0'12834,"3"10"-12156,2 12-373,-2 0 1,0 0-1,-1 0 1,-2 1-1,0-1 1,-1 1-1,-1-1 0,-8 33 1,5-13-194,5-42-109,0 1 0,0-1-1,0 1 1,0-1 0,0 0 0,0 1 0,0-1-1,0 0 1,0 1 0,0-1 0,0 1 0,0-1-1,0 0 1,0 1 0,0-1 0,1 0 0,-1 1-1,0-1 1,0 0 0,0 1 0,1-1 0,-1 0-1,0 0 1,0 1 0,1-1 0,-1 0 0,0 0-1,0 1 1,1-1 0,-1 0 0,0 0 0,1 0-1,-1 1 1,0-1 0,1 0 0,-1 0 0,0 0-1,1 0 1,-1 0 0,1 0 0,-1 0 0,0 0-1,1 0 1,-1 0 0,0 0 0,1 0 0,-1 0-1,1 0 1,-1 0 0,0 0 0,1 0 0,-1 0-1,0-1 1,1 1 0,-1 0 0,1-1 0,16-10 89,-17 11-77,70-65 68,-56 50-121,1 0 0,0 1 0,1 0 0,30-17 0,-45 30 33,0 0 0,0 0 0,1 0-1,-1 0 1,1 1 0,-1-1 0,1 0 0,-1 1-1,1-1 1,-1 1 0,1 0 0,0 0 0,-1-1-1,1 1 1,0 0 0,-1 0 0,1 0 0,-1 1-1,3-1 1,-3 1 1,0 0 0,-1-1 0,1 1 0,0 0 1,-1 0-1,1-1 0,-1 1 0,0 0 0,1 0 0,-1 0 0,0 0 0,1-1 0,-1 1 0,0 0 0,0 0 0,0 0 0,0 0 1,1 0-1,-1 0 0,-1 0 0,1 0 0,0 0 0,0 1 0,-3 10 11,0-1 1,0 1-1,-9 18 1,10-25 37,0 7-896,2-8-2753,0-2 735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3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10794,'0'0'9054,"10"7"-8493,-4-4-368,0 1 1,0-1-1,1 0 1,-1-1-1,1 1 1,0-1-1,0 0 1,0-1-1,11 1 1,-14-2-104,-1 1 0,1-2 0,0 1 0,-1 0 0,1-1 0,-1 0 0,1 0 0,-1 0 0,0 0 0,1 0 0,-1-1 0,0 1 0,0-1 0,0 0 0,0 0 0,0 0 0,0-1 0,0 1 0,-1-1 1,1 1-1,-1-1 0,0 0 0,0 0 0,0 0 0,2-5 0,-2 6-33,-1 0-1,0 0 1,0 0 0,0 0 0,0 0 0,-1 0 0,1-1 0,-1 1 0,1 0 0,-1 0 0,0-1-1,0 1 1,0 0 0,0-1 0,0 1 0,-1-4 0,1 5-40,-1 0 1,1 0-1,-1 0 1,0 0 0,1 0-1,-1 0 1,0 0-1,0 0 1,1 0-1,-1 0 1,0 0-1,0 1 1,0-1-1,0 0 1,0 1-1,0-1 1,-1 1-1,1-1 1,0 1-1,0-1 1,0 1-1,-2-1 1,0 1-42,-1 0 1,1 0-1,-1 0 1,1 0 0,0 0-1,-1 1 1,1-1-1,0 1 1,0 0-1,-1 0 1,1 0-1,0 1 1,0-1-1,0 1 1,0 0 0,1-1-1,-1 1 1,0 0-1,1 1 1,-1-1-1,-2 4 1,-1 1-6,0 1 1,0 0-1,1 0 1,0 1-1,0-1 0,1 1 1,0 0-1,1 0 1,0 0-1,1 0 1,-1 1-1,2-1 0,-1 1 1,2-1-1,-1 1 1,2 14-1,0-22 28,0 0-1,0-1 1,0 1-1,0 0 1,0-1 0,1 1-1,-1-1 1,0 0-1,1 1 1,0-1-1,-1 0 1,1 0 0,0 0-1,-1 0 1,1 0-1,0 0 1,0 0 0,0-1-1,0 1 1,0-1-1,0 1 1,0-1 0,0 0-1,0 0 1,0 0-1,0 0 1,3-1-1,3 1 1,0 0 0,0 0-1,0-1 1,0-1-1,15-4 1,-14 2-8,-1 0 0,1-1 0,-1 0 0,0-1 1,0 1-1,-1-2 0,11-11 0,44-55-65,-49 56 70,-20 69-482,6-50 466,-3 6 171,1 1 0,1 0 0,-1 1-1,2-1 1,-1 0 0,1 1 0,0-1-1,1 0 1,0 1 0,2 11 0,-1-20-137,0 0 1,0 0 0,0 0-1,0 0 1,0 0 0,0 0 0,0-1-1,0 1 1,0 0 0,0 0-1,0-1 1,1 1 0,-1-1 0,0 1-1,1-1 1,-1 0 0,0 1-1,1-1 1,-1 0 0,0 0 0,1 0-1,-1 0 1,0 0 0,2 0-1,36-7 868,-30 2-811,0 0 0,0 0 0,-1-1 1,0 0-1,0 0 0,-1-1 0,0 0 0,0 0 0,10-14 1,0-3-511,28-52 0,-69 171-292,22-90 825,1-1 1,1 0-1,-1 1 0,0-1 1,1 0-1,0 1 0,0-1 1,1 1-1,-1-1 1,2 5-1,-1-8-76,0 1 1,0-1-1,0 0 0,0 1 0,1-1 1,-1 0-1,1 0 0,-1 0 1,1 0-1,-1 0 0,1-1 1,-1 1-1,1 0 0,0-1 0,-1 1 1,1-1-1,0 1 0,0-1 1,-1 0-1,1 0 0,0 0 1,0 0-1,-1 0 0,1 0 0,0-1 1,3 0-1,0 1-69,0-1 1,0-1-1,0 1 0,0-1 0,0 0 1,0 0-1,0 0 0,0-1 1,-1 1-1,1-1 0,-1 0 0,0-1 1,0 1-1,0-1 0,0 0 1,-1 0-1,6-8 0,-11 5 1123,2 7-1071,0 0-1,0 0 1,-1 0 0,1-1-1,0 1 1,0 0 0,0-1-1,-1 1 1,1 0 0,0-1 0,0 1-1,0 0 1,0 0 0,0-1-1,0 1 1,0 0 0,0-1-1,0 1 1,0 0 0,0-1 0,0 1-1,0-1 1,0 1 0,0 0-1,0 0 1,0-1 0,0 1 0,0 0-1,0-1 1,1 1 0,-1 0-1,0-1 1,0 1 0,0 0-1,1 0 1,-1-1 0,0 1 0,0 0-1,1 0 1,-1-1 0,0 1-1,0 0 1,1 0 0,-1 0 0,0 0-1,1-1 1,-1 1 0,0 0-1,1 0 1,-1 0 0,0 0-1,1 0 1,-1 0 0,1 0 0,35-56 356,-34 54-350,42-39 16,-41 38-8,-1 0 1,1 0-1,-1 0 1,1 0-1,-1 0 0,0-1 1,0 1-1,-1 0 1,1-1-1,-1 0 1,0 1-1,0-1 0,1-4 1,-2 7-15,0 1 0,-1-1 0,1 1 0,0 0 0,-1-1 0,1 1 0,0 0 1,-1-1-1,1 1 0,-1 0 0,1-1 0,-1 1 0,1 0 0,0 0 0,-1 0 0,1-1 0,-1 1 0,1 0 0,-1 0 1,1 0-1,-1 0 0,1 0 0,-1 0 0,1 0 0,-1 0 0,1 0 0,-1 0 0,1 0 0,-1 0 0,1 1 0,-1-1 1,1 0-1,-1 0 0,1 0 0,0 1 0,-1-1 0,1 0 0,-1 0 0,1 1 0,0-1 0,-1 0 0,0 2 1,-21 12-199,11 1 77,-35 51 603,44-63-432,0 1 0,0 0 0,1-1 0,-1 1 0,1 0 0,-1 0 0,1 0 0,1 0 0,-1 1 1,0-1-1,1 0 0,0 0 0,0 0 0,0 0 0,2 8 0,-1-10-46,0 0 1,0-1-1,0 1 0,1-1 1,-1 1-1,1-1 0,-1 0 0,1 0 1,-1 1-1,1-1 0,-1 0 1,1 0-1,0-1 0,0 1 0,-1 0 1,1 0-1,0-1 0,0 0 1,0 1-1,3-1 0,44 6-108,-42-6-6,47 1-4989,-29-5-1074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4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99 4644,'21'-99'16058,"-21"141"-11784,-3 35-4261,-5-12 721,-2 97 0,10-161-722,0-1-1,-1 1 1,1 0-1,0 0 1,0 0-1,0 0 1,0 0 0,0-1-1,0 1 1,0 0-1,0 0 1,0 0-1,1 0 1,-1-1-1,0 1 1,1 0 0,-1 0-1,0 0 1,1-1-1,-1 1 1,1 0-1,-1 0 1,1-1 0,-1 1-1,1-1 1,-1 1-1,1 0 1,0-1-1,0 1 1,-1-1-1,1 1 1,0-1 0,0 0-1,-1 1 1,1-1-1,0 0 1,0 1-1,0-1 1,-1 0 0,1 0-1,0 0 1,0 0-1,0 0 1,0 0-1,0 0 1,-1 0-1,1 0 1,0 0 0,0-1-1,0 1 1,0 0-1,-1 0 1,1-1-1,0 1 1,0-1 0,-1 1-1,1-1 1,0 1-1,0-1 1,-1 1-1,1-1 1,0 0-1,7-4 292,-1 0 0,0-1 0,-1 0-1,11-11 1,10-19 49,-1-1-1,-2-1 1,29-63-1,-25 45-732,-22 49-211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4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128 138 15759,'0'0'3406,"3"-9"-294,0 4-2631,1-4 117,-1 1 0,1-1-1,-2 0 1,1 1 0,-1-1 0,2-17 0,-5 25-571,1 1 0,0-1-1,0 1 1,-1-1 0,1 1 0,0-1 0,0 1 0,-1-1 0,1 1 0,-1 0-1,1-1 1,0 1 0,-1 0 0,1-1 0,-1 1 0,1 0 0,-1 0 0,1-1-1,-1 1 1,1 0 0,-1 0 0,1 0 0,-1 0 0,1-1 0,-1 1 0,1 0-1,-1 0 1,0 0 0,1 0 0,-1 0 0,1 1 0,-1-1 0,1 0-1,-1 0 1,1 0 0,-1 0 0,0 1 0,-22 6-130,12 1 81,2-1-1,-1 2 1,1-1-1,0 1 1,1 0-1,0 1 1,1 0-1,-1 0 1,2 1-1,0 0 1,0 0-1,1 1 1,-6 20-1,10-32 19,1 1-1,0-1 1,0 0 0,0 1-1,0-1 1,0 1-1,0-1 1,0 1 0,0-1-1,0 1 1,0-1 0,0 1-1,0-1 1,1 1-1,-1-1 1,0 1 0,0-1-1,0 1 1,1-1 0,-1 0-1,0 1 1,0-1-1,1 1 1,-1-1 0,0 0-1,1 1 1,-1-1 0,1 0-1,-1 1 1,0-1-1,1 0 1,-1 0 0,1 1-1,-1-1 1,1 0 0,-1 0-1,0 0 1,2 0-1,26 0 7,25-17 92,102-38-56,-154 54 69,0-1 1,0 1-1,-1-1 1,1 1-1,-1-1 1,1 1-1,-1-1 1,1 0-1,-1 1 1,0-1-1,0 0 1,0 0 0,0 1-1,0-1 1,0 0-1,-1-1 1,-3-31-9,1 22-63,0 1 1,-1-1-1,0 1 1,-1 0-1,-8-14 1,18 36-625,12 16 258,-11-22 387,0-1 0,0 1 0,0-1 1,0-1-1,0 1 0,1-1 0,-1 0 1,1 0-1,0-1 0,0 0 0,12 2 1,-16-4-249,0 0 0,-1 1 0,1-1 0,-1-1 0,1 1 0,0 0 0,-1 0 1,1-1-1,-1 0 0,1 1 0,-1-1 0,1 0 0,-1 0 0,1-1 0,-1 1 0,0 0 1,0-1-1,4-2 0,-4 2-652,0-1 0,-1 1 0,1-1 1,0 1-1,-1-1 0,0 0 0,1 1 1,-1-1-1,0 0 0,0 0 0,-1 0 0,2-4 1,-1-10-13519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5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10218,'0'0'16207,"4"66"-16207,-10-34 32,0-1-32,1-4-32,1-4-224,2-5-193,-1-5-415,3-6-514,0-23-12363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5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13581,'0'0'5221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6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41 15182,'0'0'10341,"-8"-3"-10090,5 2-257,1 0 0,0 1 0,-1-1 0,1 0 0,0 1 0,-1-1 0,1 1 0,-1 0 0,1 0 1,-1 0-1,1 0 0,0 0 0,-1 1 0,1-1 0,-1 1 0,1-1 0,0 1 0,-1 0 0,1 0 0,0 0 0,0 0 1,0 0-1,0 1 0,0-1 0,0 1 0,0-1 0,0 1 0,0 0 0,1 0 0,-1-1 0,1 1 0,-1 0 0,1 1 1,0-1-1,0 0 0,-2 3 0,-2 3-14,1 0 0,-1 0 0,1 0 0,1 0 0,-1 1 0,1-1 0,1 1 0,0 0 0,0 0 0,1 0 0,-1 11 0,2-19 21,1 0 0,-1 0 1,1-1-1,-1 1 0,1-1 1,-1 1-1,1-1 0,0 1 1,-1-1-1,1 1 0,0-1 1,-1 1-1,1-1 1,0 0-1,0 1 0,-1-1 1,1 0-1,0 0 0,0 1 1,-1-1-1,1 0 0,0 0 1,0 0-1,0 0 0,-1 0 1,1 0-1,0 0 0,0 0 1,0-1-1,-1 1 1,1 0-1,0 0 0,0-1 1,-1 1-1,2-1 0,29-11 207,-18 0-108,0-1 0,-1 1 0,-1-2 0,-1 0 0,1 0 0,-2-1 0,0 0 0,-1-1 0,-1 0 0,7-21 0,-20 54-452,1 1 0,0 0 1,2-1-1,0 1 1,0 0-1,2 36 1,1-52 113,0 0 0,0-1 1,1 1-1,-1 0 0,1-1 1,0 1-1,-1-1 1,1 1-1,0-1 0,0 1 1,0-1-1,0 0 1,0 1-1,0-1 0,0 0 1,1 0-1,-1 0 0,0 0 1,1 0-1,-1 0 1,1 0-1,-1 0 0,1-1 1,-1 1-1,1 0 1,-1-1-1,1 1 0,0-1 1,-1 0-1,1 0 0,0 1 1,-1-1-1,1 0 1,0-1-1,0 1 0,-1 0 1,1 0-1,-1-1 0,1 1 1,0-1-1,-1 1 1,1-1-1,-1 0 0,4-1 1,11-11-4728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6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30 13677,'0'0'5755,"-2"8"-3769,-5 29-252,2-12-866,1-1-1,1 1 1,0 39 0,3-63-879,0 0 1,1 1-1,-1-1 1,1 0-1,-1 0 1,1 0 0,0 0-1,-1 1 1,1-1-1,0 0 1,0 0 0,0 0-1,0 0 1,-1-1-1,2 1 1,-1 0 0,0 0-1,0 0 1,0-1-1,0 1 1,0-1-1,0 1 1,1-1 0,-1 1-1,0-1 1,1 0-1,-1 0 1,1 1 0,49 4-432,-24-3 59,-19 0 309,-1 0-1,1 0 1,-1 1-1,0 0 1,12 7-1,-18-10 111,0 1 0,-1-1 0,1 0 0,0 1-1,0 0 1,0-1 0,0 1 0,0-1 0,-1 1 0,1 0 0,0 0-1,0 0 1,-1-1 0,1 1 0,-1 0 0,1 0 0,-1 0 0,1 0-1,-1 0 1,1 0 0,-1 0 0,0 0 0,0 0 0,1 0 0,-1 0-1,0 0 1,0 0 0,0 0 0,0 0 0,0 0 0,0 0 0,-1 0 0,1 0-1,0 0 1,0 0 0,-1 0 0,1 0 0,-1 0 0,1 0 0,-1 0-1,1 0 1,-1 0 0,0 0 0,1 0 0,-1-1 0,0 1 0,1 0-1,-1-1 1,0 1 0,0 0 0,0-1 0,0 1 0,-1 0 0,-6 5 113,-1-1 1,1 0 0,-1 0 0,0-1 0,0 0-1,-1-1 1,1 0 0,-1 0 0,1-1 0,-1-1-1,0 1 1,0-1 0,0-1 0,0 0 0,-17-2-1,25 1-315,1 1 0,0-1 0,0 0-1,-1 1 1,1-1 0,0 0-1,0 0 1,0 0 0,0 0 0,0 0-1,0 0 1,0 0 0,0 0-1,0 0 1,1 0 0,-1 0 0,0-1-1,1 1 1,-1 0 0,1-1-1,-1 1 1,1 0 0,0-1-1,0 1 1,-1 0 0,1-1 0,0 1-1,0-1 1,1-1 0,-1 0-747,0-1 0,0 1 1,1 0-1,-1-1 1,1 1-1,0-1 0,0 1 1,0 0-1,1 0 0,-1-1 1,3-2-1,11-13-6187</inkml:trace>
  <inkml:trace contextRef="#ctx0" brushRef="#br0" timeOffset="1">280 1 16624,'0'0'6822,"2"62"-5124,-4-33-97,-7 1-287,3-2-450,3-1-543,-3-3-225,6-2-96,0-5-353,0 0-1088,0-4-1249,0-5-1122,6-4-2434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27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18508,'-1'15'5026,"12"-11"-1592,-1-2-3098,35 11 773,55 23 0,-60-20-1411,0-1 1,43 8 0,-79-22 226,0 0 0,-1-1 0,1 1-1,0-1 1,0 0 0,0 0 0,0 0 0,0-1-1,-1 1 1,1-1 0,0 0 0,0 0 0,-1 0 0,1-1-1,0 1 1,-1-1 0,1 0 0,-1 0 0,0 0-1,0 0 1,0-1 0,0 1 0,3-4 0,16-21-453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6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21 114 10474,'0'0'5077,"9"2"-2157,-4-1-2535,-1 1 0,1-1 0,0 0 0,0-1 0,0 1 1,0-1-1,0 0 0,0 0 0,0 0 0,0-1 0,0 0 0,-1 0 0,1 0 1,0 0-1,0-1 0,-1 0 0,1 0 0,-1 0 0,1 0 0,5-5 0,28-33 1412,-36 39-1744,-1-1 0,0 1 0,1-1 0,-1 1 0,0-1 0,0 0 1,0 1-1,0-1 0,0 0 0,0 0 0,-1 0 0,1 1 0,-1-1 0,1 0 0,-1 0 0,0 0 0,0 0 0,1 0 0,-1 0 0,-1 0 0,1 0 0,0 0 0,0 0 0,-2-3 0,0 4-67,0-1 0,0 1-1,0 0 1,0 0 0,0 0-1,0 0 1,0 0-1,0 0 1,-1 1 0,1-1-1,0 1 1,-1 0 0,1 0-1,0-1 1,-1 2-1,1-1 1,0 0 0,-1 0-1,1 1 1,0-1 0,-4 2-1,-2 0-87,1 0 0,0 0 0,0 0 0,0 1 0,-11 6 0,11-3 69,-1 0 0,0 0 0,1 1 0,0 0 0,1 0 0,-10 14 0,13-17 44,0 0 1,1 1-1,0-1 1,0 1-1,0-1 1,0 1-1,1 0 1,0 0-1,0 0 0,0 0 1,0 0-1,1 0 1,0 0-1,0 8 1,1-10-6,0 0 0,1-1 0,-1 1 0,0-1 0,1 1 0,-1-1 0,1 0 0,0 1 0,-1-1 0,1 0 0,0 0 0,1 0 0,-1 0 0,0-1 0,0 1 0,1 0 0,-1-1 0,1 0 0,0 0 0,-1 1 0,1-2 0,0 1 1,-1 0-1,7 0 0,7 3-48,0-2 1,31 2 0,40-5-5842,-43-7-3406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7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 9673,'0'0'12492,"11"-8"-11179,-2 3-1058,0 0 0,0 0 0,1 1 0,0 0 0,18-5 0,-26 9-234,0-1 0,0 0-1,0 1 1,0 0 0,0-1 0,0 1 0,0 0 0,0 0 0,0 0-1,0 1 1,0-1 0,0 0 0,0 1 0,0-1 0,0 1-1,0 0 1,-1-1 0,1 1 0,0 0 0,0 0 0,-1 0 0,1 0-1,0 1 1,-1-1 0,1 0 0,-1 1 0,0-1 0,1 1 0,-1-1-1,0 1 1,0 0 0,0-1 0,0 1 0,0 0 0,-1 0-1,1 0 1,0 0 0,-1 0 0,1 0 0,-1 0 0,0 0 0,0 0-1,0 0 1,0 0 0,0 0 0,0 0 0,-1 2 0,1 2 2,0 1 1,-1-1-1,0 1 1,-1-1 0,1 1-1,-1-1 1,0 0 0,-1 0-1,0 0 1,0 0-1,-3 5 1,-6 6 49,-1 0-1,-16 17 1,17-22-44,0 2 1,1-1-1,-17 29 1,27-41-17,1 1 1,-1-1-1,0 0 1,1 1 0,-1-1-1,1 0 1,-1 1-1,1-1 1,0 1-1,-1-1 1,1 1-1,0-1 1,0 1-1,0-1 1,0 0 0,0 1-1,0-1 1,1 1-1,-1-1 1,0 1-1,1-1 1,-1 1-1,1-1 1,0 0-1,-1 1 1,1-1 0,0 0-1,0 0 1,0 0-1,0 1 1,0-1-1,0 0 1,0 0-1,0 0 1,0-1-1,0 1 1,1 0 0,-1 0-1,0-1 1,1 1-1,-1 0 1,0-1-1,1 1 1,-1-1-1,1 0 1,-1 0-1,1 1 1,1-1 0,12 2 188,-1 0 1,1 0 0,28-2 0,-32 0-130,34 2-57,40-2 28,-79-1-652,1 0 0,-1 0 0,0-1 0,1 1 0,-1-1 0,6-3 0,-1-4-3876,-9 0-1912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7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15951,'0'0'7335,"60"-9"-5765,-23 1-161,4-1-384,6 3-609,0 3-352,-3 2-352,-6 0-2499,-5-3-3683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8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79 4612,'0'0'7773,"10"-8"-5002,28-25 85,-37 32-2480,0 0 1,1 0-1,-1 0 1,0 0-1,0 0 1,0 0 0,0-1-1,0 1 1,0 0-1,0-1 1,-1 1-1,1 0 1,0-1-1,-1 1 1,1-1-1,-1 1 1,1-4 0,-1 4-258,0 1 0,-1-1 1,1 1-1,0-1 0,-1 0 1,1 1-1,-1-1 1,1 1-1,-1-1 0,1 1 1,-1-1-1,1 1 0,-1 0 1,1-1-1,-1 1 1,1 0-1,-1-1 0,0 1 1,1 0-1,-1 0 0,0-1 1,1 1-1,-1 0 1,0 0-1,1 0 0,-2 0 1,-4-1-33,0 1-1,-1 0 1,1 0 0,0 1 0,-13 2 0,2 2-164,1 1 0,-1 0 0,1 2 0,0 0 0,1 0 0,0 2 1,0 0-1,1 0 0,-22 22 0,36-32 34,-1 1 0,1-1 1,0 0-1,0 0 0,-1 1 0,1-1 1,0 0-1,0 0 0,0 1 0,-1-1 1,1 0-1,0 1 0,0-1 0,0 0 1,0 1-1,0-1 0,0 0 0,0 1 1,0-1-1,0 0 0,0 1 0,0-1 1,0 0-1,0 1 0,0-1 0,0 0 1,0 1-1,0-1 0,0 0 0,0 1 1,0-1-1,1 0 0,-1 1 0,0-1 1,0 0-1,0 1 0,1-1 0,16 6-525,36-3 759,-35-3-340,0 1 98,-5-1 41,1 1-1,0 0 1,0 1 0,-1 1-1,1 0 1,-1 1-1,0 0 1,17 8-1,-30-12 13,1 1-1,0-1 0,0 1 0,-1-1 0,1 1 0,0 0 0,-1-1 0,1 1 0,0 0 0,-1-1 0,1 1 0,-1 0 1,1 0-1,-1-1 0,0 1 0,1 0 0,-1 0 0,0 0 0,1 0 0,-1-1 0,0 1 0,0 0 0,0 0 0,0 0 0,0 0 1,0 0-1,0 0 0,0-1 0,0 1 0,0 0 0,-1 0 0,1 0 0,0 0 0,-1 0 0,1-1 0,0 1 0,-1 0 1,1 0-1,-1-1 0,1 1 0,-1 0 0,1 0 0,-1-1 0,0 1 0,1-1 0,-1 1 0,0-1 0,0 1 0,-1 0 1,-38 26 488,20-16-589,0-1 0,-1-1 1,0-1-1,0 0 0,-1-2 0,0 0 1,-36 3-1,58-16-7087,9-7 519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9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4420,'0'0'16133,"-1"12"-14991,-5 47 95,-8 149 174,14-199-3023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9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10602,'0'0'12268,"51"-4"-12172,-27 11-64,2 1-64,2-1-1346,2-1-1568,-2-1-1475,-2-3-2657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19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14 13677,'0'0'8803,"-10"-2"-8104,-33-9-485,41 11-207,-1 0 0,0 0 0,1 0 0,-1 0 0,1 1 0,-1-1 0,0 1 0,1 0 0,-1 0 0,1 0 1,0 0-1,-1 0 0,1 0 0,0 1 0,0-1 0,0 1 0,0 0 0,0-1 0,0 1 0,0 0 0,0 0 0,1 0 0,-1 0 0,1 1 1,-2 1-1,-1 3 85,0 0 1,1 0 0,0 0-1,0 1 1,0-1 0,-1 12 0,3-18-87,1 0 1,0 0 0,0 0 0,-1 0 0,1 0 0,0 0-1,0 0 1,0 1 0,0-1 0,0 0 0,1 0 0,-1 0-1,0 0 1,0 0 0,1 0 0,-1 0 0,1 0 0,-1 0-1,1 0 1,-1 0 0,1 0 0,-1 0 0,1 0 0,0 0-1,0-1 1,-1 1 0,1 0 0,2 1 0,-1-1 16,0-1 0,0 1 0,1-1 0,-1 1 0,0-1 0,1 0 0,-1 1 0,0-1 0,1 0 0,-1-1 0,0 1 0,5-1 0,3-2 53,1 0 0,-1 0 1,0-1-1,0 0 1,11-7-1,-2-3-4,-16 10-71,1 1 0,0 0 0,0 0 1,-1 0-1,1 1 0,1 0 0,-1-1 0,0 1 0,1 1 0,-1-1 0,10-2 1,-12 44-132,-2-34 158,0-4 28,-1 0 0,1 0 0,0 0-1,0 0 1,0 0 0,0 0 0,1 0 0,-1 0-1,1 0 1,-1 0 0,1 0 0,-1 0 0,1 0-1,0-1 1,0 1 0,0 0 0,0 0 0,0-1-1,1 1 1,1 2 0,1-2 51,0-1-1,-1 0 1,1 0-1,0 0 1,0 0-1,-1-1 1,1 0-1,0 1 1,0-1-1,5-1 1,-3 0-38,1 0 1,-1 0 0,1-1-1,-1 1 1,0-2 0,0 1-1,0-1 1,0 1 0,6-5-1,20-9-3452,1 8-8520,-24 8 4109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0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102 137 3523,'0'0'10597,"-9"-1"-9156,5 1-1311,-1 0-1,1 1 0,-1-1 1,1 1-1,-1 0 0,1 0 1,-1 0-1,1 1 0,0-1 1,0 1-1,0 0 0,-5 3 1,7-3-8,0-1 0,-1 1 0,1 0 0,0 0 1,0 0-1,0 0 0,0 0 0,0 0 0,1 1 0,-1-1 1,1 1-1,-1-1 0,1 1 0,0-1 0,0 1 1,0 0-1,0-1 0,1 1 0,-1 0 0,1 0 0,-1 0 1,1 0-1,0-1 0,0 1 0,1 4 0,0-6-100,0-1 0,0 1 0,0 0 0,0-1 0,-1 1 0,1-1 0,1 1 0,-1-1 0,0 1-1,0-1 1,0 1 0,0-1 0,0 0 0,0 0 0,0 0 0,0 0 0,0 0 0,1 0 0,-1 0 0,0 0 0,0 0-1,0 0 1,0 0 0,2-1 0,31-6 338,-18-1-431,-1 0 1,0-1 0,0-1-1,-1 0 1,-1-1-1,0 0 1,0-1 0,-1-1-1,0 0 1,-1 0-1,-1-1 1,0-1 0,-1 0-1,-1 0 1,9-22-1,-17 37 73,0 0 0,0 0 0,0 0 0,0 0-1,0 0 1,0 0 0,-1 0 0,1 0 0,0 0-1,0 0 1,0 0 0,0 0 0,0 0 0,0 0-1,-1 0 1,1 0 0,0 0 0,0 0 0,0 0-1,0 0 1,0 0 0,0 0 0,0 0 0,0 0-1,-1 0 1,1 0 0,0-1 0,0 1 0,0 0-1,0 0 1,0 0 0,0 0 0,0 0 0,0 0-1,0 0 1,0 0 0,0 0 0,0-1 0,0 1-1,0 0 1,0 0 0,0 0 0,0 0 0,0 0-1,0 0 1,0 0 0,0-1 0,0 1 0,0 0-1,0 0 1,0 0 0,0 0 0,0 0 0,0 0-1,0 0 1,0-1 0,0 1 0,0 0 0,0 0-1,0 0 1,0 0 0,0 0 0,0 0 0,0 0-1,-13 9-1,-13 18 33,18-18 196,1 0 0,1 0 0,0 1-1,0 0 1,1 0 0,0 0 0,0 0 0,2 1 0,-1 0 0,1 0 0,1 0 0,0 0-1,0 0 1,1 1 0,1 12 0,0-22-320,0 0 1,1 0-1,0 0 1,-1 0-1,1-1 1,0 1-1,0 0 0,0 0 1,0-1-1,0 1 1,0 0-1,1-1 1,-1 0-1,0 1 0,1-1 1,-1 0-1,1 1 1,0-1-1,-1 0 1,1 0-1,0 0 0,0 0 1,0-1-1,0 1 1,-1 0-1,1-1 0,3 1 1,1 0-1109,0 0 0,1 0 0,-1-1 0,1 0-1,-1 0 1,0-1 0,11-1 0,10-7-9627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0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16 10378,'0'0'6294,"-11"6"-4570,5-3-1645,-55 34 3078,58-35-2919,0 0-1,0 1 1,0-1-1,0 1 1,0 0-1,0-1 1,1 1-1,0 0 1,-1 1-1,1-1 1,0 0-1,1 1 1,-1-1-1,0 1 1,1-1-1,0 1 1,-2 7-1,8-10-229,0 0 0,0 0 0,0 0 0,0-1 0,0 0 0,0 0 0,0 0 0,0 0 0,8-2 0,16-6-501,-24 5 444,0 2-1,0-1 0,0 1 1,1-1-1,-1 2 0,0-1 1,1 0-1,-1 1 0,0 0 1,1 0-1,8 2 0,-3 11-326,0-2 2410,-10-12-1935,0 1 1,-1 0-1,1-1 0,0 1 0,-1-1 0,1 1 0,-1-1 0,1 1 1,-1-1-1,1 0 0,-1 1 0,1-1 0,-1 1 0,1-1 0,-1 0 1,0 0-1,0 1 0,1-1 0,-1 0 0,0 1 0,0-1 0,0 0 0,0 0 1,0 0-1,0 1 0,0-3 0,4-16 572,-3 11-785,0-1 0,1 1 0,0 0 0,0 0 0,1 0 0,0 0 0,1 0-1,-1 1 1,6-8 0,-8 14-141,0 0-1,0 0 0,1 1 1,-1-1-1,0 0 0,0 1 1,1-1-1,-1 1 0,0-1 1,1 1-1,-1 0 1,1 0-1,-1-1 0,0 1 1,1 0-1,-1 0 0,1 0 1,-1 1-1,1-1 0,-1 0 1,0 0-1,1 1 0,1 0 1,37 17-8072,-24-10 3939,11 2-4372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1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158 121 10378,'0'0'3107,"-9"-2"-1095,5 0-1866,0 1 0,-1-1 0,1 1 0,-1 1 0,0-1 0,1 1 0,-1-1 0,1 1 0,-1 0 0,1 1 0,-1-1 0,0 1 0,1 0 0,-1 0 0,1 1 0,0-1 0,-1 1 0,1 0 0,0 0 0,0 0 0,0 1 0,-6 4 0,-20 30 2284,29-34-2324,-1-1 0,1 0 1,0 1-1,0-1 1,0 1-1,0-1 0,0 1 1,0 0-1,1-1 1,-1 1-1,1 0 0,0-1 1,0 1-1,0 0 1,1 4-1,0-6-85,0 0 0,0 0 0,0 0 0,0 0 0,1 0-1,-1 0 1,0 0 0,0-1 0,1 1 0,-1 0 0,1-1 0,-1 0 0,1 1 0,-1-1 0,1 0-1,-1 1 1,1-1 0,-1 0 0,1 0 0,-1 0 0,1-1 0,2 1 0,36-6 347,-27 1-390,0-1 1,-1 0-1,1-1 0,-1-1 1,-1 0-1,1 0 1,-2-1-1,18-18 1,-9 6-116,-1 0 0,-1-1 0,20-34 0,-28 37-252,-14 19 451,-20 28 46,18-16-22,1 1 0,0 0 1,0 0-1,1 0 0,1 0 0,0 1 1,1-1-1,0 1 0,2 0 0,-1 0 1,1 0-1,3 27 0,8-13-2300,3-16-2571,6-4-6350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70 20204,'1'-2'188,"6"-8"242,0 1 1,1 0 0,0 0-1,9-7 1,-16 15-404,1 0 0,-1-1 1,0 1-1,1 0 0,0 0 1,-1 0-1,1 0 0,0 0 1,-1 0-1,1 1 0,0-1 1,0 0-1,0 1 1,0 0-1,0-1 0,-1 1 1,1 0-1,0 0 0,0 0 1,0 0-1,0 0 0,0 0 1,0 1-1,0-1 0,0 1 1,-1-1-1,1 1 0,0 0 1,0 0-1,-1 0 0,1 0 1,0 0-1,1 1 0,-1 0-25,-1 0-1,1 1 1,-1-1-1,1 0 1,-1 0-1,0 1 0,0-1 1,0 1-1,0-1 1,0 1-1,-1 0 1,1-1-1,-1 1 1,1 0-1,-1-1 1,0 1-1,0 0 0,0-1 1,-1 1-1,1 0 1,-1-1-1,-1 5 1,-1 6 44,-1 0 0,-12 24 0,-19 30 231,24-50-133,2 1 0,0-1 1,0 2-1,2-1 1,1 1-1,-8 34 0,13-51-133,1 0 1,0 0-1,0 1 0,0-1 0,0 0 0,0 0 1,0 1-1,0-1 0,1 0 0,-1 0 0,1 1 0,0-1 1,-1 0-1,1 0 0,0 0 0,0 0 0,1 0 0,-1 0 1,0 0-1,3 2 0,-2-2-76,0-1 1,0 0-1,0 0 0,1 0 1,-1 0-1,0 0 0,1 0 1,-1 0-1,0-1 0,1 1 0,-1-1 1,1 0-1,-1 0 0,1 0 1,-1 0-1,1 0 0,-1-1 1,1 1-1,2-2 0,2 1-22,-1-1-1,0-1 1,0 1-1,0-1 0,-1 0 1,7-5-1,13-9-312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2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2478 82 16075,'-245'-57'1159,"207"49"-1457,0 1 0,0 2 0,0 2 0,-1 1 0,1 2 0,-1 2 0,-63 11 0,-4 10-63,-149 51 0,-294 124 1334,461-160-770,1 5-1,3 3 1,2 3-1,-81 65 1,106-68-177,2 3 1,2 2-1,-47 59 0,76-81-31,2 1-1,1 1 0,2 0 0,1 2 0,2 0 0,0 2 1,-18 66-1,30-88 3,1 1-1,0-1 1,2 1 0,-1 0 0,2 0 0,0 0 0,0-1-1,1 1 1,5 18 0,-5-25 1,1-1 0,1 1-1,0 0 1,0-1 0,0 0 0,0 0-1,1 0 1,0 0 0,1 0 0,-1-1-1,1 0 1,0 0 0,0 0 0,1 0 0,-1-1-1,1 0 1,0 0 0,0-1 0,0 0-1,8 3 1,4 1 3,1-1-1,-1-1 0,1-1 1,0 0-1,26 1 1,101-3 12,-115-3-8,482-25 90,-386 18-83,29-5-4,-1-6-1,0-7 1,256-78 0,-221 40-13,-4-8 1,265-142-1,-429 201 145,1 0 1,-2-1-1,0-1 0,-1-1 0,36-37 0,-50 47-50,-1 0-1,0-1 1,0 1 0,-1-1 0,0 0 0,0-1 0,0 1 0,-1-1 0,-1 0 0,1 1 0,-1-1 0,0 0 0,-1 0 0,0-1 0,0 1 0,-1 0-1,0 0 1,0-1 0,-1 1 0,0 0 0,0 0 0,-4-10 0,0 5 9,0 0-1,-1 1 0,0 0 1,-1 0-1,-1 0 1,1 1-1,-2 0 1,0 1-1,0-1 1,-1 2-1,0 0 0,0 0 1,-1 0-1,-1 2 1,-18-11-1,4 4-47,-1 2 0,-1 1 0,1 1 0,-2 1-1,1 1 1,-37-4 0,-28 2-168,-162 3 0,183 7 103,-105 1-29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1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12684,'0'0'12198,"1"10"-11942,4 117 1213,-5-126-1464,0-1 1,0 1 0,0-1-1,0 1 1,0-1 0,0 0-1,0 1 1,1-1 0,-1 1-1,0-1 1,0 1 0,0-1-1,0 0 1,1 1 0,-1-1-1,0 1 1,1-1 0,-1 0-1,0 1 1,1-1 0,-1 0-1,0 0 1,1 1 0,-1-1 0,0 0-1,1 0 1,-1 1 0,1-1-1,-1 0 1,1 0 0,-1 0-1,1 0 1,-1 0 0,1 1-1,23-4 277,19-16 44,-19 2-242,-20 13-87,-1 1 0,1 0 0,0 0 0,0 0-1,0 0 1,0 1 0,1 0 0,-1 0-1,1 0 1,-1 0 0,1 1 0,8-2-1,-12 6-70,0-1 0,0 1 0,0 0 0,0 0 0,0 0 0,-1 0 0,1 0 0,-1 0 0,0 0 0,0 0 0,0 0 0,0 0 0,-1 5 0,1-4-139,3 21-1710,-2-24 1582,-1-1 0,1 1-1,0-1 1,-1 1 0,1-1 0,0 1 0,0-1 0,-1 1-1,1-1 1,0 1 0,0-1 0,0 0 0,-1 0 0,1 1-1,0-1 1,0 0 0,0 0 0,0 0 0,-1 0-1,1 0 1,0 0 0,0 0 0,0 0 0,1-1 0,9 0-4523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2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77 8840,'0'0'10581,"-5"9"-9684,5-8-811,-18 30 380,17-30-378,0 1 1,0 0-1,0 0 1,1-1-1,-1 1 1,0 0-1,1 0 1,0 0-1,-1 0 1,1-1-1,0 1 1,0 0-1,0 0 1,0 0-1,0 0 1,0 0-1,1 0 1,-1 0 0,2 3-1,-2-5-29,0 1 1,0-1-1,1 1 0,-1-1 0,0 1 0,1-1 1,-1 0-1,1 1 0,-1-1 0,1 0 0,-1 1 1,0-1-1,1 0 0,-1 1 0,1-1 0,-1 0 1,1 0-1,-1 0 0,1 1 0,0-1 1,-1 0-1,1 0 0,-1 0 0,1 0 0,-1 0 1,1 0-1,-1 0 0,1 0 0,0 0 0,-1 0 1,1-1-1,-1 1 0,1 0 0,-1 0 1,1 0-1,-1-1 0,1 1 0,-1 0 0,1-1 1,-1 1-1,0 0 0,1-1 0,-1 1 0,1 0 1,-1-1-1,0 1 0,1-1 0,-1 1 1,0-1-1,1 1 0,-1-1 0,0 1 0,0-1 1,0 1-1,1-2 0,9-30 656,-11-12-561,0 36-129,0-1 0,1-1 0,0 1 0,0 0 0,4-14 0,-3 22-25,0 0 1,-1 1-1,1-1 1,0 0-1,1 0 1,-1 0-1,0 1 1,0-1-1,0 1 1,0-1-1,0 1 1,1-1-1,-1 1 1,0 0-1,0-1 1,1 1-1,-1 0 0,0 0 1,1 0-1,-1 0 1,0 0-1,2 1 1,33 1-172,-36-2 171,51 8-110,81 21 1,-130-28 73,0-1 1,1 1-1,-1 0 0,0 0 1,0 0-1,1 0 1,-1 0-1,0 0 1,0 1-1,0-1 0,0 1 1,0-1-1,-1 1 1,1 0-1,0 0 0,-1-1 1,1 1-1,-1 0 1,0 1-1,0-1 0,0 0 1,0 0-1,0 0 1,0 1-1,0-1 0,0 5 1,-1-2 30,0 0-1,0-1 1,-1 1 0,0 0-1,0 0 1,0-1 0,0 1-1,-1 0 1,0-1 0,0 1-1,0-1 1,-4 7 0,5-11 9,1 0 1,0 1-1,0-1 1,-1 0 0,1 1-1,0-1 1,0 0 0,0 1-1,-1-1 1,1 0-1,0 1 1,0-1 0,0 0-1,0 1 1,0-1 0,0 0-1,0 1 1,0-1-1,0 1 1,0-1 0,0 0-1,0 1 1,0-1 0,0 1-1,0-1 1,0 0 0,0 1-1,0-1 1,0 0-1,1 1 1,-1 0 0,14-1 30,28-13-183,-28 8 27,4 2-19,0 0 0,0 1 0,31 1 0,-39 6-81,-9-4 223,0-1-1,-1 1 1,1 0 0,0-1 0,-1 1 0,1-1-1,0 1 1,0-1 0,-1 1 0,1-1-1,0 0 1,0 1 0,0-1 0,0 0 0,0 0-1,0 0 1,-1 0 0,3 1 0,9-2-180,1-1 0,-1 0-1,18-5 1,-22 4-50,2 1-1,-1 0 1,0 1-1,0-1 0,0 2 1,1-1-1,16 2 1,-25 3 346,1 0 0,-1 0 1,-1 0-1,1 0 0,-1 0 1,1 0-1,-1 0 0,0 0 0,0 0 1,-2 5-1,2-2-432,11-6-5013,1-1 383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3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99 219 10666,'0'0'12615,"-8"0"-12049,1 0-392,0 1 1,0 0 0,0 1 0,0-1 0,0 1-1,-10 5 1,15-7-131,0 1-1,1 0 0,-1-1 0,0 1 0,1 0 1,-1 0-1,1 0 0,-1 0 0,1 0 1,-1 1-1,1-1 0,0 0 0,0 0 1,-1 1-1,1-1 0,0 1 0,0-1 1,1 1-1,-1 0 0,0-1 0,0 1 0,1 0 1,-1 0-1,1-1 0,-1 1 0,1 0 1,0 0-1,0 0 0,0-1 0,0 1 1,0 0-1,0 0 0,0 0 0,1 0 1,-1-1-1,1 1 0,0 3 0,1-4-35,-1 0-1,0 0 1,1 0-1,-1 0 1,1 0-1,-1-1 1,1 1-1,-1 0 1,1-1-1,0 1 1,-1-1-1,1 0 1,0 1-1,-1-1 1,1 0-1,0 0 1,-1 0-1,1 0 1,0 0-1,1-1 1,35-5-22,-27 0-316,-1 0 0,0-1-1,0-1 1,-1 0-1,1 0 1,-2 0 0,1-1-1,10-16 1,-19 25 284,0 0 1,0 0-1,0 1 1,0-1-1,1 0 1,-1 0-1,0 0 1,0 0-1,0 0 0,0 1 1,0-1-1,0 0 1,1 0-1,-1 0 1,0 0-1,0 0 1,0 0-1,0 0 0,1 0 1,-1 0-1,0 0 1,0 0-1,0 0 1,0 1-1,1-1 1,-1 0-1,0 0 0,0 0 1,0-1-1,1 1 1,-1 0-1,0 0 1,0 0-1,0 0 1,0 0-1,1 0 1,-1 0-1,0 0 0,0 0 1,0 0-1,0 0 1,0 0-1,1-1 1,-1 1-1,0 0 1,0 0-1,0 0 0,0 0 1,0 0-1,0 0 1,0-1-1,1 1 1,-1 0-1,0 0 1,0 0-1,0 0 1,0-1-1,0 1 0,0 0 1,0 0-1,0 0 1,0-1-1,0 1 1,0 0-1,0 0 1,0 0-1,0 0 0,0-1 1,0 1-1,-1 19 137,1-17 67,-1 0 0,1 1 1,0-1-1,0 0 1,0 0-1,0 0 0,0 1 1,0-1-1,0 0 1,1 0-1,-1 0 0,1 0 1,-1 0-1,1 0 0,0 0 1,2 4-1,2-5-29,1 1 1,-1-1-1,1-1 0,0 1 0,-1-1 0,1 0 0,0 0 0,0 0 1,-1-1-1,1 0 0,-1 0 0,1-1 0,-1 1 0,1-1 1,-1 0-1,0-1 0,8-4 0,9-6-86,0-1 0,28-24 0,-49 37-30,7-5-112,-1 1 0,0-1 0,-1-1 1,0 1-1,0-1 0,0 0 0,-1-1 0,0 1 1,0-1-1,-1 0 0,0 0 0,0 0 1,-1-1-1,0 1 0,-1-1 0,0 0 1,0 0-1,-1 0 0,1-11 0,-2 19 66,0 1 0,0-1 0,0 0 0,0 0 0,0 1 0,0-1-1,0 0 1,0 0 0,0 1 0,-1-1 0,1 0 0,0 1 0,0-1-1,-1 0 1,1 1 0,0-1 0,-1 0 0,1 1 0,-1-1 0,1 1-1,-1-1 1,1 1 0,-1-1 0,1 1 0,-1-1 0,0 1 0,1 0-1,-1-1 1,0 1 0,1 0 0,-2-1 0,-25 5-361,20-1 416,0 0-1,0 1 1,0 0 0,1 0 0,-9 7-1,6-1 347,0 0 0,0 1 0,1 0 0,0 1 0,1-1 0,0 1 0,1 1 0,0-1 0,1 1 0,-4 16 0,8-24-338,0 0 1,0-1-1,1 1 1,-1 0-1,1 0 1,0 0-1,0 0 1,1-1-1,0 1 0,0 0 1,0 0-1,0-1 1,4 9-1,-3-10-188,0 1-1,0-1 1,1 0-1,0 0 1,0 0-1,0 0 1,0 0-1,0-1 1,0 1 0,1-1-1,-1 0 1,1 0-1,-1 0 1,1 0-1,0-1 1,0 1-1,0-1 1,6 1-1,18 2-7026,5-4-9290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3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10 14542,'0'0'11152,"-7"10"-10624,3-5-488,-31 48 971,33-50-940,1 1-1,-1 0 0,1-1 1,-1 1-1,1 0 0,0 0 1,0-1-1,1 1 1,-1 0-1,1 0 0,0 0 1,0 0-1,0 0 0,1 0 1,-1 0-1,2 6 1,0-9-36,-1 1 1,0-1 0,1 1 0,-1-1 0,1 0-1,0 1 1,-1-1 0,1 0 0,0 0 0,0 0-1,0 0 1,0-1 0,-1 1 0,1 0 0,0-1-1,0 0 1,0 1 0,0-1 0,1 0 0,-1 0-1,0 0 1,0 0 0,0 0 0,0-1 0,3 0-1,0 1 77,0-1-1,0 0 0,0 0 1,0 0-1,0-1 1,0 1-1,0-1 0,0 0 1,5-4-1,-5-1-249,0 0 0,0 0 0,0 0 1,-1 0-1,-1-1 0,1 0 0,-1 0 0,0 0 0,-1 0 0,0 0 0,2-17 0,-3 27 140,1-1-1,0 1 1,-1-1-1,1 1 0,0-1 1,0 0-1,-1 0 1,1 0-1,0 0 1,0 0-1,0 0 0,1 0 1,-1-1-1,0 1 1,0-1-1,0 0 1,0 1-1,1-1 0,-1 0 1,4-1-1,49-1 98,-54 2-100,46-15-21,-45 14-9,-1 1 1,1-1-1,0 0 1,0 0-1,0 0 1,-1 0-1,1-1 1,-1 1-1,1 0 1,-1-1-1,1 1 1,-1-1-1,0 1 1,1-1-1,-1 0 1,0 1-1,0-1 1,-1 0-1,1 0 0,0 0 1,0-2-1,-1 3-31,-1 1 1,1-1-1,-1 1 0,0-1 0,1 1 0,-1-1 0,1 1 0,-1-1 0,0 1 0,0 0 0,1-1 0,-1 1 0,0 0 0,0 0 0,1 0 0,-1-1 0,0 1 0,0 0 0,0 0 0,1 0 0,-1 0 1,0 0-1,0 1 0,1-1 0,-1 0 0,0 0 0,0 0 0,1 1 0,-1-1 0,0 0 0,0 1 0,1-1 0,-1 1 0,0 0 0,-29 11-508,-8 23 372,36-34 199,1 1-1,-1-1 1,1 1 0,0 0 0,0 0-1,0-1 1,0 1 0,0 0 0,0 0-1,0 0 1,1 0 0,-1 0 0,1 0-1,-1 0 1,1 0 0,0 0 0,0 1-1,0-1 1,0 0 0,0 0 0,1 3-1,0-4 4,0 0-1,-1 0 1,1 0-1,0 0 0,0 0 1,0 0-1,1 0 1,-1 0-1,0-1 1,0 1-1,0 0 0,0-1 1,1 1-1,-1-1 1,0 0-1,1 1 0,-1-1 1,0 0-1,1 0 1,-1 1-1,2-1 1,36 1 59,-31-2-52,14 2 20,-14 0-37,-1-1-1,1 1 0,0-1 1,0-1-1,0 0 0,0 0 1,0 0-1,0-1 1,-1 0-1,1-1 0,8-4 1,25-14-14995,-27 12 7922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5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42 3171,'0'0'14205,"-8"9"-13495,0 1-367,0 1-1,1-1 0,0 1 0,1 1 0,0-1 0,1 1 0,0 0 0,1 0 0,0 1 0,1-1 1,-2 14-1,1 23 897,2 51 0,2-74-1123,4-8-58,5-16 298,-7-3-321,-1 0 0,0-1 0,0 1 0,1 0 0,-1 0 0,0 0 0,0-1 0,0 1 0,0-1 0,-1 1 0,1-1 0,0 1 0,0-1 0,-1 1 0,1-1 0,-1-2 0,10-125-740,-6 134 768,-1 0-1,1 0 0,0-1 0,0 0 1,1 0-1,-1 0 0,1 0 1,0 0-1,0-1 0,0 0 0,0 0 1,1-1-1,-1 1 0,1-1 0,0 0 1,-1-1-1,1 1 0,0-1 1,0 0-1,0-1 0,0 1 0,0-1 1,0-1-1,6 0 0,-4 1 31,-1 0 0,1-1-1,-1 0 1,1-1 0,-1 1 0,0-1-1,0-1 1,0 1 0,0-1-1,0-1 1,-1 1 0,1-1 0,-1 0-1,0 0 1,0-1 0,0 0-1,-1 0 1,0 0 0,5-7 0,-9 11-129,0 0 0,0 0 0,-1 0 0,1-1 0,-1 1 0,1 0 1,-1 0-1,1 0 0,-1-1 0,1 1 0,-1 0 0,0-1 0,0 1 1,0 0-1,0-1 0,0-1 0,0 3 2,0 0 1,-1-1 0,1 1-1,0 0 1,0-1-1,-1 1 1,1 0-1,0 0 1,-1-1-1,1 1 1,-1 0-1,1 0 1,0-1-1,-1 1 1,1 0 0,-1 0-1,1 0 1,-1 0-1,1 0 1,0 0-1,-1 0 1,1 0-1,-1 0 1,1 0-1,-1 0 1,1 0-1,0 0 1,-1 0-1,1 0 1,-1 1 0,-3-1-38,1 2 0,-1-1 0,1 0 1,-1 1-1,1 0 0,0-1 1,-1 1-1,1 1 0,-5 3 0,5-2 104,-1-1 0,1 1-1,0-1 1,0 1-1,0 0 1,1 1 0,0-1-1,-1 0 1,1 1-1,1-1 1,-1 1 0,1-1-1,-1 1 1,1 0-1,1 0 1,-1 0-1,1-1 1,0 8 0,0-11-23,1 0-1,0 1 1,0-1 0,-1 0 0,1 0 0,0 0 0,0 0 0,0 0-1,0-1 1,0 1 0,0 0 0,0 0 0,0 0 0,0-1 0,1 1 0,-1-1-1,0 1 1,0-1 0,1 1 0,-1-1 0,0 0 0,1 0 0,-1 0 0,2 1-1,39 1 331,-36-2-248,3-1-90,0-1 1,0 0-1,0 0 1,0 0-1,-1-1 1,0 0-1,1-1 1,-1 0-1,0 0 1,13-10-1,-16 10-489,1 0 1,-2 0-1,1 0 0,0-1 0,-1 1 0,0-1 0,0 0 0,0 0 0,5-11 0,-17 32-1568,3-9 2335,1 1 0,1 0 1,-1 0-1,1 0 0,0 0 0,1 0 0,-2 9 1,4-15-215,0-1 0,0 1 1,-1-1-1,1 1 0,0-1 1,0 1-1,1-1 0,-1 1 1,0-1-1,0 1 0,1-1 1,-1 1-1,1-1 1,-1 1-1,1-1 0,-1 0 1,1 1-1,0-1 0,0 0 1,0 1-1,0-1 0,0 0 1,0 0-1,0 0 0,0 0 1,0 0-1,0 0 0,1 0 1,0 0-1,2 0 92,-1 0 0,0 0-1,1-1 1,-1 1 0,0-1 0,1 0-1,-1 0 1,1 0 0,-1 0 0,0-1-1,1 1 1,4-2 0,0-1-115,1 0 0,-1 0 0,0-1 0,0 0 0,-1-1 0,1 1 0,-1-2 0,0 1 0,0-1 1,7-8-1,-1 2-165,-2-2 1,0 0-1,0 0 1,9-19-1,-13 22-227,0-1 0,-1-1 0,0 1 1,-1-1-1,-1 0 0,0 0 0,-1 0 0,0-1 0,-1 1 0,1-23 0,-3 36 345,-1-1 0,1 0 1,0 1-1,0-1 0,0 1 0,-1-1 1,1 0-1,0 1 0,-1-1 0,1 1 1,-1-1-1,1 1 0,0-1 0,-1 1 1,1-1-1,-1 1 0,1 0 0,-1-1 0,0 1 1,1-1-1,-1 1 0,1 0 0,-1 0 1,0-1-1,1 1 0,-1 0 0,1 0 1,-1 0-1,0 0 0,1 0 0,-1 0 1,0 0-1,1 0 0,-1 0 0,0 0 0,1 0 1,-1 0-1,0 0 0,1 1 0,-1-1 1,0 0-1,1 0 0,-1 1 0,1-1 1,-1 0-1,1 1 0,-1-1 0,1 1 1,-1-1-1,1 0 0,-2 2 0,-28 21 34,22-15 118,1 1 0,-1 0 0,1 1-1,1-1 1,0 1 0,0 1-1,1-1 1,0 1 0,1 0-1,1 0 1,-1 0 0,1 1 0,1-1-1,0 1 1,1-1 0,0 1-1,2 18 1,-1-27-112,1 0-1,-1-1 1,1 1 0,0 0-1,0-1 1,0 1 0,0-1-1,1 1 1,-1-1 0,0 0-1,1 1 1,0-1 0,-1 0-1,1 0 1,0 0 0,0 0-1,0-1 1,1 1 0,-1 0-1,0-1 1,1 0 0,-1 1-1,1-1 1,-1 0 0,1 0-1,-1 0 1,1-1 0,0 1-1,-1-1 1,1 1 0,0-1-1,0 0 1,-1 0 0,1 0-1,4-1 1,1 0 106,1 1 0,-1-2 0,0 1 0,1-1 0,-1-1 0,0 1 0,0-1 0,-1-1-1,1 1 1,10-8 0,1-4-189,-1 0-1,0-1 0,-2-1 1,0-1-1,-1 0 1,0-1-1,-2-1 0,0 0 1,-2 0-1,0-1 0,-1-1 1,11-36-1,-17 28-241,-4 29 280,0 1 0,0 0-1,0 0 1,0-1 0,0 1 0,0 0-1,0 0 1,-1 0 0,1 0-1,0-1 1,0 1 0,0 0-1,0 0 1,0 0 0,0-1-1,-1 1 1,1 0 0,0 0-1,0 0 1,0 0 0,-1 0-1,1 0 1,0 0 0,0-1-1,0 1 1,-1 0 0,1 0 0,0 0-1,0 0 1,0 0 0,-1 0-1,1 0 1,0 0 0,0 0-1,0 0 1,-1 0 0,1 0-1,0 0 1,0 0 0,0 0-1,-1 0 1,1 0 0,0 1-1,0-1 1,0 0 0,-1 0-1,1 0 1,0 0 0,0 0 0,0 0-1,-1 1 1,1-1 0,-4 4-38,0-1 1,0 1 0,1 1-1,0-1 1,-1 0 0,1 1-1,-3 7 1,-8 16 144,1 0 0,1 1 0,-7 32 0,15-47 19,0 1 0,1-1 0,1 1 1,1 0-1,0 0 0,1 0 0,0 0 0,4 22 1,-3-34-66,0-1 1,0 1-1,0-1 1,0 1 0,0-1-1,1 0 1,0 0-1,-1 1 1,1-1-1,0 0 1,0 0-1,0 0 1,0-1 0,0 1-1,0 0 1,1-1-1,-1 0 1,3 2-1,-4-3-38,0 1-1,0-1 1,0 0 0,0 1-1,0-1 1,-1 0-1,1 0 1,0 0-1,0 0 1,0 1-1,0-1 1,0-1-1,0 1 1,0 0-1,0 0 1,0 0 0,0 0-1,-1-1 1,1 1-1,0 0 1,0-1-1,0 1 1,0-1-1,-1 1 1,1-1-1,0 1 1,0-1-1,-1 0 1,1 1-1,0-1 1,-1 0 0,1 1-1,-1-1 1,1 0-1,-1 0 1,1 0-1,-1 1 1,0-1-1,1 0 1,-1 0-1,0 0 1,0 0-1,1 0 1,-1 0 0,0 0-1,0 0 1,0 0-1,0 1 1,0-1-1,-1 0 1,1 0-1,0 0 1,0-1-1,-3-52-3091,2 41 1164,-1-1-1,-1 1 0,0 0 0,-1 0 0,0 0 1,-10-19-1,-8-8 604,9 17 6429,28 34 494,18 14-3989,18-4-695,-15-15-3629,-32-8-1020,-3-11-2231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5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17553,'-4'0'4484,"14"0"-4548,-3 3-449,6-1-3523,-2-2-6437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5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12940,'0'0'11243,"-15"49"-11083,11-28-32,4 3 0,0-2-96,0-2-128,0-1-1281,0-4-961,0-6-961,-2-6-801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6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15407,'0'0'2626,"59"62"-6630,-32-43-896</inkml:trace>
  <inkml:trace contextRef="#ctx0" brushRef="#br0" timeOffset="1">283 170 5701,'0'0'12877,"-9"-1"-11607,-8 0-887,1-1-160,0 1 1,0 1-1,-33 3 0,49-3-242,-1 0-1,1 0 1,-1 0 0,1 0 0,-1 0-1,1 0 1,-1 0 0,1 0-1,-1 0 1,1 0 0,-1 0-1,1 0 1,-1 1 0,1-1 0,-1 0-1,1 0 1,-1 1 0,1-1-1,-1 0 1,1 1 0,-1-1-1,1 0 1,0 1 0,-1-1 0,1 1-1,0-1 1,0 0 0,-1 1-1,1-1 1,0 1 0,0-1 0,-1 1-1,1-1 1,0 1 0,0-1-1,0 1 1,0-1 0,0 1-1,0-1 1,0 1 0,0 0 0,0-1-1,0 1 1,0-1 0,0 1-1,0-1 1,0 1 0,1-1-1,-1 1 1,0-1 0,0 1 0,1-1-1,-1 0 1,0 1 0,0-1-1,1 1 1,-1-1 0,1 1 0,-1-1-1,0 0 1,1 1 0,-1-1-1,1 0 1,-1 0 0,1 1-1,-1-1 1,1 0 0,-1 0 0,1 1-1,34 19-780,-29-18 790,67 27-79,-66-25 101,-1-1 0,0 0 0,0 1 0,0 0 0,-1 1 0,0-1 0,0 1 0,0 0 0,5 6 0,-9-10 51,0 0-1,0 0 1,-1 1 0,1-1-1,0 0 1,-1 0-1,1 0 1,0 1 0,-1-1-1,1 0 1,-1 0 0,0 1-1,1-1 1,-1 0 0,0 1-1,0-1 1,0 0-1,0 1 1,0-1 0,0 0-1,0 1 1,-1-1 0,1 0-1,0 1 1,-1-1-1,1 0 1,-1 0 0,-1 3-1,0-2 49,0 0 0,0 0 0,0-1 0,-1 1-1,1 0 1,-1-1 0,1 1 0,-1-1 0,1 0-1,-1 0 1,0 0 0,-5 1 0,-6 0 102,0 1 1,0-2-1,-1 0 1,-18-1-1,32 0-280,-1-1 0,1 1 0,0 0 0,0 0 0,0-1 0,-1 1 0,1 0-1,0-1 1,0 1 0,0-1 0,0 0 0,0 1 0,0-1 0,0 0 0,0 0 0,0 0 0,0 1 0,0-1 0,0 0-1,1 0 1,-1 0 0,0 0 0,1-1 0,-1 1 0,1 0 0,-1 0 0,0-2 0,-3-37-6881,4 39 6774,0-30-6136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6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11627,'0'0'7746,"2"13"-7452,2 25 319,-1 1 0,-3-1 0,-6 63 0,-1 30 720,18-11-922,-15-133-1276,-1 1 1,-1 0-1,0 1 1,-1-1-1,0 1 1,-12-15-1,-20-33 639,26 36 461,-23-47 1706,34 65-1262,0 0 0,0-1 0,1 1 0,-1 0 0,2-1 0,-2-7 0,6 12-498,0 0 0,0 1 0,0 0 0,0 0 0,0 0 0,0 0 0,0 1 0,0-1 0,0 1 0,6 2 0,56 20-68,29 8-1789,-83-29-661,0 0 0,0 0 0,19-1-1,-8-2-6016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26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14638,'0'0'8840,"-3"57"-9032,3-25 192,0 2-320,0 2-1250,0 3-1280,0 1-1635,0-2-3554</inkml:trace>
  <inkml:trace contextRef="#ctx0" brushRef="#br0" timeOffset="1">16 576 15407,'0'0'13004,"-4"4"-19666,8-18-6695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9:53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3084 10842,'0'-2'161,"0"1"0,0 0 0,0 0 1,1-1-1,-1 1 0,0 0 0,1 0 0,-1 0 0,1 0 0,-1-1 0,1 1 0,0 0 0,-1 0 0,2-1 0,-1 1 52,170-291 4851,-78 142-3878,323-492 1064,-342 539-2094,115-155 72,11 16-181,-161 200-85,2 3 1,58-44-1,-85 72-19,1 1 0,1 1 0,26-12 1,-37 19 9,-1 0 1,1 0 0,0 0-1,0 1 1,0 0 0,0 0-1,1 0 1,-1 1 0,0 0-1,0 0 1,0 0 0,0 0 0,1 1-1,-1 0 1,8 2 0,-12-2 26,1-1 0,-1 1 0,1 0 0,-1 0 0,1-1 0,-1 1 0,0 0 0,1 0 0,-1 0 0,0 1 0,0-1 0,0 0 0,0 0 0,0 1 0,0-1 0,0 0 0,0 1 0,0-1 0,-1 1 0,1-1 0,0 1 0,-1 0 0,0-1 0,1 1 0,-1-1 0,0 3 0,0-1 9,0 0 1,0-1-1,-1 1 1,0 0-1,1-1 1,-1 1 0,0-1-1,0 1 1,0-1-1,-1 0 1,1 1-1,-1-1 1,1 0 0,-1 0-1,-2 3 1,-15 11-96</inkml:trace>
  <inkml:trace contextRef="#ctx0" brushRef="#br0" timeOffset="1">2400 191 14675,'-6'27'1344,"-1"14"-847,-7 4-145,1 13 416,3 5-136,0 6-184,1-1-360,1-6-584,2-6 520,2-14-152,-1-9-168</inkml:trace>
  <inkml:trace contextRef="#ctx0" brushRef="#br0" timeOffset="2">2037 358 14411,'13'-24'541,"0"2"0,2 0 0,0 1 0,2 0 0,0 2-1,1 0 1,1 0 0,1 2 0,29-21 0,-19 19-99,0 1 0,0 1 0,2 2 0,0 1 0,1 2 0,50-13 0,-81 24-422,19-4 193,29-3 0,-44 7-182,0 1 1,-1 0 0,1 0-1,0 0 1,0 1 0,-1 0-1,1 0 1,-1 0-1,1 1 1,6 2 0,-10-3-28,0 0 0,0 0 0,-1 0 0,1 1 0,0-1 0,-1 0 0,1 1 0,-1-1 0,0 1 0,1 0 0,-1-1-1,0 1 1,0 0 0,0 0 0,0 0 0,-1 0 0,1 0 0,0-1 0,-1 1 0,1 1 0,-1-1 0,0 0 0,1 0 0,-1 0 0,0 0 0,-1 0 0,1 0 0,0 0 0,0 0 0,-1 0 0,0 3 0,-2 5 2,-1 1 0,0-2 0,0 1 0,-12 18 0,-46 64 52,-6 9 5,59-86-50,1 1 0,0 0 0,1 1 0,-8 28-1,14-41-51,0 0 0,0 0-1,0 1 1,0-1-1,1 0 1,-1 1-1,1-1 1,0 0-1,1 1 1,-1-1 0,1 0-1,0 1 1,0-1-1,0 0 1,0 0-1,1 0 1,0 0 0,0 0-1,0 0 1,0 0-1,0-1 1,1 1-1,0-1 1,0 1-1,0-1 1,0 0 0,0 0-1,0-1 1,1 1-1,0-1 1,-1 1-1,9 2 1,10 5-656,26 9 0,-29-13 430,9 4-273</inkml:trace>
  <inkml:trace contextRef="#ctx0" brushRef="#br0" timeOffset="3">2932 438 15747,'1'-5'281,"0"1"0,-1-1 0,1 0 0,-1 1 0,0-1 0,0 1 0,-1-1 0,1 0 0,-1 1 0,-2-7 0,3 10-204,-1-1 1,0 1-1,1 0 1,-1 0-1,0-1 0,0 1 1,0 0-1,0 0 0,0 0 1,0 0-1,0 0 0,0 0 1,-1 0-1,1 0 1,0 1-1,0-1 0,-1 0 1,1 1-1,0-1 0,-1 1 1,1-1-1,-1 1 1,1 0-1,-1-1 0,1 1 1,-1 0-1,1 0 0,-1 0 1,1 0-1,-1 1 0,1-1 1,0 0-1,-1 1 1,1-1-1,-1 0 0,-2 2 1,-3 1-8,0 1 0,0-1 0,1 1 0,-1 0 0,1 1 0,0 0 0,0 0 0,0 0 0,1 0 0,-1 1 0,1 0 0,1 0 0,-1 1 0,-3 7 0,1-3-55,1 2 0,0-1-1,0 1 1,1 0 0,1 0 0,0 0 0,-2 16 0,6-24-5,-1 0-1,1 0 1,-1 0 0,1 0-1,1 0 1,-1 1 0,1-1-1,0 0 1,0-1-1,0 1 1,1 0 0,0 0-1,0 0 1,0-1-1,5 9 1,-4-10 14,1 1 0,-1-1-1,0 0 1,1 0 0,-1 0 0,1-1-1,0 1 1,0-1 0,0 0 0,0 0-1,0-1 1,1 1 0,-1-1 0,0 0-1,1 0 1,-1 0 0,10 0 0,-3-1 79,0 0 0,0-1 0,0-1 0,0 1 0,-1-2 0,1 0 0,-1 0 0,1-1 0,-1 0 0,0 0 0,0-1 0,17-13 0,-21 14-12,0-1 1,0 0 0,0-1 0,0 1 0,-1-1 0,0 0 0,-1-1 0,7-9 0,-9 11-35,0 1 0,0-1 1,0 0-1,-1 0 0,1 0 1,-1 0-1,0 0 0,-1 0 1,1 0-1,-1 0 0,0 0 1,0-1-1,-2-8 0,2 13-52,0 0-1,-1 0 0,1 0 1,0 0-1,0 1 0,-1-1 0,1 0 1,-1 0-1,1 0 0,-1 0 1,1 0-1,-1 0 0,1 1 1,-1-1-1,0 0 0,1 0 0,-1 1 1,0-1-1,0 1 0,1-1 1,-1 0-1,0 1 0,0 0 0,0-1 1,0 1-1,0-1 0,0 1 1,0 0-1,0 0 0,0-1 1,1 1-1,-1 0 0,0 0 0,0 0 1,0 0-1,0 0 0,0 1 1,0-1-1,0 0 0,0 0 1,0 0-1,0 1 0,0-1 0,0 1 1,0-1-1,0 1 0,0-1 1,1 1-1,-1-1 0,0 1 1,-1 1-1,1-1-6,-1 0-1,1 0 1,-1 0 0,1 0 0,0 0 0,-1 0-1,1 0 1,0 1 0,0-1 0,0 0-1,0 1 1,0-1 0,1 1 0,-1-1 0,0 1-1,1 0 1,-1-1 0,1 1 0,-1 0-1,1-1 1,0 1 0,-1 0 0,1-1 0,0 1-1,0 0 1,0 0 0,1-1 0,-1 1-1,0 0 1,1 2 0,0-3-1,0-1 0,0 1-1,0 0 1,0-1 0,-1 1 0,1 0 0,0-1-1,0 1 1,0-1 0,0 0 0,0 1-1,0-1 1,0 0 0,0 1 0,0-1 0,0 0-1,1 0 1,-1 0 0,0 0 0,0 0 0,0 0-1,0 0 1,0-1 0,0 1 0,0 0 0,0 0-1,0-1 1,0 1 0,0-1 0,0 1-1,1-2 1,35-19-56,-34 19 52,17-13 0,-1-1 0,-1-1 0,0-1 0,-1 0 0,20-30 0,-32 42 14,-5 6-7,0 0-1,0 0 1,0-1 0,0 1-1,0 0 1,1-1-1,-1 1 1,0 0 0,0 0-1,0 0 1,0-1 0,1 1-1,-1 0 1,0 0 0,0 0-1,1-1 1,-1 1 0,0 0-1,0 0 1,1 0-1,-1 0 1,0 0 0,0 0-1,1 0 1,-1-1 0,0 1-1,0 0 1,1 0 0,-1 0-1,0 0 1,1 0 0,-1 0-1,0 0 1,0 0 0,1 1-1,1 10-15,-7 29-17,3-28 24,1-6 5,1 0 0,-1-1 0,1 1-1,1 0 1,-1-1 0,1 1 0,0 0-1,2 7 1,-2-12 6,-1 1 0,1-1 0,0 0 0,-1 0-1,1 0 1,0 1 0,0-1 0,0 0 0,0 0 0,0 0 0,0 0-1,0 0 1,0 0 0,0-1 0,0 1 0,0 0 0,1 0 0,-1-1-1,0 1 1,1-1 0,-1 1 0,0-1 0,1 0 0,-1 1 0,0-1-1,1 0 1,-1 0 0,1 0 0,-1 0 0,1 0 0,-1 0 0,0-1-1,1 1 1,-1 0 0,0-1 0,1 1 0,-1-1 0,0 1-1,2-2 1,6-2 22,0 0-1,0-1 0,-1 0 1,0-1-1,0 1 0,0-1 1,-1-1-1,14-14 1,1-6 85,22-33 1,-31 41-45,-1-1-8,-9 16-17,-9 17 3,1-2-35,1 1-1,0-1 1,1 1-1,0 0 1,1 1-1,0-1 1,0 17-1,2-24-8,0-1-1,0 1 1,1 0 0,0 0-1,0 0 1,0-1 0,1 1-1,-1 0 1,5 6-1,-5-8 1,1 0-1,0-1 1,0 0 0,0 1-1,0-1 1,0 0-1,0 0 1,1 0-1,-1 0 1,1-1-1,-1 1 1,1-1-1,0 1 1,0-1-1,-1 0 1,6 1-1,-2 0-57,0-1 0,-1 0-1,1-1 1,-1 1 0,1-1 0,0 0-1,0 0 1,-1-1 0,1 0-1,-1 0 1,1 0 0,-1-1-1,1 0 1,-1 0 0,7-3-1,-3 0-100,-1-1-1,0 1 0,1-2 0,-2 1 1,1-1-1,-1 0 0,12-16 0,5-11-223</inkml:trace>
  <inkml:trace contextRef="#ctx0" brushRef="#br0" timeOffset="4">3765 8 20108,'0'0'47,"0"0"0,0 1 0,0-1 0,0 0 0,0 1 0,0-1 0,0 0 0,0 0 0,0 1 0,1-1 0,-1 0 0,0 0 0,0 1 0,0-1 1,1 0-1,-1 0 0,0 0 0,0 1 0,0-1 0,1 0 0,-1 0 0,0 0 0,0 0 0,1 0 0,-1 1 0,0-1 0,1 0 0,-1 0 0,0 0 0,0 0 0,1 0 0,-1 0 0,0 0 0,1 0 0,-1 0 0,0 0 0,1 0 0,-1 0 0,0 0 0,0 0 0,1 0 0,-1-1 0,0 1 0,1 0 0,-1 0 0,0 0 0,0 0 0,1 0 0,-1-1 0,0 1 0,0 0 0,0 0 0,1-1 0,-1 1 0,0 0 0,0 0 0,0-1 0,0 1 0,1 0 0,-1 0 0,0-1 0,0 1 0,0 0 0,0-1 0,5 28 1477,-7 13-865,-1 0-1,-2 0 1,-11 43 0,-1 9-311,12-59-330,-2 8-223,2 0 0,1 0-1,3 54 1,1-94 150,0-1 0,-1 1 0,1-1 0,0 0 0,0 1 0,0-1 0,0 1 0,0-1-1,0 1 1,1-1 0,-1 1 0,0-1 0,0 0 0,0 1 0,0-1 0,0 1 0,1-1-1,-1 0 1,0 1 0,0-1 0,1 0 0,-1 1 0,0-1 0,1 0 0,-1 1 0,1-1 0,5-8-1024,5-23 81,-11 29 980,11-30-831</inkml:trace>
  <inkml:trace contextRef="#ctx0" brushRef="#br0" timeOffset="5">3882 263 16444,'14'16'1600,"-6"-7"-646,0 1 0,1-2 0,10 10 0,-15-16-813,0 1 0,0-1-1,0 1 1,0-1 0,1 0 0,-1-1-1,1 1 1,-1-1 0,1 0 0,0 0-1,7 0 1,-1 0-61,0-2-1,-1 1 1,1-1 0,0-1-1,0 0 1,-1-1 0,1 0-1,-1 0 1,16-8 0,-19 7-64,0 1 1,0-1 0,0-1 0,-1 1 0,1-1 0,-1 0-1,0-1 1,0 1 0,-1-1 0,0-1 0,0 1 0,0-1-1,5-10 1,-9 16-11,-1-1 0,1 1 0,0-1 0,-1 0 0,1 1 0,-1-1-1,0 0 1,1 1 0,-1-1 0,0 0 0,0 1 0,0-1 0,0 0 0,-1-2-1,1 3 0,-1 0 1,1 0-1,0 0 0,-1 0 0,1 1 0,-1-1 0,0 0 0,1 0 0,-1 1 0,1-1 0,-1 0 0,0 1 0,0-1 0,1 1 0,-1-1 0,0 1 0,0-1 0,0 1 0,-1-1 0,-1 0 4,-1 1 0,1-1 0,0 1 0,0 0-1,-1 0 1,1 0 0,0 0 0,0 1-1,-1-1 1,1 1 0,0 0 0,0 0 0,-5 2-1,-4 3 35,0 0 0,1 1-1,-1 0 1,1 1 0,1 1-1,-1 0 1,-10 11 0,14-12 11,0 0 0,1 0 0,0 1 0,0 0 0,0 0 1,1 0-1,1 1 0,-1-1 0,-4 18 0,8-20-33,1-1-1,-1 1 0,1-1 1,0 1-1,1-1 1,0 1-1,0-1 0,0 0 1,1 1-1,0-1 1,0 0-1,0 0 0,1 0 1,0 0-1,6 9 1,-7-12-62,0 0 1,0 0-1,0 0 1,0-1-1,1 1 1,-1-1-1,1 1 1,-1-1-1,1 0 1,0 0-1,0 0 1,0-1-1,0 1 1,0 0-1,0-1 1,1 0 0,-1 0-1,0 0 1,1 0-1,-1-1 1,1 1-1,-1-1 1,1 0-1,-1 0 1,0 0-1,1 0 1,-1-1-1,1 0 1,-1 1-1,5-3 1,7-4-393,0-1-1,0-1 1,17-12-1,-4-2-107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58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17328,'0'2'3235,"4"-2"-2562,16 0-224,12-10 351,9 2-351,7-5-225,8 4-64,-1 0-128,-3-1 0,-5 4-32,-6 0 0,-11 3-128,-12 2-641,-7 0-736,-5 1-2307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58.8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89 12139,'0'0'12204,"80"8"-10410,-18-21-577,-3-3-961,9 2-224,-7 1 0,-1 3-192,-13 3-1698,-10 0-896,-9 0-1891,-13-3-2465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5:59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59 12588,'0'0'8408,"6"-9"-6764,23-26-913,-28 33-715,1 1 0,-1 0-1,1-1 1,0 1-1,-1 0 1,1 0-1,0 0 1,0 0 0,0 1-1,0-1 1,-1 0-1,1 1 1,0-1 0,0 1-1,0 0 1,0 0-1,0 0 1,0 0-1,0 0 1,0 0 0,0 0-1,0 0 1,0 1-1,0-1 1,0 1-1,0 0 1,0 0 0,2 1-1,0 0-14,0 0 0,-1 0 1,1 1-1,-1 0 0,0-1 0,0 1 0,0 0 0,0 1 1,0-1-1,3 6 0,-2-1 12,-1 0-1,1 1 1,-2 0-1,1-1 1,-1 1 0,-1 0-1,1 0 1,-2 0 0,1 0-1,-1 0 1,0 0 0,-1 0-1,0 0 1,-1 0 0,-2 9-1,-3 6 42,-1 0-1,-1 0 1,-1 0-1,-13 22 1,-77 115-900,78-128-1677,6-9-3136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4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169 166 11435,'0'0'7297,"-4"-10"-4275,-11-30-1154,15 39-1815,-1 0-1,1 0 1,-1 0-1,1 0 1,-1 1 0,1-1-1,-1 0 1,0 0-1,0 0 1,1 0-1,-1 1 1,0-1-1,0 0 1,0 1-1,0-1 1,0 0-1,0 1 1,0-1 0,0 1-1,0 0 1,0-1-1,0 1 1,0 0-1,0 0 1,0-1-1,0 1 1,0 0-1,-1 0 1,1 0-1,0 1 1,0-1-1,0 0 1,0 0 0,0 0-1,-2 1 1,-27 19-135,21-9 64,-1 0 0,1 1 0,1 0 0,0 1 0,1 0 0,1 0 0,0 1 0,0-1 0,1 1 1,-5 28-1,10-41 15,-1 0 1,1-1-1,0 1 1,0 0-1,0 0 1,0 0-1,0 0 1,0 0-1,0-1 1,0 1-1,0 0 1,0 0-1,0 0 1,0 0-1,1-1 1,-1 1-1,0 0 1,1 0-1,-1 0 1,1-1-1,-1 1 1,1 0-1,-1-1 1,1 1-1,-1 0 1,1-1 0,0 1-1,-1-1 1,1 1-1,0-1 1,-1 1-1,1-1 1,0 1-1,0-1 1,-1 0-1,1 1 1,0-1-1,0 0 1,0 0-1,0 0 1,-1 0-1,1 0 1,0 0-1,0 0 1,0 0-1,0 0 1,0 0-1,-1 0 1,1 0-1,0 0 1,0-1-1,0 1 1,1-1-1,4-1 29,-1 1-1,1-1 0,-1-1 0,0 1 1,1-1-1,7-5 0,5-8 121,0-1-1,-1 0 0,-1-2 1,-1 0-1,0 0 0,-2-1 1,0-1-1,-1 0 1,-1-1-1,-1 0 0,-1-1 1,8-33-1,-31 102-1163,4-16 931,2 1 0,0 0 0,2 0 1,-4 63-1,10-92 96,1 0 1,-1 0-1,0 0 1,1 0-1,-1 0 1,1 0-1,0 0 1,-1 0-1,1-1 0,0 1 1,0 0-1,0-1 1,1 1-1,-1 0 1,0-1-1,1 1 1,-1-1-1,0 0 0,1 1 1,0-1-1,-1 0 1,1 0-1,0 0 1,-1 0-1,1 0 1,0-1-1,0 1 0,0 0 1,0-1-1,0 0 1,0 1-1,0-1 1,0 0-1,0 0 1,0 0-1,0 0 0,0 0 1,2-1-1,2 1 77,1-1 0,-1 1 0,0-1 0,1-1 0,-1 1 0,0-1-1,0 0 1,0 0 0,0-1 0,-1 0 0,8-4 0,-4-1-16,0-1 0,-1 1 0,12-16 1,-17 21-96,0-1 0,0 0 0,-1 0 1,0 0-1,1-1 0,-1 1 0,-1 0 1,1-1-1,-1 1 0,0-1 0,2-8 1,-3 13-153,-17 35-319,17-33 496,-1 0 0,0 1 1,1-1-1,-1 1 0,1-1 0,0 0 0,0 1 0,0-1 1,0 1-1,0-1 0,0 1 0,1-1 0,-1 0 1,1 1-1,0-1 0,-1 0 0,1 1 0,0-1 0,1 0 1,-1 0-1,0 0 0,0 0 0,1 0 0,-1 0 0,1 0 1,0 0-1,0-1 0,0 1 0,-1-1 0,1 1 1,1-1-1,-1 0 0,0 0 0,0 0 0,0 0 0,4 1 1,5 2 3,1-2 0,0 1 1,0-1-1,0-1 1,0 0-1,13-1 0,-24 0 16,0-1 0,1 1 0,-1 0-1,0-1 1,0 1 0,0-1-1,0 0 1,0 1 0,0-1 0,0 0-1,0 1 1,0-1 0,0 0 0,0 0-1,-1 0 1,1 0 0,0 0-1,-1 0 1,1 0 0,0 0 0,-1 0-1,1 0 1,-1 0 0,0-1 0,1 1-1,-1 0 1,0 0 0,0 0-1,0-1 1,1-1 0,1-45 1005,-2 39-852,-1-3 47,0-1-1,-1 1 1,0 0 0,0-1-1,-2 1 1,-6-18 0,14 31-449,0-1 1,0 1-1,0-1 1,0 1 0,0 0-1,0 0 1,0 1 0,6 2-1,41 14-3600,-14-12-4449,-7-6-6376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5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92 12460,'2'-9'3160,"-1"7"-2897,9-40 3271,-6 6 2155,-7 35-5574,1 1 0,-1-1 0,1 1 0,-1 0-1,1 0 1,-1 0 0,1 0 0,-1 0-1,1 0 1,-1 1 0,-4 1 0,-19 8-89,-1 1-1,2 1 1,-1 2 0,2 0 0,-32 26 0,55-40-37,0 0 1,0 0 0,0 1 0,1-1-1,-1 1 1,0-1 0,0 1 0,1-1-1,-1 1 1,0-1 0,1 1 0,-1-1-1,0 1 1,1 0 0,-1-1 0,1 1 0,-1 0-1,1 0 1,0-1 0,-1 1 0,1 0-1,0 0 1,0 0 0,-1 0 0,1-1-1,0 1 1,0 0 0,0 0 0,0 0 0,0 0-1,0 0 1,0-1 0,0 1 0,0 0-1,1 0 1,-1 0 0,0 0 0,0-1-1,1 1 1,-1 0 0,1 0 0,-1-1-1,0 1 1,1 0 0,0 0 0,-1-1 0,1 1-1,-1-1 1,1 1 0,0 0 0,-1-1-1,1 1 1,1-1 0,6 5 4,0-1 0,1 0 1,0 0-1,12 2 0,5 3-10,-18-5-18,0 0 1,0 1 0,0 0 0,-1 0 0,1 0-1,-1 1 1,-1 1 0,1-1 0,-1 1-1,11 14 1,-16-18 42,1 0 0,-1 0 0,1 0 0,-1 0 0,0 0 0,0 0 0,0 0 0,-1 0 0,1 1 0,-1-1 0,1 0 0,-1 1 1,0-1-1,-1 0 0,1 0 0,0 1 0,-1-1 0,0 0 0,0 0 0,0 0 0,0 1 0,0-1 0,-1-1 0,1 1 0,-1 0 0,0 0 0,0 0 0,0-1 0,0 1 0,0-1 0,-1 0 0,1 1 0,-6 2 0,-45 32 541,49-35-639,1 1 0,-1-2 0,1 1 0,-1 0 0,0-1 0,0 0 0,0 1 0,0-1 0,0-1 0,0 1 0,0-1 0,0 1 0,0-1 0,-4-1 0,8 1-176,-1-1 0,0 0 0,1 1 1,-1-1-1,1 0 0,0 1 0,-1-1 0,1 0 0,-1 1 0,1-1 0,0 0 0,0 0 0,0 1 1,-1-1-1,1 0 0,0 0 0,0 0 0,0 1 0,0-1 0,0 0 0,0 0 0,0 0 0,0 1 1,1-1-1,-1 0 0,0 0 0,1 0 0,6-25-4879,8-7-1086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5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10442,'0'0'9326,"2"12"-7810,1 34-160,-2-1 0,-8 69-1,5-84-954,1 92 496,1-134-1488,1-24-159,-3 1 1,-7-50-1,3 59 506,-4-26 157,42 72-137,6 1-2231,23 0-6482,-33-17 2776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6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 8200,'0'0'14264,"-9"4"-13490,3-2-654,0 1 0,0 1-1,1-1 1,-1 1 0,1 0 0,0 0 0,0 1-1,1-1 1,-1 1 0,1 0 0,0 0 0,0 1-1,1-1 1,-1 1 0,1 0 0,0 0-1,1 0 1,0 0 0,0 0 0,0 1 0,1-1-1,-1 1 1,2-1 0,-1 7 0,1-11-104,0-1 1,0 0-1,1 0 0,-1 0 1,1 0-1,-1 0 1,1 0-1,-1-1 0,1 1 1,-1 0-1,1 0 1,0 0-1,0 0 0,-1-1 1,1 1-1,0 0 1,0-1-1,0 1 0,0 0 1,0-1-1,0 1 1,0-1-1,0 0 0,0 1 1,0-1-1,0 0 1,0 0-1,0 1 0,0-1 1,0 0-1,0 0 1,0 0-1,0 0 0,0 0 1,0-1-1,0 1 1,0 0-1,2-1 0,45-11 1048,-32 3-914,-1-1-1,28-21 1,23-15-65,-66 46-96,1-1 0,-1 1 1,0 0-1,1-1 1,-1 1-1,1 0 0,-1 0 1,1-1-1,-1 1 0,0 0 1,1 0-1,-1 0 1,1 0-1,-1-1 0,1 1 1,-1 0-1,1 0 0,-1 0 1,1 0-1,-1 0 1,1 0-1,-1 0 0,1 0 1,-1 1-1,1-1 1,-1 0-1,1 0 0,-1 0 1,1 0-1,-1 1 0,1-1 1,-1 0-1,0 0 1,1 1-1,-1-1 0,0 0 1,1 1-1,-1-1 1,0 0-1,1 1 0,-1-1 1,0 1-1,1-1 0,-1 1 1,0-1-1,1 1 1,0 32-113,1 3 353,-2-35-212,0 0 1,0-1 0,0 1 0,0 0 0,0 0-1,1 0 1,-1 0 0,0-1 0,1 1-1,-1 0 1,1 0 0,-1-1 0,1 1-1,-1 0 1,1-1 0,-1 1 0,1 0-1,-1-1 1,1 1 0,0-1 0,0 1-1,-1-1 1,1 0 0,0 1 0,0-1-1,-1 1 1,1-1 0,0 0 0,1 0-1,7 0 89,-1 0 0,0-1 0,1 0 0,-1 0 0,0-1 0,1 0 0,-1-1 0,-1 0 0,1 0-1,13-8 1,25-9-2787,-40 18 774,0 0-1,0 1 0,1 0 0,-1 0 0,12-1 0,-11 2-4115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6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107 134 6182,'0'0'10719,"-10"4"-10286,3 0-278,1-1 1,-1 2 0,1-1 0,0 1-1,0 0 1,1 0 0,-1 0-1,1 1 1,0 0 0,1 0-1,0 0 1,-1 1 0,2-1 0,-1 1-1,1 0 1,0 0 0,1 1-1,-1-1 1,1 0 0,1 1-1,0-1 1,0 1 0,0 11 0,1-18-106,1 0 1,-1-1-1,1 1 1,-1 0-1,1-1 1,0 1-1,-1-1 1,1 1 0,-1-1-1,1 1 1,0-1-1,0 1 1,-1-1-1,1 0 1,0 0-1,0 1 1,0-1 0,-1 0-1,1 0 1,0 0-1,0 0 1,0 0-1,-1 0 1,1 0-1,0 0 1,0 0 0,0 0-1,0 0 1,-1 0-1,1-1 1,0 1-1,0 0 1,-1-1-1,1 1 1,0 0 0,0-1-1,-1 1 1,2-1-1,31-16 1390,-13 1-1323,0-2 1,-2 0-1,0-1 1,0-1-1,-2 0 1,-1-2-1,0 1 0,-2-2 1,0 0-1,16-45 1,-27 53-378,-15 29 162,-14 30 93,15-19 157,-17 48 0,26-63-161,1-1 0,0 1 0,0 0 0,1 0 0,0-1 0,1 1 1,0 0-1,2 17 0,-2-24-172,1-1-1,-1 0 1,1 0-1,-1 0 1,1 0 0,0 0-1,0 0 1,0 0 0,0 0-1,0-1 1,0 1-1,1 0 1,-1-1 0,1 1-1,-1 0 1,1-1-1,-1 0 1,1 1 0,0-1-1,0 0 1,-1 0 0,1 0-1,0 0 1,0 0-1,0 0 1,0-1 0,0 1-1,4 0 1,-3-1-541,1 0-1,-1 0 1,0 0-1,1 0 1,-1-1 0,0 0-1,0 1 1,0-1 0,1 0-1,-1 0 1,0-1 0,0 1-1,0-1 1,-1 1-1,1-1 1,0 0 0,4-4-1,15-17-6585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7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7527,'0'0'10570,"-9"10"-9203,4-5-1227,-1 1 164,0-1 1,1 1 0,-1 0-1,2 1 1,-1-1-1,1 1 1,0 0-1,0 0 1,1 0 0,-1 1-1,2-1 1,-1 1-1,-2 14 1,5-21-277,1-1 0,-1 0 0,0 1 0,0-1 0,1 1 0,-1-1 1,0 0-1,1 1 0,-1-1 0,1 0 0,-1 1 0,0-1 0,1 0 0,-1 1 0,1-1 0,-1 0 0,1 0 1,-1 0-1,1 1 0,-1-1 0,1 0 0,-1 0 0,1 0 0,-1 0 0,1 0 0,-1 0 0,1 0 1,-1 0-1,1 0 0,-1 0 0,1 0 0,-1-1 0,1 1 0,-1 0 0,1 0 0,-1 0 0,0-1 0,1 1 1,-1 0-1,1 0 0,0-1 0,21-10 1002,18-24-640,-33 27-585,0 1 0,1 0 0,0 0 0,1 1 1,12-8-1,-21 14 170,1 0 0,-1 0 0,0 0 0,0 0 0,0 0 0,1 0 0,-1 0 0,0 0 0,0 0 0,1 0 0,-1 0 0,0 0 0,0 0 0,1 1 0,-1-1 0,0 0 1,0 0-1,0 0 0,1 0 0,-1 0 0,0 0 0,0 0 0,0 1 0,0-1 0,1 0 0,-1 0 0,0 0 0,0 1 0,0-1 0,0 0 0,0 0 0,1 0 0,-1 1 0,0-1 0,0 0 1,0 0-1,0 0 0,0 1 0,0-1 0,0 0 0,0 1 0,3 18-203,-2 28 529,-2-40-410,1-6 108,0-1 0,0 1 0,0 0 0,0-1 0,0 1 0,0-1 1,0 1-1,0 0 0,0-1 0,1 1 0,-1-1 0,0 1 0,0-1 0,0 1 0,1 0 0,-1-1 0,0 1 0,1-1 1,-1 1-1,0-1 0,1 1 0,-1-1 0,1 0 0,-1 1 0,0-1 0,1 0 0,-1 1 0,1-1 0,0 0 0,-1 1 1,1-1-1,0 0 0,21-5 165,18-23 92,-35 22 271,1-1 0,-1 0 0,-1-1 0,1 1 0,-1-1 1,0 0-1,4-12 0,-5 19-806,0 0 0,0 0 0,0 1 0,0-1 0,0 1 0,0 0 0,0 0 0,0 0 0,5 1 0,-2-1-631,31 0-5389,-15-3 1249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7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184 188 8232,'0'0'4372,"-10"0"-1655,2 0-2368,0 0-1,0 0 1,-1 0-1,1 1 1,0 0-1,0 1 1,0 0-1,0 0 1,0 1-1,1 0 1,-1 0-1,1 1 1,-9 5-1,12-7-171,0 1-1,1-1 1,-1 1-1,1 0 0,-1 0 1,1 0-1,0 1 1,0-1-1,0 1 1,0 0-1,1-1 0,0 1 1,-1 0-1,2 0 1,-1 1-1,0-1 0,1 0 1,0 1-1,-1-1 1,2 1-1,-1 5 0,1-9-147,1-1 0,-1 1-1,1 0 1,-1 0 0,1-1-1,0 1 1,-1 0 0,1-1-1,0 1 1,0-1 0,-1 1 0,1-1-1,0 1 1,0-1 0,0 1-1,0-1 1,0 0 0,0 1-1,0-1 1,0 0 0,0 0-1,0 0 1,-1 0 0,1 0-1,0 0 1,0 0 0,0 0-1,0 0 1,2-1 0,32-4 1294,-25 1-1205,0-1 0,-1 0 0,1-1 0,-1 0 0,0 0 0,13-14 0,47-52-48,-56 58 0,-2 1-53,6-4 18,-2 0 1,0-1-1,-1-1 1,0 0-1,20-42 1,-34 55-118,-10 12-101,-10 16-97,7-6 381,1 1 0,0 0 0,1 1-1,-13 28 1,20-37-38,1 1 0,0-1 0,0 1 0,1 0 0,0 0 0,1 0 0,0 0 0,0 0 0,1 0 0,1 0 0,2 16 0,-3-23-93,1 1 0,0-1 0,1 0 0,-1 0 0,0 1 0,1-1 0,0 0 0,0 0 0,0 0 0,0 0 0,0-1 0,5 5 0,22 10-2965,-5-15-2578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9:53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13939,'2'3'422,"-1"1"-1,0-1 1,1 1-1,-1-1 1,0 1 0,-1-1-1,1 1 1,-1 0-1,1-1 1,-1 1-1,0 0 1,-1-1 0,0 7-1,0 5 184,-14 290 1905,5-166-2221,10-118-534,0-17-44,1-13 71,-2-37 202,-1 0 1,-2 1-1,-2-1 1,-13-46-1,24 96 122,0 0-1,0-1 0,1 0 0,0 0 1,0-1-1,-1 1 0,1-1 0,1 0 0,11 1 1,-2-2-81,-1-1 0,0-1 0,0 0 0,0-1 0,0-1 0,0 0-1,0-1 1,0-1 0,-1 0 0,16-8 0,-7 1 47,-1 0 0,0-2 0,0 0 0,-1-1 0,22-22 0,-43 37-69,49-51 247,-46 47-218,0 1 0,0-1 1,-1 0-1,1-1 1,-1 1-1,0 0 1,0-1-1,0 1 1,-1-1-1,1 0 1,0-8-1,-2 12-29,1 1 0,-1 0 0,0-1 0,0 1 0,0-1 0,0 1 0,0-1 0,0 1 0,0-1 1,0 1-1,0-1 0,0 1 0,0-1 0,0 1 0,0 0 0,0-1 0,-1 1 0,1-1 0,0 1 0,0-1 0,0 1 0,-1 0 0,1-1 0,0 1 0,0-1 0,-1 1 0,1 0 1,0-1-1,-1 1 0,1 0 0,-1 0 0,1-1 0,0 1 0,-1 0 0,1 0 0,-1-1 0,1 1 0,-1 0 0,1 0 0,0 0 0,-1 0 0,1 0 0,-1 0 0,1 0 1,-1 0-1,1 0 0,-1 0 0,1 0 0,-1 0 0,1 0 0,-1 0 0,1 0 0,0 0 0,-1 1 0,1-1 0,-1 0 0,1 0 0,-1 0 0,1 1 0,-1-1 0,-2 2 3,-1 0 0,1 1 0,0-1 0,0 0 0,0 1 0,-3 3 0,-2 4 2,0 1 0,0 0 0,1 1 0,0 0 0,1 0 0,1 0 0,0 1 0,1-1 0,0 1 0,1 0 0,-3 19 0,4-12 12,1 1 0,0-1 0,1 0-1,2 0 1,0 0 0,9 38 0,-6-40-10,0 0 1,1-1 0,1 0-1,1 0 1,10 18 0,-17-34-11,-1 0 0,1-1 0,-1 1 1,1 0-1,-1 0 0,1 0 0,-1 0 1,1-1-1,0 1 0,0 0 0,-1-1 1,1 1-1,0 0 0,0-1 0,0 1 1,0-1-1,-1 1 0,1-1 0,0 0 1,0 1-1,0-1 0,0 0 0,0 0 1,0 0-1,0 1 0,0-1 0,0 0 1,0 0-1,0-1 0,0 1 0,0 0 1,0 0-1,0 0 0,0-1 0,0 1 1,0 0-1,0-1 0,0 1 0,0-1 1,0 1-1,0-1 0,-1 1 0,1-1 0,0 0 1,0 1-1,-1-1 0,1 0 0,0 0 1,-1 0-1,1 1 0,0-3 0,5-6-9,-1 1 1,0-1-1,0-1 0,3-9 0,-5 11 5,69-169-194,-71 175 192,0-1 1,0 1-1,0 0 0,0 0 0,0 0 0,0 0 0,0 0 0,1 0 0,-1 0 0,1 0 0,0 0 0,2-1 0,-3 2 1,1 1 0,-1-1 0,1 1 0,0 0 0,-1-1 0,1 1 0,-1 0 0,1 0 0,-1 0 0,1 0 0,0 1-1,-1-1 1,1 0 0,-1 1 0,1-1 0,-1 1 0,1-1 0,2 3 0,4 0 5,1-1 0,-1 0 0,1 0 0,0 0 0,0-1 0,-1 0 1,1-1-1,0 0 0,0-1 0,13-1 0,-16 1 30,-1 0 0,1-1 0,-1 1-1,1-1 1,-1 0 0,0 0 0,0-1 0,0 0 0,0 0 0,0 0 0,0 0-1,-1-1 1,1 1 0,-1-1 0,0-1 0,0 1 0,3-6 0,-6 9-16,-1 0 0,1 1 0,0-1-1,-1 0 1,0 0 0,1 0 0,-1 0 0,1 0 0,-1 0 0,0 0 0,0 0 0,0 0 0,0 0 0,0-1-1,0 1 1,0-2 0,0 3-4,0-1-1,-1 1 0,1-1 1,0 1-1,0-1 0,-1 1 1,1-1-1,0 1 0,-1 0 1,1-1-1,-1 1 0,1-1 1,-1 1-1,1 0 0,-1 0 1,1-1-1,-1 1 0,1 0 1,-1 0-1,1-1 0,-1 1 1,0 0-1,-1 0 5,0-1-1,-1 1 1,1 0-1,0 0 1,0 0-1,0 0 0,0 1 1,-1-1-1,1 1 1,0-1-1,0 1 1,0 0-1,0-1 1,-3 3-1,-2 3-7,0 0 0,0 0-1,1 0 1,0 1 0,1 0 0,-1 0-1,1 0 1,1 1 0,-1-1 0,1 1-1,1 0 1,-1 1 0,2-1 0,-1 1-1,1-1 1,0 1 0,-1 10 0,3-12-25,-1 0 0,1 0 0,0 0 0,0 0 0,1 0 0,0 0 0,0 0 0,1 0 0,5 13 0,-6-16-15,1 0 0,1 0-1,-1 0 1,1-1-1,-1 1 1,1-1-1,0 1 1,0-1 0,0 0-1,1 0 1,-1 0-1,1-1 1,-1 1 0,1-1-1,0 0 1,7 3-1,-7-4 22,-1 0-1,1 0 1,0 0 0,0 0-1,0-1 1,-1 1-1,1-1 1,0 0-1,4-1 1,49-12-145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8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8008,'0'0'19634,"-2"10"-19362,1-6-226,-7 39 390,-6 72 1,15-114-426,-1-1 0,0 1 0,1-1 0,-1 1 0,0-1 0,1 1 0,-1-1 0,1 1 0,-1-1 0,1 0 0,-1 1 0,1-1 0,-1 0 0,1 1 0,-1-1 0,1 0 0,-1 0 0,1 1 0,-1-1 0,1 0 0,0 0 0,-1 0 0,1 0 0,-1 0 0,1 0 0,0 0 0,-1 0 0,1 0 0,-1 0 0,1 0 0,-1 0 0,1-1 0,0 1 0,-1 0 0,1 0 0,-1-1 0,1 1 0,-1 0 0,1-1 0,-1 1 0,1 0 0,-1-1 0,1 0 0,28-15 764,104-104-470,-133 120-353,0-1 0,1 1 1,-1 0-1,0-1 0,1 1 1,-1 0-1,1-1 0,-1 1 0,0 0 1,1-1-1,-1 1 0,1 0 1,-1 0-1,1 0 0,-1-1 0,1 1 1,-1 0-1,1 0 0,-1 0 1,0 0-1,1 0 0,-1 0 1,1 0-1,-1 0 0,1 0 0,-1 0 1,1 0-1,-1 0 0,1 0 1,-1 1-1,1-1 0,-1 0 0,1 0 1,-1 0-1,1 1 0,-1-1 1,0 0-1,1 1 0,-1-1 1,0 0-1,1 1 0,-1-1 0,0 0 1,1 1-1,4 30-785,-14 36 284,7-62 438,-4 20-181,9-16-2343,7-6-3642,6-3 1120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8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76 9129,'0'0'11499,"-11"0"-10378,5 0-1066,1 0 1,-1 0-1,1 0 1,-1 1-1,1 0 1,-1 0 0,1 0-1,0 1 1,-1 0-1,1 0 1,0 0-1,0 1 1,0 0 0,1-1-1,-1 2 1,1-1-1,-1 0 1,1 1-1,0 0 1,1 0-1,-7 8 1,8-10-34,0 1 1,0 0-1,0 0 1,0 0-1,1 1 1,-1-1-1,1 0 0,0 0 1,0 1-1,0-1 1,0 1-1,0-1 1,1 1-1,0-1 0,-1 1 1,1 0-1,1-1 1,-1 1-1,1 3 0,0-6 50,-1 0-1,1-1 0,-1 1 0,1-1 1,0 1-1,-1-1 0,1 1 0,0-1 1,-1 0-1,1 1 0,0-1 0,0 0 1,0 1-1,-1-1 0,1 0 0,0 0 1,0 0-1,0 0 0,-1 0 0,1 0 1,0 0-1,0 0 0,0 0 0,-1 0 1,1 0-1,0-1 0,0 1 0,0 0 1,-1 0-1,1-1 0,0 1 0,0-1 1,-1 1-1,2-1 0,24-15 1119,-18 8-1190,-1-1 0,0 1 0,-1-2 0,0 1 0,0-1 0,-1 0 0,0 0 0,-1-1 0,0 1 0,0-1 0,-2 0 0,1 0 0,-1 0 0,1-18 0,-3 28-18,0 0 1,1 0-1,-1 0 1,1 0-1,-1 0 0,1 0 1,-1 0-1,1 0 0,0 0 1,-1 1-1,1-1 1,0 0-1,0 0 0,-1 1 1,1-1-1,0 0 1,0 1-1,0-1 0,0 1 1,0 0-1,0-1 0,0 1 1,0-1-1,0 1 1,0 0-1,0 0 0,0 0 1,0 0-1,0 0 1,1 0-1,0 0 0,46 0-762,-35 1 587,0-2-82,0 1 0,0 1 0,-1 0 0,1 1 1,18 5-1,-29-6 173,1 0 0,0 0-1,0 0 1,-1 1 0,1-1 0,-1 1 0,1-1 0,-1 1-1,0 0 1,0 0 0,0 0 0,0 0 0,0 0 0,0 1-1,0-1 1,-1 1 0,1-1 0,-1 1 0,1-1-1,-1 1 1,0 0 0,0 0 0,-1-1 0,1 1 0,-1 0-1,1 0 1,-1 0 0,0 0 0,0 4 0,0-2 143,0 0 0,-1 0 1,0 0-1,0 0 1,0 0-1,-1 0 0,1 0 1,-1 0-1,0 0 0,-3 4 1,-6 14 1270,15-21-21,9-7-835,11-9-223,8-11-212,29-20 132,-56 42-263,0 0-1,0 0 1,0 1-1,0 0 1,0 0-1,0 0 1,1 0 0,-1 1-1,1 0 1,6 0-1,-11 1 97,0 1-1,0 0 0,-1 0 0,1 0 0,-1 0 1,1-1-1,0 1 0,-1 0 0,1 0 1,-1 0-1,0 0 0,1 0 0,-1 0 1,0 0-1,0 1 0,0-1 0,0 0 1,0 0-1,0 0 0,0 0 0,0 0 0,0 0 1,0 0-1,0 0 0,-1 0 0,0 2 1,1-2 81,0 0 1,-1 0 0,1 1-1,0-1 1,0 0 0,0 0 0,0 0-1,0 0 1,0 1 0,0-1-1,0 0 1,0 0 0,1 0-1,-1 0 1,0 0 0,1 1 0,-1-1-1,1 0 1,-1 0 0,1 0-1,-1 0 1,2 1 0,9-3-61,0 0 1,0 0 0,0-1-1,-1 0 1,1-1 0,-1-1-1,0 1 1,0-2-1,19-10 1,16-5-960,-44 20 948,6-3-389,1 0 0,0 0 0,0 1 0,0 0 0,0 1 1,10-1-1,-17 7 546,0 0 1,0 1-1,0-1 0,-1 0 1,0 0-1,-1 10 1,1-11-113,1 9-737,0-12 448,-1-1 0,0 0 0,1 1 0,-1-1 0,0 1 1,1-1-1,-1 0 0,1 1 0,-1-1 0,0 0 0,1 1 0,-1-1 1,1 0-1,-1 0 0,1 1 0,-1-1 0,1 0 0,-1 0 0,1 0 0,-1 0 1,1 0-1,-1 0 0,1 0 0,0 0 0,-1 0 0,1 0 0,-1 0 0,2 0 1,10 0-5551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9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144 284 13036,'0'0'10677,"-10"-4"-9849,7 2-776,0 1 1,1-1 0,-1 1 0,0 0-1,0 0 1,0 0 0,0 1 0,0-1-1,0 1 1,0 0 0,0-1 0,0 1-1,0 0 1,0 1 0,0-1 0,0 1-1,0-1 1,0 1 0,0 0 0,0 0-1,0 0 1,0 0 0,1 1 0,-1-1-1,0 1 1,1 0 0,-1 0 0,1-1-1,0 2 1,-1-1 0,1 0 0,0 0 0,-2 4-1,0-2 105,1 0-1,-1 0 1,1 0 0,0 1-1,0-1 1,0 1-1,1 0 1,-1-1 0,1 1-1,1 0 1,-1 1-1,1-1 1,-1 0 0,0 10-1,2-14-148,0 0 1,0 0-1,0 0 0,1-1 1,-1 1-1,0 0 0,0 0 0,1-1 1,-1 1-1,0 0 0,1 0 1,-1-1-1,0 1 0,1 0 0,-1-1 1,1 1-1,-1 0 0,1-1 1,0 1-1,-1-1 0,1 1 0,0-1 1,-1 1-1,1-1 0,0 0 1,-1 1-1,1-1 0,0 0 0,1 1 1,31 1 405,-25-4-347,1 1 1,-1-1-1,0 0 1,0-1-1,11-4 1,-5-2-73,-1 0-1,0-1 1,-1-1 0,0 0 0,-1-1-1,12-15 1,22-36-3369,-49 69 3306,-3 5 121,0-1 0,1 2 0,0-1 0,-7 21-1,13-31-35,-1 1 0,1-1 0,-1 1 0,1-1-1,-1 1 1,1 0 0,0-1 0,0 1 0,0 0 0,0-1-1,0 1 1,0-1 0,0 1 0,1 0 0,-1-1-1,1 1 1,-1-1 0,1 1 0,-1-1 0,1 1-1,0-1 1,0 1 0,-1-1 0,1 0 0,0 1-1,1-1 1,-1 0 0,0 0 0,0 0 0,0 0-1,1 0 1,-1 0 0,0 0 0,1 0 0,-1 0 0,1-1-1,-1 1 1,1-1 0,-1 1 0,1-1 0,0 1-1,-1-1 1,1 0 0,-1 0 0,1 0 0,0 0-1,1 0 1,10 0 51,-1-1-1,0-1 1,1 0 0,-1 0-1,0-1 1,0-1-1,0 0 1,-1 0 0,0-1-1,1-1 1,-2 0-1,1 0 1,-1-1 0,0 0-1,0-1 1,-1 0-1,9-10 1,-5 5-114,-1-1 0,0 0 0,0 0 0,-2-1 0,0 0 0,0-1 0,-2 0-1,0-1 1,-1 0 0,10-35 0,-16 46-144,1 0 0,-1 0 0,-1 0 1,1 0-1,-1 0 0,-1-11 0,1 16 170,-1 0 1,1 0-1,0 0 1,-1 0-1,1 0 1,-1 0-1,1 0 1,-1 1-1,0-1 1,1 0-1,-1 0 0,0 0 1,0 1-1,1-1 1,-1 0-1,0 1 1,0-1-1,0 1 1,0-1-1,0 1 1,0-1-1,0 1 1,0 0-1,0-1 1,0 1-1,0 0 0,0 0 1,0 0-1,0 0 1,0 0-1,0 0 1,0 0-1,0 0 1,0 0-1,0 0 1,0 1-1,0-1 1,0 0-1,0 1 1,0-1-1,0 1 1,0-1-1,-2 2 0,-6 3 72,0 1 0,0 0 0,0 1-1,0 0 1,1 0 0,0 0-1,1 1 1,0 1 0,0-1 0,1 1-1,0 0 1,0 0 0,1 1 0,0 0-1,-6 18 1,8-17 131,1-1 0,0 1 0,0 0 0,1 0 0,1 0 0,0 0 0,0 1 0,1-1 0,4 18 0,-4-24-326,1 0-1,-1 0 1,2 0 0,-1 0-1,0 0 1,1 0 0,0-1-1,0 1 1,5 4 0,-5-5-596,0-1 1,1 0-1,-1 0 0,1-1 1,0 1-1,0-1 0,0 0 1,0 0-1,1 0 1,-1 0-1,9 1 0,7 0-11817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0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15022,'0'0'7858,"-1"11"-7585,0 0-232,-2 7 188,1 0 0,0 0 0,2 0-1,0 0 1,5 35 0,-4-51-136,0-1 1,0 1-1,0 0 0,0 0 0,0 0 0,0 0 0,0-1 0,1 1 1,-1-1-1,1 1 0,-1-1 0,1 1 0,-1-1 0,1 0 0,0 0 1,0 0-1,0 0 0,0 0 0,0 0 0,0 0 0,0-1 0,0 1 1,0-1-1,0 1 0,0-1 0,0 0 0,0 0 0,0 0 1,0 0-1,1 0 0,-1 0 0,0-1 0,3 0 0,2 0 99,0-1 0,-1 0 0,1 0 0,0-1 0,0 0 0,-1 0 0,0 0 1,10-7-1,-9 4-334,0 0 1,0 0-1,-1-1 1,0 0-1,0 0 1,-1 0-1,0 0 1,0-1-1,-1 0 1,0 0-1,0-1 1,-1 1-1,0-1 1,0 0 0,-1 1-1,0-1 1,1-11-1,-7 19-970,-4 12 858,-6 13 259,12-21 50,1 0 0,0 0-1,1 0 1,-1 0 0,1 0 0,-1 0 0,1 0 0,0 0-1,0 0 1,0 0 0,0 0 0,1 0 0,-1 1 0,2 4-1,-1-7-15,0 0-1,1 0 1,-1 1 0,0-1-1,0 0 1,0 0-1,1-1 1,-1 1-1,0 0 1,1 0 0,-1-1-1,1 1 1,-1 0-1,1-1 1,-1 0-1,1 1 1,-1-1-1,1 0 1,-1 0 0,1 0-1,0 0 1,-1 0-1,1 0 1,-1 0-1,1 0 1,-1-1 0,1 1-1,-1-1 1,1 1-1,1-2 1,1 1-66,1-1 0,-1 0 1,0 0-1,0-1 0,0 1 1,-1-1-1,1 0 0,-1 0 1,1 0-1,-1 0 0,0-1 0,0 1 1,-1-1-1,1 0 0,-1 0 1,1 0-1,-1 0 0,0 0 1,-1 0-1,1-1 0,-1 1 1,2-8-1,-3 11-6,0 1 0,0 0 1,0-1-1,0 1 0,0 0 1,0-1-1,0 1 0,0 0 0,0-1 1,-1 1-1,1 0 0,0-1 1,0 1-1,0 0 0,0-1 0,0 1 1,-1 0-1,1-1 0,0 1 1,0 0-1,0 0 0,-1-1 1,1 1-1,0 0 0,0 0 0,-1 0 1,1-1-1,0 1 0,-1 0 1,1 0-1,0 0 0,-1 0 0,1 0 1,0-1-1,-1 1 0,1 0 1,0 0-1,-1 0 0,1 0 0,0 0 1,-1 0-1,-18 7-421,-14 17 408,31-23 54,0 1 1,1 0-1,-1 0 1,1 0-1,-1 0 0,1 0 1,0 1-1,0-1 1,0 0-1,0 1 0,0-1 1,0 3-1,0-4-4,1 0-1,0 0 1,1 0-1,-1 0 1,0 0-1,0-1 1,0 1 0,0 0-1,1 0 1,-1 0-1,0 0 1,1-1-1,-1 1 1,1 0-1,-1 0 1,1-1-1,-1 1 1,1 0 0,-1-1-1,1 1 1,0-1-1,-1 1 1,2 0-1,5 2 6,0 0 0,-1-1-1,1 1 1,0-2 0,0 1-1,13 1 1,3 0-34,14 4-64,-1-2 0,58 1 0,-92-7-22,1 1 1,-1 0 0,0-1 0,0 1-1,1-1 1,-1 0 0,0 0 0,0 0-1,0 0 1,0 0 0,3-2-1,10-12-7576,-8 1-1047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0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13100,'0'0'3257,"-9"8"-2195,2 0-639,0-1 1,0 1-1,1 1 0,0-1 0,0 1 0,1 0 0,0 1 1,0-1-1,1 1 0,-5 19 0,1 21 996,3-1 0,2 1 0,3 57 0,0-53-1431,0-51 21,0-1 0,0 0 0,0 0 0,1 1 0,-1-1 0,1 0 0,-1 0-1,1 1 1,0-1 0,0 0 0,0 0 0,2 3 0,5-5 188,-2-19 77,-1-67-239,-3 37-500,0 36 10,1 12-181,-1 5 684,0 0-1,0-1 1,0 1 0,1-1-1,-1 0 1,1 1 0,0-1-1,0 0 1,0-1 0,0 1-1,1 0 1,-1-1 0,1 0-1,-1 0 1,1 0 0,0 0-1,0-1 1,0 1 0,0-1-1,0 0 1,0 0 0,0 0-1,0-1 1,0 0 0,0 1-1,7-2 1,-6 0 20,1 0 1,-1-1-1,0 1 0,0-1 1,0 0-1,0-1 0,0 1 0,0-1 1,-1 0-1,1 0 0,-1-1 1,0 1-1,0-1 0,0 0 1,-1 0-1,1 0 0,-1-1 1,0 1-1,4-9 0,-4 9-149,-1-1 0,0 0 0,0 0 0,0 1-1,-1-1 1,0 0 0,0-1 0,0 1 0,0-8 0,-13 14-720,8 3 781,1-1 1,-1 1-1,1 0 0,0-1 1,0 1-1,0 1 0,1-1 0,-1 0 1,1 1-1,0-1 0,1 1 1,-3 9-1,0-2 59,1 0 1,1 0-1,0 0 1,0 16-1,2-27-19,0 1 0,0 0 0,0-1 0,0 1 0,0 0-1,1-1 1,-1 1 0,0 0 0,1-1 0,-1 1 0,1 0 0,0-1 0,0 1-1,-1-1 1,1 1 0,0-1 0,0 0 0,0 1 0,0-1 0,1 0-1,-1 0 1,0 1 0,3 1 0,-1-2 34,-1-1 0,1 1 0,-1 0 0,1-1 0,0 1 0,-1-1 0,1 0 0,0 0 0,-1 0 0,1 0 0,0 0 0,-1 0 0,6-2 0,2-1 43,-1 0-1,1-1 1,0 0 0,-1 0 0,0-1 0,16-11 0,-15 8-170,0 0 0,-1 0 0,0-1 0,-1 0 0,0 0 0,0-1-1,-1 0 1,-1 0 0,10-19 0,-15 27-210,-11 32-459,7-19 633,0 0 0,1 0 0,0 0 0,1 1-1,0-1 1,0 1 0,1-1 0,3 20 0,8-19-3601,0-13-4223,-2-9-2610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1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18193,'0'0'2018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2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12139,'0'0'5275,"-2"9"-4672,-64 231 4113,24-101-2086,39-126-2534,0 1 0,1-1 0,0 1 0,1 20 0,1-34-86,0 1 1,0 0-1,1 0 0,-1 0 1,0 0-1,1-1 0,-1 1 1,1 0-1,-1 0 0,1-1 1,-1 1-1,1 0 0,-1-1 1,1 1-1,0 0 0,-1-1 1,1 1-1,0-1 0,0 1 1,-1-1-1,1 0 0,0 1 1,0-1-1,0 0 0,0 1 0,-1-1 1,1 0-1,0 0 0,0 0 1,0 0-1,0 0 0,0 0 1,0 0-1,-1 0 0,1 0 1,0 0-1,0 0 0,0-1 1,1 1-1,38-12 848,-27 3-785,1-1 0,-1 0 1,-1 0-1,0-2 0,0 1 1,10-16-1,4-5-103,25-46 0,-53 129-1016,-1-30 1067,2-12-20,-1 1 0,2-1 0,-1 0 0,1 0 0,3 19 0,-3-26 4,1 0 1,-1 0-1,1 0 1,0 0-1,0 0 1,0 0-1,0-1 1,0 1-1,0 0 1,1 0-1,-1-1 1,1 1-1,-1-1 1,1 1-1,-1-1 1,1 0-1,0 0 1,0 1-1,-1-1 1,1-1-1,0 1 1,0 0-1,0 0 1,0-1-1,0 1 1,0-1-1,0 1 1,1-1-1,-1 0 1,0 0-1,2 0 1,7 0 46,0-1-1,0 0 1,0 0-1,-1-1 1,1 0 0,-1-1-1,1 0 1,-1-1-1,0 0 1,0-1 0,-1 0-1,18-12 1,-11 5-354,0 0 0,-1-2 1,-1 0-1,0 0 0,-1-1 0,12-19 1,-17 32-786,0 12 1042,-7-7 68,1-1 0,0 1-1,0-1 1,-1 0 0,1 0 0,1 0 0,-1 0-1,0 0 1,0-1 0,5 4 0,-2-3-147,1 2 1,-1-1-1,0 0 1,0 1-1,0 0 1,0 0-1,-1 1 1,1-1-1,-1 1 1,-1 0-1,1 0 1,-1 0-1,1 1 1,-1-1 0,-1 1-1,1 0 1,-1 0-1,2 10 1,3 13-211,-1 0 0,2 55 0,1-6 452,-5-55-50,1-4-41,-2 0 0,0 1 1,-1 20-1,-2-36 66,0-1-1,0 1 1,0 0-1,0-1 1,-1 1 0,0-1-1,1 1 1,-1-1-1,-1 1 1,1-1-1,0 0 1,-1 1-1,0-1 1,0 0 0,0 0-1,0 0 1,0 0-1,-1-1 1,1 1-1,-1 0 1,1-1 0,-7 4-1,8-5-28,0-1 0,0 1-1,-1-1 1,1 1 0,0-1-1,-1 0 1,1 1-1,0-1 1,-1 0 0,1 0-1,0 0 1,-1 0 0,1 0-1,0-1 1,-1 1 0,1 0-1,0 0 1,-1-1 0,1 1-1,0-1 1,0 1 0,-1-1-1,1 0 1,0 1 0,0-1-1,0 0 1,0 0 0,0 0-1,0 0 1,0 0 0,0 0-1,0 0 1,1 0 0,-1 0-1,0 0 1,1-1 0,-1 1-1,0 0 1,1 0 0,-1-3-1,-3-5 220,1 0 0,0 0 0,1-1 0,-2-11 0,0-1-141,1 0-1,2-1 0,0 1 0,1 0 1,6-38-1,-4 47-496,1 0 0,1 0 0,0 0 1,8-15-1,-6 17-831,0 0 1,1 0-1,0 0 0,17-18 1,-3 10-4282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3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1 117 13965,'0'0'3337,"4"-12"111,0 3-2744,0-1-1,1 1 1,0-1-1,0 1 0,11-13 1,-14 19-610,1 1 0,-1-1 0,0 1-1,1 0 1,-1-1 0,1 1 0,0 0 0,0 1 0,0-1 0,0 0 0,0 1 0,0 0 0,0 0 0,0 0 0,1 0-1,-1 0 1,0 0 0,1 1 0,-1 0 0,1 0 0,-1 0 0,0 0 0,1 0 0,-1 1 0,7 1 0,-8-1-118,0 0 1,-1 0-1,1 0 0,0 1 1,0-1-1,-1 0 1,1 1-1,0 0 1,-1-1-1,0 1 1,1 0-1,-1 0 0,0 0 1,0 0-1,0 0 1,0 0-1,0 0 1,-1 0-1,1 0 1,0 0-1,-1 0 1,0 1-1,0-1 0,1 0 1,-2 4-1,2 2 27,-1 0-1,0 0 1,-1 0-1,0 0 0,-4 15 1,0-11 42,0 0 0,-1 0 0,-1-1 0,0 0 0,-8 11 1,-15 23 51,49-49 10,-4-6-5,0-1 0,-1-1-1,-1 0 1,0 0 0,18-23 0,51-79-781,-70 96 213,-20 61-1141,1-25 1589,0 1 277,0-1 0,2 1 1,0 1-1,1-1 0,-3 38 1,7-56-215,0 0 0,0 0 0,1 0 0,-1 0 0,1 0 0,-1 0 0,1 0 0,-1 0 0,1 0 0,-1 0 0,1 0 0,0 0 0,0 0 0,-1 0 0,1 0 0,0-1 0,0 1 0,0 0 1,0-1-1,0 1 0,0-1 0,0 1 0,0-1 0,0 1 0,0-1 0,0 0 0,0 1 0,0-1 0,0 0 0,1 0 0,-1 0 0,0 0 0,0 0 0,0 0 0,0 0 0,0 0 0,0-1 0,0 1 1,2-1-1,3 0 140,-1 0 0,1 0 0,-1 0 0,1-1 0,-1 0 0,0 0 1,6-3-1,4-7-235,-1 0 0,-1 0 0,0-1 0,-1-1 0,0 0 0,-2-1 0,1 0 0,-2-1 0,0 0 0,0 0 0,-2-1 0,0 0 0,6-24 0,-15 35-765,-8 10 521,-7 7 197,14-7 112,-1 0 1,1 0-1,0 1 1,1-1-1,-1 1 0,1-1 1,0 1-1,0 0 1,0 0-1,1 0 1,-1 0-1,1 0 0,1 1 1,-1-1-1,1 0 1,-1 0-1,2 7 0,0-11-3,0 0-1,-1 0 1,1 0-1,0 0 1,0 0-1,0-1 1,0 1-1,0 0 0,0-1 1,0 1-1,0-1 1,0 1-1,0-1 1,0 1-1,0-1 0,0 0 1,1 0-1,-1 1 1,0-1-1,0 0 1,0 0-1,0 0 0,1 0 1,-1 0-1,0-1 1,0 1-1,2-1 1,32-9 367,-29 7-374,-1-1 1,0 0 0,0 0 0,0 0-1,-1-1 1,1 0 0,-1 1-1,0-2 1,-1 1 0,1 0-1,-1-1 1,0 1 0,0-1-1,-1 0 1,3-7 0,-35 46-1042,25-28 1034,1 0-1,1 1 1,-1-1 0,1 1-1,0 0 1,0 0 0,1 0 0,-1 0-1,1 1 1,1-1 0,-1 1-1,1-1 1,0 14 0,1-19 4,1 1 0,-1-1-1,1 1 1,-1-1 0,1 1 0,0-1 0,0 0 0,0 0 0,0 1-1,0-1 1,0 0 0,0 0 0,0 0 0,0 0 0,0 0 0,1 0-1,-1 0 1,0 0 0,1-1 0,-1 1 0,0 0 0,1-1 0,-1 0-1,1 1 1,-1-1 0,1 0 0,-1 1 0,3-1 0,50 3-206,-49-3 92,81 0-1852,-77-41 3272,-5 29-1182,-3 4-23,1-1 0,0 1 0,1 0 1,0 0-1,0 0 0,0 0 0,1 1 1,1-1-1,8-11 0,-12 18-346,0 0 1,1 1-1,-1-1 0,0 1 1,1-1-1,-1 1 0,0-1 1,1 1-1,-1 0 0,0 0 1,1 0-1,-1 0 0,1 0 1,-1 0-1,0 0 0,1 0 0,-1 1 1,0-1-1,1 0 0,-1 1 1,0-1-1,1 1 0,-1 0 1,0-1-1,0 1 0,0 0 1,1 0-1,-1-1 0,0 1 1,0 0-1,0 0 0,-1 0 0,2 2 1,1-1-684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3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13485,'0'0'2210,"52"49"-7175,-31-25-544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3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125 256 13357,'0'0'6523,"0"-9"-4275,0 7-2165,1-1 9,-1 0 1,0 0-1,-1 0 0,1-1 0,-1 1 0,1 0 0,-1 0 1,0 0-1,-2-5 0,2 7-82,0 0 0,0-1 1,0 1-1,0 0 0,0 0 0,-1 0 1,1 0-1,0 0 0,-1 1 1,1-1-1,0 0 0,-1 0 0,1 1 1,-1-1-1,1 1 0,-1 0 0,0-1 1,1 1-1,-1 0 0,1 0 0,-1 0 1,1 0-1,-1 0 0,0 0 1,1 0-1,-1 1 0,1-1 0,-1 0 1,-1 2-1,-2-1 68,0 1 0,0-1 0,0 1 1,0 1-1,1-1 0,-1 1 0,1 0 0,0 0 1,-5 4-1,7-6-14,0 1 0,0 0 0,0-1 0,1 1 0,-1 0 0,1 0-1,-1 0 1,1 0 0,0 0 0,-1 0 0,1 0 0,1 1 0,-1-1 0,0 0 0,0 0 0,1 1 0,-1-1 0,1 1 0,0-1 0,0 0 0,0 1 0,0 2 0,1-4-14,0 0 0,0 0 0,1 0 0,-1 0 0,0 0 0,1 0 0,-1-1 0,0 1 0,1 0 0,-1-1 0,1 1 0,-1-1 0,1 1 0,0-1 0,-1 0 0,1 0 0,-1 1 0,1-1 0,-1 0 0,1-1 0,0 1 0,1 0 1,42-5 1002,-25-2-995,-1 0-1,0-1 0,-1-2 0,0 0 1,0 0-1,-1-2 0,-1 0 1,0-1-1,0 0 0,24-30 0,7-17-165,-44 55 21,0-1-1,0 1 1,-1-1 0,1 1 0,-1-1 0,0 0-1,-1 1 1,1-1 0,-1 0 0,0-9 0,-1 15 72,0 0 1,0-1 0,-1 1 0,1 0-1,0 0 1,0-1 0,0 1 0,-1 0-1,1 0 1,0-1 0,0 1 0,-1 0-1,1 0 1,0 0 0,-1 0 0,1-1-1,0 1 1,-1 0 0,1 0 0,0 0-1,-1 0 1,1 0 0,0 0 0,-1 0-1,1 0 1,0 0 0,-1 0 0,1 0-1,0 0 1,0 0 0,-1 0 0,1 0-1,0 0 1,-1 1 0,1-1 0,0 0-1,-1 0 1,1 0 0,0 0 0,0 1-1,-1-1 1,1 0 0,0 0 0,0 0-1,-1 1 1,1-1 0,0 0 0,0 1-1,-1-1 1,-15 12-149,6 0 87,1 0-1,0 0 1,1 1 0,1 0-1,0 0 1,0 1 0,1 0-1,1 0 1,0 1 0,1-1-1,1 1 1,0 0 0,1 0-1,1 0 1,0 0 0,1 0-1,1 0 1,0 0 0,5 20-1,8-2-5186,3-7-5980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9:5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 16508,'4'-6'1448,"-2"7"-1080,-7 11-152,-2 14 448,0 7-128,0 14-104,-2 6-160,2 6-288,3 1-112,2-3-232,2-7-120,0-8-296,2-12 600,-2-16-160,-3-6-160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2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127 163 11499,'0'0'9855,"-8"-6"-9215,-27-19-330,33 24-307,1 0 1,-1 1-1,1 0 0,-1-1 1,0 1-1,1 0 0,-1 0 1,0 0-1,1 0 1,-1 0-1,1 0 0,-1 0 1,0 1-1,1-1 1,-1 1-1,1-1 0,-1 1 1,1 0-1,-1-1 1,1 1-1,0 0 0,-1 0 1,1 0-1,0 0 0,-1 0 1,1 0-1,0 0 1,0 0-1,0 1 0,0-1 1,0 0-1,0 1 1,1-1-1,-1 1 0,-1 2 1,-22 52 29,22-47 26,0 0 0,0 0 1,1 0-1,0 0 0,0 0 0,1 0 1,0 0-1,2 11 0,-2-20-56,0 1-1,0-1 1,0 1-1,0-1 1,1 1-1,-1-1 1,0 1-1,0-1 1,1 1-1,-1-1 1,0 1-1,0-1 1,1 0-1,-1 1 1,0-1-1,1 1 1,-1-1-1,1 0 1,-1 0-1,0 1 1,1-1-1,-1 0 1,1 0-1,-1 1 1,1-1-1,-1 0 1,1 0-1,-1 0 1,1 0-1,-1 0 1,1 0-1,0 0 1,19-7 141,13-20 441,-20 13-305,-1-1 1,-1 0-1,0-1 1,-1 0-1,-1-1 1,0 0-1,-2 0 0,1-1 1,-2 0-1,-1 0 1,0 0-1,-1-1 1,-1 0-1,1-23 0,-16 77-538,4-16 212,1 0 36,2 0 0,0 1 0,2-1 0,0 1 0,1 0 0,1 0 0,1 1 0,3 27-1,-3-47 10,0 1-1,1-1 0,-1 0 0,1 0 0,-1 0 0,1 1 1,-1-1-1,1 0 0,0 0 0,0 0 0,0 0 1,-1 0-1,1 0 0,0 0 0,0 0 0,0-1 0,0 1 1,1 0-1,-1 0 0,0-1 0,0 1 0,0-1 0,0 1 1,1-1-1,-1 0 0,0 1 0,1-1 0,-1 0 0,0 0 1,1 0-1,-1 0 0,0 0 0,0 0 0,1 0 0,-1 0 1,0-1-1,1 1 0,-1 0 0,0-1 0,0 1 1,0-1-1,1 1 0,-1-1 0,0 0 0,2-1 0,3-1 34,-1 0-1,0-1 0,0 1 1,0-1-1,0 0 0,0 0 0,-1-1 1,6-6-1,4-12 49,-1-1 0,10-25 0,-9 128-1697,-14-76 1630,1-1 1,0 1 0,0 0 0,0 0 0,0-1-1,1 1 1,-1-1 0,1 1 0,-1-1 0,1 0-1,0 1 1,0-1 0,0 0 0,0 0 0,0 0-1,0 0 1,1-1 0,-1 1 0,1-1-1,-1 1 1,1-1 0,0 0 0,-1 0 0,1 0-1,0 0 1,0-1 0,0 1 0,-1-1 0,1 1-1,0-1 1,0 0 0,0 0 0,0-1 0,0 1-1,0 0 1,0-1 0,-1 0 0,4-1 0,3 0 39,-1-1 1,0-1-1,-1 1 0,1-1 1,0-1-1,-1 1 1,0-1-1,0 0 1,-1-1-1,1 0 1,10-12-1,-11 10-22,-1 0-1,0 0 0,0 0 0,-1 0 0,0-1 0,0 0 0,-1 0 0,-1 0 1,1 0-1,-1 0 0,-1 0 0,1-1 0,-1-14 0,-1 23-31,0 1-1,0-1 1,0 1-1,0 0 1,0-1-1,0 1 1,0-1-1,0 1 1,0-1 0,-1 1-1,1-1 1,0 1-1,0-1 1,0 1-1,0 0 1,-1-1-1,1 1 1,0-1-1,0 1 1,-1 0-1,1-1 1,0 1 0,-1 0-1,1-1 1,-1 1-1,1 0 1,0 0-1,-1-1 1,1 1-1,-1 0 1,1 0-1,0 0 1,-1 0-1,1-1 1,-1 1 0,1 0-1,-1 0 1,1 0-1,-1 0 1,1 0-1,-1 0 1,1 0-1,0 0 1,-1 0-1,1 1 1,-2-1-1,1 0-16,-1 1-1,1-1 1,-1 1-1,0 0 1,1 0-1,0-1 1,-1 1-1,1 0 1,-1 0-1,1 0 1,0 1-1,-2 1 1,-1 4-99,0 0-1,1 0 1,0 0 0,0 0 0,1 0 0,0 1 0,0-1 0,1 1 0,0 0 0,0-1 0,1 1 0,0 0 0,2 13 0,-2-20-91,0 0 0,0 0 1,1 0-1,-1 0 0,0 0 0,1 0 1,-1 0-1,0 0 0,1 0 1,-1-1-1,1 1 0,0 0 1,-1 0-1,1-1 0,-1 1 0,1 0 1,0-1-1,0 1 0,-1 0 1,1-1-1,1 1 0,19 3-7687,-10-4-348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2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14830,'0'0'3908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2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34 15567,'0'0'10506,"-8"2"-10287,2-1-215,1 1 1,0 0-1,-1 0 1,1 1-1,0-1 1,1 1-1,-1 0 1,0 0-1,1 1 1,-1-1-1,1 1 1,0 0-1,1 0 1,-1 1-1,1-1 1,-1 1-1,1-1 1,1 1-1,-1 0 1,1 0-1,-1 0 1,2 1-1,-1-1 1,0 1-1,0 9 1,1-12-4,1-1-1,0 0 1,0 0-1,0 0 1,0 0-1,0 1 1,0-1-1,1 0 1,-1 0-1,1 0 1,0 0 0,-1 0-1,1 0 1,0 0-1,0 0 1,0 0-1,1 0 1,1 2-1,-2-3 15,1-1 0,-1 1 0,0-1 1,0 1-1,1-1 0,-1 1 0,0-1 0,1 0 0,-1 0 0,1 0 0,-1 0 0,0 0 0,1 0 0,-1 0 0,1 0 0,-1 0 0,0-1 0,1 1 0,-1-1 0,0 1 0,0-1 0,1 1 0,-1-1 0,0 0 0,0 1 0,0-1 0,0 0 0,0 0 0,1 0 0,-2 0 0,3-2 0,6-6 129,-1-1-1,1 0 1,-2-1 0,0 0-1,0 0 1,-1-1-1,0 1 1,-1-1 0,0-1-1,4-14 1,6-14-96,-17 48-281,1 0 0,0 0-1,1 0 1,0 0 0,0 9 0,0 12-412,-1-20 225,-1 47-2298,10-32-1528,-7-22 3820,-1 0-1,1 0 1,0-1-1,-1 1 1,1 0-1,0 0 1,0-1-1,0 1 1,0 0-1,-1-1 1,1 1-1,0-1 1,0 1-1,0-1 1,0 0 0,0 1-1,1-1 1,0 1-1,15-1-7047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3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12107,'0'0'3561,"-3"10"-1036,-29 145 2901,26-107-4808,-2 72 1,8-118-594,0-1 0,-1 1 1,1-1-1,0 1 0,0 0 1,0-1-1,0 1 0,1-1 1,-1 1-1,0-1 0,1 1 1,-1 0-1,1-1 0,-1 0 1,1 1-1,0-1 0,0 1 1,-1-1-1,1 0 0,0 1 1,0-1-1,1 0 0,-1 0 1,0 0-1,0 0 0,0 0 1,1 0-1,-1 0 0,0 0 1,1 0-1,-1-1 0,1 1 1,1 0-1,0-1 85,-1 0-1,1-1 1,0 1 0,-1-1-1,1 1 1,-1-1-1,1 0 1,-1 0 0,1 0-1,-1 0 1,1 0-1,-1-1 1,0 1 0,0-1-1,0 0 1,0 1-1,0-1 1,0 0-1,2-3 1,15-20 26,-1-2 0,-1 0-1,-1-1 1,-2 0 0,-1-1 0,10-33-1,-12 22-2066,-10 13-3174,-3 21-367,-9 5-1846</inkml:trace>
  <inkml:trace contextRef="#ctx0" brushRef="#br0" timeOffset="1">76 304 6726,'0'0'8681,"5"63"-5062,8-54-1313,4-2-993,-4-2-640,6-3-545,-6-2-320,2 0-1538,-2 0-3170,-4-9-3236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3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17232,'0'0'4533,"0"11"-3081,1 439 3352,-1-450-4784,0 1 0,0-1 0,0 1-1,0-1 1,0 1 0,0-1 0,0 0 0,0 1 0,0-1-1,0 1 1,0-1 0,0 1 0,0-1 0,0 1 0,0-1-1,0 0 1,0 1 0,1-1 0,-1 1 0,0-1 0,0 0-1,0 1 1,1-1 0,-1 1 0,0-1 0,1 0-1,-1 1 1,0-1 0,1 0 0,-1 0 0,0 1 0,1-1-1,-1 0 1,1 0 0,0 1 0,13-11 870,10-26 250,127-319-1396,-148 348 90,0-6-2041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4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12492,'0'0'8968,"0"62"-5220,0-45-1250,11 0-1601,4-2-673,-2-2-160,4-3-288,-4-1-1409,4 0-1186,-6-9-1890,-1 0-2882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4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10 15150,'0'0'8472,"-4"10"-7772,-3 9-408,0 0 1,2 0 0,0 0 0,2 0-1,-3 30 1,6-41-278,0 0 0,0-1-1,1 1 1,-1 0 0,2-1 0,2 10-1,-4-15 11,1-1-1,-1 0 0,1 0 1,-1 0-1,1 0 0,0 1 1,-1-1-1,1 0 0,0 0 1,0 0-1,0 0 0,-1-1 1,1 1-1,0 0 0,0 0 0,0 0 1,1-1-1,-1 1 0,0-1 1,0 1-1,0-1 0,0 1 1,1-1-1,-1 0 0,0 1 1,0-1-1,1 0 0,-1 0 1,0 0-1,1 0 0,-1 0 0,0 0 1,0 0-1,1-1 0,-1 1 1,0 0-1,0-1 0,1 1 1,-1-1-1,0 1 0,0-1 1,0 1-1,0-1 0,0 0 1,0 0-1,0 0 0,1-1 1,3-2 53,0 0 1,0-1-1,-1 0 1,1 0-1,-1 0 1,-1 0 0,1-1-1,-1 0 1,0 1-1,0-1 1,3-8 0,20-71-163,-26 84 89,5-24-450,-5 20 48,-6 15 76,4-6 298,-4 9 110,0 0 0,0 0 0,1 0 0,1 1 0,0-1 0,1 1 0,1 0 0,0 0 0,1 0 0,0 19 0,1-32-83,1 1 1,-1-1-1,0 0 1,1 0-1,-1 0 0,1 0 1,-1 0-1,1 0 1,0 0-1,-1 0 1,1 0-1,0 0 1,0-1-1,0 1 0,0 0 1,-1 0-1,1-1 1,0 1-1,0 0 1,0-1-1,1 1 0,-1-1 1,0 0-1,0 1 1,0-1-1,0 0 1,0 1-1,0-1 1,1 0-1,-1 0 0,0 0 1,0 0-1,0 0 1,0 0-1,1-1 1,-1 1-1,0 0 0,0-1 1,0 1-1,0 0 1,0-1-1,0 1 1,2-2-1,3 0 16,0 0 0,-1-1 1,1 0-1,-1 0 0,1 0 0,8-8 0,-2-2 5,0 0-1,-1-1 1,-1-1-1,17-30 1,-27 45-32,0 0 1,0-1-1,0 1 0,0 0 1,0 0-1,0-1 0,0 1 1,0 0-1,0 0 0,0-1 1,0 1-1,1 0 0,-1 0 1,0-1-1,0 1 0,0 0 1,0 0-1,0-1 0,1 1 1,-1 0-1,0 0 0,0 0 1,0 0-1,1-1 0,-1 1 1,0 0-1,0 0 0,0 0 1,1 0-1,-1 0 1,0 0-1,0 0 0,1 0 1,-1-1-1,0 1 0,0 0 1,1 0-1,-1 0 0,0 0 1,0 0-1,1 0 0,-1 0 1,0 1-1,1-1 0,-1 0 1,4 15-85,-3 30 687,-1-40-309,1-4-276,-1 0 0,1-1 0,0 1-1,0-1 1,0 1 0,0-1 0,0 1 0,-1-1 0,1 0 0,0 1 0,0-1 0,0 0 0,0 0 0,0 0 0,0 0 0,0 0 0,0 0 0,0 0 0,0 0 0,0 0 0,0 0 0,2-1-1,26-3 107,-19 0-104,-1 0 0,-1 0 0,1-1 0,8-6 0,-11 6-80,-1 2 0,1-1 0,0 0 0,0 1 0,0 0 0,0 1 0,1 0 0,-1 0 0,1 0 0,8-1-1,-13 43 79,-2-39 16,0-1 0,0 0 1,0 1-1,0-1 0,0 1 0,0-1 0,0 0 0,0 1 1,0-1-1,0 0 0,0 1 0,0-1 0,0 0 0,0 1 1,0-1-1,1 0 0,-1 1 0,0-1 0,0 0 1,0 1-1,1-1 0,-1 0 0,0 1 0,1-1 0,-1 0 1,0 0-1,0 1 0,1-1 0,-1 0 0,0 0 0,1 0 1,-1 0-1,0 0 0,1 1 0,-1-1 0,1 0 0,-1 0 1,0 0-1,1 0 0,-1 0 0,21-8 420,25-25-419,-40 28 6,4-3-32,-6 5-138,0-1 0,-1 1-1,1-1 1,1 1 0,-1 1 0,0-1 0,1 1 0,-1-1 0,1 1 0,0 0 0,0 1 0,0-1 0,0 1 0,8-1 0,-12 4 152,-1-1-1,1 0 1,0 1 0,-1-1 0,1 1 0,0 0-1,-1-1 1,0 1 0,1-1 0,-1 1 0,0-1-1,0 1 1,0 0 0,0-1 0,0 1 0,0 0 0,-1-1-1,1 1 1,-1 1 0,0-1 43,1 0-1,0 0 1,-1 0 0,1-1-1,0 1 1,0 0-1,0 0 1,0 0 0,0 0-1,1-1 1,-1 1 0,0 0-1,1 0 1,0-1 0,-1 1-1,3 3 1,-2-4-208,1-1-1,0 1 1,0 0-1,0-1 1,0 1-1,0-1 1,0 0 0,0 1-1,0-1 1,0 0-1,0 0 1,0-1-1,0 1 1,0 0 0,-1-1-1,1 1 1,0-1-1,0 1 1,0-1 0,0 0-1,0 0 1,-1 0-1,1 0 1,0 0-1,-1 0 1,1-1 0,-1 1-1,3-3 1,1-3-941,-1 0 1,1 0-1,-1-1 0,-1 1 1,5-14-1,5-9 1116,2 7 4327,-23 74-1571,5-41-2507,1 1 0,-1 0 0,2 0-1,-1 0 1,2 0 0,-1 0 0,2 12 0,0-22-263,-1 0 1,1 0-1,-1 0 0,0-1 1,1 1-1,-1 0 0,1 0 1,0-1-1,-1 1 0,1-1 1,0 1-1,-1 0 0,1-1 0,0 1 1,-1-1-1,1 0 0,0 1 1,0-1-1,0 0 0,-1 1 1,1-1-1,0 0 0,0 0 0,0 0 1,0 1-1,0-1 0,-1 0 1,1 0-1,0 0 0,0-1 1,0 1-1,0 0 0,0 0 0,-1 0 1,1-1-1,0 1 0,0 0 1,0-1-1,0 0 0,33-16 708,-23 6-727,-1-1 0,0 0 0,-1-1 0,0 0 0,0 0 0,-2-1 0,0 0 0,0-1 1,8-29-1,-13 33-132,-14 57 598,9-39-308,0 1 1,0-1-1,1 1 1,0 0-1,1 0 1,0 0-1,0 0 1,1-1 0,-1 1-1,2 0 1,-1 0-1,4 13 1,-4-20-165,1 0 0,0 1 0,0-1 0,-1 0 0,1 0 0,0 0 0,0 0 0,0 0 0,0 0 0,1-1 1,-1 1-1,0 0 0,0 0 0,0-1 0,1 1 0,-1-1 0,0 1 0,1-1 0,-1 1 0,2-1 0,17-1-4723,-13-5-1339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5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12908,'-1'8'8167,"0"5"-3614,3 40-3397,0-11-597,-21 245 1021,19-286-1746,0-1-1,0 1 1,0 0-1,0 0 0,0-1 1,1 1-1,-1 0 1,0-1-1,0 1 0,0 0 1,1-1-1,-1 1 1,0 0-1,1-1 1,-1 1-1,0 0 0,1-1 1,-1 1-1,1-1 1,-1 1-1,1-1 0,-1 1 1,1-1-1,-1 1 1,1-1-1,0 0 0,-1 1 1,1-1-1,0 0 1,-1 1-1,1-1 0,0 0 1,-1 0-1,1 0 1,0 0-1,0 1 1,-1-1-1,1 0 0,0 0 1,-1 0-1,1-1 1,0 1-1,0 0 0,-1 0 1,1 0-1,0 0 1,-1-1-1,1 1 0,0 0 1,-1-1-1,1 1 1,0 0-1,-1-1 0,1 1 1,-1-1-1,1 1 1,-1-1-1,1 1 1,-1-1-1,1 0 0,-1 1 1,1-2-1,3-7-6570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6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12876,'0'0'8579,"8"9"-7421,-4-3-989,-1-2-43,-1 0 1,1 0-1,0 0 1,0-1 0,0 0-1,1 1 1,-1-1 0,1 0-1,0 0 1,-1-1 0,1 1-1,0-1 1,1 0 0,-1 0-1,0 0 1,1-1 0,-1 0-1,1 1 1,4-1 0,-5-1 1,0 0 1,0-1 0,0 0 0,0 0 0,0 0 0,-1 0-1,1-1 1,0 1 0,-1-1 0,1 0 0,-1 0 0,0 0-1,1-1 1,2-2 0,-4 4-79,-1-1 1,0 1-1,1 0 1,-1-1-1,0 1 0,0-1 1,0 1-1,0-1 1,0 0-1,0 0 0,0 1 1,-1-1-1,1 0 0,-1 0 1,1 0-1,-1 0 1,1 0-1,-1 1 0,0-1 1,0 0-1,0 0 1,0 0-1,-1 0 0,1 0 1,0 0-1,-1 0 0,1 0 1,-1 1-1,0-1 1,0 0-1,-1-2 0,1 3-87,0-1-1,-1 1 0,1 0 0,0 0 0,-1 0 1,1 0-1,0 1 0,-1-1 0,1 0 1,-1 0-1,0 1 0,1-1 0,-1 1 0,1 0 1,-1-1-1,0 1 0,1 0 0,-1 0 0,0 0 1,1 0-1,-1 0 0,0 0 0,1 1 1,-1-1-1,-2 1 0,0 0-78,0 0 0,0 0-1,0 1 1,0-1 0,0 1-1,0 0 1,0 0 0,-5 4 0,5-3 107,-1 1-1,1 0 1,0 0 0,0 1 0,1-1 0,-1 1-1,1-1 1,0 1 0,0 0 0,1 0 0,-1 1-1,1-1 1,0 0 0,1 1 0,-1-1 0,1 1-1,-1 6 1,3-11 5,0 0 0,0 0 0,-1 0 0,1 0 0,0 0-1,0 0 1,0 0 0,0 0 0,0 0 0,0 0 0,0 0 0,0-1 0,1 1-1,-1-1 1,0 1 0,0-1 0,0 1 0,1-1 0,-1 1 0,0-1-1,1 0 1,-1 0 0,0 0 0,1 0 0,-1 0 0,0 0 0,1 0 0,1-1-1,49-1 176,-47 2-158,41-6 44,-32 4-89,-1 0 1,0 0-1,1 2 0,-1-1 1,25 4-1,-36-2 16,0-1 0,-1 0 1,1 1-1,-1 0 0,1-1 1,-1 1-1,0 0 0,1 0 1,-1 0-1,0 0 0,1 0 0,-1 0 1,0 0-1,0 0 0,0 0 1,0 1-1,0-1 0,0 0 0,0 1 1,-1-1-1,1 1 0,0-1 1,-1 1-1,1-1 0,-1 1 1,1 2-1,11 20 87,-10-27-31,0-1 0,0 1-1,0-1 1,-1 0-1,1 0 1,-1 0-1,0 0 1,2-7-1,-2 8-53,20-53-2452,-4 29-2505,-16 26 4226,0 0-1,0 0 0,0-1 0,1 1 0,-1 0 0,0 0 1,1 0-1,-1 1 0,0-1 0,1 0 0,-1 0 1,1 1-1,2-1 0,1 0-2740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6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8072,'0'0'13709,"-18"56"-12524,18-30 160,0 2-384,0-2 32,0 0-353,0-2-447,0-2-161,0-4 0,2-6-641,3-3-864,1-5-353,1-4-2274,-3 0-2146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9:5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12 183 15347,'-2'-3'165,"1"1"1,-1-1-1,1 0 0,0 0 0,0 0 0,0 0 0,0-1 0,0 1 0,1 0 1,0 0-1,-1 0 0,1-5 0,1 6-81,-1 0 0,1-1 0,0 1 0,-1 0 1,1 0-1,0-1 0,0 1 0,1 0 0,-1 0 0,0 0 0,1 0 0,-1 0 0,1 1 1,0-1-1,-1 0 0,1 1 0,3-2 0,11-9 261,2 1-1,-1 2 1,1-1 0,1 2-1,0 1 1,0 0 0,29-6-1,-6 4-84,1 3 1,63-3-1,-86 8-165,1 2 1,33 4-1,-45-3-76,-1-1 1,0 1-1,1 1 0,-1 0 1,0 0-1,-1 0 1,1 1-1,12 8 0,-18-11-19,0 0 0,-1 0-1,1 0 1,-1 0 0,0 0 0,1 1-1,-1-1 1,0 0 0,0 1 0,0-1-1,1 1 1,-2-1 0,1 1-1,0 0 1,0-1 0,0 1 0,-1 0-1,1-1 1,-1 1 0,1 0 0,-1 0-1,0 0 1,0-1 0,0 1-1,0 0 1,0 0 0,0 0 0,0 0-1,-1-1 1,1 1 0,-1 0 0,1 0-1,-1-1 1,0 1 0,1 0-1,-1-1 1,0 1 0,0-1 0,0 1-1,0-1 1,-1 1 0,1-1 0,0 0-1,-1 1 1,-1 0 0,-7 6-9,1 0 1,-2-1 0,1 0-1,-1-1 1,-13 6 0,-170 63-2102,190-73 1720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7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15278,'0'0'10506,"2"15"-10388,15 308 1630,-15-225-774,-1-93-928,-1-1 0,1 1 0,0-1-1,0 1 1,0-1 0,1 0 0,4 9 0,-6-13-39,0 1-1,1 0 1,-1-1 0,0 1 0,1-1 0,-1 1 0,1-1 0,-1 1 0,0-1 0,1 1 0,-1-1 0,1 0 0,0 1 0,-1-1 0,1 0 0,-1 1 0,1-1 0,0 0 0,-1 0 0,1 1 0,-1-1 0,1 0 0,1 0 0,-1 0 14,0-1 0,0 1 0,0-1 0,0 1 0,0-1 0,0 0 0,0 0 1,0 1-1,0-1 0,-1 0 0,1 0 0,0 0 0,0 0 0,-1 0 0,1 0 1,-1 0-1,1 0 0,-1 0 0,1-1 0,6-15-141,-1 0 0,-1 0 0,0 0 0,-1-1-1,-1 1 1,-1-1 0,1-28 0,-3 49-27,1 1 1,-1-1-1,1 0 0,0 0 0,0 1 1,1-1-1,-1 0 0,1 0 0,-1-1 1,1 1-1,0 0 0,0 0 1,0-1-1,1 1 0,-1-1 0,1 0 1,-1 0-1,6 4 0,-3-3 184,0 0-1,0 0 1,0 0-1,0 0 1,0-1-1,1 0 1,-1 0-1,1-1 1,-1 1-1,9 0 1,-9-2 57,0 0 1,0 0-1,0 0 0,0-1 1,0 1-1,0-1 1,0 0-1,0-1 0,-1 1 1,1-1-1,0 0 0,-1 0 1,1-1-1,-1 1 1,0-1-1,0 0 0,0 0 1,5-5-1,-5 3-39,0 0 0,-1 0 0,0 0 0,0 0 1,0-1-1,-1 1 0,0-1 0,0 1 0,0-1 0,-1 0 0,0 0 0,0 0 0,0 0 0,-1 0 0,0-6 0,0 10-73,0 1-1,0-1 1,0 0-1,0 1 1,-1-1-1,1 1 0,0-1 1,-1 1-1,1 0 1,-1-1-1,0 1 1,0-1-1,1 1 1,-1 0-1,0 0 0,0-1 1,0 1-1,0 0 1,0 0-1,-1 0 1,1 0-1,0 0 1,0 0-1,-1 1 0,1-1 1,0 0-1,-1 1 1,1-1-1,-1 1 1,1-1-1,-1 1 1,1 0-1,-3-1 0,2 1-12,-1 0 0,1 0 0,0 0 0,-1 0 0,1 0 0,-1 0 0,1 1 0,0-1 0,-1 1 0,1 0 0,0-1 0,-1 1 0,1 0 0,0 1 0,0-1 0,0 0 0,0 1 0,0-1 0,0 1 0,1-1 0,-3 3 0,0 2 62,0 0 1,0 0-1,0 1 0,1 0 0,0 0 1,0-1-1,1 2 0,0-1 0,0 0 0,1 0 1,0 1-1,0-1 0,0 1 0,1-1 1,1 9-1,-1-11-20,1 0 0,0 0 0,0 0 1,0 0-1,1 0 0,0-1 0,0 1 1,0-1-1,0 1 0,1-1 0,-1 0 0,1 0 1,0 0-1,1 0 0,-1 0 0,0 0 0,1-1 1,0 0-1,0 0 0,0 0 0,0 0 0,1-1 1,4 3-1,35 8-2959,-14-10-6393,-11-3-6253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8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13229,'0'0'9448,"0"9"-9282,-5 146 477,3 119 2638,2-273-3233,0 0 0,0 0 0,0 1 0,0-1 0,0 0 0,0 0 0,0 0 0,1 0 0,-1 0 0,0 0 0,1 0 0,-1 0 0,1 1 0,-1-1 0,1-1 0,0 1 0,-1 0 0,1 0 0,0 0 0,0 0 0,0 0 0,-1-1 0,1 1 0,0 0 0,0-1 0,0 1 1,0 0-1,0-1 0,0 1 0,0-1 0,1 0 0,-1 1 0,0-1 0,0 0 0,0 0 0,0 0 0,0 0 0,2 0 0,0 0 98,0-1-1,0 1 1,-1-1 0,1 0-1,0 0 1,0 0 0,-1 0 0,1 0-1,-1-1 1,1 1 0,-1-1-1,1 0 1,3-4 0,12-14 68,-1-1 1,-1-2 0,0 1-1,-2-2 1,17-36 0,44-131 584,-54 137-7479,-16 48 1081,-11 36 939,0-5-3385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09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1 139 6342,'0'0'19170,"5"2"-18097,-2-2-999,-1 1-1,1-1 1,0 0-1,0 0 0,0 0 1,0 0-1,0-1 1,0 1-1,0-1 1,0 1-1,-1-1 1,1 0-1,0 0 1,-1-1-1,1 1 1,0 0-1,-1-1 0,1 0 1,-1 1-1,0-1 1,0 0-1,0 0 1,0 0-1,0-1 1,0 1-1,0 0 1,-1-1-1,3-3 1,1-1-17,-1 0 1,0 0 0,-1 0-1,1 0 1,-1 0 0,-1-1 0,1 1-1,-1-1 1,0 0 0,1-15-1,-3 23-69,0-1-1,0 1 1,0 0-1,0 0 1,0-1-1,0 1 1,0 0 0,0 0-1,0-1 1,0 1-1,0 0 1,-1 0-1,1 0 1,0-1-1,0 1 1,0 0-1,0 0 1,0-1-1,0 1 1,0 0-1,-1 0 1,1 0-1,0 0 1,0-1-1,0 1 1,0 0-1,-1 0 1,1 0-1,0 0 1,0 0-1,0-1 1,-1 1-1,1 0 1,0 0-1,0 0 1,-1 0-1,1 0 1,0 0-1,0 0 1,-1 0-1,1 0 1,-13 5-611,-10 14-290,16-10 868,-1 0 0,2 1 1,-1 0-1,1 1 0,1-1 0,0 1 0,0 0 1,1 1-1,0-1 0,1 0 0,0 1 1,-1 17-1,5-27 43,-1-1 0,0 1 1,1-1-1,-1 1 0,1-1 0,-1 1 0,1-1 1,0 1-1,0-1 0,-1 0 0,1 1 0,0-1 1,0 0-1,1 0 0,-1 0 0,0 0 1,0 0-1,0 0 0,1 0 0,-1 0 0,0 0 1,1-1-1,-1 1 0,1 0 0,-1-1 0,1 1 1,-1-1-1,1 0 0,-1 1 0,1-1 1,3 0-1,60 2 113,-50-2-101,121 0-5,-134-43 2472,-3 25-2282,0-1-1,-2 1 1,0-1-1,-1 1 1,0 0-1,-11-25 1,14 42-532,2 3 102,0-1 0,1 1 0,-1-1 0,0 1 0,0-1 0,1 1 0,-1-1 0,1 0 0,-1 0 0,1 0-1,0 0 1,-1 0 0,1 0 0,0 0 0,3 1 0,-1 0-306,3 1-646,0 1 0,1-1 0,-1 0 0,1-1 0,0 0 0,0 0 0,0-1 0,12 1 0,10-2-6131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0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10634,'0'0'2653,"0"12"-5,3 196 6086,13 12-6439,-11-199-2201,0-27 586,1-35 340,-5 10-782,1 18-267,-1-1 1,0 1-1,-1 0 0,-1-1 1,0 1-1,-1 0 1,-1 0-1,0 0 0,-4-13 1,2 42-1671,5 13 1658,1-25 47,0 0 0,0 1 0,0-1 0,1 0 1,0 0-1,0 0 0,0 0 0,0-1 0,1 1 1,-1 0-1,1-1 0,0 0 0,0 1 0,0-1 1,0 0-1,1-1 0,-1 1 0,1-1 0,0 1 1,0-1-1,0 0 0,0 0 0,0-1 1,0 1-1,0-1 0,0 0 0,1 0 0,-1-1 1,5 1-1,-5 0 49,0-1 1,-1 0-1,1 0 1,0-1-1,-1 1 1,1-1 0,0 0-1,-1 0 1,1 0-1,-1 0 1,1 0-1,-1-1 1,0 0-1,1 0 1,-1 1-1,0-2 1,0 1-1,0 0 1,-1-1-1,1 1 1,0-1 0,-1 0-1,0 0 1,0 0-1,0 0 1,0 0-1,0-1 1,-1 1-1,1 0 1,-1-1-1,0 1 1,0-1-1,0 0 1,0-4 0,3-34-195,-21 57-1906,13-6 2064,0 0 0,0-1 0,1 1 0,1 0 0,-1 1-1,1-1 1,1 0 0,-1 1 0,2-1 0,-1 1 0,1-1 0,3 16 0,-3-24 1,1 0 0,0-1 1,0 1-1,-1 0 1,1 0-1,0-1 0,0 1 1,0-1-1,0 1 1,0-1-1,0 1 0,0-1 1,0 1-1,0-1 0,0 0 1,0 0-1,0 1 1,0-1-1,0 0 0,0 0 1,0 0-1,0 0 1,0 0-1,0 0 0,0-1 1,0 1-1,0 0 0,0 0 1,2-1-1,32-12 906,-25 5-914,0 0 0,-1-1 0,1-1 0,-2 0 0,1 0 0,-2 0 0,1-1 0,-1 0 0,-1-1 0,0 0 0,6-18 0,-8 108-1918,2-30 1056,-6-46 782,0-1-1,1 1 0,-1-1 0,1 1 0,-1-1 1,1 1-1,-1-1 0,1 0 0,0 1 0,0-1 1,0 0-1,0 0 0,0 1 0,0-1 0,0 0 1,0 0-1,0 0 0,0 0 0,1-1 0,-1 1 1,0 0-1,1 0 0,-1-1 0,1 1 0,-1-1 1,1 1-1,-1-1 0,3 1 0,-4-1-114,0 0 0,1 0 0,-1 0-1,1 0 1,-1 0 0,1 0 0,-1 0 0,0 0-1,1 0 1,-1 0 0,1 0 0,-1-1-1,1 1 1,-1 0 0,0 0 0,1 0 0,-1 0-1,0-1 1,1 1 0,-1 0 0,0-1 0,1 1-1,-1 0 1,0 0 0,1-1 0,-1 1 0,0 0-1,0-1 1,1 1 0,-1-1 0,0 1 0,0 0-1,0-1 1,0 1 0,1-1 0,-1 1 0,0-1-1,0 1 1,0 0 0,0-1 0,0 1 0,0-1-1,0 0 1,5-18-8033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0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15695,'0'0'6214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1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7335,'0'0'12972,"2"10"-12417,0 24 13,-1 0 1,-1 0-1,-9 54 0,4-45 60,2-1 1,3 60 0,0-100-609,0 0 0,0 0 0,1 1 0,-1-1 0,0 0 0,1 0 1,-1 0-1,1 1 0,0-1 0,0 0 0,0 0 0,0 0 0,0 0 0,0 0 0,1-1 0,-1 1 0,0 0 0,1-1 1,-1 1-1,1 0 0,0-1 0,0 0 0,0 1 0,-1-1 0,1 0 0,0 0 0,0 0 0,1 0 0,-1-1 0,0 1 1,0 0-1,0-1 0,0 0 0,1 1 0,-1-1 0,0 0 0,0 0 0,1 0 0,-1 0 0,0-1 0,0 1 0,0-1 1,1 1-1,3-3 0,5 0 157,1-1 1,-1-1-1,0 0 1,0 0-1,0-1 1,18-14-1,3-9-133,17-14 109,-46 40-281,0 1 1,0 0-1,0 0 0,1 0 1,-1 0-1,1 0 1,-1 1-1,1 0 0,0-1 1,-1 1-1,9-1 0,-11 3 93,0-1-1,0 0 0,0 1 0,0-1 0,0 1 0,0-1 1,-1 1-1,1-1 0,0 1 0,0-1 0,0 1 0,0 0 1,-1 0-1,1-1 0,0 1 0,-1 0 0,1 0 1,-1 0-1,1 0 0,-1 0 0,1 0 0,0 1 0,12 33-27,-1-4 32,-10-29 33,-1-1 0,1 1-1,0-1 1,0 1 0,0-1 0,0 0 0,-1 0-1,2 0 1,-1 0 0,0 0 0,0 0-1,0 0 1,0-1 0,1 1 0,-1-1-1,0 1 1,0-1 0,1 0 0,-1 0-1,0 0 1,1 0 0,-1 0 0,0-1-1,0 1 1,1-1 0,-1 0 0,0 1-1,0-1 1,4-2 0,5-2 44,-1-1 0,1 1 0,-1-2 0,11-9 0,-12 10-107,21-17 109,-29 22-141,1 0-1,-1 1 0,0-1 0,1 0 0,-1 0 0,1 1 0,-1-1 0,1 1 0,0 0 0,-1-1 1,1 1-1,-1 0 0,1 0 0,0 0 0,-1 0 0,1 0 0,3 1 0,-4 1 8,1 1 0,-1 0 0,1 0 0,-1-1 0,0 1 1,0 0-1,-1 0 0,1 0 0,0 0 0,-1 0 0,0 0 0,0 5 0,1-3 7,8 101 709,17 117 758,-23-211-1358,-1-1-1,0 1 0,-1 0 1,-1 0-1,0-1 1,0 1-1,-3 14 0,3-26 5,-1 1 1,1 0-1,0 0 0,-1-1 0,1 1 0,-1 0 1,1-1-1,-1 1 0,0 0 0,1-1 0,-1 1 1,0-1-1,1 1 0,-1-1 0,0 1 0,1-1 0,-1 1 1,0-1-1,0 0 0,0 1 0,0-1 0,1 0 1,-1 0-1,0 0 0,0 0 0,0 0 0,0 0 1,0 0-1,1 0 0,-1 0 0,0 0 0,0 0 1,0 0-1,0 0 0,-1-1 0,-1 0 74,1 0 0,-1 0 0,0 0 0,1 0 0,-1 0 0,0-1 1,1 1-1,0-1 0,-5-3 0,-2-6-96,-1-1 0,2 0-1,0 0 1,0-1 0,2 0 0,-1-1 0,1 1 0,1-1 0,-3-16 0,1 3-9,2 0 1,1 0 0,0-55-1,4 81 18,0-1 0,0 0 0,0 0 0,1 0 0,-1 0 1,1 1-1,-1-1 0,1 0 0,-1 0 0,1 1 0,0-1 0,0 1 0,0-1 0,0 0 0,0 1 0,0 0 0,1-1 0,-1 1 0,0 0 0,1-1 0,-1 1 0,1 0 0,-1 0 1,1 0-1,-1 0 0,1 1 0,0-1 0,3-1 0,5 0-355,1-1 0,-1 1 1,1 1-1,12 0 0,19-4-4838,-13-3-2718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2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10 15471,'0'-9'4942,"0"11"-2234,-9 18-2046,-25 4-90,30-22-544,-1 1 0,1-1 1,0 1-1,0 0 0,0 0 0,1 0 0,-1 1 0,1 0 0,-4 4 1,7-7-79,-1 0 0,1-1 1,0 1-1,0 0 0,0 0 0,0 0 1,0-1-1,0 1 0,0 0 1,0 0-1,0 0 0,0-1 1,1 1-1,-1 0 0,0 0 0,0 0 1,1-1-1,-1 1 0,1 0 1,-1-1-1,0 1 0,1 0 1,-1-1-1,1 1 0,0 0 0,-1-1 1,1 1-1,-1-1 0,2 1 1,27 18-169,-16-11 42,-5-3 112,-1 1-1,0 0 0,0 0 1,-1 1-1,0 0 1,0 0-1,7 12 1,-12-18 80,0 1 1,0 0 0,-1-1 0,1 1 0,-1-1-1,1 1 1,-1 0 0,1-1 0,-1 1 0,0 0-1,0 0 1,0-1 0,0 1 0,0 0 0,0 0-1,-1-1 1,1 1 0,-1 3 0,-1-3 56,1 0 0,-1 0 0,1-1 0,-1 1 0,0 0 0,1 0-1,-1-1 1,0 1 0,0-1 0,0 0 0,0 1 0,0-1 0,-1 0 0,1 0 0,0-1 0,0 1 0,-5 1 0,2-1-23,0 0 1,0 0-1,0 0 1,0-1-1,0 0 1,0 1-1,0-2 0,-7 0 1,-10-9-1693,21 10 1247,0-2 0,0 1 0,0 0 0,0 0 0,0 0 1,0 0-1,0-1 0,0 1 0,1 0 0,-1-1 0,1 1 1,-1 0-1,1-1 0,-1-2 0,0-11-6048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2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12172,'0'0'7003,"-8"11"-6922,7-10-81,-5 7 28,0 0 0,0 1 0,0 0-1,1 0 1,1 0 0,0 0 0,0 1 0,-5 19-1,-1 24 1409,2 1 1,3 0-1,2-1 0,5 80 0,-1-127-1422,-1-1 0,1 0 0,0 0 0,0 1 0,0-1 0,1 0 0,0 0 0,0 0 1,0 0-1,1-1 0,0 1 0,-1-1 0,6 7 0,-1-21 344,-3-9-280,-2 0 0,0 0 1,-1 0-1,-4-38 0,1 5-859,2-41-3442,0 91 3748,15 22-721,-11-16 1244,0-1 0,0 1 0,1-1 0,-1-1 0,1 1 0,0 0 0,-1-1 0,1 0 0,0 0 0,1-1 0,-1 1 0,0-1 0,0 0 0,1 0 0,-1-1 0,0 0 0,1 0 0,-1 0 0,0 0 0,1-1 0,-1 0 0,0 0 0,0-1 0,1 1 0,-1-1 0,9-5 0,-6 3 51,0 0 0,0 0 0,-1-1 0,1-1 0,-1 1-1,0-1 1,-1 0 0,1-1 0,-1 1 0,-1-1 0,1-1 0,-1 1-1,0-1 1,-1 0 0,5-11 0,-6 10-118,-1 0 0,0-1 0,0 1 0,-1-1 1,0 1-1,-1-1 0,0 1 0,-2-11 0,2 18-41,0 0-1,0 0 1,-1 0-1,1 0 1,-1 0-1,0 1 1,0-1 0,1 0-1,-1 0 1,0 0-1,0 1 1,-1-1-1,1 0 1,0 1 0,-1-1-1,1 1 1,-4-3-1,3 3 9,0 1-1,0-1 1,0 1-1,0-1 1,0 1-1,0 0 1,0 0-1,0 0 1,0 0-1,0 0 1,0 1-1,0-1 1,0 0-1,0 1 1,0 0-1,0-1 1,0 1-1,0 0 0,0 0 1,1 0-1,-4 2 1,-7 6 196,1-1-1,0 2 1,0-1 0,1 2 0,0-1-1,1 1 1,0 1 0,1 0-1,0 0 1,1 0 0,1 1 0,-7 15-1,13-26-134,-1-1 0,1 1 0,0-1 0,-1 0-1,1 1 1,0-1 0,0 1 0,0-1 0,0 1-1,0-1 1,0 1 0,1-1 0,-1 1 0,0-1-1,1 1 1,-1-1 0,1 0 0,-1 1 0,1-1-1,0 0 1,0 0 0,0 1 0,-1-1 0,1 0-1,0 0 1,0 0 0,1 0 0,-1 0 0,0 0-1,0 0 1,0 0 0,1-1 0,-1 1 0,0 0-1,1-1 1,-1 1 0,0-1 0,3 1 0,8 2 61,0-1 0,0 0 0,0-1 0,15 0 0,17 2-160,-40-2-13,0 0 0,0 0 0,0 1 0,0-1 0,0 1 0,0 0 0,-1 0 0,1 0 0,-1 1 0,1-1 0,-1 1 0,0 0 0,0 0 0,0 0 0,3 5 0,-5-6 90,0 0 1,0 0-1,0 0 1,0 1-1,-1-1 1,1 0-1,-1 0 1,1 1 0,-1-1-1,0 0 1,0 1-1,0-1 1,0 0-1,0 1 1,0-1-1,-1 0 1,1 0 0,-1 1-1,0-1 1,0 0-1,0 0 1,0 0-1,0 0 1,0 0-1,0 0 1,0 0 0,-4 3-1,-13 23 494,17-27-579,0 0 0,0 0 0,1 1 0,-1-1 0,0 0 0,1 0 0,-1 1 0,1-1 0,0 0 0,-1 1 0,1-1 0,0 0 0,0 1 0,0-1 0,0 1 0,0-1 0,0 0 0,0 1 0,1 1 0,1-2-273,0-1-1,0 0 1,0 0 0,0 0-1,0 0 1,0 0-1,0 0 1,0 0-1,0-1 1,0 1-1,0-1 1,0 1 0,0-1-1,-1 0 1,1 0-1,0 0 1,0 0-1,2-2 1,16-14-4759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13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12748,'0'0'3796,"-6"10"-2964,-1 4-368,1 1 0,0 0 0,1 0 0,0 0 0,1 0 0,1 1-1,0 0 1,0 26 0,3-22 19,3 67 906,-2-82-1523,0 1 1,0-1-1,0 1 0,1-1 0,-1 1 1,2-1-1,-1 0 0,0 0 0,1 0 1,0 0-1,0 0 0,6 6 1,-10-18-9282,-7-24 2350,-11 0 4668,-4 0 4783,16 22-240,0 0 0,0-1 0,0 0 0,2 0 0,-1 0 0,1-1 0,-4-12 0,9 23-2090,0-1-1,0 1 0,0-1 1,0 1-1,1-1 0,-1 1 1,0-1-1,0 1 0,0-1 1,0 1-1,1-1 0,-1 1 0,0-1 1,0 1-1,1-1 0,-1 1 1,1-1-1,-1 1 0,0-1 1,1 1-1,-1 0 0,1-1 1,-1 1-1,1 0 0,-1-1 0,0 1 1,1 0-1,0 0 0,-1 0 1,1-1-1,-1 1 0,1 0 1,-1 0-1,1 0 0,-1 0 0,1 0 1,-1 0-1,1 0 0,1 0 1,30 0 1628,-24 0-1518,92 0-3310,-68 0-2584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5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7944,'0'0'12742,"0"8"-12213,0-4-425,1 42 1173,3 0-1,15 79 1,-19-124-1254,0 0 1,0 0-1,1 0 0,-1-1 1,0 1-1,0 0 0,1 0 1,-1 0-1,0-1 0,1 1 1,-1 0-1,1 0 0,-1 0 1,1-1-1,-1 1 0,1 0 1,-1-1-1,1 1 0,0-1 1,-1 1-1,1-1 0,0 1 1,0-1-1,-1 1 0,1-1 1,0 0-1,0 1 0,0-1 1,0 0-1,-1 0 0,1 1 1,0-1-1,0 0 0,0 0 1,0 0-1,0 0 0,0 0 1,-1-1-1,1 1 0,0 0 1,0 0-1,0 0 0,0-1 1,0 1-1,-1 0 0,1-1 1,0 1-1,0-1 0,-1 1 1,1-1-1,0 1 0,-1-1 1,1 0-1,0 1 0,0-2 1,33-36 1306,-9-14-937,-20 42-258,-1 0 0,1 0-1,1 0 1,0 0 0,8-10-1,-11 34-247,-2 0 0,0 0-1,0 16 1,-1-28 121,-1-1 0,1 0 0,0 0 0,0 1 0,0-1 1,0 0-1,0 0 0,0 0 0,1 1 0,-1-1 0,0 0 1,1 0-1,-1 0 0,1 0 0,-1 0 0,1 1 0,-1-1 0,1 0 1,0 0-1,-1 0 0,1 0 0,0-1 0,0 1 0,0 0 1,0 0-1,1 0 0,-1 0 1,1-1 1,0 0-1,-1 0 1,1 0-1,0 0 1,-1-1-1,1 1 0,-1 0 1,1-1-1,0 1 1,-1-1-1,1 1 1,-1-1-1,1 0 0,-1 0 1,0 0-1,2-1 1,12-9 43,0 0 1,23-26-1,-25 24-59,-8 8 1,-3 3-4,0-1 1,0 1-1,0 0 1,1 0-1,-1 1 1,0-1 0,1 0-1,-1 1 1,1 0-1,0-1 1,-1 1-1,1 0 1,0 0-1,0 1 1,-1-1-1,5 0 1,-6 1-6,-1 1 0,1 0-1,0-1 1,0 1 0,-1 0 0,1-1 0,0 1 0,-1 0 0,1 0 0,-1 0 0,1 0 0,-1 0 0,1-1 0,-1 1-1,1 0 1,-1 0 0,0 0 0,0 0 0,0 0 0,1 0 0,-1 0 0,0 2 0,3 28-287,-2-28 290,-1-3 11,0 6 39,1 0 0,0 0-1,0 0 1,0 0 0,1 0-1,2 6 1,-4-11-30,1 0 0,-1 0 0,1-1 0,-1 1 0,1 0 0,-1-1 0,1 1 0,-1 0 0,1-1 0,0 1 0,-1-1 0,1 1 0,0-1 0,-1 1 1,1-1-1,0 0 0,0 1 0,-1-1 0,1 0 0,0 0 0,1 1 0,0-1-1,-1 0-1,1-1 1,0 1 0,-1-1-1,1 1 1,0-1 0,-1 1-1,1-1 1,-1 0 0,1 1 0,-1-1-1,0 0 1,1 0 0,-1 0-1,2-2 1,9-9 18,0 0-1,-2-1 1,1 0 0,-2-1 0,16-28-1,5-7-2325,-29 48 1158,-1 20 192,-1 0 0,-1 0 0,-1 0 0,-6 23 0,-9 3-3947,12-34-292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9:58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44 14059,'-16'10'696,"-33"22"200,45-29-810,0 0 1,1 0-1,0 0 0,0 0 0,0 0 0,0 1 1,0-1-1,1 1 0,0 0 0,-3 4 1,5-8-73,0 1 0,0-1 0,0 0 0,-1 1 0,1-1 0,0 0 0,0 1 0,0-1 0,0 0 0,0 1 0,0-1 0,0 1 0,0-1 0,0 0 1,0 1-1,0-1 0,0 0 0,0 1 0,0-1 0,0 1 0,0-1 0,0 0 0,0 1 0,1-1 0,-1 0 0,0 1 0,0-1 0,0 0 0,1 1 0,-1-1 1,0 0-1,13 1 222,16-12-92,-28 11-142,192-106 636,-158 85-193,-72 56 591,23-21-899,-114 128 233,104-112-360,2 1 0,1 1 1,-17 35-1,36-62-11,-1 1 1,1-1-1,0 0 1,1 1-1,-1 0 1,1-1-1,0 8 1,1-13-1,0 1-1,0 0 1,0-1-1,0 1 1,0 0 0,0 0-1,0-1 1,0 1 0,0 0-1,1-1 1,-1 1-1,0 0 1,0-1 0,1 1-1,-1 0 1,1-1 0,-1 1-1,1-1 1,-1 1 0,1-1-1,-1 1 1,1-1-1,0 1 1,1 0-2,-1-1 0,0 0 0,1 1 0,-1-1 0,1 0 0,-1 0 0,1 0 0,-1 0 0,1 0 0,-1-1 0,0 1 0,1 0 0,-1-1 0,1 1 0,-1-1 0,3-1 0,24-11-30,-1-2 1,36-26-1,-37 23 25,2 1 0,33-16 1,-60 32 8,0 1 1,0-1-1,0 1 1,0-1 0,0 1-1,0 0 1,0 0-1,0-1 1,0 1 0,0 0-1,0 0 1,0 0-1,0 0 1,0 0 0,0 0-1,0 0 1,0 1-1,0-1 1,0 0 0,1 1-1,-1-1 1,0 1-1,-1-1 0,1 1 1,-1 0-1,0-1 1,1 1-1,-1-1 1,0 1-1,1 0 0,-1-1 1,0 1-1,0 0 1,1 0-1,-1-1 1,0 1-1,0 0 0,0 0 1,0-1-1,0 1 1,0 0-1,0 0 1,-1 5 3,0 0 1,0 0-1,-1-1 1,0 1 0,-5 10-1,-15 24 40,-45 61 0,-14 6 496,78-103-441,36-46 54,-3-1 0,-1-2 0,-2-1 0,-2-1 0,36-99 0,-57 135-108,-1 0 0,0-1-1,-1 1 1,-1-1-1,1 1 1,-1-13 0,-2 21-37,1 1 0,0 0 0,0 0 0,-1 0 0,1-1-1,-1 1 1,0 0 0,1 0 0,-1 0 0,0 0 0,0 0 0,-1 0 0,1 1 0,0-1 0,0 0 0,-3-2 0,2 3-6,0 0-1,0 0 1,0 0-1,0 0 1,0 0-1,0 1 1,-1-1-1,1 0 1,0 1-1,0 0 0,-1 0 1,1-1-1,0 1 1,0 0-1,-1 1 1,1-1-1,0 0 1,-1 1-1,-2 0 1,-13 6 0,0 0 1,0 0-1,0 2 1,1 0 0,0 2-1,-15 11 1,0-1 1,-1 2 0,19-14 9,0 1 0,-20 9 0,34-19-15,-1 1 0,1-1 0,-1 0 1,1 0-1,-1 1 0,1-1 0,-1 0 0,1 0 0,0 1 0,-1-1 0,1 0 1,-1 0-1,0 0 0,1 0 0,-1 0 0,1 0 0,-1 0 0,1 0 0,-1 0 0,1 0 1,-1 0-1,1 0 0,-1 0 0,1-1 0,-1 1 0,0 0 0,4-12-77,20-21-137,-21 30 183,100-126-1394,-99 125 1171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5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4452,'0'0'24183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9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188 117 11339,'1'-2'521,"0"-1"0,-1 1 1,1 0-1,-1-1 0,0 1 0,1 0 1,-1 0-1,0-1 0,-1 1 1,1 0-1,0-1 0,-1 1 0,1 0 1,-1 0-1,1-1 0,-1 1 1,0 0-1,0 0 0,0 0 0,-2-2 1,2 2-342,-1 1 0,1 0 1,-1 0-1,0 0 0,1 0 0,-1 0 1,0 1-1,0-1 0,1 0 1,-1 1-1,0-1 0,0 1 0,0 0 1,0 0-1,0 0 0,1-1 1,-1 2-1,0-1 0,-3 0 0,-1 1-126,0 1 1,0-1-1,0 1 0,0 0 0,0 1 0,0-1 0,0 1 0,1 0 1,-1 1-1,1-1 0,0 1 0,0 0 0,-7 7 0,4-1 35,1 1 1,-1 1-1,2-1 0,-10 22 0,14-29-74,0 1 1,0 0-1,1 0 0,-1 0 0,1 0 0,0 0 0,1 0 1,-1 1-1,1-1 0,0 0 0,0 0 0,1 0 0,-1 0 1,1 1-1,2 4 0,-2-7-4,1-1 0,-1 0-1,1 0 1,0 0 0,0-1 0,0 1 0,0 0-1,0-1 1,0 1 0,0-1 0,1 0 0,-1 0-1,0 1 1,1-2 0,-1 1 0,1 0 0,-1 0 0,1-1-1,-1 1 1,1-1 0,-1 0 0,1 0 0,0 0-1,-1 0 1,1 0 0,-1-1 0,1 1 0,-1-1-1,3 0 1,4-1 226,0 0-1,0-1 0,0 0 1,0 0-1,-1 0 1,0-1-1,9-6 0,-7 3-67,-1 0-1,0-1 0,-1 0 0,1 0 1,-2-1-1,1 0 0,-1 0 1,-1-1-1,0 1 0,0-2 1,-1 1-1,0-1 0,0 1 0,-1-1 1,-1-1-1,0 1 0,-1 0 1,2-24-1,-4 33-174,0-1 0,0 1 0,-1 0-1,0-1 1,1 1 0,-1 0 0,0-1 0,0 1 0,0 0 0,0 0 0,-1 0-1,1 0 1,0 0 0,-1 0 0,0 1 0,1-1 0,-1 0 0,0 1 0,0-1-1,0 1 1,0-1 0,0 1 0,0 0 0,0 0 0,0 0 0,-1 0 0,1 1-1,0-1 1,-1 0 0,1 1 0,0 0 0,-1-1 0,-2 1 0,-1 0-177,0-1 1,0 1 0,0 0-1,-1 0 1,1 1 0,0 0-1,0 0 1,0 0 0,0 1-1,0 0 1,0 0 0,-6 3 0,-27 25-3147,29-18-612,5 1-3870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29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12908,'0'0'6641,"-1"10"-5007,1 55 418,3 1 1,14 85 0,44 136-2958,-54-262-750,1 10-2680,-1-12-3165,-1-8-5126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1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49 102 4260,'2'-8'4660,"-1"3"-3894,9-45 3594,-6 12 3871,-7 40-5659,-9 15-2384,1 18-116,1-1-1,1 2 1,2-1-1,-2 45 1,4-7 475,7 79 0,-2-140-511,1 0 0,0 0 0,1 0-1,1 0 1,0 0 0,0-1 0,1 0 0,0 1 0,1-1 0,7 11-1,-8-17-133,0 0-1,0 0 0,0 0 0,1 0 0,-1-1 0,1 0 0,0 0 1,0 0-1,1-1 0,-1 0 0,1 0 0,0 0 0,-1 0 0,1-1 1,0 0-1,1-1 0,-1 1 0,0-1 0,0 0 0,10 0 0,-9-1-954,1 1 0,-1-1 0,1-1 0,-1 0 0,1 0-1,12-3 1,9-11-6997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2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1794,'0'0'13687,"3"-8"-10964,-1 4-2557,-1 2 24,-1-1 1,1 0 0,0 1-1,1-1 1,-1 1-1,0 0 1,1-1-1,-1 1 1,1 0 0,-1 0-1,1 0 1,0 0-1,0 0 1,0 0-1,0 0 1,1 1-1,-1-1 1,0 1 0,1 0-1,-1-1 1,1 1-1,-1 0 1,1 1-1,-1-1 1,1 0 0,0 1-1,-1-1 1,1 1-1,4 0 1,-5 0-151,1-1 1,0 1-1,0 1 0,0-1 1,0 0-1,0 1 0,0-1 1,0 1-1,-1 0 1,1 0-1,0 0 0,0 0 1,-1 1-1,1-1 0,-1 1 1,0 0-1,1-1 0,-1 1 1,0 0-1,0 0 1,2 3-1,-2-2-18,0 0 1,-1 1-1,1 0 1,-1-1-1,0 1 1,0-1-1,0 1 1,-1 0-1,1 0 1,-1 0-1,0-1 1,0 1-1,0 0 1,-1 4-1,-2 7-15,0-1 0,-1 1 0,0-1 0,-2 0 0,1 0 0,-2 0 0,-8 13 0,0-4-104,10-17 82,0 1 1,1 0 0,-1 0-1,1 0 1,1 0 0,-1 0 0,1 1-1,1 0 1,-1-1 0,1 1 0,1 0-1,-2 11 1,3-18 14,1 0 0,-1 0-1,1 0 1,-1 0 0,1 0 0,-1 0-1,1-1 1,0 1 0,-1 0 0,1-1-1,0 1 1,-1 0 0,1-1 0,0 1-1,0-1 1,0 1 0,0-1 0,0 1-1,0-1 1,-1 1 0,1-1 0,0 0-1,0 0 1,0 0 0,0 1 0,0-1 0,2 0-1,33 1 124,-30-1-84,11 0 245,0-2 1,0 1-1,0-2 0,19-5 0,-28 6-459,-1-1-1,0 0 1,0 0-1,0 0 0,7-5 1,-11 6-357,0 0 1,-1 0 0,1-1-1,-1 1 1,1 0 0,-1-1-1,0 0 1,0 1 0,0-1-1,0 0 1,-1 0 0,3-4-1,0-5-5996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2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12011,'0'0'10186,"60"2"-8328,-24-7-641,1-1-865,10 1-288,-3 3-224,-2-1-1537,-5 1-2467,-9-2-4260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2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13068,'0'0'8584,"47"66"-7559,-34-41-416,3 5-257,-4 5-95,-3 3-1,0 6 96,-7 5 33,-2 2-1,-2 0-96,-11 1-96,-4-5-96,-1-7-480,-5-9-2979,5-8-5926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4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37 121 7431,'7'-30'4326,"-3"13"-770,0-1 1,-1 1-1,1-21 0,-4 37-2520,1 13-987,0 0 1,-1 0 0,-1-1-1,0 1 1,-1 0 0,0-1 0,0 1-1,-8 19 1,4-8 26,1-5-12,-3 11 324,1 0 1,1 1-1,-2 45 0,8-74-383,0 0 1,1 0-1,-1 0 0,0 0 0,0 0 1,1 0-1,-1 0 0,1 0 0,-1 0 0,1 0 1,-1 0-1,1-1 0,0 1 0,-1 0 1,1 0-1,0-1 0,0 1 0,-1 0 0,1-1 1,0 1-1,0 0 0,0-1 0,0 0 0,0 1 1,0-1-1,0 1 0,0-1 0,0 0 1,0 0-1,0 1 0,0-1 0,0 0 0,0 0 1,0 0-1,0 0 0,0 0 0,0-1 1,0 1-1,0 0 0,2-1 0,50-11 145,-43 9-140,-2 0-41,1 2-1,-1-1 1,1 1-1,-1 1 1,1 0-1,-1 0 1,1 0 0,-1 1-1,0 0 1,11 3-1,-17-3 24,1 0-1,-1-1 1,1 1-1,-1 0 1,0 1-1,0-1 1,1 0 0,-1 1-1,0-1 1,0 1-1,0-1 1,-1 1-1,1 0 1,0 0-1,-1 0 1,1 0-1,-1 0 1,1 0-1,-1 1 1,0-1 0,0 0-1,0 1 1,0-1-1,-1 0 1,1 1-1,-1-1 1,1 1-1,-1 0 1,0-1-1,0 1 1,0-1-1,0 1 1,0-1-1,-1 1 1,1-1 0,-1 1-1,-1 4 1,0-4 29,0 0 1,1-1 0,-1 1-1,0 0 1,-1 0 0,1-1-1,0 1 1,-1-1 0,1 0-1,-1 0 1,0 0 0,0 0-1,0 0 1,0-1 0,0 1-1,-6 1 1,-54 17 555,56-18-522,-1-1 0,0 0 0,0 0 0,1-1 0,-1 0 1,0 0-1,0-1 0,1 0 0,-1 0 0,-10-4 1,16 4-180,0 1 0,0-1 1,-1-1-1,1 1 0,0 0 1,0 0-1,0-1 1,0 1-1,0-1 0,1 0 1,-1 0-1,0 1 0,1-1 1,0 0-1,-2-3 1,2 2-339,0 1 1,0-1 0,0 0 0,0 0 0,1 0 0,0 0-1,-1 0 1,1 0 0,0 0 0,0 1 0,1-1 0,-1 0-1,1 0 1,-1 0 0,3-4 0,5-9-4675,4 2-1659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5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29 110 14862,'0'0'12652,"8"1"-12481,-4-1-136,0 0 0,0 0 0,0 0 0,0-1 0,0 1 0,-1-1-1,1 0 1,0-1 0,0 1 0,-1-1 0,1 1 0,0-1 0,-1 0 0,0 0 0,1-1 0,-1 1 0,0-1 0,0 1 0,0-1 0,-1 0 0,1 0 0,-1 0 0,1-1-1,-1 1 1,0 0 0,-1-1 0,1 0 0,0 1 0,-1-1 0,0 0 0,0 0 0,1-5 0,-2 7-8,0 1 0,1-1 0,-1 0 0,0 1 0,0-1 0,0 0 0,-1 1-1,1-1 1,0 0 0,-1 1 0,1-1 0,-1 1 0,0-3 0,1 4-28,-1-1 0,1 1 0,-1-1 0,1 1 0,0-1-1,-1 1 1,1 0 0,-1-1 0,1 1 0,-1 0 0,1-1 0,-1 1 0,1 0 0,-1 0 0,0-1-1,1 1 1,-1 0 0,1 0 0,-1 0 0,0 0 0,1 0 0,-1 0 0,1 0 0,-2 0-1,-1 1-26,0 0-1,0 0 1,0 0-1,0 0 1,1 0-1,-1 1 1,0 0-1,1-1 1,-1 1-1,1 0 1,-1 0-1,-2 4 1,-5 5 15,0 0 0,2 1 0,-1 0 1,-13 26-1,19-32 11,1 0 1,-1 0-1,1 0 1,0 0-1,0 1 1,1-1-1,-1 1 0,1-1 1,1 1-1,-1-1 1,1 1-1,1-1 1,1 11-1,-2-15 2,1-1-1,0 1 1,0 0-1,0-1 1,0 1-1,1 0 1,-1-1-1,0 1 1,1-1 0,-1 0-1,1 0 1,0 1-1,-1-1 1,1 0-1,0 0 1,-1 0-1,1-1 1,0 1-1,0 0 1,0-1-1,0 1 1,0-1 0,0 0-1,0 1 1,3-1-1,57 0-1435,-53-1 743,-1 0-209,-1 0-1,1 0 1,0-1-1,-1 0 0,9-3 1,17-12-7162,-8 0-5047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5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36 12492,'0'0'11862,"9"-6"-11008,27-17-219,-35 22-612,0 0 0,0 0 0,1 1 0,-1-1 0,0 1 0,1-1-1,-1 1 1,0-1 0,1 1 0,-1 0 0,0-1 0,1 1 0,-1 0 0,1 0 0,-1 0 0,0 0-1,1 0 1,-1 0 0,0 1 0,1-1 0,-1 0 0,1 1 0,-1-1 0,0 1 0,0 0 0,1-1-1,-1 1 1,0 0 0,0 0 0,0-1 0,0 1 0,0 0 0,0 0 0,0 0 0,0 1 0,0-1-1,0 0 1,-1 0 0,1 0 0,0 1 0,-1-1 0,1 0 0,-1 0 0,1 3 0,1 1-19,-1 0 0,0 1 0,0-1 1,0 1-1,0-1 0,-1 0 0,0 1 1,0-1-1,-2 8 0,-3 0 29,0 1 0,-1-1-1,-1 0 1,0 0 0,-1-1 0,-1 0-1,0-1 1,-16 17 0,-8 13 99,32-40-134,0-1 0,1 1 0,-1 0 0,0-1 0,1 1 0,-1 0-1,1-1 1,-1 1 0,1 0 0,-1 0 0,1-1 0,0 1 0,-1 0 0,1 0 0,0 0 0,0 0-1,-1 0 1,1 0 0,0-1 0,0 1 0,0 0 0,0 0 0,0 0 0,0 0 0,0 0 0,1 0-1,-1 0 1,0 0 0,0-1 0,1 1 0,0 1 0,0-1 17,1 0 1,-1 0 0,1-1-1,-1 1 1,1 0-1,-1-1 1,1 0-1,0 1 1,-1-1-1,1 0 1,0 0-1,-1 1 1,1-1 0,3-1-1,61-11 396,51-31-489,-72 18-2455,-34 16-126,-8 1-2246,-2-2-2494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9:58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2 18452,'8'-1'1624,"-16"11"-1120,-9 8-248,-10 13 1113,-3 6-809,-6 19-296,-6 7-56,-1 4-144,-1 2 0,8-5-48,3-5 8,12-16-368,9-8-216,15-33-480,9-9 399,15-29 369,7-11-208,11-17-216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6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12492,'0'0'9353,"59"1"-7656,-29-6-576,4 0-768,-4 1-289,2 0-192,-3 0-1378,-1 1-1857,-5-3-3075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6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0 134 10858,'0'0'9695,"10"4"-8120,-10-4-1574,3 3 116,1-1 0,-1-1 0,1 1 0,0 0 0,-1-1 0,1 0 0,0 0 0,0 0 0,0 0 0,0-1 0,0 1 0,0-1 0,0 0 0,0-1 0,0 1 0,0 0 0,0-1 0,0 0 0,0 0 0,0 0 0,-1-1 0,1 1 0,0-1 0,-1 0 0,1 0 0,4-3 0,-3 2-7,-1 0 0,1-1 0,0 1 0,-1-1 0,0 0 0,0 0 0,0 0 0,0 0 0,0-1 0,-1 0 0,0 0 0,0 0 0,0 0 0,-1 0 0,0 0 0,0-1 0,0 1 0,-1-1 0,1 1 0,-1-1 0,-1 0 0,1-11 0,-1 16-121,0 1-1,0-1 0,0 0 0,0 1 1,0-1-1,-1 0 0,1 1 0,0-1 1,0 0-1,-1 1 0,1-1 0,0 1 1,-1-1-1,1 0 0,0 1 0,-1-1 1,1 1-1,-1-1 0,1 1 0,-1-1 1,1 1-1,-1 0 0,1-1 1,-1 1-1,0 0 0,1-1 0,-1 1 1,1 0-1,-1 0 0,0 0 0,1-1 1,-1 1-1,0 0 0,1 0 0,-1 0 1,0 0-1,1 0 0,-1 0 0,0 0 1,1 0-1,-1 1 0,0-1 0,1 0 1,-1 0-1,0 0 0,1 1 0,-1-1 1,1 0-1,-1 1 0,0-1 0,1 0 1,-2 2-1,-28 22-385,24-17 429,0 1 0,0-1 0,1 2 0,1-1 0,-1 0 0,1 1 0,1 0 0,-1 0 0,1 0 0,1 0 0,0 0 0,0 1 0,1-1 0,0 17 0,2-25-19,-1 0 0,1 1 1,0-1-1,0 0 0,0 0 0,0 0 0,0 0 0,0 1 1,0-1-1,1-1 0,-1 1 0,0 0 0,1 0 0,-1 0 1,0-1-1,1 1 0,-1-1 0,1 1 0,-1-1 0,1 1 0,-1-1 1,1 0-1,-1 0 0,1 0 0,-1 0 0,1 0 0,-1 0 1,1 0-1,-1 0 0,1-1 0,2 0 0,4 0 116,0 0 1,0-1-1,0 0 0,15-5 1,-7-3-77,0 0 1,-1-1-1,0-1 0,-1 0 1,0-1-1,-1 0 0,0-1 1,-1-1-1,16-25 1,-37 106-1037,8-64 873,-1 9 225,-1 0-1,2 0 0,-1 0 0,2 18 0,0-27-154,0 0-1,0-1 0,0 1 0,1 0 0,-1-1 0,1 1 0,-1 0 0,1-1 0,-1 1 0,1-1 0,0 1 0,0-1 0,0 1 0,0-1 0,0 1 0,2 0 0,-2-1-153,0 0 0,1-1 0,-1 1 0,1 0 1,-1-1-1,1 1 0,-1-1 0,1 0 0,-1 1 0,1-1 0,0 0 0,-1 0 0,1 0 0,-1 0 0,1 0 0,0-1 0,-1 1 0,1 0 0,-1-1 0,3 0 0,9-7-4866,-2-8-3669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6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17232,'0'0'7656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7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11 13453,'0'0'13308,"-9"-3"-13137,7 1-173,-1 1 0,1 0 1,-1 0-1,1 0 0,-1 1 0,0-1 0,0 1 0,1-1 0,-1 1 0,0 0 0,0 0 1,1 0-1,-4 1 0,2 0-2,1 1-1,0-1 1,-1 1 0,1 0 0,0 0-1,0 0 1,0 0 0,1 1 0,-1-1 0,1 1-1,-1 0 1,1 0 0,-3 3 0,-5 7-10,0 1 0,-13 26 1,21-36 15,0 0 1,0 0-1,0 0 1,1 1-1,-1-1 1,1 0 0,0 1-1,1-1 1,-1 1-1,1-1 1,0 0-1,0 1 1,0-1 0,1 1-1,1 7 1,-2-11-1,1 0 1,0 0 0,0 0 0,0 0-1,0 0 1,0 0 0,0 0 0,0 0-1,0 0 1,1 0 0,-1 0 0,0-1-1,0 1 1,1 0 0,-1-1-1,0 0 1,1 1 0,-1-1 0,1 0-1,-1 1 1,0-1 0,3 0 0,39 0 30,-31 0-44,47-7-1402,-20-6-2304,-1-3-2775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8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10794,'0'0'11851,"-1"11"-11605,-23 262 3822,22-255-3721,0-5-120,0 1-1,2-1 1,-1 0 0,2 0 0,3 25 0,-4-38-207,0 1 1,0-1-1,0 0 1,1 1-1,-1-1 0,0 0 1,0 0-1,0 1 0,1-1 1,-1 0-1,0 0 1,1 1-1,-1-1 0,0 0 1,1 0-1,-1 0 0,0 1 1,1-1-1,-1 0 0,0 0 1,1 0-1,-1 0 1,0 0-1,1 0 0,-1 0 1,0 0-1,1 0 0,-1 0 1,0 0-1,1 0 0,-1 0 1,1 0-1,-1 0 1,0 0-1,1 0 0,-1-1 1,0 1-1,1 0 0,-1 0 1,0 0-1,1 0 1,-1-1-1,0 1 0,0 0 1,1 0-1,-1-1 0,0 1 1,0 0-1,1-1 0,-1 1 1,0 0-1,0-1 1,0 1-1,0 0 0,0-1 1,1 1-1,12-20 490,-13 18-479,3-17 151,-3 19-192,0 0-1,0-1 1,0 1 0,0-1 0,0 1 0,0 0 0,0-1 0,0 1 0,0-1 0,0 1 0,0 0 0,0-1 0,0 1 0,0-1 0,-1 1-1,1 0 1,0-1 0,0 1 0,0 0 0,-1-1 0,1 1 0,0 0 0,0-1 0,-1 1 0,1 0 0,0 0 0,-1-1 0,1 1-1,0 0 1,-1 0 0,1-1 0,0 1 0,-1 0 0,1 0 0,-1 0 0,0 0 0,1 0 122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38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9577,'0'0'18797,"-1"-4"-18365,1-1-396,1 1 0,-1 0 0,0-1 0,1 1 0,0 0 0,0 0 0,1-1 1,-1 1-1,1 0 0,0 0 0,0 0 0,0 1 0,0-1 0,0 0 0,1 1 0,0 0 0,0-1 0,0 1 0,0 0 0,0 1 0,1-1 1,-1 0-1,1 1 0,0 0 0,0 0 0,0 0 0,0 0 0,0 1 0,0-1 0,0 1 0,0 0 0,9 0 0,-11 1-64,-1 1 0,1-1-1,-1 1 1,0-1 0,1 1-1,-1 0 1,0 0-1,1 0 1,-1 0 0,0 0-1,0 0 1,0 0 0,0 0-1,0 0 1,0 1 0,0-1-1,0 0 1,0 1 0,-1-1-1,1 0 1,0 1-1,-1-1 1,1 1 0,-1-1-1,0 1 1,1-1 0,-1 1-1,0 2 1,4 45 34,-7-4 569,1-23-1420,2-1-4288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40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10410,'1'5'8666,"0"9"-4279,3 88-2482,-10-15 391,8-87-2222,1-1 1,-1 0 0,0 1-1,0-1 1,0 0 0,0-1 0,0 1-1,0 0 1,0 0 0,0-1 0,0 1-1,1-3 1,83-68 160,-86 71-242,0 1 0,0 0 1,0 0-1,1 0 0,-1-1 0,0 1 0,0 0 0,1 0 1,-1 0-1,0 0 0,1 0 0,-1 0 0,0-1 1,0 1-1,1 0 0,-1 0 0,0 0 0,1 0 1,-1 0-1,0 0 0,0 0 0,1 0 0,-1 0 0,0 1 1,1-1-1,-1 0 0,0 0 0,0 0 0,1 0 1,-1 0-1,0 0 0,0 0 0,1 1 0,-1-1 0,0 0 1,0 0-1,0 0 0,1 1 0,-1-1 0,0 0 1,5 18-209,-5 29 33,0-36 212,-2 1-503,-1 11 1603,6-17-4029,6-7-4911,-1-5 2354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40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1 131 10410,'0'0'14216,"11"1"-13837,-5 0-287,0 0 0,0 0 0,0-1 0,0 0 0,0 0 1,0-1-1,0 0 0,0 0 0,0 0 0,0 0 0,0-1 0,0 0 0,0-1 0,-1 1 0,1-1 0,-1 0 0,0 0 1,0-1-1,6-4 0,-7 5-11,0-1 1,-1 1-1,1 0 1,-1-1-1,0 0 1,0 0-1,0 0 1,-1 0-1,1 0 1,-1-1-1,0 1 0,0-1 1,0 0-1,-1 1 1,0-1-1,0 0 1,0 0-1,0-5 1,-1 9-84,0 0 1,0 1-1,0-1 1,0 1-1,0-1 1,0 1-1,0-1 0,0 1 1,0-1-1,0 1 1,0-1-1,-1 1 1,1-1-1,0 1 1,0-1-1,-1 1 0,1-1 1,0 1-1,-1 0 1,1-1-1,0 1 1,-1-1-1,1 1 1,0 0-1,-1-1 0,1 1 1,-1 0-1,1 0 1,-1-1-1,1 1 1,-1 0-1,1 0 0,-2-1 1,-20 6-248,-17 20-36,31-17 281,1 1 1,-1 0-1,1 0 0,1 1 1,0 0-1,1 0 1,-1 0-1,2 1 1,0 0-1,0 0 1,1 0-1,0 0 0,1 1 1,-1 16-1,3-26-5,0-1-1,0 0 0,0 1 1,0-1-1,0 0 0,0 0 0,1 1 1,-1-1-1,1 0 0,-1 0 1,1 0-1,-1 1 0,1-1 1,0 0-1,0 0 0,-1 0 1,1 0-1,0 0 0,0 0 0,0-1 1,0 1-1,0 0 0,0 0 1,2 0-1,0 1-43,0-1 0,0 0-1,1 0 1,-1 0 0,0-1 0,0 1 0,1-1 0,-1 0-1,6 0 1,-2 0-389,0-1-1,1 0 1,-1 0-1,0-1 1,0 0-1,0 0 1,0-1-1,10-5 1,14-15-4091,2-6-1728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41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0 11691,'0'0'6422,"-2"10"-5397,-4 37-98,2 1-1,2 0 1,3 0-1,1 0 1,3-1 0,11 56-1,-15-101-867,5 23-330,-3-19-606,-3-18-596,-1 4 426,-1 0-1,1 1 1,-1-1 0,-1 0 0,1 1 0,-2-1 0,1 1-1,-1 0 1,-5-8 0,-49-63-672,18 25 9191,39 52-7294,1 1 0,0 0 0,0-1 1,-1 1-1,1 0 0,0-1 0,0 1 0,0 0 1,-1-1-1,1 1 0,0-1 0,0 1 0,0 0 1,0-1-1,0 1 0,0 0 0,0-1 1,0 1-1,0-1 0,0 1 0,0 0 0,0-1 1,0 1-1,0-1 0,0 1 0,0 0 1,1-1-1,-1 1 0,0 0 0,0-1 0,0 1 1,1-1-1,-1 1 0,0 0 0,0 0 0,1-1 1,18-5 2102,33 5-2557,-44 1 800,23 1-506,18-1-812,-18-3-3357,-10-3-3270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52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 6790,'0'0'1928,"2"-9"218,1-5-1230,5-21 941,-6 9 3489,-2 25-4315,0 20-135,9 612 3087,-3-294-3919,-2 587 2226,-17-693-1884,7-205 662,6-25-1079,0-20-4324,0 1-405,0-3-3204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9:58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12515,'7'0'1840,"-10"7"-1048,-18 17-264,-2 8 1689,-6 11-1241,2 4-152,6 6-184,2 0-104,15-6-199,5-2-73,9-9-352,3-6-241,1-6-455,1-8 0,-8-9 528,-6-5-160,-1-1-216</inkml:trace>
  <inkml:trace contextRef="#ctx0" brushRef="#br0" timeOffset="1">11 363 19932,'-9'-5'1665,"8"-1"-1193,1-1-224,13-3 600,5 3-112,9 2-504,5-2-312,11 1-640,6 3-392,4-4 872,1-1-192,8-5-161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55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23 308 9225,'-1'1'344,"0"-1"1,0 0-1,-1 0 1,1 0-1,0 0 1,0 0-1,0 0 1,0 0-1,0 0 1,0-1-1,0 1 1,0 0-1,0 0 1,0-1-1,0 1 1,0-1-1,0 1 1,1-1-1,-1 0 1,-1 0-1,2 0-204,0 1 1,0-1-1,0 0 0,0 1 1,0-1-1,1 1 0,-1-1 1,0 0-1,0 1 0,1-1 1,-1 1-1,0-1 0,1 1 1,-1-1-1,1 1 0,-1-1 1,1 1-1,-1-1 0,1 1 1,-1 0-1,1-1 0,-1 1 1,1-1-1,42-22 1878,-7 14-1849,-1 2 0,1 1 1,0 2-1,0 1 0,54 3 0,-2-1-122,19-3-18,1095-32 2750,-9-27-762,-1015 50-1979,415-6 159,152-13 370,-652 24-489,103-15 228,-172 18-242,-24 5-446,1-1 1,-1 0-1,0 1 1,1-1-1,-1 1 0,0-1 1,0 1-1,0-1 0,1 0 1,-1 1-1,0-1 0,0 0 1,0 1-1,0-1 1,0 1-1,0-1 0,0 0 1,0 1-1,0-1 0,-1 0 1,1 1-1,0-1 0,0 1 1,0-1-1,-1 1 1,1-1-1,0 0 0,-1 0 1,-1-7-6014,2 0-224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55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57 110 6182,'0'0'2557,"-6"-9"-1174,-23-44 965,8 5 5527,23 56-3173,-1-5-4530,0 0 1,0-1-1,0 1 0,1 0 1,-1-1-1,1 1 1,-1-1-1,1 0 1,0 1-1,0-1 0,0 0 1,0 0-1,3 2 1,9 5-93,0 0 0,1-1-1,0-1 1,1-1 0,0 0 0,0-1 0,0 0 0,0-2 0,26 3 0,-23-3-68,0 1-1,0 0 1,0 1 0,0 1-1,-1 1 1,23 11-1,-40-17-4,1 0-1,0 0 0,-1 0 0,0 0 0,1 0 0,-1 0 0,0 0 0,1 0 0,-1 1 0,0-1 0,0 0 0,0 1 1,0-1-1,0 1 0,0-1 0,-1 1 0,1 0 0,0-1 0,-1 1 0,1 0 0,-1-1 0,0 1 0,1 0 0,-1-1 1,0 1-1,0 2 0,-1 0 7,0-1 0,0 1 1,-1-1-1,1 1 0,-1-1 1,0 0-1,0 1 0,0-1 1,0 0-1,0 0 0,-5 4 0,-8 7 68,0-1-1,-1-1 1,-25 16-1,-173 95-624,213-122-1394,10-12-9737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6:57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0 398 11371,'0'0'16282,"4"-6"-15866,40-67 143,-17 32-391,-2-2 0,39-91 0,-28 33 798,-36 102-971,1-1-1,0 0 1,-1 1 0,1-1 0,0 0 0,-1 1 0,1-1-1,-1 1 1,1-1 0,0 1 0,-1 0 0,1-1 0,-1 1-1,0-1 1,1 1 0,-1 0 0,0-1 0,1 1 0,-1 0-1,0 0 1,1-1 0,-1 1 0,0 0 0,0 0 0,0-1-1,0 2 1,13 31 39,-12-32-35,26 82 105,22 52 132,-43-122-187,0 0 0,1-1 0,0 0 0,1 0 0,1-1 0,-1 0 0,21 18-1,-27-26-28,1-1 0,0 0-1,-1 0 1,1 0 0,0-1 0,0 1-1,0-1 1,1 0 0,4 2-1,8-3-3141,-16-3-3359,0-2-421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0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1860 5573,'-1'0'337,"0"1"1,0 0-1,0-1 0,0 1 0,0 0 0,0 0 0,1 0 0,-1 0 0,0 0 1,1 0-1,-1 0 0,1 0 0,-1 0 0,1 0 0,-1 0 0,1 0 0,0 0 1,-1 0-1,1 0 0,0 1 0,0-1 0,0 0 0,0 0 0,0 0 1,0 0-1,0 0 0,1 2 0,0-1-10,0 1-1,1-1 1,-1 0 0,0 1 0,1-1-1,0 0 1,-1 0 0,1 0 0,0-1-1,0 1 1,4 2 0,4 3 51,1 0 0,0-1 0,21 8 0,-20-9-243,0-1 0,0-1-1,1 0 1,-1-1 0,1 0 0,-1-1 0,1-1 0,-1 1-1,1-2 1,0 0 0,-1-1 0,15-3 0,-8 0 15,0-2 1,0 0 0,-1-1 0,0-1-1,0-1 1,29-21 0,-12 6 142,5-2-117,-1-2 1,-1-2-1,47-50 0,14-33 588,100-151-1,-68 87-326,-103 141-399,6-7 238,17-21 248,68-115 0,-25 38-379,-10 17-66,-71 108-79,1 1 0,0 0 0,2 1 0,27-21 0,-37 30 0,46-32-7,-39 29 2,0 0 0,0-1 0,-1 0 0,-1-1 0,19-21 0,-12 10 5,34-32 1,-7 9 3,-24 21-56,2 1 0,0 1 0,27-19 0,-36 31 26,1 1 0,0 1 0,0 0 0,1 1 0,-1 1 0,2 0 0,22-5 0,-8 4-64,-1 2 1,1 1-1,0 1 1,-1 2-1,1 1 0,0 1 1,0 1-1,49 12 1,-71-11 62,1 1-1,-1 0 1,0 0 0,0 1 0,-1 0 0,1 1 0,-1 0-1,0 0 1,-1 1 0,9 9 0,10 14-221,30 44 0,-3-3 87,97 128 225,-114-153 4,50 50 0,0 0 15,103 120 147,-125-153-48,3-2 0,3-3 1,87 55-1,-71-52-111,-55-41-31,0 0 0,2-3-1,0-1 1,1-1-1,52 15 1,189 36 362,-85-25-273,-8-1-54,1-7 0,255 11-1,-114-40 290,3 1 14,-228-4-527,-98-1-721,-36 0-10944,10-2 972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2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68 10218,'6'-67'14221,"-12"75"-13895,-3 18 78,2 1 1,0 0-1,2 0 0,1 1 1,1-1-1,1 29 0,0-18-42,0-15-242,-1 45 191,3-63-297,0 0-1,0 0 1,1 0 0,0 0 0,0 0-1,0 0 1,1 0 0,-1 0 0,1-1-1,3 7 1,-6-27-502,-7-12-561,-22-37-1924,-15-26-363,8 35 4594,37 55-297,28 10 449,-17-5-1440,1 0 1,0-1-1,0 0 0,22 1 1,8-6-2618,-38 1 1894,0 0 0,0 0 0,1 0 0,-1-1 0,-1 0 0,1 0 0,5-3 0,14-14-5365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2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10410,'0'0'10351,"-3"9"-9956,-3 31 169,1 1 0,0 77 0,5-117-682,0 0 0,0 1 0,0-1-1,0 0 1,0 0 0,1 1-1,-1-1 1,0 0 0,1 0 0,-1 0-1,1 1 1,-1-1 0,1 0 0,-1 0-1,1 0 1,0 0 0,0 0 0,0 0-1,-1 0 1,1 0 0,0 0 0,0-1-1,0 1 1,0 0 0,0 0 0,0-1-1,1 1 1,-1-1 0,0 1-1,0-1 1,0 0 0,1 1 0,-1-1-1,0 0 1,0 0 0,1 0 0,-1 1-1,0-2 1,2 1 0,1 0-715,0 0 0,0-1 1,0 0-1,0 0 0,0 0 0,0 0 1,-1 0-1,1-1 0,0 0 0,-1 0 1,6-4-1,14-13-6972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2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0 2723,'0'0'16698,"-5"8"-16031,-126 252 1597,134-276-10158,-5-22 4499,1 11 606,1-74-3172,0 67 8712,0-1 7698,1 38-6208,9 19-2882,-4-11-1017,0 0-1,0-1 1,1 0 0,11 14-1,13 1-3118,-28-23 1743,0-1 0,0 1-1,1-1 1,-1 0 0,0 0-1,1 0 1,-1 0 0,7 1-1,5-2-8419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3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11435,'0'0'8579,"5"10"-7757,-5-9-812,13 29 727,-2 0 0,-1 1-1,12 62 1,-19-69-509,-2 0-1,-1 0 1,-1 1 0,-7 39-1,6-53-354,-1 0 0,-1 0 0,1 0 0,-2-1 0,-5 11 0,6-14-437,0-1 1,0 1 0,-1-1 0,0-1 0,0 1 0,0-1 0,-1 0 0,-8 7 0,-7-1-6623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3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 9417,'0'0'5322,"-1"12"-3720,0 5-998,0-1 0,-2 0 0,0 0 0,0 0 0,-2 0 0,-9 23 0,-3-3 515,-3 7-114,-48 77-1,64-120-3335,2-10 290,2-16-2157,0 22 2961,0-27-5542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3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10378,'0'0'9705,"52"63"-8039,-33-39-577,1 0-641,12-2-320,-8-1-64,6-7-1345,-4-5-3011,1-5-5894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59:5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19452,'2'6'1729,"6"-2"-1057,5-2-248,14-1 696,5 0-256,8 1-208,0-1-240,3 1-616,-1-1-432,-9-1-1304,-8 0 1640,-7 0-304,-8 3-249</inkml:trace>
  <inkml:trace contextRef="#ctx0" brushRef="#br0" timeOffset="1">0 222 17596,'23'12'1744,"17"-11"-1056,5-7-280,11-5 673,2 0-569,3-5 208,0 0-240,-8 0-336,-10-1-56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14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12 4548,'-9'-11'14260,"9"22"-8260,1 8-6433,48 838 5387,-19-385-2061,-30-471-3106,0-68-8649,0 29 353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15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64 115 2691,'0'0'5407,"9"-10"-2679,12-19-1208,8-8 1679,1-1 3880,-29 38-6990,-1 0 0,0 0 0,0 0 0,0 0 1,0 1-1,0-1 0,0 0 0,0 0 0,0 0 0,0 0 0,0 0 0,1 0 0,-1 0 1,0 1-1,0-1 0,0 0 0,0 0 0,0 0 0,1 0 0,-1 0 0,0 0 0,0 0 1,0 0-1,0 0 0,0 0 0,1 0 0,-1 0 0,0 0 0,0 0 0,0 0 0,0 0 1,0 0-1,1 0 0,-1 0 0,0 0 0,0 0 0,0 0 0,0 0 0,0 0 0,1 0 1,-1 0-1,0-1 0,0 1 0,0 0 0,0 0 0,0 0 0,0 0 0,0 0 0,1 0 0,-1 0 1,0-1-1,0 1 0,0 0 0,0 0 0,-5 24 1018,-16 31-917,-103 154 419,115-182-1454,9-27 766,0 0 0,0 1 0,0-1 0,0 0-1,1 0 1,-1 1 0,0-1 0,0 0 0,0 0 0,1 1-1,-1-1 1,0 0 0,1 0 0,-1 1 0,0-1 0,0 0-1,1 0 1,-1 0 0,0 0 0,1 0 0,-1 0-1,0 1 1,1-1 0,-1 0 0,0 0 0,1 0 0,-1 0-1,0 0 1,1 0 0,-1 0 0,0 0 0,1-1 0,-1 1-1,0 0 1,1 0 0,-1 0 0,0 0 0,1-1 0,4-1-535,1 0 1,-1-1-1,0 1 1,0-1-1,0-1 1,5-4-1,44-43-7997,-26 21 1463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15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10218,'0'0'10292,"-3"10"-9352,-10 25 102,-20 37 0,14-33-101,-16 50 0,34-88-979,1 0 1,-1 0-1,1-1 0,-1 1 0,1 0 0,0 0 1,0 0-1,-1 0 0,1 0 0,0 0 1,0 0-1,0 0 0,0 0 0,0 0 1,0 0-1,1 0 0,-1 0 0,0 0 1,0 0-1,1 0 0,-1 0 0,0 0 0,2 2 1,-1-3-13,0 0 1,0 0-1,-1 1 1,1-1 0,0 0-1,0 0 1,0 0-1,0 0 1,0 0-1,0-1 1,0 1 0,0 0-1,0 0 1,0 0-1,0-1 1,-1 1 0,1-1-1,0 1 1,0-1-1,0 0 1,49-35-1964,-46 33 1774,78-66-2868,90-70 2451,-151 128 1097,-25 24 691,-28 30 436,30-41-1651,-30 36 1180,17-21-381,0 0 0,2 1 0,0 0 0,-19 36 0,32-54-731,-1 1 0,1-1-1,0 0 1,0 0 0,-1 1 0,1-1 0,0 0 0,0 1 0,0-1-1,0 0 1,0 1 0,0-1 0,-1 0 0,1 1 0,0-1 0,0 1-1,0-1 1,0 0 0,0 1 0,0-1 0,0 0 0,1 1 0,-1-1 0,0 0-1,0 1 1,0-1 0,0 0 0,0 1 0,0-1 0,1 0 0,-1 1-1,0-1 1,0 0 0,1 1 0,-1-1 0,14-2-859,16-15-1204,46-43-5695,19-9 9855,-108 89 3460,5-7-4708,-1 0 0,2 0 0,-11 23 0,18-35-908,0 0-1,0 0 1,-1-1-1,1 1 1,0 0-1,0 0 1,0-1-1,0 1 1,0 0-1,0 0 1,0-1-1,0 1 1,0 0-1,0 0 1,1-1-1,-1 1 1,0 0-1,0-1 1,1 1-1,-1 0 1,1 0-1,-1-1 1,0 1-1,1-1 1,-1 1-1,1 0 1,-1-1-1,1 1 1,0-1-1,-1 1 1,1-1-1,-1 0 1,1 1-1,0-1 1,0 1-1,30-2-3521,-24-1 3075,-1 0-1,1-1 0,-1 1 1,0-1-1,0 0 1,8-6-1,59-50-706,-38 28 1169,-17 16 8,6-4 2,43-28 0,-67 46 81,1 1-1,-1 0 1,0-1 0,0 1-1,0 0 1,1 0 0,-1 0 0,0-1-1,0 1 1,1 0 0,-1 0 0,0 0-1,1 0 1,-1-1 0,0 1 0,0 0-1,1 0 1,-1 0 0,0 0 0,1 0-1,-1 0 1,0 0 0,1 0 0,-1 0-1,0 0 1,1 0 0,-1 0-1,0 0 1,1 0 0,-1 0 0,0 0-1,0 0 1,1 0 0,-1 1 0,0-1-1,1 0 1,-1 0 0,0 0 0,0 0-1,1 1 1,-1-1 0,0 0 0,0 0-1,1 1 1,-1-1 0,0 0-1,0 1 1,-4 18 1196,-18 24 409,-14 11 28,19-29-617,0 0 1,2 1 0,1 1-1,-14 36 1,28-63-1050,0 1 0,0-1 0,1 0 0,-1 1 0,0-1 0,0 0 0,0 0-1,1 1 1,-1-1 0,0 0 0,0 1 0,1-1 0,-1 0 0,0 0 0,0 0 0,1 1 0,-1-1 0,0 0 0,1 0 0,-1 0 0,0 0 0,1 0 0,-1 0 0,0 0 0,1 0 0,-1 1 0,1-1 0,-1 0 0,0 0 0,1-1 0,-1 1 0,0 0-1,1 0 1,-1 0 0,0 0 0,1 0 0,-1 0 0,0 0 0,1-1 0,-1 1 0,0 0 0,1 0 0,-1 0 0,1-1 0,20-6-134,3-9-229,0-2 0,-1 0 0,0-2-1,27-30 1,42-37-3014,-70 73 462,-22 14 2913,-1 0 0,1 0 0,0 0 0,0 0 0,0 0 0,0 0 0,0 0 0,0 0 0,0 0 0,-1 0 0,1 0 0,0 0 0,0 0 0,0 0 0,0 0 0,0 0 0,0 1 0,0-1 0,0 0 0,-1 0 0,1 0 0,0 0 0,0 0 0,0 0 0,0 0-1,0 0 1,0 1 0,0-1 0,0 0 0,0 0 0,0 0 0,0 0 0,0 0 0,0 0 0,0 1 0,0-1 0,0 0 0,0 0 0,0 0 0,0 0 0,0 0 0,0 0 0,0 1 0,0-1 0,0 0 0,0 0 0,0 0 0,0 0 0,0 0 0,0 0 0,1 0 0,-1 0 0,0 1 0,0-1 0,0 0 0,0 0 0,0 0 0,0 0 0,0 0 0,0 0 0,0 0 0,1 0 0,-1 0 0,0 0 0,0 0 0,0 0 0,0 0 0,-32 40 3804,15-19-1139,-18 47-1970,20-38-2959,4-9-2981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6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1894 7847,'0'-5'8080,"10"-8"-6312,15-10-1825,7 1 145,1 0 0,1 3 0,1 1 0,1 1-1,46-14 1,44-21-60,518-262 36,-583 283-52,493-230 8,-207 121 46,202-88 157,798-307-181,-1214 494 66,1 6 0,1 6-1,2 6 1,0 6 0,158 0-1,-261 17-95,1 2-1,-1 2 1,0 1-1,0 1 0,58 20 1,-68-17 10,0 1 0,-1 1 0,0 1 0,-1 1 0,0 1 0,-1 1 0,-1 0 0,26 26 0,-44-38-3,26 24 6,-2 1 1,26 38-1,-45-56 84,-1-1 1,0 1-1,-1 0 0,0 1 0,-1-1 0,0 1 0,0 0 0,-1 0 0,-1 1 0,0-1 0,1 22 0,-4-7 231,-2-1 0,-1 1-1,-11 40 1,8-41-76,2-1-1,0 1 1,-2 41-1,8-65-374,-1 0 1,0 0-1,0 0 0,0-1 0,1 1 0,-1 0 1,0 0-1,1-1 0,-1 1 0,0 0 1,1-1-1,-1 1 0,1 0 0,-1-1 0,1 1 1,-1-1-1,1 1 0,0-1 0,-1 1 1,1-1-1,0 1 0,-1-1 0,1 0 1,0 1-1,0-1 0,-1 0 0,1 0 0,0 1 1,0-1-1,-1 0 0,1 0 0,0 0 1,0 0-1,0 0 0,-1 0 0,1 0 1,0 0-1,0 0 0,0-1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6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10 12075,'-1'-1'89,"0"1"-1,1-1 1,-1 0-1,0 0 0,1 1 1,-1-1-1,0 1 0,0-1 1,0 0-1,1 1 0,-1 0 1,0-1-1,0 1 0,0-1 1,0 1-1,0 0 1,0 0-1,0 0 0,0-1 1,0 1-1,0 0 0,0 0 1,0 0-1,0 1 0,0-1 1,0 0-1,0 0 0,0 0 1,0 1-1,0-1 1,0 1-1,0-1 0,1 0 1,-1 1-1,0-1 0,0 1 1,0 0-1,1-1 0,-1 1 1,0 0-1,0 0 1,1-1-1,-1 1 0,1 0 1,-1 0-1,1 0 0,-1 0 1,1-1-1,-1 1 0,1 0 1,0 0-1,0 0 0,-1 0 1,1 0-1,0 0 1,0 0-1,0 0 0,0 2 1,-2 9 431,0 0-1,1 1 1,1 17 0,0-25-334,-1 32 852,-1-22-657,2 1-1,0-1 1,1 0 0,0 0 0,4 18 0,-4-30-300,0 0 1,0 0 0,0 0-1,0 0 1,1 0 0,-1-1-1,1 1 1,-1-1 0,1 1 0,0-1-1,0 1 1,0-1 0,1 0-1,-1 0 1,0 0 0,1 0-1,-1 0 1,1-1 0,0 1-1,-1-1 1,1 0 0,0 0 0,0 0-1,0 0 1,0 0 0,0 0-1,0-1 1,0 1 0,0-1-1,0 0 1,3 0 0,7-1 102,-1-1 1,0 0-1,1-1 0,-1 0 1,-1-1-1,1 0 1,0-1-1,-1 0 1,18-11-1,6-6-185,49-41 0,-30 10-3662,-34 27-1814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8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61 9161,'0'0'12283,"-11"-2"-10553,8 1-1695,-1 0 1,1 0-1,-1 0 0,1 1 1,-1-1-1,1 1 0,-1 0 1,0 0-1,1 1 0,-1-1 1,1 1-1,-1-1 0,1 1 1,-1 0-1,1 0 0,-1 1 1,1-1-1,0 1 0,0 0 1,0-1-1,0 1 1,0 1-1,0-1 0,0 0 1,1 1-1,-1-1 0,1 1 1,-3 4-1,-9 10 9,2 0-1,-17 28 1,26-40-26,0 0-1,1 1 0,-1-1 1,1 1-1,1 0 0,-1 0 0,1 0 1,0 0-1,0 0 0,0 0 1,1 0-1,0 0 0,1 11 1,0-17-9,-1 1 0,1 0 1,-1 0-1,1-1 1,-1 1-1,1-1 1,-1 1-1,1 0 0,0-1 1,-1 1-1,1-1 1,0 0-1,-1 1 1,1-1-1,0 1 1,0-1-1,0 0 0,-1 0 1,1 0-1,0 1 1,0-1-1,0 0 1,0 0-1,-1 0 0,1 0 1,0 0-1,0 0 1,0 0-1,-1-1 1,1 1-1,0 0 0,0 0 1,0-1-1,-1 1 1,1 0-1,0-1 1,0 1-1,-1-1 0,2 0 1,32-19 953,-16 6-765,-1-2 0,-1 0 0,-1 0 0,0-2 0,-1 0 0,-1 0 0,-1-2 0,0 1 0,13-33 0,-33 75-289,3-11 81,0 0-1,1 0 0,1 0 1,0 1-1,1-1 0,0 1 1,0 24-1,2-37 12,0 1 1,1 0 0,-1-1-1,1 1 1,-1 0-1,1-1 1,-1 1-1,1-1 1,-1 1-1,1-1 1,0 1-1,-1-1 1,1 1 0,0-1-1,-1 0 1,1 1-1,0-1 1,0 0-1,-1 0 1,1 0-1,0 1 1,0-1 0,-1 0-1,1 0 1,0 0-1,0 0 1,0 0-1,-1 0 1,1 0-1,0-1 1,0 1-1,-1 0 1,1 0 0,0-1-1,0 1 1,-1 0-1,1-1 1,0 1-1,0-1 1,31-14 262,-13-1-91,1-2 0,26-31 0,-5 5-15,-41 43-161,0 1-1,1 0 0,-1-1 0,0 1 0,0 0 0,0-1 0,1 1 0,-1 0 0,0-1 0,0 1 0,1 0 0,-1 0 0,0-1 0,1 1 0,-1 0 0,0 0 0,1-1 0,-1 1 0,0 0 0,1 0 0,-1 0 0,1 0 0,-1 0 1,0 0-1,1 0 0,-1 0 0,0-1 0,1 1 0,-1 0 0,1 1 0,-1-1 0,0 0 0,1 0 0,-1 0 0,1 0 0,-1 0 0,0 0 0,1 0 0,-1 1 0,1-1 0,1 19-98,-11 25 62,6-35 47,1-2 16,-1 1 0,1-1 0,1 1 0,-1-1 0,1 1 0,0 0 0,1-1 0,1 14 0,-1-20-18,1 0 1,-1 0-1,1 0 1,-1 0-1,1-1 1,-1 1-1,1 0 1,0-1-1,-1 1 1,1 0-1,0-1 1,0 1 0,-1-1-1,1 1 1,0-1-1,0 0 1,0 1-1,0-1 1,-1 0-1,1 1 1,0-1-1,0 0 1,0 0-1,0 0 1,0 0-1,0 0 1,0 0-1,0 0 1,0 0-1,0 0 1,0 0-1,0-1 1,-1 1-1,1 0 1,1-1-1,33-13 576,-21 3-466,0-1 1,-1 0-1,-1 0 0,0-1 0,-1-1 0,-1 0 1,0-1-1,0 0 0,-2 0 0,0-1 1,11-30-1,-29 75-814,4-13 239,0 0 0,1 1 0,1 0 0,1 0 0,-3 29 0,6-45 198,0 1 1,0-1 0,0 0 0,1 1-1,-1-1 1,0 0 0,1 0 0,-1 0 0,1 1-1,-1-1 1,1 0 0,-1 0 0,1 0-1,0 0 1,0 0 0,0 0 0,-1 0 0,1 0-1,0 0 1,0 0 0,0-1 0,0 1 0,0 0-1,1-1 1,-1 1 0,0 0 0,0-1-1,0 1 1,1-1 0,-1 0 0,0 0 0,0 1-1,1-1 1,-1 0 0,0 0 0,1 0 0,-1 0-1,0 0 1,0 0 0,1-1 0,-1 1-1,0 0 1,2-2 0,14-2-4816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8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 11691,'0'0'11664,"-6"10"-11140,-3 13-175,0-1 0,2 1 0,1 1 1,1-1-1,0 1 0,-1 48 1,4-34 11,-1-14-279,2-1 0,1 1-1,0 0 1,2-1 0,1 1 0,9 40 0,-10-81 501,-8-19-467,-23-35-73,-24-68 250,53 138-276,0 0-1,0 0 0,1 0 0,-1 1 0,0-1 0,0 0 0,1 0 0,-1 1 0,0-1 0,1 0 1,-1 1-1,1-1 0,-1 1 0,1-1 0,-1 0 0,1 1 0,0-1 0,-1 1 0,1-1 0,-1 1 0,1 0 1,0-1-1,0 1 0,-1 0 0,1-1 0,0 1 0,0 0 0,-1 0 0,1 0 0,0-1 0,0 1 1,-1 0-1,1 0 0,0 0 0,0 0 0,0 1 0,-1-1 0,1 0 0,0 0 0,0 1 0,44 1-1029,-43-2 849,40 6-3096,13 1-6042,-20-6 174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9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1 15951,'0'0'6646,"-11"0"-4750,5 0-1802,1 1 0,-1-1 1,0 1-1,0 0 1,1 1-1,-1-1 1,0 1-1,1 0 1,0 1-1,-1-1 1,1 1-1,0 0 1,0 1-1,1-1 1,-1 1-1,1 0 1,-1 0-1,1 0 1,-5 7-1,-3 4-39,7-10-51,1-1 0,0 0 0,1 1 0,-1 0 0,1 0 0,0 0 1,0 0-1,0 0 0,1 1 0,0-1 0,0 1 0,0 0 0,-1 9 0,3-14-3,1 0 0,-1 0-1,1-1 1,-1 1-1,1 0 1,-1-1 0,1 1-1,-1 0 1,1-1-1,0 1 1,-1-1 0,1 1-1,0-1 1,-1 1-1,1-1 1,0 0 0,0 1-1,0-1 1,-1 0-1,1 0 1,0 1 0,0-1-1,0 0 1,-1 0 0,1 0-1,0 0 1,0 0-1,0 0 1,0 0 0,1-1-1,30-4-83,-28 2 93,1-1 0,0 1 0,-1 0 0,0-1 0,0 0 0,0 0 0,0 0 0,-1-1 0,4-4 0,-5 6-3,-1 0-1,1 0 1,0 0-1,-1 0 0,0 0 1,0 0-1,0 0 0,0 0 1,0 0-1,0 0 0,-1-1 1,0 1-1,1 0 0,-1-1 1,-1 1-1,0-6 1,0 7 24,1 0 1,-1 0-1,0 0 1,1 1-1,-1-1 1,1 0-1,0 0 1,-1 0 0,1 0-1,0 0 1,0 0-1,0 0 1,1 0-1,-1 0 1,0 0 0,1 1-1,-1-1 1,1 0-1,0 0 1,-1 0-1,1 1 1,1-3 0,1 3-27,-3 35-85,-17 92 449,14-82-204,-3-1 1,-1 1-1,-26 79 0,11-80 142,21-41-282,0 0-1,0-1 1,-1 1-1,1-1 0,-1 1 1,1-1-1,-1 0 1,1 1-1,-1-1 0,0 0 1,0 0-1,1 0 1,-1 0-1,0 0 0,0-1 1,0 1-1,0-1 1,0 1-1,-4 0 1,5-2-19,-1 0 1,1 0 0,0 1 0,0-1 0,-1 0-1,1 0 1,0 0 0,0 0 0,0 0 0,0 0-1,1 0 1,-1-1 0,0 1 0,0 0 0,1 0-1,-1-1 1,1 1 0,-1-1 0,1 1 0,-1 0-1,1-1 1,0 1 0,0-1 0,-1 1 0,1-1-1,0 1 1,1 0 0,-1-2 0,0-44-333,3 35 235,1 1 0,0-1 0,0 1 0,1 0 0,0 1-1,1-1 1,0 1 0,0 0 0,2 1 0,14-17 0,-6 9-4,2 0 1,0 1 0,0 1 0,29-17 0,-40 27 61,-4 3 8,0 0 1,0-1 0,0 1 0,0 0-1,0 1 1,1-1 0,-1 1 0,1-1-1,-1 1 1,1 0 0,-1 0 0,1 0-1,0 1 1,-1 0 0,1-1 0,0 1-1,5 1 1,-8 0-1,-1 0 0,1 0 0,0 0 0,-1 0 0,1 1 0,-1-1 0,1 0 0,-1 0 0,0 1 0,1-1 0,-1 0 0,0 0 0,0 1 0,0-1 0,0 0 0,0 1 0,0-1-1,0 0 1,0 0 0,-1 3 0,-7 28 55,-8-1 334,13-26-146,0 0 0,0 0 0,0 1 0,1-1 1,-1 1-1,1-1 0,1 1 0,-3 10 0,4-15-68,5-11 512,22-55 548,-15 37-1197,0-1-1,-2-1 0,8-39 1,-18 74-159,-1 0 1,1-1-1,0 1 1,1 0 0,-1 0-1,1 0 1,1 4 0,-1-6 142,-1-1 1,1 0 0,0 0-1,-1 0 1,1 0 0,0-1-1,0 1 1,1 0 0,-1 0-1,0-1 1,1 1 0,-1 0 0,1-1-1,-1 1 1,1-1 0,-1 0-1,1 0 1,0 0 0,0 1-1,0-1 1,0-1 0,0 1-1,0 0 1,0 0 0,0-1-1,0 0 1,3 1 0,1-1-3,1 0 0,-1 0 1,1 0-1,-1-1 0,0 0 0,1-1 1,-1 1-1,0-1 0,0 0 1,0-1-1,0 1 0,0-1 0,0-1 1,-1 1-1,1-1 0,-1 0 0,7-7 1,25-15-893,-42 52-59,2-19 976,-1-1 63,1 1 0,0-1 0,1 1 1,0-1-1,0 1 0,0 0 0,1 0 0,-1 8 1,2-14-76,1 0 1,-1-1-1,1 1 0,-1-1 1,1 1-1,-1-1 1,1 1-1,-1-1 1,1 1-1,-1-1 1,1 1-1,0-1 1,-1 0-1,1 1 0,0-1 1,-1 0-1,1 0 1,0 1-1,-1-1 1,1 0-1,0 0 1,0 0-1,-1 0 1,1 0-1,0 0 0,0 0 1,-1 0-1,1 0 1,0 0-1,0-1 1,26-3 129,-17 1-111,0-1 0,-1 0 0,0-1 0,0 0 0,17-13 0,-17 11-116,0 1 0,1 0 0,0 0 0,14-5 0,-23 11-20,0 0 0,-1 0 0,1 0 0,0 0 0,-1 0 0,1 0 0,-1 0 0,1 0 0,0 1 0,-1-1 0,1 0 0,-1 0 0,1 1 0,-1-1 0,1 0 0,-1 1 0,1-1 0,-1 1 0,1-1 0,-1 1 0,1-1 0,-1 1 0,0-1 0,1 1 0,-1-1 0,1 2 0,-1-1-148,1 0-1,0 0 1,0 0-1,0 0 1,-1 0-1,1 0 1,0-1-1,0 1 1,0 0-1,0 0 1,0-1-1,0 1 1,1-1-1,-1 1 1,0-1-1,0 1 1,0-1-1,0 1 1,3-1-1,25 0-7499,-12-2 1538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30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138 147 13293,'-7'1'847,"-1"0"0,1 0 0,-1 0 0,1 1 0,0 0 0,-1 1 0,1-1 0,0 1 0,0 1 0,-9 5 0,13-7-701,-1 0-1,1 1 1,0-1 0,-1 1 0,1 0 0,0 0 0,1 0-1,-1 0 1,0 0 0,1 0 0,0 1 0,0 0 0,0-1-1,0 1 1,0 0 0,1 0 0,0 0 0,0 0 0,0 0-1,-1 7 1,2-10-144,0 0 0,0-1 0,0 1 0,0 0 0,0-1 0,0 1 0,1 0 0,-1-1 0,0 1 0,0-1 0,0 1 0,1 0 0,-1-1 0,0 1 0,1-1 0,-1 1 0,0-1 0,1 1 0,-1-1 0,1 1 0,-1-1 0,1 1 0,-1-1 0,1 1 0,-1-1 0,1 0 0,0 1 0,-1-1 0,1 0 0,-1 0 0,2 1 0,24-3 69,-18 0-75,-1-1-1,1 0 0,-1 0 1,13-8-1,1-5-74,-1-1-1,-1-1 1,0 0-1,-1-2 1,-1 0-1,-1-1 1,-1 0-1,-1-1 1,21-47-1,-35 69 91,0 0 1,0 0-1,0 0 1,0 0-1,0 0 0,0 0 1,0 0-1,0 0 1,0 0-1,0 0 1,-1 0-1,1 0 0,0 0 1,0 0-1,0 0 1,0 0-1,0 0 0,0 0 1,0 0-1,0 0 1,0 0-1,-1 0 1,1 0-1,0 0 0,0 0 1,0 0-1,0 0 1,0 0-1,0-1 1,0 1-1,0 0 0,0 0 1,0 0-1,0 0 1,0 0-1,0 0 0,0 0 1,0 0-1,0 0 1,0 0-1,-1 0 1,1-1-1,0 1 0,0 0 1,0 0-1,0 0 1,0 0-1,0 0 0,0 0 1,-13 12 143,-17 20-22,22-20 110,0 0 0,0 1 0,1 0 0,1 0-1,-9 24 1,13-30-255,0 1 0,0-1-1,0 1 1,1-1 0,0 1 0,1-1-1,0 1 1,0 0 0,0-1 0,1 1-1,0-1 1,5 15 0,-5-19-560,1 0-1,-1 0 1,1 0 0,0 0 0,1 0 0,-1-1 0,0 1 0,1-1 0,-1 1 0,1-1 0,3 2 0,9 5-8466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31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142 209 13645,'0'0'3187,"2"-8"-187,1-2-2097,4-31 1894,-7 40-2753,0 1 0,0 0 0,0 0 1,0-1-1,0 1 0,0 0 0,0-1 1,-1 1-1,1 0 0,0-1 0,0 1 1,0 0-1,0 0 0,0-1 0,0 1 1,0 0-1,-1 0 0,1-1 0,0 1 1,0 0-1,0 0 0,-1-1 0,1 1 1,0 0-1,0 0 0,-1 0 1,1 0-1,0-1 0,0 1 0,-1 0 1,1 0-1,0 0 0,-1 0 0,1 0 1,0 0-1,-1 0 0,1 0 0,-1 0 1,-15 4 434,-13 14-522,15-6 33,1 2-1,0 0 1,-13 18 0,22-26 16,0 0 0,0 0 0,1 0 0,-1 0 0,1 1 0,1-1 1,-1 1-1,1 0 0,0 0 0,1-1 0,-1 12 0,2-18-3,0 1-1,1 0 1,-1-1 0,1 1 0,-1-1 0,1 1 0,-1-1 0,1 0-1,-1 1 1,1-1 0,-1 1 0,1-1 0,0 0 0,-1 0 0,1 1-1,0-1 1,-1 0 0,1 0 0,0 0 0,-1 0 0,1 0 0,0 0-1,0 0 1,-1 0 0,1 0 0,0 0 0,-1 0 0,2 0 0,24-3 159,-14-2-103,0 1 0,-1-1 0,1-1 0,-1 0 0,0-1 0,-1 0 0,0 0 0,0-1 0,12-12 0,-1-2 241,0-1 0,30-44 0,-48 63-276,8-11-64,-1-1 1,0 0 0,-1 0 0,0-1-1,-2 0 1,8-23 0,-18 47-8,0 0 0,0 0 1,-1 0-1,0-1 0,0 1 1,-6 6-1,-13 22-59,20-30 107,-2 4 9,0 0-1,1 0 1,0 1 0,0-1-1,1 1 1,0 0 0,0 0-1,2 0 1,-1 0-1,0 16 1,3-24-6,0 0-1,0-1 1,0 1-1,1 0 0,-1-1 1,0 1-1,1-1 1,-1 1-1,1-1 1,-1 0-1,1 1 1,0-1-1,-1 0 1,1 0-1,0 0 1,0-1-1,0 1 1,0 0-1,0-1 1,0 1-1,0-1 1,0 1-1,0-1 1,0 0-1,0 0 1,0 0-1,3-1 1,59-1 117,-59 0-114,1 1 1,-1-1-1,0 0 1,0 0-1,0 0 0,-1-1 1,1 0-1,0 1 1,-1-2-1,0 1 1,0-1-1,0 1 0,0-1 1,0 0-1,-1 0 1,0-1-1,5-6 0,-12 8-70,-8 7-27,-10 8 14,15-6 67,3-4 1,1 1 0,-1-1 0,1 1 0,0 0 0,0 0 0,0 0 0,0 0 0,1 1 0,-1-1 0,1 1 0,0 0 1,0-1-1,0 1 0,-1 6 0,50-8-441,-26-3 319,0-1 1,30-7-1,-30 5 44,1 0 1,30 0-1,-50 3 138,1 1-1,-1-1 1,1 0-1,-1 0 0,0 0 1,1 0-1,-1 0 1,0 0-1,0-1 0,0 1 1,0-1-1,0 1 1,0-1-1,0 0 1,0 0-1,-1 0 0,1 0 1,-1 0-1,1 0 1,-1 0-1,0 0 0,0-1 1,0 1-1,0 0 1,-1-1-1,2-4 0,3-10 510,-1 0 0,3-29-1,-6 37-512,-1-1 144,4-4-1886,-4 13 1414,1 1 1,-1-1 0,1 1 0,0 0 0,-1 0-1,1-1 1,0 1 0,0 0 0,-1 0 0,1 0-1,0 0 1,-1 0 0,1 0 0,0 0-1,0 0 1,-1 0 0,1 0 0,0 0 0,-1 0-1,1 1 1,0-1 0,-1 0 0,1 0 0,1 1-1,12 5-5277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0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0 12851,'-5'0'268,"0"0"0,0 1 1,0-1-1,0 1 0,0 0 1,1 0-1,-1 1 0,0-1 0,1 1 1,-1 0-1,1 0 0,0 1 1,0-1-1,0 1 0,0 0 0,0 0 1,0 0-1,1 1 0,-5 5 1,-4 4 90,0 2 1,1 0-1,-16 28 1,19-29-178,1 0 0,1 0 0,-6 20 0,10-28-108,0 0 0,1-1 1,0 1-1,0 0 0,1 0 1,0-1-1,0 1 1,0 0-1,1 0 0,0 0 1,2 10-1,-2-14-28,0 0 0,-1 0 0,1 0 0,0 0-1,0 0 1,0 0 0,0-1 0,0 1 0,0 0 0,1-1-1,-1 1 1,1-1 0,-1 0 0,1 1 0,-1-1 0,1 0 0,0 0-1,-1 0 1,1 0 0,0 0 0,4 1 0,-3-1 27,0-1 0,0 0 1,0 0-1,1 0 0,-1 0 0,0 0 1,0-1-1,0 0 0,0 1 0,1-1 1,-1 0-1,4-3 0,3-1 159,0 0 1,0-1-1,-1 0 0,0-1 0,0 0 0,-1-1 0,8-9 0,-7 7 101,-1 0 0,0-1-1,-1-1 1,10-21 0,-14 26-202,0 1 1,-1-1-1,0 0 0,0 0 1,0 0-1,-1 0 1,0 0-1,-1 0 0,0 0 1,-1-12-1,1 17-143,-1 0 0,1 0-1,-1 0 1,0 0 0,1 0 0,-1 0 0,0 0-1,0 1 1,0-1 0,-1 0 0,1 1-1,0-1 1,-1 1 0,1-1 0,-1 1 0,1 0-1,-1-1 1,0 1 0,1 0 0,-1 0 0,0 0-1,0 0 1,0 1 0,0-1 0,-3 0-1,2 0-58,0 0 1,0 1-1,0 0 0,0-1 0,0 1 0,0 1 0,0-1 0,0 0 0,0 1 0,0-1 0,0 1 0,0 0 0,0 0 0,1 0 0,-1 0 0,-4 3 0,-5 7-337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31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69 13837,'6'-6'1432,"0"0"0,-1 0 0,0 0 0,0-1 0,0 0 0,-1 0 0,4-9 0,-8 16-1369,-1-1 0,1 1 0,0-1 0,-1 1 0,1-1-1,0 1 1,-1-1 0,1 1 0,-1 0 0,1-1 0,-1 1 0,1 0 0,-1-1-1,1 1 1,-1 0 0,1 0 0,-1-1 0,0 1 0,1 0 0,-1 0 0,1 0-1,-1 0 1,0 0 0,1 0 0,-1 0 0,1 0 0,-1 0 0,0 0-1,1 0 1,-1 0 0,1 0 0,-1 1 0,0-1 0,-24 3-204,9 2 130,0 0 0,0 1 1,1 1-1,0 0 0,1 1 1,-1 1-1,2 0 0,-1 1 1,1 1-1,-22 22 0,35-32 6,-1-1-1,0 1 0,0 0 1,1 0-1,-1 0 0,1 0 0,-1 0 1,1 0-1,-1 0 0,1 0 1,-1 0-1,1 0 0,0 0 0,0 0 1,-1 0-1,1 0 0,0 0 1,0 0-1,0 0 0,0 0 0,0 0 1,1 1-1,-1-1 0,0 0 1,0 0-1,1 0 0,-1 0 1,1 0-1,-1 0 0,1 0 0,-1 0 1,1-1-1,-1 1 0,1 0 1,0 0-1,-1 0 0,1 0 0,0-1 1,0 1-1,0 0 0,0-1 1,0 1-1,0-1 0,1 1 1,5 3-59,1-1 1,1 0-1,-1 0 1,15 2-1,-5 0 19,-9-2 43,14 4-28,0 1-1,0 1 0,29 16 1,-47-22 22,0 0 1,0 1-1,0 0 1,-1 0-1,1 0 1,-1 0-1,0 1 1,5 6-1,-8-9 7,1 1 1,-1 0-1,0 0 0,1-1 0,-1 1 0,-1 0 0,1 0 0,0 0 0,-1 0 0,1 0 0,-1 0 0,0 0 1,0 0-1,0 0 0,0 0 0,-1 0 0,0 4 0,-1-3 27,0 1 1,0-2 0,-1 1-1,1 0 1,-1 0-1,0-1 1,0 1-1,0-1 1,0 0-1,0 0 1,-1 0 0,1 0-1,-1-1 1,0 0-1,0 1 1,0-1-1,0-1 1,0 1-1,-1 0 1,-5 0-1,-4 2 47,0 0-1,-1-1 0,0-1 0,-28 1 0,42-3-187,1 1 0,-1-1 0,0-1 0,0 1 1,0 0-1,0 0 0,0 0 0,1 0 0,-1-1 0,0 1 0,0 0 0,0-1 0,0 1 0,1 0 0,-1-1 0,0 1 0,1-1 1,-1 1-1,0-1 0,1 0 0,-1 1 0,0-1 0,1 0 0,-1 1 0,1-1 0,-1-1 0,0 0-422,1 1 1,0-1-1,-1 1 0,1-1 0,0 0 1,0 1-1,0-1 0,0 0 0,0 1 1,1-1-1,-1 1 0,0-1 0,1 0 1,-1 1-1,2-2 0,10-18-8020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32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39 9705,'0'0'9081,"-7"8"-7560,7-8-1509,-27 30 732,25-29-688,1 1 1,-1 0-1,1 0 1,-1 0-1,1-1 1,0 2-1,-1-1 0,1 0 1,0 0-1,0 0 1,1 0-1,-1 1 1,0-1-1,1 0 0,0 1 1,-1-1-1,1 0 1,0 1-1,0 3 1,1-5 23,0-1 0,0 1 1,0-1-1,0 1 0,0-1 1,0 1-1,0-1 0,0 0 1,0 1-1,0-1 0,0 0 1,0 0-1,0 0 0,0 0 1,0 0-1,0 0 0,0 0 1,0 0-1,0 0 1,0-1-1,0 1 0,0 0 1,0-1-1,0 1 0,0 0 1,0-1-1,1 0 0,27-14 222,-12-1-344,0 0 0,-1-1-1,16-23 1,-24 29-34,-17 23 136,1 0 1,0 1-1,1 0 1,1 0-1,0 0 1,0 1-1,2 0 1,0 0-1,0 0 1,-2 18-1,2 13 357,3 90-1,3-61-366,-3-69-23,0 0 1,0 0-1,0 0 1,0 0-1,-1 0 1,1 0-1,-1 0 1,-5 7-1,7-11-17,0 0 0,-1 0 1,0 0-1,1 1 0,-1-1 0,0 0 1,0 0-1,1 0 0,-1 0 0,0 0 0,0 0 1,0 0-1,0 0 0,0-1 0,-1 1 0,1 0 1,0-1-1,0 1 0,0 0 0,-1-1 1,1 0-1,0 1 0,-1-1 0,1 0 0,0 0 1,-1 1-1,1-1 0,0 0 0,-1 0 0,1 0 1,0-1-1,-1 1 0,1 0 0,0 0 1,0-1-1,-1 1 0,-1-2 0,1 0-3,0 0 0,1 0 0,-1 0 0,0 0 0,1 0 0,0 0 0,0 0 0,-1-1 0,1 1 0,1 0-1,-1-1 1,0 1 0,1-1 0,-1 1 0,1-1 0,-1 0 0,1 1 0,1-5 0,2-51-139,2 35 58,0 1-1,2 0 1,1 0 0,0 0-1,2 1 1,0 1 0,2-1-1,0 2 1,1-1-1,1 2 1,1 0 0,0 1-1,1 0 1,32-24 0,-41 35 12,1 1 0,0 0 1,0 0-1,0 0 1,0 1-1,1 1 1,0-1-1,0 2 0,0-1 1,0 1-1,0 0 1,0 1-1,1 0 1,17 1-1,-26 0 61,-1 1 0,1-1 1,0 1-1,0 0 0,0-1 0,-1 1 1,1 0-1,0-1 0,-1 1 0,1 0 0,0 0 1,-1 0-1,1 0 0,-1 0 0,0 0 1,1-1-1,-1 1 0,0 0 0,1 0 0,-1 0 1,0 0-1,0 0 0,0 0 0,0 0 1,0 0-1,0 0 0,0 1 0,0-1 0,0 0 1,-1-1-1,0 3 0,-7 34 763,-2-21-217,8-13-489,-1-1-1,1 1 1,0 0 0,0 0-1,1 1 1,-1-1 0,1 0-1,0 0 1,-1 1 0,1-1-1,1 1 1,-1-1 0,0 1-1,1-1 1,0 6 0,0-9-51,1 1 0,0-1 0,-1 0 0,1 0 0,0 1 0,-1-1 0,1 0 0,0 0 0,-1 0 0,1 0 0,0 0 0,-1 0 1,1 0-1,0 0 0,-1 0 0,1 0 0,0 0 0,0 0 0,-1-1 0,1 1 0,0 0 0,-1 0 0,1-1 0,-1 1 0,1 0 0,0-1 0,18-10 99,21-20-53,-29 22-154,0 0 0,0 0 0,1 1 0,-1 1 0,2 0 0,-1 0 0,1 1 0,16-5 0,-29 12 77,1-1-1,0 0 0,-1 1 1,1-1-1,0 1 0,-1-1 1,1 1-1,0-1 0,-1 1 1,1-1-1,-1 1 0,1 0 1,-1-1-1,0 1 0,1 0 1,-1-1-1,1 1 0,-1 0 1,0-1-1,0 1 0,1 0 1,-1 0-1,0 0 0,0-1 1,0 1-1,0 0 0,0 0 1,0 0-1,0-1 0,0 1 1,0 0-1,-1 0 0,1 0 1,0-1-1,0 1 0,-1 0 1,0 1-1,-7 33 181,2-24-95,3-7 38,1 0 0,0-1-1,0 1 1,1 0-1,-1 0 1,1 0-1,0 0 1,0 0-1,-1 7 1,4-11-37,0 0-1,0 1 1,1-2-1,-1 1 1,0 0 0,0 0-1,0-1 1,0 1-1,0-1 1,0 0 0,4-1-1,18-12 86,-1-1-1,0 0 1,27-26-1,-24 19-1025,41-26-1,-67 48 851,0 0-1,0 0 1,0 1-1,-1-1 1,1 0 0,0 1-1,0-1 1,0 0-1,0 1 1,0-1 0,0 0-1,0 1 1,0-1-1,0 0 1,0 1 0,1-1-1,-1 0 1,0 0-1,0 1 1,0-1-1,0 0 1,0 1 0,1-1-1,-1 0 1,0 0-1,0 1 1,0-1 0,1 0-1,-1 0 1,0 0-1,0 1 1,1-1 0,-1 0-1,0 0 1,0 0-1,1 0 1,-1 0-1,0 1 1,1-1 0,-1 0-1,0 0 1,0 0-1,1 0 1,-1 0 0,0 0-1,1 0 1,-1 0-1,0 0 1,1 0-1,-1 0 1,0 0 0,1 0-1,-1 0 1,0-1-1,0 1 1,1 0 0,-1 0-1,0 0 1,1 0-1,-1-1 1,0 1 0,-11 25-579,-16 5-3815,19-18 394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33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10570,'-8'44'11743,"-10"5"-8820,12-36-2895,0 1 0,2-1 0,-1 1 0,2 0 0,0 0 0,-2 19 0,6-33-12,-1 1 0,0-1 0,1 0 1,-1 1-1,0-1 0,1 0 0,-1 0 0,1 1 0,-1-1 0,1 0 1,-1 0-1,0 0 0,1 1 0,-1-1 0,1 0 0,-1 0 0,1 0 1,-1 0-1,1 0 0,-1 0 0,1 0 0,-1 0 0,1 0 0,-1 0 1,0 0-1,1-1 0,-1 1 0,1 0 0,-1 0 0,1 0 0,-1-1 1,1 1-1,17-6 711,-1-4-526,-1 0-1,-1-1 1,0-1-1,27-27 1,25-21-190,-66 60-15,-1-1 1,0 1-1,0 0 0,1 0 0,-1-1 1,0 1-1,1 0 0,-1 0 0,0-1 0,1 1 1,-1 0-1,0 0 0,1 0 0,-1-1 1,0 1-1,1 0 0,-1 0 0,0 0 0,1 0 1,-1 0-1,1 0 0,-1 0 0,0 0 1,1 0-1,-1 0 0,1 0 0,-1 0 0,0 0 1,1 0-1,-1 0 0,0 0 0,1 1 1,-1-1-1,0 0 0,1 0 0,-1 0 0,0 1 1,1-1-1,-1 0 0,0 0 0,1 1 1,-1-1-1,0 0 0,0 1 0,1-1 0,-1 0 1,0 1-1,0-1 0,0 0 0,0 1 1,1 0-1,0 31-102,-14 35 435,12-66-307,1 0-1,0 0 1,-1 0 0,1-1 0,-1 1-1,1 0 1,0 0 0,0 0 0,0 0-1,0 0 1,-1-1 0,1 1 0,0 0-1,0 0 1,1 0 0,-1 0 0,0 0-1,0 0 1,0 0 0,1-1 0,-1 1-1,0 0 1,1 0 0,-1 0 0,0-1-1,1 1 1,-1 0 0,1 0 0,0-1-1,-1 1 1,2 1 0,0-2 5,0 0 1,-1 0-1,1 0 1,0 0-1,0 0 1,0-1-1,-1 1 1,1 0-1,0-1 1,-1 1-1,1-1 1,0 0-1,-1 0 0,3-1 1,59-41 297,-62 42-317,27-23 1,-19 16-159,1 0 0,0 0 0,0 0 0,0 2 0,16-9 0,-26 15 116,0 0-1,1 0 1,-1 0 0,0-1 0,0 1 0,1 0 0,-1 0 0,0 0 0,0 0-1,0 0 1,1 0 0,-1 0 0,0 0 0,0 0 0,1 0 0,-1 0 0,0 0-1,0 0 1,1 0 0,-1 0 0,0 0 0,0 0 0,1 0 0,-1 1 0,0-1-1,0 0 1,0 0 0,1 0 0,-1 0 0,0 0 0,0 0 0,0 1 0,0-1-1,1 0 1,-1 0 0,0 0 0,0 1 0,0-1 0,0 0 0,0 0 0,0 0-1,1 1 1,-1-1 0,0 0 0,0 0 0,0 1 0,0-1 0,0 0-1,0 1 1,-2 18-260,-12 18 469,5-26-281,7-8-43,0 0-1,-1 0 1,1 0-1,0 0 1,1 0-1,-1 0 0,1 0 1,-1 1-1,1-1 1,0 1-1,-1 4 1,9-8-6188,3-4 1153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33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6 104 8936,'0'0'16400,"10"3"-15647,-5-2-710,0 0 1,0 0 0,0 0 0,0-1 0,0 1 0,0-1-1,0-1 1,0 1 0,0-1 0,0 1 0,0-1-1,0-1 1,0 1 0,-1-1 0,1 0 0,0 0-1,-1 0 1,0-1 0,1 1 0,-1-1 0,0 0 0,0-1-1,-1 1 1,1 0 0,-1-1 0,1 0 0,-1 0-1,4-7 1,-6 9-47,1-1 1,0 1-1,-1-1 0,0 0 0,1 0 1,-1 1-1,0-1 0,-1 0 0,1 0 0,0 0 1,-1 0-1,1-6 0,-2 9-14,1-1 0,0 0 0,0 1 0,0-1-1,0 1 1,0-1 0,-1 1 0,1-1 0,0 0 0,-1 1 0,1-1 0,0 1 0,-1-1-1,1 1 1,-1-1 0,1 1 0,-1 0 0,1-1 0,-1 1 0,1-1 0,-1 1 0,1 0-1,-2-1 1,-23 3-571,17 1 615,0 1 1,0 1 0,0 0 0,0 0 0,1 1 0,0-1 0,0 2 0,0-1 0,1 1 0,0 0 0,1 0 0,-1 0 0,1 1-1,1 0 1,-1 0 0,1 0 0,1 1 0,0-1 0,0 1 0,0 0 0,1 0 0,1 0 0,-1 0 0,1 0 0,1 10 0,1-16-39,0-1 0,0 0 0,0 1 0,0-1 0,1 0 0,-1 0 0,1 0 0,-1 0 0,1 0 0,0 0 0,0-1 1,0 1-1,0 0 0,0-1 0,0 0 0,0 1 0,0-1 0,1 0 0,-1 0 0,0 0 0,1 0 0,-1-1 0,1 1 1,-1-1-1,1 1 0,-1-1 0,1 0 0,0 0 0,2 0 0,7 0-1115,0 0 0,-1 0 0,1-1 0,0-1 0,13-3 0,11-8-4939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34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13485,'0'0'3069,"-1"9"118,-7 30-307,-17 52 0,-8 33-1086,31-120-1791,1 0 0,1 0 0,-1 0 0,0 1 0,1-1 1,0 0-1,0 0 0,0 1 0,1-1 0,-1 0 0,1 0 0,0 0 0,2 4 0,-2-6-42,1 0-1,0 0 1,-1-1-1,1 1 1,0-1-1,0 1 1,0-1-1,0 0 1,0 0-1,1 0 1,-1 0-1,0 0 1,0-1 0,1 1-1,-1 0 1,0-1-1,1 0 1,-1 0-1,1 1 1,-1-2-1,0 1 1,4 0-1,78-5-2138,-83 6 2186,0 1-1,-1 0 1,1-1-1,0 1 1,-1 0-1,1-1 1,-1 1-1,1 0 1,-1 0-1,0-1 1,0 1 0,0 0-1,0 0 1,0 0-1,0-1 1,0 1-1,-1 0 1,1 0-1,-1-1 1,1 1-1,-2 2 1,1-3 157,8-9 230,1-4-271,-1-1-1,0 1 1,0-2-1,-2 1 1,1-1 0,5-24-1,-12 39-87,1 1 0,0 0 0,-1 0 0,1 0 0,0 0 0,0 0 0,0-1 0,1 1 1,-1 0-1,0 0 0,1 0 0,-1 0 0,1-1 0,-1 1 0,1 0 0,0 0 0,0-1 0,0 1 0,0-1 0,0 1 0,0-1 0,0 1 0,1-1 0,-1 0 0,0 1 0,1-1 0,-1 0 0,1 0 1,0 0-1,-1 0 0,1 0 0,0-1 0,-1 1 0,1 0 0,0-1 0,0 1 0,0-1 0,2 1 0,1 0 54,0-1-1,0 1 1,0-1 0,0 0-1,0 0 1,0-1-1,1 1 1,-2-1 0,1 0-1,0-1 1,0 1 0,0-1-1,0 0 1,-1 0 0,7-4-1,39-36 88,-47 39-220,0 0-1,-1 0 1,0 0 0,1 0 0,-1 0 0,0-1 0,-1 1 0,1-1 0,-1 1 0,1-1 0,-1 1 0,0-1 0,0 0-1,0-6 1,-18 26-645,13-10 703,0 0 1,1 0-1,0 0 0,0 0 1,0 1-1,1-1 1,0 1-1,0-1 1,1 1-1,0 0 0,0 0 1,0 0-1,1 0 1,0 0-1,1 0 0,-1-1 1,3 9-1,-2-13-9,1 0-1,-1-1 1,1 1-1,-1 0 1,1 0-1,0-1 1,-1 1-1,1-1 1,0 1-1,0-1 1,0 0-1,1 0 1,-1 0-1,0 0 1,0 0-1,0 0 1,1-1-1,-1 1 1,0-1-1,1 0 1,-1 1-1,1-1 1,-1 0-1,0 0 1,4-1-1,2 1 11,0-1 1,0 1-1,0-2 0,0 1 0,0-1 0,12-4 1,-9 1-19,-1-1 0,0 0 0,0-1 1,-1 0-1,1 0 0,13-15 1,-20 19-37,0 0 0,0 0 1,-1 0-1,1-1 1,-1 1-1,1-1 1,-1 1-1,0-1 1,0 0-1,-1 0 1,1 0-1,-1 0 0,0 0 1,0 0-1,0-1 1,-1 1-1,1 0 1,-1 0-1,0-1 1,0 1-1,-2-8 0,2 12 27,0-1 0,0 1-1,-1-1 1,1 0 0,0 1-1,0-1 1,-1 1 0,1-1-1,-1 1 1,1 0 0,0-1-1,-1 1 1,1-1 0,-1 1-1,1 0 1,-1-1-1,1 1 1,-1 0 0,1-1-1,-1 1 1,1 0 0,-1 0-1,0 0 1,1 0 0,-1-1-1,1 1 1,-1 0 0,0 0-1,1 0 1,-1 0 0,1 0-1,-1 0 1,0 1 0,1-1-1,-1 0 1,1 0-1,-1 0 1,1 0 0,-1 1-1,0-1 1,1 0 0,-1 1-1,1-1 1,-1 0 0,1 1-1,-1 0 1,-21 19-91,21-16 141,-1 0 0,1-1 0,-1 1-1,1 0 1,0 0 0,1 0 0,-1 0 0,1 0 0,-1 0-1,1 0 1,1 0 0,-1 0 0,0 0 0,2 6 0,-1-9-117,-1 1 1,1 0-1,0 0 0,0-1 1,-1 1-1,1-1 1,0 1-1,1-1 1,-1 1-1,0-1 0,0 0 1,0 0-1,4 3 1,-4-3-240,1 0 1,0 0 0,0-1 0,0 1-1,0 0 1,0-1 0,0 1-1,0-1 1,0 0 0,0 0 0,0 1-1,1-2 1,-1 1 0,2 0 0,11-6-5978,0-10-4362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35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20724,'0'0'9929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43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24 382 10634,'0'0'9027,"-5"8"-7286,-12 20-157,15-26-691,3-4 8,13-21 546,134-257 2567,-103 185-3410,-32 76-662,-13 19 55,1 0 0,-1 0 0,0 0 0,0 0 1,0 0-1,1 0 0,-1 0 0,0 0 0,0 0 0,0 0 0,1 0 0,-1 0 0,0 0 0,0 0 0,0 0 1,1 0-1,-1 0 0,0 0 0,0 1 0,0-1 0,0 0 0,1 0 0,-1 0 0,0 0 0,0 0 1,0 0-1,0 1 0,0-1 0,0 0 0,1 0 0,-1 0 0,0 0 0,0 1 0,0-1 0,0 0 0,0 0 1,0 0-1,0 1 0,0-1 0,0 0 0,0 0 0,0 0 0,0 1 0,0-1 0,0 0 0,0 1 0,1 41-278,-2-28 245,-6 265-2180,10-274-2537,1-6-1491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43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14286,'0'0'15118,"52"7"-13965,-31-7-545,1-4-383,1-5-129,1 1-96,-2 0-353,-1-1-1184,-6-2-2082,-4-1-3524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44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123 120 5445,'0'0'12700,"6"-9"-9572,4-2-2091,9-9 68,-6-5 2369,-13 25-3415,0 0 0,0 0-1,0-1 1,0 1 0,0 0-1,0 0 1,0-1 0,0 1-1,0 0 1,0 0 0,0 0-1,0-1 1,0 1 0,0 0-1,0 0 1,0-1 0,0 1-1,0 0 1,0 0 0,0 0-1,0-1 1,0 1-1,0 0 1,0 0 0,-1 0-1,1-1 1,0 1 0,0 0-1,0 0 1,0 0 0,0 0-1,-1-1 1,1 1 0,0 0-1,0 0 1,0 0 0,-1 0-1,1 0 1,0 0 0,0 0-1,-1-1 1,-14 1 457,-16 10-693,20-1 166,0 1 1,0 0-1,1 0 0,0 2 1,1-1-1,0 1 0,-9 17 1,14-22-11,0 1 0,0-1 0,0 1 0,1 0 0,0 0 0,1 1 0,0-1 0,0 0 0,1 1 0,0-1 0,0 1 0,1 0 0,1 16 0,0-24 18,-1 0 0,1 0 0,0 0 0,-1 0 0,1 0 0,0 0 0,0-1 0,0 1 0,0 0 0,0 0 0,0-1 0,0 1 0,0 0 0,0-1 0,0 1 0,0-1 0,0 1 0,0-1 0,0 0 0,1 0 0,-1 1 0,0-1 0,0 0 0,0 0 0,0 0 0,1 0 0,-1 0 0,2-1 0,36-5 245,-26 1-49,0-2-1,-1 1 1,-1-2 0,1 1 0,-1-2 0,0 1 0,-1-1-1,0-1 1,0 0 0,-1-1 0,-1 1 0,0-2-1,0 1 1,-1-1 0,0 0 0,8-22 0,-14 31-241,1 0 0,-1-1 0,0 1 1,0-1-1,-1 0 0,1 1 0,-1-1 0,1 1 1,-1-1-1,0 0 0,0 1 0,-1-1 1,1 0-1,-1 1 0,0-1 0,0 1 1,0-1-1,0 1 0,-1-1 0,1 1 0,-1 0 1,0 0-1,0 0 0,0 0 0,-5-5 1,4 5-462,0 1 0,-1 0 1,1 0-1,-1 0 1,1 0-1,-1 0 0,0 1 1,0-1-1,0 1 1,0 0-1,0 0 0,0 1 1,0-1-1,0 1 1,-5 0-1,-2 0-4456,3-2-1329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13164,'0'0'9668,"-1"10"-8760,-6 44 536,2 0 1,3 0 0,6 84-1,5-49-799,31 131 0,-37-204-652,5 12-100,-5-31-1182,0-19-1670,-1 9-1050,1-1-2509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19348,'-6'34'1288,"-1"1"-1288,2-1-248,3-1 448,0-3-96,2-6-104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17564,'-5'6'1991,"0"3"-1729,1 1 1,0-1-1,0 1 1,1 0-1,1-1 0,-3 15 1,-4 62-81,8-78-176,1 0 0,0-1 0,1 1 0,0-1 0,0 1 0,4 14 0,-4-20 5,-1 0 1,1-1 0,0 1 0,-1-1 0,1 1-1,0 0 1,0-1 0,0 0 0,0 1 0,0-1-1,1 0 1,-1 1 0,0-1 0,1 0 0,-1 0-1,1 0 1,-1 0 0,1 0 0,-1-1 0,1 1 0,-1 0-1,1-1 1,0 1 0,-1-1 0,1 0 0,0 1-1,0-1 1,-1 0 0,1 0 0,0 0 0,0 0-1,-1 0 1,1-1 0,0 1 0,3-1 0,5-3 91,0 1 0,-1-1-1,0-1 1,1 0 0,-2 0 0,1-1 0,0 0 0,10-11 0,60-62 908,-69 67-844,-2 3-46,-5 5-75,0 1 0,0-1 0,0 1-1,0 0 1,1 0 0,-1 0 0,1 0 0,0 1 0,0-1 0,4-1 0,-7 4-43,-1 0 1,0 0 0,1 0 0,-1 0-1,0 0 1,1 0 0,-1 0 0,1 1-1,-1-1 1,0 0 0,1 0 0,-1 0-1,0 0 1,1 0 0,-1 1 0,0-1-1,0 0 1,1 0 0,-1 1-1,0-1 1,1 0 0,-1 0 0,0 1-1,0-1 1,0 0 0,1 1 0,-1-1-1,0 0 1,0 1 0,0-1 0,0 0-1,0 1 1,1-1 0,-1 1 0,4 19-4,-2-11 11,-1-5-10,0-1 0,0 0 0,0 0-1,1 0 1,-1 0 0,1 0 0,0 0-1,0 0 1,0 0 0,5 4 0,-6-6 1,1 1 1,0-1-1,0 0 0,1 0 1,-1 0-1,0 0 1,0 0-1,0-1 0,1 1 1,-1-1-1,0 1 1,1-1-1,-1 0 0,0 0 1,1 0-1,3-1 1,6 0 6,0-2 1,0 0-1,0-1 1,19-8-1,-19 7 0,0 1 1,1 0-1,-1 0 1,15-1-1,-25 4-8,0 1-1,0 0 1,0 0-1,-1 0 0,1 0 1,0 0-1,0 0 1,-1 0-1,1 1 1,0-1-1,0 1 0,-1-1 1,1 1-1,0 0 1,-1 0-1,1 0 1,-1-1-1,1 1 0,1 2 1,0 0-14,-1 1-1,1-1 1,-1 1 0,0-1 0,0 1 0,2 6-1,0-1-67,-4-8 40,1-1-1,-1 1 1,0 0 0,0-1 0,1 1-1,-1-1 1,1 1 0,-1 0 0,0-1-1,1 1 1,-1-1 0,1 1 0,-1-1-1,1 1 1,-1-1 0,1 1 0,0-1-1,-1 0 1,1 1 0,0-1-1,-1 0 1,1 1 0,0-1 0,-1 0-1,1 0 1,0 0 0,-1 0 0,1 0-1,0 1 1,0-1 0,-1 0 0,1-1-1,0 1 1,-1 0 0,1 0-1,0 0 1,0 0 0,-1-1 0,1 1-1,0 0 1,0-1 0,3-1-103,-1-1 0,1 1 0,-1-1 0,1 0 0,3-5 0,-6 7 152,17-17-538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45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12172,'0'0'15000,"-5"8"-14904,-11 17 113,1 0-1,2 1 0,1 0 0,0 1 0,2 1 1,1-1-1,2 2 0,0-1 0,2 1 0,1 0 1,2 0-1,1 45 0,1-70-198,1-1 0,-1 1 1,1-1-1,0 1 0,0-1 0,0 1 0,1-1 0,-1 0 0,1 0 1,0 0-1,0 0 0,0 0 0,0 0 0,0 0 0,1-1 1,-1 1-1,1-1 0,0 1 0,0-1 0,0 0 0,5 2 1,32 10-1664,2-12-4547,-25-3-419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47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13 8840,'0'0'19961,"-1"-3"-19764,0 2-195,1 0-1,0 1 0,-1-1 1,1 1-1,0-1 1,-1 1-1,1-1 0,-1 1 1,1-1-1,-1 1 1,0-1-1,1 1 1,-1 0-1,1-1 0,-1 1 1,0 0-1,1-1 1,-1 1-1,0 0 0,1 0 1,-1 0-1,0-1 1,1 1-1,-1 0 1,0 0-1,1 0 0,-1 0 1,0 0-1,0 0 1,1 1-1,-1-1 0,0 0 1,1 0-1,-1 0 1,0 1-1,0-1 1,-35 23 20,25-13-36,0 1-1,0 0 0,-17 24 0,27-33 10,-1 0 1,1-1-1,0 1 0,0 0 0,0 0 0,0 0 0,0 0 1,1 0-1,-1 0 0,1 0 0,-1 0 0,1 0 1,0 0-1,0 1 0,0-1 0,0 0 0,0 4 1,1-5 9,-1 1 0,1-1 0,0 0 0,0 0 0,0 0 0,0 1 0,0-1 0,0 0 1,0 0-1,0 0 0,0 0 0,0-1 0,0 1 0,1 0 0,-1 0 0,0-1 0,0 1 0,1-1 1,2 2-1,8 0 44,0 0 1,1-1 0,-1 0-1,0-1 1,13-1 0,-6 1-44,59-5-1253,-25-10-4440,-22 3-954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47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11979,'0'0'10570,"9"6"-9043,5 4-895,-1 0 0,1 1-1,-2 1 1,16 17 0,-22-22-520,-1 0 0,1 1-1,-1 0 1,0 0 0,-1 0 0,0 0-1,0 1 1,-1-1 0,0 1 0,0 0 0,1 14-1,-3-3-122,-2-1 0,0 0 0,-1 1 0,-1-1-1,-1 0 1,0-1 0,-2 1 0,0-1 0,-1 0 0,-1 0-1,0-1 1,-1 0 0,-21 28 0,20-32-1699,0 1 0,-1-2 1,-1 0-1,0 0 0,-20 15 0,5-12-9372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48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59 3395,'0'0'7752,"11"-5"-5425,0 0-1753,39-17 3591,-18 0 3865,-39 19-4020,-33 1-3893,29 5-121,-1-1 1,1 1-1,0 1 1,0 0-1,1 1 1,-1 0-1,1 0 0,0 1 1,0 1-1,1-1 1,0 2-1,-9 8 0,12-11 1,0 1 1,1-1-1,-1 1 0,1 1 0,0-1 0,1 1 0,0 0 0,0 0 0,0 0 1,1 0-1,0 1 0,0 0 0,1-1 0,0 1 0,0 0 0,1 0 0,0 0 1,1 8-1,0-13 5,1 0-1,0 0 1,0-1 0,0 1 0,1-1 0,-1 1 0,1-1 0,-1 1 0,1-1-1,0 0 1,0 1 0,0-1 0,0 0 0,0 0 0,0-1 0,1 1 0,-1 0 0,1-1-1,-1 0 1,1 1 0,-1-1 0,1 0 0,0 0 0,0 0 0,-1-1 0,1 1-1,0-1 1,5 1 0,12 2 22,1-1-1,38-2 0,-44 0-19,-12 0-5,79-3-1661,-71 2 688,0 0 0,-1-2 1,1 1-1,-1-1 0,16-7 0,0-5-10162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5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 1537,'19'-81'18487,"-20"124"-15483,2-5-2757,-9 100 1244,11 142-1,30 136-814,-21-284-249,13 352 1148,-25-370 603,0-131-9572,0-3 1165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6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9161,'0'0'22437,"9"4"-22277,12 2-125,-1-1-1,1 0 1,0-2 0,0 0 0,40-1-1,-61-2-44,-18 0-12658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6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20 12492,'0'0'15518,"0"-4"-14941,0 4-552,0-1 0,0 1 1,0-1-1,1 1 0,-1-1 0,0 1 1,0-1-1,0 1 0,0-1 0,-1 1 1,1-1-1,0 1 0,0-1 0,0 1 0,0-1 1,0 1-1,-1-1 0,1 1 0,0-1 1,0 1-1,-1-1 0,1 1 0,0 0 0,-1-1 1,1 1-1,-1 0 0,1-1 0,0 1 1,-1 0-1,1-1 0,-1 1 0,1 0 0,-1 0 1,1 0-1,-1-1 0,1 1 0,-1 0 1,1 0-1,-1 0 0,1 0 0,-1 0 1,1 0-1,-1 0 0,1 0 0,-2 0 0,-29 17 807,18-7-645,1 1-1,-20 23 1,26-27-172,1 0 0,0 0 0,0 1 0,1 0 0,0 0 1,0 0-1,1 0 0,0 1 0,1 0 0,0-1 0,0 1 0,0 0 0,2 0 1,-1 0-1,1 0 0,0 0 0,2 9 0,-2-16-14,1 0 0,0 0-1,0 0 1,0 0 0,0-1 0,0 1 0,1 0-1,-1 0 1,0-1 0,1 1 0,-1-1 0,1 1 0,0-1-1,-1 0 1,1 1 0,0-1 0,0 0 0,0 0-1,0 0 1,0-1 0,0 1 0,0 0 0,0-1-1,0 1 1,0-1 0,4 0 0,63 4-58,-55-5-36,44-5-2943,-23-9-3820,-4-5-5983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8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0 8648,'0'0'9618,"0"9"-8538,-3 14-546,-1 0 0,-2-1 0,0 0-1,-1 0 1,-1-1 0,-17 33 0,19-42-475,-24 46 302,21-44-254,1 0 0,1 1 0,0 0 0,1 0 0,0 1 0,-3 19 0,11-40-5363,11-16 983,3-6-232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8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12940,'0'0'6940,"-1"8"-6032,-9 30-111,-1-1 0,-28 59 0,-14 45 388,50-112-2129,3-29 828,0 0 1,1 0-1,-1 1 0,0-1 0,0 0 0,0 0 0,1 1 1,-1-1-1,0 0 0,0 0 0,1 0 0,-1 1 1,0-1-1,0 0 0,1 0 0,-1 0 0,0 0 1,1 0-1,-1 1 0,0-1 0,1 0 0,-1 0 0,0 0 1,1 0-1,-1 0 0,0 0 0,1 0 0,-1 0 1,0 0-1,1 0 0,-1-1 0,0 1 0,0 0 1,1 0-1,-1 0 0,0 0 0,1 0 0,-1-1 0,1 1 1,3-3-692,0 0 1,-1 0 0,1 0-1,0 0 1,-1 0 0,0-1 0,0 0-1,4-5 1,15-26-4063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09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26 7111,'0'0'7810,"-2"13"-6075,-8 21-460,-2 1 0,-1-2 1,-19 36-1,9-21 125,-16 53 0,38-100-1443,1 0 1,-1 0 0,1 0 0,-1 0 0,1 0 0,0 0 0,0 0 0,-1 0 0,1 0-1,0 0 1,0 0 0,0 0 0,0 0 0,0 0 0,0 0 0,0 1 0,1-1 0,-1 0 0,0 0-1,1 1 1,13-9-1487,19-29-419,67-114-2788,-73 104 436,66-82 1,-93 127 4376,0 0 1,1 0-1,-1 0 1,1 1 0,-1-1-1,1 0 1,-1 0-1,1 1 1,0-1-1,-1 0 1,1 1-1,0-1 1,0 1 0,-1-1-1,1 1 1,0-1-1,0 1 1,0-1-1,0 1 1,-1 0-1,1 0 1,0-1 0,0 1-1,0 0 1,2 0-1,-5 21 2305,-19 38 886,-7-13-137,17-29-1943,1 0 1,0 0-1,1 1 0,1 0 0,-11 37 0,19-54-1194,0-1 1,0 0-1,0 1 0,0-1 0,0 0 0,0 1 1,0-1-1,1 0 0,-1 1 0,0-1 0,0 0 1,0 0-1,0 1 0,0-1 0,1 0 0,-1 1 1,0-1-1,0 0 0,1 0 0,-1 1 1,0-1-1,0 0 0,1 0 0,-1 0 0,0 1 1,0-1-1,1 0 0,-1 0 0,0 0 0,1 0 1,-1 0-1,0 0 0,1 0 0,-1 0 1,0 0-1,1 0 0,-1 0 0,0 0 0,1 0 1,-1 0-1,0 0 0,1 0 0,-1 0 0,0 0 1,1 0-1,-1 0 0,0 0 0,1 0 0,-1-1 1,0 1-1,0 0 0,1 0 0,-1 0 1,0-1-1,0 1 0,1 0 0,-1 0 0,0-1 1,0 1-1,0 0 0,1-1 0,20-13-340,5-15-1051,26-38-1,-51 65 750,-93 202 5282,84-165-4698,8-20-3904,0-14 3820,0 3-6434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200 117 17412,'-16'0'931,"0"0"0,0 2 1,0 0-1,-22 6 0,30-6-854,0 1 0,1 0 0,-1 0 0,1 1 0,0-1 0,0 2 0,1-1 0,-1 1-1,1 0 1,-10 10 0,15-14-71,0-1 0,1 1 0,-1-1 1,0 1-1,1 0 0,-1-1 0,0 1 0,1 0 0,-1-1 0,1 1 0,-1 0 0,1 0 0,0 0 0,-1-1 0,1 1 0,0 0 1,-1 0-1,1 0 0,0 0 0,0 0 0,0 0 0,0-1 0,0 1 0,0 0 0,0 0 0,0 0 0,0 0 0,0 0 0,1 0 0,-1 0 1,0-1-1,1 1 0,-1 0 0,0 0 0,1 0 0,0 1 0,1-1 8,0 0 1,-1 0-1,1 0 1,0 0-1,0 0 1,0 0-1,0-1 1,0 1-1,0-1 1,0 1-1,0-1 0,0 0 1,0 0-1,0 0 1,3 0-1,9-2 28,0 0 0,0-1-1,0 0 1,0-1-1,-1 0 1,20-10 0,-1-2 121,42-28 0,-54 31-36,0-1 0,-1 0 0,-1-2-1,-1 0 1,30-36 0,-47 52-121,0 0 0,0 0 1,0 0-1,0 0 0,0 0 0,-1 0 0,1 0 0,0 0 0,0 0 0,0 0 0,0 0 0,0 0 0,0 0 0,0 0 0,0 0 0,0-1 0,-1 1 1,1 0-1,0 0 0,0 0 0,0 0 0,0 0 0,0 0 0,0 0 0,0 0 0,0 0 0,0-1 0,0 1 0,0 0 0,0 0 0,0 0 1,0 0-1,0 0 0,0 0 0,0 0 0,0 0 0,0-1 0,0 1 0,0 0 0,0 0 0,0 0 0,0 0 0,0 0 0,0 0 0,0-1 1,-10 9 36,2 2-46,0 0-1,2 1 1,-1 0 0,1 0-1,-5 15 1,7-18-118,1 0 0,1 0 0,0 0 0,0 0 0,0 1 1,1-1-1,1 1 0,0 15 0,6-5-75,6-5-71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19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994 0 4773,'0'0'18732,"-4"2"-18140,-35 16 803,1 1 0,-58 40 0,43-25-1255,-623 449 441,640-455-586,20-14 18,14-11-3,-1-1 1,0 1-1,1-1 1,-1 1-1,0-1 1,0 0-1,-1 0 1,1 0-1,-6 2 1,8-4 175,1-2-334,1 0 0,-1 0-1,0 0 1,1 0-1,-1 0 1,1 0 0,-1 0-1,1 0 1,0 0 0,0 0-1,0 1 1,0-1-1,0 0 1,0 1 0,0-1-1,1 0 1,1-1-1,-2 3 130,39-51-11154,-14 17-1447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19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0 135 1698,'0'0'24732,"1"-1"-24684,-1 1 0,1-1 0,-1 1 0,1-1-1,0 0 1,-1 1 0,1-1 0,0 1 0,-1-1-1,1 1 1,0 0 0,-1-1 0,1 1 0,0 0-1,0-1 1,0 1 0,-1 0 0,1 0 0,0 0-1,0 0 1,1 0 0,24-3 117,0 0-1,1-2 1,-2-1-1,1-1 1,-1-1-1,0-1 1,42-22-1,65-22-87,-132 53-76,1 0-1,-1-1 0,1 1 0,-1 0 1,1 0-1,-1 0 0,1-1 1,-1 1-1,1 0 0,-1 0 0,1 0 1,-1 0-1,1 0 0,-1 0 0,1 0 1,-1 0-1,1 0 0,-1 0 1,1 1-1,0-1 0,-1 0 0,1 0 1,-1 0-1,1 1 0,-1-1 0,0 0 1,1 1-1,-1-1 0,1 0 1,-1 1-1,0-1 0,1 0 0,-1 1 1,1-1-1,-1 1 0,0-1 1,0 1-1,1 0 0,-3 26 61,-22 34 147,23-58-183,-28 56 259,13-29-277,2 1 1,1 0 0,-11 41 0,23-63-1610,1-9 1476,0 0 1,0 0-1,0 0 1,0 0-1,0 0 1,0 0-1,0 0 0,0 1 1,0-1-1,0 0 1,0 0-1,0 0 1,0 0-1,0 0 0,0 0 1,0 0-1,1 1 1,-1-1-1,0 0 0,0 0 1,0 0-1,0 0 1,0 0-1,0 0 1,0 0-1,0 0 0,0 0 1,1 0-1,-1 0 1,0 0-1,0 1 1,0-1-1,0 0 0,0 0 1,0 0-1,0 0 1,1 0-1,-1 0 0,0 0 1,0 0-1,0 0 1,0 0-1,0 0 1,0 0-1,0 0 0,1 0 1,-1 0-1,0-1 1,0 1-1,0 0 1,0 0-1,0 0 0,0 0 1,0 0-1,0 0 1,1 0-1,-1 0 0,0 0 1,0 0-1,0 0 1,0 0-1,0-1 1,4-5-9511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69 1185,'0'0'10148,"26"-21"-3523,-24 20-6194,-1 1 0,0-1-1,0 0 1,0 0 0,1 0 0,-1-1-1,0 1 1,0 0 0,-1 0-1,1 0 1,0-1 0,0 1-1,0 0 1,0-3 0,-1 4-308,0 0 0,0-1 0,0 1 0,0 0 0,-1-1 0,1 1 0,0-1 0,0 1 0,0 0 0,0-1 0,0 1 0,-1 0 0,1-1 0,0 1-1,0 0 1,-1 0 0,1-1 0,0 1 0,0 0 0,-1 0 0,1-1 0,0 1 0,-1 0 0,1 0 0,0 0 0,-1 0 0,1-1 0,0 1 0,-1 0 0,1 0 0,0 0 0,-1 0 0,1 0 0,-1 0 0,-2 0-34,0 0 1,-1 0-1,1 0 0,0 0 1,0 0-1,0 1 0,0 0 1,0-1-1,0 1 0,-1 0 1,2 1-1,-6 2 0,-9 7-100,0 0 0,1 2 0,1 0 0,0 1 0,1 0 0,-21 29 0,27-33 6,1 0 0,1 1 1,0-1-1,0 1 0,1 1 1,0-1-1,1 1 0,0 0 0,1-1 1,1 2-1,0-1 0,-1 15 0,3-25 10,0 0-1,0-1 1,0 1-1,1 0 1,-1 0-1,0 0 0,1-1 1,-1 1-1,1 0 1,0-1-1,-1 1 0,1 0 1,0-1-1,0 1 1,0-1-1,0 1 0,0-1 1,1 0-1,-1 1 1,0-1-1,1 0 0,-1 0 1,1 0-1,-1 0 1,1 0-1,-1 0 0,1 0 1,0-1-1,-1 1 1,1-1-1,0 1 0,0-1 1,-1 1-1,1-1 1,0 0-1,0 0 1,0 0-1,0 0 0,-1 0 1,1-1-1,0 1 1,3-1-1,4-1 50,0 0-1,1 0 1,-1-1 0,0 0 0,0 0-1,-1-1 1,11-6 0,2-4 161,0 0 1,-1-1 0,-1-2 0,-1 1-1,22-26 1,-34 35-257,0-1 0,0 0-1,0 0 1,-1 0 0,0 0-1,-1-1 1,0 0 0,0 0 0,-1 0-1,0 0 1,-1-1 0,0 1-1,0-1 1,-1 0 0,0 1 0,-1-17-1,-1 24-268,0 0-1,0 0 1,0 0-1,0 1 1,0-1-1,0 0 1,0 1-1,0-1 1,-1 1-1,1-1 1,-1 1-1,1-1 1,-1 1-1,1 0 1,-1 0-1,0 0 1,0 0-1,0 0 1,1 0-1,-1 1 1,0-1-1,0 1 1,0-1-1,0 1 1,-4-1-1,-3-1-2399,-12-5-4043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1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16464,'0'0'8728,"0"10"-7890,-8 376 2093,4-117-2301,6-262-1814,-1-7 1035,-1 0 1,0 0-1,0 1 1,0-1-1,1 0 0,-1 0 1,0 0-1,0 0 1,0 0-1,1 0 1,-1 0-1,0 0 0,0 0 1,1 0-1,-1 0 1,0 0-1,0 0 1,1 0-1,-1 0 1,0 0-1,0 0 0,0 0 1,1 0-1,-1-1 1,0 1-1,0 0 1,0 0-1,1 0 0,-1 0 1,0 0-1,0 0 1,0-1-1,0 1 1,1 0-1,-1 0 1,0 0-1,0-1 0,0 1 1,0 0-1,0 0 1,0 0-1,0-1 1,1 1-1,-1 0 0,0 0 1,0-1-1,0 1 1,0 0-1,0 0 1,0 0-1,0-1 1,0 1-1,0 0 0,0 0 1,0-1-1,-1 1 1,1 0-1,0 0 1,0 0-1,0-1 0,0 1 1,0 0-1,0-13-5894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1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0 11627,'0'0'13698,"-9"5"-13255,-5 5-310,0 1-1,1 0 0,1 1 0,0 1 1,0 0-1,2 0 0,-1 1 1,-14 27-1,13-22 33,1 0 0,1 0 0,0 1 0,2 0 0,0 0 0,2 1 0,0 0 0,1 0 1,1 1-1,1-1 0,1 1 0,1 31 0,2-51-202,-1 0 0,1 0 0,0 0 0,0 0 1,0 0-1,0 0 0,0 0 0,0 0 0,0 0 0,1 0 1,-1 0-1,1-1 0,-1 1 0,1-1 0,0 1 0,0-1 0,0 0 1,0 0-1,0 1 0,0-1 0,0-1 0,0 1 0,0 0 1,0 0-1,0-1 0,0 1 0,1-1 0,-1 0 0,4 0 0,2 1-1089,-1 0 0,1-1-1,0 0 1,0 0 0,0-1-1,0 0 1,11-4 0,6-6-5019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1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17200,'0'0'13549,"56"-18"-13549,-33 13 64,-5 1-128,-1 3-544,0 1-962,-6 0-1633,-5 0-2402,1 0-4773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2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14 17392,'0'0'11184,"0"-1"-11168,0 1-1,0-1 0,0 1 0,0-1 1,0 0-1,0 1 0,0-1 1,0 1-1,0-1 0,0 1 0,-1-1 1,1 1-1,0-1 0,0 1 1,0-1-1,-1 1 0,1-1 0,0 1 1,-1 0-1,1-1 0,0 1 1,-1-1-1,1 1 0,0 0 0,-1-1 1,1 1-1,-1 0 0,0-1 0,-2 2-1,0-1 0,0 1-1,0 0 1,0 0 0,0 0-1,0 1 1,0-1 0,0 1-1,0-1 1,1 1 0,-1 0-1,1 0 1,-4 4 0,-35 33 286,33-31-211,-36 46 430,42-51-509,0 0 0,1-1 0,-1 1 0,1 0 0,0 0-1,0 0 1,-1 0 0,2-1 0,-1 2 0,0-1-1,1 0 1,-1 0 0,1 0 0,0 0 0,0 0 0,0 0-1,1 0 1,0 5 0,1-6-124,-1-1 0,1 1 0,-1-1 1,1 1-1,0-1 0,0 0 0,0 0 0,0 0 0,0 0 0,0 0 1,0 0-1,0-1 0,0 1 0,0-1 0,0 1 0,0-1 0,0 0 1,1 0-1,-1 0 0,0 0 0,3 0 0,2 0-1439,1 0 0,-1-1-1,0 0 1,0 0 0,11-3-1,2-7-4531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7:22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15791,'0'0'9118,"3"10"-7693,13 36-752,-8-28-407,0 1-1,-2 0 0,0 0 0,-2 0 1,0 1-1,-1-1 0,-1 1 1,0 0-1,-3 36 0,-5-31-854,0 0 0,-2 0 0,-1 0 0,0-1 0,-2-1 0,-1 0 0,-1 0 0,-1-1 0,0-1 0,-2 0 0,-33 33 0,24-32-6244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1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12332,'-9'17'8816,"-1"9"-8141,1 0 1,-9 40-1,16-45-424,1 0 0,2 29 0,-1-49-245,0 0 0,0 0 0,0 0 0,0 0 0,0 0 0,0-1 0,1 1 1,-1 0-1,0 0 0,0 0 0,1 0 0,-1 0 0,1 0 0,-1-1 0,1 1 0,-1 0 1,1 0-1,0-1 0,-1 1 0,1 0 0,0-1 0,-1 1 0,1 0 0,0-1 0,0 1 1,-1-1-1,1 0 0,1 1 0,1 0 50,-1-1 1,0 0-1,0 0 1,0 0-1,1 0 0,-1 0 1,0-1-1,0 1 1,0-1-1,0 1 0,0-1 1,3-1-1,1 0 141,1-2-1,-1 1 0,1-1 1,-1 0-1,0 0 0,10-10 0,-5 2-129,-1-1 0,0 0 0,0-1-1,-2 0 1,0 0 0,0-1 0,-2 0-1,1 0 1,4-20 0,-17 56 245,2-6-179,0-1 0,0 1 1,2 1-1,0-1 0,0 0 0,2 1 0,1 21 0,-1-35-106,1 0 0,0 0-1,0 0 1,-1-1 0,1 1 0,0 0 0,1-1-1,-1 1 1,0 0 0,0-1 0,1 0 0,-1 1-1,1-1 1,-1 0 0,1 1 0,-1-1 0,1 0-1,0 0 1,0 0 0,-1-1 0,3 2 0,19 4-1854,-2-4-5184,-14-2-2363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2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3876,'0'0'17627,"0"12"-17200,-3 43 355,-17 84-1,8-65-299,11-68-440,-3 32 158,3-37-189,1 0 0,0 0 0,0-1 0,0 1 0,0 0 0,0 0-1,0 0 1,0 0 0,0-1 0,0 1 0,0 0 0,1 0 0,-1 0 0,0 0 0,0-1 0,1 1 0,-1 0 0,0 0 0,1-1 0,-1 1 0,1 0 0,-1-1 0,1 1-1,0-1 1,-1 1 0,1 0 0,-1-1 0,1 1 0,0-1 0,0 1 0,-1-1 0,2 1 0,135-4 389,-135 3-402,-1 0 0,1 0 0,0 1 0,-1-1 0,1 0 0,-1 1 0,1-1 0,0 1 0,-1 0-1,1 0 1,-1-1 0,0 1 0,1 0 0,-1 0 0,0 0 0,1 1 0,-1-1 0,0 0 0,0 0 0,0 1 0,0-1-1,0 0 1,0 1 0,-1-1 0,1 1 0,0-1 0,-1 1 0,1 0 0,-1-1 0,1 1 0,-1 0 0,0-1 0,0 1-1,0 0 1,0-1 0,0 1 0,0 0 0,0-1 0,-1 1 0,1 0 0,0-1 0,-1 1 0,0 1 0,0 2 168,-1-1 0,0 1 1,1 0-1,-1-1 0,-1 1 1,1-1-1,-1 0 0,0 0 0,0 0 1,0 0-1,0 0 0,-1-1 1,-6 7-1,4-7 75,0 0-1,0 0 1,0-1 0,0 0-1,0 0 1,0 0-1,-1 0 1,1-1 0,-1-1-1,1 1 1,-1-1 0,1 0-1,-13-1 1,16 0-295,0 1-1,0-1 1,0 0 0,0 0 0,1 0 0,-1 0-1,0-1 1,1 1 0,-1-1 0,1 1 0,-1-1-1,1 0 1,0 0 0,0 0 0,0 0 0,0 0-1,0-1 1,0 1 0,1-1 0,-1 1 0,1-1-1,0 1 1,0-1 0,0 0 0,0 0 0,0 0-1,0 1 1,1-1 0,-1 0 0,1 0 0,0 0-1,0-5 1,1 7-425,0-1-1,0 1 1,0 0-1,0 0 1,0 1 0,1-1-1,-1 0 1,0 0-1,0 0 1,1 1-1,-1-1 1,0 1-1,1-1 1,-1 1-1,1 0 1,-1-1 0,1 1-1,-1 0 1,1 0-1,-1 0 1,1 0-1,-1 0 1,3 1-1,9-2-4754,5-4-5827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3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17876,'-3'7'2475,"-215"264"1271,128-156-3538,81-104-363,6-9 12,0 0-1,1 1 1,0 0 0,-1-1 0,1 1-1,0 0 1,0 0 0,1 0-1,-1 0 1,1 1 0,-1-1 0,0 6-1,16-23-280,2-9-38,5-8-143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2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1 115 13421,'0'0'13287,"8"-2"-12540,-8 2-735,6-2 61,1 0 0,-1-1 0,0 1 0,0-1 0,0 0 0,-1-1 0,1 1 0,-1-1 0,0 0 0,0 0 0,0-1 0,6-6 0,-52 47 82,34-29-155,3-3 0,1 0-1,-1 0 1,1 0 0,0 0-1,0 0 1,0 1-1,1-1 1,-1 1 0,1 0-1,0-1 1,0 1-1,1 0 1,-1 6 0,2-11-1,0 1 0,0-1 0,0 1 0,1 0 0,-1-1 1,0 1-1,0-1 0,1 1 0,-1-1 0,1 1 0,-1-1 1,0 1-1,1-1 0,-1 1 0,1-1 0,-1 1 0,1-1 0,-1 0 1,1 1-1,-1-1 0,1 0 0,0 0 0,-1 1 0,1-1 1,-1 0-1,1 0 0,0 0 0,-1 0 0,1 0 0,-1 0 0,1 0 1,1 0-1,26 0 21,-19 0-12,60-2-3,-27 1-24,66 5 1,-84 3-247,-16-7 2482,-14-22-731,-34-128-1150,40 149-432,0 0 1,0 0-1,0 1 1,0-1-1,0 0 1,0 0-1,0 1 0,0-1 1,0 0-1,1 0 1,-1 1-1,0-1 1,0 0-1,1 1 1,-1-1-1,0 0 1,1 1-1,-1-1 0,1 0 1,-1 1-1,1-1 1,-1 1-1,1-1 1,-1 1-1,1-1 1,0 1-1,-1 0 0,1-1 1,0 1-1,-1-1 1,1 1-1,0 0 1,-1 0-1,1 0 1,0-1-1,0 1 0,-1 0 1,1 0-1,0 0 1,0 0-1,-1 0 1,1 0-1,0 0 1,0 0-1,-1 1 1,1-1-1,1 0 0,48 10-6718,-35-7 2926,7 1-2529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3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13613,'0'0'11018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3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14798,'0'0'11147,"9"2"-26170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4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10634,'0'0'14713,"0"0"-14689,1 0 1,-1 1 0,1-1 0,0 0 0,-1 1 0,1-1-1,-1 1 1,1-1 0,-1 1 0,1-1 0,-1 1 0,1 0 0,-1-1-1,0 1 1,1-1 0,-1 1 0,0 0 0,0-1 0,1 1-1,-1 0 1,0-1 0,0 2 0,-2 3 86,-1-1 0,0 0 0,0 0 0,0 0 0,-1 0 0,1 0 0,-8 5 0,-10 13 469,19-21-555,1 1 0,-1 0-1,0 1 1,1-1 0,-1 0 0,1 0 0,0 1 0,0-1 0,0 0-1,0 1 1,0-1 0,0 1 0,0-1 0,1 1 0,0 0 0,-1-1-1,1 1 1,0 0 0,1 2 0,0-2-61,0-1 0,1 0 0,-1 0 0,1 0 0,-1 0 0,1-1 0,0 1-1,0 0 1,0-1 0,0 1 0,0-1 0,0 1 0,0-1 0,1 0 0,-1 0 0,0 0 0,1-1 0,-1 1 0,6 0 0,10 4-298,33 9-665,-49-13 989,-1-1-1,0 1 1,1-1 0,-1 1 0,0 0 0,0-1 0,1 1-1,-1 0 1,0 0 0,0 0 0,0 0 0,0 0-1,0 0 1,0 0 0,0 0 0,0 0 0,-1 0-1,1 1 1,0-1 0,-1 0 0,1 1 0,-1-1 0,1 0-1,-1 1 1,0-1 0,1 1 0,-1-1 0,0 3-1,-1-2 54,0-1-1,0 1 0,0 0 1,0-1-1,-1 1 0,1-1 0,0 0 1,-1 0-1,1 1 0,-1-1 0,1 0 1,-1 0-1,0 0 0,0 0 0,1-1 1,-1 1-1,0 0 0,0-1 0,0 1 1,1-1-1,-1 0 0,-4 1 0,-44 4 407,44-5-434,0 0 0,0 0 0,0-1 0,0 0 0,0 0 1,-6-3-1,11 4-140,0 0 0,0-1 1,0 1-1,0-1 1,0 1-1,0-1 0,0 1 1,0-1-1,1 0 0,-1 1 1,0-1-1,0 0 0,1 0 1,-1 0-1,0 0 0,1 0 1,-2-1-1,2 1-218,0 0 0,0-1 0,0 1 0,0 0 0,0 0 0,0 0 0,0 0-1,0-1 1,1 1 0,-1 0 0,0 0 0,1 0 0,-1 0 0,1 0 0,-1 0 0,1 0 0,-1 0 0,1 0-1,0 0 1,1-1 0,11-10-4435,5 2-1233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4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97 6694,'0'0'3999,"9"-2"5,-3 0-2974,0 0 0,0 0 1,1 0-1,-1-1 1,-1 0-1,10-6 0,-13 8-808,-1 0 0,1-1 0,0 0 1,-1 1-1,1-1 0,-1 0 0,1 0 0,-1 0 0,0 0 0,0 0 0,0 0 0,0 0 0,0 0 0,0 0 0,-1-1 0,1 1 0,-1 0 0,1-1 0,-1 1 0,0 0 0,0-1 0,0 1 0,0 0 0,0-1 0,-1 1 0,0-4 0,0 5-209,1 0 1,0 1-1,-1-1 1,1 0-1,-1 0 1,1 1-1,-1-1 1,0 0-1,1 1 1,-1-1-1,0 1 1,1-1-1,-1 1 1,0-1-1,0 1 1,1-1-1,-1 1 1,0 0-1,0 0 1,0-1-1,0 1 1,1 0-1,-1 0 1,0 0-1,0 0 1,0 0-1,0 0 1,0 0-1,0 0 1,1 0-1,-1 0 1,0 0-1,0 1 1,0-1-1,-1 1 1,-30 14-63,22-5 36,-1 1-1,2 0 0,0 1 0,0 0 0,-13 25 0,19-30 9,-1 0 0,1 0 1,0 1-1,1-1 0,0 0 1,0 1-1,0 0 0,1-1 0,1 1 1,-1 0-1,1 0 0,0-1 1,2 9-1,-1-14-48,0 0 0,0 0 0,0 0-1,1 0 1,-1 0 0,1 0 0,-1 0 0,1-1 0,0 1-1,0-1 1,-1 1 0,1-1 0,0 0 0,0 0 0,1 1-1,-1-1 1,0-1 0,0 1 0,0 0 0,1-1 0,-1 1 0,0-1-1,1 1 1,-1-1 0,0 0 0,1 0 0,-1 0 0,4-1-1,2 1-1253,1 0 0,0-1-1,0 0 1,-1-1 0,1 1 0,13-6-1,10-10-7190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5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8712,'0'0'5904,"-6"8"-2754,-4 7-2145,0 1 0,1 0-1,0 0 1,2 1 0,-12 34 0,13-28-733,1 0 0,0 0-1,2 1 1,-1 39 0,4-62-264,1 0-1,-1 0 0,0 0 0,1 0 0,-1 0 0,1 0 0,0-1 0,-1 1 0,1 0 0,0 0 0,0 0 0,-1 0 0,1-1 0,0 1 0,0 0 0,0-1 0,0 1 1,0-1-1,0 1 0,0-1 0,0 1 0,0-1 0,0 0 0,0 0 0,0 1 0,0-1 0,0 0 0,0 0 0,1 0 0,-1 0 0,0 0 0,0 0 0,0 0 0,0-1 0,0 1 1,2-1-1,49-9-94,-46 9-18,-1 0-80,1-1 1,0 1-1,0 0 0,-1 1 1,1-1-1,0 1 1,0 1-1,0-1 0,10 3 1,-14-3 139,-1 1 0,0-1 0,1 1 1,-1-1-1,0 1 0,0 0 0,0 0 0,0 0 1,0-1-1,0 1 0,0 0 0,0 0 1,0 0-1,0 1 0,0-1 0,-1 0 0,1 0 1,0 2-1,0-1 45,0 1 0,-1 0 0,1-1 0,-1 1 0,0-1 0,0 1 0,0-1 1,0 1-1,-1 0 0,1-1 0,-1 1 0,1-1 0,-2 4 0,-1 0 42,0 0 0,0 0-1,0 0 1,-1 0 0,0-1 0,-6 7-1,6-7 94,0-1 0,1 0 0,0 1 0,-1 0 1,2-1-1,-1 1 0,1 1 0,-1-1 0,1 0 0,-1 6 0,3-10-133,0-1 0,0 0-1,1 1 1,-1-1 0,0 0 0,0 1 0,0-1 0,1 0 0,-1 1 0,0-1 0,0 0 0,1 0 0,-1 1 0,0-1 0,1 0 0,-1 0-1,0 0 1,1 1 0,-1-1 0,0 0 0,1 0 0,-1 0 0,0 0 0,1 0 0,-1 0 0,1 0 0,-1 0 0,0 0 0,1 0-1,-1 0 1,0 0 0,1 0 0,-1 0 0,0 0 0,1 0 0,-1 0 0,1 0 0,-1-1 0,0 1 0,1 0 0,-1 0 0,0 0 0,1-1-1,15-4-213,-3-2-505,0-1 1,-1 0-1,0-1 1,17-16-1,-12 9-1367,-1-2 0,-1 0 0,-1 0 0,16-28 0,0-6-4247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5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1 8904,'0'0'9001,"-6"8"-7672,-5 12-854,0 1 0,2 0-1,0 0 1,1 1 0,1 0-1,1 0 1,1 1 0,1-1-1,1 1 1,1 0 0,1 30-1,0-25-451,0-19-39,1 1-1,-1 0 0,2-1 0,-1 1 1,1-1-1,1 1 0,0-1 1,0 0-1,6 15 0,-5-22-1987,-2-13 973,-5-15-541,-3 11 996,0-1-1,0 1 1,-2 0 0,-19-27-1,17 28 1550,1-1-1,1 0 1,0 0-1,-10-27 1,19 42-901,0-1 0,0 1 1,-1 0-1,1-1 0,0 1 1,0-1-1,0 1 0,0 0 1,0-1-1,0 1 1,0-1-1,0 1 0,1 0 1,-1-1-1,0 1 0,0 0 1,0-1-1,0 1 0,0-1 1,1 1-1,-1 0 0,0-1 1,0 1-1,1 0 0,-1 0 1,0-1-1,0 1 1,1 0-1,-1 0 0,0-1 1,1 1-1,-1 0 0,0 0 1,1 0-1,-1-1 0,1 1 1,21-4 509,25 7-835,-46-3 322,50 9-643,10 0-4741,-21-6-2340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6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19026,'0'0'6641,"-10"3"-6748,0 1 93,0 1 1,0-1-1,1 1 0,-1 1 0,-8 7 0,14-11-15,0 1-1,1-1 0,0 1 0,0 0 0,0 0 0,0 1 0,0-1 0,0 0 0,1 1 0,0 0 0,0 0 0,0-1 0,0 1 1,0 1-1,1-1 0,0 0 0,-1 0 0,1 8 0,1-11-4,0-1 1,0 1-1,0-1 0,1 1 1,-1-1-1,0 1 1,1-1-1,-1 1 0,0-1 1,1 1-1,-1-1 0,1 1 1,-1-1-1,1 0 1,-1 1-1,1-1 0,-1 0 1,1 1-1,-1-1 1,1 0-1,-1 0 0,1 1 1,0-1-1,-1 0 0,1 0 1,-1 0-1,1 0 1,0 0-1,-1 0 0,1 0 1,0 0-1,28 0-583,-20 0 260,38-2-1521,-28 0 1477,-1 2 1,1 0-1,25 4 0,-43-4 409,0 0-1,-1 0 0,1 1 0,0-1 0,0 0 0,0 1 0,-1-1 1,1 0-1,0 1 0,-1-1 0,1 1 0,0-1 0,-1 1 1,1 0-1,0-1 0,-1 1 0,1 0 0,-1-1 0,1 1 1,-1 0-1,0 0 0,1-1 0,-1 1 0,0 0 0,1 0 1,-1 0-1,0-1 0,0 1 0,0 0 0,0 0 0,0 0 1,0 0-1,0 0 0,0-1 0,0 1 0,0 0 0,0 0 1,0 0-1,-1 0 0,1-1 0,-1 2 0,0 2 178,0-1-1,-1 0 1,1 0-1,-1 0 1,1 0-1,-1 0 1,0 0-1,0-1 1,-3 4-1,-58 40 3059,57-43-3077,0 1 0,0-1-1,0-1 1,0 1 0,0-1 0,-1 0 0,0 0-1,1-1 1,-10 1 0,44-26-6172,48-13 707,1-2 2620,-70 35 3598,0-1 0,0 0-1,-1 0 1,10-11 0,-25 37 7735,-3 27-8057,8-33 578,3-11-1117,0 0 0,1 0 0,-1 0 0,1 0 1,0 0-1,0 0 0,0 0 0,0 0 0,2 7 0,-2-10-87,1 0 0,-1 0 0,1 1 0,0-2 0,-1 1 0,1 0 0,0 0 0,-1 0 0,1 0 0,0 0 0,0 0-1,0-1 1,0 1 0,0 0 0,0-1 0,0 1 0,0-1 0,0 1 0,0-1 0,0 1 0,0-1 0,0 0 0,0 0 0,1 1-1,-1-1 1,0 0 0,0 0 0,0 0 0,0 0 0,1 0 0,-1-1 0,0 1 0,0 0 0,0 0 0,0-1 0,0 1 0,2-2-1,0 1-401,-1 0 0,0 0 0,0 0-1,0 0 1,0-1 0,0 1 0,0-1-1,-1 1 1,1-1 0,0 0 0,-1 0-1,1 1 1,1-4 0,9-17-6280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6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15054,'0'0'7303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6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101 257 10666,'0'0'4378,"-9"5"-2467,3-2-1636,0 1 1,0-1 0,0 1 0,0 1-1,1-1 1,0 1 0,0 0 0,0 0-1,0 0 1,1 1 0,0-1 0,0 1-1,0 0 1,1 1 0,0-1 0,0 1-1,1-1 1,-1 1 0,1 0 0,1 0-1,-1-1 1,1 11 0,1-16-272,0 1 1,1 0-1,-1-1 1,1 1-1,0 0 1,-1-1-1,1 1 1,0-1-1,0 1 1,0-1-1,0 1 1,0-1-1,1 0 1,-1 1-1,0-1 1,1 0-1,-1 0 1,1 0-1,-1 0 1,1 0-1,-1 0 1,1-1-1,-1 1 1,1 0-1,0-1 1,0 0-1,-1 1 1,1-1-1,0 0 1,0 0-1,-1 1 1,1-1-1,0-1 1,0 1-1,1 0 1,3 0 15,-1 0 0,0-1 1,0 1-1,1-1 0,-1 0 1,0 0-1,0 0 0,0-1 0,0 0 1,0 0-1,4-3 0,3-5 0,-1-1-1,-1 0 1,0 0 0,0-1-1,-1-1 1,-1 0-1,12-23 1,-8 10 50,0 0 0,-2-1 1,7-32-1,-13 41-18,-1 0 1,-1-1-1,-1 1 0,-2-23 1,2 39-54,-1 0 0,0 0 0,0 1 1,0-1-1,-1 0 0,1 0 0,0 1 1,-1-1-1,1 0 0,-1 1 0,0-1 1,1 1-1,-1-1 0,0 0 0,0 1 1,0 0-1,0-1 0,0 1 0,0-1 1,0 1-1,-1 0 0,1 0 0,0 0 1,-1 0-1,1 0 0,-1 0 0,1 0 1,-1 0-1,1 1 0,-1-1 0,0 0 1,1 1-1,-1 0 0,0-1 0,0 1 0,1 0 1,-1 0-1,0 0 0,0 0 0,1 0 1,-1 0-1,0 0 0,1 1 0,-1-1 1,0 1-1,0-1 0,1 1 0,-2 1 1,-6 0 34,0 2 0,1-1 0,0 1 0,-1 1 0,2-1 0,-1 1 0,-13 12 0,13-10 122,1 1 0,0 1 1,0 0-1,1 0 0,-9 16 1,14-22-104,0 0 1,-1 0-1,1 0 0,1 0 1,-1 0-1,0 0 1,1 1-1,-1-1 0,1 0 1,0 5-1,0-6-41,1 0-1,-1-1 0,1 1 1,-1-1-1,1 1 1,-1-1-1,1 0 1,0 1-1,0-1 0,-1 0 1,1 1-1,0-1 1,0 0-1,1 0 1,-1 0-1,0 0 0,0 0 1,0 0-1,1 0 1,-1 0-1,0 0 1,3 0-1,10 4-110,0 0 0,0-2 0,0 1 1,24 1-1,-25-4-9,-1 1 0,0 0 1,0 0-1,-1 1 0,1 1 0,-1 0 1,17 8-1,-25-10 104,-1 1 0,0-1 0,0 0 0,0 1 1,0-1-1,0 1 0,0 0 0,0-1 0,-1 1 0,0 0 0,1 0 0,-1 0 0,0 0 1,0 0-1,-1 1 0,1-1 0,-1 0 0,0 0 0,1 0 0,-1 1 0,-1-1 0,0 6 0,1-3-207,-1 1 0,0-1-1,-1 0 1,0 1-1,-4 10 1,-10 7-4068,8-18-2853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16724,'2'2'266,"0"-1"0,-1 1 0,0 0 1,1 0-1,-1 0 0,0 0 1,0 0-1,0 0 0,0 0 0,0 1 1,-1-1-1,1 0 0,-1 0 1,1 1-1,-1 3 0,0 42 1382,-1-27-1223,-2 81 429,0-51-1642,8 96 0,-5-146 667,1 0 93,-1-1 0,0 1 1,0-1-1,0 0 0,0 1 0,0-1 0,0 1 0,0-1 1,0 0-1,0 1 0,0-1 0,0 1 0,0-1 1,0 1-1,0-1 0,0 0 0,-1 1 0,1-1 0,0 1 1,0-1-1,-1 1 0,-6 0-481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7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15150,'0'0'9711,"0"9"-8659,0 145 1318,1-153-2367,-1 0 1,1-1 0,-1 1-1,1-1 1,-1 1-1,1 0 1,-1-1 0,1 1-1,-1-1 1,1 1 0,0-1-1,-1 0 1,1 1-1,0-1 1,-1 0 0,1 1-1,0-1 1,0 0 0,-1 0-1,1 0 1,0 1-1,0-1 1,0 0 0,-1 0-1,1 0 1,0 0 0,0 0-1,-1-1 1,1 1-1,0 0 1,0 0 0,0-1-1,31-5 129,13-16-39,-37 18-102,0-1 0,1 1 0,-1 1 0,1-1 0,0 1 0,0 1 0,0 0 0,0 0 0,0 0 0,18 1 0,-25 1 0,-1 0-1,0 1 0,0-1 1,1 1-1,-1-1 1,0 1-1,0-1 0,0 1 1,0 0-1,1 0 0,-1-1 1,0 1-1,0 0 1,-1 0-1,1 0 0,0 0 1,0 0-1,0 0 0,-1 0 1,1 0-1,0 1 1,-1-1-1,1 0 0,-1 0 1,0 1-1,1-1 0,-1 0 1,0 1-1,0-1 1,1 0-1,-1 0 0,0 1 1,-1 2-1,1-3 13,0 0 0,0 0 0,0 1 0,0-1 0,0 0 0,0 0-1,0 0 1,0 1 0,0-1 0,1 0 0,-1 0 0,0 0 0,1 1 0,-1-1 0,1 0 0,-1 0 0,1 0 0,0 0-1,-1 0 1,1 0 0,0 0 0,0 0 0,0 0 0,0-1 0,0 1 0,0 0 0,0 0 0,0-1 0,0 1 0,0-1-1,0 1 1,0-1 0,0 1 0,1-1 0,-1 0 0,0 0 0,0 1 0,0-1 0,1 0 0,-1 0 0,0 0-1,0 0 1,1 0 0,-1-1 0,0 1 0,0 0 0,0 0 0,1-1 0,0 0 0,35-16 87,-33 15-267,-1 0-1,1-1 0,0 1 0,0 1 1,0-1-1,0 0 0,0 1 1,0 0-1,0 0 0,0 0 0,1 1 1,-1-1-1,0 1 0,0 0 0,1 0 1,4 1-1,-8 0 85,0-1 1,0 1-1,0-1 1,0 1-1,-1 0 1,1 0-1,0 0 1,0-1-1,-1 1 1,1 0-1,0 0 0,-1 0 1,1 0-1,-1 0 1,1 0-1,-1 0 1,1 0-1,-1 0 1,0 0-1,0 1 0,1-1 1,-1 0-1,0 0 1,0 0-1,0 0 1,0 0-1,0 1 1,-1 1-1,-6 18-3090,-2-14-2401,-2-5-2359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7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16720,'0'0'6790,"55"17"-10185,-33-6-5413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8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31 145 15727,'0'0'11606,"9"1"-11345,-5-1-246,-1 1-1,1-1 1,0 0-1,0-1 1,0 1-1,0-1 1,-1 1-1,1-1 1,0 0-1,-1-1 0,1 1 1,0-1-1,-1 1 1,0-1-1,1 0 1,-1 0-1,0-1 1,0 1-1,0-1 1,0 1-1,-1-1 1,1 0-1,-1 0 1,0 0-1,1 0 1,-1-1-1,-1 1 1,1-1-1,0 1 1,-1-1-1,0 1 1,0-1-1,0 0 1,1-5-1,-1 4-14,0 0 1,0 0-1,-1 0 0,0 0 0,1 0 0,-2-1 1,1 1-1,-2-6 0,2 10-16,0 0 0,0 0 0,-1 0 0,1 1 0,0-1 0,-1 0 0,1 0 0,-1 1 0,1-1 0,-1 0 0,1 0 0,-1 1 0,1-1 1,-1 1-1,0-1 0,1 0 0,-1 1 0,0-1 0,0 1 0,1 0 0,-2-1 0,0 1-11,1-1 0,-1 1 0,0 0 0,1 0 0,-1 0 1,0 1-1,1-1 0,-1 0 0,1 1 0,-1-1 0,1 1 0,-1-1 1,1 1-1,-1 0 0,1-1 0,-2 2 0,-6 5 46,1 0 0,0 1 1,0 0-1,1 0 0,0 1 0,1-1 0,-1 2 0,2-1 1,-1 1-1,1-1 0,1 1 0,0 1 0,0-1 0,1 1 0,1-1 1,-3 17-1,4-25-13,1 0 0,0 0 0,-1 1 0,1-1 0,0 0-1,0 1 1,0-1 0,1 0 0,-1 0 0,0 1 0,1-1 0,-1 0 0,1 0 0,0 0 0,0 1 0,0-1 0,0 0 0,0 0 0,0 0 0,1-1 0,-1 1 0,1 0 0,1 1-1,1-1 1,0 0-1,0 0 1,1-1-1,-1 0 1,0 1-1,1-2 1,-1 1-1,0 0 1,1-1-1,-1 0 1,7-1-1,-1 1-18,0-1 0,1-1 1,-1 0-1,0-1 0,0 1 0,0-2 1,-1 0-1,1 0 0,-1 0 0,0-1 1,15-11-1,7-8-159,50-48 1,-59 51 219,-9 10-59,-11 12 44,-15 21 224,1-3 174,11-18-374,0 0 1,1 1 0,-1-1 0,0 0-1,0 1 1,1-1 0,-1 0 0,1 1-1,-1-1 1,1 0 0,0 1 0,-1-1-1,1 1 1,0-1 0,0 1 0,0-1-1,0 1 1,0-1 0,0 1 0,1 1-1,1-2-38,-1 0 0,1-1-1,-1 1 1,1 0 0,0-1-1,-1 1 1,1-1-1,0 0 1,-1 0 0,1 1-1,0-1 1,-1 0 0,1 0-1,0-1 1,0 1 0,-1 0-1,1-1 1,0 1-1,2-1 1,10-3-22,-1 0 0,1-1 1,21-11-1,-27 11-69,0 1 1,1 0 0,0 0-1,0 1 1,0 0-1,0 0 1,0 1 0,0 1-1,1-1 1,-1 1-1,0 1 1,13 0 0,-20 4 67,-1 0 0,-1 0 0,1 0 0,0 0 0,-1 0 0,0 0 0,0 0 0,0 0 0,-1 6 1,1-5 42,0-4-31,0-1 0,0 1 0,0 0 0,0-1 0,0 1 0,0-1 1,0 1-1,1-1 0,-1 1 0,0-1 0,0 1 0,1 0 1,-1-1-1,0 1 0,1-1 0,-1 0 0,0 1 0,1-1 1,-1 1-1,1-1 0,-1 0 0,0 1 0,1-1 0,-1 0 0,1 1 1,-1-1-1,1 0 0,0 0 0,-1 1 0,1-1 0,-1 0 1,1 0-1,26-1 120,22-14-72,-42 12-313,0 0-1,0 0 1,1 1-1,-1 0 0,13-1 1,-20 3 216,1-1 1,0 1-1,-1 0 1,1 0 0,0 0-1,0 1 1,-1-1-1,1 0 1,0 0-1,-1 0 1,1 0-1,0 1 1,-1-1-1,1 0 1,0 1-1,-1-1 1,1 0 0,-1 1-1,1-1 1,0 1-1,-1-1 1,1 1-1,-1-1 1,0 1-1,1 0 1,0 1 12,-1-1 0,0 1 0,0 0-1,0-1 1,0 1 0,0 0 0,0-1 0,0 1 0,0 0 0,-1-1 0,1 1 0,-1-1 0,1 1 0,-1-1 0,0 1-1,-1 1 1,0 2-667,0 0-1,0-1 0,-1 1 1,0-1-1,0 0 1,0 0-1,0 0 0,-1 0 1,1-1-1,-1 1 0,0-1 1,-5 3-1,1-5-6383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8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19282,'0'0'3235,"34"58"-13452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39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43 135 14734,'0'0'11787,"8"-1"-10516,4 0-1132,0-1 1,0-1-1,0 0 1,0-1-1,-1 0 1,0-1 0,0 0-1,0-1 1,0 0-1,-1 0 1,0-1-1,-1-1 1,15-14-1,-23 22-137,0-1 0,0 0 0,0 0 0,0 0 0,0 0 0,0 0 0,-1 0 0,1 0-1,0 0 1,-1 0 0,1 0 0,-1 0 0,1 0 0,-1 0 0,1-1 0,-1 1-1,0 0 1,0 0 0,0-1 0,1 1 0,-1 0 0,0 0 0,-1-1 0,1 1-1,0 0 1,0 0 0,0 0 0,-2-3 0,1 3-8,-1-1-1,1 1 1,-1 0-1,1-1 1,-1 1-1,0 0 1,0 0-1,0 0 1,1 1-1,-1-1 1,0 0-1,0 1 1,0-1-1,0 1 1,-4-1-1,-3 0-32,-1 0 1,0 1-1,0 0 0,1 1 1,-1 0-1,-15 3 0,16 0 77,1 0 0,-1 1 0,1 0-1,1 0 1,-1 0 0,1 1 0,0 1 0,0-1-1,1 1 1,-11 14 0,15-18 15,-1 1-1,1 0 0,0 0 1,0-1-1,0 2 1,0-1-1,1 0 1,0 0-1,0 0 1,0 1-1,0 4 1,1-7-36,0 1 0,0-1 0,0 0 0,1 1 0,-1-1 0,1 0 0,0 0 0,-1 1 0,1-1 0,0 0 0,0 0 0,1 0 0,-1 0 0,0 0 0,1 0 0,-1-1 0,1 1 0,-1 0 0,1-1 0,0 1 0,3 2 0,5 2-1,0-1 0,0 1 0,0-2 1,0 1-1,1-1 0,-1-1 0,15 3 0,43 1-4864,-36-7-2636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1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47 929,'3'-6'1217,"1"0"-192,2 3-384,-3-3-385,3 2 96,-4-1-128,2 0-192,-3 2-160,3-2-512,-4 1-1154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1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0 705,'0'0'1569,"-3"9"-1542,-1-1 44,1-2 27,0 0 0,0 0 0,1 0 0,0 0 1,0 1-1,-1 8 0,1-19 2826,-1-14-6649,3 13 2332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2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39 4420,'2'-17'4809,"1"-5"10303,-2 34-14678,-3 21-77,-8 46-1,6-53-268,1 1 0,0 52 0,3-78-77,0 0 0,0 0 0,0 0 0,0 0 0,1-1-1,-1 1 1,0 0 0,1 0 0,-1 0 0,1-1 0,-1 1 0,0 0-1,1-1 1,0 1 0,-1 0 0,1-1 0,-1 1 0,1-1-1,0 1 1,-1-1 0,1 1 0,0-1 0,0 0 0,-1 1-1,1-1 1,0 0 0,0 1 0,0-1 0,-1 0 0,1 0 0,0 0-1,0 0 1,0 0 0,0 0 0,-1 0 0,1 0 0,0 0-1,0 0 1,0 0 0,0 0 0,-1-1 0,2 1 0,2-1 83,-1 0 0,0 0 1,1 0-1,-1-1 0,0 1 1,0-1-1,0 1 0,0-1 0,4-4 1,4-6 54,0 0 1,-1-1-1,15-25 1,7-11-49,-30 61-177,-1-1 0,0 1 1,0 0-1,-3 21 0,2-27 110,-1 3-56,0-1 0,1 1 1,0 0-1,1 0 0,3 16 1,-4-24 37,1 1 0,-1-1 1,1 0-1,-1 1 1,1-1-1,0 0 0,0 1 1,0-1-1,0 0 1,0 0-1,0 0 0,0 0 1,0 0-1,0 0 1,0 0-1,0 0 0,1 0 1,-1-1-1,0 1 1,1 0-1,-1-1 0,1 1 1,-1-1-1,1 0 1,-1 1-1,1-1 1,-1 0-1,1 0 0,-1 0 1,1 0-1,-1 0 1,1 0-1,-1 0 0,0-1 1,1 1-1,-1 0 1,1-1-1,-1 1 0,1-1 1,-1 0-1,3-1 1,1 0 135,0-1 1,-1 0 0,1 0 0,-1 0 0,1-1-1,-1 0 1,0 1 0,0-2 0,0 1 0,-1 0 0,0-1-1,0 1 1,0-1 0,0 0 0,-1 0 0,1 0-1,-1 0 1,-1-1 0,1 1 0,1-11 0,2-9-9,-2 1 0,-1-1 0,-1-30-1,0 54-169,-1-1-1,0 1 1,0 0-1,0-1 0,-1 1 1,1-1-1,0 1 0,0 0 1,-1-1-1,1 1 0,0 0 1,-1 0-1,0-1 1,1 1-1,-1 0 0,0 0 1,0-2-1,0 3-49,0 0 0,1 0 0,-1-1 0,1 1 0,-1 0 0,1 0 0,-1 0 0,1 0 0,-1-1 0,0 1 1,1 0-1,-1 0 0,1 0 0,-1 0 0,0 1 0,1-1 0,-1 0 0,1 0 0,-1 0 0,0 0 0,1 1 0,-1-1 0,1 0 0,-1 0 0,1 1 0,-1-1 0,-2 2-658,0 0-1,0 1 1,1-1-1,-1 0 1,1 1-1,0 0 1,0-1-1,-1 1 1,2 0-1,-1 0 1,-2 4-1,-1 9-6146,3 0-2653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2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68 15278,'0'0'12209,"-11"-4"-11771,5 1-407,4 2-33,0 0 1,0-1 0,0 1 0,-1 0-1,1 0 1,0 1 0,0-1 0,-1 0 0,1 1-1,0-1 1,-1 1 0,1 0 0,0 0-1,-1 0 1,1 0 0,-1 0 0,1 0 0,0 1-1,-1-1 1,1 1 0,0 0 0,0 0-1,-1-1 1,1 1 0,0 1 0,0-1 0,0 0-1,0 0 1,0 1 0,1-1 0,-1 1-1,0 0 1,0-1 0,1 1 0,0 0 0,-1 0-1,-1 3 1,0-1-8,0 0 0,1 0 0,-1 1-1,1-1 1,0 1 0,0 0 0,0-1 0,1 1 0,-1 0 0,1 0-1,0 0 1,1 0 0,-1 9 0,2-13 9,-1 0 0,1 0 1,0-1-1,-1 1 0,1 0 1,0-1-1,0 1 0,0 0 0,-1-1 1,1 1-1,0-1 0,0 1 0,0-1 1,0 0-1,0 1 0,0-1 0,0 0 1,0 0-1,0 0 0,0 1 0,0-1 1,0 0-1,0 0 0,0 0 0,0-1 1,1 1-1,29-4 73,-25 0-56,1 0 0,-1 0 0,0 0 0,0-1 0,-1 0 0,1 0 0,-1 0-1,0-1 1,-1 0 0,1 0 0,4-9 0,38-74 132,-46 87-149,-6 19-440,1-1 0,1 1-1,1 0 1,0 0-1,0 28 1,2-44 254,0 0 1,0 0-1,0 0 1,1-1-1,-1 1 1,0 0-1,0 0 1,0 0-1,1 0 1,-1-1-1,0 1 1,1 0-1,-1 0 1,0 0-1,1-1 1,-1 1-1,1 0 1,0-1-1,-1 1 1,1 0-1,-1-1 0,1 1 1,0-1-1,0 1 1,-1-1-1,1 1 1,0-1-1,0 0 1,-1 1-1,1-1 1,2 1-1,27-3-6641,-11-5 1195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3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13261,'0'0'4484,"-9"12"-2787,-2 3-1151,1 1 0,0 0 0,1 1-1,1 0 1,0 0 0,2 1-1,0 0 1,-7 36 0,11-37-435,1-11-51,0 1 1,0-1-1,1 0 0,0 1 0,0-1 0,0 1 0,2 8 0,-1-14-32,0-1 0,-1 1-1,1 0 1,0-1 0,0 1-1,0 0 1,0-1 0,-1 1-1,1-1 1,0 1 0,0-1-1,0 0 1,0 1 0,0-1-1,0 0 1,0 0 0,0 0-1,0 0 1,0 0 0,0 0-1,0 0 1,0 0 0,0 0-1,0 0 1,0 0 0,0-1-1,0 1 1,0 0 0,0-1-1,0 1 1,0-1 0,0 1-1,0-1 1,0 0 0,33-17 258,8-6-218,-40 23-70,1 0-1,0-1 1,-1 2-1,1-1 1,0 0 0,0 0-1,0 1 1,-1 0-1,1 0 1,0-1 0,0 1-1,0 1 1,0-1-1,4 1 1,-5 2-3,-1-1-1,0 1 1,1-1 0,-1 1 0,0-1 0,0 1-1,-1 0 1,1-1 0,-1 1 0,1 0 0,-1 0-1,0 0 1,0-1 0,0 1 0,0 0 0,0 0-1,-2 4 1,2 3 8,0 45 157,0-54-90,1-3-37,1 1 1,-1-1-1,1 0 1,-1 0-1,0 1 1,1-1-1,-1 0 1,0 0-1,0 0 1,-1 0-1,1 0 1,1-4-1,-1 2 55,5-10 23,1 1-29,-2 1-1,1-1 1,-2-1-1,0 1 1,0-1-1,-1 1 1,1-16-1,-4 30-220,1 1 0,-1-1 0,1 0-1,0 1 1,-1-1 0,1 0 0,0 0 0,0 0-1,0 1 1,0-1 0,0 0 0,0 0 0,1-1-1,-1 1 1,0 0 0,0 0 0,1 0 0,-1-1-1,0 1 1,1-1 0,-1 1 0,2-1 0,33 10-5159,-17-9 1375,3-1-1031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4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53 15243,'-5'-4'2609,"2"-3"-1361,3 1-488,3 0 2617,8-1-2041,1 3-264,5-2-399,4 2-265,4 0-808,-1 1-401,-4 1 681,2 2-152,-7 0-80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3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 8072,'0'0'12513,"-12"0"-11056,-58 5-343,65-4-1072,0 0 1,0 0-1,0 1 1,0 0-1,0-1 1,0 2-1,0-1 1,1 0-1,-1 1 1,1 0-1,0 0 1,0 0-1,0 1 1,-4 4-1,7-8-49,1 1-1,0-1 1,-1 0-1,1 0 0,0 1 1,0-1-1,0 0 1,-1 1-1,1-1 1,0 0-1,0 1 0,0-1 1,0 0-1,0 1 1,0-1-1,-1 1 1,1-1-1,0 0 1,0 1-1,0-1 0,0 0 1,0 1-1,0-1 1,1 1-1,-1-1 1,0 0-1,0 1 1,0-1-1,0 0 0,0 1 1,1-1-1,-1 0 1,0 1-1,15 5-350,29-6-611,-35 0 578,7 0-136,-11-1 445,1 0 1,0 1 0,0 0 0,-1 0-1,1 0 1,0 1 0,0 0-1,-1 0 1,1 1 0,-1-1-1,1 1 1,-1 0 0,10 6-1,-14-7 160,0 0 0,-1 0-1,1 0 1,0 0-1,-1 0 1,1 0 0,-1 0-1,1 1 1,-1-1 0,0 0-1,0 0 1,1 0-1,-1 1 1,0-1 0,0 0-1,0 0 1,0 1 0,0-1-1,-1 0 1,1 0-1,0 1 1,0-1 0,-1 0-1,1 0 1,-1 0-1,1 1 1,-1-1 0,0 0-1,1 0 1,-1 0 0,0 0-1,0 0 1,0 0-1,1-1 1,-1 1 0,0 0-1,0 0 1,-2 0-1,-38 28 3601,36-26-3447,-1 0 1,1 0-1,-1-1 0,0 1 0,0-2 0,0 1 0,0-1 0,0 1 0,0-2 0,0 1 0,0-1 0,0 0 0,-8 0 0,13-1-393,0 1-1,1 0 0,-1 0 1,0-1-1,0 1 0,1 0 1,-1-1-1,0 1 0,0-1 1,1 1-1,-1-1 0,1 1 0,-1-1 1,0 1-1,1-1 0,-1 1 1,1-1-1,-1 0 0,1 1 1,0-1-1,-1 0 0,1 0 1,0 1-1,-1-1 0,1 0 0,0 0 1,0 0-1,0 1 0,0-1 1,-1 0-1,1 0 0,0 0 1,0 1-1,1-1 0,-1 0 0,0 0 1,0 0-1,0 1 0,1-1 1,-1 0-1,0 0 0,1 1 1,-1-1-1,0 0 0,1 0 1,0 0-1,22-29-11809,-6 18 3228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3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131 232 13389,'0'0'8247,"-11"4"-7499,1-1-541,-1 2 1,2-1-1,-1 1 0,0 1 0,-14 10 1,21-13-93,-1 0 1,0 0-1,1 0 1,0 1-1,0-1 1,0 1-1,0 0 1,0 0-1,1 0 1,0 0-1,-1 0 0,2 0 1,-1 1-1,0-1 1,1 1-1,0-1 1,0 1-1,0 9 1,0-13-100,1 0 1,0 1-1,0-1 0,0 0 1,0 1-1,0-1 1,1 0-1,-1 1 1,0-1-1,0 0 0,1 0 1,-1 1-1,1-1 1,-1 0-1,1 0 1,0 0-1,-1 0 0,1 0 1,0 0-1,0 0 1,0 0-1,0 0 0,0 0 1,0 0-1,0 0 1,1 0-1,2 0 36,-1 0 0,1 0 1,0-1-1,-1 1 0,1-1 0,0 0 0,0 0 0,6-1 1,-4-1 3,0 0 0,0 0 1,0 0-1,0-1 0,0 1 0,0-2 1,-1 1-1,1 0 0,-1-1 1,0 0-1,0-1 0,0 1 0,-1-1 1,8-9-1,5-8-24,-1 0-1,14-25 1,-22 34-83,-1-1 0,0 0 0,0 0 0,-1-1 0,-1 0 0,-1 0 0,0 0 1,-1 0-1,0-1 0,0-27 0,-3 41 37,-1-1 0,1 1 0,-1 0-1,0-1 1,0 1 0,0-1 0,0 1 0,0 0 0,0 0 0,-1-1 0,1 1 0,-1 0 0,1 0 0,-1 1 0,0-1 0,0 0 0,0 0 0,0 1 0,0-1 0,0 1 0,0 0 0,0 0 0,-1-1 0,1 2 0,0-1 0,-1 0 0,1 0 0,-1 1-1,1-1 1,-1 1 0,-3 0 0,4-1 11,0 1-1,0-1 0,0 1 0,0 0 0,0 0 0,0 0 1,0 0-1,1 0 0,-1 0 0,0 0 0,0 1 1,0-1-1,0 1 0,0-1 0,0 1 0,0 0 1,1 0-1,-1 0 0,0 0 0,1 0 0,-1 0 1,1 0-1,-1 1 0,1-1 0,-1 0 0,1 1 0,0 0 1,0-1-1,0 1 0,0-1 0,0 1 0,0 0 1,0 0-1,0 0 0,1-1 0,-1 1 0,1 0 1,-1 3-1,2-4 1,-1 1 0,1 0 0,-1-1 0,1 1 0,0 0 0,0-1 0,0 1 0,0-1 0,0 1 0,0-1 0,0 0 0,0 1 0,0-1 0,1 0 0,-1 0 0,1 0 0,2 2 0,37 20-526,-19-10-164,-19-11 680,1 1 1,-1 0-1,0 0 1,1 0-1,-2 1 0,1-1 1,0 1-1,-1-1 1,1 1-1,-1 0 1,0 0-1,0 0 0,-1 0 1,1 0-1,-1 1 1,0-1-1,0 0 1,0 1-1,-1-1 0,0 1 1,1-1-1,-2 0 1,1 1-1,0-1 1,-2 7-1,-3 8-157,0 0 1,-1 0-1,-1-1 1,-14 25-1,12-23-1362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5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69 8584,'3'25'11200,"7"-10"-5816,-9-14-5283,0-1 0,1 1 0,-1-1 0,0 0 0,1 1 0,-1-1 0,1 0 0,-1 0 0,1 0-1,-1 0 1,0 0 0,1-1 0,-1 1 0,0 0 0,1 0 0,-1-1 0,1 1 0,-1-1 0,0 0 0,0 1 0,1-1 0,-1 0 0,0 0 0,0 1 0,0-1 0,0 0 0,0 0 0,0 0 0,1-2 0,2 0-64,-1 1 0,0-1-1,0 0 1,0 0 0,-1 0 0,1 0-1,-1 0 1,1-1 0,-1 1-1,0-1 1,0 0 0,-1 1-1,1-1 1,-1 0 0,0 0 0,0 0-1,0 0 1,0 0 0,-1 0-1,0 0 1,0 0 0,0 0-1,-1-6 1,1 9-43,0 1-1,-1-1 0,1 1 1,0-1-1,-1 1 1,1 0-1,-1-1 0,1 1 1,-1 0-1,1-1 1,-1 1-1,1 0 0,-1-1 1,1 1-1,-1 0 1,1 0-1,-1 0 0,1 0 1,-1-1-1,0 1 1,1 0-1,-1 0 0,1 0 1,-1 0-1,1 0 1,-1 0-1,0 0 0,1 1 1,-1-1-1,1 0 1,-1 0-1,1 0 0,-1 1 1,1-1-1,-1 0 1,1 0-1,-1 1 0,1-1 1,-1 0-1,1 1 1,-1 0-1,-19 15-346,13-8 333,2 0-1,-1 1 0,2-1 1,-1 1-1,1 1 1,0-1-1,1 1 1,0-1-1,0 1 0,1 0 1,1 0-1,-1 0 1,1 16-1,1-25 21,0 0 0,0 0 0,0 1 0,0-1 0,1 0 0,-1 0 0,0 0 0,0 0 0,1 0 0,-1 0 0,1 0 0,-1 0 0,1 0 0,-1 0 0,1-1 0,-1 1 0,1 0 0,0 0 0,-1 0 0,1-1 0,0 1 0,0 0-1,0-1 1,-1 1 0,1 0 0,0-1 0,0 1 0,0-1 0,1 1 0,2 0 13,-1-1-1,1 1 0,0-1 0,-1 0 0,1 0 0,-1 0 1,1 0-1,-1 0 0,5-2 0,4-1 39,1 0-1,-1-1 1,0 0-1,15-9 1,-18 8-38,-4 2-16,0 0 0,1 0 0,-1 0 0,1 0 0,0 1 0,0 0 0,0 0 0,0 1 1,7-1-1,-12 2-9,0 1 0,-1-1 1,1 1-1,-1-1 1,1 1-1,-1 0 0,1-1 1,-1 1-1,1 0 0,-1-1 1,0 1-1,1 0 1,-1 0-1,0-1 0,0 1 1,1 0-1,-1 0 1,0-1-1,0 1 0,0 0 1,0 0-1,0 0 0,0-1 1,0 3-1,-1 26 14,1-24-12,0-4 23,0 0 1,0 0-1,0 0 1,0 0-1,1 0 1,-1-1-1,0 1 1,0 0-1,1 0 0,-1 0 1,0 0-1,1-1 1,-1 1-1,1 0 1,-1 0-1,1-1 1,-1 1-1,1 0 1,0-1-1,-1 1 1,1-1-1,0 1 1,0 0-1,-1-1 1,1 0-1,0 1 1,0-1-1,0 1 1,-1-1-1,1 0 0,0 0 1,0 1-1,0-1 1,0 0-1,0 0 1,0 0-1,-1 0 1,1 0-1,0 0 1,0 0-1,0-1 1,0 1-1,0 0 1,0 0-1,1-1 1,56-19 193,-21 7-207,-34 13-30,0-1 0,0 1-1,0-1 1,0 1 0,0 0-1,0 0 1,-1 1 0,1-1 0,0 1-1,0-1 1,0 1 0,0 0-1,0 0 1,0 0 0,-1 0 0,4 3-1,-4-3 22,0 1-1,-1 0 0,1 0 0,-1 0 1,1 0-1,-1 1 0,0-1 1,0 0-1,0 0 0,0 1 1,0-1-1,-1 1 0,1-1 0,-1 1 1,1-1-1,-1 1 0,0-1 1,-1 5-1,3-19-12882,-2 0 2177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5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14798,'0'0'7623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6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13389,'0'0'5525,"-5"11"-3117,-7 16-1489,0 0 0,3 1 0,0 0 0,2 1 0,-8 57 0,15-77-881,-1 0-1,1 1 1,1-1-1,0 0 1,0 0-1,1 0 1,5 17-1,-6-24-26,1 0-1,-1 1 1,1-1-1,-1 0 0,1 0 1,0 0-1,0 0 1,0 0-1,0-1 1,0 1-1,0-1 1,0 1-1,0-1 1,1 0-1,-1 0 1,1 0-1,-1 0 1,1 0-1,-1 0 1,1-1-1,-1 1 1,1-1-1,0 0 1,-1 1-1,1-1 0,-1-1 1,1 1-1,0 0 1,-1-1-1,1 1 1,4-2-1,-2 0 8,1 0 0,-2 0 0,1 0-1,0-1 1,0 1 0,-1-1 0,1 0 0,-1 0-1,0-1 1,0 1 0,6-9 0,37-48 62,-44 55-75,3-5 94,-9 8 135,-12 15-102,9-5-83,1 0-1,0 0 1,1 0 0,0 1 0,0 0 0,1 0-1,0 0 1,0 0 0,1 0 0,0 1 0,1-1-1,0 1 1,0 10 0,2-18-41,-1-1 1,1 1-1,-1-1 1,1 0-1,-1 1 0,1-1 1,0 0-1,0 0 1,0 0-1,0 0 0,0 1 1,0-1-1,0 0 0,0-1 1,0 1-1,0 0 1,1 0-1,-1 0 0,0-1 1,0 1-1,1-1 1,-1 1-1,1-1 0,-1 1 1,0-1-1,1 0 1,-1 0-1,1 1 0,-1-1 1,3-1-1,-1 2-132,0-1-1,0 0 1,0 0-1,0 0 1,0 0-1,0-1 1,0 1-1,0-1 1,0 0-1,0 0 1,0 0 0,0 0-1,-1-1 1,5-1-1,-3-2-1065,0 0-1,0 0 1,0 0-1,0 0 1,-1-1-1,3-6 1,6-15-7218</inkml:trace>
  <inkml:trace contextRef="#ctx0" brushRef="#br0" timeOffset="1">244 58 13421,'0'0'7527,"-6"63"-7527,15-45-2499,4-2-1889,1 0-961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6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93 309 13645,'0'0'6630,"-10"10"-5712,5-6-869,-49 55 1083,52-56-1086,-1 0-1,1 0 1,0 0 0,0 1-1,0-1 1,0 1 0,1-1 0,-1 1-1,1-1 1,0 1 0,0 0 0,0 0-1,0-1 1,1 1 0,0 0-1,0 0 1,0 0 0,0 0 0,0 0-1,2 5 1,-1-8-29,0 0-1,0 1 1,0-1-1,0 0 1,0 0-1,0 0 1,0 0-1,0 0 1,1 0-1,-1-1 1,0 1-1,1 0 1,-1-1-1,1 1 1,-1-1 0,1 1-1,-1-1 1,1 0-1,-1 1 1,1-1-1,-1 0 1,1 0-1,-1 0 1,1 0-1,-1-1 1,1 1-1,2-1 1,1 0 48,0 0 0,0 0 0,-1 0 0,1-1 0,0 1-1,-1-1 1,7-4 0,10-10-39,-1 0 1,-1-1-1,-1-1 0,-1-1 0,0-1 0,-1 0 0,-1-1 0,13-25 0,-18 28 11,-1-1 0,0 1 0,-1-2 0,-2 1 0,0-1 0,0 0-1,-2 0 1,-1 0 0,0-1 0,-1-30 0,-2 50-24,0 0 0,0 0 0,0 0 0,0 1 0,0-1 0,0 0 0,0 0 0,0 0 1,0 0-1,-1 1 0,1-1 0,0 0 0,0 0 0,-1 1 0,1-1 0,-1 0 0,1 0 0,-1 1 0,1-1 0,-1 1 0,1-1 0,-1 0 1,1 1-1,-1-1 0,0 1 0,1-1 0,-1 1 0,0-1 0,0 1 0,1 0 0,-1-1 0,0 1 0,0 0 0,1 0 0,-1-1 0,0 1 0,0 0 1,0 0-1,0 0 0,1 0 0,-1 0 0,-1 0 0,0 1-17,-1 0-1,1-1 1,-1 1 0,1 0-1,0 0 1,0 0 0,-1 0 0,1 1-1,0-1 1,0 1 0,0-1-1,0 1 1,-1 2 0,-14 16 60,1 1 0,1 1 1,1 1-1,1 0 0,1 1 1,1 0-1,1 1 1,-12 46-1,21-67-54,0-1 0,0 1-1,1-1 1,-1 1 0,1-1 0,0 1 0,0-1 0,0 1-1,0-1 1,1 1 0,0-1 0,-1 1 0,1-1 0,0 1 0,3 4-1,-2-6 0,0 0-1,0 0 1,0-1-1,1 1 0,-1 0 1,1-1-1,-1 1 1,1-1-1,0 0 0,-1 0 1,1 0-1,0 0 1,0-1-1,-1 1 0,1-1 1,0 0-1,0 1 0,0-1 1,4-1-1,12 1-164,-12 0 66,1 0 0,-1 0-1,0 1 1,1 0 0,13 4 0,-19-5 91,0 1 0,-1 0 0,1 0 0,0 0-1,-1 0 1,1 0 0,-1 0 0,1 0 0,-1 0 0,0 1-1,0-1 1,1 1 0,-1-1 0,0 1 0,0-1 0,0 1-1,0 0 1,-1-1 0,1 1 0,0 0 0,-1 0 0,1-1-1,-1 1 1,0 0 0,1 0 0,-1 0 0,0 0 0,0 3-1,-1 5 202,0-1 0,-1 1 0,0 0 0,0 0 0,-5 10 0,-9 15-764,-5-12-4305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7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11211,'0'0'13943,"3"13"-13163,-1-2-606,0-1 1,-1 1-1,0 0 0,-1-1 1,0 1-1,0 0 1,-1-1-1,-4 20 0,-19 52 522,14-50-597,1 1 0,1 0 0,1 0 0,-2 47 0,9-79-82,0-1 0,0 1 1,0 0-1,0-1 0,1 1 1,-1-1-1,0 1 0,0 0 0,0-1 1,1 1-1,-1-1 0,0 1 1,1-1-1,-1 1 0,0-1 0,1 1 1,-1-1-1,1 1 0,-1-1 1,0 1-1,1-1 0,-1 0 0,1 1 1,-1-1-1,1 0 0,0 0 1,-1 1-1,1-1 0,-1 0 0,1 0 1,0 0-1,-1 1 0,1-1 1,-1 0-1,1 0 0,0 0 0,-1 0 1,1 0-1,-1 0 0,1 0 1,0-1-1,-1 1 0,1 0 1,-1 0-1,1 0 0,0-1 0,-1 1 1,1 0-1,-1-1 0,1 1 1,-1 0-1,1-1 0,31-18 551,-2-5-648,-2-2 1,0 0 0,-2-2-1,-1-1 1,-2-1-1,0-1 1,17-34 0,-46 70-10789,2-2 7888,-11 8-7590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7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16207,'0'0'7399,"-5"49"-6758,5-33-225,0-1-288,11 2-63,-4-3-1122,5-2-1826,-1-6-2018,-2-5-1729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8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48 241 14926,'0'0'7735,"10"14"-6731,-10-15-941,1 1 0,0-1 1,0 1-1,0-1 0,-1 0 0,1 1 0,0-1 1,-1 0-1,1 0 0,0 1 0,-1-1 1,1 0-1,-1 0 0,1 0 0,-1 0 0,0 0 1,1 1-1,-1-1 0,0 0 0,0 0 0,0 0 1,1 0-1,-1 0 0,0 0 0,0 0 0,0 0 1,0 0-1,-1 0 0,1 0 0,0 0 0,0 0 1,-1 0-1,1 0 0,-1-1 0,1 2-83,0-1 1,0 1-1,-1-1 0,1 1 0,0-1 0,0 1 0,-1-1 1,1 1-1,0 0 0,0-1 0,-1 1 0,1 0 0,-1-1 1,1 1-1,0 0 0,-1-1 0,1 1 0,-1 0 0,1 0 1,-1-1-1,1 1 0,0 0 0,-1 0 0,1 0 0,-1 0 1,1 0-1,-2-1 0,1 2-28,0-1 0,0 1 0,0-1 0,0 1 1,0-1-1,0 1 0,0 0 0,0-1 0,0 1 0,0 0 0,0 0 0,0 0 1,1 0-1,-1 0 0,0 0 0,0 0 0,1 0 0,-1 1 0,-5 8 48,1-1 0,0 1-1,1 0 1,0 0-1,0 0 1,1 1-1,1-1 1,0 1-1,0 0 1,1-1 0,0 23-1,1-32 16,1 0 0,-1 1 1,0-1-1,1 0 0,-1 1 0,1-1 0,-1 0 0,1 1 0,0-1 1,-1 0-1,1 0 0,0 0 0,0 1 0,0-1 0,0 0 0,0 0 1,0 0-1,0-1 0,0 1 0,0 0 0,1 0 0,-1-1 0,0 1 1,0 0-1,1-1 0,-1 1 0,0-1 0,1 0 0,-1 1 1,1-1-1,-1 0 0,0 0 0,1 0 0,-1 0 0,1 0 0,-1 0 1,0 0-1,1-1 0,-1 1 0,1 0 0,1-2 0,4 0 79,0 0 0,0 0-1,0 0 1,-1-1 0,1 0-1,10-8 1,-5 2-101,-1-1 1,0-1-1,-1 0 0,0 0 1,0-1-1,-1 0 0,14-26 1,-30 50-33,2 0 1,0 0-1,0 0 1,1 1-1,0 0 1,1 0 0,1 0-1,0 0 1,0 14-1,2-26 46,1 0-1,0 0 0,-1 0 1,1-1-1,0 1 0,-1 0 1,1 0-1,0-1 0,0 1 0,0 0 1,-1-1-1,1 1 0,0-1 1,0 0-1,0 1 0,0-1 1,0 1-1,0-1 0,0 0 1,0 0-1,0 0 0,0 0 1,0 0-1,0 0 0,0 0 1,0 0-1,0 0 0,2 0 1,31-7 226,-25 3-210,-1-1 0,0-1 0,0 1 1,-1-1-1,1-1 0,-1 1 0,-1-1 1,9-11-1,42-65-104,-40 55-63,-1 0-1,-2-1 1,-1-1 0,-1 0 0,-1-1 0,9-45 0,-20 67 237,-3 9-44,-8 17-24,-10 27 107,13-19 33,1 1 1,1 0-1,1 0 1,2 0-1,1 0 1,0 0-1,2 1 1,5 34-1,1-23-73,-6-37-112,0 0 0,1 1 1,-1-1-1,0 0 0,1 1 0,-1-1 0,1 0 0,-1 0 0,1 0 1,-1 1-1,1-1 0,0 0 0,0 0 0,-1 0 0,1 0 1,0 0-1,0 0 0,0 0 0,0 0 0,0-1 0,0 1 1,1 0-1,0 0 0,0-5-216,-1 0 0,0 0 0,-1-1 0,1 1 0,-1 0 0,0-1 0,0 1 0,0 0 0,-1-8 0,-1 5-324,1-1 1,-1 1-1,0 0 0,0-1 0,-1 1 0,0 1 1,-1-1-1,1 0 0,-1 1 0,-6-7 0,-53-57-6530,11 15 11738,61 56-4019,0 0 1,0 1-1,-1 0 0,1 0 0,-1 1 1,11 4-1,39 10-299,-51-16-498,26 1-1267,-14-7-5124,-9-7-4422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48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15278,'0'0'7912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6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8 17524,'0'-7'2284,"-2"7"-552,-6 16 424,-7 35-635,13-43-1255,-32 108 558,6 3 0,-17 157 0,43-263-793,1-8-40,1 0 1,-1 0-1,1 0 1,0-1-1,0 1 1,1 0-1,1 7 1,0-10-687,1-7 172,0-8-413,-1-15-429,-1-35-1,-3 19 466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3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38 223 6502,'18'-9'5713,"11"-19"-2291,-20 20-1843,-6 5-782,1-1 1,-1 1-1,1 0 0,-1-1 0,0 0 0,0 1 1,0-1-1,-1 0 0,1-1 0,-1 1 0,0 0 1,-1-1-1,1 1 0,1-8 0,-3 11-748,0 1 0,-1-1-1,1 1 1,-1 0-1,1 0 1,-1-1 0,1 1-1,-1 0 1,1 0 0,0-1-1,-1 1 1,1 0 0,-1 0-1,0 0 1,1 0-1,-1 0 1,1 0 0,-1 0-1,1 0 1,-1 0 0,1 0-1,-1 0 1,1 0 0,-1 0-1,1 0 1,-1 0-1,1 0 1,-1 1 0,1-1-1,-1 0 1,0 1 0,-19 7-106,12-3 37,0 0-1,1 0 0,0 1 0,0 0 1,1 1-1,0-1 0,0 1 0,0 0 1,1 1-1,0-1 0,0 1 0,1 0 0,0 0 1,1 1-1,-1-1 0,2 1 0,-3 9 1,5-18 16,0 1 0,0-1 1,0 0-1,0 0 0,0 0 0,0 1 1,0-1-1,0 0 0,0 0 1,0 1-1,0-1 0,0 0 1,0 0-1,0 1 0,0-1 0,0 0 1,1 0-1,-1 1 0,0-1 1,0 0-1,0 0 0,0 0 1,0 1-1,1-1 0,-1 0 0,0 0 1,0 0-1,0 0 0,1 1 1,-1-1-1,0 0 0,0 0 1,0 0-1,1 0 0,-1 0 0,0 0 1,0 0-1,1 0 0,-1 0 1,0 0-1,0 0 0,1 0 1,-1 0-1,0 0 0,0 0 0,1 0 1,16-6-16,13-14 73,-10 0 21,-1 0-1,-2-1 1,0-1 0,-1-1 0,-1 0-1,-1-1 1,-2-1 0,13-32 0,-23 100-647,-11 19 260,3-26 183,-2 61-1,8-97 130,0 1 0,0 0 0,0 0-1,0 0 1,0-1 0,0 1 0,1 0 0,-1 0 0,0-1-1,0 1 1,0 0 0,1 0 0,-1-1 0,0 1-1,1 0 1,-1-1 0,1 1 0,-1 0 0,1-1 0,-1 1-1,1-1 1,-1 1 0,1-1 0,-1 1 0,1-1 0,0 1-1,-1-1 1,1 0 0,1 1 0,24-3 31,-18-1 1,-1 0 0,0 0 0,0-1 1,0 0-1,7-6 0,6-8 131,0-2 1,-1 0-1,16-24 0,-23 30-143,-11 13-52,-3 6-113,-13 17 124,-21 38 32,36-59-12,0-1 1,0 0 0,0 0 0,0 1-1,1-1 1,-1 0 0,0 1-1,0-1 1,0 0 0,0 1-1,1-1 1,-1 0 0,0 0-1,0 1 1,1-1 0,-1 0 0,0 0-1,0 0 1,1 1 0,-1-1-1,0 0 1,1 0 0,-1 0-1,0 0 1,0 0 0,1 0-1,-1 0 1,0 1 0,1-1-1,-1 0 1,0 0 0,1 0 0,-1 0-1,0 0 1,1-1 0,-1 1-1,0 0 1,1 0 0,-1 0-1,0 0 1,1 0 0,-1 0-1,0 0 1,1-1 0,-1 1 0,0 0-1,0 0 1,1 0 0,-1-1-1,0 1 1,20-6-16,-20 6 16,9-3-17,0 1 0,0 1 0,0-1 1,1 2-1,-1-1 0,0 1 0,17 2 1,10 0 0,-35-3 41,0 0-1,0 0 1,0 0 0,0 0-1,0 0 1,-1 0 0,1 0-1,0 0 1,-1 0-1,1 0 1,-1 0 0,1 0-1,-1 0 1,1-1 0,-1 1-1,0 0 1,0 0-1,1 0 1,-1-1 0,0 1-1,0 0 1,-1-2 0,3-33 940,-1 31-932,-1 1 0,0-1-1,0 0 1,-1 1-1,1-1 1,-1 0 0,0 1-1,0-1 1,-1 1 0,1 0-1,-1-1 1,0 1-1,0 0 1,0 0 0,-1 0-1,1 0 1,-7-6 0,27 24-11137,3-5 3422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3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28 17809,'0'0'8418,"-10"-7"-7489,6 4-875,2 1-39,0 1 0,0-1-1,0 1 1,-1-1-1,1 1 1,0 0 0,0-1-1,-1 1 1,1 0-1,-1 1 1,1-1-1,-1 0 1,1 1 0,-1-1-1,1 1 1,-1 0-1,0 0 1,1 0-1,-1 0 1,1 0 0,-1 1-1,0-1 1,1 1-1,-1 0 1,1-1 0,-1 1-1,1 0 1,0 0-1,-1 1 1,1-1-1,0 1 1,0-1 0,-4 4-1,5-4-9,-47 44-106,45-42 89,0 0 1,1 0-1,-1 0 1,1 0-1,-1 1 1,1-1-1,0 1 1,0 0-1,1-1 1,-1 1 0,1 0-1,-2 8 1,37-10-422,7-4 172,-28 1 166,0 0-1,-1 0 0,1 1 1,0 1-1,0 0 0,0 1 1,-1 0-1,1 1 0,-1 1 1,16 5-1,-27-8 92,0-1 1,0 1-1,0 0 1,0-1-1,0 1 0,0 0 1,0-1-1,0 1 1,0 0-1,0 0 1,-1 0-1,1 0 0,0 0 1,-1 0-1,1 0 1,0 0-1,-1 0 0,1 0 1,-1 0-1,0 0 1,1 0-1,-1 1 1,0-1-1,0 0 0,0 0 1,0 2-1,0-1 33,-1 0 0,0 0-1,1 0 1,-1 0 0,0 0 0,-1 0 0,1 0-1,0 0 1,0 0 0,-1-1 0,1 1-1,-1-1 1,-2 3 0,-5 3 103,-1 0-1,0 0 1,-21 10 0,13-8-115,0-1 1,-1-1-1,-20 5 1,-3-7-2432,42-5 2199,-1 0 0,1 0 0,-1 0 0,0 0 0,1 0 0,-1 0 0,1 0 0,-1 0 0,1 0-1,-1-1 1,1 1 0,-1 0 0,1 0 0,-1-1 0,1 1 0,-1 0 0,1 0 0,-1-1 0,1 1 0,-1-1 0,1 1-1,0 0 1,-1-1 0,1 1 0,0-1 0,-1 1 0,1-1 0,0 1 0,0-1 0,-1 1 0,1-1 0,0 1 0,0-1 0,0 1-1,0-1 1,0 1 0,0-1 0,0 0 0,0 1 0,0-1 0,0 1 0,0-1 0,0 0 0,0 0-176,-1-21-8418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3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14926,'0'0'6454,"0"11"-4778,-12 133 1407,6-89-2064,0 96-1,13-127-1039,-2-22-204,-3-15-175,-2 5 253,-1-1-1,-1 1 1,0 0 0,0 0-1,0 0 1,-1 0 0,0 0-1,-7-11 1,-38-59-217,41 69 388,4 4 9,-3-3 304,9 10 95,17 13-390,-7-8-603,0 0 0,0-1 0,20 7 0,43 3-8427,-42-13 2545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4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11371,'0'0'3192,"-8"-1"-373,3 1-2547,0 0 1,0 1-1,0-1 1,0 1-1,0 0 0,1 0 1,-1 1-1,0-1 1,1 1-1,-1 0 1,1 1-1,0-1 1,0 1-1,-1 0 1,2 0-1,-1 0 0,0 0 1,1 0-1,-1 1 1,1 0-1,0 0 1,0 0-1,1 0 1,-1 0-1,1 1 0,0-1 1,-3 8-1,4-10-211,0 0 0,1 0 0,-1 0 0,0 0 0,1 0-1,-1 0 1,1 0 0,-1 0 0,1 0 0,0 0 0,0 0-1,0 0 1,0 0 0,1 0 0,-1 0 0,0 0 0,1 0-1,1 3 1,-2-4-26,1 0 0,0 0 0,0 0-1,0 0 1,0-1 0,0 1 0,0 0-1,0-1 1,0 1 0,0-1 0,0 1 0,1-1-1,-1 1 1,0-1 0,0 0 0,0 0 0,1 1-1,-1-1 1,0 0 0,0 0 0,0 0-1,3-1 1,4 0 106,0-1-1,0 0 1,0 0-1,0-1 1,0 0-1,0 0 1,12-8 0,24-22-3,12-8-63,-52 38-112,1 1 0,-1-1-1,0 1 1,1 0-1,0 0 1,-1 1 0,1-1-1,0 1 1,0 0-1,6 0 1,-10 1 22,-1 0 0,1 0 0,-1 0 0,1 0 0,0 1 0,-1-1 0,1 0 0,-1 0 0,1 0 0,-1 1 0,1-1 0,0 0 1,-1 1-1,1-1 0,-1 1 0,1-1 0,-1 0 0,0 1 0,1-1 0,-1 1 0,1-1 0,-1 1 0,0-1 0,0 1 0,1 0 0,-1-1 0,0 1 0,0-1 0,1 1 0,-1 0 0,0-1 0,0 1 0,0-1 0,0 2 0,-1 30-49,1-30 113,-1 0 1,1 0-1,0 0 1,0 1-1,-1-1 0,1 0 1,1 0-1,-1 0 1,0 1-1,0-1 1,1 0-1,0 0 1,-1 0-1,1 0 0,1 3 1,0-4-43,1 0-1,-1 0 1,1 0 0,0-1-1,-1 1 1,1-1 0,-1 1-1,1-1 1,0 0 0,-1 0-1,1 0 1,0 0 0,-1-1 0,1 1-1,0-1 1,2 0 0,46-16-2536,-43 15 1506,43-17-8292,-28 11 2460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4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83 184 5894,'0'0'9438,"-10"6"-7559,5-3-1691,0-1-1,0 1 1,1 1-1,-1-1 1,1 1-1,0-1 1,0 1 0,0 1-1,0-1 1,1 0-1,0 1 1,0 0-1,0 0 1,0 0 0,1 0-1,0 0 1,0 0-1,0 1 1,0-1-1,1 1 1,-1 9 0,2-15-170,0 1 1,0-1 0,0 0 0,0 1 0,0-1-1,0 1 1,0-1 0,0 0 0,0 1 0,0-1-1,0 0 1,0 1 0,0-1 0,0 1 0,1-1-1,-1 0 1,0 1 0,0-1 0,0 0 0,1 1-1,-1-1 1,0 0 0,0 0 0,1 1 0,-1-1-1,0 0 1,1 0 0,-1 1 0,0-1 0,1 0-1,-1 0 1,0 0 0,1 0 0,-1 1 0,1-1-1,15-5 779,13-18 340,-14 5-992,0-2 1,-1 0-1,-1 0 1,14-32-1,-20 37-230,-1 0 0,-1 0 0,0 0 1,-1 0-1,0-1 0,-1 0 0,1-25 0,-20 66-145,-1 7 989,2 1-1,-11 36 0,23-59-543,-1 1 1,2 0-1,-1 1 1,2-1-1,-1 0 1,1 0-1,1 1 0,0-1 1,1 0-1,4 21 1,-5-31-239,0 1 1,1-1-1,-1 0 1,1 1-1,0-1 1,-1 0-1,1 1 1,0-1-1,0 0 1,0 0-1,0 0 1,0 0-1,0 0 1,0 0-1,0 0 0,0 0 1,0 0-1,0 0 1,1 0-1,-1-1 1,0 1-1,1-1 1,1 1-1,0 0-113,1-1 0,-1 1 0,0-1 0,1 0 0,-1 0 0,0-1 0,0 1 0,1-1 0,-1 1 0,4-3 0,1 1-585,1-2 0,-1 0 0,0 0 0,0 0 0,0-1 0,12-9 0,27-41-8039,-28 25 2983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4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15 8488,'0'0'8862,"-10"8"-6908,2-2-1758,-2 0 538,0 1 0,0 1-1,1-1 1,-1 2 0,2-1 0,-1 1 0,1 1 0,-13 19 0,21-28-720,1-1 0,-1 1 0,0-1 1,0 1-1,0-1 0,1 0 0,-1 1 0,0-1 1,0 1-1,1-1 0,-1 0 0,0 1 0,1-1 1,-1 0-1,1 1 0,-1-1 0,0 0 1,1 0-1,-1 1 0,1-1 0,-1 0 0,1 0 1,-1 0-1,0 1 0,1-1 0,-1 0 0,1 0 1,-1 0-1,1 0 0,-1 0 0,1 0 1,-1 0-1,1 0 0,-1 0 0,1 0 0,-1-1 1,1 1-1,-1 0 0,1 0 0,-1 0 0,0 0 1,2-1-1,23-3 74,-17 2-95,-1 0-1,1 1 1,0 0 0,0 0-1,0 1 1,0 0 0,13 2-1,-18-1-4,0 0 0,0 0 0,0 0-1,0 0 1,0 0 0,0 1 0,0 0 0,-1-1-1,1 1 1,0 0 0,-1 0 0,1 1 0,-1-1-1,0 0 1,0 1 0,0-1 0,0 1 0,0 0-1,-1 0 1,3 4 0,-4-7 39,0 1 0,0 0 0,0-1 1,1 1-1,-1 0 0,0-1 0,1 1 0,-1 0 0,0-1 0,1 1 0,-1-1 0,1 1 1,-1-1-1,1 1 0,-1-1 0,1 1 0,-1-1 0,1 1 0,-1-1 0,1 0 1,0 1-1,-1-1 0,1 0 0,0 1 0,-1-1 0,1 0 0,0 0 0,-1 0 0,1 0 1,0 0-1,-1 0 0,1 0 0,1 0 0,-1-1 51,1 1 0,-1-1-1,0 0 1,1-1 0,-1 1 0,0 0-1,0 0 1,0 0 0,0-1 0,0 1-1,0-1 1,0 1 0,1-3 0,22-57 1239,-23 57-1340,14-60 188,-13 35-3437,0 36-4114,9 10-710,0-6 2240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5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158 108 11531,'0'0'2007,"-13"4"-149,5-2-1661,0 1 0,1 0 0,-1 1 1,0-1-1,1 2 0,0-1 0,0 1 0,0 0 0,1 0 1,-1 1-1,1 0 0,1 0 0,-1 0 0,-5 8 0,7-6 64,-1-1 1,1 0-1,0 1 0,0 0 0,1 0 0,0 0 0,1 0 0,0 0 1,0 1-1,1-1 0,-1 13 0,2-20-220,0 0 0,0-1 1,0 1-1,0 0 0,0 0 0,1 0 0,-1 0 1,0-1-1,0 1 0,1 0 0,-1 0 0,1-1 1,-1 1-1,1 0 0,-1 0 0,1-1 0,-1 1 1,1-1-1,-1 1 0,1 0 0,0-1 1,-1 1-1,1-1 0,0 0 0,-1 1 0,1-1 1,0 1-1,0-1 0,0 0 0,-1 0 0,1 1 1,0-1-1,0 0 0,0 0 0,0 0 0,-1 0 1,1 0-1,0 0 0,0 0 0,0 0 0,0 0 1,-1-1-1,1 1 0,0 0 0,0-1 0,0 1 1,-1 0-1,1-1 0,0 1 0,-1-1 0,2 0 1,4-1 286,0-1 0,-1 0 0,1 0 0,-1 0 0,10-8 0,4-9-273,0-1 1,-1-1 0,-1 0 0,-1-1 0,-1-1-1,-1 0 1,-1-1 0,-2 0 0,0-1 0,7-29-1,-48 104-642,21-29 839,1 0-1,1 1 1,-8 40-1,13-53-347,1 1 0,-1-1 0,2 0 1,-1 1-1,1-1 0,1 0 0,-1 1 0,2-1 0,-1 0 0,1 0 0,0 1 1,1-1-1,4 10 0,6-1-3844,3-7-4147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5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8616,'0'0'14750,"0"11"-13709,-1 20-228,-1-1 139,2 0-1,5 42 1,-5-70-947,0-1 1,0 0 0,1 0 0,-1 0-1,0 1 1,0-1 0,1 0 0,-1 0 0,1 0-1,-1 0 1,1 0 0,-1 0 0,1 0-1,0 0 1,0 0 0,-1 0 0,1 0 0,0 0-1,0 0 1,0-1 0,0 1 0,0 0-1,0-1 1,0 1 0,0-1 0,0 1 0,3 0-1,-2-1 21,0 0 1,0 0-1,0 0 0,1-1 0,-1 1 0,0-1 1,0 0-1,0 1 0,0-1 0,0 0 0,0 0 1,0 0-1,4-3 0,3-3 99,1-1 0,-1 0 0,0 0 0,9-13 0,-2-3-48,-13 19-82,-1 1 0,1-1 1,0 0-1,0 1 0,1-1 1,0 1-1,-1 0 1,1 0-1,1 0 0,-1 1 1,7-5-1,-10 9-23,0-1-1,-1 1 1,1-1 0,0 1 0,-1-1-1,1 1 1,0 0 0,-1-1-1,1 1 1,-1 0 0,0 0-1,1-1 1,-1 1 0,0 0 0,1 0-1,-1 0 1,0 0 0,0-1-1,0 1 1,1 0 0,-1 0 0,0 0-1,0 0 1,0 0 0,0-1-1,-1 1 1,1 2 0,-1 33 38,1-33-34,-7 63-29,9-67-292,0 1 0,0 0 1,0-1-1,0 0 1,0 1-1,0-1 1,0 0-1,0 0 1,-1 0-1,1 0 1,0 0-1,2-3 1,35-33-9201,-17 13 2802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6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43 11371,'0'0'5557,"-10"11"-3027,5-5-2400,-43 56 3247,45-56-3161,0-1 1,0 1-1,0 0 0,0 0 0,1 1 1,0-1-1,1 0 0,-1 1 0,1-1 1,0 1-1,1 12 0,0-18-182,0 0-1,0 0 0,0 0 1,0 0-1,1 0 0,-1 0 1,1 0-1,-1 0 0,0 0 1,1 0-1,0 0 0,-1 0 1,1 0-1,0 0 1,-1 0-1,1 0 0,0-1 1,0 1-1,0 0 0,0 0 1,0-1-1,0 1 0,0-1 1,0 1-1,0-1 0,0 1 1,0-1-1,0 0 0,0 1 1,0-1-1,0 0 1,0 0-1,0 0 0,1 0 1,-1 0-1,0 0 0,0 0 1,0 0-1,0 0 0,0-1 1,0 1-1,0 0 0,0-1 1,0 1-1,2-2 0,1 1 157,0 0 0,0-1 0,-1 1 0,1-1 0,-1 0 0,1 0 0,-1-1 0,0 1 0,1-1 0,-1 1 0,0-1 0,2-4 0,0-5-89,-1 1 1,0-2 0,0 1-1,-2 0 1,0-1-1,0 1 1,-1-1-1,0 1 1,-1-1-1,-4-24 1,4 35-93,-1-10 61,3-7-461,18 17-185,-4 2 512,12-1-140,-14 0-52,0 1 1,0 0-1,0 1 1,-1 0-1,15 4 0,-26-4 223,1-1-1,0 1 0,-1 0 1,1 0-1,-1 0 0,1 1 1,-1-1-1,0 1 1,1-1-1,-1 1 0,0 0 1,0-1-1,0 1 0,-1 0 1,1 0-1,0 1 0,-1-1 1,1 0-1,-1 1 0,0-1 1,1 0-1,-1 1 0,0 0 1,-1-1-1,1 1 0,0-1 1,-1 1-1,0 0 0,1 0 1,-1 5-1,-14 76 1780,33-98-881,-17 12-877,63-57 323,-62 56-395,1 0 0,0 0 0,0 0 0,0 1 0,0-1-1,0 1 1,1 0 0,-1 1 0,1-1 0,-1 1 0,1 0 0,0 0 0,-1 0 0,1 1-1,9-1 1,-13 5 30,0 0-1,0-1 1,0 1-1,0 0 1,0 0-1,-1 0 1,0 0-1,1-1 1,-1 1-1,-1 0 1,0 7-1,1-4 31,-1-7 29,1 1-1,0 0 1,0-1-1,0 1 1,0 0-1,0-1 1,0 1-1,0 0 1,1-1-1,-1 1 1,0 0-1,0-1 1,0 1-1,1 0 1,-1-1-1,0 1 1,1-1-1,-1 1 0,0 0 1,1-1-1,-1 1 1,1-1-1,-1 1 1,1-1-1,-1 0 1,1 1-1,-1-1 1,1 1-1,0-1 1,20-4 309,28-30 315,-39 26-564,-5 5-144,35-23 200,-39 25-184,0 0 0,1 0-1,-1 0 1,1 0 0,-1 0 0,1 1 0,0-1 0,-1 1 0,1-1 0,0 1 0,-1 0 0,1 0-1,0 0 1,-1-1 0,1 2 0,0-1 0,-1 0 0,1 0 0,0 0 0,-1 1 0,1-1 0,2 2-1,-3 1 12,0 0 0,-1 0-1,1 0 1,0 0 0,-1 0-1,0 1 1,0-1 0,0 0-1,0 0 1,0 0 0,-2 6-1,2 18-1128,2-27 409,0 1 1,0-1 0,0 0 0,1 1 0,-1-1-1,0 0 1,0 0 0,1-1 0,-1 1-1,0 0 1,0-1 0,0 0 0,1 1-1,-1-1 1,0 0 0,2-1 0,16-10-5694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7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96 282 9545,'0'0'10250,"-9"6"-8654,7-5-1607,-50 38 2530,49-36-2307,0 0 0,1 0 0,-1 0 0,0 0 0,1 0 0,0 1 0,0-1 0,0 1 0,0 0 0,0 0 0,1 0 0,0-1 0,0 1 0,0 1 0,0-1 0,0 4 0,1-7-194,0 0 1,0-1-1,1 1 0,-1-1 0,0 1 0,1-1 0,-1 1 0,0-1 0,1 1 1,-1-1-1,1 1 0,-1-1 0,1 0 0,-1 1 0,1-1 0,-1 0 0,1 1 1,-1-1-1,1 0 0,-1 1 0,1-1 0,0 0 0,-1 0 0,1 0 0,-1 0 1,1 0-1,0 0 0,-1 0 0,1 0 0,0 0 0,-1 0 0,1 0 0,-1 0 1,1 0-1,0 0 0,-1 0 0,1-1 0,-1 1 0,1 0 0,0 0 0,-1-1 1,1 1-1,-1 0 0,1-1 0,0 0 0,27-13 328,-16 3-376,0-1 1,-1 0-1,17-24 0,-5 3-2376,-26 40 2322,0 1 0,1 0 0,0 0 1,1 1-1,0-1 0,0 14 0,1-21 118,0 0 0,0 0 0,-1 1-1,2-1 1,-1 0 0,0 0 0,0 0 0,0 0 0,0 0 0,1 0 0,-1 0 0,0 1-1,1-1 1,-1 0 0,1 0 0,-1 0 0,1-1 0,0 1 0,-1 0 0,1 0-1,0 0 1,0 0 0,0-1 0,-1 1 0,1 0 0,0-1 0,0 1 0,0 0 0,0-1-1,2 1 1,2 0 96,-1-1 0,0 1-1,1-1 1,-1 0-1,0-1 1,1 1 0,5-2-1,0-1-17,-1 0-1,1 0 0,-1-1 1,0 0-1,0-1 0,0 0 1,-1 0-1,1-1 0,-2 0 1,10-9-1,3-4-21,0-1 0,24-32 0,-36 41-102,0-1-1,0 0 1,-1 0 0,-1 0 0,0-1 0,0 0-1,-1 0 1,-1-1 0,0 1 0,-1-1 0,-1 0-1,0 0 1,0-15 0,-2 28-8,0 0 0,0 0 0,0-1 0,0 1 0,0 0 0,0 0 0,0 0 0,0-1 0,-1 1 0,1 0 0,0 0 0,-1 0 0,1 0 0,-1 0 0,1 0 0,-1 0 0,1 0 0,-1 0 0,0 0 0,0 0 0,1 0 0,-1 0 0,0 0 0,0 1 0,0-1 1,0 0-1,0 1 0,0-1 0,0 1 0,0-1 0,0 1 0,-1-1 0,1 1 0,0 0 0,0-1 0,0 1 0,0 0 0,-1 0 0,1 0 0,0 0 0,0 0 0,0 0 0,0 0 0,-1 1 0,1-1 0,-2 1 0,-2 0-7,0 1 0,0 0 1,0 0-1,1 1 0,-1-1 1,1 1-1,0 0 0,-1 0 0,-5 6 1,1 2 135,0 0 0,1 0 0,0 1 0,0 1 0,1-1 0,1 1 0,1 0 0,-1 1 0,2-1 0,-5 21 0,8-26-95,0 0-1,0 0 1,1 0 0,-1 0-1,2 0 1,-1 0 0,1-1-1,0 1 1,3 8 0,-2-11-216,-1-1 1,1 1 0,0-1 0,1 0-1,-1 1 1,1-1 0,0 0-1,0-1 1,0 1 0,0 0 0,0-1-1,1 0 1,0 0 0,0 0-1,7 4 1,8 0-5997,1-6-5295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6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108 164 16868,'-1'-4'303,"1"-1"1,0 1 0,0-1 0,0 1 0,0-1 0,1 1 0,0-1-1,0 1 1,0 0 0,0-1 0,1 1 0,-1 0 0,1 0 0,0 0 0,1 0-1,-1 0 1,0 1 0,1-1 0,0 1 0,0-1 0,0 1 0,1 0-1,-1 0 1,1 1 0,6-5 0,3-1 144,0 0 0,0 1 1,0 1-1,1 0 0,0 1 0,0 0 1,22-4-1,-29 8-383,-1-1-1,1 1 1,-1 1-1,1-1 1,0 1 0,-1 0-1,1 1 1,0-1-1,-1 1 1,1 1 0,-1-1-1,1 1 1,-1 0 0,0 1-1,0 0 1,0 0-1,0 0 1,0 0 0,5 5-1,-8-5-45,1 0 0,-1 1-1,-1-1 1,1 1-1,0 0 1,-1 0-1,0 0 1,1 0 0,-2 0-1,1 0 1,0 0-1,-1 1 1,0-1 0,1 6-1,-1-3-5,-1 0-1,0 0 0,0 0 1,-1 0-1,0 0 0,0 0 1,-1 0-1,-3 10 1,0-3 3,-1 1-1,-1-1 1,-1-1 0,0 1 0,-1-1 0,0-1 0,-17 19 0,7-12 3,0-2 0,-32 24 0,58-45-88,1 2-1,0-1 0,0 1 1,0 1-1,17-2 0,-19 2 20,0 0 0,1 1 0,-1 0-1,0 0 1,1 0 0,-1 1-1,0 0 1,1 1 0,-1-1 0,10 5-1,-13-4 24,0 0 0,-1 0-1,1 0 1,-1 0 0,1 1 0,-1-1-1,0 1 1,0-1 0,-1 1 0,1 0-1,0 0 1,-1 0 0,1 0 0,-1 0-1,0 0 1,0 0 0,-1 0 0,1 1-1,0-1 1,-1 0 0,0 1 0,0-1-1,0 0 1,0 0 0,-1 1 0,1-1-1,-1 0 1,-1 6 0,-2 3 34,0-1 0,0 1 0,-1-1 0,0 0 0,-1-1 0,-10 16 0,-1-5 174,0 0 1,-1-2-1,-1 0 0,-1-1 1,0-1-1,-2 0 0,0-2 1,0-1-1,-38 18 0,51-28-129,1 0 0,-1-1 0,0 0 0,0-1-1,0 1 1,0-2 0,-1 1 0,1-1 0,-12-1-1,18 0-113,0 0 0,0 0 1,0-1-1,0 0 0,0 1 0,0-1 0,0 0 0,0 0 0,0 0 0,1-1 0,-1 1 0,1-1 0,-1 0 0,1 1 0,-1-1 0,1 0 0,0 0 0,0 0 0,0-1 0,0 1 0,0-1 0,1 1 0,-1-1 0,1 1 0,-1-1 0,1 0 0,0 0 0,0 1 0,0-1 0,0 0 0,1 0 0,-1-5 0,0 0-111,1-1 0,0 0-1,0 1 1,3-18 0,8-10-382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8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23 7079,'0'0'17947,"-1"12"-17199,-4 163 1659,5-174-2385,0 0 1,0 0-1,0 0 0,0 0 0,0 0 0,0 1 0,0-1 0,0 0 0,1 0 0,-1 0 1,0 0-1,1 0 0,-1 0 0,1 0 0,-1 0 0,1 0 0,0 0 0,-1 0 0,1 0 1,0 0-1,0 0 0,-1-1 0,1 1 0,0 0 0,0-1 0,0 1 0,0 0 0,0-1 1,0 1-1,0-1 0,0 1 0,0-1 0,0 0 0,0 0 0,1 1 0,-1-1 0,0 0 1,0 0-1,0 0 0,0 0 0,0 0 0,0 0 0,1 0 0,-1-1 0,0 1 1,0 0-1,0-1 0,0 1 0,0-1 0,0 1 0,0-1 0,1 0 0,5-2 180,-1 0 0,0 0 0,0 0 0,0-1-1,0 0 1,-1 0 0,9-9 0,-6 5-189,0 0-1,-1-1 1,-1-1 0,0 1-1,0-1 1,0 0 0,-1 0-1,-1 0 1,0-1 0,0 0-1,-1 0 1,-1 0 0,0 0-1,0 0 1,0-17 0,-2 27-30,0 1-1,0 0 1,0-1 0,0 1 0,0-1 0,0 1-1,0 0 1,0-1 0,0 1 0,0 0 0,0-1-1,0 1 1,0 0 0,0-1 0,0 1 0,0 0-1,0-1 1,0 1 0,-1 0 0,1-1 0,0 1-1,0 0 1,0-1 0,-1 1 0,1 0 0,0 0-1,0-1 1,-1 1 0,1 0 0,0 0 0,0 0-1,-1-1 1,1 1 0,-1 0 0,-9 7-319,-8 20 179,17-22 153,-1 1-1,1-1 1,0 1-1,0-1 1,0 1-1,1-1 0,0 1 1,0-1-1,0 1 1,2 7-1,-1-12 14,0 1-1,0-1 1,0 1 0,0-1-1,0 1 1,0-1-1,0 0 1,0 1 0,1-1-1,-1 0 1,0 0-1,1 0 1,-1 0 0,1 0-1,0 0 1,-1 0-1,1-1 1,-1 1 0,1-1-1,0 1 1,0-1-1,-1 1 1,1-1 0,0 0-1,0 0 1,-1 0 0,1 0-1,0 0 1,0 0-1,0-1 1,-1 1 0,1-1-1,0 1 1,2-2-1,1 1-11,-1 0-1,1-1 1,-1 0-1,0 0 0,1 0 1,-1-1-1,0 1 0,0-1 1,-1 0-1,1 0 1,0 0-1,-1 0 0,0-1 1,0 0-1,0 1 0,0-1 1,-1 0-1,1 0 1,-1-1-1,0 1 0,0 0 1,-1-1-1,1 1 1,-1-1-1,0 0 0,0 1 1,0-1-1,-1 0 0,0 0 1,0-7-1,-1 11-23,1 0-1,-1 0 0,1 0 1,-1 0-1,0 1 1,1-1-1,-1 0 0,0 0 1,0 1-1,1-1 0,-1 0 1,0 1-1,0-1 1,0 0-1,0 1 0,0 0 1,0-1-1,0 1 1,0-1-1,0 1 0,0 0 1,0 0-1,0 0 0,0 0 1,0 0-1,-1 0 1,1 0-1,0 0 0,0 0 1,0 0-1,0 0 0,0 1 1,-1 0-1,-1-1-6,0 1 1,0-1-1,0 1 0,0 0 0,0 1 0,0-1 0,0 0 0,1 1 1,-1-1-1,1 1 0,-3 2 0,0 1 48,1-1-1,1 1 1,-1 0 0,1 0-1,-1 0 1,1 1-1,1-1 1,-1 1 0,1 0-1,0 0 1,0-1 0,1 1-1,0 0 1,0 0 0,0 1-1,1-1 1,0 8 0,1-13 0,0 0 1,0 0-1,-1 0 1,1 0 0,0 0-1,0 0 1,0 0 0,0 0-1,1 0 1,-1 0 0,0-1-1,0 1 1,0-1-1,1 1 1,-1-1 0,0 1-1,1-1 1,-1 0 0,0 1-1,1-1 1,-1 0 0,1 0-1,-1 0 1,0 0-1,1 0 1,-1 0 0,0-1-1,1 1 1,-1 0 0,2-1-1,43-11 408,-41 10-455,0-1 1,0 2-1,0-1 1,0 1-1,1 0 1,6-1-1,22-6-134,-13-11 170,2-2-4,-22 20 1,0 1-1,0-1 0,0 1 0,0 0 1,0-1-1,0 1 0,0-1 0,0 1 1,0 0-1,0 0 0,0 0 0,0 0 1,0 0-1,0 0 0,0 0 1,0 0-1,0 0 0,1 0 0,-1 0 1,0 1-1,0-1 0,0 0 0,0 1 1,1 0-1,-1 1-17,0 0-1,0-1 1,0 1 0,0 0 0,0 0-1,-1-1 1,1 1 0,-1 0 0,1 0-1,-1 0 1,0 0 0,0 0 0,0 0-1,0 0 1,0 0 0,0 0 0,-1 3-1,-6 36-26,1-25 141,1 1 0,0 0 1,2 0-1,0 0 0,-1 25 0,5-42-50,0 0-1,0 0 1,1 0 0,-1-1-1,0 1 1,0 0 0,0-1-1,0 1 1,1-1 0,-1 1-1,0-1 1,0 0 0,0 1-1,0-1 1,0 0 0,0 0-1,0-1 1,6-7 73,0-1-1,-1 0 1,0 0 0,0 0 0,-1-1-1,-1 0 1,0 0 0,5-22 0,-4 9-262,-1-1 0,-2 1 0,1-30-1,-3 53-197,7 6-5984,1 2-3461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9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14510,'-2'121'10646,"-6"57"-7576,4-88-1801,3 29-784,12-132-244,-4-22-441,-2 0 0,-1 0 1,-1-53-1,-3 88 176,0 12-16,0 0-1,1 0 0,1 0 0,0 0 0,0 0 0,1 0 0,5 12 1,-7-21 60,0-1 1,0 1 0,0-1 0,1 1 0,-1-1 0,1 0-1,0 0 1,0 1 0,-1-1 0,1-1 0,0 1 0,1 0-1,-1 0 1,0-1 0,1 1 0,-1-1 0,0 0 0,1 1-1,0-1 1,-1 0 0,1-1 0,0 1 0,-1 0 0,1-1 0,0 0-1,0 1 1,-1-1 0,1 0 0,0 0 0,0-1 0,-1 1-1,1-1 1,0 1 0,0-1 0,-1 0 0,1 0 0,-1 0-1,4-2 1,1-1 22,0 0 1,-1 0-1,0 0 0,0-1 0,0 0 0,0-1 1,-1 1-1,0-1 0,0 0 0,0 0 0,-1-1 1,0 1-1,0-1 0,-1 0 0,0 0 0,0 0 1,0 0-1,-1-1 0,0 1 0,-1-1 0,1-8 1,-2 16-69,0 0 1,-1 0 0,1-1 0,0 1 0,0 0 0,-1 0 0,1 0 0,0 0 0,-1 0 0,1 0 0,0 0 0,-1 0 0,1 0 0,0 0 0,-1 0 0,1 0 0,0 0 0,-1 0 0,1 0-1,0 0 1,-1 0 0,1 0 0,0 1 0,-1-1 0,1 0 0,0 0 0,0 0 0,-1 0 0,1 1 0,0-1 0,0 0 0,-1 0 0,1 1 0,0-1 0,0 0 0,0 0 0,-1 1 0,1-1-1,0 0 1,0 1 0,0-1 0,0 1 0,-13 11-143,8-5 156,1 0 0,0 0 0,0 1 0,1 0 0,-1-1 0,2 1 0,-1 0-1,1 0 1,1 1 0,-1-1 0,1 9 0,0-16 14,1-1-1,0 1 1,0 0 0,0-1 0,0 1 0,1 0-1,-1 0 1,0-1 0,0 1 0,0 0 0,0-1-1,1 1 1,-1 0 0,0-1 0,1 1 0,-1 0-1,0-1 1,1 1 0,-1-1 0,1 1-1,-1-1 1,1 1 0,-1-1 0,1 1 0,0-1-1,-1 1 1,1-1 0,-1 0 0,1 1 0,0-1-1,-1 0 1,2 1 0,27-5 352,-21 0-241,1 0 1,0 0-1,-1-1 1,10-6 0,-8 2-147,1 0 1,-1-1 0,-1 0 0,1-1 0,-2 1 0,0-2 0,0 1 0,-1-1 0,0 0 0,7-21 0,-21 57-697,3-15 710,1 0 1,1 0 0,-1 0-1,2 1 1,-1-1-1,1 1 1,0-1 0,1 1-1,1 13 1,-1-22 16,1 0 1,-1 0 0,0 0-1,1 0 1,-1 0-1,1 0 1,-1 1 0,1-1-1,-1 0 1,1 0 0,0 0-1,-1-1 1,1 1-1,0 0 1,0 0 0,0 0-1,0 0 1,0-1 0,0 1-1,0 0 1,0-1 0,0 1-1,0-1 1,0 1-1,1-1 1,1 1 24,0-1-1,0 1 1,0-1 0,-1 0-1,1 0 1,0 0 0,0-1 0,0 1-1,0-1 1,3-1 0,0 1-584,0-1 1,-1-1-1,1 1 1,-1-1-1,1 0 1,-1 0-1,0 0 1,0-1-1,8-7 1,-2-6-4593,0 0-2001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8:59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14478,'0'0'13025,"-2"9"-12459,-4 29-881,-5 74 0,12-116 292,0 0 1,-1 0-1,1 0 0,1 0 0,-1 0 0,0 0 0,4-6 0,-3 6 156,0 0-1,0 0 0,0 0 1,-1 0-1,0 0 0,0 0 0,1-9 994,-2 35-1068,-2 114 484,4 145 614,-2-277-1147,0 0 0,1 0 0,-1-1 0,1 1 0,0 0 0,0 0 0,1 0 0,-1-1-1,1 1 1,-1-1 0,1 1 0,0-1 0,1 0 0,-1 0 0,0 0 0,1 0 0,0 0 0,0 0 0,5 4 0,-5-6 1,-1 0 0,0 0 0,1 0 1,-1 0-1,0-1 0,1 1 1,-1-1-1,1 1 0,-1-1 0,1 0 1,-1 0-1,1 0 0,-1-1 0,1 1 1,-1 0-1,1-1 0,-1 0 0,1 1 1,-1-1-1,0 0 0,1 0 1,-1 0-1,0-1 0,0 1 0,0 0 1,0-1-1,0 0 0,0 1 0,0-1 1,-1 0-1,3-3 0,-2 3-265,15-20-463,-14 13-2499,-2-1-3670,-1 2-2428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0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15887,'0'0'8360,"-1"11"-7965,-6 99 427,-1-17 828,8 167-1,5-231-1607,-5-29-38,0 1 0,0 0 1,0 0-1,1 0 0,-1 0 1,0 0-1,0 0 0,1 0 1,-1 0-1,1-1 1,-1 1-1,1 0 0,-1 0 1,1 0-1,0-1 0,-1 1 1,1 0-1,0-1 0,-1 1 1,1-1-1,0 1 1,0-1-1,0 1 0,-1-1 1,3 1-1,-2-4 30,0 1 0,1-1 0,-1 0 0,0 0 0,-1 0 0,1 0 0,0-1 0,-1 1 0,0 0 0,0 0-1,0-3 1,0 4-25,2-14-210,-1 1 0,0-1-1,-2 0 1,0 1-1,0-1 1,-2 1 0,0-1-1,0 1 1,-2 0-1,-6-16 1,11 30 185,-1 0 0,1 0 1,0 0-1,-1 1 0,1-1 0,-1 0 0,0 0 0,1 0 1,-1 0-1,0 1 0,1-1 0,-1 0 0,0 1 1,0-1-1,1 0 0,-1 1 0,0-1 0,0 1 0,0 0 1,0-1-1,0 1 0,0 0 0,0-1 0,-1 1 1,1 0 7,0 1 1,1-1-1,-1 0 1,0 1-1,1-1 1,-1 1-1,1 0 1,-1-1-1,1 1 1,-1-1-1,1 1 1,-1 0 0,1-1-1,-1 1 1,1 0-1,0-1 1,-1 1-1,1 0 1,0 0-1,0-1 1,0 1-1,-1 0 1,1 0 0,0 0-1,0-1 1,0 1-1,0 0 1,0 0-1,1 1 1,-2 2 15,1 0 0,0 0 0,0 0 0,1 0 1,-1 0-1,1 0 0,0 0 0,0 0 0,0 0 0,1 0 1,-1 0-1,1 0 0,0-1 0,0 1 0,0-1 0,0 1 1,1-1-1,0 0 0,-1 0 0,1 0 0,0 0 0,0-1 1,1 1-1,-1-1 0,0 0 0,1 0 0,0 0 0,-1 0 0,1 0 1,0-1-1,0 0 0,0 0 0,6 1 0,-1 0 114,0-1-1,1 0 0,-1-1 0,0 0 0,0 0 0,1-1 1,-1-1-1,14-3 0,-19 4-83,0 0 0,0-1-1,0 0 1,0 0 0,0 0 0,0 0 0,0 0-1,-1-1 1,1 0 0,-1 0 0,0 0 0,0 0-1,0 0 1,0-1 0,0 1 0,-1-1 0,1 0-1,-1 1 1,0-1 0,1-5 0,-4 5-347,-6 7 139,-6 7 72,-20 39 236,31-46-69,1-1 1,-1 1-1,1 0 0,0 0 0,0-1 0,0 1 0,0 0 0,1 0 1,-1 0-1,1 0 0,0 0 0,0 0 0,0 0 0,0 1 0,0-1 1,0 0-1,2 3 0,1-5 17,-1 0 0,1 0 0,0 0 0,0-1 1,0 1-1,0-1 0,0 1 0,0-1 0,0 0 0,0 0 0,0-1 0,0 1 1,0 0-1,4-2 0,2-1-37,0 0 0,0-1 0,-1 0 0,1 0 1,-1-1-1,0 0 0,9-7 0,-11 7-194,1 0 0,0 0 0,0 1 0,1 0-1,-1 0 1,1 1 0,0 0 0,16-4 0,-23 8 92,-1-1-1,1 1 1,-1-1 0,1 1 0,-1-1 0,1 1-1,-1-1 1,1 1 0,-1 0 0,1-1 0,-1 1-1,0 0 1,0-1 0,1 1 0,-1 0-1,0 0 1,0-1 0,0 1 0,0 0 0,0 0-1,0-1 1,0 1 0,0 0 0,0 0-1,0 1 1,0 30 145,0-25-172,0 0-115,-1-3 262,1 1 0,0 0 0,1 0 0,-1-1 0,1 1 0,0 0 0,2 6 0,-3-10-156,1 0 0,0 0 0,0 0-1,-1 0 1,1 0 0,0-1 0,0 1 0,0 0 0,0 0 0,0-1-1,0 1 1,0-1 0,0 1 0,0-1 0,0 1 0,0-1-1,0 1 1,1-1 0,-1 0 0,0 0 0,0 0 0,0 0 0,1 0-1,-1 0 1,0 0 0,0 0 0,0 0 0,0 0 0,1-1 0,-1 1-1,0 0 1,0-1 0,0 1 0,0-1 0,0 1 0,1-2-1,8-5-7084,-1-5-8094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1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38 170 9353,'-3'-8'587,"0"2"-512,-23-64 3245,25 67-2879,0 0 0,0 0 0,1 0 0,-1 0 0,1 0 0,-1 0 0,1-1 0,0 1 0,0 0 0,0 0 0,1 0 0,-1 0 0,1-1 0,0 1 0,-1 0 0,2 0 0,-1 0 0,0 0 0,0 1 0,1-1 0,0 0 0,2-3 0,-2 5-306,-1-1-1,1 1 1,0 0-1,0 0 0,0 0 1,0 0-1,0 0 1,1 0-1,-1 1 1,0-1-1,0 0 1,0 1-1,1 0 1,-1 0-1,0 0 0,0 0 1,1 0-1,-1 0 1,0 0-1,0 1 1,1-1-1,-1 1 1,0-1-1,0 1 1,0 0-1,0 0 0,0 0 1,0 0-1,0 1 1,0-1-1,0 0 1,0 1-1,-1-1 1,1 1-1,2 3 1,2 1-122,-1 1 1,1-1 0,-2 1 0,1 0 0,-1 1-1,0-1 1,0 1 0,3 11 0,-4-10-12,-1 0-1,-1 0 1,0 0 0,0 0 0,0 1 0,-1-1-1,-1 0 1,1 0 0,-2 0 0,1 0 0,-1 0-1,-4 10 1,-3 6 41,-2-1 0,-24 42 0,0-2 56,34-64-98,1 1 0,-1 0-1,1-1 1,0 1 0,-1 0 0,1 0 0,0-1 0,0 1 0,-1 0 0,1 0 0,0-1-1,0 1 1,0 0 0,0 0 0,0 0 0,0-1 0,0 1 0,0 0 0,0 0 0,0 0-1,0-1 1,1 1 0,-1 0 0,0 0 0,1-1 0,-1 1 0,0 0 0,1-1 0,-1 1-1,1 0 1,-1-1 0,1 1 0,-1-1 0,1 1 0,0-1 0,-1 1 0,2 0 0,1 0 5,0 0 0,0 0 1,0 0-1,1 0 0,-1 0 1,0-1-1,1 0 1,-1 0-1,6 0 0,8-1 24,0-1 0,33-8 0,-33 5-249,45-16-2887,-58 20 2782,-1 0 1,0-1-1,1 0 0,-1 0 1,0 0-1,0 0 1,0 0-1,-1-1 1,1 1-1,0-1 1,-1 0-1,0 0 0,1 0 1,1-4-1,0-10-6509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1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13741,'0'0'8264,"59"3"-6438,-27-3-481,0 0-865,3 0-448,-3 0-96,-2 0-1217,-2 0-1826,-8 0-2754,-3 0-5094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2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11499,'0'0'5301,"-3"11"-2616,1-5-2421,-2 7 410,1 0 0,0 0 0,1 0 0,-1 19 1,2-30-627,1 1 1,0-1 0,0 0 0,0 1 0,0-1-1,0 0 1,1 1 0,-1-1 0,1 0 0,-1 1 0,1-1-1,0 0 1,0 0 0,0 0 0,0 1 0,1-1-1,-1 0 1,0-1 0,1 1 0,-1 0 0,1 0-1,0-1 1,0 1 0,-1-1 0,1 1 0,0-1 0,0 0-1,0 1 1,1-1 0,-1 0 0,0-1 0,0 1-1,1 0 1,-1-1 0,3 1 0,3 0 195,-1-2 0,1 1-1,-1-1 1,0 0 0,0 0 0,1-1 0,-1 0 0,0 0-1,0-1 1,-1 0 0,1 0 0,0 0 0,-1-1 0,0 0-1,0-1 1,7-5 0,-8 6-209,0-1-1,0 0 1,0 0-1,-1 0 1,1-1-1,-1 0 1,-1 1 0,1-1-1,-1 0 1,0-1-1,0 1 1,-1-1-1,0 1 1,0-1-1,0 0 1,-1 0 0,1-9-1,-2 15-338,-3 3 232,1 1 0,0-1 0,0 1 0,0 0 0,0 0 0,0-1 0,1 1 0,-1 0 0,-1 6 0,1-3 34,-28 63 150,29-63-124,-1-1 0,1 0 0,-1 1 0,2-1 0,-1 1 0,1-1 0,-1 1 0,1-1 0,1 1 0,-1-1 0,3 10 0,-2-14-107,-1 0 0,1 0 1,0 0-1,-1 0 0,1 0 1,0 0-1,0-1 1,0 1-1,0 0 0,0 0 1,0-1-1,0 1 0,0-1 1,0 1-1,0-1 0,0 1 1,0-1-1,0 1 0,0-1 1,0 0-1,0 0 1,1 0-1,-1 0 0,0 0 1,0 0-1,0 0 0,0 0 1,1 0-1,-1 0 0,0 0 1,0-1-1,0 1 0,0-1 1,0 1-1,0-1 1,0 1-1,0-1 0,1 0 1,3-1-1122,-1 0 0,1 0 0,-1-1 0,0 1 0,0-1 0,0 0 0,6-7 0,6-15-7670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2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63 10922,'0'0'6438,"-7"13"-4660,-3 7-1018,2 0 1,0 0-1,1 1 0,0 0 1,2 0-1,-4 41 0,9-14 31,2 0-1,10 56 0,-4-45-651,-7-39-45,1-6-423,-2-26 24,-3-34 299,-1 0-1,-3 0 0,-19-69 1,25 109 22,3 10-148,0 0 1,1 0-1,-1 1 0,1-1 1,0-1-1,0 1 1,1 0-1,-1-1 1,1 1-1,-1-1 1,1 0-1,0-1 0,8 5 1,-5-3-273,1 0 0,0 0 1,0-1-1,0-1 0,0 1 0,1-1 1,-1 0-1,0-1 0,1 0 0,0-1 1,-1 1-1,1-2 0,-1 1 0,10-2 1,-15 1 367,1 0 1,0 1-1,0-1 1,0-1 0,0 1-1,-1-1 1,1 1 0,-1-1-1,1 0 1,-1 0 0,0 0-1,0-1 1,0 1 0,0-1-1,0 0 1,0 0 0,-1 0-1,1 0 1,-1 0 0,0-1-1,0 1 1,0-1 0,0 1-1,-1-1 1,0 0 0,1 1-1,-1-1 1,0 0-1,-1 0 1,1 0 0,-1 0-1,0-6 1,0 10 87,1-1 0,-1 0-1,0 0 1,0 0 0,0 0 0,0 0-1,0 1 1,0-1 0,0 0 0,0 0 0,0 0-1,-1 0 1,1 0 0,0 1 0,0-1-1,-1 0 1,1 0 0,-1 0 0,1 1 0,0-1-1,-1 0 1,0 1 0,1-1 0,-1 0-1,1 1 1,-1-1 0,0 0 0,1 1-1,-1-1 1,0 1 0,0 0 0,1-1 0,-1 1-1,0 0 1,0-1 0,0 1 0,0 0-1,1 0 1,-1-1 0,0 1 0,0 0 0,0 0-1,0 0 1,0 0 0,1 0 0,-1 1-1,0-1 1,0 0 0,0 0 0,0 0-1,0 1 1,1-1 0,-1 1 0,-1-1 0,-2 2 135,0 0 1,0 1 0,0-1-1,0 1 1,0 0 0,1 0-1,-1 0 1,1 0 0,-4 5 0,2-2 38,0 1 1,0 0 0,1 0-1,0 0 1,0 0 0,1 1-1,0 0 1,0-1 0,1 1-1,0 0 1,0 1 0,-1 15-1,3-23-214,0-1 0,0 1-1,0 0 1,0-1-1,1 1 1,-1 0 0,0 0-1,0-1 1,0 1-1,1 0 1,-1-1 0,0 1-1,1 0 1,-1-1 0,0 1-1,1-1 1,-1 1-1,1 0 1,-1-1 0,1 1-1,-1-1 1,1 1-1,0-1 1,-1 0 0,1 1-1,-1-1 1,1 0 0,0 1-1,-1-1 1,1 0-1,1 1 1,28-3 822,-22 1-668,-1-2 1,0 1-1,1-1 1,-1 0 0,11-7-1,14-18-65,-26 21-310,1 0 0,0 1 0,0 0 0,1 1 0,-1-1 1,13-5-1,-18 45-998,-3-32 1243,1 0 0,0 1-1,0-1 1,0 0 0,1 1-1,-1-1 1,0 0-1,1 1 1,0-1 0,-1 0-1,1 1 1,0-1 0,0 0-1,0 0 1,0 0 0,3 3-1,-2-4-4,-1 0-1,1-1 0,-1 0 0,1 1 1,-1-1-1,0 0 0,1 0 1,-1 0-1,1 0 0,-1 0 0,1 0 1,-1 0-1,1 0 0,-1-1 0,1 1 1,-1-1-1,1 1 0,-1-1 1,0 1-1,1-1 0,-1 0 0,0 0 1,0 1-1,0-1 0,1 0 1,-1 0-1,0 0 0,1-2 0,11-8 48,0 0-1,-1-1 0,-1 0 0,0-1 1,-1 0-1,0-1 0,-1 0 1,0-1-1,-1 1 0,-1-2 0,0 1 1,-1-1-1,-1 0 0,-1 0 0,0 0 1,-1-1-1,0 1 0,-1-25 0,-1 33-181,-4-42-838,3 50 922,-1-1 1,1 1-1,0-1 1,0 0-1,0 1 1,0-1-1,-1 1 1,1-1-1,0 1 0,-1-1 1,1 1-1,0-1 1,-1 1-1,1-1 1,0 1-1,-1-1 1,1 1-1,-1-1 0,1 1 1,-1 0-1,1-1 1,-1 1-1,1 0 1,-2-1-1,1 1 5,0 1 0,0-1 0,-1 0 0,1 1 0,0-1 0,0 1 0,0-1 0,0 1 0,0-1 0,0 1 0,0 0 0,0 0 0,0-1 0,1 1 0,-1 0 0,0 0 0,0 0 0,0 1 0,-10 13 89,1-1 0,0 2 0,1-1 0,1 1 0,0 0 0,2 1 0,0 0 0,0 0 0,2 0 0,0 1 0,1-1 0,1 1 0,0 0 0,2 29 0,0-44-60,0-1 0,1 0 0,-1 0-1,0 1 1,1-1 0,0 0 0,-1 0-1,1 0 1,0 1 0,0-1 0,0 0-1,1 0 1,-1 0 0,0-1 0,1 1-1,-1 0 1,1 0 0,0-1 0,0 1-1,-1-1 1,1 0 0,0 1 0,0-1-1,0 0 1,0 0 0,0 0-1,1 0 1,-1-1 0,0 1 0,0-1-1,1 1 1,-1-1 0,0 0 0,0 0-1,1 0 1,-1 0 0,0 0 0,1 0-1,3-1 1,3-1 70,0 0 1,0 0-1,-1-1 0,1 0 0,-1 0 1,1-1-1,-1 0 0,14-10 0,-7 2-38,-1 0 0,0-1-1,-1 0 1,0-1-1,-1-1 1,16-25 0,-21 30-95,-1-2 1,0 1-1,-1 0 1,0-1-1,-1 0 1,0-1 0,-1 1-1,0 0 1,-1-1-1,1-20 1,-3 31 36,0 0-1,0 0 1,0 1 0,0-1-1,-1 0 1,1 0 0,0 0 0,-1 0-1,1 0 1,-1 1 0,0-1 0,0 0-1,1 1 1,-1-1 0,0 0 0,-2-1-1,3 3 0,-1-1 0,0 0 0,0 1 0,0-1 0,1 1-1,-1 0 1,0-1 0,0 1 0,0 0 0,0-1 0,0 1-1,0 0 1,0 0 0,0 0 0,0 0 0,0 0 0,1 0-1,-1 0 1,0 0 0,0 0 0,0 0 0,-2 1 0,0 1-13,-1-1 0,1 1-1,0 0 1,-1 0 0,1 0 0,0 0 0,0 1 0,0-1 0,1 1 0,-1 0 0,0 0 0,1 0 0,0 0 0,-2 3 0,-6 10 152,2 1 0,0 0 0,0 0 0,2 1 0,0 0 0,1 0 0,1 0 0,1 0 0,0 1 0,2-1 0,0 1 0,1 22 1,1-38-135,-1 0 0,1 1 1,0-1-1,0 0 0,0 1 1,1-1-1,-1 0 0,1 0 1,-1 0-1,1 0 0,0 0 1,0-1-1,0 1 1,1 0-1,-1-1 0,1 0 1,-1 1-1,1-1 0,0 0 1,0 0-1,0-1 0,0 1 1,0-1-1,0 1 0,0-1 1,1 0-1,3 1 1,45 6-2916,-3-7-4265,-20-3-430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3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8 11499,'-2'-1'794,"1"0"0,-1 1 0,1-1 0,-1 0 0,0 0 0,0 1 0,1-1 0,-1 1 0,0-1 0,0 1 0,0 0 0,0 0 0,1 0 0,-5 0 0,-25 11 1685,28-10-2517,1 1 0,-1-1 0,1 1-1,-1 0 1,1 0 0,0 0 0,0 0-1,0 0 1,0 1 0,1-1 0,-1 0-1,0 1 1,1-1 0,0 1 0,-1 0-1,1 0 1,0-1 0,1 1 0,-1 0-1,0 4 1,38 3-1387,-23-6 1133,-1 0 1,-1 1 0,1 1-1,-1 0 1,0 0 0,21 16-1,-33-22 312,1 1 0,0-1-1,-1 1 1,1-1-1,0 1 1,-1-1-1,1 1 1,-1-1 0,1 1-1,-1 0 1,0-1-1,1 1 1,-1 0-1,1-1 1,-1 1 0,0 0-1,0-1 1,1 1-1,-1 0 1,0 0 0,0-1-1,0 1 1,0 0-1,0 0 1,0 0-1,0-1 1,0 1 0,0 0-1,0 0 1,0-1-1,-1 1 1,1 0-1,0 0 1,-1-1 0,1 1-1,0 0 1,-1-1-1,1 1 1,-1-1-1,1 1 1,-1 0 0,1-1-1,-1 1 1,1-1-1,-1 1 1,1-1-1,-1 1 1,0-1 0,1 0-1,-3 1 1,-38 16 1396,36-15-1295,-11 3-7,-1-1-1,1 0 0,-23 2 1,1-5-4267,26-2-3268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3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16752,'0'0'6737,"9"-3"-4367,-4 2-2107,1-1-5,0 0-1,0 1 1,0-1-1,0 1 0,1 1 1,-1-1-1,7 1 1,-11 1-250,0-1 1,0 1 0,-1-1-1,1 1 1,0-1 0,0 1-1,0 0 1,-1 0 0,1 0-1,-1 0 1,1 0 0,0 0-1,-1 1 1,0-1 0,1 0-1,-1 1 1,0-1 0,0 1-1,0 0 1,0-1 0,0 1-1,0 0 1,0-1 0,0 1-1,-1 0 1,1 0 0,-1 0-1,1 0 1,-1 0 0,0 0-1,0 2 1,2 12-223,-2-1 0,-2 30 1,0-2-80,4-43 348,-1 0 1,1 0 0,-1 0-1,1-1 1,-1 1 0,1 0-1,-1-1 1,1 1 0,-1-1-1,1 0 1,-1 1 0,0-1-1,2-1 1,10-6 149,-1-1-1,0-1 0,-1 0 1,0-1-1,-1 0 1,0 0-1,0-1 1,-1 0-1,12-23 1,-21 35-325,0 1 1,0-1-1,1 0 1,-1 1-1,0-1 1,0 0-1,0 1 1,0-1-1,1 0 1,-1 0-1,0 1 1,0-1-1,0 0 1,1 0-1,-1 1 1,0-1-1,0 0 1,1 0-1,-1 0 1,0 1-1,1-1 1,-1 0-1,0 0 1,1 0-1,-1 0 1,0 0-1,1 0 0,-1 0 1,0 0-1,1 0 1,-1 0-1,0 0 1,1 0-1,-1 0 1,0 0-1,1 0 1,-1 0-1,0 0 1,1 0-1,-1 0 1,0 0-1,0 0 1,1-1-1,26-7-8005,-11-2 1826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4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18252,'9'-7'1824,"8"3"-1096,6 0-295,10 2 895,6 1-368,10-1-272,-1 2-200,4 2-448,-3 1-352,-5 0-728,-5-1 1616,-16-3-712,-6 0-96,-17-1-128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4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33 13164,'0'0'2568,"-9"4"-171,3-2-2040,-54 28 2867,57-28-3093,1-1 0,-1 1 1,0-1-1,1 1 1,-1 0-1,1 0 0,-1 1 1,1-1-1,0 0 1,0 1-1,0-1 0,0 1 1,1 0-1,-1-1 1,1 1-1,-1 0 1,1 0-1,0 0 0,-1 4 1,3-6-121,1 0 1,-1 0-1,0-1 1,0 1 0,1 0-1,-1-1 1,0 1-1,1-1 1,-1 0 0,0 1-1,1-1 1,-1 0-1,0 0 1,1 0-1,-1 0 1,1 0 0,-1 0-1,0 0 1,3-1-1,32-2 521,1-7-260,-26 6-276,0 1 1,0 1-1,0-1 0,0 2 0,0 0 0,19 0 1,-30 1-9,1 1 0,0-1 0,-1 0 0,1 1 0,0-1 0,-1 1 1,1-1-1,-1 1 0,1 0 0,-1-1 0,1 1 0,-1-1 0,1 1 1,-1 0-1,0-1 0,1 1 0,-1 0 0,0-1 0,1 1 0,-1 0 0,0 0 1,0-1-1,0 1 0,0 0 0,0 0 0,0 0 0,0-1 0,0 1 1,0 0-1,0 0 0,0-1 0,0 1 0,-1 0 0,1 0 0,0-1 0,-1 1 1,1 0-1,-1 1 0,0-1 35,1 0 0,0 0-1,-1 0 1,1 1 0,0-1 0,0 0 0,0 0-1,0 1 1,0-1 0,0 0 0,0 0 0,0 1 0,1-1-1,-1 0 1,0 0 0,2 3 0,19-16 1787,-14 6-1836,0-1 0,-1 1 0,-1-1 0,1-1 0,-1 1 0,0-1 0,-1 0 0,1 0 0,-2 0 0,1 0 0,-1-1 0,0 1 1,2-19-1,-5 26-348,0 5 320,0-1 0,0 0 0,0 0 0,1 0 1,-1 0-1,1 0 0,-1 0 0,1 0 0,0 0 0,2 4 0,-1-5 65,1 0 1,-1-1-1,1 1 0,-1-1 0,1 0 0,0 0 0,-1 0 0,1 0 0,0 0 0,0 0 1,0-1-1,0 1 0,0-1 0,0 0 0,-1 0 0,1 0 0,0 0 0,0-1 0,0 1 0,0-1 1,0 1-1,0-1 0,-1 0 0,4-2 0,1 1 20,-1-1 0,1-1 0,-1 1-1,0-1 1,0 0 0,-1 0 0,1-1 0,9-9 0,-3 1-108,-13 19-113,-21 34-304,1-2 230,7 0-591,13-36 686,0 0-1,0 0 1,0 0-1,1 0 1,0 0-1,-1 0 1,1 0 0,0 1-1,0-1 1,0 0-1,0 0 1,0 0-1,0 0 1,1 1-1,0 2 1,3-4-4326,5-3-1324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4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13261,'0'0'5434,"1"10"-5386,0 2-266,1-1 1,1 1-1,0-1 0,0 1 0,1-1 0,1 0 1,7 14-1,-9-21 55,-1 1 1,1-1 0,0 0-1,0 0 1,0 0-1,0 0 1,1-1 0,-1 1-1,1-1 1,0 0 0,0 0-1,0 0 1,1-1-1,-1 0 1,1 1 0,-1-1-1,1-1 1,0 1-1,0-1 1,-1 0 0,1 0-1,9 1 1,-15-3 275,1 1-1,0 0 1,-1 0 0,1 0 0,-1 0 0,1-1-1,0 1 1,-1 0 0,1 0 0,0-1 0,-1 1 0,1 0-1,0-1 1,-1 1 0,1 0 0,0-1 0,-1 1-1,1 0 1,0-1 0,0 1 0,0-1 0,-1 1-1,1-1 1,0 1 0,0 0 0,0-1 0,0 1-1,0-1 1,0 1 0,0-1 0,0 1 0,0-1-1,0 1 1,0-1 0,0 1 0,0 0 0,0-1-1,1 1 1,-1-1 0,0 1 0,0-1 0,0 1-1,1 0 1,-1-1 0,0 1 0,0 0 0,1-1-1,-1 1 1,0 0 0,1-1 0,-1 1 0,1 0-1,-1 0 1,0-1 0,1 1 0,-1 0 0,1 0-1,-1 0 1,0-1 0,1 1 0,-1 0 0,1 0-1,-1 0 1,1 0 0,-1 0 0,1 0 0,-1 0-1,1 0 1,-7 1-39,0-1 0,-1 2 0,1-1 0,0 1 1,0-1-1,0 2 0,0-1 0,0 1 0,1 0 0,-1 0 0,-8 6 0,11-7 45,-1 1 0,1 0 0,0-1 0,0 1 0,0 0-1,0 1 1,0-1 0,1 0 0,0 1 0,-1-1 0,1 1 0,1 0 0,-1 0 0,0 0 0,1 0 0,0 0 0,0 0 0,0 0-1,0 5 1,1-8-105,0 0-1,0-1 0,0 1 0,0-1 1,0 1-1,1-1 0,-1 1 0,0-1 1,0 1-1,1-1 0,-1 1 1,0-1-1,1 1 0,-1-1 0,0 1 1,1-1-1,-1 0 0,1 1 0,-1-1 1,0 0-1,1 1 0,-1-1 0,1 0 1,-1 0-1,1 1 0,-1-1 0,1 0 1,0 0-1,-1 0 0,1 1 0,26 0 570,23-12 356,-29 2-960,-1-2 1,-1 0-1,1-1 0,-2-1 1,0 0-1,25-25 1,-42 36-359,-31 32-326,-9 19 672,25-19-1089,14-1-4182,4-26 243,8-3-2098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5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0 14574,'0'0'8184,"-10"12"-8003,2-4-90,1 1 0,0 0-1,0 1 1,1-1 0,0 1 0,1 0-1,0 1 1,1-1 0,0 1 0,0 0-1,1 0 1,1 0 0,-2 23 0,3-32-84,1 1 0,0-1 1,0 1-1,0-1 0,0 1 1,1-1-1,-1 1 0,1-1 1,-1 1-1,1-1 0,0 0 1,0 1-1,0-1 0,0 0 1,0 0-1,1 1 0,-1-1 1,0 0-1,1 0 0,0-1 1,0 1-1,-1 0 0,1-1 1,0 1-1,0-1 0,0 1 1,1-1-1,-1 0 0,0 0 1,0 0-1,4 1 0,10 7 15,-15-9-37,1 1-1,-1 0 1,1 0 0,-1-1 0,1 1 0,-1 0-1,0 0 1,1 1 0,-1-1 0,0 0 0,0 0-1,0 1 1,0-1 0,0 0 0,0 1 0,0-1 0,0 1-1,0 2 1,-1-3 19,0 0 0,0 0 0,0 0 0,0-1 0,-1 1 1,1 0-1,0 0 0,-1 0 0,1 0 0,-1-1 0,1 1 0,-1 0 0,1 0 0,-1-1 0,0 1 0,1 0 0,-1-1 0,0 1 0,1-1 0,-1 1 1,0-1-1,0 1 0,1-1 0,-2 1 0,-5 2 264,0 0-1,0-1 1,-1 1 0,1-2-1,-1 1 1,-10 0 0,8-1 317,-49 2 1289,56-3-1886,-1 0 0,1 0 0,0 0-1,-1-1 1,1 1 0,-1-1 0,1 0 0,-1 0-1,1 0 1,0-1 0,0 1 0,-6-4 0,2-8-2580,7 3-1935,0 6 1273,0-4-4577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5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11883,'0'0'10666,"-2"9"-8808,-23 84 1500,-11 44-428,30-108-3074,1 0 0,-1 55 0,9-80-3779,4-11 986,5-10-2604,-2-6-2616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6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81 12172,'0'0'5989,"9"5"-3106,-2 1-2450,1-2 1,0 1-1,1-1 0,-1-1 0,1 1 1,-1-1-1,1-1 0,0 0 1,0 0-1,0 0 0,13-1 0,-17 0-268,-1-1-1,1-1 1,0 1-1,0-1 1,-1 1-1,1-1 0,-1 0 1,1-1-1,-1 1 1,1-1-1,-1 0 0,0 0 1,0-1-1,6-3 1,-8 3-129,1 1 0,-1-1 1,0 0-1,0 0 0,0 0 1,-1 0-1,1 0 1,-1 0-1,0 0 0,0 0 1,0-1-1,0 1 0,0 0 1,-1-1-1,1 1 0,-1-1 1,0 1-1,0 0 1,0-1-1,-2-6 0,1 8-53,0 1 1,0-1-1,0 0 0,0 0 0,0 1 0,0-1 1,-1 0-1,1 1 0,-1-1 0,1 1 0,-1 0 0,0-1 1,1 1-1,-1 0 0,0 0 0,0 0 0,0 0 1,1 1-1,-1-1 0,0 0 0,0 1 0,0-1 1,0 1-1,-1 0 0,1 0 0,0 0 0,-4 0 1,-4-1-50,1 1-1,-1 0 1,0 1 0,-16 2 0,18 0 81,0 0 0,-1 1 0,1 0 0,0 0 0,1 1 0,-1 0 0,1 0-1,0 0 1,0 1 0,1 0 0,-11 13 0,14-16 25,0 0 1,0 0-1,1 1 0,-1-1 1,1 1-1,0 0 0,0 0 1,0 0-1,0 0 1,1 0-1,0 0 0,0 0 1,0 0-1,0 1 0,0-1 1,1 0-1,0 1 0,0-1 1,0 1-1,0-1 1,1 0-1,0 0 0,0 1 1,0-1-1,3 8 0,0-7 6,-1-1 0,1 0 0,0 0 0,0 0 0,0 0 0,1-1 0,-1 0 0,1 0 0,0 0 0,0 0-1,0-1 1,0 0 0,0 0 0,1 0 0,-1 0 0,9 1 0,42 4-1800,-7-8-5232,-24-4-3200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7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21 104 9353,'0'0'9411,"-3"-10"-6923,1 5-2297,1 3-90,0 1 0,0-1 0,0 0 0,1 0 0,-1 0 0,0 0 0,1 0 0,0 0 0,-1 0 0,1 0 0,0 0 0,0 0 1,0 0-1,0 0 0,0 0 0,1 0 0,-1 0 0,1 0 0,-1 0 0,1 0 0,0 0 0,0 0 0,0 0 0,0 0 0,0 1 0,0-1 0,0 0 0,0 1 0,1-1 0,-1 1 1,1-1-1,-1 1 0,1 0 0,0-1 0,-1 1 0,1 0 0,0 0 0,4-1 0,2-2 106,0 1 1,1 0-1,0 1 1,0 0-1,0 0 1,0 0-1,0 2 0,0-1 1,0 1-1,0 0 1,0 1-1,0 0 1,0 0-1,0 1 0,11 4 1,-15-5-183,-1 1 0,1 0 1,-1 0-1,1 1 0,-1 0 1,0-1-1,0 1 0,0 0 1,0 1-1,-1-1 0,1 1 1,-1 0-1,0 0 0,0 0 1,-1 0-1,1 0 0,-1 0 1,1 1-1,-2 0 0,1-1 1,0 1-1,-1 0 0,0 0 1,0-1-1,0 1 0,-1 0 1,1 0-1,-1 0 0,-1 5 1,0 2-54,-1-1 1,-1 0 0,0-1 0,0 1 0,-1 0 0,0-1 0,-1 0 0,0 0 0,-1 0 0,0-1 0,-1 1 0,0-1 0,0-1 0,-11 11-1,-17 14-136,-1-2 0,-42 28 0,47-37 139,31-21 25,-1-1 0,0 1 0,1-1 0,-1 0 1,0 1-1,1-1 0,-1 1 0,1-1 0,-1 1 0,1 0 0,-1-1 0,1 1 0,-1-1 1,1 1-1,-1 0 0,1-1 0,0 1 0,0 0 0,-1 0 0,1-1 0,0 2 0,11 4 14,33-7 89,-37 0-57,60-6 714,81-20 0,-19 2-641,-114 23-348,34-7-2091,-22-3-2716,-13 0-1931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07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7207,'0'0'20723,"54"0"-19281,-9 0-225,3 0-288,7 0-353,6 0-415,-5 0-65,2-4-192,0-2-897,-11-5-1602,-4-4-2722,-10-4-4804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25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1229 337 1441,'0'0'2894,"9"-10"-1784,-1-1-582,0-1-1,0 1 1,-1-1 0,0-1-1,-1 1 1,-1-1-1,0 0 1,0 0 0,-2-1-1,1 1 1,2-26-1,-6 25-77,1 6 13,-1 1 0,0-1 1,0 1-1,0-1 0,-1 1 0,-3-10 0,3 15-370,0-1-1,0 0 0,0 1 1,-1-1-1,0 1 1,1-1-1,-1 1 0,0 0 1,0 0-1,0 0 1,0 0-1,-1 0 0,1 0 1,0 1-1,-1-1 1,1 1-1,-1 0 0,0-1 1,1 1-1,-5-1 0,-20-5-194,-1 1-1,0 2 1,0 0-1,-39 1 0,9 0 35,-18-3 58,-146 9 1,191 0 8,0 2 1,0 0 0,1 2-1,0 2 1,1 1 0,0 1 0,-44 23-1,34-11 38,1 2 0,1 1-1,1 2 1,2 2 0,-36 40-1,47-45-30,1 1 0,2 1 0,0 0 0,2 2 0,2 0-1,0 1 1,-18 52 0,29-68-17,1 0 0,1 1-1,0 0 1,1-1 0,1 1-1,0 0 1,1 0 0,1 0-1,0 0 1,1 0 0,0-1 0,7 21-1,-3-17 0,2 1 0,0-2 0,1 1 0,1-1 0,0 0 0,1-1 0,1 0 0,20 20 0,1-4-86,2-3-1,1 0 1,1-3 0,1 0 0,1-3 0,1-1-1,58 21 1,-59-27-135,2-2 1,-1-2-1,2-1 0,-1-3 0,1-1 1,69 2-1,-78-9 206,1-2 1,0-1-1,-1-1 1,0-2-1,0-2 0,0 0 1,-1-3-1,55-24 1,-41 11 269,-1-3 0,-1-1 0,-2-2 0,-1-2 0,-1-2 0,-2-1 0,-1-2 0,-2-2 0,-2-1 0,-1-2 0,-2-1 0,-3-1 0,-1-1 0,-2-1 1,-2-2-1,26-84 0,-42 113-190,-2-1 1,0 0-1,-1 0 1,0 0-1,-2-1 0,-1 1 1,-2-22-1,2 35-36,-2 0 0,1-1 0,-1 1 0,0 0 0,-1 0 0,1 0 0,-1 0 0,-1 1 0,1-1 0,-1 1-1,0 0 1,-1 0 0,0 0 0,0 0 0,0 1 0,0 0 0,-1 0 0,0 0 0,0 1 0,0 0 0,0 0-1,-9-3 1,4 2-99,0 1 0,-1 1 0,0 0-1,0 0 1,1 1 0,-2 1 0,1 0-1,0 1 1,0 0 0,0 1 0,0 0-1,0 1 1,-19 5 0,-4 3-1507,1 2 1,0 1-1,-38 21 1,-3 6-5310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19:26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620 94 11819,'0'0'75,"-3"-11"550,-10-35 117,12 44-670,0-1 1,0 1-1,-1 0 1,1 0-1,-1-1 1,0 1 0,1 0-1,-1 1 1,0-1-1,0 0 1,0 0-1,0 1 1,0-1 0,-1 1-1,1 0 1,0 0-1,-1 0 1,1 0 0,-1 0-1,1 0 1,-1 0-1,0 1 1,1 0-1,-1-1 1,1 1 0,-5 0-1,-5 0 60,1 1 1,-1 0-1,1 1 0,-14 3 1,4 1-71,0 1 1,0 1-1,1 1 0,0 1 1,0 1-1,1 0 1,1 2-1,0 0 0,1 1 1,0 0-1,1 2 1,0 0-1,2 1 0,-18 25 1,7-5 20,2 1 1,1 1 0,3 0-1,1 2 1,1 0 0,-12 54-1,21-66-156,1 1 1,1 0-1,2 0 0,1 0 1,2 1-1,2 41 0,1-60-56,-1 1-1,1-1 0,1 1 0,1-1 0,-1 0 1,2 0-1,0-1 0,0 1 0,1-1 0,0 0 0,1-1 1,0 1-1,1-1 0,0-1 0,1 0 0,0 0 1,19 15-1,-11-13 184,0-1 1,1-1 0,0-1-1,0 0 1,1-1-1,-1-1 1,2-1 0,-1-1-1,1 0 1,-1-2-1,1 0 1,0-1 0,0-1-1,-1-1 1,1 0-1,0-2 1,-1 0 0,32-10-1,-18 3 263,-1-1 1,0-2-1,-1-1 0,-1-2 0,0-1 1,-1-1-1,-1-1 0,-1-2 0,0 0 0,24-28 1,-33 29-101,-1-1 1,-1-1 0,-1 0 0,0-1-1,-2-1 1,-1 0 0,-1 0-1,15-51 1,-16 38-170,-2 0 0,-2-1 0,-1 0 0,-2 0 0,-2-66 0,-1 99-132,-1 1-1,1 0 0,-1 0 1,0-1-1,1 1 0,-2 0 0,1 0 1,-1 0-1,1 0 0,-1 0 1,0 1-1,0-1 0,-1 0 1,1 1-1,-1 0 0,0-1 1,1 1-1,-2 0 0,1 0 1,-6-4-1,-1 2-1406,0 0 0,0 1 0,-1-1 1,1 2-1,-1 0 0,-17-3 0,4 0-6922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21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9865,'17'-4'8215,"6"6"-3798,29 11-4861,-6-2-8204,-38-10 1169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13483,'-2'13'2056,"7"0"-1071,12-4-313,9-2 2208,12-1-1863,8-2-121,7-2-296,3-1-464,1-1 72,-1-4-48,-3 1-176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22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33 8136,'0'0'7607,"-8"-2"-6988,4 1-592,1 1 0,-1-1 0,0 1 0,1 0 0,-1 0 0,0 0-1,1 0 1,-1 1 0,0-1 0,1 1 0,-1 0 0,1 0 0,-1 0 0,1 1 0,-1-1 0,1 1 0,0 0-1,0 0 1,0 0 0,0 0 0,0 0 0,0 1 0,1 0 0,-4 3 0,1-2 21,1 0 0,0 0 0,1 1 0,-1-1 0,1 1 0,0-1 0,0 1 0,0 0 0,0 0 0,1 0 0,0 1 0,0-1 0,1 1 0,-1-1 0,1 1 1,0-1-1,1 1 0,-1 0 0,2 8 0,0-13-29,-1-1 0,1 1 1,0 0-1,0-1 0,0 1 0,0-1 1,0 1-1,0-1 0,0 1 0,1-1 1,-1 0-1,0 1 0,0-1 0,0 0 1,0 0-1,0 0 0,1 0 1,-1 0-1,0 0 0,0 0 0,2-1 1,27-3 1147,-23 1-937,0 0 0,-1-1 0,0 0 1,0 0-1,0-1 0,0 1 1,-1-1-1,0-1 0,0 1 1,0-1-1,4-7 0,-6 10-110,-1 0-1,1-1 0,-1 1 0,0-1 0,0 0 1,-1 1-1,1-1 0,-1 0 0,0 0 0,0 0 1,0 0-1,-1 0 0,1 0 0,-1 0 0,0-1 1,0 1-1,0 0 0,-1 0 0,1 0 1,-1 0-1,-2-6 0,2 8-129,0 1-1,0 0 1,0-1 0,0 1 0,0 0-1,-1 0 1,1 0 0,0 0-1,-1 0 1,1 0 0,0 0-1,-1 0 1,1 1 0,-1-1 0,1 0-1,-1 1 1,0 0 0,1-1-1,-1 1 1,-3-1 0,4 1-81,0 0-1,0 0 1,1 0-1,-1 0 1,0 0 0,0 0-1,0 0 1,0 1 0,0-1-1,0 0 1,1 0-1,-1 1 1,0-1 0,0 0-1,0 1 1,1-1 0,-1 1-1,0-1 1,0 1-1,1-1 1,-1 1 0,0 0-1,1-1 1,-1 1 0,1 0-1,-1-1 1,1 1-1,-1 0 1,1 0 0,0 0-1,-1-1 1,1 1 0,0 0-1,-1 0 1,1 0-1,0 0 1,0 0 0,0 1-1,0-1-153,-1 1 0,1-1 0,0 0 0,0 0 0,0 1 0,0-1 0,0 0 0,0 1 0,0-1 0,0 0 0,1 0 0,-1 1 0,0-1 0,1 0 0,-1 0 0,1 0 0,-1 0 0,1 0 0,0 1 0,-1-1 0,1 0 0,0 0 0,0-1 0,0 1 0,0 0 0,0 0 0,0 0 0,0 0 0,0-1 0,0 1 0,0-1 0,0 1 0,0-1 0,1 1 0,-1-1 0,0 1 0,2-1 0,14 3-4527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22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73 5926,'0'0'13783,"-7"7"-13601,3-4-183,-34 39 348,36-40-326,1 0 0,-1 0 1,1 1-1,0-1 1,-1 0-1,1 1 0,0-1 1,0 1-1,1-1 1,-1 1-1,0 0 0,1-1 1,0 1-1,0-1 1,-1 1-1,1 0 0,1 0 1,-1-1-1,0 1 1,1-1-1,-1 1 1,2 3-1,0-5 0,-1 1 0,1-1 1,0 0-1,0 1 0,0-1 0,0 0 1,-1 0-1,1-1 0,0 1 0,1 0 0,-1 0 1,0-1-1,0 0 0,0 1 0,0-1 1,0 0-1,1 0 0,-1 0 0,0 0 1,3-1-1,47-6 948,-42 3-716,-1 0 0,1-1 0,-1 0 0,0 0 1,0-1-1,-1 0 0,0-1 0,11-10 0,-16 14-153,0 0 0,0 0-1,0 0 1,-1 0-1,1-1 1,-1 1-1,0-1 1,0 0-1,0 1 1,0-1-1,0 0 1,-1 0-1,0 0 1,0 0-1,0 0 1,0-1 0,-1 1-1,0 0 1,0 0-1,0 0 1,0-1-1,0 1 1,-1 0-1,-1-5 1,1 7-102,0 0 0,-1 0 0,1 0 1,0 0-1,-1 0 0,0 0 0,1 1 0,-1-1 1,0 0-1,0 1 0,0-1 0,0 1 0,0 0 1,0 0-1,0 0 0,-1 0 0,1 0 0,0 0 1,-4 0-1,3 0-344,1 0 1,-1 1-1,0 0 1,0-1-1,0 1 1,0 0-1,0 0 1,0 1-1,-5 0 0,8-1 23,-1 1 0,1-1 0,-1 0-1,1 0 1,-1 1 0,1-1 0,-1 0-1,1 1 1,0-1 0,-1 1 0,1-1-1,0 1 1,-1-1 0,1 0-1,0 1 1,-1-1 0,1 1 0,0-1-1,0 1 1,0 0 0,-1-1 0,1 1-1,0-1 1,0 1 0,0-1-1,0 2 1,0 5-9147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24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52 7591,'0'0'3822,"-3"-8"-2615,-11-25-38,5 23 1302,3 17-1765,2 14-744,3 190 586,-4 67-343,1-245-235,1-22 169,0-21 542,0-258 688,5 140-1377,-4 94-87,0 32-133,1 20 135,1 137-3,0-155 133,0 47-5765,0-14 1644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30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89 7719,'0'0'2093,"0"-9"-75,0-33 195,0 5 5669,1 44-7610,6 224 126,-2-41-102,1-101-13,-6-89-80,0-44 1067,1-32-1083,1 35-207,-1 0 0,-3 0 0,-11-70 0,7 274-519,8-91 556,-1-36 281,-3 46 1,17-177-287,-3 0 1,-2-126-1,-18 396-444,23 67 436,-8-158 34,-6-44-904,-1-25-2277,0-3-2942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31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9929,'-1'41'8383,"-1"21"-4126,-13 222-1987,24-344-1516,-1 3-613,2-79 0,-9 109-179,-2-30-266,-3 52-1,1 16 120,1 16 40,-1 194-63,14-284 216,-7 45-71,-1 0 0,2-35 0,-3 26-185,-1 19-23,0 1 0,-1-1-1,0 0 1,0 0 0,-1 0 0,-2-11-1,1 22 209,0 0 0,0 1-1,0-1 1,1 0 0,-1 1-1,1 0 1,-2 6-1,-17 122-1225,16-44-4794,4-62 1113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44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430 1 9865,'0'0'6567,"-7"9"-5980,-130 225 2339,57-87-2425,32-62-410,-24 42-1002,17-53-4211,41-61 1743,-2-8-1628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44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0 9641,'-5'14'641,"-15"57"164,2 1 0,4 1 0,3 1 0,-3 138 0,13-210-727,1-1 1,0 1-1,0 0 1,0-1-1,0 1 1,0-1-1,0 1 1,0 0-1,1-1 1,-1 1-1,0-1 1,1 1-1,-1-1 1,1 1-1,0-1 1,0 1-1,-1-1 1,1 0-1,0 1 1,0-1-1,0 0 0,0 0 1,1 0-1,-1 0 1,0 0-1,0 0 1,1 0-1,-1 0 1,0 0-1,3 0 1,-1 0 65,0-1 0,0 0 0,-1-1-1,1 1 1,0-1 0,0 1 0,0-1 0,0 0 0,-1 0 0,1 0 0,0 0 0,-1 0 0,1-1-1,-1 1 1,1-1 0,3-3 0,70-54 1326,-25 17-2082,86-51 0,-104 72-4668,-10 1-4260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47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128 145 9801,'0'0'7832,"-8"-4"-6396,7 4-1402,-1-1-7,0 0 1,1 0-1,-1 0 0,0 0 1,1 0-1,-1 1 0,0-1 1,0 1-1,0-1 0,0 1 1,0 0-1,0-1 0,0 1 0,0 0 1,1 0-1,-1 1 0,0-1 1,0 0-1,0 1 0,0-1 1,0 1-1,0-1 0,1 1 1,-1 0-1,0 0 0,0 0 1,1 0-1,-1 0 0,1 0 1,-1 0-1,1 1 0,-1-1 1,1 0-1,0 1 0,0-1 0,0 1 1,-1 0-1,0 2 0,-5 7 72,0 1 0,1 0 0,0 0 0,1 1 0,1 0 0,0 0 0,0 0 0,1 0 0,1 0 0,-1 22 0,3-34-85,-1-1-1,1 1 0,0-1 1,0 1-1,0-1 0,0 1 1,0-1-1,0 1 1,1-1-1,-1 1 0,0 0 1,0-1-1,0 1 0,0-1 1,1 1-1,-1-1 0,0 1 1,0-1-1,1 0 0,-1 1 1,0-1-1,1 1 0,-1-1 1,1 1-1,-1-1 0,0 0 1,1 1-1,-1-1 0,1 0 1,-1 0-1,1 1 0,-1-1 1,1 0-1,0 0 0,21-6 950,18-26 1120,-26 12-1715,0 0 0,-2 0 0,0-2 0,-1 1 0,-2-1 0,0-1-1,-1 0 1,-1 0 0,-1-1 0,-2 1 0,3-31 0,-26 134-654,14-63 254,0 0-1,1 1 0,-3 25 1,7-39 26,-1 1 0,1-1 0,0 1 0,0-1 0,1 1 0,-1 0 0,1-1 0,0 1 0,1-1 0,2 7 0,-3-9 6,0-1-1,0 1 0,0-1 0,1 0 0,-1 0 0,0 0 1,1 0-1,-1 0 0,1 0 0,-1 0 0,1 0 0,0-1 1,-1 1-1,1 0 0,0-1 0,-1 1 0,1-1 1,0 0-1,0 0 0,-1 0 0,1 0 0,0 0 0,0 0 1,-1 0-1,1 0 0,0-1 0,0 1 0,-1-1 0,1 1 1,3-2-1,-2 1 16,1-1 0,0 1 0,0-1 0,-1 0 0,1 0 0,-1 0 0,0-1 0,1 1 0,-1-1 0,0 0 1,-1 0-1,1 0 0,0 0 0,-1 0 0,0 0 0,1-1 0,1-4 0,0 1 26,1-1 0,0 1 0,1 1 0,-1-1 1,9-6-1,-12 44-218,-3-12 162,1-12 15,-1 0-1,1 0 1,1-1 0,-1 1 0,2 8-1,-1-13 2,-1-1-1,1 1 0,-1-1 1,1 1-1,0-1 1,-1 1-1,1-1 1,0 0-1,0 1 0,0-1 1,0 0-1,0 0 1,0 0-1,0 0 0,1 0 1,-1 0-1,0 0 1,1 0-1,-1 0 0,0-1 1,1 1-1,-1 0 1,1-1-1,-1 1 0,1-1 1,-1 0-1,1 1 1,1-1-1,5 0 48,-1 0 0,1 0 1,-1-1-1,1 0 0,-1 0 0,0-1 0,1 0 0,-1 0 1,0 0-1,0-1 0,0 0 0,0-1 0,-1 0 1,0 0-1,1 0 0,-1-1 0,-1 1 0,7-8 0,-3 3 59,0-1 1,-1 0-1,0 0 0,0 0 0,-2-1 0,1-1 0,-1 1 0,-1-1 0,8-24 0,-13 36-107,0 0 0,0 0-1,0 0 1,0 0 0,0 0 0,0 0-1,0 0 1,0 0 0,0 0 0,0 0-1,-1 0 1,1 0 0,0 0 0,0 0-1,0 0 1,0 0 0,0 0 0,0 0 0,0 0-1,0 0 1,0 0 0,0 0 0,-1 0-1,1 0 1,0 0 0,0 0 0,0 0-1,0 0 1,0 0 0,0 0 0,0 0-1,0 0 1,0 0 0,0 0 0,0 0-1,0 0 1,-1 0 0,1 0 0,0-1 0,0 1-1,0 0 1,0 0 0,0 0 0,0 0-1,0 0 1,0 0 0,0 0 0,0 0-1,-12 13-77,-11 21-14,19-26 84,0 0 0,0 1 0,1-1 0,0 1 0,1 0 0,0 0 0,0 0 0,1 0 0,0 0 0,1 1 0,1 11 0,-1-19 10,0-1 0,1 0 0,0 0-1,-1 0 1,1 0 0,0 1-1,0-1 1,-1 0 0,1 0 0,0 0-1,0 0 1,0-1 0,0 1-1,0 0 1,0 0 0,1-1 0,-1 1-1,0 0 1,0-1 0,0 1-1,1-1 1,-1 0 0,0 1 0,1-1-1,-1 0 1,0 0 0,2 0-1,43 3-50,-38-4-62,-7 1-71,-1 0 1,1 0-1,0 0 0,0 0 0,0-1 1,0 1-1,0 0 0,-1 0 0,1-1 0,0 1 1,0-1-1,-1 1 0,1-1 0,0 1 0,0-1 1,-1 0-1,1 1 0,-1-1 0,1 0 0,-1 1 1,1-1-1,-1 0 0,1 0 0,-1 1 0,1-1 1,-1 0-1,0 0 0,0 0 0,1 0 0,-1 0 1,0 1-1,0-1 0,0 0 0,0 0 1,0 0-1,0 0 0,0 0 0,0-1 0,0-1-661,3-20-6395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48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11627,'0'0'14926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48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6406,'0'0'12075,"-4"13"-11834,-6 23 170,2 0 0,2 1 0,1 0 0,1 45 0,3-74-365,1-1 74,0 0-1,0 0 0,1-1 1,-1 1-1,2 0 0,2 12 1,-3-18-52,0 0 1,-1 1 0,1-1-1,0 0 1,0 1-1,0-1 1,0 0 0,1 0-1,-1 0 1,0 0-1,0 0 1,1 0 0,-1 0-1,0 0 1,1-1-1,-1 1 1,1-1 0,-1 1-1,1-1 1,-1 1 0,1-1-1,-1 0 1,1 1-1,0-1 1,-1 0 0,1 0-1,-1 0 1,1-1-1,0 1 1,-1 0 0,1-1-1,-1 1 1,1-1-1,2 0 1,1-1 140,-1 0 1,1-1-1,-1 1 0,1-1 0,-1 0 1,0 0-1,0 0 0,0-1 0,-1 0 1,1 1-1,-1-1 0,4-6 0,35-57 724,-39 61-865,13-29 138,-14 28-194,1 0-1,0 0 1,0 0-1,1 0 1,0 1 0,0-1-1,8-8 1,-11 54-1032,-3-1 659,1 37 1,1-70 348,0 0 1,1 0-1,-1 0 1,1-1-1,1 1 1,-1 0-1,1-1 1,-1 1-1,1-1 1,0 0-1,6 8 1,-7-10 45,1 0 0,-1-1 0,1 1 0,-1-1 0,1 1 0,0-1 0,0 0 0,-1 0 0,1 0 0,0 0 0,0 0 0,0 0 0,0 0 0,1-1 0,-1 1 0,0-1-1,0 1 1,0-1 0,0 0 0,1 0 0,-1 0 0,0 0 0,0 0 0,0 0 0,0-1 0,1 1 0,-1-1 0,0 0 0,0 1 0,0-1 0,0 0 0,0 0 0,3-2 0,0-1 173,0 0-1,1 0 1,-2 0-1,1-1 1,0 0-1,-1 1 1,0-2-1,0 1 1,0 0-1,2-7 1,4-11-205,-1-1 1,-1 0-1,-1-1 1,-1 1-1,-1-2 0,-1 1 1,-1 0-1,-2-46 0,-4 64-1683,-5 14 223,-6 15-1136,-5 32-5590,13-24 2349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5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19556,'10'-5'765,"0"0"1,1 1-1,-1 0 0,1 1 0,16-3 0,-7 3-236,-1 1 0,1 1 0,0 1 0,28 3 0,-42-2-472,0 0 0,0 0 0,0 1 0,0 0 0,0 0 0,0 0 0,0 1 0,-1-1 0,1 1 0,-1 1 0,6 4 0,-10-7-56,1 0 0,-1 1 0,1-1-1,-1 1 1,0 0 0,1-1 0,-1 1 0,0 0 0,0 0 0,0 0 0,-1 0-1,1 0 1,0 0 0,-1 0 0,1 0 0,-1 0 0,1 0 0,-1 0-1,0 0 1,0 0 0,0 0 0,0 0 0,-1 0 0,1 0 0,0 0 0,-1 0-1,0 0 1,1 0 0,-1 0 0,0 0 0,0 0 0,0 0 0,0 0-1,0-1 1,-3 4 0,-4 3-19,1 0-1,-1 0 1,-1-1 0,0 0-1,0 0 1,0-1 0,0-1-1,-1 1 1,0-2 0,0 1-1,-1-1 1,-11 2-1,18-2-412,12-3 178,18 1-58,-24-2 252,10 1-55,-1 0 1,0 1 0,1 0 0,-1 1 0,0 0 0,0 0 0,-1 2 0,19 8-1,-25-10 79,0-1 0,0 1-1,0 0 1,-1 0 0,1 1-1,-1-1 1,1 1 0,-1-1-1,0 1 1,3 6 0,-5-7 14,1 0 1,-1 0 0,0 0-1,0 0 1,0 0-1,-1 1 1,1-1 0,-1 0-1,1 1 1,-1-1-1,0 0 1,-1 1 0,1-1-1,0 0 1,-1 1-1,-1 3 1,0-2 58,-1 1 1,1-1 0,-1-1-1,0 1 1,0 0-1,-1-1 1,1 1 0,-1-1-1,0 0 1,0 0-1,-1-1 1,1 1 0,-1-1-1,1 0 1,-9 4-1,0 0 172,-1-1 0,0 0-1,0-1 1,-24 5 0,30-8-131,0 0-1,0-1 1,-1 0 0,1-1 0,0 0 0,-1 0 0,1-1 0,-9-2 0,13 3-63,1-1-1,0 0 1,0 0 0,1 0 0,-1 0-1,0-1 1,0 1 0,1-1-1,-1 0 1,0 0 0,1 0-1,0 0 1,-1 0 0,1 0-1,0-1 1,0 1 0,1-1 0,-1 1-1,0-1 1,1 0 0,-1 0-1,1 0 1,0 0 0,-1-3-1,-1-7-61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49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67 16624,'0'0'3363,"0"-8"-566,0 4-2553,0 0 1,0-1-1,-1 1 0,0 0 0,1 0 0,-1 0 1,-1 0-1,-2-6 0,3 8-228,1 1-1,-1 0 1,0 0 0,0 0-1,0 0 1,0 0 0,0 0-1,0 1 1,0-1 0,0 0-1,-1 0 1,1 1 0,0-1-1,0 1 1,-1-1 0,1 1-1,0-1 1,0 1 0,-1 0-1,1 0 1,-1-1 0,1 1-1,0 0 1,-1 0 0,1 1-1,0-1 1,-1 0 0,1 0-1,0 1 1,-1-1 0,1 0-1,0 1 1,0 0 0,-1-1-1,1 1 1,0 0 0,0-1-1,0 1 1,0 0 0,-2 1-1,-4 4-35,-1 0 0,1 1 0,0-1-1,0 1 1,1 1 0,0-1 0,1 1-1,-1 0 1,1 1 0,1-1 0,0 1-1,0 0 1,0 0 0,1 0 0,1 0 0,0 1-1,0-1 1,-1 18 0,3-26 20,0 0 1,0 0-1,1 0 1,-1 0 0,0 0-1,1 0 1,-1 0-1,1 0 1,-1-1-1,1 1 1,-1 0-1,1 0 1,-1 0-1,1-1 1,0 1-1,-1 0 1,1-1-1,0 1 1,0-1-1,-1 1 1,1-1 0,0 1-1,0-1 1,0 1-1,0-1 1,0 0-1,0 0 1,-1 1-1,1-1 1,0 0-1,0 0 1,0 0-1,0 0 1,0 0-1,0 0 1,0 0-1,0 0 1,0-1 0,0 1-1,0 0 1,0 0-1,1-1 1,2 0 67,0 0 1,0 0 0,0 0-1,0-1 1,0 1 0,0-1-1,0 0 1,6-5-1,1-5 105,0 0-1,-1-1 0,-1-1 1,0 1-1,-1-2 0,0 1 0,-1-1 1,-1 0-1,0-1 0,4-20 1,-16 62-1054,0 0 1,-3 47-1,9-17-2846,0-54 3329,0 0 1,0 0-1,0-1 0,1 1 1,-1 0-1,0-1 1,1 1-1,-1-1 0,1 1 1,0-1-1,0 1 0,-1-1 1,1 1-1,0-1 1,0 1-1,0-1 0,0 0 1,1 0-1,-1 1 0,0-1 1,0 0-1,1 0 1,-1 0-1,1 0 0,-1-1 1,1 1-1,-1 0 0,1-1 1,-1 1-1,4 0 1,5 0-5289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49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1698,'0'0'14371,"-7"12"-13042,-2 3-1079,1 0 1,1 0-1,1 1 0,0 0 1,1 1-1,1-1 0,0 1 1,2 0-1,-2 19 1,4-31-243,-1-1 0,1 0 0,0 0 0,1 0 0,-1 1 0,1-1 1,0 0-1,0 0 0,3 7 0,-3-10 1,1 1-1,-1-1 1,1 0 0,0 1-1,-1-1 1,1 0 0,0 0-1,0 0 1,0 0 0,0-1-1,0 1 1,0-1 0,0 1-1,0-1 1,0 1 0,0-1-1,1 0 1,-1 0 0,0 0-1,0 0 1,2-1 0,55-9 212,-51 8-181,-1 0 0,1 0-1,0 1 1,0 0 0,1 0 0,-1 1 0,0 0-1,0 1 1,8 1 0,-13-1-6,-1 0 0,0 0-1,0 1 1,0 0 0,0-1 0,0 1-1,0 0 1,-1 0 0,1 0 0,0 0-1,-1 0 1,0 0 0,1 0 0,-1 0-1,0 1 1,0-1 0,0 1 0,0-1-1,-1 1 1,1-1 0,0 4 0,-1-4 120,0-1-104,1-1 1,-1 0-1,0 0 1,0 0-1,0 0 1,1 0-1,-1 1 1,0-1-1,0 0 1,0 0-1,1 0 1,-1 0 0,0 0-1,0 0 1,1 0-1,-1 0 1,0 0-1,0 0 1,1 0-1,-1 0 1,0 0-1,0 0 1,1 0-1,-1 0 1,0 0-1,0 0 1,0 0-1,1 0 1,-1-1-1,0 1 1,0 0-1,1 0 1,-1 0-1,0 0 1,0 0-1,0-1 1,0 1-1,1 0 1,-1 0-1,0 0 1,0-1-1,0 1 1,0 0-1,0 0 1,0 0-1,0-1 1,1 1-1,-1 0 1,0 0-1,0-1 1,0 1-1,0 0 1,0 0 0,0 0-1,0-1 1,0 1-1,0 0 1,0-1-1,7-14 797,4-30-59,-6 25-723,0-1-1,-1 1 1,1-33 0,-5 51-386,3 25-3949,16 8-4357,-9-15 1559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0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 8488,'0'0'11232,"-11"2"-10340,3 0-766,-1 0 1,0 1 0,1 0 0,0 1 0,0 0 0,0 0 0,0 1-1,1 0 1,-1 0 0,1 1 0,1 0 0,-1 0 0,1 0 0,0 1-1,0 0 1,-8 15 0,13-21-145,1 0 1,0 0-1,-1-1 0,1 1 0,0 0 1,0 0-1,0 0 0,0 0 0,0-1 0,0 1 1,0 0-1,0 0 0,0 0 0,0 0 1,0-1-1,1 1 0,-1 0 0,0 0 1,1 0-1,-1-1 0,0 1 0,1 0 0,-1 0 1,1-1-1,-1 1 0,1 0 0,0-1 1,-1 1-1,1-1 0,0 1 0,-1-1 0,1 1 1,0-1-1,-1 1 0,1-1 0,0 0 1,0 1-1,0-1 0,-1 0 0,1 0 1,0 1-1,0-1 0,0 0 0,0 0 0,0 0 1,-1 0-1,1 0 0,2-1 0,58 1-2058,-41-1 1324,10-1-17,-22 1 656,1 0-1,0 1 0,0 0 1,0 0-1,0 1 0,13 3 1,-21-4 181,0 1-1,-1-1 1,1 1 0,0-1 0,-1 1 0,1-1 0,-1 1 0,1-1 0,-1 1 0,1 0 0,-1-1 0,1 1 0,-1 0 0,0-1 0,1 1 0,-1 0 0,0 0 0,0-1 0,0 1-1,1 0 1,-1 0 0,0 0 0,0-1 0,0 1 0,0 0 0,0 0 0,0 0 0,-1-1 0,1 1 0,0 0 0,0 0 0,0-1 0,-1 1 0,1 0 0,0 0 0,-1-1 0,1 1-1,-1 0 1,1-1 0,-1 1 0,1-1 0,-1 1 0,1-1 0,-1 1 0,0-1 0,-1 2 0,-27 27 1992,29-29-2055,-9 8 262,-62 46 2411,67-51-2927,-1 0 0,0-1 0,1 0 0,-1 0 0,0 0 0,0 0 0,0 0 0,0-1 0,0 0 0,-1 0 0,1-1 0,0 0 0,0 1 0,-7-2 0,6-3-3947,4-6-1602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0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151 216 5894,'0'0'15646,"-10"-1"-15411,4 1-236,1 0 1,0 0-1,0 0 0,0 1 0,-1 0 0,1 0 1,0 0-1,0 0 0,0 1 0,0 0 0,1 0 0,-1 1 1,0-1-1,1 1 0,0 0 0,-1 0 0,1 1 1,0-1-1,1 1 0,-1 0 0,1 0 0,-1 0 0,1 0 1,0 0-1,-2 7 0,1-5 88,1 0 0,0 0 0,0 0 0,1 0-1,0 1 1,0-1 0,-2 13 0,4-17-71,0 0 0,-1-1-1,1 1 1,0-1 0,0 1-1,0-1 1,0 1 0,0 0-1,1-1 1,-1 1 0,0-1 0,1 1-1,-1-1 1,1 1 0,-1-1-1,1 1 1,0-1 0,0 0-1,0 1 1,-1-1 0,1 0 0,1 0-1,-1 1 1,0-1 0,0 0-1,0 0 1,0 0 0,1 0-1,-1-1 1,0 1 0,1 0 0,-1-1-1,1 1 1,-1 0 0,1-1-1,-1 0 1,4 1 0,2 0 133,0-1-1,0 0 1,0 0 0,0-1-1,0 0 1,0 0 0,0 0 0,0-1-1,0 0 1,0-1 0,-1 1 0,1-1-1,7-5 1,-4 1-29,0 0 1,0-1-1,0 0 1,-1 0-1,0-1 1,-1-1-1,9-12 0,-7 8-139,0-1-1,-1 0 0,-1 0 1,-1-1-1,0-1 0,-1 1 1,0-1-1,-2 0 0,0 0 1,3-35-1,-6 48-49,-1 0 0,0 0 0,0 0 0,0 0 0,0 0 1,-1 0-1,0 1 0,0-1 0,0 0 0,0 0 0,0 0 0,-1 1 0,-3-7 0,3 9 48,0-1 1,0 0-1,0 1 0,-1-1 1,1 1-1,0 0 0,-1 0 1,1 0-1,-1 0 0,1 0 1,-1 0-1,0 1 0,1-1 1,-1 1-1,0 0 0,1-1 1,-1 1-1,0 1 0,0-1 1,1 0-1,-4 1 0,-1 1 57,1 0 0,-1 0 1,1 0-1,-1 1 0,1 0 0,0 0 0,0 0 0,0 1 0,-6 5 0,10-8-20,0 0 0,0 1 0,0-1-1,0 1 1,0 0 0,0-1-1,1 1 1,-1 0 0,0 0 0,1 0-1,0 0 1,-1 0 0,1 0-1,0 1 1,0-1 0,0 0-1,0 1 1,1-1 0,-1 1 0,1-1-1,-1 0 1,1 1 0,0-1-1,0 1 1,0-1 0,0 1 0,0-1-1,1 4 1,3-3-21,-1 0-1,0 0 1,1-1 0,0 1-1,-1-1 1,1 1 0,0-1-1,0 0 1,1-1 0,-1 1-1,0-1 1,0 0 0,1 0-1,6 1 1,4 2-70,1 0-81,0 1 0,-1 1 0,0 0 0,29 17 0,-40-21 112,-1 1 0,1 0 0,0 0 0,-1 0-1,0 0 1,1 1 0,-1-1 0,-1 1 0,1 0 0,0 0 0,-1 0-1,0 0 1,0 0 0,0 1 0,-1-1 0,1 1 0,-1-1 0,0 1 0,0-1-1,-1 1 1,1 8 0,-1-6-2,0-1-349,1 0 0,-2 0 1,1-1-1,0 1 0,-1 0 1,0-1-1,-1 1 0,1 0 1,-5 10-1,-6 2-4180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1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25 169 10250,'0'0'14259,"7"-8"-13368,-4 4-794,40-61 935,-40 60-985,0-1 1,0 0-1,-1 0 1,0 0-1,0 0 0,0 0 1,-1 0-1,0 0 0,0-1 1,-1 1-1,0-12 1,0 18-51,0-1 0,-1 1 0,1-1 0,0 1 0,-1-1 1,1 1-1,0 0 0,-1-1 0,1 1 0,0 0 0,-1-1 0,1 1 1,-1 0-1,1-1 0,0 1 0,-1 0 0,1 0 0,-1 0 0,1-1 1,-1 1-1,1 0 0,-1 0 0,1 0 0,-1 0 0,1 0 0,-1 0 1,1 0-1,-1 0 0,0 0 0,1 0 0,-1 0 0,1 0 0,-1 0 1,1 1-1,0-1 0,-1 0 0,1 0 0,-1 0 0,1 1 0,-1-1 1,1 0-1,-1 1 0,1-1 0,0 0 0,-1 1 0,1-1 1,0 0-1,-1 1 0,1-1 0,-1 1 0,-21 18-193,15-9 183,0 1 0,1 0 0,1 0 0,-1 1 0,2-1 0,0 1 0,0 0 0,1 0 0,0 0 0,1 1 0,1-1 0,0 1 0,0-1 0,1 1 0,2 13 0,-1-24 16,0-1 0,-1 0 1,1 1-1,0-1 0,-1 0 0,1 0 1,0 0-1,0 1 0,0-1 0,0 0 1,0 0-1,0 0 0,0 0 0,1-1 1,-1 1-1,0 0 0,1 0 1,-1-1-1,0 1 0,1-1 0,-1 1 1,0-1-1,1 0 0,-1 1 0,1-1 1,-1 0-1,1 0 0,-1 0 0,1 0 1,-1 0-1,1 0 0,-1-1 0,2 1 1,2-1 45,1 0-1,-1 0 1,0 0 0,1-1 0,-1 1 0,0-1 0,8-5 0,1-3-23,-1 0 1,0-1 0,-1 0-1,0-1 1,-1-1 0,-1 0-1,15-22 1,-25 35-39,0-1 1,0 1-1,0 0 0,0 0 0,0 0 1,0 0-1,0-1 0,0 1 0,0 0 1,0 0-1,0 0 0,0 0 0,0-1 1,0 1-1,0 0 0,0 0 0,0 0 1,0 0-1,0-1 0,1 1 1,-1 0-1,0 0 0,0 0 0,0 0 1,0 0-1,0-1 0,0 1 0,0 0 1,1 0-1,-1 0 0,0 0 0,0 0 1,0 0-1,0 0 0,1 0 0,-1 0 1,0 0-1,0 0 0,0 0 0,0-1 1,1 1-1,-1 0 0,0 0 0,0 0 1,0 0-1,0 1 0,1-1 0,-1 0 1,0 0-1,0 0 0,0 0 0,0 0 1,1 0-1,-1 0 0,0 0 0,0 0 1,0 0-1,0 0 0,0 0 1,1 1-1,-1-1 0,0 0 0,0 0 1,0 0-1,0 17-230,-8 22 244,6-33 28,1 0 1,-1 0 0,1 0-1,0 0 1,1 0 0,-1 0 0,1 0-1,2 11 1,-2-16-9,1 1 1,0-1-1,-1 1 0,1-1 0,0 1 1,0-1-1,0 0 0,1 0 1,-1 1-1,0-1 0,0 0 1,1 0-1,-1 0 0,0 0 0,1 0 1,-1-1-1,1 1 0,-1 0 1,1-1-1,0 1 0,-1-1 1,1 1-1,-1-1 0,1 0 0,0 0 1,-1 0-1,1 0 0,0 0 1,-1 0-1,1 0 0,0 0 1,-1-1-1,1 1 0,2-1 1,3-1 23,0 0 0,0-1 1,0 1-1,0-1 1,0-1-1,0 1 1,-1-1-1,0 0 1,0-1-1,0 0 1,0 0-1,5-6 1,-6 6-42,1 0 1,-1 0 0,1 0 0,0 1-1,1 0 1,-1 0 0,1 0 0,-1 1-1,1 0 1,13-4 0,-19 7-11,0 0 1,-1 0-1,1 0 1,0 0-1,0 0 0,-1 0 1,1 0-1,0 0 1,-1 0-1,1 1 1,0-1-1,0 0 1,-1 0-1,1 1 1,-1-1-1,1 0 0,0 1 1,-1-1-1,1 1 1,-1-1-1,1 1 1,-1-1-1,1 1 1,-1-1-1,1 1 0,-1-1 1,1 1-1,-1 0 1,0-1-1,1 1 1,-1 1-1,8 28 10,-8-27 14,0 1 1,1-1 0,-1 0-1,1 0 1,0 0-1,0 0 1,0 0 0,0 0-1,1 0 1,1 3 0,9-2-255,-12-5-2,1 1-1,-1 0 1,1-1 0,-1 1 0,1 0-1,-1-1 1,1 1 0,-1-1 0,0 1-1,1-1 1,-1 1 0,0-1 0,1 1-1,-1-1 1,0 1 0,1-1 0,-1 1-1,0-1 1,0 0 0,0 1 0,0-1-1,0 1 1,0-1 0,1-1 0,-1-12-5993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1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18449,'0'0'9898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2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13613,'0'0'9620,"-2"11"-8916,-18 77 860,7-36-807,2 1 0,3 0-1,-3 90 1,11-140-754,-1-1 1,2 1-1,-1 0 0,0-1 0,1 1 0,-1 0 0,1-1 0,0 1 0,-1-1 0,1 1 0,1-1 1,-1 1-1,0-1 0,1 0 0,-1 1 0,1-1 0,-1 0 0,1 0 0,0 0 0,0 0 1,0-1-1,0 1 0,0 0 0,1-1 0,-1 0 0,0 1 0,1-1 0,-1 0 0,1 0 0,-1 0 1,1-1-1,0 1 0,-1 0 0,4-1 0,-1 1 18,1-1 0,-1-1 0,0 1 0,0-1 0,0 0 0,0 0 0,1 0 0,-1-1 0,-1 1-1,1-1 1,0 0 0,0-1 0,-1 1 0,1-1 0,-1 0 0,0 0 0,5-5 0,5-7 24,-1-1 1,0 0-1,-1-1 1,0-1-1,-2 0 0,0 0 1,12-32-1,-22 48-93,-2 5 13,-1 0 0,1 0 0,0 1 0,0-1 0,0 1 0,0-1 0,-2 8 0,3-8 21,0-3 14,-25 69 72,25-65-60,0 0 0,0-1 0,0 1-1,0 0 1,1 0 0,0 0 0,0 0 0,0 0-1,0 0 1,0 0 0,1 0 0,0-1 0,0 1-1,0 0 1,0 0 0,3 5 0,-2-7 22,1 0 1,-1 0 0,1 0 0,-1 0-1,1-1 1,0 1 0,-1-1-1,1 0 1,0 1 0,0-2-1,0 1 1,0 0 0,0 0 0,0-1-1,0 0 1,0 0 0,1 0-1,-1 0 1,0 0 0,5-1-1,-5 0-127,0 1 0,0-1 0,1 0 0,-1 0 0,0 0 0,0 0 0,0 0 0,0-1 0,3-2 0,-5 3-187,1 0 0,-1 0 0,0 0-1,0 0 1,0 0 0,0 0 0,0 0 0,0 0-1,-1-1 1,1 1 0,0 0 0,-1-1 0,1 1-1,-1 0 1,1-1 0,-1 1 0,1-1 0,-1 1-1,0-1 1,0-1 0,0-14-6639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2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15791,'0'0'8552,"49"32"-13421,-34-22-1825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3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27 284 15375,'0'0'7623,"-5"12"-6988,5-12-632,-4 10 173,0 0 1,1 0 0,0 1 0,0-1 0,-1 19 0,4-26-161,-1-1 0,1 0 0,0 0 1,0 1-1,1-1 0,-1 0 0,0 0 0,1 1 0,-1-1 0,1 0 0,0 0 0,0 0 0,0 0 1,0 0-1,0 0 0,0 0 0,1 0 0,-1 0 0,0-1 0,1 1 0,0 0 0,-1-1 0,1 1 1,0-1-1,0 0 0,0 0 0,-1 1 0,1-1 0,1 0 0,-1-1 0,0 1 0,0 0 1,0-1-1,0 1 0,1-1 0,-1 1 0,0-1 0,0 0 0,1 0 0,2-1 0,1 1 73,-1 0-1,0-1 0,1 1 1,-1-1-1,0-1 1,0 1-1,0-1 0,0 0 1,0 0-1,0 0 0,0 0 1,-1-1-1,8-6 1,-3 2-31,-1 0 1,-1-1 0,0 0 0,0 0 0,0-1 0,7-13 0,-1-2-55,-1-1 1,-2 1-1,0-2 0,10-44 0,-15 46-276,-1 1 0,-1-1-1,-1-31 1,-1 53 263,-1 0 0,0 1 0,-1-1 0,1 0 0,0 0-1,0 1 1,-1-1 0,1 0 0,-1 1 0,0-1 0,1 0 0,-1 1 0,0-1-1,0 1 1,0-1 0,0 1 0,0 0 0,0-1 0,0 1 0,-1 0 0,1 0-1,0 0 1,-1 0 0,1 0 0,-1 0 0,1 0 0,-1 0 0,0 0-1,1 1 1,-1-1 0,0 1 0,1-1 0,-1 1 0,0 0 0,1 0 0,-1 0-1,0 0 1,0 0 0,1 0 0,-1 0 0,0 0 0,-3 1 0,-3 1-20,1-1 0,-1 1 0,0 0 1,0 1-1,1 0 0,0 0 0,-1 1 1,-9 6-1,6-2 17,0 1 1,0 0-1,1 0 0,0 1 0,1 1 1,-9 11-1,14-16-17,1 0 0,-1 0 1,1 0-1,0 0 0,0 1 0,1-1 0,0 1 0,0 0 0,1 0 1,0-1-1,0 1 0,0 0 0,1 14 0,1-18 8,-1 0-1,1 0 1,0 0 0,0 0-1,1 0 1,-1 0 0,1-1-1,-1 1 1,1 0 0,0-1 0,0 1-1,0-1 1,0 0 0,0 1-1,0-1 1,1 0 0,2 1-1,54 32-316,-26-17 3,-28-15 265,0 0 0,-1 0-1,1 0 1,-1 1 0,0-1 0,0 1-1,0 0 1,0 1 0,-1-1 0,0 1-1,0-1 1,0 1 0,0 0 0,-1 0-1,1 0 1,-2 0 0,1 0 0,1 6-1,-2-5-649,-1 0-1,0-1 0,0 1 1,0-1-1,-1 1 0,0 0 1,-1 5-1,-3 3-6283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3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14125,'0'0'8867,"-2"11"-7361,-12 62 1007,-1 4-1639,3 1 0,-1 93 0,12-169-855,1-1 1,0 0-1,0 0 0,0 0 0,0 0 0,0 0 0,0 0 0,0 0 0,0 0 0,1 0 0,-1 0 0,0 0 0,0 1 0,1-1 1,-1 0-1,1 0 0,-1-1 0,1 1 0,0 0 0,-1 0 0,1 0 0,0 0 0,-1 0 0,1-1 0,0 1 0,0 0 0,0-1 1,0 1-1,0 0 0,0-1 0,0 1 0,0-1 0,0 0 0,0 1 0,0-1 0,0 0 0,0 0 0,0 1 0,0-1 0,0 0 1,0 0-1,0 0 0,0 0 0,0 0 0,1-1 0,-1 1 0,0 0 0,0 0 0,0-1 0,0 1 0,0-1 0,0 1 0,0-1 1,1 0-1,6-3 206,-1 0 1,0 0-1,1 0 1,-1-1-1,11-10 1,14-17 100,49-62 1,-68 77-553,0-2-1,-1 0 1,-1 0 0,-1-1-1,12-33 1,-22 53 89,0 1-1,0-1 1,0 0 0,0 0 0,0 0-1,-1 0 1,1 0 0,0 0 0,0 1-1,0-1 1,0 0 0,0 0 0,-1 0-1,1 0 1,0 0 0,0 0 0,0 0-1,0 0 1,0 0 0,-1 0 0,1 0-1,0 0 1,0 0 0,0 0 0,0 0-1,-1 0 1,1 0 0,0 0 0,0 0-1,0 0 1,0 0 0,-1 0 0,1 0-1,0 0 1,0 0 0,0 0 0,0-1-1,0 1 1,-1 0 0,1 0 0,0 0-1,0 0 1,0 0 0,0 0 0,0-1-1,0 1 1,0 0 0,0 0 0,-1 0-1,1 0 1,0 0 0,0-1 0,0 1-1,0 0 1,0 0 0,0 0 0,0 0-1,0-1 1,0 1 0,0 0 0,0 0-1,0 0 1,0 0 0,0-1 0,0 1-1,0 0 1,-12 8-6175,-3 3-3746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6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20212,'5'-1'191,"1"-1"-1,0 1 0,-1 0 1,1 0-1,-1 1 0,1-1 0,0 1 1,0 0-1,-1 1 0,1 0 1,0 0-1,-1 0 0,10 3 1,-12-3-185,-1 1 1,1-1 0,-1 0-1,0 1 1,1-1 0,-1 1-1,0 0 1,0 0 0,0 0-1,0 0 1,0 0 0,-1 0-1,1 0 1,0 0 0,-1 1-1,0-1 1,0 1 0,0-1-1,0 1 1,0 0 0,0-1-1,0 1 1,-1 0 0,0-1 0,1 1-1,-1 0 1,0 0 0,0-1-1,0 1 1,-1 3 0,-1 1 6,0-1 1,0 0 0,0 0 0,0 0 0,-1-1 0,0 1 0,0-1 0,-1 1 0,1-1 0,-1 0 0,0 0-1,-1-1 1,1 1 0,-11 7 0,-4 6 359,29-18 15,11-2-281,-14 1-52,-2 0-71,0 1 0,0 0 0,0 0 1,-1 0-1,1 0 0,0 1 0,0 0 1,-1 0-1,1 0 0,0 0 0,-1 1 1,1 0-1,-1 0 0,0 0 0,1 1 1,-1-1-1,5 5 0,-6-4 9,-1-1-1,0 1 1,0 0 0,0 0 0,0-1-1,0 1 1,-1 1 0,1-1-1,-1 0 1,0 0 0,0 0-1,0 1 1,0-1 0,-1 1-1,1-1 1,-1 0 0,0 1 0,0-1-1,0 1 1,0-1 0,-1 1-1,1-1 1,-1 0 0,0 1-1,-2 3 1,1 0 109,-1-1 0,0 0 0,0 0 0,-1 0 0,0 0 0,0 0-1,0-1 1,-1 0 0,0 0 0,0 0 0,0 0 0,-7 4 0,7-6-24,1 0 1,-1 0-1,1 0 1,-1-1-1,0 0 0,0 0 1,0 0-1,0-1 1,0 1-1,0-1 0,0-1 1,-1 1-1,1-1 1,0 0-1,-1 0 1,-6-1-1,10 1-127,0-1 1,0 1-1,0-1 1,0 0-1,0 0 0,0 1 1,1-1-1,-1-1 0,0 1 1,1 0-1,-1 0 1,1-1-1,-1 1 0,1 0 1,-1-1-1,1 0 0,0 1 1,0-1-1,0 0 1,0 0-1,0 1 0,0-1 1,0 0-1,1 0 0,-1 0 1,1 0-1,-1 0 1,1 0-1,0 0 0,0 0 1,0 0-1,0 0 1,0 0-1,0-3 0,5-16-411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7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60 15179,'3'-2'336,"-1"0"-1,0 0 1,0-1-1,-1 1 1,1 0 0,0-1-1,-1 1 1,1-1-1,1-4 1,-3 7-225,0-1 0,0 0 1,1 0-1,-1 0 0,0 0 1,0 0-1,0 1 1,0-1-1,0 0 0,-1 0 1,1 0-1,0 0 0,0 0 1,-1 1-1,1-1 0,0 0 1,-1 0-1,1 1 0,0-1 1,-1 0-1,0 0 1,1 1-1,-1-1 0,1 0 1,-1 1-1,0-1 0,1 1 1,-1-1-1,0 1 0,1-1 1,-1 1-1,0 0 0,0-1 1,1 1-1,-3-1 0,-2 0 168,0-1-1,0 1 1,-1 0-1,1 0 1,0 1-1,-1 0 1,1 0-1,-1 0 1,1 0-1,0 1 1,-1 0-1,-7 2 1,-6 3-85,1 0 1,-19 10-1,23-9-173,1 0 1,-21 14-1,30-18-32,0 0 0,1 0 0,-1 0 0,1 0 0,0 1 0,0-1 0,0 1 0,0-1-1,1 1 1,-1 0 0,1 0 0,-3 8 0,5-11 3,0 0-1,0-1 0,0 1 1,0 0-1,0 0 1,0-1-1,0 1 1,0 0-1,0 0 1,0 0-1,0-1 1,1 1-1,-1 0 1,0-1-1,1 1 0,-1 0 1,1-1-1,-1 1 1,1 0-1,-1-1 1,1 1-1,-1-1 1,1 1-1,-1-1 1,1 1-1,0-1 1,-1 1-1,1-1 0,0 1 1,-1-1-1,1 0 1,0 0-1,0 1 1,-1-1-1,1 0 1,0 0-1,0 0 1,-1 0-1,1 0 1,1 0-1,41 2-188,-34-3 135,7 1-16,2 0 25,1 0 1,0 1-1,36 7 0,-52-7 48,1 0 0,0 0 0,0 0 0,-1 0 1,1 1-1,-1-1 0,1 1 0,-1 0 0,0 0 0,1 0 1,-1 1-1,0-1 0,-1 1 0,1 0 0,0 0 0,-1 0 0,1 0 1,-1 0-1,0 0 0,0 0 0,0 1 0,-1-1 0,1 1 1,-1 0-1,1 5 0,-1-5 18,-1 0 1,0 1-1,-1-1 0,1 0 1,-1 0-1,1 0 0,-1 0 1,-1 0-1,1 0 1,-1 0-1,1 0 0,-1 0 1,0-1-1,0 1 0,-1-1 1,1 1-1,-1-1 0,1 0 1,-1 0-1,0 0 1,-5 3-1,-6 5 170,0 0 0,0-1 1,-27 14-1,33-19-103,-1 0 0,1-1 1,-1 0-1,-1-1 1,1 1-1,0-2 0,-1 1 1,0-1-1,1-1 1,-17 1-1,25-2-115,0 0 0,0 0 0,0 0 1,0 0-1,0 0 0,0 0 0,0-1 0,0 1 1,0 0-1,0-1 0,0 1 0,0-1 0,0 1 1,0-1-1,0 1 0,0-1 0,1 0 0,-1 1 0,0-1 1,0 0-1,1 0 0,-1 1 0,0-1 0,1 0 1,-1 0-1,1 0 0,-1 0 0,1 0 0,0 0 1,-1 0-1,1 0 0,0 0 0,0 0 0,0 0 0,-1 0 1,1 0-1,0 0 0,0 0 0,0 0 0,1 0 1,-1 0-1,0 0 0,0 0 0,1 0 0,-1-1 1,2-4-27,1 0 1,-1 0-1,1 0 1,0 0-1,7-9 0,10-11-348,6-1-62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3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13965,'0'0'7655,"0"51"-4419,0-35-1635,0 0-1153,7-2-416,4 1-96,6-4-1537,0-3-994,-4-6-2401,4-2-1955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4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36 321 16303,'0'0'9839,"5"2"-9727,-3-1-104,-1-1 1,0 1-1,0-1 0,1 1 0,-1-1 0,0 0 1,1 1-1,-1-1 0,0 0 0,1 0 0,-1 0 1,1 0-1,-1 0 0,0-1 0,1 1 0,-1 0 0,0 0 1,1-1-1,-1 1 0,0-1 0,0 1 0,1-1 1,-1 0-1,0 0 0,0 1 0,0-1 0,2-1 1,-2 0-9,0 0 1,0 0 0,0 0 0,0 0 0,0-1-1,0 1 1,0 0 0,-1 0 0,1 0 0,-1-1 0,1 1-1,-1 0 1,0-1 0,0 1 0,0 0 0,0-1-1,-1 1 1,1 0 0,-2-5 0,2 6-25,0 1 1,0-1 0,-1 1 0,1-1 0,0 1-1,-1 0 1,1-1 0,0 1 0,-1-1-1,1 1 1,0-1 0,-1 1 0,1 0-1,-1-1 1,1 1 0,-1 0 0,1 0 0,-1-1-1,1 1 1,-1 0 0,1 0 0,-1 0-1,1-1 1,-1 1 0,1 0 0,-1 0-1,1 0 1,-1 0 0,0 0 0,1 0-1,-1 0 1,1 0 0,-1 0 0,1 1 0,-1-1-1,1 0 1,-2 0 0,-18 12-279,14-6 373,1 1 0,0 1 0,1-1-1,-1 1 1,1 0 0,1 0 0,0 0 0,0 0 0,1 0 0,-1 1 0,2-1 0,-1 1 0,1 0 0,1-1 0,0 1 0,1 13 0,-1-20-52,1 1 0,-1-1 0,1 0 0,-1 0 0,1 0 0,0 0 1,0 0-1,0 0 0,0-1 0,0 1 0,0 0 0,1 0 0,-1-1 0,1 1 0,-1-1 0,1 1 0,-1-1 0,1 0 0,0 1 0,0-1 0,0 0 0,0 0 1,0 0-1,0 0 0,0-1 0,0 1 0,0-1 0,0 1 0,0-1 0,0 0 0,0 1 0,0-1 0,1 0 0,-1 0 0,0-1 0,0 1 0,0 0 1,3-2-1,2 1 53,1 0-1,-1-1 1,1 0 0,-1-1 0,0 0 0,0 0 0,0 0 0,0-1 0,11-8 0,-5-1-123,0 0 0,-1-1-1,15-22 1,0-1-2146,-31 44 2325,0 0 0,0 0 0,0 0 0,1 1 0,0-1 0,1 1 0,-1 0 1,1 0-1,1 0 0,0 0 0,0 0 0,1 0 0,0 11 0,0-19-116,1 1-1,-1 0 0,1 0 0,0 0 1,-1-1-1,1 1 0,0 0 0,0-1 1,-1 1-1,1 0 0,0-1 0,0 1 1,0-1-1,0 0 0,0 1 1,0-1-1,0 0 0,0 1 0,0-1 1,-1 0-1,1 0 0,0 0 0,0 0 1,0 0-1,0 0 0,0 0 1,0 0-1,0 0 0,0 0 0,0-1 1,2 0-1,31-9 386,-18 0-357,-1 0-1,-1-2 1,0 0-1,0 0 1,-1-2-1,-1 1 1,0-2 0,-1 1-1,16-29 1,-5 2-1065,-1 0-1,24-75 1,-40 102 408,-2 9 453,-1-1 1,0 1-1,0-1 1,-1 0-1,1 0 1,-1 1-1,0-1 1,-1 0-1,0-9 1,-20 32 1257,8 1-773,1-1 1,1 2-1,1-1 0,0 1 1,1 1-1,1-1 0,1 2 0,1-1 1,1 0-1,0 1 0,2 0 1,0 0-1,2-1 0,0 1 1,5 35-1,-4-50-316,1 1 1,0-1-1,0 0 0,0 0 1,1 1-1,-1-2 0,2 1 1,-1 0-1,1-1 0,0 1 1,5 4-1,-5-9-10,-4-25-241,-1 17-91,-1 1 1,1 0-1,-1 1 1,-1-1-1,1 0 0,-1 1 1,0-1-1,0 1 1,-1 0-1,0 0 0,-7-8 1,-58-51-5187,38 38 4099,31 26 1502,0 0 0,0-1 0,0 1 0,0 0 0,0 0 1,-1 0-1,1 0 0,0 0 0,0 0 0,0 0 0,0 0 0,0 0 1,0 0-1,0-1 0,-1 1 0,1 0 0,0 0 0,0 0 0,0 0 1,0 0-1,0 0 0,0-1 0,0 1 0,0 0 0,0 0 0,0 0 1,0 0-1,0 0 0,0-1 0,0 1 0,0 0 0,0 0 0,0 0 1,0 0-1,0 0 0,0-1 0,0 1 0,0 0 0,0 0 1,0 0-1,0 0 0,0 0 0,0-1 0,0 1 0,0 0 0,1 0 1,-1 0-1,0 0 0,0 0 0,0 0 0,0 0 0,0 0 0,0-1 1,0 1-1,1 0 0,-1 0 0,0 0 0,0 0 0,0 0 0,0 0 1,0 0-1,1 0 0,18-1 2719,46 9-800,-10-2-461,-32-4-1212,-13 0-370,-1-1 0,1-1-1,-1 0 1,1 0 0,-1-1-1,15-2 1,-23 2-301,0-1 0,0 1 1,0 0-1,0 0 0,-1-1 0,1 1 0,0 0 1,-1-1-1,1 1 0,-1-1 0,0 1 0,1-1 1,-1 1-1,0-1 0,0 1 0,0-1 0,0 1 1,0-1-1,0 1 0,0 0 0,-1-1 1,1 1-1,0-1 0,-1 1 0,-1-3 0,-10-17-6603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4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13677,'0'0'11275,"60"2"-11115,-34 2-416,-2-4-3396,-5 0-9865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5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26 134 11339,'0'0'12588,"8"-1"-11451,1 0-1005,-1-1 1,0 0 0,0-1-1,-1 0 1,1 0 0,0 0 0,-1-1-1,9-6 1,-13 8-119,-1 0 1,1 1-1,-1-1 1,1 0-1,-1 0 1,0 0 0,1 0-1,-1-1 1,-1 1-1,1-1 1,0 1-1,0-1 1,-1 0-1,0 1 1,1-1-1,-1 0 1,0 0-1,0 0 1,-1 0-1,1 0 1,-1 0-1,1 0 1,-1 0-1,0 0 1,0 0-1,0-1 1,-1 1-1,1 0 1,-1 0-1,-1-3 1,2 4-16,-1 1 0,0 0 0,0 0 0,1 0 0,-1 0 0,0 0 0,0 0 0,0 0 1,0 0-1,0 1 0,-1-1 0,1 0 0,0 1 0,0-1 0,0 0 0,-1 1 0,1 0 0,0-1 0,-1 1 0,1 0 0,0 0 0,-1-1 1,1 1-1,0 0 0,-1 0 0,1 0 0,0 1 0,-1-1 0,1 0 0,0 0 0,0 1 0,-1-1 0,1 1 0,0-1 0,0 1 0,-2 1 0,-3 0-25,1 0 0,0 1-1,0 0 1,0 0 0,0 0-1,0 0 1,-5 6-1,3 0 2,-1 1-1,1 0 1,1 0-1,-10 19 1,14-25 16,0 0 0,0 0 0,1 0 0,0 0 0,-1 0 0,1 0 0,1 0 0,-1 0 0,1 0 0,-1 0 0,1 1 1,0-1-1,1 0 0,-1 0 0,1 0 0,0 1 0,2 4 0,-2-8 11,0 1 0,1-1 1,-1 0-1,1 0 0,-1 0 0,1 0 0,0 0 1,0 0-1,-1 0 0,1 0 0,0-1 1,0 1-1,0-1 0,0 0 0,0 1 0,0-1 1,0 0-1,-1 0 0,1 0 0,0 0 0,0 0 1,0-1-1,3 0 0,47-11 223,-33 3-150,0-1 0,27-19 1,-31 19-26,0 1-1,1 0 1,0 1 0,19-7 0,-34 14-54,-1 1 0,1 0-1,-1 0 1,1 0 0,-1 0 0,1 0 0,0 0 0,-1 0 0,1 0 0,-1 0-1,1 0 1,-1 0 0,1 0 0,0 0 0,-1 1 0,1-1 0,-1 0 0,1 0 0,-1 1-1,1-1 1,-1 0 0,1 1 0,-1-1 0,1 0 0,-1 1 0,0-1 0,1 1-1,-1-1 1,0 1 0,1-1 0,-1 1 0,0-1 0,1 1 0,-1-1 0,0 1-1,0-1 1,0 1 0,1-1 0,-1 1 0,0-1 0,0 1 0,0 0 0,0-1-1,0 1 1,0-1 0,0 1 0,-1 0 0,-1 45-32,1-42 152,0 1 0,0 0 0,1-1 0,0 1 0,0 0 0,0 0 0,2 9 0,0-13-97,-1 0-1,1 0 1,-1 0 0,1-1-1,0 1 1,-1 0 0,1-1-1,0 1 1,0-1 0,0 1-1,-1-1 1,1 0 0,0 0 0,0 0-1,0 0 1,0 0 0,-1 0-1,4-1 1,37-6 266,-30 3-237,-1 0-1,0-1 0,20-12 0,-24 12-140,1 0-1,0 1 0,0-1 1,0 2-1,0-1 0,1 1 1,-1 1-1,1 0 1,11-2-1,-19 4 57,-1 1 0,1-1 1,0 1-1,-1-1 0,1 1 0,-1 0 1,0-1-1,1 1 0,-1-1 0,1 1 1,-1 0-1,0-1 0,1 1 0,-1 0 1,0-1-1,0 1 0,0 0 0,0 0 0,1-1 1,-1 1-1,0 0 0,0-1 0,0 1 1,0 0-1,-1 0 0,1-1 0,0 1 1,0 0-1,0 0 0,-1-1 0,1 1 0,-1 1 1,-7 23-7383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6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61 7911,'0'0'9273,"6"-8"-6251,18-29 53,-24 37-2908,0-1 0,1 1 0,-1 0-1,1-1 1,-1 1 0,0-1 0,0 1 0,1-1 0,-1 1 0,0 0 0,0-1 0,0 1 0,1-1 0,-1 1 0,0-1 0,0 1 0,0-1 0,0 0 0,0 1 0,0-1-1,0 1 1,0-1 0,0 1 0,0-1 0,-1 1 0,1-1 0,0 1 0,0-1 0,0 1 0,-1 0 0,1-2 0,-16 2 1044,-16 13-1401,26-8 111,2-2 32,0-1 0,0 1-1,1 0 1,0 0 0,-1 0-1,1 0 1,0 1 0,1-1-1,-1 1 1,1 0 0,-1-1 0,1 1-1,0 0 1,0 1 0,1-1-1,-1 0 1,1 0 0,0 1-1,-1 6 1,5-9-121,1 0-1,-1-1 1,0 0-1,0 0 1,1 0-1,-1 0 1,1 0 0,-1 0-1,1-1 1,4 0-1,2 2-161,4 0 145,-1 1 1,1 0 0,-1 0 0,1 2 0,-1 0 0,0 0-1,-1 1 1,0 1 0,16 10 0,-27-16 205,-1-1 1,1 1-1,0 0 1,0-1-1,0 1 1,-1 0-1,1 0 1,0 0-1,-1-1 1,1 1-1,-1 0 1,1 0-1,-1 0 1,1 0-1,-1 0 1,1 0-1,-1 0 1,0 0-1,0 0 0,0 0 1,0 0-1,1 1 1,-1-1-1,0 0 1,-1 0-1,1 0 1,0 0-1,0 0 1,0 0-1,-1 0 1,0 1-1,0 1 63,-1-1 0,0 1-1,0-1 1,0 0-1,0 0 1,0 0 0,-1 0-1,1 0 1,-1 0 0,1-1-1,-4 2 1,-2 2 88,-1-1-1,1-1 1,-1 1 0,0-2-1,1 1 1,-2-1 0,-8 1-1,18-5-271,0 1 0,0-1 0,0 1-1,1-1 1,-1 1 0,0-1 0,1 1 0,-1 0 0,1-1-1,-1 1 1,1-1 0,0 1 0,-1 0 0,1 0 0,0-1-1,1 0 1,25-25-2717,58-45-1,-36 32 1439,-22 24 2777,-26 15-1357,-1 1 1,1 0-1,-1 0 0,1 0 0,-1 0 0,1 0 0,-1 0 0,1 0 1,0 1-1,-1-1 0,1 0 0,-1 0 0,1 0 0,-1 0 0,1 1 1,-1-1-1,1 0 0,-1 1 0,0-1 0,1 0 0,-1 1 1,1-1-1,-1 0 0,0 1 0,1-1 0,-1 1 0,0-1 0,1 1 1,-1-1-1,0 1 0,0-1 0,1 1 0,-1-1 0,0 1 0,0-1 1,0 1-1,0-1 0,0 1 0,0 0 0,0-1 0,0 1 1,0-1-1,0 1 0,0-1 0,0 1 0,0-1 0,-1 2 0,0 24 1237,0-17-669,0-1-1,1 1 1,0-1-1,3 16 1,-3-22-548,0-1 0,1 1-1,-1 0 1,1-1 0,0 1 0,-1-1 0,1 1 0,0-1 0,0 1 0,0-1-1,0 1 1,0-1 0,0 0 0,1 0 0,-1 1 0,0-1 0,1 0 0,-1 0-1,1 0 1,-1 0 0,1-1 0,-1 1 0,1 0 0,-1-1 0,1 1 0,0-1-1,-1 1 1,3-1 0,9 1 5,-1-1 0,0-1 0,0 0-1,0 0 1,0-1 0,0-1 0,0 0-1,-1-1 1,1 0 0,-1 0 0,0-2 0,14-7-1,57-23-1144,-81 36 1070,-1 0 0,0 0 1,1 0-1,-1 0 0,1 0 0,-1-1 1,0 1-1,1 0 0,-1 0 0,0 0 0,1 0 1,-1 0-1,0 0 0,1 0 0,-1 0 1,1 0-1,-1 0 0,0 0 0,1 1 0,-1-1 1,0 0-1,1 0 0,-1 0 0,0 0 1,1 1-1,-1-1 0,0 0 0,1 0 0,-1 0 1,0 1-1,0-1 0,1 0 0,-1 1 1,0-1-1,0 0 0,0 1 0,1-1 0,-1 0 1,0 1-1,1 19 182,1 4 190,-2-23-359,0-1-1,1 1 1,-1 0-1,0-1 1,0 1-1,1-1 1,-1 1-1,0-1 1,1 1-1,-1-1 1,1 1-1,-1-1 1,1 1-1,-1-1 1,1 1-1,-1-1 1,1 0-1,-1 1 1,1-1-1,-1 0 1,1 1-1,0-1 1,-1 0-1,1 0 1,0 0-1,-1 0 1,1 1-1,-1-1 1,1 0-1,1 0 1,-1 0-249,0 0 0,1 0 0,-1 0 1,0 0-1,0 0 0,1 0 1,-1-1-1,0 1 0,0 0 0,1 0 1,-1-1-1,0 1 0,0-1 1,0 1-1,0-1 0,0 0 1,1 1-1,-1-1 0,0 0 0,-1 0 1,1 0-1,0 0 0,0 0 1,1-1-1,4-12-6572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6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18097,'0'0'8136,"60"62"-28347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6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164 174 17873,'0'0'2114,"-12"-1"203,1 0-1920,-1 0 1,1 1-1,0 0 0,0 1 1,-1 1-1,-13 3 0,22-5-313,0 1 0,0 0 0,1-1 0,-1 1 0,0 1 0,0-1 0,1 0-1,-1 1 1,1-1 0,-1 1 0,1 0 0,-1 0 0,1 0 0,0 0 0,0 0-1,0 0 1,0 1 0,1-1 0,-1 1 0,0-1 0,1 1 0,0-1 0,0 1-1,0 0 1,0 0 0,0 0 0,0 0 0,1 0 0,-1 0 0,1-1 0,0 1 0,0 0-1,0 0 1,1 6 0,0-7-77,0-1 1,0 1-1,0 0 0,1-1 0,-1 1 0,1-1 1,-1 0-1,1 1 0,-1-1 0,1 0 0,-1 0 1,1 0-1,0 0 0,0 0 0,0 0 0,0-1 1,-1 1-1,1-1 0,0 1 0,0-1 0,0 1 1,0-1-1,0 0 0,0 0 0,0 0 0,3-1 1,56-2 128,-50 0-122,-1-1 1,1 0-1,-1 0 0,0-1 1,-1-1-1,1 1 0,-1-2 0,0 1 1,-1-1-1,1 0 0,-1-1 0,10-12 1,4-7-20,-2 0 0,29-50 0,-23 22-262,-26 55 264,0 1 1,0-1-1,-1 0 1,1 0-1,0 0 0,0 0 1,0 0-1,0 0 0,-1 0 1,1 0-1,0 0 0,0 0 1,0 0-1,-1 0 1,1 0-1,0 0 0,0 0 1,0 0-1,0 0 0,-1 0 1,1-1-1,0 1 0,0 0 1,0 0-1,0 0 1,-1 0-1,1 0 0,0 0 1,0 0-1,0-1 0,0 1 1,0 0-1,-1 0 0,1 0 1,0 0-1,0 0 1,0-1-1,0 1 0,0 0 1,0 0-1,0 0 0,0-1 1,0 1-1,0 0 1,0 0-1,0 0 0,0 0 1,0-1-1,0 1 0,0 0 1,0 0-1,0 0 0,0-1 1,0 1-1,0 0 1,0 0-1,0 0 0,0 0 1,0-1-1,0 1 0,0 0 1,1 0-1,-1 0 0,0 0 1,0-1-1,-9 8-85,0 3 136,0 0-1,1 1 0,0 1 0,0-1 0,2 1 0,-1 0 0,2 1 0,-1-1 0,-5 24 0,8-28-146,1 1-1,0 0 1,0 0-1,1 0 1,0 0-1,1 1 1,0-1-1,0 0 1,1 0-1,0 0 1,0 0-1,1 0 1,1 0-1,-1 0 1,6 11-1,11 4-4160,3-9-3523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7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1 156 8936,'0'0'16448,"9"-7"-15402,-6 5-988,49-30 1169,-49 31-1177,0-1 0,0 1-1,0-1 1,0 1 0,0 0 0,0 0 0,1 0 0,-1 1-1,0-1 1,1 1 0,-1 0 0,1 0 0,-1 0 0,0 0-1,1 0 1,-1 1 0,1 0 0,4 1 0,-7 0-61,0-1 0,0 0 1,0 1-1,0-1 0,0 1 1,-1-1-1,1 1 0,-1-1 1,1 1-1,-1-1 0,0 1 0,1 0 1,-1-1-1,0 1 0,0 0 1,0-1-1,0 1 0,0 0 1,-1-1-1,1 1 0,0-1 0,-1 1 1,1 0-1,-2 2 0,-14 40-127,3-21 162,8-15-92,1-1 0,0 1 0,0 0 0,1 1 0,0-1 0,0 0 1,1 1-1,-3 16 0,6-25 66,0 1 0,-1 0-1,1-1 1,0 1 0,-1 0 0,1-1 0,0 1 0,0-1-1,-1 1 1,1-1 0,0 0 0,0 1 0,0-1 0,0 0 0,0 0-1,0 1 1,0-1 0,-1 0 0,1 0 0,0 0 0,0 0 0,0 0-1,0 0 1,0-1 0,0 1 0,0 0 0,0 0 0,0-1-1,1 1 1,32-9 168,-19 1-105,0-1-1,-1-1 0,1 0 1,-2-1-1,0-1 1,0 0-1,-1 0 1,18-25-1,25-25-358,-69 102-695,4-19 1069,-17 42 516,25-59-553,1 0 1,0 0-1,0 0 0,0 0 1,1 0-1,-1 0 0,1 0 1,0 0-1,0 0 1,0 0-1,1 1 0,1 7 1,-1-11 0,0 0 1,0-1 0,0 1-1,0 0 1,0 0 0,0 0-1,0-1 1,0 1-1,0-1 1,0 1 0,1-1-1,-1 1 1,0-1 0,0 1-1,0-1 1,1 0 0,-1 0-1,0 0 1,0 0 0,1 0-1,-1 0 1,0 0-1,0 0 1,2-1 0,31-6 870,-27 3-847,-1 0 0,1-1-1,-1 1 1,0-1 0,-1-1 0,1 1 0,-1-1 0,0 0 0,-1 0 0,1-1-1,-1 1 1,0-1 0,5-12 0,-4 6-112,0 1 1,-1 0-1,0-1 0,-1 0 1,-1 0-1,0 0 0,1-16 0,-3 29 28,-1 0-1,1 0 0,-1 0 1,1 0-1,-1 0 0,1 0 1,0 0-1,-1 0 1,1 0-1,-1 0 0,1 0 1,-1 0-1,1 0 0,0 0 1,-1 0-1,1 0 0,-1 0 1,1 1-1,0-1 1,-1 0-1,1 0 0,0 0 1,-1 1-1,1-1 0,0 0 1,-1 1-1,1-1 0,0 0 1,0 1-1,-1-1 1,1 0-1,0 1 0,0-1 1,-1 0-1,1 1 0,0 0 1,-15 15-28,11-9 75,0-1 0,1 1 0,-1 0-1,2 0 1,-1 0 0,-2 10 0,4-16-21,1 0 0,0 1 0,-1-1 0,1 0 0,0 0 0,0 1-1,0-1 1,0 0 0,0 1 0,0-1 0,0 0 0,1 0 0,-1 1 0,0-1 0,1 0 0,-1 0 0,0 1 0,1-1-1,0 0 1,-1 0 0,1 0 0,0 0 0,0 0 0,-1 0 0,1 0 0,0 0 0,0 0 0,0 0 0,0 0 0,0-1-1,0 1 1,0 0 0,1-1 0,-1 1 0,0-1 0,0 1 0,0-1 0,1 0 0,-1 1 0,0-1 0,0 0-1,1 0 1,1 0 0,2 1 21,0-1 0,1-1 0,-1 1 0,0-1 0,0 1 0,0-2 0,0 1 0,0 0 0,0-1 0,0 0 0,0 0 0,-1-1 0,1 1 0,-1-1 0,1 0 0,-1 0 0,6-6 0,-3 2-19,-1 0-1,0 0 1,-1-1-1,1 1 0,-2-1 1,1-1-1,-1 1 1,0 0-1,3-10 1,-31 52-842,20-29 858,-1 1 1,1 0-1,0 0 1,0 0 0,1 0-1,-6 13 1,8-17-19,0 0 0,0 0 0,0 1 0,1-1 0,-1 0 0,1 1 0,0-1 0,-1 1 0,1-1 0,0 1 0,0-1 0,1 0 0,-1 1 1,0-1-1,1 1 0,0-1 0,-1 0 0,1 0 0,0 1 0,0-1 0,0 0 0,0 0 0,1 0 0,-1 0 0,1 0 0,-1 0 0,1 0 0,0-1 0,-1 1 0,1 0 0,0-1 0,0 0 0,0 1 0,0-1 0,0 0 0,4 2 1,6 0 25,-1 0 1,1-1 0,-1 0 0,1-1 0,0 0 0,15-2 0,-22 1-18,0-1 1,0-1-1,0 1 1,0-1-1,0 0 1,0 0 0,0 0-1,-1-1 1,1 0-1,-1 0 1,0 0-1,1 0 1,-2-1-1,1 1 1,0-1 0,5-7-1,3-4 12,0-1 1,-1-1-1,10-18 0,-17 25-13,1 1 0,-1-2 0,-1 1 0,3-13 0,-5 18-24,0 1 0,0 0 0,0-1 1,-1 1-1,0-1 0,0 1 0,0 0 0,-1-1 0,1 1 0,-1-1 0,0 1 0,0 0 0,-3-6 0,4 9-2,-1 0 1,1 1-1,-1-1 1,0 0-1,1 0 1,-1 0-1,0 1 1,1-1-1,-1 0 1,0 1-1,0-1 1,1 1-1,-1-1 0,0 1 1,0-1-1,0 1 1,0-1-1,0 1 1,0 0-1,0-1 1,0 1-1,0 0 1,0 0-1,0 0 1,0 0-1,0 0 0,0 0 1,0 0-1,0 0 1,0 0-1,0 1 1,0-1-1,0 0 1,0 1-1,0-1 1,0 1-1,1-1 1,-1 1-1,0-1 1,0 1-1,0-1 0,1 1 1,-2 1-1,-3 2-15,1-1 0,0 1-1,1 0 1,-1 0-1,1 0 1,-6 9 0,4-3 21,0 2 0,0-1 0,1 0 0,1 1 1,0 0-1,0 0 0,1 0 0,1 0 1,0 0-1,0 0 0,3 23 0,-2-34-90,1 0-1,-1 1 0,0-1 0,1 1 1,-1-1-1,1 1 0,-1-1 1,1 0-1,0 1 0,0-1 1,-1 0-1,1 0 0,0 1 0,0-1 1,0 0-1,0 0 0,0 0 1,1 0-1,-1 0 0,0-1 1,0 1-1,1 0 0,-1-1 0,0 1 1,1 0-1,-1-1 0,1 1 1,-1-1-1,0 0 0,1 0 1,-1 1-1,1-1 0,-1 0 1,4-1-1,-4 1-488,1 0 1,-1-1-1,1 1 1,-1 0-1,1-1 0,-1 0 1,0 1-1,1-1 1,-1 0-1,1 0 1,-1 0-1,0 0 1,0 0-1,0 0 0,0 0 1,1 0-1,-1 0 1,-1 0-1,1-1 1,0 1-1,1-2 1,9-21-12730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8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15310,'0'0'6503,"5"69"-6760,8-40-2625,4 0-2307,2-2-5061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8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133 141 13036,'0'0'6134,"-11"-4"-4175,5 1-1713,4 2-168,-1-1 0,0 1 1,1-1-1,-1 1 0,0 0 0,0 0 0,0 1 1,0-1-1,0 0 0,0 1 0,0 0 0,0 0 0,0 0 1,0 0-1,0 0 0,0 0 0,0 1 0,0 0 0,0-1 1,0 1-1,0 0 0,1 1 0,-1-1 0,0 0 0,1 1 1,-1-1-1,1 1 0,-1 0 0,1 0 0,-3 3 1,2-2 50,0 0 0,1 0 0,-1 1 0,1-1 1,0 1-1,0 0 0,0-1 0,1 1 1,-1 0-1,1 0 0,0 0 0,0 0 1,0 0-1,1 1 0,0-1 0,-1 0 1,1 0-1,1 8 0,0-11-119,0 0 0,-1 0-1,1 0 1,0 0 0,0 0 0,0 0-1,0 0 1,0 0 0,0 0-1,0 0 1,0 0 0,0-1 0,0 1-1,0 0 1,0-1 0,1 1 0,-1-1-1,0 1 1,0-1 0,1 0 0,-1 0-1,0 1 1,1-1 0,-1 0-1,0 0 1,1 0 0,1-1 0,41-5 603,-33 1-560,0-1 0,0 0 0,-1 0 0,0-1 1,0 0-1,0-1 0,-1 0 0,0-1 0,11-14 0,3-5-775,35-61 0,-48 71-178,-10 18 889,0 0 0,-1 0 0,1 0-1,0 0 1,0 0 0,0 0 0,0 0 0,0 0 0,0 0-1,0 0 1,0 0 0,0 0 0,0 0 0,0 0 0,0 0-1,0 0 1,-1 0 0,1 0 0,0 0 0,0 0-1,0 0 1,0 0 0,0 0 0,0 0 0,0 0 0,0 0-1,0 0 1,0 0 0,0 0 0,0 0 0,-1 0 0,1 0-1,0 0 1,0 0 0,0 0 0,0 0 0,0 0 0,0 0-1,0 0 1,0 0 0,0 0 0,0 0 0,0-1-1,0 1 1,0 0 0,0 0 0,0 0 0,0 0 0,0 0-1,0 0 1,0 0 0,0 0 0,0 0 0,0 0 0,0 0-1,0-1 1,-23 29-85,14-16 289,0 1 1,1 0-1,1 0 1,0 0-1,0 1 0,2 0 1,0 1-1,0-1 1,2 1-1,0 0 0,0 0 1,0 18-1,3-31-186,0 1-1,0-1 1,1 0-1,-1 0 1,1 1-1,-1-1 1,1 0-1,0 0 1,0 0-1,0 0 1,0 0-1,0 0 1,0 0-1,0 0 1,1 0-1,-1-1 1,1 1-1,-1 0 1,1-1 0,0 1-1,0-1 1,0 0-1,-1 1 1,1-1-1,0 0 1,1 0-1,-1-1 1,0 1-1,0 0 1,0-1-1,0 1 1,1-1-1,-1 1 1,0-1-1,0 0 1,5-1-1,-2 1 7,1 0 0,-1-1-1,1 1 1,-1-1 0,1-1 0,-1 1 0,0-1-1,1 0 1,-1 0 0,0 0 0,0-1-1,-1 0 1,1 0 0,4-4 0,-3 1-9,-1 0 0,0 0 0,0-1 0,0 0 0,-1 0 0,0 0 0,0-1 0,-1 1 0,0-1 1,0 0-1,-1 0 0,0 0 0,0 0 0,-1 0 0,0 0 0,0-13 0,-1 20-3,-1 0-1,1 1 1,0-1 0,0 0 0,-1 1-1,1-1 1,-1 1 0,1-1-1,0 1 1,-1-1 0,1 1-1,-1-1 1,1 1 0,-1-1-1,1 1 1,-1-1 0,0 1-1,1 0 1,-1-1 0,1 1-1,-1 0 1,0 0 0,1 0 0,-1-1-1,0 1 1,1 0 0,-1 0-1,0 0 1,1 0 0,-1 0-1,0 0 1,0 0 0,1 0-1,-1 0 1,0 1 0,1-1-1,-1 0 1,1 0 0,-1 0-1,0 1 1,1-1 0,-1 0 0,1 1-1,-2 0 1,-1 0 13,0 0-1,-1 1 1,1-1 0,0 1 0,0-1 0,0 1-1,1 0 1,-5 4 0,5-5 3,1 1 0,-1 0 0,1-1 0,0 1 1,-1 0-1,1 0 0,0 0 0,0 0 0,0 0 0,1 0 0,-1 1 1,0-1-1,1 0 0,-1 0 0,1 1 0,0-1 0,0 0 0,0 0 0,0 1 1,0-1-1,0 0 0,1 0 0,-1 1 0,1-1 0,0 2 0,1-1-16,0-1 0,0 0 0,1 1 0,-1-1-1,0 0 1,1 0 0,-1 0 0,1 0 0,0-1-1,0 1 1,-1-1 0,1 0 0,0 0 0,0 0-1,5 1 1,5 1-71,0 0 0,0-2 0,1 1 0,-1-2 0,0 0 0,1 0 0,19-4 1,-31 3 96,0 1 1,1-1 0,-1 0-1,0 0 1,0-1 0,0 1 0,0 0-1,0-1 1,0 1 0,0-1 0,0 0-1,0 1 1,-1-1 0,1 0 0,-1 0-1,0 0 1,1 0 0,-1 0-1,0-1 1,0 1 0,0 0 0,0 0-1,-1-1 1,1 1 0,-1-1 0,1 1-1,-1 0 1,0-1 0,0 1 0,0-1-1,0 1 1,0-1 0,-2-3-1,0-12 493,-1-1 0,-1 1-1,-10-27 1,5 14-338,8 30-189,1 1 1,0-1 0,-1 0 0,1 1 0,0-1 0,0 0 0,0 0 0,0 1 0,0-1 0,0 0 0,0 0 0,0 1 0,0-1 0,0 0 0,0 0 0,0 1 0,0-1 0,1 0 0,-1 1 0,0-1 0,0 0 0,1 1 0,-1-1 0,1 0 0,-1 1-1,0-1 1,1 0 0,-1 1 0,1-1 0,0 1 0,-1-1 0,1 1 0,-1-1 0,1 1 0,0 0 0,-1-1 0,1 1 0,0 0 0,-1 0 0,1-1 0,0 1 0,0 0 0,-1 0 0,1 0 0,0 0 0,0 0 0,-1 0 0,1 0 0,0 0-1,-1 0 1,1 0 0,0 0 0,0 0 0,0 1 0,56 16-2381,-30-7-248,14-4-3878,1-5-5952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8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17660,'-9'13'745,"1"1"0,0 0 0,1 0 0,1 1 1,1 0-1,0 0 0,-4 23 0,8-35-695,0-1 1,1 1-1,-1-1 0,1 1 0,0 0 1,0-1-1,0 1 0,0-1 0,1 1 1,-1-1-1,1 1 0,-1-1 0,1 1 1,0-1-1,0 1 0,0-1 0,2 4 1,-1-5-29,-1 0 0,1 1 1,0-1-1,-1 0 0,1 0 0,0-1 1,-1 1-1,1 0 0,0 0 1,0-1-1,0 1 0,0-1 0,0 0 1,0 0-1,0 1 0,-1-1 0,1 0 1,0-1-1,0 1 0,0 0 1,0 0-1,0-1 0,0 1 0,3-2 1,12-4 103,0-1 0,0-1 0,-1 0 0,21-14 1,-19 11-18,0 1 1,0 0 0,22-7-1,-39 17-108,0-1 0,0 1 0,0-1 0,0 1 0,0 0 1,0-1-1,1 1 0,-1 0 0,0 0 0,0 0 0,0 0 0,1 0 0,-1 0 0,0 0 0,0 1 0,0-1 0,1 0 0,-1 1 0,0-1 0,0 0 0,1 2 0,0 0 0,0 0 1,-1 0-1,1 0 0,-1 0 0,1 0 1,-1 0-1,0 0 0,1 5 0,0-4-3,-2-3 3,1 1 0,0 0 1,-1 0-1,1-1 0,0 1 0,-1 0 0,1-1 0,0 1 0,0-1 0,0 1 0,-1-1 0,1 1 0,0-1 0,0 0 0,0 1 1,0-1-1,0 0 0,0 0 0,0 1 0,0-1 0,0 0 0,0 0 0,0 0 0,0 0 0,0 0 0,0-1 0,-1 1 0,1 0 1,0 0-1,0-1 0,1 0 0,35-13 38,-27 9-39,23-10 29,-20 9-15,1-1 0,0 2 1,0-1-1,0 2 0,1 0 1,22-3-1,-35 7-29,0 0 0,0 0-1,0 0 1,0 0 0,0 1 0,-1-1 0,1 0-1,0 1 1,0-1 0,0 1 0,-1 0 0,1-1-1,0 1 1,-1 0 0,1 0 0,-1 0 0,1 0-1,-1 1 1,1-1 0,-1 0 0,0 1 0,1-1-1,-1 0 1,0 1 0,0 0 0,0-1 0,0 1-1,-1-1 1,1 1 0,0 0 0,-1 0-1,2 2 1,-2 1-72,1-1 0,0 1 0,-1 0 0,0-1-1,0 1 1,0 0 0,-1-1 0,1 1 0,-1-1-1,0 1 1,-1-1 0,-1 6 0,0-5-156,0-4-77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9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0 191 1730,'0'-14'1216,"0"0"1,1 0-1,1 0 1,0 0-1,1 0 1,0 1 0,1-1-1,9-20 1,-9 22 518,-4 10-1245,0 0-1,1 0 1,-1 1-1,1-1 1,-1 0-1,1 0 1,0 0-1,0 1 1,0-1-1,0 0 1,0 1-1,0-1 1,0 1-1,0-1 1,1 1-1,-1-1 1,1 1-1,-1 0 1,3-2-1,-3 5-372,0-1-1,0 1 0,0-1 1,0 1-1,0-1 1,0 1-1,-1 0 0,1-1 1,0 1-1,-1 0 0,1 0 1,-1-1-1,0 1 1,1 0-1,-1 0 0,0 0 1,-1 3-1,2 3 138,5 53 643,-3 122 0,-5-95-887,4-136-10046,-11 17 2477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0:59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14061,'0'0'11980,"56"-29"-10731,-23 23-288,4 1-385,8 1-352,-4 1-191,0 1-1,-3 2-353,-5 0-1601,-6 0-1345,-9 0-1986,-8-2-3459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0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15983,'0'0'8040,"60"-16"-6311,-23 0-447,4 1-738,0 1-416,4 2-128,-8 3-704,-3 2-1987,-4 2-2178,-6 0-4996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0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9449,'0'0'13170,"0"10"-12423,-12 172 2003,4-104-2369,4 97 1,4-174-396,0 1-1,0-1 1,0 0 0,0 0 0,0 1 0,1-1 0,-1 0 0,1 0 0,-1 1-1,1-1 1,-1 0 0,1 0 0,0 0 0,-1 0 0,1 0 0,0 0-1,0 0 1,0 0 0,0 0 0,0 0 0,0 0 0,0 0 0,0-1 0,0 1-1,0 0 1,0-1 0,0 1 0,1-1 0,-1 1 0,0-1 0,0 0-1,1 1 1,-1-1 0,0 0 0,1 0 0,-1 0 0,0 0 0,1 0 0,-1 0-1,0 0 1,0-1 0,1 1 0,-1 0 0,0-1 0,0 1 0,1-1-1,-1 1 1,2-2 0,32-16-2894,-12-2-3538,-13 3 280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1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6 12876,'0'0'11408,"-6"10"-11306,0-1-26,1 1 1,0 0 0,0 0-1,1 0 1,1 0 0,-1 1-1,2 0 1,-1-1 0,2 1 0,-2 19-1,3-29-68,0 0 0,0-1 0,0 1 0,0-1 0,1 1-1,-1 0 1,0-1 0,0 1 0,0 0 0,0-1 0,1 1 0,-1-1-1,0 1 1,1-1 0,-1 1 0,0-1 0,1 1 0,-1-1 0,1 1-1,-1-1 1,1 1 0,-1-1 0,1 0 0,-1 1 0,1-1 0,-1 0-1,1 1 1,0-1 0,-1 0 0,1 0 0,-1 1 0,1-1 0,0 0-1,-1 0 1,1 0 0,-1 0 0,1 0 0,0 0 0,-1 0 0,1 0 0,0 0-1,-1 0 1,1-1 0,0 1 0,-1 0 0,1 0 0,0-1 0,2 1 89,0-1 1,-1 0 0,1 0 0,0-1 0,-1 1 0,1-1 0,-1 1-1,1-1 1,2-2 0,2-4 12,0 1 1,-1-1-1,0 0 0,0-1 1,-1 1-1,0-1 0,-1 0 1,0-1-1,0 1 0,-1-1 1,0 1-1,-1-1 0,0 0 1,1-13-1,-24 68-382,17-36 260,1-1 0,0 1-1,0 0 1,1 0 0,0 0 0,1 0 0,0 1 0,0-1 0,1 0-1,1 17 1,0-25-55,0 0 0,0 0 1,-1 0-1,1 0 0,0-1 0,0 1 0,0 0 0,0 0 0,0-1 0,0 1 0,0-1 0,1 1 0,-1-1 0,0 1 0,0-1 0,0 0 0,1 1 0,-1-1 1,0 0-1,0 0 0,1 0 0,-1 0 0,0 0 0,0 0 0,2 0 0,33-7-3296,-12-8-913,-1-6-1495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1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98 212 10218,'0'0'3416,"-9"9"-731,-1 0-2227,-39 45 4071,46-50-4233,0 1 0,-1-1 0,2 1 0,-1-1 0,0 1 0,1 0 0,0 0 0,0 0 0,1 0 0,0 1 0,-1-1 0,1 7 0,1-12-294,0 1 0,0 0 0,0-1 0,0 1 0,0 0 0,1-1 0,-1 1 0,0-1 0,0 1-1,1-1 1,-1 1 0,0-1 0,1 1 0,-1-1 0,1 1 0,-1-1 0,0 1 0,1-1-1,-1 1 1,1-1 0,-1 0 0,1 1 0,-1-1 0,1 0 0,0 1 0,-1-1 0,1 0-1,-1 0 1,2 0 0,26 2 131,-21-2-97,0-1 0,0-1 0,0 1 0,0-1 0,9-4 0,0-4-28,0-2-1,-1 0 1,-1-1-1,0 0 1,0-1-1,-1 0 1,-1-1-1,-1-1 0,0 0 1,-1 0-1,-1-1 1,0 0-1,-1-1 1,8-28-1,-14 40 1,-1 0-1,0-1 0,0 1 0,0 0 0,-1 0 1,1 0-1,-2-1 0,1 1 0,-1 0 1,-2-10-1,2 14-21,0 0 0,0 0 0,0 0 0,-1 0 1,1 1-1,0-1 0,-1 0 0,0 1 0,1-1 0,-1 1 1,0 0-1,0-1 0,0 1 0,0 0 0,0 0 1,0 0-1,0 1 0,0-1 0,0 0 0,0 1 0,0-1 1,-1 1-1,1 0 0,0 0 0,0 0 0,0 0 0,-1 0 1,1 0-1,0 0 0,0 1 0,-3 0 0,-1 1-9,0-1 0,0 1 0,0 1-1,1-1 1,-1 1 0,1 0 0,0 0-1,0 0 1,0 1 0,0 0 0,0 0-1,1 0 1,0 0 0,0 1 0,0 0-1,-4 6 1,4-6 12,1 0 0,0 0-1,0 0 1,1 0 0,-1 0 0,1 0-1,0 1 1,1-1 0,-1 1-1,1-1 1,0 1 0,0 0 0,1-1-1,0 1 1,0 0 0,0 0 0,2 8-1,-1-12-15,0 0 0,0 0 0,0 0-1,0 0 1,0 0 0,1 0 0,-1-1-1,1 1 1,-1-1 0,1 1 0,0-1-1,-1 1 1,1-1 0,0 0 0,0 0-1,3 1 1,41 16-2024,-11-5-506,-3 9 193,-28-18 2435,0 0 1,-1 0-1,1 1 0,-1-1 0,0 1 0,0-1 0,3 10 0,6 39-2560,-10-14-5313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2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11 12812,'0'0'13752,"3"4"-13298,12 6-208,-11-12-102,-9-11-11,4 12-145,1 0 0,0 1 0,-1-1 0,1 1 0,0-1 1,-1 1-1,1-1 0,-1 1 0,1-1 0,-1 1 0,1-1 0,-1 1 1,1 0-1,-1-1 0,0 1 0,1 0 0,-1-1 0,1 1 1,-1 0-1,0 0 0,1 0 0,-1-1 0,0 1 0,1 0 0,-1 0 1,0 0-1,1 0 0,-1 0 0,0 0 0,1 0 0,-1 1 0,0-1 1,1 0-1,-1 0 0,1 0 0,-1 1 0,0-1 0,1 0 1,-1 1-1,1-1 0,-1 0 0,1 1 0,-1-1 0,1 1 0,-1-1 1,1 1-1,-1-1 0,1 1 0,0-1 0,-1 1 0,1 0 0,0-1 1,-1 1-1,1-1 0,0 2 0,-18 32-371,16-31 379,1-1-1,0 1 0,0 0 0,0 0 0,0 0 0,0 0 0,1 0 0,-1 0 0,1 0 1,0 0-1,0 0 0,0 0 0,0 0 0,1 0 0,-1 0 0,1 0 0,1 4 0,0-5 20,-1 0 0,1 0-1,0-1 1,0 1 0,0-1-1,0 1 1,0-1 0,1 0 0,-1 0-1,0 0 1,0 0 0,1 0-1,-1-1 1,1 1 0,-1-1-1,0 1 1,1-1 0,-1 0-1,1 0 1,-1 0 0,5-1-1,6 0 34,1-1-1,-1 0 0,0-1 0,0 0 1,-1-2-1,1 1 0,14-8 0,-15 6-19,0 1 1,1 0-1,-1 1 0,1 0 0,0 1 0,0 1 0,16-2 1,-16 49 157,-12-44-169,1 0 0,0 0-1,0-1 1,0 1-1,-1 0 1,1-1-1,0 1 1,0-1-1,0 1 1,0-1 0,0 0-1,0 0 1,0 0-1,0 0 1,0 0-1,0-1 1,3 0 0,36-10 15,-37 10-74,16-4-547,11-2-1569,-15-2-4037,-10 2-980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2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13389,'0'0'11595,"62"-9"-10282,-32 2-801,5 3-480,3 1-576,1-1-1987,-4 0-4163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3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12139,'0'0'11916,"1"10"-11884,-1 19-15,0-11-14,0-1 1,1 1 0,4 21 0,-4-38-2,0 1 0,-1 0 0,1 0 1,0-1-1,0 1 0,0-1 0,0 1 0,0-1 0,1 1 1,-1-1-1,0 0 0,1 1 0,-1-1 0,1 0 0,-1 0 1,1 0-1,0 0 0,-1 0 0,1 0 0,0-1 1,0 1-1,-1-1 0,1 1 0,0-1 0,0 1 0,0-1 1,0 0-1,0 0 0,0 0 0,-1 0 0,1 0 1,0-1-1,0 1 0,0-1 0,0 1 0,-1-1 0,3 0 1,5-2 11,-1 1 0,0-1 0,0-1 0,0 0 0,0 0 0,12-9 0,6-14 21,-23 23-31,0 0-1,0 0 1,1 0 0,0 1-1,0-1 1,0 1 0,4-3-1,-6 9-7,-1 0 1,1 0-1,-1 1 0,0-1 0,-1 0 0,1 0 0,0 1 0,-1-1 0,0 5 0,4 11-10,-3-17 29,-1 0 0,1-1 0,0 1 0,1 0 0,-1-1 0,0 1 0,0-1 0,1 0 0,-1 1-1,0-1 1,1 0 0,0 0 0,-1 0 0,1 0 0,0 0 0,-1 0 0,1 0 0,0-1 0,0 1 0,0-1 0,-1 1 0,1-1 0,0 0 0,0 1 0,0-1 0,0 0 0,0 0-1,0 0 1,0-1 0,0 1 0,-1 0 0,1-1 0,0 0 0,3 0 0,11-4 154,-1 0 0,1-1-1,15-9 1,-14 7-139,18-5-848,-8 4-2615,-1-4-5139,-15 6 1686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3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11659,'0'0'7559,"-3"10"-6950,-7 19-49,1 0 1,1 1-1,2 1 1,1-1-1,2 1 1,1 0-1,2 42 1,0-72-561,0-1 1,0 1-1,0-1 1,0 1-1,0-1 1,0 1-1,0 0 1,0-1-1,0 1 1,0-1-1,0 1 1,1-1-1,-1 1 0,0-1 1,0 1-1,0-1 1,1 1-1,-1-1 1,0 1-1,1-1 1,-1 1-1,1-1 1,-1 1-1,0-1 0,1 0 1,-1 1-1,1-1 1,-1 0-1,1 0 1,-1 1-1,1-1 1,16-8 25,10-22-40,19-37-1278,-46 66 1274,0 1 1,0 0 0,1-1-1,-1 1 1,0 0-1,1 0 1,-1-1 0,0 1-1,1 0 1,-1 0 0,0-1-1,1 1 1,-1 0-1,0 0 1,1 0 0,-1-1-1,1 1 1,-1 0-1,0 0 1,1 0 0,-1 0-1,1 0 1,-1 0-1,0 0 1,1 0 0,-1 0-1,1 0 1,-1 0-1,0 0 1,1 0 0,-1 1-1,1-1 1,-1 0 0,0 0-1,1 0 1,-1 0-1,0 1 1,1-1 0,-1 0-1,0 0 1,1 1-1,-1-1 1,1 1 0,14 20-31,-2-3 71,-11-17 10,-1 1 0,1-1 0,0 0 0,0 0 0,0 0 0,0-1 1,1 1-1,-1 0 0,0-1 0,0 0 0,0 1 0,0-1 0,1 0 1,-1 0-1,0 0 0,0 0 0,1 0 0,-1-1 0,0 1 0,0-1 0,0 1 1,3-2-1,-4 1 14,0 0 1,0 1-1,1-1 0,-1 0 1,0 0-1,0 0 1,0 0-1,0 0 1,0-1-1,0 1 1,0 0-1,0 0 0,-1-1 1,1 1-1,0 0 1,-1-1-1,1 1 1,-1-1-1,0 1 1,1-1-1,-1 1 0,0-1 1,0 1-1,0-1 1,0 1-1,0-1 1,0 1-1,0-1 0,0 1 1,-1-1-1,1 1 1,-2-3-1,2 3-66,-1 1-1,0-1 0,1 0 0,-1 1 1,0-1-1,1 0 0,-1 1 1,0-1-1,0 1 0,0-1 1,1 1-1,-1-1 0,0 1 0,0 0 1,0 0-1,0-1 0,0 1 1,0 0-1,0 0 0,0 0 1,0 0-1,0 0 0,0 0 0,0 0 1,0 0-1,0 0 0,1 1 1,-1-1-1,0 0 0,0 1 1,-1 0-1,-1-1-43,0 1 0,1 0 0,-1 0 0,1 0 0,-1 0 0,1 0 0,-1 1-1,1-1 1,0 1 0,-3 2 0,4-3 61,0 1-1,0-1 1,0 0-1,0 0 1,0 0-1,1 1 1,-1-1-1,0 0 0,1 1 1,-1-1-1,1 1 1,-1-1-1,1 0 1,0 1-1,0-1 1,0 1-1,-1-1 1,1 1-1,1-1 1,-1 1-1,0-1 0,0 1 1,0-1-1,2 3 1,-1-2-3,0-1 1,1 1-1,-1-1 1,1 0 0,-1 0-1,1 0 1,0 1-1,-1-1 1,1-1-1,0 1 1,0 0 0,-1 0-1,1-1 1,0 1-1,0-1 1,3 1-1,11 1-22,1-1 0,-1 0 0,26-3 0,-30 1 23,-4 1 203,0 0 0,0-1 0,0 0 0,0-1 0,0 1 0,0-2 0,0 1 0,-1-1 0,10-4 0,-14 5-112,0 0 0,0-1 0,-1 1 0,1-1 0,-1 1 0,1-1-1,-1 0 1,0 0 0,0 0 0,0 0 0,0 0 0,-1 0 0,1-1-1,-1 1 1,0 0 0,0-1 0,0 1 0,-1-1 0,1 0 0,-1 1-1,1-1 1,-2-6 0,23 9-7609,-14 1 1309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8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15603,'0'1'961,"0"8"-1162,8 1-159,5 3-656,1 0 904,9-3-192,3 0-128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4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10410,'0'0'7164,"-4"9"-5242,-7 17-902,2 2 0,1-1 1,1 1-1,1 1 0,1-1 1,2 1-1,0 55 0,3-83-1015,0 1-1,0-1 1,0 1-1,0-1 1,0 0-1,0 1 0,0-1 1,0 1-1,0-1 1,1 1-1,-1-1 1,0 1-1,1-1 1,-1 0-1,1 1 1,0-1-1,-1 0 1,1 0-1,0 1 1,0-1-1,0 0 0,0 0 1,0 0-1,0 0 1,0 0-1,0 0 1,1 0-1,-1-1 1,0 1-1,0 0 1,1 0-1,-1-1 1,0 1-1,1-1 1,-1 0-1,1 1 1,-1-1-1,1 0 0,-1 0 1,1 0-1,-1 0 1,0 0-1,1 0 1,-1 0-1,1 0 1,1-1-1,3-1 14,-1 1 0,1-1 0,-1 0-1,0-1 1,1 1 0,-1-1 0,0 0 0,-1 0-1,1-1 1,7-7 0,9-12-517,34-49 0,-54 77 350,-1-1 1,0 1 0,1-1 0,-2 1 0,1-1 0,-1 1 0,-1 6-1,-1 2-293,0 0 0,0 0 0,2 0 0,-1 0 0,2 14-1,-1-27 309,1 1 0,0-1 0,0 0 0,0 0 0,0 1 0,0-1 0,0 0 0,0 1 0,1-1-1,-1 0 1,0 1 0,0-1 0,0 0 0,0 0 0,0 1 0,0-1 0,0 0 0,1 1 0,-1-1 0,0 0-1,0 0 1,0 1 0,1-1 0,-1 0 0,0 0 0,0 0 0,1 0 0,-1 1 0,0-1 0,0 0 0,1 0 0,-1 0-1,0 0 1,1 0 0,-1 0 0,0 1 0,0-1 0,1 0 0,-1 0 0,0 0 0,1 0 0,-1 0 0,0 0-1,1 0 1,-1-1 0,0 1 0,1 0 0,-1 0 0,0 0 0,1 0 0,13 0-5012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5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113 221 13389,'0'0'5520,"-10"6"-3561,0 0-1443,0 0 1,0 1 0,1 0 0,-17 16-1,23-19-275,-1 0-1,0 0 1,1 1 0,0-1-1,0 1 1,0 0-1,1 0 1,0 0-1,0 0 1,0 0 0,0 0-1,1 1 1,0-1-1,0 0 1,0 8-1,1-12-232,0 0 0,0 0 0,0 0 0,0 0-1,1 0 1,-1-1 0,0 1 0,1 0-1,-1 0 1,0 0 0,1-1 0,-1 1-1,1 0 1,-1-1 0,1 1 0,0 0-1,-1-1 1,1 1 0,0 0 0,-1-1 0,1 1-1,0-1 1,-1 0 0,1 1 0,0-1-1,0 0 1,0 1 0,0-1 0,-1 0-1,1 0 1,0 1 0,0-1 0,0 0-1,0 0 1,0 0 0,-1 0 0,1 0-1,0-1 1,0 1 0,0 0 0,0 0 0,0 0-1,-1-1 1,1 1 0,0 0 0,0-1-1,1 0 1,3-1 37,0 0 0,0 0 1,-1 0-1,1 0 0,0-1 0,7-5 0,-1-4-79,-1 0-1,0-1 0,10-16 1,11-14-1712,-48 112 1895,17-68-102,-1 1-1,0 0 1,1-1-1,-1 1 1,1 0 0,-1 0-1,1-1 1,0 1-1,0 0 1,0 0 0,0 0-1,0-1 1,0 1-1,1 0 1,-1 0-1,0-1 1,1 1 0,-1 0-1,1-1 1,0 1-1,0 0 1,0-1-1,-1 1 1,2-1 0,-1 1-1,0-1 1,0 0-1,0 1 1,0-1 0,1 0-1,2 2 1,-1-2-9,0 0 0,1-1-1,-1 1 1,1-1 0,-1 0 0,1 0 0,-1 0 0,1 0 0,-1 0 0,1-1 0,-1 0 0,0 0 0,1 0 0,-1 0 0,0 0 0,5-3 0,11-6-14,0-1 1,0-1-1,-2-1 0,0 0 1,0-1-1,-1-1 1,-1-1-1,0 0 1,-1-1-1,-1 0 1,-1-1-1,0-1 1,-1 0-1,-1 0 1,-1-1-1,8-27 1,-15 42-45,-1 1 1,0-1-1,-1 1 1,1-1-1,-1 1 0,0-1 1,0 1-1,-1-9 1,0 12 13,1 0 1,0 0-1,-1 0 0,1 0 1,-1 0-1,0 0 1,1 0-1,-1 0 0,0 1 1,1-1-1,-1 0 1,0 0-1,0 1 1,0-1-1,0 1 0,1-1 1,-1 1-1,0-1 1,0 1-1,0-1 0,0 1 1,0 0-1,0-1 1,0 1-1,-1 0 1,1 0-1,0 0 0,0 0 1,0 0-1,0 0 1,0 0-1,0 0 0,0 1 1,0-1-1,0 0 1,0 1-1,0-1 0,0 0 1,0 1-1,0 0 1,0-1-1,-1 2 1,-5 2-15,0 0 1,0 0-1,0 1 1,1 0 0,0 0-1,0 1 1,0 0 0,1 0-1,-5 7 1,-43 63 15,51-74 4,-11 20 42,0 1 0,1 1 0,-10 27 1,19-41-19,0-1 0,0 1 0,0 0 0,1 1 0,1-1-1,0 0 1,0 0 0,1 1 0,0-1 0,4 20 0,-3-27 3,0 0 0,0 0-1,1-1 1,-1 1 0,1 0-1,0-1 1,0 1 0,0-1 0,0 0-1,0 0 1,0 1 0,0-1-1,1-1 1,-1 1 0,1 0-1,0-1 1,-1 1 0,1-1-1,0 0 1,0 0 0,0 0-1,0 0 1,0 0 0,0-1-1,0 1 1,0-1 0,0 0-1,0 0 1,6 0 0,0 0 94,0-1 0,0 0 0,0 0 1,0-1-1,-1 0 0,1-1 0,0 1 1,-1-2-1,10-4 0,15-14 12,0-2-1,-2-1 1,0-2 0,-2-1-1,-1-1 1,28-39 0,-48 59-232,-1-1 1,0 1 0,-1-1-1,0-1 1,0 1 0,6-20-1,-12 29 83,0 1-1,1-1 1,-1 1-1,0-1 1,0 0 0,0 1-1,0-1 1,0 0-1,0 1 1,-1-1-1,1 1 1,0-1 0,0 0-1,0 1 1,-1-1-1,1 1 1,0-1-1,0 1 1,-1-1 0,1 1-1,0-1 1,-1 1-1,1-1 1,-1 1-1,1-1 1,-1 1 0,1 0-1,-1-1 1,1 1-1,-1 0 1,1-1-1,-1 1 1,1 0 0,-1 0-1,1-1 1,-1 1-1,0 0 1,1 0-1,-1 0 1,0 0 0,1 0-1,-1 0 1,1 0-1,-1 0 1,0 0-1,1 0 1,-1 0 0,1 0-1,-1 1 1,0-1-1,1 0 1,-1 0-1,1 1 1,-1-1 0,-36 12-522,26-4 540,0 0 1,0 1-1,1 1 1,0-1 0,1 1-1,0 1 1,0 0-1,1 0 1,1 1-1,0 0 1,0 0-1,1 0 1,1 1-1,0 0 1,1 0 0,0 0-1,1 1 1,1-1-1,0 1 1,0 21-1,2-34 23,0 1 0,0 0 0,0 0 0,0-1 0,1 1 0,-1 0-1,0 0 1,1-1 0,-1 1 0,1 0 0,0-1 0,0 1 0,-1-1 0,1 1-1,0-1 1,0 1 0,1-1 0,-1 0 0,0 1 0,0-1 0,1 0 0,2 2-1,-1-2 16,0 1 0,0-1-1,0 0 1,0 0-1,0 0 1,0-1-1,0 1 1,0-1-1,1 0 1,-1 0-1,0 0 1,4 0-1,-1-1-1,0 0-1,0 0 1,0 0 0,0-1-1,-1 0 1,1 0-1,0 0 1,-1-1-1,1 0 1,-1 0 0,0 0-1,0-1 1,5-4-1,-7 4-16,0 0-1,-1 0 0,1 0 0,-1-1 0,0 1 0,0-1 0,-1 1 1,1-1-1,-1 0 0,0 0 0,0 1 0,0-10 0,-1 13-24,0-1 0,0 0 0,0 0 0,0 1 0,0-1 0,0 0 0,-1 1 0,1-1 0,-1 0 0,1 1 1,-1-1-1,0 1 0,1-1 0,-1 0 0,0 1 0,0 0 0,0-1 0,0 1 0,0 0 0,0-1 0,-1 1 0,1 0 0,0 0 0,-1 0 0,1 0 0,-1 0 0,1 0 0,-1 1 0,1-1 0,-1 0 0,1 1 0,-1-1 0,0 1 0,1 0 0,-1-1 0,0 1 0,0 0 0,-2 0 0,4 2-43,1 0 0,1 0 0,-1 0 0,0 0 0,0 0 0,1 0 0,-1-1 0,1 1 0,-1 0-1,4 2 1,2-1-553,-1 0 0,1 0 0,0 0-1,0-1 1,0 0 0,0 0-1,0-1 1,12 1 0,10-1-5598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6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140 170 4388,'10'-30'13014,"-7"-16"-4402,-3 45-8578,0 0 1,-1 1-1,1-1 1,0 1-1,-1-1 1,1 1-1,-1-1 1,1 1-1,0 0 1,-1-1-1,1 1 1,-1-1-1,1 1 1,-1 0-1,1-1 1,-1 1-1,0 0 0,1 0 1,-1-1-1,1 1 1,-1 0-1,0 0 1,1 0-1,-1 0 1,1 0-1,-1 0 1,0 0-1,1 0 1,-1 0-1,1 0 1,-1 0-1,0 0 1,1 1-1,-1-1 1,1 0-1,-1 0 0,1 0 1,-2 1-1,-26 10-182,18-2 139,1 0 0,0 0 0,0 1 0,1 0 0,1 1 0,0-1 0,0 1 0,1 1 0,0-1 0,1 1 0,0 0 0,1 1 0,0-1 0,1 1 0,-1 14 0,4-26 10,-1 0 0,1 0 1,0 0-1,0 0 0,0 0 1,1 0-1,-1 0 0,0 0 1,0 0-1,0 0 1,1 0-1,-1 0 0,1 0 1,-1 0-1,1 0 0,-1 0 1,1 0-1,-1-1 0,1 1 1,0 0-1,-1 0 1,1-1-1,0 1 0,0 0 1,0-1-1,0 1 0,-1-1 1,1 1-1,0-1 0,0 1 1,0-1-1,0 1 1,0-1-1,0 0 0,0 0 1,0 0-1,0 1 0,0-1 1,0 0-1,1 0 0,-1 0 1,0-1-1,0 1 1,0 0-1,0 0 0,0-1 1,0 1-1,1-1 0,5 0 11,0-1 0,-1 0 0,1 0 0,0-1-1,-1 0 1,7-4 0,6-5 99,-1-1-1,0-1 1,-1 0-1,-1-1 1,0-1 0,-1-1-1,0 0 1,-2-1-1,0-1 1,-1 0-1,-1 0 1,-1-1 0,12-34-1,-21 53-112,-1 0 1,1 0-1,0 0 0,-1 0 0,0 0 1,1 0-1,-1 0 0,0 0 0,1-1 1,-1 1-1,0 0 0,0 0 0,0 0 0,0-1 1,0 1-1,0 0 0,-1 0 0,1 0 1,0-1-1,-1 1 0,1-1 0,-17 15-167,-20 37-34,35-47 199,-15 25-20,-18 40 1,31-59 34,1-1 0,0 1 0,0 0 0,1 1 0,0-1 0,1 0 0,0 1 0,0-1 0,1 13 0,0-20-7,1 0 1,-1 0-1,1-1 1,0 1-1,0-1 1,-1 1 0,1-1-1,0 1 1,0-1-1,0 1 1,1-1-1,-1 0 1,0 1-1,0-1 1,1 0-1,-1 0 1,1 0-1,-1 0 1,1 0-1,-1 0 1,1-1-1,-1 1 1,1 0-1,0-1 1,-1 0-1,1 1 1,0-1-1,0 0 1,-1 0-1,1 1 1,0-1-1,0-1 1,-1 1 0,1 0-1,2-1 1,2 1 13,-1-1 0,1 1 1,0-2-1,-1 1 1,1 0-1,0-1 1,-1 0-1,0 0 0,10-6 1,-9 3 3,1-1-1,-1 0 1,0 0-1,0-1 1,-1 0 0,0 1-1,0-2 1,0 1 0,-1-1-1,0 1 1,-1-1 0,0 0-1,0-1 1,0 1 0,-1 0-1,-1-1 1,2-10 0,-3 19-23,0 0 1,0 0-1,0 0 1,0-1-1,0 1 1,0 0-1,0 0 1,0 0-1,0 0 1,0-1-1,-1 1 1,1 0-1,0 0 1,0 0-1,0 0 1,0 0-1,0-1 1,0 1-1,0 0 1,0 0-1,0 0 1,-1 0-1,1 0 1,0 0-1,0 0 1,0-1-1,0 1 1,0 0-1,-1 0 1,1 0-1,0 0 1,0 0-1,0 0 1,0 0-1,-1 0 1,1 0-1,0 0 1,0 0-1,0 0 1,0 0-1,-1 0 1,1 0-1,0 0 1,0 0-1,0 0 1,0 0-1,0 0 1,-1 0-1,-11 7-65,-9 9-9,14-9 79,1 0 0,0 1 0,0 0 0,1 0 0,0 0 0,-4 12 0,8-19-3,0 1 0,1-1 1,-1 1-1,1-1 0,-1 1 0,1 0 0,0-1 0,-1 1 1,1-1-1,0 1 0,0 0 0,0-1 0,1 1 0,-1-1 0,0 1 1,1 0-1,-1-1 0,1 1 0,-1-1 0,1 1 0,0-1 1,-1 1-1,1-1 0,0 0 0,0 1 0,0-1 0,0 0 0,0 0 1,0 0-1,1 0 0,-1 0 0,0 0 0,0 0 0,1 0 1,-1 0-1,1 0 0,-1-1 0,1 1 0,-1-1 0,1 1 1,-1-1-1,1 1 0,0-1 0,2 0 0,16 4 10,1 0 0,0-2-1,-1-1 1,1 0 0,0-1-1,0-2 1,31-5 0,-48 6 23,0 0 0,0-1 0,0 1 0,-1-1 1,1 0-1,-1 0 0,1 0 0,-1-1 0,0 1 1,0-1-1,0 1 0,0-1 0,0 0 0,-1 0 1,1-1-1,-1 1 0,0-1 0,0 1 1,0-1-1,0 1 0,-1-1 0,1 0 0,-1 0 1,1-6-1,1-7 157,-1 0 1,-1 0-1,0-1 0,-3-23 1,2 35-184,0 3-9,-1 1-1,1 0 1,-1 0-1,1-1 1,-1 1 0,0 0-1,0 0 1,1 0 0,-2 0-1,-1-4 1,0 5-200,10 12-21,-3-7 52,0 1 0,1-1 0,-1 1 0,1-2 0,0 1 0,0 0 0,0-1 0,1 0 0,-1 0 0,1 0 0,0-1 0,0 0 0,0 0 0,11 2 0,3 0-2010,1-1 1,1-1-1,21-1 0,0-1-6127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7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12940,'0'0'9802,"7"63"-9674,-7-32-64,4 4 0,-2-4-737,1-1-1377,-3-6-1121,0-6-1537,0-2-1955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7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 13357,'0'0'3032,"0"-9"-267,0 7-2658,0-1 0,0 0-1,0 1 1,0-1 0,0 0 0,0 1-1,1-1 1,-1 0 0,1 1 0,0-1 0,0 1-1,0-1 1,0 1 0,0 0 0,1-1-1,-1 1 1,1 0 0,-1 0 0,1 0-1,0 0 1,0 0 0,0 0 0,0 1 0,0-1-1,0 0 1,0 1 0,0 0 0,1-1-1,-1 1 1,1 0 0,-1 0 0,4 0-1,8-3-2,1 1 0,0 0 0,0 1 0,0 0 0,0 2 0,0 0 0,0 0 0,0 1 0,0 1 0,17 5 0,-24-6-105,0 1 0,0 0 0,-1 1 1,1 0-1,-1 0 0,1 0 0,-1 1 0,0 0 1,0 1-1,-1 0 0,1 0 0,-1 0 0,0 0 1,-1 1-1,1 0 0,-1 1 0,0-1 0,-1 1 0,1 0 1,4 11-1,-7-14 21,-1 1 0,1-1 0,-1 1 1,0 0-1,0-1 0,0 1 0,-1 0 0,0 0 1,0 0-1,0 0 0,0-1 0,-1 1 0,0 0 0,0 0 1,0 0-1,-1-1 0,1 1 0,-1-1 0,-2 5 1,-1-3 153,1 0 1,-1 0 0,0-1 0,0 1 0,0-1 0,-1 0 0,0-1 0,0 1-1,0-1 1,0 0 0,-10 3 0,-4 2 91,0-1 0,-1-2-1,1 0 1,-2-1 0,1-1 0,0-1-1,-34 0 1,36-7-2241,19-8-3173,2 10 4252,0 0 0,-1 0 0,1 0-1,0 0 1,0 0 0,0 1 0,0-1-1,1 1 1,-1-1 0,5-1 0,13-3-4149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8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12620,'0'0'12332,"14"57"-11500,-14-34-479,0 3-257,0-4-32,0-3-32,-3-3-32,3-5-416,0-7-449,3-12-4388,3-13 672,-4-5-3939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8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4933,'0'0'18065,"36"4"-21813,-20 9-1249,3 0-2498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8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137 223 9385,'0'0'13768,"-9"-5"-13010,7 3-748,0 1 1,0-1 0,-1 1-1,1-1 1,0 1 0,-1 0-1,1 0 1,0 0 0,-1 0-1,1 1 1,-1-1 0,0 1-1,1-1 1,-1 1 0,1 0-1,-1 0 1,0 0 0,1 0-1,-1 0 1,1 1 0,-1-1 0,1 1-1,-1 0 1,1 0 0,-1 0-1,1 0 1,-1 0 0,1 0-1,0 1 1,0-1 0,0 1-1,0-1 1,0 1 0,0 0-1,0 0 1,0 0 0,-1 3-1,-1-1 11,0 1-1,0-1 0,1 1 0,0 0 1,0 0-1,0 1 0,1-1 1,-1 1-1,1-1 0,1 1 0,-1 0 1,1-1-1,0 1 0,0 0 1,0 0-1,1 0 0,0 0 0,1 0 1,0 8-1,0-12-17,1 0 0,-1-1-1,1 1 1,-1 0 0,1-1 0,-1 1 0,1-1-1,0 0 1,0 0 0,-1 1 0,1-1 0,0 0-1,0 0 1,0-1 0,0 1 0,1 0 0,-1-1 0,0 1-1,0-1 1,0 0 0,0 0 0,1 0 0,-1 0-1,4 0 1,2 0 29,1 0 0,-1-1 0,0 0 0,0 0 0,16-5 0,-15 1-7,0 0 0,0 0 0,0 0 0,0-1 0,-1-1 0,0 1 1,0-1-1,-1-1 0,0 1 0,0-1 0,-1 0 0,0-1 0,0 0 1,6-12-1,-7 10-50,0 0 0,0 0 0,-1 0 0,-1-1 0,0 1 0,0-1 0,-1 0 1,-1 0-1,0 0 0,-1 0 0,0 0 0,-2-16 0,1 24 12,0 0 1,0 0-1,0 0 0,-1 0 1,1 1-1,-1-1 0,0 1 0,0-1 1,0 1-1,0-1 0,-1 1 1,1 0-1,-1 0 0,0 0 1,0 1-1,0-1 0,0 1 0,-1-1 1,1 1-1,-1 0 0,1 0 1,-1 1-1,0-1 0,1 1 1,-1 0-1,0 0 0,0 0 1,0 0-1,0 1 0,0-1 0,0 1 1,0 0-1,0 0 0,0 1 1,0-1-1,-5 2 0,7-1 4,0-1 1,0 1-1,0 0 0,0 0 0,0 0 0,1 0 0,-1 0 0,0 0 0,0 0 1,1 0-1,-1 1 0,1-1 0,-1 1 0,1-1 0,0 1 0,-1 0 1,1-1-1,0 1 0,0 0 0,0 0 0,1 0 0,-1 0 0,0 0 1,1 0-1,-1 0 0,1 0 0,-1 0 0,1 0 0,0 0 0,0 3 1,0-1-104,0 0 0,1 1 1,-1-1-1,1 0 1,0 0-1,0 0 0,0 0 1,0 0-1,1 0 1,0-1-1,-1 1 0,2 0 1,-1-1-1,3 4 1,48 39-2446,-41-37 1462,0 0 0,-1 1 0,11 12 0,-19-18 926,0 0 1,0 0 0,0 0-1,-1 1 1,0-1 0,0 1-1,0-1 1,0 1-1,0 0 1,-1 0 0,0-1-1,0 1 1,0 7 0,-1 20-477,-1-12-4839,0-16 1043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09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10666,'0'0'7735,"-4"12"-7126,-5 23 320,1 1 0,2 1 0,1-1 0,1 37-1,3-48-607,0-19-298,0 0 0,1 1 0,-1-1 0,1 0 0,1 0 1,-1 0-1,1 0 0,0 0 0,0 0 0,1 0 0,0 0 0,0 0 0,0 0 1,3 5-1,-4-11-21,-1 1 0,0-1 0,1 1 0,-1-1 0,0 1 0,1-1-1,-1 0 1,1 1 0,-1-1 0,1 1 0,-1-1 0,1 0 0,-1 0 0,1 1 0,-1-1 0,1 0 0,-1 0 0,1 0 0,-1 1 0,1-1 0,0 0 0,-1 0 0,1 0 0,-1 0 0,1 0 0,0 0 0,-1 0 0,1 0 0,-1 0 0,1-1 0,-1 1 0,1 0 0,-1 0 0,1 0 0,0-1 0,-1 1 0,1 0 0,-1-1 0,0 1 0,1 0 0,-1-1 0,1 1 0,-1-1-1,1 1 1,-1 0 0,0-1 0,1 1 0,-1-1 0,0 1 0,0-1 0,1 1 0,-1-1 0,0 0 0,0 1 0,0-1 0,0 1 0,1-1 0,-1 1 0,0-1 0,0 0 0,0 1 0,0-1 0,-1 0 0,6-43 77,-5 41-49,0-130-62,1 135 21,-1 0 1,1 0-1,0-1 1,0 1-1,0 0 1,0 0-1,0-1 1,0 1-1,0-1 1,1 1-1,-1-1 1,0 1-1,1-1 1,-1 0-1,1 1 1,0-1 0,-1 0-1,1 0 1,0 0-1,0-1 1,1 2-1,44 14 71,-30-13 15,0-1 1,1-1-1,-1-1 0,20-1 1,-31 1-63,-1-1 1,1 1 0,-1-1-1,1-1 1,-1 1 0,1-1-1,-1 1 1,0-2-1,0 1 1,0 0 0,0-1-1,0 0 1,-1 0-1,1-1 1,-1 1 0,8-8-1,-12 10-6,1 0 0,0 1 0,-1-1 0,1 1-1,0-1 1,-1 0 0,1 0 0,-1 1 0,1-1 0,-1 0 0,1 0-1,-1 0 1,0 1 0,1-1 0,-1 0 0,0 0 0,0 0-1,0 0 1,1 0 0,-1 0 0,0 0 0,0 1 0,0-1-1,-1 0 1,1 0 0,0 0 0,0 0 0,0 0 0,-1 0-1,1 0 1,0 1 0,-1-1 0,1 0 0,-1 0 0,1 0 0,-1 1-1,1-1 1,-1 0 0,1 1 0,-1-1 0,0 0 0,0 1-1,1-1 1,-1 1 0,0-1 0,0 1 0,1-1 0,-1 1-1,0 0 1,0-1 0,0 1 0,0 0 0,0 0 0,0 0-1,1 0 1,-1 0 0,0-1 0,0 2 0,0-1 0,-1 0-1,-4-1 0,0 1 0,0 0 0,0 1 0,0-1 0,0 1 0,1 0 0,-12 3 0,12-1 17,0 0 0,0 0 0,1 0 0,-1 1 0,1-1 0,0 1 0,0 0 0,0 1 0,0-1 0,1 0 0,0 1 0,0 0 0,0 0 0,0 0 0,1 0 0,0 0 0,0 1 0,-2 6 0,4-9-14,-1 0 0,0-1-1,1 1 1,0 1 0,0-1 0,0 0-1,0 0 1,0 0 0,0 0-1,1 0 1,0 0 0,-1-1-1,1 1 1,0 0 0,1 0 0,-1 0-1,0-1 1,1 1 0,-1 0-1,1-1 1,0 0 0,0 1-1,0-1 1,0 0 0,0 0-1,1 0 1,-1 0 0,1 0 0,-1-1-1,1 1 1,0-1 0,-1 0-1,1 1 1,5 0 0,0 0-596,1 0-1,-1 0 1,1-1 0,-1-1 0,13 0-1,16 0-5914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10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101 151 11819,'3'-12'2707,"-1"4"-2274,2-9 1375,-1-1-1,0 0 0,-1 0 1,-1-34-1,-1 52-1774,0 0-1,0-1 1,0 1-1,0 0 1,0-1-1,0 1 1,0 0 0,0-1-1,-1 1 1,1 0-1,0 0 1,0-1-1,0 1 1,-1 0-1,1 0 1,0-1 0,0 1-1,0 0 1,-1 0-1,1-1 1,0 1-1,-1 0 1,1 0-1,0 0 1,0 0 0,-1 0-1,1 0 1,0-1-1,-1 1 1,1 0-1,0 0 1,-1 0 0,1 0-1,0 0 1,-1 0-1,1 0 1,0 0-1,-1 1 1,1-1-1,0 0 1,-1 0 0,1 0-1,0 0 1,-1 0-1,1 0 1,0 1-1,0-1 1,-1 0-1,-13 10 39,6 2-84,1 0 1,0 0 0,1 1 0,1 0 0,0 0 0,-4 18 0,-16 88 538,21-96-295,-2 3-24,2 0 0,0 1-1,2-1 1,1 1 0,1-1-1,6 45 1,-6-69-198,1-1 0,-1 1 0,0 0 0,1 0 0,-1-1 0,1 1 0,0 0 1,0-1-1,-1 1 0,1-1 0,0 1 0,0-1 0,0 1 0,1-1 0,-1 0 0,0 1 0,0-1 0,1 0 0,1 1 0,-2-39 403,0 4-357,0 17-67,-1 0-1,0 1 1,-1-1-1,-1 0 1,0 0-1,-7-22 0,6 35-256,3 12 118,8 19 91,-6-25 60,0-1 0,0 1 0,0 0 1,1 0-1,-1-1 0,1 1 0,-1-1 0,1 0 0,0 0 0,0 0 1,0 0-1,0 0 0,0-1 0,0 1 0,1-1 0,-1 0 0,0 0 1,1 0-1,-1 0 0,1-1 0,-1 0 0,1 1 0,-1-1 0,1 0 1,-1-1-1,1 1 0,-1-1 0,1 1 0,-1-1 0,0 0 0,1 0 0,3-2 1,0-1 32,-1 0 1,1 0-1,-1-1 1,0 1 0,-1-2-1,1 1 1,-1 0-1,0-1 1,0 0 0,-1 0-1,1-1 1,-1 1 0,5-13-1,-4 9-114,0-1-1,-1 0 0,-1 0 1,0 0-1,0 0 1,2-20-1,-15 50-1000,7-15 765,9-14 216,0-1 136,0-1 0,-1 0 0,0 0-1,-1-1 1,0 0 0,-1 1 0,-1-1 0,0 0 0,-1 0 0,0-1 0,-1 1 0,-3-25 0,4 37-36,-1 0 0,0 0 0,0 0 0,0 0 1,0 0-1,0 0 0,0 0 0,-1 0 0,1 0 0,0 1 1,0-1-1,-1 0 0,1 0 0,0 0 0,-1 0 1,1 0-1,-1 0 0,1 1 0,-1-1 0,1 0 1,-1 0-1,0 1 0,1-1 0,-1 1 0,0-1 0,0 0 1,0 1-1,-1-1 0,1 1-5,-1 0 1,1 0-1,0 0 0,-1 0 1,1 1-1,-1-1 1,1 1-1,0-1 0,-1 1 1,1-1-1,0 1 0,-1 0 1,1-1-1,0 1 0,0 0 1,-2 1-1,-4 5-22,0 0-1,0 0 1,0 0-1,-7 11 1,3-1 125,0-1 1,2 1-1,0 1 1,0-1-1,2 2 1,0-1-1,2 1 0,0 0 1,0 0-1,2 0 1,-2 34-1,5-51-90,0-1 0,0 1 1,0-1-1,0 1 0,0-1 0,1 0 0,-1 1 0,0-1 0,1 1 1,-1-1-1,1 1 0,-1-1 0,1 0 0,0 1 0,-1-1 0,1 0 1,0 0-1,0 1 0,0-1 0,0 0 0,0 0 0,0 0 0,0 0 1,0 0-1,1 0 0,-1-1 0,0 1 0,1 0 0,-1-1 0,0 1 1,1-1-1,-1 1 0,1-1 0,-1 1 0,1-1 0,-1 0 0,1 0 1,-1 0-1,1 0 0,-1 0 0,3-1 0,1 1 11,0-1 0,-1 0 0,1 0 0,0-1 0,-1 1 0,1-1 0,-1 0 0,0 0 0,0-1 0,0 1 0,0-1 0,5-4 0,64-70 89,-76 135-1143,-25-12 931,11-21 135,65-39-943,4-5-2812,-44 15 1926,1-1 1,-1 0 0,0 0-1,0-1 1,-1 0 0,11-11-1,4-5-4126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9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146 143 15819,'-19'13'969,"1"-1"0,0 2-1,-19 19 1,31-28-781,1 0 1,1 0-1,-1 0 0,1 1 0,0 0 1,0 0-1,1 0 0,-1 0 1,2 1-1,-1-1 0,0 1 0,1 0 1,1 0-1,-2 7 0,3-12-157,-1-1 0,1 0 0,0 0 0,0 0 0,0 0 0,0 1 0,0-1 0,1 0 0,-1 0 0,0 0 0,1 0-1,-1 1 1,0-1 0,1 0 0,-1 0 0,1 0 0,0 0 0,-1 0 0,1 0 0,0 0 0,0 0 0,-1 0 0,1-1 0,1 2 0,0-1-4,0 0 0,0-1 0,-1 1 0,1-1 1,0 1-1,0-1 0,0 0 0,0 0 0,0 0 1,-1 0-1,1 0 0,0 0 0,0 0 0,2-1 0,7-2 54,1-1-1,-1 0 0,20-10 0,-30 13-70,52-28 273,-2-3 0,-1-2 0,-2-2-1,60-58 1,-102 89-258,1 0 7,-1-1 0,0 0-1,0 0 1,-1 0-1,1-1 1,-1 1-1,-1-1 1,1-1-1,-1 1 1,3-8-1,-7 14-29,0 1 0,0 0-1,1 0 1,-1-1 0,0 1 0,0 0 0,0 0-1,0 0 1,0-1 0,0 1 0,0 0-1,0 0 1,0-1 0,0 1 0,0 0 0,0 0-1,0-1 1,0 1 0,0 0 0,0 0-1,0-1 1,0 1 0,-1 0 0,1 0-1,0 0 1,0-1 0,0 1 0,0 0 0,0 0-1,-1 0 1,1 0 0,0-1 0,0 1-1,0 0 1,0 0 0,-1 0 0,1 0-1,0 0 1,-1-1 0,-10 4 22,-15 11-4,14-5-109,1 1 0,0 0 0,0 0 0,1 1 0,0 1 0,1 0 0,0 0 0,1 1 0,0 0-1,1 0 1,1 1 0,0-1 0,1 2 0,0-1 0,1 0 0,-4 30 0,8-23-158,10-8-94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11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9353,'0'0'8643,"-9"9"-8013,2-1-455,0 0 1,0 1 0,1 0-1,0 0 1,0 0 0,1 1-1,0 0 1,1 0 0,0 0-1,-4 17 1,2 18 1133,1-1 0,2 73-1,3-105-1321,0-11 2,0 0 0,0-1 0,0 1-1,0 0 1,0-1 0,1 1 0,-1 0 0,0-1-1,0 1 1,0 0 0,0-1 0,1 1 0,-1-1-1,0 1 1,1-1 0,-1 1 0,0 0 0,1-1 0,-1 1-1,1-1 1,-1 1 0,1-1 0,0 1 0,-1-1-50,1 0 0,-1 0 0,0 0 0,0 0 1,1 0-1,-1 0 0,0-1 0,1 1 1,-1 0-1,0 0 0,1 0 0,-1 0 0,0 0 1,0-1-1,1 1 0,-1 0 0,0 0 1,0 0-1,0-1 0,1 1 0,-1 0 1,0 0-1,0-1 0,0 1 0,1 0 0,-1 0 1,0-1-1,0 1 0,0 0 0,0-1 1,0 1-1,0 0 0,0-1 0,0 1 0,0 0 1,0-1-1,0 1 0,0 0 0,0 0 1,0-1-1,0 1 0,0 0 0,0-1 1,0 1-1,-1-1 0,1-7-825,0-1-1,-1 1 1,-1-1 0,0 1-1,0-1 1,0 1-1,-5-10 1,-29-50 3682,24 48-124,12 20-2556,0-1 1,0 1-1,0 0 0,-1 0 0,1-1 1,0 1-1,0 0 0,0 0 0,0-1 1,0 1-1,0 0 0,0-1 0,0 1 1,-1 0-1,1 0 0,0-1 0,0 1 1,0 0-1,0-1 0,1 1 1,-1 0-1,0-1 0,0 1 0,0 0 1,0 0-1,0-1 0,0 1 0,0 0 1,0 0-1,1-1 0,-1 1 0,0 0 1,0 0-1,0-1 0,1 1 0,-1 0 1,0 0-1,0 0 0,1-1 0,-1 1 1,0 0-1,0 0 0,1 0 0,-1 0 1,0 0-1,0-1 0,1 1 1,23-1 1235,24 10-1393,-30-5-154,41 11-2207,-18-8-5032,-8-3-3926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11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15855,'0'0'14189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40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34 5381,'0'0'-256,"-88"-34"-1794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1:41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229 237 1730,'-12'-1'245,"-11"-1"-518,-78-9 2703,93 9-1647,0 1 1,1-2 0,-1 1 0,0-1 0,1 0-1,-1 0 1,1-1 0,0 0 0,0 0 0,-11-10-1,18 14-751,0-1 0,0 1-1,0-1 1,1 1 0,-1-1-1,0 1 1,0-1 0,1 1 0,-1-1-1,0 1 1,1-1 0,-1 1-1,0-1 1,1 1 0,-1-1-1,1 1 1,-1 0 0,0-1-1,1 1 1,-1 0 0,1-1-1,-1 1 1,1 0 0,-1 0-1,1 0 1,0-1 0,-1 1-1,1 0 1,-1 0 0,1 0-1,-1 0 1,1 0 0,-1 0-1,2 0 1,22-6-116,100-10 209,0 5-1,172 8 0,69-5 75,656-35-135,380 56 101,127-7-139,-851-9-20,415-14 180,0 0 7,604-5-161,-97 10 247,-748 11-259,-307-14 588,165 2 386,-662 14-2246,60 10 0,-52-2-2117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2:08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6342,'0'0'283,"0"0"1,-1-1-1,1 1 0,0 0 1,0 0-1,-1 0 0,1 0 0,0 0 1,-1 0-1,1 0 0,0 0 1,0 0-1,-1 1 0,1-1 1,0 0-1,-1 0 0,1 0 1,0 0-1,0 0 0,-1 0 1,1 0-1,0 1 0,0-1 0,-1 0 1,1 0-1,0 0 0,0 1 1,0-1-1,-1 0 0,1 0 1,0 1-1,0-1 0,0 0 1,0 0-1,0 1 0,0-1 0,-1 0 1,1 1-1,0-1 0,0 0 1,0 1-1,-4 23 3073,4 41-5873,0-48 3744,-1 100-1176,3 123 197,29 55 88,-26-201-320,5 197 33,-14 881-685,7-1168 612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2:11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5 9545,'0'0'9839,"0"-4"-5505,2 1110-3261,-17-710-2290,15-231-376,-2 83 3932,-1 1-5720,3-83-8403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2:40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50 338 2947,'-4'-44'2472,"1"0"0,6-66 0,-1 18 1424,-2 90-3707,1 0 1,-1 0-1,0 1 1,0-1-1,-1 0 1,1 0-1,0 0 1,-1 0-1,1 1 1,-1-1-1,1 0 1,-1 0-1,0 1 1,0-1 0,0 1-1,0-1 1,0 1-1,0-1 1,0 1-1,-1-1 1,1 1-1,0 0 1,-1 0-1,1-1 1,-1 1-1,1 0 1,-1 1-1,0-1 1,1 0-1,-1 0 1,0 1-1,0-1 1,-2 0-1,-1 30 265,-2 217 1380,37 363-1,-15-470-884,-7 1-1,-9 149 1,0-272-975,1-8-126,0 0 0,-1 0-1,0 1 1,-1-1 0,-4 15-1,-4-51-8404,6-7 859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2:42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9449,'1'145'8380,"1"15"-7040,-25 227 1,-1-170-562,4 260 1,20-476-695,22-402 821,-17 330-840,4-351-878,14 1140 978,-23-718-166,1 17 6,0 0 1,1 0-1,1 0 1,6 19-1,-9-36-7,0-1-1,0 1 1,1 0 0,-1-1-1,0 1 1,0 0-1,0 0 1,1-1 0,-1 1-1,0 0 1,0 0 0,1-1-1,-1 1 1,0 0 0,0 0-1,1 0 1,-1 0-1,0-1 1,1 1 0,-1 0-1,0 0 1,1 0 0,-1 0-1,0 0 1,1 0 0,-1 0-1,0 0 1,1 0-1,-1 0 1,0 0 0,1 0-1,-1 0 1,0 0 0,1 0-1,-1 0 1,0 0 0,1 0-1,-1 1 1,0-1-1,1 0 1,-1 0 0,0 0-1,0 1 1,1-1 0,-1 0-1,0 0 1,0 1 0,1-1-1,-1 0 1,0 0-1,0 1 1,0-1 0,1 0-1,-1 1 1,0-1 0,7-31 77,-1-85-467,-5 1 0,-5 0 1,-5 0-1,-25-116 0,29 213 394,2 33-221,1 32-42,22 508 623,-15-443-192,0-66-639,0 2-4114,-5-23-992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2:45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10346,'0'20'642,"1"0"1,0-1 0,2 1-1,0 0 1,1-1-1,1 0 1,11 27 0,-16-45-589,0 0 1,0-1-1,0 1 1,0-1-1,1 1 1,-1-1-1,0 1 1,0 0-1,0-1 1,0 1-1,1-1 1,-1 1-1,0-1 1,1 1-1,-1-1 1,0 1-1,1-1 1,-1 0-1,1 1 1,-1-1-1,0 1 1,1-1-1,-1 0 1,1 1-1,-1-1 1,1 0-1,-1 0 1,1 1-1,0-1 1,-1 0-1,1 0 1,-1 0-1,1 0 1,-1 0-1,2 0 1,5-20 655,-5-38-630,-2 57-56,-4-37 117,4 38-136,0 0 0,0 0 0,0 0 1,0-1-1,0 1 0,0 0 0,0 0 0,0 0 0,0 0 0,0-1 0,0 1 0,-1 0 0,1 0 0,0 0 0,0 0 0,0 0 0,0 0 0,0 0 0,0-1 0,-1 1 0,1 0 0,0 0 0,0 0 0,0 0 0,0 0 0,0 0 0,-1 0 0,1 0 0,0 0 0,0 0 0,0 0 0,0 0 0,-1 0 0,1 0 0,0 0 0,0 0 0,0 0 0,0 0 0,-1 0 0,1 0 0,0 0 0,0 0 0,0 0 1,0 0-1,0 0 0,-1 0 0,1 0 0,0 1 0,0-1 0,0 0 0,0 0 0,-11 20 157,6-4-133,1 1-1,1 0 1,0 0-1,1 1 1,1-1-1,1 1 1,0-1-1,6 34 1,8-16-357,-13-33 61,0-1-1,0 0 1,1 1 0,-1-1 0,0 0 0,0 0 0,0 0 0,1 0 0,-1 0-1,0-1 1,1 1 0,-1 0 0,3 0 0,12 1-4532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16T14:56:28.3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5582,'0'0,"0"0,7 12,2 4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9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23 18188,'4'-18'2620,"-8"14"-1555,-5 9 102,2 3-813,-1 0 1,2 1-1,-1 0 1,1 0-1,0 0 1,1 1-1,-6 13 1,4-5-323,1 0-1,0 1 1,-3 25 0,7-37-31,1 1 0,1-1 0,-1 0 0,1 1 0,0-1 1,1 0-1,1 8 0,-2-14 0,1 0 1,-1 1-1,1-1 0,-1 0 1,1 0-1,-1 0 1,1 1-1,0-1 0,-1 0 1,1 0-1,0 0 1,0 0-1,0 0 1,0 0-1,0-1 0,0 1 1,0 0-1,2 1 1,-1-2 2,0 1 0,-1-1 0,1 0 0,0 1 0,0-1 0,0 0 0,0 0 0,0 0 0,0-1 1,0 1-1,-1 0 0,1-1 0,0 1 0,0-1 0,0 1 0,3-3 0,3-1 25,-1 0 0,1-1-1,-1 0 1,1-1 0,-1 0-1,-1 0 1,11-12-1,40-56 243,-42 52-176,37-61 298,-62 118-442,3-14-427,0 0-1,2 0 0,0 0 1,1 1-1,-1 36 1,5-56 308,0 1 0,0 0 1,0-1-1,1 1 0,0-1 0,-1 1 0,3 4 1,-3-6 132,0-1 0,1 1 0,-1-1 0,1 1 0,-1-1 0,1 1 1,-1-1-1,1 1 0,-1-1 0,1 1 0,-1-1 0,1 0 0,-1 1 0,1-1 1,0 0-1,-1 1 0,1-1 0,-1 0 0,1 0 0,0 0 0,-1 0 0,1 1 1,0-1-1,0 0 0,-1 0 0,1 0 0,0 0 0,-1-1 0,1 1 1,0 0-1,-1 0 0,1 0 0,0 0 0,-1-1 0,1 1 0,-1 0 0,2-1 1,21-14-891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3:50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97 9545,'0'0'3918,"10"-1"-3229,46-7 355,227-24 1088,61 7-526,210-6-841,89 58-285,-353-7 155,377-21 1,-584-3-533,15 0-21,108 8 0,-85 15-116,-81-12 568,0-1 1,49 1-1,-83-7-425,0 0-1,0 0 1,0 0 0,0-1 0,-1 0-1,1 0 1,0-1 0,0 1-1,-1-1 1,8-4 0,-14-2-7321,-8 1-1154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3:55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1 266 9993,'0'0'390,"26"0"1388,79-5 101,109-19 0,-74 6-1350,712-96 2797,-242 29-1346,-313 66-1895,-297 19-149,0 0-1,1 0 0,-1 1 0,0-1 1,1 0-1,-1 1 0,1-1 0,-1 0 1,0 1-1,0-1 0,1 1 0,-1-1 1,0 0-1,0 1 0,1-1 0,-1 1 1,0-1-1,0 1 0,0-1 0,0 0 1,0 1-1,0-1 0,0 1 1,0-1-1,0 1 0,0-1 0,0 1 1,0-1-1,0 1 0,0-1 0,0 1 1,0 0-1,0-1-92,-1 0-1,1 1 1,0-1 0,0 0 0,0 1 0,0-1 0,0 0-1,-1 1 1,1-1 0,0 0 0,0 1 0,0-1-1,-1 0 1,1 1 0,0-1 0,-1 0 0,1 0-1,0 1 1,-1-1 0,1 0 0,0 0 0,-1 0 0,1 0-1,0 1 1,-1-1 0,1 0 0,0 0 0,-1 0-1,1 0 1,-1 0 0,-7 0-3057,0 0-2925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55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45 3043,'0'0'6523,"-9"-4"-5247,2 1-965,-1-1 300,0 0 1,0 1-1,0 0 1,-1 1-1,1 0 1,-16-2-1,24 4-221,0 1-427,0 0 31,1 0 1,-1-1-1,1 1 1,0 0 0,-1-1-1,1 1 1,0 0 0,-1-1-1,1 1 1,0 0 0,0-1-1,0 1 1,-1-1-1,1 0 1,0 1 0,0-1-1,0 0 1,0 1 0,0-1-1,0 0 1,0 0 0,0 0-1,0 0 1,0 0-1,-1 0 1,1 0 0,2 0-1,35 0 189,-30-1-103,26 0 244,57-11 0,-57 6-144,58-2 1,113 23-103,-30-1-28,638-10 32,-467-5-63,419 18-35,3 0 0,974-24-1783,-1746 6-2034,-13 0-4244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08.3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80 142 6951,'0'0'806,"-11"1"699,-57 3 1661,338-10-235,658-8-2599,-597 16-323,1807-17 440,-1432 7-108,1274-47-129,-496 7-162,-821 45-39,-586 8-556,118 23-1,-143-19-1422,-15-3-1390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16T14:56:28.3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5582,'0'0,"0"0,7 12,2 4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42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1442 6342,'3'-2'6813,"6"1"-3546,25 1-2981,-28 0 446,3 1-710,0 0 0,0 0 0,0 1 0,-1 0 0,11 4 0,-11-3-14,1 0 1,0-1-1,0 0 0,1 0 1,10 0-1,197-14 118,-46 2-92,-86 8-33,158-11 297,-135-1 81,-42 8-159,-1-3 1,119-34 0,91-59-125,-125 28 0,-37 16-32,59-27-96,-109 52 48,104-76 0,-150 98-16,14-15 105,0 0-1,-2-3 0,33-39 0,-54 59-99,32-39 32,-16 20-85,1 0 0,39-34 0,-33 32 63,-1 0 0,-2-2-1,26-36 1,-31 38-31,-4 4 36,3 0 0,0 2 0,1 0 0,1 1 0,1 2 0,2 0 0,35-20 0,-47 31 65,1-1 0,-2-1 1,27-26-1,-2 2-47,-30 29-41,0 1-1,0 0 0,1 0 1,0 1-1,0 1 0,0 0 1,0 0-1,1 1 0,-1 0 1,1 0-1,17 0 0,15-1-9,70 5 0,-52 0-8,-33 2 18,0 1-1,0 2 0,-1 0 0,52 21 0,-58-20 13,12 7-110,-1 2 1,0 1 0,-1 2-1,-2 1 1,30 25 0,-31-24 195,34 27-95,75 51 10,80 49 268,-167-113-227,70 64-1,-43-33-23,-74-63-27,39 33 63,2-1 0,2-3 0,0-1 0,53 24 0,234 113 300,-264-133-213,-35-19-83,62 40-1,-75-43-26,1-2-1,1 0 1,0-1 0,1-1 0,31 7 0,10 5-23,19 9 3,-31-9 29,2-2 1,0-3 0,96 16 0,-77-27 26,81-5 1,66 4-123,-91 18 50,-80-12-6,54 3 0,106-8-954,-209-10-6165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53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409 1 11435,'0'0'8552,"8"9"-8242,4 7-79,-1-1 0,-1 2 1,0-1-1,-1 2 0,11 28 1,2 30 150,-3 0 1,-4 1 0,-3 0 0,-4 1 0,-2 0 0,-11 156-1,-1-191-236,-2 1-1,-1-1 0,-3-1 0,-1 0 0,-2-1 0,-33 64 0,11-35-919,-4-3-1,-89 114 0,14-58-2014,8-9 2632,94-91-1345,12-20 450,1 1 0,-1 0 0,1 0 0,0 0 0,1 0-1,-1-1 1,0 9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4:58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245 103 5285,'0'0'7356,"4"-8"-4644,7-25 236,-5-15 4343,-7 47-7208,0 0 1,0 0-1,0 0 0,0 0 1,0 0-1,0 0 0,0 0 0,0 0 1,0 1-1,-1-1 0,1 1 1,0-1-1,0 1 0,-1-1 0,1 1 1,0-1-1,-1 1 0,1 0 0,-1 0 1,1 0-1,0 0 0,-1 0 1,1 0-1,0 0 0,-1 0 0,1 1 1,-2-1-1,-44 7-82,37-3-15,1 1 1,-1 0-1,1 1 1,0 0-1,1 0 0,-1 1 1,1 0-1,0 0 0,-9 13 1,5-6-17,1 1 1,0 0 0,1 1-1,-13 28 1,19-36 12,1 0-1,1 1 1,-1-1-1,1 1 1,-1 13 0,2-20 16,1-1 1,0 1 0,0 0-1,0-1 1,0 1-1,0 0 1,0-1 0,0 1-1,1 0 1,-1-1 0,0 1-1,1-1 1,0 1 0,-1-1-1,1 1 1,0-1 0,-1 1-1,1-1 1,0 0-1,0 1 1,0-1 0,1 0-1,-1 0 1,0 0 0,0 0-1,1 0 1,-1 0 0,0 0-1,1 0 1,-1 0 0,1-1-1,-1 1 1,1 0-1,-1-1 1,3 1 0,6 0 36,0 0 1,0-1 0,0 0-1,0-1 1,0 0 0,0-1-1,0 0 1,0 0 0,0-1-1,0 0 1,-1-1 0,1 0-1,-1-1 1,0 0 0,-1 0-1,1-1 1,10-8 0,-7 3 27,0 0 1,0 0 0,-1-1 0,-1-1-1,0 0 1,0 0 0,-1-1 0,-1 0-1,-1-1 1,7-16 0,-8 8-75,-12 26-22,-15 34-17,16-25-46,0 1 0,2-1 0,-1 1 0,2 0 0,-1 0 0,1 16 0,2-26 52,-1 1-1,1-1 0,0 0 1,1 0-1,-1 0 0,0 1 1,1-1-1,0 0 0,0 0 1,0 0-1,0 0 0,0 0 1,1 0-1,-1-1 0,1 1 1,0 0-1,-1-1 1,1 1-1,1-1 0,-1 1 1,0-1-1,0 0 0,1 0 1,0 0-1,-1 0 0,1-1 1,0 1-1,0-1 0,-1 0 1,6 2-1,2-1-778,-1 0 0,1 0 0,0-1-1,0 0 1,14-2 0,-19 1-88,-1-1-1,1 1 1,0-1-1,-1 0 1,1-1-1,-1 1 1,0-1-1,5-2 1,15-15-7978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4:58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 13453,'0'0'11552,"3"10"-9764,17 47 104,-9-29-1557,-1 1 0,-1 1 0,-1-1-1,6 57 1,-14-57-426,-1 0-1,-2-1 0,0 1 0,-2-1 1,-2 0-1,0 0 0,-2-1 1,0 0-1,-23 42 0,17-41-1567,-29 40 1,28-47-1825,-38 39 0,19-29-4049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4:59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12364,'0'0'12401,"-1"13"-12070,-10 149 435,-2 14-1536,10-59-9407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09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18828,'-60'88'2994,"36"-55"-2000,2 2 1,-26 51-1,48-86-993,-6 13 269,0 0 0,1 0 0,-5 27 0,9-37-225,1 1 1,-1-1-1,1 0 1,0 1-1,0-1 1,1 0-1,-1 1 1,1-1-1,-1 0 1,2 4-1,-1-5-27,0-1-1,0 1 1,0 0-1,0-1 1,0 1 0,0-1-1,0 0 1,0 1-1,1-1 1,-1 0 0,0 0-1,1 1 1,-1-1-1,1 0 1,0-1-1,-1 1 1,1 0 0,0 0-1,3 0 1,0 1-15,1-1 0,0 0 0,0-1 0,-1 1 0,1-1 0,0 0 0,0-1 0,0 1 0,0-1 0,9-3 0,5-2-169,32-16 0,-38 16-100,-1 0 0,1 0 1,0 2-1,21-5 1,-34 8 235,-1 1 0,1 0 0,0 0 0,-1 0 0,1 0 1,0 0-1,-1 0 0,1 0 0,0 0 0,0 0 0,-1 0 1,1 0-1,0 0 0,-1 0 0,1 0 0,0 1 0,-1-1 0,1 0 1,0 0-1,-1 1 0,1-1 0,-1 0 0,1 1 0,-1-1 1,2 1-1,-2 0 8,0 0 0,0-1 1,0 1-1,0 0 0,0 0 1,0-1-1,0 1 0,0 0 1,-1-1-1,1 1 0,0 0 1,0-1-1,0 1 0,-1 0 1,1-1-1,0 1 0,-1 0 1,1-1-1,-1 1 0,-3 5 26,0-1 0,0-1-1,-1 1 1,-5 4 0,-3 1 192,0 0 0,-1-1 1,0-1-1,-1 0 0,0-1 0,0-1 1,0 0-1,-1-1 0,0-1 0,0 0 1,-20 2-1,33-6-196,-1 0-1,1 1 1,-1-2 0,1 1-1,-1 0 1,1-1 0,-1 1-1,1-1 1,-1 0 0,1 0-1,-1 0 1,1-1 0,0 1-1,0-1 1,0 0 0,0 0 0,0 0-1,0 0 1,0-1 0,-2-2-1,-6-14-173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0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5862,'0'0'10666,"2"-9"-8558,-2 6-2003,0 0-1,1 0 1,0 0-1,-1 0 1,1 1-1,0-1 1,0 0-1,0 1 1,1-1-1,-1 0 1,1 1-1,0 0 1,-1-1-1,1 1 1,0 0-1,0 0 1,0 0-1,1 0 1,-1 0-1,0 1 1,1-1-1,-1 1 1,1-1-1,-1 1 1,1 0-1,0 0 1,0 0-1,-1 1 1,1-1-1,0 0 1,0 1-1,4 0 1,33-7 239,-1 2 1,1 2-1,0 1 0,0 2 1,53 7-1,-85-5-340,1 0 1,-1 1-1,0 0 1,1 0-1,-2 1 1,1 0-1,0 1 1,-1-1 0,1 1-1,-1 1 1,-1-1-1,1 1 1,-1 0-1,6 8 1,-10-11 3,1 0 0,0 0 0,-1 0 0,0 1 0,0-1 0,0 1 1,0 0-1,-1-1 0,1 1 0,-1 0 0,0 0 0,0 0 0,-1 0 1,1 0-1,-1 0 0,0 0 0,0 0 0,0 0 0,0 0 0,-1 0 1,0 0-1,1 0 0,-1 0 0,-1 0 0,1 0 0,-1 0 0,1-1 0,-1 1 1,0-1-1,-1 1 0,1-1 0,-3 4 0,-6 4 120,-1 0 0,0-1 0,0 0-1,-1 0 1,0-2 0,-1 0 0,0 0 0,0-1-1,-1-1 1,1 0 0,-1-1 0,-1-1 0,1 0-1,-1-1 1,1-1 0,-21 1 0,36-3-251,-1 0 0,0 0 0,1 0 0,-1 0 0,1 0 0,-1-1 0,1 1 0,-1 0 1,0 0-1,1 0 0,-1-1 0,1 1 0,-1 0 0,1-1 0,-1 1 0,1-1 0,-1 1 0,1 0 0,0-1 0,-1 1 0,1-1 0,-1 1 1,1-1-1,0 1 0,0-1 0,-1 1 0,1-1 0,0 0 0,0 1 0,0-1 0,-1 0 0,3-21-7784,4 3-2780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1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11915,'0'0'9956,"-8"4"-9854,0 1-57,1 1 0,1-1 0,-1 1 0,1 0 0,0 1 0,0-1 0,0 1 0,1 0 0,1 1 0,-1-1 0,1 1 0,0 0 0,-3 10 0,-5 14 99,1 0 1,1 1 0,2 0 0,2 0-1,1 0 1,1 1 0,2 0 0,2 35-1,1-62-115,0 0 0,0 0 0,0 0 0,1 0-1,0 0 1,0-1 0,1 1 0,0-1 0,0 1 0,1-1 0,0 0-1,0 0 1,0 0 0,1-1 0,-1 1 0,1-1 0,0 0-1,9 5 1,-6-4-324,0-1 1,0 0-1,1 0 0,0-1 0,13 4 0,-11-4-1189,0-2 0,0 1-1,0-1 1,18 0-1,14-2-10542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2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1 9897,'0'0'10933,"-7"9"-10420,-75 103 1124,31-41-1113,-62 68 0,104-134-1857,1-17-6457,4-9-196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2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6758,'0'0'14542,"52"53"-12684,-28-29-577,6 1-352,2 3-545,0 1-256,-1-2-63,3 0 31,-4-3-1185,0-2-1250,-12-5-2241,5-7-3299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4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50 10090,'0'0'5413,"8"-8"-2771,1-1-1879,-6 5-486,0 0 0,0 1 1,0 0-1,0 0 0,1 0 0,-1 0 0,1 0 0,0 1 0,5-3 0,-6 7 1474,-6 7-1460,-5 8-395,-18 14 36,-2-1 0,0-2-1,-2-1 1,-46 33 0,-4 4-119,82-61 178,9-4 0,15-4 0,12-6-1363,1 1 0,1 3 0,-1 1 0,79-2 0,-104 8-3331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4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4420,'0'0'13069,"76"2"-10443,-35-2-1473,6-1-865,1 0-224,-1 1-32,0 0-960,-6 0-1827,-4 0-1857,-3 0-7111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4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13581,'0'0'4244,"8"-5"-2157,2 1-1833,0 1-1,0 0 1,0 0-1,0 1 1,1 0 0,-1 0-1,1 1 1,12 1-1,-17 0-179,-1 0 0,1 0 0,0 1-1,0 0 1,-1 0 0,1 0 0,-1 1-1,1 0 1,-1 0 0,1 0 0,-1 0-1,0 1 1,0 0 0,0 0 0,-1 1-1,1-1 1,-1 1 0,7 7 0,-9-9-82,-1 1 0,1-1 1,-1 0-1,0 1 0,0 0 1,0-1-1,0 1 1,0 0-1,0-1 0,-1 1 1,1 0-1,-1 0 0,0 0 1,1 0-1,-2-1 0,1 1 1,0 0-1,0 0 1,-1 0-1,0-1 0,1 1 1,-1 0-1,0 0 0,0-1 1,-1 1-1,1-1 0,-1 1 1,1-1-1,-1 0 1,0 1-1,1-1 0,-1 0 1,-3 2-1,-8 9-61,-1-2-1,0 1 1,0-2 0,-20 11 0,12-7 45,12-7 27,8-6-5,0 0-1,0 0 1,-1 0-1,1 0 1,0 1-1,0-1 1,0 1 0,0-1-1,1 1 1,-1 0-1,0 0 1,1 0-1,-1 0 1,1 0-1,0 0 1,0 0-1,0 1 1,0-1-1,0 0 1,0 0-1,0 1 1,0 2-1,2-4 3,0 0 0,0 0 0,-1 0 0,1 0-1,0 0 1,0 0 0,0 0 0,0-1-1,0 1 1,0 0 0,1-1 0,-1 1 0,0-1-1,0 1 1,0-1 0,0 1 0,1-1 0,-1 0-1,0 0 1,0 1 0,1-1 0,1 0 0,37 3-647,-38-2 519,80-1-7191,-35 0-224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5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64 13965,'0'0'1287,"-10"-7"576,9 6-1830,-6-5 272,-1 1 0,0 0 0,0 0 0,0 1-1,-12-5 1,16 8-275,1 0 0,0 0-1,-1 0 1,1 1 0,0-1 0,-1 1-1,1 0 1,-1 0 0,1 0 0,0 0-1,-1 1 1,1 0 0,0-1 0,-1 1-1,1 0 1,0 0 0,0 1 0,0-1-1,0 1 1,0 0 0,0-1 0,-5 5-1,3-1 18,0 0 0,1 0 0,-1 1-1,1-1 1,0 1 0,0 0 0,1 0-1,-1 1 1,1-1 0,1 1 0,-1-1-1,1 1 1,1 0 0,-1 0 0,0 7-1,1-10-16,1-1-1,0 1 0,0 0 0,0-1 0,0 1 0,1 0 1,-1-1-1,1 1 0,0 0 0,0-1 0,0 1 0,1-1 0,-1 1 1,1-1-1,0 0 0,0 0 0,0 0 0,0 0 0,0 0 1,1 0-1,-1 0 0,1-1 0,0 0 0,0 1 0,0-1 0,0 0 1,0 0-1,0 0 0,6 1 0,-1 0 123,1 0 1,0-1-1,0 0 0,1 0 0,-1-1 0,0 0 1,0-1-1,1 0 0,-1-1 0,0 0 0,0 0 1,0-1-1,0 0 0,17-6 0,-21 6-71,1 0-1,-1-1 0,0 0 1,0 0-1,0 0 0,0-1 1,-1 1-1,1-1 0,-1 0 1,0 0-1,0-1 1,0 0-1,-1 1 0,1-1 1,-1 0-1,0 0 0,-1-1 1,1 1-1,-1-1 0,0 1 1,-1-1-1,1 1 0,-1-1 1,1-6-1,-2 7-167,0-1 1,0 1-1,0 0 0,0-1 1,-1 1-1,0 0 0,0 0 0,0-1 1,0 1-1,-1 0 0,0 0 1,0 0-1,-1 1 0,1-1 0,-1 0 1,-4-4-1,5 6-207,-1 1 0,0 0 1,1-1-1,-1 1 0,0 0 0,0 1 0,0-1 1,-1 0-1,1 1 0,0 0 0,0 0 1,-1 0-1,1 0 0,-1 0 0,1 1 1,-1-1-1,1 1 0,-1 0 0,1 0 0,-1 0 1,1 1-1,-1-1 0,1 1 0,-1 0 1,1 0-1,-4 1 0,3 0-294,1 0 0,-1 0 0,1 0 0,0 0-1,0 0 1,-1 1 0,1 0 0,1-1 0,-1 1 0,0 0 0,-2 5 0,-9 13-4777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5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27 13741,'0'0'7111,"-12"-6"-6343,4 2-702,5 2-64,0 0 0,0 0 0,-1 0 0,1 1 0,-1-1 0,1 1 1,-1 0-1,1 0 0,-1 0 0,0 1 0,1-1 0,-1 1 0,0 0 0,1 0 1,-1 0-1,0 0 0,0 1 0,1-1 0,-1 1 0,1 0 0,-6 2 1,-4 4-9,0 1 0,1 1 0,0 0 0,0 0 1,1 1-1,-18 22 0,23-26 5,1 1 0,0 0 0,1 0 0,-1 0 0,1 0 1,1 1-1,-1 0 0,1 0 0,1 0 0,0 0 0,0 0 0,0 0 0,0 14 0,2-20 4,0 0 0,0-1 1,0 1-1,1 0 0,-1 0 0,1 0 0,-1-1 0,1 1 0,-1 0 1,1 0-1,0-1 0,0 1 0,0-1 0,0 1 0,0-1 0,0 1 0,1-1 1,-1 0-1,0 1 0,1-1 0,-1 0 0,3 1 0,1 1 60,-1-1 0,1 0-1,0 0 1,0 0 0,0-1-1,0 0 1,0 0 0,6 1-1,5-1 129,-1-1 0,1 0 0,0-1 0,27-6 0,-30 4-94,0-2 0,0 0 1,0 0-1,0-1 0,-1-1 0,0 0 1,0 0-1,19-18 0,-26 22-92,-1-1 0,0 1-1,0-1 1,0 0 0,0-1-1,-1 1 1,0-1 0,0 1 0,0-1-1,0 0 1,-1 0 0,0 0-1,0 0 1,0-1 0,0 1 0,-1 0-1,0-1 1,0 1 0,-1-1-1,1 1 1,-1-1 0,0 0 0,-1 1-1,-1-10 1,1 13-169,0 0 1,0-1-1,-1 1 1,1 0-1,-1 0 1,1 0-1,-1 0 1,1 1-1,-1-1 0,0 0 1,0 1-1,0-1 1,0 1-1,0 0 1,0-1-1,0 1 1,-1 0-1,1 0 0,0 0 1,-1 1-1,1-1 1,-5 0-1,-58-3-6162,55 4 4862,-14 0-3848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6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225 106 10474,'0'0'10127,"1"-8"-7645,2-26-1014,-3 33-1417,0 0 1,0 0-1,0 0 0,-1 0 0,1 1 0,0-1 0,-1 0 0,1 0 1,0 0-1,-1 0 0,1 1 0,-1-1 0,1 0 0,-1 1 1,0-1-1,1 0 0,-1 1 0,0-1 0,1 0 0,-1 1 0,0-1 1,0 1-1,1 0 0,-1-1 0,0 1 0,0 0 0,0-1 1,0 1-1,0 0 0,1 0 0,-1 0 0,0 0 0,0-1 0,-1 2 1,-32 0-27,30 0 17,-4 1-58,0 0 0,0 0 0,0 1 0,1 0 0,-1 1 1,0 0-1,1 0 0,0 0 0,0 1 0,1 0 0,-1 1 0,-7 7 0,7-6 1,0 1-1,0-1 0,1 1 1,0 1-1,1-1 0,0 1 1,0 0-1,1 0 1,-7 18-1,11-25 16,-1-1 1,1 0-1,0 1 0,-1-1 0,1 0 1,0 1-1,0-1 0,0 1 0,0-1 1,0 0-1,0 1 0,0-1 0,1 0 1,-1 1-1,0-1 0,1 0 1,-1 1-1,1-1 0,-1 0 0,1 0 1,0 1-1,0-1 0,-1 0 0,1 0 1,0 0-1,0 0 0,0 0 0,0 0 1,0 0-1,0 0 0,1-1 1,-1 1-1,0 0 0,0-1 0,0 1 1,1-1-1,-1 1 0,0-1 0,1 1 1,1-1-1,5 1 27,1 0 0,0 0 0,0-1 0,0 0 0,10-1 0,-9 0 19,6-1-3,-1-1-1,1 0 1,-1-1 0,0-1-1,0 0 1,0-1 0,-1 0 0,0-1-1,18-13 1,-26 17-16,1-1 0,-2 0 0,1-1 1,0 1-1,-1-1 0,0 0 0,0-1 0,0 1 0,-1-1 1,0 0-1,0 0 0,0 0 0,-1 0 0,0-1 0,0 0 0,0 1 1,-1-1-1,0 0 0,-1 0 0,1 0 0,-1 0 0,0-11 1,-2 15-136,1 1 0,-1 0 0,0 0 1,0 0-1,1-1 0,-1 1 1,-1 0-1,1 0 0,0 0 0,0 0 1,-1 1-1,1-1 0,-1 0 1,0 1-1,1-1 0,-1 1 0,0-1 1,0 1-1,0 0 0,0-1 1,0 1-1,0 0 0,0 1 0,0-1 1,-1 0-1,1 1 0,0-1 1,-1 1-1,1-1 0,0 1 1,0 0-1,-1 0 0,1 0 0,-3 1 1,1-1-368,0 0 0,0 0-1,0 1 1,0-1 0,0 1 0,0 0 0,0 0 0,0 0 0,0 1 0,0 0 0,1-1 0,-1 1 0,1 0 0,-1 1 0,1-1 0,0 1-1,0-1 1,0 1 0,-3 4 0,-3 14-4217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0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63 11843,'9'-17'4354,"23"-29"0,-42 62-831,-7 9-3053,-74 75 383,-32 39-587,120-136-253,0 1 0,1-1-1,0 1 1,0-1 0,0 1 0,-3 7 0,5-10-10,0-1-1,0 1 1,0-1 0,0 0 0,0 1 0,0-1-1,0 0 1,0 1 0,0-1 0,0 0 0,0 1-1,0-1 1,0 1 0,0-1 0,0 0-1,0 1 1,0-1 0,0 0 0,1 1 0,-1-1-1,0 0 1,0 1 0,0-1 0,1 0 0,-1 0-1,0 1 1,1-1 0,-1 1 0,2-1 2,-1 0 0,0 1-1,0-1 1,0 0 0,1 0 0,-1 0 0,0 0 0,0 0 0,0 0 0,1 0-1,-1 0 1,0-1 0,0 1 0,2-1 0,19-7 41,0-1 0,0 0 0,23-15 0,-3 2 2,-8 4-9,36-18 39,-63 33-64,1 0-1,-1 1 1,0 0 0,1 0-1,0 1 1,-1-1 0,13 1 0,-18 1-9,-1 0 1,0 0 0,1 1 0,-1-1-1,0 0 1,1 1 0,-1-1-1,0 1 1,1-1 0,-1 1 0,0-1-1,0 1 1,0 0 0,1 0-1,-1-1 1,0 1 0,0 0 0,0 0-1,0 0 1,1 2 0,-1 0 1,1 0 1,-1-1 0,0 1-1,0 0 1,0 0-1,0 0 1,-1 0 0,1 0-1,-1 4 1,1 7 16,-2 0 0,0 0 1,-4 18-1,4-21-3,-3 10 4,2-15-30,1-1 1,0 0-1,1 1 0,-1-1 0,1 11 0,10-36-1019,-2 2 840,3-1-55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6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42 13901,'0'0'9946,"-8"-4"-9776,6 2-172,-1 1 0,1 0 0,-1 0 0,0 0 0,1 0 0,-1 0 0,0 0 0,0 1 0,1-1 0,-1 1 0,0 0 0,0 0 0,-3 0 0,2 1 3,1 0 0,-1 1 0,1-1 1,0 1-1,-1 0 0,1 0 1,0 0-1,0 0 0,0 0 1,0 1-1,1-1 0,-1 1 0,-2 3 1,-1 1 33,0 0 0,0 0 0,1 0 0,0 0 1,1 1-1,0 0 0,0 0 0,0 0 0,1 1 0,0-1 1,1 1-1,0-1 0,0 1 0,1 0 0,0 0 0,0 14 1,2-21-21,-1 0 0,1 0 0,-1 0 0,1 0 0,0 0 0,0 0 0,0-1 0,0 1 0,0 0 0,0-1 0,0 1 0,1-1 0,-1 1 0,0-1 0,1 1 0,-1-1 0,1 0 0,0 0 0,2 2 0,1-1 102,0 0 0,0 0 0,0 0 0,0-1 0,0 0 0,0 0 0,8 1 0,-2-1 42,0-1 1,1 0 0,-1-1 0,0 0-1,0-1 1,19-5 0,-24 4-83,0 0 0,1 0 1,-1-1-1,-1 0 0,1 0 1,-1 0-1,1 0 0,-1-1 1,0 0-1,-1 0 0,1-1 1,-1 1-1,0-1 0,-1 0 0,1 0 1,-1 0-1,0-1 0,3-8 1,-5 9-159,1 1 1,-1-1-1,0 0 1,0 1 0,-1-1-1,0 0 1,0 0-1,0 1 1,0-1 0,-2-6-1,1 8-220,-1 0 0,1-1 0,-1 1 0,1 0 0,-1 0 0,-1 0 0,1 1 0,0-1 0,-1 0 0,0 1 0,0-1 0,0 1 0,-7-5 0,6 5-243,0 1 0,0 0 1,0 0-1,-1 0 0,1 0 0,-1 1 1,1 0-1,-1 0 0,-6-1 1,9 2-17,0-1 0,0 1 1,-1 0-1,1 0 1,0 0-1,0 1 1,0-1-1,0 0 0,0 1 1,-1-1-1,1 1 1,0 0-1,-3 2 1,-5 11-8858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07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0 13581,'0'0'8104,"65"27"-6599,-35 1-288,-6 5-320,4 7-224,-9 3-225,-2 5-192,-17 5-96,0 5 1,-28 2-1,-8 5-32,-18-1-96,-8 2-1057,-5-5-1185,-8-9-2723,4-6-5957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20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0 9161,'0'16'10875,"-1"64"-9088,-21 476-159,3-34 38,-22-243 838,30-237-1266,7-40-1503,-4-3-11049,4-6 2042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22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 6951,'0'0'2023,"29"0"2264,7 2-1941,67 12 1,-12 0-1990,440-4-92,-324-12-269,722 32 1344,-432-10-1094,541-46-1,-342 8-201,-283 12-24,269-35 43,-675 40-62,522-21 2,-285 14 32,376-12 2645,-611 20-3601,18-2 2964,-21-3-5588,-4-3-4896,-2 1 604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23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11915,'0'0'257,"0"-1"-1,0 0 0,0 0 1,0 1-1,0-1 1,1 0-1,-1 1 0,0-1 1,0 0-1,1 1 1,-1-1-1,0 0 0,1 1 1,-1-1-1,1 0 1,-1 1-1,0-1 0,1 1 1,0-1-1,-1 1 1,1-1-1,-1 1 0,1 0 1,-1-1-1,1 1 1,0-1-1,-1 1 0,1 0 1,0 0-1,1-1 1,30 1 1721,29 19-2071,11 18 209,-65-33-108,-1 0-1,1 0 1,-1 1 0,0 0 0,0 0 0,-1 0 0,0 1 0,6 8-1,-10-12 18,0-1 0,0 1 0,-1-1-1,1 1 1,-1-1 0,1 1 0,-1-1-1,0 1 1,0 0 0,0-1-1,0 1 1,0 0 0,0-1 0,0 1-1,0 0 1,-1-1 0,1 1 0,0-1-1,-1 1 1,0-1 0,1 1-1,-1-1 1,0 1 0,0-1 0,1 1-1,-1-1 1,-1 0 0,1 0 0,0 1-1,0-1 1,0 0 0,0 0-1,-2 1 1,-7 5 240,1-1 0,-1 1 0,-18 7-1,12-5-23,-18 9-604,16-9 754,0 1 0,-23 16 0,20-6-3295,6 2-3447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24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0 314 11115,'0'0'10975,"8"-10"-10062,31-38-514,15-19 584,74-120 0,-128 187-984,0 0 0,0 0-1,0 0 1,0-1 0,1 1-1,-1 0 1,0 0 0,0 0 0,0 0-1,0 0 1,0 0 0,0 0 0,0 0-1,0 0 1,0 0 0,0 0 0,1 0-1,-1-1 1,0 1 0,0 0 0,0 0-1,0 0 1,0 0 0,0 0 0,0 0-1,1 0 1,-1 0 0,0 0 0,0 0-1,0 0 1,0 0 0,0 0 0,0 0-1,0 0 1,1 0 0,-1 1 0,0-1-1,0 0 1,0 0 0,0 0 0,0 0-1,0 0 1,0 0 0,0 0 0,0 0-1,0 0 1,1 0 0,-1 0 0,0 0-1,0 1 1,0-1 0,0 0 0,0 0-1,0 0 1,0 0 0,0 0 0,0 0-1,0 0 1,0 0 0,0 1 0,0-1-1,0 0 1,0 0 0,0 0 0,0 0-1,5 15-181,0 15-90,-1 14 148,-4-20-43,2 0 1,1 1 0,2-1 0,0-1 0,1 1-1,1-1 1,11 24 0,-6-30-3356,0-10-2355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25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0 375 11115,'0'0'12844,"2"-9"-12108,9-17-460,1 1 1,2 0-1,0 1 0,1 0 0,26-30 0,27-45-16,-15 10-95,-50 141-837,-2-11 934,1-1 0,15 76 0,-12-92 20,2-1 0,0 0 0,2 0 0,0 0 0,1-1 0,16 24 0,-24-43-162,-1-1 0,1 1 1,-1-1-1,1 0 0,0 0 1,0 0-1,0 0 0,1 0 1,-1 0-1,0 0 0,1 0 0,3 1 1,-5-3 188,2-21-545,-3 13-10034,0 1 1345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29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80 9097,'2'-4'1060,"0"1"0,0-1 1,-1 0-1,1 0 0,-1 0 1,0-1-1,-1 1 0,1 0 0,-1 0 1,0 0-1,0-8 0,-1 11-1003,1-1-1,-1 1 0,1 0 0,-1-1 1,0 1-1,0 0 0,1 0 1,-1 0-1,0 0 0,0 0 0,0 0 1,0 0-1,0 0 0,-1 0 0,1 0 1,0 0-1,0 1 0,0-1 1,-1 0-1,1 1 0,0 0 0,-1-1 1,1 1-1,-1-1 0,1 1 0,0 0 1,-1 0-1,1 0 0,-1 0 1,1 0-1,0 0 0,-1 0 0,1 1 1,-1-1-1,1 0 0,0 1 0,-2 0 1,-3 1-69,1 0 1,-1 0 0,1 1-1,0-1 1,0 1-1,0 1 1,0-1 0,1 0-1,-1 1 1,1 0-1,0 0 1,0 1 0,0-1-1,1 1 1,-1-1 0,-2 7-1,-3 4 64,1 0-1,1 0 1,0 1-1,-6 22 1,8-21 9,1 0 0,1 1 0,1-1 0,0 1 0,1 0 0,1 0 0,1 0 0,3 24 1,-1-36-45,-1 0 1,1-1-1,0 1 1,1-1-1,-1 1 1,1-1-1,0 0 1,0 0-1,1-1 1,-1 1 0,1-1-1,0 0 1,8 5-1,-12-9-625,-8-6-6194,-5-5 1277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29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10474,'0'0'9289,"50"-10"-7143,-29 6-417,7 2-544,-6-2-640,2 1-417,-1 2-96,-3 1-32,1 0-801,-8 0-1409,-2-1-2274,0-2-1698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29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15086,'0'0'6929,"-9"8"-7030,1-1 103,0 1 0,1 0 0,0 0 1,0 1-1,1 0 0,0 0 0,1 1 0,-1-1 0,-5 17 0,11-26-1,-6 18 100,0 1 1,2-1-1,0 1 0,0 0 1,2 0-1,1 0 1,0 22-1,1-40-153,1 1 1,-1 0 0,1-1-1,-1 1 1,1-1-1,0 1 1,-1-1 0,1 1-1,0-1 1,0 1 0,0-1-1,0 0 1,0 0-1,0 1 1,1-1 0,-1 0-1,0 0 1,1 0-1,-1 0 1,1 0 0,-1-1-1,1 1 1,-1 0-1,3 0 1,-1 0-526,0 0-1,-1-1 1,1 1-1,0-1 1,0 1-1,0-1 1,0 0 0,0 0-1,0-1 1,0 1-1,0 0 1,-1-1-1,6-1 1,10-10-4890</inkml:trace>
  <inkml:trace contextRef="#ctx0" brushRef="#br0" timeOffset="1">240 110 8040,'0'0'10377,"-48"58"-9768,31-34-129,0 3-255,2-2-129,4-2-64,0-5 32,2-4-32,1-6-320,2-6-1250,1-2-640,3 0-961,-4-10-4836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34 18764,'-1'-2'123,"1"0"-1,-1 1 1,1-1 0,-1 0-1,0 1 1,0-1 0,0 0-1,0 1 1,0-1 0,0 1-1,0-1 1,0 1 0,-1 0-1,1 0 1,0-1 0,-1 1-1,1 0 1,-1 0 0,1 0-1,-1 1 1,0-1 0,1 0-1,-1 0 1,0 1 0,0-1-1,1 1 1,-1 0 0,0 0-1,0-1 1,0 1 0,1 0-1,-1 0 1,0 1 0,0-1-1,0 0 1,-2 1 0,-3 1 73,1 0 0,-1 0 1,1 1-1,-1-1 0,1 1 0,0 1 1,0-1-1,-9 8 0,1 1-98,1 1-1,0 1 1,0 0-1,1 0 1,-12 21-1,17-24-92,0 1-1,1-1 1,0 1-1,2 0 1,-1 1-1,1-1 1,1 1-1,-3 16 1,6-27-2,0 0-1,-1 0 1,1 0 0,0 0-1,0 0 1,0 0 0,0 0 0,1 0-1,-1 0 1,1 0 0,-1 0 0,1 0-1,-1 0 1,1 0 0,0 0-1,0-1 1,2 4 0,-2-4 2,1 0 1,-1 0 0,0 0-1,0 0 1,0-1-1,1 1 1,-1-1-1,0 1 1,1-1 0,-1 1-1,1-1 1,-1 0-1,1 1 1,-1-1-1,1 0 1,-1 0 0,0 0-1,4-1 1,3 0 27,0-1 0,1-1 1,-1 1-1,0-2 0,-1 1 1,15-9-1,31-23 259,-2-2 1,-1-3-1,57-59 0,-160 201-3930,52-97 3167,-10 24-998,11-28 1398,0 0 1,-1 0-1,1 0 0,0 0 1,0 0-1,-1 0 1,1 0-1,0 0 0,0 0 1,0 0-1,0 0 0,0 0 1,1 0-1,-1 0 1,0 0-1,0 0 0,1 0 1,-1 0-1,1 0 0,-1 0 1,1 0-1,0 2 1,13-1-1000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0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1 198 10346,'0'0'8424,"57"13"-7015,-36 1-320,1 2-608,3-1-353,-1 1-32,-2-3-513,1-6-1601,-6-4-1473,-2-3-1441</inkml:trace>
  <inkml:trace contextRef="#ctx0" brushRef="#br0" timeOffset="1">279 0 5990,'0'0'13420,"50"49"-11690,-31-30-385,-2 2-416,-2 6-544,-6 2-257,-9 6-64,0 5 32,-11 5 0,-12 3-128,-3-3-1281,-7-4-1890,-1-7-2563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1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263 0 16496,'0'0'6534,"-12"7"-6171,-12 8-215,0 1 0,1 2 0,1 0 0,1 1 0,1 2 0,-25 30-1,-23 53-13,68-106-2782,-4-66-8525,7 31 5333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1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10762,'0'0'13869,"66"45"-13196,-38-22-129,5-1-319,-1 3-161,3-5-769,-7 0-2370,-3-6-3011,-3-9-6117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3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81 3459,'2'-80'16138,"-2"79"-15657,0 31-134,0 864 4334,9-314-3175,-20-403-1417,0 2 30,5 163 2454,6-342-2279,0-33-881,0 3-5868,-3 10-2065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4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53 9897,'-1'0'218,"0"1"0,1-1 0,-1 0 0,1 0-1,-1-1 1,1 1 0,-1 0 0,0 0 0,1 0 0,-1 0-1,1 0 1,-1-1 0,1 1 0,-1 0 0,1 0 0,-1-1-1,1 1 1,-1 0 0,1-1 0,-1 1 0,1-1-1,0 1 1,-1 0 0,1-1 0,0 1 0,-1-1 0,1 1-1,0-1 1,0 1 0,-1-1 0,1 1 0,0-1 0,0 0-1,0 1 1,0-1 0,0 1 0,0-1 0,-1 1-1,1-1 1,1 0 0,-1 1 0,0-1 0,0 1 0,0-1-1,0 0 1,1 0-12,-1-1 0,0 1-1,1-1 1,-1 1 0,1 0-1,0-1 1,-1 1 0,1 0 0,0-1-1,0 1 1,0 0 0,0 0-1,0 0 1,0 0 0,0 0-1,2-1 1,2-1 87,1 1 0,-1 0 0,1 0 0,0 1 0,0-1 0,0 1 0,0 1 0,0-1 0,0 1 0,0 0 0,0 0 0,12 3 0,-16-3-274,1 1 0,-1-1 0,1 1 0,-1 0 0,0 0 0,1 0 0,-1 0 0,0 1 0,0-1 0,0 0 0,0 1 0,0-1-1,0 1 1,0 0 0,0 0 0,0 0 0,-1 0 0,1 0 0,-1 0 0,0 0 0,1 0 0,-1 1 0,0-1 0,0 1 0,-1-1-1,1 0 1,0 1 0,-1-1 0,0 1 0,1 0 0,-1 3 0,0-3-10,0 1 0,-1 0 0,1-1 1,-1 1-1,0 0 0,0-1 0,0 1 0,0-1 0,-1 1 0,0-1 0,1 0 1,-1 1-1,0-1 0,0 0 0,-5 5 0,-2 0 20,0-1-1,0 1 1,-17 9-1,20-13-18,-1 0 0,1 0 0,0 0 0,0 1 0,1-1 0,-1 1 0,1 1-1,0-1 1,1 1 0,-1 0 0,-6 12 0,10-17-3,1 0 0,-1 0-1,1 0 1,0 0 0,-1 0-1,1 0 1,0 0 0,0 0 0,-1 0-1,1 0 1,0 0 0,0 0 0,0 0-1,0 0 1,1 0 0,-1 0 0,0 0-1,0 0 1,1 0 0,-1 0 0,0 0-1,1 0 1,-1 0 0,1 0-1,0 0 1,-1 0 0,1 0 0,-1-1-1,1 1 1,0 0 0,1 1 0,1 0 14,0-1 1,1 1-1,-1-1 0,0 0 1,1 0-1,-1 0 1,0-1-1,1 1 0,-1-1 1,5 1-1,6-1-281,1-1 0,0 0 0,-1 0 0,17-5 0,-19 2-996,0 0 0,0 0 0,19-10 0,8-14-6580,-22 11 2049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4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6246,'0'0'14894,"-3"9"-13533,-1 0-1184,0-3 69,1 1-1,0 0 1,1 0-1,-1 0 1,1 0-1,1 0 1,-1 1-1,1-1 1,0 10-1,2-15-239,-1-1-1,1 0 1,0 1-1,-1-1 1,1 0 0,0 0-1,0 0 1,0 0-1,0 1 1,0-1-1,1 0 1,-1-1 0,0 1-1,0 0 1,1 0-1,-1 0 1,0-1-1,1 1 1,-1-1 0,0 1-1,1-1 1,-1 0-1,4 1 1,44 7-16,-34-7-66,-11 0 64,-1 0 0,1 0 0,0 0 0,0 1 0,0-1 1,-1 1-1,1 0 0,-1 0 0,1 0 0,-1 0 0,0 1 0,6 4 0,-8-6 13,-1 1 0,1-1 1,0 0-1,-1 0 0,1 0 0,0 1 0,-1-1 1,1 0-1,-1 1 0,0-1 0,0 0 0,1 1 1,-1-1-1,0 1 0,0-1 0,0 0 1,0 1-1,0-1 0,-1 0 0,1 1 0,0-1 1,-1 0-1,1 1 0,-1-1 0,1 0 0,-1 1 1,0-1-1,1 0 0,-1 0 0,0 0 1,0 0-1,0 0 0,0 0 0,0 0 0,0 0 1,0 0-1,0 0 0,0 0 0,-2 0 0,-3 4 58,-1-1 0,1 0 0,-1 0 0,0 0-1,0-1 1,0 0 0,-1 0 0,1-1 0,-1 0-1,-10 1 1,13-2-135,0-1 1,0 0-1,0 0 0,1 0 0,-1-1 0,0 0 0,-9-2 1,11 2-236,0 0 1,0-1 0,0 1 0,0-1-1,0 1 1,0-1 0,0 0 0,1-1-1,-1 1 1,1 0 0,-1-1 0,-1-2-1,-13-22-6623,2-4-3337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5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7527,'0'0'9033,"67"-15"-4869,-39 11-1410,0 1-1344,2 2-770,-4 1-480,1 0-160,-3 0-1217,-5 0-2562,-3 0-4229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5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11307,'0'0'7500,"-9"8"-4868,4-3-2391,-1 0 0,1 0-1,-1 0 1,2 0 0,-1 1 0,0 0-1,1 0 1,0 0 0,1 0 0,-1 1 0,1-1-1,1 1 1,-1 0 0,1 0 0,0 0 0,1 0-1,-1 1 1,1 8 0,1-14-201,0 0 1,0 1-1,0-1 1,0 0 0,0 1-1,1-1 1,-1 1-1,1-1 1,0 0-1,0 0 1,0 1-1,0-1 1,0 0-1,0 0 1,0 0-1,1 0 1,-1 0-1,1-1 1,-1 1-1,1 0 1,0-1-1,0 1 1,0-1-1,0 1 1,0-1-1,0 0 1,0 0-1,0 0 1,0 0-1,1 0 1,-1-1-1,0 1 1,1 0-1,-1-1 1,0 0-1,1 0 1,-1 0-1,0 0 1,4 0 0,0 0 38,0-1 0,0 0 0,1 0 0,-1 0 0,0-1 0,0 0 1,0 0-1,0-1 0,-1 1 0,1-1 0,0-1 0,-1 1 1,0-1-1,5-4 0,-5 4-52,-1-1 1,-1 1-1,1-1 1,-1 0-1,0 0 0,0 0 1,0 0-1,-1-1 1,0 1-1,0-1 0,0 1 1,0-1-1,-1 0 1,0 0-1,0-8 1,-1 11-62,0 1 0,0-1 0,-1 0 0,1 1 1,-1-1-1,0 1 0,0-1 0,0 1 0,0 0 1,0-1-1,0 1 0,-1 0 0,1 0 1,-1 0-1,1 0 0,-1 0 0,0 0 0,0 0 1,0 0-1,0 1 0,0-1 0,0 1 1,0-1-1,-1 1 0,1 0 0,0 0 0,-1 0 1,1 0-1,-1 1 0,1-1 0,-1 1 0,1-1 1,-1 1-1,0 0 0,1 0 0,-5 0 1,3 1-169,0-1 1,0 1 0,0 0-1,0 0 1,0 0 0,0 0 0,0 1-1,0 0 1,1-1 0,-1 1-1,-5 4 1,8-4-42,-1-1 0,1 0 0,-1 1 1,1-1-1,0 1 0,-1-1 0,1 1 0,0 0 0,0-1 0,0 1 0,0 0 0,-1 2 0,2-3-81,0 1-1,0-1 0,-1 0 0,1 1 0,0-1 0,0 1 0,0-1 1,1 0-1,-1 1 0,0-1 0,0 0 0,1 1 0,-1-1 1,1 0-1,-1 1 0,1-1 0,0 0 0,-1 0 0,2 2 0,10 6-3145,4-5-1153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5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18 14125,'0'0'9417,"-11"-4"-8023,10 4-1379,-2-2 50,-1 0 0,1 1 0,-1 0 0,1-1 0,-1 1 1,0 1-1,0-1 0,1 0 0,-1 1 0,0 0 0,0 0 0,0 0 0,0 1 0,1-1 1,-1 1-1,0 0 0,0 0 0,1 0 0,-1 0 0,0 1 0,1-1 0,0 1 1,-1 0-1,1 0 0,-4 3 0,-1 2 39,1 0 0,0 0 0,0 0-1,0 1 1,-6 10 0,12-16-51,-1 1-1,0 0 0,0 0 1,1 0-1,0 0 0,0 0 1,0 0-1,0 1 1,0-1-1,0 0 0,1 0 1,0 1-1,-1-1 1,1 0-1,1 1 0,-1-1 1,0 0-1,1 1 0,1 3 1,-1-5-29,0-1 1,0 0-1,0 1 1,1-1 0,-1 0-1,1 0 1,-1 0-1,1 0 1,-1 0-1,1 0 1,-1 0 0,1 0-1,0 0 1,0-1-1,-1 1 1,1-1-1,0 0 1,0 1 0,0-1-1,0 0 1,3 0-1,44 0 481,-43-1-424,4 0-19,0-1 0,0 0 0,-1 0 0,1-1 0,0 0-1,-1-1 1,0 0 0,15-9 0,-20 11-46,-1 1 0,0-1-1,0 0 1,0 0 0,0-1 0,-1 1-1,1-1 1,-1 1 0,1-1 0,-1 0-1,0 1 1,0-1 0,0-1 0,0 1 0,-1 0-1,1 0 1,-1-1 0,0 1 0,0 0-1,0-1 1,0 1 0,0-1 0,-1 0-1,0 1 1,0-1 0,0 1 0,-1-6-1,0 7-35,-1-1 0,1 1 0,-1-1-1,0 1 1,0 0 0,0-1 0,0 1-1,0 0 1,0 1 0,-1-1 0,1 0-1,-1 1 1,0-1 0,1 1 0,-1 0-1,0-1 1,1 2 0,-1-1 0,0 0-1,0 0 1,0 1 0,0 0 0,-5-1-1,-1 0-232,0 0 0,0 1 0,0 0 0,0 0 0,0 1-1,-17 3 1,22-3 57,1 1-1,-1-1 0,0 1 1,1 0-1,-1 0 0,1 0 1,0 0-1,-1 1 0,1-1 1,0 1-1,1 0 0,-1 0 1,-4 6-1,5-6-408,1-1-1,0 1 1,0-1 0,0 1 0,0-1 0,0 1-1,0 0 1,1-1 0,-1 1 0,1 0-1,0 0 1,0-1 0,0 6 0,4-2-3170,7-1-1141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36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54 3619,'0'0'13565,"-1"-8"-9951,1 6-3452,-9-29 2003,9 30-2108,-1 0 1,1 0-1,-1 0 0,1 1 0,-1-1 1,1 0-1,-1 0 0,0 1 0,0-1 0,1 1 1,-1-1-1,0 1 0,0-1 0,0 1 0,0-1 1,1 1-1,-1 0 0,0-1 0,0 1 0,0 0 1,0 0-1,0 0 0,0-1 0,0 1 1,0 0-1,0 0 0,0 1 0,0-1 0,0 0 1,0 0-1,0 0 0,1 1 0,-1-1 0,0 0 1,0 1-1,0-1 0,0 1 0,0-1 0,1 1 1,-1-1-1,-1 2 0,-3 3 104,0 0 0,0 0 0,0 1 0,1-1 0,0 1 0,0 0 0,0 0 0,1 0 0,0 1 0,0-1 0,1 1 0,0 0 0,0 0 0,0 0 0,1 0 0,0 0 0,0 0 0,1 7 0,0-12-131,1 1 1,-1-1-1,1 0 0,-1 0 1,1 0-1,0 1 0,0-1 0,0 0 1,0 0-1,0 0 0,0-1 1,1 1-1,-1 0 0,1 0 0,-1-1 1,1 1-1,0-1 0,0 1 1,-1-1-1,1 0 0,0 1 0,0-1 1,0 0-1,0-1 0,1 1 1,-1 0-1,0 0 0,0-1 1,0 1-1,1-1 0,2 0 0,11 3 86,0-2-1,-1 0 1,22-1-1,-31-1-35,3 0-17,0 0 1,0-1 0,0 0-1,-1 0 1,1-1-1,-1-1 1,0 1-1,0-1 1,0 0 0,8-6-1,-14 8-45,1 1 1,0-1-1,-1 0 0,1 0 1,-1 1-1,0-2 0,0 1 0,0 0 1,0 0-1,0-1 0,0 1 1,0-1-1,-1 0 0,1 1 0,-1-1 1,0 0-1,0 0 0,0 0 0,0 0 1,0 0-1,-1 0 0,1 0 1,-1 0-1,0 0 0,0 0 0,0 0 1,0 0-1,-1 0 0,1 0 1,-1 0-1,0 0 0,-2-5 0,1 5-256,-1 0-1,1 0 0,-1 1 0,0-1 0,0 1 0,0 0 1,0-1-1,0 2 0,-1-1 0,1 0 0,-1 1 0,1-1 1,-1 1-1,1 0 0,-1 0 0,0 0 0,0 1 0,1-1 1,-1 1-1,0 0 0,-5 1 0,2-2-615,0 1 1,1 1-1,-1-1 1,0 1-1,0 0 1,1 1-1,-1 0 0,0 0 1,1 0-1,0 1 1,-8 3-1,5 4-11462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1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81 15563,'10'-18'1222,"-6"12"-878,0-1 0,-1 1 0,0-1 0,0 0 0,0 0 0,-1-1 0,2-7 1,-20 32 2294,-10 21-1969,1 0 1,3 2-1,0 0 1,-20 58-1,40-91-577,0 0-1,0 1 1,0-1 0,-1 14-1,3-20-80,0 1 1,0-1-1,0 0 0,0 1 0,0-1 1,1 0-1,-1 1 0,0-1 0,0 0 0,1 0 1,-1 1-1,1-1 0,-1 0 0,1 0 1,0 0-1,-1 1 0,1-1 0,0 0 1,0 0-1,0 0 0,0 0 0,0 0 1,0-1-1,0 1 0,0 0 0,0 0 1,0-1-1,0 1 0,1 0 0,-1-1 1,0 1-1,0-1 0,2 1 0,6-1-33,-1 1-1,1-1 1,-1 0-1,1-1 0,-1 0 1,0 0-1,1-1 1,-1 0-1,0-1 1,13-5-1,-10 4-118,0 0 0,0 1 0,1 0 0,18-2 0,-29 5 125,0 0 1,-1 0-1,1 0 1,0-1-1,-1 1 1,1 0-1,0 0 1,-1 1-1,1-1 1,0 0-1,-1 0 1,1 0-1,-1 0 1,1 0-1,0 1 1,-1-1-1,1 0 1,-1 1-1,1-1 1,-1 0-1,1 1 1,-1-1-1,1 0 1,-1 1-1,1-1 1,-1 1-1,1 0 1,-1 0-2,0 0 1,0 0 0,0 0 0,0 0-1,0 0 1,0-1 0,0 1 0,0 0 0,0 0-1,-1 0 1,1 0 0,0 0 0,-1 0-1,1-1 1,0 1 0,-2 1 0,-23 29-134,13-20 221,-1-1-1,-1 0 0,0 0 1,-27 13-1,34-19-145,-1-1 0,1 0-1,-1 0 1,1-1 0,-1 0 0,0-1 0,0 1-1,1-1 1,-1-1 0,0 0 0,0 0-1,-10-1 1,16 1 22,1-1 0,-1 1 0,0-1-1,1 1 1,-1-1 0,0 0 0,1 0-1,-1 0 1,1 1 0,-1-1 0,1-1 0,0 1-1,-1 0 1,1 0 0,0 0 0,0-1 0,0 1-1,0-1 1,0 1 0,0-1 0,0 1 0,0-1-1,1 1 1,-1-1 0,1 0 0,-1 1 0,1-1-1,0 0 1,-1 0 0,1 1 0,0-1-1,0 0 1,0-2 0,4-18-521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0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53 3908,'0'0'10725,"-2"-8"-9039,0-1-1047,-3-10 19,-3 3 2652,8 16-3259,-1 0-1,1 0 0,-1 0 1,1 0-1,0 0 0,-1 0 1,1 0-1,0 0 0,-1 0 1,1 1-1,0-1 0,-1 0 1,1 0-1,0 0 0,-1 1 1,1-1-1,0 0 0,0 0 0,-1 1 1,1-1-1,0 0 0,0 1 1,-1-1-1,1 0 0,0 0 1,0 1-1,0-1 0,0 1 1,0-1-1,-1 0 0,1 1 1,0-1-1,0 0 0,0 1 0,0-1 1,0 0-1,0 1 0,0-1 1,0 1-1,0-1 0,1 1 1,-6 19-216,-8 38 401,3-17 97,2 0 0,2 0 1,-2 45 368,9-91-404,0 1 0,0-1-1,0 1 1,-1-1 0,0 0 0,0 1 0,0-1 0,-2-5 0,1-15-102,9-139-1194,-38 340 731,36-323 251,-6 86-683,-10 79-903,4 155 1335,6-173 331,5-33 550,-4-63-587,-2 52-321,1 43 241,0 24-881,-1 9 797,-12 57 1,2-15 142,10-58-101,0-12-144,1-6-75,8-43-165,32-135 522,-47 223-289,-4 62 0,8-37-4857,3-51 219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1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54 10954,'0'0'11013,"10"-8"-9977,32-25-278,-40 31-705,0 1 0,0 0 0,0 0 0,0 0-1,0 0 1,0 0 0,0 0 0,0 0 0,1 0 0,-1 1-1,0-1 1,0 1 0,1 0 0,-1 0 0,0 0 0,1 0-1,-1 0 1,3 1 0,5-1 102,-10 1-151,0-1 1,1 0 0,-1 0-1,0 0 1,1 0 0,-1 1 0,0-1-1,1 0 1,-1 0 0,0 0 0,0 1-1,1-1 1,-1 0 0,0 1 0,0-1-1,1 0 1,-1 0 0,0 1-1,0-1 1,0 0 0,0 1 0,0-1-1,1 1 1,-1-1 0,0 0 0,0 1-1,0-1 1,0 0 0,0 1-1,0-1 1,0 0 0,0 1 0,0-1-1,0 1 1,-1-1 0,1 0 0,0 1-1,0-1 1,0 0 0,0 1-1,0-1 1,-1 0 0,1 0 0,0 1-1,-1-1 1,-8 19 157,-5-5-37,-1 0 0,-29 20 0,33-26-61,-1 1 1,1-1-1,1 2 1,0-1-1,0 2 1,1-1-1,0 1 1,-8 14-1,16-24-48,0 1 0,0 0 1,0-1-1,0 1 0,0 0 0,0 0 0,1 0 0,-1 0 1,1 0-1,-1 0 0,1 0 0,0 0 0,-1 0 0,1 0 0,0 0 1,1 0-1,-1 0 0,0 0 0,0 0 0,1 0 0,0-1 1,-1 1-1,1 0 0,0 0 0,0 0 0,1 3 0,1-3-105,0 0 0,0 1 0,0-1 0,0 0 0,0-1 0,0 1 0,0-1 0,0 1 0,1-1-1,-1 0 1,0 0 0,1 0 0,-1-1 0,4 1 0,6 0-924,-1 0-1,0-1 1,21-2 0,20-10-6702,-26-2 2713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1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68 5765,'0'0'8077,"0"-8"-4852,1-28-439,-1 36-2748,0 0 0,0-1-1,1 1 1,-1 0 0,0-1-1,0 1 1,0-1 0,0 1-1,0 0 1,0-1 0,0 1-1,0-1 1,0 1 0,0-1-1,0 1 1,-1 0 0,1-1-1,0 1 1,0 0 0,0-1-1,0 1 1,-1-1 0,1 1-1,0 0 1,0-1 0,-1 1-1,1 0 1,0 0 0,-1-1-1,1 1 1,0 0 0,-1 0-1,1-1 1,0 1 0,-1 0-1,1 0 1,0 0 0,-1 0-1,1-1 1,-1 1 0,1 0-1,0 0 1,-1 0 0,1 0-1,-1 0 1,1 0 0,0 0-1,-1 0 1,1 0 0,-1 0-1,1 0 1,0 1 0,-1-1-1,1 0 1,-1 0 0,1 0-1,-1 1 1,-15 12 954,12-7-996,0 0 0,0 0 0,1 1 0,0 0 0,0 0 0,1-1 0,-1 2 0,2-1 0,-1 0 0,1 0 0,0 1 0,0-1 0,1 0 0,0 1 0,2 10 0,-2-17 16,1 0 1,-1 0 0,1 0 0,0 0-1,-1-1 1,1 1 0,0 0 0,-1 0-1,1-1 1,0 1 0,0 0-1,0-1 1,0 1 0,0-1 0,0 1-1,0-1 1,0 0 0,0 1-1,0-1 1,0 0 0,0 0 0,0 1-1,0-1 1,0 0 0,0 0 0,0 0-1,0 0 1,1-1 0,-1 1-1,0 0 1,1-1 0,34-9 1010,-30 7-852,-1-1 0,1 1-1,-1-1 1,0-1-1,0 1 1,0-1 0,-1 1-1,0-1 1,0-1-1,0 1 1,0-1 0,-1 1-1,0-1 1,0 0-1,-1 0 1,0 0 0,0 0-1,0-1 1,0 1-1,-1-1 1,0 1 0,0-13-1,-1 18-169,0 1 0,0-1 0,0 0 0,0 1 0,-1-1 1,1 0-1,0 1 0,0-1 0,0 1 0,0-1 0,-1 1 0,1-1 0,0 0 0,0 1 0,-1-1 0,1 1 0,-1-1 0,1 1 0,0-1 0,-1 1 1,1 0-1,-1-1 0,1 1 0,-1 0 0,1-1 0,-1 1 0,1 0 0,-1-1 0,0 1 0,1 0 0,-2-1 0,-24 3-918,19 0 391,1 0-1,0 1 1,0-1 0,0 1-1,-11 7 1,14-7-102,-1 1 0,1-1 0,0 1 0,0 0-1,0 0 1,1 0 0,-4 6 0,-1 17-7517,7-16 271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2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32 9513,'0'0'13458,"-8"-4"-13186,6 3-271,-1 0 0,1 0 0,-1 0 0,1 0 0,-1 0 0,1 0 1,-1 1-1,1-1 0,-1 1 0,0 0 0,1 0 0,-1 0 0,0 0 0,1 0 0,-1 1 0,0-1 0,-4 2 0,2 0-6,1 1 0,1-1 1,-1 1-1,0 0 0,0 0 1,1 0-1,0 0 0,0 1 0,0-1 1,0 1-1,0 0 0,-3 6 1,3-5 16,0 0 0,0 0 1,1 1-1,-1-1 0,1 0 1,0 1-1,1 0 0,-1-1 1,1 1-1,0 0 0,1 0 1,-1-1-1,1 1 0,0 0 1,1 6-1,0-11 24,0 0 0,0 0 0,0 0 0,-1-1-1,1 1 1,0 0 0,0 0 0,0-1 0,0 1 0,0-1 0,0 1 0,0-1-1,1 1 1,-1-1 0,0 0 0,0 1 0,0-1 0,0 0 0,1 0 0,-1 0-1,0 0 1,0 0 0,0 0 0,0 0 0,1 0 0,-1-1 0,0 1-1,0 0 1,0-1 0,2 0 0,35-14 1196,-32 10-1099,-1 0 0,1 0 0,-1 0 0,0-1 1,0 1-1,0-1 0,-1-1 0,0 1 0,0-1 0,0 1 1,-1-1-1,0 0 0,-1 0 0,1 0 0,-2-1 1,1 1-1,-1-1 0,1-10 0,-2 17-165,0-1 0,0 1-1,0 0 1,0 0 0,0 0 0,0 0-1,-1 0 1,1 0 0,0 0 0,-1 1-1,1-1 1,-1 0 0,1 0 0,-1 0-1,0 0 1,1 0 0,-1 1 0,0-1-1,1 0 1,-1 0 0,0 1 0,0-1 0,0 1-1,1-1 1,-1 1 0,0-1 0,0 1-1,0-1 1,0 1 0,0 0 0,0-1-1,0 1 1,0 0 0,0 0 0,0 0-1,0 0 1,0 0 0,0 0 0,0 0-1,0 0 1,0 0 0,0 1 0,0-1-1,0 0 1,0 1 0,-1-1 0,-2 1-223,1 0 0,-1 0 1,1 1-1,-1-1 0,1 1 1,0-1-1,0 1 0,0 0 1,0 0-1,0 1 1,0-1-1,-3 4 0,5-3-489,-1-1 0,1 1-1,0 0 1,0-1 0,0 1 0,0 0-1,0 0 1,1 0 0,-1 0 0,1 0-1,0 5 1,0 3-4258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2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18 10570,'0'0'14649,"-10"2"-14649,2 0 7,1 0 0,-1 1 0,1 0 1,0 0-1,0 1 0,0 0 1,0 0-1,0 0 0,-5 6 1,8-7-13,0 1 1,1-1-1,-1 1 1,1 0 0,0 0-1,0 0 1,0 1 0,1-1-1,-1 1 1,1-1 0,0 1-1,0 0 1,1 0 0,0-1-1,-1 1 1,2 0 0,-2 10-1,3-13 12,-1-1 0,1 0-1,-1 0 1,1 0 0,-1 0-1,1-1 1,0 1 0,-1 0 0,1 0-1,0 0 1,0 0 0,0-1 0,0 1-1,-1 0 1,1-1 0,0 1-1,0-1 1,0 1 0,0-1 0,1 1-1,-1-1 1,0 0 0,0 0-1,0 1 1,0-1 0,0 0 0,0 0-1,0 0 1,1 0 0,-1 0-1,0 0 1,0-1 0,0 1 0,0 0-1,0 0 1,2-2 0,2 2 38,0-1 1,0 0 0,0 0-1,0-1 1,-1 1 0,1-1-1,7-5 1,-5 3 67,-1-1 0,0-1 0,0 1 0,0-1 0,-1 0 0,0 0 0,0-1 0,-1 0 1,0 0-1,0 0 0,0 0 0,-1 0 0,0-1 0,-1 1 0,0-1 0,3-16 0,-5 24-108,0-1 0,0 0 0,0 0 0,0 0 0,0 0 0,0 1 0,-1-1 0,1 0 0,0 0 0,0 0-1,-1 1 1,1-1 0,0 0 0,-1 0 0,1 1 0,-1-1 0,1 0 0,-1 1 0,1-1 0,-1 1 0,0-1 0,1 1 0,-1-1 0,0 1 0,1-1 0,-1 1 0,0-1 0,-1 1 0,-28-1-299,24 3 147,0-1-1,0 1 1,0 0-1,0 1 1,1-1 0,-1 1-1,-8 6 1,11-6-226,0 0 1,1 1-1,-1-1 0,1 0 1,0 1-1,0 0 1,1-1-1,-1 1 1,-2 8-1,4-10-165,-1-1 0,1 1 0,0 0 1,0 0-1,-1 0 0,1-1 0,0 1 0,1 0 0,-1 0 0,0 0 0,0-1 0,1 1 1,-1 0-1,1-1 0,0 3 0,9 4-5062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2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16 8008,'0'0'11248,"-10"1"-10490,2 0-528,1 1 0,-1-1 0,0 1 0,1 1 0,-1 0 1,1 0-1,0 0 0,0 1 0,0 0 0,0 0 1,1 1-1,0 0 0,0 0 0,0 0 0,0 1 0,-6 8 1,-15 28 504,25-40-722,1 0-1,0 0 0,0 1 0,0-1 0,0 0 0,1 1 0,-1-1 0,1 0 1,-1 1-1,1-1 0,0 1 0,0-1 0,0 1 0,0-1 0,0 1 1,0-1-1,1 1 0,0 2 0,0-5 21,0 1 0,0 0 0,0-1 0,1 1-1,-1 0 1,0-1 0,0 1 0,0-1 0,1 0 0,-1 1 0,0-1 0,0 0 0,1 0 0,-1 0 0,0 0 0,1 0 0,-1 0-1,0 0 1,1 0 0,-1 0 0,2-1 0,29-7 1191,-21 2-1110,-1 1 0,-1-1 0,1-1 0,-1 0 0,0 0 0,14-16 0,-19 18-83,0 0 0,0 1 0,0-1 0,-1-1-1,0 1 1,0 0 0,0-1 0,-1 0 0,0 0-1,0 1 1,0-1 0,-1 0 0,1 0-1,-1-9 1,-1 14-126,0 0 1,-1 0-1,1 0 0,0 0 0,-1 0 1,1 0-1,-1 0 0,1 0 0,-1 0 0,1 0 1,-1 0-1,0 0 0,0 1 0,1-1 0,-1 0 1,0 0-1,0 1 0,0-1 0,0 0 0,0 1 1,0-1-1,0 1 0,0 0 0,0-1 1,0 1-1,0 0 0,0-1 0,0 1 0,0 0 1,0 0-1,0 0 0,0 0 0,-1 0 0,1 0 1,0 0-1,0 0 0,0 1 0,-2-1 0,-1 1-612,-1-1-1,0 1 0,0 0 0,1 1 0,-1-1 0,1 1 0,-1 0 0,-3 2 0,-6 6-5602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6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 3075,'0'0'4650,"2"-9"-1810,1-14-1632,5-24 3065,-5 33-978,-2 17 783,-12 278-3448,7 164-2317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6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0 292 6470,'0'0'18572,"5"-11"-17888,9-15-436,2 1 0,0 0 0,2 1 0,1 1 1,28-28-1,-25 30-979,0 2-1,1 0 1,28-18 0,-26 27-3350,-18 11-4293,-6 3 2721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7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0 287 2947,'0'0'20542,"8"-5"-18855,55-42-160,64-63 0,10-9-5521,-125 113 276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7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0 356 5157,'0'0'17264,"52"-50"-15374,-18 16-897,2-6-481,8-3-383,1 0-97,-2-1 0,-4 7-32,-7 7-257,-8 8-992,-9 9-1153,-7 13-2307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2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0 18060,'-66'65'3730,"-106"134"0,171-197-3709,-14 16 282,1 1-1,1 1 1,0 0-1,-11 26 1,23-44-275,0 0 1,0 1-1,0-1 1,1 0-1,-1 1 1,1-1-1,-1 0 1,1 1-1,0-1 1,0 1-1,0 3 1,0-5-23,1 0 0,-1 0 0,1 0 1,-1 0-1,1 0 0,-1 0 0,1 0 1,0 0-1,0 0 0,-1-1 0,1 1 1,0 0-1,0 0 0,0-1 0,0 1 1,0-1-1,0 1 0,0-1 0,0 1 1,0-1-1,0 0 0,0 1 0,0-1 1,0 0-1,0 0 0,0 0 1,0 0-1,0 0 0,2 0 0,5 0 0,0-1-1,-1 1 1,1-2-1,-1 1 0,1-1 1,-1 0-1,1-1 1,-1 0-1,12-6 1,62-41 6,-63 38-5,70-48-230,-88 60 211,1-1-1,0 0 1,-1 1 0,1-1 0,0 1 0,-1 0-1,1-1 1,0 1 0,0 0 0,0-1-1,-1 1 1,1 0 0,0 0 0,0 0 0,0-1-1,0 1 1,0 0 0,-1 0 0,1 0 0,0 1-1,0-1 1,1 0 0,-2 1 3,1-1 0,-1 1 0,0 0 0,0-1 0,0 1 0,0 0 0,0-1 0,0 1 0,0 0 0,0-1 0,0 1 0,0 0 0,0-1 0,0 1-1,0 0 1,0-1 0,0 1 0,-1 0 0,1-1 0,-1 2 0,-22 40-204,21-38 190,-9 15-53,-4 4-4,1 0 0,2 1 1,0 1-1,-9 28 0,20-52 36,1 1 0,-1-1 0,1 1 0,0-1 0,-1 1 0,1 0 0,0-1 0,0 1 0,0-1 0,0 1 0,0-1 0,0 1 0,1-1 0,-1 1 0,0 0 0,1 1 0,0-3-15,-1 1 0,1-1 1,-1 0-1,1 1 0,-1-1 0,1 1 0,-1-1 0,1 0 0,-1 1 0,1-1 0,0 0 1,-1 0-1,1 0 0,-1 1 0,1-1 0,0 0 0,-1 0 0,1 0 0,0 0 0,-1 0 0,1 0 1,0 0-1,-1 0 0,1 0 0,-1 0 0,2-1 0,3-1-288,1 0 0,-1 0-1,1 0 1,-1-1 0,0 0 0,9-6-1,47-44-1154,-56 49 1381,33-33-871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5:58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0 325 9673,'0'0'13613,"71"-70"-12268,-30 33-736,2-4-385,0-3-128,4 4-64,-8 5 96,-7 7-288,-12 11-641,-5 6-1345,-5 10-2082</inkml:trace>
  <inkml:trace contextRef="#ctx0" brushRef="#br0" timeOffset="1">198 375 8456,'0'0'11339,"41"-54"-8360,-15 21-994,-1-5-767,5-3-418,-4 1-351,5 4-385,-10 6-128,-4 6-609,-4 11-704,-8 12-449,-5 10-4228,-1 7 2307,-11 3-4101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06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2559 316 3043,'9'-5'2877,"-4"3"-1389,-1-1 0,0 1-1,1 0 1,0 0-1,-1 1 1,1-1 0,0 1-1,8-1 1,-12 5-1381,1 0-1,-1 0 1,0 1 0,0-1 0,0 0 0,0 1-1,0-1 1,-1 0 0,1 1 0,-1-1-1,0 5 1,-2 9-66,0 1 0,-1-1 0,0 0 0,-2 0 0,0 0 0,-1-1 0,0 1 0,-1-1 0,-1-1-1,-1 1 1,0-2 0,-1 1 0,0-1 0,-2-1 0,1 0 0,-2 0 0,-18 14 0,18-17-4,-1-2-1,0 0 1,-1 0 0,0-1 0,-28 9-1,-84 16-16,95-25-89,-74 14-71,-201 14-1,-109-32 197,353-7-16,0-3 0,1-3-1,0-2 1,0-3 0,2-3-1,-80-34 1,89 31-28,-71-38 0,100 45 3,0 0 0,2-1-1,-1-1 1,2-1 0,-23-26-1,11 5 236,-29-47-1,-18-22 581,46 68-607,12 13 27,0 2-1,-34-30 1,47 47-201,-2 0 0,1 1 0,-1 1-1,1-1 1,-2 2 0,1-1 0,0 1 0,-1 0 0,0 1 0,0 0 0,-16-2 0,-97-20 1211,161 23-12919,-10-6 4297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06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386 21 9737,'3'-3'74,"16"-13"6045,-15 15-3149,-11 12-2620,-6 3-224,-1 0-1,0-1 1,-1 0 0,-1-2-1,0 1 1,-27 13 0,10-5-56,-19 12-5,21-14-17,1 1 0,1 1 0,-49 45 0,76-63-46,0 0-1,0 0 1,0 1 0,0-1 0,1 1 0,-1-1 0,1 1 0,-1-1 0,1 1 0,0 0-1,0 0 1,0-1 0,0 4 0,1-4 3,0-1 0,0 0-1,0 0 1,1 0 0,-1 0-1,0 0 1,1 1 0,-1-1 0,0 0-1,1 0 1,-1 0 0,1 0-1,0 0 1,-1 0 0,1 0 0,0 0-1,0-1 1,-1 1 0,1 0-1,0 0 1,0-1 0,0 1 0,0 0-1,0-1 1,0 1 0,0-1 0,0 1-1,0-1 1,0 1 0,1-1-1,-1 0 1,0 0 0,1 1 0,46 8 446,0-2 0,75 1 0,42 5-433,-144-9-816,1 0 0,-1 2 0,-1 0 0,1 1 0,32 17 0,-31-10-3905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09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11050,'0'0'9353,"-8"60"-9161,3-38-63,5-2-97,0-2 32,0 0-32,-4-2-32,2-5-769,2-3-929,-9-3-1409,5-5-1601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0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13613,'0'0'3363,"8"-5"-2274,1 1-867,1 0 0,0 1-1,0 0 1,0 0 0,0 1-1,1 0 1,-1 1 0,0 0 0,1 0-1,-1 2 1,16 1 0,-19-2-220,1 1 0,0 0 0,-1 1 0,0 0 0,1 0 0,-1 0 0,0 1-1,0 0 1,0 1 0,0-1 0,-1 1 0,0 1 0,0-1 0,0 1 0,0 0 0,0 1 0,9 11 0,-14-14-9,1 0 1,0 0-1,0 0 0,-1 0 1,0 0-1,1 0 0,-1 1 0,-1-1 1,1 0-1,0 1 0,-1-1 1,0 1-1,1-1 0,-1 1 1,-1-1-1,1 0 0,0 1 0,-2 4 1,0-3 80,0 1 1,-1-1-1,1 0 1,-1 0-1,0 0 0,-1 0 1,1-1-1,-1 1 1,0-1-1,-5 5 1,-11 7 403,-1-1 1,0 0 0,-47 22 0,51-28-401,-17 9 493,9-5-1827,15-8-5533,22-14 842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0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17713,'0'0'5861,"-38"60"-5604,36-46-225,2-1 0,0-3 0,0-1 32,0-4-737,4-5-960,7 0-1346,-1 0-865,-3-8-1601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0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0 168 11018,'0'0'9914,"11"4"-9578,1 0-277,0-1-1,1 0 1,-1-1-1,1 0 1,20 0 0,-29-2-36,1 1 0,-1-2 0,0 1 0,0 0 0,0-1 0,0 0 0,0 0 0,0 0 0,0 0 1,0-1-1,0 0 0,0 1 0,-1-1 0,1-1 0,-1 1 0,1 0 0,-1-1 0,0 0 0,0 0 1,0 0-1,-1 0 0,1 0 0,-1 0 0,5-8 0,-7 11-4,0-1 0,1 1 0,-1-1 0,0 0 0,1 1 0,-1-1 0,0 0 0,0 1 0,0-1 0,0 0 0,0 1 0,0-1 0,0 0 0,0 1 0,0-1 0,0 0 0,0 1 0,0-1 0,0 0 0,0 1 0,-1-1 0,1 0 0,0 1 1,0-1-1,-1 0 0,1 1 0,-1-1 0,1 1 0,0-1 0,-2 0 0,-21-6 166,17 6-194,1 2 1,-1-1 0,1 0 0,-1 1 0,1 0 0,0 0 0,-10 4 0,9-1 74,0 0-1,0 0 1,1 0-1,0 1 1,0 0 0,0 0-1,1 0 1,0 1 0,-1 0-1,2 0 1,-1 0-1,1 0 1,0 0 0,0 1-1,-2 9 1,4-13-74,0-1 1,1 1-1,0-1 1,-1 1 0,1-1-1,0 1 1,0-1-1,0 1 1,1 0-1,-1-1 1,0 1-1,1-1 1,0 1-1,0-1 1,0 0-1,0 1 1,0-1-1,1 3 1,0-3-165,0 0 1,1 0-1,-1 0 0,0-1 1,1 1-1,-1-1 0,1 1 1,-1-1-1,1 0 0,0 0 1,0 0-1,-1 0 0,1 0 1,0-1-1,0 1 1,0-1-1,0 0 0,0 0 1,5 0-1,6-3-5914,-1-10-4462</inkml:trace>
  <inkml:trace contextRef="#ctx0" brushRef="#br0" timeOffset="1">124 0 14798,'0'0'4837,"56"40"-8072,-36-31-481,5 0-3203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1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6470,'0'0'10981,"-10"6"-9678,-1-1-1045,2-1 45,0 1-1,0 0 1,0 0-1,1 1 0,-1 0 1,-13 14-1,21-19-360,0 0-1,1 0 0,-1 0 1,1 0-1,-1 0 1,1 0-1,0 0 0,-1 1 1,1-1-1,0 0 0,0 0 1,0 0-1,0 0 1,0 0-1,0 0 0,0 1 1,0-1-1,0 0 0,0 0 1,1 0-1,-1 0 1,0 0-1,1 0 0,-1 0 1,1 0-1,-1 0 0,1 0 1,0 0-1,-1 0 1,1 0-1,0 0 0,0-1 1,0 1-1,-1 0 0,1 0 1,0-1-1,0 1 1,0-1-1,0 1 0,0-1 1,0 1-1,2 0 0,53 22-3606,-47-20 3066,-5-2 393,6 3-179,0-1 0,0 2 0,0-1 0,15 11 0,-24-14 432,0-1 0,0 1 0,0 0 0,0 0 0,0-1-1,-1 1 1,1 0 0,0 0 0,-1 0 0,1 0 0,0 0-1,-1 0 1,1 0 0,-1 0 0,0 0 0,1 0 0,-1 0-1,0 1 1,0-1 0,0 0 0,1 1 0,-2 0 145,0 0 0,1 0 0,-1-1-1,0 1 1,0-1 0,0 1 0,0-1 0,0 1 0,0-1 0,0 1 0,-1-1 0,1 0 0,0 0 0,-1 0 0,1 0 0,-1 0 0,0 0 0,-1 1 0,-6 3 354,1 1 1,-1-2-1,0 1 1,0-1-1,0-1 1,-1 0 0,1 0-1,-1-1 1,1 0-1,-1 0 1,0-1-1,-14-1 1,24 0-651,-1-1 0,0 1 0,1-1 0,-1 1 0,0-1 0,1 0 0,-1 1 0,1-1 0,-1 0 0,1 1-1,-1-1 1,1 0 0,0 0 0,-1 1 0,1-1 0,0 0 0,-1 0 0,1 0 0,0 0 0,0 1 0,0-1 0,0 0 0,0 0 0,0 0 0,0 0 0,0 0 0,0 1 0,0-1 0,1 0 0,-1 0-1,1-1 1,8-31-6784,6 10-740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1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21 4036,'0'0'15812,"9"-1"-14792,24-1-390,-32 2-586,1 0 0,0 0 0,-1 0-1,1 0 1,-1 0 0,1-1 0,0 1 0,-1 0 0,1-1 0,-1 1-1,1-1 1,-1 0 0,1 0 0,-1 1 0,1-1 0,-1 0 0,0 0-1,0 0 1,1 0 0,-1-1 0,0 1 0,2-2 0,-56 1 404,46 3-422,0 1 0,0-1 0,0 1 0,0 1 0,1-1 0,-1 1 0,1 0 0,-1 1 0,1-1 0,-7 6-1,11-7 10,-1 0 0,1-1 0,0 1 0,-1 0 0,1 0 0,0 0 0,0 0 0,0 0 0,1 1 0,-1-1 0,1 1 0,-1-1 0,1 1 0,0-1 0,0 1 0,0 0 0,0 0 0,0-1 0,0 1 0,1 0 0,0 0 0,-1 0 0,1 0 0,0 0 0,0 0 0,1 0 0,0 3 0,0-3-26,1-1 1,0 1-1,0-1 0,0 0 0,0 0 0,0 0 1,0 0-1,0 0 0,1-1 0,-1 1 0,1-1 1,-1 1-1,1-1 0,-1 0 0,1 0 0,0 0 1,5 1-1,51 9-976,-18-9-2310,-2-2-3476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2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10122,'0'0'13436,"-1"9"-13254,-11 193 522,13-197-2147,-1-7-2565,1-11-1095,-1-5-1612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6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23 384 19900,'-7'36'1817,"1"-3"-1377,0-8-632,2-4 696,4-7-392,2-4-120,3-22-144</inkml:trace>
  <inkml:trace contextRef="#ctx0" brushRef="#br0" timeOffset="1">274 0 20140,'-9'22'1777,"-8"6"-1409,-3 4-144,0 5 656,9-1-560,3-2 0,8-3-176,9-4-88,7-11-88,5-6-40,6-9-304,2-4-208,-3-7-576,0-3-17,-5-8 841,-5-2-232,-2 1-160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2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72 16299,'-23'15'1783,"1"0"-1,-25 21 0,39-29-1425,0 1 0,1-1 0,0 1 0,0 1 0,0 0 0,1 0 0,1 0 0,-7 13 0,12-22-330,-1 1 0,1 0 0,0 0 0,-1 0 0,1 0 0,0 0 0,-1 0 0,1-1 0,0 1 0,0 0 0,0 0 0,0 0 0,0 0 0,0 0 0,0 0 0,0 0 0,0 0 0,0 0 0,1 0 0,-1 0 0,0 0 0,1 0 0,0 1 1,0-1-12,0-1 0,-1 1 1,1-1-1,0 1 0,0-1 1,0 1-1,0-1 0,0 0 1,0 0-1,0 1 0,0-1 1,0 0-1,0 0 0,0 0 1,0 0-1,0 0 1,2 0-1,7-2 8,-1 0 0,0-1 0,15-5 0,87-41 26,-73 30-251,1 2-1,61-18 1,-96 34 160,-1 0 0,0 1-1,1-1 1,-1 1 0,1-1-1,5 2 1,-8-1 30,0 0-1,-1 0 1,1 0-1,0 1 1,0-1-1,-1 0 1,1 1-1,0-1 0,0 0 1,-1 1-1,1-1 1,0 1-1,-1-1 1,1 1-1,-1-1 1,1 1-1,-1 0 1,1-1-1,-1 1 1,1 0-1,-1-1 1,0 1-1,1 0 1,-1 0-1,0-1 1,1 1-1,-1 0 1,0 0-1,0 0 1,0-1-1,0 2 1,0 1 8,1-1 0,-1 0 1,1 1-1,-1-1 0,1 0 1,0 1-1,0-1 1,0 0-1,0 0 0,0 1 1,1-1-1,-1 0 0,1 0 1,-1-1-1,1 1 1,0 0-1,0 0 0,-1-1 1,1 1-1,0-1 0,0 0 1,1 0-1,-1 1 1,0-1-1,0 0 0,1-1 1,-1 1-1,0 0 0,1-1 1,-1 1-1,1-1 1,-1 0-1,0 0 0,1 0 1,-1 0-1,4-1 1,9 0 17,0-2 0,0 1 1,0-2-1,22-8 0,-36 12-16,59-24-83,-39 15-192,0 0 0,40-9 0,-61 18 265,1 0 0,-1 0 0,0 0 0,0 0 0,1 0 0,-1 0 0,0 0 0,0 0 0,1 0 0,-1 0 0,0 0 0,0 0 0,1 0 0,-1 0 0,0 0 0,0 0 0,1 0 0,-1 0 0,0 1 0,0-1 0,1 0 0,-1 0 0,0 0 0,0 0 0,1 1 0,-1-1 0,0 0 0,0 0 0,0 0 0,0 1 0,1-1 0,-1 0 0,0 0 0,0 0 0,0 1 0,0-1 0,0 0 0,0 0 0,0 1 0,0-1 0,0 0 0,0 1 0,0-1 0,0 0 0,0 0 0,0 1 0,0-1 0,0 0 0,0 0 0,0 1 0,0-1 0,0 0 0,0 0 0,0 1 0,0-1 0,0 0 0,0 0 0,-1 1 0,-9 22-8,3-7 35,5 0-15,0 1 0,1 0 0,1 0 0,1-1 0,5 32 1,0 16-478,-4-23-160,-4 51 1,0-78 464,1-1-1,-2 0 1,0 1-1,0-1 0,-1-1 1,-1 1-1,-11 22 0,14-32 165,0 0 0,-1 1 0,1-1 0,0 0 0,-1 0 0,0-1 0,0 1 0,0 0 0,0-1 0,0 0 0,-1 0 0,1 0 0,-7 3 0,9-4 17,-1-1-1,1 0 1,0 0 0,0 1 0,0-1-1,0 0 1,0 0 0,0 0 0,0 0 0,0 0-1,-1-1 1,1 1 0,0 0 0,0 0-1,0-1 1,0 1 0,0-1 0,0 1-1,0-1 1,-1 0 0,1 0-2,-1-1 1,1 1-1,0-1 0,0 1 1,0-1-1,0 0 0,0 1 1,0-1-1,0 0 0,0 0 1,1 0-1,-1 0 0,1 0 1,-1 0-1,1-2 0,-1-6-21,1-1 0,0 1 0,0 0 0,1 0 0,1-1 0,-1 1 0,2 0 0,-1 0 0,9-19 0,1 3-115,1-1-1,20-30 0,-10 25-85,1 0 0,2 1-1,1 2 1,1 1 0,49-39-1,-14 21 193,124-70 1,-183 115 1166,-7 8-532,-14 13-18,12-14-274,-9 11 419,1 1 0,-18 33 0,27-44-609,0 1 1,1-1-1,0 1 0,0 0 0,1 0 1,0 0-1,0 0 0,1 0 1,0 0-1,0 13 0,1-19-115,0-1-1,0 1 0,0-1 0,0 1 0,0 0 1,1-1-1,-1 1 0,1-1 0,-1 1 0,1-1 1,-1 1-1,1-1 0,0 0 0,-1 1 1,1-1-1,0 0 0,0 1 0,0-1 0,0 0 1,0 0-1,1 0 0,-1 0 0,0 0 0,0 0 1,1 0-1,-1 0 0,0-1 0,1 1 1,-1-1-1,1 1 0,-1-1 0,1 1 0,-1-1 1,1 0-1,-1 1 0,1-1 0,0 0 0,-1 0 1,1 0-1,1-1 0,2 0-47,0 0 0,0 0 0,0-1 0,0 0 0,0 0 0,-1 0 0,1 0 0,-1-1 0,1 0 0,-1 0 0,5-4 0,-1-2 33,0 0 0,0 0 0,-1-1-1,-1 0 1,1 0 0,-2-1-1,1 0 1,-2 0 0,1 0 0,3-18-1,3-15-140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2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12107,'0'0'13325,"66"-15"-12236,-31 13-705,-3 0-319,2 0-1,1 2-64,-9 0-449,0 0-1409,-13 4-1217,-1 0-2177,-12 1-2500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2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0 146 11531,'0'0'13389,"60"-3"-13293,-32-1-96,-2 3-513,4 1-1088,-2-1-994,-4-2-1601,-1-3 128,-6-1-2242</inkml:trace>
  <inkml:trace contextRef="#ctx0" brushRef="#br0" timeOffset="1">303 0 12684,'0'0'6721,"-5"11"-5621,-6 16-558,2 0-1,1 1 1,1 0 0,1 0 0,-3 47 0,7-49-550,0 21-848,6-19-2695,-3-27 3170,-1 0 0,1 0 0,-1 0-1,1-1 1,-1 1 0,1 0 0,0 0 0,0-1 0,-1 1 0,1 0 0,0-1-1,0 1 1,0-1 0,0 1 0,-1-1 0,1 1 0,0-1 0,0 0 0,0 1 0,0-1-1,0 0 1,0 0 0,0 0 0,0 0 0,0 0 0,0 0 0,2 0 0,10 0-5438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3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11 4292,'0'0'16688,"-9"2"-16512,4-1-118,0 0 0,1 1 0,-1-1 0,1 1 0,-1 0 0,1 0 0,-1 0 0,1 0 0,0 1 0,0 0 0,0 0 0,1 0 0,-1 0 0,1 1 0,0-1 0,0 1 0,0 0 0,0 0 0,0 0 0,1 0 0,0 0 0,0 1 0,0-1 0,0 1 0,1-1 0,0 1 0,0 0 0,-1 9 0,2-13-42,1 0 1,-1-1 0,1 1 0,-1 0 0,1-1-1,-1 1 1,1 0 0,0-1 0,-1 1 0,1 0-1,0-1 1,0 1 0,0-1 0,-1 0-1,1 1 1,0-1 0,0 0 0,0 1 0,0-1-1,0 0 1,-1 0 0,1 0 0,0 1 0,0-1-1,0 0 1,0-1 0,0 1 0,0 0 0,0 0-1,0 0 1,0 0 0,-1-1 0,1 1 0,1-1-1,35-10 534,-29 6-509,0-1 0,-1-1 0,0 0 0,0 0 0,6-8 0,-10 12-27,0-1 0,0 0 0,-1 0 0,1 0 0,-1 0-1,0 0 1,0-1 0,-1 1 0,1-1 0,-1 1 0,0-1 0,1-6 0,-2 10-23,-1 1 1,1 0-1,0-1 1,0 1-1,0 0 0,-1-1 1,1 1-1,0 0 1,0 0-1,-1 0 1,1-1-1,0 1 0,-1 0 1,1 0-1,0 0 1,-1-1-1,1 1 1,0 0-1,-1 0 1,1 0-1,0 0 0,-1 0 1,1 0-1,0 0 1,-1 0-1,1 0 1,0 0-1,-1 0 1,1 0-1,0 0 0,-1 0 1,1 0-1,0 0 1,-1 0-1,1 1 1,0-1-1,-1 0 1,1 0-1,0 0 0,-1 0 1,1 1-1,0-1 1,0 0-1,-1 0 1,1 1-1,0-1 1,-16 10-119,13-8 53,0 1 0,0 0 0,1 0 0,-1 0 0,1 0 0,-1 0-1,1 0 1,0 1 0,0-1 0,1 1 0,-1-1 0,1 1 0,0 0 0,0 0 0,0 0 0,-1 5-1,3-8-133,-1 0-1,0-1 0,1 1 0,0 0 0,-1-1 0,1 1 0,-1-1 1,1 1-1,0-1 0,-1 1 0,1-1 0,0 1 0,-1-1 0,1 0 1,0 1-1,0-1 0,-1 0 0,1 0 0,0 1 0,0-1 0,0 0 1,-1 0-1,1 0 0,0 0 0,0 0 0,0 0 0,-1 0 0,1 0 0,0-1 1,0 1-1,0 0 0,1-1 0,2 1-1077,16-2-4853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3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94 149 9993,'0'0'1751,"-11"9"540,5-5-1938,-40 34 2417,43-35-2545,1 0-1,-1-1 0,0 1 0,1 0 0,0 1 0,0-1 1,0 0-1,0 1 0,0-1 0,0 1 0,1-1 0,0 1 0,0 0 1,-1 6-1,2-9-203,0 0 0,0-1 1,0 1-1,0 0 0,0-1 0,0 1 1,0 0-1,1-1 0,-1 1 0,0 0 1,1-1-1,-1 1 0,0-1 0,1 1 1,-1 0-1,1-1 0,-1 1 1,0-1-1,1 1 0,0-1 0,-1 0 1,1 1-1,-1-1 0,1 1 0,-1-1 1,1 0-1,0 0 0,-1 1 0,1-1 1,1 0-1,29 0 388,-23-1-355,0-1-1,1 0 0,-1-1 0,0 0 1,8-4-1,-3-1-19,-1-1 1,0-1-1,0 0 1,-1 0 0,0-1-1,12-17 1,-17 20-31,0-1 0,0 1 0,-1-1 0,0 0 1,-1 0-1,0-1 0,0 0 0,-1 1 1,0-1-1,1-15 0,-3 23-1,-1 0 0,0 0 0,-1 0 0,1 0 0,0 0 0,-1 0 0,1 0 0,-1 0 0,1 0 0,-1 0-1,0 0 1,0 0 0,0 0 0,0 1 0,0-1 0,0 0 0,-1 1 0,1-1 0,0 1 0,-1-1 0,1 1 0,-1 0 0,0-1 0,0 1 0,1 0 0,-1 0 0,0 0 0,0 0 0,0 1 0,0-1 0,0 1-1,0-1 1,0 1 0,0-1 0,0 1 0,0 0 0,0 0 0,-4 0 0,0 0 3,0 0 1,0 0-1,0 1 0,0 0 1,1 0-1,-1 0 0,0 0 1,0 1-1,1 0 1,-1 0-1,1 1 0,-10 5 1,11-5-1,1 0 1,-1 0-1,1 0 1,0 1 0,0-1-1,0 1 1,0 0 0,1 0-1,-1 0 1,1 0-1,0 0 1,0 1 0,0-1-1,-1 6 1,3-7-16,0 0 1,0 0-1,0-1 1,0 1-1,0 0 1,1-1-1,-1 1 1,1 0-1,0-1 1,0 1-1,0-1 0,0 1 1,0-1-1,0 1 1,1-1-1,-1 0 1,1 0-1,0 1 1,-1-1-1,1 0 0,0-1 1,0 1-1,0 0 1,1 0-1,3 2 1,20 12-737,-15-10 425,1 1 1,-2 1-1,15 12 1,-22-17 289,-1-1 0,1 1 0,-1 0 0,0 0 1,0 0-1,0 0 0,0 0 0,0 1 0,-1-1 0,0 1 0,1-1 1,-1 1-1,0-1 0,-1 1 0,1-1 0,0 8 0,-1-10-11,1 7-756,3-6-4119,0-2-1127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3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31 9225,'0'0'8733,"9"6"-7222,-2-2-1199,0-1 0,1 1 0,-1-1 0,0-1 0,16 4 1,-22-5-289,1-1 1,-1 0-1,1 1 1,-1-1-1,1 0 1,-1 0-1,1 0 1,-1 0-1,1 0 1,-1-1-1,1 1 1,-1 0-1,1-1 1,-1 1-1,1-1 1,-1 1-1,1-1 1,-1 0-1,0 0 1,0 0-1,1 0 1,-1 0-1,0 0 1,0 0-1,0 0 1,0 0-1,0 0 1,0 0-1,0-1 1,0 1 0,-1 0-1,1-1 1,0 1-1,-1-1 1,1 1-1,-1-1 1,1 1-1,-1-1 1,0 1-1,0-1 1,0 1-1,0-1 1,0 1-1,0-1 1,-1-2-1,1 3-45,0 0 1,-1 0-1,1 0 0,-1 0 0,1 0 0,-1 0 1,1 0-1,-1 1 0,0-1 0,1 0 0,-1 0 0,0 1 1,0-1-1,0 0 0,1 1 0,-1-1 0,0 1 0,0-1 1,0 1-1,0-1 0,0 1 0,0 0 0,0 0 1,0-1-1,0 1 0,0 0 0,0 0 0,0 0 0,-1 0 1,1 0-1,0 0 0,0 0 0,0 0 0,-2 1 1,-1-1-1,0 1 1,0-1-1,0 1 1,-1 0-1,1 0 1,0 0-1,0 1 1,-5 2-1,6-2 82,-1 1-1,0 0 1,1 0-1,-1 1 1,1-1-1,0 1 1,0-1-1,1 1 1,-1 0-1,1 0 1,0 0-1,0 0 1,-2 6-1,3-8-34,1 0 0,-1 0-1,1 0 1,0 0 0,0 0 0,0 0 0,0 0-1,0 0 1,0 0 0,0-1 0,0 1 0,1 0-1,-1 0 1,1 0 0,0 0 0,-1 0-1,1 0 1,0-1 0,0 1 0,0 0 0,0 0-1,1-1 1,-1 1 0,0-1 0,1 0 0,-1 1-1,1-1 1,-1 0 0,1 0 0,0 1-1,-1-2 1,4 3 0,39 14 47,-13-15-5639,-30-14-7358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4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12332,'0'0'8039,"78"-15"-7558,-44 15-481,1 0-1954,1 0-3908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4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12620,'0'0'9481,"-36"50"-9257,31-22 96,-5 1-223,9 1-33,-3-3 0,2-4-32,2-3-257,0-4-992,0-8-352,0-3-898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5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16976,'0'0'6022,"60"7"-15984,-49 4 2307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5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10602,'0'0'6929,"-9"2"-6390,1 1-484,0-1 0,0 2-1,0-1 1,0 1-1,-11 8 1,18-12-98,0 1 0,0 0 0,-1 0-1,1-1 1,0 1 0,0 0 0,0 0 0,0 0 0,0 0 0,0 0-1,0 0 1,0 0 0,0 1 0,1-1 0,-1 0 0,0 0-1,1 1 1,-1-1 0,1 0 0,-1 1 0,1-1 0,0 0-1,0 1 1,-1-1 0,1 1 0,0-1 0,0 1 0,0-1 0,1 0-1,-1 1 1,0-1 0,0 1 0,1-1 0,-1 0 0,1 1-1,-1-1 1,1 0 0,0 0 0,-1 1 0,1-1 0,0 0-1,0 0 1,0 0 0,0 0 0,0 0 0,0 0 0,0 0 0,0 0-1,0 0 1,1-1 0,1 2 0,10 6-317,-1-1 0,2-1 0,-1 1 0,1-2-1,21 6 1,-19-6 125,0 0 0,0 1 0,20 11-1,-35-16 300,-1-1-1,0 0 1,1 0-1,-1 0 0,1 0 1,-1 1-1,0-1 1,1 0-1,-1 0 0,0 1 1,1-1-1,-1 0 0,0 0 1,1 1-1,-1-1 1,0 1-1,1-1 0,-1 0 1,0 1-1,0-1 1,0 0-1,1 1 0,-1-1 1,0 1-1,0-1 1,0 1-1,0-1 0,0 0 1,0 1-1,0-1 1,0 1-1,0-1 0,0 1 1,0-1-1,0 1 1,0 0-1,-16 9 1296,-29 2-489,43-11-848,-22 3 528,-1-1-1,-46 0 1,70-3-571,0 0-1,1 0 0,-1 0 0,1 0 1,-1 0-1,0 0 0,1 0 1,-1 0-1,0 0 0,1-1 0,-1 1 1,1 0-1,-1 0 0,1-1 1,-1 1-1,1 0 0,-1-1 0,1 1 1,-1 0-1,1-1 0,-1 1 1,1-1-1,-1 1 0,1-1 0,0 1 1,-1-1-1,1 1 0,0-1 1,0 1-1,-1-1 0,1 1 0,0-1 1,0 0-1,-1 0 0,7-22-4012,9 4-445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5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0 11499,'0'0'4804,"-24"59"-3843,18-34-192,3 6-321,3-2-223,0 2-97,0-3-32,3-2 0,5-4-64,-2-3 32,-3-3-160,3-6-897,-6-4-1313</inkml:trace>
  <inkml:trace contextRef="#ctx0" brushRef="#br0" timeOffset="1">1 164 11050,'0'0'12140,"56"-24"-12172,-24 29-801,1 0-2306,3 0-2915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3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95 18084,'0'0'107,"0"-1"-1,0 0 1,0 0 0,0 1-1,0-1 1,0 0 0,0 1-1,0-1 1,0 0-1,0 1 1,-1-1 0,1 1-1,0-1 1,0 0 0,-1 1-1,1-1 1,-1 1 0,1-1-1,0 0 1,-1 1 0,1-1-1,-1 1 1,1 0 0,-1-1-1,1 1 1,-1-1 0,-1 0-1,1 1 19,0 0 0,0 0-1,-1 0 1,1 0 0,0 0-1,-1 0 1,1 0 0,0 0-1,-1 0 1,1 0 0,0 1-1,-1-1 1,-1 1 0,-2 2 117,-1 0 1,0 0-1,1 0 1,-1 1-1,-6 5 1,3 0-186,0 0 1,0 0-1,1 1 1,1-1-1,0 2 1,0-1 0,0 1-1,2 0 1,-1 1-1,2-1 1,-1 1 0,2 0-1,-1 0 1,2 1-1,-1-1 1,2 0 0,0 1-1,0 0 1,1-1-1,1 1 1,3 21-1,2 2-159,-1 1 0,-2 0 0,-2 51 0,-2-77 77,0-1 0,0 1 0,-1-1 1,0 1-1,-1-1 0,0 0 0,-1 0 0,0 0 0,-1 0 1,0-1-1,0 0 0,-1 0 0,0 0 0,-1-1 0,0 0 0,-11 11 1,17-18 25,0 0 0,-1 0 0,1 0 0,0 0 0,-1 0 0,1 0 0,-1-1 0,1 1 0,0 0 0,-4 0 0,5-1 0,-1 0 0,1 0 0,0 0-1,0 0 1,-1 0 0,1 0-1,0 0 1,-1 0 0,1 0 0,0 0-1,0 0 1,-1-1 0,1 1-1,0 0 1,0 0 0,-1 0 0,1 0-1,0-1 1,0 1 0,0 0 0,-1 0-1,1 0 1,0-1 0,0 1-1,0 0 1,0 0 0,-1-1 0,1 1-1,0 0 1,0 0 0,0-1-1,0 1 1,0 0 0,0-1 0,0-2 2,0-1 1,0 1-1,0 0 0,0-1 1,1 1-1,0 0 1,0-1-1,2-4 1,7-17-26,1 0 0,1 1 0,1 1 0,1 0 0,1 1 0,25-28 0,120-112-148,-133 136 142,58-52-7,78-78 108,-157 149-48,0 1 1,0-1-1,0 0 0,-1-1 0,0 1 0,0-1 0,6-15 1,-11 23-22,1-1 1,-1 0 0,0 0 0,1 1 0,-1-1 0,0 0 0,0 0 0,1 1 0,-1-1-1,0 0 1,0 0 0,0 1 0,0-1 0,0 0 0,0 0 0,0 0 0,0 1-1,0-1 1,-1 0 0,1 0 0,0 0 0,0 1 0,-1-1 0,1 0 0,0 1 0,-1-1-1,1 0 1,-1 1 0,1-1 0,-1 0 0,1 1 0,-1-1 0,0 1 0,1-1-1,-1 1 1,0-1 0,1 1 0,-1 0 0,0-1 0,1 1 0,-1 0 0,0-1 0,0 1-1,1 0 1,-1 0 0,0 0 0,0 0 0,0 0 0,1 0 0,-1 0 0,0 0 0,0 0-1,0 0 1,1 0 0,-1 0 0,0 0 0,0 1 0,0-1 0,-7 2 39,1 0 0,-1 0 0,1 1 1,-11 5-1,3 1 42,0 0 0,1 1 0,0 0 0,0 1 0,-15 16 0,23-20-44,0-1 0,0 1 0,1 0-1,0 1 1,0-1 0,0 1 0,1 0-1,0 0 1,1 0 0,0 1-1,0-1 1,-1 11 0,3-16-43,1 0 0,0 1 0,0-1 0,0 0 0,1 1 0,-1-1 0,1 0 0,0 1 0,0-1 0,0 0 0,0 0 0,1 0 0,-1 0 0,1 0 0,0 0 0,0 0 0,0 0-1,0-1 1,0 1 0,1-1 0,-1 1 0,1-1 0,-1 0 0,1 0 0,0 0 0,0-1 0,0 1 0,0-1 0,5 3 0,-1-2-97,0 0 0,-1 0 0,1 0 0,0-1 0,0 0 0,0 0 0,0 0 0,0-1 0,0 0 0,0-1 0,0 0 0,0 0 0,9-2 0,6-7-229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6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10666,'0'0'10154,"7"-9"-9279,23-25-357,-28 33-495,-1-1 0,0 1 0,1 0 0,-1 0 1,1 0-1,-1 0 0,1 0 0,-1 0 0,1 0 0,0 1 0,-1-1 0,1 1 0,2-1 1,-3 1-31,-1 0 0,1 0 0,-1 0 1,1 0-1,0 0 0,-1 0 1,1 0-1,-1 0 0,1 1 0,-1-1 1,1 0-1,-1 0 0,1 1 1,-1-1-1,1 0 0,-1 1 1,0-1-1,1 0 0,-1 1 0,1-1 1,-1 1-1,0-1 0,0 0 1,1 1-1,-1-1 0,1 2 1,-1 0-43,1 0-1,-1 0 1,1 0 0,-1-1 0,0 1 0,0 0 0,0 0 0,0 0 0,0 0 0,0 0 0,-1 0 0,1 0-1,-1 0 1,1 0 0,-1 0 0,0 0 0,1-1 0,-3 4 0,-21 24-145,19-25 218,1 0-1,0 0 1,0 1-1,0-1 1,1 1-1,0 0 1,-1 0-1,2 0 1,-1 1-1,1-1 1,-1 1 0,-1 11-1,7-16 66,0-1 0,0 1 0,0-1 0,0 0 0,0 1 0,0-1 0,1-1 0,-1 1 0,0 0 0,0-1 0,6-2 0,10-5-76,0-1 0,-1-1 1,0 0-1,0-2 0,22-18 1,15-11-1333,-67 73-111,9-27 1634,1 0 0,-1 0 0,1 0 1,0 0-1,1 0 0,-1 1 1,1-1-1,0 1 0,0-1 1,0 10-1,2-14-155,0-1-1,0 1 1,0-1-1,0 0 1,0 1 0,0-1-1,0 0 1,0 1-1,0-1 1,0 0 0,0 0-1,0 0 1,0 0-1,0 0 1,0 0-1,0 0 1,0 0 0,1 0-1,-1-1 1,1 0-1,26-4 368,-19 1-489,0-1 0,0 1 1,0-2-1,-1 1 0,1-1 0,-1 0 0,-1-1 0,1 0 1,-1 0-1,-1 0 0,1-1 0,-1 0 0,7-12 0,-15 22-7,0-1 0,0 1 0,0 0 0,0-1 0,1 1 0,-1 0 0,1 0 0,-1 0 0,1 0 0,0 1 0,0-1-1,0 0 1,0 1 0,-1 3 0,1-4 5,1 0 0,-1 0-1,1 0 1,-1 0 0,1 1 0,0-1-1,0 0 1,0 0 0,0 0-1,0 0 1,0 0 0,1 0-1,-1 0 1,1 0 0,-1 0 0,1 0-1,0 0 1,0 0 0,0 0-1,0 0 1,0 0 0,0-1 0,0 1-1,1 0 1,-1-1 0,1 1-1,-1-1 1,4 3 0,14 1-4564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7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14125,'0'0'5803,"1"8"-5499,-1 47 1226,-11 98-1,11-152-1523,0 0-1,-1 0 0,1-1 0,0 1 0,0 0 0,0 0 1,0 0-1,0 0 0,0 0 0,1-1 0,-1 1 1,0 0-1,0 0 0,1 0 0,-1-1 0,0 1 0,1 0 1,-1 0-1,1-1 0,-1 1 0,1 0 0,-1-1 0,1 1 1,-1-1-1,1 1 0,0 0 0,-1-1 0,2 1 1,0 0-9,0-1 0,0 1 1,0-1-1,0 1 0,0-1 1,0 0-1,0 0 0,0 0 1,0 0-1,0-1 1,4 0-1,59-22-1798,-56 20 942,0-2 100,1 1 0,-1 1-1,1 0 1,0 0-1,0 1 1,0 0 0,15-1-1,-24 3 750,-1 0 1,0 0-1,0 0 0,1 0 0,-1 0 1,0 0-1,1 0 0,-1 0 0,0 0 1,0 0-1,1 0 0,-1 0 0,0 0 1,0 1-1,1-1 0,-1 0 0,0 0 1,0 0-1,1 0 0,-1 0 0,0 1 1,0-1-1,1 0 0,-1 0 0,0 0 0,0 1 1,0-1-1,0 0 0,0 0 0,1 1 1,-1-1-1,0 0 0,0 0 0,0 1 1,0-1-1,0 0 0,0 1 0,0-1 1,0 0-1,0 0 0,0 1 0,-6 15 522,-14 11 854,10-18-761,-1 0-1,0-1 1,0-1-1,-1 1 1,0-2-1,0 1 1,0-2-1,-1 0 1,0 0-1,0-1 0,0-1 1,-24 4-1,36-8-617,0 1-1,1 0 0,-1-1 1,0 1-1,0 0 1,1-1-1,-1 1 0,0-1 1,1 1-1,-1-1 0,1 0 1,-1 1-1,1-1 1,-1 0-1,1 1 0,-1-1 1,1 0-1,0 1 0,-1-1 1,1 0-1,0 0 1,0 0-1,-1 1 0,1-1 1,0 0-1,0 0 0,0 0 1,0 1-1,0-1 0,0 0 1,0 0-1,0 0 1,1 1-1,-1-1 0,0-1 1,10-32-6650,0 19 1122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7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1 112 12524,'0'0'9913,"10"-1"-8658,-5 0-1176,0 1 0,0-1 1,-1 0-1,1 0 0,0-1 1,0 1-1,0-1 0,-1 0 1,1-1-1,-1 1 0,0-1 0,0 1 1,0-2-1,0 1 0,0 0 1,0-1-1,-1 1 0,0-1 1,1 0-1,3-8 0,-5 11-61,-1-1-1,0 0 1,0 1-1,0-1 1,0 0 0,0 0-1,0 0 1,0 0-1,-1 0 1,1 0-1,0 0 1,-1 0-1,0-4 1,0 5-19,0 1 0,0-1 0,0 1 0,0-1 0,-1 1 1,1-1-1,0 1 0,0 0 0,-1-1 0,1 1 0,0-1 0,-1 1 0,1 0 1,-1-1-1,1 1 0,0 0 0,-1-1 0,1 1 0,-1 0 0,1 0 0,-1-1 1,1 1-1,-1 0 0,1 0 0,-1 0 0,1 0 0,-1 0 0,1 0 0,-1 0 1,1 0-1,-1 0 0,0 0 0,0 0 0,-2 0-17,-1 1-1,0 0 1,0 0-1,0 0 1,1 0-1,-1 1 1,0 0-1,1 0 1,-1-1-1,1 2 1,0-1 0,0 0-1,-5 6 1,3-5 1,1 1 1,1 0 0,-1 0-1,0 1 1,1-1 0,0 1-1,0 0 1,0 0-1,1 0 1,0 0 0,0 0-1,0 0 1,0 1 0,1-1-1,-1 7 1,2-10 14,1-1-1,-1 0 0,1 0 1,0 0-1,0 1 1,-1-1-1,1 0 1,0 0-1,0 0 1,0 0-1,0 0 1,0 0-1,0-1 1,1 1-1,-1 0 1,0-1-1,0 1 1,1 0-1,-1-1 1,0 1-1,0-1 1,1 0-1,-1 1 1,1-1-1,-1 0 1,0 0-1,1 0 1,1 0-1,49 3-100,-46-3 28,22 0-158,-17-1 54,1 0 0,0 2 0,0-1 0,-1 2 0,1-1 0,0 2 0,20 6 0,-30-58 3264,-4-24-2791,2 72-417,27 21-571,-19-17 699,0 0 1,0 0-1,0 0 0,0-1 1,0-1-1,0 1 0,1-1 0,-1-1 1,0 0-1,16-1 0,-21 1 7,0-1 0,0 1 0,0 0 0,0-1 0,-1 0 0,1 0 0,0 0 0,-1 0 0,1 0 0,0 0 0,-1-1 0,0 1 0,1-1 0,-1 0 0,0 0-1,0 0 1,0 0 0,0 0 0,0 0 0,0 0 0,-1-1 0,1 1 0,-1-1 0,1 1 0,-1-1 0,0 0 0,0 1 0,0-1 0,0 0 0,-1 0 0,1 1 0,-1-1-1,0-6 1,0 9-14,0 0-1,0-1 0,0 1 1,0 0-1,0 0 0,0-1 1,0 1-1,0 0 0,0 0 1,0-1-1,0 1 0,0 0 1,-1 0-1,1-1 0,0 1 1,0 0-1,0 0 0,0 0 1,-1-1-1,1 1 0,0 0 1,0 0-1,0 0 0,-1 0 0,1-1 1,0 1-1,0 0 0,0 0 1,-1 0-1,1 0 0,0 0 1,-1 0-1,1 0 0,0 0 1,0 0-1,-1 0 0,1 0 1,0 0-1,0 0 0,-1 0 1,-16 4-145,-10 13-2,21-12 170,1 0 0,0 1 0,0 0 0,1-1 0,0 1 0,0 1 0,0-1 0,1 1 0,0-1 0,0 1 0,1 0 0,0 0 0,0 0 0,-1 9 0,4-15-50,-1 0 1,1 1-1,0-1 0,0 0 1,0 0-1,1 0 1,-1 0-1,0 0 1,0 0-1,0-1 1,1 1-1,-1 0 1,0 0-1,1-1 0,-1 1 1,0-1-1,1 1 1,-1-1-1,1 0 1,-1 0-1,1 0 1,-1 1-1,1-1 0,-1 0 1,1-1-1,-1 1 1,3 0-1,45-2-4088,-23-4-2188,1-6-2941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8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10 9417,'0'0'14654,"-10"-3"-14606,7 1-43,0 1-1,-1 0 1,1 0 0,-1 1-1,0-1 1,1 0 0,-1 1-1,1 0 1,-1 0 0,0 0-1,1 1 1,-1-1 0,1 1-1,-1 0 1,1 0 0,-1 0 0,1 0-1,-1 1 1,1-1 0,0 1-1,0 0 1,0 0 0,0 0-1,0 0 1,0 1 0,1-1-1,-1 1 1,1-1 0,-1 1-1,1 0 1,0 0 0,0 0 0,0 0-1,1 1 1,-1-1 0,1 0-1,0 1 1,0-1 0,0 1-1,-1 4 1,2-7-15,0 1 0,1-1 0,-1 0 1,0 1-1,1-1 0,-1 0 0,0 0 0,1 1 0,0-1 0,-1 0 1,1 0-1,0 0 0,-1 0 0,1 0 0,0 0 0,0 0 0,0 0 1,0 0-1,0 0 0,0 0 0,0-1 0,0 1 0,0 0 0,0-1 0,1 1 1,-1-1-1,0 1 0,0-1 0,1 1 0,-1-1 0,0 0 0,1 0 1,-1 0-1,0 0 0,1 0 0,1 0 0,56 0-1328,-54 0 1050,1-1-888,1 1 0,0-1 0,0-1 0,-1 0 0,1 0 0,12-5 0,9-9-5673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8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11627,'0'0'8611,"-4"11"-7586,-7 18-410,-2 5 347,1 0 0,1 0-1,3 1 1,-8 52 0,17-86-935,1-1 0,-1 1 1,1-1-1,0 1 0,-1-1 1,1 0-1,-1 1 0,1-1 0,0 0 1,-1 0-1,1 0 0,-1 0 1,1 0-1,0-1 0,-1 1 1,2-1-1,7-2-29,-1-1 0,0-1 0,0 1 0,0-1 0,-1-1 0,1 1 0,-1-2-1,9-8 1,33-22-1191,-50 36 1167,0 1 1,1 0-1,-1-1 0,0 1 0,1 0 0,-1 0 0,1-1 1,-1 1-1,0 0 0,1 0 0,-1 0 0,1 0 0,-1 0 0,1 0 1,-1-1-1,0 1 0,1 0 0,-1 0 0,1 0 0,-1 0 1,1 0-1,-1 1 0,1-1 0,-1 0 0,0 0 0,1 0 1,-1 0-1,1 0 0,-1 1 0,1-1 0,1 15-299,-15 35 683,6-26 368,7-23-814,1 0 0,0-1 0,0 0 0,0 1 0,0-1 0,0 1 0,-1-1 0,1 0 0,0 0 0,0 1 0,0-1 0,0 0 0,0 0 0,0 0 0,0 0 0,0 0 0,0 0 0,0-1 0,0 1 0,1 0 0,13-4-7444,-6-1 1937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8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2594,'0'0'1122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9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5 1730,'-6'5'2244,"0"-4"8294,7-11-574,-6 35-9915,-10 8 231,11-27-150,0 1 1,1 0-1,0 0 1,0 0-1,1 1 1,0-1-1,-2 15 0,6-22-111,0 0 0,0 0 0,0 0 0,-1 0 0,1 0 0,0-1-1,0 1 1,0-1 0,0 1 0,0-1 0,0 0 0,-1 0 0,1 0 0,2-1-1,42-37-135,-39 31 105,1 0 0,0 1 0,1 0 0,0 1 0,0 0 0,0 0 0,13-5 0,-22 11 5,0 0-1,1 0 1,-1-1 0,0 1 0,0 0-1,1 0 1,-1 0 0,0 0 0,0 0 0,1 0-1,-1 0 1,0 0 0,0 0 0,1 0-1,-1 0 1,0 0 0,0 0 0,1 0-1,-1 0 1,0 0 0,0 1 0,1-1-1,-1 0 1,0 0 0,0 0 0,0 0 0,1 0-1,-1 1 1,0-1 0,0 0 0,0 0-1,1 0 1,-1 0 0,0 1 0,0-1-1,0 0 1,0 0 0,0 1 0,0-1-1,1 0 1,-1 0 0,0 1 0,0-1 0,0 0-1,0 1 1,-1 17-98,-11 17 164,6-24-551,-12 25 1293,18-13-8664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19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78 11243,'0'0'12673,"9"-2"-12566,-2 1-86,1 0 0,-1-1 0,0 0 0,0 0 0,11-5 0,-15 5-18,-1 1 0,0 0 0,0 0 0,0-1 0,1 1-1,-1-1 1,-1 0 0,1 0 0,0 0 0,0 0 0,-1 0-1,1 0 1,-1 0 0,0 0 0,1 0 0,-1-1 0,0 1-1,0-1 1,-1 1 0,1-1 0,0 1 0,-1-1 0,1 1-1,-1-4 1,0 5-20,-1 1 1,1-1-1,0 1 0,0 0 0,-1-1 0,1 1 0,0 0 0,0-1 1,-1 1-1,1 0 0,0 0 0,-1-1 0,1 1 0,-1 0 0,1 0 1,0 0-1,-1-1 0,1 1 0,-1 0 0,1 0 0,0 0 0,-1 0 1,1 0-1,-1 0 0,1 0 0,-1 0 0,1 0 0,0 0 0,-1 0 1,1 0-1,-1 0 0,1 0 0,-1 0 0,1 1 0,0-1 0,-1 0 1,1 0-1,-1 0 0,1 1 0,0-1 0,-1 1 0,-19 8-145,10-2 223,1 1-1,-1 1 1,1-1 0,-9 13-1,15-17 19,0 0 0,0 0 0,0 1 0,0-1 0,1 1 0,0 0 0,0-1 0,0 1 0,0 0 0,1 0-1,0 0 1,-1 9 0,2-13-74,0 0 0,1-1 0,-1 1 0,0 0 0,1 0 0,-1-1 0,1 1 0,-1-1 0,1 1 0,0 0 0,-1-1 0,1 1 0,-1-1 0,1 1 0,0-1 0,0 0 0,-1 1 0,1-1 0,0 0 0,0 1 0,-1-1 0,1 0 0,0 0 0,0 0 0,0 0 0,-1 1 0,1-1 1,0 0-1,0-1 0,0 1 0,0 0 0,34-1 257,-30 0-242,14-1-57,0-2-1,-1 0 0,1-1 0,18-8 0,-22 7-359,0 0 0,1 1-1,0 2 1,0-1 0,30-1-1,-46 5 400,1 1-1,-1-1 0,1 1 0,-1-1 0,0 1 1,1 0-1,-1-1 0,1 1 0,-1 0 1,0-1-1,0 1 0,0 0 0,1-1 0,-1 1 1,0 0-1,0-1 0,0 1 0,0 0 1,0 0-1,0-1 0,0 1 0,0 0 0,0-1 1,-1 1-1,1 0 0,0 0 0,0-1 1,-1 1-1,1-1 0,0 1 0,-1 0 0,1-1 1,-1 2-1,-10 24 1004,11-26-956,-1 1 1,1-1 0,-1 1-1,1 0 1,-1-1-1,1 1 1,0 0 0,-1-1-1,1 1 1,0 0 0,-1-1-1,1 1 1,0 0 0,0 0-1,0-1 1,0 1-1,0 0 1,0 0 0,0 0-1,0-1 1,0 1 0,0 0-1,0 0 1,0-1 0,0 1-1,1 0 1,-1 0-1,0-1 1,1 1 0,-1 0-1,0-1 1,1 1 0,-1 0-1,1-1 1,0 2 0,1-2-9,0 1 1,0-1-1,0 0 1,0 1-1,0-1 1,0 0-1,0 0 1,0 0-1,0-1 1,0 1-1,1 0 1,2-2-1,64-23-1609,-43 10 377,-22 11 646,1 1 0,0 0 0,0 0 0,0 1 0,1 0 0,-1-1 0,1 2 0,-1-1 0,9-1 0,-23 30 2867,6-23-1995,0 1 1,0 0-1,1 0 1,0 0-1,0 0 1,0 0-1,0 0 1,0 7-1,0 12-2986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9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23 7079,'0'0'7911,"-9"-3"-5829,-25-11 27,38 10 2622,14 2-3805,23 3-1021,-38-1 94,0 1 0,-1 0 0,1-1 0,-1 1 0,1 0 0,-1 0 0,1 0 0,-1 0 0,1 1 0,-1-1 0,0 1 0,0 0 0,0-1 0,0 1 0,0 0 0,0 0 0,0 0 0,-1 0 0,1 0 1,-1 1-1,0-1 0,1 0 0,-1 1 0,0-1 0,0 1 0,0 0 0,-1-1 0,1 1 0,-1-1 0,1 1 0,-1 0 0,0 0 0,0-1 0,0 1 0,0 0 0,-1-1 0,1 1 0,-1 0 0,-1 3 0,-4 10-140,0 0 1,-1 0 0,-1 0 0,-1-1 0,-10 15 0,3-5-143,15-24 271,0 0-1,1 0 1,-1 0 0,0 0 0,1 0 0,-1 0 0,1 0 0,-1 1 0,1-1 0,0 0 0,-1 0 0,1 0-1,0 1 1,0-1 0,0 0 0,0 0 0,0 0 0,0 1 0,0-1 0,0 0 0,0 0 0,1 2 0,0-2-1,0-1 0,-1 1 0,1 0 0,0-1 0,0 1 0,0-1 1,0 0-1,-1 1 0,1-1 0,0 0 0,0 1 0,0-1 0,0 0 1,0 0-1,0 0 0,0 0 0,0 1 0,0-2 0,0 1 0,0 0 1,1 0-1,5-1 9,0 0 0,0-1 0,0 0 1,0 0-1,0-1 0,9-5 0,2-3 38,0 0 0,-1-2 1,0 0-1,-1-1 0,0-1 0,-1 0 0,23-33 0,-38 49-61,-27 50-31,26-47 78,-1 0 0,0-1-1,1 1 1,-1 0 0,1 0-1,0 0 1,1-1-1,-1 1 1,1 0 0,-1 0-1,1 0 1,0 1-1,1-1 1,-1-1 0,2 7-1,0-8-7,-1-1-1,1 0 0,0 1 1,0-1-1,0 0 1,0 0-1,0-1 0,0 1 1,0 0-1,0-1 1,0 1-1,0-1 0,1 1 1,-1-1-1,0 0 1,0 0-1,0 0 0,3-1 1,41-3 294,-37 1-263,0 0-1,-1-1 1,1 0 0,-1 0-1,0-1 1,-1 0-1,1 0 1,11-11-1,-15 13-66,0-1 0,0 0 0,0 0 0,-1 0 0,0 0 0,1-1 0,-1 1 0,-1-1-1,1 0 1,-1 1 0,0-1 0,0-1 0,0 1 0,0 0 0,-1 0 0,1-6 0,-29 37-617,17-12 584,6-9 121,1-1-1,-1 1 1,1 0-1,0 0 1,0 1-1,0-1 1,1 0-1,0 1 1,0 0-1,0-1 1,1 1-1,-1 8 1,2-13-61,0 0 0,0-1 0,1 1 0,-1 0 0,1 0-1,-1-1 1,1 1 0,-1-1 0,1 1 0,-1 0 0,1-1 0,-1 1 0,1-1 0,0 1 0,-1-1 0,1 0 0,0 1 0,-1-1 0,1 0 0,0 1 0,0-1-1,-1 0 1,1 0 0,0 0 0,0 1 0,0-1 0,-1 0 0,1 0 0,0 0 0,0 0 0,0-1 0,33 1 230,-30-1-219,8 0-16,-1-2-1,1 1 0,-1-1 0,16-7 0,-17 6-164,0 0 1,0 1-1,0 0 1,0 1 0,1 0-1,11 0 1,-21 3 159,1 0 1,-1 0-1,0 0 1,1 0-1,-1 0 0,0 0 1,0 1-1,0-1 1,1 0-1,-1 1 1,-1-1-1,1 1 1,0-1-1,0 1 0,-1 0 1,1-1-1,0 1 1,-1 0-1,0-1 1,1 1-1,-1 0 1,0 0-1,0-1 1,0 1-1,0 2 0,9 28 737,-9-32-691,1 1 1,0-1-1,-1 0 0,1 1 1,-1-1-1,1 0 1,-1 1-1,1-1 0,0 0 1,-1 0-1,1 0 1,0 1-1,-1-1 0,1 0 1,0 0-1,-1 0 0,1 0 1,0 0-1,-1 0 1,1 0-1,0 0 0,-1-1 1,1 1-1,0 0 1,-1 0-1,1 0 0,-1-1 1,1 1-1,0 0 0,-1-1 1,1 1-1,-1-1 1,1 1-1,-1 0 0,1-1 1,-1 1-1,1-1 1,-1 1-1,0-1 0,1 0 1,-1 1-1,1-2 0,6-7 20,-1-1-1,0-1 0,0 1 1,-1-1-1,0 0 0,-1 0 1,0 0-1,-1-1 0,0 1 1,-1-1-1,0 0 0,0-20 1,-2 32-93,0 0 1,0-1-1,0 1 1,1-1-1,-1 1 1,0 0-1,0-1 1,1 1-1,-1 0 1,0-1-1,1 1 1,-1 0-1,0 0 1,1-1-1,-1 1 1,1 0-1,-1 0 1,0 0-1,1 0 1,-1-1-1,1 1 1,-1 0-1,0 0 1,1 0-1,-1 0 1,1 0-1,-1 0 1,1 0-1,-1 0 1,1 0-1,-1 0 1,0 0-1,1 1 1,-1-1-1,1 0 1,-1 0-1,0 0 1,1 0-1,-1 1 1,1-1-1,-1 0 1,1 1-1,24 9-2292,-23-8 1662,19 5-3404,2-2-2578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0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41 9545,'0'0'18727,"-5"-7"-18492,3 4-235,0 0 0,1 1 0,-1-1 0,0 1 0,0 0 0,-1 0 0,1 0 0,0 0 0,-1 0 1,1 0-1,-1 0 0,0 1 0,-5-3 0,5 3-6,0 1 0,-1-1 1,1 1-1,0 0 0,0 0 1,-1 1-1,1-1 0,0 0 0,0 1 1,0 0-1,-1 0 0,1 0 1,0 0-1,0 1 0,0-1 1,-5 4-1,-26 23-45,33-28 18,1 1 0,-1-1 0,0 1 0,1-1 0,-1 1 0,1-1 0,-1 1 0,1-1 0,0 1 0,-1 0 1,1-1-1,0 1 0,-1 0 0,1-1 0,0 1 0,0 0 0,-1-1 0,1 1 0,0 0 0,0 0 0,0-1 0,0 1 0,0 0 0,0-1 1,0 1-1,0 0 0,0 0 0,1-1 0,-1 1 0,0 0 0,0-1 0,1 1 0,-1 0 0,0-1 0,1 1 0,-1 0 0,0-1 0,1 1 1,-1-1-1,1 1 0,-1-1 0,1 1 0,-1-1 0,1 1 0,0-1 0,-1 0 0,1 1 0,0-1 0,-1 0 0,1 1 0,0-1 0,-1 0 1,1 0-1,0 0 0,0 1 0,96 18-1875,-75-16 1689,-1 1 1,0 0 0,-1 1-1,29 12 1,-48-17 214,0 1 1,0-1 0,0 0 0,0 0 0,0 1 0,0-1-1,0 0 1,-1 1 0,1-1 0,0 1 0,0-1 0,0 1-1,-1 0 1,1-1 0,0 1 0,-1 0 0,1-1 0,-1 1-1,1 0 1,-1 0 0,1-1 0,-1 1 0,1 0 0,-1 0-1,0 0 1,1 0 0,-1 0 0,0 0 0,0-1 0,0 1-1,1 0 1,-1 0 0,0 1 0,-2 0 46,1 0 0,0-1 0,0 1 0,-1-1 0,1 1 0,-1-1 0,1 1 0,-1-1 1,0 0-1,0 0 0,1 0 0,-1 0 0,-4 1 0,-68 21 1383,51-19-1112,0-1-1,-42 0 0,64-3-363,1 0 1,-1 0-1,0 0 0,0 0 0,0 0 1,0 0-1,0 0 0,1-1 1,-1 1-1,0 0 0,0 0 1,0-1-1,1 1 0,-1-1 0,0 1 1,0 0-1,1-1 0,-1 0 1,0 1-1,1-1 0,-1 1 1,1-1-1,-1 0 0,1 1 0,-1-1 1,1 0-1,-1 0 0,1 1 1,-1-1-1,1 0 0,0 0 1,0 0-1,-1 1 0,1-1 0,0 0 1,0 0-1,0 0 0,0 0 1,0 0-1,0-1 0,1-2-759,-1 0 0,1 0 0,0-1 0,0 1 0,1 0 1,-1 0-1,4-6 0,13-21-5848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17140,'0'-2'1928,"26"-3"-1000,7-4-368,11 2 1393,8 0-889,8 1 552,0 2-1088,-8 1-47,-5 0-9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1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1 12332,'0'0'7479,"-4"12"-5782,2-5-1469,-11 37 694,2 1 1,2 0 0,-5 67 0,15-88-1003,0 0 0,1-1-1,1 1 1,10 32 0,-15-63-4694,-5-19 275,3 10 4418,-2 0 0,0 1-1,-8-18 1,1 14 419,-10-16 1657,17 12 3343,9 23-5361,1 0 0,0 0 0,0 1 0,-1 0 0,1 0-1,0 0 1,-1 0 0,4 2 0,70 24-9720,-48-22 2296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1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3 12204,'0'0'8877,"-11"-1"-8039,10 1-826,-3-1 11,0 1 0,0-1 0,0 1 0,-1 0 0,1 0 0,0 1 1,0-1-1,1 1 0,-1 0 0,0 0 0,0 0 0,0 1 0,0-1 0,1 1 0,-1 0 0,1 0 1,-1 0-1,1 0 0,0 1 0,0-1 0,0 1 0,0 0 0,-3 4 0,3-4-3,0 0-1,0 1 1,1-1 0,-1 1-1,1 0 1,0 0-1,0 0 1,0 0-1,0 0 1,1 0 0,-1 1-1,1-1 1,0 0-1,1 1 1,-1-1-1,1 1 1,0-1 0,0 0-1,0 1 1,1 4-1,0-8-14,0 0 0,0 0 1,1 0-1,-1-1 0,0 1 0,0 0 0,1 0 0,-1-1 0,0 1 0,1-1 0,-1 1 0,0-1 0,1 0 0,-1 0 1,1 1-1,-1-1 0,1 0 0,-1 0 0,1 0 0,-1 0 0,0-1 0,2 1 0,35-5 97,-29 1-141,1 1-1,-1-2 0,-1 1 1,1-1-1,15-12 1,-16 11 15,0 0 0,1 1 1,0 0-1,0 0 1,11-3-1,-20 8 20,1-1-1,-1 1 0,1 0 1,-1 0-1,0 0 1,1 0-1,-1 0 1,1 0-1,-1 0 1,1 0-1,-1 0 0,1 0 1,-1 0-1,0 0 1,1 0-1,-1 0 1,1 0-1,-1 1 0,1-1 1,-1 0-1,0 0 1,1 0-1,-1 1 1,1-1-1,-1 0 1,0 0-1,1 1 0,-1-1 1,0 0-1,0 1 1,1-1-1,-1 1 1,0-1-1,0 0 0,1 1 1,-1-1-1,0 1 1,0-1-1,0 0 1,0 1-1,0-1 0,1 1 1,-1 0-1,1 29 759,-1 4 441,0-33-1154,0 0 0,0 0-1,1-1 1,-1 1-1,0 0 1,0 0-1,0 0 1,1-1-1,-1 1 1,1 0-1,-1 0 1,0-1-1,1 1 1,-1 0-1,1-1 1,0 1-1,-1 0 1,1-1-1,-1 1 1,1-1-1,0 1 1,-1-1-1,1 1 1,0-1-1,0 0 1,-1 1-1,2-1 1,5 1-16,0 0 1,0-1-1,-1 0 0,1-1 1,0 0-1,0 0 1,-1 0-1,1-1 0,-1 0 1,1 0-1,-1 0 1,0-1-1,0 0 0,11-8 1,36-13-1122,-52 25 1088,-1-1 0,1 1 0,0 0 0,-1 0 0,1-1 0,-1 1 0,1 0 0,-1 0 0,1 0 0,-1 0 0,1 0 0,-1 0 1,0 0-1,0 0 0,1 0 0,-1 0 0,0-1 0,0 1 0,0 0 0,0 0 0,0 0 0,0 0 0,-1 0 0,1 0 0,0 1 0,-1 0 21,1 0 0,0 0 0,0 0 0,1 0 0,-1 0 0,0 0 0,1 0 0,-1 0 0,1 0 0,-1 0 0,1 0 0,2 3 0,4-2-1508,-1-4-3282,1-1-5041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3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90 124 10666,'0'0'8942,"2"-8"-6497,5-25-705,-6 33-1694,-1-1-1,0 1 0,0 0 1,0-1-1,0 1 0,0 0 1,0-1-1,0 1 1,0-1-1,0 1 0,0 0 1,0-1-1,0 1 0,0 0 1,0-1-1,0 1 1,-1 0-1,1-1 0,0 1 1,0 0-1,0-1 0,0 1 1,-1 0-1,1-1 1,0 1-1,0 0 0,-1 0 1,1-1-1,0 1 1,0 0-1,-1 0 0,1-1 1,0 1-1,-1 0 0,1 0 1,0 0-1,-1 0 1,1 0-1,-1 0 0,1-1 1,0 1-1,-1 0 0,1 0 1,0 0-1,-1 0 1,1 0-1,0 0 0,-1 0 1,1 1-1,-1-1 0,1 0 1,-18 6-126,11 0 56,1 0 1,0 0-1,0 1 1,0 0-1,1 0 1,0 1-1,0 0 1,1 0-1,0 0 1,0 0-1,1 0 1,0 1-1,1-1 1,-2 12-1,4-19 22,0-1 0,0 1 0,0-1 0,0 1 0,0 0 0,0-1-1,0 1 1,0-1 0,0 1 0,0-1 0,0 1 0,1-1 0,-1 1 0,0-1 0,0 1-1,1-1 1,-1 1 0,0-1 0,1 1 0,-1-1 0,0 1 0,1-1 0,-1 0-1,1 1 1,-1-1 0,1 0 0,-1 1 0,1-1 0,-1 0 0,1 0 0,-1 0-1,1 1 1,-1-1 0,1 0 0,-1 0 0,2 0 0,27-3 50,24-21 68,-39 14-114,0-1 1,-1-1 0,0 0-1,-1 0 1,-1-2 0,0 1-1,0-1 1,-2-1 0,1 0-1,-2 0 1,12-31 0,-39 72-230,-11 27-16,26-45 252,0 0 1,0 0-1,1 1 0,1-1 1,0 1-1,0 0 0,0 0 1,1 0-1,1 0 0,-1 0 1,2 9-1,-1-16-104,1-1 0,-1 1 0,1-1 0,-1 0 0,1 1 0,0-1 0,-1 0 1,1 0-1,0 0 0,0 0 0,0 1 0,0-1 0,0 0 0,0 0 0,0-1 0,0 1 0,1 0 0,-1 0 0,0-1 0,0 1 0,1 0 0,-1-1 0,0 1 0,1-1 0,-1 0 0,1 1 1,-1-1-1,1 0 0,-1 0 0,0 0 0,1 0 0,-1 0 0,1 0 0,-1 0 0,1-1 0,-1 1 0,0-1 0,1 1 0,1-1 0,1-1-571,1 1 0,-1-1 0,0 1-1,0-1 1,0-1 0,0 1 0,0 0-1,0-1 1,0 0 0,-1 0 0,4-4 0,2-5-1933,-2-1 0,0 1 0,7-17 0,-6 4 3456,-5 4 6461,-8 24-2737,-14 18-3103,15-16-977,2-3-248,0 1 0,0 0 0,0-1 0,0 1 0,1 0-1,-1 0 1,1 0 0,-1 0 0,1 1 0,0 2 0,1-6-244,0 1 0,0-1 0,1 0 0,-1 0 0,0 0 0,0 0 0,1 0 0,-1 0 0,0 0 0,0 1 0,1-1 0,-1 0 0,0 0 0,1 0 0,-1 0 0,0 0 0,0 0 0,1 0 0,-1 0 0,0-1 0,1 1 0,-1 0 0,0 0 0,0 0 0,1 0 0,-1 0-1,0 0 1,0 0 0,1-1 0,-1 1 0,0 0 0,0 0 0,1 0 0,-1-1 0,0 1 0,0 0 0,0 0 0,0-1 0,1 1 0,-1 0 0,0 0 0,0-1 0,0 1 0,12-11 82,-12 10-53,1 0 1,0 0 0,0 0-1,-1 0 1,1 0 0,0 0-1,-1 0 1,1 0-1,-1 0 1,1 0 0,-1 0-1,0 0 1,1 0 0,-1-1-1,0 1 1,0 0-1,0 0 1,0 0 0,0 0-1,0-1 1,0 1 0,0 0-1,0 0 1,-1 0-1,1 0 1,0 0 0,-1 0-1,1-1 1,-2 0 0,1 2 34,-1-1 0,1 1 0,-1 0 1,0 0-1,1 0 0,-1 0 0,1 0 1,-1 1-1,1-1 0,-1 0 1,1 1-1,-1-1 0,1 1 0,-1 0 1,1-1-1,-1 1 0,1 0 0,0 0 1,0 0-1,-1 0 0,-1 2 0,0-1 34,0 1-1,0 0 1,0 0-1,0 0 1,0 0-1,1 0 1,-1 1-1,1-1 1,0 1-1,0 0 1,0-1-1,0 1 1,1 0-1,-2 7 1,1 1-191,1 0 0,0 1 0,1 18 0,0-12 248,0-18-164,0 0-1,0 0 1,0-1 0,0 1 0,0 0 0,0-1-1,0 1 1,0 0 0,0-1 0,0 1 0,1 0-1,-1-1 1,0 1 0,0 0 0,1-1 0,-1 1-1,1-1 1,-1 1 0,0-1 0,1 1 0,-1-1-1,1 1 1,-1-1 0,1 1 0,-1-1 0,1 1-1,0-1 1,-1 0 0,1 1 0,-1-1 0,1 0-1,0 0 1,0 1 0,27-6 184,-21 1-124,1 0 1,-1 0-1,0 0 0,0-1 1,7-6-1,12-18-10,-18 19-35,0 0-1,1 1 1,1 0 0,0 0 0,11-7 0,-20 16-18,-1 0 1,1 0 0,-1 0 0,1 0-1,-1 0 1,1 0 0,-1 0 0,1 0-1,-1 0 1,1 0 0,-1 0 0,1 1-1,-1-1 1,1 0 0,-1 0 0,1 1-1,-1-1 1,1 0 0,-1 1 0,1-1-1,-1 0 1,0 1 0,1-1 0,-1 1-1,0-1 1,1 1 0,-1-1 0,0 1-1,0-1 1,1 1 0,-1-1 0,0 1-1,0-1 1,0 1 0,0-1-1,0 1 1,0-1 0,0 1 0,0-1-1,0 1 1,0-1 0,0 1 0,0-1-1,0 1 1,0 0 0,-1 0 0,2 36-139,-1-32 132,3 29 98,-3-34-86,0 0 0,0 1 0,0-1 0,0 0 0,0 0 0,0 0-1,0 0 1,0 0 0,0 0 0,0 0 0,0 1 0,1-1 0,-1 0 0,0 0 0,0 0 0,0 0 0,0 0 0,0 0 0,0 0 0,0 0 0,0 0 0,0 0-1,0 0 1,1 1 0,-1-1 0,0 0 0,0 0 0,0 0 0,0 0 0,0 0 0,0 0 0,0 0 0,1 0 0,-1 0 0,0 0 0,0 0 0,0 0 0,0 0 0,0 0-1,0 0 1,0 0 0,1 0 0,-1 0 0,0 0 0,0-1 0,0 1 0,0 0 0,0 0 0,0 0 0,0 0 0,0 0 0,1 0 0,-1 0 0,0 0 0,0 0-1,0 0 1,0 0 0,0 0 0,0-1 0,0 1 0,0 0 0,0 0 0,9-20 134,-3-1-58,0-1 0,-1 1 0,-2-1 0,0 0 0,0-27 1,17 63-2317,13 8-4495,-11-14 625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3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22 13421,'-2'-2'357,"0"1"0,0 0 1,0-1-1,0 1 0,-1 0 1,1 0-1,0 0 0,-1 0 0,1 1 1,-1-1-1,1 1 0,-1-1 1,1 1-1,-1 0 0,1 0 1,-1 0-1,1 0 0,-1 1 0,-3 0 1,2 0-209,0 1-1,0-1 1,1 1 0,-1 0 0,0 0 0,1 1 0,-1-1 0,1 1-1,0-1 1,0 1 0,-3 4 0,1-2-87,1 1 0,-1 0 0,1 0 0,0 0 0,1 1 0,-1-1 1,1 1-1,1 0 0,-1 0 0,1 0 0,1 0 0,-1 1 0,0 7 0,2-14-45,0 0 0,1 1 0,-1-1 0,0 1 0,1-1 0,-1 0 0,0 1 0,1-1 0,0 0 0,-1 0 0,1 1 0,0-1 0,0 0 0,0 0 1,0 0-1,0 0 0,0 0 0,0 0 0,0 0 0,0 0 0,0 0 0,0-1 0,1 1 0,-1 0 0,0-1 0,0 1 0,1-1 0,-1 1 0,1-1 0,-1 0 0,0 0 0,1 1 0,-1-1 0,1 0 0,-1 0 0,0 0 0,1-1 0,2 1 0,1-1 71,0 1 0,0-1 0,1 0 0,-1 0 0,0 0-1,0-1 1,0 0 0,0 0 0,7-4 0,10-13-58,-1-1 0,-1-1 1,0-1-1,-2 0 0,17-27 0,-36 50-48,-43 73 768,42-69-611,-1 1 0,1-1 0,0 1-1,1-1 1,-1 1 0,1 0 0,0-1-1,0 1 1,1 0 0,0 0 0,0 0-1,2 10 1,-2-15-125,1 0 0,-1 0 1,1 0-1,0 0 0,0 0 0,0 0 0,-1 0 0,1 0 1,0 0-1,0-1 0,0 1 0,0 0 0,0-1 0,1 1 1,-1 0-1,0-1 0,0 1 0,0-1 0,1 0 0,-1 1 1,0-1-1,0 0 0,1 0 0,-1 0 0,0 0 0,0 0 1,1 0-1,-1 0 0,0 0 0,0-1 0,1 1 0,1-1 1,2 0 17,0 0 0,0 0 1,0-1-1,0 1 0,0-1 0,-1 0 1,5-3-1,1-2-10,-1 0 0,0-1 0,-1 0 0,0 0 0,0-1 0,-1 1 0,0-2 0,10-16 0,-26 44-81,2 0 1,0 0 0,-5 25 0,6 2-4039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4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4100,'0'0'15673,"9"9"-16377,-5-4 653,29 26-2812,-28-27 1580,0 0 0,1 0 0,0-1 0,-1 1 1,1-1-1,9 7 9712,-23-3-5157,-11 5-2612,17-12 83,2 0-706,-49 34 2752,47-33-2769,0 0 0,0 0 0,1 1 1,-1-1-1,1 0 0,-1 1 0,1-1 1,0 1-1,-1 0 0,1-1 0,0 1 1,0 0-1,0 0 0,0 0 0,0 0 1,1 0-1,-1 0 0,1 0 0,-1 0 1,1 0-1,0 0 0,0 0 1,0 0-1,0 0 0,0 3 0,3-2-440,1 0-1,0 0 1,-1-1 0,1 1-1,0-1 1,0 0-1,0-1 1,0 1-1,1 0 1,-1-1-1,0 0 1,7 1 0,5 2-1092,-9-2 1043,-1 1 0,1 0 0,-1 0 0,0 0 0,-1 1 0,7 4 0,-11-7 524,0 0 0,0 0 0,1 0 0,-1 0 0,0 0 0,0 1 0,-1-1 0,1 0 0,0 1 0,0-1 0,-1 1 0,1-1 0,-1 0 0,1 4-1,-1-4 164,0 0-1,0 1 0,0-1 0,0 0 1,0 1-1,-1-1 0,1 0 0,0 0 1,-1 1-1,0-1 0,1 0 0,-1 0 0,1 0 1,-1 1-1,0-1 0,0 0 0,0 0 1,0 0-1,0 0 0,-1 1 0,-5 4 96,0 0-1,0 0 1,0 0-1,-1-1 1,0 0-1,0-1 1,0 0-1,-1 0 1,1 0-1,-1-1 1,0-1-1,-16 4 1,25-6-425,-1 0 1,1 0-1,0 0 1,0 0-1,-1 0 1,1 0-1,0 0 1,0 0-1,-1 0 0,1 0 1,0-1-1,0 1 1,-1 0-1,1 0 1,0 0-1,0 0 1,-1 0-1,1 0 1,0 0-1,0-1 1,0 1-1,-1 0 0,1 0 1,0 0-1,0-1 1,0 1-1,0 0 1,-1 0-1,1 0 1,0-1-1,0 1 1,0 0-1,0 0 1,0-1-1,0 1 0,0 0 1,0 0-1,0-1 1,0 1-1,0 0 1,0 0-1,0-1 1,0 1-1,0 0 1,0 0-1,0-1 1,0 1-1,0 0 0,0-1 1,0-1-1092,0-13-7536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4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12908,'0'0'11819,"-22"53"-10505,12-29-418,-1 0-447,6 0-289,-1-2-96,0-2-32,3-4-96,3-2-705,0-6-576,5-33-20788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4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11050,'0'0'8115,"10"1"-7282,30 5 47,-37-6-737,-1 0 0,1 0 0,-1 0 0,1 0-1,-1 0 1,1 0 0,-1-1 0,0 0 0,1 1-1,-1-1 1,0 0 0,1 0 0,-1 0 0,0 0-1,0-1 1,0 1 0,0-1 0,0 1 0,0-1-1,-1 1 1,1-1 0,0 0 0,-1 0 0,1 0-1,-1 0 1,0 0 0,1 0 0,-1-1 0,0 1-1,-1 0 1,2-5 0,-2 6-122,-1 1-1,1-1 1,-1 0-1,0 1 1,1-1-1,-1 1 1,0-1-1,0 1 1,1-1-1,-1 1 1,0 0-1,0-1 0,0 1 1,1 0-1,-1-1 1,0 1-1,0 0 1,0 0-1,0 0 1,0 0-1,0 0 1,1 0-1,-1 0 1,0 0-1,0 0 1,-1 1-1,-28 3-108,25-2 89,0 0 1,1 1-1,-1-1 1,0 1 0,1 0-1,0 1 1,-4 3 0,6-6-12,1 0 1,-1 1 0,1-1 0,0 0 0,-1 1 0,1-1 0,0 1-1,0 0 1,0-1 0,0 1 0,1 0 0,-1 0 0,0 0-1,1-1 1,-1 1 0,1 0 0,0 0 0,-1 0 0,1 0-1,0 0 1,0 0 0,1 3 0,0-4-8,0 1 1,0-1-1,0 0 0,1 0 0,-1 0 1,1 0-1,-1 0 0,0 0 0,1 0 1,0 0-1,-1 0 0,1-1 0,-1 1 1,1-1-1,0 1 0,0-1 1,1 1-1,38 6-1361,-34-6 788,40 11-1622,-36-9 2311,-1 0 0,1-1-1,0 0 1,14 1-1,-23-3-143,1-1-1,-1 0 0,1 0 1,-1 0-1,0 0 0,0 0 1,0 0-1,1-1 0,-1 1 1,0-1-1,0 1 0,-1-1 1,1 0-1,0 0 0,-1 0 1,1 0-1,2-4 0,25-43-5930,-24 39 3710,12-22-5240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5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5830,'0'0'4078,"-4"10"-2129,-3 7-1163,0 1 1,2 1-1,0-1 1,1 1-1,-2 20 1,5 17-173,2-38-892,-2 1 0,0-1 1,-1 0-1,-5 24 1,6-62-2763,-1-31 5359,3 50-2153,-1 0 1,1 1-1,0-1 0,-1 0 1,1 1-1,0-1 1,0 1-1,0 0 0,0-1 1,-1 1-1,1-1 1,0 1-1,0 0 0,0 0 1,0 0-1,0-1 0,0 1 1,0 0-1,0 0 1,0 0-1,0 1 0,0-1 1,0 0-1,0 0 1,0 0-1,0 1 0,-1-1 1,1 0-1,0 1 0,2 0 1,32 10 771,-22-7-584,0 0 0,0 0-1,0-1 1,0-1 0,1 0-1,-1-1 1,16-1-1,-26 0-271,0 0 0,1 0 0,-1 0 0,0 0 0,0-1-1,0 1 1,0-1 0,0 0 0,0 0 0,0 0-1,-1 0 1,1 0 0,0-1 0,0 1 0,-1-1-1,1 0 1,-1 0 0,1 0 0,-1 0 0,0 0 0,0-1-1,0 1 1,0 0 0,0-1 0,-1 0 0,1 1-1,-1-1 1,0 0 0,1 0 0,-1 0 0,0 0-1,-1 0 1,1 0 0,-1 0 0,1 0 0,-1-5 0,0 7-91,0 0 1,0 0 0,0-1-1,0 1 1,-1 0 0,1 0 0,0 0-1,-1 0 1,1 0 0,-1 0-1,1 0 1,-1 0 0,1 0-1,-1 0 1,0 0 0,1 0 0,-1 0-1,0 0 1,0 0 0,0 1-1,0-1 1,0 0 0,0 0 0,-1 0-1,-1 0-19,0 0 0,0 0 0,0 0-1,0 0 1,-1 0 0,1 1 0,0-1 0,-7 1 0,4 0 0,0 0 0,1 1 1,-1 0-1,0 0 1,0 0-1,0 0 1,1 1-1,-1 0 0,-9 5 1,10-3 24,0 0-1,1 1 1,0-1 0,0 1-1,0 0 1,1 0 0,0 0-1,0 0 1,0 1 0,0-1 0,-1 7-1,3-10 19,0 0 0,0-1-1,1 1 1,-1 0-1,1-1 1,0 1 0,-1 0-1,1 0 1,0 0 0,0-1-1,0 1 1,0 0 0,0 0-1,1 0 1,-1-1-1,1 1 1,-1 0 0,1-1-1,-1 1 1,1 0 0,0-1-1,0 1 1,0 0 0,0-1-1,0 0 1,0 1-1,0-1 1,0 1 0,1-1-1,-1 0 1,0 0 0,1 0-1,-1 0 1,1 0 0,0 0-1,-1 0 1,1-1-1,-1 1 1,1 0 0,3 0-1,7 1 54,1-1 0,-1 0-1,1-1 1,0 0-1,-1-1 1,1 0 0,0-1-1,-1 0 1,0-1-1,1-1 1,-1 0-1,20-10 1,-6 5-34,-25 8-32,0 1 1,0-1-1,0 1 0,0-1 0,0 1 0,0 0 1,0-1-1,-1 1 0,1 0 0,0 0 0,0-1 0,0 1 1,0 0-1,0 0 0,0 0 0,0 0 0,0 1 1,0-1-1,0 0 0,0 0 0,0 1 0,0-1 0,0 0 1,0 1-1,1 0 0,-1 20 123,-1-20-120,0 0 1,-1 0-1,1 0 0,0 0 1,-1 0-1,1 1 0,0-1 1,0 0-1,0 0 0,0 0 1,0 1-1,0-1 0,1 0 1,-1 0-1,0 0 0,1 1 1,-1-1-1,0 0 0,1 0 1,-1 0-1,1 0 0,0 0 1,-1 0-1,1 0 0,0 0 1,0 0-1,0 0 0,-1-1 1,1 1-1,0 0 0,0 0 1,2 0-1,6 1-110,0 0-1,0-1 1,0-1 0,0 1-1,0-1 1,0-1 0,1 0-1,-1 0 1,0-1 0,-1 0-1,1 0 1,0-1 0,-1 0-1,11-5 1,-4 1-1901,1 2 1,32-7-1,-48 12 1929,-1 0-1,1 1 1,0-1-1,0 0 0,0 0 1,0 0-1,0 0 0,-1 0 1,1 0-1,0 0 1,0 1-1,0-1 0,0 0 1,0 0-1,0 0 1,-1 0-1,1 0 0,0 1 1,0-1-1,0 0 0,0 0 1,0 0-1,0 0 1,0 1-1,0-1 0,0 0 1,0 0-1,0 0 0,0 1 1,0-1-1,0 0 1,0 0-1,0 0 0,0 0 1,0 1-1,0-1 1,0 0-1,0 0 0,0 0 1,1 0-1,-1 1 0,0-1 1,0 0-1,0 0 1,0 0-1,0 0 0,0 0 1,0 1-1,1-1 0,-1 0 1,0 0-1,0 0 1,0 0-1,0 0 0,1 0 1,-1 0-1,0 0 1,0 0-1,0 0 0,0 0 1,1 1-1,-1-1 0,-8 7-3039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5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18802,'0'0'3651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4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74 12460,'3'-13'4043,"-2"9"-2971,0 0 0,-1 0 0,1 0 0,-1 0 0,0 0 0,0-1 0,0 1 0,-1-4 0,1 7-999,-1 0 0,1-1 0,-1 1 1,0 0-1,0 0 0,1 0 0,-1 0 0,0 0 1,0 0-1,0 0 0,0 0 0,0 0 0,0 0 1,-1 1-1,1-1 0,0 0 0,0 1 0,-1-1 1,1 1-1,0-1 0,0 1 0,-1 0 0,1 0 1,0-1-1,-1 1 0,1 0 0,-1 0 0,1 0 1,-2 1-1,-4-1-93,0 0-1,0 1 1,-1 0 0,1 0 0,0 1 0,0-1 0,0 2-1,1-1 1,-1 1 0,0 0 0,1 1 0,0-1 0,0 1-1,0 0 1,0 1 0,0-1 0,1 1 0,0 1 0,0-1-1,1 0 1,-1 1 0,1 0 0,0 0 0,1 1 0,-1-1-1,-2 8 1,6-13 13,-1 0 0,1 0-1,0 0 1,-1 0 0,1 1-1,0-1 1,0 0 0,-1 0-1,1 0 1,0 0 0,0 1-1,1-1 1,-1 0 0,0 0-1,0 0 1,0 0 0,1 0-1,-1 1 1,1-1 0,-1 0-1,1 0 1,-1 0 0,1 0-1,-1 0 1,1 0 0,0 0-1,1 1 1,0-1 6,0 0 0,0-1 1,0 1-1,0 0 0,0-1 0,0 1 1,0-1-1,0 0 0,0 0 0,1 0 0,-1 0 1,0 0-1,0 0 0,2-1 0,13-2 9,0-2 1,0 0-1,16-7 0,-22 8-69,-8 2 5,0 1 0,0 0-1,0 0 1,0 0 0,0 0 0,0 0 0,1 1 0,-1-1 0,0 1 0,0 0 0,1 0-1,-1 0 1,0 0 0,1 1 0,-1-1 0,0 1 0,0 0 0,0 0 0,0 0 0,0 0-1,0 1 1,0-1 0,0 1 0,0 0 0,0-1 0,-1 1 0,1 1 0,-1-1 0,4 4 0,-2 1 28,0 0 0,0 0 0,-1 1 0,0-1 0,-1 1 0,1 0 0,-1 0 0,-1 0 0,1 0 0,-1 16 0,1 5 194,-1-1 1,-2 1-1,-6 38 1,6-57 43,-1 1 1,-1 0-1,0-1 1,0 1-1,-1-1 1,-1 0-1,0 0 1,0-1-1,-1 1 1,0-1-1,-13 15 1,18-22-153,-1-1 0,1 1 0,0-1 0,0 0 0,-1 0 0,1 0 0,-1 0 0,1 0 0,-1 0 0,0 0 0,1 0 0,-1-1 0,0 1 0,1-1 0,-1 1 0,0-1 0,0 0 0,0 1 0,1-1 0,-1 0 0,0 0 0,0 0 0,-2-1 0,1 0-7,1 0 0,-1 0 0,0-1 0,1 1 0,-1-1-1,1 0 1,0 1 0,-1-1 0,1 0 0,0 0 0,0-1 0,-3-3 0,-3-7-20,0 0 0,1 0 1,0-1-1,-6-18 0,5 9-51,1 7 9,1 0 0,0-1 0,1 0 0,1 0 1,1-1-1,-1-19 0,4 36-18,0 0 0,1 0 0,-1 1 0,0-1 0,1 0 0,-1 1 0,1-1-1,0 0 1,-1 1 0,1-1 0,-1 1 0,1-1 0,0 1 0,-1-1 0,1 1 0,0 0 0,0-1 0,-1 1 0,1 0 0,0-1 0,0 1 0,-1 0 0,1 0 0,2 0 0,27-6-1127,-20 5 411,-9 1 625,72-15-5858,-3-8-3661,-32 6 879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18652,'-5'26'1608,"-2"0"-1080,1 3-239,-1 5 623,3 2-216,2-2-256,1-2-264,1-5-544,1-3-304,4-9 536,-2-8-104,2-9-144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5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79 12107,'0'0'12423,"3"1"-12226,1 0-97,0 0 0,0-1-1,0 0 1,1 0-1,-1 0 1,0 0-1,0 0 1,0-1-1,0 0 1,0 0 0,0 0-1,0 0 1,6-3-1,-8 2-45,0 1-1,0-1 0,0 0 1,0 1-1,0-1 0,0 0 1,0 0-1,-1 0 1,1 0-1,-1 0 0,1-1 1,-1 1-1,0 0 0,0-1 1,0 1-1,0-1 0,-1 1 1,1-1-1,-1 1 0,1-1 1,-1 0-1,0 1 1,0-5-1,0 6-48,-1 0 0,1 0 1,-1 0-1,1 1 0,-1-1 1,1 0-1,-1 0 0,1 0 0,-1 1 1,0-1-1,0 0 0,1 0 1,-1 1-1,0-1 0,0 1 0,0-1 1,0 1-1,1-1 0,-1 1 0,0 0 1,0-1-1,0 1 0,0 0 1,0 0-1,0-1 0,0 1 0,0 0 1,0 0-1,0 0 0,0 0 1,0 0-1,0 1 0,0-1 0,0 0 1,-1 1-1,-3-1-40,1 1-1,0-1 1,0 1 0,0 0-1,0 0 1,0 0-1,0 1 1,-4 2 0,3 0 0,-1 0 0,1 1 0,0 0-1,1 0 1,-1 0 0,1 1 0,0-1 0,0 1 0,1 0 0,-1 0 0,1 1 0,1-1 0,-1 0 0,1 1 0,0 0-1,1-1 1,0 1 0,0 0 0,0 0 0,1 9 0,0-15-87,0 0 0,0 0 0,0 0-1,0 0 1,0 0 0,1 0 0,-1 0 0,0 0 0,1 0-1,-1 0 1,1 0 0,-1 0 0,1-1 0,-1 1-1,1 0 1,0 0 0,-1 0 0,1-1 0,0 1 0,0 0-1,0-1 1,-1 1 0,1-1 0,0 1 0,0-1 0,0 1-1,0-1 1,0 0 0,0 1 0,1-1 0,1 1-519,0-1 1,0 1 0,0-1-1,1 0 1,-1 0 0,0 0-1,0 0 1,0-1-1,6-1 1,13-8-5328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5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9641,'0'0'3582,"-2"9"-1212,-22 125 6961,20-73-8236,4-59-1087,0 0 0,0 0 0,0 0 0,0-1 0,0 1 0,0 0 0,1 0 0,-1 0 0,1-1 0,-1 1 0,1 0 0,-1 0 0,1-1 0,0 1 0,0-1 0,0 1 0,0-1 0,0 1 0,0-1 0,1 1 0,-1-1-1,0 0 1,1 0 0,-1 0 0,1 0 0,-1 0 0,1 0 0,0 0 0,-1 0 0,1 0 0,0-1 0,2 1 0,5 0-101,-1 0 0,0-1 0,1 0 0,-1 0 0,17-3 0,7-1-605,-31 42 923,-3-28 163,0 11-1941,2-21 1426,0 0-1,0 0 1,0 1 0,0-1 0,1 0-1,-1 1 1,0-1 0,0 0 0,0 0-1,1 0 1,-1 1 0,0-1 0,0 0-1,1 0 1,-1 0 0,0 1-1,0-1 1,1 0 0,-1 0 0,0 0-1,0 0 1,1 0 0,-1 0 0,0 0-1,1 0 1,-1 1 0,0-1 0,1 0-1,-1 0 1,0 0 0,1-1 0,-1 1-1,0 0 1,0 0 0,1 0-1,-1 0 1,0 0 0,1 0 0,-1 0-1,0 0 1,0-1 0,1 1 0,-1 0-1,0 0 1,0 0 0,1-1 0,-1 1-1,0 0 1,0 0 0,0 0-1,1-1 1,-1 1 0,0 0 0,0-1-1,0 1 1,0-1 0,13-12-5911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5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6438,'0'0'15764,"10"4"-14269,32 14-385,-40-18-1033,0 1-1,0-1 0,1 0 0,-1 0 1,0 0-1,0 0 0,1 0 0,-1-1 1,0 1-1,0-1 0,1 1 0,-1-1 1,0 0-1,0 0 0,0 0 0,0 0 1,0 0-1,0-1 0,0 1 0,-1-1 0,1 1 1,0-1-1,-1 1 0,1-1 0,1-3 1,0 2 22,-1 0 0,1-1 0,-1 1 0,0-1 0,0 0 0,0 1 0,-1-1 0,1 0 0,-1 0 0,0 0 0,1-8 0,-2 12-97,0-1-1,0 0 0,-1 0 0,1 1 0,0-1 1,0 0-1,-1 1 0,1-1 0,-1 0 0,1 1 1,0-1-1,-1 1 0,1-1 0,-1 1 0,0-1 0,1 1 1,-1-1-1,1 1 0,-1-1 0,0 1 0,1 0 1,-1-1-1,0 1 0,1 0 0,-1 0 0,0-1 1,1 1-1,-1 0 0,0 0 0,0 0 0,1 0 0,-1 0 1,0 0-1,0 0 0,1 0 0,-1 0 0,0 0 1,0 1-1,1-1 0,-2 0 0,-1 1-27,0-1 1,1 1-1,-1 0 0,0-1 1,0 1-1,1 0 0,-1 1 1,0-1-1,-4 3 0,2 2 37,1-1-1,-1 1 0,1 0 1,0 0-1,0 0 1,1 0-1,-1 1 0,1 0 1,1-1-1,-1 1 0,1 0 1,1 0-1,-1 0 1,1 1-1,1-1 0,-1 0 1,1 8-1,1-13-10,0 0 0,-1 0 0,1 0 0,1 1-1,-1-1 1,0 0 0,0 0 0,1-1 0,-1 1 0,1 0 0,-1 0 0,1-1-1,0 1 1,0-1 0,0 1 0,0-1 0,0 0 0,0 0 0,0 0 0,0 0-1,0 0 1,1 0 0,-1 0 0,0-1 0,1 1 0,-1-1 0,3 0 0,8 3-1141,1-2 1,0 0 0,18-1 0,8-2-6046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6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13581,'0'0'10116,"-4"12"-9769,2-8-298,-15 53 525,15-52-475,1 0-1,0 0 1,1 1 0,-1-1 0,1 0 0,0 1 0,0-1 0,1 0 0,-1 0 0,1 1 0,2 5 0,-2-10-61,0 0 0,0 0 0,0 0 0,1 0 0,-1-1 0,0 1 0,1 0 0,-1-1 0,0 1 0,1 0 0,-1-1 1,1 0-1,-1 1 0,0-1 0,1 0 0,-1 0 0,1 0 0,-1 0 0,1 0 0,-1 0 0,4-1 0,32-4 555,-28 1-557,0 0-1,-1-1 0,1 1 1,-1-2-1,0 1 0,0-1 0,0 0 1,-1-1-1,0 0 0,-1 0 0,8-10 1,34-33-97,-50 97-494,1-44 528,-3 7-64,1 1 1,0 0-1,0 0 0,2 0 1,-1 0-1,1 19 0,1-29-10,0-1 0,1 1-1,-1-1 1,0 1 0,1 0-1,-1-1 1,1 0 0,-1 1-1,1-1 1,-1 1 0,1-1-1,-1 1 1,1-1 0,-1 0-1,1 1 1,0-1 0,-1 0-1,1 0 1,-1 0 0,1 1-1,0-1 1,-1 0 0,1 0-1,0 0 1,-1 0 0,1 0-1,0 0 1,-1 0 0,1 0-1,0 0 1,-1 0 0,1-1-1,-1 1 1,1 0 0,0 0-1,-1-1 1,1 1 0,25-11-5567,-12-9-226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6.6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8520,'0'0'10383,"-2"11"-7874,-4 21-1171,1-1 1,0 34-1,5-63-1338,0 0 1,1-1 0,-1 1-1,1-1 1,-1 1 0,1-1-1,-1 1 1,1-1 0,0 0-1,0 1 1,0-1 0,0 0-1,0 1 1,0-1 0,0 0 0,0 0-1,1 0 1,-1 0 0,0 0-1,1 0 1,-1-1 0,0 1-1,1 0 1,-1-1 0,3 1-1,51 15-1183,-13-4-790,-40-11 1963,0-1-1,0 1 1,-1 0 0,1 0 0,0 0 0,-1 0 0,1 0-1,-1 0 1,1 1 0,-1-1 0,1 0 0,-1 1 0,0-1 0,0 1-1,0 0 1,0-1 0,0 1 0,0 0 0,0 0 0,0-1-1,-1 1 1,1 0 0,0 2 0,-2-2 135,1 0 0,0 0-1,-1 0 1,0 0 0,1 0 0,-1 0 0,0-1-1,0 1 1,0 0 0,0-1 0,-1 1 0,1 0-1,0-1 1,-1 0 0,1 1 0,0-1 0,-1 0 0,-2 2-1,-4 2 282,1 0 0,-1-1 0,-1 1 0,1-2 0,0 1 0,-1-1 0,0-1 0,-16 3 0,18-4-447,2 0 17,1-1 0,-1 1 0,0-1 1,0 0-1,1 0 0,-1-1 0,-8-1 1,-1-10-2701,9-15-3957,5 12 163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7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89 8712,'0'0'7570,"10"0"-4015,-6 0-3226,38 3 3055,-40-3-3147,0 0 1,0 0-1,0-1 1,0 1-1,0 0 1,0-1-1,0 1 0,0-1 1,0 1-1,0-1 1,0 0-1,0 0 1,-1 0-1,1 0 1,0 0-1,-1-1 0,1 1 1,0 0-1,1-3 1,10-34 879,-13 37-1120,0 1-1,1-1 0,-1 1 1,0-1-1,0 1 1,1-1-1,-1 0 0,0 1 1,0-1-1,0 1 0,0-1 1,0 1-1,0-1 1,0 1-1,0-1 0,0 0 1,0 1-1,0-1 1,0 1-1,0-1 0,0 1 1,-1-1-1,1 1 1,0-1-1,0 1 0,-1-1 1,1 1-1,0-1 1,-1 1-1,1-1 0,0 1 1,-1-1-1,1 1 1,-1 0-1,1-1 0,-1 1 1,1 0-1,-1 0 0,1-1 1,-1 1-1,1 0 1,-1 0-1,1-1 0,-1 1 1,1 0-1,-1 0 1,1 0-1,-1 0 0,1 0 1,-1 0-1,0 0 1,1 0-1,-1 0 0,1 0 1,-1 0-1,1 0 1,-1 1-1,1-1 0,-1 0 1,1 0-1,-1 1 1,1-1-1,-1 0 0,1 0 1,-1 1-1,1-1 0,-1 1 1,1-1-1,-1 1 1,-1 0-13,0 1 1,0-1-1,-1 1 1,2 0 0,-1 0-1,0 0 1,0 0-1,0 0 1,1 0 0,-1 0-1,1 0 1,0 1-1,0-1 1,0 1 0,0-1-1,0 1 1,0-1-1,1 1 1,-1-1 0,1 1-1,-1-1 1,1 1-1,0 0 1,0-1 0,1 1-1,-1 0 1,0-1-1,1 1 1,0-1 0,-1 1-1,1-1 1,0 1-1,0-1 1,0 1 0,1-1-1,-1 0 1,1 0-1,-1 1 1,1-1 0,0 0-1,0-1 1,-1 1-1,1 0 1,1 0 0,-1-1-1,0 1 1,0-1-1,1 0 1,-1 0 0,0 0-1,4 1 1,7 2-171,1-2 1,-1 0-1,0 0 1,1-2-1,-1 1 1,1-2-1,16-2 1,-29 3 234,0-1 0,0 1 0,-1 0 1,1-1-1,0 0 0,0 1 0,-1-1 0,1 1 1,0-1-1,-1 0 0,1 0 0,0 1 0,-1-1 1,1 0-1,-1 0 0,1 0 0,-1 0 1,0 1-1,1-1 0,-1 0 0,0 0 0,0 0 1,1 0-1,-1 0 0,0 0 0,0 0 0,0 0 1,0 0-1,0 0 0,-1 0 0,1 0 0,0 0 1,0 0-1,0 0 0,-1 1 0,0-3 1,-15-38 1200,14 37-1278,-19-56 145,60 59-1131,-25 3 535,40 5-2518,-16-5-1732,3-2-4720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8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12780,'0'-2'2787,"0"-3"480,0 2-481,0-1-928,0 3-769,0 0-288,6 1-769,2 0-160,8 0-897,-3 0-1153,4-2-1634,0-2-1377,-8-3-2274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48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8040,'0'0'10345,"-6"6"-14701,14-6-6982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6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78 6342,'0'0'2215,"1"-10"391,-1-1-1532,3-21 733,3 7 4163,-3 29-1369,3 22-4553,-1 223 1982,-7-149-1866,2-99-162,0 0 1,0-1-1,0 1 0,0 0 0,0 0 0,0-1 0,0 1 0,0 0 0,0-1 0,0 1 0,0 0 0,0 0 0,0-1 0,1 1 0,-1 0 0,0-1 0,1 1 1,-1-1-1,0 1 0,1 0 0,-1-1 0,1 1 0,-1-1 0,1 1 0,-1-1 0,1 1 0,-1-1 0,1 1 0,-1-1 0,1 0 0,0 1 0,-1-1 0,1 0 1,0 1-1,-1-1 0,1 0 0,0 0 0,-1 0 0,1 0 0,0 0 0,-1 1 0,1-1 0,0 0 0,0-1 0,-1 1 0,1 0 0,0 0 0,-1 0 0,1 0 1,0 0-1,-1-1 0,1 1 0,0 0 0,-1-1 0,1 1 0,0-1 0,-1 1 0,1 0 0,-1-1 0,1 1 0,-1-1 0,1 0 0,38-34 311,-10-3-227,-3-2 0,25-47-1,17-28-117,-59 105-1341,-6 19-6057,-3 2 1264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7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84 9225,'0'0'17670,"-10"-7"-17435,-33-20-193,41 27-46,1-1 0,-1 1 0,1 0 0,-1-1 0,1 1-1,-1 0 1,0 0 0,1 0 0,-1 0 0,1 0 0,-1 0-1,1 1 1,-1-1 0,1 0 0,-1 1 0,1-1 0,-1 1-1,1 0 1,0-1 0,-1 1 0,1 0 0,0 0 0,-1 0-1,1 0 1,-1 1 0,-22 28-55,23-28 56,-4 3 10,2 1 0,-1 0 0,1 0 0,0 0 0,0 0 0,0 1 0,1-1 0,0 1 1,0-1-1,1 1 0,-1 7 0,3-13-3,-1 0 1,1 0-1,-1 0 0,1-1 1,0 1-1,-1 0 0,1 0 0,0-1 1,0 1-1,0 0 0,0-1 1,0 1-1,-1 0 0,1-1 1,0 0-1,0 1 0,0-1 1,0 1-1,0-1 0,1 0 1,-1 0-1,0 0 0,0 0 1,0 0-1,0 0 0,0 0 0,0 0 1,0 0-1,1 0 0,38-3 182,36-21-71,-67 19-146,1 1-1,0 0 1,0 1-1,0 0 1,1 1-1,-1 0 1,0 0 0,1 1-1,0 0 1,-1 1-1,1 1 1,10 1-1,-20-2 25,0 0 1,0 1-1,0-1 0,0 0 0,0 1 0,0-1 0,0 1 0,-1-1 0,1 1 1,0 0-1,0-1 0,-1 1 0,1 0 0,0 0 0,-1-1 0,1 1 0,-1 0 1,1 0-1,-1 0 0,1 0 0,-1 0 0,0 0 0,1 0 0,-1-1 0,0 1 1,0 0-1,1 0 0,-1 0 0,0 0 0,0 0 0,-1 2 0,5 12 441,-3-25 2493,3-34-2710,-4-21-1840,42 71-549,-31-4 2020,0 0 1,0-1 0,0 0-1,0 0 1,0-1 0,0-1-1,0 0 1,0 0-1,0-1 1,0-1 0,0 1-1,-1-2 1,1 0 0,-1 0-1,0-1 1,0 0 0,-1 0-1,1-1 1,10-9 0,-5 4 365,-13 15 384,-15 26 632,4-14-1222,7-10 32,-23 62 1049,24-63-1105,0 0 1,-1 0-1,2 0 0,-1 1 0,0-1 0,1 1 0,0-1 1,1 0-1,-1 1 0,3 9 0,-2-16-698,1 0 0,-1 0 0,1 0-1,-1-1 1,0 1 0,1 0 0,-1 0 0,0-1-1,0 1 1,0-1 0,0 1 0,0-1 0,1-3-1,6-20-11291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4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48 18132,'23'-8'2248,"7"0"-1383,8 1-281,7 1 1152,7 2-640,3 0-120,-4 0-503,-2 1-297,-9 3-873,-6 0-415,-16 0 880,-17 0-232,-21-3-184</inkml:trace>
  <inkml:trace contextRef="#ctx0" brushRef="#br0" timeOffset="1">0 289 17308,'32'-3'2328,"10"0"-1344,9-7-407,9 0 1319,1 0-664,-3 0-248,-6 4-880,-8 2-608,-15 3 504,-13 3-192,-28 4-120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7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15054,'0'0'5413,"19"53"-5317,-4-41-2081,-6-2-3012,6-3-7751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8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18 5862,'0'0'19543,"-9"-4"-19190,6 2-355,0 0 1,0 0 0,-1 1-1,1 0 1,0-1-1,-1 1 1,1 0 0,-1 1-1,1-1 1,-1 1-1,1-1 1,-1 1 0,0 0-1,1 0 1,-1 1 0,1-1-1,-1 1 1,1 0-1,-1 0 1,1 0 0,-1 0-1,1 0 1,0 1-1,0 0 1,0-1 0,-4 4-1,1-1 0,0 0-1,1 0 1,0 0-1,0 1 1,0 0-1,0 0 1,1 0-1,0 1 1,0-1-1,0 1 1,1 0-1,0 0 0,0 0 1,1 0-1,-1 1 1,1-1-1,0 1 1,-1 11-1,3-16 11,1-1 1,-1 0-1,1 0 0,-1 1 0,1-1 0,-1 0 0,1 0 0,0 0 0,0 0 0,-1 0 1,1 0-1,0 0 0,0 0 0,0 0 0,0 0 0,0 0 0,0-1 0,0 1 1,1 0-1,-1-1 0,0 1 0,0-1 0,0 1 0,1-1 0,-1 0 0,0 1 0,1-1 1,-1 0-1,0 0 0,1 0 0,-1 0 0,0 0 0,0 0 0,1 0 0,-1-1 1,3 0-1,4 1 109,0-1 0,1-1 0,-1 1 0,15-6 0,-5-2-73,-1 0-1,0-2 0,0 0 0,-1 0 0,-1-2 0,22-22 1,4-2-298,-36 39-985,-2 11 697,-1 30 500,0-5-490,-2-36 229,1 0-1,0 0 0,0 0 1,0 0-1,0 0 1,0 0-1,0 0 0,0 0 1,1-1-1,-1 1 0,1 0 1,-1-1-1,1 1 1,0-1-1,3 2 0,11 4-5349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8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10762,'0'0'10944,"-2"10"-10090,-44 163 2781,45-171-3610,0 1 0,1-1-1,-1 1 1,1 0 0,0-1 0,-1 1-1,1-1 1,0 1 0,1 0-1,-1-1 1,0 1 0,2 3-1,-2-5-17,1 0 0,-1 0 0,1 0 0,-1 0 0,1 0 0,0 0 0,-1-1 0,1 1 0,0 0 0,0 0 0,0 0 0,0-1 0,0 1 0,0 0 0,0-1 0,0 1 0,0-1 0,0 0 0,0 1 0,1 0 0,6-1-141,-1 1-1,1-1 1,-1 0-1,0 0 1,1-1-1,-1 0 0,12-4 1,-16 5 45,7-3-228,0 1 0,0 0 0,0 1 0,1 0 0,-1 0 0,1 1 0,-1 1 0,12 1 0,-21-1 326,0-1-1,0 0 1,0 1-1,-1-1 1,1 1-1,0-1 0,0 1 1,0-1-1,-1 1 1,1-1-1,0 1 0,-1 0 1,1-1-1,0 1 1,-1 0-1,1 0 1,-1 0-1,0-1 0,1 1 1,-1 0-1,1 0 1,-1 0-1,0 0 1,0 0-1,1 0 0,-1 0 1,0-1-1,0 1 1,0 0-1,0 0 1,0 0-1,0 0 0,-1 0 1,1 0-1,0 0 1,0 0-1,-1 0 0,1 0 1,0-1-1,-1 1 1,1 0-1,-1 0 1,1 0-1,-2 0 0,0 4 224,-1-1 0,1 0-1,-1-1 1,0 1-1,-1 0 1,1-1-1,-6 5 1,-2 0 164,0-1 1,0 0-1,-1-1 1,0 0-1,0 0 1,0-1-1,-1-1 1,1 0-1,-1-1 1,-25 3-1,37-6-475,0 0 0,0 0-1,0 0 1,0 0 0,1 0 0,-1 0-1,0-1 1,0 1 0,0 0 0,1 0-1,-1-1 1,0 1 0,0 0-1,0-1 1,1 1 0,-1-1 0,0 1-1,1-1 1,-1 1 0,1-1-1,-1 1 1,0-1 0,1 0 0,-1 1-1,1-1 1,0 0 0,-1 0-1,1 1 1,-1-1 0,1 0 0,0 0-1,0 0 1,-1 1 0,1-1-1,0 0 1,0 0 0,0 0 0,0 0-1,0 1 1,0-1 0,0 0-1,0 0 1,1 0 0,-1 0 0,0 1-1,0-1 1,1-1 0,0-1-777,0 0 0,0 0 0,0 0 0,1 0 1,-1 0-1,1 1 0,-1-1 0,1 0 0,0 1 0,0-1 1,0 1-1,3-2 0,8-6-4226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6:59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1 125 5381,'0'0'18556,"11"2"-17557,-2 1-878,-1-2 1,0 1-1,0-1 1,1 0-1,-1-1 1,1 0-1,-1 0 1,1-1 0,-1 0-1,0-1 1,1 1-1,13-6 1,-21 6-117,18-7 105,0-2 1,20-13 0,-36 21-95,0 0 1,1 0-1,-1 0 1,0-1-1,-1 1 1,1-1-1,0 0 1,-1 0-1,1 0 1,-1 0-1,0 0 1,0 0-1,0-1 1,0 1-1,-1-1 1,0 1-1,1-1 1,-1 0 0,1-5-1,-3 8-22,1 0 0,0 1-1,-1-1 1,1 0 0,0 0 0,-1 0 0,1 1 0,-1-1-1,1 0 1,-1 1 0,1-1 0,-1 0 0,0 1-1,1-1 1,-1 1 0,0-1 0,1 1 0,-1-1-1,0 1 1,0 0 0,1-1 0,-1 1 0,0 0-1,0-1 1,0 1 0,0 0 0,1 0 0,-1 0 0,0 0-1,0 0 1,0 0 0,0 0 0,-1 0 0,-34 2-140,32-2 134,-7 2 8,1 1 0,0-1 1,-1 2-1,1-1 0,1 1 0,-1 1 1,0 0-1,1 0 0,0 1 1,1 0-1,-10 9 0,12-10 40,0-1-1,1 1 0,0 0 1,0 1-1,1-1 0,-1 1 1,1 0-1,1 0 1,-1 1-1,1-1 0,0 1 1,0 0-1,1-1 1,0 1-1,0 0 0,1 0 1,-1 9-1,2-14-30,0 0-1,0 1 0,0-1 1,1 0-1,-1 1 1,1-1-1,0 0 0,-1 0 1,1 0-1,0 0 1,0 0-1,1 0 0,-1 0 1,0 0-1,1 0 1,-1 0-1,1 0 0,0-1 1,2 3-1,1-1 32,0 1 0,0-2-1,0 1 1,1-1 0,-1 1-1,0-1 1,11 2 0,7 0-263,1-1 1,45 0-1,-63-3 37,33 0-3104,-3 0-3667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2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20 8232,'-10'-13'6726,"5"7"1578,0 25-6913,-19 115 713,14-94-2008,2 0 0,2 0 0,2 1 0,1 0 0,4 60 0,12-65 225,0-23-1662,-12-13 1076,0 1-1,-1-1 1,1 0-1,0 0 1,0 1 0,0-1-1,-1 0 1,1 0-1,0 0 1,0 0 0,0 0-1,-1 0 1,1-1-1,0 1 1,0 0 0,-1 0-1,1 0 1,0-1-1,0 1 1,1-1 0,4-6-6350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3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96 12364,'0'0'3886,"3"-9"-1868,-1 4-1778,-1 0 0,1 1 1,0-1-1,0 1 0,0 0 0,0-1 1,1 1-1,0 0 0,0 0 0,0 1 0,0-1 1,0 1-1,1 0 0,0-1 0,0 1 1,0 1-1,0-1 0,0 1 0,0-1 0,1 1 1,-1 1-1,1-1 0,-1 1 0,1-1 1,0 1-1,6 0 0,-6 0-149,1 0 0,-1 1-1,0 0 1,1 0 0,-1 0-1,0 0 1,0 1 0,1 0 0,-1 0-1,5 3 1,-8-3-79,0 0-1,0 1 1,0-1 0,-1 1 0,1-1-1,0 1 1,-1 0 0,0 0-1,1 0 1,-1 0 0,0 0 0,0 0-1,0 0 1,0 0 0,0 0-1,-1 0 1,1 1 0,0-1 0,-1 0-1,0 0 1,0 1 0,0-1-1,0 0 1,0 1 0,0 2 0,-1 4 27,0 0 0,0 0 0,-1 0 0,-1 0 0,1 0 0,-1 0 0,-1 0 0,0-1 0,0 0 0,0 0 0,-1 0 0,-11 14 0,-9 8 71,-52 48-1,22-25-24,53-51-86,-2 2 24,0 0-1,0-1 1,0 1 0,1 1-1,0-1 1,0 0 0,0 1-1,0-1 1,1 1 0,-1 0-1,1 0 1,1 0 0,-1 0-1,1 0 1,-1 1 0,1 5-1,1-10 1,0 0 0,1 0 0,-1 0-1,1 0 1,-1 0 0,1 0 0,0 0-1,-1 0 1,1 0 0,0 0 0,0 0-1,-1 0 1,1-1 0,0 1-1,0 0 1,0-1 0,0 1 0,0 0-1,0-1 1,0 1 0,0-1 0,0 0-1,0 1 1,0-1 0,1 0 0,-1 0-1,0 0 1,1 0 0,39 5 570,-39-5-538,27 2 137,0-2 0,0-1 0,36-6-1,-4-11-5372,-54 13 739,-6-1-1809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3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12908,'0'0'8648,"54"-5"-6758,-20 1-673,7-2-704,0 2-321,0 2-160,2 1-32,-6 1-865,-1 0-1601,-3 0-2307,-5 0-4932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4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15951,'0'0'7367,"52"7"-5829,-20-7-289,9 0-673,4 0-384,2 0-192,-8 0 32,-4 0-288,-3 0-1505,-13 0-1314,-14 0-2851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4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13901,'0'0'10282,"76"1"-8328,-38-1-993,3-1-577,0-2-320,0 1-32,-6-1-993,-3 0-2274,-4-3-4452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5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1 12268,'0'0'9988,"-11"10"-9876,-32 37 228,1 3 0,2 1 1,-52 91-1,88-133-218,2-4-4497,1-11-1413,1-11-309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 17396,'10'4'1976,"17"-7"-1144,9-5-352,10-6 1217,3-2-753,5-1-880,1 1 1432,-7 3-1328,-3 3-40,-14 4-64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5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13196,'0'0'9129,"67"16"-8040,-42-6-512,3 0-417,3 3-64,5 0-32,-1 1-288,3 0-1346,-3-2-2626,-3-4-3395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5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15599,'0'0'8648,"73"3"-8456,-43-1-96,0-1-96,0 2-993,-6-2-2018,-7-1-3363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7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16 411 8616,'-12'16'4820,"8"-10"-1388,9-9 3136,66-66-3431,30-48-2956,-46 51-3,79-103-306,-179 258-1121,44-88 1249,-5 10 7,0 0 0,0 0-1,1 0 1,1 1-1,0-1 1,1 1 0,-3 14-1,6-25 7,0 0-1,0 0 1,1-1-1,-1 1 1,0 0-1,1-1 1,-1 1-1,0 0 1,1-1-1,-1 1 1,1 0-1,-1-1 1,0 1-1,1-1 1,0 1-1,-1-1 1,1 1-1,-1-1 1,1 1-1,0-1 1,-1 0-1,1 1 1,0-1-1,-1 0 1,1 0-1,0 1 1,0-1-1,-1 0 1,1 0-1,0 0 1,-1 0-1,1 0 1,0 0-1,0 0 1,-1 0 0,1 0-1,0 0 1,0-1-1,-1 1 1,1 0-1,0 0 1,-1-1-1,1 1 1,0 0-1,0-2 1,37-12 724,-15-2-648,-1 0-1,-1-1 1,0-1-1,-1-1 0,-1-1 1,-1-1-1,-1 0 1,15-25-1,-29 40-630,-5 6 208,-13 17 103,-20 33 211,31-42 25,-25 58-6,27-61 3,0 0-1,1 0 1,0 0-1,0 0 1,0 0-1,0 0 1,1 0-1,0 1 1,0-1-1,1 0 0,0 6 1,0-9 2,-1-1 1,1 0-1,0 1 1,0-1-1,0 0 1,-1 0-1,1 0 1,0 0-1,0 0 1,1 0-1,-1 0 1,0 0-1,0 0 1,0-1-1,1 1 1,-1 0-1,0-1 0,1 1 1,-1-1-1,0 1 1,1-1-1,-1 0 1,0 0-1,3 1 1,40 0 71,-31-2-147,46-1-4125,-33-8-3379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09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98 5061,'10'-2'12219,"8"2"-6247,9 1-4297,18 1-3443,-16 0 3187,827 2-768,-402-50-716,-268 22-46,-83 17 1301,-114-6-7382,-4-1-1816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10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28 9097,'0'0'6043,"10"-4"-4196,-8 3-1790,9-3 542,0 0 0,1 0 1,-1 1-1,1 0 0,0 1 0,0 1 0,0 0 0,0 0 0,18 2 0,-29-1-588,-1 1 0,0-1 0,1 0 0,-1 0 0,1 0 0,-1 0 0,0 0 0,1 1 0,-1-1 0,0 0 0,1 0 0,-1 1 0,0-1 0,1 0 0,-1 0 0,0 1 0,0-1 0,1 0 0,-1 1 1,0-1-1,0 1 0,0-1 0,1 0 0,-1 1 0,0-1 0,0 0 0,0 1 0,0-1 0,0 1 0,0-1 0,0 0 0,0 1 0,0-1 0,0 1 0,-7 18 362,-17 12 117,-78 62-17,78-75-184,1 2-1,1 0 1,1 2 0,0 0-1,-25 38 1,44-57-259,0-1 1,1 1-1,-1-1 0,1 1 1,0-1-1,0 1 0,0 0 1,0 0-1,0 0 0,0-1 1,1 1-1,-1 0 0,1 0 1,0 0-1,0 0 0,0 0 1,1 0-1,0 3 0,0-4-13,0 0-1,0 0 0,0 0 1,0 0-1,1 0 0,-1-1 1,0 1-1,1-1 0,0 1 1,-1-1-1,1 1 0,0-1 1,0 0-1,0 0 0,0 0 1,0 0-1,0 0 0,4 1 1,10 1 32,0 0 0,0-1 0,1 0 0,-1-1 0,19-2 0,-18 1 14,13 0 57,57-8-1,-78 7-84,0-1 0,0 0 0,0-1 0,-1 0 0,1 0 0,-1 0 0,0-1 0,0-1 0,0 1 0,14-12 0,-21 15-17,0 0 0,0 0 0,1 0 0,-1 0 0,0 0 0,0 0 0,0 0 0,0-1-1,-1 1 1,1 0 0,0-1 0,0 1 0,-1 0 0,1-1 0,-1 1 0,1-1-1,-1 1 1,0-1 0,0 1 0,1-1 0,-1 1 0,0-1 0,0 1 0,0-1-1,-1-1 1,0 1 38,0 0 0,0 0-1,0 0 1,-1 0 0,1 0-1,-1 1 1,1-1 0,-1 0-1,0 1 1,1-1 0,-1 1-1,0 0 1,0-1 0,-4 0-1,-6-4 177,0 1-1,-1 0 0,0 1 0,-19-3 0,29 7-272,-64-7-5060,64 7 4740,1 0 1,0 0-1,-1 0 0,1 1 0,0-1 0,0 1 1,-1 0-1,1-1 0,0 1 0,0 0 0,-3 2 1,5-2 205,-1-1 0,0 1 1,1 0-1,-1-1 1,1 1-1,-1 0 1,1 0-1,-1 0 0,1 0 1,-1-1-1,1 1 1,0 0-1,-1 0 0,1 0 1,0 0-1,0 0 1,0 0-1,0 0 1,0 0-1,0 0 0,0 0 1,0 0-1,0 0 1,0 0-1,0-1 1,1 1-1,0 2 0,3 6-9843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16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523 0 5862,'0'0'7505,"-8"5"-7302,-6 5-103,0 0 1,1 1-1,1 1 0,0 0 0,0 1 1,2 0-1,-1 1 0,-10 19 0,-16 27-72,4 2-1,2 1 0,3 1 1,2 1-1,-21 88 0,-55 350-1227,78-363 1313,-43 464-49,82 325-6,7-462-41,19 272 93,73-11 506,-103-675-569,-3-10 68,2 0 0,2-1-1,1 0 1,3-1 0,22 44 0,-35-81-40,-1 0 0,1 0 0,0-1-1,0 1 1,0-1 0,0 1 0,1-1-1,-1 0 1,1 0 0,7 4 0,12 4-2120,-16-7 550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17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13100,'0'0'9497,"10"3"-9358,52 16-111,0-3 0,2-3-1,0-2 1,66 1 0,-69-10-818,-60-2 758,-31 1 576,57-3-445,-20 1-100,0 0 0,0 1 0,0 0 0,-1 0 0,1 0 0,0 1 0,0-1 0,0 2 0,-1-1 0,1 1 0,0 0 0,7 4 0,-14-6 7,1 1 0,-1 0-1,1 0 1,-1-1 0,1 1 0,-1 0 0,0 0 0,1 0 0,-1-1 0,0 1-1,0 0 1,0 0 0,0 0 0,0 0 0,0-1 0,0 1 0,0 0 0,0 0 0,0 0-1,0 0 1,0 0 0,0-1 0,-1 1 0,1 0 0,0 0 0,-1 0 0,1-1-1,-1 1 1,1 0 0,-1-1 0,1 1 0,-2 1 0,-19 23 83,18-23-84,-52 50 272,-3-4-1,-72 48 1,4-4-221,108-77-45,12-9-5,-1 0 1,0-1 0,0 1-1,-1-2 1,0 1 0,0-1 0,-11 4-1,18-7-91,31-7-7821,-18-2 1329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20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12620,'0'0'13378,"1"12"-13058,-15 412 1196,11-372-1649,3-51-502,-3-19-3924,-2-2 0,-2-2-1410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21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19 116 12812,'0'0'6646,"-3"-9"-4532,-11-32-624,14 40-1406,0-1 1,-1 1 0,1-1-1,0 0 1,0 1 0,0-1-1,0 0 1,0 0-1,0 1 1,0-1 0,1 0-1,-1 1 1,1-1-1,-1 1 1,1-1 0,0 1-1,-1-1 1,1 1 0,0-1-1,0 1 1,0-1-1,0 1 1,0 0 0,1 0-1,-1 0 1,0-1 0,0 1-1,1 0 1,-1 1-1,1-1 1,-1 0 0,1 0-1,-1 1 1,1-1-1,-1 0 1,3 1 0,6-4-6,0 2 0,0-1 0,1 1 0,11 0 1,-16 1 28,33-1-70,1 1-1,0 2 0,0 2 1,-1 1-1,1 2 0,-1 2 1,0 2-1,-1 1 1,51 22-1,-85-31-47,0 0 1,0 0 0,0 0-1,0 0 1,-1 1-1,1-1 1,0 1-1,-1 0 1,0 0-1,0 1 1,0-1 0,0 1-1,-1-1 1,1 1-1,-1 0 1,0 0-1,0 0 1,2 6-1,-3-6 45,0-1 0,-1 1 0,1-1 0,-1 1 0,0-1-1,0 1 1,-1-1 0,1 1 0,-1-1 0,1 1 0,-1-1-1,0 1 1,-1-1 0,1 0 0,0 1 0,-1-1 0,0 0 0,0 0-1,0 0 1,0 0 0,0 0 0,-1-1 0,-3 5 0,-1-1 88,0 0 1,-1-1-1,0 0 1,0 0 0,0 0-1,0-1 1,0 0-1,-1-1 1,0 0 0,-10 2-1,-1-1 16,0-1 1,-1 0-1,-31-1 0,52-2-216,0 0 1,-1 0-1,1 0 0,0 0 1,-1 0-1,1 0 0,0 0 1,-1 0-1,1 0 1,0-1-1,-1 1 0,1 0 1,0 0-1,0 0 0,-1 0 1,1 0-1,0-1 0,-1 1 1,1 0-1,0 0 0,0 0 1,-1-1-1,1 1 0,0 0 1,0 0-1,0-1 0,-1 1 1,1 0-1,0-1 0,0 1 1,0 0-1,0-1 0,1-8-6682,4 2-784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21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0 14157,'0'0'10154,"-11"5"-10042,2-1-13,1 1 0,-1 0-1,1 1 1,0-1 0,1 2 0,-1-1-1,1 1 1,0 0 0,1 1 0,0-1-1,-9 15 1,-7 16 114,2 2 0,2 0 0,2 1 0,1 1 0,2 1 1,2 0-1,2 0 0,2 1 0,1 0 0,2 57 0,4-94-169,0 0 1,0 0 0,1 0-1,0 0 1,1 0-1,0-1 1,0 1 0,0-1-1,1 1 1,0-1-1,0 0 1,0 0 0,1 0-1,0 0 1,0 0 0,1-1-1,-1 0 1,1 0-1,8 6 1,-6-6-175,0-1 0,0 1 0,1-2 1,-1 1-1,1-1 0,0 0 0,0 0 0,0-1 0,0 0 1,0-1-1,1 0 0,-1 0 0,0-1 0,1 1 0,15-3 1,-6-5-3544,-2-8-3118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5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1 131 15531,'12'-2'909,"0"1"0,0 0 0,0 0 0,0 1 0,0 1 0,0 0 1,15 4-1,-26-5-880,0 0 0,-1 0 0,1 1 0,0-1 0,0 1 0,0-1 0,0 1 0,0-1 1,-1 1-1,1-1 0,0 1 0,0-1 0,-1 1 0,1 0 0,0 0 0,-1-1 0,1 1 1,-1 0-1,1 0 0,-1 0 0,1 0 0,-1 0 0,0-1 0,1 1 0,-1 0 0,0 0 1,0 0-1,0 0 0,0 0 0,1 0 0,-1 0 0,-1 0 0,1 0 0,0 0 0,0 0 1,0 0-1,0 0 0,-1 0 0,1 0 0,0 0 0,-1-1 0,1 1 0,-2 2 0,1-2-2,0 1 0,0 0-1,0 0 1,-1 0 0,1-1-1,-1 1 1,0 0 0,1-1-1,-1 0 1,0 1-1,0-1 1,0 0 0,1 0-1,-1 0 1,0 0 0,-1 0-1,1 0 1,-3 0 0,5-1-14,-1 0 0,1 0 0,0 0 0,-1 0 0,1 0 0,0 0 0,-1 0 0,1 0 0,0 0 0,0-1 0,-1 1 0,1 0 0,0 0 0,-1 0 0,1 0 0,0 0 0,0-1 0,-1 1 0,1 0 0,0 0 0,0 0 0,-1-1 0,1 1 0,0 0 0,0 0 0,0-1 0,0 1 0,-1 0 0,1-1 0,0 1 0,0 0 0,0 0 0,0-1 0,0 1 0,0-1 0,0-16 277,10-20 55,-9 36-311,10-31 144,28-56-1,-39 87-180,0 0 1,1 1 0,-1-1-1,0 0 1,1 1-1,-1-1 1,1 1-1,-1-1 1,1 0-1,-1 1 1,1-1-1,-1 1 1,1-1 0,-1 1-1,1 0 1,0-1-1,-1 1 1,1 0-1,0-1 1,-1 1-1,1 0 1,0 0-1,-1 0 1,1-1 0,0 1-1,0 0 1,-1 0-1,1 0 1,0 0-1,0 0 1,-1 0-1,1 0 1,0 1 0,-1-1-1,1 0 1,0 0-1,-1 1 1,1-1-1,0 0 1,-1 1-1,1-1 1,0 0-1,0 1 1,4 3-18,0 1-1,-1-1 1,1 1 0,5 7-1,5 5-16,-2-7 27,1 0 0,0-1 0,0-1 0,1 0 0,0-1 0,1-1 0,-1 0 0,1-1 0,0 0 0,1-2 0,-1 0 0,1-1 0,-1 0 0,1-1 0,0-1 0,0-1 0,31-5 0,-42 4 17,0 1 0,0-1 1,-1-1-1,1 1 0,-1-1 0,0 0 0,1 0 0,7-7 0,-11 9-4,-1-1 0,1 1 0,-1-1 0,1 1-1,-1-1 1,0 1 0,0-1 0,0 0 0,1 1 0,-2-1 0,1 0-1,0 0 1,0 0 0,-1 0 0,1 0 0,-1 0 0,1 0-1,-1 0 1,0 0 0,0 0 0,0 0 0,0 0 0,0 0-1,0 0 1,0 0 0,-1 0 0,1 0 0,-1 0 0,-1-2 0,2 2-7,-1 1 1,0 0 0,0-1-1,0 1 1,1 0 0,-1 0-1,-1 0 1,1 0 0,0 0-1,0 0 1,0 0 0,0 0-1,-1 0 1,1 0 0,0 1-1,-1-1 1,1 0 0,-1 1-1,1 0 1,-1-1 0,1 1-1,-1 0 1,1-1 0,-1 1-1,1 0 1,-1 0 0,1 0-1,-1 1 1,1-1 0,-1 0-1,1 0 1,-1 1 0,1-1-1,-1 1 1,1 0 0,0-1-1,-1 1 1,0 1 0,-4 0-14,1 1 0,0 0-1,0 0 1,0 1 0,0-1 0,1 1 0,-1 0 0,-5 8-1,9-11 17,-1 1-1,1 0 1,0-1-1,0 1 1,0 0-1,0 0 1,0 0-1,1 0 1,-1-1-1,1 1 1,-1 0-1,1 0 1,-1 0-1,1 0 1,0 0-1,0 1 1,0-1-1,1 2 1,-1-2 2,1-1 1,0 1-1,-1-1 1,1 0 0,0 0-1,0 0 1,0 1 0,0-1-1,0 0 1,0 0-1,0 0 1,0 0 0,0 0-1,1-1 1,-1 1 0,0 0-1,0-1 1,1 1-1,-1 0 1,1-1 0,-1 0-1,0 1 1,1-1 0,-1 0-1,3 0 1,7 2 9,1-2 0,-1 0 0,1 0 0,-1-1 0,1-1 0,-1 0 0,0 0 0,0-1 0,0 0 0,20-10 0,-10 3-3,-1-1-1,0-1 1,0-1-1,23-19 0,-50 40-58,0 0-1,1 0 0,0 1 0,1 0 0,0 0 0,0 0 0,1 1 0,0 0 0,1-1 0,0 1 1,-2 15-1,5-4-1271,0-21 1296,0 1-1,0-1 0,1 0 1,-1 1-1,0-1 0,0 0 1,0 1-1,1-1 0,-1 0 1,0 1-1,0-1 0,1 0 1,-1 1-1,0-1 0,0 0 0,1 0 1,-1 0-1,0 1 0,1-1 1,-1 0-1,1 0 0,-1 0 1,0 0-1,1 1 0,-1-1 1,0 0-1,1 0 0,-1 0 1,1 0-1,-1 0 0,0 0 1,1 0-1,-1 0 0,1 0 1,-1 0-1,0 0 0,1-1 1,-1 1-1,0 0 0,1 0 1,-1 0-1,1 0 0,-1-1 0,0 1 1,1 0-1,-1-1 0,11-6-542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23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46 8392,'-1'0'208,"1"0"0,0 0 0,-1 0 0,1 0 0,0 0 0,-1 0 0,1-1 0,0 1 0,-1 0 0,1 0 0,0 0 0,0 0 0,-1 0 0,1-1 1,0 1-1,-1 0 0,1 0 0,0-1 0,0 1 0,0 0 0,-1 0 0,1-1 0,0 1 0,0 0 0,0 0 0,0-1 0,-1 1 0,1 0 0,0-1 0,0 1 0,0 0 0,0-1 0,0 1 0,0 0 0,0-1 0,0 1 0,0-1 0,10-9 3180,18-3-1175,-15 9-1846,0 1 0,0 0-1,1 2 1,-1-1 0,1 2 0,-1-1-1,1 2 1,-1 0 0,26 5 0,-38-5-370,1-1 1,-1 1 0,1 0 0,-1 0 0,1-1 0,-1 1 0,0 0 0,1 0 0,-1 0 0,0 0 0,0 0 0,0 1 0,0-1 0,0 0 0,0 0 0,0 1 0,0-1 0,0 1 0,0-1 0,-1 1-1,1-1 1,0 3 0,-1 0 12,0-1-1,1 0 0,-2 0 0,1 1 1,0-1-1,-1 0 0,1 0 0,-1 1 1,0-1-1,-2 5 0,-2 4 67,-1-1-1,-1 0 1,1 0-1,-15 16 1,-38 43 96,28-36-48,1 2 0,-36 56 0,65-89-90,-1-1 0,0 1-1,1 0 1,0 0-1,-1-1 1,1 1-1,0 0 1,1 0 0,-1 0-1,0 0 1,1 0-1,0 0 1,-1 0-1,1 0 1,0 0-1,1 0 1,0 6 0,0-7 43,0-1 0,0 1 0,1 0 1,-1-1-1,0 1 0,1 0 0,-1-1 1,1 0-1,0 1 0,-1-1 1,1 0-1,0 0 0,0 0 0,0 0 1,-1 0-1,1 0 0,0-1 0,0 1 1,1 0-1,-1-1 0,0 0 0,0 0 1,0 1-1,4-2 0,43 4 931,75-8 1,-9-7-3266,-109 10-269,-6-5-5646,-5 0 826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23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8168,'0'0'22287,"12"-4"-21977,4-2-239,0 2 0,1 0 1,-1 1-1,1 0 0,24 0 0,-37 3-69,33 1 61,1-2-1,0-2 0,55-10 0,-78 11-10915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26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37 10154,'20'-12'1841,"8"-5"1532,-4 9 3301,-28 18-5942,-12 9-615,-1-2 0,0 0 1,-1-1-1,-1-1 0,-23 15 1,-3 2 21,-4 3 59,25-18 311,0 0 0,-21 21-1,45-37-499,0-1 0,0 0 0,0 0 0,0 0 0,0 0 0,0 0-1,0 0 1,0 1 0,0-1 0,0 0 0,0 0 0,0 0 0,0 0 0,0 0-1,0 1 1,0-1 0,0 0 0,0 0 0,0 0 0,0 0 0,0 0 0,0 1-1,0-1 1,0 0 0,0 0 0,0 0 0,0 0 0,0 0 0,0 0 0,0 0-1,1 0 1,-1 1 0,0-1 0,0 0 0,0 0 0,0 0 0,0 0 0,0 0-1,1 0 1,-1 0 0,0 0 0,0 0 0,0 0 0,0 0 0,0 0 0,0 0-1,1 0 1,-1 0 0,0 0 0,0 0 0,0 0 0,0 0 0,0 0 0,1 0 0,-1 0-1,0 0 1,0 0 0,0 0 0,0 0 0,0 0 0,0 0 0,1 0 0,-1 0-1,20-1 512,23-4 271,9-7-640,92-7-1,-59 19-3883,-84 0 3410,0 0-1,-1-1 1,1 1 0,0 1 0,0-1 0,0 0 0,-1 0-1,1 0 1,0 0 0,0 0 0,0 1 0,-1-1 0,1 0-1,0 1 1,0-1 0,-1 1 0,1-1 0,0 1-1,-1-1 1,1 1 0,-1-1 0,1 1 0,0-1 0,-1 1-1,1 1 1,0 3-5485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27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12588,'0'0'12428,"66"-4"-10955,-25-5-672,5 5-289,-3-2-255,6 2-193,-4 3-193,-4 1-1024,-6-3-1601,-5-1-3748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1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41 6278,'-1'-1'379,"1"1"0,-1 0 0,1 0-1,-1-1 1,1 1 0,-1 0 0,1-1 0,-1 1 0,1-1 0,0 1 0,-1-1-1,1 1 1,-1-1 0,1 1 0,0-1 0,0 1 0,-1-1 0,1 1 0,0-1 0,0 1-1,-1-1 1,1 0 0,0 1 0,0-1 0,0 1 0,0-1 0,0 0 0,0 1-1,0-1 1,0 1 0,0-1 0,0 0 0,1 1 0,-1-1 0,0 1 0,0-1-1,1 1 1,-1-1 0,0 0 0,0 1 0,1-1 0,0 0 0,9-9 4924,2 4-5144,-5 6-83,-1-1-1,1 1 1,-1 0 0,1 0 0,-1 1-1,1 0 1,-1 0 0,1 1-1,-1-1 1,0 1 0,0 1 0,0-1-1,8 6 1,-11-7-92,-1 1 0,0-1-1,1 1 1,-1 0 0,0 0-1,0 0 1,0 0 0,-1 0 0,1 0-1,0 0 1,-1 1 0,1-1 0,-1 1-1,0-1 1,0 1 0,0-1 0,0 1-1,0 0 1,-1 0 0,1-1-1,-1 1 1,0 0 0,0 0 0,0-1-1,0 1 1,0 0 0,0 0 0,-1 0-1,1-1 1,-1 1 0,0 0 0,0-1-1,-2 5 1,-5 5 7,0-1-1,-1-1 1,0 0 0,0 0-1,-1-1 1,0 0-1,-1 0 1,0-1 0,-15 8-1,-1 2 13,17-10 17,-32 25 41,40-32-59,1 1-1,0-1 0,-1 0 0,1 1 1,0-1-1,0 1 0,0-1 0,0 1 1,0-1-1,1 1 0,-1 0 0,0 0 0,1-1 1,-1 1-1,1 0 0,0 0 0,-1 0 1,1-1-1,0 1 0,0 0 0,0 0 1,0 0-1,1-1 0,0 4 0,1-3 11,0 0 0,1 0 0,-1-1-1,1 1 1,-1 0 0,1-1 0,0 1 0,0-1-1,0 0 1,0 0 0,0 0 0,0-1-1,0 1 1,0-1 0,0 1 0,0-1 0,5 0-1,2 1 23,78 4-2150,-31-7-5852,-35-2 1321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1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70 6342,'0'0'9940,"-3"-9"-7500,2 9-2420,0-4 232,0 1 0,-1-1 0,0 1 0,0-1 1,0 1-1,0 0 0,0 0 0,-4-4 0,4 6-191,1 0-1,0 0 1,-1 1-1,1-1 1,-1 0-1,1 1 1,0-1 0,-1 1-1,1-1 1,-1 1-1,0 0 1,1-1-1,-1 1 1,1 0-1,-1 0 1,1 0-1,-1 1 1,0-1-1,1 0 1,-1 0-1,1 1 1,-1-1-1,1 1 1,-1 0-1,1-1 1,0 1-1,-1 0 1,1 0-1,0 0 1,-1 0-1,1 0 1,-1 1-1,-8 6 130,2 0-1,-1 0 1,1 1-1,1 0 0,-1 0 1,1 1-1,-6 13 1,10-18-108,0 0 1,0 0 0,1 0 0,0 1 0,0-1-1,0 1 1,1-1 0,0 1 0,0 0 0,0-1-1,1 1 1,-1 0 0,1 0 0,1-1 0,-1 1-1,1 0 1,2 6 0,-2-10-20,1 1-1,0-1 1,-1 0 0,1 0-1,0 0 1,0-1 0,0 1 0,0 0-1,1-1 1,-1 1 0,0-1-1,1 0 1,-1 0 0,1 0-1,-1 0 1,1 0 0,0 0-1,-1-1 1,1 1 0,0-1 0,5 0-1,2 1 233,0 0-1,0-1 0,0-1 0,19-3 1,-22 2-210,1 0 0,-1-1 1,1 0-1,-1-1 1,0 1-1,0-1 1,-1-1-1,1 1 0,-1-1 1,0 0-1,0-1 1,-1 1-1,1-1 0,-1 0 1,0-1-1,-1 1 1,0-1-1,0 0 1,0 0-1,-1 0 0,0-1 1,0 1-1,-1-1 1,0 0-1,0 1 0,-1-1 1,0 0-1,-1 0 1,0-15-1,0 20-105,-1 0 1,0 0-1,0 0 0,0 1 0,0-1 0,0 0 1,0 1-1,-1-1 0,1 1 0,-1 0 1,0-1-1,0 1 0,0 0 0,0 0 1,0 0-1,0 0 0,-1 0 0,1 1 0,0-1 1,-1 1-1,1 0 0,-1-1 0,0 1 1,0 0-1,1 0 0,-1 1 0,0-1 1,0 1-1,0-1 0,-5 1 0,2-1-179,-1 1-1,0-1 0,1 2 1,-1-1-1,1 0 0,-1 1 1,1 1-1,-1-1 0,1 1 1,-1 0-1,1 0 0,-11 6 1,13-5-196,0 0 0,0 0-1,1 0 1,-1 0 0,1 0 0,-1 1 0,1 0 0,0 0 0,0 0 0,-3 7 0,5-9-385,0 1-1,0 0 1,0 0 0,0-1 0,1 1 0,-1 0-1,1 0 1,0 0 0,0-1 0,0 1 0,0 0 0,2 5-1,2 4-6287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1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31 14061,'0'0'7837,"-10"1"-7810,6-1-25,0 0 1,-1 1-1,1 0 0,0-1 1,0 2-1,0-1 1,0 0-1,0 1 1,0-1-1,0 1 0,1 0 1,-1 1-1,1-1 1,-1 1-1,1-1 1,0 1-1,0 0 0,0 0 1,0 0-1,0 1 1,-2 3-1,-1 3 40,-28 48 923,33-55-877,-1 0 1,1 0-1,0 0 0,0 0 0,0 0 0,1 0 1,-1 1-1,1-1 0,-1 0 0,1 1 0,0-1 0,1 0 1,-1 1-1,0-1 0,1 0 0,0 0 0,1 4 1,-1-6 13,0 1 0,1-1 0,-1 0 1,1 0-1,-1 0 0,1 0 0,0 0 1,-1 0-1,1 0 0,0-1 0,0 1 1,-1-1-1,1 1 0,0-1 0,0 1 1,0-1-1,0 0 0,0 0 0,-1 0 1,1 0-1,3-1 0,43-6 1188,-38 4-1166,0-1 0,0 0 0,-1-1 0,1 0 0,-1 0 0,-1-1 0,1 0 0,13-13 1,-16 14-18,-1 0 0,0-1 1,0 0-1,-1 0 1,0 0-1,0 0 1,0 0-1,-1-1 1,0 0-1,0 0 1,0 0-1,-1 0 1,2-9-1,-4 14-99,0 0 0,0 0 0,1 0-1,-1 0 1,-1 0 0,1 1 0,0-1 0,0 0 0,-1 0-1,1 0 1,-1 0 0,1 1 0,-1-1 0,0 0 0,0 1-1,0-1 1,0 0 0,0 1 0,0-1 0,0 1 0,0 0-1,-3-3 1,1 2-30,0 0 0,-1 0 0,1 1 1,0-1-1,0 1 0,-1 0 0,1 0 0,-1 0 0,1 0 0,-1 0 0,-5 1 0,3-1-69,1 1 0,0 0 0,-1 0-1,1 1 1,0-1 0,-1 1 0,1 0 0,0 1-1,0-1 1,0 1 0,0 0 0,0 1-1,0-1 1,0 1 0,1 0 0,-7 4 0,9-3-336,0-1 0,-1 0 1,1 1-1,1-1 1,-1 1-1,0 0 1,-1 6-1,2 10-4143,11-4-3655,7-9 106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2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54 10090,'0'0'15241,"-10"-1"-15295,6 0 52,1 0 0,-1 0-1,1 1 1,-1 0 0,1-1 0,-1 1-1,0 1 1,1-1 0,-1 1-1,1-1 1,-1 1 0,1 0 0,-1 0-1,1 0 1,0 1 0,-1-1-1,1 1 1,0 0 0,0 0 0,0 0-1,0 0 1,1 0 0,-1 1-1,1-1 1,-1 1 0,1 0-1,-3 4 1,0-2 52,1 0-1,0 0 1,1 0-1,-1 0 1,1 1-1,0-1 1,0 1-1,1 0 1,0 0-1,0 0 1,0 0 0,1 0-1,0 0 1,0 0-1,0 0 1,1 1-1,0 9 1,1-14 26,0 0 0,0-1 0,0 1 0,0 0 0,0-1 0,1 1 0,-1-1 0,1 1 0,-1-1 1,1 0-1,-1 0 0,1 1 0,0-1 0,-1 0 0,1 0 0,0-1 0,0 1 0,0 0 0,0 0 0,0-1 0,0 0 0,-1 1 1,1-1-1,0 0 0,1 0 0,-1 0 0,3 0 0,58-4 1301,-54 1-1324,0 0-1,1 0 1,-1-1-1,0 0 1,-1-1-1,1 0 1,-1 0-1,0 0 1,0-1-1,-1-1 1,9-8-1,-11 10-27,-1 1 0,0-1 0,0 0 0,0 0 0,0 0 0,-1-1 0,0 1 0,0-1 0,-1 0 0,1 0 0,-1 0 0,-1 0 0,1 0 0,-1 0 0,0 0 0,0-1 0,-1 1 0,0-8 0,0 12-26,-1 0-1,1 0 1,0 0-1,-1 1 1,0-1-1,1 0 1,-1 1-1,0-1 1,0 0-1,0 1 1,0-1-1,0 1 1,0 0-1,-1-1 1,1 1-1,0 0 1,-1 0-1,1 0 1,-1 0-1,-2-2 1,0 1-23,0 1 0,-1-1 0,1 1 0,0 0 0,-1 0 0,1 0 0,0 0 0,-8 1 0,5 0-25,-1 0 0,0 0 0,1 1 0,-1 1 0,0-1 0,1 1 0,-1 0 0,1 1 0,-13 6 0,15-6-138,0 0 0,0 1 0,1-1-1,0 1 1,0 0 0,0 1 0,0-1 0,-4 7-1,7-9-216,0 0 0,0 1 0,0-1 1,0 0-1,0 1 0,1-1 0,-1 1 0,1-1 0,-1 1 0,1-1 0,0 1 0,0-1 0,0 5 0,1-6 84,-1 0 1,0 0-1,0 0 1,1 0-1,-1-1 0,0 1 1,1 0-1,-1 0 1,1-1-1,-1 1 0,1 0 1,0-1-1,-1 1 0,1 0 1,-1-1-1,1 1 1,0-1-1,0 1 0,-1-1 1,1 1-1,0-1 1,0 0-1,0 1 0,-1-1 1,1 0-1,0 0 0,0 0 1,0 1-1,0-1 1,1 0-1,16 1-9017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2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50 15375,'0'0'11119,"-9"-6"-10873,8 6-244,-1-2 2,0 0 1,-1 0 0,1 1 0,-1-1-1,1 1 1,-1 0 0,0-1 0,0 1 0,1 0-1,-1 1 1,0-1 0,0 0 0,0 1-1,0 0 1,0 0 0,0 0 0,0 0-1,0 0 1,0 0 0,0 1 0,0-1 0,1 1-1,-1 0 1,0 0 0,0 0 0,1 0-1,-1 1 1,0-1 0,1 1 0,-4 2-1,-2 3 100,0 0 0,0 1 0,1 0 0,-10 15 0,14-19-47,1-1-1,-1 1 1,1 0-1,0 0 1,1 0-1,-1 0 1,1 1-1,0-1 0,0 0 1,0 0-1,1 1 1,-1-1-1,1 1 1,0 3-1,1-6-34,-1-1 1,1 1-1,-1-1 0,1 0 1,0 1-1,0-1 0,0 0 1,-1 0-1,1 0 0,0 0 1,1 1-1,-1-1 0,0-1 1,0 1-1,0 0 0,0 0 1,1 0-1,-1-1 0,0 1 0,1 0 1,-1-1-1,1 1 0,-1-1 1,1 0-1,-1 0 0,1 1 1,-1-1-1,3 0 0,50 0 848,-45 0-711,0-2-84,1 1-1,-1-1 0,0-1 1,0 0-1,0 0 0,-1-1 1,1 0-1,-1 0 0,0-1 1,10-7-1,-14 10-79,-1 0-1,0 0 1,0-1-1,0 1 1,0-1 0,-1 1-1,1-1 1,-1 0 0,1 0-1,-1 0 1,0 0 0,0-1-1,-1 1 1,1 0-1,-1-1 1,1 0 0,-1 1-1,0-1 1,0 0 0,-1 1-1,1-1 1,-1 0-1,0 0 1,0 1 0,0-1-1,0 0 1,-1 0 0,-1-5-1,1 6-161,0 1-1,-1 0 0,1 0 1,0 0-1,-1 1 1,0-1-1,1 0 0,-1 1 1,0-1-1,0 1 1,0-1-1,0 1 0,0 0 1,0 0-1,0 0 1,0 0-1,-4-1 0,-26-7-5490,30 8 4831,-19-3-6332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3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15663,'0'0'13741,"77"4"-13613,-45-1-64,1 3-64,3-1-480,-3-1-1154,3-1-1889,-6-3-2947,-4 0-4773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6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21341,'0'-7'1536,"0"5"-1248,1 8-136,5 7 344,-1 6-576,4 1-936,0 4-416,1 0 1079,1 1-231,1 3-264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3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35 1185,'0'0'18092,"9"-4"-15183,56-21 710,-62 24-3525,1 0 0,-1 0-1,0 0 1,1 1 0,-1-1-1,0 1 1,1 0 0,-1 0 0,0 0-1,1 1 1,-1-1 0,0 1-1,1-1 1,-1 1 0,0 0-1,0 0 1,1 1 0,-1-1-1,0 1 1,-1 0 0,6 3-1,-6-3-117,-1 0-1,0 0 0,1 0 0,-1-1 0,0 1 1,-1 0-1,1 1 0,0-1 0,-1 0 0,1 0 1,-1 0-1,1 0 0,-1 1 0,0-1 1,0 0-1,0 0 0,0 0 0,0 1 0,-1-1 1,1 0-1,-1 0 0,1 0 0,-1 0 0,0 0 1,0 0-1,0 0 0,0 0 0,0 0 0,0 0 1,-1 0-1,1-1 0,-3 4 0,-6 7-171,-1-1-1,0-1 0,-20 16 1,20-17 247,-12 9 10,-29 25-34,49-41 4,1 0 0,0 1 1,-1-1-1,1 1 0,0 0 0,0 0 0,1 0 1,-1 0-1,1 0 0,-1 0 0,1 0 0,0 0 1,0 1-1,0-1 0,0 5 0,2-6-15,0-1-1,-1 1 0,1-1 1,0 1-1,0-1 1,0 0-1,0 1 0,1-1 1,-1 0-1,0 0 1,0 0-1,1 0 0,-1 0 1,1 0-1,-1 0 1,1 0-1,-1 0 1,1-1-1,-1 1 0,1 0 1,0-1-1,-1 0 1,1 1-1,0-1 0,1 0 1,47 8-561,16-8-6395,-31-4-288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4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15855,'0'0'5814,"-8"8"-4464,3-3-1212,-38 46 1077,40-47-1166,0 1 1,0-1 0,0 1-1,1 0 1,-1 0 0,1 0-1,1 1 1,-1-1 0,1 0-1,-1 1 1,1 8 0,1-13-53,0 0 1,1 0 0,-1 0 0,0 0-1,1 0 1,-1 0 0,1 0 0,-1 0-1,1 0 1,0 0 0,-1 0 0,1 0-1,0 0 1,0-1 0,-1 1 0,1 0-1,0-1 1,0 1 0,0 0-1,0-1 1,0 1 0,0-1 0,0 1-1,0-1 1,0 0 0,0 1 0,2-1-1,38 8-124,-29-7-109,14 3-81,-16-3 274,0 0 1,0 0-1,0 1 1,0 0-1,-1 1 1,1 0-1,-1 0 0,0 1 1,0 1-1,15 8 1,-23-12 43,0 0 1,-1 0-1,1 1 1,0-1-1,0 0 0,-1 0 1,1 0-1,-1 1 1,1-1-1,-1 0 1,1 0-1,-1 1 0,0-1 1,1 0-1,-1 1 1,0-1-1,0 1 1,0-1-1,0 0 0,-1 1 1,1-1-1,0 0 1,0 1-1,-1-1 1,1 0-1,-1 0 0,1 1 1,-1-1-1,1 0 1,-1 0-1,0 0 1,0 1-1,0-1 0,0 0 1,1 0-1,-1 0 1,0-1-1,-1 1 1,1 0-1,0 0 0,0-1 1,-2 2-1,-6 5 151,-1-1-1,0 0 1,-16 8-1,11-6-165,0-1-1,0-1 1,-1 0-1,0-1 1,0-1 0,0 0-1,-1-1 1,1-1-1,-24 0 1,24-8-3349,7-11-3075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4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16816,'0'0'8328,"66"-23"-7944,-46 23-320,5 0-64,-5 0-1249,3 4-1954,-1 1-3555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4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79 10122,'0'0'6443,"-11"3"-3288,2-2-2893,0 1 0,1 1 0,0 0-1,0 0 1,0 0 0,0 1 0,0 0 0,1 1 0,-1 0 0,1 0-1,1 0 1,-1 1 0,1 0 0,0 0 0,0 1 0,0-1 0,1 1-1,-7 12 1,9-12-222,1-1 0,-1 0 0,1 1-1,1 0 1,-1-1 0,1 1 0,0 0-1,1-1 1,-1 1 0,1 0 0,2 9-1,-2-13 24,1-1 0,-1 1-1,1 0 1,0-1 0,0 1-1,0-1 1,1 1-1,-1-1 1,0 0 0,1 1-1,0-1 1,-1 0 0,1 0-1,0 0 1,0 0-1,0-1 1,0 1 0,1 0-1,-1-1 1,0 0-1,1 1 1,-1-1 0,1 0-1,-1 0 1,1 0 0,0-1-1,-1 1 1,1-1-1,0 1 1,3-1 0,1 1 47,1-1 1,0-1 0,-1 1 0,1-1-1,-1 0 1,1-1 0,-1 1 0,0-2-1,0 1 1,0-1 0,0 0 0,0 0-1,0-1 1,-1 0 0,1 0 0,-1-1-1,0 1 1,-1-1 0,1-1 0,-1 1-1,0-1 1,7-10 0,-6 7-60,0-1 1,0 0 0,-1 0-1,0-1 1,-1 1-1,0-1 1,-1 0-1,0 0 1,-1 0-1,0-1 1,-1 1-1,0 0 1,0-1 0,-3-17-1,1 26-115,0-1 1,-1 1-1,1-1 0,-1 1 0,0 0 1,0-1-1,0 1 0,0 0 0,-1 0 1,1 0-1,-1 1 0,0-1 0,1 1 1,-1-1-1,-1 1 0,1 0 0,0 0 1,0 0-1,-1 1 0,1-1 0,-1 1 0,1 0 1,-7-2-1,8 3-35,0-1-1,0 0 1,0 1-1,0-1 1,0 1-1,0-1 1,0 1-1,0 0 1,0 0 0,0 0-1,0 0 1,0 0-1,-1 1 1,1-1-1,0 1 1,0-1-1,0 1 1,0 0 0,0-1-1,1 1 1,-1 0-1,0 0 1,0 1-1,1-1 1,-1 0-1,0 0 1,1 1 0,-1-1-1,1 1 1,0 0-1,-1-1 1,1 1-1,0 0 1,0 0 0,0 0-1,0-1 1,1 1-1,-1 0 1,0 0-1,1 0 1,-1 4-1,0 0-607,1-2-134,-1 0 0,1 0 0,-1 0 0,1 0 0,1 0 0,-1 0 0,0 0 0,1 0 0,0 0 0,0 0 0,2 3 0,11 9-4631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5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38 14926,'0'0'7234,"-9"-2"-5611,3 1-1564,1-1 1,0 1-1,-1 1 1,1-1-1,0 1 1,-1 0-1,1 0 1,-1 1-1,1-1 1,0 1-1,-1 0 1,1 1-1,0-1 1,0 1-1,0 0 1,0 1-1,0-1 1,0 1-1,-5 4 1,1-1 90,0 1 0,0 1 0,1-1 1,0 2-1,1-1 0,0 1 0,0 0 0,-7 12 0,11-16-122,0 1 0,1 0 0,-1-1 0,1 1 0,0 0 0,1 0 0,-1 0 0,1 1-1,0-1 1,1 0 0,0 0 0,0 1 0,0-1 0,0 0 0,1 0 0,2 10 0,-1-14-10,-1 0-1,0 1 1,1-1 0,0 0 0,-1 0 0,1 0 0,0 0 0,0 0 0,0 0 0,0 0 0,1-1 0,-1 1-1,0-1 1,1 1 0,-1-1 0,1 0 0,-1 0 0,1 0 0,-1-1 0,1 1 0,0 0 0,-1-1-1,1 0 1,3 0 0,4 1 88,-1 0-1,0-1 0,0 0 1,0-1-1,0 0 0,11-3 1,-7-1-26,-1 0-1,-1 0 1,1-1 0,-1 0 0,0-1 0,0 0 0,-1-1 0,0-1-1,16-16 1,-19 18-34,0-1-1,0 0 0,-1 0 1,0-1-1,0 1 0,-1-1 1,0-1-1,-1 1 0,0-1 1,0 1-1,-1-1 0,3-17 1,-6 25-50,0 0 0,0-1 0,0 1 0,0 0 1,0 0-1,0-1 0,-1 1 0,1 0 0,-1 0 0,0-1 0,1 1 1,-1 0-1,0 0 0,0 0 0,-1 0 0,1 0 0,0 0 1,-1 1-1,1-1 0,-1 0 0,-1-1 0,-1 0-30,1 1 1,-1 0-1,1 0 0,-1 0 0,0 0 0,0 1 0,0 0 1,0-1-1,0 2 0,-8-2 0,4 1-18,-1 0 0,1 1 1,0 0-1,0 1 0,0 0 0,0 0 0,0 1 1,0 0-1,0 0 0,0 0 0,-12 8 0,14-6-96,0 0-1,0 1 1,1-1-1,-1 2 1,1-1-1,0 0 1,1 1-1,-7 10 1,9-13-136,0 0 0,1 0 0,-1 1 0,1-1 0,0 0 0,-1 1 1,2-1-1,-1 1 0,0-1 0,1 1 0,-1-1 0,1 1 0,0-1 0,0 1 0,1-1 0,-1 1 1,1 0-1,0-1 0,1 6 0,-1-8-77,0 1 0,0-1 0,1 0 0,-1 0 0,0 1 0,0-1 0,1 0 0,-1 0 0,1 0 0,-1 0 0,1 0 0,0 0 0,-1-1 0,1 1 0,0-1 0,-1 1 0,1-1 0,0 1 0,-1-1 0,5 0 0,22 1-5938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5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52 10250,'0'0'10249,"-10"2"-8343,2-1-1706,-1 1 0,1 0 0,0 1 0,1 0 0,-1 0 0,0 1 0,1 0 0,0 0-1,0 1 1,0-1 0,1 2 0,-1-1 0,1 1 0,0 0 0,1 0 0,-1 0 0,1 1 0,1 0 0,-7 12 0,8-11-153,0-1 0,0 0 1,1 1-1,0-1 0,1 1 1,-1 0-1,2 0 0,-1-1 1,1 1-1,1 10 1,-1-16 10,1 1 0,-1 0 1,1-1-1,-1 1 1,1 0-1,0-1 1,0 1-1,0-1 1,1 1-1,-1-1 1,1 1-1,-1-1 0,1 0 1,0 0-1,0 0 1,-1 0-1,2 0 1,-1 0-1,0-1 1,0 1-1,0-1 1,1 1-1,-1-1 1,1 0-1,-1 0 0,1 0 1,0 0-1,-1 0 1,1-1-1,0 1 1,3-1-1,4 1 68,0-1 0,0-1 0,0 0 0,0 0 0,0-1-1,0 0 1,0-1 0,0 0 0,-1-1 0,0 0 0,1 0 0,-1-1-1,-1 0 1,1-1 0,-1 0 0,15-13 0,-15 12-69,0 0 0,-1-1 0,-1 0 1,1 0-1,-1 0 0,0-1 0,-1 0 1,0 0-1,-1 0 0,1 0 0,-2-1 0,0 0 1,0 0-1,0 0 0,-1 0 0,1-18 1,-3 25-94,0 0 0,-1 0 0,1 0 0,-1-1 0,1 1 0,-1 0 1,0 0-1,0 0 0,-1 0 0,1 0 0,-1 0 0,1 1 1,-1-1-1,0 0 0,0 1 0,0-1 0,0 1 0,0 0 1,-1 0-1,1 0 0,-1 0 0,1 0 0,-1 0 0,0 1 1,0-1-1,0 1 0,0 0 0,0-1 0,0 2 0,0-1 1,0 0-1,0 0 0,0 1 0,-1 0 0,-4 0 0,-1-1-460,1 1-1,0 1 1,-1-1-1,1 2 1,-15 2-1,16-2-431,1 0 0,0 1-1,0-1 1,0 1 0,0 0-1,-10 7 1,-7 12-5862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6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1 299 13164,'0'0'4143,"9"-4"-2606,12-5-1011,1 1 0,1 1 0,0 1 0,0 1 0,0 2 0,24-2 0,157 0 791,-164 5-1217,52 0 39,597-6 188,2-37-302,607-114 1518,-1000 122 33,-218 29-1145,137 9 1,-216-4-445,0 1-1,0 0 0,0 0 1,1 0-1,-1 0 0,0 0 1,0 0-1,0 0 0,0 1 1,0-1-1,0 0 1,0 1-1,0-1 0,0 1 1,0-1-1,0 1 0,0-1 1,0 1-1,0-1 0,0 1 1,1 1-1,-16 10-395,-17 0-2546,7-7-4981,13-4-1065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9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32 11371,'0'-1'249,"0"1"-1,0-1 1,-1 1 0,1-1 0,0 1 0,0-1 0,0 1-1,0-1 1,0 0 0,0 1 0,-1-1 0,1 1 0,1-1-1,-1 1 1,0-1 0,0 1 0,0-1 0,0 1 0,0-1-1,0 1 1,1-1 0,-1 0 0,0 1 0,0 0 0,1-1-1,-1 1 1,0-1 0,1 1 0,-1-1 0,0 1 0,1 0-1,0-1 1,22-9 2477,27 5-921,-45 5-1735,1 0-1,-1 0 1,0 1 0,1 0-1,-1 0 1,0 0-1,1 1 1,-1 0-1,0 0 1,0 0-1,0 0 1,7 6-1,-10-7-62,0 1 0,-1 0 0,1-1-1,-1 1 1,0 0 0,1 0 0,-1 0 0,0 0 0,0 0-1,-1 0 1,1 0 0,0 0 0,0 0 0,-1 1-1,0-1 1,1 0 0,-1 0 0,0 1 0,0-1 0,0 0-1,0 0 1,-1 0 0,1 1 0,0-1 0,-1 0-1,0 0 1,1 0 0,-1 0 0,0 0 0,0 0 0,0 0-1,-1 0 1,1 0 0,-2 2 0,-8 11 194,-1-1-1,-1 0 1,0-1-1,0 0 1,-2-1 0,1-1-1,-2 0 1,-28 15 0,26-14 406,17-12-578,0 0 1,0 1-1,0-1 0,0 1 1,0-1-1,1 1 0,-1 0 1,0-1-1,0 1 1,0 0-1,1-1 0,-1 1 1,0 0-1,1 0 0,-1 0 1,0 0-1,1 0 0,-1 0 1,1 0-1,0 0 1,-1 0-1,1 0 0,0 0 1,0 0-1,-1 1 0,2-1-17,-1 0 0,1 0 0,0 0-1,-1 0 1,1 0 0,0 0-1,0 0 1,0 0 0,0-1 0,-1 1-1,1 0 1,0-1 0,0 1 0,0-1-1,0 1 1,1-1 0,-1 1-1,2 0 1,54 9-523,-52-10 297,68 0-4557,-60 0 2447,1-2 0,-1 0 1,18-5-1,11-6-5294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39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78 14029,'0'0'8109,"-10"-6"-7271,-35-14-592,43 20-247,-1-1-1,1 1 1,-1 0 0,1 0 0,-1 0-1,1 0 1,-1 0 0,1 1-1,-1-1 1,1 1 0,0 0-1,-1 0 1,1 0 0,0 0 0,0 0-1,-1 0 1,1 0 0,0 1-1,0-1 1,0 1 0,0-1 0,1 1-1,-3 2 1,-31 43 80,31-40 22,1 0 0,0-1 0,0 2 0,1-1 0,0 0 0,0 1 0,1-1 0,0 0 0,0 1 0,1 0 0,0-1 0,1 14 0,0-19-53,0 0-1,0 0 1,0 0-1,0-1 0,0 1 1,0 0-1,0-1 1,1 1-1,-1-1 1,1 1-1,-1-1 1,1 0-1,0 1 0,-1-1 1,1 0-1,0 0 1,0 0-1,0-1 1,-1 1-1,1 0 1,0-1-1,0 1 0,0-1 1,0 0-1,0 1 1,0-1-1,1 0 1,3-1-1,3 2 296,0-1 0,1-1-1,-1 0 1,0 0 0,10-3 0,-12 2-184,-1-1 1,1 0-1,-1-1 0,0 1 1,0-1-1,0 0 0,-1-1 1,1 1-1,-1-1 0,0 0 1,0 0-1,-1-1 0,0 0 1,0 1-1,0-1 0,4-8 1,-5 8-111,-1 0 0,1 0 1,-1 0-1,0 0 0,0 0 1,-1 0-1,0 0 0,0 0 1,0-1-1,-1 1 0,0 0 1,0-1-1,-1 1 0,1 0 1,-1-1-1,-1 1 0,1 0 1,-4-9-1,4 13-141,0-1 0,-1 1-1,1-1 1,0 1 0,-1 0 0,0 0 0,1 0-1,-1 0 1,0 0 0,0 0 0,0 0-1,0 0 1,0 1 0,-1-1 0,1 1 0,0-1-1,-1 1 1,1 0 0,-1 0 0,0 0 0,1 0-1,-1 1 1,0-1 0,1 1 0,-1 0 0,0-1-1,1 1 1,-1 0 0,0 1 0,0-1 0,1 0-1,-5 2 1,3-1-184,0 1 0,0-1 0,1 1 1,-1 0-1,1 0 0,-1 0 0,1 0 0,0 1 0,0-1 0,0 1 0,0 0 0,0 0 0,1 0 1,-1 0-1,1 0 0,0 1 0,0-1 0,0 1 0,0-1 0,1 1 0,-2 6 0,2-6-330,0-1-1,1 1 1,-1-1-1,1 1 0,0 0 1,0-1-1,0 1 0,2 6 1,-2-8 139,1 0 1,-1-1-1,1 1 1,0-1 0,-1 1-1,1-1 1,0 1-1,0-1 1,0 0-1,0 1 1,0-1-1,0 0 1,2 2-1,18 9-8490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0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78 6662,'0'0'15717,"-9"-6"-13999,6 4-1677,0-1-1,0 1 1,0 0-1,-1 0 1,1 1-1,-1-1 0,1 1 1,-1 0-1,0-1 1,0 2-1,1-1 0,-1 0 1,0 1-1,0 0 1,0 0-1,0 0 1,0 0-1,1 1 0,-1-1 1,0 1-1,0 0 1,0 0-1,1 0 1,-1 1-1,1-1 0,-1 1 1,-3 3-1,0-2-24,0 1 0,1 1 0,0-1-1,0 1 1,0 0 0,1 0 0,0 1-1,0 0 1,0 0 0,1 0 0,-1 0-1,1 1 1,1 0 0,-1 0 0,1 0 0,1 0-1,-1 0 1,1 0 0,0 1 0,1-1-1,-1 12 1,2-18-5,0 0-1,0 1 1,0-1 0,0 0-1,1 0 1,-1 0 0,0 0-1,1 0 1,-1 1-1,1-1 1,-1 0 0,1 0-1,0 0 1,-1 0 0,1-1-1,0 1 1,0 0-1,-1 0 1,1 0 0,0 0-1,0-1 1,0 1 0,0 0-1,0-1 1,0 1-1,2 0 1,1 0 63,1 1 0,-1-1-1,0-1 1,1 1 0,-1 0 0,0-1 0,8 0-1,-2-1 72,0 0 0,-1 0-1,0-1 1,1 0 0,-1 0-1,15-7 1,-15 3 0,1 0-1,-2 0 1,1-1 0,-1 0-1,0-1 1,0 0 0,-1 0-1,10-14 1,-13 17-84,0-1 1,-1 0-1,0 0 0,0 0 0,0 0 1,-1-1-1,0 1 0,0-1 0,-1 1 1,1-1-1,-1 0 0,-1 0 0,0 1 1,0-13-1,0 18-68,-1-1 0,1 0 0,-1 0 0,1 1 0,-1-1 0,0 1 0,1-1 0,-1 1 0,0-1-1,0 1 1,0-1 0,0 1 0,0 0 0,-1-1 0,1 1 0,0 0 0,0 0 0,-1 0 0,1 0 0,-1 0 0,-2-1 0,-1 0-37,1 1 0,-1-1 0,1 1 0,-1 0 0,1 1 0,-1-1 0,1 1 0,-8 0 0,4 0-7,0 1-1,0 0 1,0 0 0,1 1 0,-1 0 0,0 0 0,1 1 0,-1 0 0,-10 6-1,14-5-96,0 0 0,0 1-1,0-1 1,1 1 0,-1 0-1,-3 8 1,2 11-3881,5-24 3638,0 1 0,1 0 0,-1 0 0,1-1 1,-1 1-1,0 0 0,1-1 0,-1 1 0,1 0 1,0-1-1,-1 1 0,1-1 0,0 1 1,-1-1-1,1 1 0,0-1 0,-1 1 0,1-1 1,0 0-1,0 1 0,-1-1 0,1 0 1,0 0-1,0 1 0,0-1 0,-1 0 0,3 0 1,19 1-10880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18508,'0'-1'104,"0"1"-1,0-1 1,0 0 0,0 0 0,1 0-1,-1 0 1,0 0 0,-1 1-1,1-1 1,0 0 0,0 0 0,0 0-1,0 0 1,-1 0 0,1 1-1,0-1 1,-1 0 0,1 0 0,-1 1-1,1-1 1,-1 0 0,1 0 0,-1 1-1,1-1 1,-1 0 0,0 1-1,0-1 1,-1 0 26,1 1 0,-1-1 0,0 1-1,1 0 1,-1-1 0,1 1 0,-1 0 0,0 0 0,1 0 0,-1 1-1,1-1 1,-1 0 0,-2 1 0,-4 2 72,1-1 0,0 1 0,0 1 0,1-1 0,-10 7 1,8-4-171,0 1 0,1 0 0,0 0 0,1 0 0,-1 1 1,2 0-1,-1 0 0,1 1 0,0-1 0,0 1 1,1 0-1,1 1 0,0-1 0,0 1 0,0-1 1,1 1-1,1 0 0,0 0 0,0 0 0,1 0 1,1 14-1,12 88-136,-8-84-68,-2-1 0,0 1 0,-2-1 0,-1 1 0,-5 47-1,3-69 136,1 0-1,-1 0 0,0 0 0,-1 0 0,1 0 0,-1 0 1,0 0-1,-1-1 0,0 0 0,1 0 0,-7 6 0,7-8 75,0 0 0,0 0-1,-1 0 1,1-1-1,-1 1 1,0-1 0,0 0-1,0 0 1,0 0-1,0-1 1,0 1 0,0-1-1,-1 0 1,1 0-1,-1-1 1,-5 1 0,8-1-10,1 0 0,-1 0 0,1 0 1,0-1-1,-1 1 0,1 0 1,0-1-1,-1 1 0,1-1 1,0 1-1,-1-1 0,1 0 1,0 1-1,0-1 0,0 0 1,0 0-1,0 0 0,0 0 0,0 0 1,0 0-1,0 0 0,0 0 1,0 0-1,1-1 0,-1 1 1,0 0-1,1 0 0,-1-1 1,1 1-1,0 0 0,-1-1 1,1 1-1,0-1 0,0 1 0,0 0 1,0-1-1,0 1 0,0-1 1,0 1-1,1-2 0,0-7 36,0-1-1,1 1 1,1 0 0,3-10-1,-6 20-61,14-39-92,1 0 1,3 2-1,42-70 0,-28 60-328,2 1 1,52-54-1,-73 86 231,0 1-1,0 0 1,2 1-1,-1 0 0,2 1 1,-1 1-1,25-12 1,-40 22 173,1-1 0,0 1 0,0-1 0,0 1-1,-1 0 1,1 0 0,0-1 0,0 1 0,0 0 0,0 0 0,0 0 0,0 0 0,-1 0 0,1 0 0,0 0 0,0 0 0,0 0-1,0 0 1,0 1 0,-1-1 0,3 1 0,-3-1 13,0 1-1,1 0 1,-1-1-1,0 1 1,0-1 0,1 1-1,-1 0 1,0-1-1,0 1 1,0 0 0,0-1-1,0 1 1,0 0-1,0-1 1,0 1-1,0 0 1,0-1 0,0 1-1,0 0 1,-1-1-1,1 2 1,-3 6 79,-1 1 1,0-1-1,-5 9 0,5-10 27,1-2 3,0 1-1,1 0 1,0 0 0,0-1 0,0 1 0,-1 13-1,3-18-79,0 0-1,0 0 1,0 0 0,0 1-1,0-1 1,0 0-1,0 0 1,1 0-1,-1 1 1,0-1-1,1 0 1,-1 0 0,1 0-1,0 0 1,-1 0-1,1 0 1,0 0-1,-1 0 1,1 0 0,0 0-1,0 0 1,0-1-1,0 1 1,0 0-1,0 0 1,0-1-1,0 1 1,0-1 0,0 1-1,0-1 1,0 1-1,1-1 1,-1 0-1,0 1 1,0-1 0,0 0-1,1 0 1,-1 0-1,0 0 1,0 0-1,2-1 1,9 0 56,0 0 0,0-1 0,-1 0 0,1-1 0,-1 0 0,1-1 0,-1-1 0,0 1 0,-1-2 0,13-7 0,3-4 7,-1-1 0,40-37 0,-58 48-88,-2 3-9,-1 0 0,1 0 0,-1-1 0,0 0 0,6-9 0,-42 42-125,30-25 134,-27 36 40,27-37-28,1 0-1,-1 0 1,1 0 0,0 0 0,0 0 0,0 1-1,0-1 1,1 0 0,-1 1 0,1-1 0,-1 0-1,1 1 1,0-1 0,0 1 0,0-1 0,0 5-1,1-6-3,0 0-1,0 0 1,0 0-1,0 0 1,0 0-1,0 0 1,0 0-1,0-1 1,0 1-1,0 0 1,1 0-1,-1-1 0,0 1 1,1-1-1,-1 0 1,0 1-1,1-1 1,-1 0-1,0 0 1,1 1-1,-1-1 1,1 0-1,-1 0 0,0-1 1,3 1-1,36-6 90,-22 1-102,0-1 1,0-1-1,-1 0 1,1-1 0,-2-1-1,1-1 1,-1 0-1,-1-1 1,19-18 0,-31 27-126,-4 3 50,-7 11 28,-15 20 67,19-25-13,0 1-1,0 0 1,1 0 0,0 0 0,0 0-1,1 0 1,0 1 0,0-1 0,1 1-1,0 11 1,1-19-27,-1 0-1,1-1 0,1 1 1,-1 0-1,0-1 1,0 1-1,0-1 0,0 1 1,0-1-1,0 1 1,1 0-1,-1-1 0,0 1 1,1-1-1,-1 1 1,0-1-1,1 1 0,-1-1 1,0 1-1,1-1 1,-1 0-1,1 1 0,-1-1 1,1 1-1,-1-1 1,1 0-1,-1 0 1,1 1-1,-1-1 0,1 0 1,0 0-1,-1 0 1,1 1-1,-1-1 0,1 0 1,0 0-1,-1 0 1,1 0-1,-1 0 0,1 0 1,0 0-1,-1 0 1,1-1-1,-1 1 0,1 0 1,0 0-1,-1 0 1,1-1-1,-1 1 0,1 0 1,-1-1-1,1 1 1,-1 0-1,1-1 0,-1 1 1,1-1-1,-1 1 1,0 0-1,1-1 0,-1 1 1,0-1-1,1 1 1,-1-1-1,1 0 1,7-11-303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0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47 15150,'0'0'8766,"-12"-2"-8403,6 0-357,-1 1-1,1 0 1,-1 1 0,1-1-1,-1 1 1,1 1-1,-1-1 1,1 1 0,-1 0-1,1 1 1,0 0 0,-1-1-1,1 2 1,0-1-1,0 1 1,0 0 0,-6 4-1,3 2 137,-1-1 0,1 1 0,0 0-1,1 1 1,0 0 0,1 0 0,-12 21-1,18-28-41,-1 1-1,1-1 0,-1 1 0,1-1 1,0 1-1,0-1 0,1 1 1,-1 0-1,1-1 0,0 1 0,0 0 1,0-1-1,1 7 0,0-8-40,0 0-1,-1 0 1,2 0-1,-1 0 1,0 1-1,0-1 1,1-1 0,-1 1-1,1 0 1,0 0-1,-1 0 1,1-1-1,0 1 1,0-1-1,0 0 1,0 1-1,0-1 1,0 0 0,0 0-1,1 0 1,-1-1-1,5 2 1,6 1 83,0-1 1,-1-1-1,1 0 1,0-1-1,0 0 1,0-1-1,0-1 1,0 0-1,0 0 1,0-1-1,-1-1 1,0 0-1,0-1 1,0 0-1,0-1 1,-1 0-1,0-1 1,0 0-1,0-1 1,-1 0-1,0-1 1,-1 0-1,0 0 1,0-1-1,11-17 1,-18 24-134,0 0 0,0-1 0,0 1 0,-1 0 0,1-1 0,-1 1 1,0-1-1,0 0 0,0 1 0,0-1 0,-1 0 0,1 0 0,-1 1 1,0-1-1,0 0 0,-1 0 0,0-4 0,0 6-76,0-1 0,0 1 0,-1-1 0,1 1 0,-1-1 0,0 1 0,1 0 0,-1 0 0,0 0 0,0 0 0,-1 0 0,1 0 0,0 0 0,-1 1 0,1-1 0,-1 1 0,-3-2 0,-4-1-730,1 1-1,-1 0 1,1 1-1,-19-3 1,-39 1-7382,26 4-640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2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28 272 9577,'0'0'5685,"-5"8"-3944,1-2-1233,2-4-347,0 0 0,0 0 0,1 1-1,-1-1 1,0 1 0,1-1 0,0 1 0,0-1 0,0 1-1,0 0 1,0 0 0,0-1 0,0 7 0,1-9-83,1 0 0,-1 1 1,0-1-1,1 0 1,-1 1-1,0-1 0,1 0 1,-1 0-1,0 1 1,1-1-1,-1 0 0,1 0 1,-1 1-1,0-1 0,1 0 1,-1 0-1,1 0 1,-1 0-1,1 0 0,-1 0 1,0 0-1,1 0 1,-1 0-1,1 0 0,-1 0 1,1 0-1,-1 0 0,1 0 1,-1 0-1,1 0 1,-1 0-1,0-1 0,1 1 1,-1 0-1,1 0 1,-1-1-1,0 1 0,1-1 1,20-8 1214,-5-3-630,-1-1 0,0 0 0,-1-1 0,0 0 0,14-20 0,-14 15-566,-1 0-1,-1-1 1,0 0 0,-2-1 0,0 0-1,-1-1 1,8-33 0,-26 106-639,-1 60 0,10-110 543,0 0 0,-1 0 0,1-1 0,0 1 0,1 0-1,-1 0 1,0 0 0,0-1 0,0 1 0,0 0 0,1 0 0,-1 0 0,0-1 0,1 1 0,-1 0 0,0-1-1,1 1 1,-1 0 0,1-1 0,-1 1 0,1 0 0,-1-1 0,1 1 0,0-1 0,-1 1 0,1-1 0,0 0-1,0 1 1,1 0 4,0-1-1,0 0 1,-1 0-1,1 0 0,0 0 1,0 0-1,-1 0 0,1 0 1,0-1-1,-1 1 1,1-1-1,2 0 0,4-3 24,-1 1 1,1-1-1,-1 0 0,12-10 0,-2-2-13,0-2 0,-1 0 0,-1 0 0,0-2 0,14-25 0,-5 7 7,-26 91-1025,0-37 730,0 2-60,0 1 1,2 32-1,1-50 226,-1 1 1,0-1-1,0 0 0,1 0 1,-1 0-1,1 0 0,-1 0 1,1 0-1,-1 0 0,1 0 1,0 0-1,-1 0 1,1 0-1,0 0 0,0 0 1,0 0-1,-1 0 0,1-1 1,0 1-1,0 0 0,0-1 1,0 1-1,1-1 0,-1 1 1,0-1-1,0 1 0,0-1 1,0 0-1,0 0 0,1 1 1,0-1-1,26-2-6975,-7-7-2436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2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18449,'0'0'8392,"56"1"-8328,-20-1-64,-1 0 32,1 0-928,-1 0-770,-9 0-736,-7 0-513,-8 0-2754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2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14286,'0'0'9352,"77"14"-8935,-47-14-353,9 0-64,-8 0-1826,3-5-2754,-4-3-4517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3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10 15887,'0'0'4548,"8"-2"-2685,27-5-1019,-34 7-824,0 0 1,0 0-1,1 0 1,-1 0-1,0 0 1,0 0-1,1 1 1,-1-1-1,0 0 1,0 1-1,0-1 1,0 1-1,0 0 1,0-1-1,1 1 0,-1 0 1,-1-1-1,1 1 1,0 0-1,0 0 1,0 0-1,0 0 1,-1 0-1,1 0 1,0 0-1,-1 0 1,1 0-1,-1 1 1,1-1-1,-1 0 1,1 0-1,-1 0 0,0 1 1,0-1-1,0 0 1,0 0-1,0 1 1,0-1-1,0 2 1,0 3-14,1 0 0,-2 0 1,1 1-1,-1-1 0,0 0 1,-2 8-1,-5 2 193,-1 1 0,-1-2 0,0 0 0,-1 0 1,0 0-1,-2-2 0,-23 22 0,8-7 601,28-28-786,0 0-1,0 0 0,-1 0 1,1 0-1,0 1 0,-1-1 1,1 0-1,0 0 0,0 0 1,-1 1-1,1-1 0,0 0 0,0 0 1,0 1-1,-1-1 0,1 0 1,0 1-1,0-1 0,0 0 1,0 0-1,0 1 0,0-1 1,-1 0-1,1 1 0,0-1 1,0 0-1,0 1 0,0-1 1,0 0-1,0 1 0,0-1 1,0 0-1,1 1 0,-1-1 1,0 0-1,0 1 0,0-1 0,0 0 1,0 1-1,0-1 0,1 0 1,-1 0-1,0 1 0,0-1 1,0 0-1,1 0 0,-1 1 1,0-1-1,0 0 0,1 1 1,24 1 213,30-9-461,7-11-2713,-23 0-1768,-3-3-2434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3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16367,'0'0'1511,"-11"8"400,5-3-1603,-44 34 1714,47-36-1907,0 0 0,0-1 0,0 2 0,0-1 0,1 0 0,0 0 0,0 1 0,0 0 0,0-1 0,0 1 0,1 0 0,-1 0 0,1 0 0,0 0 0,-1 7 0,3-11-115,-1 1 0,0 0 0,0 0-1,1 0 1,-1-1 0,1 1 0,-1 0 0,1 0 0,-1-1 0,1 1 0,-1 0 0,1-1 0,-1 1 0,1-1 0,0 1 0,-1 0 0,1-1 0,0 0 0,0 1-1,-1-1 1,1 1 0,0-1 0,0 0 0,0 0 0,-1 1 0,1-1 0,0 0 0,0 0 0,0 0 0,1 0 0,35 3-271,-21-3-60,-4 2 212,-1 0 0,0 0 0,0 1 0,0 1-1,0-1 1,18 10 0,-27-12 104,0 1 0,0-1 0,0 0 1,0 1-1,0-1 0,-1 1 0,1-1 0,0 1 0,-1 0 0,0-1 1,1 1-1,-1 0 0,0 0 0,0 0 0,0 0 0,2 5 1,-3-5 66,0 0 0,0 1 0,-1-1 0,1 0 0,0 1 0,-1-1 0,1 0 0,-1 0 0,0 0 0,0 1 0,0-1 0,0 0 0,0 0 0,0 0 0,0 0 0,-1-1 0,1 1 0,-1 0 0,1 0 0,-4 2 0,-59 51 2195,60-52-2345,-1 1 0,0-1 0,0 0 0,0-1 0,-1 1-1,1-1 1,-1 0 0,1 0 0,-1-1 0,0 1 0,1-1 0,-9 0-1,13-1-233,0 0 1,-1-1-1,1 1 0,0 0 0,0 0 0,0-1 0,0 1 0,0-1 1,-1 1-1,1-1 0,0 0 0,0 1 0,0-1 0,0 0 0,1 0 0,-1 1 1,0-1-1,0 0 0,0 0 0,1 0 0,-1 0 0,0 0 0,1 0 0,-1 0 1,1 0-1,-1-1 0,1 1 0,0 0 0,-1-1 0,-9-25-13211</inkml:trace>
  <inkml:trace contextRef="#ctx0" brushRef="#br0" timeOffset="1">45 8 14798,'0'0'8296,"62"0"-7463,-38 0-673,6 0-160,2 1-769,1 1-2658,-3-1-3107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3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9 10794,'0'0'4063,"-10"8"-2056,-2 2-1245,0 0 0,1 1 0,1 0 0,-12 16 0,18-22-556,1-1 0,0 1 1,0 0-1,1 0 0,-1 0 1,1 0-1,0 0 0,0 0 1,1 1-1,0-1 0,0 1 1,0-1-1,0 1 0,1 0 1,0-1-1,0 1 0,1-1 1,1 8-1,-1-11-165,-1 0-1,1 0 1,0 0 0,0 0 0,0-1-1,0 1 1,0-1 0,1 1 0,-1 0-1,0-1 1,1 0 0,-1 1 0,1-1-1,-1 0 1,1 0 0,0 0 0,0 0 0,-1 0-1,1 0 1,0-1 0,0 1 0,0 0-1,0-1 1,0 1 0,0-1 0,0 0-1,0 0 1,0 0 0,0 0 0,0 0-1,0 0 1,0-1 0,0 1 0,3-1-1,0 0 75,1-1-1,-1 1 1,1-1-1,-1 0 1,0 0-1,0-1 0,0 1 1,0-1-1,0 0 1,8-7-1,-8 5-60,0-1-1,0 0 0,-1 1 1,1-2-1,-1 1 0,-1 0 1,1-1-1,-1 0 1,0 0-1,0 0 0,-1 0 1,0 0-1,-1-1 1,1 1-1,-1 0 0,-1-1 1,1 1-1,-1-1 0,-1 1 1,0-10-1,0 15-93,0-1-1,0 1 0,0 0 1,0 0-1,-1-1 1,1 1-1,0 0 1,-1 1-1,0-1 0,1 0 1,-1 0-1,0 1 1,0-1-1,0 0 1,0 1-1,0 0 0,0 0 1,0-1-1,0 1 1,-1 1-1,1-1 1,0 0-1,-1 0 0,1 1 1,-1 0-1,1-1 1,-1 1-1,1 0 1,0 0-1,-1 0 1,1 0-1,-1 1 0,1-1 1,-4 2-1,3-2-161,1 0 0,0 1 0,-1-1 0,1 1 0,-1 0-1,1 0 1,0 0 0,0 0 0,-1 0 0,1 0 0,0 1 0,0-1-1,0 1 1,0-1 0,1 1 0,-1 0 0,0-1 0,1 1 0,-1 0-1,1 0 1,0 0 0,-1 1 0,1-1 0,0 0 0,0 0 0,0 1-1,1-1 1,-1 0 0,1 1 0,-1-1 0,1 1 0,0-1 0,0 1 0,0-1-1,0 0 1,1 5 0,-1-6-118,1 0 0,-1 1-1,1-1 1,-1 0 0,1 0-1,0 0 1,0 1 0,-1-1-1,1 0 1,0 0 0,0 0-1,0 0 1,0-1 0,0 1 0,1 0-1,-1 0 1,0-1 0,0 1-1,0 0 1,1-1 0,-1 1-1,3 0 1,19 6-6049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4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14 6246,'0'0'12647,"-10"2"-10176,0 1-2054,0 0-1,1 0 0,-1 1 0,1 1 1,0-1-1,0 1 0,-15 12 1,20-14-337,0 0 0,-1 1 0,1-1 0,0 1 0,1 0 0,-1 1 0,1-1 0,0 0 1,0 1-1,0 0 0,0 0 0,1 0 0,0 0 0,0 0 0,0 0 0,1 0 1,0 1-1,-1 9 0,1-14-74,1 1 1,0-1 0,0 1-1,0-1 1,0 1-1,0-1 1,1 0 0,-1 1-1,0-1 1,1 1-1,-1-1 1,1 0 0,-1 1-1,1-1 1,0 0-1,-1 1 1,1-1 0,0 0-1,0 0 1,0 0-1,0 0 1,0 0 0,0 0-1,0 0 1,2 1-1,1 0 41,0-1-1,1 0 0,-1-1 0,0 1 0,0-1 0,1 1 1,-1-1-1,5-1 0,-3 0-1,-1 0 1,1 0-1,0-1 0,0 0 0,-1 0 1,1 0-1,-1-1 0,0 0 0,0 0 1,0 0-1,0 0 0,0-1 1,-1 0-1,1 0 0,-1 0 0,0-1 1,6-8-1,-6 7-10,1 0 0,-1-1 1,0 1-1,0-1 0,-1 0 0,0 0 0,0 0 1,0-1-1,-1 1 0,-1-1 0,1 1 1,-1-1-1,0-8 0,-1 14-37,0 1 0,-1-1 0,1 1 0,-1 0 0,0-1 0,1 1 0,-1 0-1,0 0 1,0-1 0,0 1 0,0 0 0,0 0 0,0 0 0,0 0 0,0 0 0,0 0 0,0 1 0,-1-1 0,1 0 0,0 0 0,-1 1 0,1-1 0,0 1 0,-1-1 0,1 1 0,-1 0-1,1 0 1,0-1 0,-1 1 0,1 0 0,-1 0 0,1 0 0,-1 1 0,1-1 0,-3 1 0,-3-1-3,1 1 0,-1 0 1,1 0-1,0 1 0,0-1 0,0 1 1,-8 4-1,7-2 7,-1 1 0,1 0 1,-1 1-1,-10 10 0,16-14-11,0 1 0,0-1 0,0 1 0,0 0 0,0 0 0,0-1 0,1 1 0,-1 1 0,1-1 0,0 0 0,0 0 0,0 0 0,0 1-1,1-1 1,-1 6 0,1-8-112,1 1-1,-1-1 0,1 1 0,0-1 0,0 1 1,0-1-1,-1 1 0,1-1 0,0 0 0,1 0 1,-1 0-1,0 1 0,0-1 0,0 0 0,1 0 1,-1 0-1,1-1 0,-1 1 0,0 0 1,1 0-1,-1-1 0,1 1 0,0-1 0,-1 0 1,1 1-1,-1-1 0,1 0 0,0 0 0,-1 0 1,1 0-1,2 0 0,62 0-6808,-57-1 5095,33-2-4913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4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30 10154,'0'0'8536,"-9"0"-5974,4-1-2370,-1 2-1,0-1 1,0 1-1,1 0 1,-1 0 0,0 1-1,1-1 1,-1 1-1,1 0 1,0 1-1,0 0 1,0-1-1,0 1 1,0 1 0,0-1-1,1 1 1,0 0-1,-1 0 1,1 0-1,1 1 1,-1-1 0,1 1-1,0 0 1,0 0-1,-4 8 1,5-9-170,1-1 1,-1 1 0,0 0-1,1-1 1,0 1 0,0 0-1,0 0 1,0 0-1,1 0 1,0 0 0,0 0-1,0 0 1,0 0 0,0 0-1,1 0 1,0 0 0,0 0-1,0 0 1,0 0-1,0 0 1,1 0 0,0-1-1,0 1 1,0-1 0,0 1-1,0-1 1,1 0-1,0 0 1,-1 0 0,1 0-1,0 0 1,0-1 0,1 1-1,-1-1 1,0 0 0,1 0-1,0 0 1,-1 0-1,1-1 1,0 0 0,0 0-1,0 0 1,0 0 0,0 0-1,5 0 1,5-1-11,1 1 0,-1-2 0,0 0 0,1-1 0,-1 0 0,0-1 0,0-1 0,0 0 0,0-1 0,-1-1 0,19-10 0,-22 11 51,0-1 0,-1 0 0,1 0 0,-1-1 0,-1-1 0,1 1 0,-1-1 0,-1-1 0,1 1 1,-1-1-1,-1-1 0,0 1 0,0-1 0,-1 0 0,5-12 0,-9 20-29,-1 0 0,1 0 1,-1 0-1,1 0 0,-1 1 0,1-1 1,-1 0-1,0 0 0,0 0 0,0 0 0,0 0 1,-1 0-1,1 0 0,0 0 0,-1 1 1,1-1-1,-1 0 0,0 0 0,1 0 1,-1 1-1,0-1 0,0 0 0,0 1 0,-3-4 1,1 3-21,0 0 1,1 0 0,-1 0 0,-1 1 0,1-1 0,0 1-1,0 0 1,0 0 0,-1 0 0,1 0 0,-1 0-1,1 1 1,-4-1 0,-3 1 27,0 0 0,0 0 0,0 1 0,0 0 1,0 0-1,0 1 0,1 1 0,-1 0 0,-13 6 0,-25 24 646,46-31-674,1-1-1,-1 1 1,0 0-1,0 0 1,1 0-1,-1 0 1,1 0-1,0 1 1,-1-1-1,1 0 1,0 1-1,0-1 1,1 0-1,-1 1 1,0-1-1,1 1 1,0 0-1,-1-1 1,1 1-1,0 2 1,1-4-34,0 1 0,0 0 1,0-1-1,0 0 1,1 1-1,-1-1 1,0 0-1,1 1 1,-1-1-1,0 0 0,1 0 1,-1 0-1,1 0 1,0-1-1,-1 1 1,1 0-1,0-1 1,0 1-1,-1-1 1,1 1-1,0-1 0,0 0 1,-1 0-1,1 0 1,4 0-1,48-2-5146,-25-8-2596,-2-8-7218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5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10346,'0'0'6790,"13"-7"-4681,3-2-1384,0 1-1,1 1 1,0 1 0,0 0-1,1 1 1,-1 1 0,25-2-1,-31 4-198,27 2 152,-37 1-678,0-1 1,0 0 0,0 1-1,0-1 1,-1 1-1,1-1 1,0 1 0,-1-1-1,1 1 1,0 0 0,-1-1-1,1 1 1,-1 0-1,1-1 1,-1 1 0,1 0-1,-1 0 1,1-1 0,-1 1-1,0 0 1,0 0-1,1 0 1,-1 0 0,0 0-1,0-1 1,0 1 0,0 0-1,0 0 1,0 0-1,0 0 1,0 0 0,0 0-1,0-1 1,-1 1 0,1 0-1,0 0 1,0 0 0,-2 1-1,0 5 43,0-1 0,-1 0 0,0 0 0,-1 0 0,1 0-1,-1-1 1,0 1 0,-1-1 0,-7 8 0,-55 43 113,26-23 1,40-33-158,-11 10 45,1 1 1,0 0-1,-12 17 0,21-26-10,0 1 0,0 0 0,0 0-1,0 0 1,1 0 0,-1 1 0,1-1-1,0 0 1,0 1 0,0-1-1,0 0 1,1 1 0,-1-1 0,1 1-1,0 0 1,0-1 0,0 1 0,1-1-1,-1 1 1,1-1 0,1 4-1,-1-5-9,1 1 0,0-1 0,0 0-1,1 0 1,-1 0 0,0 0 0,1-1 0,-1 1-1,1-1 1,-1 1 0,1-1 0,0 0-1,0 0 1,-1 0 0,1 0 0,0 0-1,0-1 1,0 0 0,0 1 0,0-1-1,0 0 1,3 0 0,8 0 88,0 0-1,0-1 1,19-3-1,-24 2-2,-1-1-1,0 1 0,0-1 1,0-1-1,-1 1 0,1-1 1,-1-1-1,0 1 0,10-10 1,-13 11-13,-1 1 0,-1-1 1,1 0-1,0 0 0,-1 0 1,1 0-1,-1-1 0,0 1 1,0 0-1,0-1 0,0 0 1,-1 1-1,0-1 0,0 0 1,0 0-1,0 0 0,0 0 1,-1 0-1,1 0 0,-1 0 1,0 0-1,-1-5 0,0 6-112,-1 1-1,1 0 0,0 0 1,-1-1-1,1 1 0,-1 0 1,0 0-1,0 1 0,0-1 1,0 0-1,0 1 0,0-1 1,0 1-1,-1-1 0,1 1 1,0 0-1,-1 0 0,1 0 1,-1 0-1,1 1 0,-1-1 0,-3 0 1,0 0-473,0 0 0,0 0 0,0 0 0,0 1 1,0-1-1,0 2 0,0-1 0,-10 2 0,15-2 288,1 1-1,-1-1 1,1 0 0,-1 1-1,1-1 1,-1 0-1,1 1 1,-1-1 0,1 1-1,-1-1 1,1 1-1,0-1 1,-1 1 0,1-1-1,0 1 1,-1-1-1,1 1 1,0-1 0,0 1-1,-1 0 1,1-1-1,0 1 1,0-1 0,0 1-1,0 0 1,1 11-6878,4-5 59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7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18476,'14'11'3455,"28"26"-488,-15-13-4753,32 22 1,-50-40 1097,1 0-1,0 0 1,0-1-1,0 0 1,1-1-1,-1 0 1,20 3-1,-57 7 8672,-12 5-5419,38-19-2522,0 1 1,0 0 0,0-1 0,0 1 0,0 0 0,0 0-1,0 0 1,0 0 0,0 0 0,0 0 0,0 0 0,0 0-1,1 0 1,-1 0 0,0 1 0,1-1 0,-1 0 0,1 0-1,0 1 1,-1-1 0,1 2 0,0-2-60,0 0 0,1 1 0,-1-1 0,0 0 0,1 0 0,-1 0 0,1 0 0,0 0 0,-1 0 0,1 0 0,0 0 0,-1 0 0,1 0 0,0 0 0,0 0 0,0 0 0,0 0 0,1 0 0,6 4-308,1 0 0,-1-1 0,1 0 0,14 4 0,-3-2-189,30 11-458,-47-16 932,1 1 1,-1-1-1,0 1 1,0 0-1,0 0 1,0 0-1,0 0 1,-1 0-1,1 1 1,-1-1-1,3 4 1,-5-6 46,0 1 0,1-1 0,-1 0 0,0 1 0,0-1 1,0 1-1,0-1 0,0 0 0,0 1 0,0-1 0,0 1 1,0-1-1,0 0 0,0 1 0,0-1 0,0 0 0,-1 1 1,1-1-1,0 1 0,0-1 0,0 0 0,0 1 0,-1-1 1,1 0-1,0 1 0,0-1 0,-1 0 0,1 0 0,0 1 1,-1-1-1,1 0 0,0 0 0,0 0 0,-1 1 0,1-1 1,-1 0-1,1 0 0,0 0 0,-1 0 0,1 0 0,-1 1 1,-18 4 302,17-4-272,-27 4 273,0 0 0,-55 1 1,84-6-334,0 0 1,-1 0-1,1 0 1,-1 0-1,1 0 1,-1 0-1,1 0 1,0-1-1,-1 1 1,1 0 0,-1 0-1,1 0 1,0 0-1,-1 0 1,1-1-1,0 1 1,-1 0-1,1 0 1,-1-1-1,1 1 1,0 0-1,0-1 1,-1 1 0,1 0-1,0-1 1,0 1-1,-1 0 1,1-1-1,0 1 1,0 0-1,0-1 1,0 1-1,-1-1 1,1 1-1,0-1 1,0 1-1,0 0 1,0-1 0,0 1-1,0-1 1,0 1-1,0-1 1,0 1-1,0 0 1,1-1-1,-1 1 1,0-1-1,0 1 1,0 0-1,0-1 1,1 1 0,-1-1-1,0 1 1,0 0-1,1-1 1,-1 1-1,0 0 1,0 0-1,1-1 1,-1 1-1,1 0 1,-1-1-1,14-8-443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6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17296,'0'0'10987,"58"1"-9802,-28-1-512,9-1-545,-7 0-96,3-2-96,-1 3-225,-12 0-768,-3 0-1057,-12 0-1505,-3 2-1954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6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8392,'0'0'13389,"62"4"-10859,-32-4-928,-1 0-545,5 0-545,0 0-448,-4 0-96,-4-4-1698,-2-2-2882,-7-2-9289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7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13581,'0'0'7554,"12"-5"-5889,66-20 725,-71 23-2195,0 1 1,0 0-1,1 0 1,-1 0-1,0 1 0,0 0 1,1 0-1,-1 1 1,0 0-1,0 1 1,11 2-1,-16-3-203,0 0 0,0 0 0,0 0 0,-1 1 0,1-1-1,0 0 1,-1 1 0,1-1 0,-1 1 0,0-1-1,1 1 1,-1 0 0,0-1 0,0 1 0,0 0 0,0 0-1,0 0 1,-1 0 0,1 0 0,0 0 0,-1 0-1,0 0 1,1 0 0,-1 0 0,0 0 0,0 0 0,0 0-1,0 0 1,0 0 0,-1 0 0,1 0 0,-1 0 0,1 0-1,-1 0 1,-1 4 0,-2 2-1,1 0 1,-1-1-1,0 1 1,-1-1-1,1 1 1,-1-1-1,-8 8 0,-45 33 78,44-38-37,1 0 0,0 1 1,-12 14-1,24-24-31,1-1 0,-1 0 1,1 1-1,0-1 0,-1 1 0,1-1 1,0 1-1,0-1 0,-1 1 0,1-1 1,0 1-1,0-1 0,0 1 0,-1-1 0,1 1 1,0-1-1,0 1 0,0-1 0,0 1 1,0-1-1,0 1 0,0-1 0,0 1 1,0 0-1,0-1 0,1 1 0,-1-1 1,0 1-1,0-1 0,0 1 0,1-1 0,-1 1 1,0-1-1,1 0 0,-1 1 0,0-1 1,1 1-1,-1-1 0,0 0 0,1 1 1,-1-1-1,1 0 0,-1 1 0,1-1 1,-1 0-1,1 0 0,-1 1 0,1-1 0,-1 0 1,1 0-1,-1 0 0,1 0 0,-1 0 1,1 0-1,-1 0 0,1 0 0,-1 0 1,1 0-1,0 0 0,0 0 0,45 2 163,-38-2-142,23 0-95,39 1-2131,-1-5-4327,-27-4-633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7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70 14958,'0'0'3705,"-9"-5"-1089,3 2-2326,0 0 1,0 0-1,-1 0 1,0 1-1,1-1 1,-1 2-1,-8-2 1,13 2-279,0 1 0,0 0 0,-1 0 0,1 0 0,0 0 0,0 1 0,0-1 0,0 0 0,0 1 0,0 0 0,0-1 0,0 1 0,0 0 0,0 0 0,1 0 0,-1 0 0,0 0 0,0 1 0,1-1 0,-1 0 0,1 1 0,-1-1 0,1 1 0,0-1 0,0 1 0,-1 0 0,1 0 0,0 0 0,0 0 0,1-1 0,-1 1 0,0 0 0,1 0 0,-1 3 0,0-1-7,0 0 0,0 0 1,0 0-1,1 1 1,-1-1-1,1 0 0,1 0 1,-1 1-1,0-1 0,1 0 1,0 0-1,0 0 0,0 1 1,0-1-1,1 0 0,0-1 1,0 1-1,0 0 1,0 0-1,0-1 0,1 1 1,0-1-1,3 4 0,-3-4 67,0-1 0,0 0 0,0 0 1,1 0-1,-1-1 0,0 1 0,1-1 0,-1 1 0,1-1 0,-1 0 0,1-1 0,-1 1 0,1-1 0,0 1 0,-1-1 0,1 0 0,0 0 0,-1-1 0,1 1 0,0-1 0,-1 0 0,1 0 0,-1 0 1,1 0-1,-1-1 0,1 1 0,4-4 0,-3 1 74,1 0 0,-1-1 1,-1 0-1,1 0 0,-1 0 1,0 0-1,0 0 0,0-1 0,-1 0 1,0 0-1,0 0 0,0 0 1,-1 0-1,0-1 0,0 1 0,-1-1 1,2-12-1,-3 15-168,1 1 1,-1 0-1,0-1 0,0 1 0,-1-1 1,1 1-1,-1 0 0,0 0 1,0-1-1,0 1 0,0 0 0,0 0 1,-1 0-1,1 0 0,-4-5 0,3 6-144,0 0 0,0 0 0,-1 1-1,1-1 1,0 1 0,-1-1 0,1 1-1,-1 0 1,1 0 0,-1 0 0,0 0-1,1 0 1,-1 1 0,0-1 0,0 1-1,1 0 1,-1 0 0,0 0 0,0 0-1,0 0 1,-4 1 0,5 0-50,0-1 1,1 0-1,-1 1 1,0-1 0,1 1-1,-1 0 1,1 0-1,-1-1 1,1 1-1,-1 0 1,1 0-1,-1 0 1,1 0-1,0 1 1,0-1 0,0 0-1,0 0 1,0 1-1,0-1 1,0 1-1,0-1 1,0 1-1,0 1 1,-6 26-6973,6-11-1342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7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233 73 14670,'0'0'6769,"-11"-7"-5669,5 2-1043,-2 0 1,1 1 0,0 0-1,-1 0 1,0 1 0,0 0 0,-16-4-1,20 6-48,-1 0-1,1 1 0,0 0 0,-1 0 1,1 0-1,-1 0 0,1 1 0,-1-1 1,1 1-1,0 0 0,0 1 1,-1-1-1,1 1 0,0 0 0,0 0 1,0 0-1,1 0 0,-1 1 0,0-1 1,-5 6-1,4-3 21,0 0 1,1 0-1,-1 1 1,1-1-1,0 1 1,0 0-1,1 0 1,0 0-1,0 1 1,0-1-1,1 1 1,0 0-1,0-1 1,1 1-1,0 0 1,0 0-1,0 0 1,1 9-1,0-14-19,1-1 0,-1 1 0,0-1 0,1 1 0,-1-1-1,1 1 1,-1-1 0,1 0 0,0 1 0,-1-1 0,1 0-1,0 0 1,0 1 0,0-1 0,0 0 0,0 0 0,0 0-1,1 0 1,-1 0 0,0-1 0,0 1 0,2 1 0,1 0 80,0-1 0,1 0 0,-1 1 0,0-1 0,0-1 0,1 1 0,7 0 0,-2-1 69,0-1 0,0 1 0,0-2 0,0 1 1,-1-1-1,15-6 0,-15 4-102,0 0 0,0-1 0,-1-1-1,0 0 1,0 0 0,0 0 0,-1-1 0,0 0 0,8-10-1,-12 13-8,1 0 0,-1 0-1,0-1 1,-1 0 0,1 1-1,-1-1 1,0 0-1,0 0 1,-1 0 0,1-1-1,-1 1 1,0 0 0,0-1-1,-1 1 1,0 0 0,0-1-1,0 1 1,-2-9-1,1 12-61,0-1-1,0 1 1,0 0-1,-1 0 0,1-1 1,-1 1-1,1 0 1,-1 1-1,0-1 0,0 0 1,0 0-1,0 1 1,0-1-1,0 1 0,0 0 1,0-1-1,-1 1 1,1 0-1,0 0 0,-1 1 1,1-1-1,-1 0 1,1 1-1,-1-1 0,1 1 1,-1 0-1,0 0 1,1 0-1,-1 0 0,1 1 1,-4 0-1,-1-1-39,1 1 0,0 0 0,0 0 0,0 1 0,0-1 0,0 1 0,0 1 0,0-1 0,1 1 0,-1 0 0,1 0 0,-6 5 0,8-5-110,1-1 1,0 1-1,-1 0 0,1 0 0,0 1 0,1-1 0,-1 0 0,0 1 0,1-1 0,0 1 1,0-1-1,0 1 0,0-1 0,0 5 0,1-6-168,0 0-1,0 0 1,0 0 0,0 0 0,0 0-1,1-1 1,-1 1 0,1 0 0,-1 0-1,1-1 1,0 1 0,0 0 0,0-1-1,-1 1 1,2-1 0,-1 1-1,0-1 1,0 1 0,0-1 0,1 0-1,-1 1 1,0-1 0,1 0 0,-1 0-1,1 0 1,0 0 0,-1 0-1,1-1 1,0 1 0,2 0 0,24 6-6058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7:48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57 17200,'0'0'2050,"-9"-1"-27,2 0-1889,0 1 0,0 0 0,0 0-1,0 1 1,0 0 0,0 0 0,0 0 0,0 1-1,0 0 1,0 0 0,1 1 0,-1 0-1,1 0 1,0 1 0,0-1 0,0 1-1,-9 8 1,11-7-51,-1 0 1,1 0-1,0 0 0,0 1 1,0-1-1,1 1 0,0 0 1,0 0-1,0 0 0,1 0 1,0 0-1,0 1 0,-1 8 1,3-12-30,0-1 1,0 1 0,0-1 0,0 1-1,0-1 1,1 1 0,-1-1 0,1 1-1,-1-1 1,1 1 0,0-1 0,0 0-1,0 1 1,1-1 0,-1 0 0,0 0-1,1 0 1,-1 0 0,1 0 0,0 0-1,0 0 1,-1-1 0,1 1 0,1-1-1,-1 1 1,0-1 0,0 0 0,0 1-1,1-1 1,-1 0 0,0-1 0,1 1-1,-1 0 1,1-1 0,-1 1 0,5-1-1,4 1 105,-1 0 0,1-1 0,-1 0 0,1-1-1,-1 0 1,1 0 0,-1-2 0,0 1 0,0-1-1,0 0 1,0-1 0,-1 0 0,12-7 0,-17 8-138,0 1 0,0-1 0,0 1 0,0-1 0,-1 0 0,1 0 1,-1-1-1,0 1 0,0-1 0,0 0 0,-1 1 0,1-1 0,-1-1 0,0 1 0,0 0 1,0 0-1,-1-1 0,1 1 0,-1-1 0,0 1 0,-1-1 0,1 0 0,-1 1 0,0-1 1,0 1-1,0-1 0,0 0 0,-1 1 0,0-1 0,0 0 0,0 1 0,-3-6 1,2 6-122,0 0 0,-1 0 0,1 0 1,-1 0-1,0 0 0,-1 0 1,1 1-1,0 0 0,-1 0 1,0-1-1,0 2 0,0-1 0,0 1 1,0-1-1,-7-2 0,-1 0-1261,0 0-1,-1 1 1,0 1-1,-19-4 1,-4 3-5232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0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1018 11851,'0'0'8088,"8"-7"-6673,97-77-868,4 5 1,123-68 0,-99 65-419,710-441-289,-808 500 152,-12 8 10,0 1 0,0 0 0,42-16 0,-104 60-6707,14-18 1879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0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56 11787,'0'0'1911,"6"-8"561,26-40 2012,-37 61-885,-12 27-3637,-44 47 208,21-30-108,-54 101 0,93-156-61,-1 0 1,1 0 0,0 0-1,1 0 1,-1 1 0,0-1-1,1 0 1,-1 1 0,1-1 0,0 1-1,0-1 1,0 1 0,0 3-1,1-4 9,-1-1-1,1 0 1,-1 0-1,1 0 0,-1 0 1,1 0-1,-1 0 1,1 0-1,0 0 0,0-1 1,0 1-1,-1 0 1,1 0-1,0-1 0,0 1 1,0 0-1,0-1 1,0 1-1,0-1 0,2 1 1,5 1 125,1 0 1,-1-1-1,0-1 0,0 1 1,1-1-1,11-2 1,-9 2 93,50-7 66,0-3 1,0-2-1,60-21 0,-67 18-846,16-5-2278,-6-3-2750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1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 4740,'0'0'20719,"-10"0"-20767,6-1 44,0 1-1,0 1 1,0-1 0,0 1 0,0-1 0,0 1 0,0 0 0,0 0 0,1 1 0,-1-1-1,0 1 1,1 0 0,-1 0 0,1 0 0,0 1 0,-1-1 0,1 1 0,0-1-1,1 1 1,-1 0 0,0 0 0,1 1 0,0-1 0,-1 0 0,1 1 0,1-1-1,-1 1 1,0 0 0,1-1 0,0 1 0,0 0 0,0 0 0,0 0 0,0 4 0,1-6-3,0 0 0,-1 0 0,1 0-1,0 0 1,0 0 0,0 0 0,0 0 0,1 0 0,-1 0 0,1 0 0,-1 0 0,1 0 0,-1 0 0,1 0 0,0 0 0,0 0 0,0-1 0,0 1 0,0 0 0,1-1 0,-1 1 0,0-1 0,1 1 0,-1-1 0,1 1 0,2 0 0,4 3-21,-1-1 1,2-1-1,-1 0 1,0 0-1,10 2 0,-10-3 4,0 0-1,0 1 1,0 0 0,0 0-1,8 6 1,-15-8 22,0-1 0,1 1-1,-1 0 1,0 0 0,0 0 0,0 0 0,0 0 0,-1 0 0,1 0 0,0 0 0,0 0-1,-1 0 1,1 1 0,0-1 0,-1 0 0,1 0 0,-1 1 0,0-1 0,1 0 0,-1 1-1,0-1 1,0 0 0,0 1 0,0 1 0,-1 0 12,1 0 0,-1-1-1,0 1 1,0-1 0,-1 1 0,1-1 0,0 0-1,-1 0 1,1 1 0,-1-1 0,-3 3 0,-3 3 51,-1-1 1,1-1 0,-1 1 0,-19 9-1,27-16-60,-8 6 80,-1-1 1,0 0-1,-1-1 0,1 0 0,-1-1 0,1 0 0,-1-1 1,-18 2-1,29-4-111,0 0 1,-1 0 0,1-1-1,-1 1 1,1 0-1,0 0 1,-1 0 0,1-1-1,0 1 1,-1 0-1,1 0 1,0-1 0,0 1-1,-1 0 1,1 0-1,0-1 1,0 1 0,-1 0-1,1-1 1,0 1-1,0-1 1,0 1 0,0 0-1,-1-1 1,1 1-1,0 0 1,0-1 0,0 1-1,0-1 1,0 1-1,0 0 1,0-1 0,0 1-1,0-1 1,0 1-1,0 0 1,1-1 0,-1 1-1,0-1 1,0 1-1,0 0 1,0-1 0,1 1-1,-1 0 1,0-1-1,1 1 1,9-23-2448,-10 23 2385,46-70-9591,-16 27 2252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1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11915,'0'0'12626,"1"13"-12066,3 29-715,2-1 0,1 1 1,2-1-1,2 0 0,24 57 0,-40-113-5562,-13-10 4923,7 11 563,-38-66 962,26 41 3588,26 39-4186,-1-1-1,0 0 1,0 0 0,1 1-1,-1-1 1,0 1 0,1 0-1,-1 0 1,0 0-1,1 0 1,3 0 0,-4 0-17,60 1-1497,0-1-5176,-32 0 621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7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18220,'-15'35'1824,"5"4"-1240,2-2-216,5 2 913,3-5-393,3-2-1104,5-6-240,8-22 384,4-11-176,4-17-72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17252,'-24'9'2837,"14"-4"-2254,2-2 58,0 1-1,0 0 0,1 0 0,-14 11 0,18-13-551,0 0-1,1 1 1,-1-1 0,0 1 0,1 0-1,0 0 1,-1 0 0,1 0 0,0 0-1,1 0 1,-1 1 0,1-1 0,-1 1-1,0 3 1,2-5-85,0 0-1,0 0 1,0 0 0,1 0-1,-1 0 1,1-1 0,-1 1-1,1 0 1,-1 0 0,1 0-1,0 0 1,0-1 0,0 1-1,0 0 1,0-1-1,1 1 1,-1-1 0,0 1-1,1-1 1,-1 0 0,1 1-1,2 0 1,5 5-80,1 0 1,16 7-1,-18-10 24,4 2-47,29 17-183,-38-21 241,0 0-1,-1 0 1,1 0 0,0 0-1,-1 0 1,1 1 0,-1 0-1,0-1 1,4 7 0,-6-8 40,0 0 0,1 0 1,-1-1-1,0 1 1,0 0-1,0 0 1,0 0-1,0 0 0,0 0 1,0 0-1,0 0 1,-1-1-1,1 1 1,0 0-1,-1 0 0,1 0 1,0 0-1,-1-1 1,1 1-1,-1 0 1,1 0-1,-1-1 0,1 1 1,-1 0-1,0-1 1,1 1-1,-1-1 1,0 1-1,1-1 1,-1 1-1,0-1 0,0 1 1,1-1-1,-1 1 1,0-1-1,0 0 1,0 0-1,-1 1 0,-36 9 293,36-10-272,-2 1-33,-45 5 526,47-5-563,0-1 0,0 0 1,0 0-1,1 0 1,-1 0-1,0 0 0,0-1 1,0 1-1,0-1 0,0 1 1,1-1-1,-1 0 0,0 1 1,0-1-1,1 0 1,-1 0-1,1 0 0,-1 0 1,1-1-1,-1 1 0,-1-2 1,2 1-37,1 1 0,0-1 0,0 0 0,-1 1-1,1-1 1,0 1 0,0-1 0,0 0 0,1 1 0,-1-1 0,0 0 0,1 1 0,-1-1 0,1 1 0,-1-1 0,1 1 0,0-1 0,-1 1 0,1-1 0,0 1-1,0 0 1,0 0 0,0-1 0,0 1 0,1 0 0,-1 0 0,0 0 0,1 0 0,1-1 0,21-14-696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2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8 12748,'0'0'11862,"-9"2"-11638,6-2-222,1 0-1,0 0 1,-1 1-1,1-1 1,-1 1-1,1 0 0,0 0 1,-1 0-1,1 0 1,0 0-1,0 0 1,0 1-1,0-1 1,0 1-1,0-1 1,0 1-1,1 0 1,-1-1-1,0 1 1,1 0-1,0 0 0,-1 0 1,1 1-1,0-1 1,0 0-1,0 0 1,0 1-1,1-1 1,-1 0-1,0 1 1,1-1-1,0 1 1,0-1-1,-1 1 1,2-1-1,-1 1 1,0-1-1,0 0 0,2 4 1,-2-5 6,1 0 1,0-1-1,0 1 0,0 0 1,0-1-1,0 1 1,0-1-1,0 1 0,1-1 1,-1 0-1,0 1 1,0-1-1,0 0 0,0 0 1,0 0-1,1 0 1,-1 0-1,0 0 0,0 0 1,0 0-1,0-1 1,0 1-1,0 0 0,3-1 1,28-9 176,29-23-98,-49 25-76,1 1 1,-1 0-1,2 1 1,20-7-1,-33 13-1,0 0 0,-1-1 1,1 1-1,-1 0 0,1 0 0,-1 0 0,1 0 1,-1 0-1,1 0 0,0 0 0,-1 0 0,1 0 1,-1 0-1,1 0 0,-1 1 0,1-1 0,-1 0 1,1 0-1,-1 0 0,1 1 0,-1-1 0,1 0 1,-1 1-1,1-1 0,-1 0 0,1 1 0,-1-1 1,0 1-1,1-1 0,-1 1 0,0-1 0,1 1 1,-1-1-1,0 1 0,0-1 0,1 1 0,-1-1 1,0 1-1,0-1 0,0 1 0,0-1 0,0 1 1,0-1-1,0 1 0,0 0 0,0-1 0,0 2 1,0-1 0,0-1 1,0 1 0,0 0 0,0 0 0,0 0 0,0-1-1,1 1 1,-1 0 0,0 0 0,0 0 0,1-1 0,-1 1 0,0 0-1,1-1 1,-1 1 0,1 0 0,-1-1 0,1 1 0,-1 0-1,1-1 1,-1 1 0,1-1 0,0 1 0,-1-1 0,1 1 0,0-1-1,-1 0 1,1 1 0,0-1 0,0 0 0,-1 1 0,1-1-1,0 0 1,0 0 0,0 0 0,-1 0 0,2 0 0,1 0-301,-1 0 0,1 0 1,-1-1-1,1 1 1,-1-1-1,0 0 0,1 0 1,-1 0-1,0 0 1,1 0-1,-1 0 0,0 0 1,0-1-1,0 1 1,0-1-1,1-2 0,3 0-1173,15-11-5088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2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84 132 13773,'0'0'7773,"-10"4"-7864,3-1 79,-1 1 0,1 1-1,-1-1 1,-10 10 0,16-12 30,0 0 0,0-1 0,0 1 1,0 0-1,0 0 0,1 0 0,-1 0 0,1 0 0,-1 1 1,1-1-1,0 0 0,0 1 0,0-1 0,0 1 0,0-1 0,1 1 1,-1-1-1,1 1 0,0-1 0,-1 1 0,1 0 0,1-1 1,-1 1-1,0-1 0,1 4 0,1-5 24,-1-1 0,1 1-1,0 0 1,0-1 0,0 1 0,-1-1 0,1 0 0,0 0-1,0 0 1,0 0 0,0 0 0,0 0 0,0 0-1,0 0 1,-1-1 0,1 1 0,2-2 0,5-1 14,0-1 0,0-1 0,-1 0 0,0 0 1,0-1-1,0 0 0,-1 0 0,0-1 0,0 0 1,-1 0-1,0 0 0,9-14 0,-7 8-13,1 0 0,-2-1 0,0 0-1,-1 0 1,0-1 0,-1 0 0,3-16 0,-8 31-23,1 0 0,-1 0 0,0-1 1,0 1-1,0 0 0,0 0 0,1-1 1,-1 1-1,0 0 0,0-1 0,0 1 1,0 0-1,0 0 0,0-1 0,0 1 0,0 0 1,0 0-1,0-1 0,0 1 0,0 0 1,0-1-1,0 1 0,0 0 0,0 0 0,0-1 1,0 1-1,0 0 0,-1-1 0,1 1 1,0 0-1,0 0 0,0-1 0,0 1 1,-1 0-1,1 0 0,0 0 0,0-1 0,0 1 1,-1 0-1,1 0 0,0 0 0,0 0 1,-1 0-1,1-1 0,0 1 0,0 0 1,-1 0-1,1 0 0,0 0 0,-1 0 0,-16 11 212,-15 25-54,28-31-71,0 0 0,1 0-1,-1 1 1,1 0 0,0 0 0,0 0-1,1 0 1,0 0 0,0 0 0,1 1 0,-1-1-1,1 0 1,0 1 0,1 10 0,1-16-142,-1 0 1,1 1 0,0-1 0,0 0-1,0 1 1,0-1 0,1 0 0,-1 0 0,0 0-1,0 0 1,1 0 0,-1 0 0,1 0-1,-1-1 1,0 1 0,1 0 0,0-1 0,-1 0-1,1 1 1,-1-1 0,1 0 0,-1 1-1,1-1 1,0 0 0,-1 0 0,1 0 0,0 0-1,-1-1 1,1 1 0,1-1 0,30-3-3199,-10-3-3833,-4-7-2768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3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7 7495,'0'0'12481,"7"-1"-12433,19-4 16,-37 7 3598,5-1-3439,-1 0 0,1 0-1,-1 1 1,1 0 0,0 0 0,-10 6-1,10-5-137,-34 24 940,38-26-1002,1 0 0,-1 0 0,1 0 0,0 1 0,0-1 0,-1 1 0,1-1 0,0 1 0,0-1 0,0 1 0,1-1 0,-1 1 0,0 0 0,0 0 0,1-1 0,-1 1 0,1 0 0,0 0 0,0 0 0,-1-1 0,1 1 0,1 4 0,0-5 0,1-1 0,0 1-1,0 0 1,-1 0 0,1-1 0,0 1 0,0-1-1,0 0 1,0 0 0,0 1 0,0-1-1,-1 0 1,1-1 0,0 1 0,4-1-1,30-3 137,7-13-114,-38 14-53,0 0 0,0 1 0,1 0 0,-1 0 0,0 0 0,1 1 0,0-1 1,6 1-1,-11 1-8,-1 1-1,1 0 1,-1-1 0,1 1 0,-1 0 0,1 0 0,-1 0 0,1 0 0,-1-1 0,0 1 0,0 0 0,1 0-1,-1 0 1,0 0 0,0 0 0,0 0 0,0 0 0,0 0 0,0 0 0,0-1 0,0 1 0,-1 0 0,1 0 0,0 0-1,-1 1 1,1-1 21,-1 1 0,1-1 0,0 0 0,-1 1 0,1-1 0,0 0 0,0 1 0,0-1 0,0 1 0,0-1 0,1 0 0,-1 1 0,0-1 0,1 0-1,-1 1 1,1-1 0,-1 0 0,1 0 0,-1 1 0,1-1 0,1 1 0,0-5 40,0-1 1,0 0-1,-1 1 1,1-1-1,-1 0 0,0 0 1,0 1-1,0-1 0,0-8 1,-1 8-41,0 1 1,1-1-1,-1 1 0,1 0 1,0-1-1,0 1 0,0-1 1,1 1-1,2-5 1,-3 7-83,1 0 1,-1 0-1,1 0 1,-1 0-1,1 0 1,0 0-1,-1 0 1,1 1 0,0-1-1,0 0 1,0 1-1,-1 0 1,1-1-1,0 1 1,0 0-1,0 0 1,0 0 0,3 1-1,42-1-3900,-1 1-3822,-22-1 528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3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126 105 4388,'0'0'12353,"-11"0"-9822,4 1-2142,-1 0 1,1 0 0,-1 0-1,1 1 1,0 0 0,0 1 0,0-1-1,-11 7 1,15-8-309,1 1-1,-1-1 0,1 1 1,0-1-1,-1 1 1,1 0-1,0 0 0,0 0 1,0 0-1,0 0 1,1 1-1,-1-1 0,1 0 1,-1 1-1,1-1 1,0 1-1,0 0 0,0-1 1,0 1-1,0 0 1,0 0-1,1 0 0,0-1 1,-1 1-1,1 0 1,0 0-1,0 0 0,1 0 1,-1 0-1,1-1 1,0 5-1,0-6-45,0 0 0,0 0 1,0 0-1,0 0 0,0 0 1,1 0-1,-1 0 0,0 0 0,0 0 1,1-1-1,-1 1 0,0-1 0,1 1 1,-1-1-1,0 1 0,1-1 0,-1 1 1,1-1-1,-1 0 0,1 0 0,-1 0 1,1 0-1,-1 0 0,1 0 0,2-1 1,38-8 697,-33 4-710,0-1 1,-1 0 0,0 0 0,0-1 0,-1 0 0,1 0 0,-2-1 0,1 0-1,-1 0 1,9-16 0,-2 1-207,-2 0-1,18-49 0,-29 72 155,0 0 0,0 0 0,0 0 0,-1 0 0,1 0 0,0 0 0,0 0 0,0 0 0,0 0 0,0 0-1,0 0 1,0 0 0,0 0 0,0-1 0,-10 22-72,-10 34 142,19-51-183,-9 67 740,13-35-1718,11-5-3875,-2-17-3007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4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5669,'0'-2'1106,"1"-32"6437,3 17 1105,-2 71-5221,-2 33-1553,0-87-1865,0 1 0,0-1 0,0 0 0,0 1 0,0-1 0,0 0 0,0 1 0,0-1 0,1 0 0,-1 0 0,0 1 0,0-1 0,0 0 0,0 0 0,0 1 0,1-1 0,-1 0-1,0 0 1,0 1 0,1-1 0,-1 0 0,0 0 0,0 0 0,1 0 0,-1 1 0,0-1 0,0 0 0,1 0 0,-1 0 0,0 0 0,1 0 0,-1 0 0,0 0 0,0 0 0,1 0 0,-1 0 0,0 0 0,1 0 0,18-4 178,13-11-46,108-96-72,-140 111-79,0-1-1,1 1 1,-1-1 0,0 1 0,0 0-1,1 0 1,-1-1 0,0 1-1,1 0 1,-1-1 0,0 1-1,1 0 1,-1 0 0,1 0-1,-1-1 1,0 1 0,1 0-1,-1 0 1,1 0 0,-1 0 0,1 0-1,-1 0 1,0 0 0,1 0-1,-1 0 1,1 0 0,-1 0-1,1 0 1,-1 0 0,1 0-1,-1 0 1,0 0 0,1 0-1,-1 1 1,1-1 0,-1 0-1,0 0 1,1 1 0,-1-1 0,0 0-1,1 0 1,-1 1 0,0-1-1,1 0 1,-1 1 0,1 0-1,-2 27-130,-18 32 233,19-60-122,-9 23 868,8-12-2112,6-6-6737,-1-6 1269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5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8 14638,'0'0'7105,"-9"11"-6977,7-8-107,-4 4 137,0 0-1,0 0 1,1 0-1,0 1 1,0 0-1,1 0 1,0 0-1,0 1 1,1 0-1,1-1 1,-1 1-1,1 0 1,-1 11-1,3-20-87,1 1 0,-1-1 0,1 1-1,-1-1 1,0 1 0,1-1-1,-1 0 1,1 1 0,-1-1-1,1 0 1,-1 1 0,1-1 0,0 0-1,-1 0 1,1 1 0,-1-1-1,1 0 1,0 0 0,-1 0-1,1 0 1,-1 0 0,1 0 0,0 0-1,-1 0 1,1 0 0,0 0-1,-1 0 1,1 0 0,-1 0-1,1-1 1,-1 1 0,1 0 0,0 0-1,0-1 1,24-9 517,-19 6-562,1-2-1,-1 1 1,0-1-1,-1 0 1,1 0-1,-1 0 0,0-1 1,-1 0-1,0 0 1,0 0-1,0-1 1,-1 1-1,0-1 1,0 0-1,-1 1 0,0-1 1,-1 0-1,1-10 1,-2 18-207,18 3-436,0 0 219,0 1 0,-1 1 0,1 1 0,-1 0 0,-1 2 0,20 10 0,-35-17 449,1 1 1,0-1-1,-1 1 0,1 0 1,-1-1-1,0 1 1,0 0-1,0 0 0,0 0 1,0 0-1,0 0 0,0 0 1,0 0-1,-1 0 0,1 0 1,-1 0-1,0 0 0,1 0 1,-1 1-1,0-1 0,0 0 1,0 0-1,-1 0 1,1 0-1,0 1 0,-1-1 1,0 0-1,1 0 0,-1 0 1,0 0-1,0 0 0,0 0 1,0-1-1,0 1 0,-1 0 1,-1 2-1,46-26 302,-31 12-636,-8 7 201,0 0 0,-1 0 0,1 0 0,0 1 0,0-1 0,1 1-1,-1 0 1,0 0 0,1 1 0,-1-1 0,7 0 0,-8 5 343,-2-3-239,-1 1 0,0-1 0,1 1 0,-1 0 0,0-1 0,1 1 0,-1-1 0,1 1 0,-1-1 0,1 0 0,-1 1 0,1-1 0,-1 1 0,1-1 0,0 0 0,-1 1 0,1-1 0,0 0 0,-1 0 0,1 0 0,-1 0 0,1 1 0,1-1 0,55-10-272,-47 7-506,-1 1 0,1 0 0,0 0 0,10 0 0,-16 11 965,1 4-1965,3-9-5193,0-4 453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5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113 243 14318,'0'0'6742,"-9"-1"-4975,4 0-1555,-1 1-1,0 0 1,1 0-1,-1 0 1,0 1 0,1-1-1,-1 1 1,1 1 0,-10 2-1,13-3-180,-1 1-1,1-1 1,0 0-1,-1 1 1,1-1 0,0 1-1,0 0 1,0-1-1,0 1 1,0 0-1,1 1 1,-1-1 0,1 0-1,-1 0 1,1 1-1,0-1 1,0 0-1,0 1 1,0-1-1,0 1 1,0 0 0,1-1-1,-1 1 1,1 0-1,0-1 1,0 6-1,0-7-28,1 0 1,-1-1-1,1 1 0,-1 0 0,1 0 0,0-1 0,-1 1 0,1 0 0,0-1 0,0 1 0,-1-1 0,1 1 0,0-1 0,0 1 1,0-1-1,0 0 0,-1 1 0,1-1 0,0 0 0,0 0 0,0 1 0,0-1 0,0 0 0,0 0 0,0 0 0,0 0 0,0 0 1,0 0-1,0-1 0,1 1 0,32-5 83,-24 1-294,-1-1 0,0 0-1,0-1 1,0 0 0,0-1 0,-1 0 0,-1 0 0,1-1-1,-1 0 1,7-10 0,-17 23 327,0 0 0,1 1 0,-1-1 0,1 0 0,0 1 0,0-1 0,1 1 0,-2 10 0,3-16-105,1 1 1,-1 0-1,1-1 0,-1 1 0,1-1 0,-1 1 0,1-1 0,-1 1 0,1-1 0,0 1 0,-1-1 1,1 1-1,0-1 0,-1 0 0,1 1 0,0-1 0,-1 0 0,1 0 0,0 1 0,0-1 0,0 0 1,-1 0-1,1 0 0,0 0 0,0 0 0,-1 0 0,1 0 0,0 0 0,1-1 0,28-4 603,-18 0-559,-1-1-1,0-1 1,0 0-1,-1 0 1,0-1-1,0-1 1,-1 1 0,0-1-1,0-1 1,9-13-1,0-3-187,0-2 1,26-54-1,-43 80 72,14-39-402,-14 41 454,-1-1 1,0 1 0,1-1 0,-1 1 0,0-1 0,0 1 0,0-1 0,1 1 0,-1-1 0,0 1 0,0-1 0,0 1 0,0-1-1,0 1 1,0-1 0,0 1 0,0-1 0,0 1 0,0-1 0,0 1 0,-1-1 0,1 1 0,0-1 0,0 1 0,0-1 0,-1 1-1,1-1 1,0 1 0,-1-1 0,1 1 0,0-1 0,-1 1 0,1 0 0,0-1 0,-1 1 0,1 0 0,-1-1 0,1 1 0,-1 0-1,1 0 1,-1-1 0,1 1 0,-1 0 0,1 0 0,-1 0 0,1 0 0,-1 0 0,1 0 0,-1 0 0,1 0 0,-1 0 0,1 0-1,-1 0 1,1 0 0,-1 0 0,1 0 0,-1 0 0,1 0 0,-1 0 0,1 1 0,-1-1 0,1 0 0,-1 0 0,1 1 0,-1-1-1,1 0 1,0 1 0,-1 0 0,-7 3 77,1 0-1,0 1 1,0 0 0,1 0-1,0 1 1,0-1-1,0 2 1,0-1-1,1 1 1,0-1-1,1 1 1,-1 1 0,1-1-1,-4 12 1,2-6 93,1 2 0,0-1 0,1 1 0,1-1 0,0 1 0,1 0 0,0 19 0,2-31-182,0 1 1,0-1-1,1 0 1,-1 1-1,1-1 1,0 0-1,0 0 1,0 0-1,0 1 1,0-1-1,1 0 1,-1-1-1,1 1 1,0 0-1,0 0 1,0-1-1,0 1 1,1-1-1,-1 0 1,1 1-1,-1-1 1,1 0-1,0-1 1,0 1-1,4 2 1,-3-3-665,0 1 0,0-1 0,0 0 0,0 0 0,0-1 0,0 1 0,0-1 0,6 0 0,8-2-7870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6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48 2787,'0'0'16415,"3"-8"-13505,10-24-978,-10 25-651,-5 15-101,-3 5-1160,0-5 84,1 1 1,0 0-1,1 1 1,0-1-1,1 0 0,-1 1 1,2-1-1,-1 1 1,2 0-1,-1 0 1,1-1-1,3 20 0,-2-27-90,0 0 0,0 0-1,0-1 1,0 1 0,0 0-1,1-1 1,-1 1 0,0-1-1,1 0 1,0 1 0,-1-1-1,1 0 1,0 0 0,-1 0-1,1 0 1,0 0 0,0 0-1,0-1 1,0 1 0,0-1-1,0 1 1,0-1 0,0 0-1,0 0 1,0 0 0,0 0-1,0 0 1,4 0 0,-1-1 5,1 1 1,-1-1-1,1 0 1,-1 0 0,0 0-1,1-1 1,-1 0 0,0 0-1,8-5 1,-1-2 12,-1 0 0,0-1 0,17-21 0,-24 27-117,0-1 1,0 1-1,-1-1 1,0 0-1,0 0 0,0 0 1,-1-1-1,0 1 1,0-1-1,0 1 1,-1-1-1,2-8 0,-3 14-112,-1 1 167,0-1 1,0 1-1,0 0 1,0 1-1,0-1 1,0 0 0,1 0-1,-1 0 1,0 0-1,1 1 1,-1-1-1,1 0 1,-1 1-1,1-1 1,-1 0-1,1 1 1,0-1-1,0 3 1,-1-3 37,1 0-1,0 0 1,0-1 0,-1 1-1,1 0 1,0 0 0,0 0 0,0 0-1,0 0 1,0 0 0,0 0-1,0 0 1,0 0 0,0 0 0,0-1-1,1 1 1,-1 0 0,0 0-1,1 0 1,-1 0 0,0 0 0,1-1-1,-1 1 1,1 0 0,0 0-1,-1-1 1,1 1 0,0 0 0,3 0-11,-1-1 1,0-1 0,0 1 0,0 0 0,0-1-1,0 1 1,0-1 0,0 0 0,0 0 0,0 0 0,0-1-1,0 1 1,-1-1 0,1 0 0,-1 1 0,1-1 0,-1 0-1,1 0 1,-1-1 0,0 1 0,0 0 0,0-1-1,0 1 1,-1-1 0,1 0 0,2-5 0,-12 13-829,-3 12 824,10-16-12,1 1 0,0-1 0,0 1 0,-1-1 0,1 1 0,0-1 0,0 1 0,1-1 0,-1 1 0,0-1 0,0 1 0,1-1 0,-1 1 0,1-1 0,-1 1 0,1-1 0,0 0 0,-1 1 0,1-1 0,0 0 0,0 1 0,0-1 0,0 0 0,0 0 0,0 0 0,1 0 0,-1 0 0,0 0 0,0 0 0,1-1-1,-1 1 1,1 0 0,-1-1 0,0 1 0,1-1 0,-1 1 0,1-1 0,-1 0 0,1 1 0,2-1 0,10 2-703,0-1-1,0-1 0,25-2 0,-14 1-801,-22-1 1406,0 0 0,0 0 1,-1 0-1,1-1 0,-1 1 0,0-1 0,0 1 0,0-1 0,0 0 0,0 0 0,-1 0 0,3-4 0,-3 4-537,25-39-7316,-12 15-634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8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82 11723,'0'0'4554,"-6"11"-2382,-4 10-1236,1-1 0,1 2-1,1-1 1,1 1-1,1 0 1,1 0-1,-2 32 1,5 119-637,6-158-234,4-18 113,9-22 113,-13 12-371,-2-1 0,0 0 0,-1 0 0,0 0 0,-1-1 0,0 1 0,-3-19 0,2 5-193,-3 36-494,3-7 756,0 1-1,0-1 0,0 1 1,0-1-1,0 1 0,0-1 1,1 1-1,-1-1 0,1 0 1,-1 1-1,1-1 1,0 1-1,-1-1 0,1 0 1,0 0-1,0 1 0,0-1 1,1 1-1,2 1 36,-1 1 0,1-1 0,0-1 0,-1 1 0,2-1 0,-1 1 0,0-1 0,0 0 0,1 0 0,-1-1 0,1 0 0,-1 1 0,1-2 0,0 1 0,-1 0 0,1-1 0,0 0 0,-1 0 0,1 0 0,0-1 0,-1 1 0,1-1 0,0 0 0,-1-1-1,1 1 1,-1-1 0,0 0 0,1 0 0,-1 0 0,0-1 0,0 1 0,0-1 0,-1 0 0,1 0 0,-1 0 0,1-1 0,-1 1 0,0-1 0,0 0 0,-1 0 0,1 0 0,-1 0 0,0 0 0,0 0 0,0-1 0,-1 1 0,1-1 0,-1 1 0,0-1 0,-1 0 0,1 1 0,-1-10 0,0 14-31,0-1 1,0 1 0,0-1-1,0 1 1,0 0 0,0-1-1,0 1 1,0-1-1,0 1 1,0 0 0,-1-1-1,1 1 1,0-1 0,0 1-1,-1 0 1,1-1-1,0 1 1,0 0 0,-1-1-1,1 1 1,0 0 0,-1-1-1,1 1 1,0 0-1,-1 0 1,1 0 0,-1-1-1,1 1 1,0 0 0,-1 0-1,1 0 1,-1 0-1,1 0 1,-1 0 0,1-1-1,0 1 1,-1 0 0,1 0-1,-1 1 1,1-1 0,-1 0-1,1 0 1,0 0-1,-1 0 1,1 0 0,-1 0-1,1 0 1,0 1 0,-1-1-1,1 0 1,-1 0-1,1 1 1,0-1 0,-1 0-1,1 1 1,-1-1 0,-21 18-64,19-13 109,-1 1-1,1-1 0,0 1 0,1 0 0,-1 0 0,1 0 1,0 0-1,1 1 0,-1-1 0,1 0 0,1 1 1,-1 12-1,1-18-35,0 0 1,0 0 0,1 0-1,-1-1 1,0 1 0,0 0-1,1 0 1,-1 0 0,0 0-1,1-1 1,-1 1 0,1 0-1,-1 0 1,1-1 0,0 1-1,-1 0 1,1-1 0,0 1-1,-1-1 1,1 1 0,0-1-1,-1 1 1,1-1 0,0 1-1,1-1 1,32 7 231,32-10-53,-57 1-407,1-1 0,-1 0-1,0-1 1,0 0 0,14-8 0,-2 0-271,-19 12 427,-18 18-166,13-15 296,1 1 0,0 0 1,1 0-1,-1 1 0,1-1 0,0 0 1,0 0-1,-1 8 0,2-11-48,0 0-1,0-1 0,0 1 0,0 0 1,0 0-1,0 0 0,0-1 1,0 1-1,1 0 0,-1-1 1,0 1-1,0 0 0,1 0 0,-1-1 1,0 1-1,1 0 0,-1-1 1,1 1-1,-1-1 0,1 1 1,0 0-1,0 0 8,0-1-1,1 0 1,-1 1 0,0-1 0,0 0-1,0 0 1,0 0 0,1 0 0,-1 0-1,0 0 1,0 0 0,0 0 0,0 0-1,0-1 1,1 1 0,-1 0 0,0-1 0,0 1-1,1-1 1,4-2 19,-1-1 1,0 1-1,0-1 0,0 0 1,0 0-1,-1 0 0,0-1 1,0 1-1,0-1 0,0 0 1,-1 0-1,4-6 0,2-7-26,0 1 0,10-29 0,-9 20-145,-1 0 1,-2-1-1,0 0 0,-2 0 1,3-41-1,-8 67 121,0 1 0,0 0 0,-1 0 0,1 0 0,0 0 0,0 0 0,-1-1 1,1 1-1,0 0 0,0 0 0,-1 0 0,1 0 0,0 0 0,-1 0 0,1 0 0,0 0 0,0 0 0,-1 0 1,1 0-1,0 0 0,-1 0 0,1 0 0,0 0 0,0 0 0,-1 0 0,1 1 0,0-1 0,-1 0 0,1 0 1,0 0-1,0 0 0,0 1 0,-1-1 0,1 0 0,0 0 0,0 0 0,0 1 0,-1-1 0,1 0 0,0 0 1,0 1-1,0-1 0,-12 10-91,2 5 92,1 0 1,1 1-1,0 1 0,1-1 1,1 1-1,0 1 1,1-1-1,1 1 1,1 0-1,0-1 1,2 2-1,0-1 1,2 21-1,-1-37 37,0-1-1,1 1 1,-1-1-1,1 1 1,0 0-1,0-1 1,-1 0-1,1 1 1,0-1-1,0 1 1,0-1-1,0 0 1,1 0-1,-1 0 1,0 1-1,0-1 1,1-1-1,-1 1 1,1 0-1,-1 0 1,1 0-1,-1-1 1,1 1-1,-1-1 1,1 1-1,0-1 1,-1 1-1,1-1 1,0 0-1,-1 0 1,1 0-1,0 0 1,-1 0-1,1 0 1,3-2-1,0 2 74,0-1-1,1 0 0,-1 0 0,0 0 0,0-1 0,0 1 0,0-1 0,0-1 1,0 1-1,6-5 0,3-7 23,1 0 0,-2-1 0,0-1 0,-1 0 0,-1-1 0,16-30 0,-14 20-229,0-1 0,-2 0 1,13-54-1,-23 80 78,4-32-110,-8 24-45,-9 17-254,5 1 431,0 1-1,1 0 1,0 1 0,1 0 0,0 0 0,0 0-1,1 0 1,1 1 0,-1 0 0,-2 20-1,-1 15 82,-1 56 0,8-91-62,-1-4-17,1 1 105,-1 0 1,1 0 0,0 0-1,1 0 1,0 0 0,2 10-1,-2-16-45,0 0 0,-1 0 0,1 0 0,0-1 0,1 1 0,-1 0 0,0-1 0,0 1 0,1-1 0,-1 1 0,1-1 0,-1 0 0,1 1 0,-1-1 0,1 0 0,0 0 0,0 0 0,-1 0 0,1-1 0,0 1 0,0 0 0,0-1 0,0 0 0,0 1 0,0-1 0,0 0 0,0 0 0,0 0 0,3 0 0,-4 0-52,0 0-1,-1 0 1,1-1 0,0 1 0,-1 0 0,1 0 0,0-1-1,-1 1 1,1 0 0,0-1 0,-1 1 0,1 0 0,-1-1-1,1 1 1,0-1 0,-1 1 0,1-1 0,-1 1 0,0-1 0,1 0-1,-1 1 1,1-1 0,-1 1 0,0-1 0,0 0 0,1 1-1,-1-1 1,0-1 0,4-29-613,-4 24 249,-1-1 1,0 0 0,0 0-1,-1 1 1,-4-13-1,-19-27-1661,15 30 1601,1-1 1,0-1-1,-7-22 0,46 54 2220,-19-8-1723,0-1 0,0 0 0,0-1 0,13 3-1,5-5-2258,-28-4-1490,-1-11-3443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8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17232,'-4'0'6855,"19"2"-6599,2 3-192,0-3-3299,1-2-9641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76 18468,'18'-2'2335,"0"-1"1,28-7 0,-35 6-1915,-1 0 0,1 0 0,-1-1 0,0 0 0,12-8 0,-11 1-446,-11 12 22,0-1-1,0 1 1,0 0-1,0 0 0,0-1 1,0 1-1,0 0 1,0-1-1,0 1 1,0 0-1,0-1 1,0 1-1,0 0 0,0 0 1,0-1-1,0 1 1,0 0-1,0-1 1,-1 1-1,1 0 1,0 0-1,0-1 0,0 1 1,-1 0-1,1 0 1,0-1-1,-1 1 1,0-1-9,-1 0 0,0 0 0,1 1 0,-1-1 0,0 1 0,0-1 0,1 1 0,-1 0 0,0-1 0,0 1 0,0 0 0,-3 1 0,-7 0-11,1 2 1,-1 0 0,0 0-1,1 1 1,0 1 0,0-1 0,0 2-1,1 0 1,0 0 0,0 1 0,0 0-1,1 0 1,0 1 0,0 1-1,1-1 1,-12 18 0,18-24 23,0 0 0,1 1 1,0-1-1,-1 1 0,1-1 1,0 1-1,0 0 0,0-1 1,1 1-1,-1 0 0,1 0 0,-1-1 1,1 1-1,0 0 0,0 0 1,0 0-1,1 0 0,-1-1 1,1 1-1,-1 0 0,1 0 0,0-1 1,2 5-1,-1-4-30,0 0-1,1 0 1,0 0-1,-1 0 1,1 0-1,0-1 1,0 1-1,0-1 1,1 0 0,-1 0-1,0 0 1,1 0-1,-1-1 1,1 1-1,0-1 1,6 1-1,-1 0-159,0-1 0,0 0 0,1 0 0,-1-1-1,0-1 1,19-2 0,-6-1-122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4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115 204 3171,'33'-48'12233,"-30"42"-11219,0-1 1,0 0-1,0-1 1,-1 1 0,0 0-1,0-1 1,-1 1-1,0-1 1,0-8 0,-1 15-971,0 1 0,0-1 1,0 1-1,0-1 1,0 0-1,0 1 1,0-1-1,0 1 0,0-1 1,-1 1-1,1-1 1,0 1-1,0-1 1,-1 1-1,1-1 0,0 1 1,-1-1-1,1 1 1,0 0-1,-1-1 1,1 1-1,-1-1 0,1 1 1,-1 0-1,1 0 1,-1-1-1,1 1 0,-1 0 1,1 0-1,-1-1 1,1 1-1,-2 0 1,-23 2 235,20 0-312,-1-1 0,1 1-1,-1 1 1,1-1 0,0 1 0,-7 4 0,4 1 7,0 0 1,0 0-1,1 1 0,0 0 1,0 0-1,1 1 1,0 0-1,1 0 0,0 0 1,1 1-1,0 0 1,1-1-1,0 1 0,0 1 1,1-1-1,1 0 0,-1 17 1,2-27 22,0 1 1,0-1-1,1 1 1,-1-1-1,0 1 0,1-1 1,-1 1-1,1-1 1,-1 1-1,1-1 0,0 0 1,0 0-1,0 1 1,-1-1-1,1 0 0,0 0 1,0 0-1,1 0 1,-1 0-1,0 0 1,0 0-1,0 0 0,3 1 1,-1-1 20,0 0 0,1 0 0,-1-1 1,0 1-1,0-1 0,0 1 0,1-1 0,-1 0 1,0-1-1,6 0 0,0-1 143,1 0 0,-1-1 0,0 0 0,0 0 1,0-1-1,14-9 0,-11 5 79,-1-1 1,0-1 0,-1 1 0,0-2-1,-1 1 1,0-2 0,-1 1 0,8-15-1,-11 19-178,-1 0 1,-1 0-1,1-1 0,-2 1 0,1-1 1,-1 0-1,0 0 0,0 0 0,-1 0 0,0 0 1,0 0-1,-1 0 0,0 0 0,-1 0 1,-2-14-1,2 20-107,0 0 0,0 0 0,0-1 0,0 1 0,0 0 1,0 0-1,0 0 0,-1 1 0,1-1 0,-1 0 0,0 0 0,1 1 0,-1-1 1,0 1-1,0-1 0,0 1 0,0 0 0,0 0 0,0 0 0,0 0 0,-1 0 1,1 1-1,0-1 0,0 0 0,-1 1 0,1 0 0,0 0 0,-1-1 1,1 1-1,-4 1 0,-34 6-3317,8 9-4261,17-6 757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4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15022,'0'0'9956,"0"11"-9993,-1 140 140,3 201 1262,-2-346-1348,1 0 0,1 0-1,-1 0 1,1 0 0,5 11 0,5-4-724,-11-13 612,0 0 0,0 0 0,-1-1 0,1 1 0,0 0 0,-1-1 0,1 1 0,0-1 0,-1 1 0,1 0 0,0-1 0,-1 1 0,1-1 0,-1 0 0,1 1 0,-1-1 0,1 1 0,-1-1 0,0 0 0,1 1 0,-1-1 0,0 0 0,1 0 0,-1 1 0,0-1 0,1-1 0,13-40-8372,-9 13-26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4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16303,'0'0'8515,"-7"12"-8461,-12 17-6,2 2 0,2 0 0,0 0 0,2 2 0,2-1 0,-9 41 0,20-72-48,-2 11 60,0 0-1,0 0 1,2 0-1,0 24 0,1-34-55,-1 1 1,0-1-1,1 0 0,0 1 0,-1-1 0,1 1 1,0-1-1,0 0 0,0 0 0,1 0 0,-1 0 0,0 0 1,1 0-1,-1 0 0,1 0 0,0 0 0,0 0 1,0-1-1,-1 1 0,2-1 0,-1 0 0,0 1 0,0-1 1,0 0-1,0 0 0,1 0 0,-1-1 0,0 1 1,1-1-1,3 1 0,37 2-3129,-3-11-6669,-22-4-1609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5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17521,'0'0'7431,"51"6"-7367,-35-6-32,1 0-577,0 0-896,-4-5-2499,0-3-2402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5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4 15310,'0'0'10469,"4"-2"-10314,-1 1-68,-10 6-7,-12 11-22,0 0 0,-16 20 0,31-33-67,1 0 0,-1 0-1,1 1 1,0-1-1,1 1 1,-1 0 0,1 0-1,-1 0 1,1 0-1,0 1 1,1-1 0,-1 1-1,1-1 1,0 1-1,0-1 1,0 1 0,1-1-1,-1 1 1,1 0-1,1 6 1,0-9-88,1 0 0,-1 0 0,1 0 1,-1 0-1,1 0 0,0-1 0,0 1 0,0-1 0,0 1 0,0-1 1,0 0-1,0 0 0,0 0 0,0 0 0,1 0 0,-1 0 0,0-1 1,1 1-1,-1-1 0,0 0 0,1 1 0,3-1 0,1 0-1588,1 1-1,0-1 0,0 0 0,0-1 0,14-2 1,0-8-7214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5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13453,'0'0'5813,"5"9"-5023,5 5-535,-2 0 0,1 0 0,-2 1-1,0 0 1,-1 0 0,-1 0 0,0 1 0,-1 0-1,0 0 1,0 17 0,-3-22-260,-1 0 0,0 0 1,-1 0-1,-1-1 0,1 1 0,-2 0 1,1-1-1,-1 1 0,-1-1 0,0 0 0,-1 0 1,0 0-1,0-1 0,-1 1 0,0-1 1,0-1-1,-1 1 0,-13 11 0,19-18-413,-1-1 0,1 0 0,-1 0 0,1 0 0,-1 0 0,1 0 0,-1 0 1,1 0-1,-1 0 0,0-1 0,0 1 0,1-1 0,-1 1 0,0-1 0,0 0 0,-2 1 0,-10-1-7942</inkml:trace>
  <inkml:trace contextRef="#ctx0" brushRef="#br0" timeOffset="1">377 106 18802,'0'0'9192,"66"1"-9159,-46-1-1,3 0-193,-1 0-800,-3 1-352,-6 1-288,-4 1-1538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6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15118,'0'0'8168,"65"-4"-6374,-39-2-353,2-2-576,2 3-705,-2 1-192,-2 0-1537,-2 2-1474,2-1-4196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6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1 319 17392,'0'0'4565,"8"-5"-2574,21-13-735,0-2 0,48-45 0,-47 36-1163,-2-1 0,-1-1 0,-1-1 0,34-56 0,-70 159-605,4-53 495,-4 16 171,1-1 0,1 2 0,3-1 0,-4 46 0,9-79-250,0-1 1,0 1-1,0-1 1,0 1-1,0 0 1,0-1 0,0 1-1,0-1 1,1 1-1,-1 0 1,0-1 0,0 1-1,0-1 1,1 1-1,-1-1 1,0 1-1,0-1 1,1 1 0,-1-1-1,0 1 1,1-1-1,-1 1 1,1-1 0,-1 0-1,1 1 1,11 1-4925,0-2-2416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6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20211,'0'0'7463,"66"0"-7399,-42-1-32,-1-1-64,1 2 0,0-2-1089,-2-1-929,-1-2-1217,-2-4-2691,-2 1-5060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7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236 145 4388,'0'0'16554,"6"-8"-13591,17-29-1009,-22 37-1914,-1-1 0,1 0 0,-1 1 0,1-1 0,-1 1 0,1-1 0,-1 0 0,0 0 0,0 1 0,1-1 0,-1 0 0,0 1 0,0-1 0,0 0 0,1 0 0,-1 0 0,0 1 0,0-1 0,0 0 0,0 0 0,-1 1 0,1-1 0,0 0 0,0 0 0,0 1-1,-1-1 1,1 0 0,0 0 0,-1 1 0,1-1 0,0 0 0,-1 1 0,1-1 0,-1 1 0,1-1 0,-1 0 0,1 1 0,-1-1 0,0 1 0,1 0 0,-1-1 0,0 1 0,1-1 0,-1 1 0,0 0 0,0 0 0,1-1 0,-1 1 0,0 0 0,0 0 0,1 0 0,-1 0 0,0 0 0,0 0 0,-1 0 0,-44 2-256,42-2 248,-8 3-71,1 1-1,-1 0 0,1 0 0,0 1 1,0 0-1,1 1 0,0 1 0,0-1 0,0 2 1,0-1-1,1 1 0,1 1 0,-1-1 1,2 1-1,-1 1 0,1 0 0,0 0 1,1 0-1,-9 21 0,14-30 48,0 1-1,0 0 1,1 0-1,-1 0 1,1 0-1,-1 0 1,1 0 0,0 0-1,0 0 1,-1 0-1,1 0 1,1 0 0,-1 0-1,0 0 1,0 0-1,1 0 1,-1 0-1,1 0 1,0 0 0,-1-1-1,1 1 1,0 0-1,0 0 1,0-1-1,1 1 1,-1 0 0,0-1-1,0 1 1,1-1-1,-1 0 1,1 1-1,0-1 1,-1 0 0,1 0-1,0 0 1,-1 0-1,1 0 1,0 0 0,0-1-1,0 1 1,0 0-1,0-1 1,0 0-1,0 1 1,0-1 0,2 0-1,7 0 75,0 0-1,-1-1 1,1 0 0,-1 0-1,1-1 1,-1-1-1,18-6 1,-12 3-27,-1-1 0,0-1-1,0 0 1,-1-1 0,0-1 0,0 0 0,19-19-1,-27 23-36,-1 0 1,1 0-1,-1-1 0,0 1 0,-1-1 0,0 0 0,0 0 0,0-1 0,-1 1 0,0-1 0,-1 1 0,0-1 0,0 0 0,0 0 0,-1 0 0,0 0 0,-1-14 0,0 20-90,0-1-1,-1 1 0,1-1 0,-1 1 0,0-1 1,0 1-1,0 0 0,0-1 0,0 1 0,0 0 1,0 0-1,-1 0 0,1 0 0,-1 0 0,0 0 1,1 0-1,-1 1 0,0-1 0,0 1 0,0-1 1,0 1-1,-1 0 0,1 0 0,0 0 1,0 0-1,-1 0 0,1 0 0,0 0 0,-1 1 1,-3-1-1,-2 0-835,1 0 0,0 1 1,-1 0-1,1 0 0,0 1 1,0 0-1,-1 0 0,1 0 1,-10 4-1,-2 2-6849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7 16660,'2'-1'127,"-1"0"1,0 0 0,1 1 0,-1-1 0,0 1 0,1-1 0,-1 1-1,1-1 1,-1 1 0,1 0 0,-1 0 0,1 0 0,-1 0-1,1 0 1,0 0 0,-1 0 0,1 0 0,-1 0 0,1 1 0,-1-1-1,1 1 1,-1-1 0,0 1 0,3 1 0,-2 0 6,-1 0 1,0 0-1,0-1 1,0 2-1,0-1 1,0 0-1,0 0 1,0 0-1,0 0 1,-1 0-1,1 1 1,-1-1-1,0 0 1,0 1-1,0-1 1,0 4-1,-3 25 394,0 0 1,-3-1-1,0 0 0,-13 37 1,-1 2 94,19-64-568,0 0 0,0 0 1,0 0-1,1 0 0,-1 0 1,2 8-1,-1-12-53,0 0 1,0 0-1,0 0 0,1-1 1,-1 1-1,0 0 0,1 0 1,-1 0-1,0 0 0,1-1 0,0 1 1,-1 0-1,1 0 0,-1-1 1,1 1-1,0 0 0,-1-1 0,1 1 1,0-1-1,0 1 0,-1-1 1,1 1-1,0-1 0,0 0 0,0 1 1,0-1-1,-1 0 0,1 0 1,0 0-1,0 1 0,0-1 1,0 0-1,0 0 0,0 0 0,0 0 1,0-1-1,0 1 0,-1 0 1,1 0-1,2-1 0,8-2-100,1 0-1,-1-1 0,17-9 0,-21 10 41,0-1 0,0 1-1,0 0 1,1 1-1,-1-1 1,1 2-1,-1-1 1,1 1-1,0 0 1,0 0-1,10 1 1,-17 1 52,1-1 0,0 0 0,0 1 1,0-1-1,-1 1 0,1-1 0,0 1 0,-1 0 0,1 0 0,0-1 0,-1 1 1,1 1-1,-1-1 0,1 0 0,-1 0 0,0 0 0,0 1 0,1-1 1,-1 1-1,0-1 0,0 1 0,0-1 0,0 1 0,-1 0 0,1-1 1,0 1-1,-1 0 0,1 0 0,-1-1 0,0 1 0,1 0 0,-1 0 1,0 0-1,0-1 0,0 1 0,0 0 0,-1 0 0,1 0 0,-1 3 0,0 0 39,-1 0-1,1 1 0,-1-1 1,0 0-1,-1 0 0,1 0 1,-1-1-1,0 1 0,0 0 0,0-1 1,0 0-1,-5 4 0,-1-1 68,0-1-1,0 0 0,0-1 0,-1 0 0,1-1 0,-1 0 1,0 0-1,-21 4 0,26-7-79,0 0 1,0 0 0,0 0-1,-1-1 1,1 0-1,0 0 1,-1 0-1,1-1 1,0 1-1,0-1 1,0 0-1,0-1 1,0 0-1,0 1 1,0-1-1,0-1 1,0 1-1,1-1 1,-8-5-1,9 5-129,0-1 0,1 1-1,0 0 1,0-1 0,0 1-1,0-1 1,0 0 0,1 0 0,0 0-1,-1 0 1,1 0 0,1 0-1,-1 0 1,1 0 0,-1 0-1,1 0 1,0 0 0,1 0-1,-1 0 1,2-5 0,-2 6-24,1 0 1,0 0-1,-1-1 1,2 1-1,-1 0 0,0 0 1,0 0-1,1 0 1,0 0-1,0 0 1,-1 1-1,2-1 1,-1 1-1,0-1 1,0 1-1,1 0 0,-1 0 1,1 0-1,0 0 1,0 0-1,-1 0 1,1 1-1,0-1 1,7-1-1,14 0-814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7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17136,'0'0'5883,"-5"8"-4890,-1 5-590,0 1 0,1 0 0,0 0 0,1 1 0,1 0 0,0-1 0,1 1 0,1 0 0,0 25 1,0 42-93,4 1 0,22 136 1,-19-167-265,-6-41-364,1 1 0,1-1 0,0 1 0,7 21 0,-2-25-941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7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 12684,'0'0'11472,"-11"11"-11066,-17 20 43,1 1 1,-25 39-1,45-60-267,-1 1-1,2-1 1,-1 1 0,2 0 0,0 1-1,0-1 1,1 1 0,1 0-1,0 0 1,0 0 0,2 0-1,-1 19 1,2-29-177,0-1 0,1 0 1,-1 0-1,1 1 0,0-1 0,0 0 1,0 0-1,0 0 0,0 0 0,0 0 0,0 0 1,1 0-1,-1 0 0,1-1 0,-1 1 0,1 0 1,0-1-1,-1 1 0,4 1 0,0 0-198,0-1-1,0 0 0,0 1 1,0-2-1,0 1 1,0-1-1,1 1 1,6-1-1,48-1-4722,-54-1 3346,1 0 0,-1-1 1,0 1-1,0-1 0,10-5 1,15-13-9994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8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36 4933,'0'0'20339,"-9"-6"-19085,4 1-1044,2 3-178,1-1-1,0 1 1,-1 0 0,1 0-1,-1 1 1,1-1 0,-1 0 0,0 1-1,0 0 1,1-1 0,-1 1-1,0 0 1,0 1 0,0-1 0,-1 0-1,1 1 1,0 0 0,0 0-1,0 0 1,-5 0 0,-3 4-33,0 0 0,0 1 1,0 0-1,1 0 0,-1 1 0,1 1 0,-16 13 1,21-16-10,0 0 0,0 1 0,0 0 0,1-1 0,-1 2 0,1-1 0,1 0 0,-1 1 0,1 0 0,0-1 0,0 1 0,0 1 0,1-1 0,0 0 0,-2 10 0,4-14 11,0-1 0,1 0 0,-1 0 0,0 1 0,1-1 0,-1 0 0,1 0 0,-1 1 0,1-1 0,-1 0 0,1 0 0,0 0 0,-1 0-1,1 0 1,0 0 0,0 0 0,0 0 0,0 0 0,0 0 0,0-1 0,0 1 0,0 0 0,0-1 0,1 1 0,-1 0 0,0-1 0,0 0 0,1 1-1,-1-1 1,0 0 0,0 1 0,1-1 0,1 0 0,52 3-63,-45-4-57,-4 1 20,44-1-1782,-1-6-3469,-17-3-1371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48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13645,'0'0'10031,"8"11"-8846,-1 0-1037,0 0 1,-1 0 0,-1 0-1,1 0 1,-2 1-1,1 0 1,-2 0 0,0 1-1,0-1 1,-1 0-1,1 20 1,-4-19-224,0-1 0,0 1 0,-1 0 0,0-1 0,-2 0 0,1 1 0,-1-1 0,-1-1 0,0 1 0,-1-1 0,0 1 0,-1-2 0,0 1 0,0-1 0,-1 0 0,-1 0 0,-12 11 0,11-13-1312,0 0 0,0-1-1,-1 0 1,0-1 0,-1 0-1,-15 7 1,-7-2-12306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14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14318,'0'0'7505,"11"0"-6635,85 2 681,-40 1-1831,1-2 0,85-11-1,-140 10-761,-22 0-16514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15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7944,'0'0'15054,"53"20"-13036,-18-20-193,10 0-736,1-4-736,5 1-257,-6 0-96,0 1-641,-14 2-2850,-5-3-3652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16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13229,'0'0'1905,"0"10"204,0 282 4047,0-91-12056,0-203 2420,-2-9-898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16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0 109 13100,'0'0'3161,"5"-8"-385,-2 1-2485,1 1 1,0 0-1,0 0 0,0 0 1,1 1-1,0-1 1,0 1-1,0 0 0,1 0 1,0 1-1,0 0 1,0 0-1,0 0 0,1 1 1,0 0-1,9-3 1,1 1-253,0 2-1,1 0 1,-1 0 0,1 2 0,0 0 0,0 1 0,0 1 0,-1 1-1,1 0 1,0 1 0,-1 1 0,0 1 0,0 0 0,0 2-1,-1 0 1,0 0 0,23 15 0,-37-21-3,1 1 0,-1-1 0,1 1 0,-1 0-1,1 0 1,-1 0 0,0 0 0,0 0 0,0 1 0,0-1 0,0 1 0,-1-1 0,1 1-1,-1-1 1,0 1 0,0 0 0,1 0 0,-2 0 0,1 0 0,0 0 0,-1 0 0,1 0-1,-1 0 1,0 0 0,0 0 0,0 0 0,0 0 0,-1 0 0,1 0 0,-1 0-1,0 0 1,0-1 0,0 1 0,0 0 0,0 0 0,0 0 0,-1-1 0,0 1 0,1-1-1,-1 1 1,0-1 0,0 0 0,0 0 0,-1 0 0,1 0 0,0 0 0,-1 0 0,1-1-1,-1 1 1,0-1 0,1 1 0,-1-1 0,-5 1 0,-11 5 177,-1-1 0,0 0 0,0-2 0,-27 3 0,-30 6-2437,62-4-4699,14-5 1189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16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0 12268,'0'0'7062,"-9"8"-6026,-8 9-710,2 0 1,0 2-1,0-1 1,2 2-1,1 0 0,-18 37 1,15-21 196,1 1 1,-12 59 0,21-75-314,2 0 0,0 0 0,1 0 1,2 1-1,0-1 0,4 29 1,-1-40-80,0 0 0,0 0 1,1 0-1,0 0 1,1-1-1,0 1 0,0-1 1,1 0-1,0-1 1,1 0-1,0 0 0,0 0 1,9 7-1,-5-6-568,0 0 1,0-1-1,25 13 0,-28-16-1042,1-1 0,1-1 0,-1 1 0,0-1 0,18 2 0,18-2-12839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17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50 6598,'0'0'11088,"6"-8"-8755,-4 5-2178,0 0 0,0 0 0,0 0 0,1 0 0,-1 1 1,1-1-1,-1 1 0,1 0 0,0-1 0,0 1 0,0 1 0,0-1 0,0 0 0,1 1 0,-1-1 0,0 1 1,1 0-1,-1 0 0,1 1 0,-1-1 0,1 1 0,-1-1 0,1 1 0,-1 0 0,1 1 0,-1-1 1,1 0-1,-1 1 0,1 0 0,-1 0 0,1 0 0,-1 0 0,0 1 0,0-1 0,1 1 0,-1 0 0,4 3 1,-4-3-142,-1 0 1,1 0-1,-1 0 1,0 0-1,0 0 1,0 1-1,0-1 1,0 1-1,0-1 1,-1 1-1,1 0 1,-1-1 0,0 1-1,1 0 1,-1 0-1,-1 0 1,1 0-1,0 0 1,-1 0-1,0 1 1,1-1-1,-1 0 1,0 0 0,-1 0-1,1 0 1,-1 0-1,1 0 1,-1 0-1,0 0 1,0 0-1,0 0 1,0 0-1,-1 0 1,1 0 0,-1-1-1,-3 5 1,-6 9 30,-1 1 1,-1-2-1,-1 0 1,-21 19-1,28-27-15,-34 28 17,-33 32 46,69-61-89,0 0 1,0 0 0,0 0 0,1 1-1,0-1 1,0 1 0,1 0-1,0 0 1,-4 13 0,6-19 14,1 1 0,0 0 1,-1-1-1,1 1 1,0-1-1,0 1 0,0-1 1,0 1-1,1-1 0,-1 1 1,0-1-1,0 1 0,1-1 1,-1 1-1,1-1 0,0 1 1,-1-1-1,1 0 1,0 1-1,0-1 0,0 0 1,0 0-1,0 1 0,0-1 1,0 0-1,0 0 0,1 0 1,-1 0-1,0-1 0,1 1 1,-1 0-1,0 0 0,1-1 1,-1 1-1,1-1 1,-1 1-1,1-1 0,-1 0 1,3 1-1,8 1 218,0-1-1,0 0 1,0-1 0,14-1 0,-7 0-49,20 1 202,40-5 0,-20-8-1309,-51 10-35,-1 0-1,1 0 1,-1-1-1,13-8 0,-9 0-5338,-6-5-3792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9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50 182 12291,'9'0'870,"0"0"0,0 0 1,0-1-1,0 0 0,0-1 0,0 0 1,-1 0-1,1-1 0,0 0 1,-1-1-1,10-5 0,-14 7-760,-1 0 0,0 0 1,0 0-1,0 0 0,0 0 0,0-1 0,0 1 0,-1-1 1,1 0-1,-1 0 0,1 0 0,-1 0 0,0 0 0,-1 0 1,1-1-1,0 1 0,-1 0 0,0-1 0,0 0 0,0 1 0,0-1 1,0 0-1,-1 1 0,0-1 0,0 0 0,0 0 0,0 1 1,0-1-1,-2-5 0,2 6-99,-1 1 1,0-1-1,0 0 0,0 1 1,0-1-1,-1 1 0,1-1 1,-1 1-1,1 0 1,-1-1-1,0 1 0,0 0 1,0 0-1,0 0 0,0 1 1,-1-1-1,1 0 0,0 1 1,-1-1-1,1 1 1,-1 0-1,1 0 0,-1 0 1,-3 0-1,2 0-10,1 0-1,-1 1 1,0 0-1,1 0 1,-1 0-1,0 0 1,0 1-1,1-1 1,-1 1 0,0 0-1,1 0 1,-1 0-1,1 1 1,0-1-1,-1 1 1,1 0 0,0 0-1,-4 3 1,-1 3-11,0 0 1,0 0 0,1 0 0,0 1 0,0 1 0,1-1-1,0 1 1,1 0 0,-5 12 0,6-13 1,0 1 0,1 0 0,0-1 0,1 1 0,0 0 0,1 0 1,0 0-1,0 0 0,1 0 0,2 15 0,-2-23 7,1 0-1,-1 1 1,1-1 0,0 1 0,0-1-1,0 0 1,0 1 0,0-1-1,0 0 1,0 0 0,1 0 0,-1 0-1,1 0 1,0 0 0,0-1-1,-1 1 1,1 0 0,0-1 0,0 1-1,0-1 1,1 0 0,-1 0 0,0 0-1,0 0 1,1 0 0,-1 0-1,1-1 1,-1 1 0,0-1 0,1 1-1,-1-1 1,1 0 0,3 0-1,4-1 8,1 0 0,-1-1-1,0 1 1,0-2 0,0 0-1,16-7 1,5-4 23,-1-1 0,0-2-1,-2-1 1,41-32 0,-19 7 104,60-67-1,-97 99-119,-13 11-13,0 0 0,0 0 0,0 0 0,0 0 0,0 0 0,0 0 0,1 0 0,-1 0 1,0 0-1,0 0 0,0 0 0,0 0 0,0 0 0,0 0 0,0 0 0,0 0 1,1 0-1,-1 0 0,0 0 0,0 0 0,0 0 0,0 0 0,0 0 0,0 0 0,0 0 1,0 0-1,1 0 0,-1 0 0,0 0 0,0 0 0,0 1 0,0-1 0,0 0 0,0 0 1,0 0-1,0 0 0,0 0 0,0 0 0,0 0 0,0 0 0,0 0 0,0 1 0,0-1 1,0 0-1,0 0 0,0 0 0,0 0 0,0 0 0,0 0 0,0 0 0,0 0 0,0 1 1,0-1-1,0 0 0,0 0 0,0 0 0,-7 27-5,7-26 5,-11 29 34,2 1 1,1 0 0,-6 53-1,13-81-30,1-1-1,0 1 1,0 0-1,0 0 0,1-1 1,-1 1-1,1 0 1,-1 0-1,1-1 0,0 1 1,0-1-1,0 1 1,0 0-1,1-1 0,-1 0 1,1 1-1,-1-1 1,1 0-1,3 4 0,-3-5-74,-1 0 0,1-1 0,0 1-1,-1 0 1,1-1 0,0 1 0,-1-1-1,1 1 1,0-1 0,0 0 0,0 0-1,-1 0 1,1 0 0,0 0-1,0 0 1,-1 0 0,1 0 0,0-1-1,0 1 1,-1-1 0,1 1 0,0-1-1,-1 0 1,1 0 0,-1 0-1,1 0 1,-1 0 0,1 0 0,-1 0-1,0 0 1,3-3 0,1-1-45,-1 0-1,0 0 1,0-1-1,0 0 1,-1 1 0,1-1-1,3-11 1,10-26-520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17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15855,'0'0'9513,"77"-11"-7751,-42 7-833,6 2-673,6 2-224,0 0-32,-4 0-1057,3 0-1922,-5 0-2979,-9 0-6918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29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84 5669,'0'0'3881,"10"-7"-891,16-11-1445,-1 0 4753,39-22 0,-96 82-5497,-120 103-583,132-126-201,18-18-16,1 0 0,-1 0 0,1 0 0,0 1 0,0-1 0,0 0 0,-1 1 0,1-1 0,1 1 0,-1-1 0,0 1 0,0-1 0,0 1 0,0 2 0,1-4-1,0 1 0,0-1 1,1 1-1,-1-1 1,0 1-1,0-1 0,0 1 1,1-1-1,-1 1 0,0-1 1,0 1-1,1-1 0,-1 0 1,0 1-1,1-1 1,-1 1-1,1-1 0,-1 0 1,0 0-1,1 1 0,-1-1 1,1 0-1,-1 0 0,1 1 1,-1-1-1,1 0 1,-1 0-1,1 0 0,-1 0 1,1 0-1,9 2 9,-1-2 0,1 1 0,-1-1 0,12-2 0,-5 1 21,32-2-495,86-17 0,-59 1-7306,-72 19 2651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30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11819,'0'0'12844,"54"1"-10986,-14-9-352,-1 3-514,6 1-607,-2 0-289,1 4-64,-8 0-288,-4 0-1794,-4 4-1922,-11-1-3875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30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13068,'0'0'15951,"73"-8"-15726,-42 7-161,5 1-64,-3 0 0,-3 0-993,-5 0-2434,-7 0-3908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31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22 11499,'0'0'9134,"8"-4"-7826,-3 1-1177,0 1 1,0-1-1,1 1 1,-1 0-1,0 1 1,1-1 0,0 1-1,-1 0 1,1 1-1,-1-1 1,1 1-1,0 0 1,-1 1-1,1-1 1,0 1-1,-1 0 1,1 1-1,-1-1 1,0 1 0,1 0-1,-1 0 1,0 1-1,0-1 1,9 8-1,-11-8-118,-1 0-1,1 0 1,-1 0 0,1 0-1,-1 1 1,0-1 0,0 1-1,0-1 1,0 1 0,0 0-1,-1 0 1,0 0-1,1 0 1,-1 0 0,0 0-1,0 0 1,0 1 0,-1-1-1,1 5 1,-1-3 2,-1 0 0,0 0 0,1-1 0,-2 1 0,1 0 1,-1-1-1,1 1 0,-1-1 0,0 1 0,-1-1 0,-5 8 0,-7 7 0,0-2 1,-2 1-1,0-2 0,-26 20 1,29-25-46,-22 15 75,27-20 76,-1 1 0,1-1 0,1 2 1,-15 14-1,23-21-104,-1-1 0,1 1 0,-1-1-1,1 1 1,-1-1 0,1 1 0,-1 0 0,1-1 0,0 1 0,-1-1 0,1 1 0,0 0-1,-1 0 1,1-1 0,0 1 0,0 0 0,0-1 0,0 1 0,0 0 0,0 0 0,0-1-1,0 1 1,0 0 0,0 0 0,0-1 0,0 1 0,1 0 0,-1-1 0,0 1 0,0 0-1,1-1 1,-1 1 0,1 0 0,-1-1 0,0 1 0,1-1 0,-1 1 0,1-1-1,-1 1 1,1-1 0,0 1 0,-1-1 0,1 1 0,-1-1 0,1 0 0,0 1 0,-1-1-1,1 0 1,0 1 0,0-1 0,-1 0 0,1 0 0,0 0 0,-1 0 0,1 0 0,0 0-1,0 0 1,-1 0 0,1 0 0,1 0 0,59 1 84,-48-2-52,-3 1-131,65-3-2130,-24-9-6214,-23 0-1412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31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16367,'0'0'9706,"-32"63"-8521,32-49-577,-3 2-480,3-1-63,0-3-97,0-3-961,0 0-801,3-7-704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32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13453,'0'0'12929,"-8"8"-12721,-22 28-149,29-35-57,-1 0 0,1 1 0,0-1 0,0 0 0,1 0 0,-1 1 0,0-1 0,0 1 0,1-1 0,-1 0 1,1 1-1,-1-1 0,1 1 0,-1-1 0,1 1 0,0 0 0,0-1 0,0 1 0,0-1 0,0 1 0,0-1 0,0 1 0,0-1 0,1 1 0,-1 0 0,1-1 0,-1 0 0,1 1 0,0-1 0,-1 1 0,1-1 0,0 0 0,0 1 0,0-1 0,0 0 0,0 0 0,0 0 0,0 0 0,0 0 0,1 0 0,-1 0 0,2 1 0,6 3-19,0-1-1,0 0 1,0-1-1,1 1 1,13 1-1,-4 0-204,-16-4 193,-1 0-1,1 0 1,-1 0 0,1 0-1,-1 0 1,1 1 0,-1-1-1,1 1 1,-1-1 0,0 1-1,0 0 1,0 0 0,0 0-1,0 0 1,-1 0 0,1 0-1,-1 1 1,1-1 0,-1 1-1,0-1 1,0 1-1,0-1 1,0 1 0,0 0-1,0-1 1,0 6 0,-1-4 33,-1 0 1,1 0-1,-1-1 0,0 1 1,1 0-1,-2-1 0,1 1 1,0 0-1,-1-1 1,0 0-1,0 1 0,0-1 1,0 0-1,0 0 0,0 0 1,-1 0-1,0 0 1,1-1-1,-5 3 0,-6 6 298,-1-2 0,0 0-1,0 0 1,-1-2-1,-19 8 1,26-12-170,0 0 0,-1-1 0,0 1 0,1-2 1,-1 1-1,0-1 0,0-1 0,0 1 0,0-2 0,1 1 0,-15-3 1,21 2-234,0 0 1,0-1-1,1 1 1,-1 0 0,0-1-1,0 1 1,1-1 0,-1 1-1,1-1 1,-1 0-1,1 0 1,0 1 0,-1-1-1,1 0 1,0 0-1,0 0 1,0-1 0,1 1-1,-1 0 1,1 0 0,-1 0-1,1-1 1,0 1-1,-1-4 1,-1-66-8145,3 55 4207,-1-19-4632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32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7591,'0'0'15951,"65"-12"-14285,-33 12-97,3 0-576,5 0-704,-5 0-257,6 0-64,-7 0-1122,-4 0-928,-8 0-1089,-5 0-4292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8:33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305 1 18193,'0'0'5814,"11"11"-4789,3 6-677,1 0 0,-2 1 0,-1 1 0,0 0 0,-1 1 0,-1 0 0,-1 1 0,-1 0 0,9 35 0,-14-39-334,-1 0-1,-1 1 0,0-1 0,-1 0 1,-1 0-1,0 0 0,-2 0 1,0 0-1,-1 0 0,0-1 0,-13 31 1,0-14-4,0 0-1,-3-1 1,0-2 0,-37 42 0,23-30-1077,-61 54 1,73-76-1101,-2-2 1,-28 18-1,0-6-6678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19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14734,'0'0'8680,"51"1"-7174,-20-1-225,9 0-192,1-3-577,0 1-320,2 2-127,-6 0-33,-2 0-32,-7 0-321,-5 0-640,-6 0-384,-8 0-256,0 0-674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1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17788,'-6'2'1520,"6"9"-1056,0 2-240,0 3 440,3 2 601,1 1-1097,3 0 32,6-4-112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19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16752,'0'0'9449,"63"4"-8104,-18-4-704,-6 0-449,11-2-160,-8 0-64,-5 2-929,-3 0-1505,-8-1-1474,0-3-2883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20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142 163 7751,'0'0'3625,"7"-3"-801,-6 3-2783,54-32 6860,-53 30-6598,0 1 0,0-1-1,0 1 1,0-1 0,0 0 0,-1 0 0,1 1 0,0-1-1,-1 0 1,1-1 0,-1 1 0,0 0 0,0 0 0,0-1-1,0 1 1,0 0 0,0-1 0,-1 1 0,1-1 0,-1 1-1,0-1 1,0 1 0,0-1 0,0 1 0,0-1 0,-1-4-1,0 6-274,0 0 0,0-1 0,0 1 0,0 0 0,0 0 0,0 0 0,-1 0 0,1 0 0,0 0 0,-1 0 0,1 0 0,-1 1 0,1-1 0,-1 1 0,1-1-1,-1 1 1,1-1 0,-1 1 0,0 0 0,1 0 0,-1-1 0,-1 2 0,-45-2-250,38 1 234,4 1-29,0 0-1,1-1 1,-1 2 0,0-1-1,1 1 1,-1 0 0,1 0 0,-1 0-1,1 1 1,0 0 0,0 0 0,0 0-1,0 1 1,1-1 0,-1 1-1,1 0 1,0 1 0,0-1 0,-4 7-1,3-4 7,1 0 0,0 0 0,0 0 0,1 0 0,0 1-1,0-1 1,1 1 0,-1 0 0,2 0 0,-1 0 0,1 0-1,1 0 1,-1 13 0,2-19 11,-1 0 1,0 0-1,1 0 0,-1 0 1,1 0-1,0 0 1,-1 0-1,1 0 0,0 0 1,0 0-1,1 0 0,-1 0 1,0 0-1,1-1 1,-1 1-1,1-1 0,-1 1 1,1-1-1,2 2 0,0 0 24,1-1 0,-1 0-1,1 1 1,0-2 0,-1 1 0,1-1-1,0 1 1,6 0 0,2-1 86,0 0 0,0 0 0,1-1 0,-1-1 0,23-4 0,-27 3-80,-1 0 1,1-1 0,-1 0-1,0-1 1,0 1-1,0-2 1,0 1 0,-1-1-1,0 0 1,0-1-1,0 0 1,-1 0 0,1 0-1,-1-1 1,-1 1-1,6-10 1,-6 9-588,-1-1-1,0 1 1,-1-1 0,0 0-1,0 0 1,0 0 0,-1-1-1,-1 1 1,1 0 0,0-15-1,-2-21-6702,0-1-4169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20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14221,'0'0'8077,"-3"10"-7078,-6 19-535,2 0 1,1 1-1,1-1 1,-2 46-1,6 136 620,2-160-919,1-10-119,0-1 0,3 0 0,1-1 0,15 49 0,-10-69-1346,-3-15-1604,2-8-3430,-4-9-3852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21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0 8456,'0'0'16271,"-8"10"-16014,-10 13-79,0 0 1,2 2-1,1 0 0,0 1 1,2 0-1,1 1 1,2 0-1,0 1 1,2 0-1,1 0 1,1 1-1,2 0 1,-2 36-1,6-59-190,1 0-1,0 1 1,0-1-1,0 0 1,1 0-1,0 0 1,0 0-1,0 0 1,1 0-1,0-1 1,0 1-1,0-1 1,1 0-1,0 0 1,0 0 0,0 0-1,0-1 1,1 1-1,0-1 1,8 5-1,30 12-3468,3-14-4574,-19-7-2600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21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6822,'0'0'22550,"71"9"-22326,-43-9-160,-4 0-64,2-3-705,-3 0-1729,-1-2-1634,-7-1-3811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22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14 14189,'0'0'12444,"11"-2"-11558,-4 0-786,2 0 38,0 0 0,0 0 0,0 1 0,19-1 0,-26 2-134,0 0 0,0 0-1,0 0 1,0 0 0,-1 1 0,1-1 0,0 0 0,0 1 0,0 0 0,-1-1-1,1 1 1,0 0 0,-1 0 0,1 0 0,0 0 0,-1 0 0,1 0 0,-1 0-1,0 1 1,1-1 0,-1 0 0,0 1 0,0-1 0,0 1 0,0 0 0,0-1-1,0 1 1,0 0 0,-1-1 0,1 1 0,-1 0 0,1 0 0,-1 0 0,0-1-1,1 5 1,-1-2-27,0-1 1,0 1-1,-1 0 0,1 0 0,-1 0 1,0 0-1,0-1 0,0 1 0,0 0 1,-1-1-1,0 1 0,1-1 0,-1 1 1,-1-1-1,1 0 0,-4 4 0,-3 3-27,-1-1 0,-1 0 0,-16 11 0,21-17 69,-1 1 0,1 0-1,0 1 1,1-1 0,-1 1 0,1 0 0,0 1 0,0-1 0,0 1 0,1 0-1,0 0 1,0 0 0,0 1 0,-3 8 0,7-13-27,0-1 0,0 0 1,-1 1-1,1-1 0,0 1 0,0 0 1,0-1-1,0 1 0,1-1 0,-1 1 1,0-1-1,1 0 0,-1 1 0,0-1 0,1 1 1,0-1-1,-1 0 0,1 1 0,0-1 1,0 0-1,0 0 0,0 1 0,0-1 1,0 0-1,0 0 0,0 0 0,0 0 0,1-1 1,-1 1-1,0 0 0,0 0 0,1-1 1,-1 1-1,1-1 0,-1 1 0,1-1 1,-1 1-1,2-1 0,7 2-1207,0 0-1,1-1 1,-1 0-1,14-1 1,-17 0-589,16 0-4319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22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13229,'0'0'10954,"-33"49"-9513,31-33-448,2-4-705,0 1-191,0-4-65,0 3-385,0-6-832,5-1-961,1-5-1537,-1 0-2435,5-3-6086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22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40 8296,'0'0'16901,"-1"8"-16308,-19 82-134,19-88-526,0 1-1,1-1 1,-1 1 0,1-1-1,0 1 1,0-1 0,0 1-1,0-1 1,1 1 0,-1-1 0,1 0-1,-1 1 1,1-1 0,0 1-1,0-1 1,0 0 0,0 0-1,0 0 1,0 1 0,1-1 0,-1 0-1,1-1 1,-1 1 0,1 0-1,0 0 1,0-1 0,0 1 0,0-1-1,0 1 1,0-1 0,0 0-1,0 0 1,1 0 0,-1 0-1,5 1 1,31 21-633,-38-22 702,1-1 0,0 1 0,0 0 0,0-1 0,0 1 0,0 0 0,-1 0 0,1-1 0,0 1 0,-1 0 0,1 0 0,0 0 1,-1 0-1,1 0 0,-1 0 0,0 0 0,1 0 0,-1 0 0,0 0 0,1 0 0,-1 0 0,0 0 0,0 0 0,0 1 0,0-1 0,0 0 0,0 0 0,0 0 0,-1 0 0,1 1 0,-2 0 9,1 0-1,0-1 1,-1 1-1,1-1 1,-1 1-1,0-1 1,0 1-1,0-1 1,1 0-1,-1 0 1,0 0-1,0 0 1,-4 1-1,-8 3 85,-1-1 0,-29 4 0,44-8-94,-7 0-113,-47 3 608,32-12-2067,7-13-3439,9-3-2614</inkml:trace>
  <inkml:trace contextRef="#ctx0" brushRef="#br0" timeOffset="1">113 1 12236,'0'0'7687,"52"0"-4612,-33 3-1922,3 2-961,-1 0-192,1 0-1698,0-3-4451,-1-2-10027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23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0 15054,'0'0'7688,"26"57"-5030,-11-29-896,-2 3-641,0 7-385,-3 1-351,-5 6-257,-5 4-64,-11 0-128,-13 3 0,-12-1 64,-5 0-481,-5-3-992,-5-4-1025,6-9-2115,4-4-3618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1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11979,'0'0'10117,"8"1"-9888,127 20 493,-5 0-1466,-44-16-4812,-84-5 2651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40 259 16828,'1'1'131,"1"0"-1,-1-1 1,1 1 0,0-1 0,-1 1 0,1-1 0,-1 1 0,1-1 0,0 0 0,-1 0 0,1 0 0,0 0 0,0 0 0,-1 0 0,1 0 0,0 0-1,-1-1 1,3 0 0,31-11 724,-28 9-477,14-6 348,0-2 0,0 0 0,33-24 0,-42 26-412,-1-1 0,1 0 0,-2 0 0,1-1 1,-1-1-1,15-22 0,-23 30-270,0 0 0,0 1 0,-1-1 0,1 0 0,-1 0 0,0 0 0,0 0 0,0 0 1,-1 0-1,1 0 0,-1 0 0,0-7 0,-1 10-49,1-1 1,0 1-1,-1 0 0,1 0 1,0-1-1,-1 1 1,1 0-1,-1 0 0,0 0 1,1 0-1,-1 0 1,0 0-1,0 0 0,0 0 1,0 0-1,0 0 1,-1-1-1,0 1-22,0 0 0,0 0 0,0 1 0,0-1 1,0 0-1,0 1 0,0 0 0,0-1 0,0 1 0,0 0 0,0 0 0,0 0 0,0 1 0,-4-1 1,-3 3-74,-1-1 0,1 2 0,0-1 0,0 1 0,1 0 0,-1 1 0,1 0 0,0 0 0,0 1 0,-11 11 0,-3 3-109,1 1 0,-21 30-1,23-27 107,-23 40-1,36-53 98,1-1 0,0 1 0,1 0 0,0 0 0,0 1 0,-3 22 0,6-31 6,1-1 1,-1 1-1,1-1 0,0 0 1,0 1-1,0-1 0,0 1 1,1-1-1,-1 0 0,0 1 1,1-1-1,0 0 0,0 0 1,-1 1-1,1-1 0,0 0 1,1 0-1,-1 0 0,0 0 1,1 0-1,-1 0 0,1 0 1,0-1-1,-1 1 0,1 0 0,0-1 1,0 0-1,0 1 0,0-1 1,0 0-1,0 0 0,1 0 1,-1 0-1,0 0 0,0-1 1,5 2-1,4-1 12,0 0 0,-1-1 0,1 0 0,0 0 0,0-1 0,0 0 0,-1-1 0,1-1-1,-1 1 1,19-9 0,-6 1 59,0-1 0,0-1 0,30-21 0,-24 12 32,-2-2 1,-1 0-1,0-2 0,-2 0 1,-1-2-1,-1-1 0,26-44 1,-40 60-128,-16 30-55,-13 24 230,2 0-1,-26 85 1,45-125-132,-1-1 0,1 1-1,-1-1 1,1 1 0,0-1-1,0 1 1,0 0 0,0-1 0,0 1-1,0-1 1,0 1 0,0 0 0,0-1-1,1 1 1,-1-1 0,1 1-1,-1-1 1,2 3 0,-1-4-7,0 1 0,-1-1 1,1 1-1,0-1 0,0 1 1,0-1-1,-1 1 0,1-1 0,0 0 1,0 1-1,0-1 0,0 0 1,0 0-1,0 0 0,0 0 0,0 0 1,0 0-1,0 0 0,0 0 1,0 0-1,-1 0 0,3-1 0,6-2 45,1 0-1,-1-1 0,0 0 1,14-8-1,-13 7-56,26-15 79,53-25 57,-80 42-135,0-1 1,0 2-1,0-1 0,0 1 0,1 0 0,-1 1 0,1 0 0,9 1 1,-17 0-4,-1 0 0,0 0 0,1 0 0,-1 0 0,1 0 0,-1 0 0,0 1 0,1-1 0,-1 0 0,0 1 0,1 0 0,-1-1 0,0 1 0,0-1 0,0 1 0,1 0 0,-1 0 0,0 0 0,0 0 0,0 0 0,0 0 0,-1 0 1,1 0-1,1 2 0,-1 0-4,0 0 0,0 0 0,-1 0 1,0 0-1,1 0 0,-1 0 0,0 0 0,-1 5 1,0-5 2,1 0 0,0 0 0,0 0 0,0 0 1,0 0-1,1 0 0,-1 0 0,1 0 0,-1-1 1,1 1-1,2 4 0,-3-7 5,1 1-1,-1 0 1,1-1 0,0 1 0,0-1-1,-1 1 1,1-1 0,0 0 0,0 1-1,-1-1 1,1 0 0,0 1 0,0-1-1,0 0 1,0 0 0,-1 0-1,1 0 1,0 0 0,0 0 0,0 0-1,0 0 1,0 0 0,-1 0 0,1 0-1,0-1 1,1 1 0,23-9 52,112-69 47,-93 50-85,50-22 1,-90 48-20,0 0 0,0 0 0,1 1 0,-1-1 0,1 1 0,-1 1 0,1-1 0,5 0 0,-9 1 3,0 0 0,0 0 0,0 1 0,0-1 0,0 0 0,0 0 0,0 1 0,0-1 0,0 0 0,-1 1-1,1-1 1,0 1 0,0-1 0,0 1 0,0-1 0,-1 1 0,1 0 0,0 0 0,-1-1 0,1 1 0,0 0 0,-1 0 0,1 0 0,-1-1-1,1 1 1,-1 0 0,0 0 0,1 0 0,-1 0 0,0 0 0,0 0 0,1 0 0,-1 0 0,0 0 0,0 0 0,0 0 0,0 0 0,0 0-1,-1 0 1,1 2 0,-2 7 1,0-1 0,0 1 0,-1 0-1,-1-1 1,1 0 0,-10 17 0,-34 49-283,42-68 163,4-4 20,0-1-1,-1 1 1,1-1-1,-1 0 1,1 1-1,-1-1 1,0 0 0,0 0-1,0 0 1,0 0-1,0-1 1,-1 1-1,1 0 1,-1-1 0,1 0-1,-1 1 1,1-1-1,-6 1 1,8-2 86,-1 0 0,1 0-1,0 1 1,-1-1 0,1 0 0,0 0 0,-1 0 0,1 0 0,0 0-1,-1-1 1,1 1 0,0 0 0,-1 0 0,1 0 0,0 0 0,-1 0-1,1 0 1,0 0 0,0-1 0,-1 1 0,1 0 0,0 0-1,0 0 1,-1-1 0,1 1 0,0 0 0,-1-1 0,-1-14-470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1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12524,'0'0'8360,"60"1"-7207,-23-1-513,4 1-479,4 1-97,-2 0-32,-2-1 32,-3 1-96,-5-1-1506,-9-1-1729,-5 0-2883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4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1 296 10954,'4'-5'7245,"7"-3"-5422,10-10-1661,34-42 1925,65-94 0,-95 120-1969,-24 33-104,-1 0 0,1 0 0,-1 0-1,1 0 1,0 0 0,0 0 0,-1 0-1,1 0 1,0 1 0,0-1 0,0 0-1,0 0 1,0 1 0,0-1-1,0 0 1,0 1 0,0-1 0,0 1-1,3-1 1,-4 2-9,0-1 1,1 1-1,-1 0 1,1-1-1,-1 1 0,0 0 1,1-1-1,-1 1 0,0 0 1,0 0-1,0 0 1,1-1-1,-1 1 0,0 0 1,0 0-1,0 0 0,0-1 1,-1 1-1,1 0 1,0 1-1,-12 52 77,-9 9-3,12-40 83,1 1 0,1-1 0,1 2 1,1-1-1,-3 39 0,9-50-189,2-12-1175,8-18-4365,-7 8 2770,7-9-6882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4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10442,'0'0'16495,"52"14"-16110,-27-14-161,-3 1-128,2-1-32,1 0-256,-3 0-1089,-7-4-897,0-9-3235,-4-2-8168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5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138 162 8968,'0'0'15455,"5"-8"-13704,19-27-507,-23 34-1157,0 0 1,0 0-1,0-1 0,0 1 1,0-1-1,-1 1 1,1 0-1,-1-1 0,1 1 1,-1-1-1,1 1 0,-1-1 1,0 0-1,0 1 1,0-1-1,1 1 0,-2-1 1,1 1-1,0-1 1,0 0-1,0 1 0,-1-1 1,1 1-1,-2-3 0,1 3-65,0-1 0,-1 1-1,1 0 1,-1 0 0,1 0-1,-1 0 1,1 0 0,-1 0-1,0 0 1,1 1 0,-1-1-1,0 1 1,0-1 0,1 1-1,-1-1 1,0 1 0,-2 0-1,-3 0-70,0-1 0,0 2 0,0-1-1,0 1 1,0 0 0,0 0 0,1 1-1,-1 0 1,-7 3 0,9-1 20,0 0 1,-1 0-1,2 1 0,-1-1 1,0 1-1,1 0 0,0 0 1,0 1-1,1-1 0,-1 1 1,1 0-1,0 0 0,1 0 1,-3 7-1,4-10 24,0 0 1,1-1-1,-1 1 0,1 0 1,0-1-1,0 1 0,-1 0 0,2-1 1,-1 1-1,0 0 0,1 0 1,-1-1-1,1 1 0,0 0 1,-1-1-1,2 1 0,-1-1 1,0 1-1,0-1 0,1 0 1,-1 1-1,1-1 0,0 0 1,-1 0-1,1 0 0,0 0 1,0-1-1,0 1 0,1 0 0,-1-1 1,0 1-1,1-1 0,-1 0 1,1 0-1,-1 0 0,5 1 1,3 1 55,0 0-1,-1-1 1,1-1 0,0 0 0,0 0 0,0 0 0,0-2-1,0 1 1,0-1 0,0-1 0,0 1 0,0-2 0,0 1 0,16-8-1,-19 7-191,-2 0-1,1 0 0,0-1 1,-1 1-1,0-1 0,1 0 1,-1-1-1,-1 1 0,1-1 1,-1 0-1,0 0 0,0 0 1,0-1-1,-1 1 0,0-1 1,0 0-1,0 0 0,-1 0 1,0 0-1,0-1 0,0 1 1,-1 0-1,1-12 0,-1-16-4065,-4 0-3634,-9-3-5153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6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13677,'0'0'10420,"-7"11"-10163,-3 9-177,1 0 0,0 0 0,1 1 0,2 0 0,0 1 0,-4 27 0,2 7-88,2 0-1,2 1 1,3 0-1,9 85 1,2-102-151,0-22-2192,-9-17 1962,-1-1-1,1 1 0,-1-1 0,1 0 1,-1 1-1,1-1 0,-1 1 1,1-1-1,-1 0 0,1 0 1,-1 1-1,1-1 0,0 0 1,-1 0-1,1 0 0,0 1 0,-1-1 1,1 0-1,0 0 0,-1 0 1,1 0-1,-1 0 0,2-1 1,4-1-9034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6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0 12908,'0'0'12674,"-11"10"-12653,-2 3-11,0 0 0,1 1 0,0 1 0,1 0-1,1 0 1,-14 29 0,14-24 20,2 2 0,0-1 0,2 1 0,0 0 0,2 0 0,0 0 0,2 1-1,0-1 1,2 25 0,0-43-19,1 0-1,-1 0 1,1 0-1,0 0 1,0 0-1,1 0 1,-1 0-1,1-1 1,0 1-1,0-1 1,0 1-1,0-1 1,0 0-1,1 0 1,0 0-1,0 0 1,0 0-1,0 0 1,0-1-1,0 1 1,0-1-1,1 0 1,6 3-1,-2-2-316,-1 0 0,0-1 1,1 0-1,14 3 0,31-4-5229,-18-7-1613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7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39 6246,'0'0'18594,"10"-7"-18173,-6 3-321,1 1-1,-1 0 1,1 0 0,-1 0-1,1 1 1,0-1-1,0 1 1,0 0-1,1 1 1,-1-1 0,0 1-1,1 0 1,-1 1-1,1-1 1,-1 1-1,1 0 1,-1 0 0,0 1-1,1-1 1,-1 1-1,1 1 1,6 1-1,-9-2-89,-1 0 0,1 0 0,-1-1 0,0 1 0,0 1 0,0-1 0,0 0 0,1 0 0,-1 1 0,-1-1 0,1 1 0,0 0 0,0-1 0,-1 1 0,1 0 0,-1 0 0,1 0 1,-1 0-1,0 0 0,2 4 0,-3-3 1,0-1-1,0 0 1,0 1 0,0-1 0,0 1 0,0-1 0,-1 1 0,1-1 0,-1 0 0,1 1 0,-1-1 0,0 0 0,0 1 0,0-1 0,-1 0 0,-1 3 0,-6 7 21,0-2 0,0 1-1,-1-1 1,-1-1 0,-18 14 0,0-5-14,22-14-23,-1 0 1,1 1-1,1 0 1,-1 0-1,1 0 1,-1 1-1,2-1 1,-1 2-1,-5 7 1,10-14-2,1 1 0,-1 0-1,1 0 1,0-1 0,-1 1 0,1 0-1,0 0 1,0 0 0,-1 0 0,1 0 0,0 0-1,0-1 1,0 1 0,0 0 0,0 0 0,0 0-1,0 0 1,0 0 0,1 0 0,-1 0 0,0-1-1,0 1 1,1 0 0,-1 0 0,1 0 0,-1 0-1,1-1 1,-1 1 0,1 0 0,-1-1 0,1 1-1,0 0 1,-1-1 0,1 1 0,0-1 0,-1 1-1,1-1 1,0 1 0,0-1 0,0 1 0,-1-1-1,1 0 1,0 1 0,0-1 0,0 0 0,0 0-1,0 0 1,0 0 0,1 0 0,56 3-49,-47-3-151,0 0-231,40-2-4149,-17-6-3743,-6-5-5476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7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12876,'0'0'9673,"-17"51"-7879,11-35-897,6 0-481,0-2-320,0-1-64,0-4-736,2-1-577,2-4-994,2-4-1696,-1-3-1795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7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14798,'0'0'10517,"-4"11"-10325,1-4-171,-14 49-60,16-54-6,0 0-1,1 0 1,-1 0 0,1 0 0,0 0 0,0 0 0,0 0-1,0 1 1,0-1 0,0 0 0,1 0 0,-1 0-1,1 0 1,-1 0 0,1 0 0,0 0 0,0 0-1,-1 0 1,2 0 0,-1 0 0,0 0 0,0-1-1,0 1 1,4 2 0,6 2-268,1 0-1,-1-1 1,26 8-1,-28-11 274,-1 1 0,1 0 0,0 0 0,-1 1 0,0 0 0,0 0 0,0 1-1,-1 0 1,9 7 0,-15-11 57,-1 0 0,1 0 0,0 0 0,0 0 0,-1 0 0,1 0 0,0 0 1,-1 1-1,1-1 0,-1 0 0,0 0 0,1 0 0,-1 1 0,0-1 0,0 0 0,0 0 0,0 1 0,0-1 0,0 0 0,0 0 0,0 1 0,0-1 0,-1 0 0,1 0 0,0 0 0,-1 1 0,1-1 0,-1 0 1,1 0-1,-1 0 0,0 0 0,0 0 0,1 0 0,-1 0 0,0 0 0,0 0 0,0 0 0,0-1 0,0 1 0,-2 1 0,-5 4 351,-1 0 0,1 0 0,-19 7 0,19-9-153,3-1-47,-3 2-60,-1 0-1,1 0 1,-1-1-1,0-1 0,0 1 1,-1-1-1,1-1 1,0 0-1,-1 0 0,0-1 1,1 0-1,-18-1 1,25-1-435,0 0 1,-1-1-1,1 1 1,0-1-1,1 1 1,-1-1-1,0 0 1,0 1 0,1-1-1,-1 0 1,1 0-1,-1 0 1,1 0-1,0 0 1,0-1 0,0 1-1,0 0 1,0-1-1,0 1 1,1 0-1,-1-1 1,1 1-1,0-5 1,-1 3-418,-5-31-7499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38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96 12940,'0'0'6823,"53"-3"-3620,-23 3-1089,5 0-577,1 0-832,1 0-545,2 0-96,2 0-705,-11 1-2337,0-1-2980,-11 0-4868</inkml:trace>
  <inkml:trace contextRef="#ctx0" brushRef="#br0" timeOffset="1">454 0 16143,'0'0'7944,"51"51"-6215,-31-30-608,-1 5-416,-8 3-481,-3 6-128,-8 7 1,0 8-97,-23 4 64,-7 5 0,-11 5-32,-2-1-577,-9-3-864,0-4-1282,1-11-3298,-1-8-8873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0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18180,'-3'6'1176,"9"3"-1232,1-1-256,1 1 544,1-1-264,4 4-56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51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67 6086,'-4'-24'10716,"-9"11"-5800,8 11-4606,0 1 0,1 0 0,-1 0 0,0 0 1,1 1-1,-1 0 0,-8 0 0,8 0-290,0 0 0,0 1 1,0 0-1,0 0 0,0 0 0,0 0 1,0 1-1,0 0 0,1 0 0,-1 0 1,1 0-1,-1 1 0,1 0 0,0 0 1,0 0-1,0 0 0,0 1 0,1 0 1,-1-1-1,1 1 0,0 0 0,0 1 1,1-1-1,-1 0 0,1 1 0,0 0 1,0-1-1,-2 10 0,3-12-29,0-1 0,1 1 0,-1-1 0,1 1 0,-1-1 0,1 1 0,-1-1 0,1 1 0,0-1 0,0 1 0,-1-1 0,1 1 0,0 0 0,1-1 0,-1 1 0,0-1 0,0 1 0,1-1 0,0 3 0,0-3-1,-1-1 0,1 0-1,0 1 1,0-1 0,-1 0 0,1 0 0,0 0 0,0 1-1,0-1 1,0 0 0,-1 0 0,1 0 0,0 0 0,0 0-1,0 0 1,-1-1 0,1 1 0,0 0 0,0 0-1,0 0 1,-1-1 0,1 1 0,0-1 0,-1 1 0,2-1-1,6-3 7,-1-1 0,1 0 0,-1 0 0,0 0 0,7-9-1,40-61 155,-54 74-150,0 0-43,1 6-73,0 0 101,-1 0 0,1 0 0,-1 0 0,0 0 0,-2 9 0,1-3 13,13 140 20,-7-114 132,-2 2 0,-1-1 0,-1 0 0,-6 38 1,4-71-116,-1 0 0,1-1 0,-1 1 0,0-1 1,0 0-1,0 1 0,-1-1 0,1 0 0,-1 0 0,0-1 1,-1 1-1,1 0 0,0-1 0,-1 0 0,0 0 1,0 0-1,0 0 0,0-1 0,0 1 0,0-1 0,-1 0 1,-7 2-1,9-3-23,1-1 0,0 1 0,-1 0 0,1-1 1,-1 0-1,1 1 0,-1-1 0,0 0 0,1 0 1,-1-1-1,1 1 0,-1 0 0,1-1 0,-1 0 1,1 1-1,0-1 0,-1 0 0,1 0 0,0-1 0,0 1 1,0 0-1,-1-1 0,1 1 0,1-1 0,-1 0 1,0 1-1,0-1 0,1 0 0,-1 0 0,1 0 0,-1-1 1,1 1-1,0 0 0,0 0 0,0-1 0,0 1 1,0 0-1,1-1 0,-1 1 0,1-1 0,-1 1 1,1-1-1,0-3 0,0-5-31,0 1 0,1-1 0,0 1 0,0-1 0,1 1 0,1-1 0,-1 1 0,2 0 1,0 0-1,0 1 0,0-1 0,1 1 0,1 0 0,0 0 0,0 0 0,0 1 0,9-8 0,15-15-54,1 0 0,61-43-1,-77 61 1,54-37-387,-63 46 390,0 1 0,1-1 0,-1 1 0,1 0 0,-1 1 0,1 0 0,0 0 0,0 0 0,7 0 0,-13 2 35,0 1 0,0-1 0,-1 1-1,1-1 1,0 1 0,-1 0 0,1 0 0,0-1-1,-1 1 1,1 0 0,-1 0 0,1-1-1,-1 1 1,0 0 0,1 0 0,-1 0 0,0 0-1,0 0 1,1 0 0,-1 0 0,0 0 0,0-1-1,0 1 1,0 0 0,0 0 0,0 0 0,-1 1-1,0 35-62,1-32 109,-9 44 507,6-39 618,7-35 146,2-16-614,-2 0-1,-2-57 0,-2 98-731,4 30-1649,-3-27 1395,0-1 1,1 1 0,0 0 0,-1-1 0,1 1 0,0-1 0,0 0 0,0 0 0,1 0 0,-1 0 0,1 0 0,-1 0 0,5 2 0,-2-2-774,-1 0 0,1 0-1,-1-1 1,1 1 0,-1-1 0,1-1 0,0 1 0,7 0 0,13-1-7013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52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11531,'0'0'9027,"-9"1"-7826,1 1-1110,0 0-1,0 0 0,0 0 0,1 1 1,-1 0-1,1 1 0,0 0 1,-9 6-1,12-8-91,0 1 0,1-1 0,0 1 0,0 0 0,0 0 0,0 1-1,0-1 1,0 1 0,1-1 0,0 1 0,0 0 0,0 0 0,0-1 0,0 2 0,1-1 0,0 0 0,0 0 0,0 0-1,0 1 1,0 5 0,2-8 0,-1-1 0,1 0-1,-1 0 1,1 0 0,0 0-1,-1 0 1,1 0 0,0 0-1,0 0 1,0 0 0,0-1-1,0 1 1,0 0 0,0-1-1,0 1 1,0 0 0,0-1-1,0 1 1,0-1 0,0 1-1,1-1 1,-1 0 0,0 0-1,0 1 1,1-1 0,-1 0-1,0 0 1,0 0 0,0 0-1,1 0 1,-1-1 0,0 1-1,0 0 1,2-1 0,46-9 229,-38 4-86,-1-1-1,0 0 1,0 0 0,-1 0-1,0-1 1,-1-1 0,1 0 0,-1 0-1,-1 0 1,13-21 0,-17 18 529,-12 20-588,-13 19-207,19-22 119,0 0 1,0 1 0,1-1 0,0 1 0,0 0 0,1-1 0,-1 1 0,1 0 0,1 0 0,-1 0 0,1 0-1,0 8 1,1-11-1,-1 0-1,1-1 0,0 1 1,0 0-1,0-1 0,0 1 0,1-1 1,-1 1-1,1-1 0,-1 0 1,1 1-1,0-1 0,0 0 0,0 0 1,0 0-1,0-1 0,0 1 1,0 0-1,1-1 0,-1 0 0,1 1 1,-1-1-1,1 0 0,-1 0 1,1 0-1,0-1 0,0 1 0,3 0 1,5 1-576,-1-1 0,1 0 0,0-1 0,11 0 1,16-4-5266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52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11115,'0'0'6785,"1"8"-6444,1 47 314,-3 1-1,-2-1 1,-11 63-1,-46 169 2414,53-263-1871,6-35 167,9-42-215,2-13-894,29-141-163,-40 207-101,1 0 0,0 0 1,0-1-1,0 1 0,0 0 0,0 0 0,0-1 1,1 1-1,-1 0 0,0 0 0,0-1 1,0 1-1,0 0 0,0 0 0,0-1 1,0 1-1,0 0 0,1 0 0,-1-1 0,0 1 1,0 0-1,0 0 0,0 0 0,1-1 1,-1 1-1,0 0 0,0 0 0,1 0 1,-1 0-1,0 0 0,0 0 0,1-1 1,-1 1-1,0 0 0,0 0 0,1 0 0,-1 0 1,0 0-1,0 0 0,1 0 0,-1 0 1,0 0-1,1 0 0,10 12-238,12 34 71,-17-33 195,-5-10-18,1 0 1,0 0 0,0 0 0,0 0-1,0 0 1,0 0 0,1 0-1,-1-1 1,1 1 0,-1-1 0,1 0-1,0 0 1,0 0 0,0 0-1,0 0 1,1-1 0,-1 1 0,0-1-1,1 0 1,-1 0 0,1 0-1,-1 0 1,1-1 0,0 1 0,-1-1-1,7 0 1,-4-1 13,0-1 0,0 1 0,0-1 0,0 0 0,0 0 0,-1-1 0,1 0 1,-1 0-1,1 0 0,-1-1 0,0 1 0,-1-1 0,1 0 0,8-10 0,-2 0 9,0-1 1,0 0-1,-2-1 1,0 0-1,0-1 0,11-34 1,-29 77-15,1 1 1,1 0 0,1 1 0,1-1-1,0 34 1,5-59-37,0-1 0,0 1 0,1-1 0,-1 0 0,1 1 0,-1-1 0,1 1 0,0-1-1,-1 0 1,1 0 0,0 1 0,0-1 0,0 0 0,0 0 0,0 0 0,0 0 0,0 0 0,0 0 0,0 0 0,1-1 0,-1 1 0,0 0 0,0-1 0,1 1 0,-1 0 0,1-1 0,-1 0 0,0 1 0,1-1-1,-1 0 1,1 0 0,-1 0 0,1 0 0,-1 0 0,3 0 0,-2 0-370,-1 0-1,1-1 0,-1 1 1,1 0-1,-1-1 0,1 1 1,-1 0-1,0-1 0,1 0 0,-1 1 1,0-1-1,1 0 0,-1 0 1,0 0-1,0 0 0,1 0 1,-1 0-1,0 0 0,0 0 1,0 0-1,-1 0 0,1-1 1,1 0-1,4-20-9095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53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14574,'0'0'6950,"32"47"-17039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53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21 14478,'0'0'11178,"-9"-4"-11076,4 2-148,1-1 0,-1 1 1,0 0-1,0 1 1,0-1-1,0 1 0,0 0 1,0 0-1,0 0 1,0 1-1,0 0 0,-1 0 1,1 0-1,0 1 0,0 0 1,0 0-1,0 0 1,0 0-1,0 1 0,0 0 1,-6 3-1,-32 27-196,41-30 235,1-1-1,-1 0 1,1 1-1,-1-1 1,1 1-1,-1-1 1,1 1-1,0 0 1,0-1-1,0 1 1,0 0-1,0 0 1,0 0-1,0 0 1,1 0-1,-1 0 1,0 0-1,1 0 1,0 0-1,0 0 1,0 0-1,0 0 1,0 3-1,1-4-2,-1 0 0,1 0-1,0 0 1,0 0-1,0-1 1,0 1 0,0 0-1,0 0 1,0-1 0,0 1-1,1 0 1,-1-1-1,0 1 1,0-1 0,1 0-1,-1 1 1,0-1 0,0 0-1,1 0 1,1 1-1,34 1-65,-26-2 7,43-1-206,-40 0 181,1 1-1,-1 0 0,0 1 0,0 0 1,21 5-1,-34-6 106,0 0 0,-1 1 0,1-1 0,0 0 0,0 0 0,-1 1 0,1-1 1,0 0-1,-1 1 0,1-1 0,0 1 0,-1-1 0,1 1 0,-1-1 0,1 1 0,-1-1 0,1 1 0,-1 0 0,1-1 0,-1 1 1,0-1-1,1 1 0,-1 0 0,0 0 0,1-1 0,-1 1 0,0 0 0,0 1 0,-8 21 733,-28 15 689,-26 0 1115,58-36-2449,0-1 1,0 1 0,0 0 0,0-1 0,-1 0 0,1 0-1,0 0 1,-1-1 0,1 0 0,-1 0 0,1 0 0,0 0-1,-9-2 1,11 1-257,1 0-1,0 0 1,-1 0-1,1-1 1,0 1-1,0 0 1,0-1-1,0 1 1,1-1-1,-1 1 1,0-1-1,0 1 1,1-1-1,-1 0 1,1 1-1,0-1 1,-1 0-1,1 1 1,0-1-1,0 0 1,0-1-1,0 0-591,-1 0-1,1 0 0,0 0 0,0 0 0,1 1 0,-1-1 1,0 0-1,1 0 0,0 1 0,0-1 0,-1 0 1,3-2-1,8-3-4028,2 1-2477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54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132 409 9257,'0'0'14237,"-10"-7"-14045,3 3-183,6 2-9,-1 0 0,0 1 0,0-1 0,-1 0 0,1 1 0,0 0 0,0-1 0,-1 1 0,1 0 1,-1 0-1,1 0 0,-1 1 0,1-1 0,-1 1 0,0-1 0,1 1 0,-1 0 0,0 0 0,1 0 0,-1 0 0,0 1 0,1-1 0,-1 1 0,1-1 0,-1 1 0,1 0 1,-1 0-1,1 0 0,-1 0 0,1 1 0,0-1 0,0 0 0,0 1 0,0 0 0,-3 2 0,2-1 15,1-1-1,0 0 0,-1 1 1,1 0-1,0 0 1,1-1-1,-1 1 1,0 0-1,1 0 0,-1 1 1,1-1-1,0 0 1,0 0-1,1 1 1,-1-1-1,1 0 1,-1 1-1,1-1 0,0 1 1,1 4-1,0-6-2,0 0 0,0 0-1,0-1 1,1 1 0,-1 0 0,1 0-1,-1-1 1,1 1 0,0-1 0,-1 1-1,1-1 1,0 0 0,0 0 0,0 0-1,0 0 1,0 0 0,0 0 0,1-1-1,-1 1 1,0 0 0,0-1 0,0 0-1,1 0 1,-1 1 0,0-1 0,0-1-1,1 1 1,-1 0 0,0 0 0,3-2-1,7 0 34,0 0 0,0-1 0,-1 0-1,0-1 1,1-1 0,-1 0-1,-1 0 1,1-1 0,-1 0 0,0-1-1,0 0 1,11-11 0,-3 2-50,-1-1 1,-1-1 0,-1-1-1,0 0 1,14-24 0,-21 27-25,0 0 0,0 0 1,-2 0-1,9-34 1,-13 41 5,0 0 1,-1 0 0,0 0-1,0 0 1,-1 0 0,0-1-1,0 1 1,-1 0 0,-1 0-1,0 0 1,-3-10 0,4 16 19,-1-1 1,0 1 0,0-1 0,0 1-1,-1 0 1,1 0 0,-1 0 0,0 0 0,1 0-1,-1 1 1,-1-1 0,1 1 0,0 0 0,0 0-1,-1 0 1,0 0 0,1 1 0,-1-1 0,0 1-1,1 0 1,-1 0 0,0 0 0,0 1 0,0-1-1,0 1 1,0 0 0,0 0 0,0 0 0,0 1-1,0 0 1,-6 1 0,4-1 12,-1 1 0,1-1 0,-1 1-1,1 1 1,0-1 0,0 1 0,0 0 0,0 0 0,1 1 0,-1 0 0,1 0 0,0 0 0,0 0-1,0 1 1,1 0 0,0 0 0,-1 0 0,-2 7 0,4-8 7,1 0-1,1 1 1,-1-1 0,1 1 0,-1-1-1,1 1 1,1-1 0,-1 1-1,1 0 1,-1-1 0,1 1 0,1 8-1,0-10-62,0 0-1,0 0 0,0 0 0,1 0 1,-1 0-1,1 0 0,-1-1 0,1 1 0,0-1 1,0 1-1,0-1 0,0 0 0,1 1 1,4 2-1,7 3-299,0 0 0,1-2 0,-1 1 1,1-2-1,1 0 0,19 3 0,-19-4 148,1 0-1,-2 1 1,1 1-1,15 7 1,-29-11 255,1 0 1,-1-1-1,0 1 1,0 0 0,0 0-1,0 0 1,-1 1-1,1-1 1,0 0-1,-1 0 1,0 1-1,0-1 1,1 1-1,-1 0 1,-1-1-1,1 1 1,0 0-1,-1-1 1,1 1-1,-1 0 1,0 0-1,0-1 1,0 1-1,0 0 1,0 0-1,-1 0 1,1-1-1,-3 6 1,-1 8 390,-2 0 0,0-1 0,-15 27-1,7-15-532,-3 24-2616,13-35-3326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56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3834 11 10282,'0'0'42,"1"-1"-1,-1 0 1,0 1 0,1-1 0,-1 0 0,1 1 0,-1-1-1,1 1 1,-1-1 0,1 1 0,-1-1 0,1 1 0,0-1-1,-1 1 1,1-1 0,0 1 0,-1 0 0,1-1 0,0 1-1,0 0 1,-1 0 0,1 0 0,0-1 0,0 1 0,0 0-1,-1 0 1,1 0 0,0 0 0,0 0 0,-1 1 0,1-1-1,0 0 1,1 1 0,27 6 458,-15 1-440,0-1 0,0 0 1,1-1-1,0 0 0,0-1 1,0-1-1,1 0 1,17 2-1,18-2 290,62-1 0,-67-4-16,90 12 0,-47 9-310,-2 5-1,159 67 1,1 1 1,366 148-52,-414-156 38,184 86 81,-313-135-67,-3 3 0,-1 3 0,82 69 0,-62-34 298,-4 5 0,111 141 0,115 205 1690,-60-78-1840,-211-301-184,1-2 15,-3 1 0,-1 2 1,-3 1-1,47 104 1,-52-77 66,-4 1-1,-4 1 1,-3 1 0,-3 1 0,-4 0 0,-5 162 0,-6-205-58,-1-1 1,-3 0-1,0 0 1,-3 0-1,-1-1 0,-24 55 1,11-43-65,-1-1 1,-3-1-1,-2-2 0,-40 49 1,7-24 40,-2-2 0,-4-3 0,-2-4 0,-3-2 0,-89 54 0,-70 30-42,-305 139 0,365-207 23,-2-8-1,-309 76 1,-362 27 45,464-98-11,-509 82 0,30-5 31,10 48-167,551-106 93,-475 212 1,482-151 44,253-127 100,1 1 1,2 2-1,0 2 1,-63 66-1,94-90-85,1-1 1,0 1-1,0 1 0,0-1 0,1 0 0,0 1 0,0 0 0,0 0 0,1 0 0,0 1 0,1-1 0,0 1 0,0 0 0,-2 15 0,5-22-31,-1 0 0,0 0 0,0-1 0,1 1 0,-1 0 0,1 0 0,-1 0 0,1 0-1,-1-1 1,1 1 0,0 0 0,-1 0 0,1-1 0,0 1 0,-1 0 0,1-1 0,0 1-1,0-1 1,0 1 0,0-1 0,0 1 0,-1-1 0,1 0 0,0 0 0,0 1 0,0-1-1,0 0 1,0 0 0,0 0 0,0 0 0,0 0 0,0 0 0,0 0 0,0 0 0,0 0-1,0-1 1,1 1 0,42-10-109,-33 5-404,-1 0 0,0-1 0,0 0 0,-1-1 0,0 0 0,0 0 0,0-1 0,10-13 0,2-9-4966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57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3171,'-7'86'8670,"2"114"-7421,5-178-1181,1 66 1043,20 138 0,-20-221-1043,-1 0 0,2 0 0,-1 0 0,1 0-1,-1 0 1,1-1 0,1 1 0,-1-1 0,1 1 0,4 5 0,-6-8-4,1-1 0,-1 0 0,1 0 0,0 1-1,-1-1 1,1 0 0,0 0 0,0-1 0,0 1 0,0 0 0,0 0 0,0-1 0,0 0-1,0 1 1,0-1 0,0 0 0,0 0 0,0 0 0,0 0 0,0 0 0,0 0 0,0-1-1,0 1 1,0-1 0,0 1 0,0-1 0,0 0 0,0 0 0,2-1 0,8-5 273,-1 0 0,1-1 0,-1-1 0,-1 0-1,18-19 1,2-1 55,108-88 245,-72 63-2306,-3-1-3828,-23 15-2537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29:59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41 9961,'2'-37'7080,"0"33"-2684,-2 25-4111,2 207 1280,-4 245-306,-37-80-304,-7 292-762,35-594-164,-40 152 0,-2 5 3,40-114-505,8 240 0,7-208-390,-3-160-2634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1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58 7079,'-141'4'5605,"129"-10"-3877,12 6-1693,0 0 1,0-1 0,0 1-1,0 0 1,0 0-1,0-1 1,0 1-1,0 0 1,0 0 0,0-1-1,0 1 1,0 0-1,1 0 1,-1-1 0,0 1-1,0 0 1,0 0-1,0 0 1,0-1 0,1 1-1,-1 0 1,0 0-1,0 0 1,0 0 0,1-1-1,-1 1 1,0 0-1,0 0 1,1 0-1,-1 0 1,0 0 0,0 0-1,1 0 1,-1 0-1,0 0 1,0 0 0,1 0-1,-1 0 1,0 0-1,0 0 1,1 0 0,-1 0-1,0 0 1,0 0-1,1 0 1,-1 0 0,400-20 1429,2-1-181,363 19-956,607 3 465,-261 14-756,-556-13 222,639-5 48,458-18-56,-854 38-206,-4-1 17,310-2 1470,-806-14-1392,-169 0-6280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151 187 14163,'2'2'337,"0"1"1,0-1-1,0 1 1,0-1-1,1 0 1,-1 0-1,1 0 1,0 0-1,-1-1 1,1 1-1,0-1 0,0 1 1,0-1-1,0 0 1,0 0-1,4 0 1,-3-1-33,-1 0 1,1 0 0,-1-1-1,1 1 1,0-1-1,-1 0 1,0 0 0,1 0-1,-1-1 1,0 1-1,1-1 1,-1 0 0,0 0-1,4-3 1,0 0-118,0-1 0,0 0 0,-1 0 0,0-1-1,0 0 1,0 0 0,-1-1 0,0 1 0,8-17 0,-12 21-185,1 0 0,-1 0 0,0 0 0,0 0-1,0 0 1,0 0 0,-1 0 0,1-1 0,-1 1 0,0 0 0,0 0 0,0 0-1,0 0 1,0-1 0,-1 1 0,0 0 0,1 0 0,-1 0 0,0 0 0,-1 0-1,1 0 1,0 0 0,-1 1 0,0-1 0,1 0 0,-1 1 0,0-1 0,0 1-1,-1 0 1,1-1 0,-4-2 0,1 3-14,1-1 0,-1 1 0,0 0 0,1 0 0,-1 0-1,0 1 1,0 0 0,0 0 0,0 0 0,-1 0 0,1 1 0,0 0 0,0 0 0,0 0 0,0 1 0,0 0 0,0 0-1,0 0 1,0 0 0,0 1 0,0 0 0,-7 4 0,1 0-19,-1 0 0,1 1 1,0 0-1,1 1 0,-1 0 0,2 1 0,-17 18 1,14-13 5,1 1 1,0 1-1,-8 17 1,15-25 12,0 1 1,0-1-1,1 1 1,0-1-1,1 1 1,0 0-1,0 0 1,0 11 0,2-17 6,0 0 1,0 0 0,1 0 0,-1 0 0,1 0 0,0 0 0,0 0 0,0 0 0,0-1 0,0 1 0,0 0-1,1-1 1,0 1 0,-1-1 0,1 1 0,0-1 0,0 0 0,0 0 0,0 0 0,1 0 0,-1 0 0,0 0-1,1 0 1,0-1 0,-1 0 0,1 1 0,0-1 0,0 0 0,-1 0 0,1 0 0,5 0 0,4 1-5,1 0 0,0 0 0,0-2 1,0 1-1,25-4 0,-11-1 0,1-1 0,-1-1 0,-1-2 0,52-22 1,96-60 228,-174 94-27,-6 11-32,-11 23 76,13-30-188,3-6-37,0 0 1,0 0-1,0 0 1,0 0-1,1 1 1,-1-1-1,1 0 0,-1 4 1,1-6-9,0 1 0,0-1 1,0 1-1,0-1 0,0 0 0,1 1 0,-1-1 1,0 1-1,0-1 0,0 0 0,0 1 1,0-1-1,1 0 0,-1 1 0,0-1 0,0 0 1,1 1-1,-1-1 0,0 0 0,1 1 1,-1-1-1,0 0 0,1 0 0,-1 0 0,0 1 1,1-1-1,-1 0 0,0 0 0,1 0 1,3 1 7,-1-1 0,0-1 0,1 1 0,-1 0 0,0-1 0,0 0 0,1 0 0,-1 0 0,0 0 0,5-2 0,25-11 28,0 2 0,2 1 0,-1 1 0,1 2 0,37-3-1,-69 11-37,-1 0 0,0 0 0,0 0 0,1 0 0,-1 0 0,0 0 0,0 0 0,1 1 0,-1-1 0,0 1 0,0 0 0,0 0 0,0 0 0,0 0-1,0 0 1,0 0 0,0 0 0,0 1 0,0-1 0,-1 1 0,1-1 0,0 1 0,-1 0 0,0-1 0,1 1 0,-1 0 0,1 3 0,7 6 17,-6-8-9,0-1-1,-1 0 0,1 1 1,0-1-1,1 0 1,-1-1-1,0 1 0,0 0 1,1-1-1,-1 0 1,1 0-1,-1 0 0,1 0 1,-1-1-1,1 1 1,0-1-1,-1 0 0,6 0 1,7-1 21,0-1 1,27-5-1,-22 1-16,-1 0 1,23-11-1,-23 8-30,-1 2 1,27-6-1,-46 12 8,1 1 0,-1 0 0,1 0-1,-1 0 1,0 0 0,1-1 0,-1 1 0,1 0 0,-1 0 0,1 0 0,-1 0 0,1 0-1,-1 0 1,1 0 0,-1 0 0,1 1 0,-1-1 0,0 0 0,1 0 0,-1 0 0,1 0 0,-1 1-1,1-1 1,-1 0 0,0 0 0,1 1 0,-1-1 0,0 0 0,1 1 0,-1-1 0,0 0-1,1 1 1,-1-1 0,0 0 0,0 1 0,1-1 0,-1 1 0,0-1 0,0 0 0,0 1-1,0-1 1,1 1 0,-1-1 0,0 1 0,0-1 0,0 1 0,0-1 0,0 1 0,0-1 0,0 1-1,0-1 1,-1 0 0,1 1 0,0-1 0,0 1 0,0-1 0,0 1 0,-1-1 0,1 0-1,0 1 1,-16 33-881,11-25 775,3-8-124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1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36 12043,'-1'-1'438,"0"-1"-1,0 1 1,0-1-1,0 1 1,0-1-1,0 1 0,0-1 1,1 0-1,-1 1 1,0-1-1,1 0 1,-1 1-1,1-1 0,0 0 1,0 0-1,0-2 1,0 3-341,0 1 0,1-1 1,-1 1-1,1 0 0,-1-1 1,1 1-1,0 0 1,-1-1-1,1 1 0,-1 0 1,1 0-1,0-1 0,-1 1 1,1 0-1,-1 0 0,1 0 1,0 0-1,-1 0 0,1 0 1,0 0-1,-1 0 0,1 0 1,-1 0-1,1 0 0,0 1 1,-1-1-1,1 0 0,1 1 1,8 2-53,0 1 1,0 1 0,17 10-1,-11-6-53,87 60-8,-95-62 16,1 0-1,-1 0 1,-1 1 0,0 0 0,0 0 0,0 0-1,-1 1 1,0 0 0,5 11 0,-10-16 18,0-1 0,-1 1 0,1-1 0,0 1 0,-1-1 0,0 1 0,0 0 1,0-1-1,0 1 0,-1 0 0,0-1 0,1 1 0,-1-1 0,0 1 1,-1-1-1,1 0 0,0 1 0,-1-1 0,0 0 0,0 0 0,0 0 0,0 0 1,-1 0-1,1-1 0,-1 1 0,-4 4 0,-10 7 84,0-1 0,0 0 0,-26 14-1,25-17-106,-55 43-641,46-32-8130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2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0 346 10154,'0'0'13217,"11"0"-12288,-8 0-871,2 0 39,0 0-1,0 0 1,1 0-1,-1-1 1,0 0-1,0 0 1,0 0-1,0-1 1,0 0-1,0 0 1,0 0-1,0 0 1,-1-1-1,8-5 1,38-34 110,-2-2 0,-2-2 0,-2-2 0,65-92 0,-108 140-212,-1 0-1,1 0 0,-1 0 0,0 0 0,1 0 0,-1 0 0,0 0 0,1 0 1,-1 1-1,1-1 0,-1 0 0,0 0 0,1 0 0,-1 1 0,0-1 1,0 0-1,1 0 0,-1 1 0,0-1 0,0 0 0,1 1 0,-1-1 1,0 0-1,0 1 0,0-1 0,1 1 0,-1-1 0,0 0 0,0 1 1,0-1-1,0 0 0,0 1 0,0-1 0,0 1 0,0-1 0,0 0 0,0 1 1,0 0-1,7 26-64,-6-22 75,11 43-22,67 219 162,-76-259-131,1 1 1,0-1-1,0 0 0,0-1 0,1 1 1,1-1-1,7 9 0,-10-13-195,-1-1-1,1 0 0,0 1 0,0-1 0,0 0 1,0-1-1,0 1 0,1-1 0,3 2 0,-4-2-274,0 0-1,-1-1 0,1 0 0,0 1 1,0-1-1,0 0 0,-1 0 0,1-1 0,0 1 1,0 0-1,0-1 0,-1 0 0,4-1 1,11-8-6399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4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77 9353,'2'-9'2033,"-1"1"0,0-1 0,-1 1 0,0-1 1,0 1-1,-2-11 0,1 18-1921,0 1 0,1-1-1,-1 1 1,0-1 0,0 1 0,0-1 0,1 1-1,-1-1 1,0 1 0,0 0 0,0-1 0,0 1-1,0 0 1,0 0 0,0 0 0,0 0 0,0 0 0,0 0-1,0 0 1,0 0 0,1 0 0,-1 0 0,0 0-1,0 1 1,0-1 0,0 0 0,0 1 0,-1 0-1,-26 10-155,18-1 69,1 1 0,0-1 1,1 1-1,0 1 0,0-1 1,1 1-1,1 1 0,0-1 1,1 1-1,0 0 0,-2 14 1,2-8 28,1 1 0,1-1 0,1 1 0,0 0 0,2 0 0,0-1 0,4 24 0,-3-35-23,2 0 0,-1 0 0,1 0 0,0-1 0,1 1 0,5 8 0,14 36 297,-26-48-2771,-7-8 357,-8-8-1830,-1-6-1092,-3-4-667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4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 7111,'0'0'16527,"71"-17"-15277,-41 16-129,5 0-385,-5 0-479,2-3-161,-8 2-64,2-1-353,-2-3-1312,-5-2-1218,-2-2-2178,0-6-3683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5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 14221,'0'0'8803,"-9"7"-8696,-5 7-8,1 0 0,0 1 0,0 0 0,2 1 0,0 0 0,-9 20 0,13-24 55,1 1 0,1-1 0,0 1 0,0 0 0,2 0 0,0 1 0,0-1 0,1 1 0,1 0 0,0 22-1,1-34-188,1 1 0,-1-1 0,1 1 0,0-1 0,0 1 0,0-1 0,0 0-1,1 0 1,-1 1 0,0-1 0,1 0 0,0 0 0,-1-1 0,1 1-1,0 0 1,0 0 0,0-1 0,0 1 0,0-1 0,0 0 0,1 1 0,-1-1-1,0 0 1,1-1 0,-1 1 0,1 0 0,3 0 0,35 2-3591,-4-12-4224,-15-5-724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5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23 9993,'0'0'13346,"11"-4"-12486,33-11 21,-43 14-844,1 0 1,0 1-1,-1 0 1,1-1 0,-1 1-1,1 0 1,0 0-1,-1 0 1,1 0-1,0 0 1,-1 0-1,1 0 1,0 1 0,-1-1-1,1 1 1,0-1-1,-1 1 1,1-1-1,-1 1 1,1 0-1,-1 0 1,0 0 0,1 0-1,-1 0 1,0 0-1,0 0 1,1 0-1,-1 1 1,0-1-1,0 0 1,0 1 0,-1-1-1,1 1 1,0-1-1,0 1 1,-1-1-1,1 4 1,0-3-28,0 1 0,-1-1 0,1 1 0,-1-1 0,1 1 0,-1-1 0,0 1 1,0-1-1,-1 1 0,1 0 0,0-1 0,-1 1 0,1-1 0,-1 1 0,0-1 0,0 1 0,0-1 0,0 0 0,0 1 1,-3 2-1,-48 32 262,43-31-94,-1 1 1,1-1-1,-1 2 0,-14 15 0,23-23-173,1 0 0,0 1 0,-1-1-1,1 0 1,0 1 0,-1-1-1,1 0 1,0 1 0,-1-1 0,1 1-1,0-1 1,0 1 0,-1-1 0,1 1-1,0-1 1,0 1 0,0-1-1,0 1 1,0-1 0,0 1 0,0-1-1,0 1 1,0-1 0,0 1 0,0-1-1,0 1 1,0-1 0,0 1 0,0-1-1,0 1 1,1-1 0,-1 1-1,0-1 1,0 1 0,1-1 0,-1 0-1,1 2 1,23 6 81,41-5-59,-58-3-26,5 0-297,38-2-631,-48 2 402,1-1 1,0 1-1,-1-1 1,1 1 0,-1-1-1,1 0 1,-1 0-1,0 0 1,1 0-1,-1 0 1,0-1-1,1 1 1,-1-1-1,0 1 1,2-3 0,1-7-6539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6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0 274 13837,'0'0'5573,"79"3"-2177,-38-3-1699,2 0-640,-2 0-608,0-3-353,-8-1-128,-3-1-1378,-7-3-896,-8-3-1634,0-3-3683</inkml:trace>
  <inkml:trace contextRef="#ctx0" brushRef="#br0" timeOffset="1">331 2 14830,'0'0'6641,"10"0"-5280,-5 0-1250,-1-1-1,1 1 0,0 0 1,-1 0-1,1 0 1,0 1-1,-1 0 0,1 0 1,-1 0-1,1 0 0,-1 1 1,0 0-1,1 0 1,-1 0-1,0 0 0,0 1 1,0-1-1,-1 1 1,1 0-1,0 0 0,-1 1 1,0-1-1,0 1 0,0-1 1,0 1-1,-1 0 1,0 0-1,1 0 0,-1 0 1,2 10-1,-1-3-70,-2 1 0,1 0 0,-2 0-1,1 0 1,-2-1 0,0 1 0,0 0-1,-1 0 1,0 0 0,-1-1 0,-1 0 0,1 1-1,-2-1 1,-7 15 0,-11 15-109,-1 0 0,-35 44 0,44-65-1787,-1 0 0,-22 22 0,2-12-6184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7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12524,'0'0'13266,"11"3"-12951,-1 0-227,0 1 0,0-1 0,-1 1 0,1 1 0,14 9 0,-22-12-78,1-1-1,-1 1 1,0 0 0,0-1 0,0 1-1,0 0 1,0 1 0,0-1-1,0 0 1,-1 0 0,1 1-1,-1-1 1,0 1 0,1-1-1,-1 1 1,0 0 0,-1 0-1,1-1 1,0 1 0,-1 0-1,0 0 1,1-1 0,-1 1-1,0 0 1,-1 0 0,1 0-1,0 0 1,-1-1 0,0 1-1,1 0 1,-3 5 0,-2 0 11,0-1 1,-1 1-1,1-1 1,-1 0-1,-1-1 1,1 0-1,-1 1 0,0-2 1,-1 1-1,1-1 1,-1 0-1,-13 5 1,9-4-1,2 0 0,-1 1 0,1 0 0,0 1 1,1 0-1,-12 13 0,20-21-8,1 1 0,-1-1 0,0 1 0,1-1 0,-1 1 0,1 0 0,0-1 0,-1 1 0,1 0 0,-1 0 0,1-1 0,0 1 0,0 0 0,-1 0 0,1-1 0,0 1 0,0 0 0,0 0 0,0 0-1,0 0 1,0-1 0,0 1 0,0 0 0,0 0 0,1 0 0,-1-1 0,1 2 0,-1-1 19,1 0 0,0 0 0,1 0 0,-1 0 0,0 0 0,0-1 0,0 1 0,0 0 0,1-1 0,-1 1 0,0-1 0,1 1 0,-1-1 0,0 0 0,2 1 0,59 1 923,-52-2-815,35 0-63,104-4-2199,-145 4 1316,4-1-885,-6-3-2997,-1 0-1937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07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13485,'0'0'11082,"66"0"-9544,-27 0-321,4 0-545,0 0-447,-2 0-161,4 0-385,-10 1-1568,-3-1-1571,-4 0-4900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1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2421 8040,'0'0'3464,"9"0"-2337,409-31 3949,-317 22-4855,-44 5 58,64-14 1,-24 2 436,103-3 1,15-3 685,-131 10-927,9 0-222,0-4-1,148-45 1,-235 59-252,398-152 118,-330 121-109,-2-4 0,-2-2 0,88-65 0,67-85 81,-184 156-85,-2-1 0,-2-2 0,-1-2 0,-1-1 1,46-70-1,-6-27 57,0 1-35,19-38-36,-72 126 64,2 0 0,52-72 0,75-98 221,-113 167-232,3 2-1,50-48 1,49-56 14,-131 141-63,0 0 1,0 1 0,1 1-1,1-1 1,0 2 0,0-1 0,0 2-1,1-1 1,1 2 0,-1-1-1,1 2 1,25-8 0,-10 6-4,1 2 0,-1 2 0,1 0-1,-1 2 1,39 3 0,-3 0 6,126 22 0,-168-19-2,0 1 0,-1 1 0,0 0 0,0 2 0,-1 0 0,0 1 0,0 1 0,-1 1 0,24 20 0,15 17-26,0-1-86,-1 2 0,94 109 1,-127-131 111,2 0 1,44 35 0,15 17-2,-66-58-27,-1 2 1,28 46 0,10 16-39,-36-57 52,27 50 1,-37-58-26,2 1 0,1-2 1,0 0-1,2 0 0,29 30 1,200 151 35,-199-165 17,2-2-1,1-2 0,1-3 0,71 32 0,14 9 3,234 97-4,-219-106-7,-34-5 4,-76-35-2,1-2 0,1-2 0,54 16-1,12-6-2,491 101 4,94-60 22,-209-9-19,-287-30 4,210 5 0,-230-31-7,630-4 54,-241-4-33,-540 6 14,3 1-175,-22-2-3330,-11-6-3315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2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77 15115,'1'-1'87,"4"-8"633,1 1-1,7-20 0,-12 27-628,-1-1 0,1 1 0,-1 0 0,0-1 0,1 1 0,-1-1 0,0 0 0,0 1 0,0-1 0,0 1-1,0-1 1,-1-2 0,1 4-28,0-1-1,-1 0 1,1 1 0,0-1-1,-1 1 1,1-1-1,-1 1 1,1-1-1,-1 1 1,1-1-1,-1 1 1,1 0 0,-1-1-1,0 1 1,1 0-1,-1-1 1,1 1-1,-1 0 1,0 0 0,1 0-1,-1 0 1,0-1-1,1 1 1,-1 0-1,0 0 1,1 0-1,-1 0 1,0 0 0,1 1-1,-2-1 1,-2 1 123,0 0 0,0 0-1,0 0 1,0 0 0,1 1 0,-1 0 0,0 0 0,1 0 0,-1 0 0,1 0 0,0 1-1,-1-1 1,1 1 0,1 0 0,-1 0 0,-4 6 0,-2 3 98,0 1 1,1 0-1,-7 18 1,-2 9 67,1 0-1,3 2 1,-9 42 0,-15 131 435,33-189-711,-1 5 15,1 0 1,2 0-1,0 1 1,5 39-1,2-54-91,-5-17 0,0 0-1,0 0 1,0 1-1,0-1 0,0 0 1,1 0-1,-1 0 1,0 0-1,0 0 0,0 0 1,0 0-1,0 0 0,0 0 1,1 0-1,-1 0 1,0 0-1,0 0 0,0 0 1,0 0-1,0 0 1,1 0-1,-1 0 0,0 0 1,0 0-1,0 0 1,0 0-1,0 0 0,1 0 1,-1 0-1,0 0 1,0 0-1,0 0 0,0 0 1,0 0-1,0 0 0,1-1 1,-1 1-1,0 0 1,0 0-1,0 0 0,0 0 1,0 0-1,0 0 1,0 0-1,0-1 0,0 1 1,0 0-1,0 0 1,1 0-1,0-3-9,0 0 0,0 0-1,0 0 1,0 0 0,0 0 0,-1 0-1,1-5 1,-1-30-95,-2 0-1,-1 0 1,-2 0 0,-12-43-1,6 30 14,-5-71 0,16 121 92,0-1-1,-1 1 1,1-1-1,0 1 1,0-1-1,1 1 0,-1-1 1,0 1-1,0-1 1,1 1-1,-1 0 1,1-1-1,-1 1 1,1-1-1,0 1 0,-1 0 1,2-2-1,-1 3-4,0-1 0,0 1 0,0-1-1,0 1 1,0-1 0,0 1 0,1 0-1,-1-1 1,0 1 0,0 0 0,0 0-1,0 0 1,0 0 0,1 0 0,-1 0-1,0 0 1,0 0 0,0 1 0,0-1-1,0 0 1,0 1 0,2 0 0,60 22-1234,-47-16 755,0-1 0,1 0 0,0-1 0,35 5 1,-13-7-216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3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9449,'0'0'13720,"1"14"-13149,5 85 699,-5 1 0,-12 100 0,-1 64-697,12-164 8,2-96-239,3-10-169,0-4-1825,-2-1-3483,-3-2-3332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4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1057,'6'-2'1089,"-1"0"-1025,-3-1-64,2 1-96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4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10 2050,'0'0'2819,"6"-9"-2499,-12 9-224,1 0-1313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4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10 4420,'0'0'13138,"-8"0"-10837,-1 0-3181,-16 0 11402,43 1-9525,62 0-341,22 1-3714,-118-8-5281,6-1 273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5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51 12876,'0'0'12620,"10"-8"-11659,33-24-315,-42 31-613,1 0 0,-1 0 0,1 0 0,0 0-1,0 0 1,-1 0 0,1 0 0,0 1 0,0-1 0,0 1 0,0-1 0,0 1 0,0 0 0,0 0-1,0 0 1,0 0 0,0 0 0,0 0 0,3 1 0,-3 0-24,-1 0 0,0 0 0,1 0 1,-1 0-1,0 0 0,0 0 0,0 0 0,0 0 1,1 1-1,-2-1 0,1 0 0,0 1 0,0-1 0,0 1 1,-1-1-1,1 1 0,-1-1 0,1 3 0,1 2-3,-1 1-1,0-1 1,-1 1-1,1-1 0,-1 1 1,-1-1-1,1 1 0,-1-1 1,-2 8-1,0-6-36,-1 0 0,0 0 0,0-1 0,-1 1 1,1-1-1,-2 0 0,1 0 0,-10 8 0,-60 51-184,42-38 292,21-19-73,9-7 41,0 0 0,0 0-1,0 0 1,1 1-1,-1-1 1,0 1 0,1 0-1,0-1 1,0 1 0,-1 0-1,2 0 1,-1 1 0,0-1-1,1 0 1,-1 1-1,0 3 1,36-5 249,-13-2-424,-1-1 1,0-1 0,21-4-1,-19 0-3959,-3-3-3828,-9 5-2744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5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11082,'0'0'14574,"-27"61"-13164,22-42-546,1-1-319,2 0-417,-3-3-64,5 0-64,0-5-384,0-2-417,11-7-4580,-6-15 1441,5-8-3203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6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17040,'0'0'9273,"-8"8"-9070,4-4-186,-35 38 116,37-39-132,0-1-1,0 1 1,1-1 0,-1 1 0,1-1-1,-1 1 1,1 0 0,0 0 0,0 0 0,0 0-1,0 0 1,1 0 0,-1 0 0,1 0-1,0 0 1,0 0 0,0 0 0,0 0-1,1 4 1,0-6-30,0 0 0,0 1 0,0-1-1,0 0 1,0 0 0,0 0 0,1 0 0,-1-1-1,0 1 1,1 0 0,-1 0 0,0-1 0,1 1-1,-1-1 1,1 1 0,-1-1 0,3 1 0,34 5-231,-27-4 196,-7-1 67,5 0-15,1 1 0,-1 0 0,0 1 0,0 0 0,9 4 0,-17-6 18,0-1 1,0 1-1,0 0 0,0-1 0,1 1 1,-1 0-1,0 0 0,0 0 0,-1 0 0,1 0 1,0 0-1,0 0 0,0 0 0,-1 0 1,1 0-1,0 0 0,-1 0 0,1 0 0,-1 1 1,1-1-1,-1 0 0,0 0 0,0 1 1,1-1-1,-1 0 0,0 1 0,0-1 0,0 0 1,0 0-1,-1 1 0,1-1 0,0 0 1,0 1-1,-1-1 0,1 0 0,-1 0 0,1 0 1,-1 1-1,0-1 0,1 0 0,-1 0 1,0 0-1,0 0 0,0 0 0,0 0 1,0 0-1,-1 0 0,-44 47 1298,43-45-1257,0 0-1,-1 0 1,1 0 0,-1-1 0,0 1-1,0-1 1,0 0 0,0 0-1,0 0 1,0-1 0,0 0-1,-9 2 1,12-3-350,0-1 0,0 1 0,0 0-1,0-1 1,0 1 0,0-1 0,0 0 0,0 1 0,0-1-1,0 0 1,1 1 0,-1-1 0,0 0 0,1 0 0,-1 0-1,0 1 1,1-1 0,-1 0 0,1 0 0,-1 0 0,1 0 0,-1 0-1,1 0 1,0 0 0,0-1 0,-1 1 0,1 0 0,0 0-1,0 0 1,0-1 0,0-2-1066,-6-20-8086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6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15567,'0'0'6822,"56"-17"-4388,-30 12-608,4 2-993,3-1-673,1 2-128,1-2-1601,-5-5-3332,-5-4-10441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6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38 11499,'0'0'5098,"8"-7"-2466,26-20-433,-26 24 647,-10 12-2217,-9 12-623,-203 243-374,205-246-851,23-20-1062,26-20-935,2-6-318,6-7-1244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7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18 7976,'0'0'10815,"-11"12"-9785,-23 26-312,9-11-20,0 1-1,2 1 0,-38 63 1,64-92-766,0 1-1,-1-1 1,1 0 0,0 0 0,-1 0 0,1-1 0,0 1-1,-1-1 1,1 1 0,-1-1 0,1 0 0,3-1 0,45-24-5359,0-2 1,87-65 0,-51 33 1472,-63 44 5935,-2 1 4916,-31 23-945,-6 10-3899,-3 4-1100,-21 15 967,11-10-1062,1 0 1,0 2-1,-38 55 1,65-83-872,-1-1 1,0 1-1,0 0 0,1 0 1,-1 0-1,1-1 0,-1 1 1,1 0-1,-1 0 0,1 0 1,0 0-1,-1 0 0,1 0 1,0 0-1,0 0 0,-1 0 1,1 0-1,0 0 0,0 0 1,0 0-1,0 0 0,1 0 1,-1 0-1,0 0 0,0 0 1,1 2-1,1-2-55,0-1 0,0 1 0,-1-1 0,1 1 0,0-1 0,0 0 0,0 0 0,0 0 1,0 0-1,0 0 0,-1 0 0,1 0 0,0 0 0,3-2 0,4 1-483,0-2-1,0 1 1,0-1 0,-1 0 0,1-1 0,8-5 0,10-7-4862,41-34 1,-65 47 4912,42-33-8356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3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196 109 15123,'-15'5'854,"1"0"-1,0 1 0,0 1 1,1 0-1,-1 0 1,-21 18-1,27-19-722,1 0 0,1 1 0,-1 0 0,1 0-1,0 0 1,1 1 0,0-1 0,0 1 0,0 0 0,1 1-1,1-1 1,-4 12 0,6-19-124,1 1-1,-1-1 0,1 1 1,0-1-1,0 1 0,-1-1 1,1 1-1,0-1 0,0 1 1,1-1-1,-1 1 1,0-1-1,0 1 0,1-1 1,-1 0-1,1 1 0,0 1 1,0-2-4,0 0 1,-1 0 0,1-1-1,0 1 1,0 0 0,0 0-1,0-1 1,-1 1-1,1-1 1,0 1 0,0-1-1,0 1 1,0-1 0,1 0-1,-1 1 1,0-1-1,0 0 1,1 0 0,3 1 0,0-2 1,0 1-1,-1 0 1,1-1 0,0 0-1,0 0 1,-1 0-1,1-1 1,4-2 0,3-2 14,1-1 1,-1-1-1,-1 0 0,0-1 1,0 0-1,0 0 1,-1-1-1,-1-1 1,11-14-1,-6 6 12,-2 0 0,0 0 1,-1-1-1,-1-1 0,7-21 0,-15 31-36,-10 27-9,-9 20 198,2 0 0,1 0 0,2 1 0,-11 59 1,22-93-132,1 1 0,0 0 0,0-1 0,0 1 1,0-1-1,0 1 0,1 0 0,0-1 1,-1 1-1,1-1 0,2 5 0,-2-7-23,0 1 0,0-1-1,-1 0 1,1 0 0,0 0 0,0 0-1,0 0 1,0 0 0,1 0 0,-1 0-1,0 0 1,0-1 0,0 1 0,1 0-1,-1-1 1,0 1 0,1-1 0,-1 1-1,0-1 1,1 0 0,-1 0 0,1 0-1,-1 1 1,1-1 0,-1-1 0,0 1-1,1 0 1,-1 0 0,3-1 0,6-1 33,-1-1 0,1-1 0,-1 0 1,0 0-1,0 0 0,0-1 0,-1-1 1,1 1-1,-1-2 0,-1 1 1,1-1-1,-1 0 0,0 0 0,-1-1 1,8-10-1,-2 1-22,-1-1 1,0 0-1,-2-1 0,0 0 1,-1 0-1,8-28 0,-13 39-45,-3 6 0,1 0 1,0 1 0,-1-1 0,1 0-1,-1 1 1,0-1 0,0 0 0,1 1-1,-1-1 1,0 0 0,-1 0 0,1-3-1,-3 7-12,1 1 0,0-1-1,0 1 1,0-1-1,0 1 1,0-1-1,1 1 1,-3 5-1,-5 12-7,1 0 0,0 1 0,2-1 0,0 2-1,2-1 1,-3 26 0,7-46 24,0 1 0,-1-1 0,1 1 1,0-1-1,0 1 0,0-1 0,0 1 0,0 0 0,1-1 0,-1 1 0,0-1 0,1 1 1,-1-1-1,1 0 0,0 1 0,-1-1 0,1 1 0,0-1 0,0 0 0,0 0 0,0 1 1,0-1-1,0 0 0,0 0 0,0 0 0,0 0 0,1 0 0,-1 0 0,0-1 1,1 1-1,-1 0 0,1-1 0,-1 1 0,1-1 0,-1 1 0,1-1 0,-1 0 0,1 0 1,-1 1-1,1-1 0,-1 0 0,3-1 0,4 0-11,-1 0-1,1 0 1,-1-1 0,0-1 0,0 1-1,0-1 1,10-6 0,36-25-58,-40 25 26,0 0 0,1 1 0,0 0 0,26-10 0,-38 18 33,-1-1 1,1 0-1,-1 1 1,1 0-1,0-1 1,-1 1-1,1 0 1,-1 0-1,1 0 1,0 0 0,-1 0-1,1 0 1,0 0-1,-1 0 1,1 1-1,0-1 1,-1 1-1,1-1 1,-1 1-1,1 0 1,-1 0 0,1-1-1,-1 1 1,0 0-1,1 0 1,-1 0-1,0 1 1,0-1-1,0 0 1,0 0-1,0 1 1,0-1-1,0 0 1,0 1 0,0-1-1,-1 1 1,1-1-1,0 1 1,-1 0-1,1 1 1,0 3-10,0 0 1,0 0 0,-1-1-1,0 1 1,0 0 0,0 0-1,0 0 1,-1-1 0,0 1 0,-3 8-1,4-13 19,-1-1 0,1 0-1,0 1 1,-1-1 0,1 1 0,0-1-1,0 0 1,0 1 0,-1-1 0,1 1-1,0-1 1,0 1 0,0-1 0,0 1-1,0-1 1,0 1 0,0-1 0,0 1 0,0-1-1,0 1 1,0-1 0,0 0 0,0 1-1,0-1 1,1 1 0,-1-1 0,0 1-1,0-1 1,0 1 0,1-1 0,-1 0-1,0 1 1,0-1 0,1 1 0,14-9 5,17-24 22,-22 19 17,0 1 0,-1-1-1,-1-1 1,0 0 0,-1 0 0,0 0-1,-1-1 1,-1 0 0,0 0-1,-1 0 1,-1-1 0,0 1 0,1-28-1,-5 41 85,-1 5-97,3 11-42,1-11 10,0 0 0,0 0 0,0 0 0,1-1 0,-1 1-1,1 0 1,0-1 0,0 0 0,0 1 0,0-1 0,0-1-1,0 1 1,0 0 0,1-1 0,-1 1 0,1-1 0,-1 0 0,1 0-1,-1-1 1,7 1 0,9 2 6,0-2 1,29 0-1,-33-2-4,1 0-1,-1-1 0,1-1 0,19-6 1,-30 8-4,0-1 1,0 1-1,0-1 0,-1 0 1,1-1-1,0 1 1,-1-1-1,0 0 0,0 0 1,0 0-1,0-1 1,0 1-1,0-1 0,-1 0 1,0 0-1,5-7 1,-8 10 1,1-1 0,0 1 0,0 0 0,-1-1 0,1 1 0,-1-1 1,1 1-1,-1 0 0,1-1 0,-1 1 0,0-1 0,0 1 0,0-1 0,0 1 0,0-1 1,0 1-1,0-1 0,0 1 0,-1-1 0,1 1 0,0-1 0,-1 1 0,1-1 0,-1 1 1,0 0-1,0-1 0,1 1 0,-1 0 0,0 0 0,0-1 0,0 1 0,0 0 1,0 0-1,0 0 0,-1 0 0,1 0 0,0 1 0,0-1 0,-1 0 0,1 0 0,-1 1 1,-1-1-1,-1 0-3,0 0 1,0 0-1,0 1 1,0-1-1,0 1 1,0 0-1,0 0 1,1 1 0,-1-1-1,0 1 1,0 0-1,0 0 1,0 0-1,0 0 1,-5 4-1,1-1-4,1 1 0,0 0 0,1 0 0,-1 1 0,1 0 0,0 0 0,1 0 0,-9 12 0,11-13 6,0 0 0,0 0 0,0 0 0,1 1 0,0-1 0,0 1 0,0-1 0,1 1 0,-1 0 0,1-1 0,1 1 0,-1 0 0,1 8 0,0-12 3,1 0 1,-1-1-1,0 1 0,0-1 0,1 1 0,-1 0 0,1-1 1,0 1-1,-1-1 0,1 0 0,0 1 0,0-1 0,0 0 1,0 1-1,0-1 0,0 0 0,0 0 0,0 0 1,1 0-1,1 1 0,-1 0 1,1-1 1,0 0-1,0 0 1,0 0-1,0 0 0,0 0 1,0-1-1,0 0 1,0 1-1,3-1 1,8-1 5,0 0 0,0-1 0,23-7 0,-32 8-8,28-8 6,-9 2 7,42-6 0,-60 12-14,1 0 0,-1 1-1,1 0 1,-1 0 0,1 1 0,-1 0 0,1 0-1,-1 0 1,0 1 0,1 0 0,8 4 0,-13-5-2,0 0 1,0 0 0,-1 0-1,1 1 1,0-1 0,-1 1-1,1-1 1,-1 1-1,1-1 1,-1 1 0,0 0-1,0 0 1,0-1 0,0 1-1,0 0 1,1 3 0,4 33-41,-3-13 15,-3-24 28,0 0 0,0 0 0,1 0 0,-1-1 0,1 1 0,-1 0 0,0-1 0,1 1 0,-1 0 0,1-1 0,0 1 0,-1 0 0,1-1 0,0 1 0,-1-1 0,1 1 0,0-1 0,-1 1 0,1-1 0,0 0 0,0 1 0,0-1 0,-1 0 0,1 0 0,0 1 0,0-1 0,0 0 0,0 0 0,-1 0 0,1 0 0,0 0 0,0 0 0,0 0 0,0-1 0,0 1 0,1-1 0,30-9-19,-28 8-13,23-10-1430,1 0 0,36-8 0,-51 15-52,-6 1 558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7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0 13357,'-8'6'2066,"-24"17"-210,2 1 1,0 1 0,2 1-1,-45 55 1,72-80-1839,0 0 1,1-1-1,-1 1 1,0 0-1,0 0 1,1 0-1,-1 0 1,1 0-1,-1 0 1,1 1-1,-1-1 0,1 0 1,-1 0-1,1 0 1,0 0-1,0 0 1,0 1-1,0-1 1,0 0-1,0 0 1,0 0-1,0 2 0,1-2-19,0-1 0,0 0 0,0 1-1,0-1 1,0 0 0,-1 0-1,1 1 1,0-1 0,0 0-1,0 0 1,0 0 0,0 0 0,0 0-1,0-1 1,0 1 0,0 0-1,0 0 1,0-1 0,-1 1-1,3-1 1,53-27-1517,-5-5-4290,-1-3 0,79-74-1,-139 119 11408,-2 1-4448,0 1-1,0 0 1,1 1 0,1 1-1,0 0 1,1 0-1,-8 15 1,17-28-1145,-1 0 1,1 0 0,0 1-1,0-1 1,0 0 0,0 0-1,0 1 1,0-1-1,0 0 1,0 0 0,0 1-1,0-1 1,0 0 0,0 0-1,0 1 1,0-1-1,0 0 1,0 0 0,1 1-1,-1-1 1,0 0-1,0 0 1,0 0 0,0 1-1,0-1 1,1 0 0,-1 0-1,0 0 1,0 1-1,0-1 1,0 0 0,1 0-1,-1 0 1,0 0 0,0 0-1,1 1 1,-1-1-1,0 0 1,0 0 0,1 0-1,-1 0 1,17 0 2,16-8-766,-4-5-5027,49-28 0,-43 20 253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7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7847,'0'0'14574,"-60"57"-13004,47-39-65,2-5-320,5-3-832,3-2-321,3-3-353,0-3-2081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19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1241 348 4068,'8'-6'534,"-1"0"-612,6-4 628,1-2-1,22-25 1,-32 32-140,-1 1 0,1-1 1,-1-1-1,0 1 0,0 0 0,0-1 0,-1 1 0,0-1 1,0 0-1,0 0 0,-1 0 0,0 0 0,0-11 0,0 10-174,-1 1 0,-1-1 0,0 0 0,0 1 0,0-1 0,0 1-1,-1 0 1,0-1 0,-1 1 0,1 0 0,-1 0 0,0 0 0,-1 1 0,1-1-1,-1 1 1,0 0 0,-1 0 0,1 0 0,-1 0 0,0 1 0,0 0 0,0 0-1,-1 0 1,0 0 0,1 1 0,-13-5 0,1 1-278,-1 0-1,1 1 1,-1 1 0,0 1-1,-1 1 1,1 0 0,-1 1-1,1 1 1,-1 1 0,-32 3-1,13 2-71,1 2 0,0 1 0,0 2 0,-44 18 0,1 5 86,2 3 0,2 3 0,-76 53 0,112-65 31,2 2-1,1 1 0,1 3 0,1 0 1,3 2-1,-57 79 0,74-91 46,2 1 1,1 0-1,1 1 0,1 0 0,1 1 0,1 0 1,1 0-1,2 1 0,0 0 0,2 0 0,1 0 1,3 42-1,0-53-63,0 0 0,1 0 0,1 0 0,1 0 0,0-1 0,1 0 0,1 1 0,1-2 0,-1 1 0,2-1 0,0 0 1,1-1-1,1 1 0,-1-2 0,2 0 0,0 0 0,1 0 0,0-2 0,0 1 0,1-2 0,0 0 0,19 10 0,-7-8-54,0-1 1,0-2-1,1 0 0,0-2 1,1 0-1,-1-2 0,1-1 1,0-1-1,0-2 0,49-4 1,-25-3 69,0-1 1,-1-3 0,0-2-1,82-34 1,-71 21 209,-2-3 1,-2-2-1,0-3 1,-3-2-1,98-84 0,-122 92 160,-1 0-1,-2-2 1,-1-1-1,-1-1 1,-2-1-1,-1-1 1,-1-1-1,-3-1 1,-1 0-1,23-72 1,-34 90-219,-2 0 0,0 0 0,-2-1 1,0 1-1,0-1 0,-2 0 1,-1 0-1,0 1 0,-6-29 1,4 36-153,0 1 1,0 0-1,-2 0 1,1 1-1,-1-1 1,0 1-1,-1 0 1,0 0-1,-1 1 1,0 0-1,0 0 1,0 0-1,-1 1 1,0 0-1,-1 1 1,0 0-1,-17-10 1,9 8-233,-1 0-1,0 1 1,-1 1 0,1 0 0,-1 2 0,-24-3 0,-63 0-4480,64 7 746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2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916 10086 5093,'-1'1'25,"0"1"-1,0 0 1,-1-1 0,1 1-1,-1-1 1,0 0 0,1 1-1,-1-1 1,0 0 0,0 0-1,0 0 1,1 0 0,-1 0-1,0-1 1,0 1 0,0 0-1,-1-1 1,1 0 0,0 1 0,-3-1-1,1 0 98,0-1 0,0 0 0,0 0 0,0 0 0,0 0 0,0 0 0,0-1 0,1 0 0,-1 0 0,-4-3 0,-4-3 301,1-1 0,0-1 0,0 1 0,1-2 1,-12-16-1,-43-62-130,-79-148-1,-31-111-562,143 274 502,3-1 0,4-2 0,-29-153 0,-9-249-22,53 378-270,-34-289 862,-35-361-221,50-297-310,27 573-190,2 16 482,42 3 80,-36 421-646,145-784 448,-104 623 27,8 2 0,90-210 0,-52 203-670,7 5 0,189-275 0,326-312 573,3 162-288,-499 508-94,20-19 184,282-207-1,-379 313-142,2 2 1,0 1-1,2 3 0,50-16 1,196-45 307,-250 71-200,-31 8 182,-6 2-5201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3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32 151 7335,'-1'0'200,"0"0"0,0 1 0,0-1 1,0 0-1,0 0 0,0 0 0,0 0 0,0 0 0,0 0 0,0 0 1,0 0-1,0-1 0,0 1 0,0 0 0,0-1 0,0 1 1,0 0-1,0-1 0,0 1 0,0-1 0,0 1 0,1-1 0,-1 0 1,0 1-1,0-1 0,1 0 0,-1 0 0,0 1 0,1-1 0,-1 0 1,1 0-1,-1 0 0,1 0 0,-1 0 0,1 0 0,0 0 1,0 0-1,-1 0 0,1 0 0,0-1 0,0 0-61,1 0 1,0 0-1,0 1 0,0-1 0,-1 0 1,2 1-1,-1-1 0,0 0 0,0 1 0,0-1 1,1 1-1,-1 0 0,1-1 0,-1 1 1,1 0-1,-1 0 0,1 0 0,0 0 1,0 0-1,-1 1 0,4-2 0,13-2 43,1 0 0,-1 2 0,0 0 0,1 1 0,-1 1-1,27 3 1,11-2-104,-8-4-51,0-3 0,0-1 0,80-24 1,30-5 18,-141 33-42,-1 1-1,0 1 1,1 0 0,-1 1 0,1 1 0,-1 1 0,0 0 0,1 1 0,-1 1 0,27 10-1,-42-14 3,0 1 0,-1-1 0,1 0-1,-1 1 1,1-1 0,0 0 0,-1 1-1,1-1 1,-1 1 0,1-1 0,-1 1-1,1-1 1,-1 1 0,1-1 0,-1 1 0,0-1-1,1 1 1,-1 0 0,0-1 0,1 1-1,-1 0 1,0-1 0,0 1 0,0 0-1,0-1 1,1 1 0,-1 0 0,0 0-1,0-1 1,0 1 0,-1 0 0,1-1-1,0 1 1,0 0 0,0-1 0,0 1-1,-1 0 1,1-1 0,0 1 0,-1 0-1,1-1 1,0 1 0,-1-1 0,1 1-1,-1-1 1,1 1 0,-1-1 0,1 1 0,-1-1-1,1 1 1,-2 0 0,-38 35 79,29-27-75,-53 43 135,27-22-128,0 1 0,2 1 1,-49 60-1,70-70-557,11-7-3388,8-16-1064,2-7 193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3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14125,'0'0'1826,"4"-9"-1404,-1 4-384,-3 2-27,1 0-1,0 0 1,0 1-1,1-1 0,-1 0 1,1 1-1,-1-1 1,1 1-1,0 0 0,0-1 1,0 1-1,0 0 1,0 0-1,0 0 0,0 0 1,1 1-1,-1-1 1,1 1-1,0-1 0,-1 1 1,1 0-1,0 0 1,5-1-1,-4 1 5,0 1 0,0-1 0,0 1 0,1 0 1,-1 0-1,0 0 0,0 1 0,0-1 0,0 1 0,0 0 0,0 0 0,0 1 0,0-1 0,0 1 0,0 0 0,-1 0 1,1 0-1,-1 1 0,1-1 0,2 4 0,-2-2 0,-1 1 0,0-1-1,-1 1 1,1 0 0,-1 0 0,0 1 0,0-1-1,0 0 1,-1 1 0,1-1 0,-1 1 0,-1-1 0,1 1-1,-1 9 1,-1 8 47,-1-1-1,0 1 0,-2 0 0,0-1 1,-2 0-1,-11 30 0,-6 5-2501,-34 59-1,35-70-3581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5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75 233 5093,'12'-171'4186,"-8"132"414,-3 16 3558,-15 254-6982,1-54-1130,-3 67 211,16-243-183,-3-7 263,-1-36-13,2 0 0,3-62 1,2 22-311,-2-6-241,1 16-233,-9-80-1,-4 182 157,-13 441 459,23-461-97,-2 37 140,5-36-66,4-22 46,9-29-148,-2 0-1,-2-1 1,-2-1 0,-2 0 0,-1 0-1,-1-51 1,-6 112-103,-1-1-1,-1 1 1,-7 22-1,0 5 0,0 5-283,2 1 1,3 0 0,1 94-1,4-145 178,0 0-1,0 0 1,0 0-1,0 0 1,0 0-1,0 0 0,0 0 1,0 0-1,0 0 1,1 0-1,-1 0 1,1 0-1,-1 0 0,0 0 1,1 0-1,0 0 1,-1 0-1,1 0 1,-1-1-1,1 1 1,0 0-1,0 0 0,-1-1 1,1 1-1,0 0 1,0-1-1,0 1 1,0-1-1,0 1 0,0-1 1,0 0-1,1 1 1,15 0-6211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7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153 111 3523,'-2'-1'683,"-1"1"0,1 0 0,-1-1 0,1 1 0,-1-1 1,1 0-1,-1 1 0,1-1 0,-1-1 0,1 1 0,0 0 0,0 0 0,-1-1 0,1 1 0,0-1 0,-2-2 0,2 1-287,0 1-1,0 0 1,1 0 0,-1-1-1,0 1 1,1-1 0,0 1-1,0-1 1,0 0 0,0 1-1,0-1 1,0 0 0,0 0-1,1 0 1,0 1 0,0-1 0,-1 0-1,2 0 1,-1 0 0,0 0-1,0 0 1,1 0 0,1-3-1,-1 4-280,1 0-1,-1 0 0,1 1 0,-1-1 0,1 0 1,0 1-1,0 0 0,0-1 0,0 1 0,0 0 1,0 0-1,0 0 0,0 0 0,0 0 0,0 1 1,0-1-1,1 1 0,-1-1 0,0 1 0,0 0 1,1 0-1,-1 0 0,0 0 0,1 0 0,-1 1 1,4 0-1,-1-1-84,1 1 1,-1 0 0,0 0 0,1 0 0,-1 1-1,0-1 1,0 1 0,0 1 0,0-1-1,5 4 1,-8-4-32,1 0 0,-1 0-1,0 1 1,0-1-1,0 1 1,0-1 0,-1 1-1,1 0 1,-1 0 0,1 0-1,-1 0 1,0 0 0,0 0-1,0 0 1,-1 0-1,1 0 1,-1 0 0,0 0-1,1 0 1,-1 1 0,-1-1-1,1 0 1,0 0 0,-1 0-1,0 0 1,0 0 0,0 0-1,0 0 1,0 0-1,0 0 1,-1 0 0,1 0-1,-1-1 1,0 1 0,0-1-1,-4 5 1,-8 8-15,0 0 0,-1 0 0,-1-2 0,-24 17-1,25-19 57,-3 2-24,-39 32 24,54-42-43,0-1-1,1 1 1,-1 0-1,1 0 1,0 0-1,0 0 1,0 0-1,0 0 1,1 1-1,-1-1 1,1 0-1,0 1 1,0-1-1,0 1 1,-1 6-1,2-9 5,1 0-1,-1 0 1,0 0-1,1 0 0,-1 0 1,0 0-1,1 0 1,0 0-1,-1 0 0,1 0 1,-1 0-1,1 0 1,0 0-1,0 0 0,-1-1 1,1 1-1,0 0 0,0 0 1,0-1-1,0 1 1,0-1-1,0 1 0,0-1 1,0 1-1,0-1 1,0 0-1,0 1 0,0-1 1,0 0-1,1 0 1,-1 0-1,1 0 0,46 1-15,-35-2-95,30-1-2165,-2-9-3628,-13-3-1085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7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15054,'0'0'7655,"-28"52"-6630,21-28-352,-5 3 224,7 0-224,-1 3-545,4-4-96,-2-3 32,4-5-160,0-6-641,0-7-416,4-6-2467,7-15 1090,3-7-961,-3-7-897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7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13 10890,'0'0'13010,"10"-12"-12732,-11 20-191,0 4-68,0-1-1,0 1 0,2 19 0,2-29-20,0 0 1,0 0 0,0 0-1,0 0 1,0 0-1,0-1 1,0 0 0,1 1-1,-1-1 1,0 0-1,1-1 1,-1 1 0,1 0-1,-1-1 1,1 0 0,4 0-1,12 3-1,-17-3 6,-1 0 0,1 1-1,-1 0 1,0-1 0,1 1 0,-1 0 0,0 0 0,1 0-1,-1 0 1,0 1 0,0-1 0,0 0 0,0 1 0,0 0-1,0-1 1,-1 1 0,1 0 0,0 0 0,-1 0 0,0 0-1,1 0 1,-1 0 0,0 1 0,0-1 0,0 0 0,0 1-1,-1-1 1,1 0 0,-1 1 0,1-1 0,-1 1-1,0-1 1,0 1 0,0-1 0,0 1 0,0-1 0,-1 1-1,1-1 1,-1 0 0,1 1 0,-2 2 0,-1 3 23,0-1-1,-1 0 1,0 0 0,0-1 0,0 1-1,-1-1 1,0 0 0,0 0 0,0 0-1,-1-1 1,0 0 0,-7 5 0,10-8 56,0 0 1,1 0 0,-1 0-1,0-1 1,0 0-1,0 1 1,0-1 0,0 0-1,0 0 1,-1-1 0,1 1-1,0-1 1,0 1-1,0-1 1,-1 0 0,1-1-1,0 1 1,0 0 0,-5-2-1,6 1-305,-1 0-1,1-1 1,-1 1 0,1-1-1,0 0 1,0 0-1,0 0 1,0 0 0,0 0-1,0 0 1,1 0-1,-1 0 1,1-1-1,-1 1 1,1-1 0,0 1-1,0-1 1,0 0-1,0 1 1,0-1 0,1 0-1,-1-3 1,-4-26-4817,2-4-1654</inkml:trace>
  <inkml:trace contextRef="#ctx0" brushRef="#br0" timeOffset="1">43 13 10890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3:27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1 448 17716,'764'-4'-1119,"-1"-43"-472,1182-119 3683,-1076 77-355,-157-14 587,-519 65-1942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3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 19588,'-3'-11'1953,"2"4"-1801,1 4 1120,0 6 1032,0 0-1535,1 4-529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8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13 114 10890,'-13'-65'2979,"21"61"288,5 3-32,2-3-736,4 0-449,3 0-193,-2 0-960,5 1-769,-3 0-128,2 0-192,1 1-1794,-3-6-1825,-9-1-4517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8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0 7271,'0'0'16010,"-9"11"-15631,-33 35-579,2 3 0,3 1 1,1 2-1,-33 67 0,67-113 343,-1 2-4175,3-7 3885,0-1 0,1 0 0,-1 0 0,0 0 0,0 1 0,0-1 0,0 0 0,0 0 0,0 1 0,1-1 0,-1 0 0,0 0-1,0 0 1,0 0 0,0 1 0,1-1 0,-1 0 0,0 0 0,0 0 0,1 0 0,-1 0 0,0 0 0,0 1 0,0-1 0,1 0-1,-1 0 1,0 0 0,0 0 0,1 0 0,-1 0 0,0 0 0,0 0 0,1 0 0,-1 0 0,0 0 0,0 0 0,1 0 0,-1-1-1,0 1 1,0 0 0,1 0 0,-1 0 0,0 0 0,0 0 0,0 0 0,1-1 0,-1 1 0,0 0 0,0 0 0,0 0 0,1 0-1,-1-1 1,0 1 0,0 0 0,0 0 0,0 0 0,0-1 0,1 1 0,16-14-6297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9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0 12844,'0'0'7015,"-56"75"-6086,26-46-193,4 1-191,1-3-353,7-1-96,1-3-32,6-4-96,7-7-961,4-1-1025,0-9-928,7-2-33,16 0-1762</inkml:trace>
  <inkml:trace contextRef="#ctx0" brushRef="#br0" timeOffset="1">344 69 10250,'0'0'9641,"-29"50"-9033,-1-15-127,-6 1 63,1-1-31,9-4-193,11-6-256,3-4-64,12-10-288,2-9-1410,23-2-640,6-19-2402,9-8-5446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9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0 12812,'-9'7'1153,"-18"14"152,-4 2 574,2 1-1,0 1 1,-45 52-1,73-76-1873,1-1-1,-1 1 0,1 0 1,-1-1-1,0 1 0,1 0 1,-1 0-1,1 0 0,0-1 1,-1 1-1,1 0 1,0 0-1,-1 0 0,1 0 1,0 0-1,0 0 0,0 0 1,0 0-1,0 0 0,0-1 1,0 1-1,0 0 0,0 1 1,1-1-30,0-1 1,-1 1 0,1-1-1,0 0 1,-1 1-1,1-1 1,0 0 0,-1 1-1,1-1 1,0 0-1,0 0 1,-1 0 0,1 0-1,0 0 1,0 0-1,0 0 1,-1 0 0,1 0-1,0 0 1,0 0-1,0 0 1,47-16-2080,57-40-4796,44-21-392,-129 69 7713,1 0 0,42-8 0,-62 15-165,0 1 1,1-1 0,-1 1-1,1 0 1,0 0-1,-1-1 1,1 1-1,-1 0 1,1 0 0,-1 1-1,1-1 1,-1 0-1,1 0 1,-1 1-1,1-1 1,1 2 0,-3-2-133,1 1 1,-1-1 0,0 1 0,0 0 0,0-1 0,0 1 0,0-1 0,0 1 0,0-1 0,0 1 0,0 0 0,0-1-1,0 1 1,0-1 0,0 1 0,-1-1 0,1 1 0,0-1 0,0 1 0,-1-1 0,1 1 0,0-1 0,-1 1 0,1-1-1,0 1 1,-1-1 0,1 0 0,-1 1 0,-45 41 3971,37-34-3903,-14 10 630,15-12-526,0 0 0,0 0-1,1 1 1,-1 0 0,1 0-1,1 1 1,0 0 0,0 0-1,-6 11 1,31-18-585,6-8-1234,-1 0 0,0-2 0,0-1-1,-1 0 1,22-16 0,10-2-3641,-5 5-1745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29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75 2018,'0'0'13292,"-55"51"-11113,50-49 287,12-4-2210,16-11-224,7-4-512,11-4-1602,0 1-1057,5 0 320,1 5-1633,-8 3-2499</inkml:trace>
  <inkml:trace contextRef="#ctx0" brushRef="#br0" timeOffset="1">346 0 4740,'0'0'8553,"-20"50"-5414,-14-23-865,-1 3-449,-1-2-159,6-3-257,6-4-384,11-7-640,7-6-353,6-6-641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32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2114 350 5605,'0'0'3086,"-3"-11"-2050,0 3-973,1 0 1,-1 1 0,0 0-1,-1-1 1,0 1 0,0 1-1,-1-1 1,1 1 0,-2-1-1,1 1 1,0 1 0,-1-1-1,-8-5 1,-33-17 47,0 2-1,-1 2 0,-92-32 1,60 31 565,-142-25 0,126 36-445,0 3 1,0 6 0,-147 9-1,178 1-104,0 4-1,1 2 0,0 3 0,1 3 0,0 2 0,-66 32 0,98-36 212,0 1 0,1 2-1,1 1 1,1 1-1,1 2 1,1 0-1,-43 48 1,53-51-303,0 2 1,2-1 0,0 2-1,2 0 1,0 1 0,1 0-1,2 0 1,0 1 0,1 0-1,2 1 1,-5 32 0,8-31-37,1 0 1,1-1-1,2 1 0,0 0 1,2-1-1,0 1 1,2-1-1,1 0 0,12 33 1,-6-29-214,1-1 1,2-1-1,0 0 1,2-1 0,1 0-1,1-2 1,31 32-1,-28-33-86,0-1-1,1-2 1,2 0 0,0-1-1,0-2 1,2 0 0,0-2-1,1-1 1,1-1-1,0-2 1,0-1 0,1-1-1,0-1 1,60 7 0,-36-14 575,0-2 0,0-3 0,0-2 1,-1-2-1,0-2 0,90-31 0,-16-6 2269,180-95 0,69-75 1250,-301 165-3303,-2-3 1,112-111 0,-169 151-409,-2-1 0,0-1 0,-1 0 0,-1-1 0,0 0 0,-2-1 0,0 0 0,9-27 0,-16 40-58,-1-1-1,0 0 0,-1 0 0,0 0 0,0 1 1,0-1-1,-1 0 0,0 0 0,0 0 0,-1 0 1,0 0-1,0 0 0,-1 0 0,0 0 0,0 1 1,0-1-1,-1 1 0,0-1 0,0 1 0,0 0 1,-1 0-1,0 1 0,-1-1 0,1 1 1,-1 0-1,0 0 0,0 0 0,0 0 0,-7-3 1,-12-8-59,0 2 0,-1 0 1,-1 2-1,0 1 1,-1 1-1,0 1 1,-34-6-1,-204-25-1623,218 35 908,-124-16-7520,98 10-1287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35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57 176 7431,'-2'11'459,"-4"44"796,-35 263 3768,38-301-4282,1 1 0,1-1 0,0 1 0,3 32 0,-1-44-644,0 0 1,0-1-1,0 1 0,1-1 0,0 1 0,0-1 1,0 0-1,1 0 0,0 0 0,0 0 0,0 0 1,0-1-1,1 1 0,0-1 0,0 0 0,0 0 1,0 0-1,9 5 0,7 1-79,0 0-1,1-1 1,0-1 0,1-1-1,0-1 1,0-1-1,0-1 1,0-1 0,1-1-1,30 0 1,13-4 19,-1-3 0,83-16-1,1045-137 23,-86 132-59,-610 74-41,-120-6 29,384-12 54,-297-17-31,1079 60 784,-204-56-501,-1223-19-260,-1-5 0,142-27-1,-254 33-14,-1 0 0,0-1-1,0 1 1,0-1 0,0 1-1,0-1 1,0 0-1,0 0 1,0 0 0,0 0-1,-1 0 1,1 0-1,-1 0 1,0 0 0,1-1-1,-1 1 1,0-1-1,-1 1 1,1-1 0,0 1-1,-1-1 1,1-2 0,7-59 33,-11 25 23,-1 0 1,-2 0-1,-2 0 0,-16-49 1,12 50 263,2-1 0,1 0-1,3 0 1,-3-54 0,8 74-141,2 1 1,0-1-1,1 0 0,1 0 1,1 1-1,8-26 0,4-7 347,-18 57-1461,0 0 0,0 0 0,1 0 1,0 0-1,-1 12 0,1-9-1479,0 11-3782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38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12620,'0'0'4879,"0"8"-3267,2 229 2782,-3-235-4384,1 0 0,1 0 0,-1 0 0,0 1 0,0-1 0,1 0 0,-1 0 0,1 0 0,0 0 0,0 0 0,-1 0 0,1-1 0,0 1-1,1 0 1,-1 0 0,0-1 0,0 1 0,1 0 0,-1-1 0,3 2 0,37 16 134,-36-18-131,0 1 0,1 0 0,-1 0-1,0 1 1,0-1 0,-1 1-1,1 0 1,0 1 0,5 4-1,-8-6-7,1 1 1,-1-1-1,0 1 0,0-1 0,-1 1 0,1 0 0,0-1 0,-1 1 0,0 0 1,0 0-1,0 0 0,0 0 0,0 1 0,0-1 0,-1 0 0,1 0 0,-1 0 1,0 1-1,0-1 0,-1 0 0,1 0 0,-1 5 0,-1-4 52,0 0 0,0 0 0,0-1-1,0 1 1,-1 0 0,1-1 0,-1 1 0,0-1 0,0 0-1,0 0 1,0 0 0,-1 0 0,1-1 0,-1 0-1,0 1 1,-6 2 0,-6 2 206,0-1 0,-1 0 1,1-1-1,-1-1 0,0-1 0,0 0 0,0-2 1,-1 1-1,-17-3 0,33 1-327,0 0 0,0 0 0,0-1 0,0 1 0,0-1 0,0 1 0,0-1 0,1 0 0,-1 0 1,0 0-1,0 0 0,1 0 0,-1 0 0,1 0 0,-1-1 0,1 1 0,-1 0 0,1-1 0,0 0 0,0 1 0,0-1 0,0 1 0,0-1 0,0 0 1,0 0-1,0 0 0,1 0 0,-1 1 0,1-1 0,-1-3 0,0 2-398,1 1 0,0-1-1,0 0 1,0 1 0,0-1 0,0 1-1,1-1 1,-1 0 0,1 1 0,-1-1 0,1 1-1,0-1 1,0 1 0,3-5 0,10-10-5384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38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13965,'0'0'10111,"9"-3"-9620,1-1-406,-1-1-1,1 1 0,-1-2 0,17-11 1,-23 15 22,-1 1 0,1-1 0,-1 0 0,0 0 0,0 0 0,1-1 0,-1 1 0,-1-1 0,1 1 0,0-1 0,-1 1-1,1-1 1,-1 0 0,0 0 0,1 0 0,-2 0 0,1 0 0,0 0 0,-1 0 0,1 0 0,-1 0 0,0 0 0,0 0 0,0 0 0,-1-6 0,0 9-100,0 0 0,0 0-1,-1-1 1,1 1 0,0 0 0,0 0-1,-1 0 1,1 0 0,0 1 0,0-1-1,0 0 1,-1 1 0,1-1 0,0 0-1,0 1 1,0-1 0,0 1-1,0 0 1,0-1 0,0 1 0,0 0-1,-2 1 1,-3 6-2,0 1 1,0-1-1,0 1 0,1 1 1,0-1-1,1 1 0,0 0 1,1 0-1,0 0 0,0 0 1,1 0-1,1 1 0,0-1 1,0 1-1,1-1 0,0 1 1,2 15-1,-1-24-1,0 0 0,0 0 0,0 0 0,0 0 0,1 0 0,-1-1-1,1 1 1,-1 0 0,1-1 0,-1 1 0,1-1 0,0 0 0,0 1 0,-1-1 0,1 0 0,0 0-1,0 0 1,0 0 0,1-1 0,-1 1 0,0 0 0,0-1 0,0 0 0,0 1 0,1-1 0,-1 0-1,0 0 1,3-1 0,2 1 27,1 0-1,-1-1 1,0 0 0,0 0-1,0 0 1,0-1-1,10-4 1,-4-2-2,0 1 0,-1-1 0,0-1 0,0 0 1,-1-1-1,0 0 0,-1-1 0,0 0 0,-1-1 0,0 0 1,-1 0-1,13-24 0,-30 55-282,4-10 257,0 0-1,1 1 1,0 0-1,1-1 1,0 1-1,0 0 1,1 0 0,1 1-1,0-1 1,0 17-1,1-26-168,0 0 0,1 0 0,-1 0-1,0 0 1,1 0 0,-1 0 0,1 0-1,0-1 1,-1 1 0,1 0 0,0 0-1,-1-1 1,1 1 0,0 0 0,0-1-1,-1 1 1,1-1 0,0 1 0,0-1-1,0 1 1,0-1 0,0 0-1,0 1 1,0-1 0,2 0 0,-2 1-224,-1-1 0,1 0 1,0 0-1,0 0 1,0 0-1,0 0 0,0 0 1,0-1-1,0 1 1,0 0-1,0 0 0,0-1 1,0 1-1,0 0 0,0-1 1,-1 1-1,1-1 1,1 0-1,8-14-7891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39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17553,'0'0'5285,"36"52"-11371,-19-41-2690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4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18364,'-7'18'1968,"2"2"-1440,-1 12-239,-1 2 1631,-1 8-1488,1 5-144,-3 2-200,1 0-144,-1-8-424,-2-2-240,0-12 616,1-4-88,0-11-104,-3-8-112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39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112 170 8552,'0'0'8360,"-9"10"-6433,-1 2-1611,-51 69 3146,57-75-3248,0 0 0,0-1 1,1 2-1,0-1 1,1 0-1,-1 0 1,1 1-1,0 0 1,1-1-1,-1 1 1,2 0-1,-1 0 0,0 7 1,2-13-198,-1-1 1,0 0 0,1 1-1,-1-1 1,1 1-1,-1-1 1,0 0-1,1 1 1,-1-1 0,1 0-1,-1 0 1,1 1-1,-1-1 1,1 0-1,-1 0 1,1 1-1,-1-1 1,1 0 0,-1 0-1,1 0 1,-1 0-1,1 0 1,-1 0-1,1 0 1,-1 0-1,1 0 1,0 0 0,-1 0-1,1-1 1,-1 1-1,1 0 1,-1 0-1,1-1 1,20-6 634,-3-5-509,-1-1 1,0 0-1,-1-1 1,-1-1-1,0 0 1,13-19-1,5-10 177,31-53 0,-57 84-314,6-8-90,0 0 0,12-33 1,-37 60-141,-1 8 257,0 0 0,1 1 0,1 0 0,0 1 0,1 1 0,1 0 0,1 0 0,0 0 0,1 1 1,1 0-1,0 1 0,2-1 0,0 1 0,-2 24 0,7-39-50,-1-1-1,0 0 1,1 0-1,0 0 1,-1 0-1,1 0 1,1 0-1,-1 0 1,0 0-1,1 0 1,-1 0-1,1 0 1,0-1-1,0 1 1,0-1-1,0 1 1,1-1-1,-1 0 1,0 0-1,1 0 1,0 0-1,-1-1 1,1 1-1,0-1 1,0 1 0,0-1-1,0 0 1,0 0-1,0 0 1,0-1-1,0 1 1,1-1-1,-1 1 1,0-1-1,0 0 1,0 0-1,1-1 1,-1 1-1,0-1 1,0 0-1,0 1 1,0-1-1,0 0 1,0-1-1,0 1 1,0-1-1,0 1 1,-1-1-1,1 0 1,4-4-1,0 0-29,0-1 0,0 1-1,-1-1 1,0-1 0,0 1-1,-1-1 1,0 0 0,0 0-1,-1 0 1,0-1 0,-1 0-1,0 0 1,0 0 0,3-16-1,-6 24 49,0 1 0,0-1 0,0 1-1,0 0 1,0-1 0,0 1-1,0 0 1,0-1 0,0 1-1,0-1 1,0 1 0,0 0-1,0-1 1,0 1 0,0-1-1,0 1 1,-1 0 0,1-1-1,0 1 1,0 0 0,0-1-1,-1 1 1,1 0 0,0-1-1,0 1 1,-1 0 0,1-1-1,0 1 1,-1 0 0,1 0-1,0 0 1,-1-1 0,1 1-1,0 0 1,-1 0 0,1 0-1,-1 0 1,-16 4 59,-15 18 57,29-18-108,-1 0-1,1-1 1,0 1-1,0 1 1,0-1-1,1 0 0,-1 1 1,1-1-1,0 1 1,0 0-1,1-1 1,-3 10-1,4-12-20,0 0 0,0 0 0,0 0 0,1 0 0,-1 0 0,0 0 0,1 0-1,-1 0 1,1 0 0,0 0 0,0 0 0,0 0 0,0 0 0,0 0 0,0-1 0,0 1 0,0 0 0,1-1 0,-1 1 0,1-1 0,-1 1 0,1-1 0,0 0 0,-1 0 0,1 0-1,0 0 1,0 0 0,0 0 0,0 0 0,0 0 0,0-1 0,4 1 0,26 6-331,0-1 1,1-1-1,0-3 0,47-1 0,-80-1 398,1 0 0,-1 0-1,0 0 1,1 0 0,-1 0-1,0 0 1,1 0 0,-1 0-1,0 0 1,1 0-1,-1-1 1,0 1 0,1 0-1,-1 0 1,0 0 0,1-1-1,-1 1 1,0 0 0,0 0-1,0-1 1,1 1-1,-1 0 1,0-1 0,0 1-1,0 0 1,1 0 0,-1-1-1,0 1 1,0-1 0,0 1-1,0 0 1,0-1-1,0 1 1,0 0 0,0-1-1,0 0 1,-3-19 1096,-12-17 118,-4 1-414,12 27-811,2 0-1,-1-1 0,2 0 0,-1 0 1,1-1-1,-3-13 0,7 24-150,0-1 0,1 1 0,-1-1 0,0 1 0,1-1 0,-1 1 1,1-1-1,-1 1 0,1 0 0,-1-1 0,1 1 0,-1 0 0,1-1 0,-1 1 0,1 0 0,-1 0 0,1 0 0,0-1 0,-1 1 0,1 0 0,-1 0 0,1 0 0,0 0 0,-1 0 0,1 0 0,-1 0 0,1 0 0,0 0 0,-1 0 0,1 1 0,0-1 0,28 4-4273,-25-4 3081,24 4-6500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0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10 14446,'0'0'9732,"-9"-3"-9658,4 2-71,0-1 0,1 1 0,-1 0 0,0 0 1,0 1-1,0 0 0,0-1 0,0 2 0,1-1 0,-1 0 0,0 1 0,0 0 0,0 0 0,1 1 0,-1-1 0,0 1 0,1 0 0,-1 0 0,1 0 0,-5 4 0,7-5-5,0 0 0,0 0 0,1 0-1,-1 0 1,0 0 0,0 0 0,1 1-1,-1-1 1,1 0 0,-1 1 0,1-1 0,0 1-1,-1 0 1,1-1 0,0 1 0,0 0-1,0 0 1,-1 2 0,3-2-9,0 0 1,-1-1-1,1 1 0,0-1 0,0 1 1,0-1-1,0 1 0,1-1 1,-1 0-1,0 0 0,0 1 1,1-1-1,-1 0 0,1 0 1,-1 0-1,1-1 0,-1 1 1,1 0-1,0 0 0,-1-1 0,1 1 1,2-1-1,14 8 67,-1-2-225,0 2 0,0 0 0,0 1 0,16 12 0,-31-19 151,1-1 0,0 1 0,-1 0-1,1 0 1,-1 1 0,0-1 0,1 0 0,-1 1 0,0 0 0,-1-1 0,1 1 0,0 0-1,-1 0 1,0 0 0,1 0 0,-1 0 0,0 0 0,-1 0 0,1 0 0,0 0 0,-1 1-1,0-1 1,0 0 0,0 0 0,0 1 0,0-1 0,-1 0 0,1 0 0,-1 0 0,-2 6-1,0-4 97,0 0 0,-1-1-1,1 1 1,-1-1 0,0 0 0,0 0-1,0 0 1,-1-1 0,1 0-1,-1 0 1,0 0 0,0 0-1,0-1 1,-6 3 0,5-2-154,-1-1 1,1 1 0,-1-1-1,1-1 1,-1 1 0,0-1 0,0 0-1,0-1 1,1 0 0,-1 0-1,-11-1 1,18 0-139,-1 1 0,0 0 0,0-1 0,0 1-1,0-1 1,0 1 0,0-1 0,0 0 0,1 1 0,-1-1 0,0 0 0,1 1 0,-1-1 0,0 0-1,1 0 1,-1 0 0,1 0 0,-1 0 0,1 1 0,-1-1 0,1 0 0,0 0 0,0 0-1,-1 0 1,1 0 0,0 0 0,0-2 0,-1-18-5391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0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7527,'0'0'12471,"1"11"-11190,3 71-115,-3-30-860,10 65-1,2-47-2862,-12-68 558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0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3619,'0'0'19219,"60"-19"-19187,-30 28-1089,-2-1-1794,1-1-2050,-1-5-3555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1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4837,'0'0'11595,"-9"2"-9311,5-2-2141,0 1-1,0 0 0,0 0 0,1 0 0,-1 0 0,0 1 0,1-1 0,-1 1 1,1 0-1,-1 0 0,1 0 0,0 0 0,0 1 0,0-1 0,0 1 1,0 0-1,1 0 0,-1 0 0,1 0 0,0 0 0,0 1 0,0-1 0,0 1 1,0-1-1,1 1 0,0 0 0,0 0 0,0-1 0,0 1 0,0 0 1,1 6-1,0-10-137,1 1 1,-1 0-1,1-1 0,-1 1 1,1 0-1,0-1 1,-1 1-1,1-1 1,0 1-1,-1-1 0,1 1 1,0-1-1,0 0 1,-1 1-1,1-1 1,0 0-1,0 1 1,0-1-1,0 0 0,-1 0 1,1 0-1,0 0 1,0 0-1,0 0 1,0 0-1,1 0 0,31-1 153,-29 1-137,11-2-9,-1 0-1,0-1 0,24-8 1,-26 6-37,1 2 0,0-1 0,0 2-1,25-3 1,-37 5 23,0 0-1,0 0 1,0 0 0,0 0-1,0 0 1,0 0 0,-1 1-1,1-1 1,0 0-1,0 0 1,0 1 0,0-1-1,-1 0 1,1 1 0,0-1-1,0 1 1,-1-1-1,1 1 1,0-1 0,-1 1-1,1 0 1,0-1-1,-1 1 1,1 0 0,-1-1-1,1 1 1,-1 0 0,0 0-1,1 0 1,-1-1-1,0 1 1,1 0 0,-1 0-1,0 0 1,0 0-1,0 0 1,0-1 0,0 1-1,0 0 1,0 0 0,0 0-1,0 0 1,0 0-1,0 0 1,-1-1 0,1 1-1,0 0 1,-1 0-1,0 1 1,1-1-1,0 1-1,-1-1 0,1 1 1,0-1-1,0 1 1,0-1-1,0 1 1,0-1-1,0 1 0,0-1 1,1 1-1,-1-1 1,0 1-1,1-1 1,1 3-1,2-3-1015,0-1 0,0 1 1,0-1-1,1 0 0,-1 0 0,0-1 0,0 1 1,1-1-1,-1 0 0,0 0 0,0 0 0,5-3 1,15-6-6478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1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92 152 9353,'0'0'6977,"-9"3"-5701,-40 22 423,46-23-1584,1 0 0,-1 0 0,1 0 1,0 0-1,-1 0 0,1 1 0,0-1 1,1 0-1,-1 1 0,0 0 0,1-1 1,-1 1-1,1 0 0,0 0 0,0 0 1,0 0-1,0 0 0,1 0 1,-1 6-1,1-9-113,-1 1 0,1-1 0,0 1 0,0-1 0,0 1 0,1-1 0,-1 1 0,0-1 0,0 1 0,0-1 0,0 0 0,0 1 0,1-1 0,-1 1 0,0-1 0,0 1 0,0-1 0,1 0 0,-1 1 0,0-1 0,1 0 0,-1 1 0,0-1 0,1 0 0,-1 1 0,1-1 0,-1 0 0,0 0 0,1 1 0,-1-1 0,1 0 0,-1 0 0,1 0 0,-1 0 0,1 1 0,22-6-3,17-19-1,-25 10 125,-1-1 0,0-1 0,-2 0-1,1 0 1,-2-1 0,0-1 0,-1 1-1,-1-2 1,12-33 0,-19 32 833,-14 29 623,-15 29-148,17-21-743,1 1-1,-12 37 0,19-50-695,1 0-1,-1 0 0,1 0 0,0 0 0,1 1 0,-1-1 0,1 0 0,0 1 1,0-1-1,1 0 0,-1 1 0,1-1 0,0 0 0,1 0 0,-1 0 0,4 7 1,-4-11-222,0 1 1,1 0-1,-1-1 1,1 1 0,-1-1-1,1 1 1,-1-1-1,1 0 1,0 0 0,0 0-1,0 0 1,-1 0-1,1 0 1,0 0 0,0-1-1,0 1 1,1 0 0,2-1-1,25 0-7562,-8-7 94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1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50 12684,'0'0'9561,"-9"2"-7821,3 0-1418,-1 0 0,1 0 0,-1 1 0,1 0 0,0 0 0,0 1 0,-8 5 0,12-7-274,0 0 1,-1 0 0,1 0 0,0 0 0,0 1 0,0-1 0,1 1-1,-1-1 1,0 1 0,1-1 0,0 1 0,-1 0 0,1 0-1,0 0 1,1 0 0,-1-1 0,0 1 0,1 0 0,0 0 0,-1 0-1,1 1 1,0-1 0,1 3 0,2-4-83,-1-1-1,1 0 1,0 0-1,0 0 1,0 0 0,0-1-1,0 1 1,0-1 0,0 0-1,0 0 1,0 0 0,0 0-1,0 0 1,3-1 0,2 0-204,23 0-537,37 2-220,-65-1 1062,0 0-1,0 1 1,0 0-1,0 0 1,0 0 0,0 0-1,0 0 1,0 0 0,0 1-1,0 0 1,-1-1-1,1 1 1,-1 0 0,1 0-1,-1 0 1,0 1-1,3 3 1,-5-6-34,1 0 1,-1 0-1,0 1 0,0-1 1,0 0-1,0 0 1,0 0-1,0 0 0,0 1 1,1-1-1,-1 0 0,0 0 1,0 0-1,0 0 1,0 0-1,1 0 0,-1 0 1,0 0-1,0 1 0,0-1 1,0 0-1,1 0 0,-1 0 1,0 0-1,0 0 1,0 0-1,1 0 0,-1 0 1,0 0-1,0 0 0,0 0 1,0 0-1,1 0 1,-1 0-1,0 0 0,0-1 1,0 1-1,1 0 0,-1 0 1,0 0-1,0 0 1,0 0-1,0 0 0,1 0 1,-1 0-1,0-1 0,0 1 1,0 0-1,0 0 0,8-15 606,0-16-304,-3 2-881,-1-1 0,-1-48 0,23 102-4109,-19-16 3009,1 0 1,0-1 0,0 0-1,18 12 1,-2-5-2284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2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143 154 5285,'0'0'11979,"-10"-1"-10228,0 0-1505,0 1-1,1 0 1,-1 0 0,1 1-1,-1 0 1,-10 4-1,17-5-143,0 1 0,0 0 0,1-1 0,-1 1 0,1 1 0,-1-1 0,1 0 0,-1 1 0,1-1 0,0 1 0,-1 0 0,1-1 0,0 1 0,0 0 0,0 1-1,1-1 1,-1 0 0,0 0 0,1 1 0,0-1 0,-1 1 0,1-1 0,0 1 0,0 0 0,0-1 0,1 1 0,-1 0 0,1 0 0,-1-1 0,1 5 0,0-6-87,0 0 1,0 0 0,0 0-1,0 0 1,0 0-1,0 0 1,1 0 0,-1 0-1,0 0 1,0 0 0,1 0-1,-1 0 1,1 0-1,-1 0 1,1 0 0,-1 0-1,1 0 1,0-1 0,-1 1-1,1 0 1,0 0 0,0-1-1,-1 1 1,1 0-1,0-1 1,0 1 0,2 0-1,-1 0-7,1-1-1,-1 1 1,1-1-1,-1 0 1,1 0-1,-1 0 0,1 0 1,-1 0-1,1 0 1,-1-1-1,5-1 1,0 0-22,0-1 0,0 0 0,0 0 0,0 0 1,0-1-1,-1 0 0,11-9 0,1-5-31,-2 0-1,28-41 1,-39 51 121,0 0 0,0-1 0,-1 1 0,0-1 0,0 0 0,-1 0-1,0-1 1,-1 1 0,0 0 0,1-16 0,-3 25-41,0-1-1,-1 1 0,1 0 0,0 0 1,0 0-1,0-1 0,0 1 0,0 0 1,0 0-1,-1 0 0,1-1 0,0 1 1,0 0-1,0 0 0,-1 0 0,1 0 1,0 0-1,0 0 0,0-1 0,-1 1 1,1 0-1,0 0 0,0 0 0,0 0 1,-1 0-1,1 0 0,0 0 0,0 0 1,-1 0-1,1 0 0,0 0 0,0 0 1,-1 0-1,1 0 0,0 0 0,0 0 1,0 1-1,-1-1 0,1 0 0,0 0 1,0 0-1,0 0 0,-1 0 0,1 0 1,0 1-1,0-1 0,0 0 0,-1 0 1,1 0-1,0 0 0,0 1 0,0-1 1,0 0-1,0 0 0,0 0 0,0 1 1,-1-1-1,-11 12 275,6 0-177,0 0 1,0 1-1,1-1 1,1 1-1,0 1 1,1-1-1,0 0 1,1 1-1,1 0 0,0-1 1,1 1-1,0 0 1,1-1-1,1 1 1,5 24-1,-6-34-433,0-1-1,1 1 0,-1 0 1,1-1-1,0 1 1,0-1-1,0 0 0,4 6 1,18 5-8484,-6-12-6066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2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13100,'0'0'6417,"0"11"-4490,-6 153 1298,6-163-3209,0-1 1,0 1-1,0-1 0,0 1 1,0 0-1,0-1 1,0 1-1,0-1 1,0 1-1,1-1 1,-1 1-1,0-1 0,0 1 1,0-1-1,1 1 1,-1-1-1,0 1 1,0-1-1,1 1 0,-1-1 1,1 0-1,-1 1 1,0-1-1,1 1 1,-1-1-1,1 0 1,-1 1-1,1-1 0,-1 0 1,1 0-1,-1 0 1,1 1-1,-1-1 1,1 0-1,0 0 1,23-6 1284,19-21 158,-20 4-1292,-18 17-178,0 1 1,1-1-1,0 1 0,0 0 0,0 0 0,0 0 0,1 1 1,-1 0-1,1 0 0,9-2 0,-15 6-15,-1 1-1,1 0 0,0 0 1,-1 0-1,1 0 1,0 0-1,-1 0 0,1 0 1,-1 0-1,0 0 1,1 0-1,-1 0 0,0 1 1,1-1-1,-1 0 1,0 0-1,0 0 1,0 0-1,0 1 0,0-1 1,-1 0-1,1 1 1,-2 33-9,-6-1-4,-1 13-274,9-46 174,0-1 1,0 0-1,1 1 1,-1-1-1,0 1 1,1-1-1,-1 0 1,0 1-1,1-1 1,-1 0-1,0 1 1,1-1-1,-1 0 1,1 1-1,-1-1 1,1 0-1,-1 0 1,0 0-1,1 0 1,-1 1-1,1-1 1,-1 0-1,1 0 1,-1 0-1,1 0 1,-1 0-1,1 0 1,-1 0-1,1 0 1,-1 0-1,1 0 1,-1-1-1,1 1 1,-1 0-1,1 0 1,0-1-1,20-5-5509,-2-8-2002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3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24 12812,'0'0'5120,"-8"8"-3017,3-3-1903,0-2-4,1 1 0,0-1 0,0 1 0,0 0 0,1 1 1,-1-1-1,1 0 0,0 1 0,0 0 0,1 0 0,-1 0 0,1 0 0,0 0 1,0 0-1,1 1 0,-2 7 0,3-10-88,-1 0 1,1 0-1,0 0 0,0 0 1,1 0-1,-1 0 0,1 0 0,-1 0 1,1 0-1,0 0 0,0 0 1,0-1-1,0 1 0,3 3 1,-2-5-18,0 1 0,1-1 0,-1 0 0,1 0 0,-1 0 0,1 0-1,-1 0 1,1 0 0,0-1 0,-1 1 0,1-1 0,0 0 0,0 0 0,-1 0 0,6-1 0,-7 1-70,0 0 1,0-1-1,1 1 0,-1-1 0,0 1 1,0-1-1,0 0 0,0 1 0,0-1 1,0 0-1,0 0 0,0 1 0,0-1 0,0 0 1,0 0-1,0 0 0,-1 0 0,1-1 1,0 1-1,-1 0 0,1 0 0,-1 0 1,1 0-1,-1-1 0,0 1 0,1 0 0,-1 0 1,0-1-1,0 1 0,0 0 0,0-3 1,0-52 822,-1 40-804,1 12-29,0-1-14,0-1 0,0 0 0,1 1 0,-1-1 0,1 1 0,0-1 0,3-7 0,-3 11-10,0 1-1,0 0 1,0 0-1,0-1 1,0 1 0,0 0-1,0 0 1,0 0-1,0 0 1,1 0-1,-1 0 1,1 1 0,-1-1-1,0 0 1,1 1-1,-1-1 1,1 1-1,-1-1 1,1 1-1,0 0 1,-1-1 0,1 1-1,-1 0 1,1 0-1,-1 0 1,1 1-1,0-1 1,-1 0 0,1 0-1,-1 1 1,3 0-1,6 3-158,1-1 0,-1 1-1,0 1 1,0 0 0,0 1-1,-1 0 1,1 0-1,-1 1 1,-1 0 0,0 0-1,0 1 1,0 0 0,11 17-1,-17-19 82,0 0 0,0 0-1,-1 0 1,0 0 0,-1 0 0,1 1-1,-1-1 1,0 0 0,-1 7-1,0 7-20,2-20 103,0 0 0,-1 1-1,1-1 1,0 0 0,0 0 0,0 1-1,-1-1 1,1 0 0,0 0-1,0 0 1,0 0 0,-1 0 0,1 0-1,0 0 1,0 0 0,0-1-1,-1 1 1,1 0 0,0 0 0,0-1-1,-1 1 1,1 0 0,1-2-1,20-6-541,4-6-446,-18 9 810,1 0-1,0 0 1,0 1-1,1 0 1,-1 1-1,1 0 1,-1 0-1,1 1 1,10-1-1,-19 3 196,0 0 1,-1 0-1,1 0 0,-1 0 0,1 0 0,-1 0 0,1 1 1,-1-1-1,1 0 0,-1 0 0,1 0 0,-1 1 0,1-1 1,-1 0-1,1 0 0,-1 1 0,1-1 0,-1 1 0,1-1 1,-1 0-1,0 1 0,1-1 0,-1 1 0,0-1 0,1 1 1,-1-1-1,0 1 0,0-1 0,0 1 0,1-1 0,-1 1 1,0-1-1,0 2 0,0 23 557,1-1 1374,2-23-1841,1 0 1,0-1-1,0 1 1,-1-1-1,1 0 1,0 0-1,0 0 1,-1-1-1,1 0 1,5-1-1,34-16-311,-38 14-10,1 1-1,0 0 0,0 0 0,0 1 0,0-1 0,0 1 0,0 1 0,0-1 0,1 1 0,-1 0 0,1 1 1,-1-1-1,1 1 0,6 1 0,-12 0 261,-1-1 0,1 1 0,-1-1-1,1 1 1,-1-1 0,1 1 0,-1 0 0,0-1 0,1 1 0,-1 0 0,0 0 0,0-1 0,1 1 0,-1 0-1,0-1 1,0 1 0,0 0 0,0 0 0,0-1 0,0 1 0,0 0 0,0 0 0,0 0 0,0-1-1,0 1 1,-1 0 0,1-1 0,0 1 0,-1 1 0,1-2-23,-1 1 0,1 0 0,0 0 0,-1-1 0,1 1 0,0 0-1,0 0 1,0 0 0,0 0 0,-1-1 0,1 1 0,0 0 0,0 0 0,1 0 0,-1 0 0,0-1 0,0 1 0,0 0 0,0 0 0,1 0 0,-1-1-1,0 1 1,1 0 0,-1 0 0,1-1 0,-1 1 0,1 0 0,-1-1 0,1 1 0,-1 0 0,1-1 0,0 1 0,-1-1 0,1 1 0,0-1 0,-1 1-1,1-1 1,0 0 0,0 1 0,-1-1 0,2 0 0,16 1-4343,-4-1-1298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0 197 15867,'5'-14'335,"1"1"0,0 0 0,1 1 0,0 0-1,1 0 1,0 0 0,0 1 0,2 0 0,14-13 0,-16 17-29,1 0 1,0 1-1,0 0 1,1 1-1,-1 0 1,1 0 0,0 1-1,1 0 1,-1 1-1,1 0 1,-1 1-1,21-2 1,-28 3-218,1 1-1,-1 0 1,1 0-1,-1 0 1,1 0 0,-1 1-1,1-1 1,-1 1-1,0 0 1,1 0 0,-1 0-1,0 1 1,0-1 0,0 1-1,0 0 1,0 0-1,0 0 1,0 0 0,3 3-1,-4-2-44,1 1-1,-1-1 1,0 1 0,0-1-1,0 1 1,0 0 0,-1-1-1,0 1 1,1 0-1,-2 0 1,1 0 0,0 0-1,-1 0 1,1 0 0,-1 0-1,-1 5 1,0 6-31,-1 1 0,0 0 0,-2-1 0,1 0 0,-8 19 0,-36 70 49,29-68-47,-17 51 1,33-83-114,1 1 1,0-1-1,0 1 1,0 0-1,0-1 1,1 1-1,-1 0 1,1-1-1,1 1 1,-1 0-1,2 6 1,-1-9 40,0 0 1,0 1-1,0-1 0,0 0 0,0 0 1,1 0-1,-1 0 0,1-1 1,-1 1-1,1 0 0,0 0 0,0-1 1,0 0-1,0 1 0,0-1 1,0 0-1,0 0 0,0 0 1,0 0-1,1 0 0,-1 0 0,0-1 1,1 1-1,2 0 0,6 0-119,0 0 0,0 0 0,0-1 0,20-2 0,17-6-485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4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84 215 13036,'0'0'3139,"-9"5"187,4-2-2832,-37 24 2666,39-26-2980,1 1 0,0 0 1,0 0-1,0 0 0,0 0 0,0 0 0,1 1 0,-1-1 1,1 1-1,-1-1 0,1 1 0,0-1 0,0 1 1,0 0-1,0-1 0,0 1 0,0 5 0,1-7-176,0 0 0,0-1-1,0 1 1,0-1 0,0 1-1,1-1 1,-1 1 0,0-1 0,0 1-1,0-1 1,1 1 0,-1-1-1,0 1 1,0-1 0,1 1-1,-1-1 1,1 0 0,-1 1-1,0-1 1,1 1 0,-1-1 0,1 0-1,-1 0 1,1 1 0,-1-1-1,1 0 1,-1 0 0,1 1-1,-1-1 1,1 0 0,0 0-1,23 0-56,22-15-156,-35 6 145,1-1 0,-1-1 1,0 1-1,14-22 0,15-14-1891,-39 45 1677,-16 36 391,11-26 71,0-1 0,0 1 0,1 0 0,0 0 0,1 0 1,0 0-1,1 0 0,-1 1 0,2-1 0,-1 1 0,2 11 1,0-20-172,-1 1 1,1-1 0,-1 1 0,1-1 0,0 0 0,0 1-1,0-1 1,0 0 0,0 0 0,0 1 0,0-1-1,0 0 1,0 0 0,0 0 0,1 0 0,-1-1-1,0 1 1,1 0 0,-1-1 0,0 1 0,1 0 0,-1-1-1,1 0 1,-1 1 0,1-1 0,-1 0 0,1 0-1,0 0 1,-1 0 0,1 0 0,-1 0 0,1 0 0,1-1-1,4 1 61,-1-1-1,1 0 0,-1 0 0,0-1 0,1 0 1,10-5-1,3-5-83,0-1 1,-1-1-1,0-1 0,-1 0 1,-1-1-1,-1-1 1,0-1-1,-1 0 0,-1-1 1,-1-1-1,0 0 1,-2-1-1,0 0 0,11-32 1,-21 51-19,0 0 0,0-1 0,0 1 0,-1 0 0,1 0 0,-1-1 0,1 1 0,-1 0 0,0-1 0,0 1 0,0 0 0,0-1 0,0 1 0,0 0 0,-1-1 0,1 1 0,-2-3 0,2 4 27,-1 1 0,0-1 0,0 1 0,1-1 0,-1 1 0,0-1 0,0 1 0,0 0 0,0-1 0,0 1 0,1 0 0,-1 0 0,0 0 0,0-1 0,0 1 1,0 0-1,0 0 0,0 0 0,0 1 0,0-1 0,0 0 0,0 0 0,1 0 0,-1 1 0,0-1 0,0 0 0,-1 2 0,-6 1 109,0 1 0,1 1-1,-1-1 1,1 1 0,0 0-1,1 1 1,-10 9 0,9-7-5,1 0 1,0 1-1,0 0 0,0 0 1,2 0-1,-1 1 0,1-1 1,0 1-1,1 0 1,0 0-1,1 1 0,0-1 1,0 1-1,1-1 1,1 1-1,-1-1 0,2 1 1,1 11-1,-1-20-148,-1 1 0,1-1 0,0 1 0,0-1 0,0 0 0,0 1 0,1-1-1,-1 0 1,1 0 0,-1 0 0,1 0 0,0 0 0,-1 0 0,1-1 0,0 1 0,0-1 0,0 1 0,3 1-1,30 6-5594,-10-8-2768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4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2 10025,'0'0'12957,"-7"10"-11633,-2 3-901,2 0 1,0 0 0,0 1 0,1 0 0,-5 18 0,10-29-335,0 1 0,0 0 1,1-1-1,-1 1 1,1 0-1,0 0 1,0-1-1,0 1 1,1 0-1,-1 0 0,1-1 1,0 1-1,1 5 1,0-7-70,-1 0 1,0 0 0,1 0 0,-1 0-1,1 0 1,0-1 0,0 1 0,0-1-1,0 1 1,0-1 0,0 0 0,0 0-1,0 1 1,0-2 0,0 1-1,1 0 1,-1 0 0,0-1 0,1 1-1,-1-1 1,0 0 0,1 1 0,-1-1-1,3-1 1,3 1 62,-1-1 0,-1 0 0,1 0 1,0-1-1,0 0 0,0 0 0,-1-1 0,1 1 0,-1-2 0,0 1 0,0-1 1,0 1-1,0-2 0,-1 1 0,1-1 0,8-9 0,-9 8-167,1 0-1,-1 0 0,0-1 1,-1 0-1,1 0 1,-1 0-1,-1 0 0,1-1 1,-1 1-1,-1-1 1,1 0-1,-1 0 0,-1 0 1,2-13-1,-16 48-491,12-25 576,0 0 0,1-1 1,-1 1-1,1 0 1,-1 0-1,1 0 1,0 0-1,0 0 0,0 0 1,0 0-1,0-1 1,0 1-1,0 0 0,1 0 1,-1 0-1,1 0 1,-1 0-1,1-1 0,0 1 1,0 0-1,-1 0 1,1-1-1,1 1 0,-1-1 1,0 1-1,0-1 1,0 1-1,4 2 0,-1-3 22,1 1 0,0-1 0,0 0-1,0 0 1,-1-1 0,1 1 0,0-1-1,0 0 1,0 0 0,10-2 0,-8 1 1,1-1 1,-1 0 0,0 0 0,0-1 0,1 0-1,-1 0 1,-1 0 0,11-8 0,-13 9-93,0 0 0,-1-1 0,0 0 0,1 1 1,-1-1-1,0 0 0,0-1 0,-1 1 0,1 0 0,-1-1 1,0 1-1,0-1 0,0 0 0,0 0 0,0 0 0,-1 0 0,2-5 1,-3 8 41,0 1 1,0 0 0,0 0 0,0-1 0,0 1-1,0 0 1,0-1 0,0 1 0,0 0 0,0-1-1,0 1 1,-1 0 0,1-1 0,0 1 0,0 0-1,0 0 1,0-1 0,0 1 0,0 0 0,-1-1 0,1 1-1,0 0 1,0 0 0,0 0 0,-1-1 0,1 1-1,0 0 1,0 0 0,-1 0 0,1-1 0,0 1-1,-1 0 1,1 0 0,0 0 0,0 0 0,-1 0-1,1 0 1,-17 2-283,-12 12 268,24-10 96,-1 1-1,1 0 1,0 0-1,0 1 1,0-1-1,-3 7 1,7-11-53,1 0 1,-1 0-1,0 0 1,1 0-1,-1 0 1,1 0-1,0 0 1,-1 0-1,1 0 0,0 0 1,-1 0-1,1 0 1,0 0-1,0 0 1,0 0-1,0 1 1,0-1-1,0 0 0,0 0 1,1 0-1,-1 0 1,0 0-1,1 0 1,-1 0-1,0 0 1,1 0-1,-1 0 0,1 0 1,0 0-1,-1 0 1,1 0-1,0 0 1,0 0-1,-1-1 1,1 1-1,0 0 0,0-1 1,0 1-1,0 0 1,0-1-1,0 1 1,0-1-1,0 0 0,0 1 1,0-1-1,2 1 1,48 20-912,-22-9 69,57 16 0,-84-28 856,0 0-1,0 0 1,0 0 0,1 0 0,-1 0 0,0-1-1,0 1 1,0-1 0,0 0 0,0 1 0,0-1 0,0 0-1,-1 0 1,1 0 0,0 0 0,0-1 0,-1 1 0,1 0-1,0-1 1,-1 1 0,0-1 0,1 0 0,-1 1 0,0-1-1,0 0 1,2-3 0,28-64-4782,-21 45-574,7-12-3927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5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13004,'0'0'2072,"-2"9"362,-11 39 1429,-7 59 0,11-29-2804,1 94 0,19-236-584,-11 44-460,1 2-84,-1 0 0,-1 0-1,-1 0 1,-7-31 0,9 48-32,3 22-198,1-16 303,-1 0 1,1-1-1,0 1 1,0-1-1,0 0 1,1 0-1,-1-1 1,1 0-1,0 1 1,0-1-1,0-1 1,0 1-1,1-1 1,-1 0 0,1 0-1,0-1 1,-1 1-1,1-1 1,0-1-1,0 1 1,-1-1-1,9 0 1,-10 0-1,1 1 0,0-1 1,0-1-1,-1 1 0,1-1 0,0 1 1,-1-1-1,1-1 0,-1 1 1,1-1-1,-1 1 0,0-1 1,0 0-1,1-1 0,-1 1 0,-1-1 1,1 0-1,0 0 0,-1 0 1,1 0-1,-1-1 0,0 1 0,0-1 1,-1 0-1,1 0 0,-1 0 1,4-7-1,-6 10-15,1-1 0,0 0 0,-1 1-1,0-1 1,1 0 0,-1 0 0,0 1 0,0-1 0,0 0 0,0 0 0,0 1 0,0-1 0,0 0 0,-1 0-1,1 1 1,-1-1 0,0-3 0,0 5-5,0-1 0,1 1 1,-1-1-1,0 1 0,1 0 0,-1-1 0,0 1 0,1-1 0,-1 1 1,0 0-1,0 0 0,1-1 0,-1 1 0,0 0 0,0 0 0,0 0 1,1 0-1,-1 0 0,0 0 0,0 0 0,0 0 0,1 1 0,-1-1 0,0 0 1,0 0-1,0 1 0,-4 1 8,1-1-1,0 1 1,0 1-1,0-1 1,0 1 0,1-1-1,-1 1 1,0 0 0,1 0-1,0 1 1,0-1 0,-3 5-1,3-2 103,-1-1-1,2 1 1,-1 0-1,1 0 1,0 0-1,0 0 1,0 0-1,0 10 1,1-15-82,1 0 0,0 1 0,0-1 0,0 1 1,0-1-1,0 1 0,0-1 0,1 1 0,-1-1 0,0 0 1,1 1-1,-1-1 0,1 1 0,-1-1 0,1 0 0,0 0 0,0 1 1,-1-1-1,1 0 0,0 0 0,0 0 0,0 0 0,0 0 0,0 0 1,1 0-1,-1 0 0,0 0 0,0-1 0,1 1 0,-1 0 1,0-1-1,1 1 0,-1-1 0,0 0 0,1 1 0,-1-1 0,1 0 1,-1 0-1,1 0 0,1 0 0,5 0 46,0 0 1,-1-1-1,1 0 0,0 0 0,0-1 1,-1 0-1,1-1 0,-1 0 1,0 0-1,0 0 0,0-1 0,0 0 1,7-5-1,3-4-137,-1-1 1,-1 0-1,24-28 1,-38 41-8,-9 85 230,4-64-154,2-1-1,0 1 0,2 20 1,5-25-1811,6-12-3661,-3-3-1308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6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17585,'0'0'5445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46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3908,'0'0'14307,"-8"11"-13475,-12 17-183,0 2 0,2 0 1,2 1-1,1 1 0,1 1 0,2 0 0,1 0 0,1 1 0,2 1 0,2-1 0,-4 52 0,10-84-642,0 0 0,0 0 0,0-1 0,0 1 1,0 0-1,0 0 0,1 0 0,-1-1 0,1 1 0,-1 0 0,1 0 0,0-1 0,-1 1 1,1 0-1,0-1 0,0 1 0,0-1 0,0 1 0,0-1 0,1 0 0,-1 1 0,0-1 1,1 0-1,-1 0 0,1 0 0,-1 0 0,1 0 0,-1 0 0,1 0 0,0-1 0,-1 1 1,1-1-1,0 1 0,0-1 0,-1 1 0,1-1 0,0 0 0,0 0 0,0 0 0,-1 0 1,1 0-1,0 0 0,0-1 0,0 1 0,-1-1 0,1 1 0,2-2 0,6 0 37,-1-1-1,1-1 1,-1 0-1,0 0 0,0-1 1,0 0-1,11-9 1,3-6-139,-2-1 0,0 0 0,29-41 1,-51 101-744,-3-21 872,1-8 41,1 0-1,0 0 1,1 0-1,-1 18 1,2-26-64,0-1 0,0 1 1,0 0-1,1 0 0,-1 0 0,0-1 1,1 1-1,0 0 0,-1-1 0,1 1 1,0-1-1,-1 1 0,1 0 0,0-1 1,0 0-1,0 1 0,1-1 0,-1 0 1,0 1-1,0-1 0,1 0 0,-1 0 1,1 0-1,-1 0 0,1 0 1,-1 0-1,1-1 0,0 1 0,-1 0 1,1-1-1,0 0 0,-1 1 0,3-1 1,7 1 56,-1 0 1,0-1 0,0 0 0,0-1 0,1 0-1,-1-1 1,0 0 0,0 0 0,10-5-1,8-4-187,46-26 0,3-2-1670,-35 64 2232,-34-24-566,1-1-1,-1 1 1,0-2 0,0 1 0,0-1 0,0 0-1,0-1 1,13-4 0,22-4-765,-42 10 879,0 1 0,0-1 0,0 0-1,0 0 1,-1 1 0,1-1 0,0 1-1,0-1 1,0 1 0,0-1 0,-1 1 0,1-1-1,0 1 1,-1-1 0,1 1 0,0 0-1,-1 0 1,1-1 0,-1 1 0,1 0 0,-1 0-1,1 0 1,-1-1 0,1 1 0,-1 0-1,0 0 1,0 0 0,1 0 0,-1 0 0,0 0-1,0 1 1,6 43 174,-4-27-99,10 49-1210,-4 0 0,0 73 0,-9-134 1132,1-1 1,-1 0 0,0 0 0,0 0 0,-1 0-1,0 0 1,0 0 0,0 0 0,0-1 0,-1 1-1,1 0 1,-1-1 0,0 0 0,-1 0 0,-3 4-1,4-5 112,1-1 0,-1 1-1,0-1 1,1 0 0,-1 0 0,0 0-1,-1 0 1,1 0 0,0-1-1,0 1 1,-1-1 0,1 0 0,-1 0-1,1 0 1,-1-1 0,1 1-1,-1-1 1,0 0 0,1 0-1,-1 0 1,0 0 0,-6-2 0,8 1-23,0 0 1,0 0 0,0 0 0,0 0 0,0-1 0,1 1 0,-1-1 0,0 1 0,1-1 0,-1 0 0,1 0-1,0 1 1,-1-1 0,1 0 0,0 0 0,0 0 0,0 0 0,1-1 0,-1 1 0,0 0 0,1 0-1,-1 0 1,1-3 0,-4-57 1233,4 57-1278,0-7 13,1 1 0,1-1 0,-1 1 0,2 0-1,0 0 1,0 0 0,1 0 0,1 0 0,-1 1 0,2 0-1,-1 0 1,1 0 0,1 1 0,0 0 0,0 0-1,16-14 1,-9 10-116,1 1-1,0 1 1,1 0 0,0 1-1,1 1 1,0 0-1,0 1 1,1 1-1,25-6 1,-13 4-2578,-5 0-2845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0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3 13293,'0'0'7094,"-10"-1"-5802,3 0-1161,0 0 0,0 1 0,0 0-1,0 1 1,0 0 0,0 0 0,0 0 0,0 1-1,0 0 1,1 0 0,-1 1 0,1-1-1,-1 2 1,1-1 0,0 1 0,0 0 0,-5 4-1,8-6-68,-34 33 639,36-34-697,0 0 0,0-1 0,1 1 0,-1 0 0,1-1 0,-1 1 0,0 0 0,1 0 0,-1-1 0,1 1 0,0 0 0,-1 0 0,1 0 0,0 0 0,-1 0 0,1-1 0,0 1 0,0 0 0,0 0 0,0 0 0,0 0 0,0 0 0,0 0 0,0 0 0,0 0 0,0 0 0,1 0 0,-1 0 0,0-1 0,1 1 0,-1 0 0,0 0 0,1 0 0,-1 0 0,1-1 0,-1 1 0,1 0 0,0 0 0,-1-1 0,1 1 0,0-1 0,-1 1 0,1 0 0,0-1 0,0 1 0,1-1 0,21 11-29,42 22 8,-63-31 19,1-1 1,-1 1-1,0 0 1,1 0-1,-1 0 1,0 0-1,0 0 1,0 0-1,-1 0 1,1 1-1,0-1 1,-1 1-1,0-1 1,1 1-1,-1-1 1,0 1-1,0 0 1,-1 0-1,1 0 1,0 3-1,-1-4 91,-1 0 0,0 0 0,1-1 0,-1 1-1,0 0 1,0 0 0,0-1 0,0 1 0,0 0 0,0-1-1,0 1 1,0-1 0,-1 0 0,1 1 0,-1-1 0,1 0-1,-1 0 1,1 0 0,-1 0 0,0 0 0,1 0 0,-1 0-1,0 0 1,0-1 0,0 1 0,-3 0 0,-59 11 823,54-11-869,-33 2 637,26-2-1612,15-2-1286,5 0-1712,15-6-740,4-3-1601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1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1730,'0'0'20761,"-1"8"-18936,-7 37-188,4-31-1311,1 1 0,0-1 0,1 1 0,1 0 0,1 29 0,1-43-320,-1 0-1,1 0 0,0 0 1,-1 0-1,1-1 1,0 1-1,0 0 1,0 0-1,0-1 1,0 1-1,0-1 1,0 1-1,0-1 1,0 1-1,0-1 0,0 1 1,0-1-1,0 0 1,0 0-1,1 0 1,-1 0-1,0 1 1,0-1-1,0-1 1,0 1-1,0 0 1,1 0-1,-1 0 0,0-1 1,0 1-1,0 0 1,0-1-1,1 0 1,40-14 64,10-22-76,-42 28-12,0 1 1,1 0 0,0 1 0,0 1 0,1-1 0,0 2-1,21-8 1,-32 13 16,0 0 0,0 1 0,0-1 1,0 0-1,0 1 0,-1-1 0,1 0 0,0 1 0,0-1 0,0 1 0,0 0 0,0-1 0,-1 1 0,1 0 0,0-1 0,-1 1 1,1 0-1,0 0 0,-1 0 0,1-1 0,-1 1 0,1 0 0,-1 0 0,0 0 0,1 0 0,-1 0 0,0 0 0,0 0 1,1 0-1,-1 0 0,0 0 0,0 0 0,0 0 0,0 0 0,0 0 0,-1 2 0,1 53 355,-1-40-103,1-15-245,1 0 0,-1 0-1,0 0 1,1 0-1,-1-1 1,1 1-1,-1 0 1,1 0 0,0-1-1,-1 1 1,1 0-1,0-1 1,-1 1-1,1-1 1,0 1 0,0-1-1,0 1 1,-1-1-1,1 1 1,0-1-1,0 0 1,0 1 0,0-1-1,0 0 1,0 0-1,0 0 1,0 0 0,0 0-1,-1 0 1,1 0-1,0 0 1,0 0-1,0 0 1,0 0 0,0-1-1,0 1 1,0 0-1,1-1 1,39-11 107,1-14-115,-35 21-99,0 0-1,1 0 0,-1 0 0,1 1 1,0 0-1,0 1 0,0 0 0,1 0 1,-1 1-1,13-2 0,-20 4 93,-1 1 0,1-1 1,-1 1-1,1-1 0,-1 1 0,1 0 0,-1-1 0,1 1 0,-1 0 0,1 0 0,-1-1 0,0 1 1,0 0-1,1 0 0,-1 0 0,0-1 0,0 1 0,0 0 0,0 0 0,0 0 0,0 0 0,0-1 0,0 1 1,0 0-1,0 0 0,0 0 0,-1-1 0,1 1 0,0 1 0,-7 28 25,-12 10 811,7-14-3046,8-16-7567,4-25 748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1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8488,'0'0'15599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2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100 239 5445,'0'0'6305,"7"-9"-4255,2 0-1233,-5 6-390,-1 0 0,0 0 0,0-1 0,0 1 0,0-1 0,0 1 0,-1-1 0,0 0 0,4-8 0,-6 12-370,0-1 0,1 1-1,-1 0 1,0-1 0,0 1 0,1-1-1,-1 1 1,0 0 0,0-1 0,0 1-1,0-1 1,0 1 0,0-1 0,1 1-1,-1 0 1,0-1 0,0 1-1,0-1 1,0 1 0,-1-1 0,1 1-1,0 0 1,0-1 0,0 1 0,0-1-1,0 1 1,0-1 0,-1 1 0,1 0-1,0-1 1,0 1 0,-1 0 0,1-1-1,0 1 1,-1-1 0,-16 4 2750,-18 19 746,25-13-3563,0 1-1,0 0 1,1 1 0,0 0 0,-9 16-1,14-21 5,0 1 0,1 0-1,0 0 1,0 0-1,0 0 1,1 0-1,0 1 1,1-1-1,0 1 1,0 0-1,0 9 1,1-16 3,0 0 0,0 0 0,0 0 0,1 0 0,-1 0 0,0 0 0,0 0 0,1 0 0,-1 0 0,1 0 0,-1 0 0,1-1 0,-1 1 0,1 0 0,0 0 0,-1 0-1,1-1 1,0 1 0,-1-1 0,1 1 0,0 0 0,0-1 0,0 1 0,0-1 0,1 1 0,31 3-31,-23-5 35,-1-1 0,1 1 0,-1-2 0,0 1 0,10-5 0,2-4 8,0-1-1,-1-1 0,-1-1 1,0-1-1,0-1 0,-2 0 1,24-29-1,-21 22 12,-1-2 0,-2 0 0,0-1 0,-2-1 0,17-40 0,-25 37 49,-7 29-68,0 1 0,0 0 0,0 0 0,0-1 0,0 1 0,0 0 0,0 0 1,0 0-1,0-1 0,0 1 0,0 0 0,0 0 0,-1-1 0,1 1 1,0 0-1,0 0 0,0 0 0,0 0 0,-1-1 0,1 1 0,0 0 1,0 0-1,0 0 0,-1 0 0,1 0 0,0-1 0,0 1 0,-1 0 0,1 0 1,0 0-1,0 0 0,0 0 0,-1 0 0,1 0 0,0 0 0,0 0 1,-1 0-1,1 0 0,0 0 0,0 0 0,-1 0 0,1 0 0,0 0 1,0 1-1,-1-1 0,1 0 0,0 0 0,0 0 0,-1 0 0,-3 3-7,1 0 0,-1-1 0,1 1 0,-1 0 0,1 1 0,0-1 0,0 1-1,0-1 1,-3 7 0,-4 7 45,1 1 0,0 1-1,1-1 1,2 1 0,0 1-1,0-1 1,2 1 0,1 0-1,0 0 1,1 0 0,2 31 0,0-48-34,0 0 1,1 1 0,-1-1 0,1 0-1,0 0 1,0 0 0,0 0 0,0 0 0,1 0-1,-1-1 1,1 1 0,-1 0 0,1-1-1,0 1 1,0-1 0,1 1 0,-1-1-1,0 0 1,4 3 0,24 7-1488,5-8-3477,-9-4-3951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3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142 102 9225,'1'-5'1431,"0"1"1,0-1-1,-1 0 1,1 0-1,-1 0 1,0 1-1,-1-9 1,0 12-1333,1 0 0,0 0 0,-1 0 1,1 0-1,-1 0 0,1 1 0,-1-1 0,1 0 1,-1 0-1,1 0 0,-1 1 0,0-1 1,0 0-1,1 1 0,-1-1 0,0 0 0,0 1 1,0-1-1,0 1 0,1 0 0,-1-1 1,0 1-1,0-1 0,0 1 0,0 0 0,0 0 1,0 0-1,0 0 0,0 0 0,0 0 1,0 0-1,0 0 0,0 0 0,0 0 0,0 0 1,0 0-1,0 1 0,0-1 0,0 0 1,0 1-1,0-1 0,0 1 0,0 0 0,-5 2-102,0 0 0,1 1-1,-1-1 1,1 1 0,0 0-1,0 1 1,1-1 0,-1 1-1,1 0 1,0 0 0,1 0-1,-7 12 1,3-6 30,1 1 0,0 1-1,1-1 1,0 1 0,-3 17 0,7-29-14,1 1 0,-1 0 0,1 0 1,-1 0-1,1 0 0,0 0 0,-1 0 0,1 0 1,0 0-1,0 0 0,1 0 0,-1 0 0,0 0 1,1 0-1,-1 0 0,1 0 0,0 0 0,-1 0 1,1 0-1,0-1 0,0 1 0,0 0 0,3 2 1,-1-2-5,0-1 1,0 0 0,-1 0 0,1 0 0,0-1 0,0 1 0,0-1 0,1 0 0,-1 1 0,0-1-1,0-1 1,0 1 0,0 0 0,0-1 0,3 0 0,3-2 26,0 1 0,-1-1 0,1-1 0,-1 1 0,0-1 0,0-1 0,-1 0 0,1 0 0,-1 0 0,0-1 0,-1 0 0,8-8 0,10-12 482,33-49 0,-56 73-485,47-84 635,-50 93-694,-6 11 61,1 0 0,1 0 0,1 0-1,0 0 1,1 1 0,2 0 0,0 0 0,0 37 0,3-54-32,-1-1 0,1 1 0,0 0 0,0 0 0,0 0 0,0-1 0,0 1 0,0 0 0,0-1 0,1 1 0,-1-1 0,0 0 0,1 1 0,0-1 0,-1 0 0,1 0 0,-1 0 0,1 0 0,0 0 0,0 0 0,0 0 1,0-1-1,-1 1 0,1-1 0,0 1 0,0-1 0,0 0 0,0 0 0,0 0 0,0 0 0,0 0 0,0 0 0,3-1 0,2 0 9,0 1 0,1-1 1,-1-1-1,0 1 0,0-1 1,-1 0-1,1-1 0,9-4 0,-4-1 6,0-1 0,-1 0 0,0-1 0,-1 0 0,1-1 0,-2 0 0,0-1 0,0 0 0,-1 0 0,10-20 0,-22 42 10,0-1 1,1 1-1,0 0 1,1 0-1,0 1 1,0-1-1,1 0 1,1 14-1,0-23-27,0 0-1,0 0 0,0 0 0,0 0 1,1 0-1,-1 0 0,0 0 0,1 0 1,-1 0-1,1 0 0,-1 0 1,1-1-1,-1 1 0,1 0 0,0 0 1,-1-1-1,1 1 0,0 0 0,0-1 1,-1 1-1,1-1 0,0 1 0,0-1 1,0 1-1,0-1 0,1 1 1,32 2 14,-27-4-13,0 0 0,0 0-1,0-1 1,-1 0 0,1 0 0,0 0 0,8-5 0,-8 1 3,0 0 1,-1 0-1,1 0 1,-1-1 0,-1 1-1,1-2 1,-1 1-1,-1 0 1,1-1 0,-1 0-1,0 0 1,-1 0-1,0-1 1,0 1 0,-1-1-1,0 0 1,-1 1-1,0-1 1,0 0-1,-1-12 1,0 21-4,0-1 0,0 0 0,0 1-1,-1-1 1,1 1 0,0-1 0,0 1 0,-1-1-1,1 0 1,0 1 0,-1-1 0,1 1 0,-1 0-1,1-1 1,0 1 0,-1-1 0,1 1 0,-1-1 0,1 1-1,-1 0 1,1-1 0,-1 1 0,0 0 0,1 0-1,-1 0 1,1-1 0,-1 1 0,0 0 0,1 0-1,-1 0 1,1 0 0,-1 0 0,0 0 0,1 0 0,-1 0-1,1 0 1,-1 0 0,0 0 0,0 1 0,-1-1-7,1 0 1,-1 1-1,1-1 1,-1 1-1,1-1 1,-1 1-1,1-1 1,-1 1-1,1 0 1,-1 0-1,1 0 1,0 0-1,0 0 1,-2 1-1,-2 8-139,0-1 0,1 1-1,0-1 1,0 1-1,1 0 1,0 1-1,1-1 1,0 0-1,1 1 1,0 12 0,5 28-10936,1-43 462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5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58 15827,'-2'-2'143,"0"1"-1,0-1 0,0 0 1,0 1-1,0-1 0,0 1 0,0-1 1,0 1-1,-1 0 0,1 0 1,-1 0-1,1 1 0,0-1 0,-1 0 1,1 1-1,-4-1 0,1 1 25,0 0-1,1 1 0,-1-1 1,0 1-1,0 0 0,1 0 0,-1 0 1,-5 3-1,-2 1 100,0 1 1,1 1-1,-1 0 0,1 0 0,-15 14 1,17-13-201,0 1 0,0-1 0,1 1 1,0 1-1,1 0 0,0 0 0,1 0 0,0 1 1,0 0-1,1 0 0,-4 15 0,8-25-52,1 1-1,-1-1 0,1 1 0,0-1 0,-1 1 0,1 0 0,0-1 1,0 1-1,0 0 0,0-1 0,0 1 0,1-1 0,-1 1 0,0 0 1,1-1-1,-1 1 0,1-1 0,0 1 0,-1-1 0,1 1 0,0-1 1,0 0-1,0 1 0,0-1 0,0 0 0,0 0 0,0 1 0,1-1 1,-1 0-1,0 0 0,0 0 0,1-1 0,-1 1 0,1 0 1,-1 0-1,1-1 0,-1 1 0,1-1 0,-1 0 0,1 1 0,0-1 1,-1 0-1,1 0 0,2 0 0,3 0 79,0 0-1,0 0 1,0-1 0,0 0-1,0-1 1,0 1-1,0-1 1,11-6 0,-6 3 43,-1-1 1,-1-1-1,1 0 1,-1-1 0,0 0-1,-1 0 1,0-1-1,0-1 1,-1 1-1,8-13 1,-11 15-93,0-2 0,0 1-1,-1 0 1,0-1 0,0 0 0,-1 0 0,0 0 0,-1 0 0,0-1-1,0 1 1,-1-1 0,-1 1 0,0-18 0,0 26-46,0 0-1,0 0 1,1 0 0,-2 0 0,1 0 0,0 1-1,0-1 1,0 0 0,0 0 0,-1 0 0,1 0 0,0 1-1,0-1 1,-1 0 0,1 0 0,-1 0 0,1 1-1,-1-1 1,1 0 0,-1 1 0,0-1 0,1 0-1,-2 0 1,1 1-1,0 0-1,0 0 1,1 0 0,-1 1-1,0-1 1,1 0-1,-1 0 1,0 1 0,0-1-1,1 1 1,-1-1-1,1 0 1,-1 1-1,0-1 1,1 1 0,-1 0-1,1-1 1,-1 1-1,1-1 1,-1 2 0,-3 4-24,0 0 1,0 0 0,1 0 0,-4 9-1,2 1-11,0 0-1,-3 26 1,7-39 43,0 1 0,1 0 1,0 0-1,-1-1 0,1 1 1,1 0-1,-1 0 0,1-1 0,-1 1 1,1 0-1,0-1 0,0 1 1,1 0-1,-1-1 0,1 0 0,-1 1 1,5 4-1,-4-6 11,0-1 0,0 1 0,1-1 0,-1 1 0,1-1 0,0 0 0,-1 0 0,1 0 0,0 0 0,0 0 0,0-1 0,-1 1 0,1-1 0,0 0 0,0 1 0,0-1-1,0-1 1,0 1 0,0 0 0,0-1 0,-1 0 0,1 1 0,3-2 0,4-2 50,0 1 1,0-2-1,0 1 0,16-11 1,-14 7-4,0-1 0,-1 0 1,0-1-1,-1 0 1,0 0-1,0-1 1,-1-1-1,-1 1 0,0-1 1,11-21-1,-37 69-95,7-14 55,0 0 0,2 0 0,0 1 0,-9 41-1,18-62-10,-1-1 1,1 1-1,0-1 0,0 1 0,0-1 0,0 1 0,0 0 0,0-1 0,0 1 0,0-1 1,0 1-1,1-1 0,-1 1 0,1-1 0,-1 1 0,1-1 0,0 0 0,-1 1 0,1-1 0,0 0 1,2 3-1,-2-4 3,0 1 1,1 0 0,-1-1 0,0 1 0,1-1-1,-1 1 1,1-1 0,-1 0 0,0 0 0,1 1-1,-1-1 1,1 0 0,-1 0 0,1 0-1,-1-1 1,1 1 0,-1 0 0,2-1 0,7-2 59,0-1 0,0 0 0,0-1 0,16-11 1,-4 0-46,-1 0 0,0-2 0,-2-1 0,0 0 1,-1-1-1,-1-1 0,-1-1 0,-1 0 0,22-44 1,-73 124-525,-6 37-891,37-82 995,2 0-1,-1 0 1,1 0-1,1 0 1,-1 24 0,5-17-252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3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17424,'0'0'4421,"33"58"-9162,-16-39-544,4 1-2947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4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 13357,'0'0'10767,"-11"0"-9475,9 0-1263,-12 0 247,0 0-1,-1 2 0,-19 3 0,31-4-284,0 0 1,0 0 0,0 0-1,0 0 1,0 0 0,0 1-1,0-1 1,0 1-1,0 0 1,1 0 0,-3 2-1,4-3-44,0 0-1,0 0 0,1 1 0,-1-1 1,0 0-1,1 0 0,-1 1 1,1-1-1,-1 0 0,1 1 0,0-1 1,0 0-1,0 1 0,-1-1 0,1 0 1,0 1-1,0-1 0,1 1 1,-1-1-1,0 0 0,0 1 0,1-1 1,-1 0-1,1 1 0,-1-1 0,1 0 1,0 2-1,1-1-149,1 1-1,-1 0 1,0-1 0,1 0 0,-1 1-1,1-1 1,-1 0 0,1 0 0,0-1-1,0 1 1,0-1 0,4 2 0,43 16-1581,-41-16 1630,4 1 194,38 15-509,-50-19 566,1 0-1,-1 1 0,0 0 1,1-1-1,-1 1 0,0 0 1,0 0-1,1 0 0,-1 0 1,0 0-1,0 0 0,0 0 0,0 0 1,0 0-1,0 0 0,-1 1 1,1-1-1,0 0 0,-1 1 1,1-1-1,-1 0 0,1 1 1,-1-1-1,0 1 0,1-1 1,-1 1-1,0-1 0,0 3 0,-1-2-25,-1 0 0,1 0-1,0 0 1,-1 0-1,0-1 1,1 1 0,-1 0-1,0-1 1,0 1-1,0-1 1,0 0 0,0 0-1,0 0 1,0 0-1,-1 0 1,1 0 0,-4 1-1,-42 8-1287,37-11-1879,5-3-2462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4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0 115 6919,'0'0'6801,"10"-3"-3145,-1 1-2522,13-3 580,-1-1 1,31-12-1,-49 17-1599,1 0-1,0-1 1,-1 1-1,0-1 1,1 0 0,-1 0-1,0 0 1,0 0-1,0 0 1,0-1 0,0 0-1,0 1 1,-1-1-1,1 0 1,-1 0 0,0 0-1,0-1 1,0 1 0,0-1-1,-1 1 1,1-1-1,-1 1 1,2-7 0,-4 9-73,1 0 0,0 0 1,-1 1-1,1-1 0,-1 0 1,1 1-1,0-1 0,-1 0 1,1 1-1,-1-1 1,0 1-1,1-1 0,-1 1 1,1-1-1,-1 1 0,0-1 1,1 1-1,-1 0 0,0-1 1,0 1-1,1 0 0,-1 0 1,0 0-1,0-1 0,1 1 1,-1 0-1,0 0 1,0 0-1,0 0 0,1 0 1,-1 0-1,0 0 0,0 1 1,1-1-1,-1 0 0,0 0 1,-1 1-1,-33 10-162,28-7 119,0 1 0,0 1-1,0 0 1,0 0 0,1 0 0,0 1 0,0-1-1,1 1 1,-1 1 0,2-1 0,-1 1 0,1 0-1,0 0 1,1 0 0,0 1 0,0-1-1,1 1 1,0 0 0,0-1 0,1 1 0,0 12-1,1-19-104,0 1-1,0 0 0,1-1 1,-1 1-1,1-1 0,0 1 0,-1-1 1,1 1-1,0-1 0,1 0 1,-1 1-1,0-1 0,1 0 0,-1 0 1,1 0-1,0 0 0,-1 0 1,1 0-1,0 0 0,0-1 0,0 1 1,0-1-1,1 1 0,3 1 1,0-1-686,1 1-1,-1-1 1,1 0 0,0 0 0,0-1 0,-1 0 0,1 0 0,8 0 0,21-1-10680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4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12780,'0'0'7468,"1"9"-6261,4 169 2743,-5-177-3956,0 1 0,0-1 0,0 1 0,1-1 0,-1 1 0,0-1 0,1 1 0,-1-1 0,1 1 0,0-1 0,-1 1 0,1-1 0,0 0 0,0 0 0,0 1 0,0-1 0,0 0 0,0 0 0,0 0 0,1 0 0,-1 0 0,0 0 0,0 0 0,1-1 0,-1 1 0,1 0 0,-1-1-1,0 1 1,1-1 0,-1 1 0,1-1 0,1 0 0,9 2-349,-1-1 0,1 0 0,20-1 0,-25-1 144,1 1-1,0 0 1,-1 0-1,1 1 1,11 2-1,-18-3 231,0 1 0,0-1-1,0 0 1,0 1 0,0-1 0,1 1-1,-1-1 1,0 1 0,0 0-1,0-1 1,0 1 0,0 0-1,0 0 1,-1 0 0,1-1 0,0 1-1,0 0 1,-1 0 0,1 0-1,0 0 1,-1 1 0,1-1-1,-1 0 1,1 0 0,-1 0 0,0 0-1,0 0 1,1 1 0,-1-1-1,0 0 1,0 0 0,0 1-1,0-1 1,0 0 0,0 0 0,-1 0-1,1 1 1,0-1 0,-1 0-1,1 0 1,-1 2 0,-1 1 138,-1-1 1,1 1 0,-1-1-1,1 0 1,-1 1 0,0-1-1,0 0 1,0-1 0,0 1-1,-7 3 1,0-1-19,0 0 0,0-1-1,0 0 1,-1 0 0,0-1 0,1-1 0,-1 0-1,0 0 1,0-1 0,0-1 0,-14 0 0,24 0-268,0 0 0,0-1 0,0 1 0,0 0 0,0 0 0,0 0 1,0-1-1,0 1 0,0-1 0,1 1 0,-1 0 0,0-1 0,0 0 0,0 1 1,0-1-1,1 1 0,-1-1 0,0 0 0,1 0 0,-1 1 0,0-1 1,1 0-1,-1 0 0,1 0 0,-1 0 0,1 0 0,0 1 0,-1-3 0,-1-29-10227,6 10-1548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5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95 2691,'0'0'18566,"10"-4"-16024,-5 2-2395,-2 2-50,0-1 1,1 0-1,-1 0 1,0 0-1,0-1 0,0 1 1,0-1-1,0 0 1,0 1-1,-1-1 0,1-1 1,0 1-1,-1 0 1,0-1-1,1 1 0,-1-1 1,0 0-1,0 1 1,-1-1-1,1 0 0,-1 0 1,1 0-1,-1-1 1,0 1-1,1-4 0,-5-16 11,3 22-112,-1 1 1,1 0-1,0-1 1,0 1-1,-1 0 1,1-1-1,0 1 1,0 0 0,-1 0-1,1-1 1,0 1-1,-1 0 1,1 0-1,0 0 1,-1-1-1,1 1 1,-1 0 0,1 0-1,0 0 1,-1 0-1,1 0 1,-1 0-1,1 0 1,0 0-1,-1 0 1,1 0 0,0 0-1,-1 0 1,1 0-1,-1 0 1,1 0-1,-3 2-20,0 0-1,0-1 0,0 1 1,1 0-1,-1 0 0,1 0 1,0 0-1,-1 1 0,1-1 1,0 1-1,-2 3 0,1 0 10,-1 0-1,1 0 0,0 1 1,0 0-1,1 0 0,0-1 1,0 1-1,0 0 1,1 1-1,0-1 0,1 0 1,0 0-1,0 0 0,2 14 1,-1-19 16,0 0 0,0 0 1,0 0-1,0 0 0,1-1 1,-1 1-1,0 0 0,1-1 1,0 1-1,-1-1 1,1 1-1,0-1 0,0 0 1,-1 0-1,1 0 0,0 0 1,0 0-1,1 0 0,-1 0 1,0-1-1,0 1 1,0-1-1,0 1 0,1-1 1,-1 0-1,0 0 0,0 0 1,0 0-1,1 0 0,1-1 1,4 0 20,0 1 0,0-1 0,-1-1 0,1 1 0,0-1 0,-1-1 0,11-4 0,6-8 39,-1-1 0,0-1 0,25-24 0,-25 21-43,-27 52-183,-1-15 107,1 0 0,1-1 0,0 1 0,1 0 0,1 21 1,1-37-66,0-1 1,0 0-1,0 0 1,0 1 0,0-1-1,0 0 1,0 1-1,0-1 1,0 0 0,0 0-1,0 1 1,0-1 0,0 0-1,0 0 1,0 1-1,0-1 1,0 0 0,1 0-1,-1 1 1,0-1 0,0 0-1,0 0 1,0 0-1,1 1 1,-1-1 0,0 0-1,0 0 1,0 0 0,1 0-1,-1 0 1,0 1-1,0-1 1,1 0 0,-1 0-1,0 0 1,0 0-1,1 0 1,-1 0 0,0 0-1,0 0 1,1 0 0,-1 0-1,0 0 1,0 0-1,1 0 1,-1 0 0,0 0-1,1 0 1,-1 0 0,0 0-1,0 0 1,1-1-1,7-1-7612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5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11531,'0'0'2722,"21"53"-7206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5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128 156 9321,'0'0'8141,"-11"2"-5968,3 0-1924,-1 0 0,1 1 1,0 0-1,1 0 0,-1 1 1,0-1-1,1 2 0,-8 5 1,12-8-177,0 1 1,0-1 0,0 1 0,0 0-1,0 0 1,1 0 0,0 0 0,-1 0 0,1 1-1,1-1 1,-1 1 0,0-1 0,1 1-1,0 0 1,-1 0 0,1-1 0,1 1-1,-1 0 1,1 0 0,-1 0 0,1 0 0,0 0-1,1 6 1,0-9-72,-1 0 0,1 0 0,-1 0 1,1 0-1,-1 0 0,1 0 0,-1 0 0,1-1 0,0 1 0,-1 0 0,1 0 0,0 0 1,0-1-1,0 1 0,-1-1 0,1 1 0,0-1 0,0 1 0,0-1 0,0 1 1,0-1-1,0 0 0,0 1 0,0-1 0,0 0 0,0 0 0,0 0 0,1 0 1,-1 0-1,0 0 0,0 0 0,0 0 0,0 0 0,0 0 0,0-1 0,0 1 1,0 0-1,2-2 0,2 1 7,0 0 1,-1-1-1,1 0 1,0 0-1,-1-1 1,9-5 0,10-12 31,-2-2 0,-1-1 1,0-1-1,-2 0 0,-1-2 1,-1 0-1,21-44 0,-28 36 409,-14 27 372,-10 18-353,7-2-286,0 1 0,1-1 0,0 2-1,0-1 1,1 1 0,1 0 0,-1 0 0,2 0 0,-6 20 0,5-9-3,0 1-1,2 1 1,1-1 0,0 27 0,2-48-284,0 1 0,0-1 1,0 1-1,0 0 1,1-1-1,-1 1 0,1-1 1,0 0-1,0 1 0,0-1 1,0 1-1,0-1 0,0 0 1,1 0-1,-1 0 0,1 0 1,3 4-1,-3-5-504,-1 1-1,1-1 1,0 0 0,0 0-1,0 0 1,1 0-1,-1 0 1,0-1 0,0 1-1,0 0 1,1-1-1,-1 0 1,3 1 0,16-1-9856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6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74 16592,'0'0'10095,"9"0"-9978,-1 0-101,1 0 1,-1-1-1,1 0 1,-1-1-1,9-2 1,-15 3-10,0 1 1,-1 0 0,1-1 0,0 1-1,-1-1 1,1 1 0,-1-1 0,1 0-1,-1 0 1,1 0 0,-1 0 0,0 0-1,1 0 1,-1 0 0,0 0 0,0-1-1,0 1 1,0 0 0,0-1 0,0 1-1,0 0 1,0-1 0,0 0 0,-1 1-1,1-1 1,-1 1 0,1-1 0,-1 0-1,0 1 1,1-1 0,-1 0 0,0 1-1,0-1 1,0 0 0,0 1 0,-1-1-1,1 0 1,0 1 0,-1-1 0,-1-3-1,2 4-9,-1 1-1,0-1 1,1 0-1,-1 0 1,0 1-1,0-1 1,1 0-1,-1 1 1,0-1-1,0 1 1,0-1-1,0 1 1,0-1-1,0 1 1,0 0-1,0-1 1,0 1-1,0 0 1,0 0-1,0 0 1,0 0-1,0 0 1,0 0-1,0 0 1,0 0-1,0 0 1,0 0-1,0 1 1,0-1-1,0 0 0,0 1 1,0-1-1,0 1 1,0-1-1,0 1 1,-1 0-1,-33 23-122,-2 30 166,35-51-21,1-1 0,-1 1 0,1-1 0,0 1 1,0 0-1,0 0 0,0 0 0,1 0 0,-1-1 0,1 1 1,-1 0-1,1 0 0,0 0 0,0 0 0,1 0 0,-1 0 0,0 0 1,1 0-1,0 0 0,1 3 0,0-4-16,1 0 0,-1 0 0,1-1 0,0 1-1,-1-1 1,1 1 0,0-1 0,0 0 0,0 0 0,0 0 0,0-1 0,0 1 0,0-1-1,0 1 1,0-1 0,1 0 0,-1 0 0,4-1 0,61-6 18,-16-6-227,-42 9 172,0 1 0,1 0 0,-1 1 0,0 0 0,1 1-1,-1 0 1,20 1 0,-29 1 46,0 0 0,-1-1-1,1 1 1,-1 0-1,1 0 1,-1-1 0,1 1-1,-1 0 1,1 0-1,-1 0 1,0 0 0,1 0-1,-1 0 1,0 0-1,0 0 1,0-1 0,0 1-1,0 0 1,0 0-1,0 0 1,0 2 0,-1 30 455,1-24-141,0-8-294,0 0 0,0 0 0,0 0 1,0 0-1,0 1 0,0-1 0,0 0 0,0 0 0,1 0 0,-1 0 0,0 0 0,1 0 0,-1 1 0,1-1 0,-1 0 0,1 0 0,-1 0 0,1-1 0,0 1 0,0 0 0,-1 0 0,1 0 0,0 0 0,0-1 1,0 1-1,0 0 0,0-1 0,2 2 0,0-1-17,1-1 0,0 1 1,-1-1-1,1 0 0,0 0 0,-1 0 1,1-1-1,6 0 0,-4-1-44,-1 0 0,1 0 0,-1 0-1,1-1 1,-1 0 0,8-5 0,-10 5-108,1 1 1,1-1-1,-1 1 0,0 0 1,0 0-1,1 0 1,0 0-1,-1 1 0,9-2 1,-12 5-225,-1 1 0,0-1-1,0 0 1,0 1 0,0-1 0,-1 0 0,1 1 0,0-1 0,-1 0 0,0 1-1,1-1 1,-2 2 0,-4 4-4946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7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9001,'14'-23'9735,"-13"44"-2396,-1 2-8537,0 206 3465,0-194-6399,0-17-4701,0-42-1022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7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12876,'0'0'10122,"65"-17"-8873,-22 15-32,2 1-416,3 1-481,-1 0-224,-6 0-64,-4 2 0,-7 5-320,-5 0-1442,-11-3-1857,-6-2-4485</inkml:trace>
  <inkml:trace contextRef="#ctx0" brushRef="#br0" timeOffset="1">51 137 11115,'0'0'8359,"50"9"-6020,-14-9-962,-1 0-448,8 0-609,2 0-288,0 0-64,-6 0-1121,-3 0-1762,-3-1-2786,-8-5-6439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5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15907,'-3'6'543,"0"1"0,1-1 0,0 1 0,0 0 0,0 0-1,0 11 1,-3 9 908,-18 55 198,-35 84 0,19-61-1549,35-95-223,-8 30-277,11-38 328,1 0 1,0 0-1,-1-1 1,1 1-1,0 0 1,0 0-1,0 0 1,0 0-1,1 0 1,-1 0-1,0 0 0,1 0 1,0-1-1,-1 1 1,1 0-1,2 3 1,-3-4 13,1-1-1,0 1 1,0 0 0,0-1 0,0 1 0,0-1-1,-1 1 1,1-1 0,0 1 0,0-1 0,0 0-1,0 1 1,0-1 0,1 0 0,-1 0 0,0 0-1,0 0 1,0 0 0,0 0 0,0 0 0,0 0-1,0 0 1,0 0 0,0-1 0,0 1 0,0 0-1,0-1 1,0 1 0,1-1 0,31-20-1169,-15 7 862,-1-1-1,-1-1 1,-1-1-1,0 0 1,-1-1-1,18-30 1,58-126 332,-78 148 299,-3 10 118,-2-1 0,0 0 0,0 0 1,-2-1-1,4-20 0,-21 54 991,-8 29-1210,1 1-1,3 1 1,2 1-1,1 0 1,-7 64-1,19-81-165,3-4-19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7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10634,'0'0'6086,"-5"50"-3780,3-22-576,-2 7-641,-2 1-225,5 2-191,-1-1-128,-4-4-225,6 0-96,0-5-160,0-3 0,0-5-160,6-6-673,7-5-1601,-2-7-2947,0-2-2979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8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30 13068,'0'0'6129,"-9"1"-4325,3-1-1691,0 1 1,0-1-1,0 2 0,0-1 0,0 1 0,0 0 1,0 0-1,1 0 0,-1 1 0,-9 6 0,11-6-73,1-1 0,0 1 1,0-1-1,0 1 0,0 0 0,1 0 0,-1 0 0,1 1 0,0-1 0,-1 1 0,2-1 1,-1 1-1,0 0 0,1 0 0,0-1 0,0 1 0,0 0 0,0 0 0,0 0 0,1 8 1,0-11-24,1 1 0,-1-1 0,1 0 0,-1 1 1,1-1-1,-1 0 0,1 1 0,0-1 0,0 0 1,0 0-1,0 0 0,0 0 0,0 0 0,0 0 1,0 0-1,0 0 0,0 0 0,1 0 0,-1-1 1,0 1-1,1 0 0,-1-1 0,0 1 0,1-1 1,-1 0-1,1 1 0,-1-1 0,1 0 0,-1 0 1,1 0-1,-1 0 0,0 0 0,1 0 0,-1 0 1,3-1-1,3 1 116,-1-1 1,1 0-1,0 0 1,-1 0-1,1-1 1,12-4-1,-9 0-86,0-1-1,0 0 1,0-1 0,-1 0-1,0 0 1,7-10 0,-11 13-38,0-1 0,0 0 0,-1 0 1,0 0-1,0 0 0,-1 0 0,0-1 1,0 1-1,0-1 0,-1 0 0,2-9 1,-4 16-12,0 0 0,0 0 0,0 1 0,0-1 0,0 0 0,-1 0 0,1 0 0,0 0 0,0 0-1,0 0 1,0 0 0,0 0 0,0 0 0,0 0 0,0 0 0,0 0 0,0 0 0,0 0 0,-1 0 0,1 0 0,0 0 0,0 0 0,0 0 0,0 0 0,0 1 0,0-1 0,0 0 0,0-1 0,0 1 0,0 0 0,-1 0 0,1 0 0,0 0 0,0 0 0,0 0 0,0 0 0,0 0 0,0 0 0,0 0 0,0 0 0,0 0 0,0 0 0,-1 0 0,1 0 0,0 0 0,0 0 0,0 0 0,0 0 0,0 0 0,0-1 0,0 1 0,0 0-1,0 0 1,0 0 0,0 0 0,0 0 0,0 0 0,0 0 0,0 0 0,0 0 0,0 0 0,0-1 0,0 1 0,0 0 0,-10 11-92,-9 15-155,16-17 20,-1 0 1,2 0 0,-1 0-1,-1 13 1,2 11-2227,9-8-3819,7-14-484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8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96 237 9865,'0'0'5397,"-11"10"-3218,10-9-2153,-11 10 537,1 0 1,1 1 0,-11 14 0,17-20-345,0-1-1,1 1 1,0 0 0,0 0 0,1 0-1,0 0 1,0 0 0,0 1 0,1-1-1,-1 0 1,2 1 0,-1 0 0,1 6-1,0-12-213,0 0-1,0 0 0,0 0 0,0 0 1,0 0-1,1 0 0,-1 1 1,0-1-1,1 0 0,-1 0 1,1 0-1,-1 0 0,1 0 1,0-1-1,-1 1 0,1 0 1,0 0-1,-1 0 0,1 0 1,0-1-1,0 1 0,0 0 1,0-1-1,0 1 0,0-1 0,1 1 1,1 0-2,0 0 0,0-1 0,0 1 1,0-1-1,0 0 0,-1 0 0,1 0 0,0 0 1,0 0-1,3-2 0,2 1 3,0-1-1,-1 0 1,0-1 0,0 0 0,0 0-1,0-1 1,7-4 0,0-5-23,-1 0 1,-1-1-1,0 0 0,0-1 1,-2 0-1,0-1 1,-1 0-1,0-1 1,-2 0-1,1 0 0,-2-1 1,-1 1-1,0-1 1,-1-1-1,-1 1 1,-1-1-1,0 1 0,-2-26 1,0 42 10,1-1 0,-1 1 0,0 0 1,0 0-1,0-1 0,-1 1 0,1 0 0,0-1 0,-1 1 1,0 0-1,1 0 0,-1 0 0,0 0 0,0 0 1,0 0-1,0 0 0,-1 0 0,1 0 0,0 0 0,-1 0 1,1 1-1,-1-1 0,0 1 0,0-1 0,1 1 1,-1 0-1,0-1 0,0 1 0,0 0 0,0 0 1,-1 0-1,1 1 0,0-1 0,0 1 0,0-1 0,-1 1 1,1 0-1,0-1 0,-1 1 0,1 0 0,0 1 1,0-1-1,-1 0 0,1 1 0,0-1 0,0 1 1,0-1-1,-1 1 0,1 0 0,0 0 0,0 0 0,0 1 1,0-1-1,1 0 0,-3 2 0,-4 3 34,0-1-1,1 1 1,-1 0-1,1 1 1,1 0 0,0 0-1,0 0 1,0 1-1,1 0 1,0 0 0,0 0-1,1 1 1,0 0-1,0-1 1,1 1-1,1 1 1,-3 10 0,5-18-87,0 0 1,0 0 0,1-1 0,-1 1-1,1 0 1,-1-1 0,1 1 0,-1 0-1,1-1 1,0 1 0,0-1 0,0 1-1,0-1 1,0 1 0,0-1 0,0 0-1,0 1 1,1-1 0,-1 0 0,0 0-1,1 0 1,-1 0 0,1 0 0,-1 0-1,3 1 1,55 21-1212,-16-6 868,-39-15 486,0 1 0,0-1 0,0 1 0,0 0 0,-1 1 0,1-1 0,-1 1 0,0 0 0,0-1 0,0 1 0,-1 0 0,1 1 0,-1-1 0,0 0 0,2 8 0,3 36-656,-6-11-5122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9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15951,'0'0'8926,"11"4"-8339,-4-2-503,-1 1 1,1-1-1,0-1 0,1 1 1,-1-1-1,0-1 0,7 1 1,-11-1-45,-1 0 0,1-1 0,-1 1 0,1 0 0,-1-1 0,1 0 0,-1 1 0,0-1 0,1 0 0,-1 0 0,0 0 0,0-1 0,0 1 1,0 0-1,0-1 0,0 0 0,0 1 0,0-1 0,0 0 0,-1 0 0,1 0 0,-1 0 0,0 0 0,1 0 0,-1 0 0,0-1 0,0 1 0,0 0 0,-1-1 0,2-2 1,-2 4-25,1 0 0,-1 0 0,0 0 1,0 0-1,1 0 0,-1 0 0,0 0 1,0 0-1,0 0 0,0 0 0,0 0 0,0 0 1,0 0-1,0 0 0,0 0 0,-1 0 1,1 0-1,0 0 0,-1 0 0,1 0 1,-1-2-1,0 3-21,0 0-1,1 0 1,-1 0-1,0 0 1,1 0 0,-1 0-1,0 0 1,1 0 0,-1 0-1,0 0 1,1 0-1,-1 0 1,0 0 0,1 1-1,-1-1 1,0 0 0,1 1-1,-1-1 1,0 0-1,1 1 1,-1-1 0,0 1-1,-32 32-243,8 14 222,23-44 44,1 1 0,0-1 1,0 0-1,0 1 0,0-1 0,0 1 1,1 0-1,0-1 0,0 1 0,0-1 1,0 1-1,1 5 0,0-8-13,0 1 0,0-1 0,0 0-1,0 0 1,0 0 0,1 0 0,-1 0 0,0 0 0,1 0-1,-1 0 1,1-1 0,-1 1 0,1-1 0,-1 1 0,1-1-1,-1 1 1,1-1 0,-1 0 0,1 0 0,0 1 0,-1-1 0,1 0-1,2-1 1,44-2 75,-28-1-73,1-1 0,34-13 0,-40 12-66,1 0-1,0 2 0,0 0 0,0 0 0,28-1 0,-43 5 62,-1 0 1,1 0-1,-1 1 1,0-1-1,1 0 1,-1 0-1,1 0 1,-1 1-1,0-1 1,1 0-1,-1 1 0,0-1 1,1 0-1,-1 1 1,0-1-1,0 0 1,1 1-1,-1-1 1,0 1-1,0-1 1,0 0-1,1 1 1,-1-1-1,0 1 0,0-1 1,0 1-1,0-1 1,0 0-1,0 1 1,0-1-1,0 1 1,0-1-1,0 1 1,-1 26 112,1-24-86,-1-1-1,1 0 1,-1 1-1,1-1 1,0 1-1,0-1 1,0 0-1,1 1 1,-1-1-1,1 1 0,-1-1 1,1 0-1,0 0 1,1 4-1,0-5-38,1 0-1,0 0 0,0 0 0,0-1 0,0 1 1,-1-1-1,1 1 0,0-1 0,0 0 0,0 0 1,0 0-1,0-1 0,0 1 0,0-1 0,0 1 1,4-3-1,48-20-2811,-47 20 1853,21-12-5745,-17 8 1985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0:59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14253,'0'0'6471,"60"-26"-4005,-30 21-2018,5 5-384,1 0-608,5 0-2723,-4 0-5477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1:00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7303,'0'0'15487,"8"-7"-14516,-1 3-818,-1 0-1,1 0 1,0 0 0,0 1 0,0 0-1,0 0 1,1 1 0,7-2-1,-13 4-143,0-1 0,0 1-1,0 0 1,0-1-1,0 1 1,0 0 0,0 0-1,0 1 1,-1-1 0,1 0-1,0 1 1,0-1 0,0 1-1,0-1 1,-1 1 0,1 0-1,0 0 1,0 0 0,-1 0-1,1 0 1,-1 0 0,1 0-1,-1 1 1,1-1 0,-1 0-1,0 1 1,0-1 0,0 1-1,0 0 1,0-1 0,0 1-1,0 0 1,0-1 0,-1 1-1,1 0 1,-1 0 0,1 0-1,-1 0 1,0 0 0,1 0-1,-1-1 1,0 1-1,0 0 1,-1 0 0,0 3-1,1 3-15,-1 0-1,0 0 1,0 0-1,-1-1 0,0 1 1,0-1-1,-1 1 1,0-1-1,0 0 0,-6 8 1,-7 19-379,15-33 380,0 0 0,1 0-1,-1 0 1,1 0 0,-1 0 0,1 0 0,-1 0 0,1 0 0,0 0 0,-1 0 0,1 1-1,0-1 1,0 0 0,0 0 0,0 0 0,0 1 0,0-1 0,1 0 0,-1 0 0,0 0-1,0 0 1,1 1 0,-1-1 0,1 0 0,0 1 0,0-1-6,0-1-1,0 1 1,1 0-1,-1-1 1,0 0 0,0 1-1,1-1 1,-1 0 0,0 1-1,0-1 1,1 0 0,-1 0-1,0 0 1,1 0-1,-1 0 1,0-1 0,1 1-1,1-1 1,5-1-39,1 0 0,-1-1 0,1-1 0,-1 1 0,11-8 0,5-6-42,0-1 0,-2-1-1,40-44 1,-61 63 83,-1 0 0,0-1 1,0 1-1,0 0 0,0-1 0,0 1 1,0 0-1,1-1 0,-1 1 0,0 0 1,0 0-1,0-1 0,1 1 1,-1 0-1,0 0 0,0-1 0,1 1 1,-1 0-1,0 0 0,1 0 0,-1-1 1,0 1-1,1 0 0,-1 0 1,0 0-1,1 0 0,-1 0 0,0 0 1,1 0-1,-1 0 0,0 0 0,1 0 1,-1 0-1,0 0 0,1 0 1,-1 0-1,0 0 0,1 0 0,-1 0 1,1 1-1,-1 15-113,-12 29 173,11-42-59,-1 5 43,0 0-1,0 0 1,1 0-1,0 0 1,1 0-1,0 14 1,0-20-20,0 0 1,1 0-1,-1 0 1,0 0-1,1 0 0,-1 0 1,1 0-1,-1-1 1,1 1-1,0 0 1,0-1-1,0 1 1,0 0-1,0-1 1,0 1-1,1-1 1,-1 1-1,0-1 0,1 0 1,-1 0-1,1 1 1,-1-1-1,1 0 1,0 0-1,-1-1 1,1 1-1,0 0 1,0-1-1,0 1 0,0-1 1,-1 1-1,1-1 1,2 1-1,6-2 21,1 0-1,-1-1 1,0 0-1,0 0 1,0-1-1,0 0 1,0-1-1,-1 0 1,0 0-1,1-1 1,-2-1-1,1 1 1,-1-1-1,1-1 1,-2 0-1,1 0 1,-1 0-1,0-1 1,0 0-1,-1 0 1,0-1-1,-1 0 1,0 0-1,0 0 1,6-19-1,-18 51-956,-7 28-1472,9-15-4102,5-18-2483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1:00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11691,'0'0'3048,"1"8"-363,-2 79 2331,-13 56-2520,14-141-2485,0-1 0,-1 0 0,1 0 1,0 1-1,0-1 0,0 1 1,0-1-1,0 0 0,0 1 0,0-1 1,0 0-1,1 0 0,-1 1 1,0-1-1,1 0 0,-1 1 0,1-1 1,-1 0-1,1 0 0,0 0 1,-1 0-1,1 1 0,0-1 0,0 0 1,0 0-1,0-1 0,0 1 1,0 0-1,0 0 0,0 0 0,0-1 1,3 2-1,1-1-26,0 0 0,0 0 0,1-1 0,-1 0 0,0 0 0,1 0 0,5-2-1,-1 2-134,15-3-335,-15 1 364,0 1 0,0 1 0,0-1 0,0 2-1,19 1 1,-28-1 137,-1-1-1,1 0 0,0 0 0,0 0 1,-1 1-1,1-1 0,0 0 1,-1 1-1,1-1 0,0 0 0,-1 1 1,1-1-1,0 1 0,-1-1 1,1 1-1,-1 0 0,1-1 1,-1 1-1,1-1 0,-1 1 0,0 0 1,1 0-1,-1-1 0,0 1 1,1 0-1,-1-1 0,0 1 1,0 0-1,0 0 0,0 0 0,0-1 1,0 1-1,0 0 0,0 0 1,0-1-1,0 1 0,0 0 0,0 0 1,0-1-1,-1 1 0,1 0 1,0 0-1,0-1 0,-1 1 1,1 0-1,-1-1 0,1 1 0,-1 0 1,1-1-1,-1 1 0,1-1 1,-1 1-1,1-1 0,-1 1 1,0-1-1,0 1 0,-34 29 955,25-25-793,1-1 0,0 1 0,-1-1 0,0-1 0,0 0 0,0 0 0,-1-1 0,1 0 0,0-1 0,-1 0 0,1-1 0,-20-1 0,28 0-449,1 1-1,0-1 1,0 1 0,-1-1 0,1 0-1,0 0 1,0 0 0,0 1-1,0-1 1,0 0 0,0 0 0,0-1-1,0 1 1,0 0 0,0 0 0,1 0-1,-1 0 1,0-1 0,1 1 0,-1 0-1,1-1 1,-1 1 0,1-1 0,0 1-1,0 0 1,-1-1 0,1 1 0,0-1-1,0 1 1,0 0 0,1-3 0,-1-14-5916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1:01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31 137 7655,'0'0'20809,"9"1"-20350,-6 0-448,1-1-1,-1 0 0,1 0 0,0 0 1,-1 0-1,1-1 0,0 1 0,-1-1 1,1 0-1,-1 0 0,1 0 0,-1-1 1,1 1-1,-1-1 0,0 0 0,0 0 1,0 0-1,0 0 0,0 0 0,0-1 1,-1 1-1,1-1 0,-1 0 0,0 0 1,0 0-1,0 0 0,0 0 1,0 0-1,-1-1 0,1 1 0,-1 0 1,0-1-1,0 0 0,0 1 0,0-1 1,-1 1-1,1-5 0,-1 6-50,0 0 0,0-1 0,0 1 0,0 0 1,0 0-1,0 0 0,0 0 0,-1 0 0,1 0 0,-1-1 0,1 1 0,-3-3 0,3 4-5,-1 0 0,1 1-1,-1-1 1,1 1 0,-1-1-1,0 0 1,1 1 0,-1-1-1,0 1 1,1-1-1,-1 1 1,0 0 0,0-1-1,0 1 1,1 0 0,-1-1-1,0 1 1,0 0 0,0 0-1,0 0 1,1 0-1,-2 0 1,-2 0-21,1 1-1,0 0 1,0-1 0,0 2-1,0-1 1,-1 0 0,2 1-1,-1-1 1,0 1 0,0 0-1,0 0 1,1 0 0,-1 0-1,-3 4 1,-38 47 43,41-49 53,1 0-1,-1 0 1,1 1-1,0-1 1,0 1-1,0 0 1,0-1-1,1 1 1,0 0-1,0 0 0,0 6 1,1-10-29,0 0 1,1 1-1,-1-1 1,1 0-1,-1 1 1,1-1-1,-1 0 1,1 0-1,0 1 1,0-1-1,-1 0 0,1 0 1,0 0-1,0 0 1,0 0-1,0 0 1,0 0-1,0-1 1,1 1-1,-1 0 1,0 0-1,0-1 1,0 1-1,1-1 0,-1 1 1,0-1-1,1 0 1,-1 1-1,1-1 1,-1 0-1,3 0 1,52 2 5,-42-2 8,26-2-9,40 0-7,-75 2 2,0 1-1,0-1 1,0 1-1,0 0 1,0 0-1,0 1 1,-1-1-1,1 1 1,0 0-1,-1 1 1,9 4-1,-12-5 47,1-1-1,-1 1 1,0 0 0,0 0-1,0-1 1,0 1-1,0 0 1,0 0 0,0 0-1,-1 0 1,1 0 0,-1 0-1,1 0 1,-1 0 0,0 2-1,0-2 1278,-1-26-874,-4-88-1160,7 116 688,0-1 1,-1 0-1,1 0 1,1 0-1,-1 0 1,0 0-1,1 0 1,-1-1-1,1 1 1,0-1-1,0 0 1,0 1-1,0-1 1,1-1-1,-1 1 1,0 0-1,1-1 1,-1 0-1,1 0 1,-1 0-1,1 0 1,0 0-1,-1-1 1,1 0-1,0 0 1,-1 0-1,1 0 1,6-1 0,-1 0-52,0 0 1,-1-1-1,1 0 1,0 0-1,-1-1 1,0 0-1,1 0 1,-1-1 0,0 0-1,13-10 1,28-33 15,-47 45 73,0 0 0,0 0 0,0 0 0,-1 0 1,1-1-1,-1 1 0,1 0 0,-1-1 0,0 1 1,0-1-1,0 1 0,0-1 0,-1 1 0,1-1 0,-1 0 1,1 1-1,-1-1 0,0 0 0,0 1 0,0-1 0,-1-5 1,-1 7-15,0 1 1,0-1 0,0 1-1,0-1 1,-1 1 0,1 0-1,0-1 1,0 1 0,0 0-1,0 0 1,0 1 0,-1-1-1,1 0 1,0 1 0,0-1-1,0 1 1,-3 1 0,-5 4 60,0 0 1,0 0 0,1 1 0,0 1-1,0-1 1,0 1 0,1 1 0,1 0-1,-1 0 1,2 0 0,-1 1-1,1 0 1,0 0 0,1 1 0,-7 21-1,12-31-73,0 1-1,-1-1 1,1 1-1,0 0 0,0-1 1,1 1-1,-1 0 1,0-1-1,0 1 1,1 0-1,-1-1 0,1 1 1,0-1-1,-1 1 1,1-1-1,0 1 1,0-1-1,0 0 0,0 1 1,0-1-1,0 0 1,0 0-1,0 0 1,1 0-1,-1 0 0,0 0 1,1 0-1,-1 0 1,1 0-1,-1 0 1,1-1-1,-1 1 0,1-1 1,2 1-1,5 1-1237,0 0-1,0-1 0,1 0 0,15-1 1,-22 0 537,27 0-7051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1:02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23 4965,'0'0'18903,"-10"-4"-16992,6 1-1801,0 1 0,0 0-1,0 0 1,-1 0 0,1 0-1,0 1 1,-1-1 0,1 1 0,-1 1-1,0-1 1,1 1 0,-1-1 0,0 1-1,1 0 1,-1 1 0,0-1 0,1 1-1,-1 0 1,1 0 0,-1 1-1,1-1 1,-1 1 0,1 0 0,0 0-1,0 1 1,-5 3 0,6-5-106,1 1 0,0 0 1,0 0-1,-1-1 0,1 1 1,0 1-1,1-1 0,-1 0 0,0 0 1,1 1-1,-1-1 0,1 1 0,0-1 1,0 1-1,0 0 0,0-1 1,0 1-1,1 0 0,-1 0 0,1 0 1,-1-1-1,1 1 0,0 0 1,1 4-1,0-5-26,-1 1 0,1-1 0,1 1 0,-1-1 0,0 0 0,0 0 0,1 1 0,0-1 0,-1 0 0,1 0 0,0 0 0,0-1 0,0 1 0,0 0 1,0-1-1,0 1 0,1-1 0,-1 0 0,0 0 0,1 0 0,-1 0 0,1 0 0,-1 0 0,1-1 0,-1 1 0,4 0 0,53 3-3853,-21-7-2121,-1-4-5118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1:02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13901,'0'0'8841,"0"10"-8164,-2 34 949,-12 85 0,2-79-725,4-17-286,1 0 1,2 0-1,-1 40 1,6-72-613,0-1 0,0 0 0,0 1 0,0-1 0,0 1 0,0-1 0,0 0 1,0 1-1,0-1 0,0 1 0,0-1 0,0 0 0,1 1 0,-1-1 0,0 0 0,0 1 0,0-1 1,1 0-1,-1 1 0,0-1 0,0 0 0,1 0 0,-1 1 0,0-1 0,1 0 0,-1 0 0,0 0 1,1 1-1,-1-1 0,0 0 0,1 0 0,-1 0 0,1 0 0,-1 0 0,0 0 0,1 0 0,-1 0 1,1 0-1,-1 0 0,22-5 93,18-19 9,27-55-14,-8 10-80,-59 68-14,0 1 0,1-1 1,-1 1-1,0-1 0,0 1 1,1-1-1,-1 1 0,1 0 0,-1-1 1,0 1-1,1 0 0,-1-1 1,1 1-1,-1 0 0,1-1 0,-1 1 1,1 0-1,-1 0 0,1-1 1,-1 1-1,1 0 0,-1 0 0,1 0 1,-1 0-1,1 0 0,-1 0 1,1 0-1,-1 0 0,1 0 0,-1 0 1,1 0-1,0 0 0,-1 0 1,1 0-1,-1 1 0,1-1 1,-1 0-1,1 0 0,-1 1 0,1-1 1,0 1-1,6 27-99,-10 39 88,-4-44 26,6-20-2,0 1-1,-1 0 1,1 0-1,0 0 1,1 0-1,-1 0 1,1 0-1,0 1 1,0 5-1,1-10-10,0 1 0,0-1 0,0 1 0,-1-1 0,1 1 0,0-1 1,0 0-1,0 0 0,0 1 0,0-1 0,0 0 0,0 0 0,0 0 0,0 0 0,0 0 0,0 0 0,0 0 0,0 0 0,0-1 0,0 1 1,0 0-1,0 0 0,1-1 0,24-7-527,-11-2-664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6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80 254 13827,'8'2'400,"1"0"1,0 0-1,0-1 1,0 0-1,1 0 1,-1-1-1,0-1 1,0 1-1,0-1 1,0-1-1,0 0 1,0 0-1,0-1 1,-1 0-1,11-5 1,-11 5-227,0-1-1,0 0 1,-1 0 0,1-1 0,-1 0 0,0 0 0,-1-1 0,1 0 0,-1 0 0,0-1 0,-1 1 0,0-1 0,0 0 0,0-1 0,-1 1 0,4-10 0,-6 14-146,-1-1-1,0 0 1,0 0 0,0 0 0,0 1 0,-1-1 0,0 0 0,1 0 0,-1 0 0,-1 0-1,1 0 1,0 0 0,-1 0 0,0 0 0,0 0 0,0 0 0,-1 1 0,1-1 0,-1 0 0,0 1-1,0 0 1,0-1 0,0 1 0,-1 0 0,1 0 0,-1 0 0,0 0 0,0 0 0,0 1 0,0-1-1,0 1 1,-5-3 0,3 3-19,-1-1-1,0 1 0,0-1 0,0 2 1,0-1-1,0 1 0,-1 0 1,1 0-1,0 0 0,-1 1 1,1 0-1,0 0 0,0 1 1,-1 0-1,1 0 0,0 0 1,0 1-1,0 0 0,-11 5 1,4 1-14,0 0 0,1 1 0,1 0 1,-1 1-1,2 1 0,-1-1 0,1 2 1,1-1-1,0 1 0,1 1 0,0-1 1,1 1-1,0 1 0,1 0 0,1-1 1,0 2-1,-5 27 0,9-38 8,0 0 1,1-1-1,0 1 0,0 0 0,0 0 1,0 0-1,1-1 0,-1 1 0,1 0 1,0-1-1,0 1 0,0 0 0,1-1 1,-1 0-1,1 1 0,4 5 0,-3-6 2,0 0 1,0 0-1,0 0 0,0-1 0,1 1 0,-1-1 0,1 0 0,0 0 0,0 0 1,-1 0-1,1-1 0,0 0 0,1 1 0,7 0 0,4 0-116,1-1 0,-1 0 0,1-1 0,-1-1 0,1-1 0,-1 0 0,1-1 0,-1-1 0,0 0 0,0-2 0,-1 1 0,0-2 0,0 0 0,0-1 0,-1 0 0,0-1 0,0-1 0,-1 0 0,12-13 0,20-29-325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1:03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11563,'0'0'13816,"1"12"-12973,-2 14-380,-1 0 0,0-1 0,-11 40 1,12-63-450,1 0 1,-1 0 0,1 0 0,0 0 0,-1 0 0,1 0 0,0 0 0,0 0 0,0 0-1,1 0 1,-1 0 0,0 0 0,1 0 0,0 2 0,0-3-7,-1-1 1,1 1-1,-1 0 1,1-1-1,-1 1 1,1 0-1,0-1 0,-1 1 1,1-1-1,0 1 1,-1-1-1,1 1 1,0-1-1,0 0 1,0 1-1,-1-1 1,1 0-1,0 0 1,0 1-1,0-1 0,0 0 1,1 0-1,3 0 12,0-1 0,0 0-1,0 0 1,-1 0-1,1-1 1,0 1 0,-1-1-1,1 0 1,7-5-1,8-7-56,0 0 0,-1-2 0,30-30-1,1-2-58,-50 48 89,0 0-1,1 0 1,-1 1 0,0-1-1,1 0 1,-1 0 0,0 1-1,0-1 1,1 0 0,-1 0-1,0 1 1,0-1 0,0 0-1,1 1 1,-1-1 0,0 0-1,0 0 1,0 1 0,0-1-1,0 0 1,0 1 0,0-1-1,0 1 1,0-1 0,0 0-1,0 1 1,0-1 0,0 0-1,0 1 1,0-1 0,0 0-1,0 1 1,0-1 0,0 0-1,0 1 1,0-1 0,-1 0-1,1 1 1,0-1 0,-3 20 12,-15 18 20,14-30-100,0 0 0,0 0-1,1 0 1,0 1 0,0-1 0,1 1 0,0-1 0,-1 14-1,3-21-83,0-1-1,0 0 1,0 1-1,0-1 1,0 0-1,0 0 1,0 1-1,0-1 1,0 0-1,0 1 1,0-1-1,0 0 0,0 0 1,0 1-1,1-1 1,-1 0-1,0 1 1,0-1-1,0 0 1,0 0-1,0 1 1,1-1-1,-1 0 1,0 0-1,0 0 1,1 1-1,-1-1 1,0 0-1,0 0 0,0 0 1,1 0-1,-1 0 1,0 1-1,1-1 1,-1 0-1,0 0 1,0 0-1,1 0 1,-1 0-1,0 0 1,1 0-1,-1 0 1,12 1-6648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1:03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87 15887,'0'0'9444,"-1"9"-8425,-1-3-916,2-4-76,-1-1 1,0 1-1,1-1 0,-1 1 1,1 0-1,-1 0 0,1-1 1,0 1-1,0 0 0,0 0 0,0-1 1,0 1-1,0 0 0,0 0 1,0-1-1,1 1 0,-1 0 1,1-1-1,-1 1 0,1 0 1,0-1-1,0 1 0,0-1 0,0 1 1,0-1-1,0 1 0,0-1 1,0 0-1,0 0 0,1 1 1,-1-1-1,0 0 0,1 0 1,-1 0-1,1 0 0,-1-1 1,1 1-1,0 0 0,-1-1 0,3 1 1,2 1-2,0-1 1,1 0-1,-1 0 1,0-1-1,1 1 1,-1-2-1,0 1 1,1-1-1,-1 0 1,0 0-1,0 0 1,1-1-1,-1 0 1,-1 0-1,10-5 1,-11 4-29,0 1 1,0-1 0,-1 0 0,1 0 0,-1-1 0,0 1 0,0 0 0,0-1 0,0 0 0,0 0 0,-1 0 0,0 0 0,0 0 0,0 0 0,0-1 0,-1 1-1,1-1 1,-1 1 0,-1-1 0,1 1 0,0-9 0,-1 10-78,1 0 1,-1 1-1,0-1 0,0 1 1,-1-1-1,1 0 0,0 1 1,-1-1-1,0 1 0,1-1 1,-1 0-1,0 1 0,-1 0 1,1-1-1,0 1 0,0 0 1,-1 0-1,-3-4 0,3 5 49,1 0 0,-1 1 1,0-1-1,1 1 0,-1-1 0,0 1 0,0 0 0,0-1 0,1 1 0,-1 0 0,0 0 1,0 1-1,0-1 0,0 0 0,1 1 0,-1-1 0,0 1 0,0-1 0,1 1 0,-1 0 1,1-1-1,-1 1 0,0 0 0,1 0 0,-1 1 0,1-1 0,0 0 0,-1 0 0,0 2 1,-9 7 59,0-1 1,1 2 0,0 0 0,1 0 0,-11 16 0,17-22 37,0-1-1,0 1 1,1 0 0,-1 0-1,1 0 1,0 0 0,0 0 0,1 0-1,0 0 1,0 1 0,0-1-1,0 1 1,1-1 0,0 1-1,0-1 1,0 0 0,2 9 0,0-13-58,-1 1 1,0-1-1,1 1 1,-1-1 0,1 0-1,-1 0 1,1 1 0,0-1-1,-1 0 1,1 0 0,0 0-1,0-1 1,0 1 0,0 0-1,0-1 1,0 1 0,-1-1-1,1 0 1,0 0 0,0 0-1,0 0 1,0 0-1,3 0 1,50-3 43,-43 0-166,0 0 0,1-1 0,-1 0 0,0-1 1,-1 0-1,1-1 0,18-12 0,-17 9 153,1 1 0,1 1 0,20-8 0,-34 19 97,-1 0 0,1 0 0,-1 0 0,-1 0 0,1 0 1,0 0-1,-2 5 0,1-4-115,-9 54 861,10-58-874,1 0 0,-1 0-1,1-1 1,0 1 0,-1 0 0,1-1-1,0 1 1,-1-1 0,1 1-1,0 0 1,-1-1 0,1 0-1,0 1 1,0-1 0,0 1 0,0-1-1,-1 0 1,1 0 0,0 1-1,0-1 1,0 0 0,0 0-1,0 0 1,0 0 0,0 0-1,0 0 1,-1 0 0,3-1 0,29 0 162,-21-2-348,-1 0 0,0 0 0,0 0 0,-1-1 0,1-1-1,-1 0 1,0 0 0,0-1 0,13-11 0,-12 10-107,0-1 0,1 2 0,0-1 0,0 2 0,0-1 0,14-3 0,-25 9 300,1 0 0,-1 0 0,1 0-1,-1 0 1,1 0 0,-1 0 0,1 0 0,-1 0 0,1 0 0,-1 1 0,1-1-1,-1 0 1,0 0 0,1 1 0,-1-1 0,1 0 0,-1 1 0,0-1 0,1 0 0,-1 1-1,0-1 1,1 1 0,-1-1 0,0 1 0,0-1 0,1 0 0,-1 1 0,0-1-1,0 1 1,0-1 0,1 1 0,-1-1 0,0 1 0,0-1 0,0 1 0,0 0-1,0-1 1,0 1 0,0-1 0,0 1 0,-1-1 0,1 1 0,0-1 0,0 1 0,0-1-1,0 0 1,-1 1 0,1-1 0,0 1 0,-1 0 0,-8 30 670,8-30-699,-26 68 1401,23-38-5862,15-30-10811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1:04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17521,'0'0'8103,"0"69"-6341,-4-41-705,4 2-352,-5 2-385,5 1-192,0 0-224,-6 1-1089,2-3-1986,3-1-2915,-3-2-6790</inkml:trace>
  <inkml:trace contextRef="#ctx0" brushRef="#br0" timeOffset="1">0 618 17392,'0'0'9834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2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10890,'0'0'10629,"-7"0"-8777,-20 0-271,47 0-1,61 0-886,-53 0-750,75 3-1522,-93-2 463,0 1 1,1 0-1,-2 1 1,15 5-1,-14-1-2844,-7 0-2214,-3 0-2241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2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10954,'0'0'12909,"78"0"-12397,-39-4-448,-1 0-64,-3 3-416,-1 1-865,-6-1-833,-4-2-2787,-7 1-2626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3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14061,'0'0'3705,"8"-2"-2349,-4 1-1312,1-1-1,-1 1 1,1 0-1,-1 0 1,1 0-1,-1 1 1,1-1-1,0 1 1,-1 0 0,1 1-1,-1-1 1,1 1-1,-1 0 1,1 0-1,-1 0 1,1 1-1,-1-1 1,0 1-1,0 0 1,0 1-1,0-1 1,0 1 0,0-1-1,-1 1 1,1 0-1,-1 0 1,0 1-1,0-1 1,0 1-1,0 0 1,4 6-1,-4-2-68,0-1-1,0 1 1,-1 0-1,0 0 1,0 0-1,-1 0 1,0 0-1,0 0 1,-1 0-1,0 1 1,-1-1-1,0 0 1,0 0-1,0 0 1,-1 0-1,-5 13 0,0-2 282,-1 0 0,-2-1-1,1 0 1,-2-1 0,-19 25-1,17-26-726,-27 39 1598,39-52-1961,-1 0-1,0 0 1,1 0 0,0 0-1,0 1 1,0-1 0,0 0-1,1 1 1,-1 4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4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129 200 8200,'0'0'4692,"9"-7"-2023,-4 3-2419,33-28 2880,-36 30-2759,0 0 0,0 0 0,0 0-1,-1-1 1,1 1 0,-1-1 0,1 1 0,-1-1 0,0 1 0,0-1-1,0 0 1,0 0 0,0 1 0,-1-1 0,0 0 0,1 0 0,-1 0-1,0-4 1,-1 6-316,0 0-1,1 0 0,-1 0 1,0 0-1,0 0 0,0 0 1,0 0-1,0 0 0,0 1 1,-1-1-1,1 0 0,0 0 1,0 1-1,0-1 0,-1 1 1,1-1-1,0 1 0,-1 0 1,1-1-1,0 1 0,-1 0 1,1 0-1,0 0 1,-1 0-1,-1 1 0,-38 0-164,35 0 97,0 1 1,0-1-1,1 1 1,-1 0-1,0 1 1,1-1-1,0 1 1,0 0-1,-1 0 1,2 1-1,-1 0 1,0-1-1,1 2 1,0-1-1,0 0 1,0 1-1,-5 8 1,4-6-6,1 0-1,0 0 1,0 1-1,1 0 1,0-1-1,1 1 1,0 1 0,0-1-1,0 0 1,1 0-1,0 1 1,1 8-1,0-14 18,0-1-1,0 0 0,1 1 0,-1-1 0,1 0 0,0 1 0,-1-1 0,1 0 1,0 0-1,0 0 0,1 1 0,-1-1 0,0-1 0,1 1 0,-1 0 0,1 0 1,0 0-1,-1-1 0,1 1 0,0-1 0,3 2 0,0 0 46,1 0 0,-1-1-1,1 0 1,-1 0 0,1 0-1,0-1 1,0 1 0,9-1-1,0 0 157,0-1 0,0 0 0,0-1 0,-1-1 0,1 0 0,20-7-1,-22 5-35,-1-1-1,1-1 1,-2 0-1,1 0 0,-1-1 1,1-1-1,-2 0 1,1 0-1,10-12 0,-17 16-200,-1 1-1,0-1 1,0 0-1,-1 1 1,1-1-1,-1 0 0,0 0 1,0-1-1,0 1 1,-1 0-1,1-1 1,-1 1-1,0-1 1,0 0-1,-1 1 0,1-1 1,-1 0-1,0 1 1,0-1-1,-1 0 1,1 1-1,-1-1 0,0 1 1,0-1-1,-1 1 1,1-1-1,-1 1 1,0 0-1,-4-6 1,1 2-1034,0 0 1,-1 1-1,0 0 1,-13-13-1,-34-19-8220,29 24 2378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4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15214,'0'0'8387,"-2"8"-8093,-10 89 416,5 1 0,3 0 0,11 110 0,-4-169-1340,1 0 0,13 51 0,-11-83-2019,-1-16-12789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5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 14990,'0'0'8787,"-9"9"-8595,-5 6-70,0 0-1,1 1 1,1 1-1,1 0 1,1 0-1,0 2 0,-12 30 1,9-11 175,1 0 0,-7 45 1,16-62-259,0 0 0,1 0 0,1 0 0,1 0 0,6 39 0,-5-56-66,0 0-1,0-1 1,0 1 0,0-1-1,1 0 1,-1 1-1,1-1 1,0 0-1,0 0 1,1 0 0,-1 0-1,0 0 1,1-1-1,0 1 1,-1-1-1,1 0 1,0 1-1,0-1 1,1 0 0,-1-1-1,0 1 1,1-1-1,5 2 1,39 7-2836,0-11-4127,-11-4-2160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5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26 12940,'0'0'9711,"9"-5"-8996,1 1-547,0 0-1,1 1 1,-1 0 0,1 1 0,0 0-1,11-1 1,-19 3-146,0 0 0,-1 0 0,1 0 1,0 0-1,-1 1 0,1-1 0,-1 1 0,1-1 1,-1 1-1,1 0 0,-1 0 0,1 0 0,-1 0 1,0 1-1,4 1 0,-5-1-23,0-1 0,0 1-1,1 0 1,-1 0 0,-1 0 0,1 0 0,0-1-1,0 1 1,-1 0 0,1 0 0,-1 0 0,0 0-1,1 0 1,-1 1 0,0-1 0,0 0 0,0 0-1,-1 0 1,1 0 0,0 0 0,-1 0 0,0 0-1,-1 3 1,-2 4 68,-1 0 0,0 0 0,-1-1 0,0 0 0,0 0 0,-1-1 0,0 1 0,0-2 0,-1 1 0,0-1 0,-11 7 0,-28 27 352,43-36-398,-1 1 0,1-1 0,1 1-1,-1-1 1,1 1 0,0 0 0,0 1 0,0-1 0,1 0 0,0 1 0,0-1 0,-2 12 0,4-15-18,1-1 1,-1 0-1,1 1 1,0-1-1,-1 0 1,1 0 0,0 0-1,0 0 1,0 0-1,0 0 1,0 0-1,0 0 1,0 0-1,0 0 1,0-1-1,1 1 1,-1 0-1,0-1 1,1 1-1,-1-1 1,0 1-1,1-1 1,-1 0-1,0 1 1,1-1-1,-1 0 1,0 0-1,3 0 1,48 3-202,-46-3-37,59 0-5381,-35-3-1121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6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1 17708,'-34'112'3404,"-17"64"-668,-20 263-1748,70-452-1167,0 0 0,0 0 1,-5-15-1,0-5 92,-19-101 62,-5-34 981,29 166-917,1 1-1,0 0 1,0-1-1,-1 1 1,1 0-1,0-1 1,0 1-1,0-1 1,0 1 0,1 0-1,-1-1 1,0 1-1,1 0 1,-1-1-1,0 1 1,1 0-1,0 0 1,-1 0-1,1-1 1,0 1-1,-1 0 1,3-2-1,-2 3 3,1-1 0,0 1 0,0-1-1,-1 1 1,1 0 0,0 0 0,0 0 0,-1 0-1,1 0 1,0 0 0,0 0 0,-1 0 0,1 1-1,0-1 1,0 1 0,-1-1 0,3 2 0,22 7 211,-15-4-309,1 0 0,-1-2 0,1 1 1,0-1-1,-1-1 0,1 0 0,0-1 1,17 0-1,-11-6-40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5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11339,'0'0'13356,"-24"53"-13292,22-33-32,-2 1 33,2-2-706,2 1-1313,0-6-1729,0-6-1346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6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58 13229,'0'0'8317,"-8"11"-7661,4-6-630,-32 51 246,34-53-294,0 1-1,0 0 1,1-1-1,-1 1 1,1 0-1,0 0 1,0 0-1,0 0 0,1 0 1,-1 0-1,1 0 1,0 0-1,0 0 1,1 0-1,-1 0 0,2 6 1,-1-9-34,0 1 0,0-1 1,0 0-1,0 0 0,0 0 0,1 0 1,-1 0-1,0 0 0,0-1 0,1 1 0,-1 0 1,0-1-1,1 1 0,-1-1 0,1 1 1,-1-1-1,1 1 0,1-1 0,34 5-800,-24-4 231,21 3-968,-21-3 1205,1 1 1,-1 0-1,0 0 1,0 2-1,16 5 0,-28-9 383,0 0-1,-1 1 1,1-1-1,0 1 1,0-1-1,0 1 1,-1-1-1,1 1 1,0-1-1,-1 1 1,1-1-1,-1 1 1,1 0-1,0-1 1,-1 1-1,1 0 1,-1 0-1,0-1 1,1 1-1,-1 0 1,0 0-1,1 0 1,-1 0-1,0-1 1,0 1-1,0 0 1,0 0-1,0 1 1,0 0 77,-1 0 1,1 0 0,-1 1 0,0-1 0,0-1 0,0 1-1,0 0 1,0 0 0,0 0 0,0 0 0,-3 1 0,-41 36 2432,34-32-1837,-54 31 2727,60-36-3319,-1 1-1,1-1 1,0 0 0,-1-1-1,0 1 1,1-1-1,-1 0 1,0-1 0,1 1-1,-10-1 1,13-1-303,1 1-1,0-1 1,-1 1 0,1-1 0,0 1-1,0-1 1,-1 1 0,1-1 0,0 0-1,0 0 1,0 0 0,0 0 0,0 0-1,0 0 1,0 0 0,1 0 0,-1 0-1,0 0 1,0 0 0,1 0 0,-1-1-1,1 1 1,-1 0 0,0-3 0,1 3-60,-12-29-5698</inkml:trace>
  <inkml:trace contextRef="#ctx0" brushRef="#br0" timeOffset="1">75 1 15535,'0'0'4420,"52"0"-2787,-27 3-1280,6 5-321,-3-3-1377,2-2-4357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6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1826,'0'0'13490,"0"9"-11093,0-2-1926,0 0 0,1 0 0,-1 0 1,2 0-1,-1-1 0,1 1 0,0 0 1,0-1-1,0 1 0,7 11 0,0-5-259,-1 0 0,-1 1 0,-1 0 0,0 0 0,0 0 0,-2 1-1,1 0 1,-2 0 0,0 0 0,1 19 0,-4-21-262,-1 0 0,0-1 0,0 1 0,-1 0 0,-1-1 0,0 1 0,-1-1 1,0 0-1,-1 0 0,0 0 0,-1-1 0,-11 18 0,12-21-649,0 0 0,0-1 0,-1 0 1,0 0-1,0 0 0,-1-1 0,0 0 0,0 0 0,0-1 0,-11 6 1,-4-3-4214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7.0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17008,'0'0'11211,"62"14"-10891,-32-8-256,3-2-64,3 4-929,-6-3-1601,-6 1-1346,-5-3-2754</inkml:trace>
  <inkml:trace contextRef="#ctx0" brushRef="#br0" timeOffset="1">1 134 2819,'0'0'16527,"61"5"-14669,-25-5-801,3-3-64,2 1-513,-3-2-351,1 0-642,-4-1-3266,1-4-7881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7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8 14189,'0'0'12716,"-9"-3"-12486,5 2-237,0 0 0,1 0 0,-1 0 1,1 1-1,-1-1 0,0 1 0,0 0 0,1 0 0,-1 0 0,0 1 1,1-1-1,-1 1 0,0 0 0,1 0 0,-1 0 0,1 1 0,0-1 0,-1 1 1,1 0-1,0 0 0,0 0 0,0 0 0,0 0 0,0 1 0,1-1 1,-1 1-1,-2 3 0,-2 1-1,2 0-1,-1 0 1,1 1 0,0 0 0,0-1 0,1 2 0,0-1 0,0 0-1,1 1 1,0 0 0,0 0 0,1-1 0,1 1 0,-1 1-1,2-1 1,-1 11 0,1-19 6,0 1 1,0 0-1,0-1 1,1 1-1,-1 0 1,1-1-1,-1 1 0,1 0 1,-1-1-1,1 1 1,0-1-1,0 1 1,0-1-1,-1 0 0,1 1 1,1-1-1,-1 0 1,0 0-1,0 1 1,0-1-1,1 0 0,1 1 1,1 0 38,0 0 0,1 0 1,-1-1-1,0 1 0,0-1 0,1 0 0,-1 0 1,8 0-1,0 0 83,1-1 0,-1 0 0,1-1 0,-1-1 1,21-5-1,-25 5-75,-1 0 0,0-1 0,0 0 0,1-1 1,-2 1-1,1-1 0,0-1 0,-1 1 0,0-1 1,0 0-1,0 0 0,-1-1 0,1 0 0,-1 0 1,-1 0-1,1-1 0,-1 1 0,0-1 0,-1 0 1,0 0-1,0-1 0,0 1 0,-1 0 0,0-1 1,0 0-1,-1 1 0,0-1 0,-1 0 0,0-10 1,0 17-169,0 0 0,0 0 0,0 0 1,0 0-1,-1 0 0,1 1 0,0-1 1,-1 0-1,1 0 0,0 0 0,-1 0 1,1 1-1,-1-1 0,0 0 1,1 0-1,-1 1 0,0-1 0,1 1 1,-1-1-1,0 0 0,1 1 0,-1-1 1,0 1-1,0 0 0,0-1 0,-1 0 1,1 1-415,-1 0 0,1 0 0,-1 0 1,1 0-1,0 0 0,-1 0 0,1 0 1,-1 0-1,1 0 0,0 1 0,-1-1 1,1 0-1,0 1 0,-1-1 0,1 1 0,0 0 1,0-1-1,-1 1 0,1 0 0,0 0 1,0 0-1,0 0 0,0 0 0,0 0 1,-1 1-1,-6 13-9483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8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1537,'0'0'20948,"0"59"-19026,-6-38-1121,1 1-641,-1 0-96,6 1-480,0-3-1955,0-4-2113,0-4-1954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28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36 13645,'0'0'14451,"-10"-7"-14504,-36-20-81,44 26 129,-1 1 0,0 0 0,0 0-1,0 0 1,1 0 0,-1 1 0,0-1 0,0 1 0,1-1-1,-1 1 1,1 0 0,-1 0 0,0 0 0,1 1-1,0-1 1,-1 0 0,1 1 0,0 0 0,0-1 0,-1 1-1,1 0 1,1 0 0,-4 4 0,-3 1 1,6-5 4,-28 25-32,29-25 29,0-1-1,0 0 1,0 0-1,0 1 1,0-1-1,0 0 0,0 1 1,0-1-1,0 1 1,1 0-1,-1-1 0,1 1 1,-1-1-1,1 1 1,-1 0-1,1-1 1,0 1-1,0 0 0,0 0 1,0 1-1,3-1 0,0-1 0,0 0 0,0 1 0,0-1 0,0-1 0,0 1 0,0 0 0,0-1 0,0 0 0,0 1 0,0-1 0,0 0 0,0-1 0,1 1 0,2-1 0,3 0-33,-2 1-19,0-1 0,0 0 1,-1 0-1,1-1 1,-1 0-1,1 0 0,-1 0 1,0-1-1,0 0 0,0 0 1,7-6-1,18-9-493,-30 18 378,-1 22-710,-2 18 974,1-33-50,0 1 0,1 0 0,0 0 0,0 0 0,0 0 0,1 0-1,1-1 1,-1 1 0,1 0 0,0-1 0,1 1 0,0-1 0,5 10 0,-7-15-41,1 0-1,-1-1 1,0 1 0,0 0-1,0 0 1,0 0-1,0-1 1,-1 1 0,1 0-1,0 0 1,-1 0 0,1 0-1,-1 0 1,0 1 0,0-1-1,0 0 1,0 0 0,0 0-1,0 0 1,-1 0-1,0 4 1,0-5 98,0 1 0,-1-1 0,1 1-1,0-1 1,-1 1 0,1-1 0,-1 0 0,0 0 0,1 0 0,-1 1-1,0-2 1,0 1 0,0 0 0,1 0 0,-1-1 0,0 1-1,0-1 1,-2 1 0,-8 1 354,0-1-1,0-1 1,0 1 0,0-2-1,0 0 1,-14-3 0,19 3-478,-1-1-1,1 0 1,0 0 0,0 0-1,0-1 1,0-1 0,1 1 0,-1-1-1,1 0 1,-8-6 0,21 9-4867,27-1-815,-7 2-59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41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71 9225,'0'0'17008,"6"-7"-15887,20-23-166,-25 30-914,-1-1-1,1 1 0,0-1 0,-1 1 0,1-1 0,-1 1 0,0-1 1,1 1-1,-1-1 0,0 0 0,1 1 0,-1-1 0,0 0 0,1 1 1,-1-1-1,0 0 0,0 1 0,0-1 0,0 0 0,0 1 0,0-1 1,0 0-1,0 0 0,0 1 0,0-1 0,0 0 0,0 1 0,0-1 0,-1 0 1,1 1-1,0-1 0,0 0 0,-1 1 0,1-1 0,-1 0 0,1 1 1,0-1-1,-1 1 0,1-1 0,-1 1 0,1-1 0,-1 1 0,1-1 1,-1 1-1,0 0 0,1-1 0,-1 1 0,0 0 0,1-1 0,-1 1 1,0 0-1,1 0 0,-1 0 0,0 0 0,1 0 0,-1-1 0,-1 1 1,-40-3-270,41 3 308,-3 0-96,1 1 1,0-1 0,0 1 0,-1 0 0,1 0 0,0 0-1,0 0 1,0 0 0,0 1 0,1 0 0,-1-1 0,0 1 0,1 0-1,-1 0 1,1 0 0,-1 1 0,1-1 0,0 1 0,0-1 0,0 1-1,0 0 1,1 0 0,-1-1 0,-1 5 0,0 0-2,1 0 0,-1-1-1,1 1 1,0 1 0,1-1 0,-1 0 0,2 0 0,-1 0 0,1 1-1,0 7 1,1-14 18,-1 0 0,1 0 0,0 0-1,-1-1 1,1 1 0,0 0 0,0 0-1,0-1 1,-1 1 0,1 0 0,0-1 0,0 1-1,0-1 1,0 1 0,0-1 0,0 1-1,0-1 1,0 0 0,0 1 0,0-1-1,0 0 1,1 0 0,-1 0 0,0 0 0,0 0-1,0 0 1,0 0 0,0 0 0,0-1-1,0 1 1,0 0 0,0 0 0,0-1 0,2 0-1,2 0 2,0 0 1,0-1-1,-1 1 0,1-1 0,-1 0 0,9-5 0,-8 3-51,0-1 0,-1 0 0,1 0 0,-1 0 0,0 0 0,0 0 0,-1-1 0,0 0 0,0 0 0,0 0 0,0 0 0,-1 0 0,0-1 0,0 1 0,1-12 0,-3 18-41,-5 9 17,0 0 1,1 1-1,1 0 0,-1 0 1,2 0-1,-1 0 1,1 0-1,1 0 0,0 1 1,0-1-1,1 1 1,1-1-1,2 20 0,0-24 76,0-1 0,0 0 0,0 0 0,1-1 0,-1 1 0,1-1-1,0 1 1,8 5 0,-7-6 8,-1 0 0,1 0 0,-1 1 0,0 0 0,0-1 0,-1 2 0,0-1 0,4 7 0,-6-11 37,-1 0-1,0 0 1,0 0 0,0-1-1,0 1 1,0 0 0,0 0-1,0 0 1,0 0-1,0-1 1,0 1 0,0 0-1,0 0 1,0 0-1,-1-1 1,1 1 0,0 0-1,-1 0 1,1-1 0,-1 1-1,1 0 1,0 0-1,-1-1 1,0 1 0,1-1-1,-1 1 1,0 0-1,-27 14 796,-32-2 246,43-13-1871,12 0-3498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41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46 5958,'0'0'21711,"8"-8"-21103,-2 3-542,0 1 1,1-1-1,-1 1 0,1 1 0,0-1 0,0 1 0,11-4 0,-16 7-63,-1-1 1,1 1-1,0-1 1,-1 1-1,1 0 1,0-1-1,0 1 0,-1 0 1,1 0-1,0 0 1,0 1-1,-1-1 1,1 0-1,0 1 1,0-1-1,-1 1 1,1-1-1,-1 1 0,1 0 1,0 0-1,-1 0 1,0 0-1,1 0 1,-1 0-1,1 0 1,-1 0-1,0 0 0,0 1 1,0-1-1,0 0 1,0 1-1,0-1 1,0 1-1,0-1 1,0 1-1,-1 0 1,1-1-1,-1 1 0,1 0 1,-1-1-1,0 1 1,0 0-1,1 0 1,-1-1-1,0 1 1,-1 0-1,1 3 0,0 1 67,-1 0 0,0 1-1,0-1 1,0 0-1,-1 1 1,0-1 0,0 0-1,0 0 1,-1 0 0,0 0-1,0-1 1,0 1-1,-1-1 1,0 0 0,0 0-1,0 0 1,-1-1-1,0 1 1,0-1 0,0 0-1,0 0 1,0-1-1,-1 0 1,-9 5 0,15-8-49,31 11-2936,-28-10 2778,1 1 0,0 0-1,-1 0 1,1 0-1,-1 0 1,0 0 0,0 1-1,0-1 1,0 1 0,0 0-1,-1 0 1,1 0 0,-1 0-1,4 7 1,-5-9 207,0 1 0,-1 0-1,1 0 1,0-1 0,-1 1 0,1 0 0,-1 0 0,0 0 0,1 0 0,-1 0-1,0-1 1,0 1 0,-1 0 0,1 0 0,0 0 0,0 0 0,-1 0 0,1-1 0,-1 1-1,0 0 1,0 0 0,1-1 0,-1 1 0,0 0 0,0-1 0,0 1 0,-1-1-1,1 1 1,0-1 0,-1 0 0,1 0 0,-2 2 0,-4 2 92,0-1 0,0 0 0,-1 0 0,1 0 0,-1-1 0,0 0 0,0-1 0,0 0 0,0 0 0,0-1 1,0 1-1,-1-2 0,-9 1 0,18-3-909,-1 0 0,1 0 0,-1 0 1,1 0-1,0 0 0,0 0 0,0 0 1,0 0-1,0 0 0,0 0 1,0 0-1,1 0 0,-1 0 0,1 0 1,0 0-1,0-3 0,9-12-5937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42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4164,'0'0'23046,"11"-2"-22972,118-6-527,-127 39-76,-2-28 503,-1 16 148,-2 0 0,-1-1 1,0 1-1,-1 0 1,-12 26-1,-11 48 596,25-67 313,1-18-7505,-4-20-1396,0 0 5472,-6-7-2316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1 17124,'-6'18'651,"-1"0"-1,-1 0 1,-14 25 0,1-2 9,-90 205 1480,21 9-1390,88-248-732,-6 19 24,8-25-37,0 0 0,0 0 1,-1 0-1,1 0 0,0 0 0,0 0 0,0 0 0,0 0 1,0 0-1,0 0 0,0 1 0,1-1 0,-1 0 0,0 0 1,0 0-1,2 2 0,-1-4-2,0 0 0,0 0 0,0 0 0,0 0 0,0 0 0,0 0 1,0 0-1,0 0 0,-1 0 0,1 0 0,0 0 0,0-2 0,10-19-49,-1 1 0,-1-2 0,-2 1 0,7-27 0,11-95-300,-18 66 250,4 111 232,-9-25-95,1 0 0,0 0 0,1 0 0,0-1 0,0 0 0,1 1 0,0-2 0,0 1 0,0 0 0,1-1 0,0 0 0,0 0 0,1-1 0,-1 0 0,1 0 0,1-1 0,-1 1 0,15 5 0,-15-7 49,0-1 0,0 0 0,0-1 0,0 1 0,0-1 0,0-1 0,0 1 0,0-1 1,0-1-1,1 1 0,-1-1 0,0 0 0,0-1 0,0 1 0,0-2 0,0 1 1,-1-1-1,1 0 0,-1 0 0,0 0 0,0-1 0,10-8 0,-11 7 18,1 0 0,-1 0 1,0 0-1,0-1 0,-1 0 0,0 0 0,7-13 0,-9 15-72,-1 1 1,1-1-1,-1 0 0,0 0 1,0 0-1,0 0 0,0-1 0,-1 1 1,1 0-1,-1 0 0,0 0 1,-1 0-1,1 0 0,-1-1 0,-1-4 1,2 8-34,-1 0-1,1-1 1,-1 1 0,1-1 0,-1 1-1,0 0 1,0-1 0,0 1 0,1 0-1,-1 0 1,-1 0 0,1 0 0,0-1 0,0 2-1,0-1 1,0 0 0,-1 0 0,1 0-1,0 0 1,-1 1 0,1-1 0,-1 1-1,1-1 1,0 1 0,-1 0 0,1-1 0,-1 1-1,1 0 1,-1 0 0,0 0 0,1 0-1,-1 0 1,1 0 0,-1 1 0,1-1-1,-1 0 1,1 1 0,0-1 0,-3 2 0,-3 1-15,-1 0 0,1 1 0,1 0 0,-1 0 0,0 0 1,-7 7-1,-1 3-10,0 1 1,1 0-1,0 1 1,-19 30 0,25-34-136,2 1 0,-1-1 0,1 1 0,1 0 1,1 0-1,0 1 0,-5 27 0,8-38 126,1 0 0,0 0-1,0 1 1,0-1 0,0 0 0,1 0-1,-1 0 1,1 0 0,0 1 0,0-1-1,0 0 1,0 0 0,0-1 0,1 1-1,-1 0 1,1 0 0,3 3 0,-2-2 10,1-1-1,-1 0 1,1 0 0,0 0 0,0-1 0,0 1 0,0-1 0,0 0 0,0 0 0,1 0 0,6 1 0,29 6-371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42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9257,'0'0'15054,"50"-12"-14413,-26 12-417,4 0-128,-1 0-609,1 0-1601,-6-4-1665,-2-6-2595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43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81 10025,'0'0'9903,"5"-8"-7362,0 2-1911,-3 4-454,0 0 0,-1 0 0,1-1 1,0 1-1,-1 0 0,1-1 0,-1 0 0,0 1 1,0-1-1,0 0 0,0 1 0,0-1 0,-1 0 0,2-5 1,-3 7-112,1 0 0,-1-1 0,1 1 0,-1 0 0,0 0 0,1-1 1,-1 1-1,0 0 0,0 0 0,1 0 0,-1 0 0,0 0 0,0 0 1,0 0-1,-1 0 0,1 1 0,0-1 0,0 0 0,0 1 0,0-1 0,-1 1 1,1-1-1,0 1 0,-1-1 0,1 1 0,0 0 0,-1 0 0,1 0 0,0 0 1,-1 0-1,-1 0 0,-47 2-372,44 0 291,0 1 0,0-1 0,1 1 0,-1 0 0,1 1 1,-1-1-1,1 1 0,1 0 0,-1 0 0,0 1 0,1 0 0,-6 7 0,7-9 3,0 1 0,0 0 0,1 0 0,-1 0 0,1 0 0,0 0 0,0 0 0,1 1 0,-1-1 0,1 0 0,0 1 0,0-1 0,0 1 0,1 0 0,0-1 0,0 1 0,0 0 1,1 4-1,-1-8 11,1 0 0,0 0 1,0 0-1,-1 0 1,1 0-1,0 0 1,0-1-1,0 1 1,0 0-1,0-1 0,0 1 1,0 0-1,0-1 1,1 0-1,-1 1 1,0-1-1,0 1 1,0-1-1,0 0 0,1 0 1,-1 0-1,0 0 1,0 0-1,3 0 1,32-4 40,-27 1-54,0-1 0,0 0 0,0-1 1,-1 0-1,1-1 0,-1 0 1,-1 0-1,1 0 0,8-11 0,33-24-1439,-49 41 1410,0 0-1,1 0 0,-1 0 1,0 0-1,0-1 1,0 1-1,1 0 1,-1 0-1,0 0 1,0 0-1,0 0 1,1 0-1,-1 0 1,0 0-1,0 0 1,0 0-1,1 0 0,-1 0 1,0 0-1,0 0 1,1 0-1,-1 0 1,0 0-1,0 0 1,0 0-1,1 0 1,-1 1-1,0-1 1,0 0-1,0 0 0,1 0 1,-1 0-1,0 0 1,0 0-1,0 1 1,0-1-1,0 0 1,1 0-1,-1 0 1,0 1-1,0-1 1,0 0-1,0 0 1,0 1-1,4 15-589,-4 27 925,0-34-416,-1 41 558,-1-34-260,1-1 0,1 1 0,1-1-1,0 0 1,1 1 0,1-1 0,5 18-1,-7-32-43,0 1 0,-1-1 0,1 1 0,0-1 0,-1 0-1,1 1 1,-1-1 0,1 1 0,-1 0 0,0-1 0,0 1 0,0-1-1,0 1 1,0-1 0,0 1 0,0 0 0,0-1 0,-1 1-1,1-1 1,0 1 0,-2 2 0,0-3 152,-1 0 1,1 0-1,-1 0 1,1-1-1,-1 1 0,1 0 1,-1-1-1,0 0 1,1 0-1,-1 1 0,-4-2 1,-3 2-477,-125 0 1745,110-1-5240,5-1-4019,31 2 1276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47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6278,'0'0'18156,"9"4"-17708,13 3-394,0-1-1,0-2 0,1 0 1,40 1-1,-36-3-459,-22-1-116,26 2-273,-30-3 437,0 0 0,0 0 0,0 1-1,0-1 1,0 0 0,0 0 0,0 1-1,0-1 1,0 1 0,0-1 0,0 1 0,0-1-1,0 1 1,-1-1 0,1 1 0,0 0-1,0 0 1,-1-1 0,1 1 0,0 0 0,0 1-1,-2 2-3778,-5 0-1217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4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8776,'0'0'13293,"58"21"-12749,-26-21-287,3 0-193,-1 0 0,-2 0-160,-4 0-993,-4 0-1794,-5-4-2146,-2-6-2850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48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7559,'0'0'9444,"10"-1"-8062,1 1-1047,0 0 0,0 0-1,0 1 1,0 1-1,0 0 1,0 0 0,16 6-1,-22-6-305,-1-1 0,0 1 0,1 0 0,-1 0 0,0 1 0,0-1 0,-1 1 0,1 0 0,0 0 0,-1 0 0,0 0 0,0 1 0,0-1 0,0 1-1,0 0 1,-1 0 0,1 0 0,-1 0 0,0 0 0,-1 1 0,1-1 0,-1 0 0,0 1 0,1 6 0,-1-2 3,0 0 0,-1 0 1,-1 0-1,1 1 0,-1-1 0,-1 0 0,0 0 1,0 0-1,-1 0 0,0-1 0,-1 1 1,-4 8-1,-6 6 52,-1-1 1,-33 38 0,47-59-80,-7 10-147,2-2-1674,1-4-3604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0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10570,'0'0'6774,"0"28"-4323,0 244-343,-5-227-2301,5-45 129,0 0 0,0 1 0,0-1 0,0 0 0,0 1 1,0-1-1,0 0 0,0 1 0,0-1 0,-1 0 0,1 1 0,0-1 0,0 0 0,0 1 0,-1-1 0,1 0 0,0 1 0,0-1 0,0 0 0,-1 0 0,1 1 0,0-1 0,-1 0 0,1 0 0,0 0 0,-1 1 0,1-1 1,0 0-1,-1 0 0,1 0 0,-1 0 0,-11-18-4396,2-4-462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1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89 9353,'0'0'9417,"0"-9"-7421,0 7-1892,0-1 0,0 0-1,1 0 1,-1 0 0,1 0 0,-1 0-1,1 0 1,0 0 0,0 0-1,0 1 1,1-1 0,-1 0 0,0 1-1,1-1 1,0 1 0,0 0 0,-1-1-1,2 1 1,-1 0 0,0 0-1,0 0 1,0 0 0,1 1 0,-1-1-1,1 1 1,0-1 0,-1 1-1,1 0 1,0 0 0,0 0 0,0 0-1,0 1 1,-1-1 0,6 0-1,8-1-15,0-1-1,1 2 0,-1 0 0,1 1 0,-1 1 0,22 3 1,-30-3-86,0 1 0,-1-1 0,1 2 1,-1-1-1,1 1 0,-1 0 0,0 1 1,0-1-1,0 1 0,-1 1 0,0-1 0,1 1 1,-2 0-1,1 1 0,7 8 0,-12-13 7,0 1 0,0-1 0,0 0 1,0 1-1,0-1 0,0 1 0,-1 0 0,1-1 0,0 1 0,-1 0 0,1-1 0,-1 1 0,0 0 0,1-1 0,-1 1 0,0 0 0,0 0 0,0-1 0,-1 1 0,1 0 0,0 0 0,0-1 0,-1 1 0,1 0 0,-1-1 0,0 1 1,0 1-1,-2 0 74,1 1 1,-1-1 0,0 0-1,0-1 1,0 1 0,-1 0-1,1-1 1,0 0 0,-1 0 0,0 0-1,-4 2 1,-6 2 72,-1-1 0,1-1 0,-1 0 0,0-1 0,-22 2 0,29-5-175,3 0-3102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1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 10154,'0'0'11466,"-8"6"-11087,-4 7-150,0 0 1,0 0-1,2 1 0,-1 0 0,2 1 0,0 1 0,1-1 0,0 1 0,-10 32 0,13-30-107,0-1 0,1 0 0,1 1 0,1 0 1,1 0-1,0 0 0,1 0 0,4 31 0,-3-46-97,0 1 0,0-1 0,1 1 0,0-1-1,-1 0 1,1 1 0,0-1 0,0 0-1,1 0 1,-1 0 0,1 0 0,-1-1 0,1 1-1,0-1 1,0 0 0,0 0 0,0 0 0,0 0-1,1 0 1,-1 0 0,1-1 0,4 2 0,38 6-1514,-2-7-4698,-21-3-54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2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 9001,'4'-1'8018,"-5"6"-3389,-6 16-2307,-13 23-2824,3-13 856,-85 137 509,102-168-931,0-1 1,0 1-1,0 0 1,0 0-1,0-1 1,0 1-1,0 0 1,-1 0-1,1 0 1,0-1 0,0 1-1,0 0 1,0 0-1,0 0 1,0-1-1,0 1 1,-1 0-1,1 0 1,0 0-1,0 0 1,0-1-1,0 1 1,-1 0-1,1 0 1,0 0 0,0 0-1,0 0 1,-1 0-1,1 0 1,0 0-1,0-1 1,-1 1-1,1 0 1,0 0-1,0 0 1,-1 0-1,1 0 1,0 0-1,0 0 1,0 0 0,-1 1-1,1-1 1,0 0-1,0 0 1,-1 0-1,1 0 1,0 0-1,0 0 1,0 0-1,-1 0 1,1 1-1,0-1 1,0 0-1,0 0 1,0 0 0,-1 0-1,1 1 1,0-1-1,0 0 1,0 0-1,0 0 1,0 0-1,0 1 1,0-1-1,0 0 1,-1 0-1,1 1 1,0-1-1,-2-23-7064,1 15 4218,-2-16-7069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2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10858,'0'0'12204,"35"57"-11083,-16-38-416,3 0-225,3 1-256,3-3-128,-4 0-32,0 0-1153,-1-1-929,-7-2-1345,-1-4-1890,0-2-3395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9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20700,'4'-1'1713,"5"-5"-1281,5 2-224,9 2 784,3-2-512,10 1-928,2-1-488,7-3 760,-1-3-168,6-9-152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3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9641,'0'0'16143,"3"3"-15796,-2-1-311,-1 0 0,1-1 0,0 1 0,-1 0 0,1-1 0,-1 1 0,0 0 0,0 0 0,1 0 0,-1-1 0,0 1 0,-1 0 0,1 0 0,0 0 0,0-1 0,-1 1 0,1 0 0,-1 0 0,0 1 0,-25 46 315,-40 34-56,66-83-294,-17 22 28,17-21-29,0-1 0,0 0 0,0 0 0,0 1 0,-1-1 0,1 0 0,0 0 0,0 1 0,0-1 1,0 0-1,0 1 0,0-1 0,0 0 0,0 1 0,0-1 0,0 0 0,0 0 0,0 1 0,0-1 1,0 0-1,0 1 0,0-1 0,0 0 0,0 0 0,0 1 0,1-1 0,-1 0 0,0 0 0,0 1 0,0-1 1,0 0-1,1 0 0,-1 1 0,0-1 0,0 0 0,1 0 0,-1 0 0,4 1 5,1-1 0,-1 1-1,1-1 1,-1-1 0,0 1 0,1-1-1,-1 1 1,5-3 0,41-7-305,29-4-117,-26 10-8940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3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12107,'0'0'13165,"69"2"-12204,-41-2-641,-2-1-224,-2 1-96,2 0 0,-5 0-1217,-2 0-1634,-3 0-2978,-1 0-5574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4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8168,'0'-2'508,"0"0"1,0 0 0,0 0 0,1 0 0,-1 1-1,1-1 1,-1 0 0,1 0 0,-1 1-1,1-1 1,0 0 0,0 1 0,0-1-1,0 0 1,0 1 0,0 0 0,0-1-1,3-1 1,-1 1-117,-1 0-1,1 0 1,1 0-1,-1 1 1,0-1-1,0 1 1,0 0-1,1 0 1,3-1-1,7 0 91,0 0 0,0 1-1,26 2 1,-38-1-472,0 0 1,0 1-1,0-1 1,0 0-1,0 1 1,-1-1-1,1 1 0,0 0 1,0 0-1,0 0 1,-1 0-1,1 0 1,0 0-1,-1 0 1,1 0-1,-1 1 1,1-1-1,-1 0 1,0 1-1,0-1 1,1 1-1,-1 0 0,0-1 1,-1 1-1,1 0 1,0 0-1,0 0 1,-1-1-1,1 1 1,-1 0-1,1 0 1,-1 0-1,0 0 1,0 0-1,0 0 1,0 0-1,0 0 0,0 0 1,-1 0-1,1 0 1,-1 0-1,0 2 1,0 3 40,-1 0 0,0 1 1,0-1-1,-1 0 0,0 0 1,0-1-1,-1 1 0,0 0 0,0-1 1,-5 6-1,-16 11 106,20-20-161,1 1-1,-1-1 1,1 1-1,0 0 1,0 0-1,0 0 1,0 1-1,1-1 1,0 1-1,0 0 0,0 0 1,0 0-1,1 0 1,0 0-1,0 1 1,-2 7-1,5-11-13,0-1 0,-1 1 0,1-1 0,0 0 1,0 1-1,0-1 0,0 0 0,0 0 0,0 0 0,1 0 0,-1 0 0,0 0 0,0 0 0,1 0 0,-1 0 0,1 0 0,-1-1 1,1 1-1,-1-1 0,1 1 0,-1-1 0,1 0 0,-1 1 0,1-1 0,0 0 0,-1 0 0,1 0 0,-1 0 0,3-1 0,55 1-4785,-56 0 3968,27-5-5128,3-5-2824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5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5 13453,'0'0'4671,"-9"-1"-3636,6 0-984,0 1-47,0-1 1,1 0 0,-1 1 0,0 0 0,0 0 0,0 0 0,1 0 0,-1 0-1,0 0 1,0 1 0,0-1 0,1 1 0,-1 0 0,0 0 0,1 0-1,-1 0 1,1 0 0,-1 0 0,1 1 0,-1-1 0,1 1 0,0 0 0,0 0-1,0 0 1,0 0 0,-3 4 0,-1 2 143,1-1-1,0 1 1,0 0-1,1 0 1,0 0-1,1 1 1,0 0 0,0-1-1,1 1 1,0 0-1,0 0 1,1 0-1,0 19 1,1-27-138,0 0 1,0 0-1,0 0 1,0 1-1,0-1 1,0 0-1,1 0 1,-1 0-1,1 0 1,-1 0-1,1 0 1,-1 1-1,1-1 1,-1 0-1,1 0 1,0-1-1,0 1 1,0 0-1,-1 0 1,1 0-1,0 0 1,0-1 0,0 1-1,0 0 1,1 0-1,1 0 72,0 0 0,0 0 1,1 0-1,-1 0 0,0-1 0,0 0 1,0 1-1,0-1 0,6-1 0,-3 1 94,0-1 0,0 0 0,0 0 0,0 0 1,0-1-1,0 0 0,0 0 0,-1-1 0,11-5 0,-11 3-50,0 1 0,-1-1 0,1 0 0,-1-1 0,0 1 0,0-1 0,-1 0 0,0 1 0,0-2 0,0 1 0,-1 0 0,0 0 0,0-1 0,-1 1 0,1-1 0,-1 0 1,-1 1-1,1-1 0,-1 0 0,0 0 0,-1 1 0,-1-8 0,2 13-160,0 0 1,-1 0 0,1 0 0,-1-1-1,1 1 1,-1 0 0,1 0-1,-1 0 1,1 0 0,-1 0 0,0 1-1,0-1 1,1 0 0,-1 0-1,0 0 1,0 0 0,-1 0 0,-18-2-3859,18 4 3254,0-1 0,0 1 0,0-1 0,1 1 0,-1 0 0,0 0 0,0 0 0,0 0 0,0 0 0,1 0 0,-1 0 0,1 1 0,-1-1 0,1 0 0,-1 1 0,1 0 0,0-1 0,-2 4 0,-4 13-6740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5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12332,'0'0'14638,"6"-16"-28892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5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9 15983,'0'0'6641,"-8"8"-6812,3-4 183,0 0 0,1 1 0,-1-1 0,1 1 0,0 0-1,1 0 1,-1 0 0,1 1 0,0-1 0,1 1 0,-1-1 0,1 1-1,0 0 1,0 0 0,1 0 0,0 0 0,-1 12 0,2-15 5,0-1 1,0 0-1,0 0 1,0 1-1,0-1 0,1 0 1,-1 0-1,1 0 1,-1 0-1,1 1 1,0-1-1,0 0 1,0 0-1,0-1 0,0 1 1,1 0-1,-1 0 1,1 0-1,-1-1 1,1 1-1,-1-1 1,3 2-1,-1-1 46,0-1 0,-1 0-1,1 0 1,0-1 0,0 1 0,0 0 0,0-1 0,0 0-1,0 0 1,0 0 0,0 0 0,0 0 0,0 0 0,-1-1-1,1 1 1,0-1 0,3-1 0,-2 0 30,-1 1-1,0-1 1,1 0 0,-1 0 0,0 0-1,0 0 1,0-1 0,-1 1 0,1-1-1,-1 0 1,1 0 0,-1 0 0,0 0-1,0 0 1,0 0 0,0 0 0,-1-1 0,0 1-1,1-1 1,-1 1 0,0-1 0,0 0-1,-1 1 1,1-1 0,-1 0 0,0 1-1,0-1 1,-1-5 0,1 5-129,0 1 0,0-1 0,-1 1 0,1-1 0,-1 1 0,0 0 0,0-1 0,0 1 0,0 0 0,-1 0 0,1 0 0,-1 0 0,0 0 0,0 0 0,0 0 0,0 0 0,-1 1 0,1-1 0,-1 1 0,1 0 0,-1-1 0,0 1 1,0 1-1,0-1 0,0 0 0,0 1 0,0-1 0,0 1 0,-1 0 0,-5-1 0,6 1-184,0 1-1,-1 0 1,1 0 0,0 0 0,0 0 0,0 1 0,0-1 0,0 1 0,0 0-1,0-1 1,0 2 0,0-1 0,1 0 0,-1 0 0,0 1 0,1 0-1,-1-1 1,1 1 0,-1 0 0,1 0 0,0 0 0,0 1 0,-3 3 0,3-4-259,1 1 0,0-1 0,0 1 0,0-1 0,1 1 0,-1-1 0,0 1 0,1-1 0,0 1 0,0 0 0,0-1 0,0 1 0,0 0 0,0-1 0,0 1 0,1-1 0,0 1 1,-1-1-1,2 4 0,8 8-5372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6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15 15278,'0'0'6844,"-9"-3"-5248,5 1-1579,1 1 0,-1-1-1,1 1 1,-1-1-1,0 1 1,0 1 0,1-1-1,-1 0 1,0 1-1,0 0 1,0 0-1,0 0 1,0 0 0,0 1-1,1-1 1,-1 1-1,0 0 1,0 0 0,1 1-1,-1-1 1,1 1-1,-1-1 1,1 1 0,-1 0-1,1 1 1,0-1-1,-4 4 1,3-1-11,-1 1-1,1 0 1,0 0 0,0 1-1,1-1 1,-1 1 0,1 0 0,1 0-1,0 0 1,-2 8 0,3-13-5,1 0 1,-1 0 0,1 0 0,0 0 0,-1 0 0,1 0 0,0 0-1,0 1 1,1-1 0,-1 0 0,0 0 0,1 0 0,-1 0 0,1 0 0,0 0-1,-1 0 1,1 0 0,0 0 0,0 0 0,0-1 0,1 1 0,-1 0-1,0 0 1,1-1 0,-1 1 0,1-1 0,-1 0 0,1 1 0,0-1-1,0 0 1,-1 0 0,1 0 0,0 0 0,0 0 0,0 0 0,0-1-1,3 1 1,3 1 8,0-1-1,0 0 0,1-1 0,-1 0 1,0 0-1,0 0 0,1-1 0,-1-1 0,0 1 1,0-2-1,0 1 0,0-1 0,10-4 1,-14 4 31,1 1 1,-1 0-1,0-1 1,0 0 0,0 0-1,-1 0 1,1 0-1,-1 0 1,0-1 0,0 0-1,0 1 1,0-1-1,0-1 1,-1 1 0,0 0-1,0 0 1,0-1-1,0 1 1,-1-1-1,0 0 1,0 1 0,0-1-1,0 0 1,-1-5-1,0 8 0,0 1 0,0-1 0,0 0 0,0 1 0,-1-1-1,1 1 1,-1-1 0,1 1 0,-1-1 0,1 1 0,-1 0-1,0-1 1,0 1 0,0 0 0,0-1 0,0 1 0,0 0-1,0 0 1,0 0 0,0 0 0,-3-1 0,1-1-29,-1 1 1,0 0 0,0 1-1,0-1 1,0 1-1,-1 0 1,-7-1 0,-1 0-207,1 1 1,-1 1-1,1 0 1,-25 4-1,35-3 58,-1-1 0,0 1 0,0 0-1,1 0 1,-1 0 0,1 0 0,-1 0-1,1 1 1,-1-1 0,1 1-1,0-1 1,0 1 0,0 0 0,0 0-1,0 0 1,-2 2 0,3-1-366,-1-1 0,1 0 0,0 0 0,0 1 1,0-1-1,1 0 0,-1 1 0,0-1 0,1 1 1,0-1-1,-1 1 0,1 2 0,0-5 303,0 1 1,1 0-1,-1-1 0,0 1 0,0 0 1,0-1-1,0 1 0,1 0 0,-1-1 0,0 1 1,1 0-1,-1-1 0,0 1 0,1-1 1,-1 1-1,1-1 0,-1 1 0,1-1 1,-1 1-1,1-1 0,-1 1 0,1-1 1,-1 0-1,1 1 0,0-1 0,-1 0 0,1 0 1,0 1-1,-1-1 0,1 0 0,0 0 1,-1 0-1,1 0 0,0 0 0,0 0 1,0 0 82,19 4-5286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6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7 13325,'0'0'8226,"-9"-1"-7260,4 1-914,-1-1-1,1 1 0,-1 0 0,0 0 1,1 1-1,-1 0 0,1 0 0,-1 0 1,1 1-1,0-1 0,0 1 0,-1 1 1,1-1-1,0 1 0,1 0 0,-1 0 1,0 0-1,1 0 0,0 1 0,0 0 1,0 0-1,0 0 0,1 0 0,-7 10 1,9-12-30,-1 1 1,1-1 0,-1 0 0,1 1-1,0-1 1,0 1 0,0 0 0,0-1 0,1 1-1,-1 0 1,1-1 0,-1 1 0,1 0-1,0 0 1,0 0 0,0-1 0,0 1 0,1 0-1,-1 0 1,1-1 0,0 1 0,0 0-1,0-1 1,2 5 0,-1-4 7,0-1-1,1 1 1,-1-1-1,1 0 1,-1 0-1,1 0 1,0-1 0,0 1-1,-1 0 1,1-1-1,1 0 1,-1 0-1,0 0 1,0 0 0,0 0-1,0-1 1,1 1-1,-1-1 1,0 0-1,5 0 1,-2 0 106,0 0-1,0 0 1,0 0 0,0-1 0,0 0-1,0 0 1,-1 0 0,1-1 0,0 0-1,-1 0 1,1-1 0,-1 1 0,1-1-1,-1 0 1,0-1 0,0 1 0,-1-1-1,1 0 1,-1 0 0,0-1 0,0 1-1,0-1 1,-1 0 0,1 0 0,-1 0-1,0 0 1,4-11 0,-6 14-110,-1 0 0,1 0 0,0 0 0,-1 0 1,0 0-1,1 0 0,-1 0 0,0 0 0,0 0 0,0 0 0,0 0 0,0 0 1,-1-1-1,1 1 0,-1 0 0,1 0 0,-1 0 0,0 0 0,0 1 0,0-1 1,0 0-1,0 0 0,0 0 0,0 1 0,-1-1 0,1 1 0,0-1 0,-1 1 1,1-1-1,-1 1 0,0 0 0,0 0 0,1 0 0,-1 0 0,0 0 0,0 0 0,-3-1 1,-3 0-418,0-1 1,0 2 0,0-1 0,0 1-1,-1 0 1,1 1 0,0 0-1,-12 2 1,19-2 164,-1 0 0,1 0 0,0 0 0,-1 1-1,1-1 1,-1 1 0,1-1 0,0 1 0,-1 0 0,1-1-1,0 1 1,0 0 0,-1 0 0,1 0 0,0 0 0,0 0-1,0 0 1,0 0 0,0 0 0,-1 3 0,1-2-690,0 1-1,0 0 1,0 0 0,0-1 0,0 1-1,1 0 1,-1 0 0,1 0 0,0 5-1,0 8-5804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6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7303,'0'0'10335,"7"8"-8653,17 17-699,33 38 1621,-53-57-2472,0-1 1,0 1-1,0 0 1,-1 0-1,0 0 0,0 1 1,0-1-1,-1 1 1,3 12-1,-4-6-42,-1-1 0,0 1 0,-1-1 0,-1 0 0,1 1 1,-2-1-1,0 0 0,0 0 0,-1 0 0,-1-1 0,0 1 0,-1-1 0,-10 17 0,7-15-344,0 0 1,-1-1-1,-1 0 0,-15 13 0,16-16-1385,-1 0 1,-1-1 0,0-1-1,-23 12 1,6-9-9204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8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11307,'-11'0'1793,"9"0"834,-2 0 2530,4 3-4132,10-1-609,8 1 321,3 0 160,10 0-225,5 1-191,5-2-289,-5 1-128,1 1-32,-4 2-224,-8 0-1121,-7 1-1442,-10-3-2594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9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17796,'-2'0'156,"0"0"1,1 1-1,-1-1 1,0 1-1,1 0 1,-1-1 0,1 1-1,-1 0 1,1 0-1,0 0 1,-1 0-1,1 0 1,0 0-1,0 0 1,0 1-1,-1-1 1,0 2-1,-19 28 804,15-21-183,-10 18-117,1 0 1,1 0-1,1 2 0,-15 55 1,12-21-131,-10 87 0,25-141-493,-2 6 9,1 0 0,1-1 0,2 30 1,12-73 66,7-32-83,-4-2 1,17-124-1,-32 175-164,-2 24 74,0 27-29,1-35 88,1 0 1,0 0-1,-1-1 1,2 1-1,-1 0 0,0 0 1,1 0-1,0-1 0,0 1 1,1-1-1,-1 0 1,1 1-1,0-1 0,0 0 1,0-1-1,1 1 0,-1 0 1,1-1-1,0 0 1,0 0-1,0 0 0,0 0 1,1-1-1,-1 0 0,1 0 1,-1 0-1,1 0 1,0-1-1,0 1 0,0-1 1,0-1-1,0 1 1,0-1-1,0 1 0,0-2 1,0 1-1,0 0 0,0-1 1,0 0-1,-1 0 1,1 0-1,0-1 0,0 0 1,8-4-1,-4 1 53,0 0-1,-1 0 1,1-1-1,-1 0 1,-1-1-1,1 1 1,-1-1-1,0-1 1,0 0-1,-1 0 1,0 0-1,6-13 1,-8 8 66,-4 13-116,0-1-1,0 1 1,0 0-1,0 0 1,0 0-1,0 0 0,0 0 1,0 0-1,0 0 1,0 0-1,0 0 1,0-1-1,-1 1 0,1 0 1,0 0-1,0 0 1,0 0-1,0 0 1,0 0-1,0 0 1,0 0-1,0 0 0,-1 0 1,1 0-1,0 0 1,0 0-1,0 0 1,0 0-1,0 0 0,0 0 1,-1 0-1,1 0 1,0 0-1,0 0 1,0 0-1,0 0 0,0 0 1,0 0-1,0 0 1,-1 0-1,1 0 1,0 0-1,0 0 1,0 0-1,0 0 0,0 1 1,0-1-1,0 0 1,-19 18 53,5 1-88,1 1 0,1 1 0,0 0 1,2 0-1,0 1 0,2 0 0,0 1 1,-7 41-1,15-62-46,-1 0 0,1 1 0,0-1 0,0 0 0,0 0 0,1 0 0,-1 0 0,1 1 0,-1-1 0,1 0 0,1 4 0,-2-6 47,1 1-1,-1-1 1,1 1-1,-1-1 1,1 0-1,-1 1 1,1-1-1,-1 1 1,1-1-1,-1 0 0,1 1 1,0-1-1,-1 0 1,1 0-1,-1 1 1,1-1-1,0 0 1,-1 0-1,1 0 1,0 0-1,-1 0 1,1 0-1,0 0 1,-1 0-1,1 0 1,-1 0-1,1 0 0,0-1 1,-1 1-1,1 0 1,0 0-1,-1-1 1,1 1-1,-1 0 1,1-1-1,-1 1 1,1 0-1,-1-1 1,1 1-1,-1-1 1,1 0-1,16-14-378,2-12-137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8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10858,'0'0'6727,"58"1"-5030,-31-1-544,6 0-672,-1 0-385,3-2-64,-1 2-769,-2 0-1697,-1 0-1954,-6-2-7592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8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0 247 11851,'0'0'14307,"11"-7"-13426,15-11-786,-1-1 0,0-1 1,-2-2-1,0 0 0,35-47 0,-7 0-180,-62 118-1389,-28 85 1664,35-118-320,1 1 0,1-1 0,1 1 0,0 0 0,1 0 0,3 22 0,2-26-1569,3-9-2437,3-3-2516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59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12172,'0'0'12972,"63"10"-12460,-38-10-288,-1 0-127,0 0-161,0 0-1378,-5 0-1953,-4-1-4324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0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32 11018,'0'0'13784,"-10"-6"-13800,-33-19-96,42 25 107,-1 0 0,1 0 0,0-1 1,0 1-1,-1 0 0,1 0 0,0 0 0,-1 1 0,1-1 0,0 0 1,0 0-1,0 1 0,-1-1 0,1 1 0,0-1 0,0 1 0,0-1 1,0 1-1,0 0 0,-1-1 0,1 1 0,1 0 0,-1 0 0,0 0 1,0 0-1,0 0 0,0 1 0,-18 30-89,16-27 89,0 3-6,-1 0-1,1 0 1,1 0-1,0 1 1,-2 9-1,3-16 12,1-1-1,0 1 0,-1-1 1,1 1-1,0-1 1,0 1-1,0-1 0,0 1 1,0-1-1,0 1 1,0-1-1,1 1 1,-1-1-1,1 1 0,-1-1 1,1 1-1,-1-1 1,1 1-1,0-1 0,0 0 1,-1 1-1,1-1 1,0 0-1,0 0 0,0 0 1,1 0-1,-1 0 1,0 0-1,0 0 1,0 0-1,1 0 0,-1 0 1,0-1-1,1 1 1,-1-1-1,2 1 0,3 0 72,0 0 0,-1-1 0,1 0 0,-1 0 1,1-1-1,0 0 0,-1 0 0,1 0 0,-1 0 0,1-1 0,-1 0 0,0 0 0,0 0 0,0-1 0,0 0 0,0 0 0,-1 0 0,1 0 0,-1-1 0,0 0 0,0 0 0,0 0 0,0 0 0,-1-1 0,1 1 0,-1-1 0,-1 0 0,1 0 0,-1 0 0,1 0 0,-1 0 0,-1-1 0,1 1 0,-1-1 0,1-9 0,-2 15-115,0 0 0,0 0 0,0-1 0,0 1 0,-1 0 0,1-1 0,0 1-1,0 0 1,0 0 0,0-1 0,-1 1 0,1 0 0,0 0 0,0 0-1,0-1 1,-1 1 0,1 0 0,0 0 0,0 0 0,-1 0 0,1-1 0,0 1-1,-1 0 1,1 0 0,0 0 0,0 0 0,-1 0 0,1 0 0,0 0-1,-1 0 1,1 0 0,0 0 0,-1 0 0,1 0 0,0 0 0,-1 0 0,1 0-1,0 0 1,0 0 0,-1 1 0,1-1 0,0 0 0,0 0 0,-1 0-1,1 0 1,0 1 0,0-1 0,-1 0 0,1 0 0,0 0 0,0 1 0,0-1-1,-1 1 1,-14 10-3455,0 24-5043,10-15 2051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0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7911,'0'0'11435,"3"54"-10570,-3-38-609,0-3-128,0 1-192,4-5-2082,5-5-1121,-3-4-480,5 0-5510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0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23 14862,'0'0'9017,"-11"-4"-8649,-34-14-283,42 18-63,0 0 0,0 0 0,0 1 0,0-1 0,0 1-1,0-1 1,0 1 0,0 0 0,0 0 0,0 0 0,0 1 0,0-1-1,1 1 1,-1 0 0,1-1 0,-1 1 0,1 0 0,0 0 0,0 1-1,0-1 1,0 0 0,0 1 0,0-1 0,1 1 0,-1 0 0,1 0-1,-1-1 1,1 1 0,0 0 0,0 0 0,0 5 0,5-7 3,-1 0 0,1 0 0,0 0 1,0-1-1,0 1 0,0-1 0,0 0 1,0 0-1,0 0 0,6-2 0,17-7 101,-26 8-211,1 0 1,-1 0-1,0 1 1,0-1-1,1 1 1,-1-1-1,0 1 0,1-1 1,-1 1-1,1 0 1,-1 0-1,1 0 1,-1 0-1,2 0 1,-2 1 52,0 0 1,0-1-1,0 1 1,0 0-1,0 0 1,0 0-1,0 1 1,0-1-1,-1 0 1,1 0-1,0 0 1,-1 1-1,1-1 1,-1 0-1,0 0 1,1 1-1,-1-1 0,0 1 1,0-1-1,0 3 1,27 106 613,-27-109-506,0 0 1,0-1-1,0 1 1,0 0-1,0 0 1,0-1 0,0 1-1,-1 0 1,1-1-1,0 1 1,0 0-1,-1-1 1,1 1-1,0 0 1,-1-1-1,1 1 1,0-1-1,-1 1 1,1 0-1,-1-1 1,1 1 0,-1-1-1,1 1 1,-1-1-1,1 0 1,-1 1-1,0-1 1,1 0-1,-1 1 1,0-1-1,1 0 1,-1 0-1,-1 1 1,-34 1 2104,-35-17 2,54 10-3094,14 4-1681,6 1-586,16 1-2061,-3-1-698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1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24 1602,'0'0'24262,"-10"-4"-23925,3 0-324,1 1 0,-1 1 0,0 0 0,0-1 0,0 2 0,0-1 0,-13 0-1,17 2-11,0 0 0,0 0 0,0 0-1,0 1 1,1-1 0,-1 1-1,0 0 1,0 0 0,0 0-1,1 0 1,-1 0 0,0 1-1,1-1 1,-1 1 0,1-1-1,-1 1 1,1 0 0,0 0-1,0 0 1,0 0 0,0 1-1,0-1 1,1 0 0,-1 1 0,1-1-1,-1 1 1,0 3 0,2-6-7,-1 1 0,1-1 1,0 1-1,-1 0 1,1-1-1,0 1 1,0 0-1,0-1 0,-1 1 1,1 0-1,0-1 1,0 1-1,0 0 0,0-1 1,0 1-1,0 0 1,1-1-1,-1 1 1,0 0-1,0-1 0,0 1 1,1 0-1,-1-1 1,0 1-1,1-1 0,-1 1 1,0 0-1,1-1 1,-1 1-1,1-1 1,-1 1-1,1 0 0,25 5-112,-20-6 42,0 0-1,-1-1 0,1 0 0,-1 0 1,1 0-1,-1-1 0,0 1 0,8-5 1,-1-2 163,7-1-730,-18 10 615,-1 0 0,1 0 0,0 0-1,-1 1 1,1-1 0,-1 0 0,1 0 0,-1 0 0,0 1 0,1-1 0,-1 0 0,0 0 0,0 1 0,0-1 0,0 0 0,0 0 0,0 1 0,-1 1 0,2 29 139,0-18 135,-1 0-1,0 1 1,-1-1 0,-1 0-1,-5 24 1,6-36-134,-1 0-1,1-1 0,-1 1 1,1-1-1,-1 1 1,0-1-1,1 0 1,-1 0-1,0 0 1,0 1-1,0-2 1,0 1-1,0 0 1,0 0-1,0-1 0,0 1 1,0-1-1,0 0 1,-1 1-1,1-1 1,-4-1-1,-46 0 1382,39-6-2849,13 7 1117,0 0-1,0 0 1,0-1 0,0 1 0,0 0-1,0-1 1,0 1 0,0 0-1,0-1 1,0 1 0,0 0 0,0-1-1,0 1 1,0 0 0,1 0-1,-1-1 1,0 1 0,0 0 0,0 0-1,0-1 1,1 1 0,-1 0-1,0 0 1,0-1 0,0 1 0,1 0-1,-1 0 1,0 0 0,0-1-1,1 1 1,-1 0 0,0 0 0,1 0-1,-1 0 1,0 0 0,0 0-1,1 0 1,-1 0 0,1-1-1,9-3-6304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2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4484,'0'0'19822,"8"-4"-19315,-3 3-436,-1-1 0,1 1-1,0 0 1,0 0 0,-1 1 0,1 0 0,0-1 0,0 1 0,0 1 0,-1-1 0,6 2-1,-8-2-59,0 1 0,1-1 0,-1 1 0,0 0 0,0 0 0,0 0 0,0 0 0,0 0 0,0 1 0,0-1 0,-1 0 0,1 1 0,0-1 0,-1 1 0,1 0 0,-1 0 0,0-1 0,1 1 0,-1 0-1,0 0 1,0 0 0,0 0 0,-1 0 0,1 1 0,0-1 0,-1 0 0,1 0 0,-1 0 0,0 1 0,0-1 0,0 4 0,0-3 6,0-1 0,0 1 1,-1-1-1,1 1 0,-1-1 0,0 0 1,0 1-1,0-1 0,0 0 0,0 0 1,0 1-1,0-1 0,-1 0 0,1 0 1,-1 0-1,1-1 0,-1 1 0,0 0 1,-3 2-1,-45 23 819,30-18-458,19-8-378,50 5-3742,-39-4 3539,0 1 0,0 0 0,0 0 0,-1 1 0,16 8 0,-24-11 216,-1-1-1,1 1 1,0 0-1,0 0 1,0 0-1,0 0 1,-1 0-1,1-1 1,0 1-1,-1 0 1,1 1-1,-1-1 1,1 0-1,-1 0 1,0 0-1,1 0 1,-1 0-1,0 0 1,0 0-1,1 1 1,-1-1-1,0 0 1,0 0-1,-1 0 1,1 0-1,0 1 1,0-1-1,0 0 1,-1 0-1,1 0 1,-1 0-1,1 0 1,-1 0-1,1 0 1,-1 0-1,0 0 1,1 0-1,-1 0 1,0 0-1,0 0 1,1 0-1,-1-1 1,0 1-1,-2 1 1,-3 3 590,0 1 0,0-1-1,-1-1 1,-12 8 0,12-8-153,0-1-1,0 0 0,0-1 1,0 1-1,-9 1 0,-7-7-879,23 2 228,-1 0 1,0 1-1,0-1 0,1 0 0,-1 0 1,0 0-1,1 0 0,-1 1 0,1-1 1,-1 0-1,1 0 0,0 0 0,-1 0 0,1 0 1,0 0-1,0 0 0,-1 0 0,1 0 1,0 0-1,0 0 0,0-2 0,1-15-5285,0-3-3978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2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13485,'0'0'10853,"11"2"-10394,87 9 19,-88-11-425,1 0 1,-1 0 0,1-1-1,0 0 1,-1-1 0,0 0-1,1-1 1,15-6 0,-25 8-1,-5 11-453,-26 40 311,9-15 553,-22 48-1,37-69-441,1-1 0,1 1 0,0 0 0,1 0 0,0 1 0,1-1 0,0 21 0,2-30-292,1 4-1754,3-7-2243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2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10634,'0'0'10314,"64"0"-10090,-38 0-160,0 0-512,4 0-2627,0 0-2659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29:58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61 11434,'-6'-5'257,"-1"1"0,0 0 0,0 1 0,0 0 0,0 0 0,-1 0 0,1 1 0,-1 0 0,1 0 0,-1 1 0,0 0 0,-12 1 0,11 0-227,0 1 0,0 1 0,0 0 0,0 0 0,0 1 0,0 0 0,1 1 0,-1 0 0,1 0 0,-11 8 0,-6 5-34,2 1 1,0 2 0,1 0 0,1 1 0,0 1 0,2 1 0,1 1 0,-23 40 0,20-26 12,2 0 0,1 1 0,3 1 0,1 0 0,-13 61 0,16-40 2,3 1-1,3 0 1,3 86-1,8-39 9,22 115 0,9-30-128,-26-153 62,1 0 0,27 63 1,-35-95 25,1 0 0,0 0-1,1 0 1,-1-1 0,2 1 0,-1-2 0,1 1 0,0-1-1,1 0 1,-1 0 0,2-1 0,10 8 0,-13-11 13,0-1 0,-1 1 0,1-1 0,0 0-1,0-1 1,1 1 0,-1-1 0,0 0 0,0-1 0,1 1 0,-1-1 0,0-1 0,1 1 0,-1-1 0,0 0 0,0 0 0,0-1 0,0 0 0,0 0 0,0 0 0,6-4 0,0-1 10,0-1 0,0 0 0,-1-1 1,0 0-1,0-1 0,-1 0 0,-1-1 0,0 0 1,0 0-1,8-15 0,9-19 86,29-68 0,-50 103-72,25-62 183,-4-1 0,-2-2 0,21-115 0,-28 77 212,7-200-1,-24 252-293,-2 0 0,-16-95 0,11 120-89,-2 1-1,-1-1 1,-1 2 0,-2-1-1,-27-49 1,36 77-93,-1-1 1,0 1 0,0 0-1,0 1 1,-1-1 0,1 1-1,-2 0 1,1 1-1,-1-1 1,0 1 0,-7-4-1,7 5-75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4:14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12779,'-50'25'1645,"68"-19"-1259,591 67 74,5-54-485,-164-21 27,613 8-2,32-6 7,-506-31-91,424-12-64,978 53 212,-526 3 152,-463-16 143,-915 3 76,150 18 1,-130 3-814,-99-21 86,-10-12 105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2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19868,'-2'1'146,"-1"1"0,1-1 0,0 1-1,0 0 1,1 0 0,-1 0 0,0 0 0,1 0 0,-1 0-1,1 1 1,0-1 0,-1 1 0,1-1 0,0 0-1,0 1 1,1 0 0,-1-1 0,1 1 0,-1-1-1,1 1 1,0 0 0,0-1 0,0 6 0,1-1-256,-1-1 0,1 1 0,0-1 0,0 1 0,1-1 0,0 1 0,0-1 0,6 10 0,-4-9-387,2 1 1,-1-1-1,1-1 0,0 1 0,0-1 1,1 0-1,10 7 0,-13-10 156,0 0-1,0-1 1,-1 1-1,2-1 1,-1 0-1,0-1 1,0 1-1,1-1 1,-1 1-1,0-1 1,1-1-1,-1 1 1,1-1-1,0 1 1,-1-1-1,6-1 1,-9 1 382,0 0-1,0-1 1,0 1 0,0 0 0,0 0 0,0-1 0,0 1 0,-1 0 0,1-1 0,0 1 0,0-1 0,-1 0-1,1 1 1,0-1 0,0 1 0,0-2 0,-1 2 46,0-1 0,0 1 0,1 0 0,-1-1 0,0 1 0,0-1 0,0 1 0,0 0 0,0-1 0,0 1 0,0-1 0,0 1 0,0 0 0,0-1 0,0 1 0,0-1 0,0 1 0,-1 0 0,1-1 0,0 1 0,0-1 0,0 1 0,-1 0 0,1-1 0,0 1 0,-1-1 189,-1-1 0,1 1 1,0 0-1,0 0 0,0 0 0,-1 0 1,1 1-1,-1-1 0,1 0 0,-1 1 1,1-1-1,-1 0 0,1 1 0,-1 0 1,1-1-1,-1 1 0,-2 0 0,-2 0 91,0 1 0,1 0 0,-1 1 0,0-1 0,0 1 0,1 0 0,-1 0 0,1 1 0,0 0 0,-5 3 0,8-5-338,0 0 0,1 0 0,-1 0 0,1 1 0,0-1 0,-1 0 0,1 1 1,0-1-1,0 1 0,0-1 0,0 1 0,0 0 0,0 0 0,1-1 0,-2 3 0,2-3-41,0 1-1,0-1 0,0 1 0,0-1 0,0 1 1,1-1-1,-1 0 0,0 1 0,1-1 0,-1 0 1,1 1-1,-1-1 0,1 0 0,0 1 0,0-1 1,-1 0-1,1 0 0,0 0 0,0 0 0,0 0 1,0 0-1,2 2 0,15 10-454,36 23-1,-41-28 439,-1-1 1,0 1-1,0 1 0,0 0 1,-1 1-1,-1 0 0,11 13 1,-20-22 38,0 0 1,-1 0-1,1 0 1,0 0-1,-1 0 1,1 0-1,-1 0 1,1 0-1,-1 0 1,0 0-1,1 0 1,-1 1-1,0-1 1,0 0-1,0 0 1,0 0-1,0 0 1,0 1-1,0-1 1,0 0-1,0 0 1,-1 0-1,1 0 1,0 0-1,-1 1 1,1-1-1,-1 0 1,1 0-1,-1 0 1,1 0-1,-1 0 1,0 0-1,0-1 0,1 1 1,-1 0-1,0 0 1,0 0-1,0-1 1,0 1-1,0 0 1,0-1-1,0 1 1,0-1-1,0 1 1,0-1-1,-2 1 1,-6 2 66,-1 1 1,0-1-1,0-1 1,-11 2-1,17-3-57,-2 0 37,-7 1-200,-1 1 0,0-2 0,0 0 1,0 0-1,-23-3 0,26-3-24,11-6-93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3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22 12716,'0'0'2845,"-10"-1"-554,4-1-2112,0 1 0,0-1 0,0 1 0,0 1 0,0-1 1,0 1-1,0 0 0,0 0 0,-1 1 0,1 0 1,0 0-1,0 1 0,0-1 0,0 1 0,1 0 1,-1 1-1,1 0 0,-1-1 0,1 2 0,0-1 0,0 1 1,-7 6-1,10-9-100,0 1 1,0 0-1,1 0 1,-1-1-1,0 1 0,1 0 1,0 1-1,-1-1 1,1 0-1,0 0 1,0 0-1,1 1 0,-1-1 1,0 0-1,1 1 1,-1-1-1,1 1 1,0-1-1,0 0 0,0 4 1,1-4-65,0-1 1,0 1-1,0-1 0,0 1 1,0-1-1,1 0 0,-1 1 1,1-1-1,-1 0 0,1 0 1,-1 0-1,1 0 0,0 0 1,-1-1-1,1 1 1,0 0-1,0-1 0,-1 1 1,1-1-1,0 0 0,0 1 1,0-1-1,0 0 0,0 0 1,-1 0-1,1-1 0,2 1 1,5 0-41,1-1 1,-1 0 0,0 0 0,0-1-1,0 0 1,0-1 0,0 0-1,0 0 1,-1 0 0,0-2-1,13-7 1,0-3-173,0-2 1,32-33-1,-50 47 203,-6 9-50,0 0 0,0 0 1,0 1-1,1-1 0,-3 9 0,2-3 136,-1-4-15,1 1 0,0 0 0,1 0 0,0 0 0,0 0-1,1 1 1,1-1 0,-1 0 0,1 0 0,1 1-1,0-1 1,0 0 0,0 0 0,2 0 0,-1 0-1,1 0 1,7 16 0,1-10-47,-8-12-13,-1 0 1,1 1 0,-1 0-1,1-1 1,-1 1 0,0 0 0,0 0-1,-1 1 1,1-1 0,1 8-1,-4-11 45,1-1 0,-1 1-1,1 0 1,-1 0 0,1-1-1,-1 1 1,1-1 0,-1 1-1,0 0 1,1-1 0,-1 1-1,0-1 1,1 0 0,-1 1-1,0-1 1,0 0 0,0 1-1,1-1 1,-1 0 0,0 0-1,0 1 1,0-1 0,0 0-1,-1 0 1,-28 3 1471,26-3-1202,-129 2 1945,76-3-10355,51 1 131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5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13581,'7'2'8009,"33"1"-5955,63-3 87,-29-1-246,-24 1-3564,-9 1-2889,1-1-3880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5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8200,'0'0'13645,"56"6"-11659,-26-6-545,7 0-576,2 0-417,-3 0-320,-1 0-64,-5 0-256,-8 0-1473,-3 0-1570,-8 0-4068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09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128 100 1217,'0'0'15487,"3"-8"-12380,-1 1-2982,1 0 843,0 0 1,0 0-1,-1-1 1,0 1-1,1-14 0,-3 20-827,0 0-1,0-1 1,0 1 0,0 0-1,0 0 1,-1 0-1,1 0 1,0 0 0,0 0-1,-1-1 1,1 1-1,-1 0 1,1 0-1,-1 0 1,0 0 0,1 0-1,-1 1 1,0-1-1,1 0 1,-2-1 0,0 1-117,1 1 0,-1-1 1,0 0-1,0 1 0,1-1 1,-1 1-1,0 0 0,0-1 1,1 1-1,-1 0 0,0 0 1,0 0-1,0 0 0,0 1 1,1-1-1,-1 0 1,-3 2-1,1-1-47,0 1 1,0 0-1,0 0 1,0 1-1,0-1 1,1 1-1,-1-1 1,1 1 0,0 0-1,-1 1 1,1-1-1,1 1 1,-1-1-1,-4 8 1,-1 2 6,1 1 0,-11 28 1,15-33 2,0-1 0,0 1 0,1 0 1,1 0-1,-1 0 0,2 0 1,-1 10-1,1-17 11,0 0 0,0 0 0,0 0 1,1 0-1,-1 0 0,1 0 0,-1 0 0,1-1 0,0 1 1,0 0-1,-1 0 0,1 0 0,1-1 0,-1 1 1,0-1-1,0 1 0,0-1 0,1 1 0,-1-1 0,1 0 1,-1 1-1,1-1 0,0 0 0,-1 0 0,1 0 1,0 0-1,0-1 0,0 1 0,0 0 0,-1-1 0,1 1 1,0-1-1,0 0 0,0 0 0,0 0 0,0 0 0,3 0 1,0 0 68,0-1 0,1 0-1,-1 0 1,1 0 0,-1-1 0,0 0 0,0 0 0,0 0 0,0-1 0,0 1 0,-1-1 0,1 0 0,-1 0 0,0-1 0,0 0 0,0 1-1,0-1 1,0-1 0,-1 1 0,0 0 0,3-7 0,-2 6-48,-1-1-1,0 0 0,0 0 1,-1 0-1,1 0 1,-2-1-1,1 1 1,-1-1-1,0 1 1,0-1-1,0 1 0,-1-1 1,0 1-1,-1-1 1,1 0-1,-1 1 1,-3-12-1,3 17-142,1 0 1,0 0-1,-1 0 1,1 0-1,0 1 0,-1-1 1,1 0-1,-1 0 1,1 1-1,-1-1 0,0 0 1,1 1-1,-1-1 1,0 0-1,1 1 0,-1-1 1,0 1-1,0-1 0,0 1 1,1 0-1,-1-1 1,0 1-1,0 0 0,0 0 1,0-1-1,0 1 1,0 0-1,1 0 0,-1 0 1,0 0-1,0 0 1,0 0-1,0 0 0,0 0 1,0 1-1,0-1 1,0 0-1,-1 1 0,0 0-430,0 0-1,0 0 1,0 0 0,-1 0-1,1 1 1,0-1-1,0 1 1,1-1 0,-1 1-1,0 0 1,1-1-1,-1 1 1,-1 2 0,-6 18-4235,3-1-1404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0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12844,'2'-3'10698,"-2"11"-10698,4 4 224,-4 4-63,0 2-65,0 3-32,0-2-32,0-1 32,0 0-32,0-3-32,0-4-609,0-1-576,0-3-1121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1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24 8008,'0'0'12305,"-5"1"-12092,2 0-153,1 0-1,-1-1 1,0 1 0,1 1-1,-1-1 1,0 0-1,1 1 1,0-1 0,-1 1-1,1 0 1,0 0 0,0 0-1,0 0 1,0 0-1,0 0 1,0 0 0,1 1-1,-1-1 1,1 1-1,-1-1 1,1 1 0,0 0-1,-1 4 1,-1 2 118,1-1 0,0 1 0,1-1 1,-1 1-1,2 0 0,-1-1 0,2 15 0,0-22-138,-1 0-1,0 0 1,1 0-1,-1 0 1,1-1-1,-1 1 0,1 0 1,0 0-1,-1-1 1,1 1-1,0-1 1,-1 1-1,1 0 1,0-1-1,0 1 1,-1-1-1,1 1 1,0-1-1,0 0 1,0 1-1,0-1 1,0 0-1,0 0 1,0 0-1,0 1 1,-1-1-1,1 0 0,0 0 1,0 0-1,0 0 1,0-1-1,0 1 1,0 0-1,0 0 1,0-1-1,0 1 1,0 0-1,-1-1 1,3 0-1,1 0 224,0 0-1,0-1 0,0 1 1,0-1-1,0 0 1,0 0-1,6-5 0,-6 1-119,1 1 0,-1-1 0,0-1 0,0 1 0,-1-1 0,0 1 0,0-1 0,0 0 0,-1 0 0,0 0 0,-1 0 0,1-1 0,-2 1 0,1 0 0,-1-1-1,0 1 1,-1-12 0,1 18-163,-1 0 0,1 0-1,-1 1 1,1-1 0,-1 0 0,1 0-1,-1 0 1,1 0 0,-1 1-1,0-1 1,1 0 0,-1 1-1,0-1 1,0 1 0,0-1 0,1 1-1,-1-1 1,0 1 0,0-1-1,0 1 1,0 0 0,0-1-1,0 1 1,0 0 0,0 0 0,0 0-1,0 0 1,0 0 0,0 0-1,0 0 1,0 0 0,1 0-1,-1 0 1,0 1 0,0-1 0,0 0-1,0 0 1,-2 2 0,0-1-259,-1 0 0,1 0 1,0 1-1,-1-1 1,1 1-1,0 0 0,0 0 1,-6 5-1,-15 27-4318,13-9-2128,5-6-376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4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60 3491,'27'-20'8278,"0"0"-2345,-11 4 954,-20 15-3934,-25 10-3323,21-3 344,1 0-1,0 1 1,0 0 0,1 0-1,0 1 1,0-1-1,1 2 1,0-1-1,0 0 1,1 1 0,0 0-1,0 0 1,1 0-1,0 0 1,1 1-1,0-1 1,1 1-1,0 0 1,0-1 0,2 20-1,-1-27 38,1 0 1,0 0-1,1-1 0,-1 1 0,0 0 0,1 0 1,-1-1-1,0 1 0,1-1 0,0 1 1,-1-1-1,1 0 0,0 0 0,0 1 0,0-1 1,0-1-1,0 1 0,0 0 0,0 0 0,0-1 1,0 1-1,0-1 0,0 0 0,0 1 0,0-1 1,1 0-1,-1 0 0,0 0 0,4-1 1,0 1 123,0 0 1,0-1-1,0 0 1,0 0 0,-1 0-1,1-1 1,0 1-1,0-1 1,9-5-1,-8 1-12,0 1-1,-1-1 0,0 0 0,0-1 0,-1 1 0,0-1 0,0 0 0,0-1 0,-1 1 0,0-1 0,-1 0 0,0 0 1,0 0-1,0 0 0,-1-1 0,-1 1 0,1 0 0,-1-1 0,0 0 0,-1 1 0,0-1 0,-2-9 0,2 16-184,0 1 0,-1-1-1,1 0 1,-1 1 0,1-1-1,-1 0 1,1 1 0,-1-1-1,0 1 1,0-1-1,0 1 1,0-1 0,0 1-1,0 0 1,0-1 0,-1 1-1,1 0 1,0 0 0,-1 0-1,1 0 1,-1 0-1,1 0 1,-1 1 0,1-1-1,-1 0 1,0 1 0,1-1-1,-1 1 1,0-1 0,1 1-1,-1 0 1,0 0-1,-3 0 1,2 0-285,1 1 0,-1-1-1,0 1 1,0-1 0,1 1 0,-1 0 0,0 0-1,1 1 1,-1-1 0,1 0 0,-1 1 0,1 0-1,0-1 1,0 1 0,0 0 0,0 0-1,0 0 1,0 0 0,-2 4 0,1-1-673,1-1 1,0 0-1,0 1 0,0-1 1,0 1-1,1-1 0,0 1 1,0 0-1,0 0 1,0 7-1,1 4-5333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5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49 3459,'3'-3'1593,"-1"1"1,0-1-1,0 1 0,0-1 0,0 0 0,0 0 0,0 0 0,-1 0 0,0 0 1,1-1-1,-1 1 0,0 0 0,1-7 0,-4 10-1567,0 0 0,0 0 0,0 0 0,0 0-1,0 0 1,0 1 0,1-1 0,-1 1 0,0-1 0,0 1 0,1 0-1,-3 1 1,-5 6-29,1 0 0,0 0 0,1 1 0,-1 0 0,2 0 0,-1 1 0,1 0 0,1 0 0,0 1 0,0-1 0,1 1 0,1 0 0,0 0 0,0 1 0,1-1 0,0 1-1,1-1 1,0 1 0,1-1 0,2 15 0,-1-24 36,-1 0-1,1-1 0,0 1 0,0 0 0,0-1 1,0 1-1,0-1 0,0 0 0,1 1 0,-1-1 1,0 0-1,1 0 0,-1 0 0,1 0 1,-1 0-1,1 0 0,-1 0 0,1 0 0,0-1 1,-1 1-1,1-1 0,0 1 0,0-1 0,-1 0 1,1 1-1,0-1 0,0 0 0,0 0 1,0-1-1,-1 1 0,1 0 0,0 0 0,2-2 1,0 2 97,0 0-1,0-1 1,0 0 0,-1 0 0,1 0 0,0-1 0,-1 1-1,1-1 1,-1 0 0,1 0 0,-1 0 0,0 0 0,0 0-1,5-6 1,-7 8-112,0-1-1,0 0 1,0 0 0,-1 0-1,1 0 1,0 0-1,-1 0 1,1 0-1,0 0 1,-1 0 0,1 0-1,-1 0 1,0 0-1,1 0 1,-1 0-1,0-1 1,0 1 0,0 0-1,0 0 1,0 0-1,0 0 1,0-1 0,0 1-1,0 0 1,0 0-1,-1 0 1,1 0-1,0 0 1,-1 0 0,1-1-1,-1 1 1,1 0-1,-1 0 1,0 0 0,1 1-1,-1-1 1,0 0-1,0 0 1,0 0-1,0 0 1,0 1 0,0-1-1,1 0 1,-2 1-1,1-1 1,0 1 0,0-1-1,0 1 1,0 0-1,0-1 1,0 1-1,0 0 1,0 0 0,-1 0-1,-1 0 1,0-1-336,0 1 1,0 0 0,0 0-1,-1 0 1,1 1 0,0-1 0,0 1-1,0 0 1,-5 2 0,6-3-218,0 1 1,0 0-1,0 0 0,0 1 1,0-1-1,0 0 1,1 1-1,-1-1 1,0 1-1,1-1 0,-1 1 1,1 0-1,0 0 1,-2 2-1,-2 7-6052,4-1-4544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7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36 9289,'0'0'17157,"-6"-6"-16281,-18-16-188,24 22-655,0-1 0,1 1 0,-1-1 0,0 1 0,0 0 0,1-1 0,-1 1 0,0-1 0,1 1 0,-1 0 0,0-1 0,1 1-1,-1 0 1,1 0 0,-1-1 0,1 1 0,-1 0 0,0 0 0,1 0 0,-1-1 0,1 1 0,-1 0 0,1 0 0,-1 0-1,1 0 1,-1 0 0,1 0 0,-1 0 0,1 0 0,-1 0 0,1 0 0,-1 0 0,1 0 0,-1 0 0,2 1 0,25-1-55,-24 1 11,0-1-1,-1 1 1,1 0-1,-1 0 1,1 0-1,-1 0 1,1 0-1,-1 1 1,1-1-1,-1 1 1,0-1-1,0 1 1,0 0-1,0 0 1,0 0-1,0 0 1,0 0-1,-1 0 1,1 0-1,-1 1 1,0-1-1,0 1 1,1-1-1,-1 1 1,-1-1-1,1 1 1,0 0-1,-1-1 1,1 1-1,-1 0 1,0-1-1,0 1 1,0 0-1,0 0 1,0-1-1,-1 1 1,1 0 0,-1-1-1,-1 4 0,-1 4 9,0-1-1,-1 0 0,0 1 1,-1-1-1,0-1 0,0 1 1,-1-1-1,0 0 0,-9 10 1,-1-4 49,0-1 1,0 0-1,-23 13 0,-12 8 175,111-34-339,-4-7-2147,-1-6-5645,-30 4 682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7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0 217 12748,'0'0'12262,"10"-9"-11317,25-25-232,-2-1 0,-2-2-1,43-63 1,-74 99-825,-1 14-689,-30 80 705,24-76 114,0-1 1,2 1-1,0 0 0,0 1 1,2-1-1,0 1 1,1 0-1,1 28 0,6-38-1895,6-9-4178,-4-7-2828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30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171 285 17628,'-2'-1'86,"1"0"1,0 0-1,0 0 1,-1 0-1,1 0 1,-1 0-1,1 0 1,-1 0 0,1 1-1,-1-1 1,1 1-1,-1-1 1,1 1-1,-1-1 1,0 1-1,1 0 1,-1 0-1,0 0 1,1 0-1,-1 0 1,0 0-1,1 0 1,-1 1 0,0-1-1,-2 1 1,-3 1 129,0 1 1,0-1-1,1 1 1,-12 6-1,10-3 8,0-1 0,1 1 0,-1 0 0,1 1-1,0 0 1,-7 10 0,11-14-166,1 0 0,-1 1 0,1-1 0,0 1 0,0-1 0,0 1 0,1 0 0,-1 0 0,1 0 0,0 0 0,0 0 0,0 0 0,1 0 0,-1 0 0,1 0 0,1 8 0,-1-10-27,0 0 0,1 0 1,-1-1-1,1 1 0,0 0 0,-1-1 1,1 1-1,0 0 0,0-1 0,0 1 0,0-1 1,0 1-1,1-1 0,-1 0 0,0 0 0,1 1 1,-1-1-1,1 0 0,2 1 0,-1 0 10,0-1 0,0 0 0,1 0-1,-1 0 1,1-1 0,-1 1 0,1-1-1,-1 0 1,7 0 0,1-1 41,0 0 0,0-1-1,0-1 1,0 0 0,13-6 0,-1-1 22,0 0 0,-1-2 1,-1-1-1,0-1 0,-1-1 0,-1 0 0,32-32 0,-40 34-124,1 0 0,-2 0 0,0-1 0,0-1-1,-1 1 1,-1-1 0,-1-1 0,0 0 0,-1 0-1,0 0 1,-2 0 0,4-20 0,-7 33-2,-1-1 1,0 1 0,1-1-1,-1 1 1,0-1-1,-1 1 1,1-1 0,-1 1-1,1-1 1,-1 1-1,0-1 1,0 1 0,-1 0-1,1 0 1,-1-1-1,0 1 1,1 0-1,-1 0 1,-3-2 0,2 2 3,1 1 0,-1 0-1,0 0 1,0 0 0,0 1 0,0-1 0,0 1 0,0 0 0,-1 0 0,1 0 0,0 0 0,-1 0 0,1 1 0,0-1 0,-1 1 0,1 0-1,-1 0 1,1 0 0,-5 2 0,-8 1 14,0 1-1,0 0 0,0 2 1,1 0-1,0 0 1,0 2-1,0 0 0,1 0 1,0 1-1,-17 16 1,28-23 9,0 1 1,1-1 0,-1 1-1,0 0 1,1-1 0,0 1-1,0 1 1,0-1 0,0 0-1,0 0 1,1 1 0,-1-1-1,1 1 1,0-1 0,0 1 0,0 0-1,1-1 1,-1 1 0,1 5-1,1-1-7,0-1 0,0 0 0,1 1 0,0-1 0,1 0 1,0 0-1,0 0 0,6 10 0,13 24 54,-2 0 0,24 73 0,-38-91-596,0 0-1,-1 0 1,-1 0-1,-1 0 1,-2 1-1,0-1 1,-3 27-1,0-30-202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8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11435,'0'0'15791,"12"1"-14526,131 4 277,-109-5-4678,-3 0-3529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8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13549,'0'0'9993,"54"7"-8071,-31-6-961,1-1-609,2 0-320,0 0 64,-2 0-1185,-3 0-1889,-1-5-4582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9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1 119 13485,'0'0'15011,"3"-10"-14173,0 4-739,0-1 0,0 0 0,1 1 0,0 0 0,0-1 0,0 2 0,1-1-1,-1 0 1,2 1 0,-1 0 0,0 0 0,1 0 0,0 1 0,0 0 0,0 0-1,1 1 1,-1-1 0,1 1 0,0 1 0,0-1 0,0 1 0,9-1 0,-14 3-124,0-1-1,0 1 1,0 0 0,-1 1 0,1-1 0,0 0 0,0 1 0,0-1 0,0 1 0,0-1 0,0 1 0,0 0 0,0 0 0,-1 0 0,1 0-1,0 0 1,-1 0 0,1 0 0,2 3 0,15 32-140,-18-33 175,1 0 0,-1 1 1,0-1-1,1 0 0,-1 0 1,1 0-1,0 0 0,0 0 1,0 0-1,0-1 0,1 1 0,-1-1 1,1 0-1,0 1 0,5 2 1,-7-4 17,0-1 1,0 1-1,0-1 1,0 0-1,0 1 1,1-1-1,-1 0 1,0 0-1,0 0 1,0 0-1,0 0 1,1 0-1,-1 0 1,0 0-1,0-1 1,0 1 0,0 0-1,0-1 1,1 1-1,-1-1 1,0 1-1,0-1 1,0 1-1,0-1 1,0 0-1,0 1 1,-1-1-1,1 0 1,0 0-1,0 0 1,0 0-1,-1 0 1,2-1-1,-1-1-211,1 0-1,-1 0 0,1 0 0,-1 0 1,0 0-1,0-1 0,0 1 0,-1 0 1,1 0-1,-1-6 0,-12 10-12943,2 7 5552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19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3619,'0'0'20959,"3"-9"-19261,-1 5-1521,0 0 0,0 0 0,1 0 0,-1 0 0,1 0 0,-1 0 1,1 0-1,7-5 0,-9 8-172,1-1 0,-1 1 0,1 0 0,0 0 0,0 0 0,-1 1 0,1-1 0,0 0 0,0 1 0,0-1 0,0 1 1,0 0-1,0-1 0,-1 1 0,1 0 0,0 0 0,0 0 0,0 1 0,0-1 0,0 0 0,0 1 0,0-1 0,0 1 0,0 0 0,-1-1 0,1 1 0,0 0 0,-1 0 0,1 0 0,2 2 1,6 4-174,-1 0 292,0-1-1,1 0 0,0-1 1,18 8-1,-24-12 28,1 0 0,0 0 0,-1-1-1,1 1 1,0-1 0,-1 0 0,1 0 0,0 0-1,-1-1 1,1 0 0,0 0 0,-1 0 0,1 0 0,7-4-1,20-12 668,-29 14-5683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20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35 9129,'0'0'16437,"-9"-6"-15797,7 5-642,0-1 0,0 0 1,0 1-1,0-1 0,-1 1 0,1-1 0,0 1 1,-1 0-1,1 0 0,-1 0 0,1 1 0,-1-1 0,1 0 1,-1 1-1,0 0 0,1-1 0,-1 1 0,0 0 0,1 1 1,-1-1-1,1 0 0,-1 1 0,0-1 0,1 1 0,-1 0 1,1 0-1,-1 0 0,1 0 0,0 0 0,-1 1 1,1-1-1,0 1 0,0-1 0,0 1 0,0 0 0,0 0 1,-1 2-1,-4 3 26,1-1 0,0 1 0,0 0 0,1 0 1,0 1-1,0-1 0,1 1 0,0 1 0,0-1 0,1 0 1,0 1-1,1-1 0,0 1 0,0 0 0,1 0 0,0 0 1,0 0-1,1 12 0,1-19 24,0 1 0,0-1-1,0-1 1,0 1 0,0 0 0,0 0 0,1 0 0,-1 0 0,1-1-1,-1 1 1,1-1 0,-1 1 0,1-1 0,0 0 0,0 0 0,0 1 0,0-1-1,0 0 1,0-1 0,0 1 0,0 0 0,0-1 0,0 1 0,0-1-1,1 1 1,-1-1 0,0 0 0,0 0 0,0 0 0,1 0 0,2-1 0,2 1 139,-1-1 0,1 0 1,0 0-1,0 0 1,-1-1-1,1 0 0,-1 0 1,1-1-1,6-3 1,-4-1 7,0 1 0,0-1 1,-1-1-1,0 0 1,-1 0-1,0 0 0,0-1 1,9-15-1,-12 18-224,-1 0 0,0-1 0,0 0 0,0 0 0,-1 1 0,0-1 0,0-1 0,-1 1 0,0 0 0,0 0 1,-1-1-1,0 1 0,0 0 0,-2-8 0,2 14-82,0 0 0,0 1 1,-1-1-1,1 0 1,0 0-1,-1 0 0,1 1 1,0-1-1,-1 0 1,1 1-1,-1-1 1,1 0-1,-1 1 0,0-1 1,1 0-1,-1 1 1,0-1-1,1 1 0,-1-1 1,0 1-1,0 0 1,1-1-1,-2 1 0,0-1-370,1 1 1,-1-1-1,0 1 0,1 0 0,-1 0 0,1 0 0,-1 0 0,0 0 0,1 0 0,-1 0 0,0 1 0,1-1 0,-1 1 0,1-1 0,-1 1 0,1-1 0,-1 1 0,-1 1 0,-9 12-6144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20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16207,'0'0'8969,"-8"67"-7175,3-41-1346,-5-1-352,5 2-64,3-4-833,2-2-1633,0-4-1506,-4-6-2145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20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14958,'0'0'6428,"-8"3"-5932,0 1-387,0 1 1,1 0-1,-1 0 1,1 0-1,0 1 1,0 0-1,1 1 1,0-1-1,0 1 0,1 0 1,0 1-1,0-1 1,0 1-1,1 0 1,0 0-1,1 1 0,-3 10 1,2-6 165,0 0 0,2 0 0,-1 0 0,2 0 0,0 1 0,1 14 0,0-25-184,0-1-1,1 1 1,-1 0 0,1-1-1,0 1 1,-1 0 0,1-1-1,0 1 1,1-1 0,-1 0-1,0 1 1,1-1 0,-1 0-1,1 0 1,0 0 0,0 0-1,0 0 1,0 0 0,0 0-1,0-1 1,0 1 0,1-1-1,-1 0 1,0 0 0,1 1-1,-1-1 1,1-1 0,0 1-1,-1 0 1,1-1 0,0 1-1,-1-1 1,1 0 0,0 0-1,-1 0 1,5 0 0,3-1 35,1 0 1,-1 0 0,0-1-1,0-1 1,1 1 0,-1-2 0,9-4-1,-16 8-93,-1-1 0,1 0-1,-1 0 1,1 0 0,-1-1-1,0 1 1,0 0 0,1-1-1,-1 0 1,0 1 0,0-1 0,0 0-1,-1 0 1,1 0 0,0 0-1,-1-1 1,1 1 0,-1 0-1,0-1 1,0 1 0,0 0 0,0-1-1,0 0 1,-1 1 0,1-1-1,-1 1 1,1-1 0,-1 0-1,0 1 1,0-1 0,0 0 0,-1-4-1,0 5-44,-1 0 1,1 0-1,-1 0 0,0 0 0,0 0 0,0 1 0,1-1 1,-2 0-1,1 1 0,0 0 0,0-1 0,0 1 1,-1 0-1,1 0 0,0 0 0,-1 0 0,1 1 0,-1-1 1,1 1-1,-1-1 0,-3 1 0,-56-5-1607,59 5 1373,-1 0 0,0 1 1,1-1-1,-1 1 0,1 0 0,-1-1 0,1 2 1,-1-1-1,1 0 0,-1 1 0,1-1 0,0 1 0,-5 4 1,6-5-80,1 0 1,0 1-1,-1-1 1,1 1 0,0-1-1,0 1 1,0 0 0,0-1-1,0 1 1,1 0 0,-1-1-1,0 1 1,1 0-1,-1 0 1,1 0 0,0 0-1,0 0 1,-1 0 0,1 0-1,1-1 1,-1 1-1,0 0 1,0 0 0,1 0-1,-1 0 1,1 0 0,0 2-1,9 7-4586,11-2-4212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21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14061,'0'0'10768,"-2"13"-10256,-4 7-371,-1 0 0,0 0 1,-2-1-1,0 0 0,-1 0 0,-22 29 0,-30 47 745,52-79-4359,17-34-13254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21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5 9033,'0'0'5770,"-10"-1"-3271,0 1-1926,-3-2-68,0 1 1,0 1-1,0 0 0,-24 4 1,35-4-431,-1 0 1,0 1 0,1-1-1,-1 1 1,0 0-1,1 0 1,-1 0-1,1 0 1,-1 1 0,1-1-1,0 1 1,0-1-1,0 1 1,-1 0 0,1 0-1,1 0 1,-1 0-1,0 0 1,0 0 0,1 0-1,-1 0 1,1 1-1,0-1 1,0 1 0,0-1-1,0 1 1,0 0-1,1-1 1,-1 1 0,1 0-1,-1-1 1,1 5-1,1-5-17,-1-1 0,1 0 0,-1 1 0,1-1 1,0 0-1,0 0 0,0 0 0,0 0 0,0 1 0,0-1 0,0-1 0,0 1 0,0 0 0,1 0 0,-1 0 0,0 0 0,0-1 0,1 1 0,-1-1 0,0 1 0,1-1 0,-1 1 0,1-1 0,-1 0 0,1 0 0,-1 0 0,1 0 1,-1 0-1,0 0 0,1 0 0,2-1 0,52-4 1106,-51 3-1099,1-1 1,-1 1-1,1-1 0,-1 0 1,0-1-1,5-4 0,-8 8-54,-1-1 0,0 0 0,0 0 0,0 1 0,1-1 0,-1 0 0,0 0-1,0 0 1,-1-1 0,1 1 0,0 0 0,0 0 0,0 0 0,-1-1 0,1 1 0,-1 0-1,1-1 1,-1 1 0,1 0 0,-1-1 0,0 1 0,0-1 0,0 1 0,0 0 0,0-1-1,0 1 1,0-1 0,0 1 0,0-1 0,0 1 0,-1 0 0,0-3 0,0 3-93,0 0 0,-1 1 0,1-1 0,0 0 1,0 1-1,-1-1 0,1 1 0,0-1 0,0 1 0,-1 0 1,1-1-1,0 1 0,-1 0 0,1 0 0,-1 0 1,1 0-1,0 0 0,-1 0 0,1 1 0,0-1 0,-1 0 1,-1 1-1,-29 11-2024,26-6 1737,-1 0 0,1 0 1,0 0-1,0 1 0,1-1 0,0 1 1,0 1-1,1-1 0,-1 1 0,2 0 1,-1 0-1,1 0 0,-3 11 0,-3 36-5305,8-25-1111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21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47 14157,'0'0'9839,"-11"-4"-9230,9 3-592,-3-2 12,-1 1 0,1 0-1,-1 0 1,1 0 0,-1 1 0,0 0 0,1 0 0,-1 0 0,0 1 0,0-1 0,0 1 0,1 1 0,-1-1 0,0 1 0,0 0 0,1 1-1,-1-1 1,0 1 0,1 0 0,-11 6 0,11-4 79,-1 0 0,1 0 0,-1 1 0,1-1 0,-6 9 0,9-11-58,1 0 1,-1 0 0,1 1 0,-1-1-1,1 0 1,0 0 0,0 1 0,0-1 0,0 1-1,0-1 1,1 1 0,-1-1 0,1 1-1,0-1 1,-1 1 0,1-1 0,0 1 0,1 2-1,0-3-2,1 0 0,-1-1 0,1 1 0,-1 0 0,1-1 0,-1 1-1,1-1 1,0 0 0,0 0 0,0 1 0,0-1 0,0-1 0,0 1-1,0 0 1,0 0 0,0-1 0,1 1 0,-1-1 0,0 0 0,0 1-1,1-1 1,-1 0 0,0 0 0,3-1 0,57-3 699,-56 3-700,1-2 1,0 1 0,0-1-1,-1 0 1,1 0 0,-1-1-1,0 0 1,0 0 0,-1-1-1,8-6 1,-11 9-191,0 0 0,0 1 0,0-1 0,0 0 0,0 0 0,-1 0 0,1-1 0,-1 1 0,1 0 0,-1-1 0,0 1 0,0-1 0,0 1 0,0-1 0,0 1 0,-1-1 0,1 0 1,-1 1-1,0-1 0,0 0 0,0 0 0,0 1 0,0-1 0,0 0 0,-1 1 0,1-1 0,-1 0 0,0 1 0,0-1 0,-2-3 0,-12-6-4368,-8 3-2274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0:30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10962,'547'-4'7437,"0"-8"-5187,543-50-2189,-676 23-77,128-11 273,-1 21-388,-351 32-369,-141 2 371,-47-5 106,0 1-1,0-1 1,0 1-1,0-1 1,-1 1-1,1 0 1,0 0-1,0 0 1,1 2-1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22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0 182 3299,'0'0'9609,"9"0"-5584,96-8 2357,8-10-3387,9 0-1284,1136-113-334,-1227 128-1532,-17 1-229,-1 1 0,1 0-1,-1 1 1,21 2 0,-35 0 147,0-1 0,0 1 0,0-1 0,0 0 0,0 1 0,-1-1 0,1 0 0,0 0 0,-1 0 0,1 0 0,0 0 0,-1 0 0,1 0 0,-4 1-1,-10 3-2203,-2-1-1,1 0 0,0-1 0,-21 1 1,-10 1-8893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5:22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1 196 9897,'0'0'4031,"0"9"-2344,0-7-1584,0-1 0,-1 1 1,1-1-1,0 1 0,1 0 0,-1-1 1,0 1-1,0-1 0,1 1 1,-1 0-1,1-1 0,-1 1 0,1-1 1,0 0-1,-1 1 0,1-1 1,0 1-1,0-1 0,0 0 0,0 0 1,0 0-1,0 1 0,0-1 1,1 0-1,-1 0 0,0 0 0,1-1 1,2 2-1,4 0 434,1 0 0,-1-1 1,1 0-1,0 0 0,13-2 0,-11 1-269,79-6 2060,-1-3 0,137-33 1,-118 20-1830,15-2-756,225-46-176,-233 42-3075,-3-5-3387,-62 16-1732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16T14:56:28.3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5582,'0'0,"0"0,7 12,2 4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1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2210,'0'0'7218,"2"-9"-4031,-1 7-3203,11-54 4701,-5 31-489,-5 22-1998,-1 9-70,-4 73-1982,1-43-391,2 0 0,1 1 1,6 42-1,1-63-231,-5-11-2380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1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15086,'0'0'8456,"52"-5"-7687,-14 1-449,6 3-256,5-3-32,3 0 0,0 0-96,-3 4-672,-8-1-1282,0-1-1025,-9 1-1441,-4-4-2147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2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27 16303,'0'0'5990,"-10"-5"-5904,9 5-87,-1-2-2,0 0 0,-1 1-1,1-1 1,-1 1-1,1 0 1,-1 0 0,0 0-1,1 0 1,-1 0-1,0 0 1,0 1 0,1 0-1,-1-1 1,0 1 0,0 0-1,0 0 1,1 1-1,-1-1 1,0 0 0,0 1-1,1 0 1,-1 0-1,0 0 1,1 0 0,-1 0-1,1 0 1,-1 0-1,1 1 1,-1 0 0,1-1-1,0 1 1,-3 3-1,-1 0-11,1 1 1,0 0-1,-1 1 0,2-1 0,-7 11 0,9-14 21,1 0 1,-1 0 0,1 0-1,0 0 1,-1 0-1,1 0 1,1 0-1,-1 0 1,0 0-1,1 1 1,0-1-1,0 0 1,0 0-1,0 0 1,0 1-1,1 3 1,1-6 11,0 0 0,0 0 0,1 0 0,-1 0 0,0-1 0,0 1 0,1-1 0,-1 1 0,0-1 0,1 0 0,-1 0 0,0 0 0,1 0 0,-1 0-1,0-1 1,1 1 0,-1-1 0,4-1 0,12-6 73,-1-1-1,-1 0 1,1-1-1,-2-1 1,1 0-1,-2-2 0,1 1 1,19-25-1,-21 24-65,-4 11-1206,-6 14 366,-2 23-152,-2-27 721,1 18-740,1 33-5560,3-50 2302,6-6-2734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2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11755,'0'0'6924,"-4"11"-5846,-5 10-383,1 1 0,1-1 0,2 2-1,0-1 1,1 0 0,-2 44 0,6-64-696,0-1 1,0 0 0,1 0-1,-1 0 1,0 0 0,1 0-1,-1 1 1,0-1-1,1 0 1,-1 0 0,1 0-1,0 0 1,-1 0 0,1 0-1,0 0 1,0-1 0,-1 1-1,1 0 1,0 0 0,0-1-1,0 1 1,0 0-1,2 0 1,31 6-391,39-16-601,-67 8 910,-5 1 77,-1-1 1,1 1-1,-1 0 0,1 0 0,0 0 1,-1 0-1,1 0 0,0 0 0,-1 0 1,1 0-1,0 0 0,-1 0 0,1 0 1,0 0-1,-1 0 0,1 1 0,-1-1 1,1 0-1,0 0 0,-1 1 0,1-1 0,-1 0 1,1 1-1,-1-1 0,1 1 0,-1-1 1,1 0-1,-1 1 0,1-1 0,-1 2 1,0 19 314,-2-15-147,0-1 0,0 0-1,0 0 1,-1 0 0,1 0 0,-8 9 0,3-6 454,0-1 1,-1 0 0,0 0 0,0 0-1,-14 7 1,21-13-634,-1 0 0,1 0 1,-1 0-1,0-1 0,1 1 0,-1-1 0,0 1 1,0-1-1,1 0 0,-1 0 0,0 0 0,0 0 1,1 0-1,-1 0 0,0 0 0,-2-1 0,2 0-273,1 0 0,-1 0-1,1 0 1,-1 0 0,1 0-1,-1 0 1,1 0 0,0-1-1,0 1 1,0 0 0,0-1-1,0 1 1,0-1 0,0 1 0,0-1-1,0 0 1,1 1 0,-1-1-1,0-3 1,-4-18-7265,2-3-5552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3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1 233 12940,'0'0'6081,"9"-2"-4976,0 1-989,-1-1 0,1 0 0,-1-1 0,0 0 0,0 0 0,0 0 0,0-1 1,0 0-1,-1-1 0,0 0 0,12-10 0,-18 15-23,-1-1 0,1 1 0,-1-1 0,0 1 1,1 0-1,-1-1 0,1 1 0,-1-1 0,0 1 0,1-1 0,-1 0 0,0 1 0,1-1 1,-1 1-1,0-1 0,0 1 0,0-1 0,0 0 0,0 1 0,1-1 0,-1 0 0,0 1 0,0-1 1,0 1-1,-1-1 0,1 0 0,0 1 0,0-1 0,0 0 0,-1 0 0,-16-5 727,13 6-846,0 0 0,0 0 1,1 0-1,-1 0 0,0 1 0,1 0 1,-1 0-1,0 0 0,-6 3 1,4 1 8,1 0 0,0 1 0,-1 0 0,2 0 0,-1 0 0,1 1 0,-7 13 0,9-17 16,0 0-1,1 1 0,-1-1 0,1 0 0,0 1 1,0 0-1,0-1 0,1 1 0,-1-1 1,1 1-1,0 0 0,0-1 0,0 1 0,1 0 1,-1-1-1,1 1 0,0 0 0,0-1 1,1 4-1,0-4 3,0-1 1,1 0-1,-1 0 1,0 0 0,1 0-1,-1-1 1,1 1-1,0-1 1,-1 1-1,1-1 1,0 0 0,0 0-1,0 0 1,0-1-1,0 1 1,0-1-1,0 1 1,0-1-1,0 0 1,0 0 0,5-1-1,2 0 5,0 0 0,0 0 0,-1-1 0,1 0-1,16-6 1,-10 0-52,-1 0 0,-1-1-1,1-1 1,-2 0-1,1-1 1,-1 0 0,16-20-1,-8 6-356,0-1 0,32-55 0,-42 54-177,-11 27 573,-1-1 0,1 1 0,0 0-1,0 0 1,0-1 0,0 1 0,-1 0 0,1 0-1,0 0 1,0-1 0,-1 1 0,1 0 0,0 0 0,0 0-1,-1 0 1,1 0 0,0 0 0,0-1 0,-1 1-1,1 0 1,0 0 0,0 0 0,-1 0 0,1 0 0,0 0-1,-1 0 1,1 0 0,0 0 0,0 0 0,-1 0-1,1 0 1,0 1 0,0-1 0,-1 0 0,1 0 0,0 0-1,-1 0 1,1 0 0,0 0 0,0 1 0,0-1-1,-1 0 1,1 0 0,0 1 0,-6 2 4,0 1 1,1 0-1,0 0 1,-1 0-1,-8 10 1,-3 6 210,1 1 0,-23 40 0,34-54-166,2 0 0,-1 0 0,1 0 0,0 1 0,1-1 0,-1 1 0,2 0 0,-1 0 0,1 0 0,0 0 0,1 0 0,0 0 0,1 12 0,0-18-42,-1 0 1,1 0 0,0-1 0,1 1 0,-1 0 0,0-1-1,0 1 1,1-1 0,-1 1 0,1-1 0,-1 1 0,1-1-1,0 0 1,-1 0 0,1 0 0,0 0 0,0 0 0,0 0-1,0 0 1,0-1 0,-1 1 0,2-1 0,-1 1 0,0-1-1,0 0 1,0 0 0,0 0 0,0 0 0,0 0 0,2-1-1,6 1 21,0-1 0,0 0-1,0-1 1,-1 0 0,11-3-1,-1-3 7,0-1 0,-1-1 0,0 0 0,0-2-1,-1 0 1,25-23 0,-15 10 17,-2-1 0,43-56 0,-42 40-65,-25 40 7,0 0 0,0 0-1,0 0 1,0-1 0,0 1-1,-1 0 1,1 0 0,0 0-1,-1-1 1,0 1 0,0 0-1,0 0 1,0-1 0,0 1-1,0 0 1,0 0-1,-1-1 1,0-2 0,0 5 13,0-1-1,1 0 1,-1 1 0,0-1 0,0 1-1,0-1 1,0 1 0,0-1 0,0 1-1,0 0 1,0 0 0,0-1 0,0 1 0,0 0-1,0 0 1,0 0 0,0 0 0,0 0-1,0 0 1,0 0 0,0 0 0,-1 1-1,-25 6-17,16-1 92,0 1 0,0 0 0,1 1 0,0 1 1,0-1-1,1 1 0,0 1 0,0 0 0,1 0 1,1 1-1,0 0 0,0 0 0,1 0 0,0 1 0,1 0 1,1 0-1,0 1 0,0-1 0,1 1 0,1 0 1,0 0-1,1 0 0,0 13 0,2-23-57,0 0-1,0 0 0,0 0 1,0 0-1,0 0 1,1 0-1,0 0 1,-1-1-1,1 1 1,0 0-1,0-1 0,1 0 1,-1 0-1,0 1 1,1-1-1,-1 0 1,1-1-1,0 1 1,-1 0-1,1-1 0,0 0 1,0 0-1,0 1 1,0-2-1,0 1 1,0 0-1,1-1 0,3 1 1,8 1 42,0 0-1,0-2 1,0 1 0,27-4 0,-31 1-44,1-1 0,-1 0 1,0-1-1,0 0 0,0 0 0,-1-1 0,1-1 1,14-10-1,-19 13-8,0-1 0,-1-1 0,0 1 0,0-1 0,0 1 0,0-2 0,-1 1 0,0 0 0,0-1 0,0 0 0,-1 0 0,0 0 0,0 0 0,0 0 0,3-13 0,-6 17-6,0 1 0,1 0 0,-1 0 0,0 0 0,0 0 0,0-1 0,0 1 0,0 0 0,0 0 0,0 0 0,-1-1 0,1 1 0,0 0 0,-1 0 0,1 0 0,0 0 0,-1 0 0,0 0 0,1 0 0,-1 0 0,0 0 0,1 0 0,-1 0 0,0 0 0,0 0 0,0 1 0,0-1 0,-1-1 0,0 1 0,-1 0 0,0 1 0,1-1 0,-1 0 0,1 1 0,-1 0 0,0 0 0,1-1 0,-1 2 0,0-1 0,1 0 0,-5 1 0,0 1 0,0-1 0,1 1 0,-1 0 0,0 1 0,0 0 0,1 0 0,0 0 0,-1 1 0,-6 5 0,10-6-13,0 0 0,0 0 0,1 0 0,-1 1 1,1-1-1,0 1 0,0-1 0,0 1 0,1 0 0,-1-1 0,1 1 0,0 0 1,0 0-1,0 0 0,0 0 0,1 0 0,-1 0 0,1 0 0,1 8 0,0-9-31,0 0 0,0 0 0,0 0 0,0 0 0,0 0 0,1-1 0,-1 1 0,1 0 0,0-1-1,0 1 1,0-1 0,0 0 0,1 1 0,-1-1 0,0 0 0,1 0 0,-1-1 0,1 1 0,0 0 0,0-1-1,0 0 1,0 0 0,0 0 0,0 0 0,4 1 0,26 3-2935,-1-4-3272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4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93 12139,'1'-2'358,"0"1"-1,0-1 0,0 0 0,-1 0 0,1 1 0,-1-1 0,1 0 0,-1 0 1,0 0-1,0 0 0,0 0 0,0 0 0,0 0 0,0 1 0,0-1 0,0 0 0,-1 0 1,1 0-1,-2-3 0,2 5-260,-1 0 1,1-1 0,0 1 0,-1 0-1,1 0 1,0 0 0,-1-1-1,1 1 1,-1 0 0,1 0 0,0 0-1,-1 0 1,1 0 0,-1 0-1,1 0 1,0 0 0,-1 0 0,1 0-1,-1 0 1,1 0 0,0 0-1,-1 0 1,1 0 0,-1 0 0,1 0-1,0 0 1,-1 1 0,1-1 0,-1 0-1,-18 17-311,9-3 217,0 0 0,1 1 0,-10 21 0,16-30 63,0 1 1,0 0-1,1 0 1,0 0-1,0 0 0,1 0 1,0 0-1,0 0 1,1 0-1,0 13 1,0-19-55,1 0 1,-1 1 0,1-1 0,-1 0 0,1 0-1,0 1 1,-1-1 0,1 0 0,0 0 0,0 0 0,0 0-1,0 0 1,0 0 0,0 0 0,0 0 0,0-1-1,0 1 1,0 0 0,1-1 0,-1 1 0,0 0 0,0-1-1,1 0 1,-1 1 0,0-1 0,1 0 0,-1 1-1,1-1 1,-1 0 0,0 0 0,1 0 0,-1 0 0,0-1-1,2 1 1,5-1 57,-1 0 1,0 0-1,0-1 0,0 0 0,11-4 1,7-7-41,0-1 1,-1-2-1,-1 0 1,-1-1 0,0-2-1,-1 0 1,-1-1-1,-1-1 1,-1-1-1,22-34 1,-32 43-1026,-19 26 631,-19 33 378,25-37 68,0 1 1,0 0 0,1 1 0,1-1-1,-1 1 1,2-1 0,-1 1 0,2 0-1,-1 0 1,2 0 0,0 19 0,0-29-79,1 1 1,-1-1 0,1 0-1,0 0 1,0 0-1,-1 1 1,1-1 0,0 0-1,0 0 1,0 0 0,0 0-1,0-1 1,0 1 0,0 0-1,1 0 1,-1-1-1,0 1 1,0 0 0,1-1-1,-1 1 1,0-1 0,1 0-1,-1 1 1,0-1 0,1 0-1,-1 0 1,0 0-1,1 0 1,-1 0 0,0 0-1,1 0 1,-1-1 0,0 1-1,1 0 1,2-2-1,1 1 4,1 0-1,0-1 0,0 0 0,-1 0 0,1 0 1,-1-1-1,7-4 0,-6 3-38,-1 0 1,0-1-1,1 0 1,-2 0-1,1-1 1,0 1-1,-1-1 0,0 0 1,-1 0-1,1-1 1,-1 1-1,-1-1 1,1 0-1,-1 1 1,0-1-1,0 0 1,0-10-1,-2 17 31,0 0-1,0-1 1,1 1 0,-1 0-1,0 0 1,0 0 0,0-1-1,-1 1 1,1 0 0,0 0-1,0 0 1,0-1 0,0 1-1,0 0 1,0 0 0,0 0-1,0-1 1,0 1 0,0 0-1,0 0 1,-1 0 0,1 0-1,0 0 1,0-1 0,0 1-1,0 0 1,0 0 0,-1 0-1,1 0 1,0 0 0,0 0-1,0 0 1,0 0 0,-1-1-1,1 1 1,0 0 0,0 0-1,0 0 1,-1 0 0,1 0-1,0 0 1,0 0 0,0 0-1,-1 0 1,1 0 0,0 0 0,-13 7 15,-8 10 65,16-11-27,0 1 1,0 0-1,0 0 0,1 0 1,0 1-1,-5 13 0,9-19-44,-1-1-1,0 0 0,1 1 0,0-1 0,-1 1 0,1-1 0,0 1 1,-1-1-1,1 1 0,0 0 0,0-1 0,0 1 0,1-1 0,-1 1 1,0-1-1,1 1 0,-1-1 0,1 1 0,-1-1 0,1 1 0,-1-1 0,1 0 1,0 1-1,0-1 0,0 0 0,0 0 0,0 1 0,0-1 0,0 0 1,0 0-1,0 0 0,1 0 0,-1-1 0,0 1 0,1 0 0,-1 0 0,0-1 1,1 1-1,-1-1 0,1 1 0,-1-1 0,1 0 0,2 1 0,38 4-32,0-2 0,0-2 0,57-6 0,-98 5 59,1 1 0,-1-1 0,1 0 0,-1-1 0,1 1-1,-1 0 1,1 0 0,-1-1 0,1 1 0,-1 0 0,1-1 0,-1 0-1,0 1 1,0-1 0,1 0 0,-1 0 0,0 1 0,0-1 0,0 0-1,1 0 1,-1 0 0,0-1 0,-1 1 0,1 0 0,0 0-1,0 0 1,0-1 0,-1 1 0,1 0 0,-1-1 0,1 1 0,-1-1-1,1 1 1,-1-1 0,0 1 0,0-1 0,0 1 0,0-1 0,0 1-1,0 0 1,0-1 0,0 1 0,-1-3 0,-2-8 479,0 0 0,-1 1 0,-1-1 1,-9-17-1,-4-12 255,18 40-830,0 1 0,0-1-1,1 0 1,-1 0 0,0 1 0,0-1-1,0 0 1,0 1 0,1-1-1,-1 0 1,0 1 0,1-1-1,-1 0 1,0 1 0,1-1 0,-1 1-1,1-1 1,-1 0 0,1 1-1,-1-1 1,1 1 0,0 0-1,-1-1 1,1 1 0,0-1 0,-1 1-1,1 0 1,0 0 0,-1-1-1,1 1 1,0 0 0,-1 0 0,1 0-1,0 0 1,0 0 0,-1 0-1,1 0 1,0 0 0,0 0-1,-1 0 1,1 0 0,1 1 0,44 2-5724,-33-1 3283,24-1-6595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5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37 5125,'6'0'-216,"23"-4"7885,-28 3-7214,0 1 0,0-1 0,0 0 0,0 0 0,-1 0 1,1 0-1,0 0 0,-1-1 0,1 1 0,-1 0 0,1 0 0,-1 0 0,0 0 1,1-1-1,-1 1 0,0 0 0,0 0 0,0-1 0,0 1 0,0 0 1,0 0-1,0-2 0,-4 2-345,0-1 0,-1 1 1,1 1-1,0-1 0,0 1 0,-1-1 1,1 1-1,0 0 0,-7 2 0,5-2 42,1 0-672,-44 4 2200,29 7-3824,19-10 1525,1 0 1,-1 0 0,0 0-1,0 1 1,1-1-1,-1 0 1,1 0-1,-1 0 1,1 1-1,-1-1 1,1 0-1,0 0 1,0 1 0,-1-1-1,1 3 1,0 1-6237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26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18308,'3'0'1512,"-3"3"-1056,-8 11-216,0 6 697,-1 15-305,-1 5-280,0 4-56,3 8-176,1-2-120,3-3-552,2-1-280,-3-10 688,-1-7-120,2-3-121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6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84 10730,'0'0'13218,"-1"9"-13154,-26 121 21,0-3 28,55-197-2388,1-109-2860,-31 202 5396,0-6 91,1 1 0,1-1 1,1 0-1,5 34 0,-6-48-285,1-1-1,0 1 0,0 0 1,0 0-1,0 0 1,0-1-1,0 1 0,1-1 1,-1 1-1,1-1 1,-1 0-1,1 1 0,0-1 1,0 0-1,0 0 1,1 0-1,-1 0 0,0-1 1,1 1-1,-1-1 1,1 1-1,-1-1 0,1 0 1,0 0-1,-1 0 0,1 0 1,0 0-1,0-1 1,0 1-1,0-1 0,0 0 1,-1 0-1,1 0 1,0 0-1,0-1 0,4 0 1,-2-1 146,1 0 0,0 0-1,0-1 1,-1 1 0,1-1 0,-1-1 0,0 1 0,0-1 0,0 0 0,-1 0 0,1 0-1,-1-1 1,0 1 0,0-1 0,6-10 0,3-5 451,-2 0-1,19-42 1,-25 49-652,-1-1 0,0 1 1,-1-1-1,0 0 0,-1 0 0,0-23 0,-2 37-36,1 0 0,-1-1-1,0 1 1,0-1 0,0 1-1,0 0 1,0-1-1,0 1 1,0-1 0,0 1-1,0 0 1,0-1 0,0 1-1,0 0 1,-1-1 0,1 1-1,0-1 1,0 1-1,0 0 1,0-1 0,-1 1-1,1 0 1,0-1 0,0 1-1,-1 0 1,1 0 0,0-1-1,-1 1 1,1 0-1,0 0 1,-1-1 0,1 1-1,0 0 1,-1 0 0,1 0-1,0 0 1,-1-1 0,1 1-1,0 0 1,-1 0-1,1 0 1,-1 0 0,1 0-1,0 0 1,-1 0 0,1 0-1,-1 0 1,1 0 0,0 0-1,-1 1 1,1-1-1,0 0 1,-1 0 0,1 0-1,-1 0 1,1 0 0,0 1-1,-1-1 1,1 0 0,-19 19-1792,14-6-480,0 1 1,0 0-1,-4 26 1,5-11-3839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7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52 12172,'0'0'8600,"-9"-6"-8099,4 3-464,3 2-29,0-1 0,0 0 0,-1 1 0,1-1 0,0 1 1,-1-1-1,1 1 0,-1 0 0,0 0 0,1 0 0,-1 1 0,0-1 0,1 1 0,-1-1 1,0 1-1,0 0 0,1 0 0,-1 0 0,0 1 0,0-1 0,1 0 0,-1 1 1,0 0-1,1 0 0,-1 0 0,0 0 0,1 0 0,0 0 0,-1 1 0,1-1 1,0 1-1,-3 1 0,-4 6 203,1-1 0,0 1 0,1 0 1,-9 14-1,14-19-108,-1-1-1,1 1 1,0 0-1,1 0 1,-1 0-1,1 0 1,0 0-1,0 1 1,0-1-1,0 0 1,1 0 0,-1 1-1,1-1 1,1 9-1,0-12-93,0 0 0,-1 1 0,1-1 0,0 0 0,0 0 0,0 0 0,0 0 0,0 0 0,0 0 0,0-1 0,0 1 0,0 0 0,1 0 0,-1-1 0,0 1 0,0-1 0,1 1 0,-1-1 0,0 0 0,1 1 0,-1-1 0,1 0 0,-1 0 0,0 0 0,1 0 0,1 0 0,40-3 474,-35 2-394,-1-2 0,1 1-1,-1-1 1,0 0 0,0-1 0,0 1-1,0-2 1,-1 1 0,1-1-1,-1 1 1,-1-2 0,1 1 0,9-12-1,-11 13-66,0-2 0,0 1 0,0 0-1,-1-1 1,1 0 0,-1 0 0,-1 0-1,1 0 1,-1 0 0,0-1 0,0 1 0,-1 0-1,0-1 1,0 0 0,-1 1 0,0-11-1,0 17-21,0-1-1,-1 1 0,1-1 0,0 1 0,0 0 0,-1-1 0,1 1 0,-1 0 0,1-1 0,0 1 1,-1 0-1,1-1 0,-1 1 0,1 0 0,-1 0 0,1 0 0,-1-1 0,1 1 0,-1 0 0,1 0 1,-1 0-1,1 0 0,-1 0 0,1 0 0,-1 0 0,1 0 0,-1 0 0,1 0 0,-1 0 1,1 0-1,-1 0 0,1 1 0,-1-1 0,1 0 0,-1 0 0,1 0 0,-1 1 0,-18 9-18,17-9 17,1 0 1,-1 1-1,1-1 1,0 1-1,0-1 1,-1 1-1,1-1 1,0 1-1,0-1 0,1 1 1,-1 0-1,0-1 1,1 1-1,-1 0 1,1 0-1,-1 0 1,1 0-1,0-1 0,-1 1 1,1 0-1,0 0 1,1 0-1,-1 0 1,1 3-1,0-4 0,0 1 0,1-1-1,-1 1 1,1-1 0,-1 0 0,1 0-1,0 0 1,-1 0 0,1 0 0,0 0-1,0 0 1,0 0 0,0-1 0,-1 1-1,1-1 1,0 1 0,0-1 0,0 0-1,0 0 1,0 0 0,0 0 0,3-1-1,15 0-201,1-1-1,39-10 1,-47 8 137,1 0 0,0 1 1,-1 1-1,1 1 0,0 0 0,0 0 0,0 1 1,0 1-1,16 3 0,-29-4 65,0 1 0,0-1 0,0 1 0,0-1 0,0 1 0,0-1 0,0 1 0,0 0 0,0-1 0,-1 1 0,1 0 0,0 0 0,0-1 0,-1 1 0,1 0 0,0 0 0,-1 0 0,1 0 0,-1 0 0,1 0 0,-1 0 1,1 0-1,-1 0 0,0 0 0,0 1 0,0-1 0,1 1 0,-4 34 218,1-17 616,6-19-795,0 0 1,-1-1-1,1 1 0,0-1 1,-1 1-1,1-1 1,-1 0-1,7-3 0,-8 3-39,73-27-40,-70 27-46,1-1 0,1 1 1,-1 0-1,0 0 0,0 0 1,0 1-1,1 0 0,-1 0 1,0 1-1,10 2 0,-15-3 83,0 1-1,0-1 1,0 1-1,0 0 0,0-1 1,-1 1-1,1 0 1,0 0-1,0 0 1,-1-1-1,1 1 0,-1 0 1,1 0-1,-1 0 1,1 0-1,-1 0 1,1 0-1,-1 0 0,0 0 1,0 0-1,0 0 1,1 0-1,-1 0 0,0 0 1,0 1-1,0-1 1,-1 1-1,1-1 21,0-1 0,0 1 0,0 0 0,0-1 0,-1 1 0,1-1-1,0 1 1,0 0 0,1-1 0,-1 1 0,0 0 0,0-1 0,0 1 0,0-1 0,0 1 0,1 0-1,-1-1 1,0 1 0,0-1 0,1 1 0,-1-1 0,1 1 0,-1-1 0,0 1 0,1-1 0,-1 1-1,1-1 1,-1 1 0,1-1 0,-1 0 0,1 1 0,-1-1 0,1 0 0,0 0 0,-1 1 0,1-1-1,7-1 22,0 0-1,0-1 1,-1 0-1,1 0 1,-1 0-1,0-1 1,1 0-1,-1-1 1,12-7-1,-13 6-232,2 1 1,-1 0-1,0 0 0,1 1 1,-1 0-1,1 1 0,0-1 1,0 2-1,16-3 0,-23 4 200,-1 1-1,1-1 0,-1 0 1,1 1-1,-1-1 0,1 1 1,-1-1-1,1 1 1,-1-1-1,1 1 0,-1-1 1,0 1-1,1 0 0,-1-1 1,0 1-1,0-1 0,0 1 1,1 0-1,-1-1 1,0 1-1,0 0 0,0-1 1,0 1-1,0 0 0,0-1 1,0 1-1,0 0 0,0-1 1,0 1-1,-1 0 1,1-1-1,0 1 0,0-1 1,0 1-1,-1 0 0,1-1 1,0 1-1,-1 0 0,-1 21-861,2-21 669,0-1 1,0 1-1,0-1 0,0 1 0,0-1 1,1 1-1,-1-1 0,0 1 1,0-1-1,1 0 0,-1 1 1,0-1-1,0 1 0,1-1 0,-1 0 1,1 1-1,-1-1 0,0 0 1,1 1-1,-1-1 0,1 0 1,-1 1-1,1-1 0,-1 0 0,1 0 1,-1 0-1,1 0 0,-1 1 1,1-1-1,-1 0 0,1 0 0,-1 0 1,1 0-1,-1 0 0,1 0 1,15-1-3591,1 1-1313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7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94 202 5990,'0'0'13538,"-9"1"-12561,5-1-856,1 0 0,-1 1-1,1-1 1,-1 1 0,0 0 0,1-1 0,-1 2 0,1-1 0,0 0 0,-1 1 0,1-1 0,0 1-1,0 0 1,0 0 0,0 0 0,0 1 0,1-1 0,-1 1 0,1-1 0,-1 1 0,1 0 0,0 0-1,0 0 1,0 0 0,1 0 0,-1 1 0,1-1 0,0 0 0,0 1 0,0-1 0,0 1-1,0 0 1,0 5 0,2-8-117,-1 0-1,1 0 1,-1 0-1,1 0 0,0 0 1,-1 0-1,1-1 1,0 1-1,0 0 1,0 0-1,0 0 0,0-1 1,-1 1-1,1-1 1,0 1-1,1 0 1,-1-1-1,0 0 0,0 1 1,0-1-1,0 0 1,0 1-1,0-1 1,0 0-1,1 0 0,-1 0 1,0 0-1,0 0 1,0 0-1,0 0 0,0 0 1,2-1-1,41-5-196,-33 0-82,-1 0-1,1 0 0,-1-1 1,0-1-1,-1 1 0,0-1 1,0-1-1,-1 0 0,0 0 1,8-12-1,-15 20-34,-15 38 393,4-13 379,9-23-413,1 1-1,-1 0 1,1-1-1,-1 1 1,1 0 0,0-1-1,-1 1 1,1 0 0,0-1-1,0 1 1,0 0-1,1-1 1,-1 1 0,0 0-1,1-1 1,-1 1 0,1 0-1,-1-1 1,1 1-1,0-1 1,0 1 0,-1-1-1,3 3 1,-2-3-30,1 0 1,0-1-1,-1 1 0,1 0 0,0 0 1,-1-1-1,1 1 0,0-1 0,0 0 1,0 1-1,0-1 0,-1 0 1,1 0-1,0 0 0,0 0 0,0 0 1,3-1-1,5-2-2,0 1 0,-1-1 0,1-1 0,-1 0 0,1 0 0,14-10 0,-6 1 10,-1-1-1,0 0 1,0-1-1,-2-1 0,18-22 1,-27 29-62,1 1 0,-1-1 0,0-1 1,-1 1-1,0-1 0,-1 0 0,0 0 1,-1-1-1,0 1 0,0-1 0,-1 1 1,2-19-1,-4 29 37,0-1 0,0 1 1,0-1-1,0 1 0,0-1 0,0 1 0,-1-1 1,1 1-1,0-1 0,0 1 0,0-1 1,0 1-1,0-1 0,-1 1 0,1-1 0,0 1 1,0 0-1,-1-1 0,1 1 0,0-1 1,-1 1-1,1 0 0,-1-1 0,1 1 1,0 0-1,-1 0 0,1-1 0,-1 1 0,1 0 1,-1 0-1,1-1 0,0 1 0,-2 0 1,-18 3-38,-18 19 101,31-15 86,-1 1 1,2-1-1,-1 1 1,1 1-1,1-1 1,-1 1-1,1 0 1,1 0-1,0 1 1,0-1-1,1 1 1,-4 16-1,6-21-189,0 1 0,1-1 0,0 0 0,0 1 0,0-1 0,0 0 0,1 0 0,0 1 0,0-1 0,1 0-1,2 6 1,-2-7-280,0 0 0,0 0-1,0-1 1,1 1 0,0-1-1,-1 0 1,1 1 0,0-1 0,1-1-1,-1 1 1,1 0 0,-1-1-1,1 0 1,0 0 0,5 3-1,13 3-6771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8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7655,'0'0'15855,"-2"12"-15620,-1-1-173,0 2-26,0 0 0,1 0 0,0 0 0,0 18-1,2-29-9,0 0 0,-1 0 0,2 0 0,-1 1 0,0-1 0,0 0 0,0 0 0,1 0 0,-1 0 0,1 0 0,0 0 0,0 0 0,0-1 0,-1 1 0,2 0 0,-1 0 0,0-1 0,0 1 0,0 0 0,1-1 0,-1 1 0,1-1 0,-1 0-1,1 1 1,0-1 0,0 0 0,-1 0 0,1 0 0,0 0 0,0-1 0,0 1 0,0 0 0,0-1 0,0 1 0,0-1 0,0 0 0,4 1 0,2-2 50,-1 0-1,0 0 1,0-1-1,0 0 1,0 0-1,0 0 1,0-1-1,0 0 1,-1-1 0,1 1-1,-1-1 1,0 0-1,0-1 1,0 0-1,-1 1 1,0-2-1,0 1 1,0-1 0,0 1-1,-1-2 1,0 1-1,-1 0 1,1-1-1,-1 1 1,4-14-1,-8 23-100,-2 1-23,0 0-1,0 0 0,1 0 0,0 1 1,0 0-1,0-1 0,1 1 0,0 0 1,-2 5-1,3-9 51,0 1-1,0 0 1,0 0-1,0-1 1,0 1-1,0 0 1,0-1-1,0 1 1,1 0-1,-1-1 1,1 1-1,-1 0 1,1-1-1,0 1 1,0-1 0,-1 1-1,1-1 1,0 1-1,0-1 1,1 1-1,-1-1 1,0 0-1,0 0 1,0 0-1,1 0 1,2 2-1,-1-2 5,0 0 0,0 0 0,1-1 0,-1 1-1,0-1 1,1 0 0,-1 0 0,0 0 0,1 0 0,-1 0-1,0-1 1,1 0 0,4-1 0,-3 0-23,1 0 0,-1 0 0,1-1 0,-1 0 1,0 0-1,0 0 0,0 0 0,-1-1 0,1 0 0,-1 0 1,0 0-1,0-1 0,0 1 0,0-1 0,-1 0 0,0 0 1,0 0-1,0-1 0,-1 1 0,0-1 0,0 1 0,0-1 1,-1 0-1,0 0 0,1-9 0,-3 15-23,0-1 1,-1 1-1,1-1 1,0 1-1,-1 0 1,1 0-1,0 0 1,-1-1-1,1 1 1,-1 1-1,1-1 0,0 0 1,-1 0-1,1 0 1,-1 1-1,1-1 1,0 1-1,-1-1 1,1 1-1,0-1 0,-2 2 1,-2 1 42,0 0 1,0 1-1,0 0 0,0 0 1,1 0-1,0 1 0,0-1 1,0 1-1,0 0 1,1 0-1,-1 0 0,1 1 1,1-1-1,-1 1 0,1 0 1,0-1-1,0 1 1,-2 12-1,5-17-5,-1 0-1,1 0 1,-1 0 0,1 0 0,-1 0-1,1-1 1,-1 1 0,1 0-1,0 0 1,-1 0 0,1-1 0,0 1-1,0 0 1,0-1 0,0 1 0,-1-1-1,1 1 1,0-1 0,0 0-1,0 1 1,0-1 0,0 0 0,0 1-1,0-1 1,0 0 0,0 0 0,0 0-1,0 0 1,0 0 0,2 0-1,42 0-208,-34-1 93,100-8-1212,-110 9 1416,14-19 1990,21 4-2632,-10 5-2140,-2-3-3490,-6 2-279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9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12812,'0'0'6294,"-3"10"-5563,-26 162 3628,18 14-3347,18-323 910,24 153-3038,-24-12 1112,1 0 1,0-1-1,0 0 0,0 0 1,0-1-1,0 0 0,1 0 1,-1-1-1,1 0 0,-1 0 1,1-1-1,13-1 1,-19 0 18,1 1 0,-1 0 1,0-1-1,1 0 0,-1 1 1,0-1-1,0-1 1,0 1-1,0 0 0,0-1 1,0 1-1,0-1 1,0 0-1,-1 0 0,1 0 1,-1-1-1,1 1 0,-1 0 1,0-1-1,0 0 1,0 1-1,0-1 0,0 0 1,-1 0-1,1 0 1,-1 0-1,0 0 0,0 0 1,0-1-1,0 1 1,-1 0-1,1 0 0,-1-1 1,0-3-1,0 6-16,0 1-1,0-1 1,0 1 0,0-1-1,0 1 1,-1-1-1,1 1 1,0 0 0,0-1-1,0 1 1,-1-1-1,1 1 1,0-1 0,-1 1-1,1 0 1,0-1 0,-1 1-1,1 0 1,0-1-1,-1 1 1,1 0 0,-1-1-1,1 1 1,-1 0 0,1 0-1,0 0 1,-1-1-1,1 1 1,-1 0 0,1 0-1,-1 0 1,1 0-1,-1 0 1,1 0 0,-1 0-1,1 0 1,-1 0 0,1 0-1,-1 0 1,1 0-1,-1 0 1,1 1 0,-1-1-1,1 0 1,-1 0-1,1 0 1,-1 1 0,-22 12-243,19-6 284,0 0 0,1-1 0,0 1 0,0 0-1,-3 13 1,6-19-33,-1 0-1,0 0 1,1 0-1,0 1 1,-1-1-1,1 0 1,0 1-1,-1-1 1,1 0-1,0 1 0,0-1 1,0 1-1,0-1 1,0 0-1,1 1 1,-1-1-1,0 0 1,1 1-1,-1-1 1,1 0-1,-1 0 1,1 1-1,-1-1 1,1 0-1,0 0 0,0 0 1,0 0-1,-1 0 1,1 0-1,0 0 1,0 0-1,1 0 1,-1 0-1,0-1 1,0 1-1,0 0 1,0-1-1,2 1 1,3 0 18,0 0 0,1 0 0,-1-1 0,0 0 0,1-1 0,-1 1 0,0-1 0,0 0 0,1-1 0,-1 0 0,0 0 0,-1 0 0,1 0 0,0-1 0,6-4 0,4-4-122,-1-1-1,0 0 1,20-22-1,-32 31 40,-2 2-60,-2 19-304,-1-7-40,-6 43 1664,8-53-1298,0 0 0,0 0 0,1 0 0,-1 0 0,0 1 0,0-1-1,1 0 1,-1 0 0,1 0 0,-1 0 0,1 0 0,-1 0 0,1 0-1,-1 0 1,1 0 0,1 1 0,-1-2-191,0 1-1,0-1 1,0 1-1,0-1 1,0 0 0,0 1-1,0-1 1,0 0 0,0 0-1,0 1 1,0-1 0,0 0-1,0 0 1,0 0-1,1-1 1,-1 1 0,0 0-1,0 0 1,0-1 0,1 0-1,8-3-5814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9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15599,'0'0'8840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30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40 11723,'0'0'7458,"3"-8"-4880,6-14-1834,-6 12 1647,-18 42-1522,2-6-844,2 1 0,1 1 1,2 0-1,0 0 0,2 1 0,-5 43 0,11-70-24,0 1 1,0-1-1,0 0 0,0 0 0,0 1 1,0-1-1,1 0 0,-1 0 0,1 1 0,0-1 1,-1 0-1,1 0 0,0 0 0,0 0 1,0 0-1,1 0 0,-1 0 0,0-1 0,1 1 1,-1 0-1,1-1 0,-1 1 0,1-1 1,0 1-1,0-1 0,0 0 0,0 0 0,0 0 1,0 0-1,0 0 0,0 0 0,0 0 0,0-1 1,0 1-1,0-1 0,1 0 0,-1 1 1,0-1-1,0 0 0,1 0 0,-1-1 0,3 1 1,5-1 14,-1 0 0,1-1 0,0 0 0,0 0 0,-1-1 0,0-1 1,1 1-1,13-9 0,31-25 81,14-9-184,-67 46 63,-1 0-1,1 0 0,-1 0 0,1 0 0,-1 0 1,1 0-1,-1 0 0,1 0 0,-1 1 0,0-1 1,1 0-1,-1 0 0,1 0 0,-1 1 0,1-1 1,-1 0-1,1 0 0,-1 1 0,0-1 0,1 0 1,-1 1-1,0-1 0,1 0 0,-1 1 0,0-1 1,1 1-1,-1-1 0,0 1 0,0-1 0,0 1 1,1-1-1,-1 1 0,0-1 0,0 1 0,0-1 1,0 1-1,0-1 0,0 1 0,0-1 0,0 1 1,7 37-55,1 1 69,-5-36 11,-1-1-1,0 0 1,1 0-1,0 0 1,-1-1-1,1 1 1,0 0-1,0-1 1,0 0-1,0 0 1,0 0-1,0 0 1,0 0-1,0-1 1,0 1-1,0-1 1,1 0-1,5 0 1,59-6 16,-46 0-384,1-1 0,-1-1 0,-1-1 0,23-12 0,7-3-323,-50 23 661,-1 1-1,1 0 1,0-1-1,-1 1 1,1 0 0,-1-1-1,1 1 1,0 0 0,-1 0-1,1 0 1,0-1-1,0 1 1,-1 0 0,1 0-1,0 0 1,-1 0 0,1 0-1,0 0 1,-1 0-1,1 1 1,0-1 0,0 0-1,-1 0 1,1 1-1,-1-1 1,1 0 0,0 1-1,-1-1 1,1 0 0,-1 1-1,1-1 1,0 1-1,-1-1 1,1 1 0,5 26 354,-1 1 261,1-18-693,1 0 1,-1-1-1,1 1 1,1-2 0,0 1-1,0-1 1,18 14 0,-18-16 6,-1-1 1,0 1-1,-1 0 1,1 1-1,-1-1 1,0 1-1,-1 1 1,1-1-1,-2 1 1,1 0-1,-1 0 1,0 0-1,-1 1 1,4 12-1,-6-15 211,0 0-1,0 0 1,-1 0-1,0 1 1,0-1-1,0 0 1,-1 0-1,0 0 1,-1 1-1,1-1 1,-1-1-1,0 1 1,0 0-1,-1 0 1,0-1-1,0 1 1,0-1-1,-1 0 1,1 0-1,-1 0 1,-1-1-1,1 1 1,0-1-1,-1 0 1,0 0-1,0 0 1,0-1 0,-1 0-1,1 0 1,-1 0-1,0-1 1,1 0-1,-1 0 1,0 0-1,0-1 1,-12 2-1,15-3-91,-1 0 1,1 0-1,-1 0 0,1-1 1,-1 1-1,1-1 0,-1 0 0,1 0 1,0 0-1,-1 0 0,1-1 0,0 0 1,0 1-1,0-1 0,0 0 0,0 0 1,0 0-1,1-1 0,-1 1 0,1-1 1,0 0-1,-1 1 0,1-1 0,0 0 1,1 0-1,-1 0 0,1 0 1,-1-1-1,1 1 0,0 0 0,0-1 1,-1-4-1,-2-13-72,1 0 0,0 0 0,2 0 0,1-26 0,0 33 29,0 9 61,0 0-1,1 0 1,0 0 0,0 0-1,0 0 1,0 0 0,1 1-1,0-1 1,0 0 0,0 1-1,0 0 1,1-1-1,0 1 1,0 0 0,0 0-1,0 1 1,1-1 0,0 1-1,-1-1 1,1 1 0,0 0-1,0 1 1,1-1-1,-1 1 1,6-3 0,12-4-489,1 1-1,0 1 1,0 1 0,26-4 0,-8 2-3162,-5-1-3139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3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20019,'0'0'6182,"3"48"-5574,-3-25-255,6 1-289,-4 2-160,0 4-1282,7-2-832,-9-2-2562,2 1-3108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31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13581,'0'0'9865,"11"31"-27706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51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91 1505,'-10'-24'3003,"7"16"-1874,0 0-1,0 0 0,-1 0 1,0 0-1,-7-8 1,11 15-1084,-1 0 0,0 0 0,0 0 0,1 1 0,-1-1 0,0 0 0,0 1 0,0-1 0,0 0 0,0 1 0,0-1 0,0 1 0,0 0 0,0-1 0,0 1 0,0 0 0,-1-1 0,1 1 0,0 0 0,0 0 0,0 0 0,0 0 0,0 0 0,-1 0 0,1 1 0,0-1 0,0 0 0,0 0 0,0 1 0,0-1 0,0 1 0,0-1 0,0 1 0,0-1 0,0 1 0,0 0 0,0 0 0,0-1 0,1 1 0,-1 0 0,0 0 0,0 0 0,1 0 0,-1 0 0,1 0 0,-2 1 0,-7 11-41,0-1 1,1 1-1,1 1 0,0-1 0,1 1 1,0 0-1,1 1 0,0-1 0,-4 31 1,4-5-529,1 0 1,3 64 0,3-88 504,0-1-1,1 1 1,1-1-1,0 0 0,1 0 1,1 0-1,0 0 1,1-1-1,1 0 0,0-1 1,15 20-1,-21-31 20,1 0-1,-1 0 1,0 0-1,0 0 1,1-1-1,-1 1 1,1-1-1,0 0 1,-1 1-1,1-1 1,0 0-1,0-1 1,-1 1-1,1 0 1,0-1-1,0 0 1,0 1-1,0-1 1,0 0-1,0-1 1,0 1-1,0 0 1,-1-1-1,1 0 1,0 1-1,0-1 1,0 0-1,-1-1 1,1 1-1,0 0 1,-1-1-1,0 1 1,1-1-1,-1 0 1,0 0-1,0 0 1,3-3-1,6-6 45,0-1 0,0 0 1,-1-1-1,-1 0 0,11-20 0,-4 3 18,-1-1 0,22-63 0,-33 79 63,0-1 0,0 1-1,-2-1 1,0 0-1,0 0 1,-2 0 0,0 0-1,-3-25 1,0 34-47,1 1 0,-1-1 0,0 0 0,0 1 0,0 0 0,-1 0 0,0 0 1,0 0-1,-1 0 0,0 1 0,-6-6 0,6 7-213,1 0 0,-1 0 0,0 0 0,-1 1 0,1 0 0,-6-3 0,8 5-239,1 0-1,-1 0 0,1 1 1,-1-1-1,0 0 0,1 1 1,-1 0-1,0-1 0,1 1 1,-1 0-1,0 1 0,0-1 1,-4 1-1,-1 4-3426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2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19084,'3'-5'212,"1"0"1,-1 0-1,1 0 0,0 0 1,0 0-1,0 1 0,1 0 1,-1 0-1,1 0 0,0 1 0,0-1 1,1 1-1,-1 0 0,1 1 1,-1-1-1,1 1 0,7-1 1,-5 1-84,1 1 0,-1 0 1,0 0-1,0 1 1,1 0-1,-1 1 0,0-1 1,0 2-1,0-1 1,1 1-1,-1 0 1,11 6-1,-16-7-125,1 0 0,-1 1 0,0 0 0,0 0 0,0 0 0,0 0 1,0 0-1,0 0 0,-1 1 0,1-1 0,-1 1 0,0 0 0,0 0 0,0 0 0,0 0 0,0 0 0,0 0 0,1 5 1,-1 1-54,0 2 0,0-1 1,0 0-1,-1 20 1,-1-14-70,2-8 2,0 1-1,0-1 1,1 1-1,0-1 1,0 0-1,1 0 1,0 0-1,1 0 1,7 10-1,13 23-226,-20-30 343,-1 0 0,1 0 0,-1 0 1,-1 1-1,0-1 0,-1 1 0,0 0 0,-1 0 0,0 0 0,-2 12 1,1-18 49,-1 0 0,0 0 0,0 0 0,-1 0 0,1-1 0,-1 1 0,0-1 0,-1 1 0,0-1 0,0 0 0,0 0 0,0 0 0,-1 0 0,1-1-1,-1 1 1,-1-1 0,1 0 0,0 0 0,-1 0 0,0-1 0,-10 6 0,7-4 24,-1-1-1,1 0 1,-1-1 0,0 0-1,0 0 1,0-1-1,0 0 1,-1-1-1,1 0 1,0 0-1,-1-1 1,1 0-1,0-1 1,-18-3-1,26 4-135,-1 0 0,1-1 0,0 1 1,0-1-1,0 1 0,0-1 0,0 0 0,0 1 0,0-1 0,0 0 0,0 0 0,0 0 0,0 1 0,0-1 0,0 0 0,1 0 0,-1 0 0,0-1 0,1 1 0,-1 0 0,1 0 0,-1 0 0,1 0 0,0-1 0,-1 1 0,1 0 0,0 0 0,0 0 1,0-1-1,0 1 0,0 0 0,0-2 0,1 0-59,-1-1 1,1 1-1,0 0 0,0 0 1,1-1-1,-1 1 1,1 0-1,-1 0 1,1 1-1,0-1 1,2-3-1,16-11-649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58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823 59 4965,'-8'-7'962,"-2"1"0,1 0 0,0 1 0,-1 0 1,0 1-1,-1-1 0,1 2 0,0 0 0,-1 0 0,0 1 1,-11-1-1,-22-1 18,-60 2 1,72 2-1169,1 2 224,0 1-1,0 1 1,0 2-1,1 0 1,0 3 0,0 0-1,1 2 1,0 1-1,0 2 1,2 0-1,-45 32 1,60-36-45,1 0 1,0 0-1,1 1 1,0 0-1,0 1 0,-9 16 1,15-23-33,1 1 0,0-1 1,0 1-1,0 0 0,0 1 0,1-1 1,0 0-1,1 1 0,-1-1 0,1 1 1,0-1-1,1 1 0,0 0 1,0-1-1,0 1 0,2 9 0,0-11 0,0 0-1,0-1 0,1 1 1,0-1-1,0 0 0,0 0 1,0 0-1,0 0 0,1 0 1,0-1-1,0 0 0,0 1 1,0-1-1,7 3 0,72 35 114,-58-30-85,7 3-19,0-1 0,1-2 0,0-1 0,1-2 0,0-1 0,0-2 0,1-1 0,0-2 0,-1-1 0,1-1 0,0-3 0,-1 0 0,58-15 0,110-39 204,-177 48-142,0-1 0,-1-1 0,-1-1 0,0-2 0,40-29 0,-60 41 8,0-1-1,-1 1 0,1-1 0,0 0 1,-1 0-1,0 0 0,0-1 0,0 1 1,0 0-1,0-1 0,0 1 0,-1-1 0,0 0 1,0 1-1,0-1 0,0 0 0,0 0 1,-1 1-1,0-8 0,0 4 57,-1 0 0,-1 0-1,1 0 1,-1 0 0,-1 1 0,1-1 0,-1 1-1,0-1 1,0 1 0,-6-7 0,0-1 83,-2 0 0,0 1-1,0 1 1,-1 0 0,-1 1 0,0 0 0,0 1 0,-23-14 0,13 13-217,-1 2 0,0 0 0,0 1 0,0 2 0,-1 0 1,-38-3-1,-155 1-4985,192 8 3656,-30 0-3494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05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62 7399,'0'0'3748,"-8"-3"-2633,-2-1-512,1 1 0,-1 0 0,-1 0-1,-19-1 1,26 3-475,0 1-1,0 0 0,1 0 0,-1 1 0,0-1 1,0 1-1,1 0 0,-1 0 0,1 0 0,-1 0 1,1 1-1,-1-1 0,1 1 0,0 0 0,-1 0 1,1 0-1,0 0 0,1 1 0,-1-1 0,-3 5 1,-2 4-120,0 0 1,1 0 0,0 1 0,1 0 0,0 0-1,1 1 1,1 0 0,0 0 0,1 0-1,-3 21 1,1 12 16,2 81 0,4-81-22,-1-35 8,1 1 0,1-1 0,0 1 0,1-1 1,0 0-1,0 0 0,1 0 0,1 0 0,0 0 0,0-1 0,1 0 0,9 12 0,-13-19-2,1 0 0,-1 0-1,1 0 1,0 0-1,0 0 1,0-1 0,0 1-1,0-1 1,1 0-1,-1 0 1,1 0 0,-1 0-1,1-1 1,0 1 0,-1-1-1,1 0 1,0 0-1,0 0 1,0-1 0,0 1-1,0-1 1,0 0 0,0 0-1,0-1 1,0 1-1,0-1 1,0 0 0,0 0-1,0 0 1,-1 0 0,1-1-1,0 1 1,-1-1-1,1 0 1,-1 0 0,0-1-1,1 1 1,4-6 0,6-4 304,-1-1 1,-1-1 0,0 0 0,0-1 0,-1 0 0,-1 0 0,-1-1 0,0-1-1,8-22 1,-3 2 47,-2 0-1,-1 0 1,8-55-1,-16 75-316,-1 0-1,0 0 1,-2-1 0,1 1 0,-2 0-1,-5-33 1,5 46-46,0-1 0,-1 1 0,1 0 0,-1-1 0,0 1 0,0 0 0,0 0 0,-1 0 0,0 0 0,1 1 1,-1-1-1,-1 1 0,1-1 0,0 1 0,-1 0 0,1 1 0,-1-1 0,0 0 0,0 1 0,0 0 0,0 0 0,-1 0 0,1 1 0,0-1 0,-1 1 0,1 0 0,-1 0 0,0 1 0,1-1 0,-7 1 0,3-1-167,-1 1 6,0-1 1,0 1 0,0 1-1,-12 1 1,19-1-116,1-1 0,-1 0 1,0 1-1,1-1 1,-1 1-1,0 0 0,1-1 1,-1 1-1,1 0 1,0 0-1,-1 0 0,1 0 1,0 0-1,-1 0 1,1 0-1,0 1 0,0-1 1,0 0-1,0 1 0,0-1 1,0 0-1,0 1 1,1-1-1,-1 1 0,0 0 1,1-1-1,-1 1 1,1 0-1,-1 2 0,1 9-5007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08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1057,'0'0'18770,"0"5"-18525,-4 58 345,-3 0 0,-26 110-1,0-4-463,32-120 974,45-49 240,-10 0-1311,6 1 23,0-1 0,1-3 0,-1-1 0,48-12-1,-48 9-39,0 0-1,0 3 1,70 1-1,-63 3 4,0-2 0,58-11 0,-49 5-1,111-1-1,-18 2-3,-91 6 22,-49 3-24,0-2 1,0 1-1,0-1 1,-1-1-1,1 1 1,0-1-1,0-1 1,-1 0-1,1 0 1,-1-1-1,15-6 1,-22 8 26,0-1 1,0 0-1,0 1 1,0-1-1,-1 0 1,1 1-1,0-1 1,-1 0-1,0 0 1,1 0-1,-1 1 1,0-1-1,0 0 1,0 0-1,0-2 1,-1-42-80,0 27 64,1-2-14,-1-1-1,0 1 0,-2-1 1,0 1-1,-13-41 0,5 25 1,9 25-8,-2 0 0,1 1 0,-2 0 1,1-1-1,-9-13 0,11 23-8,1 1-1,-1 0 1,0-1-1,0 1 1,0 0-1,1 0 1,-1 0-1,0 0 1,-1 0-1,1 0 1,0 0 0,0 1-1,0-1 1,0 1-1,-4-1 1,-43-1-255,29 1 206,-101-3-583,-154 14 0,169-3 469,-106-5 173,-21 1-80,177 5 54,38-4-103,-1-2 1,-27 1 0,33 8-9967,6-5 4180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35.2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954 88 8040,'2'-5'610,"-1"1"110,1 1 0,-1 0 0,0-1 0,-1 1 0,1 0 0,-1-1 0,1 1 0,-1-1 0,0 1 0,-1-6 0,0 8-580,0-1-1,0 1 1,0 0-1,0-1 1,-1 1-1,1 0 1,0 0-1,-1 0 1,1 0-1,-1 0 0,1 0 1,-1 1-1,1-1 1,-1 0-1,0 1 1,1-1-1,-1 1 1,0 0-1,0-1 1,1 1-1,-1 0 1,0 0-1,-1 0 1,-244-15 1500,139 10-1343,73 3-67,1 2 0,-39 5 0,57-3-207,0 1 0,1 0-1,-1 2 1,1-1 0,0 2-1,-27 14 1,-1 4 35,-76 56-1,106-70-64,0 1 1,1 1-1,0 0 0,1 1 1,0 0-1,1 0 0,1 1 1,0 0-1,-10 24 0,17-31 10,-1 0 0,1 0 1,1 0-1,-1 0 0,1 0 0,1 1 0,-1-1 0,1 0 0,1 1 1,-1-1-1,1 0 0,0 1 0,1-1 0,0 0 0,0 0 0,0 0 1,1 0-1,0-1 0,1 1 0,-1-1 0,1 0 0,0 1 0,1-2 1,-1 1-1,7 5 0,-3-2 12,1-1 1,0 0 0,0-1-1,1 0 1,0 0-1,0-1 1,1 0-1,0-1 1,0-1-1,0 1 1,0-2-1,1 1 1,-1-2 0,22 3-1,33-1 48,0-3 0,-1-4 1,1-2-1,94-19 0,-126 16 68,0-2 0,0 0 0,-1-3 0,-1 0 0,0-3 0,-1 0 0,-1-2 0,0-1 0,-1-1 0,25-25-1,-35 28 91,-4 5-108,-2-1 0,0 0 0,16-20 0,-27 30-17,1 0 0,-1 0 1,0-1-1,0 1 0,0-1 1,-1 1-1,1-1 1,-1 0-1,0 0 0,0 1 1,0-1-1,-1 0 0,1 0 1,-1 0-1,0 0 0,0 0 1,0 0-1,-1 0 0,1 0 1,-1 0-1,-1-5 0,0 6-71,-1-1-1,1 1 0,0 0 0,-1 0 0,0 0 1,0 0-1,0 0 0,0 0 0,0 1 1,0 0-1,-1-1 0,1 1 0,-1 0 0,1 1 1,-1-1-1,0 1 0,-4-2 0,-75-16-169,71 17 127,-33-4-1426,0 2 0,-64 3 0,64 1-2541,0 0-3382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40.2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1267 137 7655,'0'0'7303,"-2"-8"-6849,1 3-204,0 0 0,0 0 1,0 0-1,-1 0 0,0 0 0,0 0 1,0 1-1,0-1 0,-1 1 1,0-1-1,0 1 0,0 0 0,0 0 1,-1 0-1,1 0 0,-1 1 0,0 0 1,0-1-1,-1 1 0,1 1 0,-1-1 1,1 1-1,-1 0 0,-7-3 1,-27-4-227,-1 2 1,0 1 0,-44 0 0,-123 6-44,172 1 24,-13 0 25,-1 3 0,1 1 0,0 3-1,-84 24 1,90-14-41,2 3 0,0 1 0,2 1 0,-64 53 0,67-50 8,25-17-4,0 0 1,0 1 0,1 0-1,0 1 1,1-1 0,1 2-1,-1-1 1,2 1 0,-1 0 0,2 0-1,0 1 1,0 0 0,1 0-1,1 0 1,0 0 0,1 1-1,0-1 1,1 1 0,0-1-1,2 1 1,2 25 0,-1-36 20,-1 0 1,1 0-1,-1 1 0,1-1 1,0 0-1,0 0 0,1-1 1,-1 1-1,1 0 0,-1-1 1,1 1-1,0-1 0,0 0 1,0 0-1,0 0 0,0-1 1,0 1-1,1-1 0,3 2 1,72 19 367,-71-20-362,90 16 138,189 11 0,101-30-37,-350-1-14,1-1 0,-1-2 0,0-1 0,0-3-1,54-18 1,-73 20 44,-1-1-1,0-1 0,0 0 0,-1-2 1,0 1-1,-1-2 0,0 0 0,-1-1 1,0-1-1,-1 0 0,-1-1 0,17-24 1,-25 31-105,0 0 1,0 0-1,-1 0 0,0-1 1,-1 0-1,0 1 1,4-19-1,-7 24-22,1 0 1,-1 0-1,0 0 0,0 0 0,0 0 0,0 0 1,-1-1-1,1 2 0,-1-1 0,0 0 0,0 0 0,0 0 1,0 0-1,-1 0 0,1 1 0,-1-1 0,1 1 1,-1-1-1,0 1 0,0-1 0,0 1 0,0 0 1,0 0-1,-1 0 0,1 0 0,-1 1 0,1-1 1,-4-1-1,-18-8-532,-1 1 1,-1 2-1,1 0 1,-37-6-1,-27-7-6179,58 11 1584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6.9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69 10794,'0'0'8627,"11"0"-8371,14-1 5,363-26 1192,-352 21-1513,1-1-164,65-3 1,-120 23 223,-15-9 111,0-1 0,0-2 0,0-1 0,-36-5 0,-36 0-127,-72 14-278,173-9 284,525 7-2232,-519-7 2228,0 0 1,-1 0-1,1 0 1,0 0 0,0 0-1,0-1 1,0 1 0,0-1-1,-1 1 1,1-1 0,0 0-1,-1 0 1,1 0 0,0 0-1,-1 0 1,3-2 0,-5-6 56,-17 2-9,-24 0-54,-1 1 0,1 3 0,0 2-1,-1 1 1,1 3 0,-1 1 0,1 2 0,-54 15 0,89-16-455,21-1 389,27-2 219,622-2-1910,-645-3 2349,-23-5 613,-28-6-236,14 10-827,0 1-1,-1 1 0,0 0 0,1 2 0,-1 1 0,-23 3 1,-114 28-5658,119-23 433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9.1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402 90 8232,'0'0'5162,"-5"-9"-3934,3 4-1009,-1 1 0,1-1 1,-1 0-1,0 1 0,-1 0 1,1 0-1,-1 0 0,0 0 1,0 0-1,0 1 0,0 0 1,-1 0-1,1 0 0,-1 0 1,0 1-1,0 0 0,1 0 1,-2 0-1,1 0 0,0 1 1,0 0-1,0 0 0,-7 0 0,1 1-180,-1 1-1,1 0 1,0 1-1,0 0 0,1 1 1,-1 0-1,0 1 0,1 0 1,0 1-1,0 0 0,0 0 1,1 1-1,0 1 0,0-1 1,0 1-1,1 1 1,0 0-1,0 0 0,1 0 1,-10 15-1,7-8-28,0 0 1,1 1-1,1 0 0,1 1 0,0 0 1,1 0-1,0 0 0,2 1 1,0 0-1,1-1 0,-1 35 0,4-48-5,0 1-1,0-1 1,1 0-1,0 1 1,-1-1-1,1 0 1,1 0-1,-1 0 1,1 0-1,0 0 0,-1 0 1,2 0-1,-1 0 1,0-1-1,1 1 1,5 5-1,-2-4 62,-1-1 0,1 0 0,0 0 0,0 0 0,0-1-1,0 0 1,1 0 0,-1-1 0,12 4 0,8-1 146,0-1-1,1-1 1,-1-2 0,37-1 0,-43-1-112,0-1-1,1-1 1,-1-1-1,-1-1 1,1 0-1,-1-2 1,0 0-1,0-1 1,-1-1-1,0-1 1,0 0-1,20-17 1,-28 20-8,-2 0 0,1-1 0,-1 0 0,0 0 0,-1-1 0,1 0 0,-2 0 0,0 0 0,0-1 0,0 0 0,-1-1 0,-1 1 0,0-1 0,0 0 0,-1 0 0,0 0 0,-1 0 0,-1 0 0,1-1 0,-2 1 0,0 0 0,0-1 0,-2-12 0,0 17-69,0 1 0,0 0 1,0 0-1,0 0 0,-1 1 0,0-1 0,0 0 0,-1 1 0,0 0 1,0 0-1,0 0 0,0 0 0,-1 1 0,0 0 0,1 0 1,-2 0-1,1 0 0,0 1 0,-1 0 0,0 0 0,-9-4 0,-1 2-274,1 0 0,-1 0 0,0 1 0,0 1 0,0 1-1,0 0 1,-22 1 0,36 1 41,-1 0 0,1 0 1,0 1-1,-1-1 0,1 0 1,0 1-1,-1 0 0,1-1 0,0 1 1,0 0-1,-3 2 0,-9 12-5745,8-4-1150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42.1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1 737,'0'0'1601,"5"0"-1248,7 0 63,1 0-288,0 0-96,4 0-32,1 0-2178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43.1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1019 292 3940,'0'0'2690,"5"-10"-1750,10-15-545,1-2 2690,0-1 1,17-45 0,-33 71-2997,0 0 1,0 0 0,0 0-1,0 0 1,0 0 0,-1 0 0,1 0-1,-1 0 1,0 0 0,1 0-1,-1 1 1,0-1 0,0 0 0,0 0-1,0 1 1,0-1 0,0 0-1,-1 1 1,1-1 0,-1 1 0,1 0-1,-1-1 1,1 1 0,-1 0-1,0 0 1,0 0 0,1 0 0,-1 0-1,0 1 1,-2-2 0,-67-24 388,64 24-465,-49-13 63,0 3 1,-1 2-1,-81-3 0,-176 11 466,234 4-524,64-2 75,1 0 1,0 2 0,0 0-1,0 1 1,0 0-1,0 1 1,0 1 0,1 0-1,0 1 1,0 1-1,-21 13 1,28-15-66,-1 1 0,1 0-1,1 1 1,-1-1 0,1 1 0,0 1 0,0-1 0,1 1 0,0 0 0,1 0-1,0 1 1,0-1 0,0 1 0,1 0 0,1 0 0,0 0 0,0 0 0,0 0-1,1 1 1,0 9 0,1-6-17,0 0-1,1 0 1,0 0 0,0 0-1,2 0 1,0-1 0,0 1-1,1-1 1,8 18-1,-7-22-3,0 1-1,0-1 1,1 0-1,0-1 1,1 1 0,0-1-1,0-1 1,0 1-1,1-1 1,-1 0-1,2-1 1,-1 0-1,12 5 1,8 2 15,1-1 1,1-1 0,-1-2-1,2-1 1,30 3 0,157 7 97,74-20 52,-259 0-144,0-1 0,0-2 0,-1-1 0,1-2 0,-2-1 0,53-24 0,-77 31 27,0-1-1,-1 1 1,1-2-1,-1 1 1,0-1-1,0 0 1,0 0 0,-1 0-1,0-1 1,0 0-1,0 0 1,-1-1-1,0 1 1,0-1-1,-1 0 1,0 0-1,0 0 1,3-11-1,-4 9 61,-1 0-1,0-1 0,-1 1 0,0 0 0,0-1 1,-1 1-1,-1 0 0,1 0 0,-1-1 1,-1 1-1,0 0 0,0 1 0,0-1 0,-9-13 1,5 9-44,0 0 0,-1 0 0,-1 1 1,0 1-1,0-1 0,-1 1 0,-20-16 1,22 21-96,0 1 1,-1 0 0,0 0-1,0 1 1,0 0 0,0 0-1,0 1 1,-1 0 0,0 1-1,1 0 1,-1 1 0,-15-1-1,-88 1-4065,48 2-1591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12.3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287 5 5221,'0'0'358,"-11"0"63,-12-1-521,-91-3 4956,102 5-4124,0-1 1,0 1-1,0 1 0,1 0 0,-1 0 0,1 2 0,-18 6 0,27-9-713,0 0-1,0 0 1,0 1-1,0-1 1,0 1-1,0-1 1,0 1-1,1-1 1,-1 1-1,1 0 1,-1 0-1,1 0 1,0 0-1,0 0 1,-1 2-1,1-3-11,1 0 0,0 0 0,0 0 0,1 0 0,-1-1 0,0 1 0,0 0 0,0 0 0,0 0 0,1 0 0,-1-1 0,0 1 0,1 0 0,-1 0 0,1-1 0,-1 1 0,0 0 0,1-1 1,0 1-1,-1-1 0,1 1 0,-1 0 0,1-1 0,0 1 0,-1-1 0,1 0 0,0 1 0,0-1 0,-1 1 0,1-1 0,0 0 0,0 0 0,0 1 0,-1-1 0,1 0 0,0 0 0,0 0 0,0 0 0,0 0 0,-1 0 0,1 0 0,2-1 0,270 5 2225,-148-6-1720,-59 2-315,-1 0-106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2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1 150 14867,'11'4'462,"-1"0"-1,1-2 1,1 1 0,-1-1-1,0-1 1,0 0 0,1 0-1,-1-1 1,0-1 0,1 0-1,-1 0 1,0-1 0,0-1-1,16-5 1,-16 4-317,-1 0 0,-1 0 1,1-1-1,-1 0 0,0-1 0,0 0 1,0 0-1,-1-1 0,0 0 0,0 0 1,-1-1-1,0 0 0,0-1 0,-1 1 1,8-16-1,-13 22-67,0 0-1,0 0 1,0 0 0,-1 0 0,1-1 0,-1 1-1,0 0 1,1 0 0,-1-1 0,0-2 0,0 5-58,0 0-1,0-1 1,0 1 0,0 0 0,0 0 0,-1-1 0,1 1 0,0 0 0,0-1-1,0 1 1,0 0 0,0 0 0,-1-1 0,1 1 0,0 0 0,0 0 0,0-1-1,-1 1 1,1 0 0,0 0 0,0-1 0,-1 1 0,1 0 0,0 0 0,0 0 0,-1 0-1,1-1 1,-1 1 0,0 0-1,0 1 0,0-1 1,0 0-1,0 0 0,1 0 1,-1 1-1,0-1 0,0 0 1,0 1-1,1-1 0,-1 0 1,0 1-1,0-1 0,0 2 1,-6 3 20,1 1 0,0 0 1,0 1-1,0 0 1,1-1-1,0 2 0,1-1 1,-1 0-1,-3 12 0,-2 3-42,2 1-1,-7 25 1,14-45 4,0-1 0,1 1 0,-1 0 0,1-1 1,0 1-1,-1 0 0,1-1 0,1 1 0,-1 0 0,0-1 1,0 1-1,1 0 0,0-1 0,0 1 0,-1 0 1,1-1-1,1 1 0,-1-1 0,3 4 0,-3-4 0,1-1 0,-1 0 0,1 1 0,0-1 0,0 0 0,0 0 0,0 0 0,0 0 0,0-1 0,0 1 0,0 0 0,0-1 0,0 1-1,0-1 1,0 0 0,0 0 0,0 0 0,0 0 0,1 0 0,-1 0 0,0-1 0,0 1 0,0-1 0,0 1 0,0-1 0,2-1 0,8-2 4,-1-1 0,0-1 1,0 0-1,0 0 1,-1-1-1,0-1 0,-1 0 1,1 0-1,8-10 1,11-15 36,29-42 0,-47 64-66,-11 11 22,0 0 0,0 0 0,0 0 0,0 0 0,0 0 0,1 0 0,-1 0 0,0 0 1,0 0-1,0 0 0,0 0 0,1 0 0,-1 0 0,0 0 0,0 0 0,0 0 0,0 0 0,0 0 1,1 0-1,-1 0 0,0 0 0,0 0 0,0 0 0,0 0 0,0 0 0,0 0 0,1 0 0,-1 1 0,0-1 1,0 0-1,0 0 0,0 0 0,0 0 0,0 0 0,0 0 0,0 0 0,0 1 0,1-1 0,-1 0 1,0 0-1,0 0 0,0 0 0,0 1 0,-1 27-41,-2-8 8,0-2-45,0-1-1,2 1 0,0-1 0,1 1 1,3 28-1,-3-44-12,0-1 0,1 1 0,-1 0 1,1-1-1,-1 1 0,1 0 0,0-1 0,-1 1 0,1-1 0,0 1 1,0-1-1,0 1 0,0-1 0,1 0 0,-1 1 0,0-1 1,0 0-1,1 0 0,-1 0 0,1 0 0,-1 0 0,1 0 1,-1 0-1,1-1 0,2 2 0,-2-2 9,0 0-1,0 0 1,0 0 0,0 0-1,0 0 1,0 0 0,0-1-1,0 1 1,0-1 0,0 1-1,0-1 1,0 0 0,0 0 0,0 1-1,-1-1 1,1-1 0,0 1-1,-1 0 1,1 0 0,-1-1-1,3-1 1,14-19-827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14.2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1072 152 5765,'-16'-14'1670,"-1"0"0,-1 1-1,0 1 1,-34-18 0,26 19-767,1 0 0,-1 2 0,-36-8 1,20 9-658,0 2 0,0 2 0,-1 2 0,-82 6 0,93 0-195,0 2 0,0 1 0,1 1 0,0 2 0,1 1 0,0 2 0,1 0 0,0 2 0,1 2 1,0 0-1,2 2 0,0 1 0,-41 41 0,60-53-52,0 0 0,1 0 0,0 1 0,0 0-1,1 0 1,0 0 0,1 1 0,0-1 0,0 1 0,1 0 0,0 0 0,1 0 0,0 1 0,-1 19-1,3-23 3,1 0 0,-1 0-1,1-1 1,0 1 0,1 0-1,-1-1 1,1 1 0,1-1-1,-1 0 1,1 0 0,0 0-1,0 0 1,1 0 0,0 0-1,0-1 1,0 0 0,1 0-1,0 0 1,0 0 0,0-1-1,0 0 1,1 0 0,-1 0-1,8 3 1,1-1 53,1 0 0,0 0-1,-1-2 1,2 0 0,-1-1 0,30 3 0,98-4 822,-94-3-437,91-7 264,-1-7 0,180-42 0,-313 55-697,217-54 260,-201 49-234,-1-1-1,0-1 0,0-1 1,-1-1-1,-1-1 0,0 0 1,34-29-1,-47 34 53,1 1 1,-2-1-1,1 0 0,-1-1 0,0 0 1,0 1-1,5-15 0,-9 20-23,0 0 0,0-1-1,0 1 1,0 0-1,-1 0 1,1-1 0,-1 1-1,0-1 1,1 1-1,-1 0 1,0-1 0,-1 1-1,1 0 1,0-1 0,-1 1-1,1 0 1,-1-1-1,0 1 1,1 0 0,-1 0-1,0-1 1,-1 1-1,1 0 1,0 0 0,-1 0-1,1 1 1,-1-1 0,1 0-1,-1 0 1,0 1-1,0-1 1,-2-1 0,-10-5-66,-2 1 1,1 0-1,-1 0 0,0 2 1,0 0-1,0 1 1,-27-4-1,-123-3-821,142 11 546,-213-2-3498,152 2-1994,41 0-885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01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0 13773,'-1'75'8030,"-15"99"-6552,15-171-1408,1 0 0,0 0 0,-1 0 0,1 0 0,1 0 0,-1 0 0,0-1 0,1 1-1,-1 0 1,2 3 0,-1-5-43,-1 0-1,0 0 1,1 0-1,-1-1 0,1 1 1,-1 0-1,1-1 1,0 1-1,-1 0 0,1-1 1,0 1-1,-1-1 1,1 1-1,0-1 0,0 0 1,-1 1-1,1-1 0,0 0 1,0 1-1,0-1 1,0 0-1,1 1 0,4-2 39,0 1 0,0-1 0,1-1 0,-1 1-1,0-1 1,-1 0 0,12-4 0,-5 1-97,-4 2 23,1 0 0,-1 1 1,1 0-1,-1 0 1,1 1-1,13 0 0,-21 1 4,1 0 0,0 0-1,0 0 1,-1 0 0,1 0 0,0 0-1,-1 1 1,1-1 0,0 1-1,-1-1 1,1 1 0,0-1-1,-1 1 1,1 0 0,-1 0 0,1 0-1,-1 0 1,1 0 0,-1 0-1,0 0 1,0 1 0,0-1 0,1 0-1,-1 1 1,0-1 0,-1 1-1,1-1 1,0 1 0,0-1 0,-1 1-1,1-1 1,0 1 0,-1 0-1,0 0 1,1-1 0,-1 1-1,0 3 1,-1 0 117,0 1 1,0-1-1,0 1 0,-1-1 0,0 0 0,0 0 0,0 0 1,-1 0-1,0 0 0,0 0 0,0 0 0,0-1 0,-1 0 1,0 0-1,0 0 0,0 0 0,0 0 0,0-1 0,-1 0 0,0 0 1,0 0-1,1 0 0,-10 2 0,1 2 92,-1-2 0,0 0 0,0 0 0,-1-1 0,1-1 0,-1 0 0,-27 0 0,37-3-152,1 0 0,-1 0-1,0-1 1,1 0 0,-1 0 0,0 0-1,1 0 1,-1-1 0,-6-3 0,9 4-252,0-1 0,0 1 0,1 0 0,-1 0 0,0-1 0,1 1 0,-1-1 0,1 0 0,0 1 0,-1-1 0,1 0 0,0 0 0,0 0 0,0 1 0,0-1 0,0 0 1,1-1-1,-1 1 0,1 0 0,-1 0 0,1 0 0,0 0 0,0-3 0,0 5 18,0 0 0,0 0 0,0-1 0,0 1 0,0 0 1,0 0-1,0-1 0,0 1 0,0 0 0,0 0 0,0 0 0,0-1 0,0 1 0,1 0 0,-1 0 1,0 0-1,0 0 0,0-1 0,0 1 0,1 0 0,-1 0 0,0 0 0,0 0 0,0 0 0,0 0 1,1 0-1,-1-1 0,0 1 0,0 0 0,1 0 0,-1 0 0,0 0 0,0 0 0,0 0 0,1 0 1,-1 0-1,0 0 0,0 0 0,0 0 0,1 0 0,-1 0 0,2 0-896,10-1-5392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02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11243,'0'0'5664,"8"0"-3219,-2 0-2233,0-1 1,1 2-1,-1-1 1,0 1-1,0 0 1,0 0-1,0 1 1,-1 0-1,1 0 1,0 0-1,-1 1 1,1-1-1,-1 1 1,0 1-1,0-1 1,0 1-1,0 0 1,-1 0 0,1 0-1,5 8 1,-5-4-157,0 1 0,0 0 1,-1 0-1,0 0 1,0 1-1,-1 0 1,-1-1-1,1 1 1,-2 0-1,1 0 1,-1 0-1,-1 0 1,0 1-1,0-1 1,-3 15-1,-2 0 121,0 0 0,-1-1 0,-2 0-1,0-1 1,-13 25 0,-3 0-125,-32 47 1,-5-7-5358,36-55-956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08.1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13 10634,'0'0'15428,"-3"-12"-14916,0 20-395,1 0 0,0 0-1,0 1 1,1-1-1,0 15 1,-2 6 70,-69 370 886,70-387-951,0 0 1,1 1 0,0 17 0,4-30-113,-1 0-1,1-1 1,0 1 0,0 0 0,-1-1 0,1 0-1,-1 0 1,1 0 0,0 0 0,-1 0-1,5-3 1,-5 3-13,28-19 72,58-28 0,-74 43-171,-1 0-1,1 0 1,0 2 0,0 0 0,0 0-1,0 1 1,24 1 0,-37 0 76,1 1 1,-1 0-1,0 0 1,1 0-1,-1 0 1,1 1-1,-1-1 1,0 0-1,1 0 1,-1 1-1,0-1 1,1 1-1,-1-1 1,0 1-1,1 0 1,-1 0-1,0-1 1,2 3-1,-3-2 23,1-1 0,-1 1 1,0 0-1,1 0 0,-1-1 0,0 1 0,0 0 0,0 0 0,0 0 1,0 0-1,0-1 0,0 1 0,0 0 0,0 0 0,0 0 1,0-1-1,-1 1 0,1 0 0,0 0 0,0-1 0,-1 1 0,1 0 1,-1 0-1,-2 3 67,1 0 0,-1 0-1,0 0 1,-1-1 0,1 1 0,0-1 0,-1 0 0,0 0-1,-7 4 1,-11 5 148,1-2 0,-2 0 0,1-2-1,-1 0 1,-1-1 0,1-2 0,-1 0-1,0-2 1,0-1 0,0 0 0,-28-3-1,33-2-883,19-1-3354,32 0-4680,-9 4 2652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08.5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156 1 7623,'0'0'15060,"8"8"-14617,12 12-151,-1 1-1,-1 1 1,21 31 0,-31-40-181,0 1 0,-1 0 0,0 0 1,-1 1-1,-1-1 0,0 1 0,-1 0 0,3 26 0,-6-19 66,-1-1-1,-1 1 1,-1 0-1,0 0 1,-2-1 0,-1 1-1,0-1 1,-2 0-1,0-1 1,-1 0-1,-17 30 1,13-29-339,0-1 0,-2 0 0,0-1 0,-1-1 0,-1 0 0,-1-1 0,0-1 0,-2 0 0,1-2 0,-31 19 0,24-22-2513,9-8-2471,9-3-3150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09.2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1 13421,'0'0'7367,"0"9"-6278,4 200 2084,-10 10-4974,6-218 1154,-2 13-954,-3-11-6502,-3-7 682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09.6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89 15471,'0'0'3939,"7"-9"-2391,-3 3-1475,1 0-1,0 1 0,0 0 0,1 0 1,-1 0-1,1 1 0,0 0 0,0 0 1,1 1-1,-1-1 0,1 1 0,0 0 0,-1 1 1,1 0-1,0 0 0,9-1 0,32-4 77,0 3 0,1 1 1,49 5-1,-72-1-139,0 2 1,0 1 0,0 1 0,0 1 0,-1 2 0,0 0 0,28 14 0,-51-21-8,1 0 1,-1 1 0,0-1-1,0 0 1,0 1-1,0-1 1,0 1 0,0 0-1,0-1 1,-1 1 0,1 0-1,-1 0 1,1 0 0,-1 0-1,0 0 1,1 1 0,-1-1-1,0 0 1,0 4-1,-1-4 6,0-1 0,0 1 0,0 0 0,0 0 0,-1 0 0,1 0 0,-1-1 0,1 1 0,-1 0 0,0 0 0,1-1 0,-1 1 0,0-1 0,0 1 0,0-1 0,-1 1 0,1-1 0,0 1 0,0-1 0,-1 0 0,1 0 0,-1 0 0,1 0 0,-1 0 0,0 0 0,-2 1 0,-36 18 381,-1-1 0,-70 20 0,-25 11-573,123-41-729,11-5-5831,11-3 1565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09.9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2 13068,'0'0'7197,"-9"-1"-5906,5 1-1234,0 0 0,0 0 0,0 0 0,0 0 0,0 1 0,0-1 0,0 1 1,0 0-1,0 0 0,0 1 0,0-1 0,1 1 0,-1 0 0,0 0 0,1 0 0,0 0 0,-1 1 0,1-1 0,0 1 0,0 0 0,1 0 0,-1 0 0,0 0 0,-2 5 0,-10 11 161,1 1 1,1 0-1,1 1 1,1 0-1,0 1 1,2 0 0,0 1-1,2-1 1,1 2-1,0-1 1,2 1-1,1 0 1,0-1-1,2 2 1,2 28-1,0-48-201,-1-1-1,1 1 0,0-1 0,1 1 0,-1-1 1,1 0-1,0 1 0,0-1 0,0 0 0,1 0 1,-1-1-1,1 1 0,0 0 0,0-1 1,6 5-1,-3-3-7,0 0 1,1-1 0,0 0-1,0 0 1,0-1-1,0 0 1,1 0 0,10 2-1,0-1-746,0-1 0,34 2 0,28-7-5896,-29-4-1225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0.5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320 1 11563,'0'0'9689,"-3"10"-8445,-4 7-1038,0 0-1,-1 0 1,-1-1-1,-1 0 1,0-1-1,-13 15 1,-87 95 414,55-65-421,45-49-239,-56 71-678,65-81-718,2-8-3551,-2-11 2396,1 10 661,0-18-3947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0.9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11691,'0'0'11819,"43"54"-10762,-15-27-96,6 2-384,7-1-257,-4-1-224,6-2-32,-1-3-320,-3-1-1153,-4-4-802,-5-5-2337,-2-6-1858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27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13 19676,'-8'-11'1761,"-4"9"-1169,2 4-296,6 2 496,1-1-8,1-3-584,4-1-152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1.2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46 0 13421,'0'0'11061,"12"4"-10314,32 10-595,13 4-146,1-1 1,105 15-1,-163-32-6,0 0 0,0 0 0,0 0 0,0-1 0,0 1 0,1 0 0,-1 0 0,0 0 0,0 0-1,0 0 1,0 0 0,1 0 0,-1 0 0,0 0 0,0 1 0,0-1 0,0 0 0,0 0 0,0 0 0,1 0 0,-1 0 0,0 0 0,0 0 0,0 0 0,0 0 0,0 0 0,0 0 0,1 1-1,-1-1 1,0 0 0,0 0 0,0 0 0,0 0 0,0 0 0,0 0 0,0 1 0,0-1 0,0 0 0,0 0 0,0 0 0,0 0 0,0 0 0,0 0 0,0 1 0,0-1 0,0 0 0,0 0-1,0 0 1,0 0 0,0 0 0,0 1 0,0-1 0,0 0 0,0 0 0,0 0 0,0 0 0,-9 10-5,-12 3 13,-84 41 60,-133 61-99,230-110 341,5-3-1775,21 0-10549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1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364 0 18962,'0'0'2658,"-63"16"-1825,29-8 64,-1 5-128,-3 0-385,-1 1-256,8 1-128,-3 2 32,4-2-32,6-1 0,5-3-160,8-2-384,5 0-449,6-2-1121,13-6-18546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2.1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56 96 8840,'0'0'2541,"-9"-4"65,-25-16 47,33 20-2536,1 0 0,-1-1 0,0 1 0,0 0 1,1-1-1,-1 1 0,0-1 0,1 1 0,-1-1 0,1 1 0,-1-1 1,0 0-1,1 1 0,0-1 0,-1 0 0,1 1 0,-1-1 1,1 0-1,0 0 0,-1 1 0,1-1 0,0 0 0,0 0 1,0 0-1,-1 1 0,1-1 0,0 0 0,0 0 0,0 0 0,0 0 1,1 1-1,-1-1 0,0 0 0,0 0 0,0 0 0,1 1 1,-1-1-1,0 0 0,1 0 0,-1 1 0,0-1 0,1 0 1,-1 1-1,1-1 0,0 0 0,-1 1 0,1-1 0,-1 1 1,1-1-1,0 1 0,-1-1 0,1 1 0,0-1 0,1 1 1,37-19 1387,-21 15-1181,-1 0 0,0 0 0,1 2 0,0 0 0,-1 1 0,1 1 0,0 1 0,-1 0 0,30 6 0,-44-6-318,-1-1 0,1 1 1,-1 0-1,1 0 0,-1 0 0,0 0 0,1 0 0,-1 0 1,0 1-1,0-1 0,0 1 0,0 0 0,0-1 1,-1 1-1,1 0 0,0 0 0,-1 0 0,1 0 1,-1 0-1,0 1 0,0-1 0,0 0 0,0 0 0,0 1 1,0-1-1,0 1 0,-1-1 0,0 1 0,1-1 1,-1 1-1,0-1 0,0 1 0,0-1 0,0 1 1,-1-1-1,1 1 0,-1-1 0,0 1 0,-1 4 0,-2 3 5,-1 0-1,0 1 1,-1-1-1,0-1 1,0 1-1,-1-1 1,-11 12-1,-7 3-56,0-2-1,-33 22 1,31-24 16,1 1 0,-30 31-1,54-51 23,1 1 0,-1-1 0,1 1 0,0-1 0,0 1 0,-1 0 0,1-1 0,0 1 0,1 0 0,-1 0 0,0 0 0,0-1 0,1 1 0,-1 0 0,1 0 0,-1 0-1,1 0 1,0 0 0,0 0 0,0 4 0,1-4 4,0-1-1,0 0 0,0 1 1,0-1-1,0 0 1,0 0-1,0 0 0,0 0 1,0 0-1,1 0 1,-1 0-1,0 0 0,1 0 1,-1 0-1,1-1 0,-1 1 1,1-1-1,-1 1 1,1-1-1,-1 1 0,1-1 1,-1 0-1,1 0 1,0 0-1,-1 0 0,3 0 1,30 1-842,1-1 1,54-7-1,-61 2-2741,47-13 0,-22-1-5178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2.4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28 15022,'0'0'8899,"11"-4"-7938,9-2-609,0 1 1,35-4-1,-45 7-417,-1 1 0,0 1 0,1 0 0,-1 0 0,1 0 0,-1 2 0,0-1 0,0 1 0,1 0 0,8 4 0,-17-5 28,0 0 1,1 0-1,-1-1 1,0 1-1,0 0 1,0 1-1,1-1 1,-1 0-1,0 0 1,-1 0-1,1 1 0,0-1 1,0 0-1,0 1 1,-1-1-1,1 1 1,-1-1-1,1 1 1,-1-1-1,1 3 1,-1 1 15,1 0 1,-1 0-1,0 0 1,-1 0-1,1 0 1,-3 8 0,-2 4 51,0-1 0,-14 27 0,-68 143 1645,83-175-1465,-2 3-1663,6-14 1275,0 1 0,0-1 0,-1 0 0,1 0 0,0 0 0,0 0 0,-1 0 0,1 0-1,0 0 1,0 0 0,-1 0 0,1 0 0,0 0 0,0 0 0,0 0 0,-1 0 0,1 0 0,0 0 0,0 0 0,-1 0 0,1-1 0,0 1-1,0 0 1,0 0 0,-1 0 0,1 0 0,0 0 0,0 0 0,0-1 0,-1 1 0,1 0 0,0 0 0,0 0 0,0-1 0,0 1 0,0 0-1,0 0 1,-1 0 0,1-1 0,0 1 0,0 0 0,0 0 0,0-1 0,0 1 0,0 0 0,0 0 0,0-1 0,0 1 0,0 0 0,0 0-1,0 0 1,0-1 0,0 1 0,0 0 0,1-1 0,-7-16-8023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2.8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13741,'0'0'7847,"74"15"-6469,-38-11-834,5-1-448,6 2-352,-1-3-1954,3-2-2883,-8 0-4548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3.2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 17168,'0'0'8616,"61"-7"-15983,-36-4-3235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3.5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211 68 14253,'0'0'481,"-11"-1"389,4 0-777,0 1 0,0-1 0,0 1 0,1 1 0,-1-1-1,0 1 1,0 0 0,1 1 0,-1 0 0,1 0 0,-1 0 0,1 1 0,0-1 0,0 2-1,0-1 1,0 1 0,1-1 0,-1 2 0,-8 7 0,6-2 304,-1 0 1,2 0 0,-1 1-1,-10 22 1,16-29-280,0 0-1,0 0 1,1 0-1,-1 0 1,1 0 0,0 0-1,0 0 1,0 1-1,1-1 1,0 0 0,0 1-1,0-1 1,0 0-1,0 1 1,1-1 0,0 0-1,0 0 1,2 7 0,0-8-94,-1-1 1,0 1 0,1-1 0,-1 1 0,1-1 0,0 0-1,0 0 1,0 0 0,0 0 0,0-1 0,0 1 0,1-1-1,-1 0 1,0 0 0,1 0 0,-1 0 0,1-1 0,-1 1-1,6-1 1,4 1 113,0-1-1,0 0 0,27-3 1,-33 1-11,0 0 1,0-1-1,0 1 1,0-1-1,0 0 0,-1-1 1,1 0-1,-1 0 1,0 0-1,0-1 0,0 0 1,-1 0-1,0 0 1,0-1-1,0 0 0,-1 0 1,0 0-1,0 0 1,0-1-1,-1 1 1,0-1-1,0 0 0,0 0 1,1-11-1,-2 12-128,-1 0 1,0 0-1,0 1 0,0-1 0,-1 0 0,0 0 1,0 0-1,-1 1 0,0-1 0,0 0 1,0 0-1,0 1 0,-1-1 0,0 1 0,0-1 1,-1 1-1,1 0 0,-1 0 0,0 0 1,-1 0-1,1 0 0,-1 1 0,0-1 0,0 1 1,0 0-1,-1 1 0,0-1 0,1 1 1,-1-1-1,0 2 0,-8-5 0,10 6-162,1 0 0,-1 0 0,1 0 0,-1 1-1,1-1 1,-1 1 0,1-1 0,-1 1 0,0 0 0,1 0 0,-1 0 0,1 0-1,-1 0 1,0 1 0,-4 0 0,6 0-139,-1 0 0,1 0 0,-1 0 0,1 0 0,0 0 0,-1 0-1,1 0 1,0 0 0,0 1 0,-1-1 0,1 0 0,0 1 0,0-1 0,1 1 0,-1-1 0,0 1 0,0-1 0,1 1 0,-1 0-1,1-1 1,-1 1 0,1 0 0,0 2 0,-1 17-4358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3.9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210 92 10410,'0'0'9817,"-10"-6"-8029,9 5-1726,-8-4 221,1 0 0,-1 1 0,0 0 0,-13-4 0,19 7-254,-1 0 1,1 1-1,-1-1 1,1 1-1,-1 0 1,1-1-1,-1 1 1,1 1-1,-1-1 1,1 0-1,-1 1 1,1 0-1,0 0 1,-1 0-1,1 0 1,0 1-1,-1-1 0,1 1 1,-5 3-1,1 1-24,1 0 0,-1 0 0,1 1-1,0 0 1,1 0 0,-1 1-1,-4 9 1,8-13-1,-1 0 0,1 0-1,1 0 1,-1 0 0,1 1 0,-1-1-1,1 1 1,1-1 0,-1 1 0,1-1-1,-1 1 1,1-1 0,0 1 0,1-1-1,-1 1 1,2 5 0,0-7 2,0-1 1,-1 1 0,1-1-1,0 0 1,0 0 0,0 0-1,0 0 1,0 0-1,1 0 1,-1-1 0,0 1-1,1-1 1,0 1-1,-1-1 1,1 0 0,0 0-1,-1 0 1,1 0-1,0-1 1,0 1 0,0-1-1,5 0 1,7 2 74,1-2-1,-1 0 1,15-2 0,-22 1 42,-1 0 0,0-1 0,-1 0 0,1 0-1,0-1 1,0 0 0,-1 0 0,0-1 0,0 1 0,0-1 0,0 0 0,0-1 0,-1 0 0,0 0-1,0 0 1,5-7 0,-6 8-32,-1-1-1,0 0 0,0 0 1,0 0-1,0 0 1,-1-1-1,0 1 1,0-1-1,0 1 0,-1-1 1,0 0-1,0 0 1,0 0-1,-1 1 0,0-1 1,0 0-1,-1 0 1,1 0-1,-1 0 0,-2-7 1,1 10-167,0-1 0,0 0 0,0 1 1,0-1-1,0 1 0,-1-1 0,0 1 0,1 0 1,-1 0-1,0 0 0,-1 1 0,1-1 1,0 1-1,-1 0 0,0 0 0,1 0 0,-1 0 1,0 1-1,0-1 0,0 1 0,-5-1 1,7 1-129,-1 0 0,1 1 1,-1 0-1,0-1 0,1 1 1,-1 0-1,0 0 1,0 0-1,1 0 0,-1 1 1,0-1-1,1 1 0,-1 0 1,1 0-1,-1 0 1,1 0-1,-1 0 0,1 0 1,0 0-1,-1 1 1,1 0-1,0-1 0,0 1 1,0 0-1,0 0 0,0 0 1,1 0-1,-1 0 1,1 0-1,-1 1 0,1-1 1,-2 4-1,-3 31-6992,6-20 1116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14.3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227 188 17424,'0'0'7095,"-11"-6"-6374,7 3-708,0 1 0,0-1 0,0 1 0,-1 0 0,1 0 0,-1 0 0,0 0 0,1 1 0,-1 0 0,0 0 0,0 0 0,0 0 0,0 1 0,0 0 0,0 0 0,0 0 0,0 1 0,1 0 0,-1 0 0,0 0 0,0 0 0,0 1 0,1 0 0,-1 0 0,1 0 0,-1 0 0,1 1 0,0-1 0,-4 5 0,-1 0-37,1 1 0,0 0 0,1 1 0,0 0 1,-12 18-1,17-24 21,0 1 1,0 0-1,0-1 0,1 1 1,-1 0-1,1 0 1,0 0-1,0 0 0,0 0 1,1 0-1,-1 0 1,1 0-1,0 0 0,0 0 1,1 0-1,-1 0 0,1 0 1,0 0-1,0 0 1,1 4-1,1-5 14,-1 0 0,1 0 0,-1-1 0,1 1 0,0-1 0,0 0 0,0 1 0,0-1 0,0-1 0,1 1 0,-1 0 0,0-1 0,1 0 0,0 0 0,-1 0 0,1 0 0,-1 0 0,1-1 0,7 0-1,7 2 159,0-2 0,30-3 0,-43 3-83,1-1 0,-1 0 0,1-1 0,-1 1-1,1-1 1,-1 0 0,0-1 0,0 1 0,0-1 0,0 0 0,-1 0-1,1-1 1,-1 1 0,0-1 0,0 0 0,0 0 0,0 0 0,4-7 0,-6 8-164,-1 0 0,1-1 0,0 1 0,-1 0 0,0-1 0,0 1 0,0-1 0,0 1 0,-1-1 0,1 1 0,-1-1-1,0 0 1,0 1 0,0-1 0,-2-5 0,1 5-478,0 0 0,0 0 0,-1 0 0,1 0 0,-1 1-1,0-1 1,0 1 0,-1-1 0,-4-5 0,-16-15-7356</inkml:trace>
  <inkml:trace contextRef="#ctx0" brushRef="#br0" timeOffset="1">493 1 9801,'0'0'7848,"67"49"-5926,-39-23-449,-2 5-96,0 3-704,-7 8-225,-8 2-256,-11 5-31,-23 2 95,-18 7 64,-13 3-128,-15 3 33,-7 1-1250,3-5-2691,2-3-4548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1.2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 8360,'0'0'6438,"0"-30"-19923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28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3 310 17228,'0'0'72,"-1"0"1,1 0-1,0 0 1,0-1-1,0 1 1,0 0 0,-1 0-1,1 0 1,0-1-1,0 1 1,0 0-1,0 0 1,0 0-1,0-1 1,0 1-1,0 0 1,-1 0 0,1-1-1,0 1 1,0 0-1,0 0 1,0-1-1,0 1 1,0 0-1,1 0 1,-1-1 0,0 1-1,0 0 1,0 0-1,0 0 1,0-1-1,0 1 1,0 0-1,0 0 1,0 0 0,1-1-1,-1 1 1,0 0-1,0 0 1,0 0-1,0-1 1,1 1-1,-1 0 1,0 0-1,0 0 1,0 0 0,1 0-1,10-15 598,-10 13-288,36-45 1336,110-146 451,-143 186-2102,1 1 0,-1 0 0,2 0 0,10-10 0,-16 16-64,0 0 0,0-1-1,0 1 1,1 0 0,-1 0 0,0 0-1,0-1 1,0 1 0,1 0-1,-1 0 1,0 0 0,0 0 0,1 0-1,-1-1 1,0 1 0,0 0 0,1 0-1,-1 0 1,0 0 0,1 0-1,-1 0 1,0 0 0,0 0 0,1 0-1,-1 0 1,0 0 0,1 0 0,-1 0-1,0 0 1,0 0 0,1 1-1,-1-1 1,0 0 0,0 0 0,1 0-1,-1 0 1,0 0 0,0 1-1,0-1 1,1 0 0,-1 0 0,0 0-1,0 1 1,0-1 0,1 0 0,-1 0-1,0 0 1,0 1 0,0-1-1,0 0 1,0 1 0,0-1 0,0 0-1,0 0 1,0 1 0,1-1 0,-1 0-1,0 1 1,-1 17 10,1-17-12,-18 322-36,17-276 37,-1 0 1,-10 47-1,8-71 11,-1-1 0,-1 1 0,-1-1 0,-1 0 1,-1-1-1,-12 21 0,17-35 7,0-1-1,-1 0 1,0-1 0,-5 7 0,8-11-12,1 0 1,0 1-1,-1-1 1,1 0 0,0-1-1,-1 1 1,1 0-1,-1 0 1,0-1-1,-2 2 1,3-2-4,1 0-1,-1 0 1,0 0-1,1 0 1,-1 0-1,0 0 1,1 0 0,-1-1-1,0 1 1,1 0-1,-1 0 1,0 0 0,1-1-1,-1 1 1,1 0-1,-1-1 1,0 1 0,1-1-1,-1 1 1,1 0-1,-1-1 1,1 1-1,0-1 1,-1 0 0,1 1-1,-1-1 1,1 0-1,-3-4 8,1-1 0,0 0 0,1 1 0,-1-1 0,1 0 0,0 0 0,0 0 0,1 0-1,0 1 1,0-1 0,1-9 0,2-8 9,9-37-1,-6 40-28,0-1 0,2 1 0,0 1 1,1-1-1,1 1 0,1 1 0,23-30 0,-16 27-2,0 1 0,1 1 0,2 0 0,0 2 1,38-25-1,-51 37 14,72-50-18,-68 47 26,-1-2-1,-1 1 1,1-1 0,13-19 0,-22 27 7,-1 0 0,1-1 0,-1 1 1,0-1-1,0 1 0,0-1 0,0 0 0,0 1 0,-1-1 0,1 0 1,-1 0-1,1-2 0,-1 4-11,0 0 1,0 1-1,0-1 1,-1 1-1,1-1 1,0 1-1,0-1 1,0 1-1,0-1 1,-1 1-1,1-1 1,0 1-1,0-1 1,-1 1-1,1 0 1,0-1-1,-1 1 1,1-1-1,0 1 1,-1 0-1,1-1 1,-1 1-1,1 0 1,-1-1-1,0 1 3,0 0 0,-1-1 0,1 1 0,0 0 0,0 0 0,0 0 0,0 0 0,0 1 0,-1-1 0,1 0 0,0 0 0,0 1 0,0-1 0,0 0 0,0 1 0,-1 0 0,-5 2 27,1 1 0,0 0 0,0 0-1,1 1 1,-1-1 0,1 1 0,0 0-1,0 1 1,1-1 0,-5 7 0,3-3-29,1-1 0,0 1 0,1 0 1,0 0-1,0 0 0,-4 17 0,7-23-26,1-1 1,-1 1-1,1-1 0,0 1 0,0-1 1,0 1-1,0 0 0,0-1 0,0 1 0,1-1 1,-1 1-1,1-1 0,0 1 0,-1-1 0,1 1 1,1-1-1,-1 0 0,2 4 0,-1-4-58,-1-1-1,1 0 0,0 1 0,-1-1 0,1 0 1,0 0-1,0 0 0,0 0 0,0 0 0,0-1 1,0 1-1,0-1 0,0 1 0,0-1 0,0 0 1,0 1-1,0-1 0,0 0 0,0 0 0,1-1 1,-1 1-1,0 0 0,0-1 0,2 0 0,8-3-306,-1-1-1,0 1 1,0-2-1,-1 0 1,1 0-1,-1-1 1,0 0-1,-1 0 1,0-1-1,0-1 1,12-14-1,12-21-712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2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2018,'0'0'23462,"2"8"-23633,4 47 295,-2-1 0,-5 100-1,-1-53-237,3-89-985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2.3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15407,'0'0'1425,"-1"9"235,0 19-277,1 0 0,2 0-1,0 0 1,9 41 0,-6-50-1020,0 0 1,1 0 0,0-1-1,2 1 1,0-2 0,1 1-1,21 29 1,-29-46-274,1 1 0,-1 0 1,1 0-1,-1-1 0,1 1 1,-1-1-1,1 1 0,0-1 1,0 0-1,0 0 0,0 0 1,0 0-1,0 0 0,0 0 1,0 0-1,0-1 0,1 1 1,-1-1-1,0 1 0,5-1 1,-3 0 7,0-1 1,-1 0-1,1 0 1,0 0 0,-1 0-1,1-1 1,0 1-1,-1-1 1,0 0 0,1 0-1,3-4 1,8-7 107,0-1 0,-1 0 0,23-31 0,-27 32-208,36-55 171,-21 27-7726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4.2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204 13 11979,'0'0'17660,"-10"-4"-17607,5 2-50,0 1 0,0-1 1,1 1-1,-1 0 0,0 0 0,0 1 0,0 0 0,0-1 0,0 2 1,0-1-1,0 0 0,0 1 0,0 0 0,0 0 0,0 1 1,0-1-1,1 1 0,-1 0 0,1 0 0,-1 1 0,-3 2 0,-44 34 22,49-37-28,1 0-1,-1 1 0,0-1 0,1 1 0,0 0 0,0-1 0,0 1 0,0 0 0,0 0 1,1 0-1,-1 1 0,1-1 0,0 0 0,0 1 0,-1 3 0,2-6-17,1 0 1,0 0-1,-1 0 1,1 0-1,0 0 0,0 0 1,-1-1-1,1 1 0,0 0 1,0-1-1,0 1 0,0 0 1,0-1-1,0 1 0,0-1 1,0 0-1,0 1 0,0-1 1,0 0-1,0 1 0,1-1 1,-1 0-1,2 0 0,36 5-373,-30-4 195,14 2-349,-1-1 88,1 0 0,-1 2 0,1 1 0,-2 1 0,1 0-1,23 12 1,-44-18 446,1 1 1,-1-1-1,1 1 0,-1-1 1,0 1-1,1 0 0,-1 0 0,0 0 1,0 0-1,1 0 0,-1 0 0,0 0 1,0 0-1,0 0 0,0 1 1,-1-1-1,1 0 0,0 1 0,0-1 1,-1 0-1,1 1 0,-1-1 0,1 1 1,-1-1-1,0 1 0,0-1 0,1 3 1,-2-1 46,0-1 0,0 0 0,0 0 0,-1 0 0,1 0 0,0 0 1,-1 0-1,1 0 0,-1-1 0,0 1 0,0 0 0,0-1 0,0 1 0,0-1 0,-3 2 1,-9 5 438,-1-1 0,0-1 0,-31 10 0,34-13-273,-1 0 1,1-1-1,-1 0 0,1 0 1,-21-2-1,33 0-228,0 0 1,-1 0-1,1 0 0,0 0 1,0-1-1,-1 1 0,1 0 1,0 0-1,0 0 0,-1 0 1,1-1-1,0 1 0,0 0 1,0 0-1,-1-1 0,1 1 1,0 0-1,0-1 0,0 1 1,0 0-1,0 0 0,-1-1 1,1 1-1,0 0 0,0-1 1,0 1-1,0 0 0,0-1 1,0 1-1,0 0 0,0 0 1,0-1-1,0 1 1,0 0-1,1-1 0,-1 1 1,0 0-1,0-1 0,0 1 1,0 0-1,0 0 0,0-1 1,1 1-1,-1 0 0,0 0 1,1-1-1,8-14-2163,32-35-9606,-13 17 705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4.5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88 1 15535,'0'0'5685,"-3"9"-3309,-5 21-1007,1 0 0,-4 44 1,10-60-1306,0-1 0,1 1 1,1 0-1,0-1 0,0 1 1,2-1-1,0 1 0,7 22 1,-2-15-124,-8-17-90,1 0-1,1 1 1,-1-1-1,1 0 1,-1 0-1,1 0 1,1 0-1,-1 0 1,0 0-1,1-1 1,0 1-1,5 4 1,-6-23-9323,-7-7 8886,-1 10 614,-1 0-1,0 0 0,0 0 1,-2 1-1,1 0 0,-13-12 1,-25-33 7025,84 61-5148,29 16-4277,-18-14-5505,-14-5-841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5.0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4 12876,'0'0'7463,"-10"-2"-5963,7 2-1411,-1-1 1,1 1-1,-1 0 0,0 0 0,1 0 0,-1 0 0,1 1 0,-1-1 0,1 1 1,-1 0-1,1 0 0,-1 1 0,1-1 0,0 0 0,0 1 0,0 0 0,0 0 1,0 0-1,0 0 0,0 1 0,0-1 0,1 1 0,-1-1 0,1 1 0,0 0 1,0 0-1,0 0 0,0 0 0,1 0 0,-1 0 0,1 1 0,0-1 0,0 1 0,0-1 1,-1 4-1,1-5-75,1 0 0,-1 0-1,0 0 1,1 1 0,-1-1 0,1 0 0,0 0 0,0 0 0,0 0 0,0 0 0,0 0 0,0 0 0,0 1 0,1-1 0,-1 0 0,1 0 0,0 0-1,-1 0 1,1 0 0,0 0 0,0-1 0,0 1 0,1 0 0,-1 0 0,0-1 0,3 3 0,-2-2-14,1-1 0,0 0-1,0 0 1,0 0 0,1 0 0,-1 0 0,0-1 0,0 0 0,0 1 0,0-1-1,1 0 1,-1 0 0,0-1 0,0 1 0,0-1 0,1 0 0,-1 1 0,3-3-1,-1 1-36,1 0 1,0-1-1,-1 1 0,0-1 0,0-1 0,0 1 0,0-1 0,0 0 0,-1 0 0,1 0 0,6-10 0,-1 0-89,0 0 0,15-30-1,-36 64 564,6-14-139,1 1 0,1 0 0,-1-1 0,1 1 0,1 0 1,-1 1-1,1-1 0,0 0 0,1 1 0,-2 11 0,4-17-278,-1-1 0,1 0 1,-1 0-1,1 0 0,0 0 1,0 0-1,-1 0 0,1 0 1,0-1-1,0 1 0,0 0 0,0 0 1,0-1-1,0 1 0,0 0 1,0-1-1,1 1 0,-1-1 1,0 0-1,0 1 0,0-1 1,0 0-1,1 0 0,-1 1 0,0-1 1,0 0-1,1 0 0,-1-1 1,0 1-1,0 0 0,0 0 1,1 0-1,0-1 0,46-8-59,15-25-919,-53 28 567,0-1 0,0 2 0,1-1 0,0 1 0,12-3 0,-22 8 384,0 1 1,-1 0 0,1-1 0,-1 1-1,1 0 1,-1 0 0,1 0-1,-1 0 1,1-1 0,-1 1 0,0 0-1,1 0 1,-1 0 0,0 0 0,0 0-1,0 0 1,0 0 0,0 0-1,0 0 1,0 0 0,0 0 0,0 0-1,0 0 1,-1 0 0,1 1 0,-4 29 873,3-24-832,-4 24 877,11-20-2528,10-7-3363,-2-4-1678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5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148 170 12940,'0'0'4234,"-12"-1"-2692,-37-5-618,46 6-817,0 0 0,0 0 0,0 0 0,0 0 0,0 1 0,0-1 0,0 1-1,0 0 1,0 0 0,0 0 0,0 0 0,1 0 0,-1 1 0,0 0 0,1-1 0,-1 1 0,1 0 0,-1 0 0,1 0 0,0 0 0,0 1 0,0-1 0,-2 5 0,1-3 191,0 1 1,1 0-1,-1 0 1,1 0-1,0 0 1,1 0 0,0 1-1,-1-1 1,2 0-1,-2 10 1,3-14-278,-1 0 0,1 0 0,0 1 1,-1-1-1,1 0 0,0 0 0,0-1 1,-1 1-1,1 0 0,0 0 0,0 0 1,0 0-1,0-1 0,0 1 0,0 0 0,0-1 1,1 1-1,-1-1 0,0 1 0,0-1 1,0 0-1,0 0 0,1 1 0,-1-1 1,0 0-1,0 0 0,1 0 0,-1 0 0,0 0 1,0 0-1,1-1 0,-1 1 0,1-1 1,5 1 48,-1-1 0,0 1 0,1-2 0,-1 1 0,11-4 0,-7-1-54,-1 0 0,1-1-1,-1 0 1,0-1 0,-1 0-1,0 0 1,0-1 0,-1 0-1,0 0 1,10-18 0,-8 11-155,0 0 0,-2 0 0,0-1 0,0 0 0,-2 0-1,5-22 1,-10 38 130,0 0-1,1 1 1,-1-1-1,0 0 1,1 0-1,-1 0 1,0 0-1,0 0 1,0 0-1,0 0 1,1 0-1,-2 0 1,1 1-1,0-1 1,0 0-1,0 0 1,0 0-1,0 0 1,-1 0-1,1 0 1,0 0-1,-1 0 1,1 1-1,-1-1 1,1 0-1,-1 0 1,1 1-1,-1-1 1,-1-1-1,1 3 16,-1-1 0,1 0-1,0 1 1,-1-1 0,1 1-1,-1 0 1,1-1 0,0 1-1,0 0 1,-1 0 0,1 0-1,0 0 1,0 0 0,0 0 0,-1 2-1,-42 51 958,11 9 593,31-59-1525,1 0 0,-1 0 0,1 0 0,0 1 1,0-1-1,1 0 0,-1 0 0,1 1 0,0-1 1,0 0-1,0 0 0,1 1 0,-1-1 0,3 7 0,-2-9-82,0-1 0,0 0 0,0 1 0,1-1 0,-1 0-1,0 1 1,1-1 0,-1 0 0,1 0 0,-1 0-1,1 0 1,0 0 0,-1-1 0,1 1 0,0 0 0,0-1-1,-1 1 1,1-1 0,0 0 0,3 1 0,46 0-4034,-27-1-3781,-13 1 1075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5.9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19 18417,'0'0'4970,"-9"-1"-4025,4 0-889,1 0-1,-1 1 1,1 0-1,-1 0 1,1 0-1,-1 0 1,1 1-1,-1-1 1,1 1-1,0 1 1,-1-1-1,1 0 1,0 1-1,0 0 1,0 0-1,0 0 1,0 1-1,1-1 1,-1 1-1,1 0 1,-1 0-1,1 0 1,0 0-1,0 1 1,0-1-1,1 1 0,-1 0 1,1 0-1,0 0 1,0 0-1,0 0 1,-2 8-1,4-10-54,0-1-1,0 1 0,0-1 0,0 0 0,1 1 0,-1-1 0,0 1 0,1-1 0,-1 0 0,1 1 1,-1-1-1,1 1 0,-1-1 0,1 0 0,0 0 0,0 0 0,0 1 0,0-1 0,0 0 0,0 0 1,0 0-1,0 0 0,0 0 0,0-1 0,0 1 0,1 0 0,-1 0 0,0-1 0,1 1 0,-1-1 1,0 1-1,1-1 0,-1 0 0,1 1 0,-1-1 0,1 0 0,-1 0 0,2 0 0,69 5-329,-61-5 14,64 4 774,-75-9-230,0 1 1,0 0-1,0-1 0,0 1 1,-1 0-1,0 0 0,0-1 1,0 1-1,0 0 0,-3-5 1,-1-7-132,0-5-373,-4-28-4820,13 48-345,14 3 3192,21 18-4286,-13-10 1911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6.4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120 104 12940,'0'0'3881,"-11"-1"-2285,5 0-1403,3 0-24,0 1 0,0-1 0,-1 1 0,1 0 0,0 0 1,0 0-1,-1 0 0,1 0 0,0 1 0,0 0 1,0-1-1,0 1 0,0 0 0,0 1 0,0-1 1,0 0-1,0 1 0,0 0 0,1-1 0,-1 1 0,1 0 1,-1 0-1,1 1 0,0-1 0,-3 4 0,1-1 145,1 1-1,0 0 0,0 0 0,0 0 1,1 0-1,0 0 0,-1 8 0,2-13-287,1 0-1,0 1 0,0-1 0,0 0 0,0 0 1,0 1-1,0-1 0,0 0 0,0 0 1,0 0-1,0 1 0,1-1 0,-1 0 0,0 0 1,1 0-1,-1 0 0,1 0 0,0 0 1,-1 0-1,1 0 0,0 0 0,-1 0 0,1 0 1,0 0-1,0 0 0,0 0 0,0-1 1,0 1-1,0 0 0,0-1 0,0 1 0,0-1 1,0 1-1,1-1 0,-1 1 0,0-1 0,0 0 1,0 0-1,0 1 0,1-1 0,-1 0 1,0 0-1,0 0 0,2-1 0,4 1 4,-1-1 0,0 0 0,1 0 1,-1-1-1,0 0 0,1 0 0,-1-1 0,0 1 0,-1-1 0,1 0 0,0-1 0,-1 0 0,0 0 0,0 0 0,0 0 0,0-1 1,-1 1-1,0-1 0,6-9 0,3-5-332,0 0-1,-2-1 1,0 0 0,10-29 0,-14 24-226,-18 31 519,-19 36 261,20-23 369,1 1 1,-12 36-1,18-49-505,1 0 0,1 0-1,-1 0 1,1 0 0,1 0-1,-1 0 1,1 0 0,0 0 0,1 0-1,-1 1 1,1-1 0,3 9-1,-3-13-110,0-1-1,1 1 1,-1-1-1,0 0 1,1 0 0,-1 0-1,1 0 1,0 0-1,0 0 1,0 0-1,0-1 1,0 1-1,0-1 1,0 1-1,0-1 1,0 0 0,1 0-1,-1 0 1,1 0-1,-1 0 1,1 0-1,-1-1 1,1 1-1,-1-1 1,1 0-1,-1 0 1,1 0 0,0 0-1,-1 0 1,1 0-1,-1-1 1,1 1-1,-1-1 1,5-2-1,1 1-74,-1 0 0,0-1 0,0 0 1,0-1-1,0 0 0,-1 0 0,1 0 0,-1-1 0,0 0 0,8-8 0,54-85-207,-72 109 497,0-1 0,1 1 0,0 0 0,1 1-1,0-1 1,0 0 0,2 1 0,-1-1 0,2 12 0,0-22-426,-1 1 1,1-1 0,0 0-1,0 0 1,-1 1 0,1-1-1,0 0 1,0 0-1,0 0 1,0 0 0,0 0-1,1 0 1,-1-1 0,0 1-1,0 0 1,1-1 0,-1 1-1,0 0 1,1-1-1,-1 0 1,0 1 0,1-1-1,-1 0 1,1 1 0,-1-1-1,0 0 1,1 0-1,-1 0 1,1-1 0,-1 1-1,1 0 1,-1 0 0,0-1-1,2 0 1,13-5-6494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6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13933,'0'0'8584,"15"61"-8584,-2-45-1217,5 0-2114,5-4-1377,-6-1-2531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7.1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 52 13132,'0'0'9060,"-11"-1"-8281,3 1-600,1 0-1,-1 0 1,1 1-1,-1 0 1,1 0 0,-13 4-1,17-4-152,1 0-1,0 0 1,-1 0-1,1 0 1,0 0-1,0 1 1,0-1 0,0 1-1,0 0 1,0-1-1,0 1 1,0 0-1,1 0 1,-1 0-1,1 0 1,-1 0 0,1 1-1,0-1 1,0 0-1,0 1 1,0-1-1,0 1 1,1-1-1,-1 1 1,1-1 0,-1 1-1,1-1 1,0 4-1,0-5-123,1 1-1,-1-1 0,1 0 1,-1-1-1,1 1 0,-1 0 1,1 0-1,0 0 0,-1 0 1,1 0-1,0 0 0,0-1 0,0 1 1,-1 0-1,1-1 0,0 1 1,0-1-1,0 1 0,0-1 1,0 1-1,0-1 0,0 0 1,0 1-1,0-1 0,0 0 1,1 0-1,0 0 0,39 6-1946,-30-5 1339,3 1 142,49 8-2420,-62-9 3075,1-1 1,0 0-1,0 1 0,-1-1 0,1 1 1,0-1-1,-1 1 0,1 0 0,-1 0 1,1 0-1,-1 0 0,1 0 0,-1 0 0,0 0 1,1 0-1,-1 1 0,0-1 0,0 0 1,0 1-1,0-1 0,0 1 0,0-1 1,0 1-1,-1 0 0,1-1 0,0 1 1,0 2-1,-2-1 272,0 0 0,0-1 1,-1 1-1,1 0 0,-1 0 0,1-1 1,-1 1-1,0-1 0,0 0 0,0 1 1,0-1-1,0 0 0,0 0 0,-1 0 1,1-1-1,-1 1 0,0-1 0,1 1 1,-4 0-1,-57 27 2499,58-27-2946,0-1 1,0 0-1,0 1 1,0-2-1,0 1 1,-8 0 0,-4-7-3073,16 5 2801,1 0 0,-1 0 0,0 1 0,1-1 0,-1 0 0,1 0 0,-1 0 0,1 0 0,-1 0 0,1 0 0,0 0 0,-1 0 0,1 0 0,0 0 0,0 0 0,0 0 0,0 0 0,0-1 0,0-16-5378</inkml:trace>
  <inkml:trace contextRef="#ctx0" brushRef="#br0" timeOffset="1">321 1 6887,'0'0'15230,"3"9"-13282,-1-2-1664,0 0-1,-1 0 0,0 0 1,-1 0-1,1 0 1,-1 0-1,-1 0 0,1 1 1,-1-1-1,0 0 0,-1 0 1,-3 9-1,1-4-289,-2 7-290,0 0 1,1 0-1,1 0 0,-3 39 1,25-73-5583,-4-7-1115,1-6-6369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28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23 19556,'-9'10'464,"1"0"-1,0 0 0,1 1 1,0 0-1,1 0 1,0 1-1,1 0 1,-5 15-1,-23 103-128,33-129-320,-1 6 3,-3 8 52,1 1 0,1-1 0,0 17 0,2-31-62,0-1 0,0 1 0,0-1 0,0 1 0,0 0 1,0-1-1,0 1 0,0-1 0,0 1 0,0-1 0,0 1 0,1-1 1,-1 1-1,0-1 0,0 1 0,1 0 0,-1-1 0,0 0 1,1 1-1,-1-1 0,0 1 0,1-1 0,-1 1 0,1-1 1,-1 0-1,1 1 0,0-1 0,0 1 3,0-1 1,0 0-1,0 0 0,0-1 0,0 1 1,0 0-1,0 0 0,0 0 0,0 0 1,0-1-1,0 1 0,0-1 0,-1 1 1,3-2-1,27-22 176,-6-3-14,-2 0 1,0-1 0,17-31-1,46-99 650,-81 149-756,-2 6-33,0 0 1,-1 0 0,1 0 0,-1-1-1,0 1 1,0 0 0,1-6-1,-5 10 70,-4 7-75,-7 13-24,-1 6 4,-8 11-3,1 2 0,2 0 0,2 2 1,-12 43-1,28-80-3,1 0-1,0 0 1,0 0 0,1 0 0,-1-1 0,1 1-1,0 0 1,1 0 0,-1 0 0,1 0 0,0 0 0,0 0-1,3 5 1,-3-7-2,0-1-1,0 0 1,1 0 0,0 0-1,-1 0 1,1 0 0,0 0-1,0 0 1,0-1 0,0 1-1,0-1 1,0 1-1,0-1 1,0 0 0,1 0-1,-1 0 1,1 0 0,-1 0-1,1 0 1,-1-1 0,1 1-1,-1-1 1,1 0 0,-1 0-1,1 0 1,0 0-1,3-1 1,6 0 1,0-1 0,0-1 1,-1 0-1,1 0 0,-1-1 0,1-1 0,-1 0 0,0 0 0,-1-1 0,14-10 1,-2 0 15,-2-1 1,0-1-1,30-33 0,-21 11 97,-27 37-106,-1 1 1,1 0-1,-1-1 1,0 1-1,0-1 1,0 1-1,0-1 1,0 1 0,-1-1-1,1 1 1,-1-1-1,0 0 1,0 1-1,0-1 1,0-4-1,0 7-4,-1-1-1,1 1 0,0-1 0,-1 1 1,1-1-1,-1 1 0,1-1 1,-1 1-1,1-1 0,-1 1 1,1-1-1,-1 1 0,0 0 1,1-1-1,-1 1 0,1 0 1,-1 0-1,0-1 0,1 1 1,-1 0-1,0 0 0,1 0 1,-1 0-1,0 0 0,1 0 1,-1 0-1,0 0 0,1 0 1,-1 0-1,0 0 0,1 0 1,-1 1-1,0-1 0,1 0 0,-1 0 1,-1 1-1,-23 12 90,11-4-94,0 1 1,2 1-1,-19 17 1,27-23-5,-1 0 1,1 0 0,0 1 0,0-1-1,0 1 1,1 0 0,0 0-1,0 0 1,0 0 0,1 0 0,-3 11-1,5-15 3,0 0 1,0-1-1,1 1 0,-1 0 0,0 0 0,1-1 1,-1 1-1,1 0 0,-1-1 0,1 1 1,0 0-1,0-1 0,0 1 0,0-1 0,0 0 1,0 1-1,0-1 0,0 0 0,1 1 0,-1-1 1,0 0-1,1 0 0,-1 0 0,1 0 0,-1-1 1,1 1-1,-1 0 0,3 0 0,6 3-3,0 0-1,0-1 1,15 3-1,-20-5-3,196 33 59,-200-34-43,-1 0 1,0 0 0,1 0 0,-1 0 0,0 0 0,1 0 0,-1 0 0,0 0 0,1-1 0,-1 1 0,0 0-1,1 0 1,-1 0 0,0 0 0,0-1 0,1 1 0,-1 0 0,0 0 0,0-1 0,1 1 0,-1 0 0,0 0 0,0-1-1,0 1 1,0 0 0,1-1 0,-1 1 0,0 0 0,0 0 0,0-1 0,0 1 0,0 0 0,0-1 0,0 1-1,0 0 1,0-1 0,0 1 0,0 0 0,0-1 0,0 1 0,-2-17 142,2 15-109,-3-16 83,-5-22-20,3 0-1,-1-78 0,6 114-172,0 1 0,0-1 0,1 1 0,0-1 0,0 1 0,-1-1 1,2 1-1,-1 0 0,2-4 0,-2 5-43,0 1 1,0-1-1,1 1 1,-1 0-1,0-1 1,1 1-1,-1 0 0,1 0 1,-1 0-1,1 0 1,-1 0-1,1 0 1,0 0-1,-1 1 1,1-1-1,0 0 1,0 1-1,0 0 0,1-1 1,-2 1 71,6-1-438,0 0 0,1-1 0,-1 1 0,0-2 0,11-4 0,-6-1-416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7.9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6502,'0'0'8429,"8"1"-5690,2 0-2332,2 1 1416,0 0 1,0-1-1,0-1 1,16-1 0,-26 1-1587,0 0 0,1 0 0,-1-1 0,0 1 0,0-1 0,0 0 0,0 1 0,0-1 0,0 0 0,0 0 0,0 0 0,0-1 1,0 1-1,-1 0 0,1-1 0,-1 1 0,3-3 0,-3 2-289,0 1 1,-1-1-1,1 0 1,0 1-1,-1-1 1,1 0-1,-1 0 0,0 1 1,0-1-1,1 0 1,-1 0-1,0 1 1,0-1-1,-1 0 1,1-2-1,-1 3 30,0 0-1,1 1 1,-1-1-1,0 1 1,0-1-1,0 1 1,1-1-1,-1 1 1,0 0-1,0-1 1,0 1-1,0 0 1,1 0-1,-1 0 1,0 0 0,0-1-1,0 1 1,0 0-1,0 1 1,0-1-1,0 0 1,1 0-1,-1 0 1,-2 1-1,-22 4-216,21-2 234,0-1 0,0 1-1,1 0 1,-1 0 0,1 0-1,0 1 1,0-1 0,0 1 0,0 0-1,0 0 1,1 0 0,-3 6-1,4-9-7,0 0 0,1 1 0,-1-1 0,0 0 0,1 0 0,-1 1 0,1-1-1,0 0 1,-1 0 0,1 1 0,0-1 0,0 1 0,0-1 0,0 0 0,0 1-1,0-1 1,0 0 0,0 1 0,1-1 0,-1 0 0,0 1 0,1-1 0,-1 0-1,1 0 1,0 1 0,-1-1 0,1 0 0,0 0 0,0 0 0,-1 0-1,1 0 1,0 0 0,0 0 0,0 0 0,0 0 0,0 0 0,1-1 0,-1 1-1,0 0 1,0-1 0,1 1 0,-1-1 0,0 1 0,0-1 0,2 1 0,12 1-302,0-1 0,1 0 0,-1-2 1,0 1-1,0-2 0,0 0 0,0 0 1,0-2-1,22-7 0,25-5 158,-58 16 310,-1-1-1,1 1 1,-1 0 0,1 0-1,0 1 1,-1-1 0,1 1-1,-1-1 1,0 1-1,1 0 1,-1 1 0,5 1-1,-3-1-65,-1 0-1,1-1 0,0 1 0,-1-1 1,1 0-1,0-1 0,6 1 1,10-2-424,1-1 1,-1-1 0,1-1 0,28-9-1,-31 8-154,-17 5 514,1-1 1,-1 1-1,1 1 0,-1-1 0,1 0 1,-1 0-1,1 1 0,-1 0 1,1-1-1,-1 1 0,1 0 1,-1 0-1,0 0 0,0 1 0,0-1 1,1 1-1,-1-1 0,0 1 1,-1-1-1,1 1 0,0 0 0,0 0 1,-1 0-1,1 0 0,0 3 1,28 22-726,-23-23 621,0 1 0,-1-1 0,0 1 0,0 1 0,0-1 0,-1 1 0,0 0 0,0 0 0,0 1 0,-1-1 0,0 1 0,0 0 0,-1 0 0,0 0 0,0 1 0,-1-1 0,3 13 0,-4-15 40,0 0 0,-1-1 0,0 1 0,1 0 0,-2 0 0,1 0 0,-1-1 0,1 1 0,-1 0-1,0-1 1,-1 1 0,1 0 0,-1-1 0,0 0 0,0 1 0,-1-1 0,1 0 0,-1 0-1,0 0 1,0 0 0,0-1 0,0 1 0,-1-1 0,0 0 0,1 0 0,-1 0 0,0-1 0,0 1-1,-7 2 1,6-2 180,0-1-1,0 0 1,0 0-1,0 0 0,-1 0 1,1-1-1,-1 0 1,1 0-1,-1-1 1,-7 1-1,11-2-89,0 1 0,0-1 0,1 0-1,-1 1 1,0-1 0,1 0 0,-1 0 0,0 0-1,1 0 1,-1 0 0,1 0 0,0-1 0,-1 1-1,1 0 1,0-1 0,0 1 0,-1-1 0,1 1 0,1-1-1,-1 0 1,0 1 0,0-1 0,1 0 0,-1 0-1,0 0 1,1 1 0,0-1 0,0 0 0,-1 0 0,1 0-1,0 0 1,1-2 0,-2-5-8,0 1 0,1-1 0,0 1 0,0-1 0,1 1 0,0-1 1,1 1-1,0 0 0,0 0 0,1 0 0,0 0 0,0 0 0,1 0 0,0 1 0,0 0 0,1-1 0,0 2 1,0-1-1,1 0 0,0 1 0,0 0 0,0 1 0,1-1 0,-1 1 0,1 1 0,1-1 0,-1 1 0,1 0 1,-1 1-1,1-1 0,0 2 0,16-4 0,26-2-45,-40 7-862,-1 0 0,1 0-1,-1-1 1,16-5 0,-13-1-4008,-6-5-2802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18.3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23350,'0'0'8104,"18"59"-23991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1.2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 4 12876,'-11'3'9193,"28"-3"-7880,5 0-96,4-2-320,8 1-288,3-1-289,2 0-320,-3 2 32,-1 0-64,-5 0-897,-8 0-608,-3 0-1282,-8 0-2562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1.5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32 8232,'0'0'14702,"76"7"-12780,-29-12-737,1-3-737,5 2-384,-1-2-64,-4 4-1826,-6 1-2209,-11-1-6471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3.0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14157,'-1'103'8719,"-3"15"-5565,1-6-5812,2-18-6007,1-112 3471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3.3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3 176 7687,'0'0'4479,"-1"-9"-2087,1 6-2315,-1-1 198,1 0 1,-1 0 0,1 0-1,0 0 1,1 1 0,-1-1 0,1 0-1,-1 0 1,1 0 0,0 0-1,0 0 1,1 1 0,-1-1 0,1 1-1,0-1 1,0 1 0,0 0 0,0-1-1,1 1 1,3-3 0,6-4 106,1 1 0,0 1 0,1 0 1,0 1-1,0 1 0,1 0 0,0 0 0,0 2 1,29-6-1,-22 6-291,0 1 1,0 2-1,0 0 1,0 1 0,1 1-1,30 6 1,-45-5-89,0 0 1,0 1 0,-1 0 0,1 0-1,-1 1 1,0 0 0,0 0 0,0 1 0,0-1-1,8 9 1,-13-11 5,0-1-1,-1 1 1,1 0-1,-1-1 1,1 1 0,-1 0-1,1 0 1,-1 0-1,0 0 1,0 0-1,0 0 1,0 1 0,0-1-1,-1 0 1,1 0-1,-1 1 1,1-1-1,-1 0 1,0 1 0,0-1-1,0 0 1,0 1-1,0-1 1,-1 1-1,1-1 1,-1 0 0,1 0-1,-1 1 1,0-1-1,0 0 1,0 0-1,0 0 1,0 0 0,0 0-1,-1 0 1,1 0-1,-1 0 1,1-1-1,-4 3 1,-14 14 227,-1-2 1,-1 0-1,0-1 1,-1-1-1,-1-1 1,0-2-1,-1 0 1,0-1-1,-33 9 1,43-18-1841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3.6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215 2 12172,'0'0'10981,"-11"-1"-10362,6 0-554,0 1 0,1 0 1,-1 0-1,0 1 0,0-1 0,0 1 1,0 0-1,1 1 0,-1-1 0,0 1 1,1 0-1,-1 0 0,1 0 0,0 0 1,0 1-1,0 0 0,0 0 0,0 0 0,0 0 1,1 1-1,0-1 0,-1 1 0,2 0 1,-1 0-1,0 0 0,-2 6 0,-8 10 210,1 1-1,1 1 0,1-1 0,1 2 0,1-1 0,1 1 1,1 1-1,1-1 0,1 1 0,1 0 0,1 0 0,1 0 1,3 26-1,-2-43-263,1 0 1,1 0-1,-1-1 1,1 1-1,0 0 1,1-1-1,0 1 0,0-1 1,0 0-1,1 0 1,-1 0-1,1-1 1,1 1-1,-1-1 1,1 0-1,0 0 0,0 0 1,1-1-1,-1 0 1,10 6-1,34 10-2187,3-12-3298,-15-7-2939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5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46 69 6150,'2'-4'929,"-1"1"0,2-1 1,-1 1-1,0 0 0,1 0 1,0 0-1,-1 0 0,1 0 1,6-4-1,-3 3 1,0 0-1,0 1 0,0 0 1,0 0-1,10-3 0,-9 4-562,0 0-1,1 0 1,-1 1-1,1 0 0,-1 0 1,1 1-1,-1-1 1,1 2-1,-1-1 0,1 1 1,9 3-1,-15-3-356,0 0 1,-1 0-1,1 0 0,0 0 0,-1 0 1,1 0-1,-1 1 0,1-1 0,-1 0 1,0 1-1,1 0 0,-1-1 0,0 1 1,0 0-1,0-1 0,0 1 0,-1 0 1,1 0-1,0 0 0,-1 0 0,1 0 1,-1 0-1,0 0 0,0 0 0,1 0 1,-1 0-1,-1 0 0,1 0 1,0 0-1,0 0 0,-1-1 0,0 5 1,-1 3 16,0-1 1,-1 0 0,0 1 0,0-1 0,0 0 0,-8 11 0,-18 22 61,-51 55 1,-10 12-13,88-105-64,0 0 0,0 0 0,0 0 0,0 0 0,1 0 0,-1 0 0,1 0 0,0 0 0,0 1 0,0-1 0,0 0 0,1 1 0,-1 3 0,1-6 11,1 1 0,-1-1 0,1 0 0,-1 1 0,1-1 0,0 0 0,-1 0 0,1 1 0,0-1 0,0 0 0,0 0-1,0 0 1,0 0 0,0 0 0,0-1 0,0 1 0,1 0 0,-1 0 0,0-1 0,0 1 0,1 0 0,-1-1 0,0 0 0,1 1-1,-1-1 1,0 0 0,1 1 0,-1-1 0,1 0 0,-1 0 0,0 0 0,1 0 0,-1-1 0,2 1 0,40 1 234,0-3 0,48-6 0,-64 3-1720,0-1-1,33-11 0,-32 1-6822,-18 8 677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6.1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 14189,'0'0'11339,"65"-16"-11019,-36 16-223,2 3-65,8 2 0,-1 0-64,1 0-577,2-4-736,0-1-1154,-3 0-2465,-3-13-6247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7.1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 10474,'0'0'11195,"12"-1"-10096,13 0-715,0 1 0,0 2 0,39 6 0,91 25-440,-83-17-500,-72-16 547,1 0 1,-1 0-1,0 0 1,0 0-1,0 0 1,0 0-1,0 0 1,0 0-1,0 0 1,1 0-1,-1 0 1,0 0-1,0 0 1,0 0-1,0 0 1,0 0-1,0 0 1,0 0-1,1 0 1,-1 0 0,0 1-1,0-1 1,0 0-1,0 0 1,0 0-1,0 0 1,0 0-1,0 0 1,0 0-1,0 0 1,0 1-1,0-1 1,0 0-1,0 0 1,0 0-1,1 0 1,-1 0-1,0 0 1,0 1-1,0-1 1,0 0-1,0 0 1,-1 0-1,1 0 1,0 0-1,0 0 1,0 0-1,0 1 1,0-1-1,0 0 1,0 0-1,0 0 1,0 0-1,0 0 1,0 0-1,0 0 1,0 0-1,0 1 1,0-1-1,-1 0 1,-10 8-73,-18 8 264,27-15-216,-59 28 78,23-12 145,1 2 0,-70 46-1,97-55 374,6-1-5365,5-8 4352,0 0-1,0-1 1,0 1-1,0-1 1,0 1-1,0-1 0,0 1 1,1-1-1,-1 0 1,0 0-1,0 1 1,0-1-1,0 0 1,0 0-1,1 0 1,-1 0-1,0 0 0,0-1 1,1 1-1,22-3-5992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29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67 16243,'-12'-25'1793,"11"8"-1305,2 7-552,8 6 2264,2-5-1695,4 8-337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7.5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340 0 16367,'0'0'3748,"-78"25"-2307,37-8-704,-1 2-288,1 1-97,6 0-256,3-1-32,10-1-64,-1-3-192,10-3-577,8-1-544,-3-2-705,8-1-1025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9.2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31 12812,'29'-22'7876,"2"14"-4885,-30 8-2974,0 0-1,0 0 0,1 0 0,-1 0 0,0 1 1,0-1-1,1 0 0,-1 1 0,0-1 1,0 1-1,0-1 0,0 1 0,1 0 1,-1 0-1,0-1 0,0 1 0,-1 0 1,1 0-1,1 1 0,0 0-26,-1 1 1,0-1-1,0 1 0,0-1 1,0 1-1,0-1 0,0 1 1,-1-1-1,1 1 1,-1 0-1,0-1 0,0 6 1,0-4-2,-1 0-1,1-1 1,-1 1 0,0 0 0,0 0 0,0 0 0,-1-1 0,1 1 0,-1 0 0,0-1 0,0 1 0,0-1 0,-3 3 0,-42 42 65,38-39 129,-1 0-1,2 0 1,-12 15 0,19-23-170,1 0 0,-1-1 0,1 1 0,-1 0 0,1 0 1,-1 0-1,1 0 0,-1 0 0,1 0 0,-1 0 0,1-1 1,0 1-1,0 0 0,0 0 0,-1 0 0,1 0 0,0 0 1,0 0-1,0 0 0,1 0 0,-1 0 0,0 0 0,0 0 1,0 0-1,1 0 0,-1 0 0,1 0 0,-1 0 0,0 0 1,1 0-1,0 0 0,-1-1 0,1 1 0,-1 0 0,1 0 1,0-1-1,0 1 0,-1 0 0,1-1 0,0 1 0,0-1 1,0 1-1,0-1 0,0 1 0,-1-1 0,1 0 0,0 1 1,0-1-1,0 0 0,0 0 0,0 0 0,0 1 1,1-1-1,9 1-173,1 1 0,-1-1 0,19-2 0,-20 1-258,-9 0 389,7 1-1012,1-1 0,-1-1 0,1 1 1,-1-1-1,1-1 0,-1 1 0,1-1 1,11-5-1,10-9-4853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29.6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0 12075,'0'0'8771,"9"6"-8562,-2-1-162,0-1 1,1 0-1,-1 0 1,1-1 0,-1 0-1,1-1 1,0 1-1,0-2 1,1 1 0,-1-1-1,9 0 1,-39 38-1260,-2 0 486,3 2 0,-26 68 0,44-102-2915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0.0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14382,'0'0'6982,"54"-5"-6373,-30 5-385,6 0-192,0 0-641,4 0-2401,-4 0-3461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0.3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3 14574,'0'0'1884,"-10"-1"-587,4 1-1180,1-1-39,1 1 1,-1-1-1,1 1 0,0 0 1,-1 0-1,1 1 0,-1-1 1,1 1-1,0 0 0,-1 0 1,1 1-1,0-1 0,0 1 1,0 0-1,0 0 0,0 0 1,1 0-1,-1 1 0,0 0 1,1 0-1,0 0 0,0 0 1,-3 4-1,2 0-39,0-1 0,1 1 1,0 1-1,0-1 0,0 0 0,1 1 1,1 0-1,-1-1 0,1 1 0,0 0 0,1 8 1,0-14 0,0 1 1,0-1 0,1 1 0,-1-1 0,1 1 0,-1-1-1,1 1 1,0-1 0,0 0 0,0 1 0,0-1-1,0 0 1,1 0 0,-1 0 0,1 0 0,-1 0-1,1 0 1,0 0 0,0-1 0,0 1 0,0 0-1,0-1 1,0 0 0,0 1 0,0-1 0,1 0 0,-1 0-1,0 0 1,1-1 0,-1 1 0,1 0 0,-1-1-1,1 0 1,-1 1 0,1-1 0,3-1 0,-1 2 57,-1-1 0,0 0 0,1 0 0,-1-1 0,0 1 0,1-1 0,-1 0 0,0 0 0,0 0 0,0-1 0,0 1 0,0-1 0,0 0 0,0 0 0,0-1 0,-1 1 0,1-1 0,-1 0 0,0 0 0,0 0 0,0 0 0,0 0 0,0-1 0,-1 1 0,1-1 0,-1 0 0,0 0 0,0 0 0,-1 0 1,1 0-1,-1 0 0,1-5 0,0 1-12,0 1 1,-1-1 0,0 0 0,0 0-1,-1 1 1,0-1 0,-1-8 0,1 14-202,0 0-1,0 1 1,-1-1 0,1 0 0,0 0 0,-1 0 0,1 1 0,-1-1 0,0 0 0,0 1 0,1-1 0,-1 0-1,0 1 1,0-1 0,-1 1 0,1 0 0,0-1 0,0 1 0,-1 0 0,1 0 0,-1-1 0,1 1 0,-1 0-1,1 1 1,-1-1 0,0 0 0,1 0 0,-1 1 0,0-1 0,0 1 0,1-1 0,-1 1 0,-4 0 0,6 0-79,-1 0 1,0 0-1,1 0 1,-1 0 0,0 0-1,1 1 1,-1-1-1,1 0 1,-1 1 0,0-1-1,1 0 1,-1 1-1,1-1 1,-1 1 0,1-1-1,-1 1 1,1-1-1,-1 1 1,1-1 0,-1 1-1,1-1 1,0 1-1,-1-1 1,1 1 0,0 0-1,0-1 1,-1 1-1,1 0 1,0-1 0,0 1-1,0 0 1,0-1-1,0 1 1,0 0 0,0-1-1,0 1 1,0 0-1,0-1 1,0 1 0,0 0-1,1 1 1,-1-1-301,0 16-4855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0.6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174 31 12492,'0'0'7276,"-12"-1"-6534,4-1-658,4 1-60,1 1 0,-1-1 0,0 0 0,0 1 0,0 0 0,0 0 0,0 0 0,1 1 0,-1-1 0,0 1 0,0 0 0,0 0 0,1 0 0,-1 0-1,1 1 1,-1-1 0,1 1 0,-7 4 0,1 2 201,-1 1 0,1 0 0,1 1 0,-10 12 0,15-18-146,1 1 0,-1-1-1,1 0 1,0 1 0,0 0-1,0-1 1,0 1 0,1 0-1,0 0 1,0 0-1,0 0 1,1 0 0,0 8-1,0-12-61,1 0 0,0 0-1,0 0 1,-1 0 0,1 0-1,0 0 1,0 0 0,0 0-1,0 0 1,0 0 0,0-1 0,0 1-1,0 0 1,0-1 0,1 1-1,-1-1 1,0 1 0,0-1-1,1 0 1,-1 1 0,0-1-1,0 0 1,1 0 0,-1 0-1,0 0 1,1 0 0,-1 0-1,2 0 1,40-3 626,-35 1-588,-1 0-1,0 0 1,0-1 0,0 0 0,0 0 0,0-1 0,-1 1 0,0-2-1,1 1 1,-1-1 0,-1 0 0,1 0 0,-1 0 0,0-1 0,0 0-1,0 0 1,-1 0 0,0 0 0,0-1 0,-1 0 0,0 0 0,0 0-1,-1 0 1,1 0 0,-1 0 0,-1-1 0,0 1 0,1-13 0,-2 19-63,-1 0 0,1-1 1,-1 1-1,1 0 0,-1 0 1,0 0-1,1 0 1,-1 0-1,0 0 0,0 0 1,0 0-1,1 0 0,-1 0 1,0 1-1,0-1 1,0 0-1,-1 0 0,1 1 1,0-1-1,0 1 0,0-1 1,0 1-1,-1 0 0,1-1 1,0 1-1,0 0 1,0 0-1,-1 0 0,1 0 1,0 0-1,-1 0 0,1 0 1,0 0-1,-3 1 1,-1-1-17,-1 1 0,1 0 0,-1 0 0,1 0 0,0 1-1,-1-1 1,-5 4 0,7-3-42,1-1 0,-1 1-1,1 0 1,-1 0-1,1 1 1,0-1-1,0 1 1,0 0-1,0 0 1,0 0-1,1 0 1,-1 0-1,1 0 1,0 1 0,0-1-1,0 1 1,0 0-1,1-1 1,-3 8-1,5-10-126,-1 0-1,1 0 1,-1-1-1,1 1 0,0 0 1,-1-1-1,1 1 1,0 0-1,-1-1 0,1 1 1,0-1-1,0 1 1,-1-1-1,1 0 1,0 1-1,0-1 0,0 0 1,0 1-1,0-1 1,-1 0-1,1 0 1,0 0-1,0 0 0,0 0 1,0 0-1,0 0 1,0 0-1,1-1 0,32-1-5296,-6-8-1140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1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72 0 6726,'0'0'10181,"-7"10"-8905,-1 2-984,1-4-37,1 1 0,0 1 0,0-1 0,1 1 0,0 0-1,0 0 1,1 0 0,1 1 0,0 0 0,-3 16 0,6-26-175,1 0 0,-1 0 0,1 0 1,-1 0-1,1 0 0,0 0 0,-1-1 0,1 1 0,0 0 1,0 0-1,0 0 0,-1-1 0,1 1 0,0 0 1,0-1-1,0 1 0,0-1 0,0 1 0,0-1 1,0 1-1,0-1 0,1 0 0,-1 1 0,0-1 1,0 0-1,0 0 0,0 0 0,0 0 0,0 0 0,1 0 1,0-1-1,41-3 1475,-36 2-1422,-1-1 1,0 0-1,0 0 1,0-1-1,0 1 0,-1-1 1,0-1-1,0 1 1,6-6-1,-8 7-7,-1 0 0,1 0-1,0 0 1,-1 0 0,0 0 0,0 0 0,0-1-1,0 1 1,-1-1 0,1 1 0,-1-1-1,0 0 1,0 0 0,0 0 0,0 1 0,-1-1-1,0-6 1,0 8-137,-1 0 0,0 0 0,-1 0 0,1 0 0,0 0 0,-1 0 0,1 0 0,-1 0 0,1 1 0,-1-1 0,0 1 0,0-1 0,0 1 0,0 0 0,0-1-1,0 1 1,0 0 0,0 0 0,0 1 0,0-1 0,-1 0 0,1 1 0,0-1 0,0 1 0,-1 0 0,1 0 0,-5 0 0,2 0-291,0-1 0,0 1 0,-1 0 0,1 0-1,0 1 1,0 0 0,-1 0 0,1 0 0,0 0 0,0 1 0,-8 3 0,11-2-392,-1-1 1,1 0 0,0 1-1,0 0 1,0-1 0,0 1-1,0 0 1,1 0 0,-1 0-1,1 0 1,0 1 0,0-1 0,0 0-1,0 0 1,0 5 0,0 9-5719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1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 16592,'0'0'8360,"67"1"-8200,-37-1-128,2 0-224,-2 0-1666,0-1-2402,-2-4-5606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1.6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59 27 13837,'0'0'8008,"8"-5"-6626,0 1-1097,0 1 0,0-1 0,0 1-1,0 1 1,13-3 0,-20 5-240,1 0 1,0-1-1,-1 1 0,1 0 1,0 0-1,-1 0 0,1 1 1,-1-1-1,1 0 1,0 1-1,-1-1 0,1 1 1,-1-1-1,1 1 0,-1 0 1,1-1-1,1 3 1,-2-2-51,0 0 0,0 1 0,0-1 0,0 1 0,-1-1 0,1 1 0,0-1 1,-1 1-1,1 0 0,-1-1 0,0 1 0,0 0 0,1-1 0,-1 1 1,0 0-1,0 0 0,-1-1 0,1 1 0,0 0 0,0-1 0,-2 4 1,1-1 7,-1 1 0,0-1 0,0 0 0,-1 1 1,1-1-1,-1 0 0,0 0 0,0-1 0,0 1 0,-6 4 1,-45 39-177,31-28 124,19-15 38,-2-1-2,2 1-1,-1 0 0,0 1 1,1-1-1,0 1 1,0 0-1,0 0 0,1 0 1,-1 1-1,-3 8 1,7-13 11,1 0 0,-1-1-1,0 1 1,0 0 0,0-1 0,1 1 0,-1 0 0,0 0 0,1-1 0,-1 1 0,1-1 0,-1 1 0,1 0 0,-1-1 0,1 1 0,-1-1 0,1 1 0,-1-1 0,1 1 0,0-1 0,-1 0 0,1 1 0,0-1 0,-1 0 0,1 1-1,0-1 1,0 0 0,-1 0 0,1 0 0,0 0 0,0 0 0,-1 0 0,1 0 0,0 0 0,1 0 0,35 2 153,-35-2-148,13 1-44,75-4-2821,-31-10-4602,-13-6-2487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2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77 87 15118,'0'0'6753,"-4"4"-6721,1-1 17,2-3-69,1 1 1,-1-1 0,0 1-1,1-1 1,-1 1 0,0-1-1,1 1 1,-1-1-1,1 1 1,-1 0 0,1-1-1,-1 1 1,1 0 0,-1-1-1,1 1 1,0 0-1,-1 0 1,1 0 0,0-1-1,0 1 1,-1 0 0,1 0-1,0 0 1,0-1 0,0 1-1,0 0 1,0 0-1,0 0 1,0 0 0,1-1-1,-1 1 1,0 0 0,0 0-1,1 0 1,-1-1-1,0 1 1,1 0 0,-1 0-1,1-1 1,-1 1 0,1 0-1,-1-1 1,1 1-1,-1-1 1,1 1 0,0-1-1,-1 1 1,1-1 0,0 1-1,-1-1 1,1 1 0,0-1-1,0 0 1,0 0-1,-1 1 1,1-1 0,0 0-1,1 0 1,28 10-690,-20-8 638,0 1-1,0 0 1,-1 1 0,11 5-1,-19-8 58,1 0-1,-1-1 1,1 1-1,-1 0 1,1 0-1,-1 1 1,0-1-1,0 0 1,1 0-1,-1 1 1,0-1-1,0 0 1,-1 1 0,1-1-1,0 1 1,0-1-1,-1 1 1,1 0-1,-1-1 1,1 1-1,-1 0 1,1-1-1,-1 1 1,0 0-1,0 0 1,0-1-1,0 1 1,0 0-1,-1 2 1,0-1 115,-1-1 1,1 1-1,-1-1 0,0 0 1,1 1-1,-1-1 1,0 0-1,0 0 0,0 0 1,0-1-1,-1 1 1,1 0-1,-1-1 0,1 1 1,-1-1-1,-2 1 1,-47 19 1533,48-20-1513,-41 11 781,20-11-1855,7-10-3847,11-6-1900</inkml:trace>
  <inkml:trace contextRef="#ctx0" brushRef="#br0" timeOffset="1">101 5 14318,'0'0'7014,"71"-5"-6373,-51 5-577,7 0-160,-3 0-2210,-4 0-2755,7 0-3459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5:53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1 310 13619,'-1'0'199,"14"6"-123,12-1-29,-1-1 1,1-1-1,0-1 0,0-1 1,0-1-1,31-4 1,278-31 339,-42 4 85,332-29 681,-5-25-143,-548 73-918,109-21-92,-173 32-153,-1 0 1,1-1-1,0 0 1,-1 0-1,1-1 1,-1 0-1,0 0 1,9-6-1,-15 9 135,1-1 0,-1 0 0,0 1 0,1-1 0,-1 0 0,0 1 0,1-1 0,-1 0-1,0 1 1,0-1 0,0 0 0,1 0 0,-1 1 0,0-1 0,0 0 0,0 0 0,0 1 0,0-1-1,-1 0 1,1 0 0,0 1 0,0-1 0,0 0 0,-1 0 0,1 1 0,0-1 0,-1 0 0,1 1-1,0-1 1,-1 0 0,1 1 0,-1-1 0,1 1 0,-1-1 0,0 1 0,1-1 0,-1 1-1,1-1 1,-2 0 0,-20-16-414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29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15939,'10'20'1905,"-1"16"-1145,-3 10-360,-2 7 2417,0 3-2185,5 4-656,2-1-192,-1-8-520,0-3-201,-7-14-239,-3-9-120,-5-15 664,-3-5-344,-10-18 167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2.3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134 1 9417,'0'0'5087,"-10"3"-3715,1 1-1006,0 0-1,0 1 0,1-1 1,-1 1-1,1 1 0,1 0 1,-13 11-1,16-13-192,0 1-1,0-1 1,0 1-1,0 0 1,1 0-1,0 0 1,0 1 0,1-1-1,-1 1 1,1-1-1,0 1 1,1 0-1,-1 0 1,1 0-1,0 0 1,0 7 0,1-11-136,0 0-1,0 0 1,0 0 0,0 0 0,0 0 0,0 0 0,0 0 0,1 0 0,-1 0 0,1 0 0,0-1 0,-1 1 0,1 0 0,0 0 0,0 0 0,0-1 0,0 1 0,1 0 0,-1-1 0,0 1 0,1-1 0,-1 0 0,2 2-1,1-1 48,0-1 0,-1 0 0,1 0-1,0-1 1,-1 1 0,1-1-1,0 0 1,0 0 0,-1 0 0,1 0-1,0 0 1,5-2 0,-4 1-40,1-1-1,-1 0 1,1 0 0,-1-1 0,0 1 0,0-1 0,0 0 0,0 0-1,-1-1 1,1 1 0,-1-1 0,0 0 0,0-1 0,0 1 0,0-1-1,3-6 1,-4 7 3,0 0 0,0-1 0,-1 1-1,0-1 1,0 1 0,0-1-1,0 0 1,-1 0 0,0 0 0,0 0-1,0 0 1,0 0 0,-1 0 0,0 0-1,0 0 1,0-1 0,-1 1 0,-2-8-1,3 11-57,-1 0 0,0 0 0,0 0 0,0 0 0,0 0 0,-1 1 0,1-1-1,0 0 1,-1 1 0,1-1 0,-1 1 0,1 0 0,-1-1 0,0 1 0,0 0 0,0 0 0,0 0-1,1 0 1,-1 1 0,0-1 0,0 0 0,0 1 0,-1-1 0,1 1 0,0 0 0,0 0-1,0 0 1,0 0 0,0 0 0,0 0 0,0 0 0,0 1 0,-1-1 0,-2 2 0,1-1-122,1 0 0,0 0 0,0 0 0,-1 1 0,1 0 0,0-1 0,0 1 0,1 0 0,-1 0 0,0 0 0,1 1 0,-1-1 0,1 1 0,0-1 0,-1 1 0,1 0 0,1 0 0,-1 0 0,0 0 0,-2 6 0,2 26-7106,3-20 2151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2.7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224 44 13773,'0'0'3203,"-9"-1"-785,1-1-2155,-1 1-1,1 0 0,-1 1 0,1 0 1,-1 0-1,1 1 0,-1 0 0,1 1 1,0-1-1,-1 2 0,1-1 0,0 1 1,0 0-1,1 1 0,-9 4 0,7-1-114,0-1 0,0 1 0,1 0-1,-10 10 1,16-15-146,0 0 0,1 0 0,-1 0 0,0 0 0,0 1 0,1-1 0,-1 0 0,1 1 0,0-1 0,0 1 0,0-1 0,0 1 0,0 0 0,1-1 0,-1 1 0,1 0 0,0 0 0,-1-1 0,1 1 0,0 0 0,1 0 0,0 4 0,0-6 9,0 1-1,1 0 1,-1 0 0,1-1 0,-1 1-1,1-1 1,0 0 0,0 1-1,-1-1 1,1 0 0,0 0-1,0 0 1,0 0 0,0 0-1,1 0 1,-1-1 0,0 1 0,0-1-1,0 0 1,0 1 0,1-1-1,2 0 1,54-1 5,-56 0-22,4 0 68,0 0-1,0-1 1,0 0-1,0 0 1,0 0-1,-1-1 1,1 0-1,-1-1 1,0 1-1,0-1 1,0-1-1,-1 1 1,1-1-1,-1 0 1,0 0-1,0 0 1,-1-1-1,0 1 0,0-1 1,0 0-1,-1 0 1,1-1-1,-1 1 1,-1-1-1,0 0 1,1 0-1,-2 0 1,2-11-1,-3 16-44,-1 0 0,1 0 0,-1-1-1,0 1 1,0 0 0,0 0 0,0 0 0,0 0-1,0 0 1,-1 0 0,1 0 0,-1 1 0,1-1-1,-1 0 1,1 1 0,-1-1 0,0 1 0,0 0-1,0 0 1,0-1 0,0 1 0,0 1-1,0-1 1,0 0 0,-1 0 0,1 1 0,0-1-1,0 1 1,-5-1 0,-7-1-199,-1 0 0,1 1 0,-20 1 0,33 0 58,0 0-1,-1 0 1,1 0 0,-1 0-1,1 0 1,-1 1-1,1-1 1,0 0 0,-1 1-1,1-1 1,0 1-1,-1 0 1,1-1 0,0 1-1,0 0 1,0 0-1,0 0 1,0 0 0,0 0-1,0 0 1,0 0-1,0 0 1,0 0-1,0 1 1,1-1 0,-2 3-1,-3 16-4184,4 2-3312,1-6-2479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3.2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185 97 2947,'0'0'7313,"1"-8"-4094,1-5-2069,0-7 70,-1-4 3564,-1 23-4751,-1 0 0,1 1 1,-1-1-1,1 0 0,0 1 0,-1-1 1,1 1-1,-1-1 0,1 1 0,-1-1 1,0 1-1,1 0 0,-1-1 1,0 1-1,1 0 0,-1-1 0,0 1 1,1 0-1,-1 0 0,0-1 0,1 1 1,-1 0-1,0 0 0,0 0 0,1 0 1,-1 0-1,-1 0 0,-27 0 636,23 0-342,-2 0-124,0 1-1,0 0 1,0 0 0,0 0 0,0 1-1,0 0 1,1 1 0,-1 0-1,1 0 1,-11 6 0,15-7-148,0 0 0,0 0 1,0 0-1,0 1 0,1-1 0,-1 1 0,1-1 1,0 1-1,-1 0 0,1 0 0,1 0 1,-1 0-1,0 0 0,1 1 0,-1-1 0,1 0 1,0 1-1,0-1 0,1 1 0,-1-1 1,1 1-1,-1-1 0,1 1 0,0-1 0,0 1 1,1 4-1,0-5-23,0-1-1,1 1 1,-1 0-1,0-1 1,1 0 0,0 1-1,-1-1 1,1 0 0,0 0-1,0 0 1,0 0 0,0 0-1,1 0 1,-1 0 0,0-1-1,1 1 1,-1-1-1,1 0 1,0 0 0,-1 0-1,1 0 1,0 0 0,0 0-1,0-1 1,4 1 0,11 2 90,0-1 1,30-1-1,-38-1-87,1-1 0,-1 0 0,0-1 0,0 0 0,0 0-1,0-1 1,0-1 0,0 0 0,12-7 0,-19 10-53,1-1-1,-1 0 1,0 0 0,0-1-1,0 1 1,0 0 0,0-1 0,0 0-1,-1 0 1,1 0 0,-1 0-1,0 0 1,0 0 0,0-1 0,0 1-1,-1 0 1,1-1 0,-1 0 0,0 1-1,0-1 1,0 0 0,-1 0-1,1 1 1,-1-1 0,0 0 0,0 0-1,0 0 1,-2-6 0,1 8-180,0-1 0,0 1-1,0-1 1,0 1 0,0 0 0,0 0 0,-1 0 0,1 0 0,-1 0 0,0 0-1,0 0 1,1 0 0,-1 0 0,0 1 0,-1-1 0,1 1 0,0 0-1,0 0 1,0-1 0,-4 0 0,-3-1-1687,0 0 0,0 1 0,0 0 0,-12-2 0,-19 1-7559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3.9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98 8840,'0'0'8942,"10"0"-7837,744-6 6677,1022-51-7962,-1718 54 349,164-10 8,-76-5 3235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4.7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 15663,'8'-2'1409,"17"-5"-455,-1 2 0,1 0 0,0 2 0,0 1 0,0 1 0,34 2 0,-58-1-957,0 0 0,0 0-1,1 0 1,-1 0 0,0 0-1,0 1 1,0-1-1,0 0 1,0 0 0,0 1-1,0-1 1,0 1-1,0-1 1,0 1 0,0-1-1,-1 1 1,1-1-1,0 1 1,0 0 0,0-1-1,-1 1 1,1 0-1,0 0 1,-1 0 0,1 0-1,0 0 1,-1-1-1,1 1 1,-1 0 0,0 0-1,1 0 1,-1 0 0,0 1-1,1-1 1,-1 0-1,0 0 1,0 0 0,0 0-1,0 0 1,0 0-1,0 0 1,-1 0 0,1 0-1,0 0 1,0 0-1,-1 0 1,1 0 0,0 0-1,-1 0 1,1 0-1,-1 0 1,0 0 0,1 0-1,-1 0 1,0-1-1,1 1 1,-2 1 0,-4 5 41,1-1 0,-1 1 0,0-1 0,-1 0 0,-11 8 0,-116 65 801,133-78-832,0-1 1,1 1-1,-1-1 1,0 1 0,0-1-1,0 1 1,1 0-1,-1 0 1,0-1 0,1 1-1,-1 0 1,1 0-1,-1 0 1,1-1 0,-1 1-1,1 0 1,-1 0-1,1 0 1,0 0-1,-1 1 1,2-1-4,-1-1-1,0 1 1,0-1 0,1 1-1,-1-1 1,0 1-1,1-1 1,-1 1 0,1-1-1,-1 0 1,1 1-1,-1-1 1,1 0 0,-1 1-1,1-1 1,-1 0 0,1 1-1,-1-1 1,1 0-1,-1 0 1,1 0 0,0 0-1,0 1 1,46 2 105,-41-3-85,62-2-1821,1-9-6005,-20-3-3307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5.1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134 15 13132,'0'0'3337,"-11"1"-1479,1-1-1562,1 2 0,0 0 0,0 0 0,1 0 0,-1 1 0,0 0 0,-11 7 0,17-9-244,1 0-1,0 0 1,-1 1 0,1-1-1,0 0 1,0 1-1,0 0 1,0 0-1,0-1 1,0 1-1,0 0 1,1 1-1,-1-1 1,1 0 0,-1 0-1,1 1 1,0-1-1,0 1 1,0-1-1,0 1 1,0-1-1,1 1 1,-1-1 0,1 1-1,0 0 1,0-1-1,0 1 1,0 0-1,0-1 1,0 1-1,1 0 1,-1-1-1,1 1 1,0-1 0,0 1-1,2 4 1,-1-5 21,-1 1 1,1-1 0,0 1 0,1-1-1,-1 0 1,0 0 0,1 0 0,-1 0 0,1-1-1,0 1 1,-1-1 0,1 1 0,0-1-1,0 0 1,0 0 0,0 0 0,0-1-1,0 1 1,0-1 0,0 1 0,0-1-1,0 0 1,5-1 0,-2 1 114,-1 0 0,1 0 1,-1-1-1,1 0 0,-1 0 0,0-1 1,1 1-1,-1-1 0,0 0 0,0-1 1,0 1-1,7-6 0,-7 4 1,-1-1 0,0 0 0,0 0 0,0-1 0,-1 1 1,0-1-1,0 1 0,0-1 0,-1 0 0,1 0 0,1-8 0,-4 12-206,1 0 1,-1 0-1,1 1 1,-1-1-1,0 0 1,1 0-1,-1 0 1,0 0-1,0 0 1,-1 1-1,1-1 1,0 0-1,-1 0 1,1 0-1,-1 0 1,1 1-1,-1-1 1,0 0-1,0 1 0,0-1 1,0 0-1,0 1 1,0-1-1,0 1 1,0 0-1,0-1 1,-1 1-1,1 0 1,-1 0-1,1 0 1,-1 0-1,1 0 1,-1 0-1,0 0 1,0 0-1,1 1 1,-1-1-1,0 0 0,0 1 1,0 0-1,-2-1 1,-2 0-322,1 1 0,0-1 1,0 1-1,0 0 0,0 1 0,-1-1 1,1 1-1,0 0 0,-7 2 0,10-2-135,0 0 0,0 0-1,0 0 1,0 0 0,1 1-1,-1-1 1,0 0 0,1 1-1,-1-1 1,1 1 0,0-1-1,-1 1 1,1 0 0,0 0-1,0-1 1,-2 5 0,-1 7-6088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6.3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203 58 10666,'1'-1'466,"0"0"1,0 0-1,0 0 0,0 0 1,-1-1-1,1 1 0,0 0 1,-1 0-1,1-1 0,-1 1 0,1 0 1,-1-1-1,0 1 0,0-1 1,1 1-1,-1 0 0,0-1 1,0 1-1,0-1 0,-1 1 1,1 0-1,0-1 0,0 1 0,-2-3 1,1 3-290,0 0-1,0-1 1,-1 1 0,1 0 0,0 0-1,-1 0 1,1 1 0,-1-1 0,1 0-1,-1 0 1,1 1 0,-1-1 0,1 1-1,-1-1 1,0 1 0,1 0 0,-3 0-1,-4-1-222,1 1-1,0 0 0,-1 0 1,1 1-1,0 0 0,0 1 0,0-1 1,-10 5-1,10-3 57,-1 1 1,1 0-1,0 1 1,1-1-1,-1 1 1,1 1-1,0-1 0,0 1 1,0 0-1,1 1 1,0-1-1,1 1 0,-1 0 1,1 0-1,0 0 1,1 1-1,0 0 0,0-1 1,-2 11-1,5-16 1,0-1 0,1 1 0,-1-1-1,0 0 1,1 1 0,-1-1 0,1 1 0,-1-1 0,1 0-1,0 1 1,-1-1 0,1 0 0,0 1 0,0-1-1,0 0 1,0 0 0,0 0 0,0 0 0,0 0-1,1 0 1,-1 0 0,0-1 0,1 1 0,-1 0-1,0-1 1,1 1 0,-1 0 0,0-1 0,1 0 0,-1 1-1,1-1 1,-1 0 0,1 0 0,-1 0 0,1 0-1,2 0 1,59-2 710,-57 1-653,1 0-1,-1 0 0,1-1 1,-1 0-1,0 0 0,1-1 1,-1 1-1,-1-1 0,1-1 1,0 1-1,-1-1 0,1 0 1,-1 0-1,0-1 0,-1 1 1,1-1-1,-1 0 0,0-1 1,0 1-1,-1-1 0,1 1 1,-1-1-1,0 0 0,-1 0 1,0-1-1,1 1 0,-2 0 1,1-1-1,-1 1 0,1-11 1,-2 15-145,-1 0 1,1 1 0,0-1 0,0 1 0,-1-1-1,1 1 1,-1-1 0,1 1 0,-1-1 0,0 1-1,0-1 1,1 1 0,-1 0 0,0-1 0,0 1-1,0 0 1,-1 0 0,1 0 0,0 0 0,0 0 0,0 0-1,-1 0 1,1 0 0,-1 0 0,1 1 0,-1-1-1,1 0 1,-1 1 0,1 0 0,-1-1 0,1 1-1,-1 0 1,1-1 0,-1 1 0,0 0 0,1 0-1,-1 1 1,-2-1 0,0 0-265,1 1 1,-1-1-1,1 1 1,-1-1-1,0 1 1,1 0-1,0 1 0,-1-1 1,1 1-1,0-1 1,-1 1-1,1 0 1,0 0-1,0 0 0,1 0 1,-1 1-1,-2 2 1,-12 33-6798,13-19 353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6.8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188 65 12268,'0'0'9844,"1"-8"-7287,-1 5-2426,0 1 0,1 0 0,-1 0 0,0 0 0,-1 0 0,1-1 0,0 1 0,0 0 1,-1 0-1,0 0 0,1 0 0,-1 0 0,0 0 0,0 0 0,0 0 0,0 0 0,0 0 0,0 0 0,-4-3 1,3 4-113,-1-1 1,0 1 0,0 0 0,1-1 0,-1 1 0,0 0-1,0 1 1,0-1 0,0 1 0,0-1 0,0 1 0,0 0-1,0 0 1,-1 0 0,1 0 0,0 1 0,-5 1 0,1-1-34,1 1 0,-1 1 1,1-1-1,0 1 1,0 0-1,0 1 0,0-1 1,0 1-1,1 0 1,-1 1-1,-7 8 0,9-10 14,1 1 0,0 0 0,0-1 0,0 1 0,0 0 0,0 1 0,1-1-1,0 0 1,0 1 0,0-1 0,0 1 0,1 0 0,0-1 0,0 1-1,0 0 1,1 0 0,-1 6 0,2-10 5,-1 1 1,1 0-1,-1 0 0,1-1 1,0 1-1,0-1 0,0 1 1,0-1-1,0 1 1,0-1-1,0 1 0,1-1 1,-1 0-1,0 0 0,1 0 1,-1 0-1,1 0 0,-1 0 1,1 0-1,0 0 0,-1 0 1,1-1-1,0 1 0,-1-1 1,1 1-1,0-1 0,0 0 1,1 1-1,60 2 211,-53-3-171,-2 0 13,0-1 0,0 0 0,0 0 0,0-1 0,-1 0 0,1-1 0,0 1 0,-1-2-1,0 1 1,10-7 0,-13 8-29,0 0 1,-1-1-1,1 1 0,-1-1 1,0 0-1,0 0 0,0 0 1,0 0-1,-1-1 0,1 1 0,-1-1 1,0 0-1,0 0 0,0 1 1,0-1-1,-1 0 0,1-1 0,-1 1 1,0 0-1,-1 0 0,1-6 1,-1 9-131,0-1 1,-1 1-1,1-1 1,-1 1-1,1-1 1,-1 1 0,0-1-1,0 1 1,1 0-1,-1-1 1,0 1-1,0 0 1,0 0 0,-1 0-1,1 0 1,0 0-1,0 0 1,-1 0-1,1 0 1,0 0-1,-1 0 1,1 1 0,-1-1-1,1 1 1,-1-1-1,1 1 1,-1-1-1,1 1 1,-1 0 0,1 0-1,-1 0 1,-1 0-1,-29 0-4034,7 8-4794,14-1-2591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7.7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183 0 10794,'0'0'6775,"-1"13"-5937,0-3-607,1 0 0,0 0 1,0 0-1,1 0 0,0 1 1,1-1-1,0 0 0,6 15 1,12 28 239,-2 1 1,-2 0 0,9 64 0,-22-96-299,-1 1 1,-1-1-1,0 1 1,-2-1-1,-1 1 1,-1-1-1,0 0 1,-2 1-1,-1-2 1,-15 41-1,3-24-152,-1-1 0,-2 0 0,-28 37 0,4-19-2940,-4-4-4207,10-15-7197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0.5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93 4100,'0'0'5087,"6"-10"-2877,19-34 733,0 6 6660,-25 38-9469,1 1 1,0 0-1,0-1 1,0 1-1,-1 0 1,1 0-1,-1 0 1,1 0-1,0 0 1,-1-1-1,0 1 1,1 0-1,-1 0 1,1 0-1,-1 0 0,0 0 1,0 0-1,0 0 1,0 1-1,0-1 1,0 2-1,7 33-199,21 307 441,6 58-293,-26-348-73,10 75 94,2 156 1,-28-37-53,5 147 24,12-299-47,-4-53 2,-1 0 1,-3 0-1,-5 69 1,0-66-274,3 65-1,2-59-2454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0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81 287 13931,'-17'-26'836,"-25"-44"496,39 63-1073,-1 0 1,1 0 0,0 0 0,1 0 0,0-1 0,0 0-1,-1-13 1,3 18-134,0 1-1,1-1 1,-1 1-1,1-1 1,-1 1-1,1 0 1,0-1 0,0 1-1,0 0 1,0-1-1,0 1 1,0 0-1,1 0 1,-1 0-1,1 0 1,0 0-1,-1 1 1,1-1 0,0 0-1,4-2 1,3-2 199,0 1 1,0 0-1,15-6 0,-19 9-238,17-6 163,0 0 0,0 1 0,1 2 0,0 0 1,0 1-1,0 2 0,36 0 0,-43 2-218,0 1 0,1 1 0,-1 0 1,0 1-1,0 1 0,0 0 0,-1 1 0,0 1 1,0 1-1,0 0 0,21 13 0,-30-16-46,-1 0 0,0 1-1,0-1 1,0 1 0,0 0-1,-1 0 1,0 1 0,0-1-1,0 1 1,-1 0 0,1 0-1,-2 0 1,1 1 0,2 7-1,-3-6 21,-1 0-1,0 0 0,0 0 0,-1 0 1,0 1-1,-1-1 0,1 0 0,-2 0 0,1 0 1,-1 0-1,-5 13 0,-7 13 267,-1-1-1,-2-1 0,-1-1 1,-2-1-1,0 0 1,-3-2-1,0 0 0,-1-1 1,-39 31-1,61-56-262,-1 1-50,0 0-1,-1 0 0,1-1 0,-1 1 1,0-1-1,1 0 0,-1 0 0,0 0 1,-5 1-1,8-3 17,1 0 0,0 1-1,0-1 1,0 0 0,0 0-1,0 0 1,0 0 0,-1 0 0,1 0-1,0 0 1,0 0 0,0 0 0,0 0-1,0 0 1,-1 0 0,1 0 0,0 0-1,0 0 1,0 0 0,0 0-1,0 0 1,-1 0 0,1 0 0,0 0-1,0 0 1,0 0 0,0-1 0,0 1-1,-1 0 1,1 0 0,0 0 0,0 0-1,0 0 1,0 0 0,0 0 0,0 0-1,0-1 1,0 1 0,-1 0-1,1 0 1,0 0 0,0 0 0,0 0-1,0-1 1,0 1 0,0 0 0,0 0-1,4-10-942,14-14-465,-15 20 1174,53-72-1442,-17 28 544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2.1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0 315 9769,'10'-1'2376,"131"-20"2602,-28 1-3363,556-46-1062,-161 18-402,273-2 637,2 40 20,-775 10-807,404-1 248,702-8-50,-332-20-173,131-2 17,-735 30-24,283-14 58,-459 15-491,12-2 1179,-9 0-2216,-6-2-3700,-5-1 1185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2.5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13933,'0'0'10698,"12"1"-10634,56 13-195,-1 3 1,0 3-1,68 30 0,-74-27 115,-59-23 15,0 1 0,0-1 0,-1 0-1,1 1 1,0-1 0,0 1 0,-1 0-1,1 0 1,-1-1 0,1 1 0,-1 0 0,1 0-1,-1 1 1,1-1 0,-1 0 0,0 0 0,0 1-1,1-1 1,-1 1 0,0-1 0,0 1-1,-1-1 1,1 1 0,0-1 0,0 1 0,-1 0-1,1 0 1,-1-1 0,1 4 0,-2-2 9,-1 0 1,1 1 0,-1-1 0,1 0-1,-1 0 1,0 0 0,0 0-1,0 0 1,-1-1 0,1 1-1,0-1 1,-1 1 0,-5 3 0,-98 86 524,-39 33-3239,132-115-3770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3.4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1 306 10346,'0'0'14179,"10"-1"-13042,2-3-967,0 0 0,0 0 1,0-1-1,0 0 1,-1-1-1,0-1 0,0 1 1,0-2-1,-1 0 0,-1 0 1,18-18-1,-4-1-57,0 0 0,22-37-1,17-22-188,-61 86 69,-1-1 1,1 0 0,-1 0 0,1 1-1,0-1 1,-1 0 0,1 1-1,0-1 1,0 1 0,-1-1-1,1 1 1,0-1 0,0 1-1,0 0 1,0-1 0,0 1-1,0 0 1,0 0 0,-1-1-1,1 1 1,0 0 0,0 0-1,0 0 1,0 0 0,0 0-1,1 1 1,0 0-13,0 0 0,0 0 1,0 0-1,0 0 0,0 0 0,-1 0 0,1 1 0,-1-1 0,1 1 1,-1-1-1,3 3 0,29 55-314,-29-51 326,45 104-48,-35-76-339,2 0 0,1-1 1,1-1-1,28 37 1,-21-45-2719,-6-16-3182,1-8-7971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5.1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6182,'0'0'4164,"0"8"4656,1 34-8869,56 807 4779,-55-660-4020,2 123-321,18-65-305,-1-25 243,-16-98 59,-1-17 158,22 133 0,-25-236-600,6 33 1069,-2-25-5867,-1-17-15,-2-11-2754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7.1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1889 512,'-2'1'583,"0"1"0,0 0 0,0-1 0,0 1 0,0 0 0,0 1 0,1-1 0,-1 0 0,1 0-1,0 1 1,-1-1 0,1 1 0,0-1 0,1 1 0,-1-1 0,0 1 0,1 0 0,-1-1-1,1 4 1,0-4-352,1 1 0,-1-1 1,1 1-1,0-1 0,0 0 0,0 1 0,0-1 0,0 0 0,0 0 0,1 0 0,-1 0 0,1 0 0,0 0 0,-1-1 0,1 1 0,4 2 1,4 3 99,0 0 1,1-2 0,0 1 0,0-1 0,1-1 0,-1 0 0,13 2 0,53 9 10,0-5 1,0-2 0,1-4 0,98-7-1,-120-2-354,0-2-1,0-2 0,54-17 1,159-60-55,-227 70 97,-1-3 1,-1-1-1,-1-1 0,-1-3 1,0-1-1,-2-2 0,35-33 1,16-25 98,103-127 1,-74 86 23,27-33 308,133-214-339,-35 108 38,-152 173-127,-8 13-17,127-94 0,-181 152 56,1 2 0,1 1 0,54-26 0,-64 36-36,0 1 0,1 1 0,0 0 0,0 2 0,0 0 0,1 1 0,29 0 0,-22 3-142,1 1 0,-1 2 1,1 1-1,-1 1 0,32 10 0,-48-11 59,-1 0 1,1 1-1,-1 0 0,0 1 1,0 0-1,-1 0 1,0 1-1,0 1 0,-1 0 1,1 0-1,-2 1 0,1 0 1,-1 0-1,9 14 1,7 13 46,3-2 0,0-1 0,2-1 0,49 41 0,8 11-11,46 69 68,-98-109-43,2-1 0,1-2 1,3-2-1,49 39 0,-35-37 90,-1 3 0,-3 2 0,69 80 0,-93-97-18,2-2-1,1-1 1,1-2-1,2 0 0,0-2 1,1-2-1,1-1 1,64 27-1,287 137 652,-345-166-710,0-2 0,2-1 1,78 15-1,136 5 41,-117-18-53,20-8-277,-17-2-1542,-142-5 1748,28 5-745,-28-5 600,1-1 0,-1 1 0,1-1 0,0 0 0,-1 1 0,1-1 1,-1 1-1,0 0 0,1-1 0,-1 1 0,1-1 0,-1 1 0,0 0 1,0-1-1,1 1 0,-1 0 0,0-1 0,0 1 0,0 0 0,1-1 1,-1 1-1,0 1 0,0 4-3146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8.1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71 14798,'3'-10'2155,"-1"-1"-1,0 1 1,0-1-1,0-17 1,-17 35-1899,10 2-273,0-1-1,1 1 1,0 0-1,0 0 1,1 1-1,0-1 1,1 1 0,0 0-1,-1 10 1,-3 91 298,5-100-259,1 0-1,0-1 1,0 1 0,1 0 0,1 0-1,0-1 1,0 1 0,1-1-1,0 0 1,1 0 0,0 0 0,1 0-1,10 16 1,-19-32-8164,-13-16 2912,-2 0-846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8.5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1 223 10186,'0'0'12523,"48"-13"-11433,-18 13-578,0-1-416,3-3-192,1 0-2146,-8-5-3267,-1-5-3652</inkml:trace>
  <inkml:trace contextRef="#ctx0" brushRef="#br0" timeOffset="1">320 0 9129,'0'0'11146,"-37"66"-10025,31-47-768,6 2-225,0-1-128,0-2 64,0-1-64,0-3-192,0 0-257,2-4-416,7-4-1537,-5-6-1345,11 0-1282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8.8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148 1 16912,'0'0'4511,"-1"9"-7501,-2 6 3011,-1 0 0,0-1 0,-1 0-1,-1 0 1,-1 0 0,1-1 0,-2 0 0,-13 17-1,-37 72 1459,54-96-2382,3-6 741,1 0-1,0 1 1,0-1-1,0 0 1,-1 0-1,1 1 1,0-1-1,0 0 1,-1 0-1,1 0 1,0 1-1,0-1 1,-1 0-1,1 0 1,0 0-1,-1 0 1,1 0-1,0 1 1,-1-1-1,1 0 1,0 0-1,-1 0 1,1 0-1,0 0 1,-1 0-1,1 0 1,0 0-1,-1 0 1,1 0 0,-1-1-1,1 1 1,0 0-1,0 0 1,-1 0-1,1 0 1,0 0-1,-1-1 1,1 1-1,0 0 1,0 0-1,-1 0 1,1-1-1,0 1 1,0 0-1,-1 0 1,1-1-1,0 1 1,0 0-1,-1-1 1,-4-13-3991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9.1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1 124 5958,'0'0'14413,"46"15"-13996,-31 2-289,6 2-32,-1-2-416,3-3-1666,-6-4-1890,-1-4-1825</inkml:trace>
  <inkml:trace contextRef="#ctx0" brushRef="#br0" timeOffset="1">137 0 8200,'0'0'15150,"47"60"-13612,-31-38-578,-1 5-575,0 3-289,-7 6-64,-8 3-480,0 5-738,-13 3-1024,-12-1-1954,-10-7-3779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29.8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245 1 20756,'0'0'2018,"-65"31"-1922,38-7 0,7 4-32,-4 1-64,1 2 0,5-3-96,1-3-321,4-6-512,-4-5-960,11-6-161,-3-8-1249,3 0-1538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47 261 14115,'1'18'819,"-1"-1"-1,-1 1 1,0-1-1,-1 0 1,-1 0-1,-1 0 1,-9 29-1,5-20 975,-8 49 0,17-75-1779,-1-1 1,0 1-1,0 0 0,0 0 0,0 0 1,1 0-1,-1 0 0,0 0 1,0 0-1,0 0 0,0 0 0,1 0 1,-1 0-1,0 0 0,0 0 0,0 0 1,1 0-1,-1 0 0,0 0 0,0 0 1,0 0-1,0 0 0,1 0 0,-1 0 1,0 0-1,0 0 0,0 0 0,0 0 1,1 0-1,-1 0 0,0 0 1,0 1-1,0-1 0,0 0 0,0 0 1,1 0-1,-1 0 0,0 0 0,0 0 1,0 1-1,0-1 0,0 0 0,0 0 1,0 0-1,0 0 0,0 1 0,0-1 1,1 0-1,-1 0 0,0 0 1,0 1-1,0-1 0,0 0 0,0 0 1,0 0-1,0 1 0,-1-1 0,1 0 1,0 0-1,0 0 0,0 0 0,0 1 1,0-1-1,0 0 0,0 0 0,10-10 300,-4-1-142,0 0-1,-1-1 0,0 1 1,0-1-1,-1 0 1,2-14-1,11-76 720,-17 101-888,2-15 73,-1-1 0,0-22 0,-6 63-403,4-13 279,1 0 0,0 0-1,1 0 1,1 0 0,-1-1 0,1 1-1,5 12 1,-6-20 45,0 0 0,1 0 1,-1 0-1,1 0 0,0-1 0,0 1 1,0-1-1,0 1 0,0-1 0,0 0 0,1 0 1,-1 0-1,1 0 0,-1 0 0,1 0 1,0-1-1,0 1 0,0-1 0,0 0 1,0 0-1,0 0 0,0 0 0,0-1 0,0 1 1,0-1-1,0 0 0,1 0 0,-1 0 1,4 0-1,7-2 1,0-1 1,-1 0 0,1 0-1,-1-1 1,0-1-1,0 0 1,0-1-1,-1 0 1,0-1 0,0-1-1,14-11 1,-12 8-10,-1 0 0,0-2 0,0 1 0,-2-1 1,0-1-1,0 0 0,-1-1 0,12-23 0,-22 37 2,1 0 0,0 0 0,-1 0 0,1 0-1,-1 0 1,1 0 0,-1 0 0,0-1 0,1 1 0,-1 0 0,0 0 0,0 0-1,0 0 1,0-1 0,0 1 0,0 0 0,0 0 0,0 0 0,0-1-1,0 1 1,-1 0 0,0-2 0,1 3 4,0 0 0,-1 0 0,1-1 0,0 1 0,-1 0 0,1 0 1,0 0-1,-1 0 0,1 0 0,0 0 0,-1 0 0,1 0 0,0 0 0,-1 0 0,1 0 0,0 0 0,-1 0 0,1 0 0,0 0 0,0 1 1,-1-1-1,1 0 0,0 0 0,-1 0 0,1 0 0,-1 1 0,-12 13-68,4 0 34,0 1 0,1 0 0,1 0 0,0 1 1,-6 22-1,9-27 35,1 0 0,1 0 1,0 0-1,1 1 1,0-1-1,0 0 0,1 1 1,1-1-1,1 12 1,-1-20 4,-1-1 0,1 1 0,0-1 1,0 1-1,-1-1 0,2 0 0,-1 1 1,0-1-1,0 0 0,1 0 0,-1 1 1,1-1-1,0-1 0,-1 1 0,4 3 1,-3-4 4,0 0 1,-1-1-1,1 1 1,0 0 0,0-1-1,-1 1 1,1-1-1,0 1 1,0-1 0,0 0-1,0 0 1,0 0-1,-1 0 1,1 0 0,0 0-1,3-1 1,2-1 19,-1-1 1,1 1-1,-1-1 1,0 0-1,0-1 1,0 0-1,0 0 1,0 0-1,8-9 1,3-5 64,0-1 0,-2 0 0,0-1 0,-1-1 0,-1 0 1,15-36-1,-15 27-58,-1 0 1,-2-1 0,-1 0 0,7-49 0,-15 76-50,-1-1 0,0 0 0,1 0 0,-2 0 0,1 1 0,0-1 0,-1 0 0,-1-5 0,1 9 9,1 1-1,0-1 0,-1 0 1,1 0-1,0 0 0,-1 1 0,1-1 1,-1 0-1,1 1 0,-1-1 1,1 0-1,-1 1 0,0-1 0,1 1 1,-1-1-1,0 1 0,0-1 1,1 1-1,-2-1 0,0 1-2,1 0 0,0 0 0,-1 0 0,1 0 0,0 0 0,0 0 0,-1 0 0,1 0 0,0 1 0,-1-1 0,1 1 0,0-1 0,0 1 0,0-1 0,0 1 0,-1-1 0,0 2 0,-5 4 0,-1 0-1,1 0 0,0 0 0,0 1 1,1 1-1,0-1 0,0 1 0,-7 13 0,2-2 35,2 0-1,-14 39 1,20-49 0,0-1-1,1 1 1,0 0 0,0 0 0,0 18 0,2-25-21,1 0 0,-1 1 1,0-1-1,0 0 1,1 1-1,0-1 1,-1 0-1,1 1 0,0-1 1,0 0-1,0 0 1,0 0-1,1 0 1,-1 0-1,0 0 0,1 0 1,-1 0-1,1-1 1,0 1-1,0-1 1,0 1-1,0-1 0,0 1 1,0-1-1,0 0 1,0 0-1,3 1 0,8 2-2,0-1 0,0-1-1,1 0 1,-1-1-1,22 0 1,-23-1-30,0 0 0,0 1 1,-1 0-1,1 0 0,0 1 1,-1 1-1,0 0 0,14 6 1,18 18-259,2 1-658,-41-26 797,0 0 1,0-1-1,0 0 1,0 0-1,1 0 0,-1 0 1,0-1-1,0 1 1,1-1-1,6-1 0,2-1-355,-1-1 0,0 0 0,0-1-1,0 0 1,0-1 0,17-9-1,63-45-3052,-84 54 3253,27-22-1515,-26 19 1272,1 0-1,0 1 1,0 1 0,0-1-1,19-7 1,-29 14 558,1-1-1,-1 1 1,1 0 0,-1 0-1,1 0 1,-1 0 0,1 0 0,0 0-1,-1 0 1,1 0 0,-1 0 0,1 0-1,-1 0 1,1 0 0,-1 0 0,1 0-1,-1 0 1,1 0 0,-1 0-1,1 1 1,-1-1 0,1 0 0,-1 0-1,1 1 1,-1-1 0,1 0 0,-1 1-1,0-1 1,1 1 0,-1-1 0,0 0-1,1 1 1,-1-1 0,0 1-1,1-1 1,-1 1 0,0-1 0,0 1-1,0-1 1,1 1 0,-1-1 0,0 1-1,0-1 1,0 1 0,0 0 0,-1 29 1291,1-25-986,-1 3 269,0 1 127,0-1 0,0 1 0,1 0 1,2 13-1,-1-19-620,-1-1 1,1 0-1,-1 1 0,1-1 0,0 0 1,0 1-1,0-1 0,0 0 1,1 0-1,-1 0 0,1 0 0,-1 0 1,1 0-1,0 0 0,-1 0 1,1-1-1,0 1 0,0-1 0,0 1 1,0-1-1,3 1 0,67 24 159,-53-20-756,1 0 1,28 15-1,-42-17 367,0-1 0,0 1 1,-1 0-1,1 1 0,-1-1 0,0 1 1,0 0-1,-1 1 0,1-1 0,-1 1 0,5 9 1,-5-8 117,-1 1 0,0 0 0,0 1 0,-1-1 0,0 0 0,-1 1 0,0-1 0,0 1 0,-1-1 0,0 1 0,0-1 0,-1 1 0,0-1 1,-1 1-1,1-1 0,-7 16 0,3-11 375,0-1 1,-1 1 0,0-1-1,-1-1 1,0 1 0,-1-1-1,0 0 1,-1-1 0,-19 19-1,24-27-257,1 1-1,-1-1 1,0 0-1,0 0 0,1 0 1,-1-1-1,0 1 1,0-1-1,-1 0 0,1 0 1,0-1-1,0 1 1,0-1-1,-1 0 0,1 0 1,0 0-1,0 0 1,-1-1-1,1 0 0,0 0 1,0 0-1,0 0 1,0-1-1,-7-3 0,6 3-91,0-1-1,0 0 0,1 0 0,-1 0 0,0-1 0,1 1 0,0-1 0,0 0 1,0 0-1,0-1 0,1 1 0,0-1 0,0 0 0,0 0 0,0 0 1,1 0-1,0 0 0,-2-8 0,3 10-30,1 0 1,-1 0-1,1 0 0,0 0 1,0 0-1,1 0 1,-1-1-1,1 1 0,-1 0 1,1 0-1,0 0 1,0 1-1,0-1 0,0 0 1,1 0-1,-1 0 1,1 1-1,0-1 0,0 1 1,0-1-1,2-1 1,6-5-207,0 0 0,0 1 0,21-13 0,-7 6 147,22-19-133,10-7-43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0.2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14862,'0'0'8008,"52"40"-7688,-25-20-224,6 2-32,3-3-2018,-1-5-5669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0.6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56 9 11115,'0'0'11109,"8"-2"-9967,4 0-670,0 0 0,0 1 1,0 0-1,0 0 0,0 2 0,19 1 0,-28-1-451,0-1-1,-1 1 1,1-1 0,-1 1-1,1 0 1,-1 0-1,0 0 1,1 0 0,-1 0-1,0 0 1,0 1-1,0-1 1,0 1 0,0-1-1,0 1 1,0 0-1,0 0 1,-1 0 0,1 0-1,-1 0 1,1 0-1,-1 1 1,0-1-1,0 0 1,0 1 0,0-1-1,0 1 1,-1-1-1,1 1 1,-1-1 0,1 1-1,-1-1 1,0 1-1,0 0 1,0-1 0,-1 1-1,1-1 1,0 1-1,-1-1 1,0 1 0,0-1-1,-1 4 1,0-1-25,0 0 0,-1 0-1,1 0 1,-1 0 0,-1-1 0,1 1 0,0-1 0,-1 1 0,0-1 0,0 0 0,-1-1 0,-7 6 0,-66 39 77,54-35-8,17-9-35,2-2 21,0 1-1,0 0 0,0 0 0,0 0 0,0 1 0,1 0 0,-1-1 1,1 2-1,0-1 0,-4 7 0,8-11-45,-1 0 0,1 1 0,0-1 0,0 0 0,0 1 0,0-1 0,1 0 0,-1 1 0,0-1 0,0 0 0,0 0 0,0 1 0,0-1 0,0 0 1,0 1-1,0-1 0,1 0 0,-1 0 0,0 1 0,0-1 0,0 0 0,1 0 0,-1 1 0,0-1 0,0 0 0,1 0 0,-1 0 0,0 1 0,0-1 0,1 0 0,-1 0 0,0 0 0,1 0 0,-1 0 0,0 0 0,0 0 0,1 0 0,-1 0 0,0 0 0,1 0 0,-1 0 0,0 0 0,1 0 0,18 1 47,-16-1-26,-2 0-23,35 0-938,45-6-1,-67 4-883,1-1 0,0 0-1,18-8 1,10-8-6124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0.9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1 15887,'0'0'6561,"-8"10"-6470,-25 33-54,32-41-37,0 0 1,0-1-1,-1 1 0,1 0 0,1 0 1,-1 0-1,0 0 0,0 0 0,1 1 1,-1-1-1,1 0 0,-1 0 1,1 0-1,0 0 0,0 1 0,0-1 1,0 0-1,1 0 0,-1 0 0,1 1 1,-1-1-1,1 0 0,0 0 0,-1 0 1,1 0-1,0 0 0,0 0 1,3 3-1,2 1 9,-1-1 1,1 1-1,1-1 1,-1 0-1,1-1 1,9 5-1,11 9-24,-24-15-14,0-1 1,0 1 0,0 0 0,0 0-1,-1 0 1,0 0 0,1 0 0,-1 1-1,0-1 1,-1 1 0,1-1 0,-1 1-1,1 0 1,-1-1 0,1 6 0,-2-7 42,0 0-1,0 0 1,-1-1 0,1 1 0,0 0 0,-1 0 0,1 0 0,-1 0-1,0 0 1,1-1 0,-1 1 0,0 0 0,0 0 0,0-1 0,0 1-1,0-1 1,-1 1 0,1-1 0,0 0 0,-1 1 0,1-1 0,-1 0-1,0 0 1,1 0 0,-1 0 0,0 0 0,1 0 0,-1-1 0,0 1-1,0 0 1,0-1 0,-2 1 0,0 0 20,0 1-1,0-1 0,0-1 1,-1 1-1,1 0 1,0-1-1,0 0 1,0 0-1,-1 0 1,1 0-1,0-1 1,0 0-1,0 0 1,0 0-1,0 0 0,0 0 1,0-1-1,-6-3 1,7 3-236,0-1 1,1 1 0,-1 0-1,1-1 1,0 1-1,0-1 1,0 0-1,0 1 1,-3-7-1,3 4-610,0 0-1,0-1 0,0 0 0,1 0 1,-1 1-1,1-8 0,-2-26-6079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1.3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9769,'0'0'7335,"52"15"-6118,-35-4-800,1-1-321,3-1-256,1-2-3139,1 0-4549</inkml:trace>
  <inkml:trace contextRef="#ctx0" brushRef="#br0" timeOffset="1">256 268 4644,'0'0'21429,"17"24"-29629,-2-35 3203,0-3-2338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1.7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173 3 7976,'0'0'9400,"-11"-1"-7830,5 0-1464,1 1-1,-1-1 1,1 1 0,-1 0 0,1 1-1,0-1 1,-1 1 0,1 0 0,0 0-1,-1 1 1,1 0 0,0 0 0,0 0-1,0 0 1,1 1 0,-1 0 0,1 0-1,-1 0 1,1 0 0,-5 5 0,3 0 128,0 0 0,0 0 0,1 1 0,0-1 0,1 1 0,0 0 0,-6 19 0,9-27-205,0 1-1,1 0 1,-1 0 0,0 0-1,1 0 1,0 0-1,-1 0 1,1 0 0,0 0-1,0 0 1,0 0 0,0 0-1,0 0 1,1 0-1,-1-1 1,1 1 0,-1 0-1,1 0 1,0 0-1,-1 0 1,1 0 0,0-1-1,0 1 1,0 0 0,1-1-1,-1 1 1,0-1-1,1 1 1,-1-1 0,1 0-1,-1 0 1,1 1 0,-1-1-1,1 0 1,0 0-1,0 0 1,-1-1 0,1 1-1,0 0 1,0-1-1,0 1 1,0-1 0,0 0-1,3 1 1,3-1 59,0 0 0,-1 0 0,1 0 0,-1-1 0,1 0 0,0-1 0,-1 0-1,0 0 1,0 0 0,1-1 0,-1 0 0,-1 0 0,10-6 0,-12 6-77,-1 1 0,1-1 1,-1 0-1,0 0 0,0 0 0,0-1 0,0 1 1,-1 0-1,1-1 0,-1 0 0,0 0 0,0 0 1,0 0-1,0 0 0,-1 0 0,0 0 0,0 0 0,0-1 1,0 1-1,-1-1 0,1 1 0,-1 0 0,0-1 1,-2-7-1,2 10-148,0 0 0,-1 0 0,0 0 1,1 0-1,-1 0 0,0 0 0,0 0 1,0 0-1,0 0 0,0 1 0,0-1 0,-1 0 1,1 1-1,0-1 0,-1 1 0,1-1 0,-1 1 1,0 0-1,0 0 0,-3-2 0,2 1-579,-1 1 1,0-1-1,0 1 0,1 0 0,-1 0 0,0 1 0,0-1 1,0 1-1,-8 0 0,7 2-2562,4 4-1660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2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167 47 15855,'-8'0'1900,"-3"1"-1209,1 0-1,-1 1 1,1 0-1,-1 1 1,1 0-1,-14 7 1,19-9-491,0 1 1,1 0 0,0 0 0,-1 1 0,1 0-1,0-1 1,0 1 0,0 1 0,1-1 0,-1 0-1,1 1 1,0 0 0,0 0 0,0 0-1,0 0 1,1 0 0,-1 0 0,-1 8 0,3-12-199,1 1-1,0-1 1,0 1 0,0-1 0,0 1 0,0-1 0,0 1 0,0-1 0,0 1 0,0-1-1,0 1 1,0-1 0,0 1 0,0-1 0,0 1 0,1 0 0,-1-1 0,0 0 0,0 1-1,1-1 1,-1 1 0,0-1 0,1 1 0,-1-1 0,0 1 0,1-1 0,-1 0 0,0 1 0,1-1-1,-1 0 1,1 1 0,-1-1 0,1 0 0,-1 0 0,1 1 0,26 0 267,23-15 189,-43 11-606,-1-1 1,0 0-1,0 0 0,0-1 1,0 1-1,-1-1 0,0 0 1,0-1-1,0 1 0,-1-1 0,1 0 1,-2-1-1,1 1 0,-1 0 1,1-1-1,-2 0 0,1 0 1,-1 0-1,0 0 0,1-10 0,-3 17 136,0-1-1,0 1 0,0-1 0,0 1 0,0-1 0,0 1 0,0 0 1,0-1-1,0 1 0,0-1 0,-1 1 0,1-1 0,0 1 0,0 0 0,0-1 1,-1 1-1,1 0 0,0-1 0,-1 1 0,1 0 0,0-1 0,-1 1 1,1 0-1,0-1 0,-1 1 0,1 0 0,0 0 0,-1 0 0,1-1 1,-1 1-1,1 0 0,0 0 0,-2 0 0,-17 2-575,-18 15-148,-1 11 959,36-26-253,0-1 0,0 1 0,0 0 1,1 0-1,-1 0 0,1 0 0,-1 0 1,1 0-1,0 0 0,0 0 0,0 1 1,0-1-1,0 0 0,1 1 0,-1-1 1,0 4-1,1-5-124,0-1 0,0 0 1,0 0-1,0 0 0,0 1 1,0-1-1,0 0 0,0 0 0,0 0 1,0 1-1,0-1 0,0 0 1,0 0-1,0 0 0,0 1 0,0-1 1,1 0-1,-1 0 0,0 0 1,0 1-1,0-1 0,0 0 1,0 0-1,0 0 0,1 0 0,-1 0 1,0 1-1,0-1 0,0 0 1,1 0-1,-1 0 0,0 0 0,0 0 1,0 0-1,1 0 0,-1 0 1,0 0-1,0 0 0,0 0 0,1 0 1,-1 0-1,0 0 0,0 0 1,0 0-1,1 0 0,-1 0 0,0 0 1,0 0-1,1 0 0,1 0-1342,11 0-9934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2.4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24 12492,'0'0'8760,"-9"-1"-7473,5 0-1210,0 0 0,0 1 1,0-1-1,0 1 1,1 0-1,-1 0 0,0 1 1,0-1-1,0 1 1,1 0-1,-1 0 1,0 0-1,1 0 0,-1 1 1,0-1-1,1 1 1,0 0-1,-1 0 0,1 0 1,0 1-1,0-1 1,0 1-1,1 0 0,-1-1 1,1 1-1,-1 0 1,-2 5-1,-23 38 1548,27-43-1493,0 0 0,0-1-1,0 1 1,0 0 0,0-1 0,1 1-1,-1 0 1,1 0 0,0 0 0,-1 0-1,2 0 1,-1-1 0,0 1 0,0 0-1,1 0 1,1 5 0,-1-7-101,0 1 0,1-1 0,-1 0 0,0 0 0,0 0 1,1 0-1,-1 0 0,1 0 0,-1 0 0,1 0 0,-1-1 0,1 1 0,0-1 0,-1 1 0,1-1 0,0 1 1,-1-1-1,1 0 0,0 0 0,-1 0 0,1 0 0,0 0 0,0 0 0,-1 0 0,1-1 0,0 1 0,1-1 1,3 0 13,0-1 0,-1 1 1,1-1-1,-1 0 0,0 0 1,0-1-1,6-3 0,-7 3-66,0 0 0,-1 0-1,1 0 1,-1 0 0,0-1-1,0 0 1,0 0 0,-1 0 0,1 0-1,-1 0 1,0 0 0,0 0-1,0-1 1,-1 1 0,1-1 0,0-7-1,-1 7-701,-1 1-1,0-1 0,0 0 0,-1 0 1,1 1-1,-1-1 0,0 0 1,0 1-1,0-1 0,-4-7 1,-9-13-9324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3.1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10730,'0'0'11627,"-3"9"-11461,-3 10 34,1 1-1,1-1 1,1 1 0,0 0 0,2 0 0,1 21 0,10 135 748,-8-153-898,118 1110 3638,-112-1084-3596,2 42 190,-10-92 135,3-21-1096,0-8-4931,-3 6-3118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3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23 10218,'0'0'17889,"9"-5"-17521,29-12-272,-37 17-96,0 0 1,0 0-1,0 0 0,0 0 1,1 0-1,-1 0 0,0 0 1,0 0-1,0 0 0,0 1 0,0-1 1,0 0-1,0 1 0,0-1 1,0 1-1,0-1 0,0 1 1,0-1-1,0 1 0,0 0 1,0-1-1,0 1 0,-1 0 0,1 0 1,0 0-1,0 0 0,-1-1 1,1 1-1,-1 0 0,1 0 1,-1 0-1,1 0 0,-1 1 1,0-1-1,1 0 0,-1 1 0,6 38-160,-7-33 162,-1 0 0,1 1-1,-1-1 1,0 0 0,-1 0 0,0 0 0,0 0 0,0 0 0,-1 0 0,0-1 0,0 0 0,-1 0 0,-7 8 0,6-7 11,1 0 0,-1 0 0,1 0 0,1 1 0,-1 0 0,2 0 0,-1 0 0,-4 14 0,8-21-24,0 0 0,-1 0 0,1 0 0,0 0 0,0 0 0,0 0 0,0 0-1,0 0 1,0 0 0,0 0 0,0-1 0,0 1 0,0 0 0,0 0 0,1 0 0,-1 0 0,0 0 0,1 0 0,-1 0 0,1-1 0,-1 1 0,1 0 0,-1 0 0,1 0 0,-1-1 0,1 1 0,0 0 0,-1-1 0,1 1 0,0-1 0,0 1 0,1 0 0,1 0-103,0-1-1,-1 1 1,1-1 0,0 1 0,0-1-1,0 0 1,0-1 0,-1 1 0,1 0 0,0-1-1,3 0 1,6-2-1926,-1-1-1,1 0 1,-1-1-1,20-11 1,0-6-8567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4.1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41 13965,'0'0'7095,"8"-4"-6027,-5 3-998,8-5 145,0 1 1,0 0 0,1 1 0,-1 0 0,1 1 0,0 0-1,0 1 1,16-1 0,-27 5-219,0 1-1,0-1 1,0 1-1,0-1 1,-1 1-1,1 0 1,-1-1-1,1 1 1,-1-1 0,0 1-1,0 0 1,-1-1-1,0 5 1,1-2 3,-1 15 31,-1-1 0,-1 1 0,-1-1 1,-1 1-1,-1-1 0,-10 24 0,5-14-41,-11 50 0,21-66-605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19052,'-10'50'2825,"4"-12"-1850,2-21-723,0 0 0,1 0 0,1 0 0,0 0 0,2 0 0,0 1 0,3 24 0,-2-40-252,0 0 0,0 1 0,0-1 0,0 1 0,0-1 0,1 0 0,-1 0 0,1 0 0,-1 0 0,1 0 0,0 0 0,0 0 1,-1 0-1,1-1 0,1 1 0,-1-1 0,0 0 0,0 1 0,1-1 0,-1 0 0,0 0 0,1 0 0,-1-1 0,1 1 0,-1-1 0,1 1 0,-1-1 0,1 0 0,4 0 0,8 0-194,1 0 1,-1-2-1,27-5 0,-29 5 60,-6 1 73,4-1-98,0 0 0,0 1 1,0 0-1,15 1 0,-23 0 128,0 0-1,-1 1 0,1-1 0,-1 1 1,1 0-1,-1-1 0,1 1 0,-1 0 1,1 1-1,-1-1 0,0 0 0,0 1 1,0-1-1,0 1 0,0 0 0,0-1 1,0 1-1,0 0 0,0 0 0,-1 0 0,1 1 1,-1-1-1,0 0 0,2 4 0,-1 1 70,0 0-1,0 1 0,-1-1 0,0 1 1,0 0-1,-1-1 0,1 1 0,-2 0 1,1-1-1,-1 1 0,-1 0 0,1-1 1,-1 1-1,0-1 0,-1 0 0,0 0 1,0 0-1,-6 9 0,6-10 58,0 0-1,-1 0 1,0-1-1,0 0 1,-1 0 0,1 0-1,-1 0 1,0 0-1,0-1 1,-1 0 0,1 0-1,-1-1 1,0 1-1,0-1 1,0-1 0,0 1-1,0-1 1,-1 0-1,1 0 1,-1-1-1,-6 1 1,5-2-158,1 0 0,0-1 1,0 0-1,-1 0 0,1 0 0,0-1 1,0 0-1,1-1 0,-1 0 0,0 0 0,1 0 1,-1 0-1,1-1 0,0 0 0,1-1 1,-1 1-1,1-1 0,-1 0 0,2-1 0,-1 1 1,0-1-1,1 0 0,0 0 0,1 0 1,-1-1-1,-2-7 0,-9-24-489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4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14189,'0'0'10410,"63"8"-10250,-38-3-128,-3 0-864,4-3-4101,-3 1-6502</inkml:trace>
  <inkml:trace contextRef="#ctx0" brushRef="#br0" timeOffset="1">234 151 12332,'0'0'10730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4.8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 1 13196,'-8'4'2077,"-2"1"-1599,1 1-1,0 0 1,0 1 0,0 0-1,1 0 1,0 1 0,1 0-1,-9 11 1,12-14-282,0 1 1,0 1-1,1-1 1,0 0-1,0 1 0,1-1 1,-1 1-1,1 0 1,1 0-1,0 0 1,0 0-1,0 0 1,0 0-1,1 0 0,2 11 1,-2-16-149,1 1 1,0-1 0,0 1-1,0-1 1,0 1-1,0-1 1,1 0-1,-1 0 1,1 0 0,-1 0-1,1 0 1,0 0-1,0 0 1,0 0 0,0 0-1,0-1 1,0 1-1,0-1 1,1 0-1,-1 0 1,0 1 0,1-2-1,-1 1 1,1 0-1,-1 0 1,1-1-1,0 1 1,-1-1 0,1 0-1,0 0 1,4 0-1,-1 0 129,1 0 0,-1 0 0,0-1 0,0 0 0,1 0 0,-1 0 0,0-1 0,0 0 0,0 0-1,-1 0 1,1-1 0,8-5 0,-9 4-95,1-1-1,-1 1 1,0-1-1,-1-1 0,1 1 1,-1 0-1,0-1 1,0 0-1,-1 0 1,0 0-1,0-1 1,0 1-1,-1-1 1,0 1-1,0-1 1,-1 0-1,0 0 1,0 0-1,0 0 1,-1 1-1,0-1 0,-1-11 1,0 16-140,0-1-1,0 1 1,0 0 0,-1-1 0,1 1 0,0 0-1,-1 0 1,0 0 0,1 0 0,-1 0-1,0 0 1,0 0 0,0 1 0,0-1-1,0 0 1,-1 1 0,1 0 0,0 0-1,-1-1 1,1 2 0,-1-1 0,-3-1 0,1 1-301,0-1 0,0 1 0,0 0 1,-1 1-1,1-1 0,0 1 1,0 0-1,-1 1 0,1-1 1,-7 2-1,11-1 144,0-1 1,0 0-1,0 1 0,0-1 1,0 1-1,0-1 1,0 1-1,0-1 0,0 1 1,0 0-1,1 0 0,-1-1 1,0 1-1,0 0 1,1 0-1,-1 0 0,1 0 1,-2 1-1,-1 13-6784,3-6-918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5.2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172 23 12460,'-9'1'3059,"0"0"-2605,0 0 1,0 1-1,1 1 1,-1-1-1,0 1 1,1 1-1,0 0 0,0 0 1,0 0-1,-13 11 1,16-12-293,1 1 0,-1 0 0,1 1-1,0-1 1,0 1 0,0-1 0,1 1 0,0 0 0,0 1 0,0-1 0,0 0 0,1 1 0,0 0-1,0-1 1,0 1 0,1 0 0,0 0 0,0 0 0,0 7 0,1-12-133,0 0 1,0 0 0,1 0-1,-1 0 1,0 0 0,0 0-1,0 0 1,1 0-1,-1 0 1,0 0 0,1 0-1,-1 0 1,1 0 0,-1 0-1,1-1 1,0 1-1,-1 0 1,1 0 0,0-1-1,0 1 1,-1 0-1,1-1 1,0 1 0,0 0-1,0-1 1,0 1 0,1-1-1,1 1 130,0 0 0,0 0 0,0 0 0,0-1 1,0 0-1,1 0 0,-1 0 0,0 0 0,4 0 0,1-1 99,0-1 0,0 0 1,-1 0-1,1 0 0,0-1 1,12-6-1,-7 0-179,-1 0 0,0 0 0,-1-1 0,19-21 0,-27 27-88,0 1 0,0-1 0,0 0 0,-1 0 0,1 0 0,-1 0 0,0 0-1,0-1 1,0 1 0,-1-1 0,0 1 0,0-1 0,0 1 0,0-1 0,-1 0 0,1 0 0,-1 1 0,-1-1-1,0-7 1,0 11-38,1-1-1,-1 1 0,0 0 1,0 0-1,0 0 0,0-1 1,0 1-1,0 0 0,0 0 0,0 0 1,-1 1-1,1-1 0,0 0 1,-1 0-1,1 1 0,0-1 1,-1 1-1,1-1 0,-1 1 0,1-1 1,-1 1-1,1 0 0,-1 0 1,1 0-1,-1 0 0,1 0 1,-1 0-1,1 0 0,-1 0 1,1 1-1,-1-1 0,-1 1 0,-2 0 25,-1 0 0,0 1-1,1-1 1,0 1-1,-1 0 1,1 1-1,-7 3 1,9-3 5,-36 29 75,37-30-76,0 0-1,0 0 1,0 0-1,1 0 1,-1 0-1,1 1 1,-1-1-1,1 1 1,0-1-1,0 1 1,0-1-1,0 1 1,0 0-1,1 0 1,-1 2-1,32-5-5809,-10-8 939,7-5-2771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35.5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 70 10954,'0'0'7762,"-3"10"-7281,-1 9-110,0-1 1,2 1-1,-1 36 1,3-50-155,0 1 0,1 0 0,0 0 1,0-1-1,0 1 0,1 0 0,0-1 0,4 11 1,-4-14-96,-1 0 0,1 0 1,-1 0-1,1 0 1,0 0-1,-1 0 0,1 0 1,0-1-1,0 1 1,1-1-1,-1 1 0,0-1 1,0 0-1,1 0 1,-1 0-1,0 0 1,1 0-1,-1 0 0,1-1 1,0 1-1,2-1 1,4 0 114,0-1 1,0 0-1,0 0 1,0-1 0,0-1-1,0 1 1,-1-1-1,0-1 1,1 1 0,-1-1-1,0-1 1,-1 0-1,1 0 1,-1 0 0,13-13-1,-16 14-186,0 1 0,0-1-1,0 0 1,0 0 0,-1 0-1,0-1 1,0 1 0,0-1-1,0 0 1,-1 0 0,0 0 0,0 0-1,0 0 1,0 0 0,-1-1-1,0 1 1,0-1 0,-1 1-1,1 0 1,-1-1 0,0 1-1,-1-1 1,1 1 0,-1-1 0,0 1-1,-1 0 1,-3-10 0,2 10-84,0 0 1,0 0-1,-1 1 0,0-1 1,0 1-1,0 0 1,-1 0-1,1 1 1,-1-1-1,0 1 1,0 0-1,0 0 1,-1 1-1,1 0 1,0 0-1,-1 0 0,-8-2 1,1 1-635,0 1 0,0 0 1,0 1-1,-1 0 0,1 1 0,-24 3 1,18 2-2276,9 3-3907,9-1-4367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47.9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75 5189,'0'0'2226,"8"-7"-1975,47-38-61,-23 22 3287,-51 49 6338,-67 97-8136,50-71-1505,12-21-186,2 2 0,1 0 0,1 1 0,2 1 0,-19 52-1,36-85-169,-3 23-1965,7-15-1388,9-6-3877,4-4-2176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48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331 0 12011,'0'0'10085,"-8"9"-10139,-229 299 174,186-239-85,46-62-51,2-2-4,-1-1 0,1 1 1,0 0-1,0 0 0,0 0 0,0 0 1,1 0-1,0 1 0,-1 5 0,3-10-58,1-1-1,0 1 1,-1-1-1,1 0 1,0 1 0,-1-1-1,1 0 1,0 0-1,0 0 1,-1 0-1,1 1 1,0-1-1,0 0 1,-1 0-1,1 0 1,0-1-1,0 1 1,-1 0-1,1 0 1,0 0-1,0 0 1,-1-1-1,1 1 1,0 0-1,-1-1 1,2 0-1,14-7-1269,-1-2 0,0 0 0,0-1 1,19-18-1,-14 12-444,33-28-3776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48.6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310 1 7079,'0'0'6705,"-4"9"-5317,-11 20-831,-1-1-1,-2 0 1,-1-1 0,-1-1 0,-26 25 0,-1 4 452,23-25-466,3-6-94,1 2 0,-34 54 0,54-79-464,-1 0-1,0 0 1,1 0 0,-1 0-1,1 0 1,-1 0-1,1 0 1,0 0 0,-1 0-1,1 0 1,0 0-1,-1 0 1,1 0-1,0 1 1,0-1 0,0 0-1,0 0 1,0 0-1,0 0 1,1 0 0,-1 0-1,0 0 1,1 2-1,0-3-50,0 0-1,-1 1 0,1-1 0,0 0 0,0 1 1,0-1-1,0 0 0,0 0 0,0 0 0,0 0 1,0 0-1,-1 0 0,1 0 0,0 0 0,0 0 1,0 0-1,0 0 0,0-1 0,0 1 0,1-1 1,48-25-2577,42-45-4099,-38 28 138</inkml:trace>
  <inkml:trace contextRef="#ctx0" brushRef="#br0" timeOffset="1">526 99 9097,'0'0'3939,"-46"66"-1472,16-35 191,0 2-928,-4 1-481,8-3-384,6-4-417,5-8-320,15-5-96,0-9-384,9-5-993,23-6 192,0-15-897,9-3-801,2-6-608,3-1-1698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48.9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96 0 8168,'0'0'6502,"-23"67"-5381,3-41 192,-1 1-544,6-5-481,0-4-192,14-6-64,1-6-864,5-6-2179,10 0-577</inkml:trace>
  <inkml:trace contextRef="#ctx0" brushRef="#br0" timeOffset="1">296 63 11851,'0'0'9801,"-51"66"-9448,31-37-161,-5 5-32,-3-1-64,10-3-32,1-4-32,9-6-96,8-9-1858,13-11-11402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49.9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45 8 1057,'0'0'7047,"-24"-7"-9193,20 7 1409,-1 0 224,3 1-159,-7 4-994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0.3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51 627 1345,'0'0'12300,"-7"8"-10245,-2 3-1225,-7 9 134,-3-4 2735,26-25 1253,5-17-4068,0 3-666,175-256 208,-85 133-419,39-46-312,-135 186-1490,-5 9-2097,-8 11-1599,-7 0-392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72 116 19124,'6'-4'600,"0"0"-1,-1 0 0,1 0 1,-1-1-1,0 0 1,-1 0-1,6-6 1,-8 9-446,0-1 0,0 1 0,-1-1 0,1 1 0,-1-1 1,0 0-1,1 0 0,-1 1 0,0-1 0,-1 0 0,1 0 0,0 0 1,-1 0-1,0 0 0,1 0 0,-1 0 0,0 0 0,-1-5 0,1 7-148,-1 0-1,1 0 1,0 1-1,0-1 1,-1 0-1,1 1 0,0-1 1,-1 0-1,1 1 1,0-1-1,-1 0 1,1 1-1,-1-1 0,1 1 1,-1-1-1,0 1 1,1-1-1,-1 1 0,1-1 1,-1 1-1,0 0 1,1-1-1,-1 1 1,0 0-1,0-1 0,1 1 1,-3 0-1,2 0-3,-1 0-1,0 0 1,0 0 0,0 1-1,1-1 1,-1 1-1,0-1 1,1 1 0,-1 0-1,0 0 1,-2 1-1,-2 2-12,1 0 1,-1 1-1,1-1 0,-1 1 0,-4 6 0,3 0-9,0 0 0,0 0 0,1 0 1,0 1-1,1 0 0,-5 19 0,7-23 16,1 1 0,0-1 0,1 1 0,0-1 0,0 1-1,1 0 1,0-1 0,1 1 0,-1 0 0,4 13 0,-3-20 3,-1-1 1,1 1 0,-1 0 0,1-1-1,0 1 1,0-1 0,0 1-1,0-1 1,0 1 0,0-1-1,0 1 1,0-1 0,0 0 0,0 0-1,1 0 1,-1 0 0,1 0-1,-1 0 1,1 0 0,-1 0-1,1 0 1,0-1 0,-1 1 0,1-1-1,0 1 1,-1-1 0,1 1-1,0-1 1,-1 0 0,1 0-1,0 0 1,0 0 0,-1 0-1,1-1 1,0 1 0,0 0 0,-1-1-1,3 0 1,4-2 0,1 0 0,-1-1-1,-1 1 1,1-2 0,-1 1 0,9-7-1,20-19-12,-1-2 0,-1-1-1,-1-2 1,32-46 0,-70 89-79,0 1 0,1-1 0,0 1 0,0 1 0,-5 17 0,7-20 105,0-1-1,1 1 0,0 0 1,0-1-1,0 1 1,1 0-1,0-1 1,1 1-1,-1 0 1,3 11-1,-2-16-13,0 0 1,0 0-1,0 0 0,0 0 1,1 0-1,-1 0 0,1 0 1,-1 0-1,1-1 0,-1 1 0,1 0 1,0-1-1,0 0 0,0 1 1,0-1-1,0 0 0,0 0 1,0 0-1,0 0 0,1 0 1,-1-1-1,0 1 0,0-1 1,1 1-1,-1-1 0,0 0 1,1 0-1,-1 0 0,0 0 1,1 0-1,-1 0 0,0-1 1,4 0-1,-1-1-107,1 1 1,0-1-1,0 0 1,-1 0-1,1-1 1,-1 1-1,0-1 1,0-1-1,0 1 0,0-1 1,8-7-1,5-12-154,-3-1-96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0.6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1 13421,'0'0'9032,"-1"14"-8743,-5 45 19,-3 0 0,-24 87 1,-57 122-71,90-267-216,-1-1 0,1 0 0,0 1 0,-1-1 0,1 1-1,0-1 1,-1 1 0,1-1 0,0 1 0,0-1 0,0 1-1,0-1 1,0 1 0,-1-1 0,1 1 0,0 0 0,0-1 0,0 1-1,0-1 1,1 1 0,-1-1 0,0 1 0,0-1 0,0 1-1,0-1 1,0 1 0,1-1 0,-1 1 0,0-1 0,0 1-1,1-1 1,-1 1 0,1 0 0,17-8 346,35-33 258,-43 31-211,224-157 642,-192 138-4111,-16 8-2258,1-3-5332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1.7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124 164 11627,'0'0'13122,"-9"-5"-12722,6 4-377,1-1-23,0 1 0,1 0 1,-1 0-1,0 0 0,0 0 0,0 0 0,0 0 0,0 0 0,0 1 0,0-1 0,0 1 0,0-1 0,0 1 0,-1 0 1,1 0-1,0 0 0,0 0 0,0 0 0,0 1 0,0-1 0,0 1 0,0-1 0,-1 1 0,1 0 0,1 0 1,-1 0-1,0 0 0,0 0 0,0 0 0,0 0 0,1 0 0,-1 1 0,1-1 0,-1 1 0,1 0 0,-1-1 1,1 1-1,0 0 0,-2 2 0,-2 4-29,0 1 1,1-1-1,0 1 0,1 0 1,-1 0-1,2 0 0,-1 0 1,1 1-1,1-1 0,-2 16 1,4-24 26,-1 0 1,0 0 0,0-1-1,0 1 1,1 0-1,-1-1 1,0 1-1,1 0 1,-1-1-1,0 1 1,1 0 0,-1-1-1,1 1 1,-1-1-1,1 1 1,-1-1-1,1 1 1,0-1-1,-1 1 1,1-1 0,0 0-1,-1 1 1,1-1-1,0 0 1,-1 0-1,1 1 1,0-1-1,-1 0 1,1 0-1,0 0 1,0 0 0,-1 0-1,1 0 1,0 0-1,0 0 1,-1 0-1,1 0 1,0 0-1,0-1 1,-1 1 0,1 0-1,0 0 1,-1-1-1,1 1 1,1-1-1,34-16 96,-17 0 92,-1-1 0,0-1 1,-1-1-1,-1-1 1,-1 0-1,-1-1 0,-1 0 1,-1-1-1,-1 0 1,0-1-1,6-28 0,-32 92-468,0-6 246,2 1 0,-13 57 1,24-80 38,-2 34-137,4-45 134,0 0-1,0-1 1,1 1 0,-1 0 0,0 0 0,1 0 0,-1-1-1,0 1 1,1 0 0,-1 0 0,1-1 0,-1 1 0,1 0-1,-1-1 1,1 1 0,0 0 0,-1-1 0,1 1 0,0-1-1,-1 1 1,1-1 0,0 0 0,0 1 0,0-1 0,-1 0-1,1 1 1,0-1 0,0 0 0,0 0 0,0 0-1,-1 0 1,1 0 0,0 0 0,0 0 0,0 0 0,0 0-1,0 0 1,-1 0 0,1-1 0,0 1 0,0 0 0,0-1-1,-1 1 1,1 0 0,1-1 0,5-2 22,-1 0 0,1-1-1,-1 0 1,0 0 0,0 0 0,0 0 0,0-1 0,-1 0 0,0 0-1,0-1 1,5-7 0,46-72 131,-48 71-125,-8 14-40,0 0-1,0 0 1,0 0 0,0 1 0,0-1-1,0 0 1,0 0 0,0 0 0,0 0-1,0 0 1,1 0 0,-1 0 0,0 0-1,0 0 1,0 0 0,0 0 0,0 0-1,-7 19-105,-1 1 204,1-1 0,1 1 0,-6 32 0,12-51-84,1-1 0,-1 1 0,1-1 1,-1 0-1,0 1 0,1-1 0,-1 0 0,1 1 0,-1-1 0,1 0 0,-1 0 0,1 0 0,-1 0 0,1 1 1,-1-1-1,1 0 0,0 0 0,-1 0 0,1 0 0,-1 0 0,1 0 0,-1 0 0,1 0 0,-1 0 0,1 0 0,-1-1 1,1 1-1,-1 0 0,1 0 0,0-1 0,19-5 120,-3-6-77,-1 0 0,0-2 1,-1 0-1,-1 0 0,0-1 0,-1-1 0,17-26 1,-21 30-40,-9 12-26,0 0-1,0 0 0,0 0 0,0 0 0,0 0 1,0 0-1,0 0 0,0 0 0,0 0 0,0 0 1,1 0-1,-1 0 0,0 0 0,0 1 0,0-1 1,0 0-1,0 0 0,0 0 0,0 0 0,0 0 1,0 0-1,1 0 0,-11 22-101,2-7 296,2 1 1,0 0-1,0 0 1,-4 22 0,11-38-261,-1 0 0,1 1 0,-1-1 1,0 1-1,1-1 0,-1 0 0,1 1 0,-1-1 1,1 0-1,-1 1 0,1-1 0,-1 0 0,1 0 1,0 1-1,-1-1 0,1 0 0,-1 0 0,1 0 1,0 0-1,-1 0 0,1 0 0,-1 0 1,1 0-1,0 0 0,-1 0 0,1 0 0,-1-1 1,1 1-1,-1 0 0,1 0 0,0-1 0,19-7-10338,-17-4-1555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2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13901,'0'0'13485,"65"30"-33984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2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131 1 14157,'0'0'6647,"-10"3"-4560,3-1-1936,-6 2 320,0 1 0,0 0 0,0 0 0,0 1 0,1 1 0,-20 15 1,31-22-482,1 0 0,0 0 1,0 0-1,-1 0 1,1 1-1,0-1 0,0 0 1,0 0-1,-1 0 1,1 1-1,0-1 0,0 0 1,0 0-1,0 1 1,0-1-1,-1 0 0,1 0 1,0 1-1,0-1 1,0 0-1,0 0 0,0 1 1,0-1-1,0 0 1,0 1-1,0-1 0,0 0 1,0 0-1,0 1 1,0-1-1,0 0 0,0 1 1,0-1-1,1 0 1,-1 0-1,0 1 0,0-1 1,0 0-1,0 0 1,0 0-1,1 1 0,-1-1 1,0 0-1,0 0 1,0 0-1,1 1 0,-1-1 1,0 0-1,0 0 1,1 0-1,-1 0 0,0 0 1,0 0-1,1 1 1,-1-1-1,0 0 0,0 0 1,1 0-1,-1 0 1,0 0-1,1 0 0,-1 0 1,0 0-1,0 0 1,1 0-1,-1 0 0,0 0 1,1-1-1,25 2-651,-23-1 484,25-1-629,-18 0 507,-1 0 0,0 1 0,1 0 0,-1 1 0,1 0 1,-1 0-1,0 1 0,12 3 0,-20-4 302,0-1 0,0 1 1,0 0-1,0 0 0,0-1 1,0 1-1,-1 0 0,1 0 1,0 0-1,0 0 0,-1 0 1,1 0-1,0 0 0,-1 0 0,1 0 1,-1 0-1,1 0 0,-1 0 1,0 1-1,1-1 0,-1 0 1,0 0-1,0 0 0,0 1 0,0-1 1,0 0-1,0 0 0,0 0 1,0 1-1,-1-1 0,1 0 1,0 0-1,-1 0 0,1 0 1,-1 0-1,1 1 0,-1-1 0,0 0 1,1 0-1,-1 0 0,-1 1 1,-34 38 1939,35-40-1921,-3 5 120,0-1 0,0 0-1,-1 0 1,0-1-1,0 1 1,0-1-1,0 0 1,0-1-1,-1 1 1,1-1 0,-1 0-1,0-1 1,1 1-1,-10 0 1,14-2-263,1 0 0,-1 0 0,1 0 0,-1 0 1,1-1-1,-1 1 0,1 0 0,-1-1 0,1 1 0,-1 0 1,1-1-1,0 1 0,-1 0 0,1-1 0,-1 1 0,1-1 0,0 1 1,0-1-1,-1 1 0,1-1 0,0 1 0,0-1 0,-1 1 0,1-1 1,0 1-1,0-1 0,0 1 0,0-1 0,0 0 0,0 1 1,0-1-1,0 1 0,0-1 0,0 0 0,0-2-790,-1-18-5105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2.7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77 81 11851,'0'0'10746,"9"-4"-9480,-6 2-1188,0 2-4,0-1-1,0 0 0,0 0 0,0-1 0,0 1 1,-1-1-1,1 1 0,0-1 0,-1 0 0,1 0 1,-1 0-1,0 0 0,0-1 0,0 1 0,0-1 1,0 1-1,0-1 0,-1 1 0,1-1 0,-1 0 1,1 0-1,-1 0 0,0 0 0,-1 0 0,1 0 1,0-5-1,-1 7-63,0 1-1,-1-1 1,1 0 0,-1 0 0,1 1-1,-1-1 1,1 0 0,-1 1-1,1-1 1,-1 1 0,0-1 0,1 1-1,-1-1 1,0 1 0,1-1 0,-1 1-1,0 0 1,0-1 0,1 1-1,-1 0 1,0 0 0,0 0 0,0-1-1,1 1 1,-1 0 0,0 0 0,0 0-1,0 0 1,0 0 0,1 0 0,-2 1-1,-27 2-165,23-1 154,1 0 0,-1 1 0,1 0 0,0 0 1,0 0-1,0 0 0,0 1 0,1 0 0,-1 0 0,1 0 1,0 1-1,-5 6 0,6-7 34,1-1 1,-1 1-1,1 0 1,0 0-1,0 0 1,0 0-1,0 1 1,1-1-1,-1 0 1,1 1-1,0-1 1,1 1-1,-1-1 1,1 1-1,0-1 1,1 9-1,0-11-26,0 1 0,0-1 0,1 0 1,-1 0-1,1 1 0,0-1 0,-1-1 0,1 1 0,0 0 0,0 0 0,0-1 0,0 1 0,0-1 1,1 1-1,-1-1 0,0 0 0,1 0 0,-1 0 0,1 0 0,-1-1 0,1 1 0,-1-1 0,1 1 0,3-1 1,69 5-2232,-69-5 1612,35-2-6637,0-11-9192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3.1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6278,'0'0'19207,"3"10"-19073,4 22-450,-2 0 0,-2 1 0,0 0 0,-4 36 0,0-88-10324,-5-1 4544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3.4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20 14382,'0'0'11627,"56"-8"-10666,-30 7-673,7-1-224,-3-1 0,0 0-256,-6 0-929,-7 3-1025,-6 0-897,-5 0-2050</inkml:trace>
  <inkml:trace contextRef="#ctx0" brushRef="#br0" timeOffset="1">23 102 14221,'0'0'11499,"52"4"-11018,-20-8-417,2 1-769,-3 0-2081,3-1-1827,-10-1-2850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3.8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54 1 13421,'0'0'7719,"-35"57"-6150,29-34-383,-3 2-418,5-2 65,4 0-288,0-3-321,0-2-192,0-2-32,4-3-801,5 1-896,-1-5-1154,3-5-1505,-4-2-737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4.1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9 13741,'0'0'9022,"-9"2"-8782,5-2-198,1 1-1,0-1 1,0 1-1,0 0 1,0 0-1,-1 0 1,1 0-1,0 1 1,1-1-1,-1 1 1,0 0-1,0-1 1,1 1-1,-1 0 1,1 1-1,0-1 1,-1 0-1,1 1 1,0-1 0,0 1-1,1 0 1,-1 0-1,1-1 1,-1 1-1,1 0 1,0 0-1,0 1 1,0-1-1,0 0 1,1 0-1,-1 0 1,1 1-1,0-1 1,0 0-1,0 5 1,1-7-26,-1 0-1,1 0 1,0 0 0,-1-1 0,1 1-1,0 0 1,-1 0 0,1-1 0,0 1-1,0 0 1,0-1 0,0 1 0,-1 0 0,1-1-1,0 1 1,0-1 0,0 0 0,0 1-1,0-1 1,0 0 0,0 1 0,0-1-1,1 0 1,-1 0 0,0 0 0,0 0-1,0 0 1,0 0 0,0 0 0,0-1-1,1 1 1,37-6 457,-34 3-447,0 1 0,-1 0 0,1-1 0,-1 0 0,0 0 0,1 0 0,-2-1 0,1 0 0,0 1 0,-1-1 0,1 0 0,-1-1 0,0 1 0,-1-1 0,1 1 0,-1-1 0,0 0 0,0 0 0,0 0 0,-1 0 0,0 0 0,1-6 0,-2 11-29,0-1 1,0 1-1,0 0 0,-1 0 1,1-1-1,0 1 1,0 0-1,-1 0 0,1-1 1,0 1-1,0 0 1,-1 0-1,1 0 1,0-1-1,-1 1 0,1 0 1,0 0-1,-1 0 1,1 0-1,0 0 1,-1 0-1,1 0 0,0 0 1,-1 0-1,1 0 1,0 0-1,-1 0 1,1 0-1,0 0 0,-1 0 1,1 0-1,0 0 1,-1 0-1,1 0 1,0 1-1,-1-1 0,1 0 1,0 0-1,-1 0 1,1 1-1,0-1 0,0 0 1,-1 0-1,1 1 1,0-1-1,0 0 1,-1 1-1,-15 10-151,12-6 140,1 0 1,-1 0-1,1 1 1,0-1-1,0 1 0,-3 8 1,5 6-2566,1-20 2352,1 0 0,-1 1 0,0-1 1,1 0-1,-1 1 0,1-1 0,-1 0 0,0 1 1,1-1-1,-1 0 0,1 0 0,-1 0 1,1 1-1,-1-1 0,0 0 0,1 0 1,-1 0-1,1 0 0,-1 0 0,1 0 1,-1 0-1,1 0 0,-1 0 0,1 0 1,-1 0-1,1 0 0,2-1-969,11 1-3812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4.5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90 110 12460,'0'0'4521,"-11"10"-2882,4-4-1563,-37 38 2344,41-40-2240,0 0 1,0 0 0,0 0-1,1 0 1,-1 1-1,1-1 1,0 1-1,1 0 1,-1 0-1,1-1 1,0 1 0,0 0-1,0 6 1,1-10-187,0-1 0,0 1 0,0 0 1,0-1-1,0 1 0,1 0 0,-1-1 1,0 1-1,0-1 0,0 1 0,1 0 0,-1-1 1,0 1-1,1-1 0,-1 1 0,0-1 1,1 1-1,-1-1 0,1 1 0,-1-1 1,1 1-1,-1-1 0,1 1 0,-1-1 0,1 0 1,-1 1-1,1-1 0,-1 0 0,2 1 1,23-2 157,-19 0-109,0-1-1,0 0 1,0 0-1,-1 0 1,1-1 0,6-4-1,0-3 0,0-1 0,0-1 1,-2 0-1,1-1 0,12-20 0,-19 27-26,0 0 1,0-1 0,-1 0-1,1 0 1,-2 0 0,1 0-1,-1 0 1,0-1 0,0 1-1,-1 0 1,0-1 0,0 0-1,-2-13 1,1 19-20,-1 0-1,0 0 0,0 0 1,0 0-1,0 1 1,-1-1-1,1 1 1,0-1-1,-1 1 1,1-1-1,-1 1 1,1 0-1,-1-1 0,0 1 1,1 0-1,-1 0 1,0 0-1,0 1 1,0-1-1,0 0 1,0 1-1,0-1 1,0 1-1,0 0 0,0-1 1,0 1-1,0 0 1,0 0-1,0 1 1,-3-1-1,0 0-8,-1 0-1,0 1 1,1 0-1,-1 0 1,1 0-1,-1 0 1,1 1-1,-1 0 1,-9 5-1,13-6 16,-1 1-1,1-1 1,0 1 0,0 0-1,0-1 1,0 1-1,0 0 1,0 0 0,0 0-1,1 1 1,-1-1 0,1 0-1,-1 1 1,1-1-1,0 1 1,0-1 0,0 1-1,0 0 1,1-1-1,-1 1 1,1 0 0,-1 3-1,2-3-55,0-1-1,0 1 0,0-1 1,0 1-1,0-1 0,1 0 1,-1 1-1,1-1 0,-1 0 1,1 0-1,0 0 0,0-1 1,0 1-1,0 0 0,0-1 1,0 1-1,0-1 0,0 1 1,1-1-1,-1 0 0,1 0 1,-1 0-1,4 0 0,15 7-274,-9-5-291,-1 1-1,0 1 1,0 0-1,11 7 1,-19-10 488,-1-1 0,0 1 0,1 0 0,-1 0 0,0 0 1,0 0-1,0 1 0,-1-1 0,1 0 0,0 1 0,-1-1 0,1 1 1,-1 0-1,0-1 0,0 1 0,0 0 0,0 0 0,-1 0 0,1 0 0,-1-1 1,0 6-1,0 22-4925,0-27-346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8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 19596,'-4'-3'1545,"4"9"-1161,4 1-464,9 2 472,4 1 40,10 7-336,6 3-216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4.8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512 141 13869,'0'0'7399,"8"0"-6806,-1 0-465,42 0 173,-46 0-282,-1 0 1,0-1-1,1 1 1,-1-1-1,1 1 1,-1-1-1,1 0 0,-1 1 1,0-1-1,0 0 1,1-1-1,-1 1 1,0 0-1,0-1 1,0 1-1,0-1 1,2-3-1,-4 5-17,1 0-1,-1 0 1,0 0-1,0 0 1,0-1 0,0 1-1,0 0 1,0 0-1,0 0 1,0-1 0,0 1-1,0 0 1,0 0-1,0-1 1,0 1 0,0 0-1,0 0 1,0 0-1,0-1 1,0 1 0,0 0-1,0 0 1,0 0-1,0-1 1,0 1 0,-1 0-1,1 0 1,0 0-1,0-1 1,0 1 0,0 0-1,0 0 1,-1 0-1,1 0 1,0 0 0,0-1-1,0 1 1,0 0-1,-1 0 1,1 0 0,0 0-1,0 0 1,0 0-1,-1 0 1,1 0 0,0 0-1,0 0 1,-1 0-1,-18-2-51,-18 9 49,35-6 29,0 1 1,0-1-1,0 0 1,0 1-1,0 0 1,0-1-1,0 1 1,1 0-1,-1 0 0,1 0 1,-1 0-1,1 0 1,0 0-1,0 0 1,0 1-1,0-1 1,0 0-1,0 1 1,1-1-1,-1 1 1,1-1-1,-1 0 1,1 1-1,0-1 0,0 5 1,1-5 3,0 0-1,0 0 1,0 0 0,0 0 0,0 0-1,1 0 1,-1 0 0,0 0-1,1-1 1,-1 1 0,1-1 0,0 1-1,0-1 1,-1 0 0,1 1-1,0-1 1,0 0 0,0 0 0,0 0-1,0-1 1,1 1 0,-1 0-1,0-1 1,0 1 0,0-1 0,1 0-1,2 0 1,4 1-121,40 0-969,-22-11-5979,-13-4-1675</inkml:trace>
  <inkml:trace contextRef="#ctx0" brushRef="#br0" timeOffset="1">0 24 3651,'0'0'21140,"58"-7"-19666,-26 2-1090,9 3-352,-2-1-576,-1 2-2339,-3-4-5349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5.3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12332,'0'0'13677,"0"58"-13517,6-32-64,-4-4-64,4-3-801,-3-2-993,-1-7-1441,2-6-1729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5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16560,'0'0'5925,"64"5"-15181,-42-5 1056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6.0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81 140 12332,'0'0'6251,"-9"5"-4431,-1-1-1374,3-1-217,0 0 1,0 0-1,0 0 0,0 1 0,1 0 0,-1 0 1,-7 7-1,21-7-3738,31 6 938,-37-10 2362,17 4-724,58 16 120,-73-19 844,0 0-1,0 0 1,-1 0 0,1 0-1,-1 1 1,1-1-1,-1 1 1,1-1-1,-1 1 1,0 0 0,0 0-1,0 0 1,0 0-1,0 1 1,0-1 0,-1 1-1,1-1 1,-1 1-1,1-1 1,-1 1 0,1 4-1,-2-4 152,0-1-1,-1 1 1,1 0 0,-1-1-1,1 1 1,-1-1-1,0 1 1,0-1 0,-1 1-1,1-1 1,0 0-1,-1 0 1,1 0 0,-1 1-1,0-2 1,1 1-1,-1 0 1,0 0 0,0 0-1,-1-1 1,1 1-1,0-1 1,0 0 0,-1 0-1,1 1 1,-4 0-1,-4 2 426,-1 1 0,0-1 0,0-1 0,-19 4 0,29-6-643,0-1 0,0 0 0,0 1-1,-1-1 1,1 0 0,0 0-1,0 0 1,0 0 0,0 0 0,-1 0-1,1 0 1,0 0 0,0 0 0,0-1-1,0 1 1,0 0 0,0-1-1,0 1 1,0 0 0,-1-1 0,1 0-1,1 1 1,-1-1 0,0 0 0,0 1-1,0-1 1,0 0 0,0 0-1,1 0 1,-1 0 0,0 0 0,1 0-1,-1 0 1,1 0 0,-1 0 0,1 0-1,-1 0 1,1 0 0,0 0 0,-1 0-1,1 0 1,0 0 0,0-2-1,0-2-818,1 0 0,-1 0 0,1 0-1,0 0 1,1 0 0,-1 0 0,1 1 0,0-1-1,3-4 1,13-23-6907</inkml:trace>
  <inkml:trace contextRef="#ctx0" brushRef="#br0" timeOffset="1">274 0 1057,'0'0'18546,"-8"64"-18130,8-41-256,0 2-96,0 1-32,0 0 32,12 2-64,-7-1 32,3-4-512,1-1-833,-5-7-513,-1-8-673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6.4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 8456,'0'0'12972,"60"-14"-12940,-25 23 0,1-2-288,-7-5-3267,1-2-4517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7.0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90 7079,'0'0'8632,"-1"-8"-6604,0 4-1649,1-1-1,0 0 0,-1 1 0,2-1 0,-1 0 1,1 1-1,-1-1 0,1 1 0,0-1 1,3-4-1,-4 7-266,1 0 0,0 1-1,0-1 1,-1 1 0,1-1 0,0 1 0,1-1 0,-1 1 0,0 0 0,0 0 0,1 0 0,-1-1 0,0 1 0,1 0 0,-1 1-1,1-1 1,-1 0 0,1 0 0,0 1 0,-1-1 0,1 1 0,0-1 0,-1 1 0,1 0 0,0-1 0,0 1 0,-1 0 0,1 0-1,0 0 1,0 1 0,-1-1 0,1 0 0,0 1 0,-1-1 0,1 1 0,0-1 0,1 2 0,-1-1-120,0 1 1,0-1-1,-1 1 1,1-1-1,-1 1 0,1 0 1,-1 0-1,0-1 1,0 1-1,0 0 1,0 0-1,0 0 1,0 0-1,0 0 1,-1 0-1,1 1 0,-1-1 1,1 0-1,-1 0 1,0 0-1,0 1 1,0-1-1,-1 4 1,-5 52-549,-12-11 245,14-40 307,1 0 1,0 0-1,0 0 0,1 0 0,0 1 0,0-1 0,-1 15 0,3-21-4,1-1 0,-1 1 0,1 0-1,-1-1 1,1 1 0,-1-1 0,1 1-1,-1-1 1,1 1 0,0-1 0,-1 1-1,1-1 1,0 1 0,-1-1 0,1 0-1,0 1 1,0-1 0,-1 0 0,1 0-1,0 0 1,0 0 0,-1 0 0,1 0-1,0 0 1,0 0 0,0 0 0,-1 0-1,1 0 1,1 0 0,28-4 10,-19-2 26,0-1 0,0 1 1,0-2-1,-1 0 1,0 0-1,0 0 0,-1-2 1,0 1-1,-1-1 0,0 0 1,0-1-1,8-15 0,-14 25-383,-2 7 111,-3 20 53,-1 38 832,5-63-610,-1-1 1,1 1-1,-1-1 1,1 1-1,0-1 1,-1 1-1,1-1 1,0 1-1,-1-1 1,1 0-1,0 1 0,0-1 1,-1 0-1,1 0 1,0 0-1,0 1 1,0-1-1,-1 0 1,1 0-1,0 0 1,0 0-1,0 0 1,-1 0-1,1-1 1,0 1-1,0 0 1,0 0-1,-1-1 1,1 1-1,0 0 1,0-1-1,-1 1 1,1 0-1,0-1 1,0 0-1,27-15 629,-17 7-674,0-1 0,-1-1 0,0 0 0,-1 0 0,0 0 0,-1-2 0,14-24 0,-24 44-377,1 0-1,1 0 1,-1 0-1,1 0 0,0 0 1,2 12-1,0 6 128,2 13-1012,-3-36 1000,-1-1 0,1 1-1,-1-1 1,1 0 0,0 1 0,0-1-1,-1 0 1,1 0 0,0 1-1,0-1 1,0 0 0,0 0 0,0 0-1,1 0 1,-1 0 0,0 0 0,0-1-1,1 1 1,-1 0 0,0-1-1,1 1 1,-1 0 0,3-1 0,14 2-5068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7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0 16944,'0'0'5120,"-5"11"-4090,0-1-889,1 1-1,0 0 1,1 0 0,0 0 0,1 0 0,0 0-1,0 19 1,1-28-148,1 1 0,0-1 0,0 0-1,0 0 1,1 0 0,-1 1 0,0-1-1,1 0 1,-1 0 0,1 0 0,0 0-1,0 0 1,0 0 0,0 0 0,0 0 0,0 0-1,3 2 1,-2-2-81,1 0-1,0-1 0,0 1 1,0-1-1,0 0 1,0 0-1,0 0 1,0-1-1,0 1 1,0-1-1,0 1 1,5-1-1,-3 0-8,-1 1 0,1-1 0,0 1 0,-1 1 0,1-1 0,0 0 0,-1 1 0,1 0 1,-1 0-1,0 1 0,6 3 0,-9-5 96,1 1 0,-1-1 0,0 0 0,0 0 0,0 1 0,0-1 0,0 1 0,-1-1 0,1 1-1,0-1 1,-1 1 0,1-1 0,-1 1 0,1 0 0,-1-1 0,0 1 0,1 0 0,-1-1 0,0 1 0,0 0 0,-1-1 0,1 1 0,0 0 0,0-1 0,-1 1 0,1 0 0,-1-1 0,1 1 0,-1-1 0,0 1 0,0-1 0,0 1 0,0-1 0,0 1 0,0-1 0,-1 2 0,-3 3 141,0-1-1,0 1 1,0-1 0,-1 0-1,1 0 1,-1-1 0,0 0-1,-7 4 1,9-6-75,1 0 0,0-1 0,-1 1-1,1-1 1,-1 0 0,0 0 0,1 0 0,-1 0-1,0-1 1,1 1 0,-1-1 0,0 0 0,0 0-1,0 0 1,1-1 0,-1 1 0,-5-3 0,7 2-354,1 0 0,-1 0 0,1-1 0,0 1 0,0-1 0,-1 1 0,1-1 0,0 0 0,0 1 0,1-1 0,-1 0 0,0 0 0,0 0 1,1 1-1,-1-1 0,1 0 0,0 0 0,0 0 0,-1 0 0,1 0 0,1 0 0,-1 0 0,0-3 0,0 3-298,0-20-4906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8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60 106 8840,'0'0'11974,"8"-2"-10431,0 1-1352,0-1 0,0 0-1,0 0 1,0-1 0,7-4 0,-13 6-128,1 0 1,-1 0-1,0 0 1,0-1-1,0 1 1,1-1-1,-1 0 1,-1 1-1,1-1 1,0 0-1,0 0 1,-1 0-1,1 0 1,-1 0 0,0-1-1,1 1 1,-1 0-1,0-1 1,0 1-1,-1-1 1,1 1-1,0-1 1,0-4-1,-2 6-21,1 1 0,-1-1-1,0 0 1,1 1-1,-1-1 1,0 1-1,0-1 1,1 1 0,-1-1-1,0 1 1,0 0-1,0-1 1,1 1 0,-1 0-1,0-1 1,0 1-1,0 0 1,0 0 0,0 0-1,1 0 1,-1 0-1,0 0 1,0 0-1,0 0 1,0 1 0,-1-1-1,-28 4-299,22 0 243,1 0-1,0 0 1,-1 1-1,1-1 1,1 1 0,-1 1-1,1-1 1,0 1-1,0 1 1,1-1 0,0 1-1,0 0 1,0 0-1,1 0 1,0 0-1,0 1 1,-4 13 0,9-20 7,-1-1 0,0 1 0,1-1 0,-1 1 0,1 0 0,-1-1 0,1 1 0,-1-1 1,1 0-1,-1 1 0,1-1 0,-1 1 0,1-1 0,0 0 0,-1 1 0,1-1 0,0 0 0,-1 0 1,1 0-1,0 0 0,-1 1 0,1-1 0,0 0 0,-1 0 0,1 0 0,0 0 0,-1 0 0,1 0 1,1-1-1,28 0 96,-28 1-94,76-13-87,-60 9-613,1 0-1,0 1 1,0 2-1,25 0 1,-37 1 6657,-8-19-5928,1-32 105,35 54-1639,-29-1 1495,1 0 0,-1 0-1,1-1 1,-1 0 0,1 0 0,-1-1 0,1 1 0,-1-2-1,1 1 1,7-2 0,-12 2 52,1-1 1,-1 0-1,0 1 0,0-1 0,0 0 1,0 0-1,0 0 0,0-1 0,0 1 1,-1 0-1,1-1 0,0 1 0,-1-1 1,1 0-1,-1 1 0,1-1 0,-1 0 1,0 0-1,0 0 0,0 0 0,0 0 1,0 0-1,0 0 0,-1-1 0,1 1 1,-1 0-1,1 0 0,-1 0 1,0-1-1,0 1 0,0-4 0,0 5-28,0 0 1,0 0-1,0 1 0,0-1 0,0 0 0,-1 1 1,1-1-1,0 0 0,0 1 0,-1-1 0,1 0 1,0 1-1,-1-1 0,1 0 0,-1 1 1,1-1-1,-1 1 0,1-1 0,-1 1 0,1-1 1,-1 1-1,1-1 0,-1 1 0,0 0 0,1-1 1,-1 1-1,0 0 0,1-1 0,-1 1 0,0 0 1,0 0-1,1 0 0,-1 0 0,0 0 0,1 0 1,-1 0-1,0 0 0,0 0 0,1 0 0,-1 0 1,0 0-1,0 0 0,1 1 0,-1-1 0,0 0 1,1 0-1,-1 1 0,0-1 0,1 0 0,-1 1 1,1-1-1,-1 1 0,0 0 0,-3 1-34,0 0-1,0 0 0,1 0 1,-1 0-1,1 1 0,-1 0 0,1 0 1,-4 4-1,5-4 3,0-1 0,0 1 0,1 0 0,-1 0 0,1 0-1,0 0 1,0 0 0,0 1 0,0-1 0,0 0 0,1 0 0,-1 1 0,1-1-1,0 0 1,0 1 0,0-1 0,2 5 0,-2-6-181,1-1-1,-1 1 1,1-1-1,0 1 1,0-1-1,0 1 1,0-1 0,0 1-1,0-1 1,0 0-1,0 0 1,0 1 0,1-1-1,1 1 1,-1 0-454,1-1 1,-1 0 0,1 0-1,0 0 1,-1 0 0,1 0 0,0-1-1,0 1 1,0-1 0,4 1-1,16-1-5944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8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 0 13004,'0'0'9641,"-63"3"-9577,50 11 33,-2 2 159,2 1 96,5 1 33,3-1-129,5-3-160,0-2-96,0-2-96,13-6 96,4-1-1346,1-3-1696,5 0-2372,-3-12-5412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8.8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77 0 11082,'0'0'2558,"-6"8"-626,-6 11 186,1 0-1,-14 36 1,20-45-1723,1 1 0,1-1 0,0 1 0,1 0 0,0 0 0,0 0 0,1 1 0,1 18 0,0-29-408,1-1-1,-1 1 0,1 0 1,0 0-1,-1 0 1,1-1-1,0 1 1,-1 0-1,1-1 0,0 1 1,0-1-1,0 1 1,0-1-1,0 1 1,-1-1-1,1 0 0,0 1 1,0-1-1,0 0 1,0 0-1,0 0 1,0 0-1,0 0 0,0 0 1,0 0-1,0 0 1,0 0-1,0 0 1,0 0-1,0-1 0,0 1 1,0 0-1,0-1 1,0 1-1,1-1 1,36-12-769,-22 3 225,-11 6 519,-1 1 0,1 0-1,1 0 1,-1 1 0,0 0-1,0-1 1,1 2 0,-1-1-1,9-1 1,-13 9 113,0-1-1,-1 0 1,1 1 0,-1-1 0,0 0-1,0 1 1,-1 5 0,-7 25 301,0 17 43,23-67-4769,-6-4-2126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18460,'1'1'281,"-1"-1"0,1 1 0,-1 0 0,1 0 1,-1-1-1,1 1 0,0-1 0,0 1 0,-1 0 0,1-1 0,0 1 1,0-1-1,-1 0 0,1 1 0,0-1 0,0 0 0,0 1 0,0-1 0,0 0 1,0 0-1,0 0 0,-1 0 0,1 0 0,0 0 0,0 0 0,0 0 0,2 0 1,27-9 1257,-23 6-1271,12-4-142,1-1 0,-1-1 0,0 0 0,-1-2 0,0 0 1,-1-1-1,29-25 0,-45 36-125,1-1 0,-1 1 0,0-1 0,0 1 0,0-1 0,0 1 0,0-1 0,0 0 0,0 1 0,-1-1 0,1 0 0,-1 0 0,1 0 0,-1 1 0,1-4 0,-1 4-6,-1 1-1,1-1 1,0 0-1,0 0 1,-1 0 0,1 1-1,0-1 1,-1 0-1,1 0 1,0 1-1,-1-1 1,1 0 0,-1 1-1,0-1 1,1 1-1,-1-1 1,1 0-1,-1 1 1,0-1 0,0 1-1,1 0 1,-1-1-1,0 1 1,0 0-1,1-1 1,-1 1 0,0 0-1,0 0 1,0-1-1,1 1 1,-1 0-1,0 0 1,0 0 0,-1 0-1,-4 1-53,-1-1 1,1 1-1,0 0 0,0 0 1,0 0-1,0 1 0,0 0 1,1 0-1,-1 1 0,1 0 0,-1 0 1,1 0-1,0 0 0,-8 8 1,3-4-43,1 2 1,1-1-1,-1 1 0,2 1 1,-1-1-1,-9 17 1,13-17 56,-1 0 1,2 0-1,-1 0 0,1 0 1,0 1-1,1-1 0,0 1 1,1-1-1,0 1 0,0 0 1,1 0-1,2 16 0,-1-22 22,-1 0 1,1-1-1,0 1 0,0 0 0,1 0 1,-1-1-1,1 1 0,0-1 0,0 1 0,0-1 1,0 0-1,1 0 0,-1 0 0,1 0 0,0 0 1,-1 0-1,2-1 0,-1 0 0,0 1 1,0-1-1,1 0 0,-1-1 0,1 1 0,-1 0 1,1-1-1,0 0 0,0 0 0,-1 0 1,1-1-1,0 1 0,0-1 0,0 0 0,6 0 1,0-1-48,0 0 1,-1-1-1,1 0 1,0 0-1,-1-1 1,0 0 0,1-1-1,-1 0 1,-1-1-1,1 0 1,-1 0-1,1 0 1,8-10 0,2-1-44,-1-1 1,-1 0 0,0-2 0,15-22 0,-30 38 109,3-3 10,-1 0 0,0 0-1,-1 0 1,1 0 0,-1-1-1,2-6 1,-30 58 120,21-37-56,0 0-1,1 1 1,0 0-1,0 0 1,1 0-1,0 0 1,1 0 0,-1 13-1,2-21-57,0 0 0,0 0-1,0 0 1,0 0 0,1-1 0,-1 1 0,0 0-1,0 0 1,1 0 0,-1 0 0,0 0-1,1-1 1,-1 1 0,1 0 0,-1 0 0,1-1-1,-1 1 1,1 0 0,-1-1 0,1 1-1,0 0 1,0-1 0,-1 1 0,1-1 0,0 1-1,0-1 1,-1 0 0,1 1 0,0-1-1,0 0 1,0 0 0,0 1 0,0-1 0,-1 0-1,1 0 1,0 0 0,0 0 0,0 0-1,0 0 1,0 0 0,0 0 0,0-1 0,-1 1-1,1 0 1,0 0 0,0-1 0,0 1-1,1-1 1,5-2 38,1 0 1,-1 0-1,0-1 0,8-5 0,31-25 68,-37 26-123,1 0 0,0 1-1,1 0 1,-1 0 0,1 1 0,0 1-1,1 0 1,14-5 0,-25 10-1,0 0-1,1-1 1,-1 1-1,0 0 1,0 0-1,1 0 1,-1 0 0,0 0-1,0 0 1,1 0-1,-1 1 1,0-1-1,0 0 1,0 1 0,0-1-1,1 1 1,-1-1-1,0 1 1,0-1 0,0 1-1,0 0 1,0 0-1,0-1 1,0 1-1,-1 0 1,1 0 0,0 0-1,0 0 1,-1 0-1,1 0 1,1 2-1,0 3 6,0 1-1,0-1 1,0 1-1,-1 0 0,1 6 1,-2-8 15,1 0-1,-1 0 1,1-1 0,0 1 0,1-1 0,-1 1 0,3 4 0,-3-8-12,-1-1-1,1 1 1,0 0-1,0-1 1,-1 1-1,1-1 1,0 1-1,0 0 1,0-1-1,-1 0 1,1 1 0,0-1-1,0 0 1,0 1-1,0-1 1,0 0-1,0 0 1,0 0-1,0 0 1,0 0 0,0 0-1,0 0 1,0 0-1,-1 0 1,1 0-1,0 0 1,0-1-1,0 1 1,0 0 0,0-1-1,0 1 1,0-1-1,-1 1 1,2-2-1,31-23-319,-24 18 55,-7 5 224,1 0-115,0-1 0,0 1 0,-1 0 0,2 0 0,-1 0 0,0 1 0,4-2 0,-6 2 95,0 1 1,0 0 0,0 0-1,0 0 1,0 0-1,1 0 1,-1 0 0,0 1-1,0-1 1,0 0-1,0 0 1,0 1 0,0-1-1,0 1 1,-1-1-1,1 1 1,0-1 0,0 1-1,0-1 1,0 1 0,0 0-1,-1-1 1,1 1-1,0 0 1,-1 0 0,1 0-1,0 0 1,-1-1-1,1 3 1,2 1 16,-1 0-1,1 0 1,0 0 0,0 0-1,0-1 1,1 1 0,-1-1-1,1 0 1,5 3 0,-6-4 64,-1-1 1,1 0 0,0 0 0,0 0-1,0 0 1,0-1 0,0 1 0,0-1-1,0 0 1,0 0 0,0 0 0,0 0-1,0 0 1,0-1 0,0 1 0,4-2-1,3-2 47,1 0 0,-1-1 0,0 0 0,0 0 0,0-1 0,-1 0 0,0-1 0,0 0 0,0-1 0,-1 0 0,0 0 0,-1-1 0,0 0 0,0 0 0,9-18 0,-15 25-68,0 1 0,0 0 0,-1 0 0,1-1 0,-1 1 0,1-1 0,-1 1 0,0 0 0,1-1 0,-1 1 0,0-1 0,0 1 0,0-1 0,0 1 0,0-1 0,0 1 0,-1-2 0,1 2-4,-1 1 1,1-1-1,-1 1 1,1-1-1,-1 1 0,1 0 1,-1-1-1,1 1 0,-1 0 1,1-1-1,-1 1 1,1 0-1,-1 0 0,1 0 1,-1-1-1,0 1 1,1 0-1,-1 0 0,0 0 1,1 0-1,-1 0 1,1 0-1,-1 0 0,0 0 1,1 0-1,-2 1 1,-3 0-3,1 1 1,-1-1-1,0 1 1,1 0-1,-1 0 1,1 1-1,0 0 1,-6 4-1,7-4 11,0-1 0,0 1 0,0 0 0,1 0 0,-1 0 0,1 0 0,0 0 0,0 1-1,0-1 1,-1 6 0,2-8-2,1 0 0,0 0 1,0 0-1,0 1 0,0-1 0,0 0 0,0 0 0,0 0 0,0 0 0,0 0 0,0 0 0,1 1 0,-1-1 0,0 0 0,1 0 0,-1 0 1,1 0-1,-1 0 0,1 0 0,0 0 0,-1-1 0,1 1 0,0 0 0,0 0 0,0 0 0,-1-1 0,1 1 0,0 0 0,0-1 0,0 1 1,0-1-1,0 1 0,0-1 0,0 1 0,0-1 0,0 0 0,1 0 0,-1 1 0,0-1 0,2 0 0,21 4 34,1-1 0,0 0 0,0-2 0,25-2 0,9 0 0,-30 2-35,-18 0 59,0 0 0,0-1 0,1 0 0,19-4-1,-30 4-36,-1-1 0,1 1-1,-1 0 1,1 0-1,-1 0 1,1 0-1,-1-1 1,1 1 0,-1 0-1,1 0 1,-1-1-1,0 1 1,1 0 0,-1-1-1,0 1 1,1 0-1,-1-1 1,0 1-1,1-1 1,-1 1 0,0-1-1,1 1 1,-1-1-1,0 1 1,0-1 0,0 1-1,0-1 1,1 0-1,-7-16 622,-21-18 283,22 29-749,-13-16 146,11 15-449,0 0 0,1 0-1,0-1 1,1 0 0,0 0 0,0-1-1,-6-15 1,10 23-30,1 0 0,0 0-1,0 0 1,0 0 0,0 0-1,0 0 1,0 0 0,0 0 0,0 0-1,0 0 1,0-1 0,1 1-1,-1 0 1,0 0 0,1 0 0,-1 0-1,1 1 1,-1-1 0,1 0 0,-1 0-1,1 0 1,1-1 0,2-2-580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9.1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15727,'0'0'8146,"-6"8"-5909,2-3-1982,1-1-131,0-1-1,1 1 0,-1-1 0,1 1 0,0 0 0,0 0 1,1 0-1,-1 0 0,1 0 0,-1 0 0,1 1 0,1-1 1,-1 0-1,1 1 0,-1 5 0,2-9-141,0 0 0,0 0-1,-1 0 1,1-1 0,0 1 0,0 0-1,0-1 1,0 1 0,0-1-1,0 1 1,0-1 0,0 0 0,0 1-1,0-1 1,0 0 0,0 0 0,0 0-1,0 1 1,1-1 0,-1 0 0,0-1-1,0 1 1,0 0 0,0 0-1,0 0 1,0-1 0,0 1 0,2-1-1,32-9-107,-27 6 48,-1 0 1,1 0-1,0 1 1,0 0-1,0 1 1,1 0 0,-1 0-1,1 1 1,15-1-1,-23 2 83,0 0 0,-1 1 0,1-1-1,-1 1 1,0 0 0,1-1-1,-1 1 1,1-1 0,-1 1 0,0 0-1,1-1 1,-1 1 0,0 0-1,0-1 1,1 1 0,-1 0-1,0 0 1,0-1 0,0 1 0,0 0-1,0-1 1,0 1 0,0 0-1,0 0 1,-1-1 0,1 2 0,-3 31 1193,1-20-2059,2-11 105,0 3-5439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6:59.6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70 13453,'0'0'11840,"1"2"-11708,1-1 1,-1 0-1,1 0 0,-1 0 0,1-1 1,-1 1-1,1 0 0,0-1 0,-1 1 1,1-1-1,0 1 0,3-1 0,-2-1-162,0 0 0,0-1-1,-1 1 1,1-1 0,0 0-1,-1 0 1,1 0 0,-1 0-1,1 0 1,-1 0 0,0-1-1,0 1 1,0-1 0,0 1 0,-1-1-1,1 0 1,-1 0 0,1 0-1,-1 0 1,0 0 0,0 0-1,0 0 1,-1 0 0,1-1-1,-1 1 1,0 0 0,0-5-1,0 8-24,-1-1 0,1 1 0,-1-1 0,1 1 0,-1-1 0,1 1 0,-1 0 0,0-1 0,1 1 0,-1 0 0,1 0 0,-1-1 0,0 1 0,1 0 0,-1 0 0,0 0 0,1 0 0,-1 0 0,0 0 0,1 0 0,-1 0 0,0 0 0,1 0 0,-1 0 0,0 0 0,1 0 0,-1 0 0,0 1 0,1-1 0,-2 1 0,-21 7-87,18-5 205,2 1 0,-1-1 0,0 1 0,0-1 0,1 1 0,0 0 0,0 0 0,0 1 0,0-1 0,1 1 0,0-1 0,0 1 0,0 0-1,0 0 1,1-1 0,0 1 0,0 1 0,-1 6 0,2-11-57,1 0-1,-1-1 1,1 1-1,-1 0 1,1 0-1,-1-1 1,1 1-1,-1-1 1,1 1-1,0-1 1,-1 1-1,1-1 1,0 1-1,-1-1 1,1 1-1,0-1 1,0 0-1,0 1 1,-1-1-1,1 0 1,0 0-1,0 0 1,0 1-1,-1-1 1,1 0-1,0 0 1,0 0-1,0 0 1,1-1-1,32 0 237,-31 1-216,64-16-370,-57 13 157,1 0 1,-1 0-1,0 1 0,1 0 1,-1 1-1,1 0 1,17 1-1,-27 0 186,0 1 1,-1-1-1,1 0 0,0 1 0,0-1 0,-1 0 0,1 1 1,0-1-1,-1 1 0,1-1 0,-1 1 0,1 0 1,-1-1-1,1 1 0,-1-1 0,1 1 0,-1 0 1,1 0-1,-1-1 0,0 1 0,1 0 0,-1-1 1,0 1-1,0 0 0,1 0 0,-1 0 0,0-1 1,0 1-1,0 0 0,0 0 0,0 0 0,0-1 1,0 1-1,0 0 0,-1 0 0,1 0 0,-1 1 0,1-2 25,0 1 0,0 0 0,-1 0 0,1 0 0,0 0 0,0-1 0,0 1-1,0 0 1,0 0 0,0 0 0,0 0 0,0 0 0,0 0 0,0-1 0,1 1 0,-1 0-1,0 0 1,0 0 0,1-1 0,-1 1 0,1 0 0,-1 0 0,1-1 0,-1 1-1,1 0 1,-1-1 0,1 1 0,0 0 0,-1-1 0,1 1 0,0-1 0,-1 1-1,1-1 1,0 1 0,0-1 0,0 0 0,-1 1 0,1-1 0,0 0 0,0 0-1,0 0 1,0 1 0,-1-1 0,1 0 0,1 0 0,11-1-349,0-1 1,0 0-1,-1 0 0,25-9 1,7-2-4662,1 7-4180,-44 7 9308,0-1 1,-1 1-1,1-1 0,0 1 1,-1-1-1,1 1 0,-1-1 0,1 1 1,-1 0-1,1-1 0,-1 1 1,0 0-1,1-1 0,-1 1 1,0 0-1,0 0 0,1-1 1,-1 1-1,0 0 0,0 0 1,0 0-1,0-1 0,0 1 1,0 0-1,0 0 0,0-1 1,0 1-1,0 0 0,-1 0 1,1-1-1,0 1 0,0 0 1,-1 0-1,1-1 0,0 1 1,-1 0-1,0 0 0,-12 34 2847,13-34-2925,-7 17-325,3-14-3407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2.0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 16335,'0'0'7341,"1"12"-7224,3 20-41,-3 0 0,0 0 0,-8 61 0,0-28-783,-6 30-3106,11-87 2588,0-1 0,0 1-1,-1-1 1,0 0-1,-6 10 1,3-8-4658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2.4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13293,'0'0'822,"0"11"347,-2 6-389,2-1 0,0 1 0,1 0 0,1-1 0,0 0 0,1 1 0,8 21 0,-3-17-367,1-1 0,1 0-1,0 0 1,2-1-1,18 23 1,-26-38-288,-1 0 0,1 0 0,1 0 0,-1 0 1,0-1-1,1 0 0,0 0 0,0 0 0,0 0 0,0-1 1,8 3-1,-9-4 15,0-1 0,0 1-1,0-1 1,1 0 0,-1 0 0,0 0 0,0-1 0,0 1 0,0-1 0,0 0 0,-1 0 0,1 0 0,0-1-1,0 1 1,-1-1 0,1 0 0,0 0 0,2-3 0,10-7 4,0 0-1,-1-2 1,-1 0-1,22-26 1,-9 4-2362,-4 0-3580,-15 21-811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4.0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67 8680,'-4'-53'7880,"4"40"-4010,0 12-2834,1 26 186,30 265 1299,6 60-1593,-33-16 1222,-2-40-1252,7-237 124,-4-36-2456,-3-19-2030,-1-8-2691,-1-15-7330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5.0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 1 1954,'-4'0'1954,"0"0"3875,4 3-5765,0 1-32,-4 1-640,3 0-994,-9 0-864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5.9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1 150 7143,'0'0'12769,"6"-1"-11995,247-3 1457,150-11-2172,284-10 170,-98 9 82,205-29 895,602 25-1008,-1116 16 56,-46 1-2804,-234 3 2311,-1 0-1,1 0 1,-1 0-1,1 0 1,-1 0-1,1 0 1,-1 0-1,1-1 1,-1 1-1,1 0 1,-1 0-1,1 0 1,0-1 0,-1 1-1,1 0 1,-1 0-1,1-1 1,0 1-1,-1 0 1,1-1-1,0 1 1,-1-1-1,1 1 1,0 0-1,0-1 1,-1 1 0,1-1-1,-4-9-5077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6.3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12396,'0'0'14525,"12"0"-14439,14 3-54,0 2 1,0 0-1,44 16 1,89 38 83,-130-48-111,-26-10 5,0 0 1,0 0-1,0 1 1,0-1-1,0 1 1,0-1 0,0 1-1,-1 0 1,1 0-1,-1 0 1,1 0-1,-1 1 1,0-1-1,0 1 1,0-1-1,0 1 1,0 0-1,2 3 1,-4-3 4,0 0 0,0-1 0,0 1 0,0-1 0,-1 1 0,1-1 0,-1 0 0,1 1 0,-1-1 1,0 1-1,0-1 0,0 0 0,0 0 0,0 1 0,-1-1 0,1 0 0,-1 0 0,1 0 0,-1 0 0,0-1 0,1 1 0,-1 0 0,0-1 0,-3 2 0,-39 35-294,-1-3 0,-75 45-1,105-73-3521,9-5-3379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7.3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45 186 9929,'0'0'9028,"-9"2"-7635,-26 8-64,40-12-651,-1 0-1,1-1 0,-1 1 1,1-1-1,-1 0 0,0 0 1,0 0-1,0-1 0,6-7 1,39-50-178,-37 44-586,1 0 0,0 1 0,22-20-1,-33 35 84,-1 0-1,1-1 0,-1 1 1,1 0-1,0 0 0,-1 0 1,1 0-1,0 0 0,0 0 1,0 0-1,0 1 0,0-1 1,0 1-1,0-1 0,0 1 1,0 0-1,0 0 0,0 0 1,0 0-1,0 0 0,0 0 1,3 1-1,-2 0-6,-1 1 0,0-1 0,0 1 0,0-1 0,0 1 1,0 0-1,0 0 0,0 0 0,0 0 0,-1 0 0,1 0 0,-1 0 0,0 0 0,0 1 0,2 2 1,2 9-34,0 1 1,-1-1 0,-1 1 0,3 24 0,-4-26-18,10 63 227,-11-72-207,0 0-1,0 0 1,1 0-1,-1 0 0,1 0 1,0-1-1,0 1 0,0 0 1,0-1-1,1 0 0,-1 1 1,1-1-1,0 0 0,6 5 1,3-10-7690,-5-9-2616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8.0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83 7591,'0'0'5264,"6"-8"-1426,-4 5-3108,18-25 1764,-19 26-2098,0 0 1,0 1-1,0-1 0,0 0 0,-1 0 1,1 0-1,0 0 0,-1 0 0,0 0 1,1 0-1,-1 0 0,0 0 0,0 0 1,0 0-1,0 0 0,0 0 0,-1-2 1,0 4-352,1-1 1,-1 0 0,0 1 0,0-1 0,0 1 0,1-1 0,-1 1 0,0 0 0,0-1 0,0 1-1,0 0 1,0-1 0,0 1 0,0 0 0,0 0 0,0 0 0,0 0 0,0 0 0,0 0-1,0 0 1,0 0 0,0 1 0,0-1 0,0 0 0,-1 1 0,-27 9-273,19-3 217,0 1 0,0 0 0,1 0 0,0 1 0,1 0 0,-1 1 0,2 0 0,0 0 0,0 1-1,0-1 1,2 2 0,-10 21 0,8-14 20,1-1 0,1 1-1,1 0 1,0 1 0,1-1-1,1 0 1,2 32-1,0-45-55,1 0 0,0-1-1,0 1 1,1-1 0,0 1-1,0-1 1,0 0 0,0 0-1,1 0 1,0 0 0,0 0-1,0-1 1,1 1 0,0-1-1,-1 0 1,2 0 0,-1 0-1,0 0 1,1-1 0,-1 0-1,7 3 1,-10-5-1289,-11-13-4985,-8-4 549,-3-4-3358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9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25 21229,'-4'-3'1576,"-1"-2"-88,5 1-1696,5-3 1032,2 1-40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8.4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40 12844,'0'0'5445,"50"1"-3106,-18 1-482,4-2-864,3 0-769,2 0-160,-6-4-832,-3-4-1667,-6-5-1536,-2-5-3044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8.7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0 13357,'0'0'5124,"-44"63"-3586,27-38-962,6 4-191,-1 3-65,5-1-128,1 2-64,1 0-63,5-2-1,0-3 0,2-2-64,9-4-257,2-7-1504,4-3-1442,-2-11-1602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9.1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9 6822,'0'0'14644,"9"-3"-13091,-1 1-1378,0 1 0,0 0 1,1 0-1,-1 0 0,0 1 0,10 1 0,-17-1-163,1 0-1,0 1 0,0-1 1,0 0-1,-1 1 0,1-1 1,0 1-1,-1-1 0,1 1 1,0 0-1,-1 0 0,1 0 1,-1 0-1,1 0 0,-1 0 1,1 0-1,-1 0 0,0 1 1,0-1-1,0 0 0,0 1 1,0-1-1,0 1 0,0 0 1,0-1-1,0 1 0,-1-1 1,1 1-1,0 0 0,-1 0 1,0-1-1,1 1 0,-1 0 1,0 0-1,0 0 0,0-1 1,0 1-1,0 0 0,-1 0 1,1 0-1,0-1 0,-2 3 1,1 0 12,0-1 1,-1 0-1,0 1 1,0-1-1,0 0 1,0 0-1,0 0 1,-1 0-1,1 0 1,-1 0-1,0-1 1,-5 5-1,-45 29 167,30-22-129,16-9-43,3-3-24,0 0 1,1 1 0,-1-1-1,0 1 1,1-1 0,0 1 0,0 0-1,0 0 1,0 1 0,0-1-1,1 0 1,-4 7 0,7-10 0,0 1 0,0 0 0,0-1 0,0 1 1,0 0-1,0-1 0,0 0 0,0 1 1,0-1-1,0 1 0,0-1 0,0 0 1,1 0-1,-1 0 0,0 0 0,0 0 0,0 0 1,0 0-1,2 0 0,34 0 53,-30-1-108,37-3-2315,-16-6-3473,-8-3-1216</inkml:trace>
  <inkml:trace contextRef="#ctx0" brushRef="#br0" timeOffset="1">16 105 13613,'0'0'8904,"71"4"-7943,-41-4-640,1 0-257,3 0-225,-4 0-1248,-2-8-1698,-8-3-3363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59.5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101 0 12556,'0'0'8200,"21"56"-6759,-12-34-128,-1 4-480,1 3-449,-9 6-191,0 5-129,0 5-64,-17 2 0,-7 2-449,-10-3-928,-1-5-2146,-3-5-2787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00.1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74 1 11339,'0'0'13127,"9"0"-12924,-7 0-201,1 0 0,0 0 1,-1 0-1,1 0 0,-1 1 0,1-1 1,-1 1-1,1-1 0,-1 1 1,0 0-1,1 0 0,-1 0 0,0 0 1,1 0-1,-1 1 0,0-1 1,2 3-1,-2-1 2,0 0-1,0 0 1,0 0 0,0 0 0,-1 1-1,0-1 1,1 0 0,-1 1 0,0-1 0,-1 1-1,1 0 1,-1-1 0,0 1 0,1-1-1,-2 6 1,1 0 14,-1 0 1,0 0-1,-1-1 1,0 1-1,0 0 0,-1-1 1,0 0-1,0 1 0,-1-1 1,0 0-1,0-1 1,-7 9-1,-7 7 302,0-1-1,-29 26 1,35-37-55,12-10-254,-1-1 1,0 1 0,0 0 0,1-1-1,-1 1 1,1 0 0,-1-1-1,0 1 1,1 0 0,-1 0-1,1-1 1,0 1 0,-1 0-1,1 0 1,0 0 0,-1 0-1,1 0 1,0-1 0,0 1-1,0 0 1,0 0 0,0 0-1,0 1 1,0-1-5,1-1 0,-1 1 0,1 0 0,-1-1 0,1 1 0,0-1 0,-1 1 0,1-1 0,0 1 0,-1-1 0,1 1 0,0-1 0,0 0 0,-1 1 0,1-1 0,0 0 0,0 0 0,0 1 0,0-1 0,0 0 0,55 1 71,-43-2-65,18 2-32,-22 0-258,0 0-1,1-1 1,-1 0 0,0-1-1,0 0 1,0 0 0,0-1-1,0 0 1,13-5 0,-21 7-61,0-1 0,0 1 0,-1-1 1,1 0-1,0 1 0,0-1 0,0 0 1,-1 0-1,1 0 0,0 1 1,-1-1-1,1 0 0,-1 0 0,1 0 1,-1 0-1,1 0 0,-1 0 0,0 0 1,1 0-1,-1 0 0,0 0 0,0 0 1,0 0-1,0-1 0,0 1 0,0 0 1,0 0-1,0 0 0,-1-1 0,-2-12-7018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00.4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11723,'0'0'8648,"51"2"-6950,-16-1-129,10 1-287,4-1-514,1 1-576,-1-2-448,-3 0-3299,-5-5-6407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02.9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1 948 8232,'0'0'12219,"10"5"-11690,7 2-382,0-1 0,0-1 0,0 0 1,1-1-1,0-1 0,21 2 0,5-7-31,0-1-1,80-18 1,43-4 108,309-30 1164,-446 50-1232,2 1-49,0-2 1,0-1-1,-1-1 1,0-2 0,58-27-1,-74 29-66,-1-1 0,0-1 0,0 0 0,-1-1 0,-1 0 0,0-1 0,16-19 0,-10 5-85,-1 0-1,-1-1 0,14-33 1,-21 41-32,-2-2-1,5-22 1,5-12-53,-10 31 123,-1-1-1,4-28 1,-8 39 3,-1 0 1,2 1 0,0-1-1,1 1 1,0 0-1,1 0 1,0 1-1,1-1 1,0 1 0,1 0-1,10-12 1,8-8 28,-19 23-9,0 1 0,0 0 0,1 0-1,0 1 1,0-1 0,0 2 0,1-1-1,0 1 1,1 0 0,-1 1 0,1 0-1,0 0 1,1 1 0,10-4-1,24-1 45,0 2 0,0 2 0,1 2 0,55 3 1,-69 0-53,-24 0-9,0 1-1,0 0 0,0 0 0,0 1 0,0 0 0,0 0 1,0 1-1,-1-1 0,1 1 0,-1 1 0,0-1 0,0 1 1,6 5-1,9 9 3,0 1 1,20 25 0,-26-27 33,0-1-1,2 0 1,24 18-1,159 102 1252,-35-55-434,-82-44-601,-12-4-126,118 61 9,-98-47 59,141 51-1,-204-88-126,26 7-28,0-3-1,1-2 0,0-3 1,100 4-1,13 3 10,-2-1-56,64 10-5,-203-21-935,-1-2 1,50-2-1,-36 0-122,-37-1-1909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04.9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27 13068,'0'0'10981,"-1"-6"-10949,-3-14 15,1 37 583,-1 59 1001,3-56-1339,6 384 784,3-127 144,-9-197-807,10 226 962,-6-241 595,1-83-3924,-4 3-1527,0-3-3576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06.0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34 141 2787,'-3'2'1290,"1"0"1,-1 0 0,0 1-1,1-1 1,0 1-1,-1 0 1,1 0 0,0 0-1,0 0 1,1 0 0,-1 0-1,1 0 1,-1 1-1,1-1 1,0 0 0,0 6-1,1-9-1171,0 1 0,1-1 0,-1 1 0,1-1 0,-1 0 0,1 1 0,-1-1 0,1 0 0,0 1 0,-1-1 0,1 0 0,-1 0 0,1 0 0,-1 1 0,1-1 0,0 0 0,-1 0 0,1 0 0,0 0 0,-1 0 0,1 0 0,-1 0 0,1 0 0,0-1 0,-1 1 0,1 0 0,-1 0 0,1 0 0,0-1 0,-1 1 0,1 0 0,-1 0 0,1-1 0,-1 1 0,2-1 0,22-11 866,3-13-690,-1 0 0,0-1-1,-3-2 1,37-52 0,-61 84-328,0-1 0,0 1 0,1-1 0,0 1 0,0-1 0,0 1 0,0-1 0,1 6 0,1 7 31,-11 63 113,6-60-83,0 1 1,1 0 0,2-1-1,0 1 1,3 21 0,6-30-1897,-9-11 1518,1 1-1,-1-1 0,1 0 0,-1 0 0,1 0 1,-1 0-1,1 0 0,-1 0 0,1 0 0,-1 0 0,1 0 1,-1 0-1,1 0 0,-1 0 0,0-1 0,1 1 1,-1 0-1,1 0 0,-1 0 0,1-1 0,-1 1 0,0 0 1,1 0-1,-1-1 0,1 1 0,-1 0 0,0-1 0,1 1 1,-1-1-1,1 0 0,5-15-14548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06.7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216 1 10826,'0'0'14371,"-6"11"-14093,-85 132 698,-9 13-554,97-152-508,1 1 1,0-1-1,0 1 0,0-1 0,0 1 0,1 0 0,0 0 0,0 0 0,-1 7 0,3-11-138,-1-1 0,1 1 1,0 0-1,-1-1 0,1 1 1,0-1-1,0 0 0,0 1 0,-1-1 1,1 1-1,0-1 0,0 0 0,0 0 1,0 0-1,0 1 0,0-1 1,-1 0-1,1 0 0,0 0 0,0 0 1,0 0-1,0-1 0,0 1 0,0 0 1,0 0-1,0 0 0,-1-1 1,1 1-1,0-1 0,0 1 0,0-1 1,0 0-1,25-13-5499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18484,'-7'15'2384,"1"2"-1455,1 6-417,-3 6 1704,5 2-1176,1 5-143,0 0-561,1 0-376,-1-5-736,-1-2-345,-2-8 905,-2-4-208,-9-12-184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07.0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215 0 13229,'0'0'10463,"-9"13"-10020,-165 230 918,170-237-1387,0 0 0,0 0 0,1 0-1,0 1 1,0-1 0,1 1 0,-1-1 0,2 1 0,-3 13 0,4-19-51,1-1 0,-1 1 0,1-1 0,-1 1 0,1-1 0,-1 0 0,1 1 1,0-1-1,-1 1 0,1-1 0,0 0 0,-1 0 0,1 0 0,0 1 1,-1-1-1,1 0 0,0 0 0,-1 0 0,1 0 0,0 0 0,-1 0 1,1 0-1,0 0 0,0 0 0,-1 0 0,2-1 0,22-3-1739,-8-2-497,-1-2 1,0 0 0,0 0-1,22-19 1,-35 26 2103,35-25-5007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07.4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114 52 3844,'0'0'3758,"9"-8"-326,1-2-2349,-6 6-473,0 0 0,0 0 0,0 0 0,0 0 0,1 1 0,0 0 0,8-4 0,-19 16 4571,-1 5-4804,-44 42 1715,-17 20 203,62-68-2168,0 0 0,1 0 0,0 0 0,0 1 0,1 0-1,0 0 1,-4 16 0,8-25-134,0 1-1,0-1 1,0 0-1,0 1 1,0-1-1,0 0 1,0 1 0,0-1-1,0 0 1,0 1-1,0-1 1,0 0-1,0 1 1,0-1-1,0 0 1,1 1 0,-1-1-1,0 0 1,0 0-1,0 1 1,1-1-1,-1 0 1,0 1-1,0-1 1,0 0 0,1 0-1,-1 0 1,0 1-1,1-1 1,-1 0-1,0 0 1,1 0-1,-1 0 1,0 0 0,0 0-1,1 1 1,-1-1-1,1 0 1,21 0-643,20-10-1325,-13-4-1632,0 0 0,-1-2 0,50-37 0,-9 5-485,4 11 15529,-80 48-8903,-8 8-1230,-25 16 1255,28-26-1969,0 1 0,1 0 1,0 1-1,0 0 0,2 0 1,-1 1-1,-10 18 0,20-30-593,0 0 0,0 1-1,0-1 1,0 0 0,0 0 0,-1 0-1,1 1 1,0-1 0,0 0 0,0 0-1,0 1 1,0-1 0,0 0-1,0 0 1,0 1 0,0-1 0,0 0-1,0 0 1,0 1 0,0-1 0,0 0-1,0 0 1,0 1 0,1-1 0,-1 0-1,0 0 1,0 0 0,0 1 0,0-1-1,0 0 1,0 0 0,1 0-1,-1 1 1,0-1 0,0 0 0,0 0-1,1 0 1,-1 0 0,0 0 0,1 1-1,13 0-317,15-7-692,-8-2-1311,0-1-1,-1-1 1,39-25-1,-33 19-831,11-5-1398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07.7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 10 10314,'0'0'6598,"-67"59"-3555,46-39 0,2-2-929,8-3-705,11-8-864,2-7-481,20 0 96,8-6-448,11-9-1058,0-4-1408,6-1-866,0 1 641,-8 1-480,2 2-2627</inkml:trace>
  <inkml:trace contextRef="#ctx0" brushRef="#br0" timeOffset="1">379 0 4068,'0'0'11210,"-33"47"-8103,6-24-704,3 1-353,2-4-161,5-2-447,9-6-994,8-6-384,2-6-1473,13-1-2467,4-16-7623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10.4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1481 12588,'34'-32'7010,"16"-21"-4596,-2 0-2085,135-140-153,66-64 16,-186 196-150,593-551 1876,-615 576-1745,-13 12 719,0-1 0,-1-1 1,43-57-1,-38 69-775,-8 5-5183,-23 9 4269,3-2-1642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10.9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1 103 7591,'0'0'17932,"7"-2"-17137,21-8-495,47-22 0,-53 21-200,1 1 0,0 1 0,1 0 0,43-8 0,-66 17-104,1-1 0,-1 1 1,1 0-1,0-1 0,-1 1 0,1 0 0,0 0 1,0 0-1,-1 0 0,1 0 0,0 1 0,-1-1 1,1 0-1,0 1 0,-1-1 0,1 1 0,-1 0 1,1-1-1,-1 1 0,1 0 0,-1 0 0,0 0 1,1 0-1,-1 0 0,0 0 0,0 1 0,2 1 1,-1 2-12,-1 0 0,0-1 0,0 1 0,0 0 0,0 0 1,-1-1-1,0 1 0,-1 7 0,1 0 9,-1 2 25,0 0 0,-1 0 0,-1 0-1,-8 26 1,-4 17-588,14-50-1712,2-3-4145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11.6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64 0 13132,'0'0'7891,"0"10"-7480,-2 47 505,-3-1 1,-2 0 0,-21 77 0,23-114-756,1-3 66,0 0-1,1 0 1,-3 30 0,7-45-204,-1 0 0,1 0 0,-1 0 1,1 0-1,-1 0 0,1 0 0,0 0 1,-1-1-1,1 1 0,0 0 0,0 0 1,-1-1-1,1 1 0,0 0 0,0-1 1,0 1-1,0-1 0,0 1 0,0-1 1,0 1-1,0-1 0,0 0 0,0 0 1,0 1-1,0-1 0,0 0 0,1 0 0,-1 0 1,0 0-1,0 0 0,0 0 0,0-1 1,0 1-1,0 0 0,0 0 0,2-2 1,47-9 541,122-63 240,-41 16-953,-18 11-4369,-68 26-1600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8.8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15855,'0'0'2819,"68"9"-705,-29-6-705,2-2-576,2-1-385,-2 0-320,2 0-96,-8 0-256,-5 0-513,-7 0-416,-10 0-993,-9 0-1441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9.1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12139,'0'0'9738,"62"20"-8073,-25-20-672,6 0-672,8 0-257,-5 0-673,3 0-2210,-8 0-4259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39.8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11307,'0'0'8562,"4"12"-7894,6 37-399,-2 0 1,-3 0 0,0 58-1,-5-66-381,0 17-215,0-20-6959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0.2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0 114 12268,'0'0'1649,"6"-9"118,-1 1-1429,0 1 0,1-1 0,0 1 1,0 0-1,0 1 0,1 0 0,0 0 0,1 0 0,-1 1 0,1 0 0,0 0 0,0 1 0,1 0 1,13-4-1,-6 4-277,1 1 0,0 0 0,0 2 1,0 0-1,0 0 0,21 4 0,-31-3-68,0 2 0,0-1-1,-1 1 1,1 0 0,-1 0-1,1 1 1,-1 0 0,7 4-1,-10-5-5,0 0 0,0 0 0,-1 0 0,1 0 0,-1 1-1,1 0 1,-1-1 0,0 1 0,0 0 0,0 0-1,-1 0 1,1 0 0,-1 0 0,1 0 0,-1 1 0,1 6-1,-1-8 20,-1 0 0,0 0 0,0 0 1,0 1-1,0-1 0,0 0 0,-1 0 0,1 0 0,0 1 0,-1-1 0,0 0 0,1 0 0,-1 0 0,0 0 0,0 0 0,0 0 0,-1 0 0,1-1 0,0 1 0,-3 2 0,0 0 128,0 0 0,-1 0 0,0-1 0,0 1 1,0-1-1,0 0 0,-9 3 0,-1 0-526,1-1 0,-1-1 0,-1-1 0,1 0-1,-19 2 1,29-5-3563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 15699,'0'-5'296,"1"0"-1,1 0 0,-1 0 1,1 0-1,-1 1 0,1-1 1,1 1-1,-1-1 1,1 1-1,-1 0 0,1 0 1,1 0-1,4-6 0,-1 5 151,-1-1 0,1 1 0,0 1 0,0-1 0,1 1 0,-1 1 0,13-5 1,-1 1 122,1 2-1,0 1 1,0 1 0,1 0 0,39 1 0,-48 2-511,1 1 0,-1 0 0,0 1 0,0 1 0,-1 0 0,1 0 0,-1 1 0,1 1 0,-1 0 0,0 0 0,-1 1 0,15 10 0,-19-11-52,-1-1 1,0 1-1,1 0 0,-1 1 0,-1-1 0,1 1 0,-1 0 0,0 0 0,-1 0 1,1 1-1,-1-1 0,0 1 0,-1 0 0,0 0 0,0 0 0,0 0 0,-1 0 1,0 0-1,0 1 0,-1-1 0,0 0 0,-1 9 0,-1-5 28,0 1-1,-1 0 1,-1-1 0,0 1-1,-1-1 1,0 0 0,0-1-1,-1 1 1,0-1-1,-14 17 1,4-8 72,-1-1 0,-1-1 0,0 0 0,-26 18 0,27-24-55,0 0-1,-32 15 0,40-22-271,0 0 1,-1-1 0,0 0 0,1-1 0,-1 0 0,0 0 0,-15 0-1,23-2 119,0 0 0,-1 0-1,1 0 1,0 0-1,-1-1 1,1 1-1,0 0 1,-1-1 0,1 0-1,0 1 1,0-1-1,-1 0 1,1 0-1,0 0 1,0-1-1,0 1 1,0 0 0,1-1-1,-1 1 1,0-1-1,0 0 1,1 0-1,-1 1 1,1-1-1,0 0 1,0 0 0,-1 0-1,1 0 1,0-1-1,1 1 1,-2-3-1,7-18-950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0.5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163 1 14798,'0'0'3881,"-9"5"-3774,-4 5 9,0 1 1,1 0-1,0 0 1,1 1-1,0 1 1,1 0-1,1 0 1,0 1-1,0 0 1,-9 24-1,13-27 114,0 1 1,1 0-1,1 0 0,0 0 0,1 0 1,0 0-1,1 1 0,0-1 0,1 1 1,0-1-1,3 16 0,-2-23-332,0 0 0,0 0 0,1 0 0,0 0 0,0 0 0,0 0 0,1 0-1,0-1 1,0 1 0,0-1 0,0 0 0,1 0 0,-1 0 0,1 0 0,0-1 0,0 1 0,1-1 0,-1 0-1,1 0 1,-1-1 0,1 1 0,0-1 0,0 0 0,0-1 0,0 1 0,0-1 0,1 0 0,6 1-1,25 1-3692,2-3-2029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0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114 1 16432,'0'0'5194,"10"-1"-4078,-5 1-1011,0 0 0,0 0 0,0 1 1,0-1-1,0 1 0,0 0 1,-1 0-1,1 1 0,7 3 1,-10-4-91,0 0-1,0 0 1,-1 1 0,1-1 0,0 1 0,-1-1-1,0 1 1,1 0 0,-1 0 0,0-1 0,0 1-1,0 0 1,0 0 0,0 0 0,0 0 0,-1 0-1,1 0 1,-1 0 0,1 0 0,-1 1 0,0-1-1,0 0 1,0 0 0,0 0 0,0 0 0,0 1-1,0-1 1,-1 0 0,1 0 0,-1 0 0,-1 3-1,-3 5 66,0 0 0,0 0 0,-1 0-1,-1 0 1,0-1 0,0 0-1,0-1 1,-1 0 0,-1 0 0,-14 11-1,-9 11 43,13-13-40,-21 22-49,38-37-12,0 0-1,0 1 0,0-1 1,1 1-1,-1 0 0,1 0 1,-1 0-1,1-1 0,0 1 1,0 0-1,0 1 0,0-1 1,0 5-1,2-7-3,-1 0 0,0-1 0,1 1 0,-1 0 0,1 0-1,-1 0 1,1 0 0,-1 0 0,1-1 0,0 1 0,-1 0 0,1-1 0,0 1 0,0 0 0,-1-1 0,1 1-1,0-1 1,0 1 0,0-1 0,0 1 0,0-1 0,0 0 0,0 0 0,0 1 0,0-1 0,0 0 0,0 0 0,0 0-1,1 0 1,35 3 469,-32-3-459,35 1 84,-16 0-1011,0 0 0,46-6-1,-49-4-3228,-11 0-2749,-3-4-5828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1.2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 13677,'0'0'4452,"56"0"-2466,-22 0-320,1 0-641,3 0-673,1 0-256,-4 0-833,1 0-3491,-8-4-7174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2.3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3 6182,'36'-2'8662,"1"4"-4297,-2 5-4062,43 13 0,-11-3 259,-30-5-886,-37-12 302,0 0-1,1 0 1,-1 0-1,0 0 1,0 1-1,1-1 1,-1 0 0,0 0-1,1 0 1,-1 1-1,0-1 1,0 0-1,1 1 1,-1-1 0,0 0-1,0 0 1,0 1-1,0-1 1,1 0-1,-1 1 1,0-1 0,0 0-1,0 1 1,0-1-1,0 0 1,0 1-1,0-1 1,0 1-1,0-1 1,0 0 0,0 1-1,-18 12-222,-53 15 1648,48-21-1187,1 1 1,1 1-1,0 1 0,0 1 1,1 1-1,0 0 0,-32 28 1,52-40-287,-1 0 1,1 0 0,-1 1-1,1-1 1,-1 0 0,1 1-1,0-1 1,-1 0 0,1 1-1,0-1 1,-1 0 0,1 1-1,0-1 1,-1 1 0,1-1-1,0 1 1,0-1 0,-1 1-1,1-1 1,0 1 0,0-1-1,0 1 1,0-1 0,0 1-1,-1-1 1,1 1 0,0-1-1,0 1 1,1-1 0,-1 1-1,0-1 1,0 1 0,0-1-1,0 2 1,21 0-3900,2-3-232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2.7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292 1 9705,'0'0'5830,"-56"27"-4709,23-9-224,-5 4 480,5 1-480,-1 1-737,4 1-128,6-1-32,5-3-737,6-2-1121,7-6-1729,1-6-4356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4.4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14 300 9129,'-13'19'10110,"20"-16"-4337,8-6-5252,3-4-60,0-2 0,-1 0 0,0-1-1,0 0 1,-1-1 0,23-22 0,-5 6-323,31-27 77,61-66 1,-104 98-204,-14 15-18,-23 51-437,-5 1 783,-20 67-1,34-91-934,1 1 0,-3 36 0,10 5-5196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4.7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0 12812,'0'0'7794,"11"5"-6742,2 3-764,0 0 0,-1 1 1,1 0-1,-2 0 0,1 2 0,-1-1 1,-1 2-1,0-1 0,-1 1 1,15 25-1,-16-23-237,-1 0 1,-1 1-1,0 0 1,-1 0-1,-1 0 1,0 1-1,-1-1 1,-1 1-1,-1 0 0,0 25 1,-2-18 98,-2 0 0,0-1-1,-2 1 1,0-1 0,-2 0 0,-15 37-1,5-25-431,-1 0 0,-1-1 0,-34 43 0,22-37-2700,-70 68 1,31-47-5321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7.6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74 242 7015,'0'0'2535,"12"-5"-63,1 0-2018,59-25 4320,-68 27-4117,1 1-1,-1 0 1,0-1-1,1 0 1,-1 0-1,-1 0 1,1-1-1,0 1 1,-1-1-1,1 0 1,-1 0-1,0 0 1,3-7-1,-6 11-614,0-1 0,0 1 0,0-1-1,0 1 1,0-1 0,0 1 0,-1-1 0,1 1 0,0-1 0,0 1-1,0-1 1,-1 1 0,1-1 0,0 1 0,-1-1 0,1 1 0,0-1-1,-1 1 1,1 0 0,-1-1 0,1 1 0,0 0 0,-1-1 0,1 1 0,-1 0-1,1-1 1,-1 1 0,1 0 0,-1 0 0,1 0 0,-1 0 0,1-1-1,-1 1 1,0 0 0,1 0 0,-1 0 0,1 0 0,-1 0 0,1 0-1,-2 1 1,-30-3-435,27 2 458,-5 1-83,0-1 0,1 1 0,-1 1 0,1 0 0,-1 0 1,1 1-1,0 0 0,0 0 0,0 1 0,-16 10 0,21-12 21,0 1 0,0 0 0,0 0-1,0 1 1,1-1 0,0 1 0,-1-1 0,1 1 0,1 0 0,-1 0 0,0 1-1,1-1 1,0 0 0,0 1 0,0-1 0,1 1 0,-1 0 0,1 0 0,0-1-1,1 1 1,-1 0 0,1 0 0,0 9 0,1-12 6,-1 0-1,1 1 1,0-1 0,0 0-1,0 0 1,0 0 0,0 0 0,0 0-1,1 0 1,-1 0 0,0-1 0,1 1-1,0 0 1,-1-1 0,1 1-1,0-1 1,0 1 0,0-1 0,0 0-1,0 0 1,0 0 0,0 0-1,0 0 1,0 0 0,1-1 0,-1 1-1,0-1 1,4 1 0,9 1 65,0 0 1,0-1-1,18-1 1,-21 0-7,3-1 26,0-1 1,-1 0-1,1 0 1,-1-2-1,0 0 0,1 0 1,-2-1-1,1-1 0,-1-1 1,0 0-1,19-13 0,-27 17-173,0 0-1,0-1 0,-1 1 0,0-1 1,1 0-1,-1-1 0,-1 1 0,1-1 0,-1 0 1,1 1-1,-1-1 0,-1-1 0,1 1 1,-1 0-1,0-1 0,0 1 0,-1-1 1,1 0-1,-1 1 0,0-1 0,-1 0 0,1 0 1,-1 0-1,-1 1 0,1-1 0,-1 0 1,0 0-1,0 0 0,0 1 0,-1-1 1,0 1-1,-3-7 0,0 3-1397,-1 0 0,1 1 0,-1 0 0,-1 0 0,-9-9 0,-12-10-5527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8.0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15599,'0'0'10249,"-2"11"-9976,-6 61 267,4 1 1,2 0-1,9 77 1,1-74-988,4 0 0,31 102 1,-35-161-604,-1-12-1365,2-8-4589,-1-7-1719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8.4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133 58 12556,'0'0'5611,"3"-9"-2478,1 0-2265,-2 6-574,0 0 0,-1 0 0,0 0 0,1 0-1,-1 0 1,-1 0 0,1-1 0,0 1-1,-1 0 1,1-5 0,-20 18 1340,3 9-1600,2 2 1,0 0 0,1 0-1,1 1 1,1 1 0,1 0-1,1 0 1,1 1 0,1 0 0,1 1-1,2-1 1,0 1 0,-1 47-1,5-66-25,1 0-1,-1-1 0,1 1 0,0-1 0,0 0 0,0 1 1,1-1-1,-1 0 0,1 1 0,1-1 0,-1 0 1,1-1-1,0 1 0,0 0 0,0-1 0,1 0 0,-1 1 1,1-1-1,0-1 0,1 1 0,-1-1 0,0 1 0,1-1 1,6 3-1,-3-2-434,0-1 0,0 0 1,1 0-1,0 0 0,-1-1 1,11 1-1,-7-2-1494,0 0 0,0-1 1,0 0-1,15-2 0,12-8-10727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5:5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 16796,'-28'23'1439,"23"-20"-1369,1 0 0,0 0 0,0 0 0,0 1 0,1-1 0,-1 1 0,1 0 0,0 0 0,0 0 0,-4 8 0,1 2 64,1 0 0,0 1 0,1-1 0,1 1 0,-2 27-1,2 79-32,3-83-51,20 444 25,-12-346-37,-6-76-83,3 0 0,3-1-1,27 104 1,-29-147-12,-4-15-21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 19868,'0'0'237,"1"1"-1,-1 0 0,0 0 0,0 0 1,0-1-1,1 1 0,-1 0 0,0 0 1,0 0-1,0-1 0,0 1 0,-1 0 1,1 0-1,0 0 0,0-1 0,0 1 1,-1 0-1,1 0 0,0-1 0,-1 1 1,0 1-1,-12 40 1359,4-15-966,0 6-524,1 0 0,2 0 0,1 1 0,0 52 0,7-72-101,4-12 34,-4-3-35,-1 0 1,0 1 0,0-1 0,0-1 0,0 1 0,0 0-1,0 0 1,0 0 0,0 0 0,-1-1 0,1 1-1,0 0 1,-1-1 0,2-1 0,7-28 1,-1 0 0,-1-1-1,-2 0 1,2-36 0,-7 68-15,0-1 1,0 1-1,0-1 0,0 1 1,0-1-1,0 1 1,0 0-1,0-1 0,0 1 1,0-1-1,1 1 0,-1-1 1,0 1-1,0-1 0,1 1 1,-1 0-1,0-1 1,0 1-1,1 0 0,-1-1 1,0 1-1,1 0 0,-1-1 1,1 1-1,-1 0 0,0 0 1,1-1-1,0 1 1,14 3-223,21 23-91,-23-16 229,-6-6 83,-1 0 1,1 0-1,0-1 0,0 0 1,0 0-1,0 0 0,0-1 1,1 0-1,-1-1 1,1 0-1,-1 0 0,11 0 1,-12-2 34,0 0 0,-1 0 0,1 0 0,-1 0 0,1-1-1,-1 0 1,0 0 0,0-1 0,0 1 0,0-1 0,0 0 0,0-1 0,-1 1 0,0-1 0,1 1 0,-1-2 0,4-5 0,-3 4 43,-1 0 0,0 0 0,7-14 0,-10 18-46,0-1 1,0 1-1,0-1 0,0 1 0,0-1 0,-1 0 0,1 1 0,-1-1 0,0 0 0,0 1 0,0-1 0,0 0 0,0 0 0,-1-2 0,1 4-19,0 1 0,0-1 0,-1 0 0,1 1 0,0-1-1,0 0 1,-1 1 0,1-1 0,-1 0 0,1 1 0,0-1-1,-1 1 1,1-1 0,-1 1 0,1-1 0,-1 1 0,0 0 0,1-1-1,-1 1 1,1-1 0,-1 1 0,0 0 0,1 0 0,-1-1-1,0 1 1,1 0 0,-2 0 0,0 0-2,1 0 0,-1 0 0,0 1 0,1-1 0,-1 0 0,1 1 0,-1 0 0,1-1 0,-1 1 0,1 0 0,-3 1 0,-1 2-3,-1 0 0,1 1 0,0-1 0,-9 11 1,6-4-2,0 0 1,1 1-1,0 0 1,0 0-1,2 0 1,-1 1-1,1-1 1,1 1-1,1 0 1,0 1-1,0-1 1,1 1 0,1-1-1,1 23 1,0-34-25,0 1 1,0-1-1,1 1 1,-1-1-1,1 1 1,-1-1 0,1 0-1,0 1 1,0-1-1,0 0 1,0 0-1,1 1 1,-1-1-1,0 0 1,1 0 0,0 0-1,-1-1 1,1 1-1,0 0 1,0-1-1,0 1 1,4 1-1,-4-2-72,1 0-1,-1 0 0,1-1 1,-1 0-1,1 1 0,-1-1 1,1 0-1,0 0 0,-1 0 1,1-1-1,-1 1 0,1-1 1,-1 1-1,1-1 0,-1 0 1,1 0-1,-1 0 0,0 0 1,0 0-1,1-1 0,2-2 1,5-4-216,-1 0 0,0 0 0,-1-1 1,0 0-1,0-1 0,-1 0 0,-1 0 1,7-11-1,12-26-552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8.9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0 188 11883,'0'0'14179,"10"1"-12476,1-2-1556,0 0 0,0-1-1,0 0 1,0-1 0,0 0 0,-1-1 0,0 0-1,1 0 1,-1-1 0,-1-1 0,1 1 0,-1-2-1,9-6 1,-3 2-25,-1 1 0,0-2 1,0 0-1,-2-1 0,1 0 0,-2-1 0,21-30 0,-51 83-311,3 1-1,1 1 1,-12 52-1,20-38 281,15-32-2198,-8-23 1848,1 1 1,0 0-1,0-1 0,-1 1 1,1-1-1,0 0 0,0 1 1,-1-1-1,1 0 0,0 1 1,0-1-1,0 0 0,0 0 1,0 0-1,-1 0 0,1 0 0,0 0 1,0 0-1,0 0 0,0 0 1,0 0-1,0 0 0,-1 0 1,1-1-1,0 1 0,1-1 1,14-7-6431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7:49.2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 0 12043,'0'0'6022,"13"60"-3780,-2-32-929,0 6-288,-1 4-224,3 5-160,-6 3-129,-3 2 33,-4 4-257,-4-1-128,-16 3-64,-8 3 32,-14 3-31,-4-1-1058,-8-3-2178,-1-8-4100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03.1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12844,'0'0'12572,"8"0"-11899,219 4-220,-212 0-2652,-9 0-1454,-5 3-4898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03.5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11211,'0'0'14349,"35"5"-13772,-16-6-289,0-2-256,-3 2 0,1 1-32,-4 0-128,-1 0-993,1 1-1153,0 2-2082,-4-3-2435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04.0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1 202 12300,'0'0'14168,"9"-7"-13458,214-185 267,-223 191-984,0 1-1,0 0 1,0 0 0,0 0 0,0 0 0,0 0 0,1 0 0,-1-1 0,0 1 0,0 0 0,0 0 0,0 0-1,0 0 1,0 0 0,1 0 0,-1 0 0,0 0 0,0 0 0,0-1 0,0 1 0,0 0 0,1 0 0,-1 0-1,0 0 1,0 0 0,0 0 0,0 0 0,0 0 0,1 0 0,-1 0 0,0 0 0,0 0 0,0 0 0,0 0-1,0 0 1,1 1 0,-1-1 0,0 0 0,0 0 0,0 0 0,0 0 0,0 0 0,1 0 0,-1 0 0,0 0-1,0 0 1,0 0 0,0 1 0,0-1 0,0 0 0,0 0 0,0 0 0,0 0 0,1 0 0,-1 1 0,0-1-1,0 0 1,0 0 0,0 0 0,0 16-100,-5 16 191,0-14-49,-2 5 62,2 1 0,0-1-1,-2 46 1,7-68-189,0-1 0,0 1 1,0-1-1,0 1 0,0-1 1,0 1-1,0-1 0,0 1 0,0-1 1,0 1-1,1-1 0,-1 0 0,0 1 1,0-1-1,1 1 0,-1-1 0,0 1 1,0-1-1,1 0 0,-1 1 0,0-1 1,1 0-1,-1 1 0,1-1 0,-1 0 1,0 0-1,1 1 0,14 1-7040,-14-2 6327,9 0-6247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04.4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15246,'0'0'12428,"52"0"-12300,-33 0-96,3 0 32,-3 0 0,-2 0-64,1 0 32,-6 1-416,-1-1-1826,-6 0-2274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08.2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62 6854,'0'0'3711,"12"-1"-2921,-7 0-680,30-1 1269,1-3 0,0-1 0,58-18 0,-105 23 1499,-49-3-2787,-44 15-63,61-3 79,34-5 31,11-2 80,234-22-194,-133 9-353,-70 8 296,-22 2 121,-20 1 381,-27 1-456,-1 3 0,1 1 1,-1 1-1,1 2 0,-42 14 1,149-21-852,221-34-2120,-358 43 3164,-91 24 0,39-7-3255,83-20-496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19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23 8456,'54'3'9190,"29"-14"-6186,-7 1-2178,59 6-409,-76 4-3156,-71 6-4420,-2-4 1346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20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12 9353,'0'0'14734,"71"11"-13549,-34-18-416,4-1-289,4 3-288,-8 3-160,2 2 0,-3 0-160,-10 0-1025,-3 1-544,-5 1-2467,-7-2-3267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20.9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0 276 1698,'0'0'20632,"11"4"-19452,-7-2-1065,-1 0-23,1-1 0,-1 1 1,1-1-1,-1 0 0,1 0 1,0 0-1,0 0 0,-1-1 1,1 1-1,0-1 0,0 0 1,-1 0-1,1 0 0,0-1 1,0 0-1,-1 1 1,1-1-1,0 0 0,-1-1 1,1 1-1,4-3 0,29-18 136,-2 0 0,-1-3 0,-1-1-1,-1-1 1,-1-1 0,-2-2 0,-1-1-1,28-40 1,-66 117-324,9-42 85,-8 18-52,2-1 0,0 1 0,1 1 0,1-1 1,1 1-1,1 0 0,2 0 0,0 37 1,2-59-84,-1 0 1,0 0-1,0 0 0,1 0 1,-1 0-1,0 0 1,1 0-1,-1 0 1,1 0-1,-1 0 1,1 0-1,0 0 1,-1 0-1,1 0 1,0 0-1,1 1 1,12 3-5234,-3-5-509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17604,'-18'46'1289,"-47"134"2671,57-151-3344,0 1 0,2 0-1,2 0 1,-2 37 0,6-62-551,0 1 0,0-1 0,1 1 0,-1-1 0,1 1-1,1-1 1,-1 1 0,4 7 0,-5-12-58,1 1 0,0-1-1,0 0 1,0 0 0,0 0 0,0 1-1,0-1 1,0 0 0,0 0 0,0 0-1,0 0 1,1-1 0,-1 1 0,0 0-1,1 0 1,-1-1 0,0 1 0,1-1-1,-1 1 1,1-1 0,-1 0 0,1 0-1,-1 1 1,1-1 0,-1 0 0,1 0-1,-1-1 1,1 1 0,-1 0 0,1 0-1,-1-1 1,1 1 0,-1-1-1,0 1 1,1-1 0,1 0 0,11-6-18,0-1 1,0 0 0,-1 0-1,16-14 1,-19 14-11,1 0 0,0 0 0,0 1 0,0 0 0,1 1 0,0 1 0,18-6 0,-29 10 19,1 1 1,-1-1-1,1 1 1,-1 0-1,1-1 1,-1 1-1,1 0 1,-1 0 0,1 0-1,-1 0 1,1 1-1,-1-1 1,0 0-1,1 0 1,-1 1-1,1-1 1,-1 1-1,1 0 1,-1-1 0,0 1-1,0 0 1,1 0-1,-1 0 1,0-1-1,0 1 1,0 1-1,0-1 1,0 0-1,0 0 1,2 3 0,-1 2 4,0-1 0,0 2 0,0-1 0,0 0 0,-1 0 0,1 8 0,5 21 53,-7-34-55,1 0 0,0 0 0,-1 0 0,1 0-1,0 0 1,-1 0 0,1 0 0,0 0 0,0 0 0,0-1 0,0 1 0,0 0 0,0-1 0,0 1 0,0 0 0,0-1 0,0 1 0,0-1 0,0 0 0,0 1 0,1-1 0,-1 0 0,0 0 0,0 0 0,0 0 0,1 0 0,-1 0 0,0 0-1,0 0 1,0 0 0,0-1 0,1 1 0,-1 0 0,1-1 0,6-2 7,0 0-1,0 0 0,12-7 1,-18 9-7,51-30-9,-38 21-79,0 0-1,1 2 1,0-1-1,0 2 1,24-7 0,-39 13 69,1 1 0,-1 0 0,0-1 0,1 1 0,-1 0 0,1 0 0,-1 0 0,0 0 0,1 0-1,-1 1 1,1-1 0,-1 0 0,0 0 0,1 1 0,-1-1 0,0 1 0,1 0 0,-1-1 0,0 1 0,0 0 0,0 0 0,1-1 0,-1 1 0,0 0 0,0 0 0,0 0 0,0 2 0,2 2-21,0 0-1,0 0 1,-1 0-1,0 1 1,3 8 0,-4-9 36,1 1 1,0-1 0,0 0-1,0 0 1,4 7 0,-3-10 0,-1 0 0,0 1 1,1-1-1,0 0 0,-1 0 1,1-1-1,0 1 0,0 0 0,0-1 1,0 0-1,0 0 0,1 0 1,-1 0-1,0 0 0,0-1 0,1 1 1,-1-1-1,0 0 0,1 0 1,3 0-1,10-2-122,1 0 0,28-8 0,-24 5-151,-9 2 96,0 0 0,0 2 0,0 0 0,0 0 0,22 2-1,-31-1 147,-1 1-1,1-1 1,-1 1-1,1 0 1,-1 0-1,0 1 0,1-1 1,-1 0-1,0 1 1,0 0-1,0 0 1,0 0-1,0 0 1,-1 0-1,1 1 0,-1-1 1,1 1-1,-1 0 1,0 0-1,0-1 1,0 1-1,0 1 1,-1-1-1,1 0 0,1 7 1,0 1 94,-1 0-1,0 1 1,-1-1 0,0 1 0,-1 0 0,-2 17 0,-14 69 528,13-85-527,0 0 0,-1 0 0,0-1 0,-1 1 0,-1-1 1,0 0-1,0-1 0,-10 13 0,13-20-23,0 0 0,0-1 0,0 1 1,0-1-1,-1 0 0,0 0 0,1 0 0,-1-1 0,0 1 1,0-1-1,-1 0 0,1 0 0,0 0 0,-1-1 0,1 0 0,-1 1 1,1-2-1,-1 1 0,0 0 0,1-1 0,-1 0 0,0 0 1,1 0-1,-1-1 0,0 0 0,-6-1 0,7 0 22,-1 0 0,1 0-1,0 0 1,0 0 0,0-1-1,0 1 1,0-1 0,0 0 0,1 0-1,0-1 1,-1 1 0,1-1 0,0 1-1,1-1 1,-1 0 0,1 0-1,0-1 1,0 1 0,-3-7 0,1-2 30,-1 0 0,2-1 0,0 0 0,1 1-1,-1-20 1,2 26-82,1 0 0,0 0 0,0 0 0,1 0 0,0 0 0,1 0 0,-1 0 0,1 1 0,4-9 0,-5 12-15,1-1 1,0 1-1,0 0 1,0 0-1,1 0 0,-1 0 1,1 0-1,-1 0 1,1 1-1,0-1 1,0 1-1,0 0 1,1 0-1,-1 0 1,0 0-1,1 1 1,-1-1-1,7 0 0,71-15-280,-20 6 259,3-4-50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21.3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13805,'0'0'11051,"50"4"-9674,-20-4-384,0 0-577,2 0-256,-4-1-160,-2-2 0,0 1 64,-11 2-993,0 0-1281,-9-2-1217,-1-2-3812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22.3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195 73 6983,'0'0'10522,"2"-9"-8521,7-27-159,-9 35-1753,0 0 0,0 0 1,0 0-1,0 0 0,0 0 0,0 0 0,0 0 0,0 0 0,0 0 0,0 1 1,0-1-1,-1 0 0,1 0 0,0 0 0,-1 0 0,1 0 0,-1 0 1,1 0-1,-1 1 0,1-1 0,-1 0 0,1 0 0,-1 1 0,0-1 0,0 0 1,1 1-1,-1-1 0,0 1 0,0-1 0,0 1 0,1-1 0,-1 1 0,0-1 1,0 1-1,0 0 0,0 0 0,0-1 0,0 1 0,0 0 0,0 0 0,0 0 1,0 0-1,-1 0 0,-40 4 78,35-2-183,0 0 0,0 1 0,0 0 0,1 0-1,-1 1 1,1 0 0,0 0 0,0 0-1,0 1 1,0 0 0,1 0 0,0 0 0,0 1-1,-6 9 1,6-8-4,0 0 0,0 1 0,1 0-1,0-1 1,1 2 0,-1-1 0,2 0-1,-1 1 1,1-1 0,0 1 0,0 16 0,2-23 17,0-1 1,0 0 0,0 1 0,0-1-1,1 1 1,-1-1 0,0 0 0,1 1-1,-1-1 1,1 0 0,0 0 0,-1 1-1,1-1 1,0 0 0,0 0 0,0 0-1,0 0 1,0 0 0,0 0 0,0 0-1,0 0 1,2 1 0,0 0 3,1-1 0,-1 1 1,1-1-1,-1 0 0,1 0 1,0 0-1,0 0 0,5 0 1,2 0 21,0-1 1,0-1-1,0 0 1,0 0-1,14-4 1,-12 1 44,0-1 0,0 0 0,-1-1 0,0-1 0,0 0 0,19-14 1,-24 16-39,-1-1 1,0 1 0,0-1-1,0 0 1,0 0 0,-1-1-1,0 1 1,-1-1 0,1 0-1,-1-1 1,-1 1 0,5-12 0,-9 20-96,1-1 0,0 0 0,0 0 0,0 0 0,-1 1 0,1-1 0,0 0 0,0 0 0,0 0 0,-1 0 0,1 0 0,0 1 0,0-1 1,-1 0-1,1 0 0,0 0 0,-1 0 0,1 0 0,0 0 0,0 0 0,-1 0 0,1 0 0,0 0 0,0 0 0,-1 0 0,1 0 0,0 0 0,0 0 1,-1-1-1,1 1 0,0 0 0,0 0 0,-1 0 0,1 0 0,0 0 0,0 0 0,0-1 0,-1 1 0,1 0 0,0 0 0,0 0 0,0-1 1,-1 1-1,1 0 0,0 0 0,0-1 0,0 1 0,0 0 0,0 0 0,0-1 0,0 1 0,0 0 0,0 0 0,0-1 0,-1 1 0,1 0 1,0 0-1,1-1 0,-1 1 0,0-1 0,-19 19-4826,6 3 808,4 2-1320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22.7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 1 16848,'0'0'5285,"-26"52"-4388,17-29-737,3 4-96,0 0-32,1 0-320,5-5-1346,0-2-1505,0-5-1089,0-8-2178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23.2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134 23 12556,'0'0'12716,"-8"4"-12743,5-2 26,-1 0 0,1 0 0,-1 0 0,1 0 1,0 1-1,0-1 0,0 1 0,0 0 0,1 0 0,-1 0 0,1 0 0,0 1 0,0-1 0,0 0 0,0 1 0,0 0 0,1-1 0,-1 1 0,1 0 0,0 0 0,1 0 1,-1-1-1,0 1 0,1 0 0,0 0 0,0 0 0,0 0 0,1 0 0,-1 0 0,1 0 0,0 0 0,0 0 0,2 4 0,2 0-14,1 0-1,0-1 1,1 0-1,-1 0 0,1 0 1,1-1-1,-1 0 1,1 0-1,0-1 1,0 0-1,1 0 1,14 5-1,38 26-737,-60-35 735,1 0 1,-1 0-1,0 0 1,0-1-1,0 1 1,0 1-1,0-1 1,0 0-1,0 0 1,0 0-1,0 0 1,0 1-1,-1-1 1,1 0-1,0 1 1,-1-1-1,1 1 1,-1-1-1,0 1 1,0-1-1,1 0 1,-1 1-1,0-1 1,0 4-1,-1-3 17,0 0 1,0 0-1,0 0 0,0 0 0,0 0 0,-1 0 1,1 0-1,0-1 0,-1 1 0,0 0 0,1-1 1,-1 1-1,0-1 0,-3 2 0,-5 4 43,-1-2 0,0 1 0,-1-1 0,-20 6-1,21-8 82,1-1-1,-1 1 0,0-2 1,0 1-1,0-2 0,0 1 0,0-2 1,0 1-1,0-1 0,-20-6 1,29 7-115,1 0 0,-1-1 0,1 1 0,0-1 0,-1 1 0,1-1-1,0 0 1,0 0 0,0 0 0,-1 1 0,1-1 0,0 0 0,0 0 0,0-1 0,0 1 0,1 0 0,-1 0 0,0 0 0,0-1 0,1 1 0,-1 0 0,1 0 0,-1-1 0,1 1 0,-1-1 0,1 1 0,0 0 0,0-1 0,0 1 0,0-1 0,0 1 0,0-1 0,0 1 0,0-1 0,0 1 0,1 0 0,-1-1 0,1 1 0,-1 0 0,2-3 0,0 1-15,0-1 0,1 0 1,-1 1-1,1 0 0,0-1 1,0 1-1,0 1 0,1-1 1,-1 0-1,1 1 0,-1-1 1,6-1-1,89-33 143,17-7 164,-105 39-141,1-1-1,-1 0 0,0 0 1,0-1-1,-1-1 0,0 1 1,15-17-1,-22 22-104,0 0 0,0-1 0,0 1 0,-1 0 0,1-1 1,-1 1-1,1-1 0,-1 1 0,0-1 0,0 0 0,0 0 0,0 1 0,-1-1 0,1 0 1,-1 0-1,0 0 0,1 0 0,-1 0 0,0 1 0,-1-1 0,1 0 0,-1 0 0,1 0 1,-1 0-1,0 1 0,0-1 0,0 0 0,0 1 0,0-1 0,-4-4 0,2 3-43,0 0 1,-1 1-1,0 0 0,0 0 0,0 0 1,0 0-1,0 1 0,0-1 0,-1 1 0,1 0 1,-1 0-1,1 1 0,-1-1 0,0 1 0,0 0 1,1 1-1,-8-1 0,3 0-118,0 1-1,0 1 1,0 0-1,-16 3 1,24-4-79,-1 1 0,0-1 0,1 1 0,-1-1 0,1 1 0,-1 0 0,1 0 0,-1 0 0,1 0 0,0 0 0,-1 0 0,1 0 0,0 0 0,-2 3 0,2-3-118,1 0 1,0 0-1,-1 1 1,1-1-1,0 0 0,0 0 1,-1 0-1,1 1 1,0-1-1,0 0 1,0 0-1,1 1 0,-1-1 1,0 0-1,0 0 1,1 0-1,-1 1 1,1-1-1,-1 0 0,1 0 1,-1 0-1,1 0 1,1 2-1,8 4-5098,8-3-1170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35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1 221 11499,'0'0'10196,"11"-12"-9630,26-32-68,-2-2 1,29-51-1,-62 94-481,11-16 234,-9 20-154,-2 11-94,-12 199-174,10-211 74,0 1 0,0-1 0,0 0-1,0 0 1,0 1 0,0-1 0,0 0 0,0 0-1,0 0 1,0 1 0,0-1 0,0 0 0,0 0-1,0 1 1,0-1 0,0 0 0,1 0-1,-1 0 1,0 1 0,0-1 0,0 0 0,0 0-1,0 0 1,0 1 0,1-1 0,-1 0 0,0 0-1,0 0 1,0 0 0,0 0 0,1 1-1,-1-1 1,0 0 0,0 0 0,0 0 0,1 0-1,-1 0 1,0 0 0,0 0 0,1 0-1,-1 0 1,0 0 0,0 0 0,1 0 0,-1 0-1,0 0 1,0 0 0,0 0 0,1 0 0,-1 0-1,0 0 1,1 0-442,10 0-5104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36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52 6150,'0'0'15535,"10"-8"-14265,32-23-475,-40 29-748,0 1 0,0 0 0,0-1 0,0 1 0,0 0 0,0 0-1,0 1 1,0-1 0,0 0 0,1 1 0,-1-1 0,0 1 0,0 0 0,1 0-1,-1 0 1,0 0 0,0 0 0,1 0 0,-1 0 0,0 1 0,0-1-1,0 1 1,1 0 0,-1-1 0,0 1 0,0 0 0,0 0 0,0 1-1,0-1 1,-1 0 0,1 1 0,0-1 0,-1 1 0,1-1 0,0 1-1,-1 0 1,0 0 0,1-1 0,-1 1 0,0 0 0,0 0 0,0 0-1,0 1 1,-1-1 0,1 0 0,-1 0 0,1 0 0,-1 1 0,0-1-1,1 0 1,-1 0 0,0 1 0,-1-1 0,1 0 0,0 0 0,-1 1-1,1-1 1,-1 0 0,1 0 0,-1 0 0,0 0 0,-2 4 0,-2 0 32,1-1 0,-1 1 1,0-1-1,0 0 0,0 0 1,-1-1-1,0 1 0,0-1 1,0-1-1,0 1 0,-8 2 1,-36 25 324,50-30-411,0 0 1,0-1-1,0 1 1,0-1 0,0 1-1,0-1 1,0 1-1,1-1 1,-1 1-1,0-1 1,0 1 0,1-1-1,-1 1 1,0-1-1,1 1 1,-1-1 0,0 1-1,1-1 1,-1 0-1,1 1 1,-1-1 0,0 0-1,1 1 1,-1-1-1,1 0 1,-1 0 0,1 1-1,-1-1 1,1 0-1,0 0 1,-1 0 0,1 0-1,-1 0 1,2 0-1,22 10-217,-22-10 223,9 4-76,-1 0-1,1 0 1,-1 0 0,13 10 0,-21-14 69,-1 1 1,1 0-1,-1 0 1,1 0-1,-1 0 0,1 0 1,-1 1-1,0-1 1,0 0-1,0 1 0,0-1 1,0 0-1,0 1 1,0 0-1,0-1 0,0 1 1,-1-1-1,1 1 1,-1 0-1,1-1 0,-1 1 1,0 0-1,1 0 1,-1-1-1,0 1 1,0 0-1,0 0 0,0-1 1,-1 1-1,1 0 1,0 0-1,-1-1 0,0 1 1,1 0-1,-1-1 1,0 1-1,1-1 0,-3 3 1,-2 3 222,-2 0 0,1 0-1,-1-1 1,0 1 0,0-1 0,-1-1 0,0 0 0,-16 9 0,18-11-75,-1 0 0,1 0-1,-1 0 1,0-1 0,0 1 0,0-2 0,0 1 0,0-1 0,0 0 0,-1-1 0,1 0 0,-10 0 0,16-1-231,0 1 0,-1 0 1,1 0-1,1-1 0,-1 1 1,0-1-1,0 1 1,0-1-1,0 1 0,0-1 1,0 1-1,0-1 0,1 0 1,-1 0-1,0 1 0,1-1 1,-1 0-1,0 0 0,1 0 1,-1 0-1,1 0 0,-1 0 1,1 0-1,0 0 1,-1 0-1,1 0 0,0 0 1,0 0-1,-1 0 0,1 0 1,0 0-1,0 0 0,0 0 1,0 0-1,1 0 0,-1 0 1,0 0-1,1-1 0,-1-1-749,1-1-1,0 1 0,1 0 0,-1 0 0,0 0 0,1-1 0,0 2 0,-1-1 0,1 0 0,4-3 0,10-12-5330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36.8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0 14382,'0'0'12897,"-1"8"-12683,-3 7-45,0 0 0,-1 0 1,0 0-1,-1-1 0,-13 21 1,-19 52 960,37-86-1121,1 0 0,-1 1-1,1-1 1,-1 1 0,1-1 0,0 1 0,-1-1 0,1 1 0,0-1 0,0 0 0,0 1 0,1-1 0,-1 1 0,0-1 0,0 1 0,1-1-1,-1 1 1,1-1 0,-1 0 0,1 1 0,0-1 0,-1 0 0,1 1 0,0-1 0,0 0 0,0 0 0,0 0 0,0 0 0,0 0 0,0 0-1,0 0 1,1 0 0,-1 0 0,0 0 0,1-1 0,-1 1 0,0-1 0,1 1 0,-1-1 0,1 1 0,-1-1 0,0 0 0,1 0 0,-1 1-1,1-1 1,2-1 0,9 2-7,0-1-1,0 0 1,0-1-1,15-4 1,-16 3-651,1-1 0,-1 0 0,19-9 0,10-11-6263,-24 8 31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37.1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1 2787,'0'0'17392,"-34"55"-14765,27-34-898,1 1-255,0 4-449,-1-1-705,3 3-192,-3 3-64,3 2-256,-2 1-2146,-1-2-3460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40.8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60 12300,'0'0'11840,"7"-4"-11584,10-5-222,0 1-1,0 0 0,0 2 0,1 0 0,0 1 1,0 1-1,0 0 0,31-1 0,-48 6-46,1 0-1,0 0 0,-1 0 1,0 0-1,1 1 0,-1-1 0,0 0 1,1 1-1,-1-1 0,0 1 1,0 0-1,0-1 0,0 1 0,-1 0 1,2 2-1,-1-1 10,1 0 1,0 0-1,0 0 0,0 0 1,0 0-1,0 0 0,0-1 1,1 1-1,2 2 0,0-3-18,0 0 0,0 0 1,1 0-1,-1-1 0,0 0 0,0 0 0,1 0 0,-1 0 0,1-1 1,-1 0-1,0 0 0,1-1 0,-1 1 0,1-1 0,-1 0 0,0-1 0,0 1 1,0-1-1,0 0 0,10-6 0,-12 4-5557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41.1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23 11627,'0'0'14328,"5"-2"-13810,3 0-355,68-13 476,-68 13-637,-1 2 0,0-1 0,0 1 1,1 0-1,-1 0 0,0 1 1,1 0-1,13 4 0,9 14-63,-27-17 69,-1 0-1,1 1 1,0-1-1,0-1 1,1 1 0,-1 0-1,0-1 1,1 1-1,-1-1 1,0 0-1,1 0 1,6 0 0,0 0 53,0-1 0,0-1 0,0 0 0,0 0 0,0-1 1,0 0-1,0-1 0,-1 0 0,1 0 0,-1-1 1,0 0-1,15-9 0,-20 11-100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2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275 105 15875,'2'-2'250,"0"-1"0,-1 0 0,1 0 0,-1 0 0,0 0 0,0 0 0,0-1 0,0 1 0,-1 0 0,1 0 0,-1-1 0,0 1 0,0 0 0,0 0 0,0-1 0,-1-3 0,0 5-77,0-1 0,0 1 0,0 0 0,0-1-1,-1 1 1,1 0 0,0 0 0,-1 0 0,0 0 0,0 0-1,1 0 1,-1 0 0,0 1 0,0-1 0,-1 1 0,1-1 0,0 1-1,0 0 1,-1 0 0,1 0 0,-3-1 0,-1 0-18,0 1 1,0-1 0,0 1 0,0 0-1,0 1 1,0-1 0,0 1-1,0 0 1,0 1 0,0-1 0,0 1-1,0 1 1,-7 1 0,5 0-74,0 1 0,0-1 1,0 1-1,0 1 0,1 0 0,0 0 1,0 0-1,-10 10 0,9-7-78,1 0 0,0 0 1,0 0-1,1 1 0,0 0 0,1 1 0,0-1 1,0 1-1,1 0 0,0 0 0,1 0 0,0 1 1,1-1-1,0 1 0,-1 13 0,3-20-5,0-1 1,0 1-1,1-1 1,-1 1-1,0-1 0,1 0 1,0 1-1,0-1 1,0 0-1,0 1 0,1-1 1,-1 0-1,1 0 1,0 0-1,0 0 0,0-1 1,0 1-1,0 0 1,1-1-1,-1 0 0,1 1 1,5 3-1,-3-4 2,0 0-1,0 0 0,0 0 1,0-1-1,0 0 1,0 0-1,0 0 0,1 0 1,-1-1-1,0 0 0,0 0 1,1 0-1,-1-1 1,7-1-1,3-2 35,-1 0 1,0-1-1,0 0 0,0-1 0,0-1 1,-1 0-1,16-12 0,-19 13 23,-1-1 0,0-1-1,-1 0 1,1 0 0,-1 0 0,-1-1 0,0 0-1,0-1 1,-1 0 0,6-11 0,-11 19-53,0-1 1,0 0 0,0 1 0,0-1-1,0 0 1,-1 0 0,1 0 0,-1 1-1,0-1 1,0 0 0,0 0 0,0 0-1,0 0 1,-1 0 0,1 0 0,-1 1-1,0-1 1,0 0 0,0 1 0,-2-5-1,1 4-120,0 0-1,-1 0 1,1 1-1,-1-1 1,1 1-1,-1-1 1,0 1-1,0 0 1,0 0-1,0 0 1,0 1-1,0-1 1,-1 1-1,1 0 1,-1 0-1,-5-1 1,2 0-41,0 1 1,0 1 0,0-1 0,0 1 0,-11 2 0,-8 4-483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47.7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29 277 3299,'-21'14'11012,"13"-11"-6365,17-10 1501,9-6-5941,-1-1-1,-1-1 0,0-1 1,26-32-1,46-78-285,-55 74 162,-33 52-83,1 0 0,-1 0 0,0 1 0,0-1 0,0 0 0,0 0 0,0 0-1,0 0 1,0 0 0,0 1 0,1-1 0,-1 0 0,0 0 0,0 0 0,0 0 0,0 0 0,1 0 0,-1 0 0,0 0 0,0 0 0,0 0-1,0 0 1,0 0 0,1 0 0,-1 0 0,0 0 0,0 0 0,0 0 0,1 0 0,-1 0 0,0 0 0,0 0 0,0 0 0,0 0 0,1 0-1,-1 0 1,0 0 0,0 0 0,0 0 0,0 0 0,0 0 0,1-1 0,-1 1 0,0 0 0,0 0 0,0 0 0,0 0 0,0 0 0,0 0-1,0-1 1,0 1 0,1 0 0,-1 0 0,0 0 0,0 0 0,0-1 0,0 1 0,0 0 0,0 0 0,0 0 0,0 0 0,0-1 0,0 1-1,0 0 1,0 0 0,0 0 0,0 0 0,0-1 0,-1 22-21,-10 34-21,10-50 41,-51 231 102,51-226 9,0-5-4298,1-12-2138,0-3-1533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48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75 1409,'0'0'21210,"-5"-3"-21205,3 3-3,1-1-1,0 0 1,-1 1-1,1-1 1,0 1-1,-1-1 1,1 1-1,-1 0 1,1 0-1,-1-1 1,1 1-1,-1 0 1,1 0-1,-1 0 1,1 1-1,0-1 1,-1 0 0,1 1-1,-1-1 1,1 0-1,0 1 1,-1 0-1,1-1 1,0 1-1,-1 0 1,1 0-1,-1 0 1,0 2 0,0-1 0,1 0 1,-1 1-1,1-1 0,0 0 0,0 1 1,0 0-1,0-1 0,0 1 0,0 0 1,1-1-1,-1 1 0,1 0 0,0 0 1,0 0-1,0-1 0,0 1 0,1 3 0,1 0 2,1 0-1,-1 0 0,1 0 1,1 0-1,-1-1 0,1 1 1,0-1-1,0 0 0,0 0 0,1-1 1,0 1-1,0-1 0,0 0 1,6 3-1,22 23 12,-29-25-9,0 0 1,0 0-1,0 1 1,0-1-1,-1 1 1,0 0 0,0-1-1,0 2 1,2 9-1,-5-13 5,1-1-1,-1 0 1,0 1-1,0-1 1,0 0-1,0 1 0,-1-1 1,1 0-1,-1 0 1,1 1-1,-1-1 1,0 0-1,0 0 1,0 0-1,0 0 0,0 0 1,0 0-1,0 0 1,-1 0-1,1 0 1,-1-1-1,0 1 1,1 0-1,-1-1 1,0 0-1,0 1 0,0-1 1,0 0-1,0 0 1,-4 2-1,-1 0 8,0 0-1,0 0 1,0-1 0,0 0-1,-1 0 1,1-1-1,-1 1 1,1-2 0,-1 1-1,1-1 1,-11-1 0,15 0-17,1 1 0,0 0 0,-1-1 0,1 0 0,0 0 0,0 0 0,0 0 1,0 0-1,-1 0 0,1 0 0,1-1 0,-1 1 0,0-1 0,0 1 0,0-1 1,1 0-1,-1 1 0,1-1 0,0 0 0,-1 0 0,1 0 0,0 0 0,0-1 1,0 1-1,0 0 0,1 0 0,-1-1 0,1 1 0,-1 0 0,1-1 0,0 1 1,0 0-1,0-1 0,0 1 0,0 0 0,0-1 0,1 1 0,-1 0 0,2-3 0,-1 0 9,1 1 0,0-1 0,0 1 0,0 0 0,0 0 0,1 0 0,-1 0 0,1 0 0,0 1 0,0-1 0,1 1 0,-1 0 0,6-4 0,56-39 340,-54 39-263,10-6 25,-3 2 219,1-1 1,30-27-1,-46 36-177,1 0 0,-1 0 0,0-1 0,0 1 0,-1 0 0,1-1 0,-1 0 0,0 0 0,0 1 0,0-1 0,0 0 0,0-1 0,-1 1 0,0 0 0,0 0 0,0-1 0,-1 1 0,1 0 0,-1-1 0,0-6 0,-1 9-148,0 0 0,0 0 0,1 0-1,-1 0 1,0 0 0,-1 0 0,1 1 0,0-1-1,0 0 1,-1 1 0,1-1 0,-1 0 0,0 1-1,1 0 1,-1-1 0,0 1 0,0 0-1,0 0 1,1 0 0,-1 0 0,0 1 0,-1-1-1,1 0 1,0 1 0,0-1 0,0 1 0,0 0-1,0 0 1,0 0 0,-5 0 0,4 0-204,0 0 1,0 0 0,0 0-1,-1 0 1,1 1-1,0 0 1,0-1-1,0 1 1,0 0-1,0 1 1,0-1 0,0 0-1,1 1 1,-1-1-1,0 1 1,1 0-1,-1 0 1,1 0 0,0 1-1,-3 2 1,-10 31-6647,13-17 1457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51.1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1 4356,'1'20'12792,"0"7"-5184,2 36-3285,-6 53-7792,-4-71 5389,7-31-1766,0-23-15442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53.6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138 46 8520,'2'-5'1723,"0"0"0,-1 1 0,1-2 0,-1 1 0,0 0 0,0 0 0,0-6 0,-21 13-538,15 1-1185,0 0 0,0 1 1,0 0-1,0 0 0,1 0 0,0 1 1,0-1-1,0 1 0,0 0 0,-3 6 1,-28 55 204,34-64-196,-31 80 282,30-76-275,0 0-1,0 0 1,1 1 0,0-1 0,1 1 0,-1-1 0,1 1 0,0-1 0,1 0 0,0 1 0,2 8 0,-2-13 27,0 0 0,0 0 0,1-1 0,-1 1-1,1 0 1,-1-1 0,1 1 0,0-1 0,0 0 0,-1 1-1,1-1 1,0 0 0,0 0 0,0 0 0,0 0 0,0-1-1,0 1 1,1-1 0,-1 1 0,0-1 0,0 0 0,0 1-1,1-1 1,-1 0 0,0-1 0,0 1 0,0 0 0,4-1-1,-2 0 101,-1 1-1,1 0 1,-1-1-1,1 0 1,-1 0-1,1 0 1,-1 0-1,1-1 0,-1 1 1,0-1-1,0 0 1,0 0-1,0 0 1,0 0-1,0-1 1,-1 1-1,3-3 0,-3 1-49,0 0 0,0 0-1,-1 0 1,1 0-1,-1 0 1,0 0 0,0 0-1,-1 0 1,1-1-1,-1 1 1,0 0 0,0 0-1,0-1 1,-1 1-1,0 0 1,1 0 0,-1 0-1,-3-6 1,3 8-212,0 0 1,0-1-1,0 1 0,-1 0 1,1 0-1,-1 0 1,0 0-1,0 0 1,0 1-1,0-1 0,0 0 1,0 1-1,0-1 1,0 1-1,0 0 1,-1 0-1,1 0 0,-1 0 1,1 0-1,-1 1 1,1-1-1,-1 1 1,1-1-1,-1 1 0,1 0 1,-1 0-1,1 0 1,-1 0-1,0 0 1,-2 1-1,5 0-91,-1-1 1,0 0-1,0 0 0,0 0 1,0 0-1,1 1 1,-1-1-1,0 0 0,0 1 1,1-1-1,-1 1 0,0-1 1,0 1-1,1-1 0,-1 1 1,1 0-1,-1-1 0,1 1 1,-1-1-1,1 1 0,-1 0 1,1 0-1,-1-1 1,1 1-1,0 0 0,-1 0 1,1 0-1,0-1 0,0 2 1,-2 16-7246,2-15 6177,0 7-5614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54.0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11115,'0'0'11947,"-11"6"-11776,3-2-170,1 1 0,-1 0 1,1 1-1,0 0 0,0 0 1,1 0-1,0 1 0,0 0 1,0 0-1,1 1 0,0-1 1,1 1-1,-1 0 0,1 0 1,-3 11-1,3-7-7,0 0-1,0 0 1,2 0 0,-1 1-1,0 22 1,2-33 46,1 1 0,0-1 0,1 1 0,-1-1 0,0 0 0,1 1 0,-1-1 0,1 0 0,0 1 0,0-1 0,0 0 0,0 1 0,0-1 0,0 0 0,0 0 0,1 0 0,-1 0 0,1 0 0,0-1 0,-1 1 0,1 0 0,0-1 0,0 1 0,0-1 0,0 0 0,0 0 0,1 1 0,-1-1 0,0-1 0,0 1 0,1 0-1,-1 0 1,0-1 0,1 0 0,-1 1 0,4-1 0,0 0 178,0 0-1,0 0 1,0-1-1,-1 1 0,1-1 1,0-1-1,-1 1 1,1-1-1,-1 0 1,1 0-1,-1-1 0,8-4 1,-11 6-143,0-1 0,0 1 0,0-1 0,0 1 0,0-1 0,-1 0 0,1 0 0,0 0 0,-1 0 0,1 0 0,-1 0 0,0 0 0,0-1 0,0 1 0,0 0 0,0-1 0,0 1 0,-1-1 0,1 1 0,-1-1 0,0 1 0,1-1 0,-1 1 0,0-1 0,-1 1 0,1-1 0,0 1 0,-1-1 0,1 1 0,-1-1 0,-1-3 0,0 4-74,0 0 1,1 0 0,-1 0-1,0 0 1,0 0 0,0 0 0,0 1-1,0-1 1,-1 1 0,1-1-1,0 1 1,-1 0 0,1 0 0,-1 0-1,0 0 1,1 1 0,-1-1-1,1 1 1,-1-1 0,0 1 0,0 0-1,1 0 1,-5 0 0,3 0-219,0 0-1,-1 0 1,1 1 0,0-1 0,-1 1-1,1 0 1,0 0 0,0 0 0,0 0-1,-1 1 1,2 0 0,-1 0 0,-7 4-1,9-3-198,-1-1-1,1 1 1,0 0-1,1-1 0,-1 1 1,0 0-1,1 0 0,0 0 1,-1 0-1,0 6 0,2 20-8362,4-16 505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55.1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193 1 4933,'-3'5'14552,"-8"10"-7960,-9 12-5019,-36 46-5192,40-53 5399,-62 80-3088,70-94-789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55.5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19 10346,'0'0'2493,"-8"-2"-331,1 0-1603,0 1 0,0 0 0,0 0 1,-1 0-1,1 1 0,-15 1 0,19-1-478,1 1 1,-1 0-1,0 0 0,1 0 1,-1 0-1,0 0 0,1 0 1,0 1-1,-1-1 0,1 1 0,0 0 1,0 0-1,0 0 0,0 0 1,0 0-1,0 0 0,0 0 1,1 1-1,-1-1 0,1 1 1,0-1-1,-1 1 0,1-1 1,-1 6-1,1-7-38,1 1 0,-1-1 0,0 1 1,1 0-1,-1-1 0,1 1 0,0-1 0,-1 1 1,1 0-1,0 0 0,0-1 0,0 1 0,0 0 1,1-1-1,-1 1 0,0 0 0,1-1 0,-1 1 1,1 0-1,-1-1 0,1 1 0,0-1 0,0 1 0,-1-1 1,1 1-1,0-1 0,1 0 0,-1 1 0,0-1 1,0 0-1,0 0 0,1 0 0,-1 0 0,1 0 1,-1 0-1,3 1 0,0-1 91,0 0 1,0 0-1,1-1 1,-1 1-1,0-1 0,1 0 1,-1 0-1,1 0 1,-1-1-1,0 1 0,1-1 1,-1 0-1,0 0 1,5-3-1,-4 2 35,0 0 0,0 0 1,-1 0-1,1-1 0,-1 0 1,1 0-1,-1 0 0,0 0 0,-1-1 1,1 1-1,0-1 0,-1 0 0,0 0 1,0-1-1,0 1 0,0-1 1,-1 1-1,0-1 0,0 0 0,0 0 1,0 0-1,-1 0 0,1-7 0,-2 11-171,0 0 0,-1 1-1,1-1 1,0 0 0,-1 0-1,1 1 1,-1-1 0,1 0-1,-1 1 1,1-1-1,-1 0 1,1 1 0,-1-1-1,0 1 1,1-1 0,-1 1-1,0-1 1,0 1 0,1 0-1,-1-1 1,0 1 0,0 0-1,0-1 1,1 1-1,-1 0 1,0 0 0,0 0-1,0 0 1,0 0 0,0 0-1,1 0 1,-1 0 0,0 0-1,0 0 1,0 0-1,0 1 1,1-1 0,-1 0-1,-1 1 1,-35 13-1046,31-9 616,1 0 1,-1 1-1,1 0 0,0 0 1,1 0-1,0 1 0,0-1 1,0 1-1,0 0 0,1 0 1,1 0-1,-4 10 0,3-5-1785,1-1 0,0 1-1,1 0 1,0 14 0,1 5-7478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9:55.8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 55 6662,'0'0'12177,"-9"4"-10784,-5 3-929,1 1-1,0 0 0,-12 11 0,21-16-322,1 0 1,-1 0-1,1 0 0,0 0 0,0 1 0,0-1 0,0 1 0,1 0 1,-1 0-1,1 0 0,0 0 0,0 0 0,1 0 0,-1 0 1,1 1-1,0-1 0,-1 8 0,2-11-86,1 0 0,-1 0-1,1 0 1,-1 0 0,1 0 0,0-1 0,-1 1 0,1 0-1,0 0 1,-1 0 0,1-1 0,0 1 0,0 0 0,0-1-1,0 1 1,-1-1 0,1 1 0,0-1 0,0 1 0,0-1-1,0 0 1,0 1 0,0-1 0,0 0 0,0 0 0,1 0-1,-1 0 1,0 0 0,0 0 0,0 0 0,0 0-1,0 0 1,0-1 0,0 1 0,1-1 0,43-7 1841,-34 3-1641,1 0-1,-1-1 1,0 0-1,-1 0 0,1-1 1,-1-1-1,10-9 1,-16 13-204,0 1 1,0 0-1,-1-1 1,0 0-1,1 0 1,-1 0-1,-1 0 1,1 0 0,-1-1-1,0 1 1,0-1-1,0 0 1,0 0-1,-1 1 1,0-1-1,0 0 1,0 0-1,0 0 1,-1 0-1,0-8 1,-1 12-55,1 0-1,0 0 1,-1 0-1,1 0 1,-1 0 0,1 0-1,-1 0 1,1 1 0,-1-1-1,0 0 1,1 0 0,-1 0-1,0 1 1,0-1 0,0 0-1,1 1 1,-1-1 0,0 1-1,0-1 1,0 1-1,0-1 1,0 1 0,-2-1-1,-32-3-686,25 5 171,1 0 0,-1 0-1,1 1 1,0 0 0,-10 4 0,9-1-1392,0 0 1,0 1 0,1 0 0,-13 11 0,2 4-9188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17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275 5 8040,'0'0'11696,"-9"-1"-11093,-3-1-333,1 1 0,-1 1 0,1 0 0,0 1 0,-1 0 0,1 0-1,0 1 1,-20 6 0,31-8-256,-19 7 326,0 1 1,1 1-1,-23 13 1,38-20-328,0 0 1,0 0-1,0 0 1,0 0-1,0 1 1,1-1-1,-1 1 1,0-1-1,1 1 1,0 0-1,0 0 1,0 0-1,0 0 1,0 0-1,1 1 1,-1-1-1,1 1 1,0-1-1,0 1 1,0-1 0,1 1-1,-1-1 1,1 1-1,0 0 1,0-1-1,0 5 1,1-6-10,0-1 0,-1 1 1,1-1-1,0 1 1,0-1-1,0 1 0,0-1 1,1 0-1,-1 1 1,0-1-1,0 0 0,1 0 1,-1 0-1,1 0 1,-1 0-1,1 0 0,-1 0 1,1-1-1,0 1 1,-1-1-1,4 2 0,42 6 75,-42-7-68,90 5-1440,-32-11-5368,-25-4-1921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17.7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7847,'0'0'7816,"2"8"-6236,8 19-208,1 0-1,24 40 1,-23-45-1117,0 0-1,-1 1 1,-1 1-1,-1 0 1,10 45 0,-17-47-199,0 0 0,-2 0 0,0 0 0,-2 0 0,0 0 0,-2-1 0,0 1 0,-1-1 0,-1 1 0,-11 24 0,4-18-465,0-1 1,-2 0 0,-1 0 0,-1-2-1,-1 0 1,-38 40 0,16-30-2374,4-12-1307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9890,'2'-1'856,"-2"-1"-2088,3 2 1264,-2 0 296,1 0-176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27.7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 70 1858,'0'0'8813,"-2"-9"-7814,-2-1-340,-1-10-436,3-3 7292,0 103-3057,0-45-4104,1 1 1,2-1-1,1 1 1,12 58-1,-8-61-78,0 0-1,0 35 1,5 30-201,1-29-10,18 91 831,-25-129-748,0 0 1,0 41-1,6 38-16,0-54 186,-4-29-112,-2 1 0,-1 0 0,0 30 0,-4-58 18,0-4-171,0 1 0,0-1-1,0 1 1,-1-1 0,1 1-1,-1 0 1,-2-7 0,-8-21-151,2-1 0,1-1 0,2 1 0,1-1 0,-2-46 0,1 4-99,-21-218-1168,-18-144-969,32 305 1693,7 117 679,3 33 47,1 33 38,10 127-102,33 197 1,-30-298-17,1 85 34,5 28 269,-17-186-413,2 13 819,-2-17-732,0 1 1,0-1 0,0 0-1,0 0 1,0 0 0,0 1-1,0-1 1,0 0-1,0 0 1,0 1 0,0-1-1,0 0 1,0 0-1,0 1 1,1-1 0,-1 0-1,0 0 1,0 0 0,0 1-1,0-1 1,1 0-1,-1 0 1,0 0 0,0 0-1,0 0 1,0 1-1,1-1 1,-1 0 0,0 0-1,0 0 1,1 0 0,-1 0-1,0 0 1,0 0-1,1 0 1,-1 0 0,0 0-1,0 0 1,1 0-1,-1 0 1,0 0 0,0 0-1,0 0 1,1 0 0,-1 0-1,0 0 1,0 0-1,1 0 1,-1 0 0,0 0-1,0 0 1,0-1-1,1 1 1,-1 0 0,1-12-8866,1 2-1009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2.1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51 1 7976,'0'0'15433,"3"9"-14787,-1 0-509,0 0 1,0 1 0,-1-1-1,0 0 1,-1 0 0,0 1-1,-2 14 1,-16 77 389,14-86-1009,-26 118 1743,24-88-3732,4-1-4309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2.4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12 113 13132,'0'0'2461,"-2"-8"582,-7-26-726,9 33-2253,0 0-1,-1-1 1,1 1-1,0-1 1,0 1 0,0-1-1,0 1 1,1 0-1,-1-1 1,0 1-1,1-1 1,-1 1-1,0 0 1,1-1 0,0 1-1,-1 0 1,1 0-1,0-1 1,0 1-1,0 0 1,-1 0-1,1 0 1,0 0 0,1 0-1,-1 0 1,0 0-1,0 0 1,0 0-1,2 0 1,39-14 404,-36 14-371,23-5-36,1 1 0,-1 1 0,1 2 1,-1 1-1,1 2 0,0 0 0,-1 2 0,1 1 1,-1 2-1,0 1 0,-1 1 0,53 22 0,-79-30-63,0 1 0,0 0 0,0 0 0,0 0-1,0 0 1,0 1 0,0-1 0,-1 0 0,1 1 0,0-1 0,-1 1-1,1 0 1,-1 0 0,0-1 0,1 1 0,-1 0 0,0 0-1,0 0 1,0 0 0,0 0 0,-1 0 0,1 1 0,-1-1 0,1 0-1,-1 0 1,0 0 0,1 1 0,-1 2 0,-1-1 27,-1-1 0,1 0 1,0 1-1,-1-1 1,0 0-1,0 0 0,0 0 1,0 0-1,0 0 0,-1 0 1,1-1-1,-1 1 0,1-1 1,-1 0-1,0 1 0,-6 2 1,-11 7 291,0-1 0,-1-1 0,-1-1 0,1-1-1,-44 11 1,49-16-2872,-1-1-1,-27 1 0,48-4-4288,10-6-3277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2.8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314 1 14446,'0'0'7682,"-9"0"-7052,3 0-562,0 0 1,0 0 0,0 1 0,1 0-1,-1 0 1,0 0 0,0 1 0,1 0-1,-1 0 1,1 1 0,0-1 0,-1 1 0,1 0-1,1 1 1,-1-1 0,-5 5 0,-10 13 109,0 0 1,1 0-1,2 2 1,0 1-1,1 0 1,2 0-1,0 2 1,2 0-1,0 0 1,2 1-1,1 1 1,2-1-1,0 2 1,2-1-1,-2 32 1,7-55-163,0-1-1,0 0 1,0 1 0,1-1 0,0 0 0,0 0 0,0 1 0,1-1-1,-1 0 1,1 0 0,0 0 0,0-1 0,0 1 0,1 0 0,-1-1-1,1 1 1,0-1 0,0 0 0,0 0 0,0 0 0,1-1 0,-1 1-1,1-1 1,0 1 0,-1-1 0,9 3 0,1 0-525,0-1-1,1 0 1,-1-1 0,1-1-1,0 0 1,0 0 0,16-2 0,22 1-6645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4.5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94 42 13036,'0'0'10015,"9"-7"-8771,-2 2-1056,-1 1-1,1 0 1,0 0 0,0 1-1,0 0 1,1 0 0,-1 1-1,11-3 1,-15 5-163,0-1 0,0 1 0,0-1 0,0 1 0,0 0-1,0 0 1,0 0 0,0 1 0,0-1 0,0 1 0,0 0 0,0 0 0,0 0 0,0 0 0,-1 0-1,1 0 1,0 1 0,-1-1 0,1 1 0,-1 0 0,1 0 0,-1 0 0,0 0 0,0 0 0,0 1-1,0-1 1,-1 0 0,1 1 0,0 0 0,1 2 0,-2-1-11,1 0 0,-1 0 0,0 0 0,0 0 0,0 0 0,0 0 0,0 0 0,-1 0 0,0 0 0,0 0-1,0 0 1,0 0 0,-1 0 0,0 0 0,-1 7 0,-1-4 14,0 0 0,-1 0 0,1 0 0,-1 0 0,0 0 0,-1-1 0,-8 10 0,-7 4 54,-1-1 1,-1-1-1,-34 22 1,52-37-75,-17 11 12,8-6-18,1 0-1,0 1 0,0 0 0,-17 19 0,29-28-6,0 0-1,-1 1 0,1-1 0,0 0 0,0 1 1,0-1-1,0 0 0,0 1 0,-1-1 0,1 1 1,0-1-1,0 0 0,0 1 0,0-1 0,0 1 1,0-1-1,0 0 0,0 1 0,1-1 0,-1 0 1,0 1-1,0-1 0,0 1 0,0-1 1,0 0-1,1 1 0,-1-1 0,0 0 0,0 1 1,0-1-1,1 0 0,-1 0 0,0 1 0,1-1 1,-1 0-1,0 0 0,1 1 0,-1-1 0,0 0 1,1 0-1,-1 0 0,0 0 0,1 1 0,-1-1 1,1 0-1,-1 0 0,0 0 0,1 0 0,-1 0 1,0 0-1,1 0 0,-1 0 0,1 0 0,-1 0 1,0 0-1,1 0 0,-1 0 0,1-1 0,33 2 79,-28-2-54,58-2-759,70-12 0,-75 7-3359,-11 0-3898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5.4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84 1 13549,'0'0'12833,"-4"7"-12779,-7 18 51,-37 81 271,44-94-238,0-1 1,1 1 0,0 0 0,0 0-1,1 0 1,1 0 0,0 18 0,2-28-127,0-1 1,0 0-1,-1 0 1,1 1-1,0-1 1,0 0-1,0 0 1,0 0-1,1 0 1,-1 0-1,0-1 1,0 1-1,1 0 1,-1 0-1,0-1 1,1 1-1,-1-1 1,0 1-1,1-1 1,-1 0-1,1 1 1,-1-1-1,1 0 1,-1 0 0,1 0-1,2 0 1,51 0-1447,-46-1 175,-7 1 518,1 0-1,-1 0 0,1 0 1,-1 0-1,1-1 1,-1 0-1,1 1 0,-1-1 1,0 0-1,1 0 0,-1 0 1,4-3-1,6-7-7345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5.7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37 1 11147,'0'0'4163,"-22"52"-1376,16-26-737,-1 0-480,5-1-578,2-1-639,0-3-225,0-5-128,13-7-577,4-2-800,3-7-288,7 0-1891,-3-16-2466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6.1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138 1 12684,'0'0'4676,"-11"6"-3384,2 0-1023,0 0 0,0 0 0,0 1 0,1 0-1,0 0 1,0 1 0,0 0 0,1 0 0,1 1-1,0 0 1,0 0 0,0 1 0,1 0 0,1 0-1,0 0 1,-6 20 0,8-22-227,1 0-1,0 1 1,1-1-1,0 0 1,0 0-1,0 0 1,1 0 0,3 12-1,-3-18-7,0 1 1,0 0-1,0-1 0,0 1 0,1-1 0,0 0 1,-1 1-1,1-1 0,0 0 0,0 0 0,0 0 0,0 0 1,0-1-1,1 1 0,-1 0 0,1-1 0,-1 0 1,1 1-1,-1-1 0,1 0 0,0 0 0,-1-1 0,1 1 1,0 0-1,0-1 0,4 1 0,5-1 123,0 0-1,0 0 1,0-1-1,0 0 1,-1-1-1,1-1 1,-1 1-1,1-2 1,-1 0-1,0 0 1,18-11-1,-21 11-75,-1 0-1,1-1 1,-2 0-1,1 0 0,0-1 1,-1 0-1,0 0 1,0 0-1,-1-1 1,0 0-1,0 0 0,0 0 1,-1 0-1,0-1 1,-1 0-1,0 0 1,3-8-1,-5 13-81,-1 1 1,1 0-1,-1-1 0,1 1 1,-1-1-1,0 1 0,0 0 0,0-1 1,0 1-1,-1-1 0,1 1 1,-1 0-1,1-1 0,-1 1 1,0 0-1,0 0 0,0-1 1,0 1-1,0 0 0,0 0 0,-1 0 1,1 0-1,-1 0 0,1 1 1,-1-1-1,0 0 0,0 1 1,0-1-1,1 1 0,-2 0 1,-2-2-1,-1 0-309,0 1 1,-1 0-1,1 0 1,-1 1-1,0 0 1,1 0-1,-1 0 0,0 1 1,1 0-1,-9 1 1,13-1-180,-1 0 1,1 1-1,0-1 0,0 1 1,0-1-1,0 1 1,0 0-1,0-1 1,0 1-1,0 0 1,0 1-1,0-1 0,0 0 1,1 0-1,-1 1 1,1-1-1,-1 1 1,1-1-1,-1 1 0,1 0 1,0 0-1,0 0 1,-1-1-1,0 4 1,-1 12-6623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6.4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213 10 13229,'0'0'7286,"-10"-3"-5342,5 2-1901,0-1 1,1 1 0,-1 0 0,0 0 0,0 1 0,0-1 0,0 1 0,0 0-1,0 0 1,0 1 0,0 0 0,0 0 0,0 0 0,1 0 0,-1 1-1,0-1 1,1 1 0,-1 0 0,1 1 0,0-1 0,0 1 0,-7 5 0,4-2 97,-1 0 0,2 0 1,-1 1-1,1 0 0,0 0 1,0 0-1,1 1 0,0-1 1,0 1-1,1 1 0,0-1 1,0 1-1,1-1 0,0 1 1,1 0-1,0 0 0,0 0 1,1 0-1,0 1 0,1 10 1,0-17-106,1 0 0,0 0 0,-1 0 0,1 0 0,1-1 0,-1 1 0,0-1 0,1 1 0,-1-1 0,1 1-1,-1-1 1,1 0 0,0 1 0,0-1 0,0 0 0,1-1 0,-1 1 0,0 0 0,1 0 0,-1-1 0,1 0 0,-1 1 0,1-1 0,0 0 0,0 0 0,-1-1 0,1 1 0,0 0 0,0-1 0,0 0 0,0 0 0,0 0 0,3 0 0,3 0 39,0 0 0,0 0 1,0-1-1,-1 0 0,1 0 0,0-1 0,0-1 1,-1 1-1,17-9 0,-17 6-34,1-1 1,-1 0-1,0-1 0,-1 0 1,1 0-1,-1-1 0,-1 0 1,11-16-1,-14 19-30,0 1 0,0-1 0,-1 0 0,0 1 0,0-1 0,0 0 0,0 0 0,-1-1 0,0 1 0,0 0 0,0 0 0,-1-1 0,0 1 0,0 0 0,0-1 0,-1 1 0,1 0 0,-1 0 0,-2-7 0,1 9-36,0 0 0,1 0 0,-1 1 0,0-1 0,0 1 0,-1-1 0,1 1 0,-1 0 0,1-1 0,-1 1 0,0 1 0,1-1 0,-1 0 0,0 1 0,0-1 0,0 1 0,0 0 0,-1 0 0,1 0 0,0 0 0,0 1 0,-1-1 0,1 1 0,0 0 0,-1 0 0,1 0 0,0 1 0,-1-1 0,-4 2 0,1-1-62,1 0 0,-1 0 0,0 1 0,1 0 0,0 1 0,-1-1-1,1 1 1,0 0 0,0 1 0,1-1 0,-1 1 0,1 1 0,-8 7 0,10-9-191,0 1-1,0-1 1,1 1 0,0 0 0,0 0 0,0 0 0,0 0 0,1 0 0,-1 1 0,1-1 0,0 0 0,1 1 0,-1-1-1,1 1 1,-1-1 0,2 9 0,-1-10-64,1 0 0,0 0 0,0-1-1,0 1 1,0 0 0,1 0 0,-1 0 0,1-1 0,-1 1-1,1-1 1,0 1 0,0-1 0,0 0 0,0 0 0,0 1-1,1-1 1,-1-1 0,1 1 0,-1 0 0,1-1-1,0 1 1,0-1 0,-1 0 0,6 1 0,26 7-4698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6.7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210 29 929,'0'0'21012,"-7"-3"-20030,3 1-949,0 1 1,0 0-1,0 0 1,0 1-1,0-1 1,0 1-1,0 0 1,0 0-1,0 0 0,0 0 1,0 1-1,0 0 1,-6 2-1,2 0-17,0 0 1,0 1-1,1 0 0,-1 0 0,1 1 1,-12 10-1,12-10 1,1 1-1,0 0 1,0 0 0,0 0 0,1 1 0,0 0-1,0 0 1,1 0 0,0 1 0,0-1-1,1 1 1,0 0 0,0 0 0,1 0 0,0 0-1,0 1 1,1-1 0,0 1 0,0-1-1,1 10 1,1-16 15,-1-1 0,0 1 0,1 0 1,-1 0-1,1-1 0,0 1 0,0 0 0,0 0 0,0-1 0,0 1 0,0-1 0,0 1 0,0-1 0,0 0 0,1 1 1,-1-1-1,1 0 0,-1 0 0,1 0 0,-1 0 0,4 2 0,0-1 113,0 0-1,1-1 1,-1 1 0,1-1-1,-1 0 1,1 0 0,8-1-1,-1 0 155,0 0 0,1-2 0,-1 1 0,0-2 0,23-6 0,-21 2-52,-1 0 0,0 0-1,0-1 1,-1-1 0,0-1 0,16-13 0,-23 17-149,0 0 1,0 0 0,0 0 0,-1-1 0,0 1 0,0-1 0,0-1 0,-1 1 0,0-1 0,-1 0 0,0 1-1,0-2 1,2-10 0,-4 17-110,-1-1 1,0 1-1,0 0 0,0-1 0,0 1 0,0 0 0,0-1 0,-1 1 0,1 0 0,-1-1 0,0 1 1,1 0-1,-1 0 0,0 0 0,-1 0 0,1 0 0,0 0 0,0 0 0,-1 0 0,1 0 1,-1 0-1,0 1 0,-3-4 0,1 3-101,-1-1-1,0 0 1,0 1 0,0 0-1,0 0 1,0 1 0,0-1 0,0 1-1,0 0 1,-8 0 0,3 0-372,1 1 0,0 0 0,0 0 0,0 1 0,0 0 0,0 1 0,0 0 0,0 0 0,0 1 0,0 0 0,1 1 0,-13 6 0,17-7-579,0 1 1,0-1 0,1 1-1,-1 0 1,1 0 0,0 0-1,0 0 1,-4 9 0,0 8-7122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72 16307,'1'0'283,"0"0"-1,0 0 0,0-1 0,0 1 0,0-1 0,0 1 0,0-1 0,-1 1 0,1-1 0,0 1 0,0-1 0,-1 0 0,1 1 0,0-1 0,-1 0 0,1 0 0,-1 0 0,1 1 0,-1-1 0,1 0 0,-1 0 0,1 0 0,-1 0 0,1-2 1,-1 3-141,-1-1 1,1 0-1,0 0 1,0 1-1,0-1 1,0 0-1,-1 0 1,1 1-1,0-1 1,-1 0-1,1 0 1,-1 1-1,1-1 1,0 1-1,-1-1 1,0 0-1,1 1 1,-1-1-1,1 1 1,-1-1 0,0 1-1,1-1 1,-1 1-1,0 0 1,1-1-1,-1 1 1,0 0-1,0-1 1,1 1-1,-1 0 1,-1 0-1,-4-1-95,-1 0 0,1 0-1,-1 0 1,0 1 0,0 0 0,1 1-1,-1-1 1,1 1 0,-1 1 0,0-1-1,1 1 1,0 0 0,0 1 0,-1-1-1,1 1 1,1 1 0,-1-1-1,0 1 1,-6 5 0,7-5-61,0 1 0,0-1 1,0 1-1,0 0 0,1 0 0,0 0 1,0 1-1,0 0 0,1 0 0,0 0 1,0 0-1,0 0 0,1 0 0,0 1 1,0-1-1,1 1 0,-1 0 1,1 11-1,1-15 11,0-1 1,0 1 0,0-1 0,1 1-1,-1-1 1,1 0 0,-1 1-1,1-1 1,0 0 0,0 0-1,0 1 1,1-1 0,-1 0-1,0 0 1,1 0 0,-1 0-1,1-1 1,0 1 0,-1 0 0,1-1-1,0 1 1,0-1 0,0 1-1,0-1 1,0 0 0,1 0-1,-1 0 1,0 0 0,0 0-1,1-1 1,-1 1 0,0-1 0,1 1-1,3-1 1,1 0 11,0 1 0,-1-2 1,1 1-1,0-1 0,0 0 1,0 0-1,-1-1 0,1 0 1,-1 0-1,1-1 0,8-4 0,-6 1 55,0 1-1,-1-2 0,0 1 1,0-1-1,0 0 0,0-1 1,-1 0-1,10-16 0,-13 18-4,0 1-1,-1-1 0,0 0 0,-1-1 0,1 1 1,-1 0-1,-1-1 0,1 1 0,-1-1 1,0 0-1,0 1 0,-1-1 0,0 0 1,0 0-1,-1-6 0,0 10-70,-1 0 0,1-1 0,0 1 1,-1 0-1,1 1 0,-1-1 0,0 0 0,0 0 0,-4-4 0,5 7-58,1-1 0,0 0-1,-1 1 1,1-1 0,-1 1-1,1-1 1,-1 1-1,1 0 1,-1-1 0,1 1-1,-1-1 1,1 1 0,-1 0-1,0 0 1,1-1-1,-1 1 1,1 0 0,-1 0-1,0 0 1,1-1 0,-1 1-1,0 0 1,1 0 0,-1 0-1,0 0 1,1 0-1,-1 1 1,0-1 0,1 0-1,-1 0 1,1 0 0,-1 0-1,0 1 1,1-1 0,-1 0-1,1 1 1,-1-1-1,0 0 1,1 1 0,-1-1-1,1 1 1,-1-1 0,1 1-1,0-1 1,-1 1 0,1-1-1,-1 1 1,1-1-1,0 1 1,0-1 0,-1 1-1,1 0 1,0-1 0,0 2-1,-1 0-58,0 0-1,1 0 1,0 0-1,-1 0 1,1 0-1,0 0 1,0 0-1,0 0 1,0 0 0,0 0-1,2 3 1,5 10-849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7.82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317 23 8808,'7'-7'1749,"7"-4"5486,-8 7-1372,-13 13-4412,-32 28-1291,-1-2 0,-2-1 0,-1-2 0,-50 28 0,15-9 7,76-47-78,11-1 33,29 0 175,47-6 177,-63 1-424,56-7-273,1 4 0,94 7 0,-151 6-1822,-16 1-1551,-11 2-4574,-7-4-387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8.15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13773,'0'0'10794,"58"3"-8776,-17-3-641,2 0-608,7 0-288,-1 0-289,3 0-192,-3 0-32,-1 0-1249,-7 1-1794,-2-1-3235,-3 0-11499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39.9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240 71 4260,'17'-16'5778,"-11"9"-4514,-1 2 0,1-1 0,0 1 0,1 0 0,-1 0 0,1 0-1,0 1 1,0 0 0,13-5 0,-19 11-1160,-1-1-1,0 1 0,1-1 0,-1 1 0,0-1 0,0 1 0,0-1 0,0 1 0,0-1 0,0 1 1,0-1-1,-1 1 0,1-1 0,-1 1 0,0 2 0,-12 22 58,-2-1 0,0 0-1,-2-1 1,0-1 0,-23 24 0,8-10-90,-5 10-22,20-22-75,-2-2 0,0 0 0,-2-1 0,0-2 0,-26 20 0,45-38-780,2-38-7762,0 8 2909,0-7-2898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0.3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9929,'0'0'14382,"75"57"-13549,-49-34 32,10-2-385,5-1-288,4-3-160,-2 0-128,0-4-1089,-4-6-833,-4-3-3011,-9-4-4836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0.6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215 1 16656,'0'0'10319,"0"10"-10084,-1-3-215,1 0 1,-2 0 0,1 0-1,-1 0 1,0 0 0,0 0 0,-1-1-1,0 1 1,0-1 0,0 0-1,-1 1 1,0-1 0,0-1-1,-1 1 1,-9 9 0,-143 135 251,157-150-269,0 1 0,0-1-1,-1 0 1,1 0 0,0 0 0,-1 0 0,1 1 0,0-1 0,0 0-1,-1 0 1,1 0 0,0 1 0,0-1 0,0 0 0,-1 0-1,1 1 1,0-1 0,0 0 0,0 1 0,0-1 0,0 0-1,0 0 1,0 1 0,-1-1 0,1 0 0,0 1 0,0-1-1,0 0 1,0 1 0,0-1 0,0 0 0,0 1 0,1-1-1,-1 0 1,0 1 0,0-1 0,0 0 0,13 3 33,21-6-32,-34 3-3,63-10-235,80-10 563,-48 15-3595,-92 5 2834,-3-1 173,1 1-1,-1 0 1,1 0 0,0 0-1,-1 0 1,1 0-1,0 0 1,-1 0 0,1 0-1,-1 0 1,1 0-1,0 1 1,-1-1-1,1 0 1,-1 0 0,1 0-1,-1 1 1,1-1-1,0 0 1,-1 1 0,1-1-1,-1 1 1,0-1-1,1 0 1,-1 1 0,1 0-1,0 7-5436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1.0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30 13036,'0'0'9994,"58"2"-8040,-21-3-161,16-4-736,3 0-704,-6 0-289,6 1-160,-7 1-1858,-8-1-1826,-4-1-4740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1.3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84 12876,'0'0'5483,"8"-10"-2755,-4 4-2465,1 0 1,-1 1-1,1-1 1,1 1 0,-1 0-1,1 1 1,-1 0-1,1-1 1,1 2-1,-1-1 1,0 1 0,1 0-1,0 0 1,0 1-1,11-3 1,-9 3-90,-1 1 0,1 0 0,0 0 0,0 1 0,0 0 0,-1 1 0,1 0 1,0 0-1,10 4 0,-17-4-173,1 0 1,-1 0 0,1 1 0,-1-1 0,1 1 0,-1-1-1,0 1 1,0 0 0,0 0 0,0 0 0,0 1 0,0-1-1,-1 0 1,1 1 0,-1-1 0,1 1 0,-1-1-1,0 1 1,0-1 0,0 1 0,0 0 0,-1 0 0,1 0-1,-1-1 1,0 1 0,0 0 0,0 0 0,0 0 0,0 0-1,0-1 1,-2 7 0,0-2-12,0 0-1,0-1 1,0 1-1,-1 0 1,0-1-1,-1 0 1,1 1-1,-1-1 1,0-1-1,-1 1 1,-4 5-1,-64 60-175,53-53 124,6-6 49,-32 33 29,44-42-27,-1 0 0,1 0 0,0 0 0,0 0 1,0 0-1,0 1 0,1-1 0,-1 1 0,1-1 0,0 1 0,0 0 1,0-1-1,0 7 0,1-9 11,1 0 1,-1 0 0,1 0-1,-1 0 1,1 1-1,0-1 1,-1 0-1,1 0 1,0 0 0,0-1-1,0 1 1,0 0-1,0 0 1,0 0-1,0-1 1,0 1 0,0 0-1,0-1 1,0 1-1,1-1 1,-1 1-1,0-1 1,0 0 0,1 1-1,-1-1 1,0 0-1,0 0 1,1 0-1,1 0 1,51 1 103,-43-1-97,1 0-13,75-3-1209,-28-8-2566,-5-5-3095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1.8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235 53 12748,'0'0'6598,"-8"-1"-5087,2 0-1325,2 0-101,0 0 0,-1 0 0,1 0 0,-1 1 0,1 0 0,-1 0 0,1 0 0,-6 2 0,8-1-86,0-1-1,0 1 1,0 0 0,0 0-1,1 1 1,-1-1 0,0 0-1,1 1 1,-1-1-1,1 0 1,-1 1 0,1 0-1,0-1 1,-1 1 0,1 0-1,0 0 1,0 0-1,0 0 1,1 0 0,-1 0-1,0 0 1,1 0 0,-1 4-1,0-2-4,0-1 0,0 1 0,1 0 0,0 0 0,0 0 0,0-1 0,0 1-1,0 0 1,1 0 0,0 0 0,0-1 0,0 1 0,0 0 0,0-1 0,1 1 0,-1-1-1,1 1 1,0-1 0,0 0 0,3 3 0,4 4 32,1-1 0,-1 0 0,2-1 0,17 12 0,-17-13 17,-1 0 1,0 1-1,0 1 1,14 15-1,-22-22-36,1 1-1,-1 0 1,0 1-1,-1-1 1,1 0 0,-1 0-1,1 1 1,-1-1 0,0 1-1,0-1 1,-1 1-1,1 0 1,-1-1 0,1 1-1,-1-1 1,0 1-1,-1 0 1,1-1 0,-1 1-1,-1 5 1,0-4 32,0-1-1,0 1 1,0-1 0,-1 0-1,0 0 1,0 0-1,0 0 1,0 0 0,-1-1-1,1 0 1,-1 1 0,0-1-1,0-1 1,0 1 0,0 0-1,-1-1 1,1 0 0,-6 2-1,-4 2 170,-1-1-1,0 0 1,0-2 0,-23 4-1,28-5-4,-1-1 0,1-1-1,0 0 1,-1 0 0,1-1 0,0-1-1,-19-4 1,27 5-196,-1 1-1,1-1 1,0 0-1,0 0 1,0 0-1,-1-1 1,1 1 0,0 0-1,1-1 1,-1 0-1,0 1 1,0-1-1,1 0 1,-1 0 0,1 0-1,-1 0 1,1 0-1,0 0 1,0 0-1,0 0 1,0-1 0,0 1-1,0 0 1,1-1-1,-1 1 1,1 0-1,0-1 1,-1 1-1,1-1 1,0 1 0,1-1-1,-1 1 1,0 0-1,1-1 1,-1 1-1,1-1 1,0 1 0,0 0-1,1-4 1,0 2-4,1 0 0,-1 0 0,1 0 0,0 1 0,0-1 0,0 1 0,0-1 0,0 1 0,1 0 0,0 0 0,-1 0 0,1 1 0,5-3 0,63-30 267,-56 28-166,32-13 272,67-34 216,-105 48-476,0 1-1,-1-2 1,0 1-1,0-1 1,-1-1-1,0 1 0,0-1 1,12-17-1,-19 23-90,1 0-1,0-1 0,-1 1 1,1 0-1,-1 0 0,0-1 1,0 1-1,0-1 1,0 1-1,0-1 0,0 1 1,-1-1-1,1 0 0,-1 1 1,0-1-1,0 0 0,0 1 1,0-1-1,0 0 0,-1 1 1,1-1-1,-1 0 1,1 1-1,-1-1 0,0 1 1,0-1-1,0 1 0,-1 0 1,1-1-1,0 1 0,-1 0 1,0 0-1,1 0 0,-1 0 1,0 0-1,0 0 1,0 0-1,0 1 0,-1-1 1,1 1-1,0 0 0,-5-2 1,-1-1-177,0 1 0,-1 0 0,1 1 0,-1 0 0,1 0 0,-1 0 0,0 2 0,0-1 0,1 1 0,-1 0 0,0 1-1,-9 1 1,17-2-130,-1 1-1,1-1 1,-1 1-1,1 0 0,-1-1 1,1 1-1,0 0 0,-1 0 1,1 0-1,0 0 0,0 0 1,0 0-1,-1 0 0,1 0 1,0 1-1,0-1 0,1 0 1,-2 3-1,-4 17-8392,5-9-336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2.4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174 51 9449,'0'0'8787,"3"-8"-6155,1 1-1945,-2 5-425,-1-1-1,1 1 1,-1-1 0,0 1 0,0-1-1,1 1 1,-2-1 0,1 0-1,0 1 1,-1-1 0,1-5-1,-29 37 1752,-7 26-1870,33-52-138,0 1 1,1-1-1,-1 0 0,1 1 1,0 0-1,0-1 1,0 1-1,1 0 1,-1-1-1,1 1 0,0 0 1,0-1-1,0 1 1,1 0-1,0 4 0,0-6-9,0-1-1,0 1 1,0-1-1,0 0 1,0 0-1,0 1 1,0-1-1,1 0 1,-1 0-1,0 0 1,1 0-1,-1 0 1,1 0-1,-1-1 0,1 1 1,-1 0-1,1-1 1,0 1-1,1-1 1,39 8-281,-29-7 105,0 2-102,-1 0-1,1 0 1,-1 2 0,23 10-1,-32-14 254,-1 0 0,1 1-1,-1 0 1,1-1 0,-1 1-1,0 0 1,0 0 0,0 0-1,0 0 1,0 1 0,-1-1-1,4 5 1,-5-5 22,1-1 0,-1 1 0,0-1 0,0 1 0,0-1 0,1 1 0,-1-1 0,-1 1 0,1 0 0,0-1 0,0 1 0,-1-1 0,1 1 0,0-1 0,-1 1 0,0-1 0,1 1 0,-1-1 0,0 0 0,0 1 0,0-1 0,0 0 0,0 1 0,0-1 0,-2 1 0,-4 5 100,-1 0 0,0-1 0,0 0 0,0-1 0,-1 0 0,0 0 0,0-1 0,0 0 0,-1-1 0,-12 4 0,1-2 120,1-1 0,-1-1 0,1 0 0,-22-1-1,38-2-223,0 0 0,0 0 0,0 0-1,1-1 1,-1 1 0,0-1 0,0 0-1,0 0 1,1 0 0,-1-1 0,1 1-1,-5-3 1,6 2-280,0 0 0,0 0 0,0 0 0,0-1-1,1 1 1,-1 0 0,1-1 0,-1 1 0,1-1 0,0 0 0,0 1 0,0-1 0,0 0-1,1 1 1,-1-1 0,1 0 0,-1-5 0,0-28-6692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2.7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 13997,'0'0'6150,"53"-1"-3491,-29 1-1282,8 0-897,7 0-384,2 3-96,0 2-768,0 1-1571,-3-3-2593,-3-2-2884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131 208 16860,'0'-1'111,"1"0"0,-1 0-1,0 0 1,1 1 0,-1-1 0,0 0 0,1 0 0,-1 0 0,0 0 0,0 0 0,0 1 0,0-1 0,0 0 0,0 0 0,0 0 0,0 0 0,0 0 0,-1 0 0,1 1 0,-1-2 0,1 1-34,-1 0 1,1 1 0,-1 0 0,1-1-1,-1 1 1,1-1 0,-1 1 0,0 0 0,1-1-1,-1 1 1,1 0 0,-1-1 0,0 1-1,1 0 1,-1 0 0,0 0 0,0 0-1,1 0 1,-2 0 0,-2 0 177,0 0 0,1 1 1,-1-1-1,1 1 0,-1 0 1,1 0-1,-1 1 0,-5 2 0,3-1-158,0 1 0,0 0-1,0 1 1,1-1-1,0 1 1,0 0 0,0 0-1,0 1 1,1-1 0,0 1-1,0 0 1,1 0 0,-1 0-1,1 1 1,1-1 0,-5 14-1,7-19-87,0 0-1,0-1 0,0 1 0,-1 0 1,1 0-1,0 0 0,0 0 1,0 0-1,0 0 0,0 0 0,1-1 1,-1 1-1,0 0 0,0 0 1,1 0-1,-1 0 0,0-1 1,1 1-1,-1 0 0,1 0 0,-1-1 1,1 1-1,-1 0 0,1-1 1,-1 1-1,1 0 0,0-1 0,1 2 1,0-2 3,-1 1 0,1-1 0,0 1 0,0-1 0,0 0 0,0 0 0,0 0 1,-1 0-1,1 0 0,0 0 0,0-1 0,3 0 0,6-2 26,0-1 0,0-1 0,15-8 0,-1-2 12,0-1 0,-1 0 0,-1-2 0,21-22 0,-31 27-11,1-2 1,-2 1-1,0-2 1,0 0-1,-2 0 0,0-1 1,8-18-1,-17 31-28,1 1-3,-1 0 0,0 0-1,1 0 1,-2 0 0,1 0 0,0 0-1,-1-1 1,1 1 0,-1 0-1,0-5 1,0 8-7,0 0-1,0 0 0,0 0 0,0-1 1,0 1-1,0 0 0,0 0 1,0 0-1,0-1 0,0 1 1,0 0-1,0 0 0,0 0 1,0 0-1,0 0 0,0-1 1,-1 1-1,1 0 0,0 0 1,0 0-1,0 0 0,0 0 0,0 0 1,0-1-1,-1 1 0,1 0 1,0 0-1,0 0 0,0 0 1,0 0-1,-1 0 0,1 0 1,0 0-1,0 0 0,0 0 1,0 0-1,-1 0 0,1 0 0,0 0 1,0 0-1,0 0 0,0 0 1,-1 0-1,1 0 0,0 0 1,0 0-1,-11 7 12,-8 16-1,7-4 13,0 1 0,2 1 1,-11 28-1,17-36-6,0 0 0,0 0 0,1 0 0,1 0 0,0 1 0,1-1 0,1 15 0,0-25-3,0 0-1,0 0 1,0 0 0,1 0-1,0 0 1,-1 0 0,1 0-1,0-1 1,1 1 0,-1 0-1,0 0 1,1-1 0,-1 1-1,1-1 1,0 0 0,0 1-1,0-1 1,0 0 0,0 0-1,0 0 1,1 0 0,-1-1-1,1 1 1,-1-1 0,1 1-1,0-1 1,0 0 0,-1 0-1,1 0 1,0 0 0,0-1-1,0 1 1,0-1 0,5 1-1,2-1 29,1-1-1,-1 1 0,0-2 1,1 1-1,-1-1 1,0-1-1,0 0 0,14-6 1,-14 5 27,-1-1-1,1 0 1,-1 0 0,-1-1 0,1 0-1,-1 0 1,0-1 0,0 0 0,0-1-1,-1 0 1,-1 0 0,10-14 0,-15 21-53,-1 0 1,1 0 0,-1 0 0,1 0 0,-1 0-1,0 0 1,1 0 0,-1 0 0,0 0 0,0 0-1,0 0 1,0 0 0,0 0 0,0-2 0,0 3-12,0-1 0,0 1 1,0 0-1,-1 0 1,1 0-1,0-1 0,0 1 1,-1 0-1,1 0 1,0 0-1,0 0 0,0 0 1,-1 0-1,1-1 1,0 1-1,0 0 0,-1 0 1,1 0-1,0 0 0,-1 0 1,1 0-1,0 0 1,0 0-1,-1 0 0,1 0 1,0 0-1,0 0 1,-1 1-1,1-1 0,0 0 1,0 0-1,-1 0 1,1 0-1,-2 1 5,-1 0 0,1 1 0,0-1 0,0 0 0,0 1 1,0-1-1,1 1 0,-1 0 0,0 0 0,1-1 0,-2 3 0,2-2-15,-1-1 0,1 1 1,1-1-1,-1 1 0,0 0 0,0-1 0,1 1 1,-1 0-1,1 0 0,-1-1 0,1 1 0,0 0 1,-1 0-1,1 0 0,0-1 0,0 1 0,0 0 1,1 0-1,-1 0 0,0-1 0,1 1 0,-1 0 0,1 0 1,0-1-1,-1 1 0,1 0 0,0-1 0,0 1 1,0-1-1,0 1 0,0-1 0,1 0 0,-1 1 1,0-1-1,1 0 0,-1 0 0,0 0 0,1 0 1,0 0-1,-1 0 0,3 1 0,8 3-15,-1-1 0,1 0 0,0-1-1,23 4 1,-27-5 18,22 3 17,-15-1 44,1-1 1,0 0-1,-1-1 0,1-1 1,0-1-1,22-2 0,-37 2-5,1 0 0,-1-1-1,1 1 1,-1-1-1,1 0 1,-1 1-1,1-1 1,-1 0-1,1 0 1,-1 0-1,0 0 1,0 0-1,1 0 1,-1 0 0,0 0-1,0-1 1,0 1-1,0 0 1,-1-1-1,1 1 1,0-1-1,0 1 1,-1-1-1,1 1 1,-1-1 0,1 1-1,-1-1 1,0 0-1,0 1 1,0-1-1,1 0 1,-2 1-1,1-1 1,0 1-1,0-1 1,0 0-1,-2-2 1,0-8 284,-1 1 0,0-1 0,-11-20 0,11 24-236,-27-56-489,31 64 274,-1 0-1,0-1 0,1 1 0,-1 0 0,0 0 0,1 0 0,-1 0 0,0 0 0,1 0 0,-1 0 0,1-1 0,-1 1 1,0 0-1,1 0 0,-1 0 0,0 1 0,1-1 0,-1 0 0,1 0 0,-1 0 0,0 0 0,1 0 0,-1 0 0,0 0 1,1 1-1,-1-1 0,0 0 0,1 0 0,-1 0 0,0 1 0,1-1 0,-1 1 0,27 11-900,-10-5 337,17 6-441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3.1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161 0 13645,'0'0'2979,"-9"2"5,0 0-2489,0 1 0,0 0 0,-1 1 1,2 0-1,-1 0 0,0 1 0,1 0 0,0 1 1,-10 8-1,13-10-343,1 0 0,-1 1 0,1 0 0,0-1 0,0 2 0,0-1 1,1 0-1,0 1 0,0 0 0,0-1 0,1 1 0,-1 0 0,2 0 0,-1 1 0,1-1 1,-2 13-1,3-14-124,0 0 1,0 0-1,0 1 0,0-1 1,1 0-1,0 0 1,0 0-1,0 0 1,1 0-1,0 0 0,0 0 1,0 0-1,6 8 1,-6-10-11,1 0 0,1-1 0,-1 1-1,0 0 1,1-1 0,-1 0 0,1 1 0,-1-2 0,1 1 0,0 0 0,0-1 0,0 1 0,0-1 0,0 0 0,0-1 0,1 1-1,6 0 1,-3-1 13,0 0 0,-1-1 0,1 0 0,0 0 0,0 0 0,-1-1 0,1 0 0,-1-1 0,1 0 0,-1 0 0,0 0 0,0-1 0,-1 0 0,1 0 0,-1-1 0,8-6 0,-10 7 9,1-1-1,-1 1 0,-1 0 1,1-1-1,0 0 0,-1 0 0,0 0 1,0 0-1,-1 0 0,1-1 1,-1 1-1,0-1 0,-1 0 1,1 1-1,-1-1 0,-1 0 0,1 0 1,-1 0-1,0 0 0,0 0 1,0 1-1,-2-10 0,0 11-67,0-1 0,0 1 0,0 0 0,0 0 0,-1 0 0,0 0 0,1 0 0,-2 0 0,1 0 1,0 1-1,-1 0 0,1 0 0,-1 0 0,0 0 0,-6-3 0,7 4-246,-1 0-1,1 0 1,-1 0 0,1 0 0,-1 1 0,0 0-1,1 0 1,-1 0 0,0 0 0,0 0 0,0 1 0,0 0-1,0-1 1,0 2 0,0-1 0,0 0 0,0 1-1,0 0 1,-5 1 0,8-1-147,0 0-1,0 0 1,0 0 0,0 1 0,0-1-1,0 0 1,0 0 0,1 1-1,-1-1 1,0 0 0,1 1-1,-1-1 1,1 1 0,-1-1-1,1 1 1,0-1 0,0 1-1,-1-1 1,1 1 0,0-1-1,0 1 1,1 0 0,-1-1-1,0 1 1,1 1 0,4 11-4592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3.4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202 69 14542,'0'0'10169,"-10"-7"-9368,5 3-754,2 1-39,0 0-1,-1 0 1,1 1 0,-1-1 0,0 1 0,1 0 0,-1 0-1,0 0 1,0 0 0,0 1 0,-1 0 0,1 0 0,0 0 0,0 0-1,-1 1 1,1-1 0,0 1 0,-1 0 0,1 0 0,0 1-1,-1-1 1,1 1 0,-8 3 0,6-1 6,0 1 0,0 0 0,0 0 0,1 1 0,0 0 0,0 0 0,0 0 0,0 0-1,1 1 1,0 0 0,0 0 0,0 0 0,1 0 0,0 1 0,-4 12 0,6-16 1,0 0-1,0 0 1,0 0-1,1 1 1,0-1-1,-1 0 1,1 1 0,0-1-1,0 0 1,1 0-1,-1 1 1,1-1-1,0 0 1,-1 0 0,1 1-1,1-1 1,-1 0-1,0 0 1,1 0-1,0-1 1,-1 1 0,1 0-1,0-1 1,0 1-1,1-1 1,-1 1-1,1-1 1,-1 0-1,1 0 1,-1 0 0,1 0-1,0-1 1,0 1-1,0-1 1,5 2-1,0 0 26,0-1 0,1 0 0,-1 0-1,1-1 1,-1 0 0,1 0-1,0-1 1,-1 0 0,1 0 0,0-1-1,-1-1 1,1 1 0,-1-1 0,0-1-1,1 1 1,-1-1 0,0-1-1,8-4 1,-10 4 49,0 1 0,0-1 0,-1 0 0,1-1 0,-1 0 0,0 1 0,0-2 0,-1 1 1,1 0-1,-1-1 0,0 0 0,-1 0 0,0 0 0,1 0 0,-2-1 0,1 1 0,-1-1 0,0 0 0,-1 0 0,1 0 0,-1 0 0,0-11 0,-1 15-83,0 1 1,-1-1-1,1 0 0,-1 1 0,1-1 1,-1 0-1,0 1 0,0-1 0,0 1 0,0-1 1,-1 1-1,1 0 0,-1-1 0,1 1 1,-1 0-1,0 0 0,0 0 0,0 0 1,0 1-1,0-1 0,0 0 0,-4-1 1,0 0-52,0 0 1,0 0 0,-1 1 0,1 0 0,0 0-1,-1 1 1,1 0 0,-1 0 0,-11 0-1,10 1-164,0 0 0,1 1-1,-1 0 1,0 0 0,1 1 0,-1 0-1,1 0 1,-11 5 0,15-5-11,0-1 0,0 1-1,0 0 1,0 0 0,0 0 0,1 0 0,-1 0 0,1 0 0,-1 1 0,1-1 0,0 1 0,0 0 0,0 0 0,0 0 0,1 0 0,-1 0 0,1 0 0,-2 5 0,2-6-227,1 0 1,-1 0 0,1 0 0,0 0-1,0 0 1,-1 0 0,1 0 0,0 0-1,1 0 1,-1 0 0,0-1 0,1 1-1,-1 0 1,1 0 0,-1 0 0,1 0-1,0 0 1,0 0 0,0-1 0,0 1-1,0 0 1,0-1 0,0 1 0,1-1-1,-1 1 1,2 1 0,17 10-9222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5.2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4901,'38'2'7939,"-4"5"-3955,-27-5-3746,0 1 0,0 0 1,-1 0-1,1 1 1,-1 0-1,1 0 0,-1 0 1,0 1-1,-1 0 1,1 0-1,-1 1 0,6 6 1,-2 2 32,0 0 1,0 0-1,-1 1 1,-1 1-1,-1-1 0,0 1 1,-1 0-1,0 0 1,-2 1-1,0-1 1,-1 1-1,1 20 1,-2-12-70,-1 1 1,-2-1 0,0 1 0,-2-1 0,0 0 0,-2 0 0,-12 34-1,1-19-116,-1-2 0,-36 58-1,39-73-1556,-1 0-1,-32 32 0,18-29-4294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6.0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45 1 6919,'0'0'11029,"-5"11"-10746,-3 7-83,2 0 1,0 0-1,1 1 1,1 0-1,1 0 1,-2 32 0,3 87 1009,5-1 0,27 179 0,-11-143-1551,-7 2 1,-9 0 0,-26 256-1,20-412-3572,1-8-3027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7.0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40 10570,'0'0'4794,"9"2"-3961,45 6 147,0-2 1,0-2 0,77-5 0,-48-1-788,612-22 39,-197 3-192,1960 9 752,-1402 17-618,-859-6-148,892 19 210,-1069-17-170,-14-2-55,-1 1 0,1 0 0,0 0 0,0 1 0,-1-1 0,1 1 0,0 1 0,-1-1 0,1 1 0,6 3-1,-11-5-34,-1 0-1,0 1 0,1-1 0,-1 0 0,0 1 0,1-1 0,-1 0 0,0 1 0,0-1 1,1 0-1,-1 1 0,0-1 0,0 0 0,0 1 0,1-1 0,-1 1 0,0-1 1,0 0-1,0 1 0,0-1 0,0 1 0,0-1 0,0 1 0,0-1 0,0 0 0,0 1 1,0-1-1,0 1 0,0-1 0,-1 0 0,1 1 0,0 5-1505,12-4-1130,-9-2-831,0 0-1863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7.4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86 0 11787,'0'0'10864,"14"10"-10208,15 9-450,0-1-1,1-2 1,47 19-1,-19-17-141,-37-13-35,0 2 1,0 0-1,36 18 1,-57-24-30,1-1 0,-1 0 0,1 1 0,-1-1 0,1 0 0,-1 1 0,1-1 0,-1 0 0,1 1-1,-1-1 1,0 1 0,1-1 0,-1 1 0,0-1 0,1 1 0,-1-1 0,0 1 0,0-1 0,1 1 0,-1-1 0,0 1 0,0 0 0,0-1 0,0 1 0,0-1 0,0 1 0,0 0 0,0-1 0,0 1-1,0-1 1,0 1 0,0 0 0,0-1 0,0 1 0,-1-1 0,1 1 0,0-1 0,0 1 0,-1-1 0,1 1 0,0-1 0,-1 1 0,1-1 0,0 1 0,-1-1 0,1 1 0,-1-1 0,1 0 0,-2 1 0,-27 19 87,25-18-44,-80 45 717,-85 52 508,146-83-1716,0 1-1,2 0 1,0 2 0,-35 41 0,44-42-4442,10-6-3748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8.2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0 323 9225,'0'0'12502,"12"1"-10980,-1-2-1251,1 1 0,-1-2 0,0 0 0,0 0 0,0-1 0,0 0 0,0-1 0,0 0 0,-1-1 0,0 0 0,0 0 0,12-10 0,29-18 169,65-53 1,-94 66-380,0-1 0,-1 0-1,-1-2 1,31-44 0,-47 66-525,0 10 210,2 20 125,-5-19 127,4 11-4,1-1 0,0 0 0,2 0 0,0 0 0,1-1 0,1 0 0,1-1-1,15 21 1,-17-29-1191,0 0-1,1 0 1,0-1-1,19 14 0,0-4-6286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49.8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1504 9673,'0'0'6598,"8"9"-5493,-3-3-942,0 0 0,0-1 0,0 0 0,1 0 0,0 0-1,0-1 1,0 0 0,0 0 0,1-1 0,-1 1-1,1-1 1,0-1 0,12 4 0,42 2 222,0-3 1,122-5-1,-120-1-345,7-3-73,1-2 0,110-26 1,131-57 34,107-81 50,-15-31-66,-402 200 13,55-28 12,-2-3-1,-1-2 1,-1-3 0,-2-2-1,90-90 1,-57 38 33,111-113-45,-146 158-17,1 3 0,70-46 0,-52 46 36,2 3 0,1 2 0,2 5 0,2 2 0,0 3 0,2 4 0,1 3 0,1 4 0,0 3 0,86-3 0,-90 12-58,86 7 0,-125 1 24,0 2 0,1 1 0,-2 2 0,51 17 0,-42-9-1,-1 2-1,0 1 1,-2 3 0,-1 1 0,0 2 0,-2 2-1,-1 1 1,36 35 0,-9-5 34,3-3 1,2-3-1,121 69 0,91 50 260,215 117 138,-404-241-333,2-5 0,2-4 0,160 40 0,-102-47 70,285 21 0,159-36-776,-468-12-1960,-121-4-2044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0.97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9737,'0'4'7406,"0"19"-3531,0 167-1767,47 900 1474,-46-470-2328,-7-437-688,-9-25 651,15-177-1596,-1-31-5706,0 21-3263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1.6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51 72 12620,'0'0'8702,"-3"-9"-6850,-6-28-240,9 36-1532,0 0-1,-1 0 1,1 0-1,0 0 1,1 0-1,-1 0 1,0 0-1,0 0 1,0 1-1,0-1 1,1 0-1,-1 0 1,0 0-1,1 0 1,-1 0-1,1 1 1,-1-1-1,1 0 1,-1 0-1,1 1 1,0-1-1,-1 0 1,1 1 0,0-1-1,0 0 1,-1 1-1,1-1 1,0 1-1,0 0 1,0-1-1,-1 1 1,1 0-1,0-1 1,0 1-1,0 0 1,0 0-1,0 0 1,0 0-1,0 0 1,0 0-1,0 0 1,0 0-1,-1 0 1,1 0-1,2 1 1,0-1-15,1 0 1,-1 0 0,1 1-1,-1 0 1,1 0-1,-1 0 1,0 0-1,1 0 1,5 4 0,-6-2-76,0-1 0,-1 1 0,1 0 0,-1 1 0,0-1 0,0 0 0,0 1 0,0-1 0,-1 1 0,1-1 0,-1 1 0,0 0 0,0 0 0,0 0 0,-1-1 0,1 1 0,-1 0 1,0 0-1,0 0 0,0 0 0,0 0 0,-1 0 0,0 0 0,0 0 0,0-1 0,0 1 0,-3 6 0,-1 0-11,0 0 1,0-1-1,-1 0 0,0 0 1,0 0-1,-1-1 0,-1 0 1,-15 14-1,14-15 69,-24 21-6,32-27-32,-1 0 1,1 0 0,0 0 0,0 0-1,1 0 1,-1 0 0,0 0-1,0 0 1,0 1 0,1-1 0,-1 0-1,1 0 1,-1 1 0,1-1 0,-1 1-1,1-1 1,0 0 0,0 1-1,-1-1 1,1 1 0,0-1 0,0 0-1,1 3 1,1-3-5,0 0 0,1-1 1,-1 1-1,1 0 0,-1-1 0,0 1 0,1-1 1,-1 0-1,1 0 0,-1 0 0,1 0 0,-1 0 1,5-1-1,-1 1 3,2-1-351,0 1-1,0-1 0,0 0 1,-1-1-1,1 0 0,0 0 1,13-7-1,-11 4-1571,0 0-1,0-1 1,-1 0 0,0-1 0,9-8-1,4-7-5985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4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18468,'0'0'92,"0"-1"0,0 1 0,0-1 0,0 1 0,0 0 0,0-1 0,0 1 0,0-1 0,0 1 0,0 0 0,1-1 0,-1 1 1,0 0-1,0-1 0,0 1 0,1 0 0,-1-1 0,0 1 0,1 0 0,-1-1 0,0 1 0,0 0 0,1 0 0,-1 0 0,1-1 0,-1 1 0,0 0 0,1 0 0,-1 0 0,17-1 1667,18 10 1043,-34-8-2566,13 3 212,0 1 0,-1 0 0,0 1 1,0 1-1,0 0 0,-1 1 0,0 0 1,11 11-1,-22-19-443,0 1-1,-1-1 1,1 1 0,0 0 0,-1-1 0,1 1 0,-1 0 0,1 0-1,-1-1 1,1 1 0,-1 0 0,1 0 0,-1 0 0,0-1 0,1 1-1,-1 0 1,0 0 0,0 0 0,0 0 0,0 0 0,1 0-1,-1-1 1,-1 1 0,1 0 0,0 0 0,0 0 0,0 0 0,0 0-1,-1 0 1,1 0 0,0-1 0,-1 1 0,1 0 0,-1 1 0,-2 1-13,-1 0 1,1 0 0,0-1 0,-1 1 0,1-1 0,-8 3 0,-16 12-202,26-17 192,0 1-1,1 0 0,-1 0 1,0 0-1,0-1 1,0 1-1,1 0 1,-1 0-1,0 0 1,1 0-1,-1 0 0,1 0 1,-1 1-1,1-1 1,0 0-1,-1 0 1,1 0-1,0 0 0,0 0 1,0 2-1,0 0-23,1 0 1,0-1-1,0 1 0,0 0 0,0 0 0,0-1 0,0 1 0,1-1 0,0 1 0,-1-1 0,1 0 1,0 0-1,0 0 0,0 1 0,0-2 0,0 1 0,1 0 0,2 1 0,8 5-118,-1 0 0,18 6 0,-23-10 94,23 7-135,19 10-144,-47-20 336,0 0 0,1 0 0,-1 1 0,0-1 0,0 1 0,0 0 0,0 0 1,0 0-1,-1 0 0,1 0 0,0 0 0,-1 0 0,0 0 0,1 1 0,1 4 1,-3-5 37,0 0 0,0 0 0,0 1 0,0-1 0,0 0 0,0 0 1,-1 0-1,1 1 0,-1-1 0,0 0 0,1 0 0,-1 0 1,0 0-1,0 0 0,0 0 0,0-1 0,-1 1 0,1 0 0,-1 0 1,1-1-1,-1 1 0,1-1 0,-1 1 0,0-1 0,1 0 0,-5 2 1,-3 3 240,-1 0-1,0-1 1,-20 7 0,19-8-115,0-1-1,0 0 0,0-1 1,0 0-1,0-1 1,-20 0-1,26-1-205,1-1-1,-1 1 1,0-1 0,0 0-1,0 0 1,0 0 0,1-1-1,-1 0 1,1 0-1,-1 0 1,1-1 0,0 1-1,0-1 1,0 0 0,0 0-1,0 0 1,-6-7 0,0-6-244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2.0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30 1 10858,'0'0'9673,"4"1"-9619,0 1 19,-1-1 0,0 1 0,0 0 1,-1 0-1,1 0 0,0 1 0,-1-1 0,1 1 0,-1-1 1,0 1-1,0 0 0,0 0 0,0 0 0,0 0 0,-1 0 1,1 0-1,-1 0 0,2 7 0,18 70 1155,-21-80-1230,1 4 156,0-1 0,-1 0-1,0 0 1,1 0 0,-1 0 0,0 1 0,0-1 0,-1 0 0,1 0 0,-1 0 0,1 0 0,-1 0 0,0 0 0,0 0 0,-1 0 0,1 0 0,-2 3 0,1-4-80,0 0 0,1-1 0,-1 1 0,0-1 0,0 1 0,0-1 0,0 0 0,0 0 0,0 0 0,0 0 0,0 0 0,-1 0 0,1 0 0,0-1 1,0 1-1,-1-1 0,1 0 0,0 0 0,-1 0 0,1 0 0,0 0 0,-1 0 0,-3-1 0,4 0-218,0 0 0,1 0 0,-1 0 0,1 0 0,-1 0 0,1 0 0,-1 0 0,1-1 0,0 1 0,-1 0 0,1-1 0,0 1 0,0-1 0,0 0 0,0 1 0,0-1 1,1 0-1,-1 1 0,0-1 0,1 0 0,-1 0 0,1 0 0,0-1 0,-8-49-7938,7 48 6449,-1-25-6027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2.35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30 45 11339</inkml:trace>
  <inkml:trace contextRef="#ctx0" brushRef="#br0" timeOffset="1">30 45 11339,'-30'-32'2850,"40"29"482,1 0-1058,4 0-769,0-1-288,5 4-672,-1 0-449,3 0-64,-1 0-609,-1 0-1537,5 0-1441,-5 0-2339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2.6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93 0 10730,'0'0'4917,"-10"8"-2782,-2 2-1453,2 0-1,-1 1 1,-13 17 0,21-25-586,1 1 1,-1 0 0,0 0 0,1 0-1,0 0 1,0 1 0,0-1 0,1 0-1,-1 1 1,1 0 0,0-1-1,0 1 1,1 0 0,-1-1 0,1 1-1,0 0 1,0-1 0,2 8-1,-1-11-69,-1 1 0,1-1-1,0 0 1,0 0-1,0 0 1,-1 0-1,1 0 1,0 0-1,0 0 1,1-1-1,-1 1 1,0 0 0,0-1-1,0 1 1,0 0-1,1-1 1,-1 1-1,0-1 1,1 0-1,-1 1 1,0-1-1,0 0 1,1 0 0,-1 0-1,1 0 1,-1 0-1,0 0 1,1 0-1,-1-1 1,0 1-1,0 0 1,1-1-1,-1 1 1,0-1 0,2 0-1,3-1 138,0 0 0,-1 0 0,1 0 0,-1-1 0,0 0 0,9-6 0,-10 6-66,0-1 1,-1 0-1,1 0 1,-1 0-1,0 0 1,0 0-1,-1-1 1,1 0-1,-1 1 1,0-1-1,0 0 1,-1 0-1,1 0 1,-1 0-1,0 0 1,-1 0-1,1 0 1,-1 0-1,0-11 1,-1 15-121,0-1 1,0 1-1,1 0 1,-1 0 0,0-1-1,0 1 1,0 0-1,0 0 1,-1 0-1,1 0 1,0 0-1,0 0 1,-1 1 0,1-1-1,0 0 1,-1 1-1,1-1 1,-1 1-1,1-1 1,-1 1 0,1-1-1,-1 1 1,1 0-1,-1 0 1,1 0-1,-1 0 1,1 0 0,-1 0-1,1 1 1,-1-1-1,1 0 1,-3 2-1,0-2-135,0 1 0,0 0 0,0 0 0,0 0 0,0 1 0,1-1 0,-1 1 0,0 0 0,1 0 0,0 0 0,-1 0-1,-2 4 1,-4 15-2896,10-20 2729,-1-1 0,1 1 1,0-1-1,0 1 0,0-1 0,0 1 0,0-1 0,0 1 0,0 0 0,0-1 0,0 1 0,0-1 0,0 1 0,0-1 0,0 1 0,0-1 0,0 1 0,0-1 0,1 1 0,-1-1 0,0 1 0,0-1 0,1 1 0,0 0 1,6 1-5085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3.0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116 11 13773,'0'0'4233,"-8"3"-2711,-2 0-1168,1 1 1,1 0 0,-1 1-1,1 0 1,-14 10 0,18-13-221,1 1 1,0 0-1,0 0 0,0 0 1,0 0-1,0 0 1,1 1-1,-1-1 0,1 1 1,0 0-1,0-1 1,0 1-1,1 0 1,0 0-1,-1 0 0,1 1 1,0-1-1,0 6 1,2-9-116,-1 0 0,1 0 0,-1-1 0,1 1 1,0 0-1,-1 0 0,1-1 0,0 1 0,-1 0 1,1-1-1,0 1 0,0-1 0,0 1 0,0-1 1,0 1-1,0-1 0,-1 1 0,1-1 0,0 0 1,0 0-1,0 0 0,0 1 0,0-1 0,0 0 0,0 0 1,0 0-1,0 0 0,0-1 0,0 1 0,0 0 1,2-1-1,35-6 493,-30 3-480,0 0 1,-1 0-1,1-1 1,-1 1-1,0-2 0,9-9 1,-12 12-7,-1 0 0,-1 0 0,1 0 1,0 0-1,-1-1 0,0 1 0,0-1 0,0 0 1,0 1-1,0-1 0,-1 0 0,0 0 0,0 0 1,0 0-1,1-6 0,-3 8-43,0 1 1,1-1-1,-1 1 1,0 0-1,0 0 1,0 0-1,0-1 1,0 1-1,0 0 1,0 0-1,0 0 1,-1 0-1,1 1 1,0-1-1,-1 0 1,1 0-1,0 1 1,-1-1-1,1 1 1,-1-1-1,1 1 1,-1 0-1,1 0 1,-1-1-1,1 1 1,-1 0-1,1 0 1,-1 1-1,1-1 1,-4 1-1,0-1-173,0 0 0,0 0 0,0 0 0,0 1 0,1 0 0,-1 0-1,0 1 1,0-1 0,-5 3 0,-10 18-1519,19-21 1465,1 0-1,-1 0 1,0-1-1,1 1 1,-1 0 0,1 0-1,0-1 1,-1 1-1,1 0 1,0 0 0,-1 0-1,1 0 1,0 0-1,0 0 1,0-1-1,-1 1 1,1 0 0,0 0-1,0 0 1,1 0-1,-1 0 1,0 0 0,0 0-1,0 0 1,1 0-1,-1-1 1,0 1-1,1 0 1,-1 0 0,1 0-1,-1-1 1,1 2-1,10 3-4484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3.3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58 21 12492,'0'0'8354,"-8"9"-8316,4-5 2,-28 39-34,30-40 73,0 0 1,1 0-1,-1 0 0,1 1 0,0-1 1,0 1-1,0-1 0,0 1 0,1-1 0,-1 1 1,1-1-1,0 1 0,0 0 0,0-1 1,0 1-1,2 4 0,-1-7 7,-1 0 1,1 0-1,0 0 1,0-1-1,0 1 0,0 0 1,0 0-1,0-1 0,0 1 1,0-1-1,0 1 0,1-1 1,-1 1-1,0-1 1,0 1-1,0-1 0,1 0 1,-1 0-1,0 0 0,0 0 1,1 0-1,-1 0 0,2 0 1,32-2 1407,-34 2-1436,8-2 223,0 0 0,-1-1 1,1 1-1,-1-2 0,0 1 1,0-1-1,0 0 0,7-7 0,-12 10-212,0-1 0,0 1 0,-1-1 0,1 0 0,-1 0 0,0 0 0,1-1 0,-1 1 0,0 0 0,0-1 0,0 1 0,-1-1 0,1 0 0,-1 0 0,1 1-1,-1-1 1,0 0 0,0 0 0,0 0 0,-1 0 0,1 0 0,-1-1 0,1 1 0,-1 0 0,0-5 0,-2 6-85,1 1 0,0-1-1,0 0 1,-1 0 0,1 1 0,-1-1 0,1 1 0,-1-1 0,0 1-1,0 0 1,0-1 0,0 1 0,0 0 0,0 0 0,0 1-1,0-1 1,0 0 0,0 1 0,-4-2 0,-47-7-2322,48 8 1721,-39-4-8164,27 3-546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3.9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 1 9993,'0'0'16165,"0"9"-15973,-4 114 723,3 112-372,2-185-3811,-1-31-1114,0-6-2355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4.4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 73 12620,'0'0'5424,"3"-8"-2728,-3 4-2506,2 1-1,-1-1 1,0 1 0,1 0 0,0-1 0,0 1 0,0 0 0,0 0 0,0 0 0,1 0-1,-1 1 1,1-1 0,0 0 0,-1 1 0,1 0 0,0 0 0,1 0 0,-1 0 0,0 0 0,1 1-1,-1-1 1,0 1 0,1 0 0,0 0 0,-1 0 0,1 1 0,0-1 0,-1 1 0,1 0-1,0 0 1,0 0 0,-1 0 0,1 1 0,4 1 0,-6-2-190,-1 1 0,1 0 0,-1 0 0,1 0 0,-1 0 0,0 0 1,1 0-1,-1 0 0,0 0 0,0 0 0,0 0 0,0 1 0,0-1 0,0 1 0,0-1 0,0 1 1,-1-1-1,1 1 0,-1-1 0,1 1 0,-1-1 0,1 1 0,-1 0 0,0-1 0,0 1 0,0 0 0,0-1 1,0 1-1,0 0 0,0-1 0,-1 1 0,1-1 0,0 1 0,-1 0 0,-1 2 0,1 3-15,-1 0-1,-1 0 0,1-1 0,-1 1 1,0-1-1,-8 13 0,-41 34 34,40-42 13,1 0-1,0 0 1,0 1 0,1 1 0,-10 16 0,20-29-32,0 1 0,-1-1 0,1 1 0,0-1-1,0 0 1,-1 1 0,1-1 0,0 1 0,0-1 0,0 1 0,0-1 0,0 1-1,0 0 1,0-1 0,0 1 0,0-1 0,0 1 0,0-1 0,0 1 0,0-1-1,0 1 1,1-1 0,-1 1 0,0-1 0,0 1 0,0-1 0,1 0 0,-1 1-1,0-1 1,1 1 0,-1-1 0,0 0 0,1 1 0,-1-1 0,1 0 0,-1 1-1,0-1 1,1 0 0,-1 1 0,1-1 0,-1 0 0,1 0 0,33 6 177,37-14-1478,-30-5-2506,-3-6-3691,-18 3 954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4.8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42 1 12396,'0'0'3710,"-5"9"-2146,-2 7-1094,1 0 0,0 0-1,2 1 1,-1 0 0,2-1 0,1 1-1,-2 21 1,4-37-466,0-1-1,0 0 1,0 0-1,1 0 1,-1 1-1,0-1 1,0 0-1,0 0 0,0 0 1,0 0-1,0 1 1,0-1-1,0 0 1,0 0-1,0 0 1,0 0-1,0 1 1,1-1-1,-1 0 1,0 0-1,0 0 0,0 0 1,0 0-1,0 0 1,1 1-1,-1-1 1,0 0-1,0 0 1,0 0-1,0 0 1,1 0-1,-1 0 1,0 0-1,0 0 1,0 0-1,1 0 0,-1 0 1,0 0-1,0 0 1,0 0-1,0 0 1,1 0-1,-1 0 1,0 0-1,0 0 1,0 0-1,1 0 1,13-7 8,9-9-719,-4-5-1484,-15 16 1559,0 0 1,1-1-1,-1 1 0,1 1 1,0-1-1,1 1 0,-1 0 0,1 0 1,0 0-1,11-4 0,-17 33 4252,-5-12-2593,1 1 0,-2-2-1,-11 21 1,12-24-720,0 0-1,0 0 1,1 0-1,0 0 0,1 1 1,0 0-1,1-1 1,-3 18-1,6-27-710,0 0-1,0 0 1,-1 0-1,1 0 1,0-1-1,0 1 1,-1 0-1,1-1 1,0 1 0,0 0-1,-1-1 1,1 1-1,0-1 1,-1 1-1,1-1 1,-1 1-1,1-1 1,0 0 0,-1 1-1,1-2 1,12-18-8543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5.2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34 21 13261,'0'0'5674,"-5"11"-3971,0-1-1436,1 1 0,-1 0 0,2 1 0,0-1 0,0 1 0,1-1 0,1 1 0,-1 16-1,2-26-181,0 1-1,0-1 0,0 1 0,0-1 0,0 1 0,1-1 0,-1 1 0,1-1 0,0 1 0,0-1 0,0 1 0,0-1 0,0 0 0,0 0 0,1 0 0,2 4 0,-3-5-1,1-1-1,-1 0 0,0 1 1,0-1-1,0 0 0,1 1 1,-1-1-1,0 0 1,0 0-1,1 0 0,-1 0 1,0 0-1,0 0 0,1-1 1,-1 1-1,0 0 0,0-1 1,0 1-1,1 0 0,-1-1 1,0 0-1,0 1 0,0-1 1,0 0-1,0 1 0,0-1 1,0 0-1,0 0 1,0 0-1,-1 0 0,1 0 1,0 0-1,0 0 0,-1 0 1,2-2-1,3-5-31,1 0 1,-1-1-1,0 1 0,-1-1 1,0 0-1,-1 0 1,0 0-1,0-1 0,-1 1 1,0-1-1,0 0 1,-1 1-1,-1-1 0,1 0 1,-3-18-1,2 27-108,-1 1 0,1-1 0,0 0 0,-1 0 0,1 1 0,-1-1-1,1 0 1,-1 1 0,1-1 0,-1 1 0,1-1 0,-1 0 0,1 1 0,-1-1 0,0 1 0,1 0 0,-1-1 0,0 1-1,0-1 1,1 1 0,-1 0 0,0 0 0,0-1 0,1 1 0,-1 0 0,0 0 0,0 0 0,0 0 0,1 0 0,-1 0-1,0 0 1,0 0 0,0 0 0,0 0 0,1 1 0,-1-1 0,0 0 0,0 0 0,1 1 0,-1-1 0,0 1 0,-1 0-1,-28 19-2927,18 3-1188,9-7-2539,2-10-446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5.53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122 35 13677,'0'0'8029,"-10"5"-7292,0 2-503,0-1 1,0 2-1,0-1 1,1 1-1,-15 18 1,20-22-98,0 0 1,0 1-1,1-1 1,0 1-1,0 0 0,0 0 1,1 1-1,-1-1 1,1 0-1,1 1 1,-1 0-1,1-1 0,0 1 1,0 0-1,0-1 1,1 1-1,0 7 1,0-12-116,1-1 1,-1 0-1,0 1 1,0-1 0,1 0-1,-1 1 1,0-1-1,1 0 1,-1 0 0,0 1-1,1-1 1,-1 0-1,1 0 1,-1 1 0,0-1-1,1 0 1,-1 0-1,1 0 1,-1 0 0,1 0-1,-1 0 1,0 0-1,1 0 1,-1 0-1,1 0 1,-1 0 0,1 0-1,-1 0 1,1 0-1,-1 0 1,0 0 0,1 0-1,-1-1 1,1 1-1,-1 0 1,1-1 0,17-6 587,-9 1-565,-1-1 0,1 0 0,-1 0 0,0-1 0,-1 0 0,0 0 0,0-1 0,-1 0 0,0 0 0,-1-1 0,1 1 0,-2-1 0,0 0 0,0-1 0,0 1 0,-2 0 0,1-1-1,1-14 1,-4 24-67,0 1 0,0 0 0,0-1 0,0 1 0,0-1 0,0 1 0,0-1 0,0 1 0,0-1 0,0 1 0,0-1 0,0 1 0,-1-1 0,1 1 0,0-1 0,0 1 0,0-1 0,-1 1 0,1 0 0,0-1 0,-1 1 0,1-1 0,0 1 0,-1 0-1,1-1 1,0 1 0,-1 0 0,1 0 0,-1-1 0,1 1 0,0 0 0,-1 0 0,1 0 0,-1-1 0,1 1 0,-1 0 0,-20 7-421,-14 21 196,31-24-26,0 1 0,0-1-1,0 1 1,1 0 0,0 0 0,0 0-1,0 1 1,0-1 0,1 1 0,-3 10-1,10-15-4481,15-4-873,-2-8-1312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0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16251,'-14'22'688,"1"1"-1,0 1 0,2 0 0,1 1 1,-9 31-1,8-16-363,2 1 0,-5 63 0,13-99-305,0 9 26,0-1 0,1 0 0,2 23-1,-2-33-18,1 0 1,-1 0-1,1 0 0,0 0 0,0-1 0,0 1 0,1 0 0,-1-1 1,0 1-1,3 2 0,-3-4 3,0 0 0,0 0 0,0 0 0,0 0 0,1 0 0,-1 0 0,0-1 0,0 1 0,1 0 0,-1-1 0,1 1 0,-1-1 0,1 1 0,-1-1 0,1 0 0,-1 0 0,0 1 0,1-1 0,0 0 0,1-1 0,2 1 37,0-1 0,0-1 0,0 1 0,0-1 0,0 0 0,0 0-1,-1 0 1,1 0 0,-1-1 0,0 0 0,5-4 0,9-8 233,18-20 1,-22 21-128,41-45 500,-3-2 1,-3-3-1,64-107 1,-121 188-839,0 1 1,1 0-1,-9 36 1,-9 69-598,25-121 758,-7 63-216,7-59 217,0 0-1,0 0 1,1 0-1,0-1 1,0 1-1,0 0 1,0-1-1,5 10 1,-6-13 21,1-1-1,0 0 1,-1 0 0,1 0 0,0 0 0,-1 0 0,1 0-1,0 0 1,0 0 0,0 0 0,0 0 0,0 0 0,0-1-1,0 1 1,1 0 0,-1-1 0,0 1 0,0-1 0,0 1 0,1-1-1,-1 1 1,0-1 0,1 0 0,-1 0 0,0 0 0,0 0-1,1 0 1,-1 0 0,0 0 0,1 0 0,-1 0 0,0 0-1,1-1 1,-1 1 0,0-1 0,0 1 0,0-1 0,1 1-1,-1-1 1,2-1 0,3-2 92,0 0-1,0 0 0,-1-1 1,1 0-1,-1 0 1,5-7-1,6-8 273,-1 0 1,-1-1-1,-1-1 0,16-37 0,-23 45-354,-1-1 0,0 0 0,-1 0 0,0 0 0,-1-1 0,-1 1 0,0-1 0,-1-25 0,-1 39-124,0 1 1,-1-1-1,1 1 1,0-1-1,0 1 1,-1-1-1,1 1 1,-1-1-1,1 1 1,-1-1-1,1 1 1,-1 0-1,0-1 1,0 1-1,0 0 1,0 0-1,0 0 1,0 0-1,0-1 1,0 1-1,0 1 1,0-1-1,-1 0 1,1 0-1,0 0 1,-2 0-1,1 1-5,0-1 0,1 1 0,-1 0 0,0 0 0,1 0 0,-1 0 0,1 1-1,-1-1 1,0 0 0,1 1 0,-1-1 0,1 1 0,-1 0 0,1-1 0,-1 1-1,1 0 1,0 0 0,-1 0 0,1 0 0,0 0 0,-1 0 0,1 0 0,0 0-1,-2 3 1,-9 15-903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5.9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52 15 8616,'0'0'3187,"-6"9"-16,2-3-2808,-27 41 4045,30-44-4179,-1 0 0,1 0 0,-1 0 0,1 0 0,0 0 0,0 1 0,1-1 0,-1 0 0,1 1 0,-1-1 0,1 1 0,0-1 0,0 1 0,1-1 0,-1 0 0,2 5 0,-1-7-205,-1 0 0,1 0-1,0 0 1,0-1 0,0 1 0,-1 0-1,1 0 1,0-1 0,0 1-1,0-1 1,0 1 0,1-1-1,-1 1 1,0-1 0,0 0-1,0 1 1,0-1 0,0 0 0,1 0-1,-1 0 1,0 0 0,0 0-1,0 0 1,0 0 0,1 0-1,-1 0 1,0-1 0,2 0-1,0 1 132,0-1-1,0 0 1,0 1-1,0-2 1,0 1-1,0 0 0,0 0 1,-1-1-1,6-3 1,-3 1-58,-1 0 1,0 0-1,0 0 0,-1-1 1,1 0-1,-1 1 0,0-1 1,0-1-1,0 1 0,-1 0 1,0 0-1,0-1 1,0 0-1,-1 1 0,0-1 1,0 0-1,0 1 0,-1-1 1,1 0-1,-2-7 0,0 12-109,0 0 0,1 0-1,-1 0 1,0-1-1,0 1 1,0 0-1,-1 0 1,1 0 0,0 1-1,0-1 1,0 0-1,-1 0 1,1 0 0,0 1-1,-1-1 1,1 1-1,-1-1 1,1 1-1,-1 0 1,1 0 0,-1-1-1,1 1 1,0 0-1,-1 0 1,1 0 0,-1 0-1,1 1 1,-3 0-1,-23 2-1891,9 3-3332,11 0-2558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6.72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2370,'0'0'21167,"2"13"-20153,0 36 450,-4 66 0,0-19-1034,6-61-2088,6-14-6998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7.3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74 7 10410,'0'0'16266,"7"-1"-15759,26-4-235,-32 5-270,0 0 0,0 0 1,0 0-1,-1 0 0,1 0 0,0 0 0,0 0 0,0 0 0,0 1 0,-1-1 0,1 0 0,0 1 0,0-1 0,0 1 1,-1-1-1,1 1 0,0-1 0,-1 1 0,1-1 0,0 1 0,-1 0 0,1-1 0,-1 1 0,1 0 0,-1 0 0,1-1 1,-1 1-1,0 0 0,1 0 0,-1 0 0,0-1 0,0 1 0,1 0 0,-1 0 0,0 0 0,0 0 0,0 0 0,0-1 1,0 1-1,0 0 0,0 0 0,-1 0 0,1 0 0,0 0 0,0-1 0,-1 1 0,1 1 0,-17 36 16,-20-1 119,-16 18 15,50-52-152,0 0 0,1 1 0,-1-1 0,1 1 0,0 0 0,0 0-1,0 0 1,0 0 0,1 0 0,0 0 0,0 1 0,0-1 0,0 5 0,1-8-4,0 0 0,0-1-1,0 1 1,0 0 0,1-1 0,-1 1-1,0 0 1,0-1 0,1 1 0,-1 0-1,0-1 1,1 1 0,-1 0 0,1-1 0,-1 1-1,1-1 1,-1 1 0,1-1 0,-1 1-1,1-1 1,0 0 0,-1 1 0,1-1-1,0 0 1,-1 1 0,1-1 0,1 0 0,28 5-658,28-11-2759,-48 4 1258,-1-2-1,1 1 1,-1-1 0,16-9 0,5-4-7446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7.8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150 4 15631,'0'0'4981,"-9"2"-3631,9-2-1345,-3 0 12,0 0 1,0 0-1,1 0 1,-1 1 0,0 0-1,0-1 1,1 1-1,-1 0 1,0 0-1,1 1 1,-1-1-1,1 0 1,0 1 0,-1 0-1,1-1 1,0 1-1,0 0 1,0 0-1,0 0 1,0 0-1,1 1 1,-1-1 0,1 0-1,-1 1 1,1-1-1,0 1 1,0 0-1,0-1 1,0 1 0,0 0-1,1-1 1,-1 1-1,1 0 1,0 5-1,0-3-44,1 0 0,1 0 0,-1 0 0,1 0 0,0 0 0,0 0 0,0 0-1,0-1 1,1 1 0,0-1 0,0 0 0,0 0 0,1 0 0,-1 0 0,1-1-1,6 5 1,26 34-373,-35-39 386,1 0-1,-1-1 1,0 1 0,1 0 0,-1 0 0,-1 0-1,1 0 1,0 0 0,-1 0 0,0 0-1,1 0 1,-1 0 0,0 0 0,-1 0 0,0 6-1,0-6 18,0 0-1,-1 0 0,0 0 1,1 0-1,-1 0 0,0 0 1,0-1-1,0 1 0,-1-1 1,1 1-1,-1-1 0,1 0 1,-1 0-1,0 0 0,0 0 1,0-1-1,0 1 1,0-1-1,0 0 0,0 1 1,0-1-1,-5 0 0,-4 2 187,-1 0 0,1-1 0,0-1 0,-22 1 0,33-2-173,0 0 0,0 0 1,0 0-1,0 0 0,0 0 1,0 0-1,0 0 0,0-1 1,0 1-1,0 0 0,1 0 1,-1-1-1,0 1 0,0-1 1,0 1-1,0-1 0,0 1 1,1-1-1,-1 1 0,0-1 1,1 0-1,-1 0 0,0 1 1,1-1-1,-1 0 0,1 0 1,-1 0-1,0-1 1,1 0 0,-1 0 1,1 0 0,0 0 0,0 0 0,0 0 0,1 0 0,-1 0 0,0 0 0,1 0 0,-1 0 0,1 0 0,1-3 0,2-4-4,0 2 1,0-1 0,0 0 0,1 1-1,7-8 1,6-2 90,2 0-1,23-16 0,-24 20 214,-2 0 0,0-2 1,19-20-1,-34 34-262,-1-1 1,1 0 0,-1 0 0,1 0 0,-1 1 0,0-1 0,0 0 0,0-1-1,0 1 1,0 0 0,-1 0 0,1 0 0,-1 0 0,1-1 0,-1-1 0,0 3-40,0-1-1,0 1 1,-1 0 0,1 0 0,0 0 0,-1 0 0,1 0 0,-1 0 0,1 0-1,-1 0 1,0 0 0,1 0 0,-1 0 0,0 0 0,0 0 0,1 0 0,-1 1 0,0-1-1,0 0 1,-2-1 0,-1 0-20,-1 0 0,1 1 0,-1-1 0,0 1 0,1 0 0,-1 0 0,0 0 0,0 1 0,1 0-1,-1 0 1,-9 1 0,13-1-14,0 0 1,0 0-1,0 0 0,0 1 0,0-1 0,0 0 0,0 1 0,0-1 0,0 1 0,0-1 0,0 1 0,0 0 0,1-1 1,-1 1-1,0 0 0,0 0 0,1-1 0,-1 1 0,0 0 0,1 0 0,-1 0 0,1 0 0,-1 0 0,1 0 0,-1 0 1,1 2-1,-4 30-6818,4-32 6119,0 11-5749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8.1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 1 17264,'0'0'8729,"-4"9"-8697,-1-2-117,3-4 6,0-1 0,0 1 0,1-1 0,-1 1 0,1 0 0,0 0 0,-1 0 0,1 0 0,1 0 0,-1 0 0,0 0 0,1 0 0,-1 4 0,1-6-33,0-1-1,0 1 1,0 0-1,0-1 1,1 1-1,-1-1 1,0 1-1,0 0 1,0-1 0,1 1-1,-1-1 1,0 1-1,1-1 1,-1 1-1,0-1 1,1 1-1,-1-1 1,1 1-1,-1-1 1,1 0 0,-1 1-1,1-1 1,-1 0-1,1 1 1,-1-1-1,1 0 1,0 0-1,-1 1 1,1-1-1,-1 0 1,1 0-1,0 0 1,30 2-976,4 0 1168,-34-2-96,-1 0 0,1 0 0,0 0 0,0 1 0,0-1 0,0 0 0,0 1 0,-1-1 0,1 1 0,0-1 0,0 1 0,-1-1 0,1 1 0,0-1 0,-1 1 0,1 0 0,0-1 0,-1 1 0,1 0 0,-1 0 0,1-1 0,-1 1 0,0 0 0,1 0 0,-1 0 0,0 0 0,1 0 0,-1 1 0,-1 2 284,1 0 1,-1 0 0,0 0 0,0-1 0,0 1 0,-1 0 0,0-1 0,1 1 0,-1-1 0,0 1 0,-1-1 0,1 0 0,0 0-1,-1 0 1,0 0 0,0-1 0,0 1 0,0-1 0,-6 5 0,3-3 69,0 0 1,0 0-1,0 0 1,-1-1-1,1 0 1,-1 0 0,0 0-1,0-1 1,0 0-1,-10 1 1,15-3-460,0 0 1,1-1 0,-1 1 0,0-1-1,1 1 1,-1-1 0,0 1 0,1-1-1,-1 0 1,1 0 0,-1 0 0,1 0 0,-1 0-1,1 0 1,0 0 0,0-1 0,-1 1-1,1 0 1,0-1 0,0 1 0,0-1-1,0 1 1,1-1 0,-1 1 0,0-1-1,1 1 1,-1-3 0,-12-49-8701,12 18 296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8.5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11627,'0'0'9065,"52"0"-7688,-35 1-288,5 3-481,-3-2-511,3 0-418,3-2-2593,-7 0-3364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8.8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123 2 13389,'0'0'7698,"-10"7"-5382,4-3-2172,0 0 0,0 0-1,1 1 1,-1-1 0,1 1-1,0 1 1,1-1 0,-1 1-1,1-1 1,0 1-1,1 1 1,-1-1 0,1 0-1,0 1 1,1 0 0,0-1-1,0 1 1,0 0-1,1 0 1,-1 10 0,2-15-108,0 0 0,0 0 0,0 0 0,0 0 0,0 0 0,0-1 0,1 1 0,-1 0 0,1 0 0,-1 0 0,1 0 0,0-1 0,0 1 0,0 0 0,0-1 0,2 3 0,-2-3 5,0 0-1,0-1 0,1 1 1,-1-1-1,0 1 0,1-1 0,-1 0 1,1 0-1,-1 0 0,0 1 1,1-1-1,-1 0 0,1-1 0,-1 1 1,0 0-1,1 0 0,-1-1 1,1 1-1,-1-1 0,0 1 0,1-1 1,-1 1-1,0-1 0,0 0 1,2 0-1,1-2-11,1 0 1,-1-1 0,1 1-1,-1-1 1,0 1-1,0-1 1,-1-1-1,1 1 1,-1 0-1,0-1 1,0 1 0,0-1-1,-1 0 1,0 0-1,0 0 1,0-1-1,0 1 1,-1 0-1,0-1 1,0 1 0,0-1-1,-1 1 1,0 0-1,0-1 1,0 1-1,-1-1 1,-1-5-1,1 8-50,0 1 0,0 0 0,-1 0 0,1 0 0,-1 0 0,1 0-1,-1 0 1,0 1 0,0-1 0,0 1 0,0-1 0,0 1 0,0-1-1,0 1 1,0 0 0,0 0 0,-1 0 0,1 1 0,0-1 0,-1 0 0,1 1-1,0-1 1,-1 1 0,1 0 0,-1 0 0,1 0 0,-1 0 0,1 0 0,-1 1-1,1-1 1,0 1 0,-1-1 0,-3 3 0,2-2-168,0 0 1,1 0 0,-1 1-1,1-1 1,0 1-1,-1 0 1,1 0 0,0 0-1,0 0 1,0 1-1,0-1 1,0 1 0,1 0-1,-1 0 1,1 0-1,0 0 1,0 0 0,0 0-1,0 1 1,1-1-1,-3 7 1,3 11-3606,6-9-2886,7-6-3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0:59.2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124 66 10762,'0'0'13197,"-9"-4"-12802,-29-15-230,36 19-163,1 0-1,-1-1 0,0 1 0,0 0 1,0 0-1,0 0 0,0 0 1,0 0-1,0 1 0,0-1 1,0 0-1,0 1 0,0 0 1,0-1-1,1 1 0,-1 0 1,0 0-1,0 0 0,1 0 1,-1 0-1,1 0 0,-1 1 0,1-1 1,-1 0-1,1 1 0,0-1 1,0 1-1,0 0 0,0-1 1,0 1-1,-2 3 0,0 2 56,-1 0 0,1 1 0,0-1 0,0 1 1,-3 14-1,6-21 16,0 1 0,-1-1 1,1 1-1,0-1 1,0 1-1,0-1 0,0 1 1,0-1-1,0 1 1,1-1-1,-1 1 0,0-1 1,1 1-1,-1-1 1,1 1-1,0-1 0,-1 0 1,1 1-1,0-1 1,0 0-1,0 1 0,0-1 1,0 0-1,0 0 1,2 2-1,0-2 6,0 1-1,0-1 1,0 0-1,0 0 1,0 0-1,0-1 1,0 1-1,0-1 1,0 0-1,0 1 1,0-1-1,4-1 1,4 0-19,0-1-1,1 0 1,-2-1 0,1 0-1,0 0 1,16-8 0,-21 7-30,0 1 0,-1-1 0,1 0 0,-1-1 0,0 1 0,0-1 0,0 0-1,-1 0 1,1-1 0,6-11 0,-10 16-12,0-1 0,0 0-1,0 0 1,-1 0 0,1 0 0,0-1-1,-1 1 1,1 0 0,-1 0-1,0 0 1,0 0 0,0 0-1,0-1 1,0 1 0,-1 0-1,1 0 1,0 0 0,-1 0 0,0 0-1,1 0 1,-1 0 0,0 0-1,0 0 1,0 0 0,0 0-1,-1 0 1,1 0 0,0 1-1,-1-1 1,1 1 0,-1-1 0,0 1-1,1-1 1,-1 1 0,0 0-1,0 0 1,0 0 0,-2-1-1,-1 0-9,1-1 0,-1 1 0,1 0 0,-1 0 0,0 1 0,0 0 0,0-1 0,0 2 0,0-1 0,0 1 0,0-1 0,-6 2 0,9-1-153,1 0-1,-1 1 1,0-1-1,0 1 1,1-1-1,-1 1 0,0 0 1,1 0-1,-1 0 1,0 0-1,1 0 0,0 0 1,-1 0-1,1 1 1,-1-1-1,1 0 1,0 1-1,0-1 0,0 1 1,0-1-1,0 1 1,0 0-1,0-1 0,1 1 1,-1 0-1,1 0 1,-1-1-1,1 1 1,0 0-1,-1 0 0,1 0 1,0-1-1,0 1 1,1 3-1,-1 7-4600,0-6-3096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0.46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211 79 4869,'0'0'7932,"0"-10"-4654,2-30-737,-2 39-2364,0-1 0,0 1 0,0-1 0,0 1-1,0-1 1,-1 1 0,1-1 0,0 1 0,-1 0 0,1-1 0,-1 1-1,0-1 1,1 1 0,-1 0 0,0 0 0,0-1 0,-1 0-1,2 2-121,-1-1-1,1 1 1,-1 0-1,0-1 0,1 1 1,-1 0-1,0 0 0,1 0 1,-1 0-1,0 0 1,1 0-1,-1 0 0,0 0 1,1 0-1,-1 0 0,0 0 1,1 0-1,-1 0 1,0 0-1,1 0 0,-1 1 1,1-1-1,-1 0 1,-1 1-1,0 1-40,-1-1 1,1 1-1,-1 0 0,1 0 1,0 0-1,-1 0 1,1 1-1,0-1 0,1 0 1,-1 1-1,0 0 1,-1 2-1,-7 33 266,1 1 0,2 0 0,2 0 0,1 0 0,4 76 0,0-107-300,0-1-36,0 0 0,1 0 0,-1 0 0,2-1 0,-1 1 0,1 0 0,0-1 0,0 1 0,1-1 0,0 1 0,0-1 0,0 0 0,9 11 0,-11-16-873,-9-5-3940,-8-11 2235,10 9 1206,2 2 883,-61-56-3540,54 49 5400,0-1 0,1-1 0,-12-19 0,21 31-1081,1 1 0,-1-1 0,1 0 0,0 0 1,-1 0-1,1 1 0,0-1 0,-1 0 0,1 0 1,0 0-1,0 0 0,0 0 0,0 1 0,0-1 1,0 0-1,0 0 0,0 0 0,0 0 0,0 0 1,1 0-1,-1 0 0,15-12 1573,32 1-2087,-35 10 690,8-3-377,61-14-1604,-29 0-4957,-18 2-1341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0.8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147 0 14382,'0'0'4014,"-10"4"-2802,2 0-1122,0 0-1,0 1 1,1 0 0,-1 0-1,1 1 1,0 0 0,0 0-1,1 1 1,0 0 0,0 0-1,1 0 1,0 1 0,0 0-1,-4 9 1,4-9 10,0 1 1,1 0-1,0 1 0,0-1 0,1 1 0,1-1 1,-1 1-1,2 0 0,-1 0 0,1 0 0,1 0 1,1 16-1,0-24-110,-1 0 1,1 0 0,0 0-1,1 0 1,-1 0-1,0 0 1,0 0 0,1 0-1,-1 0 1,1-1-1,0 1 1,-1-1 0,1 1-1,0-1 1,0 0-1,0 0 1,0 0 0,0 0-1,0 0 1,0 0 0,1 0-1,-1-1 1,0 1-1,0-1 1,1 1 0,-1-1-1,0 0 1,0 0-1,1 0 1,-1 0 0,0-1-1,3 0 1,1 1-420,1 0 1,-1-1-1,1 0 1,-1 0-1,0-1 1,1 0-1,-1 0 1,0 0-1,0-1 1,8-5-1,1-5-2270,-1-1 0,0 0-1,-1-1 1,20-30 0,-1-3 3371,-10 18 14436,-32 60-13890,-38 55 228,25-42-1619,-42 59 0,54-94-3066,2-9-3163,4-3-2043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0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54 19244,'0'-1'101,"-1"0"-1,1 1 0,-1-1 1,1 0-1,0 0 1,-1 1-1,0-1 0,1 0 1,-1 1-1,1-1 1,-1 1-1,0-1 1,0 0-1,1 1 0,-1 0 1,0-1-1,0 1 1,1-1-1,-1 1 0,0 0 1,0 0-1,0-1 1,0 1-1,0 0 1,1 0-1,-1 0 0,0 0 1,0 0-1,0 0 1,0 0-1,0 0 0,-1 1 1,-2 0 96,0-1 0,0 1-1,0 0 1,0 1 0,1-1 0,-6 3 0,-1 2-114,1 1-1,-1 1 1,1 0 0,0 0 0,1 0-1,0 1 1,0 0 0,1 1 0,0 0-1,1 0 1,0 1 0,1-1 0,0 1-1,0 0 1,1 1 0,-3 14 0,6-25-92,1 1 1,0 0-1,0-1 1,-1 1 0,1 0-1,0-1 1,0 1-1,0 0 1,1-1-1,-1 1 1,0-1-1,1 1 1,-1 0 0,1-1-1,-1 1 1,1-1-1,0 1 1,1 2-1,-1-4 8,0 1 0,0 0 0,0-1 0,0 1 0,0-1 0,0 1 0,0-1 0,0 0 0,0 1-1,0-1 1,0 0 0,0 0 0,0 0 0,0 0 0,0 0 0,0 0 0,0 0 0,0 0 0,0 0 0,0 0-1,2-1 1,3-1 24,1 0 0,-1-1 1,0 0-1,0 0 0,0-1 0,0 1 0,6-6 0,12-11 254,-1-1 0,-2 0-1,0-2 1,-1 0 0,-1-2 0,-2 0 0,26-46 0,-43 66-117,-8 14-157,-12 17-99,7-7-170,2 1 1,0 0 0,1 1 0,1 0 0,1 1-1,-10 42 1,18-62 157,-1 0-1,1 0 1,-1-1-1,1 1 0,0 0 1,0 0-1,0 0 1,0-1-1,0 1 1,1 0-1,-1 0 1,0-1-1,1 1 1,-1 0-1,1 0 1,0-1-1,0 1 0,-1-1 1,1 1-1,0-1 1,0 1-1,2 1 1,-1-2 24,-1 0-1,1-1 1,0 1 0,-1-1 0,1 1 0,0-1 0,-1 0 0,1 1 0,0-1-1,0 0 1,-1 0 0,1 0 0,0-1 0,-1 1 0,1 0 0,0-1-1,-1 1 1,1-1 0,0 1 0,-1-1 0,1 0 0,-1 1 0,3-3 0,27-16-827,6-13-123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1.2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12268,'0'0'9961,"65"25"-9224,-38-13-417,8-1-224,10-2-32,-4 1-1473,-6-6-4389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1.7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226 0 16432,'0'0'5156,"-48"69"-5059,20-34-33,5 5-32,-3 2-32,2 0 0,1-6-96,5-5-257,3-11-95,2-8-353,7-11-897,4-15-9833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2.0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14446,'0'0'8488,"52"48"-7720,-28-35-447,2-2-225,10 0-32,-1-6-1089,-5-4-2659,0-1-4131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2.6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8840,'0'0'12588,"53"29"-11082,-29-14-609,0 8-321,-1 4-192,-9 6-159,-4 5-161,-10 9-32,0 4 32,-13 6-769,-15-2-2850,-2-7-4581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3.93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57 1 6726,'0'0'8552,"-6"8"-7847,0-1-447,1 1 0,1 0-1,-1 0 1,1 0 0,1 1-1,-1 0 1,1-1 0,1 1-1,0 0 1,-1 12 0,-7 440 4614,12-283-4764,23 194 441,-1 0 306,-25-367-878,-1 18 1680,2-23-1708,0 0 1,0 0-1,0 0 1,0 0-1,1-1 0,-1 1 1,0 0-1,0 0 1,0 0-1,0 0 1,1 0-1,-1 0 0,0 0 1,0-1-1,0 1 1,1 0-1,-1 0 1,0 0-1,0 0 0,0 0 1,1 0-1,-1 0 1,0 0-1,0 0 1,0 0-1,1 0 0,-1 0 1,0 0-1,0 0 1,0 0-1,1 0 0,-1 1 1,0-1-1,0 0 1,0 0-1,0 0 1,1 0-1,-1 0 0,0 0 1,0 0-1,0 1 1,0-1-1,1 0 1,-1 0-1,0 0 0,0 0 1,0 1-1,0-1 1,0 0-1,0 0 1,0 0-1,0 1 0,0-1 1,1 0-1,-1 0 1,0 0-1,0 1 0,0-1 1,5-12-4093,1-5-2882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4.7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3876,'0'0'17195,"0"8"-16747,1 10-304,-1-1 0,2 0 0,1-1 1,0 1-1,1 0 0,0-1 0,10 21 0,2-3 124,-1 0-1,-2 1 1,-1 0-1,-2 1 1,-2 0 0,-1 0-1,4 60 1,-12 93 24,-6-111-5351,6-68-349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5.4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94 743 11531,'-10'8'1959,"4"-5"-1391,-40 29 2026,44-30-2166,-1 0 0,0 0 0,1 1 0,0-1 0,-1 0 0,1 1 0,0-1 0,0 1 0,1 0 0,-1 0 0,0 0 0,1 0 0,0 0 0,0 0 0,-2 6 0,19-8 1248,-5-3-1283,-1 0 0,0-1 0,0-1 0,0 1 0,-1-1 0,17-10 0,59-42 924,-36 23-864,451-313 552,35-22-1807,-576 399-6329,-47 40 583,69-55 4564,-30 25-2260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5.7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1039 11115,'0'0'8205,"13"-10"-6380,221-181 3899,-31 22-4091,242-168-576,-230 176-1862,-2-2-3734,-204 155 3537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6.1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1 860 9705,'0'0'9967,"10"-6"-8099,44-31 231,-1-3 0,50-48 0,20-17-847,603-412-937,-614 451-4661,-125 74-6965,-41 28 5508,17-7 2728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6.4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0 498 7687,'0'0'15695,"49"23"-13709,-12-48 0,14-11-609,8-8-448,14-11-256,13-7-353,9-5-192,0 4-128,-1 6-288,-10 11-1314,-15 11-1985,-20 13-2435,-21 13-2594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1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16996,'-10'8'548,"0"1"0,0 0 1,1 1-1,0 0 0,1 0 1,0 1-1,1 0 1,0 0-1,1 1 0,-6 13 1,3-5 171,-11 35 0,18-47-642,0 0 0,0 0 0,1 0 0,0 0 0,1 0 0,0 0 0,1 15 0,-1-21-79,0-1 0,0 1 1,1 0-1,-1-1 0,0 1 0,1-1 0,-1 1 1,1 0-1,-1-1 0,1 1 0,0-1 0,-1 1 0,1-1 1,0 0-1,0 1 0,0-1 0,0 0 0,1 0 1,-1 1-1,0-1 0,0 0 0,1 0 0,-1 0 1,1-1-1,-1 1 0,1 0 0,-1 0 0,1-1 0,-1 1 1,1-1-1,1 1 0,3-1-39,0-1 0,1 1 1,-1-1-1,0-1 0,0 1 0,0-1 0,6-3 1,-7 3-28,-1 1 1,1-1 0,0 0 0,0 1-1,0 0 1,0 0 0,0 1-1,0 0 1,0-1 0,10 2-1,-13 0 37,0 0 0,0-1 0,0 1 0,0 0 0,-1 0 0,1 1 0,0-1-1,0 0 1,-1 0 0,1 1 0,-1-1 0,1 1 0,-1 0 0,1-1-1,-1 1 1,0 0 0,1 2 0,1 2-30,-1 1-1,0-1 1,0 1-1,1 6 1,7 21 102,-10-34-24,0 0 1,0 1 0,0-1-1,1 0 1,-1 1 0,0-1-1,0 0 1,0 0 0,1 1-1,-1-1 1,0 0 0,0 0-1,1 1 1,-1-1 0,0 0-1,1 0 1,-1 0 0,0 0-1,1 0 1,-1 1 0,0-1-1,1 0 1,-1 0 0,0 0-1,1 0 1,-1 0 0,0 0-1,1 0 1,-1 0 0,0 0-1,1 0 1,-1 0 0,0 0-1,1 0 1,-1-1 0,0 1-1,1 0 1,-1 0 0,0 0-1,1 0 1,-1-1 0,0 1-1,0 0 1,1 0-1,-1 0 1,0-1 0,0 1-1,1 0 1,-1-1 0,0 1-1,0 0 1,0 0 0,0-1-1,1 1 1,-1 0 0,0-1-1,0 0 1,12-19 610,-5 5-410,0-1 1,-1 0 0,0-1 0,-2 0 0,0 1-1,-1-1 1,0-1 0,-1 1 0,-2-32-1,0 43-555,-1 3-557,3 4-244,-1 0 917,0 0 0,0 0 0,0 1 0,1-1 0,-1 0 0,0 0 0,1 0 0,-1-1 0,1 1 0,-1 0 0,4 0 0,6 2-274,1 0-1,0-2 1,0 1 0,0-2-1,22-1 1,9-2-502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6.8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1 423 11499,'0'0'5925,"58"-10"-2465,-21-17-994,15-8-64,6-9 1,8-6-802,-1-1-704,0 2-641,-5 4-288,-11 3-1858,-10 6-3298,-19 2-9835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8.4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226 536 3107,'0'0'4052,"-9"3"-3908,-51 9-47,11-11 5699,44-2-5554,0 1 0,-1 0 0,1 0-1,0 0 1,0 0 0,0 1 0,0 0-1,0 0 1,0 1 0,0-1 0,0 1-1,0 0 1,1 0 0,-7 4 0,-15 20 3712,53-43-1525,231-245 316,-26-23-4551,-228 280 1250,6-10-1112,-8 4-4120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8.8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249 1 10826,'0'0'8462,"-4"8"-8350,-19 39 327,-24 74 0,11-25 55,-5-2 191,22-53-377,1 0 0,2 1 0,2 1 1,-15 76-1,29-119-303,-1 1 1,1 0-1,0-1 0,0 1 1,0 0-1,0 0 1,-1-1-1,1 1 0,0 0 1,0-1-1,1 1 1,-1 0-1,0 0 1,0-1-1,0 1 0,0 0 1,0-1-1,1 1 1,-1 0-1,0-1 0,1 1 1,-1 0-1,1-1 1,-1 1-1,0-1 0,1 1 1,-1-1-1,1 1 1,0-1-1,-1 1 1,1-1-1,-1 1 0,1-1 1,0 0-1,-1 1 1,1-1-1,0 0 0,-1 1 1,1-1-1,0 0 1,-1 0-1,1 0 0,0 0 1,0 0-1,-1 0 1,1 0-1,0 0 1,-1 0-1,1 0 0,0 0 1,0 0-1,-1-1 1,1 1-1,0 0 0,0-1 1,42-19 859,-40 18-768,185-112 2848,-3-6-4999,-133 82-3337,-9-1-5660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09.98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158 324 13581,'0'0'1649,"0"-8"348,0 2-1638,0 0 1,-1 0-1,1 0 1,-1 0-1,-1 0 1,1 0-1,-3-6 0,4 11-291,-1 0 0,0 0 0,1 0 0,-1 0 0,0 0 0,1 0 0,-1 0 0,0 0 0,0 0 0,0 0 0,0 0 0,0 0 0,0 1 0,0-1 0,0 0 0,0 1 0,0-1 0,0 1 0,-2-1 0,1 1-17,0 0 0,0 0 0,0 0 0,0 0 0,0 0 0,0 1 0,0-1 0,-1 1 1,2-1-1,-1 1 0,0 0 0,0 0 0,0 0 0,0 0 0,0 0 0,-2 2 0,-3 2-37,1 1-1,-1 1 0,1-1 0,0 1 0,1 0 0,-1 0 0,2 1 1,-1-1-1,-6 15 0,5-9 0,1-1-1,1 1 1,0 0 0,0 0 0,-2 25 0,5-37-16,1 0 1,0 0-1,0-1 1,0 1-1,-1 0 1,1 0-1,0 0 1,0 0-1,0 0 0,1 0 1,-1 0-1,0 0 1,0 0-1,0 0 1,1-1-1,-1 1 1,0 0-1,1 0 1,-1 0-1,1 0 1,-1-1-1,1 1 1,-1 0-1,1 0 1,0-1-1,-1 1 1,1 0-1,0-1 1,0 1-1,-1-1 1,3 1-1,-1 0 5,0-1-1,0 0 1,0-1 0,0 1-1,0 0 1,0 0 0,0-1-1,0 1 1,-1-1 0,1 0-1,0 0 1,0 1 0,3-3-1,6-4 87,0-1 0,0 1-1,14-15 1,4-8 516,-2-1 0,-1-2 1,33-51-1,-48 65-391,0-1 0,-1 0 0,0-1 0,-2 0 0,-1 0 1,0-1-1,-2 1 0,3-24 0,-7 43-226,-1 1 0,0-1 1,1 1-1,-1-1 0,0 1 0,0-1 1,0 0-1,0 1 0,-1-1 0,1 1 1,0-1-1,-1 1 0,1-1 0,-1 1 0,0-2 1,0 2 2,1 1 0,-1 0 0,1 0 0,-1 0 0,1 0 0,0 0 0,-1 0 0,1 0 1,-1 0-1,1 0 0,-1 0 0,1 0 0,-1 1 0,1-1 0,-1 0 0,1 0 0,0 0 0,-1 1 0,1-1 1,-1 0-1,1 0 0,0 1 0,-1-1 0,1 0 0,0 1 0,-1-1 0,1 0 0,0 1 0,0-1 1,-1 1-1,-28 42-306,18-23 344,1 0 0,1 1 0,1 0 1,0 0-1,2 1 0,0 0 1,2 0-1,0 1 0,0 28 1,3-50-22,1 1 0,0 0 0,0-1 0,0 1 0,0 0 0,1-1 0,-1 1 0,0 0 0,1-1 0,-1 1 0,1-1 0,-1 1 0,1-1 0,0 1 0,0-1 0,-1 1 0,1-1 0,0 0 0,0 0 0,1 1 0,-1-1 0,0 0 0,0 0 0,0 0 0,3 1 0,-2-1 21,1 0-1,-1-1 1,1 1-1,-1-1 1,1 0-1,0 0 1,-1 0 0,1 0-1,-1 0 1,1 0-1,0-1 1,-1 1-1,1-1 1,2-1 0,6-2 111,-1 0 1,1-1 0,-1 0 0,-1-1 0,1 0 0,12-10-1,53-76 192,-89 137-1089,11-35 753,-1 0 0,2 0-1,-1 1 1,1-1 0,-1 20-1,4-30 9,-1 1 0,0 0-1,1 0 1,-1-1-1,0 1 1,1 0 0,-1-1-1,1 1 1,-1 0 0,1-1-1,-1 1 1,1-1 0,0 1-1,-1-1 1,1 1 0,0-1-1,-1 1 1,1-1 0,0 0-1,0 1 1,-1-1 0,1 0-1,0 0 1,0 1 0,0-1-1,-1 0 1,1 0-1,0 0 1,0 0 0,0 0-1,0 0 1,-1 0 0,1 0-1,0-1 1,0 1 0,0 0-1,0-1 1,35-8 201,-24 2-136,0-1 0,-1 1 0,0-2 0,-1 0 0,1 0 1,-2-1-1,13-14 0,-17 17-73,1 0 0,-1 0 0,-1 0 0,1-1 0,-1 1 0,0-1 0,-1 0 0,0 0 0,0 0 0,-1-1 0,0 1 0,1-15 0,-3 23-11,0 0 0,0-1 0,0 1 0,-1 0 0,1 0 0,0-1 0,-1 1 0,1 0 0,0 0 0,0 0 0,-1 0 0,1 0 0,0-1 0,-1 1-1,1 0 1,0 0 0,-1 0 0,1 0 0,0 0 0,-1 0 0,1 0 0,0 0 0,-1 0 0,1 0 0,0 0 0,-1 0 0,1 0 0,0 0 0,-1 1 0,1-1 0,0 0 0,-1 0 0,1 0 0,0 0 0,-1 1 0,1-1 0,0 0 0,0 0 0,-1 0 0,1 1 0,0-1 0,0 0 0,-1 1 0,-14 9-197,9-3 220,-1 1-1,1 0 1,0 0 0,0 1 0,1 0 0,1 0 0,-1 0-1,1 0 1,1 1 0,0-1 0,0 1 0,1 0-1,0 0 1,1 0 0,0 0 0,0 1 0,2 14 0,-1-24-8,1 1 1,-1-1 0,1 0-1,0 1 1,-1-1 0,1 0-1,0 1 1,0-1 0,0 0 0,0 0-1,0 0 1,0 0 0,0 0-1,0 0 1,0 0 0,0 0-1,1 0 1,-1-1 0,0 1-1,1 0 1,-1-1 0,1 1 0,-1-1-1,0 0 1,1 1 0,-1-1-1,1 0 1,-1 0 0,1 0-1,-1 0 1,1 0 0,-1 0 0,1 0-1,-1 0 1,1-1 0,1 0-1,1 1-297,0-1 0,-1 0 0,1 0 0,-1 0-1,1 0 1,-1-1 0,0 0 0,1 1 0,-1-1-1,0 0 1,0 0 0,0-1 0,0 1 0,2-4-1,8-20-5717,-6-5-4228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0.3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1 14990,'0'0'6951,"-3"53"-6951,18-38 64,5-2-64,4-2-1570,3 0-1408,-3-6-546,6 0-1921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0.6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164 1 8168,'0'0'9390,"-10"9"-8216,-18 15-564,6-6 379,1 0 0,-31 35 0,51-53-985,1 1 0,0-1-1,0 0 1,0 0 0,0 0-1,-1 1 1,1-1 0,0 0 0,0 0-1,0 0 1,0 1 0,0-1-1,0 0 1,0 0 0,0 1 0,0-1-1,0 0 1,0 0 0,0 0 0,0 1-1,0-1 1,0 0 0,0 0-1,0 1 1,0-1 0,0 0 0,0 0-1,0 1 1,0-1 0,0 0-1,0 0 1,0 0 0,1 1 0,-1-1-1,0 0 1,0 0 0,0 0-1,0 0 1,1 1 0,-1-1 0,0 0-1,0 0 1,0 0 0,1 0 0,17 5 62,32-4-104,-35-1 2,-9 0-75,0 1 0,0 0-1,-1 0 1,1 1 0,0 0-1,-1 0 1,1 0 0,-1 1-1,8 4 1,-12-6 104,0-1 0,0 1 0,1 0 0,-1 0 0,0-1 0,0 1 0,0 0 0,0 0 0,0 0 1,0 0-1,-1 1 0,1-1 0,0 0 0,-1 0 0,1 0 0,0 1 0,-1-1 0,1 0 0,-1 1 0,0-1 0,1 0 0,-1 1 0,0-1 0,0 1 1,0-1-1,0 0 0,0 1 0,0-1 0,0 0 0,-1 1 0,1-1 0,-1 1 0,1-1 0,0 0 0,-1 0 0,0 1 0,1-1 0,-1 0 0,0 0 1,0 0-1,0 0 0,1 0 0,-1 0 0,-2 2 0,-7 5 227,1-1 0,-1 0 0,0 0 0,0-1 0,-1-1 0,0 0 0,0 0 0,0-1 0,0 0 0,-1-1 0,1 0 0,-1-1 0,-17 1 0,18-4-2825,5-4-2707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1.0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 79 6246,'0'0'18006,"7"9"-17573,-3-5-375,-1 0 0,1-1 0,0 1 0,0-1 0,0 0 0,0 0 0,1 0 0,-1 0 0,9 3 0,-10-5 11,0 0-1,-1-1 1,1 0-1,0 1 1,0-1 0,-1 0-1,1 0 1,0 0 0,0-1-1,-1 1 1,1-1 0,0 1-1,0-1 1,-1 0 0,1 0-1,-1 0 1,1 0-1,-1-1 1,0 1 0,1-1-1,-1 1 1,0-1 0,0 0-1,0 0 1,3-3 0,24-37 753,-27 40-801,-1 0-1,0-1 1,1 1-1,-1-1 1,0 1-1,-1-1 0,1 1 1,0-1-1,-1 0 1,0 1-1,1-1 1,-1 0-1,0 1 0,0-1 1,-1 0-1,1 1 1,-1-4-1,0 5-40,0 0 0,0 0 0,0 0 0,0 1 0,0-1 0,0 0 0,0 0 1,0 0-1,0 1 0,-1-1 0,1 1 0,0-1 0,0 1 0,-1-1 0,1 1 0,0 0 0,-1-1 0,1 1 0,-1 0 0,1 0 0,0 0 0,-1 0 0,1 0 0,0 1 0,-1-1 1,-1 1-1,-37 12-787,31-7 778,1 0 1,-1 1 0,2 1-1,-1-1 1,1 1 0,0 0-1,1 1 1,0 0-1,0 0 1,1 0 0,0 1-1,1-1 1,0 1-1,0 0 1,1 1 0,0-1-1,1 0 1,-1 19 0,2-27 15,2 0 1,-1 1 0,0-1 0,0 0 0,1 1-1,0-1 1,-1 0 0,1 0 0,0 0 0,0 1 0,0-1-1,0 0 1,0 0 0,1 0 0,-1-1 0,1 1-1,-1 0 1,1 0 0,-1-1 0,1 1 0,2 1-1,1-1-131,-1 1-1,1-1 1,0 1-1,0-1 1,0-1-1,1 1 1,-1-1-1,0 0 0,6 1 1,4-1-1364,0-1 0,0 0 1,0-1-1,0 0 0,-1-1 1,19-5-1,19-13-9473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1.4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 1 18353,'0'0'1762,"-8"64"-321,-1-28-800,4 4-64,3 4 63,-2-4-320,4-3-159,0-1-129,0-9 32,0-5-64,0-5-545,0-8-672,4-9-641,-4-14-7943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1.7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1281,'0'0'22966,"84"0"-21333,-41 4-640,4-1-576,-2 1-353,-4 1-32,-6 0-384,-9 1-1250,-11 1-544,-11-1-1698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2.0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0 257 10698,'0'0'11499,"56"13"-9737,-16-13-801,1-3-769,2-4-160,1 0-737,-6-2-1729,-3-1-2179,-5-5-2017</inkml:trace>
  <inkml:trace contextRef="#ctx0" brushRef="#br0" timeOffset="1">426 0 14318,'0'0'3363,"-41"52"-1890,30-17-448,0 5-192,3 1 384,3 2-384,5-1-353,0-4-191,0-2-225,5-5-32,3-3 0,-1-5 32,2-6-609,3-5-1377,-1-10-1569,-2-2-1442,6-5-2081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5:55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13243,'1'0'129,"0"1"1,0-1 0,-1 0-1,1 1 1,0-1-1,0 0 1,-1 1-1,1-1 1,0 1 0,-1-1-1,1 1 1,-1 0-1,1-1 1,-1 1-1,1-1 1,-1 1 0,1 0-1,-1 0 1,0-1-1,1 1 1,-1 0-1,0 0 1,1-1 0,-1 1-1,0 0 1,0 0-1,0-1 1,0 1-1,0 0 1,0 1 0,1 37 380,-1-22-151,7 726 981,-8-715-1437,-1-1 0,-2 1 0,0-1 0,-15 47 0,4-39-91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1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15891,'-20'1'1209,"0"2"-1,-21 4 1,34-5-1017,1 0-1,0 0 1,0 0 0,0 1 0,0 0-1,0 0 1,0 0 0,1 1 0,-1 0-1,-4 5 1,9-9-190,1 1-1,-1-1 1,0 0 0,1 1-1,-1-1 1,1 1 0,-1-1-1,1 1 1,0-1 0,-1 1-1,1-1 1,-1 1 0,1-1-1,0 1 1,0 0 0,-1-1-1,1 1 1,0-1-1,0 1 1,0 0 0,-1-1-1,1 1 1,0 0 0,0-1-1,0 1 1,0 0 0,0-1-1,0 1 1,1 0 0,-1-1-1,0 1 1,0 0 0,0-1-1,1 1 1,-1-1 0,0 1-1,0 0 1,1-1 0,-1 1-1,1-1 1,-1 1 0,1-1-1,-1 1 1,0-1 0,1 0-1,-1 1 1,1-1 0,0 1-1,-1-1 1,1 0 0,-1 1-1,1-1 1,1 0 0,4 3-65,1-1 0,1 0 0,-1 0 0,8 1 0,-2-1 4,-5 0 35,-1 1 0,1-1 0,-1 1-1,0 1 1,0 0 0,-1 0 0,1 0 0,-1 0 0,0 1 0,7 7 0,-11-11 58,0 1-1,-1 0 1,1 0 0,0 0 0,-1 0 0,1 0 0,-1 0-1,0 0 1,0 1 0,0-1 0,0 0 0,0 1-1,0-1 1,-1 1 0,1-1 0,-1 1 0,1-1 0,-1 1-1,0-1 1,0 1 0,0-1 0,-1 1 0,1-1 0,-1 1-1,1-1 1,-1 1 0,0-1 0,0 1 0,0-1 0,0 0-1,0 0 1,0 1 0,-1-1 0,-2 3 0,-1 0 114,0 0 0,0-1 0,-1 1 0,0-1-1,0 0 1,0 0 0,0-1 0,0 0 0,-1 0 0,0 0 0,-8 1 0,11-2-196,0-1-1,0 0 1,0 0 0,-1-1-1,1 1 1,0-1 0,0 0-1,-1 0 1,1 0 0,0 0-1,0-1 1,-1 0-1,1 0 1,0 0 0,0 0-1,0-1 1,0 0 0,1 1-1,-8-6 1,9 6 16,1-1 0,-1 1 0,1-1-1,0 1 1,0-1 0,0 0 0,0 0 0,0 1 0,0-1 0,0 0-1,1 0 1,-1 0 0,1 0 0,-1 0 0,1 0 0,0 0 0,-1 0-1,1 0 1,1-3 0,6-19-493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2.4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90 1 10762,'0'0'8632,"-9"6"-8354,3-1-150,0-1 1,-1 1-1,2 1 1,-1-1-1,1 1 0,-1 0 1,2 0-1,-1 0 1,1 1-1,0 0 0,0-1 1,1 2-1,0-1 1,0 0-1,0 1 0,1-1 1,0 1-1,-1 10 1,4-17-89,-1-1 0,1 1 0,-1-1 1,0 1-1,1-1 0,-1 0 0,1 1 1,-1-1-1,1 0 0,-1 1 1,1-1-1,-1 0 0,1 0 0,-1 0 1,1 1-1,0-1 0,-1 0 0,1 0 1,-1 0-1,1 0 0,-1 0 0,1 0 1,0 0-1,-1 0 0,1 0 1,-1 0-1,1 0 0,0-1 0,-1 1 1,1 0-1,-1 0 0,1-1 0,-1 1 1,1 0-1,-1 0 0,1-1 1,-1 1-1,1-1 0,24-11 472,-18 7-458,49-40 211,-52 42-317,-1 0 0,0 0 0,0 0 0,0-1 1,-1 1-1,1-1 0,-1 0 0,0 0 1,0 0-1,0 0 0,0 0 0,-1 0 1,2-6-1,-3 9 30,0 1 0,0 0 0,0-1 1,0 1-1,0 0 0,-1-1 0,1 1 0,0-1 1,0 1-1,0 0 0,0-1 0,0 1 0,-1 0 1,1-1-1,0 1 0,0 0 0,-1 0 0,1-1 1,0 1-1,0 0 0,-1 0 0,1-1 0,0 1 1,-1 0-1,1 0 0,0 0 0,-1 0 0,1-1 1,-1 1-1,1 0 0,0 0 0,-1 0 0,1 0 1,0 0-1,-1 0 0,1 0 0,-1 0 0,1 0 1,0 0-1,-1 0 0,1 0 0,0 0 0,-1 1 1,1-1-1,0 0 0,-1 0 0,1 0 0,0 0 1,-1 1-1,1-1 0,0 0 0,-1 0 0,1 1 1,-1-1-1,-21 13-327,18-9 320,-1 0 1,1 0-1,0 0 0,1 1 1,-1 0-1,1 0 1,0 0-1,0 0 1,0 0-1,1 1 1,0-1-1,0 1 0,0-1 1,0 1-1,1 0 1,0 0-1,1 0 1,-1 0-1,1 9 1,1-13-148,0-1 1,-1 1 0,1-1 0,0 1 0,0-1 0,0 1 0,0-1 0,0 1 0,0-1 0,0 0 0,1 0 0,-1 0-1,0 0 1,1 0 0,-1 0 0,1 0 0,-1 0 0,1 0 0,-1-1 0,1 1 0,0-1 0,-1 1 0,1-1 0,0 1-1,-1-1 1,1 0 0,0 0 0,-1 0 0,1 0 0,0 0 0,0 0 0,-1-1 0,4 0 0,3 0-643,0 0-1,0-1 1,-1 0 0,1 0 0,-1-1-1,9-3 1,19-14-4622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2.7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85 222 9417,'-9'9'2301,"2"-1"-2024,-41 51 3860,45-55-3927,1 1-1,-1-1 1,1 0-1,0 1 1,0-1 0,1 1-1,-1 0 1,1-1-1,0 1 1,1 0-1,-1 0 1,1 0-1,0 0 1,0-1 0,1 7-1,-1-10-196,1 0-1,0 0 0,0 0 1,-1 0-1,1 0 1,0 0-1,0 0 0,0 0 1,0 0-1,0 0 1,1 0-1,-1-1 1,0 1-1,0 0 0,0-1 1,1 1-1,-1-1 1,0 0-1,1 1 1,-1-1-1,0 0 0,1 0 1,-1 0-1,0 0 1,1 0-1,-1 0 0,0 0 1,1 0-1,1-1 1,42-9 602,-34 4-533,1 0 0,-1-1 0,0 0 0,-1-1 0,0-1 0,0 1 0,9-13 0,1-2-26,33-49 0,-43 56-58,0-1 0,-2 1-1,11-29 1,-17 39-127,0-1-1,0 1 1,0-1 0,-1 0-1,0 0 1,0 0-1,-1 0 1,0 1 0,0-1-1,0 0 1,-1 0 0,0 0-1,-2-7 1,2 12 109,0 1-1,0 0 1,-1-1-1,1 1 1,0 0-1,0-1 1,-1 1-1,1 0 1,0 0-1,-1 0 1,1 0-1,-1 1 1,0-1-1,1 0 1,-1 1-1,1-1 1,-1 1-1,0-1 1,0 1-1,1 0 1,-1 0-1,0-1 1,0 1-1,1 1 1,-1-1-1,0 0 1,1 0-1,-4 1 1,-1 0 77,-1 0 1,1 1-1,0 0 0,0-1 1,0 2-1,-10 4 1,2 2 289,1 0-1,1 0 1,-1 2 0,-10 11-1,20-19-292,0 0-1,0 0 1,1 0-1,-1 0 0,1 0 1,0 1-1,0-1 1,0 1-1,0-1 1,0 1-1,1 0 1,0 0-1,0 0 1,0 0-1,0 0 1,1 0-1,-1 0 0,1 0 1,0 0-1,0 0 1,1 5-1,0-7-59,1 1-1,-1-1 0,0 0 1,1 0-1,0 0 0,-1 0 1,1 0-1,0 0 0,0 0 1,0 0-1,0-1 0,0 1 1,0-1-1,4 2 0,42 19-144,-25-11-116,-18-9 58,1 1 0,-1 0 0,0 0 0,0 1 0,0-1 0,0 1-1,-1 0 1,0 0 0,0 1 0,0-1 0,0 1 0,0 0 0,-1 0-1,0 0 1,0 1 0,-1-1 0,1 1 0,-1-1 0,0 1-1,-1 0 1,1 0 0,-1-1 0,0 1 0,-1 0 0,1 0 0,-1 0-1,-1 8 1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3.1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 63 10474,'0'0'4698,"10"1"-2568,3 0-1803,2 0 678,-1 0 0,1-1 0,19-3-1,-31 3-904,-1 0 0,0 0-1,0 0 1,0 0 0,0-1-1,0 1 1,0-1-1,0 0 1,0 1 0,0-1-1,0 0 1,0 0-1,-1 0 1,1-1 0,0 1-1,0 0 1,-1-1-1,1 1 1,-1-1 0,0 1-1,1-1 1,-1 0-1,0 1 1,0-1 0,0 0-1,0 0 1,0 0 0,0 0-1,-1 0 1,1 0-1,-1 0 1,1-4 0,-1 6-117,0-1 0,0 0 0,0 0 0,0 1 0,0-1 0,-1 0 0,1 0 0,0 1 0,0-1 0,-1 0 0,1 1 0,-1-1 0,1 0 0,-1 1 0,1-1 0,-1 1 0,1-1 0,-1 1 0,1-1 0,-1 1 0,1-1 0,-1 1 0,0-1 0,1 1 0,-1 0 0,0-1 0,-1 1 0,-28-4-991,23 5 837,-1-1 0,1 1 0,0 1 0,0-1 0,0 1 1,-7 3-1,9-2 177,-1 1 0,2 0 0,-1 0 1,0 0-1,1 1 0,0 0 0,0 0 1,0 0-1,0 0 0,1 0 0,-5 10 1,7-13 33,0 0 1,0 0 0,0 0 0,0 0-1,1 1 1,-1-1 0,0 0-1,1 0 1,0 0 0,-1 1 0,1-1-1,0 0 1,0 0 0,0 1-1,0-1 1,1 0 0,-1 1 0,1-1-1,-1 0 1,1 0 0,0 0-1,0 0 1,0 0 0,0 0 0,0 0-1,0 0 1,1 0 0,-1 0 0,1 0-1,-1-1 1,1 1 0,0-1-1,-1 1 1,5 1 0,3 1 141,0 0 0,0-1 1,0-1-1,0 1 0,0-1 1,1-1-1,12 1 0,-17-2-264,0 1 0,-1-1 0,1 0 0,0 0 0,-1-1 0,1 1 0,0-1 0,-1 0 0,1 0 0,-1-1 0,1 1 0,-1-1 0,0 0 0,0 0 0,0-1 0,6-3 0,0-13-3345,-9-6-3545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3.4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16816,'0'0'5541,"91"2"-4612,-37 1-384,6 0-449,-2 1-1346,-6-3-4579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3.8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18321,'0'0'2403,"0"74"-1314,2-40-833,2 2-128,2-5-64,-1-6-64,1-3-1121,-1-9-801,5-9-1505,-5-4-1025,1-6-2883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4.1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13036,'0'0'8104,"37"0"-12556,-14 5 608,-5 3-2978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4.5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158 185 11755,'0'0'2178,"-12"0"219,7 0-2154,-67 6 1625,68-6-1888,0 1 0,0 0-1,0 0 1,1 0 0,-1 0-1,0 1 1,1-1-1,-1 1 1,1 0 0,0 0-1,-1 1 1,1-1 0,0 0-1,1 1 1,-1 0 0,0 0-1,1 0 1,-5 6-1,7-9-26,0 1-1,0-1 0,0 0 0,-1 1 1,1-1-1,0 1 0,0-1 0,0 1 1,0-1-1,0 0 0,0 1 0,0-1 1,0 1-1,0-1 0,0 1 0,0-1 0,0 1 1,0-1-1,0 0 0,0 1 0,1-1 1,-1 1-1,0-1 0,0 0 0,0 1 1,1-1-1,-1 0 0,0 1 0,1-1 1,-1 0-1,0 1 0,1-1 0,18 8-478,32-5 743,-37-2-339,-13-1 126,68 11 38,-67-10-36,1-1-1,0 1 1,-1-1 0,1 1 0,0 0 0,-1 0 0,1 0 0,-1 1 0,0-1 0,1 0 0,-1 1 0,0 0 0,0-1-1,0 1 1,0 0 0,0 0 0,0 0 0,-1 0 0,1 1 0,-1-1 0,1 0 0,0 4 0,-2-4 116,0 0 0,-1 0 0,1 0 1,-1 0-1,1 0 0,-1 0 0,0 0 0,0-1 1,0 1-1,0 0 0,0 0 0,0-1 1,0 1-1,0 0 0,-1-1 0,1 0 0,-1 1 1,1-1-1,-1 0 0,0 1 0,1-1 0,-1 0 1,0 0-1,-3 1 0,-53 23 905,52-23-961,-37 9-205,25-15-2195,17 3 2059,0 0 1,1 1-1,-1-1 1,1 0-1,-1 1 1,1-1-1,-1 0 1,1 0-1,-1 1 1,1-1-1,0 0 1,-1 0-1,1 0 1,0 0-1,0 0 1,0 1-1,0-1 1,0 0-1,-1 0 1,2-1-1,-1-20-6803</inkml:trace>
  <inkml:trace contextRef="#ctx0" brushRef="#br0" timeOffset="1">290 0 10346,'0'0'1922,"-15"64"352,10-26-96,1-2-929,4 2-288,0-5-128,4-3-481,7-5-224,-2-4-96,6-4 0,-7-4-160,-3-8-769,-5-3-1153</inkml:trace>
  <inkml:trace contextRef="#ctx0" brushRef="#br0" timeOffset="2">216 162 7655,'0'0'12588,"61"-27"-12588,-27 27 0,1 0-865,3 2-1793,1-2-2403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5.1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51 14606,'0'0'8253,"9"-8"-8125,26-25-117,-34 32-18,-1 1 1,1-1 0,0 0-1,0 0 1,0 1-1,-1-1 1,1 1 0,0-1-1,0 0 1,0 1 0,0 0-1,0-1 1,0 1-1,0 0 1,0-1 0,0 1-1,0 0 1,0 0-1,0 0 1,0 0 0,2 0-1,-3 0 4,1 1 0,-1-1 0,1 1 0,-1 0 0,1-1-1,-1 1 1,0-1 0,1 1 0,-1 0 0,0-1 0,0 1 0,0 0-1,1 0 1,-1-1 0,0 1 0,0 0 0,0-1 0,0 1 0,0 0-1,0-1 1,0 1 0,-1 1 0,-8 39-169,-11-2-63,16-33 225,0 0 0,0 0 0,1 1 0,0-1-1,1 1 1,-1 0 0,1-1 0,0 1 0,-1 10 0,29-21 496,-6-9-628,1-2 1,-2 0-1,0 0 1,-1-2-1,-1-1 1,0 0-1,22-31 1,-37 46 82,-8 11 112,1 1-1,0 0 0,1-1 0,0 1 1,1 1-1,-1-1 0,2 0 0,-1 1 1,1 0-1,1-1 0,0 1 0,0 0 1,2 15-1,-1-24-21,1 0 0,-1 0 0,1 0 0,-1-1 1,1 1-1,0 0 0,-1-1 0,1 1 0,0 0 1,-1-1-1,1 1 0,0-1 0,0 1 0,0-1 0,0 1 1,0-1-1,-1 0 0,1 1 0,0-1 0,0 0 1,0 0-1,0 0 0,0 0 0,0 1 0,0-1 0,0-1 1,0 1-1,0 0 0,0 0 0,0 0 0,0 0 1,1-1-1,35-8 974,-22 2-955,-1-1 1,0-1 0,0 0 0,-1-1-1,0 0 1,0-1 0,-2 0-1,1-1 1,10-15 0,-29 39-816,0 0 1,1 1-1,-8 24 1,8 0-3358,6-23-827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5.7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8680,'0'0'15332,"3"14"-14926,4 42-11,0 88 0,-7-143-396,-1 0 1,1 0 0,0 0-1,0 0 1,0 0-1,0 1 1,0-1 0,0 0-1,0 0 1,0 0-1,1 0 1,-1 0-1,0 0 1,0 0 0,1 0-1,-1 0 1,1 0-1,-1 0 1,1 0 0,0 0-1,-1 0 1,1 0-1,0 0 1,0-1 0,-1 1-1,1 0 1,0-1-1,0 1 1,0 0-1,0-1 1,0 1 0,0-1-1,0 1 1,0-1-1,0 0 1,0 1 0,0-1-1,0 0 1,0 0-1,0 0 1,1 0 0,-1 0-1,0 0 1,0 0-1,0 0 1,0 0-1,0 0 1,0-1 0,0 1-1,0 0 1,0-1-1,0 1 1,0-1 0,0 1-1,2-2 1,10-4-274,-1-1 1,1-1-1,17-14 1,-11 9-708,-18 12 882,0 0-1,1 0 1,-1 0 0,0 0-1,1 0 1,-1 0 0,1 1 0,-1-1-1,1 0 1,-1 1 0,1 0 0,-1-1-1,1 1 1,0 0 0,-1 0-1,1 0 1,0 0 0,-1 0 0,4 0-1,-5 1 56,1 0 0,-1-1 0,1 1 0,-1 0 0,1 0 0,-1-1 0,1 1 0,-1 0 0,0 0 0,1 0-1,-1-1 1,0 1 0,0 0 0,0 0 0,0 0 0,0 0 0,0-1 0,0 1 0,0 0 0,0 0 0,0 0 0,0 0-1,0 0 1,0-1 0,-1 2 0,-1 4 170,0 1 0,0-1 1,0-1-1,-1 1 0,0 0 0,0-1 0,-1 1 0,-7 8 0,4-7 333,-1 0 0,-1-1 0,1 0-1,-17 9 1,21-13-319,1 0 0,-1-1 0,0 1 0,0-1 0,0 0 0,0 0 0,0 0 0,0 0 0,0-1 0,0 1 0,0-1 0,0 0 0,0 0 0,-7-2 0,10 2-192,0-1 1,0 1-1,0-1 1,0 0 0,0 1-1,1-1 1,-1 0-1,0 1 1,0-1-1,1 0 1,-1 0 0,1 0-1,-1 1 1,0-1-1,1 0 1,0 0-1,-1 0 1,1 0 0,-1 0-1,1 0 1,0 0-1,0 0 1,0 0-1,0-1 1,-1-30-4750,1 23 1978,0-11-3428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6.3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47 159 9385,'0'0'7148,"9"1"-4041,-6 0-2978,0 0 1,0 0 0,0-1-1,0 0 1,0 1-1,0-1 1,0 0-1,0-1 1,0 1-1,0 0 1,0-1-1,0 0 1,0 1-1,0-1 1,-1 0-1,1-1 1,0 1 0,-1 0-1,1-1 1,0 0-1,-1 1 1,0-1-1,1 0 1,-1 0-1,0 0 1,0-1-1,0 1 1,-1 0-1,1-1 1,0 1 0,-1-1-1,1 0 1,0-3-1,0 3-113,-1 0-1,1 0 1,-1-1-1,0 1 1,0-1 0,0 1-1,-1-1 1,1 1-1,-1-1 1,0 1-1,0-1 1,0 1 0,0-1-1,-2-6 1,1 8-12,0 1 1,0-1-1,0 1 1,0-1 0,-1 1-1,1-1 1,-1 1-1,1 0 1,-1-1 0,0 1-1,1 0 1,-1 0-1,0 0 1,0 0 0,0 1-1,0-1 1,0 0-1,0 1 1,1 0 0,-1-1-1,0 1 1,-1 0-1,1 0 1,0 0 0,0 0-1,-3 1 1,1-1-15,-1 0 1,1 1-1,0 0 1,-1 0 0,1 0-1,0 0 1,-1 0-1,1 1 1,0 0 0,0 0-1,0 0 1,1 1-1,-1-1 1,0 1-1,1 0 1,0 0 0,-1 0-1,1 0 1,1 0-1,-1 1 1,0 0-1,1-1 1,0 1 0,-1 0-1,2 0 1,-1 0-1,0 0 1,1 1 0,0-1-1,0 0 1,0 1-1,0-1 1,1 8-1,0-10 12,1-1-1,-1 1 1,1-1-1,-1 1 1,1-1-1,0 1 0,0-1 1,0 0-1,0 1 1,0-1-1,0 0 1,0 0-1,0 0 1,0 1-1,1-1 0,-1 0 1,0-1-1,1 1 1,-1 0-1,1 0 1,-1-1-1,1 1 0,-1-1 1,1 1-1,0-1 1,-1 1-1,1-1 1,-1 0-1,1 0 1,0 0-1,-1 0 0,3 0 1,65-1 165,-57 0-163,30-3 7,-32 2-37,2 0 0,-1 1 0,0 0 0,0 1 0,0 1 0,0-1 0,18 5 0,-27-4-8,0 0 0,-1 0 0,1-1 0,-1 2 0,1-1 0,-1 0 0,0 0 0,1 0 0,-1 1 0,0-1 0,0 1 0,0-1 0,0 1 0,0-1 0,0 1 0,-1-1 0,1 1 0,0 0 0,-1-1 0,1 1 0,-1 0 0,0 0 0,1 0 0,-1-1 0,0 1 0,0 0 0,0 0 0,-1 0 0,1 2 0,0-4 269,1-31 2087,10-20-1556,-7 38-763,-1 0 1,0 0-1,1-25 1,25 48-896,-21-8 891,1 0 0,0-1 0,0 0 0,0 0 0,0-1 0,0 0 1,15-2-1,-22 2 9,0 0 0,1-1 0,-1 1 0,0-1 0,1 1 0,-1-1 0,0 0 0,0 0 0,0 0 0,1 0 0,-1 0 0,0 0 0,0 0 0,-1-1-1,1 1 1,0-1 0,0 0 0,-1 1 0,1-1 0,-1 0 0,1 0 0,-1 0 0,0 0 0,0 0 0,0 0 0,0 0 0,0-1 0,0 1 0,-1 0 0,1 0 0,-1-1 0,1-3 0,-1 5-4,-1 1-1,1-1 0,0 0 0,-1 0 0,1 1 0,0-1 0,-1 0 0,1 1 0,-1-1 0,1 0 0,-1 1 1,1-1-1,-1 1 0,0-1 0,1 1 0,-1-1 0,0 1 0,1 0 0,-1-1 0,0 1 0,0 0 1,1-1-1,-1 1 0,0 0 0,0 0 0,0 0 0,1 0 0,-1 0 0,0 0 0,0 0 0,0 0 1,1 0-1,-1 0 0,0 0 0,0 0 0,-1 1 0,-31 9-139,25-4 155,0 0 0,1 1 1,-1 0-1,2 1 0,-1-1 0,-8 15 1,12-18 4,0 1 1,0-1-1,1 1 0,0 0 1,0 0-1,0 0 1,1 0-1,-1 0 1,1 0-1,0 0 1,1 0-1,-1 1 1,1-1-1,1 8 1,-1-11-83,1-1 0,0 1 0,0 0 0,0-1-1,0 1 1,0 0 0,0-1 0,0 0 0,0 1 0,1-1 0,-1 0 0,0 1 0,1-1 0,0 0 0,-1 0 0,1 0 0,-1 0 0,1 0-1,0-1 1,0 1 0,-1-1 0,1 1 0,0-1 0,0 1 0,0-1 0,0 0 0,-1 0 0,3 0 0,56-1-6384,-59 1 6283,34-5-6482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1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118 258 16355,'-11'9'1444,"7"-6"-1314,-7 7 158,2 0-1,-1 0 1,1 1 0,0 0-1,1 0 1,-9 17-1,13-20-188,-1 0 0,2 0 0,-1 1-1,1-1 1,1 1 0,-1 0 0,1-1-1,1 1 1,0 0 0,0 17 0,1-24-81,-1-1 1,1 0 0,0 1 0,1-1 0,-1 0 0,0 1 0,0-1 0,1 0 0,-1 0-1,0 1 1,1-1 0,-1 0 0,1 0 0,0 0 0,-1 0 0,1 1 0,0-1 0,0 0-1,0 0 1,0 0 0,0-1 0,0 1 0,0 0 0,0 0 0,0 0 0,0-1 0,0 1 0,0-1-1,0 1 1,1-1 0,-1 1 0,0-1 0,0 0 0,1 1 0,-1-1 0,0 0 0,1 0-1,-1 0 1,0 0 0,1 0 0,-1 0 0,0-1 0,0 1 0,1 0 0,-1-1 0,0 1 0,0 0-1,3-2 1,5-2 77,0 0 0,-1 0 0,1-1-1,-1-1 1,9-6 0,13-12 235,0-1 1,-1-2-1,28-34 1,-44 45-273,-1 0 0,-1 0 0,0-1 0,-1 0 1,0-1-1,-2 0 0,13-39 0,-20 51-91,1-2 0,-1 1 1,0 0-1,-1 0 0,0 0 0,0 0 1,0-1-1,-1 1 0,0 0 0,0 0 1,-4-10-1,4 13 1,-1 1-1,1-1 1,-1 1 0,0 0-1,0 0 1,0 0 0,0 0-1,-1 0 1,1 0 0,-1 0 0,1 1-1,-1 0 1,0-1 0,0 1-1,0 0 1,0 0 0,-1 0-1,1 1 1,0-1 0,-1 1 0,1 0-1,-1 0 1,-5-1 0,1 1 23,0 1 0,-1 0 0,1 0 0,0 1 0,0 0 0,0 0 0,0 1 0,0 0 0,0 0 1,0 1-1,0 0 0,-8 5 0,10-5 49,1 0-1,0 0 1,0 0 0,0 1 0,0 0 0,0 0 0,1 0-1,0 1 1,0-1 0,0 1 0,0 0 0,1 0 0,0 0-1,0 1 1,0-1 0,1 1 0,-3 7 0,5-11-26,-1 1 0,1 0 0,0 0 1,0-1-1,0 1 0,1 0 0,-1-1 1,1 1-1,-1-1 0,1 1 0,0 0 0,0-1 1,0 1-1,0-1 0,0 0 0,1 1 1,-1-1-1,1 0 0,2 3 0,5 5-73,1-1 0,18 15 0,-8-7 45,-10-8-95,0 1-1,-1 0 1,0 0-1,0 1 1,-1 0-1,0 0 1,-1 1-1,-1 0 1,0 0-1,0 1 1,-2 0 0,1 0-1,-1 0 1,-1 0-1,-1 1 1,0-1-1,0 1 1,-1 0-1,-1-1 1,-3 27-1,1-21 687,1-14-491,0-9-190,2-14 15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6.7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105 0 15951,'0'0'4644,"-58"0"-2754,41 12-1601,0 2-257,13 4 96,-5-2 32,9 0 0,0-2-160,0-1 0,11-5 32,2-3-32,2-2-224,4-3-737,3 0-1441,3-8-2883,-5-9-3844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17.42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49 0 14670,'0'0'3817,"-5"11"-2760,-4 11-537,1 1 1,1-1-1,2 1 1,0 0-1,1 0 1,1 1-1,1 26 1,2-40-459,-1-5-43,1 0 0,0 1-1,0-1 1,1 0 0,0 0-1,0 1 1,2 6 0,-2-11-18,0 1 1,-1-1 0,1 0 0,0 0 0,0 0 0,0 0 0,0-1 0,0 1 0,0 0 0,0 0 0,0 0 0,0-1 0,1 1-1,-1-1 1,0 1 0,0-1 0,1 1 0,-1-1 0,0 0 0,0 0 0,1 1 0,-1-1 0,0 0 0,1 0 0,-1 0 0,0 0-1,1-1 1,-1 1 0,0 0 0,1-1 0,-1 1 0,0 0 0,0-1 0,0 1 0,1-1 0,0-1 0,4-1-62,0 0 1,0-1-1,0 0 0,-1 0 1,1 0-1,-1-1 1,0 1-1,6-9 1,-6 7 36,-1 1 0,1 0 0,0 1 1,0-1-1,1 1 0,-1 0 0,1 0 1,0 1-1,7-4 0,-12 33-254,-3-1 344,1 15 10,2-40-69,0 1 0,-1 0 0,1 0 0,0 0-1,0-1 1,0 1 0,0-1 0,0 1 0,1-1 0,-1 1 0,0-1 0,0 0 0,0 1 0,0-1 0,0 0 0,1 0-1,-1 0 1,0 0 0,0 0 0,0 0 0,1 0 0,-1 0 0,2-1 0,30-3 229,-21-1-204,-1 0 0,1-1 0,0 0 0,13-10 0,-15 10-291,0-1 0,0 2 0,1-1 0,0 1 0,15-4 0,-25 9-89,-5 34 102,4-34 278,-1 1 0,1-1 1,0 1-1,0-1 0,0 1 1,-1 0-1,1-1 0,0 1 1,0 0-1,0-1 0,0 1 1,0-1-1,0 1 0,0 0 1,0-1-1,1 1 0,-1 0 1,0-1-1,0 1 0,0-1 1,1 1-1,-1 0 0,0-1 1,1 1-1,-1-1 0,0 1 1,1-1-1,-1 1 0,1-1 1,-1 0-1,1 1 0,-1-1 1,1 1-1,-1-1 0,1 0 1,-1 1-1,1-1 0,2 1 25,0-1 0,-1 0 0,1 0 0,-1 0 0,1 0 0,-1 0 1,1-1-1,-1 1 0,1-1 0,2-1 0,72-30 27,-65 26-196,56-25-1982,-67 31 1917,-1 2 128,0 0 139,0 0-1,1 0 1,-1 0 0,0 0 0,1 0-1,-1 0 1,1 0 0,0 0 0,0 0 0,1 3-1,4-6 17,1 0 0,-1 0 0,1-1 0,-1 0 0,0 0 0,0 0 0,0-1 0,0 0 0,0 0 0,-1-1 0,1 1 0,7-8 0,-7 6-552,0 1-1,0-1 1,1 1 0,-1 1 0,1-1 0,0 1 0,0 0 0,11-2-1,-17 5 407,-1 1-1,0-1 0,0 1 0,1-1 0,-1 0 0,0 1 0,0-1 0,0 1 1,0-1-1,0 1 0,0-1 0,0 1 0,0-1 0,0 1 0,0-1 0,0 1 0,0-1 1,0 1-1,0-1 0,0 0 0,0 1 0,0-1 0,-1 1 0,1-1 0,0 1 1,0-1-1,-1 0 0,1 1 0,0-1 0,0 0 0,-1 1 0,1-1 0,-1 0 0,1 1 1,-1-1-1,-10 18 1091,-12 20 341,22-37-1327,0 1 0,0 0 0,0-1 0,0 1 0,0 0-1,1 0 1,-1 0 0,1 0 0,-1 0 0,1-1 0,0 1 0,-1 0 0,1 0 0,0 0 0,0 0 0,1 0 0,-1 0 0,0 0 0,1 3 0,1-4-7,0-1 0,-1 1 0,1 0 1,0 0-1,-1-1 0,1 1 0,0-1 1,0 0-1,0 0 0,0 1 0,-1-1 0,1 0 1,0-1-1,0 1 0,0 0 0,3-1 1,32-7 675,27-21-478,-9 3-1786,-17 14-2374,-27 11 615,-8 9-7089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0.2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32 0 10250,'0'0'11664,"-4"11"-10836,3-8-778,-5 10 333,2 0 0,0 0 1,0 0-1,1 0 0,1 1 1,-2 13-1,5-26-351,0 0 0,-1-1 1,1 1-1,-1 0 1,1-1-1,0 1 0,0-1 1,-1 1-1,1-1 0,0 0 1,0 1-1,0-1 0,-1 0 1,1 1-1,0-1 0,0 0 1,0 0-1,0 0 0,0 0 1,-1 0-1,1 0 0,0 0 1,0 0-1,0 0 0,0 0 1,0 0-1,0-1 1,-1 1-1,1 0 0,0 0 1,0-1-1,0 1 0,-1-1 1,2 0-1,33-13 939,-5-9-448,-25 17-446,1 1 1,0 0-1,0 1 1,1 0-1,6-4 1,-9 56-916,-5-43 47,2 15-596,2-13-6573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4.8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 0 13229,'0'0'9502,"2"12"-9427,2 34 195,-3 1 0,-1 0 0,-9 68 0,-2 55-69,9-134 20,1-31-3291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5.2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11851,'0'0'2018,"0"12"96,0 7-1288,2-1-1,0 1 1,1-1 0,0 0-1,2 0 1,0 0 0,1 0-1,9 18 1,-12-31-713,3 6 134,0 1-1,1-1 0,1 0 1,16 19-1,-22-28-128,0 0-1,1 0 0,-1 0 0,1 0 1,-1 0-1,1 0 0,0-1 0,0 1 1,-1-1-1,1 0 0,0 0 0,0 0 1,0 0-1,0-1 0,1 1 0,-1-1 1,0 0-1,0 0 0,0 0 0,0 0 1,0 0-1,0-1 0,1 1 0,-1-1 1,0 0-1,5-2 0,2-2 28,0-1 0,0 0 0,0-1-1,-1 0 1,0 0 0,-1-1 0,1 0 0,-1-1 0,9-13-1,-4 5-207,-1-1 0,0-1-1,-1 0 1,9-23 0,-14 15-1313,-5 9-6361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6.52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171 1 13997,'0'0'7090,"-8"1"-6791,2 1-299,-1-1 1,1 1 0,0 0 0,0 1-1,0-1 1,0 1 0,-7 6-1,10-8-7,0 1-1,1 0 1,0 0-1,-1 1 0,1-1 1,0 0-1,0 1 0,0-1 1,1 1-1,-1 0 0,0 0 1,1 0-1,0 0 0,0 0 1,0 0-1,0 0 0,0 0 1,1 0-1,-1 0 0,1 6 1,0-7 8,0 0 1,1-1-1,-1 1 0,1 0 1,0 0-1,0 0 1,0 0-1,0-1 0,0 1 1,0 0-1,0-1 0,0 1 1,0-1-1,1 1 1,-1-1-1,4 2 0,33 25 15,-10-9-87,-20-10-65,0-1-1,0 1 1,-1 1 0,0-1 0,0 1 0,6 15 0,-10-21 184,-1 1 1,0-1-1,-1 1 1,1 0-1,-1-1 0,0 1 1,0 0-1,0 0 1,-1 0-1,0 0 1,0 0-1,0 0 1,0 0-1,-1 0 1,0-1-1,0 1 1,0 0-1,-3 6 1,1-7 147,1 0-1,-1 0 1,0 0 0,-1-1 0,1 1 0,-1-1-1,0 0 1,0 0 0,0 0 0,0 0 0,0-1-1,0 1 1,-1-1 0,1 0 0,-1-1 0,0 1-1,-7 1 1,-5 1 351,0-1 0,0-1 0,-30 0 0,45-2-572,0 1 1,1-1-1,-1 0 0,0 0 1,0-1-1,0 1 1,1 0-1,-1-1 1,0 1-1,0-1 0,1 1 1,-1-1-1,1 0 1,-1 1-1,0-1 1,1 0-1,-1 0 0,1 0 1,0-1-1,-1 1 1,1 0-1,0 0 1,0-1-1,0 1 0,0-1 1,0 1-1,0-1 1,0 1-1,0-1 1,1 1-1,-1-1 0,0-2 1,0-1-605,1 1 0,0-1 1,0 0-1,0 1 0,1-1 0,0 1 1,-1 0-1,1-1 0,1 1 0,-1 0 1,1-1-1,2-4 0,14-23-6567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6.9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95 1 14926,'0'0'7308,"0"9"-6171,0-9-1131,10 303 2871,-5-248-4089,-54-123-3004,37 54 4303,1-1-1,1 0 1,-18-33-1,29 48 18,-1-1 0,1 1 0,-1-1 0,1 1 1,-1-1-1,1 1 0,-1 0 0,1-1 0,0 1 0,-1 0 0,1-1 0,0 1 0,-1 0 0,1 0 1,0 0-1,-1 0 0,1-1 0,0 1 0,-1 0 0,1 0 0,0 0 0,-1 0 0,1 1 0,0-1 0,0 0 1,-1 0-1,1 0 0,0 0 0,0 1 0,25 2-312,49 8-838,-25-8-3796,-16-2-801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7.3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123 3 14446,'0'0'10388,"-9"-1"-9507,4 0-865,1 1 0,0 0 0,0 0-1,-1 0 1,1 1 0,0-1 0,0 1 0,0 0 0,0 1-1,0-1 1,0 1 0,0-1 0,0 1 0,0 0 0,1 1-1,-1-1 1,1 1 0,0-1 0,-1 1 0,1 0 0,1 0 0,-1 0-1,0 1 1,1-1 0,-1 1 0,1-1 0,0 1 0,0 0-1,1 0 1,-3 8 0,2-10-12,1 1 0,0 0-1,0 1 1,0-1 0,1 0 0,-1 0 0,1 0-1,-1 0 1,1 1 0,0-1 0,0 0-1,1 0 1,-1 1 0,1 3 0,0-6 15,0 0 0,0 0 1,1 1-1,-1-1 0,0 0 0,0 0 1,1 0-1,-1-1 0,0 1 1,1 0-1,-1 0 0,1-1 0,-1 1 1,1-1-1,-1 1 0,1-1 1,-1 0-1,1 1 0,-1-1 0,1 0 1,0 0-1,-1 0 0,1 0 1,-1 0-1,1-1 0,0 1 1,-1 0-1,1-1 0,1 0 0,3-1 18,0 0-1,0-1 0,0 0 0,-1 0 1,1 0-1,-1-1 0,1 0 0,-1 0 0,-1 0 1,1 0-1,0-1 0,-1 0 0,6-8 1,18-17 96,-40 70-363,8-32 239,2-4 74,0 1 0,0 0-1,0-1 1,1 1 0,0 0-1,0 0 1,0 0 0,0 0-1,1 0 1,0 0 0,0 0-1,1 9 1,0-13-62,0-1 0,1 1 0,-1 0 0,0 0 0,1-1 0,-1 1 0,1-1 0,-1 1 1,1-1-1,-1 0 0,1 1 0,-1-1 0,1 0 0,-1 0 0,1 0 0,-1 0 0,1 0 0,-1-1 0,4 0 0,32-5 257,14-17-181,-44 18-157,1 1 0,-1 0 0,1 1 0,0 0 0,0 0 0,0 1 0,0 0 0,16-2 0,-14 64-3244,-10-60 2989,0 1 1,1 0-1,-1 0 0,1 0 1,-1-1-1,1 1 1,-1 0-1,1 0 0,0-1 1,-1 1-1,1 0 0,0-1 1,-1 1-1,1-1 1,0 1-1,0-1 0,0 1 1,-1-1-1,1 0 1,0 1-1,0-1 0,0 0 1,0 0-1,0 0 0,0 0 1,-1 1-1,1-1 1,0 0-1,0 0 0,2-1 1,10 1-5003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7.75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154 153 16047,'0'0'3390,"-12"1"-2151,0 1-882,0 0 1,0 1 0,0 1 0,1 0-1,-16 7 1,24-9-260,0-1-1,-1 1 1,1-1 0,0 1-1,0 0 1,0 0 0,0 1-1,1-1 1,-1 0 0,0 1-1,1 0 1,0 0 0,-1-1-1,1 1 1,1 0 0,-1 1-1,0-1 1,1 0-1,-1 1 1,1-1 0,0 0-1,0 1 1,0 0 0,1-1-1,-1 1 1,1 6 0,1-10-90,-1 1 1,1 0-1,0 0 0,0 0 1,0 0-1,-1-1 1,1 1-1,0 0 0,0-1 1,0 1-1,0-1 1,0 1-1,0-1 0,0 1 1,1-1-1,-1 0 1,0 1-1,0-1 0,0 0 1,0 0-1,0 0 0,1 0 1,-1 0-1,0 0 1,2-1-1,32-1 190,-26-1-213,0 0 0,0 0 0,0-1 1,0 0-1,0-1 0,-1 0 0,0 0 0,0 0 0,-1-1 0,14-13 0,1-4-194,37-48 0,-48 56 204,-3 4 24,1 1 0,-2-1 0,1-1 0,-2 0 0,0 0 0,7-17 0,-14 29 8,1-1 0,-1 1 1,0 0-1,1 1 0,-1-1 0,0 0 0,0 0 0,1 0 0,-1 0 0,0 0 0,1 1 0,-1-1 0,0 0 0,1 1 0,-1-1 0,1 0 0,-1 1 0,1-1 0,-1 1 0,0-1 0,1 1 0,0-1 0,-1 1 0,1-1 1,-1 1-1,0 1 0,-22 18-101,12-5 229,1 0 0,0 0 0,-15 33 0,22-41-87,0 1 0,0-1 0,1 1 0,0-1 0,0 1 0,1 0 0,0 0 0,0 0 0,1 0 0,0 0 0,2 13 0,-1-20-123,-1 1 0,1-1 0,-1 0 1,1 1-1,0-1 0,-1 0 0,1 1 0,0-1 0,0 0 1,0 0-1,0 0 0,0 0 0,0 0 0,1 0 0,-1 0 0,0 0 1,0 0-1,1 0 0,-1-1 0,0 1 0,1-1 0,-1 1 0,1-1 1,-1 1-1,1-1 0,1 0 0,42 2-7246,-16-5-1085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8.15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110 0 9737,'0'0'5189,"-11"6"-1489,1-2-3128,-4 3 721,1-1 0,0 1-1,0 1 1,-23 19 0,97-6-1971,-43-14 296,-1 0 0,29 17 0,-8-3 465,-37-21 120,0-1 0,0 1-1,0-1 1,0 1-1,-1-1 1,1 1 0,0-1-1,0 0 1,-1 1-1,1-1 1,0 0 0,-1 0-1,1 0 1,-1 1-1,1-1 1,-1 0 0,0 0-1,1 0 1,-1 0-1,0 0 1,1 0 0,-1 0-1,0 0 1,0-1-1,8-28-339,-6 6 173,-2 19-87,0 1 1,0 0 0,1 0 0,-1 0-1,1 0 1,0-1 0,0 1-1,2-4 1,-1 8-499,0 0-1,0 0 1,-1 0-1,1 0 1,0 0-1,0 1 1,0-1-1,0 1 1,0-1-1,-1 1 1,1-1 0,0 1-1,0 0 1,-1 0-1,4 2 1,1 0-1491,15 3-3416,7 1-3902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2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69 16756,'1'2'163,"-1"0"0,1 0 1,0-1-1,0 1 1,0 0-1,0-1 1,0 1-1,0 0 1,1-1-1,-1 0 0,0 1 1,1-1-1,-1 0 1,1 0-1,0 0 1,-1 0-1,1 0 0,0 0 1,-1 0-1,1 0 1,0-1-1,4 2 1,-4-2 33,1 0 0,0 0 1,0 0-1,-1 0 0,1-1 0,0 1 1,-1-1-1,1 0 0,0 1 1,-1-1-1,1 0 0,-1-1 0,1 1 1,2-2-1,-2 1-59,-1 0 0,1 1 0,-1-1 0,0 0 0,0-1 0,0 1 0,0 0 0,0 0 0,-1-1 0,1 1 0,-1-1 0,1 0 0,0-3 0,-1 5-111,-1-1 0,1 0 0,-1 1 0,0-1 0,0 1 1,0-1-1,0 0 0,0 1 0,0-1 0,0 0 0,0 1 0,-1-1 0,1 0 0,-1 1 0,1-1 0,-1 1 0,1-1 0,-1 1 0,0-1 1,0 1-1,0 0 0,0-1 0,0 1 0,-2-2 0,1 1-18,0 1-1,0-1 1,-1 1 0,1 0 0,-1 0-1,1 0 1,-1 0 0,1 0-1,-1 0 1,0 0 0,0 1 0,1 0-1,-1-1 1,0 1 0,1 0 0,-1 0-1,0 0 1,0 1 0,-4 0-1,0 1-28,0-1 0,0 1 0,0 1 1,1-1-1,-1 1 0,-8 5 0,8-3-13,0 1 0,1-1 0,-1 1 0,1 0 1,0 1-1,1-1 0,-1 1 0,1 0 1,1 1-1,-5 7 0,8-12 25,-1 0 0,1 0 0,-1 0-1,1 0 1,0 0 0,0 0 0,0 0 0,1 0 0,-1 0-1,1 0 1,0 0 0,0 1 0,0-1 0,0 0 0,0 0-1,1 0 1,-1 1 0,1-1 0,0 0 0,0 0 0,0 0-1,0 0 1,1 0 0,-1-1 0,1 1 0,0 0 0,0-1-1,0 1 1,4 4 0,-2-5 6,0 1 0,0-1 0,0 0 0,0 0 0,1 0 0,-1-1 0,1 1 0,-1-1 0,1 0 0,0 0 0,-1-1 0,1 0 0,0 1 1,0-1-1,-1-1 0,1 1 0,0-1 0,5-1 0,10-3 51,-1 0 0,36-16 1,-16 2 149,61-40 1,-61 34-42,-22 19-81,-17 6-76,0 0-1,0 0 1,0 0 0,0 0 0,1 1 0,-1-1 0,0 0 0,0 0 0,0 0 0,0 0 0,0 1 0,0-1-1,1 0 1,-1 0 0,0 1 0,0-1 0,0 0 0,0 0 0,0 0 0,0 1 0,0-1 0,0 0 0,0 0-1,0 1 1,0-1 0,0 0 0,0 0 0,0 0 0,0 1 0,0-1 0,-1 0 0,1 0 0,0 0 0,0 1-1,0-1 1,0 0 0,0 0 0,-1 1 0,-18 31 41,13-23-6,-7 20 72,13-29-102,-1 1 0,1-1 0,0 1 0,0-1 0,0 1 0,0-1 0,0 1 0,0-1 0,0 1 0,0 0 0,0-1 0,1 1 0,-1-1 0,0 1 0,0-1 0,0 1 0,0-1 0,1 1 0,-1-1 0,0 1 0,1 0 0,0-1 3,0 0-1,-1 1 1,1-1 0,0 1-1,0-1 1,0 0 0,-1 0-1,1 1 1,0-1 0,0 0 0,0 0-1,0 0 1,0 0 0,0 0-1,-1 0 1,1 0 0,0-1-1,1 1 1,20-5 86,0-1 0,0-1 0,25-12 0,-25 10-43,1 0 0,40-9 0,-60 17-53,-1 1-1,0-1 1,1 1 0,-1 0-1,0 0 1,1 0 0,-1 0-1,1 0 1,-1 0 0,0 0-1,1 1 1,-1-1 0,1 1-1,-1 0 1,0 0 0,0 0-1,0 0 1,5 3 0,-6-3-3,1 1 1,-1 0-1,0 1 1,1-1-1,-1 0 1,0 0 0,0 0-1,0 1 1,-1-1-1,1 0 1,0 1-1,-1-1 1,0 1 0,1-1-1,-1 1 1,0-1-1,0 1 1,-1 2-1,1-2-62,1 26 167,-1-29-117,0 1-1,0-1 1,0 0 0,0 1 0,0-1 0,0 1-1,0-1 1,0 0 0,0 1 0,0-1 0,0 0-1,0 1 1,0-1 0,1 1 0,-1-1 0,0 0-1,0 1 1,0-1 0,1 0 0,-1 0 0,0 1-1,1-1 1,-1 0 0,0 1 0,1-1 0,-1 0-1,0 0 1,1 0 0,-1 1 0,0-1-1,1 0 1,-1 0 0,0 0 0,1 0 0,-1 0-1,1 0 1,-1 0 0,0 0 0,1 0 0,-1 0-1,1 0 1,-1 0 0,0 0 0,1 0 0,-1 0-1,1 0 1,-1 0 0,0 0 0,1-1 0,-1 1-1,0 0 1,1 0 0,-1 0 0,0-1 0,1 1-1,-1 0 1,0 0 0,0-1 0,1 1 0,-1 0-1,0-1 1,0 1 0,1 0 0,-1-1 0,22-29-1674,-8 9 1332,4-2-191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8.6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185 112 6887,'0'0'8365,"-10"-2"-4207,-2-1-3660,0 1-1,0 1 1,0 0-1,-1 1 1,1 0-1,-15 2 1,23-2-421,1 1-1,0-1 1,-1 1 0,1 0-1,0 0 1,-1 0 0,1 1-1,0-1 1,0 1 0,0-1-1,0 1 1,0 0 0,0 0-1,1 1 1,-1-1 0,1 0-1,-1 1 1,1-1 0,0 1 0,0 0-1,0 0 1,0 0 0,1 0-1,-1 0 1,1 0 0,0 1-1,0-1 1,0 0 0,0 1-1,0-1 1,1 7 0,-1-9-42,1 0 0,0 0-1,0 1 1,0-1 0,1 0 0,-1 0 0,0 0 0,0 1 0,1-1 0,-1 0 0,0 0 0,1 0 0,0 0 0,-1 1 0,1-1 0,-1 0 0,1 0 0,0 0-1,0 0 1,0-1 0,0 1 0,-1 0 0,1 0 0,2 1 0,-1-1 44,1 0 0,0 0 0,-1 0 0,1 0 0,0-1 0,0 1 0,-1 0 0,1-1 0,0 0 0,4 0 0,0 0 10,0-1 0,0 0-1,0 0 1,0 0 0,-1-1 0,1 0-1,0 0 1,10-7 0,-3 0-134,0-2 1,-1 0 0,-1-1-1,0 0 1,-1 0 0,0-1-1,0-1 1,-2 0 0,0 0-1,0-1 1,-2 0 0,10-26-1,-17 41 35,0 0 0,0 0-1,0 0 1,0 0 0,0 0 0,0 0-1,0 0 1,-1 0 0,1 0 0,0 0 0,0 0-1,0 0 1,0 0 0,0 0 0,0 0-1,0 0 1,-1 0 0,1 0 0,0 0-1,0 0 1,0-1 0,0 1 0,0 0-1,0 0 1,0 0 0,0 0 0,-1 0-1,1 0 1,0 0 0,0 0 0,0 0-1,0 0 1,0-1 0,0 1 0,0 0-1,0 0 1,0 0 0,0 0 0,0 0 0,0 0-1,0 0 1,0-1 0,0 1 0,0 0-1,0 0 1,0 0 0,0 0 0,0 0-1,0 0 1,0 0 0,0-1 0,0 1-1,0 0 1,0 0 0,0 0 0,0 0-1,0 0 1,0 0 0,0 0 0,0 0-1,0-1 1,0 1 0,1 0 0,-1 0-1,0 0 1,-12 10-156,-13 18 229,19-19 75,-1 0 1,1 0-1,1 0 0,0 1 1,0 0-1,1 0 1,0 0-1,1 0 1,0 1-1,1-1 0,0 1 1,0 0-1,1 18 1,1-27-128,0 0 1,1-1-1,0 1 1,-1-1-1,1 1 1,0-1-1,0 1 1,0-1-1,0 1 1,0-1-1,0 0 1,0 1 0,0-1-1,0 0 1,1 0-1,-1 0 1,0 0-1,1 0 1,-1 0-1,1-1 1,0 1-1,-1 0 1,1-1-1,-1 1 1,1-1-1,0 1 1,-1-1-1,1 0 1,0 0 0,-1 0-1,1 0 1,0 0-1,0 0 1,2-1-1,2 1 28,0-1 1,0 1-1,-1-1 0,1-1 0,0 1 0,0-1 0,-1 0 1,1 0-1,5-4 0,11-9-71,0 0 0,31-32 0,-72 99-358,17-46 480,0 0-1,0 0 0,0 1 1,1-1-1,0 0 0,1 1 1,0 7-1,0-13-134,0 0 1,0 0-1,0 0 1,0 0-1,0 1 1,0-1-1,1 0 1,-1 0-1,1 0 1,-1 0-1,1 0 1,-1 0-1,1 0 1,-1 0-1,1 0 1,0 0-1,-1-1 1,1 1-1,1 1 1,-1-2-146,0 1 0,1-1 0,-1 0-1,0 0 1,0 1 0,1-1 0,-1 0 0,0 0 0,0 0 0,1 0 0,-1-1-1,0 1 1,0 0 0,1 0 0,-1-1 0,0 1 0,0-1 0,0 1-1,0-1 1,0 1 0,0-1 0,1-1 0,16-13-6793,0-7-5364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9.0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30 0 10794,'0'0'14446,"-30"54"-14126,30-36-224,6-3-96,7-1-1505,-2-2-1090,4-4-1665,2-4-2018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9.4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148 1 12812,'0'0'9924,"-8"8"-8819,-2-1-838,7-4-209,-1-1 0,1 1 1,0-1-1,0 1 0,0 0 0,0 0 1,0 1-1,1-1 0,-1 1 0,-3 6 1,6-8-87,-1-1 1,1 1 0,0-1-1,0 1 1,-1-1-1,1 1 1,0-1 0,0 1-1,0-1 1,0 0 0,1 1-1,-1-1 1,0 1-1,1-1 1,-1 1 0,1-1-1,-1 0 1,1 1-1,0-1 1,-1 0 0,1 1-1,0-1 1,0 0 0,0 0-1,0 0 1,0 0-1,0 0 1,0 0 0,1 0-1,-1 0 1,0-1-1,2 2 1,54 27-1162,-32-18 1136,-24-11 93,0 1 0,0-1 0,0 0 0,0 1-1,0-1 1,0 1 0,0 0 0,0-1 0,0 1 0,0 0 0,0-1 0,0 1 0,0 0 0,0 0 0,-1 0 0,1 0 0,0 0 0,0 0 0,-1 0 0,1 0 0,-1 0 0,1 0-1,-1 0 1,0 0 0,1 1 0,-1-1 0,0 0 0,0 0 0,0 0 0,0 1 0,0 1 0,-1-1 54,-1 0 0,1 0 0,-1-1 0,1 1 0,-1 0 1,0-1-1,0 1 0,0-1 0,0 0 0,0 1 0,0-1 0,0 0 0,0 0 0,-4 1 0,-12 4 275,-1 0 0,-36 5-1,49-10-599,-44 4 302,21-10-6498,22-2-2205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29.7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45 1 13453,'0'0'8167,"-1"8"-6346,-10 47 853,-18 55 1,26-93-3133,6-18-2726,11-24-6109,-4 4-1597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0.2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 13132,'0'0'8291,"10"5"-6044,0-1-1893,0 0-1,0-1 1,1 0-1,-1 0 1,1-1-1,12 0 1,-18-1-241,1-1 0,0 0 1,-1-1-1,1 1 0,0-1 1,-1 0-1,1 0 0,-1-1 0,1 0 1,-1 0-1,0 0 0,1 0 0,-1-1 1,0 0-1,8-7 0,-13 10-130,1 0 1,-1 0-1,0-1 0,0 1 0,0 0 0,0 0 1,0 0-1,0 0 0,0 0 0,1-1 1,-1 1-1,0 0 0,0 0 0,0 0 0,0 0 1,1 0-1,-1 0 0,0 0 0,0-1 0,0 1 1,0 0-1,1 0 0,-1 0 0,0 0 1,0 0-1,0 0 0,1 0 0,-1 0 0,0 0 1,0 0-1,0 0 0,1 0 0,-1 0 1,0 0-1,0 0 0,0 1 0,1-1 0,-1 0 1,0 0-1,0 0 0,0 0 0,0 0 0,1 0 1,-1 0-1,0 0 0,0 1 0,0-1 1,0 0-1,0 0 0,0 0 0,1 1 0,1 14-239,-3-13 258,1 0 0,0 0 0,0 0 0,0 0 0,0 0 0,0 0 0,1 0 0,-1 0 0,1 0 0,-1 0 0,1-1 0,-1 1 0,1 0-1,0 0 1,0 0 0,0-1 0,0 1 0,0-1 0,0 1 0,1-1 0,-1 1 0,1-1 0,-1 0 0,1 1 0,2 1 0,8-1-80,0-1 0,0 1 0,0-2 0,0 0 0,0 0 0,0-1 0,0-1 0,0 0 0,0 0 0,0-1 0,-1-1 0,1 0 0,15-8 0,43-12-2492,-67 24 2560,0 0 0,-1 0 0,1 0 0,0 0 0,0 0 0,0 1 0,-1-1 0,1 1 1,0 0-1,0 0 0,-1 0 0,1 0 0,-1 1 0,1-1 0,-1 0 0,0 1 0,1 0 1,-1 0-1,0-1 0,2 4 0,34 18 1168,-34-22-1065,13 5-512,0 0 0,0 1 0,0 1-1,23 14 1,-36-19 330,1 0-1,-1 1 1,0-1 0,0 1-1,-1 0 1,1 0-1,-1 1 1,0-1-1,0 0 1,0 1-1,-1 0 1,1 0-1,-1 0 1,0 0 0,-1 0-1,1 0 1,-1 0-1,0 1 1,0-1-1,-1 7 1,1 2 659,-2-1 0,1 1 1,-2 0-1,0 0 0,-1 0 0,-8 25 0,9-32-471,-1-1-1,0 1 1,0-1-1,-1 1 1,0-1 0,0 0-1,0-1 1,-1 1-1,1-1 1,-1 0-1,-1 0 1,1 0-1,-1 0 1,0-1-1,-8 5 1,13-9-89,0 1 0,0-1 1,0 1-1,0-1 0,0 0 0,0 1 1,0-1-1,0 0 0,0 0 0,0 0 1,0 1-1,0-1 0,0 0 0,0 0 1,0 0-1,0-1 0,0 1 1,0 0-1,0 0 0,0-1 0,1 1 1,-1 0-1,0-1 0,0 1 0,0-1 1,0 1-1,0-1 0,0 1 0,1-1 1,-1 0-1,0 1 0,0-1 0,1 0 1,-1 0-1,0 1 0,1-1 1,-1 0-1,1 0 0,0 0 0,-1 0 1,1 0-1,-1 0 0,1 0 0,0-1 1,-8-52-246,7 44 168,-4-118-3094,10 42-5871,4 39 304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0.6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18065,'0'0'7880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2.4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10666,'0'6'6566,"5"-4"-5060,14-1 95,7 0 257,10 0-641,9-1-480,1 0-449,3 0-192,-2 0-64,-6 2-32,-12-2-480,-6 2-513,-10 1-1153,-13 1-2563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2.7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13421,'0'0'6822,"55"23"-4163,-18-23-898,10 0-383,5 0-642,0 0-576,2-5-127,-5 1-1731,-10-2-2722,-9-1-7656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4.1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 8 10698,'0'0'238,"0"-1"0,0 1-1,0 0 1,0 0 0,0-1 0,0 1 0,0 0-1,0 0 1,0-1 0,0 1 0,0 0 0,0 0-1,0-1 1,1 1 0,-1 0 0,0 0-1,0 0 1,0-1 0,0 1 0,0 0 0,1 0-1,-1 0 1,0-1 0,0 1 0,0 0 0,1 0-1,-1 0 1,0 0 0,0 0 0,0-1-1,1 1 1,-1 0 0,0 0 0,0 0 0,1 0-1,-1 0 1,0 0 0,0 0 0,1 0 0,-1 0-1,0 0 1,1 0 0,-1 0 0,0 0-1,0 0 1,1 0 0,-1 0 0,6 17 3221,-2 37-4417,-3-43 2476,1 233 403,-4-122-4386,-1-108-1521,3-14 3809,-1 0-1,1 1 0,0-1 1,0 0-1,-1 0 1,1 0-1,0 0 0,-1 0 1,1 0-1,0 0 0,0 0 1,-1 0-1,1 0 0,0 0 1,-1 0-1,1 0 0,0 0 1,-1 0-1,1 0 1,0 0-1,0 0 0,-1 0 1,1-1-1,0 1 0,0 0 1,-1 0-1,1 0 0,0 0 1,0-1-1,0 1 0,-1 0 1,1 0-1,0-1 1,0 1-1,0 0 0,-1 0 1,1-1-1,0 1 0,0 0 1,0 0-1,0-1 0,0 1 1,0 0-1,0-1 1,-8-13-6577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4.5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0 135 14830,'0'0'5883,"1"-8"-3459,-1 4-2320,0 0 1,1 0-1,-1 1 1,1-1 0,0 1-1,0-1 1,0 0 0,1 1-1,-1 0 1,1-1 0,0 1-1,0 0 1,0 0-1,0 0 1,1 0 0,-1 0-1,1 0 1,0 1 0,-1-1-1,1 1 1,0 0-1,1 0 1,-1 0 0,6-2-1,9-5-84,1 1-1,0 1 1,1 1-1,0 1 1,-1 1-1,2 0 1,-1 1-1,0 2 1,0 0-1,1 1 1,-1 1-1,1 1 1,-1 0-1,0 2 1,0 0-1,-1 2 1,1 0-1,-1 1 1,0 1-1,-1 0 1,0 2-1,0 0 1,-1 1-1,0 1 1,29 27 0,-44-38-24,1 1 0,-1 0 1,0 1-1,0-1 1,-1 0-1,1 0 0,0 1 1,-1-1-1,0 1 1,1 0-1,-1-1 0,0 1 1,0 0-1,-1 0 1,1-1-1,0 1 0,-1 0 1,0 0-1,0 0 1,0 0-1,0 0 0,0 0 1,-1 4-1,-1-3 84,0-1-1,0 1 1,0 0 0,0-1-1,-1 1 1,1-1-1,-1 0 1,0 0 0,0 0-1,0 0 1,0 0-1,-1-1 1,1 0 0,-6 3-1,-9 5 186,-1-2 0,0 0-1,-1-1 1,0 0 0,-25 3-1,-19-3-262,38-7-2486,22 0-1199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36 18156,'-13'7'2080,"7"-1"-1496,5-6-648,5-11 2433,6-6-1441,9-4-800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5.62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167 2 11819,'2'-2'11141,"-10"8"-9404,-14 16-2785,2 10 1419,2 2-1,1 0 1,2 0-1,1 1 0,1 1 1,3 1-1,1-1 1,1 1-1,-5 70 1,12-93-338,1-1 1,0 1 0,0-1-1,2 1 1,0 0-1,0-1 1,1 0 0,1 0-1,0 0 1,6 13 0,-5-17-112,0 0 1,1 0-1,0 0 1,1-1-1,0 0 1,1 0-1,-1 0 1,1-1-1,1-1 1,-1 1-1,1-1 1,0-1-1,12 6 1,20 6-2801,4-6-2626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7.8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 31 9705,'5'-20'10717,"7"10"-6367,29 9-2564,-39 1-1773,1 1-1,-1-1 0,0 1 1,1 0-1,-1 0 0,0-1 0,0 1 1,0 0-1,0 1 0,0-1 1,0 0-1,0 1 0,0-1 0,-1 1 1,1 0-1,0-1 0,-1 1 1,1 0-1,-1 0 0,0 0 0,0 0 1,0 0-1,0 0 0,0 0 1,0 0-1,0 1 0,-1-1 0,1 0 1,-1 1-1,1-1 0,-1 5 1,0-2-30,1 0 0,-1 0-1,-1 0 1,1 1 0,-1-1 0,0 0 0,0 0 0,0 0 0,-1 0 0,1 0 0,-1-1 0,-1 1 0,-3 7 0,-44 39-178,39-41 291,0 0-1,-18 23 0,29-32-93,-1-1 0,1 1-1,-1-1 1,1 1 0,0-1 0,-1 1 0,1-1-1,0 1 1,0 0 0,-1-1 0,1 1 0,0 0-1,0-1 1,0 1 0,0 0 0,0-1-1,0 1 1,0 0 0,0-1 0,0 1 0,0 0-1,0-1 1,0 1 0,0 0 0,1-1 0,-1 1-1,0-1 1,1 1 0,-1 0 0,0-1 0,1 1-1,-1-1 1,1 1 0,24 12 114,32-5-320,-39-8-583,24 1-2393,-14-5-1682,2-8-2260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8.2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72 0 7591,'0'0'17110,"-9"12"-16945,6-8-171,-39 63 397,39-62-351,1 1 0,-1-1 0,1 1 0,0 0 0,1-1 0,-1 1 0,1 0 0,0 0 0,1 0 0,-1 0 0,1 0 0,0 0 0,2 8 0,-1-13-33,0 1 1,0 0-1,0-1 0,1 1 1,-1-1-1,1 1 0,-1-1 1,1 0-1,-1 0 0,1 0 1,0 0-1,0 0 0,0 0 1,-1 0-1,1 0 0,0-1 1,0 1-1,0-1 0,0 1 1,0-1-1,0 0 0,0 0 1,0 0-1,4 0 0,53-3-2427,-31-9-2262,-5-8-3384,-12 7 251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8.5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62 1 3876,'0'0'11499,"-43"67"-9161,32-47-577,3 1-351,8-4-770,0-3-608,0-4-160,13-5-1441,10-5-289,-4 0-1121,9-9-2786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8.9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126 0 11499,'0'0'3860,"-8"5"-1698,-3 1-1616,0 1 1,0 0-1,1 0 1,0 1-1,1 1 1,-11 12-1,16-18-449,0 1 0,1 0 0,0 1 0,0-1 0,0 1 0,1-1 0,-1 1 0,1 0 0,0 0 0,1 0 0,-1 0 0,1 0 0,0 0 0,0 0-1,1 1 1,-1-1 0,1 0 0,0 0 0,0 1 0,3 8 0,-3-13-83,1 1 0,-1-1 0,1 1 0,-1-1 0,1 1 0,0-1-1,0 0 1,0 1 0,0-1 0,0 0 0,0 0 0,0 0 0,0 1 0,1-1 0,-1 0 0,0-1 0,0 1-1,1 0 1,-1 0 0,1-1 0,-1 1 0,1 0 0,-1-1 0,1 0 0,-1 1 0,1-1 0,0 0 0,-1 0 0,1 0-1,-1 0 1,1 0 0,0 0 0,-1 0 0,1-1 0,-1 1 0,1 0 0,-1-1 0,1 1 0,-1-1 0,3-1-1,1 0 133,0 0 0,-1 0 0,1 0 0,-1-1 0,0 0 0,1 0 0,-1 0 0,-1 0 0,1-1 0,0 1 0,5-9 0,-6 8 7,-1-1-1,1 1 1,-1-1-1,0 0 1,-1 0-1,1 0 0,-1 0 1,0 0-1,0 0 1,0 0-1,-1-10 1,0 13-181,-1 0 0,1 0 0,-1 0 0,1 1 0,-1-1 0,0 0 0,1 0 0,-1 1 0,0-1 0,0 0 0,0 1-1,-1-1 1,1 1 0,0-1 0,0 1 0,-1 0 0,1 0 0,-1-1 0,1 1 0,-1 0 0,0 0 0,1 1 0,-1-1 0,0 0 0,0 0 0,0 1 0,1-1 0,-1 1 0,0 0 0,0-1 0,0 1 0,0 0 0,0 0 0,-2 0 0,1 0-371,-1 0 0,1 0 0,-1 0 0,1 1 1,-1-1-1,1 1 0,0 0 0,-1 0 0,-5 2 0,8-2-15,0 0 1,0-1-1,0 1 0,0 0 1,0 0-1,0-1 0,0 1 1,1 0-1,-1 0 0,0 0 1,1 0-1,-1 0 0,0 0 0,1 0 1,0 1-1,-1-1 0,1 0 1,0 0-1,-1 0 0,1 0 1,0 1-1,0-1 0,0 0 1,0 0-1,0 0 0,0 0 1,0 1-1,1-1 0,-1 0 0,0 0 1,1 0-1,-1 0 0,1 3 1,6 6-6452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9.2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147 1 11050,'0'0'13619,"-11"-1"-13262,5 1-324,1 0-1,-1 1 1,0-1-1,0 1 0,0 1 1,1-1-1,-1 1 1,1 0-1,-1 0 1,1 0-1,0 1 0,-1 0 1,1 0-1,1 0 1,-1 1-1,0 0 1,1 0-1,0 0 0,0 0 1,0 1-1,0-1 1,1 1-1,0 0 1,0 0-1,0 0 0,-3 10 1,5-12-31,0-1 1,0 1 0,0-1-1,1 1 1,-1 0-1,1-1 1,-1 1-1,1 0 1,0-1-1,0 1 1,1 0 0,-1-1-1,0 1 1,1-1-1,1 5 1,-1-6 6,-1 0 0,1 1 1,0-1-1,0 0 0,0 0 1,0 0-1,0 0 0,0 0 1,0 0-1,0 0 0,1 0 0,-1-1 1,0 1-1,1 0 0,-1-1 1,0 1-1,1-1 0,-1 1 1,0-1-1,3 1 0,2-1 17,-1 0 0,0 0 0,1-1 0,-1 1 0,0-1 0,0 0-1,0-1 1,1 1 0,-1-1 0,-1 0 0,1 0 0,0-1 0,0 1 0,5-5-1,-5 3 7,0 0-1,0 0 1,0 0-1,-1-1 1,1 0-1,-1 1 1,0-2-1,-1 1 1,1 0-1,-1-1 1,0 0-1,0 1 1,-1-1-1,1 0 0,-2-1 1,1 1-1,0 0 1,0-10-1,-3 15-37,1 0 1,-1 0-1,1 1 0,-1-1 0,0 0 0,1 0 0,-1 1 0,0-1 0,0 1 0,0-1 0,1 1 0,-1-1 1,0 1-1,0-1 0,0 1 0,0 0 0,0-1 0,0 1 0,0 0 0,0 0 0,0 0 0,0 0 0,0 0 1,0 0-1,0 0 0,0 0 0,0 0 0,0 0 0,1 0 0,-1 1 0,0-1 0,0 0 0,0 1 0,-1 0 1,-38 12-194,37-11 114,0 0 0,-1 1 0,1-1 0,0 1 0,1 0 0,-1 0 0,0 0 0,1 0 0,0 0 0,0 1 0,0-1 0,0 1 0,-2 3 0,4-6-51,0 0 0,0-1 0,0 1 1,0 0-1,0 0 0,0 0 0,0-1 1,0 1-1,0 0 0,0 0 1,0 0-1,0-1 0,0 1 0,1 0 1,-1 0-1,0-1 0,1 1 0,-1 0 1,1-1-1,-1 1 0,0 0 0,1-1 1,-1 1-1,2 1 0,0-1-318,0 0 0,0 0 0,1 0 0,-1 0 1,0 0-1,0 0 0,1-1 0,-1 1 0,0-1 0,1 0 0,-1 1 0,4-1 0,23 0-4858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9.6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96 1 12748,'0'0'9518,"-9"6"-8813,2-2-619,1 0 0,0 1 1,0 0-1,0 0 0,1 1 0,-1 0 0,1-1 0,1 2 1,-1-1-1,1 0 0,0 1 0,0 0 0,1 0 1,0 0-1,0 1 0,1-1 0,0 0 0,0 1 0,1 0 1,-1 12-1,2-18-68,0 0 1,1-1 0,0 1-1,-1 0 1,1-1 0,0 1-1,-1 0 1,1-1-1,0 1 1,0-1 0,0 1-1,1-1 1,-1 0 0,0 1-1,0-1 1,1 0-1,-1 0 1,1 0 0,-1 0-1,1 0 1,0 0 0,-1 0-1,1-1 1,0 1-1,-1-1 1,1 1 0,0-1-1,0 1 1,-1-1 0,1 0-1,0 0 1,0 0 0,0 0-1,-1 0 1,1 0-1,3-1 1,2 0 157,-1 0 0,1 0 0,0 0 0,-1 0 1,1-1-1,-1 0 0,1-1 0,9-4 0,-11 4-48,0-1-1,0 1 1,-1-1-1,1 0 1,-1 0 0,0 0-1,0-1 1,0 0 0,0 1-1,-1-1 1,0 0 0,0-1-1,0 1 1,-1-1-1,0 1 1,0-1 0,0 0-1,0 1 1,-1-1 0,0 0-1,0-9 1,-2 13-143,1 0 0,-1-1 0,0 1 0,0 0 0,0 0 0,0 0 0,-1 0 1,1 1-1,0-1 0,-1 0 0,1 0 0,-1 1 0,0-1 0,0 1 0,1 0 0,-1-1 0,0 1 0,0 0 0,0 0 0,0 0 1,0 0-1,-1 0 0,1 1 0,0-1 0,-4 0 0,3 0-168,-1 0 0,0 0 0,0 0 0,0 1 0,1-1 0,-1 1 0,0 0 0,0 0 0,0 0 0,0 1 1,1-1-1,-1 1 0,0 0 0,0 0 0,-5 3 0,8-3-158,0 0 0,0 0 0,0 0 0,1 0 1,-1 0-1,0 0 0,1 0 0,-1 0 0,1 0 0,-1 0 1,1 0-1,0 1 0,-1-1 0,1 0 0,0 0 1,0 1-1,0-1 0,0 0 0,0 0 0,0 1 0,0 1 1,0 1-1670,0 4-4076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39.9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7399,'0'0'19538,"54"14"-19313,-24-10-161,5 0-320,3-3-2051,-1-1-1953,-2-1-4356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0.3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 26 10666,'0'0'12652,"11"-5"-11120,-6 3-1355,0-1 107,1 1-1,-1-1 0,1 1 0,-1 0 1,1 0-1,-1 1 0,1 0 0,0 0 1,0 0-1,0 1 0,0-1 0,0 1 1,10 2-1,-16-2-273,1 1 0,0 0 0,0-1 0,0 1 0,0 0 0,-1 0 0,1-1 0,0 1 0,-1 0 0,1 0 0,0 0 0,-1 0 0,0 0 0,1 0 0,-1 0 0,1 0 0,-1 0 0,0 0 0,0 0 0,1 0 0,-1 0 0,0 0 0,0 0 0,0 0 0,0 0 0,0 1 0,-1-1 0,1 0 0,0 0 0,0 0 0,-1 0 0,1 0 0,-1 0 0,1 0 0,-1 0 0,0 1 0,-22 34 95,-4-9-1,20-21-99,0 0-1,0 0 1,1 1 0,0 1-1,0-1 1,0 1 0,1-1-1,1 2 1,-1-1 0,1 0-1,-4 14 1,7-21-35,1 0 1,0 0-1,0 0 0,0-1 0,0 1 1,0 0-1,0 0 0,0 0 1,1 0-1,-1-1 0,0 1 0,0 0 1,1 0-1,-1 0 0,0-1 0,1 1 1,-1 0-1,1 0 0,-1-1 1,1 1-1,-1 0 0,1-1 0,-1 1 1,1-1-1,0 1 0,-1-1 1,1 1-1,0-1 0,1 1 0,30 4-2270,-22-6 162,0 0-1,-1-1 0,1 0 1,17-6-1,14-12-10657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0.6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128 1 416,'0'0'19646,"-9"0"-17666,3 0-1766,0 0 0,1 0 1,-1 1-1,0 0 0,1 0 0,-12 3 0,16-3-224,-1 0-1,0 0 0,0 0 1,0 0-1,1 0 0,-1 1 1,0-1-1,1 1 0,-1-1 1,1 1-1,-1-1 1,1 1-1,0 0 0,0-1 1,0 1-1,0 0 0,0 0 1,0 0-1,1 0 0,-1 0 1,0 0-1,1 0 1,0 0-1,-1 0 0,1 0 1,0 0-1,0 3 0,3-2-25,0 0 0,0 0 0,1 0 0,-1 0 0,0 0 0,1-1 0,0 0 1,-1 0-1,1 0 0,0 0 0,8 2 0,-1 1-93,-2-1 60,48 28-8,-54-31 75,-1 1 1,0-1-1,1 1 0,-1-1 1,0 1-1,0 0 1,0 0-1,0 0 0,0 0 1,-1 1-1,1-1 1,-1 0-1,1 1 1,-1-1-1,0 1 0,0-1 1,0 1-1,1 4 1,-3-5 54,1 0 1,-1 0-1,0 0 1,0-1-1,0 1 0,0 0 1,0-1-1,-1 1 1,1-1-1,0 1 1,-1-1-1,1 0 1,-1 1-1,1-1 1,-1 0-1,0 0 1,1 0-1,-1 0 1,0 0-1,0-1 1,0 1-1,1 0 0,-5 0 1,-46 12 889,50-13-960,-7 2 100,1-1 0,-1 0-1,1 0 1,-17-2 0,0-8-1888,23 7 1379,1 1 1,-1 0 0,1-1 0,-1 0 0,1 1 0,0-1 0,-1 0 0,1 0 0,0 0-1,1 1 1,-1-1 0,-1-3 0,-4-19-7956</inkml:trace>
  <inkml:trace contextRef="#ctx0" brushRef="#br0" timeOffset="1">117 9 11243,'0'0'5157,"67"0"-3492,-35 0-1345,-6 0-672,2 3-2691,-2-2-4228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16484,'0'5'284,"0"0"1,0 0 0,0 1 0,-1-1 0,0 0 0,0 0 0,0 0-1,0 0 1,-1 0 0,0 0 0,-3 5 0,-3 13 665,-14 41 129,1-6-363,2 1 0,-18 109-1,36-163-674,0-1-1,1 1 1,0-1-1,0 0 1,0 1-1,1-1 0,-1 1 1,1-1-1,0 0 1,3 8-1,-3-10-18,0-1 0,0 1 0,0-1 0,0 0 0,0 1 0,0-1-1,1 0 1,-1 0 0,1 0 0,-1 0 0,0 0 0,1 0 0,0 0 0,-1 0 0,1-1-1,-1 1 1,1-1 0,0 1 0,0-1 0,-1 0 0,1 1 0,0-1 0,0 0 0,-1 0 0,1 0-1,0 0 1,0-1 0,-1 1 0,4-1 0,7-2 85,0-1 0,0 0-1,0 0 1,-1-1 0,0-1-1,0 0 1,0 0 0,14-12 0,-8 4 24,0 0 0,-2-1 0,1 0 0,12-19 0,-27 33-126,2-2 16,0-1 0,0 0 1,-1 0-1,1 0 0,-1 0 0,3-8 1,-5 12-21,0 0 0,0-1 0,0 1 0,0 0 0,0 0 0,0 0 0,0 0 0,0 0 0,1 0 0,-1 0 0,0-1 0,0 1 0,0 0 0,0 0 0,0 0 0,0 0 0,0 0 0,0 0 0,0-1 0,0 1 0,0 0 0,0 0 0,0 0 0,0 0 0,0 0 0,-1 0 0,1-1 0,0 1 0,0 0 0,0 0 0,0 0 0,0 0 0,0 0 0,0 0 0,0 0 0,0-1 0,0 1 0,0 0 1,-1 0-1,1 0 0,0 0 0,0 0 0,0 0 0,0 0 0,0 0 0,-1 0 0,-6 3 16,-10 11-17,8-4-5,1 0-1,0 0 1,0 1 0,1 0-1,0 1 1,1-1 0,0 1-1,1 0 1,0 1 0,1-1-1,-4 22 1,8-32 23,-1 0 0,1 0-1,0 0 1,-1 0 0,1 0 0,0 0-1,0 0 1,0 0 0,1 0 0,-1 0-1,0 0 1,1 0 0,0 0 0,-1 0-1,1 0 1,0 0 0,0-1 0,0 1-1,0 0 1,0 0 0,0-1 0,0 1-1,1-1 1,-1 1 0,1-1 0,-1 0-1,1 1 1,-1-1 0,1 0 0,0 0-1,0 0 1,0 0 0,-1 0 0,1-1-1,0 1 1,0 0 0,0-1-1,3 1 1,2-1 64,0 1-1,0-1 1,-1-1-1,1 1 1,0-1-1,0 0 1,-1-1-1,1 1 0,-1-2 1,11-3-1,-7 1-94,0 0-1,0-1 1,0 0-1,-1-1 1,0 0-1,0 0 1,14-16-1,-20 20-97,0-1 0,-1 1 0,1-1 0,-1 1 0,0-1 1,0 0-1,0 0 0,0 0 0,-1 0 0,1 0 0,-1 0 0,0-1 0,0 1 0,-1 0 0,0 0 0,1-1 0,-1 1 0,-1-1 0,1 1 0,-1 0 0,1 0 0,-1-1 0,-3-6 0,-9-15-604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0.9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137 20 13453,'0'0'2210,"-11"3"139,11-3-2346,-14 5 883,1 0-1,0 0 1,0 1-1,-15 10 1,25-14-781,0 0 1,0 0-1,0 0 1,0 0-1,0 0 0,1 1 1,-1 0-1,1-1 0,0 1 1,-1 0-1,1 0 0,1 0 1,-1 0-1,0 1 1,1-1-1,-1 0 0,1 1 1,0-1-1,0 1 0,1-1 1,-1 1-1,1-1 0,0 1 1,-1 0-1,2-1 1,-1 6-1,1-7-92,0 0 0,1 0 0,-1 0 0,0 0 0,1 0-1,-1 0 1,1 0 0,-1 0 0,1-1 0,0 1 0,0 0 0,0-1 0,0 0 0,0 1 0,0-1 0,0 0 0,1 0-1,-1 0 1,0-1 0,0 1 0,1 0 0,-1-1 0,1 1 0,-1-1 0,0 0 0,1 0 0,4 0 0,-1 0 26,0 0 0,0 0-1,0-1 1,0 1 0,0-1 0,-1-1 0,1 1 0,0-1 0,-1 0 0,10-4 0,-9 2 31,-1-1-1,0 1 1,0-1-1,0-1 1,0 1 0,-1 0-1,0-1 1,0 0-1,4-9 1,-6 12-84,0-1 0,0 0-1,-1-1 1,1 1 0,-1 0 0,0 0-1,0 0 1,-1-1 0,1 1 0,-1 0-1,0-1 1,0 1 0,0 0 0,-1-1-1,0 1 1,-1-6 0,1 8-91,0 0 1,-1 0 0,1 1-1,0-1 1,-1 0 0,1 1-1,-1-1 1,0 1-1,1-1 1,-1 1 0,0 0-1,0 0 1,0 0-1,0 0 1,0 0 0,0 0-1,0 1 1,0-1 0,0 0-1,0 1 1,0 0-1,0 0 1,0-1 0,-1 1-1,1 0 1,0 1 0,0-1-1,-4 1 1,3-1-323,0 1 1,0 0 0,0-1-1,1 1 1,-1 1-1,0-1 1,0 0-1,0 0 1,-3 3 0,5-3-50,0 0 1,-1 0 0,1 1 0,0-1 0,0 0 0,0 0-1,0 0 1,0 1 0,0-1 0,1 1 0,-1-1-1,0 0 1,1 1 0,-1-1 0,1 1 0,-1 0 0,1 2-1,-1 5-4638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1.3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190 7 13261,'0'0'3304,"-10"1"-2669,-53 14 192,50-10 126,1 0 1,0 0-1,1 1 0,-1 1 1,1 0-1,-20 16 1,30-22-907,0-1-1,0 1 1,0 0 0,0 0 0,0 0 0,0 0-1,0 0 1,0 0 0,1 0 0,-1 0 0,0 0 0,0 0-1,1 1 1,-1-1 0,1 0 0,-1 0 0,1 1 0,0-1-1,-1 0 1,1 1 0,0-1 0,0 0 0,0 1-1,0-1 1,0 0 0,0 1 0,0-1 0,1 0 0,0 2-1,0-1-18,1 0-1,0 0 1,-1 0-1,1 0 1,0 0 0,0-1-1,0 1 1,1-1-1,-1 1 1,0-1-1,0 0 1,1 0-1,4 1 1,8 3-5,0-1 1,0-1 0,30 2-1,-31-4-20,1-1 0,0-1-1,0 0 1,0-1 0,-1 0-1,19-6 1,-28 6 15,0 1 1,-1-1-1,1 0 0,0 0 1,-1-1-1,1 1 0,-1-1 1,1 0-1,-1 0 0,0-1 0,-1 1 1,1-1-1,0 0 0,-1 0 1,0 0-1,0 0 0,0-1 1,-1 1-1,1-1 0,-1 1 1,2-8-1,-3 10-2,-1 1 0,0-1 0,1 1 0,-1-1 0,0 1-1,0-1 1,0 0 0,0 1 0,0-1 0,0 1 0,-1-1 0,1 1 0,0-1 0,-1 1 0,1-1 0,-1 1 0,0-1 0,1 1 0,-1 0-1,0-1 1,0 1 0,0 0 0,0 0 0,0-1 0,-2-1 0,-1 1-12,0-1 0,1 1 0,-1 0 1,0 0-1,0 0 0,-1 1 0,1 0 0,0-1 0,-6 1 0,-8-2-31,0 1 0,-1 1 0,-28 3 0,46-2 15,-1 0-1,1 0 1,-1 0 0,1 0-1,0 0 1,-1 0 0,1 0 0,0 1-1,-1-1 1,1 1 0,0-1-1,-1 1 1,1-1 0,0 1 0,0 0-1,0-1 1,0 1 0,-1 0 0,1 0-1,0 0 1,0 0 0,1 0-1,-1 0 1,0 0 0,0 1 0,0-1-1,1 0 1,-1 0 0,1 0-1,-1 1 1,1-1 0,-1 0 0,1 1-1,0-1 1,0 0 0,-1 1-1,1-1 1,0 1 0,0 0 0,1 1-240,-1-1 1,1 1-1,0-1 1,0 0 0,0 0-1,0 1 1,0-1-1,0 0 1,1 0 0,-1 0-1,1 0 1,-1 0 0,1-1-1,0 1 1,-1 0-1,1-1 1,0 1 0,0-1-1,0 0 1,1 1 0,3 0-1,19 5-4862,4-4-2039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1.6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124 40 18161,'0'0'4842,"-10"1"-3534,5-1-1274,0 0 0,0 1-1,0 0 1,0 0 0,0 0 0,0 0-1,1 1 1,-1 0 0,0 0 0,1 0-1,0 1 1,-1-1 0,1 1 0,0 0-1,0 0 1,1 1 0,-1-1 0,1 1-1,0 0 1,0-1 0,0 2 0,0-1-1,0 0 1,1 0 0,0 1 0,0-1-1,0 1 1,1 0 0,-1 0 0,0 8-1,1-11-5,1 0-1,0 0 0,0 1 1,0-1-1,0 0 1,0 0-1,0 1 0,0-1 1,1 0-1,-1 0 1,1 0-1,0 0 0,-1 1 1,1-1-1,0 0 0,0 0 1,0-1-1,1 1 1,-1 0-1,0 0 0,1 0 1,-1-1-1,1 1 0,0-1 1,-1 1-1,1-1 1,3 2-1,-1-1 88,0-1-1,0 1 1,0-1 0,0 0 0,0-1-1,0 1 1,0-1 0,0 1 0,1-1-1,-1-1 1,0 1 0,0 0 0,0-1-1,8-2 1,-7 1-73,0 0 1,1-1-1,-1 1 0,0-1 0,0 0 1,-1-1-1,1 1 0,-1-1 0,0 0 1,0 0-1,0 0 0,0 0 1,-1-1-1,1 0 0,-1 1 0,4-9 1,-6 11-165,0-1 0,0 0 0,1 1 0,-1-1 0,-1 0 0,1 0 0,0 1 0,-1-1 0,1 0 0,-1 0 0,0 0 0,0 0 0,0 0 0,0 1 1,-1-1-1,1 0 0,-1 0 0,0 0 0,0 1 0,0-1 0,0 0 0,0 1 0,0-1 0,-1 1 0,1-1 0,-1 1 0,0 0 0,0-1 0,0 1 0,0 0 1,0 0-1,0 0 0,-4-2 0,-3-1-1748,0 0-1,-1 0 1,1 1 0,-1 0 0,-13-3-1,-22-3-11325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2.1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1 125 10698,'0'0'6924,"11"0"-6785,335 46 1147,-77-33 35,309-26-1,268-65-580,-367 29 2761,-328 34-2077,245-14 867,-427 38-1616,15-3-4155,0-2-9330,4-2 1696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2.6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39 42 8968,'0'0'14137,"10"-6"-12563,-8 5-1491,53-27 1643,-53 27-1690,1 0 1,0 0-1,0 0 1,-1 0-1,1 1 1,0-1-1,0 1 1,0-1-1,0 1 1,0 0-1,-1 0 1,1 1-1,0-1 1,0 0-1,0 1 1,0 0-1,-1-1 1,1 1-1,0 1 1,-1-1-1,1 0 1,4 3-1,-6-3-74,0 0-1,0 0 0,0 0 1,0 1-1,-1-1 0,1 0 1,0 0-1,0 1 0,-1-1 1,1 1-1,-1-1 0,1 0 1,-1 1-1,0-1 0,1 1 1,-1-1-1,0 1 1,0-1-1,0 1 0,0-1 1,0 1-1,-1-1 0,1 1 1,0-1-1,-1 0 0,1 1 1,-1-1-1,1 1 0,-1-1 1,0 0-1,1 1 0,-1-1 1,0 0-1,-2 2 1,0 2 5,-1-1 1,0 0-1,0 0 1,0-1-1,-1 1 1,1-1-1,-10 5 1,-16 7 106,17-10-65,1 0-1,1 1 0,-1 1 0,1 0 0,-19 16 0,29-22-23,0-1 1,0 1 0,0 0-1,0 0 1,0 0 0,0 0-1,0 0 1,1 0-1,-1 0 1,0 0 0,1 0-1,-1 0 1,1 0 0,-1 0-1,1 1 1,-1-1-1,1 0 1,0 0 0,0 1-1,-1-1 1,1 0 0,0 0-1,0 1 1,0-1-1,0 0 1,1 1 0,-1-1-1,1 2 1,0-2-92,0 1-1,1-1 1,-1 0-1,1 1 1,-1-1-1,1 0 1,0 0 0,0 0-1,-1 0 1,1 0-1,0 0 1,0-1-1,0 1 1,0-1-1,3 1 1,10 2-1365,-1-2 1,1 0-1,21-1 1,7-5-3244,3-8-1842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3.0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183 1 13421,'-8'0'2370,"0"1"-2129,-1 0 0,1 1 0,0 0 0,-1 1 0,1-1 0,1 2 1,-1-1-1,0 1 0,1 0 0,0 1 0,0 0 0,0 0 0,0 0 0,1 1 0,0 0 0,0 0 0,1 0 1,-1 1-1,1 0 0,1 0 0,-1 1 0,1-1 0,1 1 0,-1 0 0,1 0 0,1 0 0,0 0 0,0 0 1,0 1-1,0 8 0,2-15-193,0-1 1,1 1-1,-1 0 0,0-1 1,1 1-1,0-1 1,-1 1-1,1-1 1,0 1-1,-1-1 1,1 0-1,0 1 1,0-1-1,0 0 0,0 1 1,1-1-1,-1 0 1,0 0-1,0 0 1,1 0-1,-1 0 1,0 0-1,1-1 0,-1 1 1,1 0-1,-1-1 1,1 1-1,0-1 1,-1 0-1,1 1 1,-1-1-1,1 0 1,0 0-1,-1 0 0,1 0 1,0 0-1,-1 0 1,1-1-1,1 1 1,4-1 174,0 0 0,1 0 0,-2-1 0,1 1 0,0-1 0,0-1 0,-1 1 0,8-5 0,-4 1-160,-1-1 1,0 0 0,0 0-1,-1-1 1,0 0 0,14-17-1,-19 21-54,0-1 1,0 1-1,-1-1 0,0 0 1,1 0-1,-1 0 0,-1 0 0,1 0 1,-1 0-1,0-1 0,0 1 1,0 0-1,-1-1 0,0 1 0,0 0 1,-1-9-1,1 13-46,-1 0 0,1 0 0,0 0 0,0 0 0,-1 0 0,1 0 0,0 0 0,-1 0 0,1 0 0,-1 1 0,0-1 0,1 0 0,-1 0 0,1 0 0,-1 1-1,0-1 1,0 0 0,1 1 0,-1-1 0,0 1 0,0-1 0,0 1 0,0-1 0,0 1 0,-2-1 0,1 0-58,-1 1 1,1 0-1,-1 0 0,1 0 1,-1 0-1,0 0 0,1 0 1,-1 1-1,1 0 0,-4 0 1,0 1-158,-1 1 1,0 0 0,1 0-1,0 0 1,0 1 0,-10 7-1,-7 22-2829,23-32 2695,-1 0-1,1 1 0,0-1 1,-1 0-1,1 0 1,0 0-1,-1 0 1,1 1-1,0-1 1,0 0-1,0 0 0,0 1 1,0-1-1,1 0 1,-1 0-1,0 0 1,1 1-1,-1 0 1,8 4-5102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3.3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219 15 13453,'0'0'2301,"-12"1"122,-1 0-1988,1 1 1,0 0-1,1 0 0,-1 2 1,0-1-1,1 1 0,-1 1 0,1 0 1,1 0-1,-1 2 0,1-1 1,-12 10-1,19-14-274,-1 1 0,1-1 1,-1 1-1,1 0 0,0 0 1,0 1-1,0-1 0,0 1 0,1-1 1,-1 1-1,1 0 0,0 0 0,0 0 1,1 0-1,-1 0 0,1 1 1,0-1-1,-1 5 0,3-7-138,0-1-1,0 1 1,0-1-1,0 0 1,0 0-1,0 1 1,0-1-1,1 0 1,-1 0-1,0 0 1,1 0 0,-1 0-1,1-1 1,-1 1-1,1 0 1,0-1-1,-1 1 1,1-1-1,-1 1 1,1-1-1,0 0 1,-1 0-1,1 0 1,0 0-1,0 0 1,-1 0 0,1 0-1,2-1 1,52-6 652,-46 4-609,-1-1-1,1 0 0,-1-1 0,0 0 1,0-1-1,-1 1 0,0-2 1,8-6-1,-13 10-40,0 1 0,0-1 0,-1 1 0,1-1 0,-1 0 0,1 0 0,-1 0 0,0 0 0,0 0 0,0-1 0,-1 1-1,1-1 1,-1 1 0,0-1 0,0 0 0,0 1 0,0-1 0,0 0 0,-1 0 0,0 1 0,0-1 0,0 0 0,0 0 0,-2-6 0,1 8-92,-1 0 0,1 1 0,-1-1 0,1 1 0,-1 0 0,0-1 0,1 1 0,-1 0 0,0 0 0,0 0 0,0 0-1,0 0 1,0 1 0,0-1 0,0 0 0,0 1 0,0 0 0,0-1 0,0 1 0,0 0 0,-5 1 0,-1-2-186,0 1 1,0 1-1,0-1 0,-15 5 1,18-3 226,-1 0 0,1 1 1,0 0-1,0 0 1,0 0-1,0 1 1,0-1-1,1 1 0,-7 7 1,10-10-99,0 0 1,0 1 0,1-1 0,-1 0-1,0 0 1,1 0 0,-1 0 0,0 1-1,1-1 1,-1 0 0,1 1 0,0-1-1,-1 0 1,1 1 0,0-1-1,0 0 1,0 1 0,0 2 0,1-3-166,0 1 0,-1-1 1,1 0-1,0 1 1,0-1-1,0 0 0,0 0 1,0 0-1,0 0 1,1 0-1,-1 0 0,0 0 1,0 0-1,1 0 1,-1-1-1,0 1 0,1 0 1,-1-1-1,1 1 1,-1-1-1,3 1 0,24 4-5070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3.7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 49 9257,'0'0'16276,"-10"-2"-15870,6 2-370,0-1-1,-1 1 1,1-1-1,-1 1 1,1 0-1,-1 1 1,1-1-1,-1 1 1,1 0-1,0 0 1,0 0-1,-6 3 0,8-3-26,-1 1 0,1-1-1,0 1 1,-1 0-1,1 0 1,0 0-1,0 0 1,0 0-1,1 0 1,-1 1-1,0-1 1,1 0 0,0 1-1,-1-1 1,1 1-1,0 0 1,0-1-1,1 1 1,-1 0-1,0 0 1,1 0-1,0 0 1,0-1-1,0 1 1,0 3 0,0-3 2,0-1 1,0 0 0,0 0 0,0 0-1,1 0 1,-1 0 0,0 0 0,1 0 0,0 0-1,0 0 1,-1 0 0,1 0 0,0 0 0,1 0-1,-1-1 1,0 1 0,0 0 0,1-1 0,-1 1-1,1-1 1,-1 1 0,1-1 0,2 2 0,-1-2 70,1 1 1,0-1-1,-1 1 1,1-1-1,0 0 1,0-1 0,0 1-1,0-1 1,0 0-1,0 0 1,7 0-1,-2-1 93,0-1-1,-1 1 1,1-1-1,0-1 0,-1 0 1,1 0-1,-1 0 1,0-1-1,0 0 0,12-10 1,-18 13-128,0-1 1,0 1-1,0-1 1,0 0-1,0 0 1,0 0-1,-1 0 1,1 0-1,-1 0 1,1 0-1,-1-1 1,0 1-1,0 0 1,0-1-1,0 1 1,0-1-1,-1 1 1,1-1-1,-1 1 1,0-1-1,0 0 1,0 1-1,0-1 1,0 1-1,0-1 1,0 0-1,-1 1 1,0-1-1,1 1 1,-1-1-1,0 1 1,0-1-1,0 1 1,-1 0-1,1 0 1,-1-1-1,1 1 1,-1 0-1,1 0 1,-1 0-1,0 1 1,0-1-1,0 0 1,0 1-1,-5-3 1,2 0-263,-1 0 0,0 1 0,-1 0 0,1 0 0,0 0 0,-1 1 0,-11-3 0,13 4-460,0 1 0,0-1 0,0 1 0,0-1 0,0 1-1,0 1 1,0-1 0,1 1 0,-1 0 0,-8 2 0,2 6-6116,4 3-2994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4.5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265 0 13837,'0'0'11045,"-4"12"-10906,3-9-132,-1 4 13,0 1 1,-1-1-1,0 1 0,-1-1 1,0 0-1,0 0 0,0 0 1,-1-1-1,0 1 0,0-1 1,-10 8-1,-98 67 106,22-19-23,91-62-104,1 0-1,-1 0 1,0 0-1,0 0 1,1 0-1,-1 0 1,0 0-1,0 0 1,1 0-1,-1 0 1,0 1-1,0-1 1,1 0-1,-1 0 1,0 0-1,0 0 1,0 0-1,1 0 1,-1 0-1,0 1 1,0-1-1,0 0 1,1 0-1,-1 0 1,0 1-1,0-1 0,0 0 1,0 0-1,0 0 1,0 1-1,0-1 1,1 0-1,-1 0 1,0 1-1,0-1 1,0 0-1,0 0 1,0 1-1,0-1 1,0 0-1,0 0 1,0 1-1,0-1 1,0 0-1,0 0 1,0 0-1,-1 1 1,1-1-1,0 0 1,0 0-1,0 1 1,0-1-1,0 0 1,0 0-1,0 0 0,-1 1 1,1-1-1,0 0 1,0 0-1,27-1-121,-25 1 119,146-20-2132,-93 11-1486,101-5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4.9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10090,'0'0'16047,"69"24"-15150,-28-23-289,2 1-320,4 0-224,5-1-512,-7-1-2467,0 0-4676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21981,'6'-13'2224,"-4"2"-1648,3 1-384,-2 3 1393,-1 8-1577,3 2-544,-1 8-801,2 1 1033,-2 4-264,2 2-232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5.6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23 5061,'0'0'15636,"10"-4"-14045,-2 0-1395,-1 1 1,1 1 0,0-1-1,0 1 1,0 1 0,0 0-1,0 0 1,1 0 0,-1 1 0,0 0-1,0 1 1,1-1 0,-1 2-1,0-1 1,0 1 0,0 1-1,0-1 1,8 5 0,-12-5-182,-1-1 0,1 1 0,-1 0 1,1 0-1,-1 0 0,0 0 0,0 1 1,0-1-1,0 1 0,-1 0 0,1 0 1,-1 0-1,0 0 0,0 0 1,0 1-1,0-1 0,0 1 0,0-1 1,1 6-1,-3-5-9,0 0 1,0 0-1,0 0 0,-1 0 1,1 1-1,-1-1 1,0 0-1,0 0 1,0 0-1,-1-1 0,1 1 1,-1 0-1,0 0 1,0-1-1,0 1 0,-1-1 1,1 0-1,-4 4 1,-75 79 161,53-58-126,-41 52-1,67-78-45,1 0 1,-1 0-1,1 0 1,0 0-1,-1 0 1,1 0-1,0 0 1,0 0 0,0 1-1,1-1 1,-1 0-1,1 1 1,-1-1-1,1 1 1,0-1-1,-1 0 1,1 1 0,1 3-1,0-4 7,-1 0 0,1-1 1,0 1-1,0-1 0,0 0 0,0 1 0,0-1 0,1 0 1,-1 0-1,0 1 0,1-1 0,-1 0 0,0 0 0,1 0 0,-1-1 1,1 1-1,-1 0 0,1-1 0,3 2 0,9 1 55,0-1 0,0 0-1,1 0 1,27-2 0,-30 0-13,170-9 524,-91-10-1870,-78 14 183,1 0 1,-1 0-1,0-1 0,15-10 0,-9-1-5181,-10-1-3759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45.9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55 11115,'0'0'11659,"88"-32"-9770,-38 22-479,6 1-97,4 5-512,2 4-673,-4 0-96,-1 4-673,-4 3-2754,-5-5-6310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0.7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241 24 11531,'15'-17'6519,"-12"11"-1696,-11 12-1218,-219 190-2831,225-195-739,0 0 0,0 1 0,1-1 0,-1 1 0,0 0 0,1-1 0,-1 1 0,1 0 0,0 0 0,-1 0 0,1 0 0,0 0 0,0 0 0,1 1 0,-1-1-1,0 3 1,1-4-28,0 0 0,0 0-1,1-1 1,-1 1-1,0 0 1,1 0 0,-1 0-1,1 0 1,-1 0-1,1 0 1,0 0 0,-1-1-1,1 1 1,0 0-1,0-1 1,-1 1 0,1 0-1,0-1 1,0 1-1,0-1 1,0 1 0,0-1-1,0 1 1,0-1-1,-1 0 1,1 0 0,0 1-1,1-1 1,-1 0-1,0 0 1,0 0 0,0 0-1,0 0 1,0 0-1,0 0 1,1-1 0,63 0 148,76-10 0,-24 0-124,-101 10-193,18-1-363,-12 5-2984,-18 1-1183,-3 3-1720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1.0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7399,'0'0'19987,"52"7"-18770,-16-7-576,5 0-289,-4-1-160,2 0-96,-1 1-96,-5 0-288,-7 0-897,-3 0-1474,-6 0-2626,-3-2-7238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1.9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88 10570,'0'0'2947,"5"-8"-145,-2 3-2384,1-1-1,0 1 0,1-1 1,-1 1-1,1 1 0,0-1 1,0 1-1,1 0 0,-1 0 1,1 0-1,0 1 0,0 0 1,0 0-1,0 0 0,1 1 1,11-3-1,2 2 199,1 0 0,38 1-1,-59 2-611,1 0 0,0 0 1,-1 0-1,1 0 0,0 0 0,-1 0 0,1 0 0,-1 0 0,1 0 0,0 0 0,-1 0 0,1 1 0,-1-1 1,1 0-1,0 0 0,-1 1 0,1-1 0,-1 0 0,1 1 0,-1-1 0,1 1 0,-1-1 0,1 0 0,-1 1 1,0-1-1,1 1 0,-1-1 0,0 1 0,1 0 0,-1-1 0,0 1 0,1-1 0,-1 1 0,0 0 0,0-1 1,0 1-1,0-1 0,0 1 0,0 0 0,0-1 0,0 1 0,0 0 0,0-1 0,0 1 0,0-1 0,0 1 1,0 0-1,0-1 0,-1 1 0,1-1 0,0 1 0,-1 0 0,1-1 0,0 1 0,-1 0 0,-24 32 226,-17 1-30,26-23-166,1 1 1,-1 0-1,2 1 0,0 1 0,1 0 0,0 1 0,1 1 0,-12 19 0,23-33-7,0-1-1,0 1 0,0 0 1,0-1-1,0 1 0,1 0 0,-1 0 1,1 0-1,-1 0 0,1-1 1,-1 1-1,1 0 0,0 0 0,0 0 1,0 0-1,0 0 0,0 0 1,1 0-1,-1 0 0,1 0 0,-1 0 1,1-1-1,-1 1 0,1 0 1,0 0-1,0-1 0,0 1 0,0 0 1,0-1-1,0 1 0,1-1 1,-1 1-1,0-1 0,1 0 0,-1 1 1,1-1-1,0 0 0,-1 0 1,1 0-1,0 0 0,-1-1 0,1 1 1,0 0-1,0-1 0,0 1 1,0-1-1,3 1 0,11 1-73,0 0 0,0-1 0,1-1 1,25-2-1,-28 1-52,-3 0-592,1 0-1,-1-1 0,0 0 1,0-1-1,0 0 0,0-1 1,11-6-1,-10 4-1834,-1 0 1,1-1-1,12-11 0,5-9-7937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2.4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186 49 6951,'0'0'12534,"-6"5"-12454,3-2-68,0 0-1,1 1 0,-1 0 1,1 0-1,-1 0 1,1 0-1,1 0 1,-1 0-1,0 0 1,1 0-1,0 1 0,0-1 1,0 1-1,1-1 1,-1 1-1,1-1 1,0 1-1,1-1 1,-1 1-1,1-1 0,-1 1 1,2-1-1,-1 0 1,0 1-1,1-1 1,-1 0-1,5 7 0,18 29 617,-20-36-589,0 1 1,-1 1-1,1-1 1,-1 0-1,0 1 1,-1 0 0,1-1-1,-1 1 1,0 0-1,-1 0 1,0 0-1,1 1 1,-2-1-1,1 0 1,-1 10-1,-1-13-9,-1-1 0,1 1 0,0-1 0,-1 1-1,0-1 1,0 0 0,0 1 0,0-1 0,0 0-1,0-1 1,0 1 0,0 0 0,-1 0 0,1-1-1,-1 0 1,1 1 0,-1-1 0,0 0 0,-4 1-1,-58 14 454,59-15-351,0 0 0,0 0 0,0-1-1,0 0 1,-1 0 0,1-1 0,0 0 0,0 0 0,0 0 0,0-1 0,1 0 0,-8-3 0,10 4-104,1-1 1,0 1 0,0-1-1,0 0 1,0 0-1,0 0 1,1 0-1,-1 0 1,1 0-1,-1 0 1,1-1-1,0 1 1,-1-1-1,1 1 1,1-1-1,-1 1 1,0-1 0,0 1-1,1-1 1,0 0-1,-1 1 1,1-1-1,0 0 1,0 1-1,1-1 1,-1 0-1,1 1 1,-1-1-1,1 0 1,1-2-1,-1 1-24,1-1 0,0 1 0,0-1 0,1 1-1,-1 0 1,1 0 0,0 0 0,0 1 0,0-1-1,0 1 1,1-1 0,-1 1 0,8-5 0,61-34 60,-49 30 0,7-4-1,-7 5-35,38-25 1,-57 33-6,0 0 0,0 0 0,-1 0 0,1 0 0,-1 0 0,0-1 0,0 1 0,0-1 1,0 0-1,0 0 0,-1 0 0,0 0 0,0-1 0,0 1 0,0 0 0,0-6 0,-2 8-4,0 0 0,0 0-1,0 1 1,-1-1 0,1 0-1,-1 0 1,0 0 0,1 0-1,-1 1 1,0-1 0,0 0-1,0 0 1,0 1 0,0-1-1,0 1 1,-1-1 0,1 1-1,-1 0 1,1-1 0,-1 1-1,1 0 1,-1 0 0,1 0-1,-1 0 1,0 0 0,0 1-1,0-1 1,1 0 0,-1 1-1,0-1 1,0 1 0,0 0-1,0 0 1,0-1 0,0 1-1,-2 1 1,1-2-209,0 1-1,-1-1 0,1 1 1,0 0-1,-1 0 1,1 1-1,0-1 1,-1 1-1,1-1 0,0 1 1,0 0-1,0 0 1,-1 1-1,1-1 0,0 1 1,1-1-1,-1 1 1,0 0-1,0 0 1,1 0-1,-4 3 0,-1 12-3492,2 1-1356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2.9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142 1 11755,'0'0'11974,"-5"11"-11568,3-6-416,-4 7 97,0 0 1,2 0-1,-1 0 0,-1 14 1,5-23-119,0 0 1,0 1 0,1-1-1,0 0 1,0 1 0,0-1-1,0 0 1,0 1 0,0-1-1,1 0 1,0 0 0,0 1 0,0-1-1,0 0 1,0 0 0,0 0-1,1 0 1,0 0 0,0 0-1,-1-1 1,1 1 0,1 0-1,-1-1 1,3 3 0,-1-2-94,0 0 0,-1 0 0,1 0 0,-1 1 0,0-1 0,1 1 0,-2 0 0,1 0-1,0 0 1,-1 0 0,0 1 0,0-1 0,2 8 0,-3-10 143,-1 0-1,0 0 0,0 1 0,0-1 1,-1 0-1,1 0 0,0 0 0,-1 0 1,1 0-1,-1 0 0,0 0 0,0 0 1,0 0-1,0 0 0,0 0 0,0-1 1,0 1-1,-1 0 0,1-1 0,-1 1 1,1-1-1,-1 1 0,1-1 1,-1 0-1,0 1 0,0-1 0,0 0 1,0 0-1,0-1 0,0 1 0,0 0 1,0-1-1,-2 1 0,-1 2 24,0-1 0,0 0-1,0-1 1,0 1 0,0-1-1,-1 0 1,1-1 0,0 1 0,-1-1-1,1 0 1,-1 0 0,1 0-1,0-1 1,-1 0 0,-6-2-1,9 2-136,1-1 0,0 1 0,-1 0 0,1-1 0,0 0 0,0 1 0,0-1 0,1 0 0,-1 0 0,0 0 0,1 0 0,-1 0 0,-1-3 0,1 0-615,0 1-1,0-1 1,0 0-1,1 0 0,0 0 1,0-1-1,-1-9 1,1-24-7591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3.2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10282,'0'0'6214,"66"13"-3812,-40-9-929,0 1-1249,2-1-127,-4-2-1058,1-1-1794,-1-1-2178,2 0-4836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3.5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178 1 1698,'0'0'9192,"-11"4"-5199,-4 3-2967,0 0-1,1 1 0,0 1 0,0 0 0,1 1 0,-14 13 0,22-18-818,0 0-1,0 0 1,1 0-1,0 0 1,0 1-1,0-1 1,0 1-1,1 0 1,0 0 0,1 1-1,-1-1 1,1 1-1,0-1 1,1 1-1,0-1 1,0 1-1,0 0 1,1 0 0,0 13-1,1-18-188,-1-1 0,0 1 0,1 0 0,-1-1 0,1 1 0,0 0 0,-1-1 0,1 1 0,0-1 0,0 1 0,0-1 0,0 0 0,0 1 0,1-1 0,-1 0 0,0 0 0,0 0 0,1 0 0,-1 0 0,1 0 0,1 1 0,1 0 34,0-1-1,0 0 1,0 1 0,0-1 0,1-1 0,-1 1-1,0-1 1,7 1 0,-3-1-17,0-1-1,0 0 0,-1 0 1,1 0-1,0-1 1,-1 0-1,1 0 1,-1-1-1,9-4 1,-9 2-11,0-1 1,-1 1-1,1-1 1,-1 0-1,0-1 1,-1 1-1,0-1 1,0 0 0,8-16-1,-10 18-12,-1 1 0,0-1 0,0 0 0,0-1-1,-1 1 1,0 0 0,0 0 0,0 0 0,0-1 0,-1 1 0,0-1 0,0 1-1,-1 0 1,1-1 0,-1 1 0,0 0 0,-3-7 0,3 9-194,-1 1 1,1-1-1,-1 1 0,0-1 1,0 1-1,0 0 1,0 0-1,0 0 1,-1 0-1,1 0 1,-1 0-1,1 1 1,-1-1-1,0 1 0,1 0 1,-1 0-1,0 0 1,0 0-1,0 0 1,0 0-1,0 1 1,0 0-1,0-1 1,0 1-1,0 0 0,0 0 1,0 1-1,0-1 1,-4 2-1,4-2-129,-1 1-1,1 0 1,-1-1 0,1 1-1,0 1 1,-1-1-1,1 0 1,0 1-1,0 0 1,0 0 0,0 0-1,0 0 1,0 0-1,1 0 1,-1 1-1,1-1 1,0 1 0,-1 0-1,1 0 1,1 0-1,-1 0 1,0 0-1,1 0 1,-1 0 0,0 4-1,1 7-5704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3.9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189 14 14189,'0'0'7944,"-9"-1"-6038,3 0-1857,0 1-1,0-1 1,0 2 0,0-1 0,0 1 0,-1 0 0,1 0 0,0 0-1,0 1 1,1 0 0,-1 0 0,0 1 0,1-1 0,-1 1-1,1 0 1,0 1 0,0 0 0,0-1 0,-7 9 0,7-8-48,0 1 1,0-1 0,1 1-1,-1 0 1,1 0 0,0 0 0,1 1-1,-1 0 1,1-1 0,0 1-1,1 0 1,0 0 0,-1 1-1,2-1 1,-1 0 0,1 1 0,0-1-1,0 1 1,1-1 0,0 1-1,1 10 1,0-15 0,0 0 1,0 0-1,0 0 0,1-1 1,-1 1-1,0-1 0,1 1 1,-1-1-1,1 1 0,0-1 1,-1 0-1,1 0 0,0 0 1,0 0-1,0 0 0,0 0 1,0 0-1,0-1 0,0 1 1,0-1-1,0 0 1,0 1-1,0-1 0,0 0 1,3 0-1,6 1-3,-1-1 1,0 0 0,0-1-1,12-2 1,-7-2-5,-1 0 1,0-1-1,0 0 1,0-2-1,-1 1 1,0-2-1,0 1 1,-1-2-1,0 0 1,-1 0-1,0-1 1,14-18-1,-24 28 26,1-1 0,-1 0 0,0 1-1,1-1 1,-1 0 0,0 0 0,0 0 0,0 0 0,0 0 0,-1 0 0,1 0-1,0 0 1,-1-1 0,0 1 0,1 0 0,-1 0 0,0 0 0,0-1-1,0 1 1,-1 0 0,1 0 0,0 0 0,-1-1 0,0-1 0,-1 1-16,0 1 1,0-1 0,0 1 0,0 0 0,0 0 0,0 0-1,0 0 1,-1 0 0,1 0 0,-1 1 0,1-1-1,-1 1 1,0 0 0,1-1 0,-6 0 0,1 0-74,0 0-1,1 1 1,-1-1 0,0 1 0,0 1 0,0-1 0,0 1 0,0 1 0,0-1 0,1 1-1,-1 0 1,0 1 0,0 0 0,1 0 0,-8 3 0,11-3-64,1-1 0,-1 1 0,1 0 0,-1 0 0,1 1 0,0-1-1,0 0 1,0 1 0,0-1 0,1 1 0,-1 0 0,-1 2 0,-1 9-2892,3 1-3462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3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142 368 18452,'0'-1'58,"0"1"0,0-1 0,0 1 0,0-1 0,0 0 0,0 1 0,1-1 0,-1 0 0,-1 1 0,1-1 0,0 1 0,0-1 0,0 0 0,0 1 0,0-1 0,0 1-1,-1-1 1,1 1 0,0-1 0,-1 1 0,1-1 0,0 1 0,-1-1 0,1 1 0,0-1 0,-1 1 0,1-1 0,-1 1 0,1 0 0,-1-1 0,1 1 0,-1 0 0,1-1 0,-1 1 0,0 0 0,1 0 0,-1-1 0,1 1 0,-1 0 0,1 0 0,-1 0 0,0 0 0,1 0 0,-1 0 0,0 0 0,1 0 0,-1 0 0,1 0 0,-1 0 0,0 1 0,1-1 0,-1 0 0,0 1-1,-3 0 127,0 0-1,0 0 1,0 1-1,0 0 0,0 0 1,-6 4-1,1 1-57,0 1 0,0 1-1,1-1 1,0 1 0,-11 17-1,15-21-119,1 0 0,1-1 0,-1 1 0,1 0 0,0 1 0,0-1 0,0 0 0,1 1 0,-1-1 0,1 1 0,1-1 0,-1 1 0,1-1 0,0 9 0,1-12 4,-1 0-1,1-1 0,-1 1 1,1 0-1,0-1 0,-1 1 1,1 0-1,0-1 0,0 1 1,0-1-1,0 1 0,1-1 1,-1 0-1,0 1 0,1-1 1,-1 0-1,0 0 0,1 0 0,0 0 1,-1 0-1,1 0 0,-1-1 1,1 1-1,0 0 0,0-1 1,-1 1-1,1-1 0,0 0 1,0 0-1,0 1 0,-1-1 1,1 0-1,0-1 0,0 1 1,3-1-1,4 0 44,0 0 1,0-1-1,0-1 1,-1 1-1,15-7 1,1-3 87,-1-1 0,-1-1 1,0 0-1,0-2 1,-2 0-1,0-2 0,30-34 1,-36 35-80,0-1 0,-1 0 1,0-1-1,-2-1 1,0 0-1,-2 0 0,0-1 1,-1 0-1,7-29 1,-13 40-78,-1 1 1,0-1 0,0 0 0,-1 0-1,0 1 1,0-1 0,-1 0 0,-4-14-1,5 21-5,-1 0-1,0 1 0,0-1 1,0 0-1,0 1 1,0-1-1,-1 1 0,1-1 1,-1 1-1,0-1 0,1 1 1,-1 0-1,0 0 1,0 0-1,0 0 0,-1 0 1,1 1-1,0-1 0,-1 1 1,1-1-1,-1 1 1,0 0-1,1 0 0,-1 0 1,0 0-1,0 1 0,1-1 1,-1 1-1,0-1 1,0 1-1,0 0 0,0 0 1,-3 1-1,-1 0-11,1 1-1,-1 0 0,0 0 1,1 0-1,-1 1 1,1 0-1,0 0 1,0 1-1,0-1 0,1 1 1,-1 1-1,1-1 1,0 1-1,0 0 1,-8 11-1,5-6 27,1 0 0,0 0 0,1 1 0,0 0 0,0 0 0,1 1 0,-7 23 0,11-27-27,-1 0 0,1 0 0,1 1 0,-1-1 1,2 0-1,-1 0 0,1 0 0,0 0 0,0 0 1,1 0-1,0 0 0,1 0 0,0-1 1,0 1-1,1-1 0,4 8 0,7 7-585,1 0-1,1-2 1,29 30-1,17 20-2233,-62-70 2747,-1 1 66,1 0 1,-1-1-1,0 1 0,0-1 0,1 1 1,-1-1-1,1 1 0,-1-1 0,0 1 0,1-1 1,-1 1-1,1-1 0,-1 0 0,1 1 1,-1-1-1,1 0 0,0 1 0,-1-1 1,1 0-1,-1 0 0,1 1 0,0-1 0,-1 0 1,1 0-1,-1 0 0,1 0 0,0 0 1,-1 0-1,1 0 0,0 0 0,-1 0 1,1 0-1,-1 0 0,1 0 0,0-1 0,0 1 1,7-9-202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4.8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53 74 4612,'-53'14'12626,"59"-12"-7932,23 3-3217,297 14 3261,165-38-3994,148-52-1538,-515 55 643,-62 9-748,-51 6-96,-40 6-57,-30 0-5515,32-4-1200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6.6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 11307,'0'0'9641,"56"-1"-7880,-30 1-639,4 0-130,10 0-95,2 0-320,9 0-289,-1 0-128,1 0-96,-5 0-32,-3 0-32,-11 0-416,-9 0-1121,-12-1-1827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7.18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67 4 12716,'0'0'5509,"10"-1"-3219,-4 1-2062,8-1 689,-1 0-1,1 1 1,22 2 0,-34-2-849,0 0 0,0 0 1,0 1-1,0-1 0,0 0 0,0 1 1,0-1-1,-1 1 0,1-1 1,0 1-1,0 0 0,0 0 1,0 0-1,-1 0 0,1 0 1,0 0-1,-1 1 0,1-1 1,-1 0-1,0 1 0,1-1 1,-1 1-1,0 0 0,0-1 1,0 1-1,0 0 0,0 0 1,0 0-1,-1-1 0,1 1 1,-1 0-1,1 0 0,-1 0 1,0 0-1,1 0 0,-1 4 0,-1-3-51,0 0-1,-1 1 1,1-1-1,-1 0 1,1 1-1,-1-1 1,0 0-1,0 0 0,0-1 1,-1 1-1,1 0 1,-1-1-1,-4 5 1,-46 32 109,28-22-125,16-10-36,-48 42-134,54-46 162,-1 1-1,1 0 1,0 0-1,0 0 1,0 1-1,1-1 1,-1 1 0,1-1-1,0 1 1,1 0-1,-3 10 1,4-14 6,0 0-1,0 0 1,1 0 0,-1 0 0,0 0 0,1 0 0,-1 1 0,1-1 0,-1 0 0,1 0 0,-1 0 0,1-1 0,0 1 0,-1 0 0,1 0 0,0 0 0,0 0 0,0-1 0,0 1 0,0 0 0,0-1 0,0 1 0,0-1 0,0 1 0,0-1 0,0 1 0,0-1 0,0 0 0,0 1 0,0-1 0,0 0 0,1 0 0,-1 0 0,0 0 0,2 0 0,51 1-818,-44-1 239,0 0-407,0-1 0,0 0 0,0-1 0,0 0 0,0 0 0,11-5 1,22-11-5468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7.5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206 0 13613,'0'0'6721,"-10"4"-4703,4-2-1844,-36 16 940,40-16-1064,0-1 0,0 0 0,1 1 0,-1-1 0,0 1 0,1 0-1,-1 0 1,1-1 0,-1 1 0,1 0 0,0 0 0,0 0 0,0 0 0,0 1 0,0-1 0,0 0 0,1 0-1,-1 1 1,1-1 0,0 0 0,-1 4 0,2-2-107,0 0-1,0 0 1,1 0-1,-1 0 1,1 0-1,0 0 1,0-1-1,0 1 1,1-1-1,-1 1 1,1-1-1,0 0 1,0 0-1,0 0 1,0 0-1,1-1 1,6 5-1,-4-3 40,-1 0-1,0 1 1,0-1-1,0 1 1,-1 0-1,0 1 1,0-1-1,6 10 1,-9-13 28,0 0-1,0 0 1,0 0-1,0 0 1,0 0-1,-1 0 1,1 0 0,-1 0-1,1 0 1,-1 1-1,0-1 1,0 0 0,0 0-1,0 0 1,0 1-1,-1-1 1,1 0 0,0 0-1,-1 0 1,-1 4-1,0-4 21,-1 0-1,1 0 0,-1 0 0,1 0 1,-1-1-1,1 1 0,-1-1 1,0 1-1,0-1 0,0 0 0,0 0 1,0-1-1,0 1 0,-6 0 1,-9 3 114,0-2 0,-36 2 0,49-4-272,-1-1 1,0 0-1,1 1 1,-1-2-1,1 1 1,-7-3-1,10 3-147,0 0 1,0 0-1,0 0 0,0 0 0,0 0 0,0-1 0,0 1 0,1-1 1,-1 1-1,0-1 0,1 0 0,-1 0 0,1 0 0,0 1 0,-2-5 1,-7-22-5753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7.8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5093,'0'0'11210,"63"0"-8295,-35 0-1794,-4 1-993,4 3-928,2-3-3396,0-1-4837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8.2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127 19 13004,'0'0'2963,"-12"9"85,10-8-2996,-13 11 1017,0 0 1,1 1-1,-16 17 0,26-26-837,0 1 0,0 0-1,1 0 1,0 0 0,0 0-1,0 0 1,0 0 0,1 1-1,0 0 1,0-1 0,0 1-1,1 0 1,0 0-1,0 0 1,1 0 0,-1 0-1,2 8 1,0-12-223,0 1 0,0-1 1,0 1-1,1-1 0,-1 1 0,1-1 1,-1 0-1,1 0 0,0 0 0,0 0 1,0 0-1,0 0 0,0-1 0,0 1 1,1-1-1,-1 1 0,0-1 0,1 0 0,-1 0 1,1 0-1,0 0 0,-1 0 0,1-1 1,0 1-1,-1-1 0,1 0 0,0 1 1,-1-1-1,6-1 0,-1 1-6,0 0 0,0 0 0,0 0 0,0-1 0,0 0 0,-1-1 0,1 1 0,0-1 0,0-1 0,11-5 0,-11 2-8,0 1 1,-1-1 0,0 0-1,-1 0 1,1-1-1,-1 0 1,0 0 0,-1 0-1,0-1 1,6-12 0,-8 15 3,0 0 0,-1 0 0,1 0 0,-1 0 0,0 0 1,0 0-1,0 0 0,-1 0 0,0-1 0,0 1 0,0 0 0,-1 0 1,0 0-1,0 0 0,0-1 0,0 1 0,-1 0 0,-3-8 1,3 10-113,0 1 1,0-1 0,0 1-1,0-1 1,-1 1 0,1 0 0,-1 0-1,1 0 1,-1 0 0,0 0-1,1 0 1,-1 1 0,0 0-1,0-1 1,0 1 0,0 0 0,-1 0-1,1 1 1,0-1 0,0 1-1,0-1 1,-1 1 0,1 0-1,0 0 1,-1 1 0,1-1 0,0 1-1,0-1 1,0 1 0,0 0-1,0 0 1,0 1 0,0-1-1,-4 3 1,2-2-158,0 0 0,1 1 0,-1 0 0,1-1 0,0 2 0,0-1 0,0 0 0,0 1 0,1 0 0,0 0 0,-1 0 0,1 0 0,0 0 0,1 1 0,-1 0 0,1-1 0,0 1 0,0 0 0,1 0 0,-1 0 0,0 7 0,3 5-4406,3-3-1618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8.5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221 33 6951,'0'0'11942,"-14"-2"-9257,6 1-2480,-1 0 0,0 0 0,1 1 0,-1 0 0,0 1 1,1-1-1,-1 2 0,1-1 0,-1 1 0,1 1 0,0-1 1,-1 2-1,-13 6 0,15-5-44,0 0 0,0 1 1,0-1-1,1 1 1,0 1-1,0-1 0,-5 8 1,9-11-129,0 0 0,0 0 1,0 1-1,1-1 1,-1 0-1,1 1 1,0-1-1,0 0 0,0 1 1,1 0-1,-1-1 1,1 1-1,-1-1 0,1 1 1,1 0-1,-1-1 1,0 1-1,1-1 1,1 7-1,0-7-30,-1-1 0,0 0 0,1 0 0,-1-1 0,1 1 0,0 0 0,-1 0 0,1-1 0,0 1 0,0-1 0,0 0 0,0 1 0,0-1 0,1 0 0,-1 0 0,0-1 0,0 1 0,1 0 0,-1-1 0,0 1 0,1-1 0,-1 0 0,3 0 0,61 0 60,-61 0-59,5-1-12,1-1 0,0 0 0,-1-1 1,1 0-1,-1-1 0,0 0 0,0 0 0,0-1 1,-1-1-1,11-7 0,-15 10 27,-1 0 0,0 0-1,0-1 1,0 1 0,0-1 0,0 0 0,-1 0-1,1-1 1,-1 1 0,0-1 0,-1 1 0,1-1 0,-1 0-1,0 0 1,0 0 0,0-1 0,-1 1 0,0 0 0,0 0-1,0-1 1,-1 1 0,0-7 0,0 10 4,-1-1 1,0 1 0,0-1-1,0 1 1,0 0 0,0-1-1,-1 1 1,1 0-1,-1 0 1,1 0 0,-1 0-1,0 0 1,0 0 0,0 0-1,0 0 1,0 1-1,0-1 1,0 1 0,0 0-1,-1 0 1,1-1 0,-1 1-1,1 1 1,-1-1-1,1 0 1,-1 1 0,-4-1-1,-9-2-46,0 1-1,-1 1 0,-18 0 0,29 1 34,1 1-49,1-1-1,0 1 0,0 0 1,0 0-1,0 0 1,0 0-1,0 1 0,0 0 1,0 0-1,0 0 1,1 0-1,-1 0 0,1 1 1,-1 0-1,-3 3 0,6-4-217,0-1 0,0 1 0,-1-1 0,1 1 0,0-1 0,0 1 0,0 0 0,1 0 0,-1 0 0,0-1 0,1 1-1,-1 0 1,1 0 0,-1 3 0,1-3-281,0 0-1,1 0 0,-1-1 1,0 1-1,1 0 1,-1 0-1,1-1 0,0 1 1,-1-1-1,1 1 1,0 0-1,0-1 1,0 1-1,0-1 0,0 0 1,1 1-1,-1-1 1,3 2-1,12 8-8878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8.9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176 70 7847,'0'0'9615,"-5"-10"-7677,-16-28-812,20 37-1043,0-1 1,0 1-1,0-1 0,0 1 0,0 0 1,-1-1-1,1 1 0,0 0 1,-1 0-1,1 0 0,-1 0 0,1 0 1,-1 0-1,1 0 0,-1 1 0,0-1 1,1 1-1,-1-1 0,0 1 0,0-1 1,1 1-1,-1 0 0,0 0 1,0 0-1,0 0 0,1 0 0,-1 0 1,0 0-1,0 1 0,-2 0 0,-1 1 221,1 0 0,0-1 0,-1 2 0,1-1 0,0 0 0,0 1 0,0 0 0,-4 4 0,2-1-230,1 0-1,-1 1 1,1 0 0,1 0-1,-1 0 1,1 0 0,0 0-1,1 1 1,0 0 0,0 0-1,1 0 1,0 0 0,0 0-1,1 0 1,0 0 0,0 1 0,1-1-1,0 0 1,2 17 0,-1-23-52,-1-1 1,1 0 0,-1 1 0,1-1 0,-1 1 0,1-1 0,0 0 0,0 1 0,0-1 0,-1 0 0,1 0 0,0 0-1,0 0 1,1 0 0,-1 0 0,0 0 0,0 0 0,0 0 0,1 0 0,-1-1 0,0 1 0,3 0 0,-1 0 57,1 0 1,0 0 0,0 0 0,0-1-1,0 0 1,0 0 0,0 0 0,6-1-1,-2 0-4,1 0 0,-1-1 0,0 0 0,-1-1 0,1 0 0,0 0 0,-1 0 0,8-6 0,-7 3-48,0 0-1,-1-1 1,0 0-1,0 0 0,10-14 1,-15 18-91,1-1 0,-1 0 1,0 0-1,0 0 0,0 1 1,-1-2-1,1 1 0,-1 0 1,0 0-1,0 0 1,0-1-1,-1 1 0,0 0 1,0-1-1,0-5 0,-1 8-351,0 0 0,0 0-1,1 1 1,-1-1 0,-1 1-1,1-1 1,0 1 0,0-1 0,0 1-1,-1 0 1,1-1 0,-1 1-1,1 0 1,-1 0 0,1 0 0,-1 0-1,0 0 1,0 0 0,1 1-1,-1-1 1,0 1 0,0-1 0,0 1-1,0 0 1,1-1 0,-4 1-1,3 0-394,-22-4-9622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1:59.4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1 112 10442,'0'0'11072,"8"-3"-9695,33-9-55,1 1 0,0 3 0,84-7 0,141 10-102,-183 6-1119,403 19-510,4 0-800,-371-24 1330,-1-4 0,231-48 0,-309 47-92,-17 2-20,1 2 0,0 1 0,32-2-1,-55 6-104,-19 3-1548,-1 5-1005,-2 1-5427,6-5-978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0.3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11 13164,'0'0'6348,"9"-1"-4619,22-3-390,51-1-1,-74 5-1259,-1 0 0,1 0 1,0 1-1,-1 0 0,1 0 0,-1 1 1,0 0-1,1 0 0,-1 1 0,0 0 0,0 0 1,0 0-1,-1 1 0,8 6 0,-13-9-73,1 0-1,-2 0 0,1 0 0,0 1 0,0-1 0,0 0 0,-1 1 0,1-1 0,0 0 1,-1 1-1,1-1 0,-1 1 0,0-1 0,1 1 0,-1-1 0,0 1 0,0-1 0,0 1 1,0-1-1,0 1 0,-1-1 0,1 1 0,0-1 0,-1 1 0,1-1 0,-1 1 0,1-1 1,-1 0-1,0 1 0,1-1 0,-1 0 0,0 1 0,0-1 0,0 0 0,0 0 0,-2 2 1,-5 4 70,0 1 1,0-1-1,-19 12 1,17-12-28,-8 5-1,-25 17 181,42-28-217,-1 0-1,1 1 1,0-1 0,-1 0 0,1 0 0,0 1 0,0-1 0,0 1 0,0-1 0,0 1 0,0-1 0,0 1 0,0 0 0,1-1 0,-1 1 0,1 0-1,-1 0 1,1-1 0,0 1 0,0 0 0,0 3 0,0-4-11,1 0-1,0 0 1,0 0-1,0 0 1,0 0 0,0 0-1,0 0 1,0 0-1,0 0 1,0 0-1,0 0 1,0-1 0,0 1-1,1-1 1,-1 1-1,0-1 1,1 1-1,-1-1 1,0 1 0,1-1-1,-1 0 1,0 0-1,2 0 1,40 3-278,-38-3 140,58 0-2413,1-11-3415,-16-5-3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17780,'0'3'152,"1"1"0,-1-1 0,0 0 0,0 0 1,0 1-1,-1-1 0,1 0 0,-1 0 0,0 0 0,0 1 0,0-1 1,0 0-1,0 0 0,-3 3 0,-1 8 213,-62 160 2820,-19 59-717,84-227-2389,-2 4 41,1 1 0,0 0 0,1 0 0,-2 13-1,4-22-99,0 0 0,0-1 0,0 1-1,0 0 1,0 0 0,0-1-1,1 1 1,-1 0 0,1-1-1,-1 1 1,1 0 0,0-1-1,-1 1 1,3 2 0,-2-3-7,0 0 0,0-1-1,0 1 1,0 0 0,0 0 0,1-1 0,-1 1 0,0-1 0,0 1 0,0-1-1,1 0 1,-1 1 0,0-1 0,1 0 0,-1 0 0,0 0 0,1 0-1,-1 0 1,0 0 0,0 0 0,1 0 0,1-1 0,7-2 45,0 0 0,0 0 0,-1-1 0,1-1 1,-1 1-1,0-2 0,-1 1 0,17-13 0,-5 0-7,0-1 0,21-25 0,-16 14-720,28-43 0,-45 61 447,-1 0 0,-1 0 0,0-1 0,0 0 1,-1 0-1,-1 0 0,3-15 0,-6 0-454</inkml:trace>
  <inkml:trace contextRef="#ctx0" brushRef="#br0" timeOffset="1">160 475 14995,'-13'40'1665,"7"-9"-1033,5-2-224,5-8 592,5-2-528,8-7-48,1-8-88,5-4-336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0.7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169 26 10122,'0'0'4767,"-10"-2"-806,8 1-3736,-2 0-19,-1 0-1,1 0 1,0 0 0,-1 0 0,1 1-1,0-1 1,-1 1 0,1 0-1,0 1 1,-1-1 0,1 1 0,-1 0-1,1 0 1,0 0 0,0 0 0,0 1-1,0 0 1,0-1 0,0 2 0,0-1-1,-4 3 1,2 2-11,0 0 0,0 0 0,0 0 0,1 1 0,0-1 0,1 1 0,-1 1 0,1-1 0,-4 14 0,7-20-185,1 0 1,-1 0-1,0 0 1,1 0-1,-1 1 1,1-1-1,0 0 1,0 0-1,-1 0 1,1 1 0,1-1-1,-1 0 1,0 0-1,1 1 1,-1-1-1,1 0 1,-1 0-1,1 0 1,0 0-1,0 0 1,0 0-1,0 0 1,1 0-1,-1 0 1,0 0-1,1-1 1,-1 1 0,1 0-1,0-1 1,-1 0-1,1 1 1,0-1-1,0 0 1,0 0-1,0 0 1,0 0-1,0 0 1,0 0-1,0-1 1,1 1-1,-1-1 1,0 1 0,0-1-1,3 0 1,1 1 40,-1-1 0,1 0 0,-1 0 0,1 0 0,0 0 1,-1-1-1,1 0 0,-1-1 0,1 1 0,-1-1 0,0 0 0,0 0 1,0 0-1,0-1 0,0 0 0,0 0 0,-1 0 0,1-1 0,-1 1 1,0-1-1,0 0 0,0 0 0,-1-1 0,1 1 0,-1-1 0,0 0 1,0 0-1,-1 0 0,0 0 0,1 0 0,-2 0 0,1-1 1,-1 1-1,1-1 0,-2 1 0,1-1 0,0 1 0,-1-1 0,0 1 1,-1-1-1,1 0 0,-3-9 0,2 12-58,0 1 1,0-1-1,-1 1 0,1-1 1,-1 1-1,1 0 0,-1-1 1,0 1-1,0 0 0,0 0 1,0 0-1,0 1 0,-1-1 1,1 0-1,0 1 0,-1 0 1,1-1-1,-1 1 0,1 0 1,-1 0-1,0 0 0,0 1 1,1-1-1,-1 1 0,0-1 1,0 1-1,1 0 1,-5 1-1,4-2-144,0 1 0,0 0 0,0 1 1,0-1-1,0 1 0,0-1 0,0 1 0,0 0 0,1 0 1,-1 0-1,0 0 0,1 1 0,-1-1 0,1 1 1,-1-1-1,1 1 0,-1 0 0,1 0 0,0 0 0,0 0 1,0 1-1,0-1 0,1 0 0,-1 1 0,1-1 1,-3 5-1,3-3-726,0 0 1,0 0 0,0 0-1,0 0 1,1 1-1,-1-1 1,1 0 0,0 0-1,1 0 1,-1 1-1,2 6 1,9 8-5615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1.0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199 75 10474,'0'0'6886,"-2"-10"-3667,-6-31-944,7 39-2179,0 0 1,0 1 0,0-1-1,0 1 1,0-1-1,-1 1 1,1 0 0,0-1-1,-1 1 1,1 0 0,-1 0-1,1 0 1,-1 0-1,0 0 1,1 1 0,-1-1-1,0 0 1,0 1 0,1-1-1,-1 1 1,0 0-1,0-1 1,0 1 0,-2 0-1,-42 5 339,40-2-382,-1 0 1,0 1-1,1 0 0,0 1 0,0-1 0,0 1 1,0 0-1,1 1 0,0-1 0,0 1 0,0 0 0,1 1 1,0-1-1,0 1 0,1-1 0,0 1 0,0 0 0,0 1 1,1-1-1,0 0 0,0 1 0,1-1 0,0 1 0,0 14 1,2-20-41,-1 0 0,0 1 0,1-1 0,0 0 1,0 0-1,-1 0 0,1 0 0,0-1 1,1 1-1,-1 0 0,0 0 0,0-1 1,1 1-1,-1-1 0,1 1 0,0-1 0,-1 1 1,1-1-1,3 2 0,0 0 63,1-1-1,-1 0 1,0 0-1,1 0 0,0-1 1,-1 0-1,10 1 1,-6-1 4,1-1-1,-1 0 1,1 0 0,-1-1-1,1 0 1,-1-1 0,0 0 0,0 0-1,11-5 1,-14 4-29,0-1-1,0 0 0,-1 0 1,1-1-1,-1 0 1,0 0-1,-1 0 1,1 0-1,-1-1 0,0 1 1,0-1-1,-1 0 1,1 0-1,3-13 0,-6 16-48,0 1 0,0-1 0,0 0-1,-1 0 1,0 1 0,1-1-1,-1 0 1,0 0 0,0 0-1,0 0 1,-1 0 0,1 1-1,-1-1 1,0 0 0,1 0-1,-1 1 1,0-1 0,-1 0 0,1 1-1,0-1 1,-1 1 0,1 0-1,-1-1 1,0 1 0,0 0-1,0 0 1,0 0 0,0 0-1,0 1 1,-1-1 0,1 0-1,-1 1 1,1 0 0,-1-1 0,1 1-1,-1 0 1,0 0 0,-2 0-1,-3-1-199,0 0-1,0 1 1,0 0-1,0 0 1,0 1-1,-1 0 1,1 0-1,0 1 1,0 0-1,-15 4 1,20-4-86,0 0 0,1 0 0,-1 0 1,0 0-1,0 1 0,1-1 0,-1 1 1,1 0-1,-1 0 0,1 0 0,0 0 1,-1 0-1,-2 5 0,4-5-293,0 0-1,0 0 0,0 1 1,0-1-1,0 0 1,1 1-1,-1-1 1,1 1-1,0-1 0,0 0 1,0 1-1,0-1 1,0 1-1,0-1 1,0 1-1,1-1 1,0 0-1,-1 1 0,3 3 1,6 9-6400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1.4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175 53 8456,'0'0'11979,"-8"-7"-10254,4 2-1526,-1 1 0,1 0-1,-1 0 1,0 1 0,0-1 0,-11-4 0,14 7-153,-1 0-1,0 0 1,1 1-1,-1-1 1,0 1-1,0-1 1,0 1-1,1 0 1,-1 0-1,0 1 1,0-1 0,1 0-1,-1 1 1,0 0-1,1-1 1,-1 1-1,0 0 1,1 0-1,-1 1 1,1-1-1,-1 1 1,-3 2-1,1 0 55,1-1 0,-1 1-1,1 0 1,0 1 0,0-1 0,0 1-1,1-1 1,0 1 0,-1 0-1,2 0 1,-1 0 0,1 1 0,0-1-1,0 1 1,0-1 0,1 1 0,-1 0-1,1 0 1,1-1 0,-1 1-1,1 0 1,0 0 0,1 0 0,1 9-1,-1-12-76,1-1 0,-1 1 0,1-1 0,0 1 0,-1-1 0,1 1 0,0-1-1,1 0 1,-1 0 0,0 0 0,1 0 0,-1-1 0,1 1 0,-1 0 0,1-1 0,0 0-1,0 0 1,0 0 0,-1 0 0,1 0 0,0 0 0,0-1 0,0 0 0,0 1 0,6-1-1,1 1 97,1-1 0,-1 0-1,1 0 1,0-1-1,-1-1 1,14-3 0,-18 3-56,0-1 0,0 1 0,0-1 0,0-1 1,-1 1-1,1-1 0,-1 0 0,0 0 0,0 0 0,-1-1 1,1 0-1,-1 0 0,0 0 0,0 0 0,-1-1 1,0 0-1,4-7 0,-6 9-220,1 1 1,-1 0-1,0-1 0,-1 0 1,1 1-1,-1-1 1,1 1-1,-1-1 0,0 0 1,0 1-1,-1-1 1,1 1-1,-2-7 0,0 6-414,1 1 0,-1 0 0,1 0 0,-1 0 0,0 0 0,0 0 0,0 0 0,-1 1 0,1-1 0,-1 1 0,1-1 0,-1 1 0,0 0 0,0 0 0,0 0 0,-4-2 0,-12-5-7447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2.0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307 0 12204,'0'0'7847,"9"7"-6395,19 15-937,-2 2 0,0 1 0,-2 1-1,0 1 1,-2 1 0,-1 1 0,-2 0 0,23 47 0,-34-59-496,-1-1 1,-1 2 0,-1-1 0,0 1-1,-1 0 1,-1-1 0,-1 2 0,0-1-1,-2 0 1,0 0 0,-3 23 0,-1-18 20,0 1 0,-2-1 0,-1-1 0,0 1 0,-2-1 0,-1 0 0,0-1 1,-16 23-1,-8 7-165,-3-2 1,-1-2-1,-75 72 1,-64 30-6526,73-73-2175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5.3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99 1 9577,'-2'69'5011,"-6"35"-1696,-1 20-1114,4 66-37,2-35-1620,-27 179-1,29-332-670,-7 31-767,-1-20-2299,-6-6-4673,6-7 595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5.7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0 8904,'-1'8'5921,"-1"15"-3995,2 0 0,0-1 0,5 39 0,-1-40-1192,0 0 1,10 27 0,13 26-30,3 0 1,4-2 0,3-2 0,52 77-1,-86-143-632,-1-1-1,1 1 0,0-1 1,0 0-1,0 0 0,0 0 1,1 0-1,-1-1 0,1 1 1,-1-1-1,1 0 0,0 0 1,6 2-1,-8-4 3,1 1 1,0-1 0,0 1-1,0-1 1,0 0-1,0 0 1,0 0 0,0-1-1,0 1 1,0-1-1,0 1 1,0-1 0,0 0-1,0 0 1,0-1-1,-1 1 1,1 0-1,-1-1 1,1 0 0,2-2-1,12-10 104,-2 0 0,0-1-1,0-1 1,-2 0 0,15-23 0,52-95 35,-36 41-338,-29 58-2489,32-53 1,-42 82-1814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7.7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17 10250,'2'-17'6522,"3"25"-1821,4 27-2520,-1 67 95,-10 175 1,1-255-2207,-13 508 1057,7-284 335,-1 67-3634,10-326-11404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8.7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67 5926,'0'0'16244,"10"-1"-15560,57-1-176,84 9-1,11 1-471,586-14 77,-96-1-226,2163 12 332,-1935-33-38,-336 6-116,-359 11 189,-102 6-2969,-174 5-9387,76-4 6843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9.1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14382,'0'0'9171,"10"0"-8707,12 4-339,0 0-1,0 2 0,-1 1 1,0 0-1,0 2 0,29 16 1,15 7-98,-9-6 4,60 39 1,-115-65-32,1 1 0,-1 0 0,1 0 0,-1 0 0,0 0 0,0 0 0,1 0 0,-1 0 0,0 0 0,0 1 0,0-1 0,0 0 0,0 1 0,0-1 0,-1 1 0,1-1 0,0 1 0,-1-1 0,1 1 0,-1-1 0,0 1 0,1 0 0,-1-1 0,0 1 0,0-1 0,0 1 0,0 0 0,0-1 0,0 1 0,-1 0 0,1-1 0,0 1 0,-1-1 0,0 1 0,1-1 0,-1 1 0,0-1 0,0 1 0,1-1 0,-1 1 0,0-1 0,0 0 0,-1 0 0,1 0 0,-2 2-1,-7 7 37,0-1-1,-1 0 0,0-1 0,-17 9 0,15-9 15,-177 122 313,111-71-5563,65-50-1841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09.8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1 298 13132,'0'0'11248,"8"-2"-9422,19-7-1498,0-1 0,-1-1-1,0-2 1,0 0 0,-2-2 0,37-28-1,-20 11 142,-2-1-1,68-77 1,-107 109-472,1 1 1,-1 0-1,0-1 1,0 1-1,1-1 0,-1 1 1,1 0-1,-1-1 1,0 1-1,1 0 1,-1 0-1,1-1 1,-1 1-1,1 0 1,-1 0-1,0 0 1,1-1-1,-1 1 1,1 0-1,-1 0 1,1 0-1,-1 0 1,1 0-1,-1 0 0,1 0 1,-1 0-1,1 0 1,-1 0-1,1 0 1,-1 0-1,1 1 1,-1-1-1,1 0 1,-1 0-1,1 0 1,-1 1-1,1-1 1,-1 0-1,0 0 1,1 1-1,-1-1 0,0 0 1,1 1-1,-1-1 1,0 1-1,1-1 1,-1 0-1,0 1 1,0-1-1,1 1 1,-1-1-1,0 1 1,0-1-1,0 1 1,0-1-1,1 1 1,-1-1-1,0 1 1,0-1-1,0 1 1,9 43-222,-7-31 196,10 41-125,33 94 0,-27-107-3357,2-1-3500,-17-35-838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4 381 20028,'-1'1'118,"1"0"0,-1 0 1,1 0-1,0-1 0,-1 1 0,1 0 0,0 0 0,0 1 0,-1-1 0,1 0 0,0 0 0,0 0 0,0 0 1,0 0-1,0 0 0,1 0 0,-1 0 0,0 0 0,0 0 0,1 0 0,-1 0 0,0 0 0,1 0 0,-1 0 1,1-1-1,0 1 0,-1 0 0,1 0 0,0 0 0,0 1 0,1-2-47,0 1 1,0-1-1,0 1 1,0-1-1,0 0 0,0 0 1,0 1-1,0-2 1,-1 1-1,1 0 0,0 0 1,0 0-1,0-1 1,0 1-1,0-1 0,2-1 1,4-1 0,0 0 0,0-1 0,0 0 1,-1-1-1,0 0 0,0 0 0,8-8 1,-11 10-50,0 0 1,-1-1 0,0 0-1,0 1 1,0-1 0,0 0 0,-1-1-1,1 1 1,-1 0 0,0-1-1,-1 0 1,1 1 0,-1-1-1,2-6 1,-3 10-27,0 0 1,0 1-1,1-1 0,-1 0 1,0 1-1,0-1 0,0 0 0,0 1 1,0-1-1,0 0 0,0 1 1,0-1-1,0 0 0,0 1 0,0-1 1,0 0-1,-1 1 0,1-1 0,0 1 1,0-1-1,-1 0 0,1 1 1,0-1-1,-1 1 0,1-1 0,-1 1 1,1-1-1,-1 1 0,1-1 1,-1 1-1,1-1 0,-1 1 0,1 0 1,-1-1-1,0 1 0,1 0 1,-1 0-1,1-1 0,-1 1 0,0 0 1,1 0-1,-1 0 0,0 0 0,1 0 1,-1 0-1,0 0 0,1 0 1,-1 0-1,0 0 0,1 0 0,-1 0 1,0 0-1,1 0 0,-1 1 1,1-1-1,-1 0 0,0 0 0,1 1 1,-1-1-1,0 1 0,-5 2-23,1 0 0,0 0 1,0 1-1,0-1 0,-7 7 0,0 3-5,0 1 0,1-1 0,-13 22 0,21-29 46,-1-1-1,1 1 0,0 0 1,1 0-1,-1 0 0,1 0 1,1 1-1,-1-1 0,1 1 0,0-1 1,0 1-1,1 8 0,0-14-6,0 0-1,0 0 0,0 0 0,1 0 0,-1 0 0,0 0 0,1 1 1,-1-1-1,1 0 0,-1 0 0,1-1 0,-1 1 0,1 0 0,0 0 0,0 0 1,-1 0-1,1 0 0,0-1 0,0 1 0,0 0 0,0-1 0,2 2 1,-1-1 2,1-1 0,-1 1 1,1 0-1,-1-1 1,1 1-1,-1-1 1,1 0-1,0 0 1,3 0-1,5-2 14,-1 0 0,1 0 0,17-7 0,0-3-84,-1-1 0,0-2-1,0 0 1,-2-2 0,0-1 0,-1-1 0,38-38 0,-65 62-13,-1 1-1,1-1 1,0 1-1,0 0 1,1 0-1,0 1 0,0-1 1,0 0-1,1 1 1,0-1-1,0 11 1,1-16 79,0 0 1,0 0-1,0 0 1,1 0 0,-1-1-1,0 1 1,1 0 0,-1 0-1,1-1 1,-1 1-1,1 0 1,-1-1 0,1 1-1,0 0 1,-1-1 0,1 1-1,0-1 1,-1 1-1,1-1 1,0 1 0,0-1-1,-1 0 1,1 1 0,0-1-1,0 0 1,0 1-1,0-1 1,-1 0 0,1 0-1,0 0 1,0 0 0,0 0-1,0 0 1,0 0-1,-1 0 1,1 0 0,1-1-1,3 1 35,-1-1 1,1 0-1,0-1 0,-1 1 0,8-4 0,1-2 27,0-1-1,0-1 0,-1 0 1,0-1-1,0 0 0,-1 0 1,-1-2-1,0 1 0,0-1 1,9-17-1,-5 7-89,-1-1 1,-2-1-1,0 0 0,-1 0 1,7-32-1,-16 53 0,1-4-33,0 0-1,0-1 1,0 1 0,-1 0 0,0-1 0,-1 1-1,1-1 1,-2 1 0,1 0 0,-3-12 0,3 18 45,0 1 0,0-1 1,0 1-1,0-1 1,0 1-1,-1-1 0,1 1 1,0 0-1,0-1 1,-1 1-1,1-1 0,0 1 1,0 0-1,-1-1 1,1 1-1,-1 0 0,1-1 1,0 1-1,-1 0 1,1 0-1,-1-1 0,1 1 1,0 0-1,-1 0 1,1 0-1,-1 0 0,1 0 1,-1-1-1,1 1 1,-1 0-1,1 0 0,-1 0 1,1 0-1,-1 0 1,1 0-1,-1 1 0,1-1 1,-1 0-1,1 0 1,0 0-1,-1 0 0,1 1 1,-1-1-1,1 0 1,-1 0-1,1 1 0,0-1 1,-1 0-1,1 0 1,0 1-1,-1-1 0,1 1 1,-21 23-284,5 5 312,0 0 0,3 1-1,0 1 1,2 0 0,1 0-1,-11 63 1,19-78 48,0 0-1,1 0 1,2 30 0,0-41-57,-1 0 0,1 0-1,0-1 1,0 1 0,1 0 0,-1 0-1,1 0 1,0-1 0,0 1 0,1-1 0,-1 1-1,1-1 1,0 0 0,0 0 0,1 0 0,3 3-1,-6-6-5,0 0-1,1 0 1,-1 0 0,0 0-1,0-1 1,0 1-1,0 0 1,1-1-1,-1 1 1,0-1 0,1 1-1,-1-1 1,0 0-1,1 1 1,-1-1-1,0 0 1,1 0 0,-1 0-1,3 0 1,-3-1 3,0 1 0,0-1 0,0 1 0,0-1 0,0 0 0,0 1 0,0-1 0,-1 0 0,1 0 0,0 0 0,0 1 0,-1-1 0,1 0 0,0 0 0,-1 0 0,1 0 0,-1 0 0,1-2 0,1-3-39,-1 0 1,0 1-1,0-1 1,0 0 0,-1 0-1,0 0 1,0-9 0,-3 1-478,1 0 1,-2 0-1,0 1 1,0-1-1,-12-22 1,-41-63-3126,39 70 2602,-42-60-1036,36 57 7317,34 41-4244,0 0 0,1-1 1,21 13-1,-7-7-435,2-2 0,29 11 1,-51-21-748,0 0 0,0 0 1,1-1-1,-1 0 0,0 0 0,1 0 0,9-1 1,-13 0 120,0-1 1,1 1 0,-1 0 0,0-1 0,0 0 0,0 1 0,0-1 0,0 0 0,0 0-1,-1 0 1,1-1 0,0 1 0,0 0 0,-1-1 0,1 1 0,-1-1 0,1 1 0,-1-1-1,0 0 1,1 0 0,-1 1 0,1-3 0,6-21-597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10.5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148 94 12940,'0'0'2392,"3"-8"683,12-27-661,-14 33-2264,0 1-1,0-1 0,-1 1 0,1-1 0,0 1 1,-1-1-1,0 0 0,1 1 0,-1-1 1,0 0-1,0 1 0,0-1 0,0 0 0,0 0 1,0 1-1,0-1 0,-1 0 0,1 1 0,0-1 1,-1 0-1,0 1 0,1-1 0,-1 1 1,0-1-1,0 1 0,-1-3 0,-1 3-116,0 0 0,0 0 0,0 1-1,0-1 1,0 1 0,0-1 0,0 1-1,-1 0 1,1 0 0,0 1 0,0-1 0,0 0-1,0 1 1,0 0 0,0 0 0,0 0-1,1 0 1,-1 0 0,0 1 0,0-1 0,1 1-1,-1 0 1,1-1 0,-1 1 0,1 0 0,0 1-1,0-1 1,0 0 0,0 1 0,-2 3-1,-6 6 144,1 2 0,0-1 0,1 1 0,-8 21-1,11-25-70,1 1-1,0 0 0,1 1 0,0-1 1,1 0-1,0 1 0,1-1 1,0 1-1,1 0 0,1 14 0,0-21-105,0 0-1,0 0 0,0 1 0,1-2 0,-1 1 0,1 0 1,1 0-1,-1-1 0,0 1 0,1-1 0,0 1 1,0-1-1,0 0 0,1 0 0,-1-1 0,1 1 0,0-1 1,0 0-1,0 0 0,1 0 0,-1 0 0,1-1 1,-1 1-1,1-1 0,5 1 0,-9-3-719,-6-7-7328,-12-4 3232,11 7 1545,-13-11-6945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10.9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0 200 10858,'0'0'9353,"51"8"-7463,-25-6-257,4-2-608,-4 2-640,0-2-321,-2 0-192,-3 0-1314,-4 0-1216,0-11-2403,-4-3-2050</inkml:trace>
  <inkml:trace contextRef="#ctx0" brushRef="#br0" timeOffset="1">340 1 10666,'0'0'9417,"-50"70"-8808,40-39-353,5-1-64,-1 2-32,6 0 0,0-3-64,0-4-64,0-2-768,10-6-1923,1-8-1601,4-4-3235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11.2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32 13421,'0'0'9619,"9"-6"-9277,27-19-246,-34 25-92,-1 0 1,0-1-1,0 1 0,0 0 1,1 0-1,-1 0 0,0 0 0,0 0 1,1 1-1,-1-1 0,0 0 0,0 0 1,0 1-1,1-1 0,-1 1 0,0-1 1,0 1-1,0 0 0,0-1 0,0 1 1,0 0-1,0 0 0,0 0 1,0-1-1,-1 1 0,1 0 0,0 0 1,0 0-1,0 2 0,18 31 83,-18-33-78,0 2-1,1-1-1,-1 1 0,0-1 1,0 1-1,0-1 1,0 1-1,-1-1 0,1 1 1,-1 0-1,1 0 0,-1-1 1,0 1-1,0 0 0,0-1 1,-1 1-1,1 0 0,-1 0 1,1-1-1,-1 1 0,0-1 1,0 1-1,0-1 1,0 1-1,-2 3 0,-2-1 43,0 0 0,0-1-1,-1 0 1,1 1 0,-1-1-1,0-1 1,-10 5 0,-29 22 570,45-30-618,-1 0 1,1 0 0,0 0 0,0 1-1,-1-1 1,1 0 0,0 0 0,0 0-1,-1 1 1,1-1 0,0 0 0,0 1 0,0-1-1,-1 0 1,1 0 0,0 1 0,0-1-1,0 0 1,0 1 0,0-1 0,0 0 0,0 1-1,-1-1 1,1 0 0,0 1 0,0-1-1,0 0 1,1 1 0,-1-1 0,0 0-1,0 1 1,0-1 0,0 0 0,0 1 0,0-1-1,13 6 79,22-4-23,-32-2-67,4 0-23,45-1-2239,-47 0 1417,-1 1-1,1-1 1,0-1-1,-1 1 1,1-1-1,-1 1 1,1-1-1,5-4 1,13-12-7752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11.6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62 0 12716,'0'0'6598,"21"62"-4964,-6-40-321,2 5-224,-4 2-480,2 3-353,-4 1-128,-9 4-64,-2-1-32,-2 2-64,-15-3 0,-7-2-288,-6-1-961,-2-5-1410,6-5-2178,2-7-8423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12.2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 6 8232,'0'0'8322,"9"-2"-5316,5 1-2196,-1-1 0,0 2-1,1 0 1,-1 0 0,24 5 0,-35-5-785,1 0 0,-1 1 0,1-1 1,-1 1-1,1 0 0,-1-1 0,0 1 0,1 0 0,-1 1 0,0-1 0,0 0 1,0 1-1,0-1 0,0 1 0,0-1 0,0 1 0,0 0 0,-1 0 0,1 0 0,-1 0 1,1 0-1,-1 0 0,0 0 0,0 1 0,0-1 0,0 0 0,0 1 0,0-1 1,-1 1-1,1-1 0,-1 1 0,0-1 0,0 1 0,1-1 0,-2 1 0,1-1 1,0 1-1,0-1 0,-1 1 0,0-1 0,1 1 0,-1-1 0,0 0 0,-2 5 1,-1 0 3,0 0 0,0-1 0,-1 0 0,0 1 1,0-2-1,0 1 0,-1 0 0,0-1 0,0 0 1,0-1-1,-1 1 0,0-1 0,1 0 1,-11 4-1,7-3 110,0 0-1,0 1 1,1 0 0,0 1-1,0 0 1,-10 11 0,19-17-128,-1-1 0,1 0 0,0 0 1,0 1-1,0-1 0,0 0 0,-1 0 0,1 1 1,0-1-1,0 0 0,0 1 0,0-1 0,0 0 1,0 1-1,0-1 0,0 0 0,0 1 0,0-1 1,0 0-1,0 1 0,0-1 0,0 0 1,0 1-1,0-1 0,0 0 0,0 1 0,0-1 1,0 0-1,1 1 0,-1-1 0,0 0 0,0 0 1,0 1-1,1-1 0,-1 0 0,0 0 0,0 1 1,0-1-1,1 0 0,-1 0 0,0 0 0,1 1 1,-1-1-1,0 0 0,1 0 0,-1 0 0,27 8 343,30-3 100,-34-5-493,125-1-1923,-146 2 1530,-1-1 1,1-1-1,0 1 0,-1 0 1,1 0-1,0-1 1,-1 1-1,1-1 1,-1 1-1,1-1 1,-1 0-1,1 1 1,-1-1-1,1 0 1,-1 0-1,0 0 1,2-2-1,-1-7-5248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12.6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 9513,'0'0'13677,"71"-4"-12300,-30 4-576,6 0-577,-1 3-160,1-2-1377,-4-1-3684,2 0-10633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14.7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0 999 7015,'0'0'11995,"10"4"-11194,26 11-295,-15-5-396,1 0 1,0-2-1,1-1 1,-1-1-1,43 6 1,47-10 28,1-6-1,178-28 1,-176 17-117,-63 9 816,101-25 0,-89 11-562,121-55-1,-149 56-198,0-1-1,-2-1 1,-1-3 0,48-42-1,4-7 76,3 4 0,3 3 0,120-64 1,-142 87-121,-3-3 0,78-70 0,-104 82-21,2 2 0,46-28 0,-71 49-11,1 1 0,0 1 0,1 1 0,0 1-1,0 0 1,0 2 0,1 0 0,27-3 0,-38 8-36,-1 1 1,1-1-1,-1 2 1,1-1-1,-1 1 1,0 1-1,0 0 0,0 0 1,0 0-1,0 1 1,10 7-1,32 13-247,-10-9 257,56 30-1,-82-36 21,0 0 0,0 0 0,-1 1 0,-1 1 0,0 0 0,0 1-1,9 13 1,-4-6 4,1 0-1,0-1 1,2-1 0,0-1-1,36 24 1,123 57 56,-64-37-56,-20-9 52,2-5-1,163 54 1,-48-27-25,-66-20 16,172 37 0,458 24 50,-393-102-68,-24-1-9,-331-10-38,0 1-1,0 2 1,-1 1-1,1 1 1,-1 1 0,44 19-1,-64-20-163,-4-3-1563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23.0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56 1 6022,'-1'4'9374,"-1"16"-4623,-6 138-3587,-7 599-246,4-534 434,0-1 3307,9-234-6490,0-2-4869,-2 6-1510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23.5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9769,'0'0'16741,"9"2"-15838,175 40-1096,-162-38-3015,-8-4-3289,-8 0-608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24.02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148 57 11819,'0'0'10944,"0"-8"-9198,1-27-647,-1 34-1064,-1 0 0,1 0 0,-1 0 0,1 1 0,-1-1 0,1 0 0,-1 0 0,0 1 0,1-1 0,-1 1 0,0-1 0,1 0 0,-1 1-1,0-1 1,0 1 0,1 0 0,-1-1 0,0 1 0,0 0 0,0-1 0,0 1 0,0 0 0,0 0 0,1 0 0,-1 0 0,0 0 0,0 0 0,0 0 0,-2 0 0,-26 3-43,24-1 3,0 1 0,0-1 0,1 1 0,-1 0 0,1 0 0,-1 0 0,1 1 0,0-1 0,0 1 0,0 0 0,1 1 0,-1-1-1,1 0 1,0 1 0,1 0 0,-5 9 0,2-4 78,1 0 0,1 0 0,0 0-1,0 0 1,1 1 0,0-1 0,-1 20 0,3-28-55,0 0 0,0-1 1,0 1-1,1 0 1,-1-1-1,0 1 0,1-1 1,-1 1-1,1 0 0,-1-1 1,1 1-1,0-1 1,0 1-1,-1-1 0,1 0 1,0 1-1,0-1 0,1 0 1,-1 0-1,0 1 1,0-1-1,1 0 0,-1 0 1,0 0-1,1-1 0,-1 1 1,1 0-1,-1 0 0,1-1 1,-1 1-1,1-1 1,0 0-1,-1 1 0,1-1 1,0 0-1,-1 0 0,1 0 1,0 0-1,-1 0 1,1 0-1,0 0 0,2-2 1,0 2 151,1-1 0,-1 0 0,1 0 0,-1-1 1,0 1-1,1-1 0,-1 0 0,0 0 0,0-1 0,-1 1 1,1-1-1,0 1 0,-1-1 0,1-1 0,2-3 0,-3 3-118,0 0-1,0 0 0,0 0 1,-1-1-1,0 1 1,0-1-1,0 0 0,0 1 1,-1-1-1,0 0 1,0 0-1,0 0 0,-1 0 1,1 0-1,-2-7 0,1 12-115,0-1-1,0 1 1,0-1-1,-1 0 1,1 1-1,0-1 1,-1 1-1,1-1 1,0 1-1,-1-1 1,1 1-1,0-1 0,-1 1 1,1 0-1,-1-1 1,1 1-1,-1-1 1,1 1-1,-1 0 1,0 0-1,1-1 1,-1 1-1,1 0 0,-1 0 1,1 0-1,-1 0 1,0-1-1,1 1 1,-1 0-1,0 0 1,1 0-1,-1 0 1,1 0-1,-1 1 1,0-1-1,1 0 0,-1 0 1,1 0-1,-1 0 1,0 1-1,1-1 1,-1 0-1,1 1 1,-1-1-1,1 0 1,-1 1-1,1-1 0,-1 1 1,1-1-1,-1 1 1,-23 21-5319,16-4 332,-1 0-1333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5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14507,'0'24'896,"9"1"-896,6-1-32,7 1 696</inkml:trace>
  <inkml:trace contextRef="#ctx0" brushRef="#br0" timeOffset="1">268 510 19516,'-6'33'1825,"-1"-6"-1217,-1 1-304,2-5 80,2-3-864,-1-10 712,5-9-272,-3-2-368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24.3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6662,'0'0'20019,"15"49"-19923,-15-33 0,-4-2-32,2-3-160,-4-3-512,6-5-545,0-19-10506,6-6 2338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24.7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34 90 12139,'0'0'10528,"-1"8"-10486,1-5-20,-4 28-26,4-29 19,0-1 0,0 0 0,0 1 0,0-1 0,0 1 0,0-1 0,1 0 0,-1 1 0,0-1-1,1 1 1,-1-1 0,1 0 0,-1 1 0,1-1 0,0 0 0,-1 0 0,1 0 0,0 1 0,0-1 0,2 2-1,11 4 210,40 26-90,-52-31-105,0 0 0,0 0 0,0 0 1,0 0-1,0 0 0,0 1 0,0-1 1,-1 0-1,1 1 0,-1-1 0,0 1 1,0 0-1,0-1 0,0 1 0,0 0 1,0 0-1,-1 0 0,1 4 0,-2-5 68,0 0-1,0 0 1,0 0-1,0 0 1,0 0-1,0-1 1,-1 1-1,1 0 1,-1-1-1,1 1 1,-1-1-1,0 1 1,1-1-1,-1 0 1,0 0-1,0 1 1,0-1-1,0-1 1,0 1-1,0 0 1,0 0-1,0-1 1,0 1-1,0-1 1,0 0-1,-3 0 1,-1 2-402,0-1 1,0 0 0,0-1-1,0 1 1,0-1 0,0 0 0,0-1-1,-11-1 1,4-8-3566,3-5-2307</inkml:trace>
  <inkml:trace contextRef="#ctx0" brushRef="#br0" timeOffset="1">4 66 10890,'0'0'13709,"37"-49"-11306,-20 41-802,6 3-416,1 2-704,4 3-385,-4 0-64,6 0-32,-6 0-449,1 4-1633,-7 0-2722,-3-4-5862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1.8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36 4805,'0'0'10628,"0"-8"-8332,0-17-694,0 22-427,1 10-285,0 14-692,15 191 409,48 447 884,-58-630-1490,0 5 29,-5-12-6542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2.5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0 201 13293,'0'0'10676,"6"-10"-9934,25-46 39,44-75 184,-75 131-975,0 0 0,0 0 0,1-1 0,-1 1 0,0 0 1,0 0-1,0 0 0,0-1 0,0 1 0,0 0 0,0 0 0,0 0 0,0 0 0,1 0 0,-1-1 0,0 1 1,0 0-1,0 0 0,0 0 0,1 0 0,-1 0 0,0 0 0,0-1 0,0 1 0,0 0 0,1 0 0,-1 0 1,0 0-1,0 0 0,0 0 0,1 0 0,-1 0 0,0 0 0,0 0 0,0 0 0,1 0 0,-1 0 0,0 0 0,0 0 1,0 0-1,1 0 0,-1 0 0,0 1 0,0-1 0,0 0 0,0 0 0,1 0 0,-1 0 0,0 0 0,0 0 1,0 1-1,4 14-146,-3 27 277,-1-37-115,-12 192 287,11-137-908,1-38-1877,0-22 2489,0 0-156,0 0-1,0 0 1,0 1 0,0-1 0,0 0 0,0 0 0,0 0 0,0 1-1,0-1 1,0 0 0,0 0 0,0 1 0,0-1 0,0 0 0,0 0 0,0 0-1,0 1 1,0-1 0,0 0 0,0 0 0,0 1 0,0-1 0,0 0-1,0 0 1,1 0 0,-1 0 0,0 1 0,0-1 0,0 0 0,0 0-1,0 0 1,1 0 0,-1 1 0,0-1 0,0 0 0,0 0 0,1 0 0,-1 0-1,0 0 1,0 0 0,0 0 0,1 0 0,-1 0 0,0 0 0,0 0-1,1 0 1,-1 1 0,0-1 0,0-1 0,0 1 0,1 0 0,-1 0-1,0 0 1,0 0 0,1 0 0,9-2-7939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2.8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10314,'0'0'11306,"0"67"-10857,0-47-257,0 0-128,0-3-32,0-1-32,0-2-448,0-5-577,0-4-705,3-20-17360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3.2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41 12684,'0'0'11851,"1"-8"-11621,-1 1-235,0 7 23,0-1 0,0 0 1,0 0-1,0 0 1,0 0-1,0 1 0,0-1 1,0 0-1,0 0 1,0 0-1,0 1 0,1-1 1,-1 0-1,0 0 1,1 1-1,-1-1 0,1 0 1,-1 0-1,0 1 1,1-1-1,1-1 0,27 7 372,-26-4-389,1 0-5,1 0-1,-1 0 1,0-1 0,0 0-1,0 0 1,0 0 0,0 0 0,0-1-1,0 1 1,0-1 0,0 0-1,0 0 1,4-3 0,28-4 37,-35 8-47,0 0 0,-1 0 1,1 1-1,0-1 0,0 0 0,-1 1 0,1-1 0,0 0 0,0 1 0,-1-1 1,1 1-1,0-1 0,-1 1 0,1 0 0,-1-1 0,1 1 0,-1-1 0,1 1 0,-1 0 1,1 0-1,-1-1 0,0 1 0,1 0 0,-1 0 0,0-1 0,1 1 0,-1 0 1,0 0-1,0 0 0,0-1 0,0 1 0,0 0 0,0 0 0,0 1 1,0 40 105,-1-30-78,0 6 154,-1-1 0,-1 1 0,-6 24-1,4-24-615,1 0 0,1 0 0,-2 29 0,6-43-297,-1 2-544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3.5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24 13741,'0'0'9577,"58"5"-7687,-34-5-641,1 0-993,-3-5-160,2 3-128,-1-2-1281,-5-4-2082,-6-2-4228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3.8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47 58 13677,'0'0'7362,"0"10"-7266,-2 87-897,5-95 753,1-1-1,-1-1 1,1 1 0,-1 0 0,1-1-1,-1 0 1,1 0 0,4 0 0,-3 0 7,-2 0 44,0 0 1,1 0-1,-1 1 1,0-1 0,0 1-1,1 0 1,-1 0-1,0 0 1,0 0-1,0 1 1,0-1 0,0 1-1,-1 0 1,1 0-1,0 0 1,-1 0-1,1 0 1,-1 0-1,2 4 1,-2-4 35,-1 0-1,0 1 1,0-1-1,0 1 1,-1 0 0,1-1-1,-1 1 1,1 0 0,-1-1-1,0 1 1,0 0 0,0 0-1,0-1 1,-1 1-1,1 0 1,-1-1 0,0 1-1,0 0 1,1-1 0,-2 1-1,1-1 1,0 0-1,-3 5 1,-1 1 310,0 0-1,-1-1 1,0 1 0,0-1-1,-1-1 1,-8 8 0,13-12-392,0-1 0,0 1 0,0-1 0,-1 0 0,1 1 1,-1-1-1,1 0 0,-1 0 0,1 0 0,-1-1 0,-4 1 0,6-1-233,0 0-1,-1 0 1,1 0-1,-1 0 0,1-1 1,-1 1-1,1 0 0,0-1 1,-1 1-1,1-1 0,0 0 1,0 1-1,-1-1 1,1 0-1,0 0 0,0 0 1,0 0-1,0 0 0,0 0 1,0 0-1,0 0 1,-1-2-1,-11-17-5830</inkml:trace>
  <inkml:trace contextRef="#ctx0" brushRef="#br0" timeOffset="1">0 78 1922,'0'0'22165,"60"-34"-20532,-34 25-768,-2 2-737,2 1-160,1 1-1601,-3-3-2595,-5 0-6470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4.6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36 527 13036,'0'0'6470,"-6"8"-4964,-22 24-433,27-28 228,8-5-827,10-8 78,50-48 920,517-412-376,-580 466-1316,28-19-1041,-9 13-2495,-27 24-17987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5.0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1 733 13100,'0'0'6401,"10"-6"-4597,227-168 3719,-99 68-5024,239-180-573,-220 158-3039,-149 120 2012,15-11-1420,-10 13-6098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5:5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15659,'0'0'65,"0"0"-1,-1 0 1,1 0-1,0 0 1,-1 0-1,1 0 1,0 0-1,-1 1 1,1-1-1,0 0 0,-1 0 1,1 0-1,0 0 1,-1 1-1,1-1 1,0 0-1,0 1 1,-1-1-1,1 0 1,0 0-1,0 1 1,-1-1-1,1 0 1,0 1-1,0-1 0,0 0 1,0 1-1,0-1 1,-1 0-1,1 1 1,-5 15-46,4-12 240,-5 18 211,1 1-1,1-1 1,-2 37 0,5 71-177,2-98-73,-1-1-26,1 0-1,2-1 0,1 1 1,15 54-1,-18-83-185,-1 0 0,1-1 0,-1 1 0,1 0-1,0-1 1,0 1 0,0 0 0,0-1 0,0 1-1,0-1 1,0 0 0,1 1 0,-1-1 0,0 0 0,1 0-1,-1 0 1,1 0 0,-1 0 0,1 0 0,2 1 0,-3-2-8,1 1 1,0-1 0,-1 0-1,1 0 1,0 0 0,0-1-1,-1 1 1,1 0 0,0 0-1,-1-1 1,1 1 0,0-1-1,-1 0 1,1 1 0,-1-1-1,1 0 1,-1 0 0,1 0 0,-1 0-1,0 0 1,0 0 0,2-2-1,6-7-3,-1 1 0,0-2 0,-1 1 0,12-23-1,-14 23 22,1 0 1,0 0-1,1 1 0,0-1 0,0 1 0,12-10 0,-18 18-15,-1 1-1,0 0 1,1 0-1,-1-1 1,0 1-1,1 0 1,-1 0 0,0 0-1,1-1 1,-1 1-1,0 0 1,1 0 0,-1 0-1,1 0 1,-1 0-1,0 0 1,1 0 0,-1 0-1,1 0 1,-1 0-1,0 0 1,1 0 0,-1 0-1,1 0 1,-1 0-1,0 0 1,1 0-1,-1 0 1,1 1 0,-1-1-1,0 0 1,1 0-1,-1 1 1,9 14 54,-1 25 0,-7-35-50,5 45 35,6 33 15,-12-82-56,0 0 0,0 0-1,0 0 1,0 0 0,1 0 0,-1 0 0,0 0-1,1 0 1,-1 0 0,1 0 0,-1-1 0,1 1-1,-1 0 1,1 0 0,0 0 0,-1 0 0,1-1-1,0 1 1,0 0 0,0-1 0,-1 1 0,1 0-1,1 0 1,0-1 0,-1 0 0,0 0 0,0-1 0,0 1-1,0 0 1,0 0 0,0 0 0,0-1 0,0 1 0,0-1-1,0 1 1,-1-1 0,1 1 0,0-1 0,0 1 0,0-1 0,0 0-1,1-1 1,5-6 11,0 0-1,-1 0 0,9-15 1,-12 18-2,18-32 51,-16 26-18,1 1 0,0 0 0,0 0 0,1 0 0,15-15-1,-22 24-37,1 1-1,-1 0 1,0-1-1,0 1 0,1 0 1,-1 0-1,0-1 0,1 1 1,-1 0-1,0 0 1,1 0-1,-1-1 0,0 1 1,1 0-1,-1 0 0,0 0 1,1 0-1,-1 0 1,1 0-1,-1 0 0,0 0 1,1 0-1,-1 0 0,1 0 1,-1 0-1,0 0 1,1 0-1,-1 0 0,1 0 1,-1 0-1,0 0 0,1 0 1,-1 1-1,0-1 1,1 0-1,-1 0 0,0 0 1,1 1-1,-1-1 0,0 0 1,1 0-1,-1 1 1,0-1-1,0 0 0,0 1 1,1-1-1,-1 0 0,0 1 1,0-1-1,0 1 1,0-1-1,1 0 0,-1 1 1,0-1-1,0 0 0,0 2 1,3 22 97,-3-22-95,-9 228-451,8-218 337,-1-21-55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279 187 17980,'0'-5'215,"-1"1"-1,0-1 1,0 1 0,0-1-1,0 1 1,-1 0-1,0-1 1,0 1 0,0 0-1,0 0 1,0 0 0,-1 0-1,-3-3 1,4 5-110,0 0-1,0 0 1,-1 0-1,1 1 0,-1-1 1,1 1-1,-1-1 1,1 1-1,-1 0 1,1 0-1,-1 0 1,0 1-1,0-1 1,0 1-1,1-1 0,-1 1 1,0 0-1,0 0 1,0 0-1,0 0 1,1 1-1,-6 1 1,-2 0 82,0 2 1,1-1 0,0 2 0,0-1 0,0 1-1,1 0 1,-1 1 0,-11 10 0,6-4-18,1 1 0,1 0 0,-22 29 0,31-37-140,0-1 1,1 1 0,-1-1 0,1 1 0,0 0-1,0 0 1,-2 7 0,4-11-24,0 0-1,0 0 1,0 0-1,0 0 1,0 1 0,0-1-1,0 0 1,0 0 0,0 0-1,0 0 1,1 0 0,-1 0-1,0 0 1,1 0 0,-1 0-1,0 0 1,1-1 0,-1 1-1,1 0 1,0 0-1,-1 0 1,1 0 0,0-1-1,0 1 1,-1 0 0,1-1-1,0 1 1,0 0 0,0-1-1,0 1 1,0-1 0,0 1-1,0-1 1,0 0-1,0 1 1,0-1 0,0 0-1,0 0 1,0 0 0,0 0-1,2 0 1,6 0 13,1 0 0,0-1-1,0 0 1,-1 0 0,1-1 0,0-1 0,-1 1-1,0-2 1,0 1 0,14-8 0,2-3 14,0-1 0,29-23 0,-33 22-11,-1-1 0,-1-1 0,0-1 0,-2-1 1,0 0-1,-1-1 0,-2-1 0,14-24 0,-21 28-41,-14 21-78,-15 27-118,0 6-359,-18 45-1,34-66 90,0 0-1,1 1 0,0 0 0,2 0 0,-4 32 0,6-47 444,1 1 0,0 0 0,0-1 0,0 1 0,0-1 0,0 1 0,0-1 0,0 1 0,0-1 0,1 1-1,-1-1 1,1 1 0,-1-1 0,1 1 0,-1-1 0,1 1 0,0-1 0,0 0 0,-1 0 0,1 1-1,0-1 1,0 0 0,1 0 0,-1 0 0,0 0 0,2 1 0,16 9-745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5.4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1 605 13004,'0'0'5440,"10"-2"-3753,4-2-1110,0 0 0,-1-1 0,1-1 1,-1 0-1,0-1 0,21-15 0,83-66 1386,-64 46-1437,54-40-24,330-233-1154,-399 294-2455,-36 20 582,-2 5-2085,-8 7 2142,-10 7-2364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5.8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0 405 12908,'0'0'8259,"8"1"-5990,0-1-1874,-1 0 0,1 0 0,-1-1 0,0 0 0,1 0 0,-1-1 0,0 0 0,0 0 0,0-1 1,0 0-1,0 0 0,10-7 0,17-12 606,36-28 0,-48 33-858,21-16-789,168-122 901,-139 105-5902,2 4-6636,-68 42 5108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6.17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0 249 10282,'0'0'10249,"51"24"-7846,-16-41-1122,6-5 320,6-4-191,3-5-962,-5 0-384,0 2-64,-2 2-32,-8 2-1121,-1 3-737,-8 4-1121,-5 4-2690,-6 4-2851</inkml:trace>
  <inkml:trace contextRef="#ctx0" brushRef="#br0" timeOffset="1">407 185 10442,'0'0'16752,"67"-26"-16368,-42 4-320,-1-3-448,-2 1-1634,-5-1-2338,-6 0-8072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8.3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474 129 6022,'0'0'1713,"0"-9"247,3-38 172,0-25 7688,-3 86-9046,-5 84-124,-24 137-1,3-38-565,-10 304-491,10-117 264,15-234-109,-34 290-836,-32 103 1144,35-230 240,23-156-394,-14 85-364,-1 30-697,6-39-1221,-25 7 3495,49-230-1032,0-17-859,-1-23-4355,4 27 3028,-1-13-7042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8.7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12332,'0'0'6310,"-1"8"-5093,2 17-796,1-1 1,0 0 0,2 0-1,1 0 1,1-1-1,14 36 1,-3-3-304,-15-51-189,0 4 194,1 0 1,0 0-1,0 0 1,1 0 0,0-1-1,7 11 1,-10-18-61,0 1 1,0-1 0,1 0 0,-1 1-1,1-1 1,-1 0 0,1 0-1,0 0 1,-1 0 0,1 0-1,0 0 1,0-1 0,-1 1-1,1 0 1,0-1 0,0 0 0,0 1-1,0-1 1,0 0 0,0 0-1,0 0 1,0 0 0,-1 0-1,1 0 1,0-1 0,0 1-1,0-1 1,0 1 0,0-1 0,-1 0-1,1 0 1,0 0 0,0 0-1,-1 0 1,1 0 0,-1 0-1,2-2 1,12-8 82,-1 0 1,0-1-1,-1-1 0,0 0 1,-1 0-1,15-24 0,54-97-3153,-73 120 2267,16-44-5084,-14 31 913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2:49.9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57 401 7111,'-35'34'5534,"20"-14"-1210,9 1 4534,7-21-8733,1-1-1,-1 1 1,1-1 0,-1 0 0,1 0-1,-1 0 1,0 0 0,1 0-1,-1 0 1,0 0 0,0 0-1,0 0 1,2-2 0,40-62 183,-2-1 1,-3-3-1,-3-1 1,26-76 0,-55 130-329,-6 13 4,1 1-1,0-1 1,0 0 0,0 1 0,0-1-1,0 1 1,1 0 0,-1-1 0,1 1 0,2-3-1,7 7-79,5 16 38,4 15 66,-1 1-1,-2 1 0,-1 1 1,-1 1-1,-3 0 0,-1 0 1,9 57-1,-18-82-222,15 56 694,-16-64-792,0 0 0,0 0 0,1-1-1,-1 1 1,1-1 0,0 1 0,0-1-1,0 0 1,1 1 0,-1-1 0,1-1-1,0 1 1,5 5 0,2-7-5592,-1-2-5556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4.77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 1 8904,'0'0'646,"-2"9"486,-1-2-798,1 1 1,0 0-1,1-1 0,0 1 0,1 0 1,-1 0-1,1 0 0,1 0 0,-1 0 1,1 0-1,1 0 0,0-1 0,0 1 1,0 0-1,1-1 0,0 1 0,8 12 0,-1-7-75,2-1-1,0 0 0,0-1 0,1 0 0,0-1 0,1-1 0,0 0 1,1 0-1,-1-2 0,2 0 0,-1 0 0,1-2 0,0 0 0,0-1 1,20 3-1,28 2 110,1-3-1,102-3 1,-118-3-359,202-16 223,-160 6-172,133 5 0,-199 7-59,-1 2 0,1 1 0,-1 1-1,0 1 1,-1 1 0,0 1 0,0 1 0,-1 1-1,0 1 1,-1 1 0,0 1 0,36 31 0,-55-42 34,1 0 0,-1 0 1,0 0-1,0 0 0,0 0 0,0 0 1,0 1-1,-1-1 0,0 0 0,1 1 0,-1 0 1,0-1-1,0 6 0,-1-7-6,1-1-1,-1 1 0,0-1 1,0 1-1,0 0 0,0-1 1,0 1-1,-1-1 0,1 1 1,0-1-1,-1 1 0,1-1 1,-1 1-1,1-1 0,-1 0 1,0 1-1,0-1 1,1 0-1,-1 1 0,0-1 1,0 0-1,0 0 0,-1 0 1,1 0-1,0 0 0,0 0 1,0 0-1,-1 0 0,1 0 1,-1-1-1,1 1 0,0-1 1,-3 2-1,3-2-439,1-36-10073,0 34 10289,0 0 1,0 1-1,0-1 1,1 0-1,-1 0 1,0 0-1,1 1 1,-1-1-1,1 0 1,0 1-1,0-1 1,-1 1-1,1-1 1,0 1-1,3-3 1,-3 2 359,1 0-1,0 1 1,0-1 0,0 1 0,0 0-1,0 0 1,0 0 0,1 0 0,-1 0-1,4-1 1,6 0 1310,1 0 0,-1 1-1,0 1 1,14 1 0,10-1-1613,36-6 1209,-10 0-750,0 3 0,63 5 0,-116 0-56,-1 0 0,0 0 1,0 0-1,0 1 1,-1 0-1,1 1 0,14 9 1,-15-9 103,0 0 0,0 0 0,1 0 1,0-1-1,0 0 0,0-1 0,16 4 1,-7-5-132,0 0 1,0-2 0,0 0 0,0-1 0,0 0-1,-1-1 1,1-1 0,-1-1 0,0-1 0,29-13 0,-36 14-246,0 1 1,0-2-1,0 0 1,-1 0-1,0 0 1,-1-1 0,1 0-1,-1 0 1,-1-1-1,1 0 1,-1 0-1,-1-1 1,1 0-1,-1 0 1,-1 0 0,0 0-1,0-1 1,-1 1-1,3-13 1,-6 20-139,1 0-1,-1 1 1,1-1 0,-1 0 0,0 1 0,0-1-1,0 0 1,0 0 0,0 1 0,0-1-1,0 0 1,0 1 0,-1-1 0,1 0 0,-1 1-1,1-1 1,-1 0 0,0 1 0,0-1-1,1 1 1,-1-1 0,0 1 0,0-1-1,-2 0 1,-26-9-7243,5 7-2509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5.4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185 70 11883,'3'-3'730,"-1"0"0,0 0-1,-1-1 1,1 1 0,0 0-1,-1-1 1,0 1 0,0-1-1,0 1 1,0-1 0,-1 1-1,1-5 1,-1 7-534,0 0 0,0 0 0,0 0-1,-1 0 1,1 0 0,0 1 0,0-1 0,-1 0 0,1 0 0,-1 0 0,1 1-1,-1-1 1,1 0 0,-1 0 0,1 1 0,-1-1 0,1 0 0,-1 1-1,0-1 1,0 1 0,1-1 0,-1 1 0,0-1 0,-1 0 0,-21-1-405,18 3 200,0 0 1,0 0 0,0 1 0,0 0 0,0 0 0,0 0 0,1 1-1,-1 0 1,1 0 0,-1 0 0,1 0 0,0 0 0,1 1-1,-1 0 1,-5 6 0,-2 4-1,0 1 1,1 0-1,-9 20 0,12-23 47,1 1-1,0 0 1,2 0-1,-1 1 1,-2 17 0,6-29-10,0 0 0,1 0 0,0 0 0,-1 0 0,1 0 0,0 1 0,0-1 0,0 0 0,0 0 0,0 0 1,1 0-1,-1 0 0,1 0 0,-1 0 0,1 0 0,0 0 0,0 0 0,0 0 0,0 0 0,0-1 0,0 1 1,0 0-1,1-1 0,-1 1 0,1-1 0,-1 1 0,1-1 0,-1 0 0,1 1 0,0-1 0,0 0 0,-1 0 1,1 0-1,0 0 0,0-1 0,0 1 0,0 0 0,0-1 0,0 0 0,0 1 0,0-1 0,1 0 0,-1 0 1,2 0-1,3 0 51,1-1 1,-1 1-1,0-1 1,1-1-1,-1 1 1,0-1-1,0-1 1,0 1-1,-1-1 1,1 0-1,0-1 1,-1 1-1,0-1 1,0-1-1,0 1 1,-1-1-1,1 0 1,-1 0-1,0 0 1,0-1-1,-1 0 1,0 0-1,0 0 1,0-1-1,-1 1 1,0-1-1,0 0 1,-1 0-1,0 0 1,0 0-1,0 0 1,-1 0-1,0 0 0,0-1 1,-1 1-1,-1-12 1,1 18-125,0 0 0,0 0-1,0 1 1,0-1 0,0 0-1,-1 1 1,1-1 0,0 0 0,0 0-1,-1 1 1,1-1 0,0 0 0,-1 1-1,1-1 1,-1 1 0,1-1 0,-1 1-1,1-1 1,-1 0 0,1 1 0,-1 0-1,1-1 1,-1 1 0,0-1 0,1 1-1,-1 0 1,0-1 0,1 1 0,-1 0-1,0 0 1,1 0 0,-1-1 0,0 1-1,0 0 1,1 0 0,-1 0 0,0 0-1,0 0 1,1 0 0,-1 1 0,0-1-1,0 0 1,1 0 0,-1 0 0,0 1-1,1-1 1,-2 1 0,-1 0-350,1 0 0,-1 0 0,1 1-1,0-1 1,-1 1 0,1 0 0,0-1 0,0 1 0,0 0 0,0 0 0,-2 3 0,-10 26-9220,13-21 754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6.0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53 26 11275,'0'0'6822,"-49"-4"-4227,46 0-834,3-2-351,0 1-482,0 2-447,11 0-1,2 2-63,8 1-161,3 0-224,2 5 32,4 2-64,3 1-320,1-5-1538,-2-3-1793,-2 0-3492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6.87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 1 13997,'0'0'12791,"-1"11"-12225,-10 58 38,4-33-1645,-4 64-1,16-119-16601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5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82 293 16932,'0'-1'39,"0"1"0,0 0 0,0 0 0,0 0 1,0-1-1,0 1 0,0 0 0,0 0 0,0 0 1,0 0-1,0-1 0,0 1 0,0 0 0,0 0 1,-1 0-1,1 0 0,0-1 0,0 1 0,0 0 1,0 0-1,0 0 0,0 0 0,0 0 0,-1-1 1,1 1-1,0 0 0,0 0 0,0 0 0,0 0 1,0 0-1,-1 0 0,1 0 0,0 0 0,0 0 1,0-1-1,0 1 0,-1 0 0,1 0 0,0 0 1,0 0-1,0 0 0,-1 0 0,1 0 0,0 0 1,0 0-1,0 0 0,0 1 0,-1-1 0,1 0 1,0 0-1,-14 8 783,-11 15 615,20-17-1105,0 0 0,1 1 0,-1 0 0,1 0-1,1 0 1,-4 8 0,6-14-316,1 0 0,-1 0-1,1 1 1,-1-1 0,1 0-1,0 0 1,0 0 0,-1 1-1,1-1 1,0 0 0,0 0 0,0 1-1,0-1 1,0 0 0,0 1-1,1-1 1,-1 0 0,0 0-1,1 0 1,-1 1 0,1-1-1,-1 0 1,1 0 0,-1 0-1,1 0 1,0 0 0,0 0-1,-1 0 1,1 0 0,0 0 0,0 0-1,0 0 1,0-1 0,0 1-1,0 0 1,0-1 0,0 1-1,1-1 1,-1 1 0,0-1-1,0 1 1,0-1 0,1 0-1,-1 0 1,0 1 0,2-1 0,5 0-193,0 0 1,0 0 0,0-1 0,0 0 0,0 0 0,0-1 0,0 0-1,-1 0 1,1-1 0,-1 0 0,1 0 0,9-7 0,-2 1-329,0-1-1,-1 0 1,0-1 0,19-20 0,-17 7-110,-13 15 463,-4 9 155,1 0 0,0 0 1,-1-1-1,1 1 1,-1 0-1,1 0 0,-1 1 1,1-1-1,0 0 1,-1 0-1,1 0 0,-1 0 1,1 0-1,0 0 1,-1 0-1,1 1 0,-1-1 1,1 0-1,0 0 1,-1 1-1,1-1 0,0 0 1,-1 0-1,1 1 1,-1 0-1,-20 16 505,1 2 0,0 1 0,-22 27 0,14-14 262,6-8 307,1 2-1,-30 48 1,50-72-999,-1-1 0,1 1-1,0 0 1,0-1 0,0 1 0,0 0 0,1 0 0,-1 0-1,1 0 1,-1 0 0,1 3 0,0-6-67,0 1-1,0-1 1,0 0-1,0 1 1,0-1 0,1 0-1,-1 1 1,0-1-1,0 1 1,0-1 0,0 0-1,1 1 1,-1-1 0,0 0-1,0 0 1,0 1-1,1-1 1,-1 0 0,0 1-1,1-1 1,-1 0-1,0 0 1,1 0 0,-1 1-1,0-1 1,1 0 0,-1 0-1,0 0 1,1 0-1,0 1 1,0-2-9,1 1 1,-1 0-1,1 0 0,-1-1 0,0 1 1,1-1-1,-1 1 0,1-1 1,-1 0-1,0 1 0,1-1 0,-1 0 1,1-1-1,17-13-31,0-2 1,-1 0-1,29-37 1,-18 20-46,71-80-232,189-207-678,-271 304 935,-16 17 47,-3 3 11,-26 28 73,-3-3 40,0-1 96,1 2 0,-26 33 0,53-60-235,1 0 0,-1 0 0,1 0 0,-1 0 0,1 1 0,0-1 0,0 0 0,0 0 0,0 1 0,1-1 0,-1 0 0,0 1 0,1-1 0,0 1 0,-1-1 0,1 1 0,0-1 0,0 1 0,1 3 0,0-3-47,1-1-1,-1 1 1,0-1 0,1 0 0,0 0 0,-1 1 0,1-1 0,0 0 0,0-1-1,0 1 1,0 0 0,0-1 0,0 1 0,1-1 0,-1 1 0,1-1 0,3 1-1,38 17-854,-25-11 742,1 0 1,-1 1-1,-1 1 0,28 20 0,-45-29 230,1 0 0,-1 0 0,0 0 0,1 0 0,-1 0 0,0 0 0,0 1-1,0-1 1,0 0 0,0 1 0,0-1 0,0 1 0,0-1 0,0 1 0,-1-1-1,1 1 1,-1 0 0,1-1 0,-1 1 0,0 0 0,1-1 0,-1 1 0,0 0-1,0-1 1,-1 4 0,0-3 31,0 1-1,0-1 1,0-1-1,-1 1 1,1 0-1,-1 0 1,1 0-1,-1-1 1,0 1 0,1-1-1,-1 1 1,0-1-1,0 0 1,0 0-1,0 0 1,-1 0-1,1 0 1,-4 1-1,-23 6 399,1 0-1,-1-2 0,-46 3 0,-89-3-1061,153-7 332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7.3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88 0 16464,'0'0'10185,"0"7"-10105,-1 3-7,0-7-98,0-1 0,0 1 1,1-1-1,-1 1 0,1-1 0,0 1 0,0-1 0,0 1 0,0-1 0,0 1 0,1-1 0,-1 1 0,1-1 1,0 1-1,-1-1 0,1 0 0,0 1 0,0-1 0,1 0 0,-1 0 0,0 0 0,1 0 0,-1 0 0,1 0 0,0 0 1,0 0-1,0 0 0,0-1 0,0 1 0,3 1 0,29 10-374,-25-10 366,0 0-1,-1 0 1,1 1 0,-1 0 0,1 1 0,-1 0-1,-1 0 1,1 1 0,7 6 0,-14-11 30,0 0 0,-1 0 0,1 0-1,0 0 1,0 0 0,-1 1 0,1-1 0,-1 0 0,1 0 0,-1 0 0,1 1 0,-1-1 0,0 0 0,1 1 0,-1-1 0,0 0 0,0 1 0,0-1 0,0 0 0,0 1 0,0-1 0,-1 0 0,1 1 0,-1 1 0,0 0 25,-1-1 1,0 1-1,1-1 1,-1 1-1,0-1 1,0 0-1,0 1 1,0-1-1,-1 0 1,-3 2-1,-4 2 106,0 0 0,0 0 0,0-1 0,-19 5 0,20-7-60,0 0-1,0-1 1,-1-1 0,1 0 0,-1 0-1,-9-1 1,-17-9-1847,34 8 1307,0 0 1,-1-1 0,1 1-1,0-1 1,0 0 0,0 0-1,0 0 1,0 0 0,0 0-1,0 0 1,-1-3 0,-9-23-6795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7.6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31 16560,'0'0'8263,"65"-23"-6853,-35 19-577,2 1-481,1 3-288,3 0-128,-1 0-1570,-3 0-2017,-4 0-5189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8.7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 0 7815,'0'0'9140,"-1"11"-8025,0 2-914,0-1-1,2 1 1,-1-1-1,1 1 0,1-1 1,0 0-1,1 1 0,1-1 1,-1 0-1,2-1 0,0 1 1,0-1-1,1 0 1,8 11-1,-4-10-150,1-2-1,0 1 1,0-1-1,1-1 1,0 0 0,1-1-1,0 0 1,1-1 0,-1-1-1,1 0 1,0-1-1,1 0 1,-1-1 0,28 4-1,18 0 33,0-2-1,80-4 0,-118-2-76,65-4 422,166-31 1,-176 21 6,0 3 0,146-2 0,-209 14-294,-2 1 1,1 1-1,0 0 1,0 1-1,-1 0 1,0 1 0,0 1-1,0-1 1,-1 2-1,1 0 1,-2 0 0,1 1-1,-1 0 1,15 16-1,-23-21-60,0 0-1,0 0 0,0 0 0,-1 1 1,1-1-1,-1 0 0,0 1 0,0-1 1,0 1-1,-1-1 0,1 1 0,-1-1 1,0 1-1,0-1 0,-1 7 0,1-3-316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9.2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1 180 5830,'0'0'12529,"8"-4"-11264,247-96 2370,-196 81-3478,0 2-1,96-13 1,-143 28-118,-3 1-55,0 0 1,1 0-1,-1 1 1,13 1 0,-20-1 17,-1 0 0,1 0 1,-1 1-1,1-1 0,-1 0 1,1 1-1,-1-1 1,1 1-1,-1 0 0,1 0 1,-1-1-1,1 1 0,-1 0 1,0 0-1,0 0 1,0 0-1,1 1 0,-1-1 1,0 0-1,0 0 0,-1 1 1,1-1-1,0 0 1,0 1-1,-1-1 0,1 1 1,0-1-1,-1 1 0,0-1 1,1 1-1,-1 1 0,1 6 143,0 0-1,0-1 0,1 1 0,0-1 0,1 0 1,0 0-1,0 0 0,9 15 0,-9-18-32,1-1-1,0 1 0,0-1 1,0 0-1,0-1 0,1 1 1,-1-1-1,1 0 0,0 0 1,0 0-1,0 0 1,1-1-1,-1 0 0,9 2 1,6 1 3,-1-1 0,1-1 0,0 0 1,0-2-1,0 0 0,1-2 0,-1 0 1,0-1-1,0-1 0,19-5 0,-7-1-91,-1-1 0,0-2-1,0-1 1,-2-1-1,37-24 1,-60 35 6,0-1-1,0 1 1,0-1 0,-1-1-1,0 1 1,0-1 0,0 0-1,-1 0 1,7-11 0,-5 1-4364,-4-2-4713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11.3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0 252 16944,'0'0'4975,"10"-6"-4094,35-21-592,-2-3-1,-1-1 0,-1-3 0,-2-1 1,43-49-1,-82 84-289,0 0 1,0 0-1,0-1 0,0 1 1,0 0-1,0 0 0,0 0 1,0-1-1,0 1 0,0 0 1,0 0-1,0 0 0,0 0 1,0-1-1,1 1 0,-1 0 1,0 0-1,0 0 0,0 0 1,0-1-1,1 1 0,-1 0 1,0 0-1,0 0 0,0 0 1,0 0-1,1 0 0,-1 0 1,0-1-1,0 1 0,0 0 1,1 0-1,-1 0 0,0 0 0,0 0 1,0 0-1,1 0 0,-1 0 1,0 0-1,0 0 0,0 0 1,1 0-1,-1 0 0,0 1 1,0-1-1,0 0 0,1 0 1,-1 0-1,0 0 0,0 0 1,0 0-1,1 0 0,-1 0 1,0 1-1,0-1 1,-1 17-1,-11 21 199,-8 17-39,9-31-53,1 1 0,2 1 0,1-1 1,1 1-1,0 1 0,-1 33 0,7-59-200,1 0 1,-1 0-1,0 0 0,0 0 0,1 0 1,-1 0-1,0 0 0,1 0 0,-1 0 1,1 0-1,0 0 0,-1 0 0,1 0 1,0 0-1,-1 0 0,1-1 0,0 1 1,0 0-1,0-1 0,0 1 0,-1 0 1,1-1-1,0 1 0,0-1 0,0 0 1,0 1-1,1-1 0,-1 0 0,0 1 1,0-1-1,2 0 0,-1 1-399,1-1 0,0 0 0,0 0 0,0 0 0,0 0 1,0 0-1,-1-1 0,1 1 0,0-1 0,0 0 0,4-2 0,11-10-5806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11.7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40 0 12460,'0'0'4484,"-30"53"-1857,25-36-706,1 1-607,4-4-834,0-1-384,0-5-544,11-3-1923,4-5-1216,-2 0-1121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12.0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16 14061,'0'0'9786,"11"-2"-8996,33-4-473,57 0 1,-100 6-320,0-1 1,1 1 0,-1 0-1,1 0 1,-1-1-1,0 1 1,1 0-1,-1 0 1,1 1-1,-1-1 1,1 0-1,-1 0 1,0 1 0,1-1-1,-1 1 1,0-1-1,1 1 1,-1 0-1,0-1 1,0 1-1,0 0 1,0 0-1,1 0 1,0 2-1,-1 0-7,-1 0-1,-1 0 1,1 1-1,0-1 1,-1 0-1,0 0 0,0 1 1,0-1-1,0 0 1,-2 4-1,2-3 29,-38 94 97,23-63-12,1 2 1,3 0-1,-11 48 1,22-64-590,1-14-6151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12.4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 14189,'0'0'9898,"51"-3"-9129,-19 3-545,-1 0-192,3 0-321,-4 0-1504,0 0-1250,-8 0-2050,-3 0-1601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12.8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132 32 15887,'0'0'8162,"-5"10"-7526,0-1-579,-2 3 103,0 1 0,2 0 0,0-1-1,-6 22 1,10-31-274,0 0-1,1 0 0,-1 0 1,1 0-1,0 0 0,0 0 1,0 0-1,0 0 0,0 0 0,1 0 1,-1 0-1,1 0 0,0 0 1,0 0-1,0 0 0,0-1 1,0 1-1,1 0 0,-1-1 1,1 1-1,0-1 0,0 1 1,0-1-1,0 0 0,0 0 1,0 0-1,0 0 0,1 0 1,2 2-1,3 0-514,5 3 157,0 0 0,-1 1 0,-1 1 0,20 16 1,-30-23 542,1-1 0,-1 0 0,0 1 0,0-1 0,0 0 0,0 1 0,0 0 0,0-1 1,0 1-1,0-1 0,0 1 0,-1 0 0,1 0 0,-1-1 0,1 1 0,-1 0 1,0 0-1,1 0 0,-1 0 0,0-1 0,0 1 0,-1 0 0,1 0 0,0 0 0,-1 0 1,1-1-1,-1 1 0,1 0 0,-1 0 0,0-1 0,1 1 0,-1 0 0,0-1 0,0 1 1,-1-1-1,1 1 0,0-1 0,0 0 0,-1 0 0,1 1 0,-1-1 0,1 0 1,-1 0-1,1 0 0,-4 1 0,-5 4 390,-1 0 1,0 0-1,0-1 0,-18 6 1,23-9-440,1-1 1,-1 0-1,1 1 1,0-2-1,-1 1 1,0-1-1,1 0 1,-1 0-1,1 0 1,-1-1 0,1 0-1,-8-2 1,11 2-436,-1-1 0,1 1 0,-1-1 0,1 0 0,0 0 0,0 0 0,0 0 0,0-1 0,0 1 0,0 0 0,1-1 0,-1 1 0,-1-4 0,-10-23-6201</inkml:trace>
  <inkml:trace contextRef="#ctx0" brushRef="#br0" timeOffset="1">66 7 15407,'0'0'8648,"69"-6"-7079,-43 6-544,-1 0-640,8 0-321,-3 2-192,-2 1-2019,2-3-3073,-4 0-8009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39.7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 0 1249,'-5'0'160,"-1"0"-96,-1 0-96,1 0-1217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1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58 19148,'-2'-6'434,"-1"0"1,1 1-1,-1-1 0,0 0 0,-1 1 1,-6-9-1,9 13-375,0 0 0,0 1 0,0-1 0,0 0 0,0 0 0,0 1 0,0-1 0,0 0 0,0 1 0,0-1 0,-1 1 0,1 0-1,0-1 1,0 1 0,0 0 0,-1 0 0,1 0 0,0-1 0,-1 1 0,1 1 0,0-1 0,0 0 0,-1 0 0,1 0 0,0 1 0,0-1 0,-1 1 0,1-1 0,0 1 0,0-1 0,0 1 0,0 0 0,0-1 0,0 1 0,0 0 0,0 0-1,0 0 1,0 0 0,0 0 0,0 1 0,-5 5-7,0 0 0,1 0 0,0 1-1,1-1 1,-1 1 0,1 0 0,1 0-1,-4 12 1,3-6-64,0 1-1,1 0 1,0 0 0,0 16-1,3-28 11,0 0-1,0 0 0,0 0 1,0 0-1,0-1 0,1 1 1,-1 0-1,1 0 0,0 0 1,0-1-1,0 1 0,0-1 0,0 1 1,3 3-1,-3-5 4,0 0 1,0 0-1,0-1 0,0 1 0,1 0 0,-1-1 1,0 1-1,0-1 0,0 1 0,1-1 0,-1 1 1,0-1-1,1 0 0,-1 0 0,0 1 1,1-1-1,-1 0 0,0 0 0,1 0 0,-1-1 1,0 1-1,1 0 0,-1 0 0,0-1 0,1 1 1,-1-1-1,0 1 0,0-1 0,1 0 1,-1 1-1,1-2 0,9-5 18,-1 0 0,0 0 0,0-1 0,16-17 1,-16 14 6,2 1 0,20-16 1,-32 25-28,1 1 0,-1 0 0,1-1 0,-1 1 1,1-1-1,-1 1 0,1 0 0,0-1 0,-1 1 0,1 0 1,0 0-1,-1-1 0,1 1 0,0 0 0,-1 0 0,1 0 1,0 0-1,-1 0 0,1 0 0,0 0 0,-1 0 1,1 0-1,0 0 0,-1 0 0,1 0 0,0 1 0,-1-1 1,1 0-1,-1 0 0,1 1 0,0-1 0,-1 0 0,1 1 1,-1-1-1,1 1 0,-1-1 0,1 1 0,-1-1 0,1 1 1,-1-1-1,0 1 0,1-1 0,-1 1 0,0-1 0,1 1 1,-1 0-1,0-1 0,0 1 0,1 0 0,-1-1 0,0 1 1,0 0-1,0 0 0,1 6-15,0 0 0,-1 1 1,1-1-1,-2 8 0,1-11 9,-3 31 99,-1-1-1,-2 0 1,-1 0 0,-2 0 0,-21 54-1,7-35 434,-2-1 1,-51 78-1,71-121-441,0-1 1,-1-1 0,0 1 0,-1-1-1,-13 13 1,20-20-83,0 0-1,-1 1 1,1-1 0,0 0-1,-1 1 1,1-1 0,0 0-1,-1 1 1,1-1 0,-1 0-1,1 0 1,-1 0 0,1 1-1,0-1 1,-1 0 0,1 0 0,-1 0-1,1 0 1,-1 0 0,1 0-1,-1 0 1,1 0 0,-1 0-1,1 0 1,-1 0 0,1 0-1,-1 0 1,1 0 0,-1 0-1,1 0 1,-1-1 0,1 1-1,0 0 1,-1 0 0,1-1-1,-1 1 1,1 0 0,0-1-1,-1 1 1,1 0 0,0-1 0,-1 1-1,1 0 1,0-1 0,-1 1-1,1-1 1,0 1 0,0 0-1,0-1 1,-1 1 0,1-1-1,0 1 1,0-1 0,0 1-1,0-1 1,0 1 0,0-2-1,1-26-71,4 6 8,2 0 0,0 1 1,1 0-1,17-33 0,53-74-140,137-161 79,-146 201 128,-60 75-7,10-10-1,-24 45 34,-19 33-11,13-33 12,1 1 0,1 1 0,1 0 1,1 0-1,-4 31 0,10-53-27,1 0 0,0 0-1,0 0 1,0 0 0,0 0 0,0 0-1,0 0 1,0 0 0,1 0-1,-1 0 1,1-1 0,0 1 0,-1 0-1,1 0 1,0 0 0,0 0-1,0-1 1,0 1 0,2 1 0,-2-2-1,1 0 0,-1 0 0,1 0 0,-1-1 0,1 1 0,0 0 0,-1-1 0,1 0 0,0 1 0,0-1 0,-1 0 0,1 0 0,0 0 0,0 0 0,0 0 0,-1 0 0,1 0 0,0-1 0,-1 1 0,1-1 0,3-1 0,8-2-170,1-2 1,-1 1-1,-1-2 1,1 0 0,-1 0-1,0-1 1,0-1-1,19-18 1,-6 1-520,-1-2-1,26-39 1,-20 23 9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0.5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95 52 3683,'0'0'6924,"-9"0"-5722,-8-1-672,-13-1 1054,9 2 3967,22 1-5534,-1 0-1,0 0 0,1 0 0,-1 0 1,1 0-1,-1 0 0,1 0 0,-1 0 1,1-1-1,0 1 0,0 0 0,-1 0 1,1-1-1,0 1 0,0 0 0,0-1 1,0 1-1,-1-1 0,1 1 0,0-1 1,0 0-1,2 1 0,27 3 257,-1-2 0,1-1 0,-1-1 0,30-5 0,-30 3-197,166-21 138,-117 11-195,115-3-1,-203 16 13,0 0-1,1 1 0,-1 0 1,-15 6-1,-17 4 27,-79 6 33,-144 2 1,142-13-48,45 0 32,63-5 52,53-5-46,469-45-55,-482 46-43,-14 1-2,0 1 0,0-2 0,-1 1-1,1-2 1,-1 1 0,1-1 0,16-8 0,-27 11 20,0 0 1,1 0 0,-1 0 0,0 0-1,1 0 1,-1 0 0,0 0 0,0 0-1,1-1 1,-1 1 0,0 0-1,0 0 1,1 0 0,-1 0 0,0-1-1,0 1 1,1 0 0,-1 0 0,0 0-1,0-1 1,0 1 0,0 0 0,1 0-1,-1-1 1,0 1 0,0 0 0,0-1-1,0 1 1,0 0 0,0 0 0,0-1-1,0 1 1,0 0 0,0-1-1,0 1 1,0 0 0,0 0 0,0-1-1,0 1 1,0 0 0,0-1 0,0 1-1,0 0 1,0 0 0,-1-1 0,1 1-1,-17-6 187,-23 2 162,-44 4-251,0 3 0,-103 18 1,37 8-5678,137-26 1131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1.3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73 2 3812,'-23'-1'4016,"-25"2"9558,48-1-13506,0 0 1,0 0-1,0 0 1,0 1-1,0-1 1,-1 0-1,1 0 1,0 0-1,0 0 1,0 0-1,0 0 1,0 1-1,0-1 1,0 0-1,-1 0 1,1 0-1,0 0 1,0 1-1,0-1 1,0 0-1,0 0 1,0 0-1,0 0 1,0 1-1,0-1 1,0 0-1,0 0 1,0 0-1,0 1 1,0-1-1,0 0 1,0 0-1,0 0 1,0 0-1,0 1 1,1-1-1,-1 0 1,0 0-1,0 0 1,0 0-1,0 0 1,0 1-1,0-1 1,0 0 0,1 0-1,-1 0 1,0 0-1,0 0 1,0 0-1,0 0 1,0 0-1,1 1 1,-1-1-1,0 0 1,0 0-1,0 0 1,0 0-1,1 0 1,10 7 586,30 1-164,0-2-1,1-2 0,-1-1 0,71-6 0,-25 1-373,-56 3-210,72-4-254,-36-8-2651,-57 7 1476,-12 0-2239,-20-1-3336,-1 5 718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01.7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11723,'0'0'8696,"8"2"-6918,26 3 600,50 1-1,107-10-930,-45-1-1745,-124 5-319,33 0-2128,-19 1-3139,-22-1-287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5.1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211 106 7976,'0'0'8450,"7"-8"-6613,3 0-1212,-7 6-344,0-1 0,0 0 0,1 0 0,-2 0 0,1 0 0,0 0 0,-1-1-1,1 1 1,-1-1 0,3-7 0,-4 10-107,-1 0 0,1 0 0,-1 0-1,1 0 1,-1 0 0,0-1 0,1 1-1,-1 0 1,0 0 0,0 0 0,0 0 0,0-1-1,0 1 1,0 0 0,0 0 0,0 0 0,-1 0-1,1-1 1,0 1 0,-1 0 0,1 0 0,-1 0-1,1 0 1,-1 0 0,1 0 0,-1 0 0,0 0-1,1 0 1,-1 0 0,0 0 0,-1 0-1,-1-1-86,0 0 0,-1 1-1,1-1 1,0 1 0,-1 0-1,1 0 1,0 0-1,-1 0 1,0 1 0,-5-1-1,-2 1-167,1 0 0,-1 1 1,1 0-1,-1 0 0,1 1 0,0 0 0,-11 5 0,12-3 63,1 1 1,0 1-1,0-1 1,0 1-1,1 1 1,0 0-1,0-1 1,1 2-1,0-1 0,0 1 1,-7 13-1,10-15 15,-1 0-1,1 1 0,0-1 1,1 1-1,0 0 1,0-1-1,0 1 0,1 0 1,0 0-1,0 0 0,1 1 1,0-1-1,0 0 1,1 0-1,0 0 0,2 9 1,-2-13 10,1 0 1,-1 0-1,1 0 0,0-1 1,0 1-1,0 0 0,0-1 1,0 0-1,1 0 1,-1 0-1,1 0 0,-1 0 1,1 0-1,0 0 0,0-1 1,0 1-1,0-1 1,0 0-1,0 0 0,0 0 1,0 0-1,0-1 0,0 1 1,4-1-1,9 2 166,0-1 0,-1-1-1,25-2 1,-28 0-63,1 0 0,-1-1 0,1 0 0,-1 0 0,0-2-1,0 1 1,-1-2 0,1 1 0,-1-2 0,0 1 0,12-11 0,-17 12-59,0 0 1,0-1-1,-1 1 1,0-1-1,0 0 1,0 0-1,-1-1 1,0 1-1,0-1 1,0 0-1,-1 0 1,0 0-1,-1 0 1,1-1 0,-2 1-1,1-1 1,-1 0-1,0 1 1,0-13-1,-1 17-150,-1 0-1,0 0 1,1 0-1,-1 0 1,0 0-1,0 1 1,-1-1-1,1 0 1,0 0-1,-1 1 1,0-1-1,0 1 1,1 0-1,-1-1 1,-1 1 0,1 0-1,0 0 1,0 0-1,-1 1 1,1-1-1,-1 0 1,0 1-1,1 0 1,-1 0-1,0 0 1,0 0-1,0 0 1,0 0-1,0 1 1,-4-1-1,-5-1-1652,0 0-1,0 2 0,0-1 0,0 2 0,0-1 1,-18 4-1,3 4-5619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5.52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40 0 11531,'0'0'11248,"-3"10"-10362,-7 32 14,2 0 0,1 1 1,-1 51-1,5 145 251,3-169-986,22 263 940,-20-305-774,1-2-1864,-2-60-6191,-1 8-865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6.1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102 1 13997,'0'0'11681,"-6"12"-11687,-11 25 233,1 1 0,2 0-1,2 1 1,2 1-1,1 0 1,2 0 0,2 1-1,1 0 1,3 0 0,5 70-1,-3-105-261,0-1 0,0 0 0,0 0 0,1-1 0,-1 1 1,1 0-1,1 0 0,-1-1 0,1 0 0,-1 1 0,1-1 0,0 0 0,1 0 0,-1 0 0,1-1 0,-1 1 0,1-1 0,0 0 0,5 3 0,-4-4-473,0 1-1,-1-1 1,1-1 0,0 1-1,0-1 1,0 0-1,0 0 1,0 0 0,0-1-1,1 0 1,-1 0-1,6-1 1,21-4-5903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6.5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1 246 13549,'0'0'11355,"10"-5"-10245,6-4-978,-1-1 1,0 0-1,0-1 1,-1-1-1,-1 0 1,18-20-1,74-99-66,-94 117-39,-8 17-306,-1 14 97,-3 20 162,-8-3 185,-16 41 0,16-54-254,2 0 0,0 0 0,2 0 0,0 1 0,1 0 0,0 27 0,4-48 9,2 11-2646,6-9-2124,6-2-3632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6.9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52 0 11563,'0'0'10474,"-31"59"-8200,21-37-544,3 1-1122,3-1-544,4 1-160,0-4-1762,0-3-1537,4-7-2178,1-5-865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7.3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56 14221,'0'0'13085,"10"-4"-12920,10-4-115,0 2-1,1 0 0,29-3 1,21-13 179,-71 55-624,-6-3 435,-1 0-1,-21 54 0,16-51 97,-14 61 0,24-47-1930,2-37-2135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7.6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17 11787,'0'0'14350,"56"0"-12525,-32 0-928,6 0-672,0 0-161,-2 0-64,2 0-897,-6-1-1570,-1-6-1632,1-1-3717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17532,'-2'2'249,"0"1"1,0 0-1,0 0 1,1 0-1,-1 0 0,0 0 1,1 0-1,0 0 1,0 0-1,-2 7 1,-2 8 325,1-8-132,-53 150 3191,50-133-3344,0 0 0,2 0 0,0 1 0,1 29 0,3-56-274,1 1 0,0 0 0,0 0 0,0 0 0,0 0 0,0 0 0,1 0 0,-1-1 0,1 1 0,-1 0 0,1 0 0,-1 0 0,1-1 0,0 1 0,0 0 0,0-1 0,0 1 0,0-1 0,0 1 0,1-1 0,1 3 0,-1-3-11,0-1 1,0 1-1,0-1 1,0 1-1,0-1 0,0 0 1,0 0-1,0 0 1,0 0-1,0 0 0,-1 0 1,1 0-1,0-1 0,0 1 1,0-1-1,0 1 1,0-1-1,0 0 0,-1 0 1,1 0-1,2-1 0,8-5-41,1-1 0,-1-1 0,16-14 0,-17 13-98,0 1 1,1 0-1,13-7 1,-24 16 112,0-1-1,-1 1 1,1-1 0,0 1 0,0 0 0,0-1 0,0 1 0,0 0 0,0-1 0,0 1 0,0 0 0,0 0 0,0 0-1,0 0 1,0 0 0,0 0 0,0 0 0,0 0 0,0 0 0,1 1 0,-1 0 1,-1-1 1,1 1-1,0-1 0,-1 1 1,1 0-1,-1-1 0,0 1 1,1 0-1,-1-1 0,1 1 1,-1 0-1,0 0 0,0-1 1,1 1-1,-1 0 0,0 0 1,0-1-1,0 1 0,0 1 1,0 4-38,0-1 1,0 0-1,-1 0 1,0 1-1,-3 8 1,0-1 156,-2-1-1,1 0 1,-2 0 0,1 0 0,-2-1 0,1 0 0,-11 10 0,11-13 55,0 0 1,-1 0-1,-1 0 0,1-1 1,-1-1-1,0 1 1,-1-2-1,-18 10 0,27-14-188,-1-1-1,1 1 1,-1 0-1,1-1 1,-1 1-1,0-1 1,1 0-1,-1 1 1,0-1-1,1 0 1,-1 0-1,1 0 1,-1 0-1,0 0 0,1 0 1,-1-1-1,0 1 1,1 0-1,-1-1 1,1 1-1,-1-1 1,1 0-1,-1 1 1,1-1-1,-1 0 1,1 0-1,-2-2 1,2 2-127,0-1 1,0 0 0,0-1 0,0 1-1,0 0 1,1 0 0,-1 0 0,1 0-1,0 0 1,-1-1 0,1 1 0,0 0 0,0 0-1,0-1 1,1 1 0,-1 0 0,0 0-1,1 0 1,1-4 0,5-15-802,1 1 1,1-1-1,14-24 1,-13 28 429,19-36-825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8.0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91 79 2723,'0'0'24594,"-8"10"-24562,-24 31-48,31-40-66,0 1 0,0-1 0,0 0 0,0 1 1,0-1-1,0 1 0,0 0 0,0-1 1,0 1-1,1 0 0,-1-1 0,1 1 1,-1 0-1,1 0 0,0-1 0,0 1 0,0 0 1,0 0-1,0 0 0,0-1 0,0 1 1,0 0-1,1 0 0,-1-1 0,1 1 1,-1 0-1,1 0 0,0-1 0,0 1 0,0-1 1,0 1-1,0-1 0,0 1 0,0-1 1,0 1-1,0-1 0,1 0 0,-1 0 1,1 0-1,-1 0 0,3 2 0,6 2-367,0-1-1,0 0 0,0-1 1,0 0-1,17 2 1,-7 0 137,-17-4 325,7 1-54,0 1 1,0 0-1,0 1 1,-1 0-1,12 7 1,-19-10 81,-1-1 0,0 1 0,0 0-1,0 0 1,0 0 0,0 0 0,0 0 0,0 0 0,-1 0 0,1 0 0,0 1 0,0-1 0,-1 0 0,1 0 0,-1 1-1,1-1 1,-1 0 0,0 1 0,1 1 0,-1-2 99,-1 1-1,1 0 1,0 0 0,-1 0-1,0 0 1,1 0 0,-1 0-1,0 0 1,0-1 0,0 1-1,0 0 1,0-1-1,0 1 1,-1-1 0,1 1-1,-1-1 1,-2 2 0,-7 8 562,-1-1 1,-1 0-1,0-1 0,0-1 1,-26 13-1,32-18-719,-1 0-1,-1 0 0,1-1 1,0 0-1,-1 0 0,1-1 1,-12 0-1,19-1-290,-1 0-1,0-1 1,0 1-1,0-1 1,0 1 0,0-1-1,0 0 1,1 1-1,-1-1 1,0 0 0,1 0-1,-1 0 1,0-1 0,1 1-1,0 0 1,-1-1-1,1 1 1,0 0 0,-1-1-1,1 0 1,0 1 0,0-1-1,0 0 1,1 1-1,-1-1 1,0 0 0,1 0-1,-1 0 1,0-3-1,-7-27-7869</inkml:trace>
  <inkml:trace contextRef="#ctx0" brushRef="#br0" timeOffset="1">50 11 15086,'0'0'9930,"59"-9"-8073,-29 8-1056,0 1-577,4 0-160,-3 0-256,-3 0-2018,-3 0-1826,-3 0-4644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48.4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111 0 13741,'0'0'4281,"11"11"-1729,1 0-2171,0 0-1,-1 1 1,0 1 0,-1 0-1,0 1 1,-1 0 0,0 0-1,-1 1 1,10 27-1,-13-21-245,-1 1-1,-2-1 0,0 0 1,-1 1-1,-1-1 1,-1 1-1,-1-1 0,-1 0 1,-1 0-1,0 0 0,-2 0 1,-11 27-1,6-21-180,-1-1 0,-2 0 0,0-1 0,-27 36 0,24-40-1024,-1-1 1,-30 28-1,14-23-4674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0.0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10186,'0'0'15940,"13"0"-15299,4 0-485,82 0 300,156 19-1,-246-18 85,-13-2-1446,-12-2-4896,15 3 5682,-7-3-7076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1.7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249 105 11883,'1'-1'549,"0"0"0,1 0 0,-1 0 0,0 0 0,0 0 0,0 0 0,0-1 0,0 1 0,0 0-1,-1-1 1,1 1 0,0 0 0,0-1 0,-1 1 0,1-1 0,-1 1 0,0-1 0,1 1 0,-1-1 0,0 1 0,0-1-1,0-2 1,-11-5 2641,-13 5-3902,13 5 699,0 0 0,1 0 0,-1 1 1,1 0-1,-1 1 0,1 1 1,0-1-1,0 1 0,1 1 0,-1 0 1,1 0-1,0 1 0,-16 13 1,18-13 29,1 0 0,0 0 0,0 0 1,1 1-1,-1 0 0,1 0 1,1 0-1,-1 1 0,1 0 1,1 0-1,0 0 0,0 0 0,0 0 1,1 0-1,0 1 0,1-1 1,-2 15-1,4-20 3,-1-1 0,1 1-1,0 0 1,-1-1 0,1 0 0,0 1 0,0-1 0,1 0-1,-1 1 1,0-1 0,1 0 0,-1 0 0,1 0-1,0 0 1,0 0 0,0 0 0,0-1 0,0 1 0,0-1-1,0 1 1,0-1 0,1 0 0,-1 0 0,0 0-1,1 0 1,-1 0 0,1-1 0,-1 1 0,1-1 0,-1 1-1,5-1 1,13 3 324,-1-1 0,1-2 0,21 0 0,-28-1-128,-1 0-124,1 0 0,-1-1 0,1-1 0,-1 0 0,0 0 0,0-2 0,0 1 0,-1-1 0,0-1 0,0 0 0,0-1 0,0 0 0,16-15 0,-22 17-75,1 0 1,-1 0-1,0-1 1,0 1-1,0-1 1,-1 0-1,0-1 0,0 1 1,-1-1-1,0 0 1,0 0-1,0 0 1,-1 0-1,0 0 1,-1 0-1,1-1 1,-1 1-1,-1-1 1,1 1-1,-1-1 1,-1 1-1,1-1 0,-1 1 1,-3-11-1,2 14-154,1 0-1,-1 0 1,0 0-1,0 0 0,-1 1 1,1-1-1,-1 1 1,0 0-1,0-1 1,0 1-1,0 0 0,0 1 1,-1-1-1,0 1 1,1-1-1,-1 1 0,0 0 1,0 0-1,0 1 1,0-1-1,0 1 1,-8-2-1,-46-3-4061,5 11-4239,29 1 473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2.1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78 1 12940,'0'0'9097,"-7"9"-8702,-2 7-109,0 0 1,1 1-1,1-1 1,1 2-1,0-1 1,2 1-1,0 0 1,-4 36-1,1 49 614,5 0-1,4 1 1,29 194-1,-19-185-327,-10-108-670,0-12-1024,2-13-4593,-4 19 4813,3-15-6764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2.9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174 1 9097,'0'0'15924,"-11"7"-15716,4-2-111,-1 1 0,1 0 0,0 0 0,0 1 1,1 0-1,0 0 0,0 0 0,0 1 0,1 0 0,-6 12 0,-6 19 98,2 1 0,2 1 0,2 0 0,1 1 1,2-1-1,2 2 0,2-1 0,2 66 0,3-99-188,1 1 0,0 0 0,1-1 0,0 0 0,0 0 0,1 0 0,0 0-1,0 0 1,1-1 0,1 0 0,-1 0 0,1 0 0,0-1 0,1 0 0,0 0 0,0 0 0,1-1-1,-1 0 1,1-1 0,9 6 0,-8-7-650,-1 0-1,0 0 1,1 0 0,0-1-1,0-1 1,0 1 0,14 1-1,7-3-5847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6.7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 6 705,'-15'-1'3623,"-11"-3"19724,44 10-20329,-15-5-3437,11 2 485,-1 0 0,1-1 1,0 0-1,0-1 0,0-1 0,15-1 0,1 0-1175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7.2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150 9 15118,'0'0'11270,"-9"-3"-11350,7 2 75,-1 0 0,0 0 0,0 0 0,0 1 0,0-1 0,0 1 1,0-1-1,0 1 0,0 0 0,0 1 0,0-1 0,0 0 1,-3 2-1,2-1 2,1 1 1,-1 0 0,1 0-1,0 0 1,0 1-1,0-1 1,0 1 0,0-1-1,0 1 1,1 0-1,-1 0 1,1 0 0,-2 4-1,-5 7-21,1 0-1,0 0 1,-9 26 0,14-34 17,1 0 0,0 0 0,1 0 0,0 1 0,0-1 0,0 0 1,1 1-1,-1-1 0,1 0 0,1 1 0,0-1 0,1 8 0,-1-12 30,0-1 0,0 1 0,0-1 0,1 0-1,-1 0 1,0 1 0,1-1 0,-1 0 0,0 0 0,1 0-1,0 0 1,-1-1 0,1 1 0,-1 0 0,1-1 0,0 1-1,-1-1 1,1 0 0,0 1 0,0-1 0,-1 0-1,1 0 1,0 0 0,0 0 0,-1 0 0,1-1 0,0 1-1,1-1 1,3 0 104,0 1 0,0-2 0,0 1-1,0-1 1,0 0 0,0 0 0,5-3 0,0-3 166,0 0 0,-1 0 0,0-1 0,-1-1 0,16-19 0,-21 24-234,0 0 1,-1 0-1,0 0 0,0 0 0,0-1 1,-1 1-1,0-1 0,0 0 0,0 0 1,-1 1-1,0-1 0,0 0 0,0 0 1,-1 0-1,0-8 0,0 14-79,0-1 0,-1 1 1,1-1-1,0 1 0,-1 0 0,1-1 0,0 1 0,-1-1 0,1 1 1,-1 0-1,1 0 0,-1-1 0,1 1 0,-1 0 0,1 0 0,-1 0 1,1-1-1,-1 1 0,1 0 0,-1 0 0,1 0 0,-1 0 0,1 0 1,-1 0-1,1 0 0,-1 0 0,1 0 0,-1 0 0,1 0 0,-1 1 1,1-1-1,-1 0 0,-19 6-1567,14-1 788,0-1 1,1 1-1,-1 0 1,1 1-1,0-1 1,1 1-1,-1 0 0,-5 11 1,-11 32-9819,16-28 1414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7.6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47 1 10922,'0'0'17329,"-3"11"-17233,-8 21-175,4-14-266,0 2 0,2-1 0,0 1-1,-4 34 1,13-57-5507,8-11 990,-4-8-3567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8.5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49 1 2755,'0'0'25405,"-4"10"-25159,-2 1-180,3-6-34,0 1 1,0-1-1,1 1 0,-1 0 1,1 0-1,0 1 1,1-1-1,-2 12 0,52-17 59,-28-2-128,-6 0-48,-1 1 0,0 0 1,0 1-1,25 4 0,-38-4 83,1-1 1,0 0-1,-1 1 1,1-1-1,-1 1 0,1-1 1,0 1-1,-1 0 0,1 0 1,-1 0-1,0 0 0,1 0 1,-1 0-1,0 0 1,0 0-1,1 1 0,-1-1 1,0 0-1,0 1 0,-1-1 1,1 1-1,0-1 1,0 1-1,-1-1 0,1 1 1,-1 0-1,1-1 0,-1 1 1,1 0-1,-1-1 1,0 1-1,0 0 0,0-1 1,0 1-1,0 0 0,-1-1 1,1 1-1,0 0 0,-1-1 1,1 1-1,-1 0 1,0-1-1,1 1 0,-1-1 1,0 1-1,0-1 0,-2 3 1,-1 1 106,0 1-1,-1-1 1,0 0 0,0 0 0,-1 0 0,1-1 0,-1 0 0,0 0-1,0 0 1,0-1 0,-1 0 0,1 0 0,-1 0 0,1-1-1,-1 0 1,0 0 0,0-1 0,0 0 0,0 0 0,0-1 0,0 0-1,0 0 1,0-1 0,-9-1 0,14 1-317,-1 0 0,1 0 0,0 0 0,0 0 0,0 0 0,0 0 0,0-1 0,0 1 0,0-1 0,0 0 0,1 1 0,-1-1 0,0 0 0,1 0 0,0 0 0,-1 0 0,1 0 0,0 0 0,0-1 0,0 1 1,1 0-1,-2-5 0,0-2-2288,0-1 1,1 0 0,0 0 0,1-11 0,0-3-4980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17476,'1'0'69,"-1"0"0,1 0 1,-1 0-1,1 0 0,-1 0 1,1 0-1,-1 0 0,1 0 1,-1 0-1,1 1 0,-1-1 1,1 0-1,-1 0 0,1 0 1,-1 1-1,0-1 0,1 0 1,-1 1-1,1-1 0,-1 0 1,0 1-1,1-1 0,-1 0 1,0 1-1,0-1 0,1 1 1,-1-1-1,0 1 0,0 17 1001,-17 25 52,11-30-437,-14 39 1001,-22 82 0,35-103-1406,1 0-1,2 1 0,1-1 0,1 39 0,2-62-240,0-5-31,0 1 0,0-1 0,0 1 1,0-1-1,0 1 0,1-1 0,0 1 0,0-1 0,0 1 1,0-1-1,0 0 0,1 1 0,-1-1 0,4 4 0,-5-7-13,0 0-1,0 0 0,0 0 1,1 0-1,-1 0 0,0 0 1,0 0-1,1 0 0,-1 0 0,0 0 1,1 0-1,-1 0 0,0 0 1,0 0-1,1 0 0,-1 0 1,0 0-1,0 0 0,1 0 1,-1 0-1,0 0 0,0 0 0,0 0 1,1-1-1,-1 1 0,0 0 1,0 0-1,1 0 0,-1 0 1,0-1-1,0 1 0,0 0 0,0 0 1,1 0-1,-1-1 0,0 1 1,0 0-1,0 0 0,0-1 1,0 1-1,0 0 0,0 0 0,0-1 1,0 1-1,0 0 0,0 0 1,0-1-1,0 1 0,0 0 1,0 0-1,0-1 0,0 1 0,0 0 1,0 0-1,0-1 0,2-19-273,-2 19 271,-2-36-651,-1-1-1,-2 0 1,-13-55 0,-1 3-70,19 90 734,0-1 0,0 1 0,0-1 1,0 1-1,0-1 0,0 1 0,0-1 1,0 1-1,0-1 0,0 1 0,0 0 1,0-1-1,0 1 0,0-1 0,0 1 0,1-1 1,-1 1-1,0-1 0,0 1 0,1-1 1,-1 1-1,0 0 0,0-1 0,1 1 1,-1 0-1,0-1 0,1 1 0,-1 0 1,1-1-1,-1 1 0,0 0 0,1 0 1,-1-1-1,1 1 0,-1 0 0,1 0 1,-1 0-1,1 0 0,-1-1 0,1 1 0,-1 0 1,1 0-1,-1 0 0,0 0 0,1 0 1,-1 0-1,1 1 0,-1-1 0,1 0 1,-1 0-1,1 0 0,0 0 0,32 11 289,-20-6-205,5 0 134,53 15-999,-63-19 384,0 1-1,0-1 0,0-1 1,0 1-1,1-1 1,11-2-1,-12-3-159,-7-4-203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8.8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29 10025,'0'-9'3908,"1"1"801,5 4-866,-4 1-1601,7 0-672,-1 1-161,5 2-512,7 0-384,1 0-193,5 0-224,-2 0-32,2 0-32,1 0-160,-3 0-609,-6 0-928,-1 0-1186,-4 0-2658,-1 0-3396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3:59.27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219 3 9545,'0'0'5883,"9"0"-3251,30-2-721,-37 2-1793,0 1 1,1 0-1,-1-1 1,0 1-1,0 0 1,0 0-1,0 0 0,0 0 1,0 1-1,0-1 1,0 0-1,0 1 1,-1 0-1,1-1 1,0 1-1,-1 0 1,0 0-1,1 0 0,-1 0 1,2 4-1,15 39 1004,-13-26-688,-2-1 0,0 1 1,-1-1-1,0 1 0,-2 0 0,0-1 1,-6 34-1,0-18-128,-2 1 0,-1-2 0,-16 39-1,4-19 120,-3-1 0,-35 57 0,41-81-1220,-35 41-1,39-54-1356,0 0-1,-1-1 1,-26 19 0,15-15-9256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0.3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1 548 10634,'0'0'1420,"0"-12"256,0 4-1340,0-1-1,1 0 1,0 0-1,1 1 1,0-1-1,1 1 1,-1-1-1,2 1 1,-1 0-1,1 0 1,0 1-1,10-15 1,13-9-169,0 1 0,3 1 0,0 2 0,1 1 0,2 1 0,44-25 0,17-4-175,113-45 0,-187 90 42,0 1 0,0 1 0,39-8 0,-53 14 0,0 0-1,-1 0 0,1 0 0,0 1 0,0 0 1,0 1-1,-1-1 0,1 1 0,0 0 1,-1 0-1,1 1 0,-1 0 0,1 0 0,-1 0 1,0 1-1,1-1 0,-1 1 0,-1 0 0,7 6 1,52 62 872,-46-50-368,36 36 1,-46-51-435,1 0 1,0 0-1,-1-1 0,2 0 1,-1 0-1,1-1 0,-1 0 1,1 0-1,11 2 0,3-1 85,0-1-1,0-1 0,0-1 1,0-1-1,0-2 0,0 0 1,0-1-1,0-1 0,0-1 1,-1-1-1,1-1 0,-1-1 1,0-1-1,-1-1 0,0-1 1,-1-1-1,34-23 0,-47 28-124,0-1-1,0 0 0,0 0 1,6-11-1,-11 16-257,-1 0-1,1 1 1,-1-1-1,0 0 1,1 0 0,-1 0-1,0 0 1,-1-1 0,1 1-1,0 0 1,0 0-1,-1 0 1,0-1 0,1 1-1,-1 0 1,0-1-1,0 1 1,0 0 0,0-1-1,-1 1 1,1 0 0,-1 0-1,1-1 1,-2-1-1,-15-6-9238,8 9 2104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0.8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13869,'0'0'7378,"5"9"-6246,-2-4-1065,0 0 1,0-1-1,0 1 1,1-1 0,0 1-1,0-1 1,0 0-1,1 0 1,-1-1 0,1 1-1,0-1 1,0 0 0,0 0-1,0-1 1,0 0-1,1 0 1,7 2 0,14 2-16,1-1 0,-1-2 0,1-1 0,0-1 0,0-1 0,32-5 0,165-38 51,-86 13-20,-120 27-79,-1 0 1,1 2-1,0 0 1,0 1 0,0 0-1,0 2 1,-1 0 0,1 2-1,-1 0 1,1 1-1,-1 0 1,-1 2 0,1 0-1,31 18 1,89 39 268,-58-30 425,-77-32-603,1-1 0,-1 1-1,0 0 1,0 0-1,0 0 1,0 0-1,0 1 1,0-1 0,-1 1-1,1 0 1,-1-1-1,0 1 1,0 0-1,0 0 1,0 1-1,-1-1 1,1 0 0,-1 1-1,1-1 1,-1 1-1,1 6 1,-2-7-109,0 0 0,0 0-1,0 0 1,-1 0 0,1 0 0,-1 0 0,0 0 0,0 0 0,0 0 0,0 0 0,0 0 0,-1 0-1,1 0 1,-1-1 0,0 1 0,1-1 0,-1 1 0,-1-1 0,1 0 0,0 0 0,0 1 0,-1-2-1,1 1 1,-1 0 0,-5 2 0,-9 3-3046,4-7-3991,2-4-8969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1.8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14 308 12588,'-13'14'10451,"24"-19"-6554,5-6-4264,38-38 749,-1-2 0,-3-2-1,64-89 1,-114 142-389,0-1 0,1 0 1,-1 1-1,0-1 0,0 1 0,0-1 1,1 1-1,-1-1 0,0 1 0,1-1 1,-1 1-1,0 0 0,1-1 0,-1 1 1,1-1-1,-1 1 0,0 0 0,1-1 1,-1 1-1,1 0 0,-1 0 0,1-1 1,-1 1-1,1 0 0,0 0 0,-1 0 1,1 0-1,-1 0 0,1-1 0,-1 1 1,1 0-1,-1 0 0,1 0 0,0 1 1,-1-1-1,1 0 0,2 22-198,-14 37 115,10-55 91,-10 38 15,2 1 0,1 0 0,-2 66-1,10-108-115,0-1-1,0 1 1,0-1-1,0 1 1,0-1-1,0 1 0,0-1 1,1 1-1,-1-1 1,0 1-1,0-1 1,1 1-1,-1-1 0,0 1 1,0-1-1,1 0 1,-1 1-1,0-1 1,1 0-1,-1 1 0,1-1 1,-1 0-1,1 1 1,-1-1-1,0 0 0,1 0 1,0 1-1,0-1-370,-1 0-1,1 0 1,0 0 0,0 0-1,-1 1 1,1-1-1,0 0 1,0 0 0,-1-1-1,1 1 1,0 0-1,0 0 1,-1 0-1,1 0 1,0-1 0,0 1-1,-1 0 1,1-1-1,-1 1 1,2-1-1,9-12-9494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2.2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9 12460,'0'0'10890,"60"0"-9160,-32 0 95,4 0-992,7 0-609,-3 0-159,-5 0-33,3 0-257,-10 0-1312,-7 0-1346,-8-8-4644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3.2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137 152 5317,'0'0'9743,"9"-4"-7010,-7 3-2813,43-26 4378,-43 26-4099,-1 0 0,1 0 0,-1 0-1,0 0 1,1 0 0,-1 0 0,0 0 0,0-1 0,0 1-1,1 0 1,-2-1 0,1 1 0,0-1 0,0 1-1,0-1 1,-1 0 0,1 1 0,-1-1 0,1 0 0,-1 1-1,0-1 1,1 0 0,-1 0 0,0 1 0,0-1 0,0 0-1,-1 1 1,1-1 0,0 0 0,-1 0 0,0-2 0,0 3-193,-1-1 0,1 1 0,-1 0 1,0-1-1,1 1 0,-1 0 0,0 0 1,0 0-1,1 1 0,-1-1 1,0 0-1,0 1 0,0-1 0,0 1 1,0-1-1,0 1 0,0 0 0,0 0 1,0 0-1,0 0 0,-1 0 1,1 1-1,0-1 0,0 1 0,-2 0 1,-3 1-38,0-1 0,0 1 0,0 1 0,0-1 0,1 1 0,-7 4 0,4-1 18,1 0-1,0 0 1,1 1-1,-1 0 1,1 1-1,1-1 1,-1 2-1,1-1 1,1 0-1,-1 1 1,2 0-1,-1 1 1,1-1-1,0 1 1,1-1-1,0 1 1,1 0-1,-2 18 1,4-25 12,0-1 0,0 1 0,1-1 0,-1 1 0,1-1 0,0 0 0,-1 1 0,1-1 0,0 0 0,0 1 0,1-1 0,-1 0 0,0 0 0,1 0 0,-1 0 0,1 0 0,0 0 0,0-1 0,0 1 0,0-1 0,0 1 0,0-1 0,0 1 0,0-1 0,0 0 0,0 0 0,1 0 0,-1 0 0,1-1 0,-1 1 0,0-1 0,1 1 0,-1-1 0,1 0 0,2 0 0,5 1 25,0-1-1,0 0 0,0 0 0,0-1 0,0 0 0,-1-1 0,20-6 0,-18 4 32,-1-1-1,1-1 0,-1 0 0,1 0 0,-2-1 0,1 0 1,-1 0-1,0-1 0,-1-1 0,0 1 0,0-1 1,8-13-1,-10 13-299,-1 1 0,-1-1 0,0 0 0,0 0 1,-1 0-1,4-16 0,-5 17-598,-1 0-1,0 0 1,-1 0-1,0 0 1,0-1-1,0 1 1,-1 0 0,-3-12-1,-10-12-5092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3.62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 0 14221,'0'0'7047,"0"11"-5606,-8 93 907,-2 61-1242,10-40-1146,0-42-4580,0-82 4387,0 0-158,0 0-1,-1 0 1,1 0 0,0 0-1,0 0 1,0 0-1,1 0 1,-1 0 0,0 0-1,0 0 1,1 0-1,-1 0 1,0 0 0,1 0-1,-1 0 1,1 0-1,-1-1 1,1 1-1,0 1 1,5 0-6613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3.9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 0 14414,'0'0'9705,"-4"9"-9588,-23 48-65,7-18 233,-15 46 0,30-73-162,1 1-1,1 0 1,0 1-1,1-1 1,0 0-1,1 1 1,1-1-1,1 16 1,-1-26-121,1 0 1,0 0 0,0 0 0,0 0 0,1 0 0,-1 0 0,1 0 0,-1 0-1,1-1 1,0 1 0,0-1 0,0 1 0,1-1 0,-1 0 0,1 1 0,-1-1 0,1 0-1,0-1 1,-1 1 0,1 0 0,0-1 0,0 0 0,0 0 0,0 0 0,0 0-1,1 0 1,3 0 0,46 5-2267,-6-10-4329,-14-7-2295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5.4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111 65 10442,'1'-1'333,"19"-27"6855,-19 26-6889,-1 1-1,1 0 1,0 0-1,0 0 0,-1-1 1,1 1-1,-1 0 1,1-1-1,-1 1 1,0 0-1,0-1 1,1 1-1,-1 0 1,0-1-1,0 1 1,0-1-1,0 1 1,-1 0-1,1-1 1,0 1-1,-1-2 1,0 2-278,0 1 1,1-1-1,-1 1 0,0-1 1,0 1-1,0 0 0,0-1 1,1 1-1,-1 0 0,0 0 1,0 0-1,0 0 1,0 0-1,0 0 0,0 0 1,0 0-1,1 0 0,-1 0 1,0 0-1,0 1 0,0-1 1,0 0-1,0 1 0,-1 0 1,-21 10-97,14-4 65,0 0-1,0 1 1,1 0-1,0 1 1,-8 11 0,12-15 54,0 0-1,1 0 1,0 1 0,0-1 0,0 1 0,1-1 0,0 1 0,0 0 0,1 0 0,-1 0 0,0 11-1,2-15-22,1-1-1,0 0 0,-1 1 0,1-1 1,0 0-1,0 0 0,0 0 0,-1 0 1,1 1-1,0-1 0,1 0 0,-1-1 0,0 1 1,0 0-1,0 0 0,0 0 0,1-1 1,-1 1-1,0 0 0,1-1 0,-1 0 1,1 1-1,-1-1 0,0 0 0,1 1 1,-1-1-1,1 0 0,-1 0 0,1 0 0,-1 0 1,1-1-1,2 0 0,3 1 163,0 0-1,0-1 0,0 0 0,0 0 1,14-4-1,-12 0-4,1 0 0,-1-1-1,0 0 1,9-8 0,-15 12-139,0 0-1,0-1 1,-1 1 0,1-1 0,-1 1 0,1-1-1,-1 0 1,0 0 0,0 0 0,-1 0 0,1 0-1,-1-1 1,1 1 0,-1 0 0,0-1-1,1-3 1,-21 21-3664,-3 22-4291,10-17 1168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3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7 18524,'-7'-1'1600,"17"2"-1656,3-1-472,8-1 1536,1-1-728,9-2-288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5.7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 0 15246,'0'0'9866,"-6"58"-9674,6-44-128,-5 0-384,5-3-1570,0-4-2146,0-3-1345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6.16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74 91 9097,'0'0'16095,"-7"6"-16047,7-6-49,-29 31 40,28-31-41,1 1 1,-1 0-1,0-1 0,0 1 1,1 0-1,-1 0 0,0-1 0,1 1 1,-1 0-1,1 0 0,-1 0 1,1 0-1,0 0 0,-1 0 0,1 0 1,0 0-1,0 0 0,-1 0 0,1 0 1,0 0-1,0 0 0,0 0 1,0 0-1,0 0 0,1 0 0,-1 0 1,0 0-1,0 0 0,1 0 0,-1 0 1,0 0-1,1 0 0,-1 0 1,1-1-1,-1 1 0,1 0 0,0 0 1,-1 0-1,1-1 0,0 1 0,0 0 1,-1-1-1,1 1 0,0 0 1,0-1-1,2 1 0,29 8-330,26 9-1,-56-17 330,-1 0 0,1 0 0,0-1-1,-1 1 1,1 1 0,0-1-1,-1 0 1,0 0 0,1 1-1,-1-1 1,0 0 0,1 1-1,-1 0 1,0-1 0,0 1 0,0 0-1,0-1 1,-1 1 0,1 0-1,0 0 1,-1 0 0,1-1-1,-1 1 1,0 4 0,0-3 15,-1-1 1,0 1 0,0 0 0,0 0-1,-1-1 1,1 1 0,0-1-1,-1 1 1,0-1 0,0 1-1,0-1 1,0 0 0,0 0-1,0 0 1,0 0 0,-1 0-1,1-1 1,-1 1 0,1-1-1,-1 0 1,0 1 0,1-1-1,-5 1 1,-1 1 9,-1 0 0,1 0 0,-1 0 1,0-1-1,0-1 0,-12 2 0,20-3-182,-1 0 0,1 0-1,0 0 1,-1-1 0,1 1 0,0 0 0,-1-1 0,1 1 0,0 0-1,0-1 1,-1 0 0,1 1 0,0-1 0,0 0 0,0 1-1,0-1 1,0 0 0,0 0 0,0 0 0,0 0 0,0 0 0,-1-2-1,-8-16-5914</inkml:trace>
  <inkml:trace contextRef="#ctx0" brushRef="#br0" timeOffset="1">33 4 16656,'0'0'7495,"65"-4"-6694,-41 4-545,-1 0-192,1 2-609,-2 4-2369,-5-3-3781,0-1-5124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16.5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187 0 11659,'0'0'7079,"56"50"-4805,-35-27-961,-1 4-192,-5 7-320,-2 3-321,-13 7-159,0 1-1,-13 5-32,-15 6-96,-7 0-31,-12 1-65,4-3-96,-9-5-673,5-10-1121,1-11-4516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22.8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 1 23126,'-18'8'-929,"1"-8"-352,11 0-4260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29.3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195 109 5221,'1'-2'740,"0"-1"0,0 1 1,0-1-1,-1 0 0,1 1 1,-1-1-1,1 0 0,-1 0 0,0 1 1,0-1-1,0 0 0,-1 1 1,1-1-1,0 0 0,-1 1 0,0-1 1,-1-3-1,1 4-523,0 0-1,0 1 1,-1-1 0,1 1-1,0-1 1,-1 1 0,1-1-1,-1 1 1,0 0 0,1 0-1,-1-1 1,0 1 0,0 0-1,0 1 1,1-1 0,-1 0-1,0 1 1,-3-1 0,1 0-205,0 0 1,-1 1 0,1 0-1,-1 0 1,1 0 0,-1 0-1,1 1 1,0 0 0,-1 0-1,1 0 1,0 0 0,0 1-1,0-1 1,0 1-1,0 0 1,0 0 0,0 1-1,0-1 1,1 1 0,-5 4-1,1 1 46,0 0 1,0 1-1,0 0 0,1 1 0,1-1 0,-1 1 0,2 0 0,-1 1 0,1-1 0,1 1 0,0-1 1,1 1-1,0 0 0,0 0 0,1 0 0,0 18 0,1-27-57,0-1 0,0 1 0,0 0 0,0-1 0,1 1 0,-1 0 0,0 0 0,1-1 0,-1 1-1,1 0 1,0-1 0,-1 1 0,1-1 0,0 1 0,0-1 0,0 1 0,0-1 0,0 0 0,0 1 0,1-1 0,-1 0 0,0 0 0,0 0 0,1 0 0,1 1 0,1-1 63,-1 1 0,0-2 0,1 1 1,-1 0-1,1-1 0,-1 1 0,1-1 1,-1 0-1,1 0 0,-1-1 0,1 1 1,3-1-1,2-2 247,1 1 0,-1-1-1,0 0 1,0-1 0,0 0 0,0 0-1,-1-1 1,14-10 0,-14 8-245,-1-1 0,1 1 1,-2-1-1,1-1 0,-1 1 1,0-1-1,-1 0 0,0 0 1,-1-1-1,0 0 0,0 1 0,-1-1 1,0-1-1,-1 1 0,0 0 1,0-1-1,-2 1 0,1-14 1,-1 23-366,0-1 1,-1 0 0,1 0-1,0 0 1,-1 0 0,1 0 0,-1 1-1,0-1 1,0 0 0,1 1-1,-1-1 1,0 0 0,-1 1-1,1-1 1,0 1 0,0-1 0,-1 1-1,1 0 1,0 0 0,-1-1-1,0 1 1,-1-1 0,-8-6-3166,-5-7-5499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29.72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16944,'0'0'5285,"0"10"-4169,3 275 1978,-1 20-3653,-2-291 205,3 42-797,-3-53 721,0-1 1,1 0 0,0 0 0,-1 1-1,1-1 1,0 0 0,0 0 0,0 0-1,0 0 1,1 0 0,1 3 0,3-3-4627,1-2-3411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0.0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135 1 4805,'0'0'16778,"-7"12"-16447,-20 37 238,3 0 0,-18 55-1,34-81-306,1 1 0,1 0 0,1 1 0,1-1 0,1 1-1,1-1 1,3 40 0,-1-61-251,0 0-1,1 0 1,-1-1-1,1 1 1,-1 0-1,1-1 1,0 1-1,0 0 1,0-1-1,1 1 1,-1-1-1,1 1 1,-1-1-1,1 0 1,0 0-1,0 0 1,0 0-1,0 0 1,0 0-1,0 0 1,0-1-1,1 1 1,-1-1-1,1 1 1,2 0-1,3 1-684,0-1 0,0-1 0,1 1 0,-1-1 0,0-1 0,0 1 0,11-2-1,9-1-5410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0.5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1 213 12556,'0'0'12406,"9"-5"-11028,16-13-834,-2 0 1,0-2-1,-2-1 1,39-46-1,-45 46-430,-12 16-110,0 1-1,0-1 0,1 1 1,0-1-1,-1 1 0,1 1 1,1-1-1,5-4 0,-7 42-376,-4-14 431,-2 0 0,0 0 0,-1-1 0,-2 1 0,1-1 0,-11 20 0,9-20-624,0 1 0,0-1 0,2 1 0,1 0 0,0 0 0,0 23 0,4-42 438,0-1 0,0 0 0,0 1 0,0-1 0,0 1 0,0-1 0,0 0 0,0 1 0,0-1 0,0 1 0,0-1 0,1 0 0,-1 1 0,0-1 0,0 0 0,0 1 0,1-1 0,-1 0 0,0 1 0,0-1 0,1 0 0,-1 0 0,0 1 0,1-1 0,-1 0 0,0 0 0,1 1 0,-1-1 0,0 0 0,1 0 0,-1 0 0,1 0 0,-1 0 0,0 0 0,1 0 0,-1 1 0,1-1 0,-1 0 0,0 0 0,1-1 0,-1 1 0,1 0-1,-1 0 1,0 0 0,1 0 0,-1 0 0,1 0 0,-1 0 0,0-1 0,1 1 0,-1 0 0,14-5-4879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0.92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75 0 14734,'0'0'2594,"-35"71"481,18-34-320,2-2-1378,11-4-800,1-8-481,3-10-513,3-10-1729,10-3-1345,4-12-705,-4-13-1345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1.27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75 11627,'0'0'9059,"9"-5"-7617,11-5-634,1 2 1,0 1-1,28-7 1,20-7 777,-61 18-1527,-6 2 11,0 0 1,0 0 0,1 1-1,-1-1 1,0 0-1,0 1 1,1-1-1,-1 1 1,1 0 0,-1 0-1,0 0 1,5 0-1,-6 1-39,0 1 0,0-1 0,0 1 0,-1-1 0,1 0 0,0 1 0,-1-1 0,1 1 0,-1-1-1,1 1 1,-1 0 0,0-1 0,0 1 0,0-1 0,0 1 0,0 0 0,0-1 0,0 1-1,0-1 1,-1 1 0,1 0 0,-2 2 0,-3 22 223,-1 0 0,-1-1 1,-2 1-1,-12 26 0,10-27 29,1 1 0,1 0 0,-10 52-1,18-65-855,-6 26-4443,-8-55-20048</inkml:trace>
  <inkml:trace contextRef="#ctx0" brushRef="#br0" timeOffset="1">45 212 15503,'0'0'13132,"62"-10"-12940,-38 10-160,6 0-224,-2 0-1730,2-5-1569,1-7-3107,3-4-4837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3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1 190 17660,'0'2'116,"0"0"0,1 0 0,-1-1 0,0 1 0,1 0-1,-1 0 1,1 0 0,0-1 0,0 1 0,0 0 0,0-1 0,0 1 0,0 0 0,0-1 0,0 0 0,0 1 0,1-1 0,-1 0 0,1 1 0,-1-1 0,1 0 0,-1 0 0,1 0 0,0-1-1,0 1 1,-1 0 0,1 0 0,0-1 0,0 1 0,0-1 0,-1 0 0,1 0 0,0 1 0,0-1 0,3-1 0,4 1 176,1-1-1,0 0 1,-1 0-1,0-1 1,17-6 0,-9 2-98,-1-1 1,0-1-1,0 0 0,0-1 1,18-14-1,-28 19-151,0-1 0,-1 0 0,1 1 1,-1-2-1,0 1 0,0 0 0,-1-1 0,0 0 0,0 0 0,0-1 0,-1 1 1,0-1-1,0 1 0,0-1 0,2-12 0,-5 18-31,1-1 0,-1 0-1,0 0 1,0 0 0,0 0 0,0 0-1,-1 0 1,1 1 0,0-1 0,-1 0 0,1 0-1,-1 0 1,0 1 0,1-1 0,-1 0-1,0 1 1,0-1 0,0 0 0,0 1-1,0-1 1,-1 1 0,1 0 0,0-1 0,-1 1-1,1 0 1,-1 0 0,1 0 0,-1 0-1,0 0 1,1 0 0,-1 1 0,0-1-1,1 0 1,-1 1 0,0-1 0,0 1 0,-3-1-1,-1 1 4,0-1 1,0 1-1,0 0 0,0 1 0,0 0 0,0-1 1,0 2-1,0-1 0,0 1 0,1 0 0,-7 3 1,-1 2-4,0 1 1,0 1 0,1 0-1,0 1 1,0 1 0,2-1-1,-1 2 1,-14 19 0,17-20-60,0 1 1,1 0 0,1 0 0,0 0 0,0 1-1,1-1 1,1 2 0,0-1 0,-4 25-1,8-34-35,-1-1 0,1 0 0,0 0 0,0 1 0,0-1 0,1 0 0,-1 0 0,1 1 0,-1-1-1,1 0 1,0 0 0,1 0 0,-1 0 0,0 0 0,1 0 0,0 0 0,-1-1 0,1 1 0,0-1-1,0 1 1,1-1 0,-1 0 0,3 3 0,-1-3-8,0 0 0,0 0 1,0 0-1,0-1 0,0 1 0,1-1 0,-1 0 0,0-1 1,0 1-1,1-1 0,-1 1 0,1-1 0,-1-1 0,0 1 1,1 0-1,-1-1 0,5-1 0,3-2-123,-1 0-1,22-10 1,29-18-629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1.6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159 0 16464,'0'0'2898,"-6"9"-180,1-3-2368,-43 60 3360,44-59-3501,1-1 0,-1 1 0,1 0 0,0 0 0,0 0 0,1 0 0,0 0 0,0 0-1,0 14 1,2-20-244,0-1 0,1 1-1,-1 0 1,0 0 0,1 0-1,-1-1 1,1 1-1,-1 0 1,1 0 0,0-1-1,-1 1 1,1-1 0,0 1-1,-1 0 1,1-1 0,0 1-1,0-1 1,0 0-1,-1 1 1,1-1 0,0 0-1,0 1 1,0-1 0,0 0-1,0 0 1,0 0 0,-1 0-1,3 0 1,32 4-1090,-26-4 857,0 1 42,-1-1 54,-1 0 0,1 0 0,-1 1 0,0 0 1,0 1-1,1 0 0,-1 0 0,0 0 0,0 1 0,0 0 0,-1 0 0,8 5 0,-13-7 193,0 0 0,0 1 0,0-1 1,-1 0-1,1 0 0,0 1 0,0-1 0,-1 1 0,1-1 0,-1 1 0,1-1 1,-1 1-1,1-1 0,-1 1 0,0-1 0,0 1 0,0-1 0,0 1 0,0 0 0,0-1 1,0 1-1,-1-1 0,1 1 0,0-1 0,-1 1 0,0-1 0,1 1 0,-1-1 1,0 0-1,1 1 0,-1-1 0,0 0 0,0 1 0,0-1 0,0 0 0,0 0 0,-1 0 1,0 1-1,-5 5 275,-1-1 1,1 0-1,-1 0 1,-13 7-1,10-6 147,-1-1 1,0 0-1,0-1 0,0 0 0,-22 4 0,30-8-643,0 0 1,0-1-1,0 0 0,0 0 0,0 0 0,0 0 0,0-1 0,0 1 0,-7-3 0,8 2-323,1 0 1,-1-1-1,1 1 0,-1-1 1,1 1-1,0-1 0,0 0 0,0 1 1,0-1-1,0 0 0,0-1 1,0 1-1,1 0 0,-1 0 1,-2-5-1,-9-26-9358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1.9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17072,'0'0'3203,"58"10"769,-28 2-1217,0 1-1891,4 1-736,-8-5-256,4-6-2882,-2-3-4902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0.23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311 1 13004,'0'0'6524,"8"13"-6183,-1-2-269,0-2-14,-1 0-1,-1 1 0,1 0 0,-2 1 1,1-1-1,-1 1 0,-1-1 0,3 15 1,0 14 288,-1 0-1,-2 0 1,-2 0 0,-6 60 0,2-75-303,-1 0-1,-1 0 1,-1 0 0,-2-1 0,0 0-1,-1-1 1,-1 0 0,-20 31 0,12-26 39,0-1 0,-2 0 1,-38 37-1,50-55-222,-1 0 0,0-1 0,0 0 1,-1 0-1,0-1 0,0 0 0,0-1 0,-1 0 1,0 0-1,0-1 0,0-1 0,-1 0 0,-14 2 0,8-6-3356,9-8-2419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0.6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16656,'0'0'6790,"54"20"-5893,-19-13-256,6-3-385,6 3-192,-6-3-64,-5 1-609,-5 0-448,-8-2-640,-10 1-1122,-9 0-832,-4 0-577,-12 1-4164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0.9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9129,'0'0'13068,"52"41"-11979,-9-38-480,2 2-481,3-3-64,-7-1-160,0-1-1762,-9 0-2082,-4 0-1409,-6 0-6086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1.3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265 56 13132,'0'0'5809,"-7"-8"-3663,4 4-2081,0 0 0,-1 0 0,0 0 1,0 1-1,0-1 0,0 1 0,0 0 1,-1 1-1,1-1 0,-1 1 1,0-1-1,0 2 0,0-1 0,0 0 1,0 1-1,0 0 0,0 0 0,0 1 1,0-1-1,-1 1 0,1 0 0,0 0 1,0 1-1,0 0 0,-1 0 1,1 0-1,0 0 0,0 1 0,0 0 1,-6 3-1,3 1-31,0 0 0,0 0 0,0 1 0,1 0 0,0 0 1,1 1-1,-1 0 0,1 0 0,1 1 0,0-1 0,0 1 0,0 0 0,1 1 1,1-1-1,0 1 0,0-1 0,0 1 0,2 0 0,-1 0 0,1 0 0,0 0 1,2 16-1,-1-24-24,0 0 0,1 0 0,-1 0 0,1-1 0,-1 1 0,1 0 0,0-1 0,0 1 0,-1 0 0,1-1 0,0 1 0,1-1 0,-1 1 0,0-1 0,0 0 0,0 1 0,1-1 0,-1 0 0,1 0 0,2 2 0,0-2 65,0 1-1,0 0 0,0-1 0,0 0 0,0 0 0,1 0 1,-1-1-1,8 1 0,-2-1 72,0-1 1,1 1-1,-1-2 1,0 0-1,0 0 1,0-1-1,10-4 1,-11 3-108,1-1 0,-1 0 0,0-1 0,0 0 1,-1-1-1,1 1 0,-1-2 0,-1 1 1,9-11-1,-12 13-48,0-1-1,0 0 1,-1 1 0,0-1 0,0-1 0,0 1 0,-1 0-1,0-1 1,0 1 0,-1-1 0,1 0 0,-2 1 0,1-1-1,-1 0 1,0-9 0,0 15-67,0 0 0,0 0 1,0 0-1,0 0 0,0 0 0,-1 0 0,1 0 0,0 0 0,-1 0 1,1 0-1,0 0 0,-1 0 0,1 0 0,-1 1 0,0-1 0,1 0 1,-1 0-1,1 0 0,-1 1 0,0-1 0,0 0 0,0 1 0,1-1 1,-1 1-1,0-1 0,0 1 0,0-1 0,0 1 0,0 0 0,0-1 1,0 1-1,0 0 0,0 0 0,0-1 0,0 1 0,0 0 0,0 0 1,0 0-1,0 0 0,0 1 0,0-1 0,-1 0 0,-1 1-539,0 0 0,1 0 0,-1 0 0,1 0 0,-1 0 0,1 0 0,-1 1 0,1-1 0,0 1 1,0 0-1,0 0 0,0 0 0,0 0 0,-3 4 0,-9 19-8156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1.6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52 0 480,'0'0'19347,"-31"68"-16913,23-42-1281,1-1-865,1-1-159,6-1-161,0-3-2307,0-7-3746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2.02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258 12 16303,'0'0'6866,"-12"-3"-5932,5 1-850,3 1-61,0-1 1,0 1-1,-1 0 0,1 1 1,0-1-1,0 1 1,-1 0-1,1 0 0,0 0 1,-1 0-1,1 1 1,0-1-1,-1 1 0,1 1 1,0-1-1,0 0 1,0 1-1,-4 2 0,-10 7 50,1 1 0,0 0 0,-17 17-1,30-26-61,1 0-1,-1 1 1,1-1-1,0 1 1,0 0-1,0 0 1,0 0 0,1 0-1,0 0 1,0 1-1,0-1 1,0 1-1,1-1 1,-1 1-1,1 0 1,0 0-1,1-1 1,-1 1 0,1 8-1,1-11-16,0-1 0,0 0 0,0 0 0,0 0 0,0 0-1,0 0 1,0 0 0,0 0 0,0-1 0,1 1 0,-1 0 0,0 0 0,1-1 0,-1 1 0,0-1-1,1 0 1,-1 1 0,1-1 0,-1 0 0,1 0 0,-1 0 0,0 1 0,1-2 0,-1 1-1,3 0 1,40-2-370,-43 2 356,8-2-179,1-1 0,0 1-1,-1-2 1,1 1 0,-1-1 0,0-1 0,0 0 0,-1 0 0,0 0-1,12-11 1,10-5-674,-25 21 325,-7 8 350,-6 10 159,0-5 132,2 0-1,-1 1 1,2 0 0,0-1-1,1 2 1,0-1 0,1 0-1,0 1 1,1 0 0,1-1-1,1 1 1,0 0 0,3 20-1,9-6-87,-10-26 36,-1-1 1,1 1-1,-1 0 0,0-1 0,1 1 0,-1 0 0,-1 0 0,1-1 0,0 1 0,-1 0 0,1 0 0,-1 0 0,0 0 0,0 0 0,-1 5 0,-1-6 191,-1-1-1,0 0 1,0 0 0,0 0-1,0-1 1,0 1-1,0-1 1,0 1 0,0-1-1,0 0 1,0 0-1,0 0 1,0-1 0,-3 0-1,-5 1 411,-2 1-520,-1-2 1,0 1-1,0-1 0,0-1 0,0-1 1,1 0-1,-1 0 0,1-2 0,-22-9 1,30 10-1956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3.3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93 12 3748,'1'-11'16855,"1"23"-12368,2 27-4257,-4-19-39,-1-14-224,1 0 0,0 0 0,0 0 1,1 0-1,0 0 0,0 0 0,2 6 0,-2-9-47,0-1-1,1 1 1,-1-1-1,1 1 1,0-1-1,0 0 1,0 0-1,0 0 1,0 0-1,0 0 1,0-1-1,1 1 1,-1-1-1,1 1 1,-1-1-1,1 0 1,0 0-1,-1 0 1,4 0-1,6 3-17,1 1 0,-1 0 0,16 10 0,-25-14 88,0 1 0,-1-1 1,1 1-1,-1 0 0,0 0 0,0 0 0,1 0 0,-1 0 1,-1 1-1,1-1 0,0 0 0,0 1 0,-1 0 0,0-1 1,1 1-1,-1 0 0,0 0 0,0-1 0,-1 1 0,1 0 1,0 5-1,-1-6 19,-1 0 1,0 0 0,1-1-1,-1 1 1,0 0 0,0 0-1,0-1 1,0 1-1,-1 0 1,1-1 0,0 0-1,-1 1 1,1-1 0,-1 0-1,1 1 1,-1-1-1,0 0 1,-3 2 0,-39 19 348,35-18-269,-2 1 88,0 0 0,-1 0 0,1-1 0,-1-1 0,0 0 1,0-1-1,0 0 0,0 0 0,0-2 0,-21 0 0,32 0-340,-1-1-1,1 0 0,0 1 0,-1-1 1,1 0-1,0 0 0,0 0 1,0 1-1,-1-1 0,1 0 1,0-1-1,0 1 0,0 0 0,1 0 1,-1 0-1,0-1 0,0 1 1,1 0-1,-1-1 0,1 1 1,-1 0-1,1-1 0,-1 1 1,1-1-1,0 1 0,0-1 0,0 1 1,0-1-1,0 1 0,0-1 1,0 1-1,0-1 0,1 1 1,0-3-1,-1-4-1965,0-12-3802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3.6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69 12524,'0'0'12396,"39"-51"-11564,-22 43-479,1 4-257,3-1-64,1 4 0,1 1-32,1 0-32,0 1-1281,1 7-1858,-5-2-3620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0 18260,'-20'26'1962,"-30"49"0,44-66-1647,1 1 1,0 0 0,1 0 0,0 0-1,1 1 1,0 0 0,0-1 0,-1 22-1,4-31-299,0 1 0,0-1 0,0 0 0,0 1 1,0-1-1,1 0 0,-1 1 0,0-1 0,1 0 0,-1 0 0,1 1 0,0-1 0,-1 0 0,1 0 0,0 0 0,0 0 0,0 0 0,0 0 0,-1 0 0,1 0 0,1 0 0,-1 0 0,0 0 0,0 0 0,0-1 0,0 1 0,1-1 0,-1 1 0,0-1 0,2 1 0,5 1-36,1 0 0,-1-1 0,1 0 0,9 0 0,12 2-58,-26-2 48,1 0-1,0 1 1,-1-1-1,1 1 1,-1 0-1,1 1 1,-1-1-1,0 1 1,0 0 0,0-1-1,0 2 1,-1-1-1,7 7 1,-8-7 35,-1-1 1,1 1-1,-1 0 1,1 0-1,-1 0 1,0-1-1,0 1 1,0 1-1,0-1 1,-1 0-1,1 0 1,-1 0-1,0 0 1,0 0-1,0 0 1,0 1-1,0-1 1,-1 0-1,1 0 1,-1 0-1,0 0 1,-2 5-1,-2 2 94,0-1 0,0 0 0,-1 0 0,0 0 1,-1-1-1,0 0 0,0 0 0,-1-1 0,0 0 0,0 0 0,0-1 0,-1 0 0,0 0 0,0-1 1,-14 5-1,21-9-175,0 0 0,0-1 1,0 1-1,0-1 0,-1 0 1,1 0-1,0 0 0,0 0 1,-1 0-1,-2-1 0,5 1 64,-1 0 0,0-1 0,0 1-1,1 0 1,-1-1 0,0 1 0,0-1-1,1 1 1,-1-1 0,1 1 0,-1-1 0,0 0-1,1 1 1,-1-1 0,1 0 0,-1 0-1,1 1 1,0-1 0,-1 0 0,1 0 0,0 1-1,0-1 1,-1 0 0,1 0 0,0 0-1,0 0 1,0 1 0,0-3 0,-1-26-362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9.3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295 65 3683,'0'0'13480,"1"-8"-10619,2-1-2015,-2 6-526,0 0-1,0 0 1,-1 0-1,1-1 1,-1 1-1,0 0 1,0 0-1,0-1 1,-1-4-1,0 7-219,0 0 0,0 0 0,0 0 0,0 0 0,0 1 0,0-1 0,0 0 0,0 1 0,0-1 0,-1 1 0,1-1 0,0 1 0,-1-1 0,1 1 0,0 0 0,-1 0 0,1 0 0,0 0 0,-1 0 0,1 0 0,0 0 0,-1 0 0,1 0 0,0 1 0,-2 0 0,-39 6 82,28-1-132,1 0 0,-1 1 0,1 0 0,0 1 1,1 1-1,0 0 0,0 0 0,1 1 0,0 1 1,1 0-1,0 0 0,1 1 0,0 0 0,-13 25 0,21-35-50,0 0-1,1 0 0,-1 0 1,0 0-1,0 0 0,1 0 0,-1 0 1,1 0-1,0 0 0,0 0 0,0 0 1,0 0-1,0 0 0,0 0 1,0 1-1,0-1 0,1 0 0,-1 0 1,1 0-1,0 0 0,1 2 1,-1-3-1,1 1 0,-1-1 0,0 0 0,1-1 0,-1 1 0,1 0 0,-1 0 0,1-1 0,-1 1 0,1-1 0,0 1 0,-1-1 0,1 1 0,0-1 0,0 0 0,-1 0 1,1 0-1,0 0 0,-1 0 0,3-1 0,6-1-21,0 0 1,-1 0-1,1-1 1,0 0-1,-1-1 0,0 0 1,14-9-1,0-2-567,-1-1 0,27-25 0,-53 76-3,-12 73 567,15-96 39,1-1 0,0 0-1,1 0 1,0 0 0,1 0 0,0 0-1,7 19 1,-8-27 54,0-1 1,0 0-1,0 1 1,0-1-1,-1 0 0,1 1 1,-1-1-1,0 1 1,0-1-1,0 1 0,0-1 1,0 1-1,-1 4 0,0-6 9,1 0 0,-1 0-1,1 0 1,-1 0 0,0 1-1,1-1 1,-1 0 0,0-1-1,0 1 1,0 0 0,0 0-1,0 0 1,0 0 0,0-1-1,0 1 1,0 0 0,0-1-1,-1 1 1,-1 0 0,-5 0 274,-1 1 0,0-1 0,1-1 0,-1 0 0,0 0 0,-11-2 0,14 2-297,-12-3 180,1 0-1,-1-1 1,1-1-1,-28-12 0,0 1-668,44 15-537,11 1-3534,27 0-3859,-13 0 2119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59.9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230 67 8936,'0'0'6946,"-2"-9"-4293,1 4-2378,1 3-128,0 0 0,-1 0 1,1-1-1,0 1 1,-1 0-1,1 0 1,-1-1-1,0 1 1,0 0-1,0 0 1,0 0-1,0 0 0,0 0 1,-1 0-1,1 1 1,-1-1-1,1 0 1,-1 1-1,0-1 1,1 1-1,-1-1 1,0 1-1,0 0 1,0 0-1,0 0 0,0 0 1,0 0-1,0 0 1,-1 1-1,1-1 1,0 1-1,-3-1 1,-1 1-54,1 1 0,-1 0 0,0 0 1,1 1-1,-1-1 0,1 1 0,-1 1 0,1-1 1,0 1-1,0 0 0,0 0 0,0 0 0,1 1 1,-1-1-1,1 1 0,0 0 0,-4 5 0,4-5-62,0 0 1,1 0-1,0 1 0,0-1 0,0 1 0,0 0 0,1 0 0,0 0 1,0 0-1,0 0 0,0 0 0,1 0 0,0 1 0,0-1 0,0 1 1,1-1-1,0 0 0,1 9 0,-1-13-48,1 1 1,0-1-1,0 1 1,1-1-1,-1 0 0,0 1 1,0-1-1,1 0 1,-1 0-1,1 0 0,-1 0 1,1 0-1,-1 0 1,1 0-1,-1-1 0,1 1 1,0 0-1,0-1 1,-1 0-1,1 1 0,0-1 1,0 0-1,-1 0 1,1 0-1,0 0 1,0 0-1,3-1 0,52-7-759,-49 5 502,1-1 0,-1-1-1,1 1 1,12-11 0,-13 9-303,-1 1 1,1 0-1,0 0 1,15-5-1,-24 35-604,-18 45 1641,11-45 273,2 1 1,-5 34-1,6 38 932,4-96-1488,0-1 1,0 1-1,0 0 0,-1-1 1,1 1-1,0-1 1,-1 1-1,1-1 0,-1 0 1,1 1-1,-1-1 1,0 0-1,1 0 0,-1 0 1,0 0-1,0-1 1,0 1-1,1 0 0,-1-1 1,0 1-1,-4-1 1,-41 8 1325,35-7-1237,-51 0 538,60-1-819,1 0-1,-1 0 0,1 0 1,-1 0-1,1-1 1,-1 1-1,1-1 0,-1 0 1,1 1-1,0-1 0,-1-1 1,1 1-1,0 0 0,0 0 1,-1-1-1,1 1 0,0-1 1,1 0-1,-3-2 0,4 4-231,0-1 0,-1 0 0,1 1 0,0-1 0,0 0 0,0 0-1,0 1 1,1-1 0,-1 0 0,0 1 0,0-1 0,0 0 0,0 1 0,1-1 0,-1 0 0,0 1-1,1-1 1,-1 0 0,0 1 0,1-1 0,-1 1 0,1-1 0,-1 1 0,1-1 0,-1 1-1,1-1 1,-1 1 0,1 0 0,0-1 0,0 0 0,25-14-5957,-18 11 3171,19-13-7201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0.3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93 0 16784,'0'0'10404,"-2"8"-9934,-32 67-91,25-59-181,1 1 0,0 1 0,1-1 1,1 1-1,1 0 0,0 0 0,2 1 0,-3 23 0,6-41-188,0 1-1,0-1 0,0 0 1,1 0-1,-1 0 0,0 0 1,1 1-1,-1-1 1,1 0-1,-1 0 0,1 0 1,-1 0-1,1 0 0,0 0 1,0 0-1,-1 0 1,1 0-1,0 0 0,0-1 1,0 1-1,0 0 0,0 0 1,0-1-1,0 1 1,2 0-1,1 1 14,1-1-1,-1 0 1,1 1-1,-1-2 1,1 1 0,-1 0-1,7-1 1,0 0-257,0-1 1,0 0-1,0 0 0,0-1 1,15-5-1,25-19-3739,-24 2-2159,-11 4-1331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0.6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46 0 13581,'0'0'6214,"-30"73"-3139,24-45-1346,1 1-319,5 1-225,-4-3-577,4-3-448,0 1-95,0-2-898,0-2-1505,0-1-1955,0-3-4707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2.0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167 45 7015,'0'0'16079,"-55"-44"-15727,33 44-160,-2 9 33,-2 9-65,5 6 32,2 6 32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2.5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60 0 13677,'0'0'6289,"0"12"-7336,-1 0 1032,1 33 534,-3-1 1,-14 74-1,5-68 1111,-5 56 1,7 51-2201,10-153 112,1 11-1652,2-7-2230,2-5-3865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3.2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272 80 9257,'0'0'8664,"1"-8"-7073,4-39 945,-5 46-2415,-1-1 0,0 1 0,1 0 1,-1-1-1,0 1 0,1 0 0,-1 0 1,0 0-1,0 0 0,0-1 0,0 1 1,0 0-1,0 1 0,0-1 0,-1 0 1,1 0-1,0 0 0,0 1 0,-1-1 1,1 0-1,0 1 0,-1 0 0,1-1 1,-1 1-1,1 0 0,0-1 0,-1 1 1,1 0-1,-1 0 0,-1 0 0,-55-1 636,48 1-596,2 1-159,0 0 1,0 0-1,1 1 0,-1 0 1,0 0-1,1 0 0,-1 1 0,1 1 1,0-1-1,0 1 0,0 0 1,1 1-1,-1-1 0,1 1 1,0 1-1,1-1 0,-1 1 1,1 0-1,0 0 0,0 0 0,1 1 1,0 0-1,0 0 0,1 0 1,-1 0-1,2 1 0,-1-1 1,1 1-1,0-1 0,1 1 1,-1 0-1,2 0 0,-1 0 0,1 0 1,0 0-1,2 13 0,0-16 13,0-1-1,-1 1 1,2-1-1,-1 1 0,0-1 1,1 0-1,0 0 1,0 0-1,0-1 1,0 1-1,0-1 0,1 1 1,0-1-1,0 0 1,0-1-1,0 1 1,0-1-1,0 1 0,1-1 1,-1 0-1,1-1 1,-1 1-1,1-1 1,0 0-1,8 1 0,-7-1 8,0-1-1,0 1 1,1-1 0,-1 0-1,0 0 1,0-1-1,1 0 1,-1 0-1,0-1 1,0 1-1,0-1 1,0-1 0,-1 1-1,1-1 1,-1 0-1,1 0 1,-1 0-1,0-1 1,6-5-1,-4 0 97,-1 0 0,0 0 0,0 0 0,-1-1 0,-1 1 1,1-1-1,-1-1 0,-1 1 0,0 0 0,-1-1 0,0 0 0,0 1 0,-1-1 0,0 0 0,-1 0 0,-1 0 0,1 0 0,-5-17 0,4 25-114,0 1 0,0-1 1,0 1-1,-1-1 1,1 1-1,-1 0 1,1-1-1,-1 1 1,0 0-1,0 0 0,0 0 1,0 0-1,0 1 1,0-1-1,0 1 1,-1-1-1,1 1 1,-1 0-1,1 0 0,-1 0 1,1 0-1,-1 0 1,0 0-1,0 1 1,1-1-1,-1 1 1,0 0-1,0 0 0,1 0 1,-5 1-1,4-1-115,-1 0 0,1 0-1,-1 0 1,1 1-1,-1 0 1,1 0 0,-1 0-1,1 0 1,-1 0-1,1 1 1,0 0 0,0-1-1,0 1 1,0 0-1,0 1 1,0-1 0,0 0-1,1 1 1,-1-1-1,1 1 1,0 0 0,0 0-1,-2 4 1,2 6-3653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3.8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 0 7591,'0'0'14184,"-1"10"-13362,-17 295 1441,10-96-2198,7-144-60,16-91-9587,-9 7 1857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4.3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127 82 9257,'0'0'1793,"3"-10"402,11-35 607,-7 18 4832,-9 32-7490,0-1 0,0 0 0,0 0 1,-1 0-1,1 0 0,-1-1 0,-6 8 0,-9 12-128,-1 9 95,2 1-1,2 1 1,-18 54-1,27-67-58,1 0-1,0 1 1,2-1-1,0 1 1,2 0-1,0-1 1,4 33-1,-3-51-132,1 0 0,-1 0 0,1 0 0,0 0 0,0-1 0,0 1 0,0 0 0,1-1 0,-1 1 0,1 0 0,-1-1 0,1 0 0,0 1 0,0-1-1,0 0 1,0 0 0,0 0 0,1 0 0,3 2 0,-1-1-702,0-1 0,0 0-1,1 0 1,-1-1 0,0 1-1,1-1 1,-1 0 0,1 0-1,9 0 1,13-1-4705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4.75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195 33 13741,'0'0'7874,"-10"-6"-6486,-37-18-491,44 23-863,1 1 0,-1-1 0,0 1 0,0-1 0,0 1 0,0 0-1,0 0 1,0 1 0,0-1 0,0 0 0,1 1 0,-1 0 0,0 0 0,0 0 0,0 0 0,1 0 0,-1 0 0,1 1 0,-1-1 0,1 1-1,-1 0 1,1 0 0,0 0 0,0 0 0,-2 2 0,-5 5 21,2 0 1,-1 0-1,1 1 0,-7 14 0,10-19-19,2 1 0,-1 0 0,0 0-1,1 0 1,0 0 0,1 1-1,-1-1 1,1 0 0,1 1 0,-1-1-1,1 1 1,0 7 0,1-13-31,-1 0-1,1 0 1,-1 0 0,1 0 0,0 0-1,-1 0 1,1 0 0,0 0 0,-1 0 0,1-1-1,0 1 1,0 0 0,0 0 0,0-1-1,0 1 1,0-1 0,0 1 0,0-1 0,0 1-1,0-1 1,0 0 0,0 1 0,1-1-1,-1 0 1,0 0 0,0 0 0,0 0 0,0 0-1,0 0 1,2 0 0,39-3 263,-32 0-235,0 0 0,-1 0-1,1-1 1,-1-1 0,0 1-1,0-2 1,9-6 0,-14 9-66,1 0 1,-1 0-1,-1 0 0,1-1 1,0 1-1,-1-1 0,0 0 1,0 0-1,0 0 0,0-1 1,0 1-1,-1 0 0,0-1 1,0 0-1,0 1 0,1-8 1,-3 12-13,0-1 1,0 1 0,0-1 0,0 1 0,0 0 0,0-1 0,0 1 0,0 0 0,0-1 0,0 1-1,0-1 1,0 1 0,0 0 0,0-1 0,-1 1 0,1 0 0,0-1 0,0 1 0,0 0-1,-1-1 1,1 1 0,0 0 0,0 0 0,-1-1 0,1 1 0,0 0 0,-1 0 0,1-1-1,0 1 1,-1 0 0,1 0 0,0 0 0,-1 0 0,1-1 0,0 1 0,-1 0 0,1 0-1,0 0 1,-1 0 0,1 0 0,-1 0 0,1 0 0,0 0 0,-1 0 0,1 0 0,0 0-1,-1 0 1,1 0 0,-1 1 0,1-1 0,0 0 0,-1 0 0,1 0 0,0 0 0,-1 1-1,1-1 1,0 0 0,0 0 0,-1 1 0,1-1 0,-22 16-3485,-8 30-4649,19-19 2631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4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19124,'15'-4'1101,"0"1"0,0 1 0,0 0 0,0 1 0,23 1 0,-25 0-695,-6 0-199,4 0 119,1 0 0,22 4 0,-33-4-312,0 0-1,1 0 0,-1 0 1,1 1-1,-1-1 1,0 0-1,1 1 0,-1-1 1,0 1-1,1-1 0,-1 1 1,0 0-1,0 0 1,0-1-1,0 1 0,1 0 1,-1 0-1,0 0 1,-1 0-1,1 0 0,0 0 1,0 1-1,0-1 1,-1 0-1,1 0 0,0 1 1,-1-1-1,1 0 1,-1 1-1,0-1 0,1 0 1,-1 4-1,0-3-9,-1 0-1,0-1 1,0 1 0,0 0-1,0 0 1,0 0 0,0 0-1,0-1 1,-1 1-1,1 0 1,0-1 0,-1 1-1,1-1 1,-1 0-1,0 0 1,0 1 0,1-1-1,-1 0 1,-2 1 0,1-1-61,0 1 0,1-1 1,-1 1-1,1 0 0,-1 0 1,1 0-1,0 1 0,-3 3 1,5-6 33,0 1 1,0-1-1,0 1 1,0-1-1,0 1 1,0 0 0,0-1-1,0 1 1,0-1-1,0 1 1,0-1-1,0 1 1,1-1-1,-1 1 1,0-1-1,0 1 1,1-1-1,-1 1 1,0-1-1,1 1 1,-1-1-1,0 0 1,1 1-1,14 13-275,-8-7 125,3 5 103,0 1 0,-1-1 0,-1 2 0,0-1 0,-1 1 0,0 0 0,-1 1 0,-1 0 0,0-1 0,2 17 0,-5-22 91,-1 0 0,0 1 1,-1-1-1,0 0 0,0 0 0,-1 0 0,0 1 1,-3 9-1,2-13 51,0 0 1,0 0 0,-1 0-1,0 0 1,0-1 0,0 1-1,-1-1 1,0 1 0,0-1-1,0 0 1,-1-1 0,-6 7-1,5-7 67,0 0 1,1 0-1,-1-1 0,-1 1 0,1-2 0,0 1 0,-1 0 0,1-1 0,-14 2 0,16-3-81,-1-1 1,1 1-1,-1-1 0,1 0 0,-1 0 0,0-1 1,1 1-1,-1-1 0,1 0 0,0 0 0,-1-1 0,1 1 1,0-1-1,0 0 0,-7-4 0,10 5-112,-1 0 0,1 0 0,0 0-1,0 0 1,0 0 0,0 0 0,0-1-1,1 1 1,-1 0 0,0 0 0,0-1 0,1 1-1,-1 0 1,1-1 0,-1 1 0,1-1-1,0 1 1,-1-1 0,1-1 0,0 0-81,0-1-1,0 1 1,1 0 0,-1-1-1,1 1 1,0 0 0,0 0 0,2-5-1,2-2-117,0 0 0,1 0-1,1 0 1,7-10-1,19-17-510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5.0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88 1 16688,'0'0'6021,"-26"55"-4483,9-28-257,0 4-896,4-1-289,4-3-64,7-4-1538,-2-5-1633,4-6-1441,0-6-2146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5.4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77 0 15182,'0'0'5072,"-9"11"-4811,4-5-244,-1 0-2,0 0 1,1 1-1,0 0 1,0 0 0,1 0-1,-1 0 1,2 1 0,-1-1-1,1 1 1,0 0-1,1 0 1,-1 0 0,0 11-1,3-18-47,1 0-1,-1 1 1,1-1-1,0 0 0,-1 0 1,1 1-1,0-1 1,0 0-1,0 0 0,0 0 1,-1 0-1,1 0 1,1 0-1,-1 0 1,0-1-1,0 1 0,0 0 1,0 0-1,1-1 1,-1 1-1,0-1 1,1 1-1,-1-1 0,0 0 1,1 1-1,-1-1 1,0 0-1,1 0 0,-1 0 1,1 0-1,0 0 1,59 0-1422,-46-1 854,2 1 318,39 1 0,-52 0 356,-1-1 0,0 0 0,0 1 1,0 0-1,1-1 0,-1 1 0,0 1 1,0-1-1,0 0 0,-1 1 0,1-1 1,0 1-1,3 3 0,-6-5 30,1 1-1,0 0 1,-1 0 0,1 0-1,-1 0 1,1 0 0,-1 0-1,1 0 1,-1 0 0,0 0-1,0 0 1,0 0 0,1 0-1,-1 0 1,0 1 0,0-1-1,0 0 1,0 0 0,-1 0-1,1 0 1,0 0 0,0 0-1,-1 0 1,1 0-1,0 0 1,-1 0 0,1 0-1,-1 0 1,0 0 0,1 0-1,-1 0 1,0-1 0,1 1-1,-1 0 1,0 0 0,0-1-1,-1 2 1,-35 23 1514,25-18-1389,-1-1 0,1-1-1,-1 1 1,-1-2-1,1 0 1,-1-1-1,1 0 1,-1-1 0,0 0-1,-16-1 1,29-2-544,-1 1 1,0-1 0,0 0-1,1 0 1,-1 0-1,1 0 1,-1 0-1,1-1 1,-1 1 0,1 0-1,0-1 1,0 1-1,0-1 1,-1 1 0,1-1-1,1 0 1,-1 1-1,0-1 1,0 0 0,1 0-1,-1 1 1,1-1-1,-1 0 1,1 0-1,0 0 1,0 0 0,0 0-1,0-3 1,-3-24-7352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5.7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70 11787,'0'0'9898,"69"7"-8329,-45-1-512,3 1-769,4-2-224,5 2-544,-6-4-2275,-1-2-1985,-2-1-5222</inkml:trace>
  <inkml:trace contextRef="#ctx0" brushRef="#br0" timeOffset="1">424 1 15086,'0'0'5285,"5"10"-3416,3 8-1227,1-1-144,-1 1 1,0 0-1,-1 0 0,-1 0 0,-1 1 1,-1 0-1,3 28 0,-8-33-516,-1 0 0,0 0 0,-1 0 0,-1 0 1,0-1-1,-1 1 0,-1-1 0,0 0 0,0 0 0,-1-1 0,-1 0 0,-11 14 0,-1-1-927,-1-1 0,-1 0-1,-1-2 1,-35 27 0,25-27-4292,3-10-4837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6.3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11691,'0'0'9193,"50"21"-8264,-5-13-65,9 0-575,9 1-257,-3 0-32,-2 0 0,-9-3 0,-12 1-577,-13-5-1345,-9 0-1985,-9-2-321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06.65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4132,'0'0'12716,"62"22"-10218,-27-18-992,4-3-353,2-1-288,1 0-609,-1 0-192,-6 0-224,1 0-1378,-10-6-3010,2-3-8296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18.8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240 79 9161,'0'0'5349,"4"-9"-2894,-2 5-2550,0-1 696,1 0-1,-1 0 0,0 0 0,-1 0 0,1 0 0,0-10 0,-2 14-491,0 1 0,0-1 0,0 0 0,0 0-1,0 0 1,0 1 0,0-1 0,0 0 0,-1 0-1,1 1 1,0-1 0,-1 0 0,1 1 0,0-1-1,-1 0 1,1 1 0,-1-1 0,1 0 0,-1 1-1,1-1 1,-1 1 0,1-1 0,-2 0 0,0 1-54,0-1 0,0 0 1,0 1-1,0 0 1,0-1-1,0 1 0,0 0 1,0 0-1,0 0 1,0 0-1,1 0 1,-1 1-1,0-1 0,-2 1 1,-6 2-24,1 0 0,0 1-1,1 0 1,-1 0 0,1 1 0,0 0 0,0 0 0,0 1 0,1 0 0,-10 10-1,-1 3 294,1 0-1,-24 36 1,36-49-280,0 1-1,1-1 1,0 1 0,0 1 0,0-1 0,1 1 0,0-1 0,0 1-1,1 0 1,0 0 0,0 0 0,1 0 0,0 0 0,0 12-1,1-18-33,1-1-1,-1 0 1,0 1-1,1-1 1,-1 0-1,1 1 1,-1-1-1,1 0 1,0 0-1,-1 0 1,1 0-1,0 0 1,0 0-1,0 0 1,0 0-1,0 0 1,0 0-1,0 0 1,0 0-1,0-1 1,0 1-1,2 0 1,1 1 58,0-1 1,0 0-1,-1 0 0,1 0 1,0-1-1,0 1 1,7-1-1,0-1 140,0 0 0,0 0 0,0-1 0,20-6 0,-17 2-78,0 0 0,0-1 0,-1-1 0,0 0 0,0-1 0,12-10 0,-18 13-93,0 0 0,-1-1 0,1 0 0,-1 0 0,0 0-1,-1-1 1,0 0 0,0 0 0,-1 0 0,0 0 0,4-11 0,-8 18-49,1 0 0,-1 0 0,0 0 0,1 0 0,-1-1 0,0 1-1,0 0 1,0 0 0,0 0 0,0 0 0,0 0 0,0-1 0,0 1 0,0 0 0,0 0 0,-1 0-1,1 0 1,0 0 0,-1 0 0,1 0 0,-1-2 0,0 3-60,0 0 1,1-1-1,-1 1 0,0 0 1,1 0-1,-1-1 1,0 1-1,0 0 0,1 0 1,-1 0-1,0 0 1,0 0-1,1 0 0,-1 0 1,0 0-1,0 0 0,1 0 1,-1 1-1,0-1 1,1 0-1,-1 0 0,0 1 1,0 0-1,-3 0-734,0 1 0,0 1 0,1-1 0,-1 0 1,1 1-1,0 0 0,-1 0 0,1 0 0,-5 6 0,-1 6-4870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19.24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47 1 16976,'0'0'10570,"-15"62"-9801,9-45-449,-1 4-224,0-4-64,1 4-512,2-2-994,2-2-832,2-3-416,0-6-802,0-3-415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19.5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235 1 10090,'0'0'13671,"-10"1"-13319,2 0-281,1 1-1,-1 0 1,1 1-1,-1 0 1,1 0-1,0 0 1,0 1-1,1 0 1,-1 0-1,1 1 1,0-1-1,0 2 1,0-1-1,-6 8 0,-8 9 350,2 0 0,-27 41 0,41-55-374,-1-1 1,1 1-1,0 0 0,1 0 0,0 1 0,0-1 0,1 0 0,0 1 1,0 0-1,1-1 0,0 1 0,1 0 0,1 11 0,-1-18-20,1 0 0,0 0-1,0 0 1,0-1 0,0 1 0,0 0-1,1-1 1,-1 1 0,1-1 0,-1 1-1,1-1 1,-1 1 0,1-1 0,0 0-1,-1 0 1,1 0 0,0 0 0,0 0-1,0 0 1,0-1 0,0 1 0,0-1-1,0 1 1,0-1 0,0 0 0,0 0-1,0 1 1,2-2 0,7 2 178,0 0 0,0-2 0,0 1 0,12-3 0,-13 0-87,1 1-1,-1-2 1,0 0 0,0 0-1,-1 0 1,11-8-1,-14 9-51,-1 0-1,0-1 1,0 1 0,-1-1-1,1 0 1,-1-1-1,0 1 1,0-1-1,0 0 1,0 0-1,-1 0 1,3-7-1,-5 11-61,-1 1 0,0-1-1,1 0 1,-1 0 0,0 0-1,0 1 1,0-1 0,1 0-1,-1 0 1,0 0 0,0 0-1,0 1 1,-1-1 0,1 0-1,0 0 1,0 0 0,0 1-1,-1-1 1,1 0 0,0 0-1,-1 0 1,1 1 0,0-1-1,-1 0 1,1 1 0,-1-1-1,1 0 1,-1 1 0,0-1-1,0 0 1,-2-1-2,1 1-1,0 0 1,-1 0 0,1 0-1,-1 0 1,1 0 0,-1 1-1,0-1 1,1 1 0,-4-1-1,-1 1-365,0 0-1,-1 0 0,1 0 1,0 1-1,-1 0 1,1 1-1,-8 2 1,-1 8-3824,8-1-3986,7-6 306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20.0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242 31 9801,'0'0'11504,"-10"-5"-10377,-32-18-182,39 23-886,0-1 1,0 0-1,-1 1 0,1 0 1,0 0-1,0 0 0,0 0 1,0 0-1,0 1 0,0-1 1,0 1-1,0 0 0,0 0 1,0 0-1,0 0 1,0 0-1,1 1 0,-5 2 1,-38 31 645,45-35-686,-5 5 47,0 0-1,1 0 0,0 0 0,0 0 1,0 1-1,0-1 0,1 1 1,-4 9-1,7-14-66,-1 0-1,1 0 1,0 0-1,-1 1 1,1-1 0,0 0-1,0 0 1,0 1-1,0-1 1,0 0 0,0 0-1,0 1 1,1-1-1,-1 0 1,0 0 0,1 0-1,-1 0 1,1 1-1,0 1 1,0-2 0,1 0 0,-1 0 1,0 0-1,1 0 0,-1 0 0,1 0 0,-1 0 1,1 0-1,0-1 0,-1 1 0,1 0 0,0-1 1,0 0-1,-1 1 0,1-1 0,0 0 0,0 0 1,1 0-1,14 0-144,0-1 0,0 0 1,0-2-1,0 0 0,-1-1 1,1 0-1,-1-1 0,0-1 1,15-8-1,-30 13 65,0 0 0,0 1 0,1-1 0,-1 1 0,0-1 0,0 1 1,0 0-1,1-1 0,-1 1 0,0 0 0,0 0 0,1 0 0,-1 0 0,0 0 0,1 0 0,-1 0 0,0 0 0,0 1 0,1-1 0,1 1 1,-2 0 48,0 0 0,-1 0 0,1 0 0,-1-1 0,1 1 0,-1 0 0,1 0 1,-1 0-1,1 0 0,-1 0 0,0 0 0,0 0 0,1 0 0,-1 0 0,0 0 1,0 0-1,0 0 0,0 0 0,0 0 0,-1 2 0,-1 10 189,-1 1 0,0-1 0,-9 19-1,2-1 594,5 5 6,5-28-564,-1 0 1,0 0-1,-1 0 1,0-1-1,-4 12 1,5-17-65,0 1 0,-1-1 0,1 0 1,-1 0-1,1 0 0,-1 0 1,0 0-1,0 0 0,0-1 0,0 1 1,0 0-1,0-1 0,0 0 1,0 1-1,-1-1 0,1 0 1,0 0-1,-1 0 0,1-1 0,-1 1 1,-2 0-1,-12 2 408,0-1-1,0-1 1,-32-1 0,41-1-501,0 1 0,0-2-1,0 1 1,0-1 0,0 0 0,1-1 0,-1 1 0,1-2-1,-1 1 1,-7-6 0,9 2-1228,9 3-1382,17 3-3694,-15 1 4744,13-1-5944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20.9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1 266 5445,'0'0'20083,"10"-7"-19191,25-21-508,0-1 0,-2-3 1,-1 0-1,-1-2 0,47-69 1,-79 103-395,1 0 0,0 0 1,0 0-1,0 0 0,0 0 1,0 1-1,0-1 0,0 0 1,0 0-1,0 0 0,0 0 0,0 0 1,0 0-1,0 1 0,0-1 1,0 0-1,0 0 0,0 0 0,0 0 1,1 0-1,-1 0 0,0 0 1,0 0-1,0 1 0,0-1 1,0 0-1,0 0 0,0 0 0,0 0 1,0 0-1,0 0 0,0 0 1,1 0-1,-1 0 0,0 0 0,0 0 1,0 0-1,0 1 0,0-1 1,0 0-1,0 0 0,0 0 1,1 0-1,-1 0 0,0 0 0,0 0 1,0 0-1,0 0 0,0 0 1,0 0-1,1 0 0,-1 0 0,0 0 1,0 0-1,0-1 0,0 1 1,0 0-1,0 0 0,0 0 1,1 0-1,-2 22-141,-7 26 136,0-25-282,-26 83 1060,32-97-1207,0 1-1,0 0 1,1 0-1,0-1 1,1 1-1,0 0 1,0 0-1,4 16 1,5-24-8797,-3-2-122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4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19772,'3'0'340,"-1"-1"0,0 1 0,0-1-1,1 1 1,-1 0 0,0-1 0,1 1 0,-1 1-1,0-1 1,1 0 0,1 1 0,14 0 297,7-4-591,0-2 1,0 0 0,-1-2-1,0 0 1,0-2 0,33-17-1,-57 26-42,1-1 0,0 1 0,0 0 0,0-1 0,-1 1 0,1 0 0,0-1-1,0 1 1,0 0 0,0 0 0,0 0 0,-1 0 0,1 0 0,0 0 0,0 0 0,0 0 0,1 1-1,-1-1-1,-1 0 0,0 0-1,0 1 1,1-1 0,-1 0 0,0 1-1,0-1 1,1 1 0,-1-1-1,0 0 1,0 1 0,0-1-1,0 1 1,1-1 0,-1 0-1,0 1 1,0-1 0,0 1-1,0-1 1,0 1 0,0-1-1,0 0 1,0 1 0,0-1-1,-1 1 1,-11 35 42,8-26-32,-84 223 376,64-159-154,-17 94-1,39-155-328,0-8-45,1 0 0,0 0-1,0 0 1,0 0-1,1 1 1,-1-1 0,1 0-1,1 1 1,-1-1-1,1 0 1,1 6-1,-2-11 117,0 0 0,0 0-1,0 0 1,0 1 0,0-1-1,0 0 1,0 0 0,0 0-1,0 0 1,0 0-1,0 0 1,0 0 0,0 0-1,0 1 1,0-1 0,0 0-1,0 0 1,1 0 0,-1 0-1,0 0 1,0 0-1,0 0 1,0 0 0,0 0-1,0 0 1,0 0 0,0 0-1,0 0 1,0 1-1,1-1 1,-1 0 0,0 0-1,0 0 1,0 0 0,0 0-1,0 0 1,0 0 0,0 0-1,0 0 1,1 0-1,-1 0 1,0 0 0,0 0-1,0 0 1,0 0 0,0 0-1,0-1 1,0 1 0,0 0-1,0 0 1,1 0-1,-1 0 1,0 0 0,0 0-1,0 0 1,0 0 0,3-9-920,-2-13-423,-2 1 770,-1 1 0,0-1 0,-2 1 0,0 0 0,-2 0 0,-9-25 0,5 21 1716,-1 0 0,-19-29 1,30 53-1041,0 0 1,0-1-1,0 1 1,0 0-1,0 0 1,0-1-1,-1 1 1,1 0-1,0 0 1,0-1-1,0 1 1,0 0-1,0-1 1,0 1-1,0 0 1,0 0-1,1-1 1,-1 1-1,0 0 1,0 0-1,0-1 1,0 1-1,0 0 1,0 0-1,0-1 1,1 1-1,-1 0 1,0 0-1,0-1 1,0 1-1,1 0 1,-1 0-1,0 0 1,0 0-1,0-1 1,1 1-1,-1 0 1,0 0 0,0 0-1,1 0 1,-1 0-1,0 0 1,1 0-1,-1-1 1,17-2 823,-13 2-493,73-14 1457,-44 10-1769,0-2 0,36-12 0,-38 7-202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21.4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95 1 11851,'0'0'15620,"0"9"-15177,-3 8-342,0 1 0,-1-1 0,-1 0 0,-1 0 0,0-1 0,-1 0 0,-11 19 0,-8 22-86,22-50 9,2 1 1,-1-1-1,1 1 1,0-1-1,0 10 1,1-16-6,1 1 0,0-1 0,0 0 0,0 1-1,0-1 1,0 0 0,0 1 0,0-1 0,0 0 0,1 1 0,-1-1 0,0 0-1,1 0 1,-1 1 0,1-1 0,-1 0 0,1 0 0,0 0 0,0 0 0,-1 1-1,1-1 1,0 0 0,0-1 0,0 1 0,0 0 0,0 0 0,0 0 0,0 0-1,1-1 1,-1 1 0,0-1 0,0 1 0,1-1 0,-1 1 0,0-1 0,0 0-1,2 1 1,11 0 86,0 0 0,0-1 0,0 0 0,0-1 0,0 0 0,0-2 0,26-7 0,-30 7-793,0-1 1,-1 0-1,1-1 0,14-10 0,-18 11-816,0-1 0,0 1 0,-1-1-1,1-1 1,-1 1 0,-1-1 0,6-8 0,2-8-8981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21.8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67 1 10218,'0'0'10281,"-26"65"-7974,20-43-482,5-2-511,-5 2-706,4 4-448,-3-2-96,-1 2-32,2-3-160,2 2-897,-1-3-704,-3-5-610,6-7-1152,0-6-1442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22.2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236 93 2883,'0'0'7239,"4"-8"-3561,-4 8-3514,19-34 2811,-18 32-2633,0 0 0,0 0 0,0 0 0,0 0 0,-1 0-1,1 0 1,0 0 0,-1 0 0,1 0 0,-1 0 0,0 0 0,0 0 0,0 0 0,0 0 0,0 0 0,0-1-1,-1 1 1,1 0 0,-2-3 0,1 4-262,0 0 0,0 1-1,-1-1 1,1 0 0,0 1 0,-1-1-1,1 1 1,-1-1 0,1 1 0,-1 0-1,1-1 1,0 1 0,-1 0 0,1 0-1,-1 0 1,1 0 0,-1 0-1,1 1 1,-1-1 0,1 0 0,-1 1-1,1-1 1,0 1 0,-1-1 0,1 1-1,0 0 1,-1 0 0,0 0 0,-38 26 20,21-10-60,1 0 1,1 1-1,1 0 0,0 2 0,-21 33 0,29-39 12,1-1-1,0 1 0,1 0 1,1 1-1,0-1 0,1 1 1,0 0-1,1 1 1,1-1-1,0 19 0,1-32-22,1 1-1,1-1 1,-1 1-1,0-1 1,1 0-1,-1 1 1,1-1-1,0 1 0,-1-1 1,1 0-1,1 0 1,-1 1-1,0-1 1,0 0-1,1 0 1,-1 0-1,1 0 1,0-1-1,-1 1 1,1 0-1,0-1 1,4 4-1,-1-3 49,-1 0-1,1 0 1,0 0-1,0-1 1,0 0 0,0 0-1,0 0 1,0 0-1,0-1 1,10 0-1,-6 0 4,0-1-1,0 0 0,0-1 0,0 0 0,-1 0 0,1-1 0,-1 0 0,1 0 0,-1-1 0,0 0 0,0 0 0,14-11 0,-21 14-79,1 0 0,-1 0 0,0 0 0,0 0 0,1 0 0,-1-1-1,0 1 1,0 0 0,0-1 0,0 1 0,0 0 0,-1-1 0,1 1 0,0-1-1,-1 0 1,1 1 0,-1-1 0,1 1 0,-1-1 0,0 0 0,0 1 0,0-1-1,0 0 1,0 1 0,0-1 0,0 0 0,0 1 0,-1-1 0,1 0 0,-1 1-1,1-1 1,-1 1 0,1-1 0,-1 1 0,0-1 0,0 1 0,0-1 0,0 1-1,-1-2 1,-2 0-115,0 1-1,1-1 1,-1 1 0,0 0-1,0 0 1,0 0-1,-1 0 1,1 1 0,0 0-1,-1 0 1,1 0-1,-9 0 1,4 0-520,-1 0 1,1 1-1,0 1 1,0-1-1,0 1 0,0 1 1,0 0-1,0 0 1,1 1-1,-1 0 1,1 0-1,-1 1 1,1 0-1,-11 8 1,-6 9-4764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33.1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9 13805,'0'0'12535,"13"1"-11644,278-4 1076,-191-2-5657,-4 3-6993,-105 2 6812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33.45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12043,'0'0'10378,"75"27"-8744,-27-26-545,5-1-513,1 0-383,0 0-161,-4 1 0,-9 7-225,-5-1-1728,-12-1-3236,-3-2-4324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35.0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73 59 10922,'0'0'11275,"4"-52"-9866,-15 48-512,0 1-512,-2 3-225,-8 0-192,1 9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36.3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191 37 737,'0'0'22763,"-3"-4"-22235,2 2-494,-1 1 1,0-1-1,1 1 1,-1-1-1,0 1 1,0 0-1,0 0 0,1-1 1,-1 1-1,-1 1 1,1-1-1,0 0 1,0 0-1,0 1 0,0-1 1,0 1-1,-1 0 1,1 0-1,0-1 1,0 1-1,-1 1 0,-2-1 1,0 2-17,0-1 0,0 1 0,1 0 0,-1 0 0,1 0 0,0 1 0,-1-1 0,1 1 0,0 0 0,-4 4 0,0 2-43,-1 0 1,1 0-1,0 0 1,1 1-1,0 0 0,1 1 1,0-1-1,-6 17 1,8-17 2,1 0-1,1 1 1,0 0 0,0 0-1,1-1 1,0 1 0,1 0-1,1 0 1,-1 0 0,5 18 0,-4-25 38,0 0 0,0-1 0,0 1 0,1 0 0,-1 0 0,1-1 0,0 1 0,0-1 0,1 0 0,-1 1 0,1-1 0,-1 0 0,1 0 0,0-1 0,0 1 0,0-1 0,1 1 0,-1-1 0,0 0 0,1 0 0,0-1 0,-1 1 0,1-1 0,0 1 0,0-1 0,0 0 0,0-1 0,0 1 0,0-1 0,0 1 0,4-2 0,1 1 85,-1-1 1,1-1 0,0 0-1,-1 0 1,1-1 0,-1 0-1,1 0 1,-1-1-1,-1 0 1,1 0 0,0-1-1,-1 0 1,0-1 0,7-6-1,-2 1 86,0-1-1,-1 0 1,-1 0-1,0-1 1,0-1-1,-2 1 0,8-16 1,-14 24-107,0 0 0,-1 0 0,1 0 0,-1 0 0,-1 0 0,1 0 0,0 0 0,-1 0 0,0 0 0,-1-1 0,1 1 0,-1 0 1,0 0-1,0 0 0,0 0 0,-1 0 0,0 0 0,0 1 0,0-1 0,0 0 0,-1 1 0,0 0 0,0-1 0,0 1 0,0 0 0,-1 1 0,-3-5 0,2 3-91,0 1 0,-1-1 0,1 1 0,-1 0-1,1 0 1,-1 1 0,0 0 0,-1 0 0,1 0 0,0 1-1,-1 0 1,0 0 0,1 0 0,-1 1 0,0 0 0,0 1-1,0-1 1,0 1 0,-12 2 0,16-1-204,0 0 0,0 0-1,0 1 1,0-1 0,1 1 0,-1 0 0,0 0 0,1 0 0,0 0-1,-1 0 1,1 1 0,0-1 0,0 1 0,0-1 0,0 1 0,1 0-1,-1 0 1,-1 3 0,-9 27-4079,6-4-3772,6-13-2349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37.9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 1 9929,'0'0'13133,"0"11"-12573,0 40-214,-3 0-1,-9 54 0,11-101-491,-5 30-319,4-12-5117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38.5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124 42 11339,'0'0'12433,"-9"-8"-11835,-29-21-225,37 28-346,-1 0 0,0 1-1,0-1 1,1 1-1,-1-1 1,0 1 0,0 0-1,0 0 1,0 0-1,0 0 1,1 0 0,-1 0-1,0 0 1,0 1-1,0-1 1,0 0-1,1 1 1,-1 0 0,0-1-1,1 1 1,-1 0-1,0 0 1,1 0 0,-1 0-1,1 0 1,-1 1-1,1-1 1,0 0 0,-1 1-1,0 2 1,-1-2-9,1 0 0,0 0-1,0 1 1,0-1 0,1 1 0,-1 0 0,1-1 0,-1 1 0,1 0 0,0 0-1,0 0 1,0 0 0,0 0 0,1 0 0,-1 6 0,4-7-12,1-1 0,0 0 0,0 0 1,0-1-1,-1 1 0,1-1 0,0 0 1,0 0-1,0 0 0,0 0 0,6-2 1,-5 1-34,0-1 1,0 1 0,0-1 0,0 0 0,-1-1 0,1 1-1,-1-1 1,8-6 0,-8 6-34,0 0 0,1 0 0,-1 0-1,1 1 1,0 0 0,6-3 0,-9 8 18,-1 0-1,0-1 1,0 1-1,0 0 1,0 0-1,0 0 1,-1 0 0,1 0-1,-1 0 1,0 0-1,0 0 1,0 0 0,0 5-1,0 4 2,4 20 63,7 85 852,-17-116-516,1 1-1,0-1 0,-1-1 0,1 1 0,-1-1 0,1 0 0,-1 0 0,-8-2 0,-32-12-34,39 11-396,0 0-1,0 1 1,0 0-1,0 0 0,0 1 1,-9-1-1,20 2-5570,20 0 1076,-8 0-386,3 0-2413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39.2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56 1 5157,'0'0'19127,"-13"10"-18257,-1 32 1899,11-27-2801,1-1 1,1 1-1,0-1 0,1 1 1,3 25-1,-3-39 22,1 0 0,0 0 1,0 0-1,0-1 0,0 1 0,0 0 0,0-1 1,0 1-1,0 0 0,0-1 0,0 0 0,0 1 1,0-1-1,0 1 0,0-1 0,0 0 0,1 0 1,-1 0-1,0 0 0,0 0 0,0 0 0,2 0 1,38-1-50,-31 1-116,-1 0 40,0 1 1,0 0 0,0 0 0,0 1-1,0 0 1,-1 0 0,14 6-1,-20-7 125,-1 0-1,1 0 1,-1 0-1,1 0 0,-1 0 1,1 0-1,-1 0 1,0 0-1,1 0 0,-1 1 1,0-1-1,0 1 1,0-1-1,0 0 1,0 1-1,0 0 0,-1-1 1,2 3-1,-2-2 17,0 0-1,0 0 1,0 0 0,-1 0-1,1 0 1,0 0-1,-1 0 1,1 0 0,-1 0-1,0 0 1,0 0-1,0 0 1,0-1 0,0 1-1,0 0 1,0 0-1,0-1 1,-1 1-1,-2 2 1,0 1 28,-1 0 0,0 0 1,0 0-1,0 0 0,-1-1 0,0 0 1,1 0-1,-1 0 0,-1-1 0,1 0 0,0 0 1,-1-1-1,0 0 0,1 0 0,-1 0 0,0-1 1,0 0-1,0 0 0,0-1 0,0 0 1,-10-1-1,15 1-258,1-1 0,-1 0 0,0 0 1,0 0-1,0 0 0,1 0 0,-1 0 1,0 0-1,1-1 0,-1 1 0,1 0 1,0-1-1,-1 0 0,0-1 0,-13-28-7155,8 0-2790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5:5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15987,'-4'18'1961,"-4"58"-431,4 110 0,18 77-1015,-4-111 97,-6-7 113,-6-138-518,-3-13-113,-5-15-19,-60-201 289,67 215-372,3 6 3,-1 0 0,1-1 0,-1 1 1,1 0-1,0-1 0,0 1 0,-1 0 0,1-1 0,0 1 1,0 0-1,0-1 0,1-1 0,33 42-271,-30-36 255,-1 1 0,0-1 1,1 0-1,0 0 0,0 0 0,0-1 0,0 1 1,0-1-1,0 0 0,1 0 0,-1-1 1,1 1-1,-1-1 0,1 0 0,0 0 0,-1-1 1,8 1-1,-6-1 6,0-1 0,0 0 1,-1 0-1,1-1 0,0 0 1,-1 0-1,1 0 0,-1 0 0,0-1 1,0 0-1,0 0 0,0 0 1,8-8-1,-2 2 15,-1 0 1,0-1-1,-1 0 0,0 0 1,-1-1-1,0 0 1,0-1-1,-1 0 0,8-20 1,-14 31 10,-1 0 1,1 0-1,-1 0 1,0 0-1,1 1 1,-1-1-1,0 0 1,0 0-1,0 0 1,0 0-1,1 0 1,-1 0-1,-1 0 1,1 0-1,0 0 0,0 0 1,0 0-1,0 0 1,-1 1-1,1-1 1,0 0-1,-1 0 1,1 0-1,0 0 1,-1 1-1,0-1 1,1 0-1,-1 0 1,1 1-1,-1-1 1,0 0-1,1 1 1,-1-1-1,0 1 1,0-1-1,1 1 0,-1-1 1,0 1-1,0-1 1,0 1-1,0 0 1,-1-1-1,0 1 8,1 0-1,-1 0 0,0 0 0,1 0 1,-1 0-1,1 1 0,-1-1 1,0 1-1,1-1 0,-1 1 1,1-1-1,-1 1 0,1 0 0,-1 0 1,1-1-1,0 1 0,-1 0 1,1 1-1,0-1 0,0 0 1,0 0-1,0 0 0,0 1 0,-1 1 1,-3 7-11,1 0 0,1 0 0,0 1 0,0 0 0,1-1 0,1 1 0,0 0 0,0 0 0,1 0 0,0 0 0,1 0 0,0 0 0,1 0 0,0-1 0,4 12 0,-6-20-10,1 0 0,0-1 0,-1 1 0,1-1-1,0 1 1,0-1 0,0 1 0,0-1 0,0 1 0,0-1 0,0 0 0,1 1 0,-1-1 0,0 0 0,1 0 0,-1 0 0,1 0 0,-1 0 0,1-1 0,2 2-1,-2-2 1,1 1 0,-1-1-1,0 0 1,1 0-1,-1 0 1,0 0-1,1-1 1,-1 1-1,0-1 1,0 1-1,1-1 1,-1 0-1,3-2 1,8-4-4,-1 0 0,-1-1 0,0-1 0,13-12 0,-12 11 10,13-12-17,37-29-6,-56 47 20,0 0 0,0 1 0,0-1 1,1 1-1,0 0 0,-1 1 0,1 0 0,10-3 0,-14 5-2,-1 0 1,0 0-1,0 0 0,1 0 0,-1 0 0,0 1 0,1-1 0,-1 1 0,0 0 0,0-1 0,0 1 1,1 0-1,-1 0 0,0 0 0,0 0 0,0 1 0,-1-1 0,1 1 0,0-1 0,0 1 0,-1-1 1,1 1-1,-1 0 0,1 0 0,-1 0 0,0 0 0,0 0 0,0 0 0,0 0 0,0 0 0,0 3 0,3 6 2,-1 0 0,0 1 0,0-1 0,0 20 0,-1 0-1,-3-23 7,1 0 0,1 0 0,-1 0 0,1 0 1,1 0-1,-1 0 0,2 0 0,2 9 0,-5-17-4,0 1-1,1-1 0,-1 0 0,0 0 0,0 0 0,0 1 0,0-1 0,0 0 1,0 0-1,0 0 0,0 0 0,1 1 0,-1-1 0,0 0 0,0 0 0,0 0 0,0 0 1,1 0-1,-1 1 0,0-1 0,0 0 0,0 0 0,1 0 0,-1 0 0,0 0 1,0 0-1,0 0 0,1 0 0,-1 0 0,0 0 0,0 0 0,0 0 0,1 0 1,-1 0-1,0 0 0,0 0 0,1 0 0,-1 0 0,0 0 0,0 0 0,0 0 1,1 0-1,-1 0 0,0 0 0,0-1 0,0 1 0,1 0 0,6-14 113,1-17 68,-7 19-80,0-1 0,-1 1 0,-1-1-1,0 0 1,0 1 0,-1-1-1,-1 1 1,0 0 0,-1 0-1,0 0 1,-9-17 0,12 27-94,0 0 0,0-1 0,0 1 0,0-1 0,0 0 0,1 1 0,-1-1 0,1 0 0,0 1 0,0-6 0,0 7-11,1-1 1,-1 1-1,1-1 1,0 1-1,0-1 0,-1 1 1,1-1-1,0 1 1,0 0-1,0-1 0,1 1 1,-1 0-1,0 0 1,0 0-1,1 0 1,-1 0-1,3-1 0,12-8-25,1 1-1,0 0 0,0 2 0,1 0 0,0 1 0,0 1 0,0 0 1,29-3-1,-45 8 7,0 0 0,0 0 0,0 0 1,1 0-1,-1 0 0,0 0 0,0 0 1,0 1-1,0-1 0,0 1 0,0-1 1,0 1-1,0 0 0,0 0 0,-1 0 1,1 0-1,0 0 0,0 0 0,-1 0 1,1 1-1,-1-1 0,1 0 0,2 4 1,-3-1-15,1-1 0,0 1 0,-1 0 1,0 0-1,0 0 0,0 0 0,0 0 1,-1 1-1,1-1 0,-2 8 1,-12 134-61,12-145 95,1-1 0,0 1 0,0 0 0,0 0 1,0 0-1,0 0 0,0 0 0,0 0 0,1 0 0,-1 0 1,0 0-1,0 0 0,1-1 0,-1 1 0,1 0 0,-1 0 1,0 0-1,1 0 0,0-1 0,-1 1 0,1 0 0,0 0 1,0 0 0,0-1 1,0 0 0,0 0 0,-1 0-1,1 0 1,0 0 0,0 0-1,-1 0 1,1-1 0,0 1 0,0 0-1,-1 0 1,1-1 0,0 1 0,-1 0-1,1-1 1,0 1 0,-1 0-1,1-1 1,1 0 0,4-4 19,0-1-1,-1 0 1,9-10 0,5-7 83,27-46 1,-41 61 71,-1-1 0,0 0 0,0 0 0,-1 0 0,0 0 0,0 0 0,-1-1 0,0 0 0,0-14 0,-2 24-160,0 0 0,-1 0 0,1 0-1,0 0 1,0 0 0,-1 1 0,1-1-1,0 0 1,0 0 0,0 0 0,-1 0-1,1 0 1,0 0 0,0 0 0,0 0 0,-1 1-1,1-1 1,0 0 0,0 0 0,0 0-1,0 0 1,-1 1 0,1-1 0,0 0-1,0 0 1,0 0 0,0 1 0,0-1 0,0 0-1,0 0 1,0 1 0,0-1 0,0 0-1,-1 0 1,1 1 0,0-1 0,0 0-1,1 0 1,-1 0 0,0 1 0,0-1-1,0 0 1,0 0 0,0 1 0,0-1 0,0 0-1,0 0 1,0 0 0,0 1 0,0-1-1,1 0 1,-1 0 0,0 0 0,0 1-1,0-1 1,0 0 0,1 0 0,-1 0 0,0 0-1,0 0 1,1 1 0,0 0-58,1 1 1,0 0 0,-1-1-1,1 1 1,0-1 0,0 1-1,0-1 1,0 0 0,1 0-1,-1 0 1,0 0 0,0 0-1,1-1 1,-1 1-1,0 0 1,1-1 0,-1 0-1,0 0 1,1 0 0,-1 0-1,1 0 1,3-1 0,4 0-316,0-1 1,-1 0 0,1 0 0,10-5-1,6-3-119,0-1-120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6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16652,'2'5'267,"-1"0"0,1 0 0,-1 0 0,-1-1 0,1 1 0,-1 0 0,0 0 0,0 0 0,0 0 0,-1 0 0,1 0 0,-3 7 0,0 4 510,-33 226 2351,36-240-3076,-1 0 0,1 0 0,0 0-1,0 0 1,0 1 0,0-1 0,1 0 0,-1 0 0,1 3 0,-1-5-38,0 1-1,1-1 1,-1 0 0,0 0-1,0 0 1,0 0-1,1 1 1,-1-1 0,0 0-1,0 0 1,0 0 0,1 0-1,-1 0 1,0 0 0,0 1-1,0-1 1,1 0-1,-1 0 1,0 0 0,0 0-1,1 0 1,-1 0 0,0 0-1,0 0 1,1 0 0,-1 0-1,0 0 1,0 0 0,1 0-1,-1-1 1,0 1-1,0 0 1,0 0 0,1 0-1,-1 0 1,0 0 0,0 0-1,0-1 1,1 1 0,-1 0-1,0 0 1,0-1-1,6-3 199,-2-2 0,1 1 0,7-12 0,-6 10-163,27-39 514,58-72 542,-87 113-1061,1 0-1,-1 1 1,1-1 0,0 1-1,7-4 1,-12 8-40,1-1-1,-1 1 1,1-1-1,-1 1 1,1 0 0,0-1-1,-1 1 1,1 0 0,0-1-1,0 1 1,-1 0 0,1 0-1,0 0 1,0-1 0,-1 1-1,1 0 1,0 0 0,0 0-1,-1 0 1,1 0 0,0 1-1,0-1 1,-1 0 0,1 0-1,0 0 1,-1 1-1,1-1 1,0 0 0,-1 1-1,1-1 1,0 1 0,-1-1-1,1 0 1,-1 1 0,1-1-1,0 1 1,-1 0 0,1-1-1,-1 1 1,0-1 0,1 1-1,-1 0 1,0-1 0,1 1-1,-1 0 1,0 0 0,0-1-1,1 1 1,-1 0-1,0 0 1,0-1 0,0 1-1,0 0 1,0 0 0,3 56 26,-2-13 8,-1-43-37,0-1 0,0 1 0,0-1 0,0 1 0,0-1 0,0 1 0,0-1 0,0 0 0,0 1 0,0-1 0,0 1 0,1-1 1,-1 1-1,0-1 0,0 0 0,0 1 0,1-1 0,-1 0 0,0 1 0,1-1 0,-1 0 0,0 1 0,1-1 0,-1 0 0,0 0 0,1 1 0,-1-1 0,1 0 1,0 1-1,13-7 6,16-23-15,-23 22 11,9-10 5,34-31-16,-45 44 7,0-1 1,0 2 0,1-1 0,-1 0-1,1 1 1,0 0 0,10-3 0,-15 6-1,1-1 0,-1 1 0,0 0 0,0 0 1,0 0-1,0 0 0,0 0 0,0 0 0,0 0 1,0 1-1,0-1 0,0 0 0,0 1 0,0-1 1,0 1-1,0-1 0,0 1 0,0-1 0,0 1 1,0-1-1,0 1 0,-1 0 0,1 0 0,0-1 1,0 1-1,-1 0 0,1 0 0,0 0 0,-1 0 0,1 0 1,-1 0-1,0 0 0,1 0 0,-1 0 0,0 0 1,1 0-1,-1 0 0,0 0 0,0 0 0,0 2 1,1 6-88,0 0 1,0-1-1,-2 16 1,1-22 44,-6 64-2589,6-62 980,2-8 1021,4-9 218,-5 12 252,9-24-820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39.6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12011,'0'0'7656,"60"-1"-6631,-37 1-769,-3 0-224,1 0-288,-1 0-2307,1 0-2498,-3 0-7238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0.0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213 21 6406,'0'0'16015,"-9"-4"-15278,5 2-674,-1 0 0,0-1-1,0 2 1,0-1 0,0 0 0,0 1 0,0 0 0,0 0 0,0 1-1,-1 0 1,1 0 0,0 0 0,-1 0 0,1 1 0,0-1-1,0 2 1,0-1 0,0 0 0,0 1 0,0 0 0,-8 4 0,-41 33 755,51-37-780,1 0 0,-1 1 0,1-1 1,-1 1-1,1-1 0,0 1 0,0 0 1,0 0-1,1 0 0,-1 0 0,1 0 0,-1 0 1,1 1-1,0-1 0,0 0 0,0 6 1,2-8-38,-1 0 1,1-1 0,-1 1 0,1 0-1,0-1 1,0 1 0,-1 0 0,1-1-1,0 1 1,0-1 0,0 1 0,0-1 0,-1 1-1,1-1 1,0 0 0,0 1 0,0-1-1,0 0 1,0 0 0,0 0 0,0 1-1,0-1 1,0 0 0,0-1 0,0 1-1,0 0 1,1 0 0,34-3 71,-26 0-190,0 0 0,0-1-1,0-1 1,-1 1 0,1-2-1,-1 1 1,0-1 0,-1-1-1,1 1 1,9-12 0,-5 6-770,1 1 1,24-15-1,-37 26 825,0 0 0,-1 1 0,1-1 0,-1 1-1,0-1 1,1 1 0,-1-1 0,1 1 0,-1-1 0,0 1 0,1 0 0,-1-1-1,0 1 1,1-1 0,-1 1 0,0 0 0,0-1 0,0 1 0,0 0 0,0-1-1,0 1 1,0 0 0,0-1 0,0 1 0,0 0 0,0-1 0,0 1 0,0 0-1,0-1 1,-1 2 0,-1 27 306,-5 11 546,-5 53 1472,12-85-2215,0 0 0,0 0 0,1 0 0,0 0 1,1 0-1,0 0 0,0 0 0,1 0 1,5 11-1,-7-18-39,0 1-1,0-1 1,-1 0 0,1 1 0,0-1 0,-1 0-1,1 1 1,-1-1 0,0 1 0,1-1 0,-1 1 0,0-1-1,0 0 1,0 1 0,0-1 0,0 1 0,0-1-1,-1 1 1,1-1 0,0 1 0,-1-1 0,0 2 0,0-2 69,0 0 1,0 0-1,0 0 1,0 0-1,0 0 1,0 0-1,0-1 1,-1 1-1,1 0 1,0-1-1,-1 1 1,1-1-1,0 0 1,-1 1 0,1-1-1,0 0 1,-1 0-1,-1 1 1,-6-1 289,1-1 0,-1 0 0,1 0 0,-1 0 0,1-1 0,-13-4 0,-41-21 32,27 1-2896,34 25 2290,1 1 0,0 0 0,0 0-1,-1-1 1,1 1 0,0 0 0,0-1 0,0 1-1,-1-1 1,1 1 0,0 0 0,0-1-1,0 1 1,0 0 0,0-1 0,0 1-1,0-1 1,0 1 0,0 0 0,0-1-1,0 1 1,0-1 0,0 1 0,0 0 0,0-1-1,0 1 1,0 0 0,0-1 0,1 1-1,-1 0 1,0-1 0,0 1 0,0 0-1,1-1 1,-1 1 0,0 0 0,0-1-1,1 1 1,-1 0 0,0 0 0,1-1 0,-1 1-1,0 0 1,1 0 0,-1 0 0,0-1-1,1 1 1,-1 0 0,1 0 0,14-7-6899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0.6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220 26 14253,'0'0'6054,"-8"-4"-3817,2 0-2127,0 1-1,0 0 1,-1 1 0,1 0 0,-1 0-1,0 0 1,0 1 0,0-1-1,0 2 1,0-1 0,0 1-1,1 0 1,-1 1 0,0-1 0,0 2-1,0-1 1,0 1 0,0-1-1,-6 4 1,-36 26 251,47-29-346,0-1-1,1 1 1,-1 0 0,0 0-1,1 0 1,-1 0-1,1 0 1,0 0 0,-1 1-1,1-1 1,0 0-1,0 1 1,1-1-1,-1 0 1,0 1 0,1-1-1,0 1 1,-1-1-1,1 1 1,0 3-1,1-5-12,0 0 0,-1 0 0,1 0-1,0 0 1,-1-1 0,1 1-1,0 0 1,0 0 0,0-1 0,0 1-1,0-1 1,0 1 0,0-1-1,0 1 1,0-1 0,0 1 0,0-1-1,0 0 1,0 0 0,0 0 0,0 1-1,0-1 1,0 0 0,0 0-1,2-1 1,36 2 50,-31-1-47,0-1-59,1 0 1,-1 0-1,0-1 0,1 0 1,-1-1-1,0 1 0,0-2 1,-1 1-1,1-1 1,-1 0-1,1-1 0,-1 1 1,6-7-1,1 1-12,-13 10 40,-1 0 0,0 0 0,0-1 0,1 1 0,-1 0 0,0 0 0,0 0 0,1 0 0,-1 0 0,0 0 0,0 0 0,1 0 0,-1 0 0,0 0 0,0 0 0,1 0 0,-1 0 0,0 0 0,1 0 0,-1 0 0,0 0 0,0 0 0,1 0 0,-1 0 0,0 0 0,0 0 0,1 1 0,-1-1 0,0 0 0,0 0 0,1 0 0,-1 0 0,0 1 0,0-1 0,0 0 0,1 0 0,-1 1 1,0-1-1,0 0 0,0 0 0,0 0 0,0 1 0,0-1 0,0 0 0,1 1 0,-1-1 0,4 24-357,-3 38 607,-1-48-275,1 1 97,0 1-1,2-1 1,0 0-1,7 21 1,-6-22-22,0 1 0,-1-1 0,0 1-1,0 21 1,-3-35 38,0 0-1,0 0 1,0 0-1,0 0 0,-1 0 1,1 1-1,0-1 1,-1 0-1,1 0 1,-1 0-1,1 0 0,-1 0 1,1 0-1,-1-1 1,0 1-1,1 0 0,-1 0 1,0 0-1,0-1 1,0 1-1,0 0 1,1-1-1,-1 1 0,0 0 1,-2 0-1,-1 0 189,1 0 0,-1 1 0,0-2-1,0 1 1,0 0 0,1-1 0,-9 0 0,5 0-17,-1 0 0,0-1 0,1 0 1,-1-1-1,1 0 0,-1 0 0,-10-4 0,-25-27-199,26 11-2147,10-1-4653,9 18 830,7-1-3065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0.9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122 1 14157,'0'0'11537,"-8"9"-11318,0 1-148,-14 15 564,-23 36 1,40-54-537,0 1 0,1 0 1,0 1-1,0-1 0,0 1 0,1-1 1,1 1-1,-1 0 0,2 0 1,-2 14-1,3-21-92,0-1 0,0 0 1,0 0-1,0 0 0,1 1 0,-1-1 0,0 0 1,1 0-1,-1 0 0,1 0 0,0 1 1,-1-1-1,1 0 0,0 0 0,-1 0 1,1 0-1,0-1 0,0 1 0,0 0 1,0 0-1,0 0 0,0-1 0,2 2 0,34 9-254,39-11-5081,-76 0 5210,24-5-5402,0-7-2210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1.3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68 0 384,'0'0'19539,"-47"65"-16945,40-43-672,1 1-545,1 1-63,3 0-642,2 1-480,0 2-95,0 4-65,0-1-1089,0 1-1762,0-4-3075,0-4-10345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3.2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 7 7207,'0'0'17611,"-13"-6"-17066,73 21-284,54 2-229,-65-15-5957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3.7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161 4 8360,'0'0'16624,"-5"-1"-16678,4 0 53,-1 1-1,0-1 1,1 1-1,-1 0 1,0 0-1,1 0 1,-1 0-1,0 0 1,0 0 0,1 0-1,-1 0 1,0 1-1,1-1 1,-1 1-1,0-1 1,1 1-1,-1 0 1,1-1-1,-1 1 1,1 0-1,-1 0 1,1 0-1,-2 2 1,-2 1 7,0 2-1,0-1 1,0 1-1,0-1 1,-6 13-1,-4 10 70,-20 53 0,34-77-68,-5 10 34,1 0-1,1 1 1,0-1 0,1 1-1,0 0 1,1 0 0,1 0-1,1 0 1,2 30 0,-1-40-199,0 1 1,1-1-1,0 1 1,-1-1-1,2 0 1,-1 0-1,1 0 1,-1 0-1,1 0 1,1 0-1,-1-1 1,1 1-1,-1-1 1,1 0-1,1 0 1,-1-1-1,0 1 1,1-1-1,0 0 0,0 0 1,0 0-1,0-1 1,0 0-1,0 0 1,1 0-1,-1 0 1,1-1-1,-1 0 1,8 0-1,28 2-5143,0-3-4142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6.6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6 350 6598,'-5'0'12744,"6"-4"-5467,13-13-3903,11-7-6641,-13 13 4979,101-85-1588,-51 45 241,92-96 0,-171 179-193,1 1 0,2 0 0,-18 68 0,31-100-252,-3 15 110,0 0 0,0 0-1,-1 20 1,10-3-4104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8.3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26 15407,'0'0'12235,"52"0"-12043,-17 0-96,5 0-32,4 0-31,-1-2-322,-3-2-1152,-3 1-1025,-9-4-2627,-4-3-2563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8.7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255 19 12716,'0'0'8435,"-9"-4"-7213,5 2-1185,-1 0 0,1 0 0,-1 0 0,0 0-1,0 1 1,0 0 0,1 0 0,-1 0 0,0 1 0,0-1-1,0 1 1,0 0 0,0 1 0,0-1 0,0 1 0,0 0-1,0 0 1,0 1 0,-4 1 0,-3 3 2,1 0 1,1 1 0,-1 0-1,1 1 1,0 0 0,1 1-1,0 0 1,-14 18 0,18-21 24,1 0 0,0 0 1,0 0-1,0 1 1,1-1-1,0 1 1,1 0-1,-1 0 0,1 0 1,1 0-1,-1 0 1,1 0-1,0 0 1,1 1-1,0-1 0,1 12 1,-1-17-60,1 0-1,-1-1 1,1 1 0,-1-1 0,1 1 0,0-1-1,-1 1 1,1-1 0,0 0 0,0 1-1,0-1 1,0 0 0,0 0 0,1 1-1,-1-1 1,0 0 0,0 0 0,1 0 0,-1-1-1,1 1 1,-1 0 0,2 0 0,2 1 43,-1-1 1,0 0-1,1 0 1,-1 0-1,1-1 1,-1 0-1,1 0 1,5 0-1,-1-1 71,0 0-1,0-1 1,0 0-1,0 0 1,0-1 0,-1 0-1,16-8 1,-15 6-40,0-1 0,-1 0 0,0 0 0,0 0 0,-1-1 0,1-1 0,-1 1 0,-1-1 0,0 0 0,0-1 0,0 1 0,-1-1 0,0-1 0,-1 1 1,0 0-1,-1-1 0,0 0 0,0 0 0,-1 0 0,2-20 0,-4 29-127,0 0 1,0-1-1,0 1 0,0 0 1,0-1-1,0 1 0,-1 0 1,1-1-1,0 1 0,-1 0 1,1-1-1,-1 1 0,0 0 1,1 0-1,-1 0 0,0 0 1,0 0-1,1 0 0,-1 0 1,0 0-1,0 0 0,0 0 1,0 0-1,0 0 0,-1 0 1,1 1-1,0-1 0,0 1 1,0-1-1,-1 1 0,1-1 1,0 1-1,-1 0 0,1-1 0,0 1 1,-1 0-1,1 0 0,0 0 1,-1 0-1,1 0 0,0 0 1,-3 1-1,2-1-411,-1 1-1,0 0 0,1-1 1,-1 1-1,1 0 1,-1 0-1,1 0 0,0 1 1,-1-1-1,1 1 1,0-1-1,0 1 0,0 0 1,0-1-1,0 1 1,0 0-1,1 1 0,-1-1 1,0 0-1,1 0 1,-2 5-1,-3 13-5327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7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3 15891,'-1'1'207,"1"0"0,0 0 0,-1 0-1,1 0 1,-1 0 0,1 0-1,-1 0 1,1 0 0,-1 0 0,0 0-1,1 0 1,-1 0 0,0 0 0,0-1-1,0 1 1,1 0 0,-1-1-1,0 1 1,0-1 0,0 1 0,0-1-1,0 1 1,0-1 0,0 1-1,-2-1 1,-35 9 3263,24-6-2470,4 0-544,0-1 97,0 1 1,-1-1-1,-14 1 0,25-4-559,-1 1 1,0-1 0,1 1 0,-1-1-1,0 0 1,1 1 0,-1-1 0,0 0-1,1 1 1,-1-1 0,1 0 0,-1 0-1,1 1 1,0-1 0,-1 0 0,1 0-1,0 0 1,0 0 0,-1 1 0,1-1-1,0 0 1,0 0 0,0 0 0,0 0-1,0 0 1,1-1 0,-6-16-1171,-2 10 791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49.1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36 1 16976,'0'0'6630,"0"67"-4868,-7-40-577,-1-1-704,4 0-353,-1 1-96,3 0-64,-2-1-961,2-3-705,2-5-1953,-3-8-3588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50.4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132 2 11659,'0'0'12652,"-6"-1"-12647,4 1-3,-1 0 0,1 0 0,0 0-1,-1 0 1,1 0 0,0 0-1,-1 1 1,1-1 0,0 1 0,-1 0-1,1-1 1,0 1 0,0 0 0,0 0-1,0 1 1,0-1 0,0 0 0,0 1-1,-2 1 1,-2 3 10,1 0 1,0-1-1,0 2 1,0-1-1,1 0 0,-4 10 1,1-2 5,0 1 1,1 0-1,1 0 1,1 0-1,0 1 1,-3 20-1,7-32-13,-1 0 0,1-1 0,0 1 0,0 0 0,0-1 0,0 1 0,1 0 0,0-1 0,-1 1 0,1-1 0,1 1 0,-1-1 0,0 1 0,1-1 0,0 0 0,-1 0 0,1 0 0,1 0 0,-1 0 0,0 0 0,1 0 0,2 2 0,0-2 10,1 0 0,-1 0 0,1-1 0,-1 0 0,1 0 0,0 0 0,0 0 0,0-1 0,0 0 0,0-1 0,0 1 0,11-1 0,-13-1 85,-1 0-1,1 0 1,0 0-1,-1 0 1,1 0 0,-1-1-1,1 1 1,-1-1-1,1 0 1,-1 0 0,0-1-1,0 1 1,0-1 0,0 1-1,-1-1 1,1 0-1,-1 0 1,0 0 0,1 0-1,-1 0 1,-1-1 0,1 1-1,0-1 1,-1 1-1,0-1 1,0 1 0,0-1-1,0 0 1,0 0 0,0-7-1,-1 8-91,1 0 1,-1 0-1,0-1 0,1 1 1,-1 0-1,-1 0 0,1 0 0,0-1 1,-1 1-1,0 0 0,1 0 1,-1 0-1,-1 0 0,1 0 0,0 0 1,-1 0-1,1 1 0,-1-1 0,0 0 1,0 1-1,0-1 0,0 1 1,0 0-1,-1 0 0,1 0 0,-1 0 1,1 0-1,-1 0 0,0 0 1,0 1-1,0 0 0,0-1 0,0 1 1,0 0-1,0 1 0,0-1 1,0 0-1,-4 1 0,4-1-244,1 1 1,-1 0-1,1 0 0,-1 1 1,1-1-1,-1 0 0,1 1 1,-1-1-1,1 1 0,-1 0 1,1 0-1,0 0 0,0 0 1,-1 0-1,1 1 0,0-1 1,0 1-1,0-1 0,0 1 1,0 0-1,-2 2 0,3-1-282,-1-1 0,1 1 0,0-1 0,0 1 0,0-1 0,0 1-1,0 0 1,1-1 0,-1 1 0,1 0 0,-1 0 0,1 4-1,3 1-3420,9-5-2147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50.94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196 8 13004,'0'0'6241,"-11"-2"-5302,5 0-860,1 1 0,-1 0 0,0 0 0,0 1 0,0 0 0,0 0 0,1 0 0,-1 1 0,0-1 0,0 1 0,0 1 0,1-1 0,-1 1 0,1 0 0,-1 0 0,1 1 0,0-1 0,-8 7 0,10-7-13,0 0 1,0 0 0,0 0 0,1 0 0,-1 1 0,1-1 0,-1 1 0,1-1 0,0 1 0,0 0 0,1 0 0,-1 0 0,0 0 0,0 4 0,2-7-58,0 1 1,0 0 0,0-1-1,0 1 1,0 0 0,0-1-1,0 1 1,0 0 0,0-1-1,0 1 1,1 0 0,-1-1-1,0 1 1,1-1-1,-1 1 1,0-1 0,1 1-1,-1-1 1,0 1 0,1-1-1,-1 1 1,1-1 0,-1 1-1,1-1 1,-1 1 0,2-1-1,30 8 45,-21-7-43,0 0 0,-1-1 0,1 0 0,0-1 1,-1 0-1,1 0 0,-1-1 0,1-1 0,-1 0 0,0 0 0,0-1 0,17-8 0,-29 60-470,1-34 506,0-1 0,1 1 1,1 0-1,0 0 0,1-1 0,0 1 0,1 0 0,0-1 1,2 0-1,-1 0 0,13 24 0,-16-37-37,0 1 1,-1 0-1,1-1 1,-1 1-1,1-1 0,-1 1 1,1 0-1,-1-1 1,0 1-1,1 0 1,-1 0-1,0-1 0,1 1 1,-1 0-1,0 0 1,0-1-1,0 1 0,0 0 1,0 0-1,0 0 1,0-1-1,0 1 0,0 0 1,0 0-1,0-1 1,0 1-1,-1 0 0,1 0 1,0-1-1,-1 1 1,1 0-1,0 0 1,-1-1-1,0 2 0,-28 1 1731,17-3-1075,-10-2 230,1 0 0,-35-8 0,36 5-822,0 2 0,-1 0 0,-28 0 0,48 3-158,1 0 0,-1 0 1,0 0-1,1 1 0,-1-1 0,0 0 1,1 0-1,-1 1 0,0-1 0,1 0 1,-1 1-1,1-1 0,-1 1 0,0-1 1,1 1-1,-1-1 0,1 1 0,-1-1 1,1 1-1,0-1 0,-1 1 0,1 0 1,0-1-1,-1 1 0,1-1 0,0 1 1,0 0-1,-1 0 0,1-1 0,0 1 0,0 1 1,4 25-8859,6-13-854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52.2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1 239 16111,'-1'3'5831,"8"-5"-2222,20-12-1074,35-23-2296,167-151 578,-226 191-1001,-6 10 118,-8 15 44,-5 3 34,-41 92 4,51-107-3,1-1 0,0 1 0,2 0-1,0 0 1,0 1 0,1 20-1,2-37-38,0 0-1,0 1 0,1-1 0,-1 0 0,0 0 0,0 1 0,0-1 0,1 0 1,-1 1-1,0-1 0,0 0 0,1 0 0,-1 0 0,0 1 0,0-1 0,1 0 1,-1 0-1,0 0 0,1 0 0,-1 0 0,0 0 0,1 1 0,-1-1 0,0 0 1,1 0-1,-1 0 0,0 0 0,1 0 0,-1 0 0,0 0 0,1 0 0,-1-1 1,0 1-1,1 0 0,-1 0 0,0 0 0,1 0 0,-1 0 0,0 0 0,1-1 1,-1 1-1,0 0 0,0 0 0,1-1 0,-1 1 0,0 0 0,0 0 0,1-1 1,-1 1-1,16-12-5180,-8 0 104,1-3-2045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52.5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86 1 7847,'0'0'18001,"2"4"-17424,-2-1-506,1 0 0,0 1-1,-1-1 1,1 0 0,-1 0 0,0 0 0,0 0-1,0 1 1,-1-1 0,1 0 0,-1 0 0,1 0-1,-1 0 1,0 0 0,0 0 0,-2 3 0,-33 51 452,31-51-410,0 1-1,0-1 0,0 1 1,1 0-1,0 1 0,0-1 0,1 1 1,0 0-1,1 0 0,-1 0 1,-1 13-1,5-20-103,-1 0-1,1 0 1,-1-1 0,1 1-1,-1 0 1,1 0 0,0-1-1,-1 1 1,1-1 0,0 1-1,0 0 1,-1-1 0,1 0-1,0 1 1,0-1 0,0 1-1,0-1 1,0 0 0,0 0 0,-1 1-1,1-1 1,0 0 0,0 0-1,0 0 1,0 0 0,0 0-1,1-1 1,37 1 69,-30 0-73,-3 0-354,0 0 1,-1 0 0,1-1 0,-1 0 0,1 0 0,-1 0 0,1-1 0,-1 1 0,7-4 0,-8 3-646,0-1 1,-1 1-1,1-1 1,-1 0-1,0 0 1,0 0-1,0 0 1,4-5-1,7-12-5743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52.8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87 1 13357,'0'0'7495,"-51"57"-5413,36-35-641,6 1-96,3 1-416,3-2-512,1-1-193,2 1-160,0-4 0,0 0-512,0-7-1506,11-3-1377,-2-7-2307,6-1-2401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53.2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193 0 14670,'0'0'5589,"-8"3"-4057,-4 3-1358,0 0 0,0 1 1,1 0-1,0 1 0,0 0 0,1 1 0,0 0 0,0 0 0,1 1 0,1 1 0,-1-1 0,2 1 0,-1 1 0,1 0 0,1 0 1,0 0-1,1 0 0,1 1 0,0 0 0,0 0 0,1 0 0,-2 26 0,5-37-164,0 0 0,0 0 0,0 0 0,1 0 0,-1 1 1,1-1-1,-1 0 0,1 0 0,0 0 0,0 0 0,0 0 0,0-1 0,0 1 0,0 0 0,1 0 0,-1-1 0,0 1 1,1-1-1,0 1 0,-1-1 0,3 2 0,0-1 24,0 0 0,0 0 0,0 0 0,0 0-1,0-1 1,1 0 0,-1 1 0,1-2 0,8 2 0,-7-2 31,0 1 1,1-1-1,-1-1 1,0 1-1,0-1 0,1 0 1,-1 0-1,0-1 0,0 0 1,0 0-1,0 0 0,-1-1 1,1 0-1,-1 0 1,6-4-1,-9 5-31,0 1 0,0 0 0,-1-1 0,1 0 0,0 1 0,-1-1 0,0 0 0,1 0 0,-1 0 0,0 0 0,0 0 0,0 0 0,0 0 0,-1 0 0,1 0 0,-1 0 0,1-1 0,-1 1 0,1 0 0,-1 0 0,0-1 0,0 1 0,0 0 0,-1-4 0,-1 3-5,1 1 0,0 0-1,-1 0 1,0 0 0,1 0-1,-1 0 1,0 0 0,0 0-1,0 0 1,0 1 0,0-1-1,-1 1 1,1 0 0,0 0-1,-1-1 1,1 1 0,-5-1-1,1 0-232,0 0 0,0 1 0,-1-1 0,1 1 0,0 1 0,-1-1 0,1 1-1,0 0 1,-1 0 0,1 1 0,0 0 0,-1 0 0,1 0 0,0 1 0,0 0 0,-10 5 0,4 8-3387,10-2-1733,2 1-5423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53.8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154 28 11307,'0'0'7335,"11"-6"-5472,-5 3-1710,-2 1-30,1-1 0,-1 1-1,1 0 1,0 0 0,0 0 0,-1 1 0,1 0 0,0 0 0,0 0-1,1 0 1,-1 1 0,0 0 0,0 0 0,0 0 0,0 1 0,0 0 0,0 0-1,0 0 1,0 0 0,6 3 0,-3 1-72,-1 0-1,1 0 1,-1 1 0,0 0-1,0 0 1,-1 0 0,0 1 0,0 0-1,0 0 1,-1 1 0,0-1-1,-1 1 1,0 0 0,0 1-1,0-1 1,-1 1 0,-1-1 0,1 1-1,-1 0 1,-1 0 0,0 0-1,0 0 1,-1 0 0,-1 18-1,-1-4 31,-1 0 0,0 0 0,-2-1 0,-1 1 0,-1-1 0,-1-1 1,0 0-1,-24 41 0,8-23-62,-2-1 1,-1-2 0,-38 40 0,42-53-2235,0-2 0,-51 36-1,25-26-7163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57.3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35 15471,'215'-16'4488,"-84"3"-5576,-3 7-4191,-135 11-2932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57.7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64 10314,'0'0'4484,"50"2"-2818,1-8 95,8-4-832,9-2-512,6 0-289,3 1-96,-6 4 0,-11 3-32,-12 1-1570,-12 2-3298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99 12763,'-6'-20'1008,"4"8"-316,-2 0 0,0 0-1,0 0 1,-7-11 0,11 22-601,0 1 0,0 0-1,0-1 1,-1 1 0,1-1 0,0 1-1,-1-1 1,1 1 0,0 0-1,-1-1 1,1 1 0,0 0-1,-1-1 1,1 1 0,-1 0 0,1 0-1,-1-1 1,1 1 0,0 0-1,-1 0 1,1 0 0,-1-1-1,1 1 1,-1 0 0,1 0 0,-1 0-1,0 0 1,-11 10 1474,-7 29 30,15-31-1207,-43 100 985,5 1 0,-47 188 0,86-285-1326,2-8-21,0-1 0,0 0 0,1 0 0,-1 1 0,1-1 0,-1 0 0,1 1 0,0-1 0,0 1 0,1 3 0,0-6-20,-1-1 0,0 0 0,0 0 0,0 1-1,0-1 1,0 0 0,0 0 0,0 0 0,0 0 0,1 1 0,-1-1 0,0 0 0,0 0-1,0 0 1,0 0 0,1 0 0,-1 1 0,0-1 0,0 0 0,0 0 0,0 0 0,1 0-1,-1 0 1,0 0 0,0 0 0,1 0 0,-1 0 0,0 0 0,0 0 0,0 0 0,1 0-1,-1 0 1,0 0 0,0 0 0,0 0 0,1 0 0,-1 0 0,0 0 0,0 0 0,0 0 0,1 0-1,-1 0 1,0 0 0,0-1 0,0 1 0,1 0 0,-1 0 0,0 0 0,0 0 0,0 0-1,0-1 1,0 1 0,1 0 0,-1 0 0,10-12 145,-10 12-150,17-24 171,-2-2 1,-1 0-1,-1-1 1,12-33-1,-14 31-60,25-64 129,33-138 0,-63 331-454,-5-92 204,-1 1 0,2-1 0,-1 0 1,1 1-1,0-1 0,6 12 0,-7-17 8,0-1 1,0 0 0,0 0-1,1 0 1,-1 0-1,1 0 1,-1 0-1,1 0 1,0 0-1,-1-1 1,1 1-1,0 0 1,0-1-1,1 0 1,-1 1-1,0-1 1,0 0 0,1 0-1,-1 0 1,0-1-1,1 1 1,-1-1-1,1 1 1,-1-1-1,0 0 1,6 0-1,0-1 11,0 0-1,0-1 0,0-1 1,0 1-1,0-1 0,-1 0 0,1-1 1,-1 0-1,0 0 0,13-10 1,0-2 34,-1-1 1,22-24-1,-21 18 38,16-27 0,5-5-8,-49 82-79,4-10-2,-5 9-16,-43 153-21,43-143 53,2 1 1,-4 73-1,11-109-20,2 36-38,-2-36-16,0 0 0,0 0 0,0 0 0,1 1 0,-1-1 0,0 0 0,1 0 0,-1 0 0,1 0 0,-1 0-1,1 0 1,-1 0 0,1 0 0,0 0 0,-1-1 0,1 1 0,0 0 0,0 0 0,0-1 0,0 1 0,0 0 0,-1-1-1,1 1 1,0-1 0,1 1 0,-1-1 0,0 1 0,1-1 0,0 0-28,-1 0 0,0-1 1,0 1-1,0-1 0,1 1 0,-1-1 0,0 1 0,0-1 1,0 0-1,0 0 0,0 1 0,0-1 0,0 0 1,-1 0-1,1 0 0,0 0 0,0 0 0,-1 0 1,1 0-1,0-1 0,-1 1 0,1 0 0,-1 0 0,1-2 1,1-2-205,9-17-563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1.3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316 79 5894,'0'0'8578,"-6"-8"-7473,0-1-573,-10-14-68,12-4 2710,4 26-3035,0 1 0,0-1 1,0 1-1,0-1 0,0 1 1,0-1-1,0 1 0,0 0 1,-1-1-1,1 1 0,0-1 0,0 1 1,0-1-1,-1 1 0,1 0 1,0-1-1,0 1 0,-1 0 1,1-1-1,0 1 0,-1 0 1,1-1-1,0 1 0,-1 0 0,1 0 1,-1-1-1,1 1 0,0 0 1,-1 0-1,0-1 0,-17 2 533,-17 13-1157,11-1 470,1 2-1,1 1 1,0 0-1,-36 39 1,50-48 26,1 2 1,0-1 0,1 1 0,-1 0 0,2 1 0,-1-1 0,2 1-1,-1 0 1,1 0 0,1 1 0,0-1 0,0 1 0,1 0 0,0-1 0,0 14-1,2-22-6,0-1-1,0 1 1,0 0-1,0 0 1,1 0-1,-1-1 1,0 1-1,1 0 1,0-1 0,-1 1-1,1 0 1,0-1-1,0 1 1,-1-1-1,1 1 1,0-1-1,1 0 1,-1 1-1,0-1 1,0 0-1,1 0 1,-1 1-1,2 0 1,1-1 25,-1 1 1,0-1-1,0 0 0,1 0 1,-1 0-1,1-1 1,-1 1-1,1-1 0,-1 0 1,1 0-1,4 0 1,3-2 166,1 0 0,-1 0 0,1-1 0,-1 0 0,0-1 0,16-8 0,-4 0 49,0-2-1,-1-1 1,-1 0 0,20-19-1,-34 28-147,-1 0 0,0 0 0,0 0 0,-1-1 0,1 0 0,-2 0 0,1 0 0,-1 0 0,0-1 0,0 0 0,-1 0 0,0 0-1,0 0 1,-1 0 0,0-1 0,0-11 0,-2 18-79,0 1 0,0 0 0,0-1 0,0 1-1,0 0 1,0-1 0,-1 1 0,1 0 0,-1-1 0,1 1 0,-1 0-1,1 0 1,-1-1 0,0 1 0,0 0 0,1 0 0,-1 0 0,0 0-1,0 0 1,0 0 0,0 0 0,0 0 0,0 1 0,-1-1-1,0-1 1,-1 1-79,0 0-1,0 0 0,0 1 0,0-1 1,-1 1-1,1-1 0,0 1 0,0 0 1,0 0-1,0 0 0,-4 1 1,2 0-217,1-1 1,0 1 0,-1 0 0,1 1 0,0-1-1,0 1 1,0-1 0,0 1 0,0 1 0,1-1-1,-1 0 1,0 1 0,1 0 0,0 0 0,0 0-1,0 0 1,-5 6 0,6-3-972,0 1 0,0-1 0,1 1 1,-1-1-1,1 1 0,1-1 0,0 10 0,0 0-4886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1.7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58 0 15695,'0'0'6630,"-16"65"-4932,4-30-513,1 6-673,4 3-384,1-2-96,0 1 1,6-4-162,0-6-703,0-7-257,8-8-705,1-7-801,-1-11-1216,3-4-930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2.0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113 1 12684,'0'0'9534,"-11"13"-9379,-1 3-58,0 0 0,1 1 0,1 1 0,0 0-1,2 0 1,-9 25 0,12-26 85,0 0 0,1 1 1,1-1-1,0 1 0,2 0 0,0 0 0,3 32 1,-2-48-157,0-1 0,1 1 1,-1-1-1,0 1 0,1-1 0,0 1 1,-1 0-1,1-1 0,0 0 1,0 1-1,0-1 0,0 0 1,0 1-1,0-1 0,0 0 1,0 0-1,0 0 0,1 0 1,-1 0-1,0 0 0,1 0 1,-1 0-1,3 1 0,-1-2 12,0 1 0,1 0-1,-1-1 1,0 0-1,1 1 1,-1-1-1,0-1 1,1 1-1,-1 0 1,0-1 0,4-1-1,1 0 75,1-1 1,-1 0-1,0 0 0,0-1 0,0 0 1,0-1-1,13-10 0,-17 12-2,-1 0 0,1-1 1,-1 0-1,1 1 0,-1-1 0,0 0 0,-1 0 0,1-1 1,-1 1-1,0-1 0,0 1 0,0-1 0,0 1 0,-1-1 1,0 0-1,0 0 0,0 0 0,-1 0 0,0 0 0,0 0 1,0-6-1,-1 9-92,0 1 0,-1-1 0,1 0 0,0 1 0,-1-1 0,1 1 0,-1-1 0,1 1 0,-1 0 0,0 0 0,0 0 1,0 0-1,1 0 0,-1 0 0,0 0 0,0 0 0,0 1 0,0-1 0,0 1 0,0-1 0,0 1 0,-1 0 0,1 0 0,-3 0 0,-52 2-822,55-1 615,-1-1 0,1 1 0,-1-1 0,1 1 0,-1 0 0,1 0 0,0 0 0,0 0 0,-1 0 0,1 1-1,0-1 1,0 1 0,0-1 0,0 1 0,0 0 0,1 0 0,-1 0 0,0 0 0,1 0 0,-2 3 0,1-2-751,1 1 0,0-1 1,0 0-1,0 0 0,0 1 1,0-1-1,1 0 0,-1 7 1,1 2-4752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2.4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95 1 17104,'0'0'6871,"-8"9"-5996,-1 2-585,0 1 0,0 0 0,-9 19-1,15-25-267,0-1 0,1 1-1,-1 0 1,1 0 0,1 0-1,-1 0 1,1 0 0,0 0 0,1 0-1,-1 0 1,1 1 0,1-1-1,0 9 1,0-14-51,0 1 1,-1-1-1,1 0 1,0 1 0,0-1-1,0 0 1,0 1-1,0-1 1,1 0-1,-1 0 1,0 0-1,0 0 1,1 0-1,-1 0 1,1-1-1,-1 1 1,1 0-1,-1-1 1,1 1-1,-1-1 1,1 1-1,0-1 1,-1 0-1,1 0 1,2 1-1,50 0-592,-42-1 467,28-2-135,-25 1 269,1 0 0,-1 1 0,30 5 0,-44-5 28,0 0 0,-1 1 0,1-1 0,0 0 0,0 1 0,-1-1 0,1 1 0,0-1 0,0 1 0,-1 0 0,1-1 0,-1 1-1,1 0 1,-1-1 0,1 1 0,-1 0 0,1 0 0,-1-1 0,0 1 0,1 0 0,-1 0 0,0 0 0,0-1 0,1 1 0,-1 0-1,0 0 1,0 0 0,0 0 0,0 0 0,0 0 0,0-1 0,0 1 0,-1 0 0,1 0 0,0 0 0,0 0 0,-1-1 0,1 1-1,0 0 1,-2 1 0,-16 31 1018,-1-13-388,-1-1 1,-37 28-1,50-41-661,0-1 1,-1 0-1,0-1 1,0 1 0,0-1-1,0-1 1,-1 0-1,0 0 1,1-1-1,-1 0 1,0 0-1,-9 0 1,17-2-155,-1 0 0,1 0 1,0 0-1,0-1 0,0 1 1,0 0-1,-1-1 0,1 1 0,0-1 1,0 1-1,0-1 0,0 1 1,0-1-1,0 0 0,0 0 0,1 1 1,-1-1-1,0 0 0,0 0 0,1 0 1,-1 0-1,0 0 0,1 0 1,-1 0-1,1 0 0,-1 0 0,1 0 1,-1 0-1,1 0 0,0-1 1,0 1-1,-1-2 0,1 2-61,-11-33-7129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2.7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8 10442,'0'0'13421,"58"-8"-12749,-28 8-223,6 0-353,5 0-32,0 0-769,-4 4-1857,2-4-2659,-9 1-4324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3.1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0 220 14286,'0'0'11941,"9"0"-11316,-2-1-588,1 0 1,0-1-1,-1 0 1,0 0-1,0-1 0,0 0 1,0 0-1,0-1 0,0 1 1,-1-2-1,1 1 0,-1-1 1,-1 0-1,11-10 1,25-25-1944,55-70 0,-84 99 1615,-13 22 83,-14 24 387,-15 14 549,16-27-245,0 0 1,2 1 0,0 0-1,2 1 1,-14 45 0,24-68-492,-1 1 1,1-1-1,0 1 0,-1-1 1,1 0-1,0 1 1,0-1-1,0 1 1,1-1-1,-1 1 0,0-1 1,0 0-1,1 1 1,-1-1-1,2 3 1,-2-4-44,0 1 0,1-1 0,-1 1 1,1-1-1,-1 0 0,1 0 1,-1 1-1,1-1 0,-1 0 1,1 0-1,-1 1 0,1-1 0,-1 0 1,1 0-1,-1 0 0,1 0 1,0 0-1,-1 0 0,1 0 0,-1 0 1,1 0-1,-1 0 0,1 0 1,-1 0-1,1-1 0,0 1 1,4-2-660,-1 0 0,1 0 0,-1-1 0,0 1 0,0-1 0,0 0 0,6-7 0,17-18-6219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3.5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103 0 15054,'0'0'3700,"-2"9"-2334,-7 22 496,-26 59 0,23-64-1292,1 1-1,1 1 1,2-1-1,-7 36 1,15-63-570,0 1-1,-1 0 1,1 0-1,0-1 1,0 1-1,0 0 1,0-1 0,0 1-1,0 0 1,0 0-1,1-1 1,-1 1 0,0 0-1,0-1 1,1 1-1,-1 0 1,0-1 0,0 1-1,1 0 1,-1-1-1,1 1 1,-1-1-1,1 1 1,-1-1 0,1 1-1,-1-1 1,1 1-1,-1-1 1,1 1 0,0-1-1,-1 0 1,1 1-1,0-1 1,-1 0 0,2 1-1,1-1-60,0 0 0,-1 1 0,1-1 1,0 0-1,0-1 0,0 1 0,0-1 0,0 1 0,4-2 0,5-2-829,-1 0-1,1-1 1,16-9 0,-11 2-1845,-1 0 0,21-20 0,-7 1-2663</inkml:trace>
  <inkml:trace contextRef="#ctx0" brushRef="#br0" timeOffset="1">269 126 12204,'0'0'6021,"-33"52"-3811,14-20 97,0 6-482,1 0-127,1 0-865,7-3-545,9-1-192,1-5-160,0-10-1826,11-10-3267,6-9-9192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4.1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 94 13773,'0'0'12438,"-3"-9"-12005,2 7-428,0-1-1,0 1 1,0-1 0,1 1-1,-1-1 1,1 1 0,0-1-1,-1 1 1,1-1 0,0 0-1,0 1 1,1-1 0,0-4-1,0 5 0,1 0 0,-1 0-1,1-1 1,0 1-1,0 0 1,0 1-1,0-1 1,0 0 0,0 0-1,0 1 1,1-1-1,-1 1 1,0 0-1,1 0 1,-1 0 0,1 0-1,-1 0 1,5 0-1,1-2-64,1 0-1,-1 1 0,1 0 1,0 0-1,0 1 1,0 0-1,0 1 0,0 0 1,-1 0-1,1 1 1,12 2-1,-15-1 15,1 1 0,-1-1-1,0 1 1,-1 0 0,1 1 0,0-1-1,-1 1 1,0 1 0,0-1 0,0 0 0,0 1-1,-1 0 1,0 0 0,0 1 0,6 9 0,-8-11 69,0 0 1,1 0 0,0-1 0,-1 1 0,2-1-1,-1 0 1,0 0 0,0 0 0,1 0-1,0-1 1,-1 1 0,9 3 0,-9-5-5,0 0 0,0-1 0,0 1 0,0-1-1,0 0 1,0 0 0,0 0 0,1 0 0,-1 0 0,0 0 0,0-1 0,0 0 0,0 0 0,0 1 0,-1-2 0,1 1 0,0 0-1,0-1 1,-1 1 0,4-3 0,5-4-82,0 0-1,0-2 1,11-12-1,14-12-5960,-38 51-2611,-20 18 6951,18-31 854,-17 22-3973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4.45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50 12043,'0'0'9140,"10"-8"-8815,-4 3-255,-1 1-8,-1 1-1,1-1 1,0 1-1,0 0 1,0 0-1,1 1 1,-1-1-1,0 1 1,1 0 0,0 1-1,-1-1 1,1 1-1,0 0 1,7 0-1,4 1 144,0 1-1,0 0 1,-1 1-1,1 0 0,-1 2 1,18 5-1,-29-7-194,0 0-1,0 0 1,0 0 0,-1 1-1,1 0 1,-1 0-1,1 0 1,-1 0-1,0 1 1,0 0-1,-1 0 1,1 0-1,-1 0 1,0 0 0,0 1-1,0-1 1,0 1-1,-1 0 1,0 0-1,0 0 1,0 0-1,-1 0 1,2 6 0,-3-8 17,1 0 0,-1 0 1,1 1-1,0-1 1,0 0-1,0 0 0,0 0 1,1 0-1,-1 0 1,1 0-1,-1-1 1,5 6-1,-4-7-7,-1-1 0,0 1 0,1-1 0,-1 0-1,1 1 1,-1-1 0,1 0 0,-1 0 0,1 0 0,-1 0 0,1 0 0,-1 0 0,1 0-1,-1 0 1,0-1 0,1 1 0,-1 0 0,1-1 0,-1 0 0,0 1 0,1-1 0,-1 0-1,0 1 1,0-1 0,1 0 0,-1 0 0,0 0 0,0 0 0,0 0 0,0 0 0,1-2-1,9-7-106,-1-1 0,1-1 0,-2 0 0,9-13 0,14-27-4560,-15 25-1940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4.8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290 18 15246,'0'0'8451,"-9"-5"-8013,7 3-429,-1 1 1,0-1-1,1 1 0,-1 0 1,0 0-1,0 0 0,0 0 1,0 0-1,0 1 0,0-1 1,0 1-1,0 0 0,0 0 1,-6 1-1,4 0-6,0 1 1,0 0-1,0 0 0,0 1 0,0-1 1,1 1-1,-1 0 0,1 0 0,0 1 1,-6 5-1,-11 11 118,1 1 0,1 1 0,1 0 0,-20 31 0,30-39-55,0 0 0,1 0 0,0 1 0,1 0 0,1 0 0,0 0 0,1 1 0,1-1 0,-2 22 0,5-34-46,0 1 0,0-1 0,0 0 0,0 1 0,1-1 0,-1 0 0,1 1 0,0-1 0,0 0 0,0 0 0,1 0 0,-1 0 0,1 0 0,0 0 1,-1 0-1,1 0 0,1-1 0,-1 1 0,0-1 0,4 4 0,-1-3 37,0 0 0,0 0 0,0 0 0,0-1 0,0 0 0,1 0 0,-1 0 0,0 0 0,1-1 0,0 0 0,9 0 0,-8 0 44,-1 0-1,1-1 0,0 0 0,-1-1 1,1 0-1,0 0 0,-1 0 0,1-1 1,-1 0-1,0 0 0,0 0 1,1-1-1,-1 0 0,-1 0 0,1-1 1,0 1-1,-1-1 0,0 0 0,0-1 1,0 1-1,0-1 0,4-6 0,-7 8-63,-1 0-1,1 1 0,0-1 0,-1 0 0,0 0 0,0 0 0,0 0 0,0-1 0,0 1 0,0 0 1,-1 0-1,1 0 0,-1-1 0,0 1 0,0 0 0,-1-1 0,1 1 0,0 0 0,-1 0 0,0 0 1,0-1-1,0 1 0,0 0 0,0 0 0,-1 0 0,1 1 0,-1-1 0,0 0 0,0 0 0,0 1 1,0-1-1,-1 1 0,-1-2 0,-2-1-362,0 2 1,0-1-1,-1 1 0,1-1 1,-1 2-1,0-1 1,0 1-1,1 0 0,-1 0 1,-1 1-1,1 0 0,0 1 1,0-1-1,-8 1 1,13 0-13,1 0 0,-1 0 0,1 1 0,-1-1 0,1 0 0,-1 0 0,1 1 1,0-1-1,-1 1 0,1-1 0,0 1 0,-1-1 0,1 1 0,0 0 0,0 0 0,-1 0 1,1-1-1,0 1 0,0 0 0,0 1 0,0-1 0,0 0 0,1 0 0,-1 0 0,0 0 1,0 1-1,1-1 0,-1 0 0,1 1 0,-1-1 0,1 0 0,0 1 0,-1 1 0,0 13-5304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33 20324,'0'-1'178,"1"0"-1,-1 0 1,1 0 0,-1-1-1,0 1 1,0 0-1,0 0 1,0-1-1,0 1 1,0 0-1,0 0 1,0 0 0,0-1-1,0 1 1,-1 0-1,1-1 1,-1 1-94,1 0 0,0 1 0,-1 0 0,1-1 0,-1 1 0,1-1 0,0 1 0,-1-1 0,1 1-1,-1 0 1,1-1 0,-1 1 0,0 0 0,1 0 0,-1-1 0,1 1 0,-1 0 0,1 0 0,-1 0 0,0 0 0,1 0 0,-1 0 0,0 0 0,-2 0 20,1 0 0,-1 1 0,1-1 0,0 1 0,-1 0 0,1-1 0,0 1 0,-1 0 0,1 0 0,0 1 0,0-1 0,0 0 0,0 1 0,-3 2 0,-6 7-66,1 1-1,1 0 1,0 1 0,0 0 0,1 1-1,-11 24 1,14-26-33,0 0 0,1 1 1,0 0-1,1 0 0,1 0 0,0 0 0,0 0 0,1 17 0,1-29 6,0 0 0,0 0 0,0 0 0,0 0 0,0 1 0,1-1 0,-1 0-1,0 0 1,0 0 0,1 0 0,-1 0 0,1 0 0,-1 1 0,1-1-1,-1 0 1,1 0 0,0 0 0,-1-1 0,1 1 0,0 0 0,0 0-1,0 0 1,0 0 0,1 0 0,-1-1 10,1 1 1,-1-1-1,0 0 0,1 0 1,-1 0-1,1 0 1,-1 0-1,0 0 0,1-1 1,-1 1-1,1 0 0,-1-1 1,0 1-1,1-1 0,-1 1 1,0-1-1,1 0 0,6-4 107,0 0-1,0-1 1,-1 0 0,13-13-1,-9 7-2,-1-1 0,0 0 0,0 0 0,-1-1 0,-1 0 0,-1-1 0,0 0 1,0 0-1,-2 0 0,0-1 0,0 0 0,2-22 0,-7 34-154,0 1 0,0 0 1,0-1-1,-1 1 0,1 0 0,-3-6 1,3 9 3,0-1 0,0 1 1,0 0-1,0-1 1,0 1-1,0-1 0,0 1 1,-1 0-1,1-1 0,0 1 1,0 0-1,-1-1 0,1 1 1,0 0-1,0-1 1,-1 1-1,1 0 0,0-1 1,-1 1-1,1 0 0,0 0 1,-1 0-1,1-1 0,-1 1 1,1 0-1,0 0 1,-1 0-1,1 0 0,-1 0 1,1 0-1,0 0 0,-1 0 1,1 0-1,-1 0 0,1 0 1,-1 0-1,1 0 1,0 0-1,-1 0 0,1 0 1,-1 0-1,1 0 0,0 1 1,-1-1-1,1 0 1,0 0-1,-1 1 0,1-1 1,0 0-1,-1 0 0,1 1 1,0-1-1,-1 0 0,1 1 1,0-1-1,0 0 1,-1 1-1,1-1 0,0 0 1,0 1-1,0 0 0,-2 2-209,0-1-1,0 1 0,1 0 1,-1 0-1,1 0 0,0 1 0,0-1 1,0 0-1,0 0 0,1 1 1,-1-1-1,1 0 0,0 1 0,0-1 1,0 0-1,0 1 0,1-1 0,-1 0 1,1 0-1,0 1 0,0-1 1,0 0-1,1 0 0,-1 0 0,1 0 1,-1 0-1,1 0 0,0-1 1,0 1-1,0 0 0,0-1 0,1 0 1,-1 1-1,1-1 0,5 3 1,18 5-908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5.2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95 1 16528,'0'0'8648,"-8"8"-8098,0-2-491,0 1 0,1 1 1,0-1-1,0 1 0,1 1 1,0-1-1,1 1 0,0 0 1,0 0-1,1 0 1,0 1-1,0 0 0,1 0 1,1 0-1,-1 0 0,0 12 1,3-21-97,1 0 0,-1 0 1,0 0-1,1 0 0,-1 0 0,1 0 1,-1 1-1,1-1 0,-1 0 1,1 0-1,0-1 0,0 1 0,-1 0 1,1 0-1,0 0 0,0 0 1,0-1-1,0 1 0,0 0 1,0-1-1,0 1 0,0-1 0,0 1 1,0-1-1,0 1 0,0-1 1,1 0-1,1 1 0,40 5-720,-33-5 518,36 3-278,-26-4 223,0 1 0,-1 2 1,1 0-1,-1 0 0,0 2 1,34 13-1,-52-18 317,0 0 0,0 1 0,0-1-1,0 1 1,0 0 0,0-1 0,0 1 0,0 0 0,0 0 0,0-1 0,0 1-1,0 0 1,0 0 0,-1 0 0,1 0 0,0 0 0,-1 0 0,1 0 0,-1 0 0,1 0-1,-1 1 1,1-1 0,-1 0 0,0 0 0,0 0 0,1 1 0,-1-1 0,0 0-1,0 0 1,0 0 0,0 1 0,-1-1 0,1 0 0,0 0 0,0 0 0,-1 1 0,1-1-1,-1 0 1,1 0 0,-1 0 0,1 0 0,-1 0 0,0 0 0,1 0 0,-1 0-1,0 0 1,0 0 0,0 0 0,0-1 0,0 1 0,0 0 0,-1 0 0,-7 7 391,-1-1 0,0 0 1,-20 11-1,29-17-375,-14 8-25,0-2-1,0 1 0,-1-2 1,0 0-1,0-1 0,0 0 1,0-1-1,-1-1 0,-20 1 1,35-4-336,0 0 0,0 0 0,0 0 1,0 0-1,-1 0 0,1 0 0,0-1 0,0 1 1,0-1-1,0 0 0,0 1 0,0-1 0,0 0 1,0 0-1,0 0 0,1 0 0,-1-1 0,0 1 1,0 0-1,1-1 0,-1 1 0,1-1 0,0 0 1,-2-2-1,-9-25-9282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5.5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 16976,'0'0'3812,"65"-4"-2115,-28 4-480,10 0-544,5 0-481,12 4-96,-3 1-544,3-1-1826,-3-2-2082,1-2-3684</inkml:trace>
  <inkml:trace contextRef="#ctx0" brushRef="#br0" timeOffset="1">1057 4 14253,'0'0'5574,"-29"52"-2788,2-23-768,-4 7-416,-5 4-609,-3 1-673,2 2-288,1-2 0,6-2-705,8-5-768,5-5-417,10-9-1537,7-10-1313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5.9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267 1 9833,'-9'0'3428,"-1"0"-3004,0 0 0,0 1 0,1 1 0,-1-1 0,0 2 0,0-1 0,1 1 0,0 1 0,-1 0 0,1 0 0,1 1 0,-1 0 0,-12 10 0,8-5-71,0 2 0,1-1 0,0 2 1,-17 23-1,25-29-282,-1 0 0,1 0 1,1 0-1,-1 1 0,1-1 0,0 1 1,1 0-1,0 0 0,0 0 0,1 0 1,-1 15-1,2-21-64,0-1 1,0 1-1,1 0 1,-1-1-1,0 1 0,1-1 1,-1 1-1,1-1 1,-1 1-1,1-1 0,0 1 1,0-1-1,-1 0 1,1 1-1,0-1 0,0 0 1,0 0-1,1 0 1,-1 1-1,0-1 0,2 1 1,1 0 14,0 0 1,-1 0-1,1-1 1,0 1-1,0-1 0,0 0 1,0 0-1,6 0 1,6 1 67,1-2 0,-1 0 1,24-3-1,-30 1-51,1 0 0,-1-1 0,-1 0 0,1 0 1,0-1-1,-1 0 0,0-1 0,0 0 0,0 0 0,8-8 0,-11 9 58,-1 0 1,1-1-1,-1 0 0,0 0 0,-1-1 1,1 1-1,-1-1 0,0 0 0,-1 0 1,1-1-1,-1 1 0,0-1 0,-1 1 0,0-1 1,3-11-1,-5 16-79,0 1 1,1-1-1,-1 0 1,0 1-1,0-1 0,0 0 1,-1 0-1,1 1 1,0-1-1,-1 0 1,1 1-1,-1-1 0,1 0 1,-1 1-1,0-1 1,0 1-1,0-1 1,0 1-1,0-1 0,0 1 1,0 0-1,0 0 1,0-1-1,-3-1 1,0 1-42,0 0 0,1 1 0,-1-1 0,0 0 0,0 1 1,0 0-1,0 0 0,0 0 0,0 1 0,-6-1 0,-1 1-413,0 0-1,0 0 1,0 2-1,0-1 0,1 1 1,-1 1-1,-15 5 1,20-5-233,0 0-1,0 1 1,1-1 0,-1 1 0,1 1-1,0-1 1,0 1 0,1 0 0,-1 0-1,-5 8 1,-11 22-4183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6.3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171 129 20371,'0'0'2926,"-8"-1"-1816,0 2-1044,0-1-1,0 1 0,0 0 1,0 1-1,1-1 1,-1 2-1,0-1 1,1 1-1,0 0 1,0 1-1,0-1 1,0 2-1,0-1 1,1 1-1,0-1 1,0 2-1,0-1 0,-7 10 1,10-13-63,1 1 0,0-1 0,1 1 1,-1 0-1,0 0 0,1-1 0,-1 1 0,1 0 0,0 0 1,0 1-1,0-1 0,0 0 0,1 0 0,-1 0 0,1 1 1,0-1-1,0 0 0,0 0 0,0 0 0,2 4 0,-1-4 9,0-1 0,0 0 1,0 1-1,1-1 0,-1 0 0,1 0 0,-1 0 0,1 0 0,0 0 0,0-1 0,0 1 0,0 0 0,0-1 0,0 0 0,1 1 1,-1-1-1,0 0 0,1 0 0,-1 0 0,1 0 0,-1-1 0,1 1 0,-1-1 0,6 1 0,6 0 75,-1-1-1,1 0 1,0-1-1,0 0 1,-1-1-1,1-1 1,0 0-1,-1-1 1,0 0-1,0-1 1,0 0-1,-1-2 1,20-12-1,-23 14-39,0-1 1,0 0-1,-1-1 0,0 0 0,0 0 1,-1-1-1,0 0 0,0 0 0,-1-1 1,0 0-1,-1 0 0,1 0 0,-2-1 1,1 0-1,-2 1 0,1-2 0,-1 1 1,2-13-1,-5 21-124,0-1 1,0 1-1,0 0 0,0-1 0,0 1 1,0 0-1,0-1 0,-1 1 1,0 0-1,1 0 0,-1-1 1,0 1-1,0 0 0,0 0 0,0 0 1,0 0-1,-1 0 0,1 0 1,-1 0-1,1 1 0,-3-3 1,0 1-221,0 0 1,0 1-1,0 0 1,0-1-1,-1 1 1,1 1-1,0-1 1,-1 1-1,0 0 1,-4-1-1,-12 0-2158,0 0-1,-1 2 0,-36 3 1,-22 8-6482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6:46.6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0 234 12011,'0'0'2376,"10"4"-598,11 2-910,1-1 1,-1-1-1,1-1 1,-1-1-1,1 0 1,28-3-1,147-17 1419,-134 11-1760,675-87 1376,258-25-1772,-332 98-611,-625 23-478,43 8 0,-5 6-4376,-39-7-1728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1:06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750 1 10474,'0'0'107,"-12"1"31,-11 0-148,-134 4-481,151-4 442,-1-1 1,1 1 0,-1 0 0,1 0-1,-1 0 1,1 1 0,0 0 0,0 1-1,0-1 1,0 1 0,0 0 0,0 1-1,1-1 1,0 1 0,-1 0-1,1 1 1,-6 6 0,-8 10-316,1 2 0,-28 41 1,29-39 321,-33 56 454,4 2-1,3 2 1,3 1 0,5 3 0,3 0 0,-37 179 0,58-213-309,2 1 1,3 0-1,2 1 1,5 89-1,0-136-98,1 1 0,0 0 0,0-1 0,1 1 0,1-1 0,-1 0 0,2 0 0,-1 0 0,1-1 0,1 1 0,0-1 0,0 0 0,1-1 0,0 0 0,0 0 0,1 0 0,0-1 0,14 10 0,-7-8 16,-1-1 1,1 0-1,1-1 1,-1-1-1,1 0 1,0-1-1,1-1 1,-1 0-1,1-1 1,-1-1-1,21 0 1,-12-2-12,1-1 1,-1-1-1,0-1 1,0-1 0,0-2-1,-1 0 1,0-1-1,0-2 1,0 0 0,-1-2-1,26-15 1,-22 8 3,-1-1 0,0-1 1,-1-2-1,-2 0 0,0-1 1,-1-2-1,-1 0 1,22-36-1,-6 2 94,-3-2 0,-2-2 1,-3 0-1,-3-2 0,-3-1 0,-3-1 0,-3-1 1,-2 0-1,-4-1 0,3-85 0,-13 140-106,-1 0 0,-1-1 0,0 1 0,-1 0 0,-1 0-1,0 0 1,-1 1 0,-10-25 0,11 31 14,-1 0 0,0 1 0,-1-1 0,1 1 0,-1 0 0,0 1 0,-1-1 0,1 1 0,-1 0 0,0 0 0,0 1 0,-1 0 0,1 0 0,-1 0 0,0 1 0,0 0 0,0 0 0,-8-1 0,-7-2 24,-1 2 0,0 1 0,0 1 0,1 1 0,-1 0 0,0 2 0,0 1 0,-25 5 0,5 2-79,1 1-1,1 3 1,-53 22 0,45-9-669,22-2-3298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1:14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960 74 865,'-163'34'9466,"-123"33"-7498,241-53-1987,0 1 0,1 3 0,1 1 0,-46 28 0,71-34-3,0 0 0,0 1 0,2 1 0,0 0 0,0 1 0,1 1 0,2 1 0,-1 0 0,2 0 0,0 1 1,2 1-1,-10 23 0,11-20 15,0 1 0,2 0 1,1 1-1,1-1 1,0 1-1,2 1 0,1-1 1,2 0-1,0 0 0,5 38 1,-1-48 3,0 0 0,1 0 0,1 0 0,0 0-1,1-1 1,0 0 0,1 0 0,1-1 0,0 0 0,1-1 0,0 0 0,1 0 0,0-1 0,1-1 0,23 17-1,4 0-4,0-3 0,2-1 0,1-2-1,49 18 1,17-1 28,1-5 0,2-4 0,1-6-1,1-4 1,200 6 0,-55-24 51,369-48 1,1606-91 179,-1257 118-210,-5-62-13,-620 23 80,-289 45 17,-2-4 0,1-2 0,89-43 1,-138 57-81,0-1 0,0 0 0,0 0 0,-1-2 0,0 1 0,15-16 0,-21 18 11,0 0-1,-1 0 0,0-1 0,0 1 1,0-1-1,-1 0 0,0 0 0,0 0 0,-1 0 1,0-1-1,0 1 0,-1-1 0,1-10 1,0-11 89,0 0 0,-2 0 0,-2-1-1,-6-39 1,4 52-111,0 0-1,-1 0 0,-1 1 1,-1-1-1,0 2 1,-1-1-1,-1 1 0,-18-25 1,7 18-42,-1 0 0,0 0 1,-2 2-1,0 1 0,-2 1 1,0 1-1,0 1 0,-2 1 1,0 2-1,0 0 0,-31-8 0,-37-9-50,-195-34 0,103 36 114,-266-5-1,-193 39 64,-778 80-82,1417-85-37,-389 32-20,-328 20-72,510-47 63,-296-30-1,316 4-258,-292 8-1,400 17 135,-1 3 0,1 4 0,1 4 1,0 4-1,-145 54 0,59-1-2867,110-50-198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1:21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5668 219 6919,'0'0'3224,"-9"-3"-2818,-65-15 453,-1 3 1,-139-10-1,-346-34-827,440 44 139,-116-19 126,-164-16 4,-453 52-2,478 10-293,-1 0-7,-6 36 16,170-18-9,-201 28 114,-171 20 81,532-72-193,-204 26 114,208-22-90,1 1-1,0 2 1,-60 27-1,80-29-56,1 1 0,1 2 1,-43 29-1,61-38 10,1 0 1,0 1 0,-1 0-1,2 0 1,-1 0 0,1 1-1,0-1 1,0 1 0,1 0-1,0 1 1,0-1 0,1 1-1,0 0 1,0 0-1,1 0 1,0 0 0,-2 14-1,4-10-70,0-1 0,1 0 0,0 0 0,1 0 0,0 0-1,1 0 1,0 0 0,10 20 0,4 6-235,27 39-1,-2-4 164,-20-29 149,2-1 0,2-2 0,36 45 0,-48-68 5,1-1 0,1-1 0,1 0-1,0-1 1,0 0 0,2-2 0,0 0 0,0-1-1,26 10 1,18 2 31,1-3 0,129 23 0,141-2 77,-275-35-102,583 15 23,0-55 9,-438 21-32,991 8-109,20 9 148,-1115-10 22,-1-4-1,158-38 1,-205 34-16,-1-2 0,-1-2 1,-1-2-1,0-3 0,-2-2 1,72-50-1,-107 67-31,0-2 0,-1 1 0,-1-2 1,1 1-1,-2-1 0,0-1 0,0 0 1,-1 0-1,0-1 0,9-20 0,-10 15 10,-1-1-1,-1 1 0,0-2 1,-2 1-1,0 0 0,-1-1 1,0-27-1,-2 10 27,-2 0 0,-1 0 0,-11-50-1,10 69-32,-2 0-1,0 0 0,-1 1 0,-1-1 1,0 1-1,-2 1 0,0 0 0,-18-23 1,10 17-27,-2 1 0,-1 1 0,0 1 0,-1 1 0,-1 0 0,-1 2 0,-39-20 0,24 17 113,0 3 1,-2 1 0,0 2 0,-58-12 0,-24 8-1647,-1 5 0,-184 5 0,286 7 1010,-83 0-5240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0:54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718 92 5477,'0'0'1303,"-8"-8"-1277,-2-1-125,0 1 0,0-1 0,-1 2 0,0-1 0,0 1 0,-19-8-1,22 12-30,0-1 0,0 1 0,0 1 0,-1-1 0,1 1 0,0 1 0,-1-1 0,0 2 0,1-1 0,-1 1 0,1 0 0,-1 1 0,0 0 0,1 1 0,-1-1 0,1 1 0,0 1 0,0 0 0,0 0 0,0 1 0,0 0 0,1 0-1,-1 0 1,-11 11 0,-24 17 2092,1 2-1,-70 75 0,97-93-1728,2 2 1,0 0-1,1 0 0,1 2 0,0-1 0,2 1 1,0 0-1,1 1 0,-9 42 0,-59 544-3,75-601-229,-3 35 160,2-1-1,1 0 1,2 1-1,8 51 1,-7-83-124,-1 0-1,1 0 1,1 0 0,0 0 0,0 0 0,1-1 0,0 1-1,0-1 1,1 0 0,0-1 0,0 1 0,1-1-1,0 0 1,1 0 0,-1 0 0,1-1 0,0 0-1,1-1 1,0 1 0,0-2 0,0 1 0,0-1-1,0 0 1,16 4 0,-2-2 10,1-2 0,0-1 0,1-1-1,-1-1 1,0-1 0,0-1 0,1-1 0,-1-1 0,0-1 0,-1-1 0,43-15-1,-12 0-102,-1-3-1,-1-2 1,84-55-1,-110 63 87,0-2-1,-1-1 1,-1 0-1,0-2 1,-2-1-1,-1 0 1,-1-2-1,-1 0 1,-1-1-1,-1-1 1,-1 0 0,-2-1-1,-1-1 1,-1 0-1,-1 0 1,6-32-1,-8 23 120,-1 0 1,-2 0-1,-1-1 0,-2 1 0,-2-1 1,-8-67-1,5 85-130,-1 1 0,-1-1 1,-1 1-1,-1 0 0,0 0 0,-2 1 0,0 0 0,-1 1 1,-1 0-1,-1 0 0,0 1 0,-2 1 0,-28-29 0,32 36-63,0 1 0,-1 1 0,0-1 0,0 2-1,0-1 1,-1 2 0,0-1 0,-1 2 0,1 0-1,-1 0 1,1 1 0,-1 0 0,0 2 0,0-1-1,0 1 1,-22 2 0,23 0-211,1 1 0,0 0 0,1 0 0,-1 1 0,0 1 0,1 0 0,-1 0 0,1 1 0,0 0 0,1 1 0,0 0 0,-1 1 0,2 0 0,-1 0 0,1 0 0,0 1 0,1 1 0,0-1 0,-9 15 1,-16 35-2832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0:55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532 159 11627,'-41'0'59,"-21"0"522,-67 7 0,111-4-477,-1 0 1,1 1-1,0 0 1,0 2 0,0 0-1,1 1 1,-1 1-1,-16 11 1,25-13-89,0 2-1,1 0 1,-1 0 0,2 0 0,-1 1-1,1 0 1,0 0 0,1 1-1,0 0 1,1 0 0,0 0-1,1 1 1,0 0 0,0 0 0,1 0-1,-3 18 1,-1 19-38,2-1 1,2 78-1,3-111 34,0 65-63,4 0 1,18 106 0,-15-150 1,1-1 0,2 0-1,1 0 1,2-1 0,2-1 0,0 0-1,36 52 1,-32-58 59,2-1-1,1 0 1,0-1-1,2-2 1,1-1-1,0 0 1,2-2-1,0-1 1,1-1 0,1-1-1,1-2 1,31 11-1,-42-18 86,1-1 1,-1-1-1,1 0 0,0-2 1,0 0-1,0-1 0,1-1 0,-1-1 1,0-1-1,0-1 0,0-1 0,0 0 1,0-2-1,0 0 0,-1-1 0,0-1 1,0-1-1,-1 0 0,0-2 0,24-15 1,-4-5 167,-2-1 0,-1-2 0,-1-1 0,-2-2 0,-2-1 0,50-79 1,-44 54-159,-3-1 1,-2-2 0,-3-2-1,18-69 1,-33 91-129,-2 0 1,-3-1-1,-1 0 1,-2-1-1,-3 1 1,-1-1-1,-3 0 1,-9-64-1,7 92-14,-1 0 0,-1 0 0,0 0-1,-2 1 1,0 0 0,-1 0 0,0 1 0,-2 0 0,-22-28-1,23 34 14,0 0-1,0 1 0,-1 0 1,0 1-1,-1 0 0,0 1 1,0 1-1,-1 0 0,0 0 1,0 1-1,0 1 0,-1 0 0,0 1 1,-15-3-1,8 4-90,-1 1 0,0 1 0,1 1 0,-1 1 0,1 1 0,-1 1 0,1 1 1,0 0-1,0 2 0,0 0 0,1 2 0,0 0 0,-20 11 0,-19 16-1440,2 2 1,-94 78-1,68-50-3158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8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90 172 12403,'9'-17'2078,"-8"9"-776,-8 12 1120,3-1-2067,1 1-1,-1 0 0,1 1 1,0-1-1,1 0 0,-1 1 1,1 0-1,0-1 0,-2 7 1,0 0 62,0 1 0,-3 23 0,6-22-350,0 0 1,1 0 0,0 0 0,2 0-1,2 16 1,21 66 453,-15-61-366,6 38 0,-14-54-121,0-1 0,-1 1 0,-1-1 0,-3 27 0,2-37-14,0 0 0,-1 1 0,0-1 0,0 0 0,0 0-1,-1 0 1,0-1 0,0 1 0,-1-1 0,0 1 0,0-1 0,0 0-1,-7 6 1,10-10 0,0-1 0,0 0-1,0 0 1,0 0 0,0 0-1,-1 0 1,1-1 0,0 1-1,0 0 1,-1 0 0,1-1-1,0 1 1,-1-1 0,1 1 0,0-1-1,-1 0 1,1 0 0,-1 1-1,1-1 1,-1 0 0,1 0-1,-2 0 1,2-1 3,-1 0 0,1 1 0,0-1 1,0 0-1,0 0 0,0 0 0,0 0 0,0 0 0,0 0 1,0 0-1,0 0 0,0 0 0,0 0 0,1 0 0,-1 0 1,1-1-1,-1 1 0,0-2 0,-1-5 31,-1 0 1,2 0-1,-1 0 1,1-1-1,1 1 0,0-12 1,2-3-43,1-1 0,2 1 1,0 0-1,15-38 0,43-86-109,-61 142 93,199-369-1010,-194 364 901,-11 21 107,-3 4 64,-2 8 0,1 1 0,2 0-1,0 0 1,1 0 0,2 1 0,0-1 0,2 1-1,2 35 1,-1-57-44,0 1 0,1 0 0,-1-1 0,1 1 0,0-1 0,0 1 0,1-1 0,-1 1 0,1-1 0,-1 0 0,1 0 0,0 0 0,0 0 0,1 0 0,4 5 0,-5-7 3,-1 0 0,1 0 0,0 0-1,0-1 1,0 1 0,1 0 0,-1-1 0,0 1 0,0-1 0,0 0 0,0 0 0,0 0-1,1 0 1,-1 0 0,0 0 0,0 0 0,0-1 0,0 1 0,0-1 0,0 0-1,0 1 1,0-1 0,0 0 0,0 0 0,0 0 0,0-1 0,0 1 0,2-2 0,10-9 86,0-1 0,0 0 0,-1-1 1,-1 0-1,-1-1 0,0 0 1,0-1-1,-2 0 0,0 0 1,8-22-1,-15 34-98,-1-1 0,1 1 0,-1-1 0,0 0 0,1-8 0,-2 13-5,0 0-1,0 0 0,0 0 0,0 0 0,0-1 0,0 1 0,0 0 0,0 0 0,0 0 0,0 0 0,0 0 0,0 0 0,0 0 0,0 0 0,0-1 0,0 1 0,0 0 0,0 0 0,0 0 0,0 0 0,0 0 0,0 0 0,0 0 0,0 0 0,0 0 0,0 0 0,0-1 0,0 1 1,0 0-1,0 0 0,0 0 0,-1 0 0,1 0 0,0 0 0,0 0 0,0 0 0,0 0 0,0 0 0,0 0 0,0 0 0,0 0 0,0 0 0,-1 0 0,1 0 0,0 0 0,0 0 0,0 0 0,0 0 0,0 0 0,0 0 0,0 0 0,0 0 0,-1 0 0,1 0 0,0 0 0,0 0 0,-5 5-21,-1 2 5,1 1 0,1 0 0,0 1 1,0-1-1,0 1 0,1 0 0,-3 14 0,3-8-38,0 1-1,1 0 1,0 27 0,2-39-38,0 1 0,1-1 0,0 1 0,0-1 0,0 1 1,2 5-1,-2-9 10,-1 0 1,0 0 0,1 0 0,-1-1 0,0 1-1,1 0 1,-1-1 0,1 1 0,-1 0 0,1-1-1,-1 1 1,1-1 0,-1 1 0,1-1 0,0 1-1,-1-1 1,1 1 0,0-1 0,0 0-1,-1 1 1,1-1 0,0 0 0,0 1 0,-1-1-1,1 0 1,0 0 0,0 0 0,0 0 0,-1 0-1,1 0 1,0 0 0,0 0 0,0 0 0,-1 0-1,1 0 1,0-1 0,0 1 0,-1 0 0,1-1-1,0 1 1,0 0 0,-1-1 0,2 0-1,2-3-135,1 1-1,-1-1 0,0 0 0,-1-1 0,1 1 0,-1-1 0,6-9 0,10-21-889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1:46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1141 2 10250,'-12'0'582,"-31"0"-251,-49-1 7,0 3 0,-166 28 0,231-25-339,-1 1 0,2 2 0,-1 1 0,1 1 0,1 1 0,0 1-1,0 1 1,1 1 0,1 2 0,0 0 0,1 1 0,1 2 0,1 0 0,-21 25 0,12-4 27,2 0 0,1 2 1,2 1-1,3 1 0,-20 55 0,19-35-4,3 1 0,2 0 0,-9 84 0,22-110 44,1 0-1,1 0 1,3 0-1,10 77 0,-5-89-3,1 0-1,0 0 0,2-1 0,1 0 1,2-1-1,0 0 0,28 41 0,-18-35-33,1-1-1,2-2 1,1 0-1,1-2 1,1-1-1,1-1 0,1-1 1,1-2-1,1-1 1,36 16-1,-25-17-8,0-2 0,1-2 0,1-2 0,0-2 0,1-2 0,0-2 0,83 3 0,-91-10-10,1-1 1,-1-1-1,0-3 1,0-1-1,56-16 1,-69 13 1,0 0 0,0-2-1,-1-1 1,-1 0 0,0-2 0,-1-1 0,-1 0 0,37-35 0,-34 25 113,-1-1 0,-2-1 0,-1-1 0,-1-1 0,-1-1 0,-2 0 1,0-1-1,-3-1 0,0 0 0,-3 0 0,0-2 0,-2 1 0,4-38 0,-7 28 53,-2-1-1,-2 1 1,-2-1-1,-1 1 1,-3 0-1,-1 0 0,-2 0 1,-2 1-1,-31-80 1,10 49 220,-3 1 1,-66-101 0,73 133-292,-2 2 1,-2 0-1,-1 2 0,-2 1 0,-53-42 1,78 71-277,0 0 0,0 0 0,0 2 1,-1-1-1,0 1 0,0 0 0,0 1 0,0 0 1,0 1-1,-1 0 0,-18-1 0,7 2-1283,1 2-1,-1 0 1,1 2-1,-41 9 1,-25 13-8215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1:48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11994 7572 7015,'0'0'2210,"-6"-10"-1233,2 4-834,0-1 0,1 0 0,0 0 1,0 0-1,0 0 0,1 0 0,0-1 1,0 1-1,1-1 0,0 0 0,1 1 1,-1-1-1,1 0 0,1 1 0,0-1 1,0 0-1,2-9 0,14-24 29,34-64 1,6-13-32,-44 86-72,-1 0 1,-2-1-1,-1-1 0,-2 1 1,-1-1-1,-1 0 1,-3-1-1,0 1 0,-2-1 1,-2 1-1,-1 0 1,-2-1-1,-1 2 0,-1-1 1,-19-50-1,0 28 16,-2 2 0,-2 1 0,-2 1-1,-3 2 1,-2 1 0,-79-80 0,-295-233 1654,322 290-1328,-687-606-369,60-61 50,99-53 356,35 41-1361,-132-21-453,559 626 991,-7 7-1,-345-226 0,273 231 852,-7 10 0,-455-164 0,-548-77 1678,109 155-1733,-12 98-740,971 98 334,-946-46 39,1084 60-78,0 2-1,0 2 1,0 1-1,1 2 1,-1 1-1,2 2 1,-1 2 0,2 1-1,-1 2 1,2 1-1,0 2 1,1 2-1,1 0 1,1 2-1,1 2 1,1 0 0,1 2-1,-28 34 1,5 3-20,3 3 1,3 1 0,3 3-1,3 1 1,3 1 0,3 2 0,4 2-1,-29 116 1,41-97 37,16-87-110,0 1-1,1 0 0,0 0 0,0-1 0,1 1 0,0 0 1,1-1-1,5 16 0,-7-23-80,0 1 1,1-1-1,0 0 1,-1 0-1,1 1 1,0-1-1,0 0 1,-1 0-1,1 0 1,0 0-1,0 0 1,0 0-1,0 0 1,0 0 0,1-1-1,-1 1 1,1 1-1,-1-2 72,0 0 1,0 0-1,-1 0 1,1 0-1,0 0 0,0 0 1,-1 0-1,1 0 1,0 0-1,0-1 0,-1 1 1,1 0-1,0 0 1,-1-1-1,1 1 0,0 0 1,-1-1-1,1 1 1,0 0-1,-1-1 0,1 1 1,0-2-1,2 0-315,-1-1-1,0 0 1,1 0-1,-1-1 1,-1 1-1,1 0 1,0-1-1,-1 1 1,1-1-1,0-4 1,4-24-4034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1:48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398 278 3235,'-3'-11'1618,"-3"-5"-1147,0 1 1,0-1-1,-2 2 1,1-1-1,-2 1 1,0 0-1,-1 0 1,0 1 0,-1 1-1,-1 0 1,-23-20-1,28 27-227,0-1 0,-1 1-1,1 1 1,-1 0-1,0 0 1,0 0 0,0 1-1,0 0 1,-1 1 0,-12-3-1,20 37-1017,-1 31-64,-3 0 0,-20 102-1,-47 121 2081,23-103-348,46-168-707,0-9-12,1 1-1,1 0 0,0 0 1,0-1-1,0 1 0,0 0 1,1 0-1,1 8 0,0-14-152,-1 0-1,1 0 1,-1-1-1,1 1 1,0 0-1,-1-1 0,1 1 1,0-1-1,0 1 1,-1 0-1,1-1 0,0 0 1,0 1-1,0-1 1,0 1-1,0-1 1,-1 0-1,1 0 0,0 1 1,0-1-1,0 0 1,0 0-1,0 0 1,0 0-1,0 0 0,0 0 1,0-1-1,0 1 1,1 0-1,32-8 383,-14-2-95,1 0 0,-2-1 0,0-1 0,31-25 0,68-68 300,-108 96-591,139-130-725,214-256 0,-301 304-2566,-16-2-3992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17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1447 173 9129,'-10'-2'149,"-11"-2"-26,0-2 0,0 0-1,0-1 1,1-1 0,0 0 0,1-2 0,0 0-1,-32-24 1,42 25-85,-1 2 0,0-1 0,-1 1 0,1 1 0,-1-1 0,0 2 0,-1 0 0,0 0 0,1 1 0,-1 1 0,-14-3 0,7 3 140,-1 1-1,1 1 0,-1 1 1,1 1-1,0 0 0,-28 6 1,-13 9 370,0 2 0,1 2 1,-77 40-1,120-53-515,-43 20 32,-101 64 1,133-72-58,0 1 1,1 2-1,1 0 0,1 2 1,-28 36-1,25-24 5,1 1-1,2 1 0,-27 55 1,41-69-3,0 2 1,1-1-1,2 1 1,0 1-1,2-1 1,-3 53-1,7-54 4,2 1 0,0-1-1,2 0 1,1 1 0,1-1 0,1-1-1,1 1 1,2-1 0,0 0-1,1-1 1,1 0 0,2-1 0,21 31-1,14 15 60,3-3 0,2-2 0,76 69 0,-85-93-42,1-2 1,2-1-1,2-3 1,1-2-1,71 33 1,-90-51 15,0-2 1,0 0-1,1-3 1,1 0-1,-1-2 1,1-1-1,0-2 1,0-2-1,0 0 1,1-2-1,-1-2 1,57-12-1,-67 10 6,-1-1 0,1-2 1,-2 0-1,1-1 0,-1-1 0,0-2 0,-1 0 1,0 0-1,-1-2 0,-1-1 0,0 0 1,-1-1-1,-1-1 0,0 0 0,-1-1 0,-1-1 1,-1-1-1,19-36 0,12-41 145,-4-3-1,-4 0 1,-5-3-1,26-156 1,-50 218-46,-2-1 1,-2 1 0,-2-1 0,-2 0 0,-1 1 0,-2-1 0,-2 1-1,-14-47 1,13 64-52,-1 0-1,-1 1 1,-2 0-1,0 1 1,-1 0-1,-1 0 1,-1 2-1,-1-1 0,-1 2 1,-1 0-1,-1 1 1,0 1-1,-1 1 1,-37-26-1,27 26-142,1 1 1,-2 1-1,1 2 0,-2 0 0,0 3 0,0 0 0,-1 2 1,0 1-1,0 2 0,0 1 0,-34 1 0,32 3-512,-1 1 0,1 2 0,1 1-1,-1 1 1,1 2 0,0 2 0,0 1 0,1 1-1,1 2 1,-37 21 0,9 5-3060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20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8456,'-9'0'651,"-7"0"-327,4 0 255,-1 0 0,1 1 0,-1 0 0,-19 5 0,79 1 2080,1217 22-1970,-872-27-636,213 4 211,1032 3 273,-1613-9-502,65 0 687,144-19-1,-228 17-2839,-15 2-3819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5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14029,'0'0'5654,"10"0"-4352,50-5 58,92-18 0,37-4-1266,25 20-228,-168 8-3487,0 1-3691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5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621 0 9353,'0'0'9908,"-12"5"-9978,-26 16 385,0 2 0,2 2-1,-62 53 1,-15 11 898,41-42-520,46-31-475,0 0 0,1 2 1,1 1-1,1 0 0,0 2 1,-27 33-1,49-53-222,-1 1 0,0 0 1,1-1-1,0 1 0,-1 0 0,1 0 0,0 0 1,0 0-1,0 0 0,0 0 0,1 0 0,-1 1 1,0-1-1,1 0 0,0 0 0,-1 1 0,1-1 1,0 0-1,0 1 0,0-1 0,1 0 0,-1 0 1,0 1-1,1-1 0,0 0 0,-1 0 0,1 0 1,0 0-1,0 0 0,0 0 0,0 0 1,1 0-1,-1 0 0,0 0 0,1 0 0,0-1 1,-1 1-1,1-1 0,0 1 0,0-1 0,-1 0 1,1 1-1,0-1 0,0 0 0,1 0 0,1 0 1,12 6 27,1-2 0,-1 0 0,1-1 0,32 3 0,-39-5 29,250 23-250,-88-21-7929,-104-4-2818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6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21 102 10570,'0'0'1564,"3"-10"225,-2 5-1562,1 0 0,-1 0 0,1 0 0,1 0 0,-1 1 1,1-1-1,0 1 0,0 0 0,0 0 0,0 0 0,1 0 1,-1 1-1,1-1 0,0 1 0,0 0 0,1 0 1,-1 0-1,0 1 0,1-1 0,0 1 0,0 0 0,-1 1 1,1-1-1,0 1 0,0 0 0,10-1 0,-6 1-96,1 0 0,0 1 0,0 0 0,-1 0-1,1 1 1,0 0 0,-1 1 0,1 0 0,16 6 0,-23-6-139,0-1 0,0 1 0,0 0 0,-1 0 0,1 0 0,0 0 0,-1 0 0,1 1 0,-1-1 0,0 1 0,0-1 0,0 1 1,0 0-1,0 0 0,-1 0 0,1 0 0,-1 0 0,0 0 0,0 1 0,0-1 0,0 0 0,0 1 0,-1-1 0,1 0 0,-1 1 0,0-1 0,0 1 0,-1-1 1,1 0-1,-2 7 0,-1 0 131,1-1 1,-2 0 0,1 1 0,-1-1 0,0-1-1,-1 1 1,0-1 0,-1 0 0,-9 11 0,-67 68 1230,54-59-941,6-6-108,1-3 18,-28 37-1,45-51-312,0 0 0,1 0 1,-1 0-1,1 0 0,1 1 1,-1-1-1,1 1 0,0-1 1,0 1-1,0 0 0,1 0 1,0 0-1,0 10 1,1-14-1,1 1 0,0-1 0,1 1 0,-1-1 0,0 0 0,1 1 0,-1-1 0,1 0 0,0 0 0,0 0 0,0 0 1,0 0-1,0-1 0,0 1 0,0-1 0,0 1 0,1-1 0,-1 0 0,1 0 0,-1 0 0,1 0 0,-1 0 0,1 0 1,-1-1-1,4 1 0,73 13 388,-75-13-386,204 6-1474,-195-7 821,-11 0 365,-1 1 1,1-1-1,-1 0 0,1 0 1,0 0-1,-1 0 1,1 0-1,-1-1 0,1 1 1,-1 0-1,1-1 1,-1 1-1,1-1 1,-1 1-1,0-1 0,1 0 1,-1 0-1,0 0 1,1 0-1,-1 0 0,0 0 1,0 0-1,2-2 1,1-13-5624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6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12011,'0'0'9674,"60"-28"-9450,-19 21-160,8 3-64,9 3 0,-2 1-737,5 0-2466,-7 0-1698,-1 0-5829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6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43 147 11819,'0'0'6251,"11"-1"-4948,-1 0-1109,-1-1 0,1 0 0,-1 0-1,0-1 1,0 0 0,0-1 0,15-8 0,-21 10-88,0 0 0,0 0 0,0 0 0,-1 0 0,1 0 0,0 0 0,-1-1 0,0 1-1,1-1 1,-1 0 0,0 0 0,-1 0 0,1 0 0,0 0 0,-1 0 0,0 0 0,1-1 0,-1 1 0,-1 0 0,1-1 0,0 1 0,-1-1 0,0 1 0,0-1 0,0 1 0,0-1 0,0 1 0,-1-1 0,-1-5 0,2 8-93,-1 0-1,1-1 1,-1 1 0,0 0 0,0-1 0,0 1 0,1 0-1,-1 0 1,0 0 0,0 0 0,-1 0 0,1 0 0,0 0-1,0 0 1,0 0 0,-1 0 0,1 1 0,0-1-1,-1 1 1,1-1 0,-1 1 0,1-1 0,-1 1 0,1 0-1,-1 0 1,1-1 0,0 1 0,-1 0 0,1 0 0,-1 1-1,1-1 1,-1 0 0,1 0 0,-1 1 0,-2 0 0,-1 0-15,0 1 1,0-1-1,0 1 1,0 0-1,1 1 1,-1-1-1,0 1 1,-7 6-1,3-1 33,1 0-1,1 0 1,0 0 0,0 1-1,0 1 1,1-1-1,1 1 1,-1 0 0,2 0-1,-1 1 1,1-1 0,1 1-1,0 0 1,-1 12-1,3-22-30,1 1-1,0 0 0,0-1 0,0 1 0,0 0 1,1-1-1,-1 1 0,0 0 0,1-1 0,-1 1 1,1-1-1,-1 1 0,1 0 0,0-1 0,-1 1 1,1-1-1,0 0 0,0 1 0,0-1 0,0 0 1,1 0-1,-1 1 0,2 0 0,1 1 6,0-1-1,0 0 0,0-1 1,0 1-1,0-1 1,0 0-1,0 0 0,0 0 1,6 0-1,7 0 55,1 0 0,-1-2 1,31-4-1,-36 3-31,-1-1 0,0 0 0,0 0 0,0-1 0,0-1 1,-1 0-1,1 0 0,-1-1 0,-1 0 0,1-1 0,-1 0 0,0-1 0,-1 1 1,10-12-1,-31 34-64,8-9 93,1-1-1,-1 1 1,1-1-1,0 1 0,0 1 1,1-1-1,-1 0 0,2 1 1,-3 7-1,5-13-54,0 0 0,0 0-1,0 0 1,0 0 0,0 0 0,0 0-1,1 0 1,-1 0 0,1 0 0,-1 0-1,0 0 1,1 0 0,0 0 0,-1 0-1,1 0 1,0-1 0,-1 1-1,1 0 1,0 0 0,0-1 0,-1 1-1,1 0 1,0-1 0,0 1 0,0-1-1,0 1 1,0-1 0,0 1 0,0-1-1,0 0 1,0 0 0,0 1 0,0-1-1,0 0 1,0 0 0,1 0 0,1 0-1,50 2 217,-44-3-150,1 1-82,0-2-1,0 1 0,0-1 1,0-1-1,-1 1 0,18-9 0,11-2-746,-37 15 742,-1 0 0,1 1 0,-1-1 0,0 1 0,0-1 0,0 1 0,0-1 1,0 1-1,0-1 0,-1 1 0,1-1 0,-2 3 0,0 0-320,-6 21 1320,10-15-2252,9-6-3518,-1-5-1676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17052,'-3'16'1024,"5"0"-1392,-1-2-192,6 0 560,2 1-72,7 0-176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7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11435,'0'0'3464,"-1"9"-1947,-37 184 5941,2-17-6450,35-171-1005,0 0 1,0 0-1,1 0 0,-1 1 0,2-1 1,-1 0-1,0 0 0,2 5 0,-1-8 2,-1-1 0,1 0-1,0 1 1,0-1 0,0 0 0,0 0-1,0 1 1,0-1 0,0 0-1,0 0 1,1 0 0,-1-1-1,0 1 1,1 0 0,-1 0 0,0-1-1,1 1 1,-1 0 0,1-1-1,-1 0 1,1 1 0,-1-1-1,1 0 1,-1 0 0,1 0 0,0 0-1,-1 0 1,3 0 0,14-2-197,-1 1 0,0-2-1,27-8 1,-27 7-27,-1 0 0,1 1 0,29-2 0,-46 5 226,1 0-1,-1 1 0,1-1 0,-1 0 0,1 0 1,-1 0-1,1 1 0,-1-1 0,0 0 0,1 1 1,-1-1-1,1 0 0,-1 1 0,0-1 0,1 1 1,-1-1-1,0 0 0,0 1 0,1-1 0,-1 1 0,0-1 1,0 1-1,0-1 0,1 1 0,-1-1 0,0 1 1,0-1-1,0 1 0,0-1 0,0 1 0,0-1 1,0 1-1,0-1 0,0 1 0,-4 26 1752,-1-12 224,8-37-1091,-1 12-897,0 1 0,0 0 0,2 0 1,-1 0-1,1 0 0,0 1 0,7-11 0,-9 16-25,0 0 0,1 0-1,-1 0 1,1 1 0,0-1-1,0 1 1,0-1 0,0 1-1,0 0 1,1 0-1,-1 0 1,1 1 0,-1-1-1,1 1 1,0 0 0,-1 0-1,1 0 1,0 0 0,0 1-1,5-1 1,77 1-2090,-51 0-2159,-34 0 3982,-1 0 162,0 0-1,0 0 1,0-1-1,-1 1 1,1 0-1,0 0 1,0 0 0,0 0-1,0 0 1,0-1-1,0 1 1,0 0-1,0 0 1,0 0-1,0 0 1,0-1-1,0 1 1,0 0 0,0 0-1,0 0 1,0 0-1,0-1 1,0 1-1,0 0 1,0 0-1,0 0 1,0 0-1,0-1 1,0 1 0,0 0-1,0 0 1,0 0-1,1 0 1,-1 0-1,0-1 1,0 1-1,0 0 1,0 0-1,0 0 1,0 0 0,1 0-1,-1 0 1,0 0-1,0 0 1,0-1-1,0 1 1,0 0-1,1 0 1,-1 0-1,0 0 1,0 0 0,0 0-1,0 0 1,1 0-1,-1 0 1,0 0-1,0 0 1,0 0-1,0 0 1,1 0-1,-1 0 1,0 0 0,0 0-1,0 1 1,0-1-1,1 0 1,-1 0-1,-9-12-8548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7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10378,'0'0'11082,"52"-2"-11018,-22 8-32,11 7-800,0 0-2660,4 4-2017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8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40 255 4901,'0'0'17766,"-6"8"-16928,1 0-746,0-1 0,1 1 0,0 0 0,0 0-1,-4 13 1,8-20-93,-1 1-1,0-1 1,1 1-1,-1-1 1,1 1-1,0-1 1,0 1-1,-1 0 1,1-1-1,0 1 1,0-1-1,0 1 1,1 0-1,-1-1 1,0 1-1,1-1 1,-1 1-1,1-1 1,-1 1-1,1-1 1,0 1-1,-1-1 1,1 1-1,0-1 1,0 0-1,0 0 1,0 1-1,0-1 1,1 0-1,-1 0 1,0 0-1,0 0 0,1 0 1,-1 0-1,1-1 1,-1 1-1,0 0 1,1-1-1,0 1 1,-1-1-1,1 1 1,-1-1-1,1 0 1,-1 0-1,1 0 1,2 0-1,2 0 0,-1 0 0,1 0 0,-1-1 0,0 0 0,1 0 0,-1 0 0,0-1 0,1 1 0,-1-1 0,0-1-1,-1 1 1,1-1 0,0 1 0,-1-2 0,1 1 0,3-4 0,-2 2 14,0-1 1,-1 1-1,0-1 1,0 0-1,0-1 1,-1 1-1,0-1 0,0 0 1,-1 0-1,5-13 1,-19 31 41,-5 13 153,14-19-127,0 1 1,0-1-1,0 0 0,1 1 0,0-1 0,0 1 0,0-1 0,1 1 0,-1-1 0,1 1 0,1-1 0,1 10 0,-1-12-70,0-1 0,0 0 0,0 1 0,1-1 0,-1 0 0,1 0 0,0 0 0,-1 0 0,1 0-1,0 0 1,0 0 0,0-1 0,1 1 0,-1-1 0,0 1 0,0-1 0,1 0 0,-1 0 0,1 0 0,-1 0 0,1 0-1,0-1 1,-1 1 0,1-1 0,0 0 0,-1 0 0,6 0 0,0 0 13,1 0 0,-1 0-1,0-1 1,0 0 0,0-1 0,0 0 0,0 0 0,0-1-1,0 0 1,-1 0 0,12-7 0,-7 2 67,0 0 0,0-1 0,-1 0 0,0-1 0,18-22 0,-7 2 63,-1 0 0,-1-1 1,-2-1-1,18-45 0,-29 62-188,-1 1 0,-1-1-1,0 0 1,5-26 0,-10 41 43,0 0 1,0-1-1,0 1 0,0-1 1,0 1-1,0 0 1,0-1-1,0 1 0,0-1 1,0 1-1,0-1 1,-1 1-1,1 0 0,0-1 1,0 1-1,0 0 0,-1-1 1,1 1-1,0 0 1,0-1-1,-1 1 0,1 0 1,0-1-1,0 1 0,-1 0 1,1 0-1,0-1 1,-1 1-1,1 0 0,0 0 1,-1 0-1,1-1 1,-1 1-1,1 0 0,0 0 1,-1 0-1,1 0 0,-1 0 1,1 0-1,0 0 1,-1 0-1,1 0 0,-1 0 1,1 0-1,-1 0 0,1 0 1,0 0-1,-1 0 1,1 1-1,0-1 0,-1 0 1,1 0-1,-1 0 0,1 1 1,0-1-1,-1 0 1,1 0-1,0 1 0,0-1 1,-1 0-1,1 1 1,0-1-1,-1 1 0,-24 16 54,17-7 8,0-1 0,1 1 0,0 0 0,1 0 0,0 1 0,0 0 0,1 0 0,1 1 0,0-1 0,0 1 0,1 0 0,1 0 0,0 0 1,0 0-1,1 0 0,1 16 0,0-19-88,0 0 1,0 0 0,1-1 0,0 1 0,1 0 0,0 0-1,0 0 1,1-1 0,0 0 0,1 1 0,0-1-1,0 0 1,0-1 0,1 1 0,0-1 0,1 0-1,0 0 1,0 0 0,0-1 0,1 0 0,0 0-1,13 8 1,-14-11 31,0-1-1,0 1 0,0-1 0,1-1 1,-1 1-1,1-1 0,-1 0 1,1-1-1,-1 1 0,1-1 0,-1 0 1,1-1-1,-1 0 0,1 0 1,-1 0-1,0-1 0,1 0 1,-1 0-1,11-6 0,-12 6 41,0-1-1,-1 0 1,1 0 0,-1-1-1,1 1 1,-1-1 0,0 0-1,-1 0 1,1-1 0,-1 1-1,1-1 1,-1 1 0,-1-1-1,1 0 1,-1 0 0,0 0-1,0-1 1,0 1-1,-1 0 1,1-1 0,-1 1-1,-1-1 1,1-7 0,-1 11-56,1 0 1,-1 0 0,0 0 0,0 1-1,0-1 1,0 0 0,-1 0-1,1 0 1,0 0 0,-1 0 0,1 1-1,-1-1 1,0 0 0,1 0 0,-1 1-1,0-1 1,0 0 0,0 1-1,0-1 1,-1 1 0,1-1 0,0 1-1,0 0 1,-1-1 0,1 1-1,-1 0 1,0 0 0,1 0 0,-1 0-1,0 0 1,1 1 0,-1-1-1,0 0 1,0 1 0,0-1 0,1 1-1,-1 0 1,0 0 0,0 0-1,0 0 1,0 0 0,0 0 0,0 0-1,0 0 1,1 1 0,-1-1 0,0 1-1,0-1 1,-2 2 0,2-1-11,0 0 1,1 0 0,-1 1 0,0-1 0,1 0 0,-1 1-1,1-1 1,0 1 0,-1 0 0,1-1 0,0 1 0,0 0-1,0 0 1,0 0 0,0 0 0,0 0 0,1 0-1,-1 0 1,1 0 0,-1 0 0,1 0 0,0 0 0,0 2-1,-1-1-15,1 0-1,0 0 1,0 0-1,0 0 1,0 0-1,1 0 1,-1 0-1,1 0 0,-1 0 1,1 0-1,0-1 1,0 1-1,1 0 1,-1 0-1,1-1 1,2 5-1,3-2-49,0 1 0,1-2 0,-1 1 0,1-1 0,0 0 0,0-1 0,0 1 0,0-2 0,1 1 0,-1-1-1,12 1 1,-5-1 28,0 0-1,1-1 0,-1-1 1,0 0-1,28-5 0,-39 5 106,-1-1-1,1 0 0,0 0 1,0-1-1,0 1 0,-1-1 1,1 1-1,-1-1 0,1 0 1,-1-1-1,0 1 0,0-1 1,0 1-1,0-1 0,0 0 1,-1 0-1,1 0 0,-1 0 0,0-1 1,0 1-1,0-1 0,0 1 1,0-1-1,-1 0 0,0 1 1,0-1-1,0 0 0,0 0 1,0 0-1,-1 0 0,0 0 1,0 0-1,0 0 0,0 0 0,-1 0 1,1 0-1,-1 0 0,0 1 1,0-1-1,-1 0 0,1 0 1,-1 1-1,1-1 0,-1 1 1,-1-1-1,-3-4 0,-4-3-10,8 8-41,-1 1 1,0-1 0,1 0-1,-1 0 1,1 0 0,0 0-1,0 0 1,0-1-1,-1-3 1,13 8-469,44 16-1473,-34-10-282,0-1-1,27 5 1,5-5-5922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9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200 143 224,'56'-40'8367,"-28"22"-5720,1 2 1,53-22-1,-53 21 13,-26 8 886,-21 4-1136,3 6-2309,-1 0-1,1 0 0,0 2 1,-1 0-1,1 1 1,0 0-1,1 1 1,-1 1-1,1 0 0,0 1 1,0 1-1,1 0 1,0 0-1,1 2 1,-18 15-1,11-8 34,0 0 0,1 2-1,1 0 1,1 1 0,-14 22 0,24-34-119,1 1 0,0 0 0,0 0-1,1 0 1,0 0 0,1 1 0,0 0 0,0 0 0,1-1 0,1 1 0,0 0-1,0 1 1,1-1 0,0 0 0,2 17 0,0-23-11,-1 1 1,1 0-1,0-1 1,0 0-1,0 1 1,0-1-1,1 0 1,0 0-1,0 0 1,0 0-1,0-1 1,1 1-1,-1-1 1,1 0-1,0 0 1,0 0-1,5 2 1,-1-1 28,0 0-1,0 0 1,0-1 0,1 0-1,-1-1 1,1 0 0,0 0 0,0-1-1,12 1 1,-13-2 32,0 0 0,-1-1 0,1 0 0,-1 0 0,1 0 0,-1-1 0,1 0 0,-1-1 0,0 1-1,13-8 1,-16 8-2,0-1-1,-1 1 0,0-1 0,1 0 0,-1 0 0,0 0 0,0 0 0,-1-1 1,1 1-1,-1-1 0,1 0 0,-1 1 0,-1-1 0,1 0 0,0 0 0,-1 0 0,0-1 1,0 1-1,1-8 0,-1 8-58,-1 0-1,0 0 1,0 0 0,-1 0 0,1-1 0,-1 1-1,0 0 1,0 0 0,0 0 0,-1 0 0,1 0-1,-1 0 1,0 1 0,0-1 0,0 1 0,-1-1-1,1 1 1,-1 0 0,0-1 0,0 2 0,0-1-1,0 0 1,0 0 0,-1 1 0,1 0 0,-1 0-1,1 0 1,-1 0 0,0 0 0,0 1 0,0 0-1,0-1 1,0 2 0,0-1 0,0 0 0,0 1-1,-1 0 1,1 0 0,0 0 0,0 0 0,0 1-1,-1-1 1,1 1 0,-5 2 0,9-3-9,-1 0 1,1 0-1,-1 1 0,1-1 1,-1 0-1,1 0 1,-1 1-1,1-1 1,-1 0-1,1 1 0,-1-1 1,1 1-1,-1-1 1,1 0-1,0 1 1,-1-1-1,1 1 1,0-1-1,-1 1 0,1 0 1,0-1-1,0 1 1,-1-1-1,1 1 1,0-1-1,0 1 0,0 0 1,0-1-1,0 1 1,0-1-1,0 1 1,0 0-1,0-1 1,0 1-1,0-1 0,0 1 1,0 0-1,1-1 1,-1 1-1,0-1 1,0 1-1,1-1 0,-1 1 1,0-1-1,1 1 1,-1-1-1,0 1 1,1-1-1,-1 1 0,1-1 1,-1 0-1,1 1 1,-1-1-1,1 0 1,-1 1-1,1-1 1,-1 0-1,1 0 0,0 0 1,-1 1-1,1-1 1,-1 0-1,1 0 1,-1 0-1,1 0 0,0 0 1,-1 0-1,2 0 1,20 2-80,1-1 0,-1-1 0,1-1 1,-1-1-1,0-1 0,0-1 0,0-1 1,29-10-1,3 1-913,-54 13 990,0 1 0,1 0 0,-1 0 0,0 0 0,1 0 0,-1 0 0,0 0 0,1 0 0,-1 0 0,0 0 0,1 0 0,-1 0 0,0 0 0,0 0 0,1 0 0,-1 1 0,0-1 0,1 0 0,-1 0 0,0 0 0,1 0 0,-1 0 0,0 1 0,0-1 0,1 0 0,-1 0 0,0 0 0,0 1 0,0-1 0,1 0 0,-1 1 0,0-1 0,0 0 0,0 0 0,0 1 0,1-1 0,-1 0 0,0 1 0,0-1 0,0 0 0,0 1 0,0-1 0,0 0 0,0 1 0,0-1 0,0 0 0,0 0 0,0 1 0,0-1 0,0 0 0,0 1 0,0-1 0,-1 0 0,1 1 0,0-1 0,0 0 0,0 1 0,0-1 0,-1 0 0,1 0 0,0 1 0,0-1 0,0 0 0,-1 1 0,-11 21-83,5-12 112,-20 30 917,-28 55 1,54-94-936,0 1 1,0-1 0,1 1 0,-1-1-1,0 0 1,1 1 0,-1-1 0,1 1-1,-1-1 1,1 1 0,0 0 0,0-1-1,0 1 1,0-1 0,0 1 0,0-1-1,0 1 1,0-1 0,1 1 0,-1 1-1,1-2-57,0-1 0,0 1 0,-1-1 0,1 1 0,0-1 0,0 0 0,0 0-1,0 1 1,-1-1 0,1 0 0,0 0 0,0 0 0,0 0 0,0 0 0,0 0 0,-1 0-1,1 0 1,0 0 0,0 0 0,0 0 0,0-1 0,0 1 0,-1 0 0,3-1-1,3-2-461,1 0-1,-1 0 0,1 0 0,-1-1 1,0 0-1,0 0 0,6-6 0,2-8-2075,0 0 1,-2-1-1,0 0 0,-1-1 0,17-41 0,-11 19-3281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39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55 5157,'0'0'14825,"-6"8"-13907,-4 9-779,0 0 1,1 0 0,1 1 0,1 0-1,-7 24 1,-8 64 388,23-123-406,1-1-1,1 0 1,0 1-1,7-21 1,6-27-36,-16 65-46,0 0 0,0-1 0,0 1-1,1-1 1,-1 1 0,0-1-1,0 1 1,0 0 0,1-1 0,-1 1-1,0 0 1,0-1 0,1 1 0,-1 0-1,0-1 1,1 1 0,-1 0-1,0-1 1,1 1 0,-1 0 0,1 0-1,-1-1 1,1 1 0,-1 0 0,0 0-1,1 0 1,-1 0 0,1 0-1,-1 0 1,1 0 0,-1 0 0,0 0-1,1 0 1,-1 0 0,1 0 0,-1 0-1,1 0 1,0 0 0,25 8-50,4 1 141,-18-8 28,-1-2 0,0 1 0,0-2 0,0 1 0,0-1 0,0-1-1,0 0 1,0-1 0,15-7 0,-20 9-60,-1-1 0,1 1 1,-1-2-1,0 1 0,0 0 0,0-1 0,-1 0 0,1 0 0,-1 0 0,0-1 1,0 1-1,0-1 0,0 0 0,-1 0 0,0-1 0,0 1 0,-1 0 0,1-1 1,1-7-1,-4 12-84,0 1 0,0-1 0,0 1 0,1-1 0,-1 1 0,0-1 0,0 1 0,-1-1 1,1 1-1,0-1 0,0 1 0,0 0 0,0-1 0,0 1 0,0-1 0,-1 1 0,1-1 0,0 1 1,0 0-1,0-1 0,-1 1 0,1 0 0,0-1 0,-1 1 0,1 0 0,0-1 0,-1 1 0,1 0 0,-1-1 1,1 1-1,0 0 0,-2-1 0,-18 0 102,-22 11-225,29-4 124,1 1 0,0 1 1,0 0-1,0 0 0,1 1 0,-13 14 1,19-18-7,0 0 1,0 0-1,1 0 1,0 1-1,0-1 1,0 1 0,0 0-1,1 1 1,0-1-1,1 0 1,-1 1-1,1 0 1,1-1 0,-3 14-1,4-18-9,1-1-1,-1 0 1,1 1-1,-1-1 1,1 0-1,-1 1 1,1-1-1,0 0 1,-1 0-1,1 0 1,0 0-1,0 1 1,0-1-1,0 0 1,0-1 0,0 1-1,0 0 1,0 0-1,0 0 1,0-1-1,1 1 1,-1 0-1,0-1 1,1 1-1,-1-1 1,0 1-1,1-1 1,-1 0-1,0 0 1,1 0-1,1 0 1,54 3 167,-46-3-155,23-2-214,-1-2 0,0 0 1,0-3-1,0 0 1,-1-3-1,34-13 1,-66 22 192,1 1 1,-1 0 0,0 0-1,0 0 1,1-1 0,-1 1-1,0 0 1,1 0 0,-1 0-1,0 0 1,0 0-1,1-1 1,-1 1 0,1 0-1,-1 0 1,0 0 0,1 0-1,-1 0 1,0 0 0,1 0-1,-1 0 1,0 0 0,1 1-1,-1-1 1,0 0 0,1 0-1,-1 0 1,0 0 0,0 0-1,1 0 1,-1 1 0,0-1-1,1 0 1,-1 0 0,0 1-1,0-1 1,1 0-1,-1 0 1,0 1 0,0-1-1,0 0 1,1 0 0,-1 1-1,0-1 1,0 0 0,0 1-1,0-1 1,0 0 0,0 1-1,0-1 1,0 0 0,0 1-1,0-1 1,-5 26 679,-1-3 91,6-23-756,-1 0 0,1 1 1,0-1-1,0 0 1,0 1-1,0-1 0,0 0 1,0 1-1,0-1 1,0 0-1,0 1 0,0-1 1,0 0-1,0 1 1,0-1-1,1 0 0,-1 1 1,0-1-1,0 0 0,0 0 1,0 1-1,0-1 1,1 0-1,-1 1 0,0-1 1,0 0-1,0 0 1,1 0-1,-1 1 0,0-1 1,0 0-1,1 0 1,-1 0-1,0 1 0,1-1 1,-1 0-1,0 0 1,1 0-1,-1 0 0,0 0 1,1 0-1,-1 0 1,110-5-1524,-73-1-3219,0-5-4565,-24 6 3951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40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2 9673,'0'0'4378,"9"-1"-2505,-5 1-1671,0 0 0,1-1 1,-1 1-1,0 1 0,0-1 0,1 1 0,-1-1 0,0 1 0,8 3 0,-10-2-45,0-1 0,1 1-1,-1-1 1,0 1 0,-1 0 0,1 0 0,0 0 0,0 0 0,-1 0 0,1 0 0,-1 1-1,0-1 1,0 0 0,0 1 0,0-1 0,0 1 0,0-1 0,-1 1 0,1-1-1,-1 1 1,1 3 0,-1-1 111,1 1-1,-1-1 1,0 0 0,0 0-1,-1 0 1,0 0-1,1 0 1,-2 0 0,1 0-1,-1 0 1,1-1-1,-1 1 1,0 0 0,-1-1-1,-3 6 1,-3 2 591,-1 0 0,0-1 0,-21 17 0,-5 6-671,35-34-197,1 1-1,0-1 1,-1 0-1,1 1 1,-1-1-1,1 1 1,0-1 0,-1 0-1,1 1 1,0-1-1,0 1 1,-1-1-1,1 1 1,0-1-1,0 1 1,0-1-1,0 1 1,0-1-1,-1 1 1,1-1-1,0 1 1,0-1-1,0 1 1,0 0-1,1-1 1,-1 1-1,0-1 1,0 1-1,0-1 1,0 1-1,0-1 1,1 1-1,-1-1 1,0 1 0,0-1-1,1 0 1,-1 1-1,0-1 1,1 1-1,26 12 47,41-3-826,-63-9 447,35 2-2089,-14-2-2211,-20-3-1001,-5-4-2583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40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14157,'0'0'10474,"60"-36"-10282,-19 36-159,6 2-33,1 2-865,4 0-3491,3-4-6791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41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54 274 12940,'0'0'11654,"-7"12"-11558,0-2-73,1 0 0,1 0 0,0 1 0,0 0 0,1 0 0,1 0 0,0 0 0,0 0 0,1 1 0,0-1 0,1 1 0,1 21 0,1-31-2,-1 0-1,1 0 1,1-1 0,-1 1 0,0 0 0,0 0-1,1 0 1,-1-1 0,1 1 0,-1-1-1,1 1 1,0-1 0,0 0 0,-1 0-1,1 0 1,0 0 0,0 0 0,0 0-1,0 0 1,0 0 0,1-1 0,-1 1-1,0-1 1,0 0 0,0 1 0,0-1-1,1 0 1,2-1 0,7 2 226,1-1 0,-1-1 1,23-4-1,-20 2-193,-1-1 1,0-1 0,-1 0-1,1-1 1,-1-1 0,0 0-1,-1-1 1,0 0 0,0-1-1,-1 0 1,0-1 0,0 0-1,-1-1 1,0 0-1,-1 0 1,9-16 0,-17 27-66,-1 0 1,0-1 0,0 1 0,1 0 0,-1 0-1,0 0 1,0 0 0,0 0 0,1-1-1,-1 1 1,0 0 0,0 0 0,0-1-1,1 1 1,-1 0 0,0 0 0,0 0 0,0-1-1,0 1 1,0 0 0,0-1 0,0 1-1,0 0 1,0 0 0,1-1 0,-1 1-1,0 0 1,0 0 0,0-1 0,-1 1-1,1 0 1,0-1 0,0 1 0,0 0 0,0 0-1,0-1 1,0 1 0,0 0 0,0 0-1,0-1 1,-1 1 0,1 0 0,0 0-1,0 0 1,0-1 0,-1 1 0,1 0 0,0 0-1,-15 10-204,-17 27 371,29-32-106,-1 1 0,2 0 0,-1 0 0,1 0 0,0 0 0,0 0 0,0 0 0,1 1 0,0-1 0,0 1-1,1-1 1,0 1 0,0 7 0,1-11-32,0 0-1,-1 0 1,1-1-1,0 1 1,1 0-1,-1-1 1,0 1-1,1-1 1,-1 1-1,1-1 1,0 0 0,0 1-1,0-1 1,0 0-1,0 0 1,0-1-1,1 1 1,-1 0-1,1-1 1,-1 1-1,1-1 1,-1 0-1,1 0 1,0 0-1,-1 0 1,1-1-1,0 1 1,0-1-1,0 1 1,0-1-1,4 0 1,-1 0 62,0 0-1,0 0 1,0 0-1,0-1 1,0 0 0,-1 0-1,1-1 1,0 0 0,0 1-1,-1-2 1,0 1-1,1-1 1,-1 0 0,0 0-1,0 0 1,0-1-1,-1 0 1,1 0 0,-1 0-1,0 0 1,0-1-1,-1 1 1,1-1 0,-1 0-1,0 0 1,5-11 0,-2 0-199,0 0-1,0 0 1,-2-1 0,0 0 0,-1 0 0,0 0 0,-2-1 0,0-18 0,-2 25-414,-1 20 137,1-6 367,1 0 0,0 0 0,0 0 1,0-1-1,0 1 0,0 0 0,0 0 1,1 0-1,1 5 0,1-5 39,0 1 1,1-1-1,-1 0 0,1 1 0,0-2 1,0 1-1,0 0 0,0-1 0,0 0 1,0 0-1,1 0 0,-1 0 0,1-1 1,-1 0-1,1 0 0,0 0 0,-1 0 1,1-1-1,0 0 0,0 0 0,5 0 1,-7 0 8,1 0 0,-1 0 0,0-1 0,1 1 0,-1-1 0,0 1 0,1-1 0,-1 0 0,0 0 0,0-1 0,0 1 1,0-1-1,0 1 0,0-1 0,0 0 0,-1 0 0,1 0 0,-1 0 0,1-1 0,-1 1 0,0-1 0,0 1 0,0-1 0,0 0 1,0 0-1,-1 0 0,1 0 0,-1 0 0,0 0 0,1-4 0,-2 6-24,1 0 0,-1 0-1,0 0 1,0 0 0,0 0 0,0 0 0,0 0 0,0 0-1,0 0 1,0 0 0,-1 0 0,1 0 0,0 0 0,-1 0 0,1 0-1,0 0 1,-1 0 0,0 0 0,1 0 0,-1 1 0,1-1-1,-1 0 1,0 0 0,1 1 0,-1-1 0,0 0 0,0 1-1,-1-2 1,0 1-21,0 1 0,-1-1 0,1 0 0,0 1-1,-1-1 1,1 1 0,0 0 0,-1 0 0,1 0 0,-1 0 0,1 0-1,-3 1 1,0 0-15,-1 0-1,1 0 1,0 1-1,0-1 1,0 1-1,0 1 1,0-1-1,0 1 1,0-1-1,1 1 1,-7 6-1,10-8 34,-1 1 0,1-1-1,-1 0 1,1 1-1,0 0 1,0-1 0,0 1-1,0 0 1,0-1 0,0 1-1,1 0 1,-1 0-1,0 0 1,1 0 0,0-1-1,-1 1 1,1 0-1,0 0 1,0 0 0,0 0-1,0 0 1,0 0 0,1 0-1,0 3 1,0-3-25,1 0-1,-1 0 1,1 0 0,0 0 0,0 0 0,0 0 0,0 0 0,0 0-1,0-1 1,0 1 0,0-1 0,1 0 0,-1 1 0,1-1 0,3 1-1,13 4-323,1-1-1,-1-1 0,36 2 0,-44-4 154,18 0-1151,-21-3 512,1 2 0,-1-1 0,1 1 0,-1 0 0,1 1 0,-1 0 0,0 0-1,1 0 1,-1 1 0,11 6 0,-18-8 1017,1 0-1,-1 0 1,1-1-1,-1 1 1,1-1-1,0 1 1,-1-1-1,1 0 1,0 1 0,-1-1-1,1 0 1,0 0-1,0 0 1,-1-1-1,1 1 1,0 0-1,-1 0 1,1-1-1,0 1 1,-1-1 0,1 0-1,-1 1 1,1-1-1,-1 0 1,1 0-1,1-1 1,43-32 788,-39 27-983,18-14-566,0-1 0,-2-2 0,34-42 0,-45 49-673,-1-1-1,0 0 0,-1-1 0,-1 0 0,0 0 0,10-37 1,-19 54 1441,1-1 0,0 1 0,-1 0 0,1-1 0,-1 1 1,0-1-1,0 1 0,0-1 0,0 1 0,0 0 1,-1-1-1,1 1 0,-1-1 0,1 1 0,-3-5 1,3 7-68,0 0 0,-1-1 0,1 1 0,0 0 1,-1-1-1,1 1 0,0 0 0,-1 0 1,1-1-1,0 1 0,-1 0 0,1 0 0,-1 0 1,1 0-1,-1 0 0,1-1 0,0 1 1,-1 0-1,1 0 0,-1 0 0,1 0 0,-1 0 1,1 0-1,0 0 0,-1 0 0,1 1 1,-1-1-1,1 0 0,-1 0 0,-20 17 1242,14-8-783,0 1-1,0-1 1,1 2-1,1-1 1,-1 0-1,2 1 0,-7 20 1,7-13-459,0 0 0,1 1 1,1 0-1,1-1 0,1 1 0,0 0 0,5 23 1,5-5-931,22 53 0,-33-92-1343,-34-66 2865,27 54 9,-1 0 1,2-1-1,0 0 0,1 0 0,1-1 0,-7-30 0,12 46-677,0-1 0,0 0 0,0 1-1,0-1 1,0 1 0,0-1 0,0 1 0,0-1-1,0 1 1,1-1 0,-1 1 0,0-1-1,0 1 1,1-1 0,-1 1 0,0 0-1,1-1 1,-1 1 0,0-1 0,1 1-1,-1 0 1,1-1 0,-1 1 0,1 0-1,-1 0 1,1-1 0,-1 1 0,1 0-1,-1 0 1,1 0 0,0-1 0,25-2 120,28 10-980,-15 3-735,29 5-5128,-32-11 412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42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41 8808,'0'-1'442,"-1"0"-1,1 0 0,0 1 0,0-1 1,-1 0-1,1 0 0,0 0 0,-1 0 1,1 0-1,-1 0 0,1 1 0,-1-1 1,1 0-1,-1 0 0,0 1 0,1-1 1,-1 0-1,0 1 0,0-1 0,-1 0 1,-24-11 3580,-26 2-1493,49 10-2506,-4-1 76,0 0-1,-1 1 0,1 0 0,0 1 0,-1-1 0,-10 4 0,17-4-127,-1 1-1,1-1 0,-1 1 0,1 0 0,0 0 0,-1 0 0,1 0 0,0 0 1,-1 0-1,1 0 0,0 0 0,0 0 0,0 1 0,0-1 0,0 0 0,1 1 0,-1-1 1,0 1-1,1-1 0,-1 1 0,1-1 0,-1 1 0,1-1 0,-1 1 0,1-1 1,0 1-1,0 0 0,0-1 0,0 1 0,0 0 0,0-1 0,1 1 0,-1-1 1,1 1-1,-1-1 0,1 2 0,0 0-89,1 0 0,-1-1 0,0 1 0,1-1 0,0 0 0,0 0 0,-1 1 0,1-1 0,0 0 0,1 0 0,-1-1-1,0 1 1,1 0 0,-1-1 0,0 0 0,5 2 0,50 22-1535,-40-19 906,10 4-66,-18-7 397,0 0 1,0 0-1,0 1 0,-1 0 1,1 0-1,-1 1 1,0 1-1,0-1 0,9 9 1,-17-13 487,1-1 0,-1 1 0,1-1 0,-1 1 0,0-1 0,1 1 0,-1-1 0,0 1 1,1-1-1,-1 1 0,0 0 0,0-1 0,0 1 0,0-1 0,1 1 0,-1 0 0,0-1 0,0 1 0,0-1 1,0 1-1,0 0 0,-1-1 0,1 1 0,0-1 0,0 1 0,0 0 0,0-1 0,-1 1 0,1-1 0,0 1 1,-1 0-1,-19 10 2363,-32-2 1191,50-9-3493,-10 1 423,-54 2 1776,64-3-2473,0 0 0,0 0 1,0 0-1,1 0 0,-1-1 1,0 1-1,0 0 0,0-1 1,0 0-1,0 1 0,1-1 1,-1 0-1,0 0 0,0 0 1,1 0-1,-1 0 0,1 0 1,-1 0-1,1-1 0,-1 1 1,1 0-1,0-1 0,0 1 1,0-1-1,0 0 1,-2-2-1,3 3-201,0 0 1,0 1-1,0-1 1,0 0-1,0 1 1,0-1-1,0 0 0,0 1 1,0-1-1,0 0 1,0 0-1,0 1 1,1-1-1,-1 0 1,0 1-1,0-1 1,1 1-1,-1-1 0,1 0 1,-1 1-1,0-1 1,1 1-1,0-2 1,12-6-5429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42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120 207 6118,'0'0'11381,"-10"3"-9774,1-1-1127,0 2-1,-1-1 1,1 1 0,0 1-1,1-1 1,-12 9 0,17-11-399,1 0 0,-1-1 0,1 1 0,-1 0 0,1 0 0,0 1 0,0-1 0,0 0 0,0 1-1,1-1 1,-1 1 0,1 0 0,-1 0 0,1-1 0,0 1 0,0 0 0,0 0 0,0 0 0,1 0 0,-1 0 0,1 0 0,0 0 0,0 0 0,0 0 0,0 0 0,0 1 0,1-1 0,-1 0 0,2 3 0,0-3-69,-1-1 0,1 0 0,0 1 0,0-1 1,0 0-1,1 0 0,-1 0 0,0 0 0,1-1 0,-1 1 1,1-1-1,0 1 0,-1-1 0,1 0 0,0 0 0,0 0 0,0 0 1,0-1-1,0 1 0,0-1 0,0 0 0,3 0 0,5 1 50,0 0-1,0-1 1,0-1 0,21-3-1,-24 1-235,0 0 0,0 0 0,0-1 0,-1 0 0,1 0 0,-1-1 0,0 0 0,0 0 0,-1 0 0,7-7 0,-9 8-468,0-1-1,0 1 1,0-1-1,0 1 1,-1-1-1,0 0 1,0-1 0,0 1-1,-1 0 1,1-1-1,-1 0 1,-1 1 0,1-1-1,-1 0 1,1-7-1,-6 0 2575,3 8-57,14-4-1913,-2 2-25,-1 0-1,1-1 1,-2 0 0,1 0-1,-1-1 1,0 0-1,-1-1 1,0 0 0,0 0-1,11-22 1,-14 21 884,0-1 1,-1 1 0,5-24-1,-12 50-539,1-1-1,0 1 0,0 0 1,2 0-1,0 0 0,2 15 1,0-20-291,0 0 0,1 0 0,0-1-1,1 1 1,0-1 0,0 0 0,1 0 0,0 0 0,12 15 0,-4-10-617,0 1-1,1-2 1,1 0-1,19 14 0,21 17-89,-45-29 6037,-3-8-3767,13-7-1547,-19-1-64,1 1 1,-1 0 0,1-1 0,0 1 0,-1-1 0,1 1 0,-1-1 0,1 0 0,-1 0-1,1 1 1,-1-1 0,0 0 0,1 0 0,-1-1 0,0 1 0,0 0 0,0 0-1,0-1 1,0 1 0,0 0 0,0-1 0,0 1 0,-1-1 0,1 1 0,0-1 0,0-1-1,3-45-5036,-4 45 4612,0-31-5327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50 368 15539,'-6'12'700,"-5"7"516,-13 38 1,22-53-1030,0 2-1,1-1 1,0 0-1,0 0 1,0 0-1,0 0 1,1 1-1,0-1 1,0 0-1,1 1 1,-1-1-1,1 0 1,2 5-1,-3-9-155,0 0 0,1 0 0,-1-1 0,0 1 1,1 0-1,-1 0 0,1-1 0,-1 1 0,1 0 0,0-1 0,-1 1 0,1-1 0,-1 1 0,1-1 0,0 1 0,0-1 0,-1 1 0,1-1 0,0 0 0,0 1 0,0-1 0,-1 0 1,1 0-1,0 1 0,0-1 0,0 0 0,0 0 0,-1 0 0,1 0 0,0 0 0,0 0 0,0 0 0,0-1 0,-1 1 0,1 0 0,0 0 0,0-1 0,0 1 0,-1 0 1,1-1-1,0 1 0,0-1 0,-1 1 0,2-2 0,5-2 102,-1 0 1,0-1-1,10-10 0,6-7 14,-2-2 0,-1 0-1,-1-1 1,-1-1 0,-1-1-1,-1 0 1,-2-1 0,0-1 0,15-57-1,-23 67-279,-2 1-1,3-35 0,-6 47 84,0 0 0,0 0-1,0 0 1,-1-1 0,0 1-1,0 0 1,0 1 0,-1-1 0,0 0-1,0 0 1,-1 1 0,-4-9-1,6 13 31,0-1-1,0 1 1,0-1-1,-1 1 0,1 0 1,-1-1-1,1 1 1,-1 0-1,1 0 1,-1 0-1,0 0 0,1 0 1,-1 1-1,0-1 1,0 0-1,0 1 0,0-1 1,-3 1-1,1 0 17,1 0 0,0 0-1,-1 1 1,1-1 0,0 1 0,0 0-1,0 0 1,-1 0 0,1 0-1,-3 2 1,-2 2 50,0 0 0,1 0 0,-1 1 0,1 0 0,0 0 0,1 0 0,-6 8 0,1 0 78,0 1 0,2 0 0,0 0 0,-9 21 0,16-32-129,0 1 0,0-1 1,0 1-1,1-1 1,0 1-1,0 0 0,0-1 1,1 1-1,0 0 0,0 0 1,0 0-1,0-1 0,1 1 1,-1 0-1,1-1 1,1 1-1,-1 0 0,0-1 1,1 1-1,4 7 0,10 9-346,0-2 0,26 24 0,-30-31 18,0 0 0,0 1 0,-1 0 0,-1 0 0,0 1 0,-1 1 1,13 24-1,-19-30 71,1 0 0,-1 1 0,-1-1 0,0 1 1,2 19-1,-4-26 115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2:43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9673,'0'0'11755,"54"31"-10185,-1-9 95,4 0-640,3-1-672,4-1-225,-8-3-513,-4-7-2273,-5-6-3236,-10-4-8583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3:26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5771 973 3844,'0'0'6128,"4"-9"-5119,-2 4-1145,2-2 513,0-1 0,-1 0 0,-1 1 0,1-1 0,-1 0 0,0-1 0,-1 1 0,0 0 0,0 0 0,-1-1 0,-1-13 0,-3 17-346,1 1 0,-1 0-1,0 0 1,0 1 0,-1-1-1,1 1 1,-1 0 0,0 0-1,1 0 1,-1 1 0,0 0-1,-1 0 1,-5-2 0,-4-2 126,-110-51 140,-168-80-220,102 47 99,-3 9 0,-4 8-1,-235-53 1,-635-63 82,737 159-111,-374 17 0,556 18-109,0 7 1,1 6-1,0 6 0,-164 51 1,231-50-12,2 4 0,0 4 0,2 2-1,-123 79 1,153-82-26,1 2-1,2 2 1,1 2-1,2 1 1,2 3 0,1 1-1,-60 93 1,-207 410 495,296-527-488,1 0 0,0 1 0,1 0 1,1 1-1,1-1 0,1 1 0,1 0 0,1 0 0,1 1 0,0-1 0,2 0 0,0 0 1,2 0-1,0 0 0,1 0 0,1 0 0,1-1 0,1 0 0,1 0 0,0-1 1,2 1-1,0-2 0,1 0 0,27 33 0,-5-14-4,3-2 1,0-1-1,2-2 1,2-2-1,0-1 1,2-2-1,1-3 1,74 32-1,-10-13 22,2-5 0,181 38-1,86-8 21,633 33-1,117-82-7,-919-28-63,395-70 1,191-113 51,-698 166-30,229-70 13,-257 72 6,-1-3-1,106-60 1,-144 70 85,-1-2 0,0 0 0,-2-2 0,0-1 1,-1-1-1,-2-1 0,0 0 0,21-33 1,-35 45-30,-1 0 1,0 0 0,0-1-1,-1 0 1,-1 0-1,0 0 1,-1-1 0,0 0-1,-1 0 1,-1 0 0,0 0-1,-1 0 1,0 0 0,-1 0-1,-1 0 1,0-1-1,-1 1 1,-1 0 0,0 1-1,-1-1 1,-7-18 0,-9-8 3,-1 0 0,-3 2 0,-1 0 0,-2 2 0,-1 0 0,-2 2 0,-1 2 1,-69-56-1,36 40-111,-2 2 1,-2 3-1,-2 3 1,-87-35-1,72 41-564,-1 3 1,-164-33-1,-42 21-5303,127 29-1299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3:29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3212 328 8392,'-12'-4'512,"-395"-112"1093,-24 30-1763,-497-32 3148,849 115-2942,0 3 1,-83 12 0,116-6-78,0 3 0,0 1-1,1 3 1,-80 33 0,78-24-19,1 1 0,1 3-1,1 1 1,2 2 0,1 2 0,1 2 0,1 2 0,3 1 0,0 2 0,3 1 0,1 2 0,-52 89 0,39-47 43,4 2-1,4 2 1,3 2 0,-32 135-1,60-193 58,1 0-1,2 0 1,1 0 0,1 0-1,1 0 1,2 1-1,10 50 1,-6-58-29,1 0 0,1 0 0,0-1 0,2 0 1,1-1-1,1 0 0,1-1 0,1 0 0,0-1 0,20 21 1,-2-9 3,2-1 1,1-2-1,1-1 1,1-2-1,1-2 1,1-1 0,82 34-1,-12-16 58,215 51-1,-193-64-64,1-6 0,1-6 0,0-6-1,1-5 1,138-14 0,-157-2 8,-1-5 0,0-5 0,-1-4 0,-2-6 0,-1-5 0,119-56 0,-161 61 76,-2-4 0,-2-3 0,-2-2 0,-1-3 0,-2-3 0,97-97 0,-126 110 46,-2-2 1,-2-1-1,0 0 1,-3-2-1,24-52 1,-33 58-1,-1-1 1,-2 0-1,-2-1 1,-1 0-1,-1-1 1,-2 0-1,1-47 1,-6 54-79,0 1 0,-2-1-1,-2 1 1,0-1 0,-2 1 0,-1 1 0,0-1-1,-3 1 1,0 1 0,-1 0 0,-2 0 0,0 1-1,-2 0 1,0 2 0,-2-1 0,0 2 0,-1 1-1,-2 0 1,-26-22 0,10 14-52,0 2 1,-2 2-1,-1 1 1,-1 2-1,0 1 1,-2 3-1,0 1 1,-1 2-1,0 2 1,-79-12-1,35 14-1015,-1 4 0,-1 4-1,1 4 1,-136 19 0,37 6-2849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4:47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6278,'0'0'3395,"8"0"-2840,186 14 1033,213 6-832,413-8 637,-298-2-976,968-15 406,-464-3-750,-24-12 24,-916 15-95,148-4 28,-234 9-16,0 0 1,1 0 0,-1 0-1,0 0 1,1 0 0,-1 0-1,0 0 1,0 0 0,1 0 0,-1 0-1,0 0 1,0 0 0,1 0-1,-1 0 1,0 0 0,0 0-1,1-1 1,-1 1 0,0 0-1,0 0 1,1 0 0,-1 0 0,0-1-1,0 1 1,0 0 0,1 0-1,-1 0 1,0-1 0,0 1-1,0 0 1,0 0 0,0-1 0,0 1-1,0 0 1,1 0 0,-1-1-1,0 1 1,0 0 0,0-1-1,0 1 1,0 0 0,0 0-1,0-1 1,0 1 0,0 0 0,0 0-1,-1-1 1,1 1 0,0 0-1,0-1 1,0 1 0,-4-9-4805,-2-1-2587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4:58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23 7175,'-38'-18'4336,"35"14"-752,25 9-2840,10 2-283,0-2 0,0-1 0,0-1-1,1-2 1,51-5 0,-1 2-269,1799 2 769,-1344 13-447,33 1 2159,-563-14-2451,-1 0-328,-1 0 0,0 0 0,1-1 0,-1 1 0,12-4 0,-15 3-708,0-1-1,-1 1 0,1 0 0,0-1 0,-1 0 0,1 0 0,-1 0 0,0 0 0,3-2 1,8-11-6361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5:52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2115 338 8552,'1'-6'419,"0"0"0,-1 0 0,0 0 0,0 0 0,0 0-1,0 0 1,-1 1 0,0-1 0,0 0 0,-1 0 0,0 0 0,0 1 0,0-1 0,-1 1-1,1-1 1,-7-8 0,2 6-289,-1 0-1,0 0 0,0 1 1,0-1-1,-1 2 0,0 0 1,0 0-1,-14-7 0,-24-9-79,-1 1 0,-1 3 0,-97-23 0,-158-7-84,246 42 19,0 3 0,0 2 0,0 2 1,0 3-1,1 3 0,-1 2 0,1 3 0,1 2 1,0 3-1,1 2 0,1 2 0,-71 39 1,66-26 22,2 1 0,1 4 0,3 1 1,-82 80-1,110-95-4,2 2 1,1 1-1,1 1 1,1 0-1,2 2 1,1 0-1,1 1 1,2 1-1,1 0 1,-13 56-1,17-46-13,2 0-1,2 1 0,2-1 0,1 1 1,3 0-1,1 0 0,2 0 0,3-1 1,1 0-1,2 0 0,26 71 0,-24-85 29,2 1 1,0-2-1,2 0 0,1-1 0,1-1 0,2 0 0,0-2 0,1 0 0,2-1 1,0-1-1,2-2 0,0 0 0,1-1 0,1-2 0,0-1 0,52 22 1,-25-18 105,0-3 1,2-2 0,0-3 0,104 10 0,-62-17 176,196-14 0,-187-4-245,-1-4 1,-1-6-1,-1-3 1,-1-6-1,-1-4 1,-3-4-1,-1-4 1,167-104 0,-219 118 83,-2-2 0,-2-1 0,-1-2 0,-1-2 0,51-63 0,-71 75-89,-2 0-1,-1-2 1,-1 0 0,-1-1-1,-1 0 1,-2-1 0,0-1-1,-3 0 1,0 0 0,7-55-1,-13 61-38,-1 0-1,-1 0 1,-1-1-1,-1 1 1,-2 0-1,0 0 1,-2 0-1,-9-30 1,8 36-38,-2 0 0,0 1 0,-1 0 0,0 1 0,-2-1 0,0 2 0,-1 0 0,0 0 0,-1 1 0,-1 0 0,-15-11 0,-5-1-83,-1 3-1,-1 0 0,-1 3 1,-1 1-1,-1 2 0,0 1 0,-1 2 1,-47-9-1,2 5-535,-2 4 1,-169-6-1,155 21-1131,-1 4 0,1 5 0,-193 43 0,151-18-3531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6:29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2038 99 4901,'0'0'688,"-9"-9"-634,-2-2-23,6 6 30,1 0 0,-1 0 0,0 1 0,0-1 1,0 1-1,-12-6 0,4 3 338,-1 1 1,0 0-1,-1 1 1,1 1-1,-1 0 1,0 1-1,0 1 1,-26-2-1,-127 9 449,156-4-631,-102 6 302,2 5 0,0 5 0,1 5 0,-158 53 0,-142 96 60,356-143-480,3 2 0,0 2 0,2 2 1,2 3-1,-57 55 0,87-74-76,2 0-1,0 1 1,1 1 0,-23 41-1,31-48-20,1 1 0,0 0 0,1 0 0,1 0 0,0 1 0,1 0 0,0 0 0,2 0 0,-1 17 1,1 0-11,2-1-1,2 0 1,5 32 0,-5-51 5,1 0 1,0 0-1,0 0 0,1-1 0,0 0 0,1 0 0,1 0 0,-1-1 0,2 1 0,13 14 0,5 0 11,0-2-1,1-1 0,1-1 1,61 34-1,134 53 25,-201-98-31,93 39 14,217 62-1,-252-91-2,2-4-1,0-3 0,144 2 1,-125-14 1,0-4 0,0-5 1,196-41-1,-137 6 27,-2-8 0,-3-6 0,210-109 0,-303 132-11,-1-3 0,70-56 0,-107 74-15,-1-1 0,-1-1-1,-1-1 1,-1-1 0,-1-1 0,-1 0 0,28-50 0,-40 62 65,-1 0 0,0 0 0,-1 0 1,-1 0-1,1-1 0,-2 1 1,0-1-1,0 0 0,-2 0 0,1 0 1,-1 0-1,-1 1 0,-1-1 1,-3-16-1,0 12-5,0 1 0,-1 0 1,-1 1-1,-1-1 0,0 1 0,-1 1 1,-1 0-1,0 0 0,-20-21 0,-2 5 0,-1 0-1,-2 3 1,-1 1-1,0 1 1,-2 3-1,-1 0 1,-63-23-1,18 15-56,-2 3 0,0 5 0,-2 3 0,-148-13-1,-361 13 77,524 21-764,-1 2 0,1 4 0,0 3 0,0 4 0,-84 27 0,56-9-2201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6:39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2865 348 11275,'-125'-71'419,"-258"-106"0,323 158-432,0 2-1,-1 3 1,-1 3 0,-115-6 0,-251 22-119,40 25 355,286-16-187,-180 49 0,224-45-36,1 3 0,0 2-1,2 2 1,-68 43 0,85-43 1,1 2 0,2 0-1,1 3 1,1 1 0,2 1-1,-45 61 1,62-72 59,1 0 0,1 2-1,1 0 1,2 0 0,0 1 0,1 0-1,1 0 1,2 1 0,-5 44-1,7-34-38,1 1 0,2 0 0,2-1-1,1 1 1,1-1 0,13 47-1,-8-52-9,1-1 0,1 0 0,2 0-1,1-2 1,1 0 0,1 0 0,1-2-1,2 0 1,0-1 0,2 0 0,0-2-1,1-1 1,35 26 0,-19-21-1,0-2 1,2-1-1,0-3 1,1-1 0,2-1-1,-1-3 1,2-2-1,67 13 1,-1-9-10,1-5 0,0-5 0,0-5 0,0-4 0,0-5 0,0-6 0,198-47 0,-168 21 17,-1-7 0,-2-6 0,-3-5 1,-2-7-1,178-114 0,-256 142 34,-1-1 0,-2-3-1,-2-2 1,-2-2 0,83-99-1,-113 119 84,-2 0 0,-1 0 0,-1-2 0,-1 0 0,-2 0 0,16-50 0,-22 55 13,-1-1 0,-1 1 0,0-1 0,-2 0-1,0 0 1,-2 1 0,0-1 0,-2 0 0,-10-42 0,7 43-183,0 0 1,-2 0-1,-1 0 1,0 1-1,-2 0 1,0 1-1,-1 0 1,-1 1-1,-1 0 1,-1 1-1,0 1 1,-1 0-1,0 1 1,-2 0-1,0 2 1,0 0-1,-1 1 1,0 1-1,-1 1 1,-1 1-1,1 0 1,-1 2-1,-1 0 1,0 2-1,-40-6 1,26 8-618,0 1 1,0 2 0,-1 2 0,1 1-1,0 2 1,1 1 0,-1 2-1,-46 17 1,-63 28-5856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5:12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9 6118,'-34'-1'2208,"24"0"-1601,0 0 0,0 1 0,0 0 0,0 0 0,0 1 0,0 1 0,0-1 0,-15 6 0,25-7-592,0 0 1,0 0-1,0 0 0,0 0 0,0 0 1,-1 0-1,1 0 0,0 0 0,0 0 0,0 0 1,0 0-1,0 1 0,0-1 0,0 0 1,0 0-1,-1 0 0,1 0 0,0 0 1,0 0-1,0 0 0,0 0 0,0 0 1,0 1-1,0-1 0,0 0 0,0 0 1,0 0-1,0 0 0,0 0 0,0 0 1,0 1-1,0-1 0,0 0 0,0 0 1,0 0-1,0 0 0,0 0 0,0 0 1,0 0-1,0 1 0,0-1 0,0 0 1,0 0-1,0 0 0,0 0 0,0 0 0,0 0 1,0 1-1,0-1 0,0 0 0,0 0 1,0 0-1,1 0 0,-1 0 0,0 0 1,0 0-1,0 0 0,0 0 0,0 0 1,0 1-1,13 4 235,13 1-37,89 8 227,-1-6-1,175-8 0,-120-2-326,1091-46 1430,-1253 47-1110,-13 0-136,-31-1-10,-61 1-231,-625 17 42,-3 1-105,2151-41-4125,-1358 20 4073,-165-2 107,91 6-47,-747 5 819,3 63-130,737-66-755,5-2-85,1 1 0,0 1 0,0 0 0,0 0 0,0 0 0,1 1 0,-1 0 0,-8 5 0,15-6-2087,6-2-2439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5:13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640 201 12684,'5'-13'1447,"0"3"-1203,-1-1 138,1 0-1,-1 0 0,-1 0 1,0-1-1,3-17 0,-6 26-292,0 0-1,1 0 0,-2-1 0,1 1 1,0 0-1,0 0 0,-1 0 1,0 0-1,1 0 0,-1 1 0,0-1 1,-1 0-1,1 0 0,0 0 0,-1 1 1,0-1-1,1 1 0,-1-1 0,0 1 1,0 0-1,0 0 0,-1 0 1,1 0-1,0 0 0,-1 0 0,0 1 1,1-1-1,-1 1 0,0-1 0,-3 0 1,-4-2 34,0 1 0,0 1 0,0-1 0,-1 2 0,1-1 1,-1 1-1,1 1 0,-1 0 0,1 1 0,-1 0 0,-15 3 0,10 0 17,0 1-1,0 1 0,1 0 1,-1 1-1,2 1 1,-24 15-1,8-1-22,1 2 0,2 1 0,0 0 0,2 2 0,-41 56 0,45-51-146,2 0 1,1 1-1,2 1 1,1 0-1,2 1 1,1 1-1,2 0 1,1 0-1,2 1 1,2 0-1,1 0 1,2 1 0,1-1-1,9 75 1,-5-96-155,-1 0 0,2 0 0,0 0 0,1 0 0,0-1 0,2 0 1,0 0-1,0-1 0,1 0 0,1 0 0,11 13 0,-15-21 161,0-1 0,0 0 0,0 0 1,1 0-1,0-1 0,0 0 0,0 0 0,0 0 0,0-1 0,1 0 0,0 0 0,0-1 0,0 1 0,0-2 1,0 1-1,0-1 0,0 0 0,0 0 0,1-1 0,-1 0 0,0 0 0,0-1 0,1 0 0,-1 0 0,0-1 0,0 0 1,7-3-1,2-2 167,-1 0 1,1-1 0,-1-1 0,-1 0-1,0-1 1,24-22 0,70-79 1615,-53 49-1264,-3-2 0,-3-2 0,52-91 0,-84 125-627,-1 0 0,-1-1 0,-2-1 0,-1 0 0,-2-1 0,-2 0 0,-1 0 0,-1-1 0,1-69 1,-7 98 95,0 1 1,-1 0-1,0-1 1,0 1-1,0 0 1,-1 0-1,0 0 1,0 0-1,0 0 1,-1 0-1,0 1 1,0-1-1,-1 1 1,1 0-1,-1 0 1,0 0-1,0 0 1,-1 1-1,0-1 1,0 1-1,0 0 1,0 1-1,0-1 1,-1 1-1,1 0 1,-1 1-1,0-1 1,0 1-1,0 0 1,0 1 0,0-1-1,-11 0 1,-15-2-129,1 1 0,-1 2 0,0 1 1,1 1-1,-56 10 0,35 0-1837,0 2 1,-77 31-1,82-24-2629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39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19076,'1'0'60,"-1"1"-1,0-1 1,0 0 0,1 0 0,-1 1-1,0-1 1,0 1 0,1-1-1,-1 0 1,0 1 0,0-1 0,0 0-1,0 1 1,0-1 0,0 1-1,0-1 1,1 1 0,-1-1 0,0 0-1,0 1 1,-1-1 0,1 1-1,0-1 1,0 0 0,0 1 0,0-1-1,0 1 1,0-1 0,0 0-1,-1 1 1,-5 20 57,6-18 76,-19 57 1357,-39 150 1182,56-201-2594,1 1 0,0-1 0,0 1 1,1 18-1,0-26-129,0-1 1,0 0 0,1 1-1,-1-1 1,0 1 0,0-1-1,1 0 1,-1 1-1,1-1 1,-1 1 0,1-1-1,0 0 1,-1 0 0,1 1-1,0-1 1,0 0 0,0 0-1,0 0 1,0 0-1,0 0 1,0 0 0,0 0-1,0-1 1,1 1 0,-1 0-1,0 0 1,1-1 0,-1 1-1,0-1 1,1 1-1,-1-1 1,0 0 0,1 0-1,-1 1 1,1-1 0,-1 0-1,1 0 1,-1 0 0,0 0-1,1-1 1,-1 1-1,1 0 1,1-1 0,6-2 4,-1 0 1,0-1-1,0 0 1,0 0-1,0-1 1,-1 0-1,0 0 1,0 0-1,13-13 1,53-67 84,-63 73-85,10-13-247,0-1-1,-2-1 0,-1-1 1,15-32-1,-32 59 77,1 0 0,0-1 0,-1 1 0,0-1 0,1 1 0,-1-1-1,0 1 1,0-1 0,1 1 0,-2-4 0,1 5 122,0 0 0,0-1 0,0 1 1,-1 0-1,1-1 0,0 1 0,0 0 0,-1-1 0,1 1 0,0 0 0,-1 0 0,1-1 0,0 1 1,-1 0-1,1 0 0,0 0 0,-1-1 0,1 1 0,0 0 0,-1 0 0,1 0 0,-1 0 0,1 0 1,0 0-1,-1 0 0,1 0 0,-1 0 0,1 0 0,0 0 0,-1 0 0,1 0 0,-1 0 0,1 0 1,0 0-1,-1 0 0,1 1 0,0-1 0,-1 0 0,1 0 0,0 0 0,-1 1 0,0-1 0,-11 8-583</inkml:trace>
  <inkml:trace contextRef="#ctx0" brushRef="#br0" timeOffset="1">178 432 18292,'1'40'1808,"4"-7"-1192,-1-7-288,5-10 929,-1-6-537,7-11-1176,-5-11 496,3-8-160,1-6-144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3:52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2823 395 6854,'-9'-7'759,"-15"-10"-479,0 1 1,-2 1 0,1 2-1,-47-18 1,-128-35 158,109 39 238,-490-124 1734,458 130-2273,0 5 0,-229 1-1,311 18-99,-1 2-1,1 1 1,0 2-1,0 2 1,1 2-1,1 1 1,0 2-1,0 2 1,2 1-1,-59 39 1,48-23 15,1 2 0,1 2 0,3 1 0,1 3 1,2 1-1,-68 97 0,56-65-17,4 3 0,3 1 0,-59 146 0,92-189-14,1 0-1,2 1 1,1 0 0,-5 68-1,13-78-12,0 0-1,1 0 1,2 0-1,1 0 1,1 0-1,1-1 1,16 42-1,-8-34-5,2 0 0,1-2 0,1 0 0,2 0 0,1-2 0,2-1 0,0 0 0,2-2 0,1-1 0,36 28 0,-23-25-11,1-2 0,1-2 0,1-2 0,1-1-1,2-2 1,0-3 0,63 17 0,19-3 44,2-6-1,172 11 0,266-31-13,-451-13-19,0-5 0,130-31 0,-174 26 24,-1-3 0,-1-3 0,-1-3 0,99-55 1,-127 58 157,-1-2 1,-1-2 0,-1-2-1,-2-1 1,-1-2 0,-1-1 0,37-50-1,-52 58-5,0-2 0,-2 0 0,-1 0 0,-1-2 1,-2 0-1,0-1 0,-3 0 0,0 0 0,-2-1 0,-2 0 0,5-48 0,-11 61-162,0 0 0,-2-1 0,0 1 0,-1 0 0,-1 0 1,0 1-1,-2-1 0,0 1 0,-1 0 0,-1 0 0,-1 1 0,0 0 1,-1 1-1,-1 0 0,0 0 0,-1 1 0,-1 1 0,0 0 0,-20-15 1,-2 1 0,-1 1 0,-1 2 1,-1 1-1,-2 3 0,0 1 1,-1 1-1,-52-14 0,14 9-247,50 17-281,1-1 1,-1-2 0,2-1-1,-46-24 1,69 33 269,1-1 0,0 1 0,0 0 0,0-1 0,0 1 0,0-1 0,1 0 0,-1 0 0,1 0 0,0-1 0,0 1 0,-2-5 0,2 3-777,1-1 0,0 0 0,0 0 1,0 0-1,1 0 0,0-9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3:54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4056 781 4100,'-510'-288'5805,"156"121"-5156,187 101-616,-4 6-1,-2 8 1,-1 7-1,-3 9 1,-1 7 0,-1 7-1,-1 9 1,-192 10 0,246 11 78,1 6 0,0 5 0,1 6 0,2 5 1,-131 50-1,212-64-44,1 1 1,0 2-1,1 2 0,1 1 1,-51 40-1,70-46-43,1 1 0,0 1-1,1 0 1,0 1 0,2 1-1,1 1 1,0 0 0,1 1-1,2 0 1,0 1 0,-7 24 0,0 10-150,4 0 1,1 1-1,-5 72 1,8 180-441,13-235 581,4 0 1,3-1-1,3 0 1,3-1-1,4 0 1,35 86-1,-23-84 104,2-2 0,4-1 0,3-1 0,3-3 0,85 102 0,-87-124-31,1-2-1,3-2 1,1-1-1,2-3 1,2-2 0,1-3-1,71 35 1,-54-37 18,1-3-1,1-2 1,2-4-1,0-4 1,122 17 0,-41-21 16,1-7 0,-1-6 0,1-8 1,302-51-1,-225 8-72,-3-9 1,346-139 0,-382 116-23,226-131 0,-299 141 217,-2-5 0,192-167-1,-272 210-193,-2-1 1,-1-2-1,-2-2 1,-2-1-1,39-64 1,-61 87-33,0-1 1,-2 1 0,0-1 0,-1-1 0,0 1 0,-2-1-1,4-29 1,-7 34-5,-1 1-1,0-1 1,-1 1-1,-1 0 0,0-1 1,-1 1-1,0 0 1,-1 0-1,0 0 1,-1 1-1,-12-23 1,2 12 24,-1 0 0,-1 2 0,-1 0 1,-1 0-1,0 2 0,-2 1 1,0 0-1,-1 1 0,-1 2 0,-35-19 1,-7 1 13,-1 2 1,-122-37-1,-491-83-4230,639 143 3459,-147-26-3932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00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3767 380 11627,'-14'-4'347,"3"1"-252,-478-155 2127,398 123-2096,-3 4 0,0 4 1,-1 5-1,-99-11 0,-394-15 518,515 44-611,10 0-27,-115-7 159,-271 18 0,374 3-187,0 3 0,0 4 0,2 2 0,-120 50 0,108-31 31,1 3 0,2 5 0,-108 77-1,157-99-6,1 2 0,2 0-1,0 2 1,2 2 0,1 0-1,2 2 1,1 0 0,1 2 0,2 1-1,1 0 1,2 2 0,2 0-1,1 1 1,2 0 0,1 1-1,3 1 1,1-1 0,-4 54-1,9-63 15,1 0 0,2 1-1,1-1 1,1 1-1,2-1 1,0 0 0,3 0-1,0 0 1,2-1-1,1-1 1,1 1 0,23 39-1,-10-29 2,2-1 0,1-1-1,2-2 1,2 0 0,1-2 0,49 39-1,-31-33 12,2-3 0,2-2 0,1-3-1,62 27 1,0-13 7,1-4 1,2-6-1,2-5 0,147 17 1,-8-17 28,2-10 0,463-26 0,-491-15 16,-3-11 0,0-9 0,-3-11 0,278-101 0,-373 103-74,252-135 0,-303 136-5,-1-3 0,-4-4 0,134-123 0,-191 158 38,-1 0-1,0-1 0,-2-2 1,-1 1-1,0-2 1,-2 0-1,-1-1 0,17-45 1,-26 58-15,-1 0 1,-1 0-1,0-1 1,-1 0-1,0 0 1,-2 1-1,1-1 1,-1 0-1,-1 0 1,-1 0-1,0 1 0,0-1 1,-2 1-1,1-1 1,-2 1-1,0 0 1,0 0-1,-1 1 1,-1 0-1,-11-16 1,-8-6 79,-2 1 1,-2 0-1,0 3 1,-2 0 0,-2 2-1,0 2 1,-57-33-1,0 8-84,-2 4 0,-100-34 1,76 39-38,-1 5 1,-2 6 0,-1 5 0,-1 5 0,-143-6 0,105 22-470,-1 7 1,1 7-1,-240 45 0,-50 35-5162,321-66 849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0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0 257 11147,'0'0'13329,"11"-9"-12693,6-5-557,1 2 0,0 0 0,1 0 1,0 2-1,33-13 0,1 5-231,-5 3-561,51-25-1,-85 33-387,0-1 0,0 0 0,0-1 0,14-14 0,-26 22 511,0-1 1,0 0 0,0 1-1,0-1 1,0 0-1,-1 0 1,1 0-1,-1-1 1,0 1-1,1 0 1,0-3-1,-1-5-4945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1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57 180 5157,'0'0'9769,"-47"50"-7687,38-38 481,9-9-385,9-3-1826,23-8 481,12-13 832,7-8-800,12-5-705,6-1-128,-3 3-897,-10 0-1729,0 4-1282,-15 2-1697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9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7 14061,'-6'3'1239,"2"5"-1009,0-1 1,1 1 0,-1 0-1,2 0 1,-1 0 0,1 0-1,1 0 1,-2 11 0,-3 75 346,5-75-283,1 3-101,-2-9-14,1 0 0,1 0-1,0 1 1,1-1 0,0 0-1,1 0 1,0 0 0,1 0-1,6 16 1,-8-28-168,0 1-1,0 0 1,0-1-1,0 1 1,0 0 0,0-1-1,0 1 1,1-1-1,-1 0 1,0 1-1,1-1 1,-1 0 0,1 0-1,-1 0 1,1 0-1,0 0 1,-1 0-1,1 0 1,0-1 0,0 1-1,0-1 1,-1 1-1,1-1 1,2 0 0,0 0 16,-1 0 0,0-1 1,1 0-1,-1 0 1,0 0-1,0 0 1,0 0-1,0-1 1,0 1-1,0-1 1,0 0-1,4-3 0,5-7 105,0 1 0,0-1 0,-1-1 0,10-15 0,-1 0 352,-2-1-1,27-59 1,-38 71-223,0 0 1,-1-1 0,-1 0 0,-1 0 0,0 0-1,-2 0 1,1-19 0,-21 86-166,13-18-83,0 0 1,2 0-1,1 53 1,2-82-6,0 1 0,0 0 1,0-1-1,0 1 0,1 0 1,-1-1-1,1 1 0,-1-1 1,1 1-1,0-1 0,0 1 1,0-1-1,0 0 0,0 1 1,1-1-1,-1 0 0,1 0 1,-1 0-1,1 0 0,0 0 1,0 0-1,0 0 1,0-1-1,0 1 0,0-1 1,0 1-1,1-1 0,-1 0 1,1 0-1,-1 0 0,0 0 1,1-1-1,0 1 0,-1 0 1,1-1-1,-1 0 0,1 0 1,0 0-1,-1 0 0,1 0 1,-1 0-1,1-1 1,0 1-1,4-2 0,3-1 10,0 0-1,1-1 0,-1 0 1,-1 0-1,1-1 1,-1-1-1,0 1 1,0-1-1,15-14 0,-1-4 31,-1-1-1,-1-1 0,-1-1 0,-1-1 0,27-57 0,-50 145 215,3-54-204,0 0 1,0 1-1,1-1 0,-1 0 0,1 0 1,0 1-1,1-1 0,1 7 1,-2-12-47,1 0-1,-1-1 1,0 1 0,1 0 0,-1 0-1,0-1 1,1 1 0,-1 0 0,1-1 0,-1 1-1,1 0 1,-1-1 0,1 1 0,0-1 0,-1 1-1,1-1 1,0 1 0,-1-1 0,1 0-1,0 1 1,0-1 0,-1 0 0,1 0 0,0 1-1,1-1 1,0 0-12,1 0 0,0-1-1,-1 1 1,1-1 0,-1 1-1,1-1 1,-1 0 0,0 0 0,1 0-1,-1 0 1,0-1 0,4-1-1,10-10-149,0 0 0,-1-2 0,0 1 0,22-31-1,-14 18-550,-20 45-6595,-3-14 5384,3 8-3213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9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109 306 10410,'0'0'587,"-8"2"678,3-1-1047,0 0 1,1 1-1,-1-1 0,1 1 0,-1 0 0,1 1 1,0-1-1,-1 1 0,1 0 0,1-1 0,-1 2 0,0-1 1,1 0-1,-1 1 0,1 0 0,0 0 0,1 0 0,-1 0 1,0 0-1,1 0 0,0 1 0,-2 5 0,1-2 273,0 0 1,1 1-1,0-1 0,0 1 0,0 0 0,1 0 0,1-1 0,0 13 1,0-19-479,1-1 1,-1 0 0,1 0-1,-1 0 1,1 0 0,-1-1-1,1 1 1,0 0 0,-1 0-1,1 0 1,0 0 0,0-1-1,-1 1 1,1 0 0,0-1-1,0 1 1,0-1 0,0 1-1,0-1 1,0 1 0,0-1-1,0 0 1,0 1 0,0-1-1,1 0 1,-1 0 0,0 0-1,0 0 1,0 0 0,0 0-1,0 0 1,1 0 0,1 0 130,0 0 1,-1 0 0,1 0 0,0 0-1,-1-1 1,1 1 0,-1-1-1,1 0 1,-1 1 0,1-1-1,-1 0 1,1-1 0,3-1 0,7-12 61,0 0 1,-1-1 0,-1 0 0,0-1 0,-1 0 0,-1 0 0,-1-1-1,-1 0 1,0-1 0,5-24 0,-3 2-87,-2 0 0,-1 0-1,-1-74 1,-11 88 0,0 24-26,1 16 18,1 9-37,1 1-1,1-1 1,2 0 0,0 0 0,6 41 0,-4-49-277,1-1 1,1 0 0,0 0 0,1 0 0,10 21 0,-10-25-457,1-1-1,0 0 1,0 0-1,0 0 1,8 6-1,7 2-6868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1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12556,'0'0'3806,"12"-5"-2130,6-3-1409,1 1 0,0 1 0,1 1 0,-1 1 0,1 0 0,23 0 0,-39 3-266,0 1 0,0 0 1,-1 0-1,1 1 0,0-1 1,0 1-1,0 0 0,-1 0 0,1 0 1,0 0-1,-1 0 0,1 1 0,-1 0 1,0 0-1,1 0 0,3 4 1,-5-4-3,0 1 0,0 0 0,0 0 0,0 0 0,-1 0 0,1 0 1,-1 1-1,0-1 0,0 0 0,0 1 0,-1-1 0,1 0 0,-1 1 0,0-1 1,0 1-1,0-1 0,0 1 0,-2 5 0,-3 14 343,0-1 0,-2 1 0,-1-2 0,-1 1 0,0-1 0,-2 0 0,-1-1-1,-17 24 1,-31 60 17,53-89-936,0-1 0,2 1 0,0 0 0,1 0 0,-4 25-1,7-22-5566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3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1 566 14734,'0'0'7362,"5"-9"-6738,30-45 883,49-99 0,-74 129-1241,0 0 0,-2 0 0,0-1 0,-2 0 0,-1 0-1,-1-1 1,2-41 0,3 77-1308,2 14 557,45 215-761,-2-8 1526,-47-202 89,-1-1 1,-2 1-1,0 0 1,-2 52-1,-2-79-306,0 1 0,0-1 1,-1 0-1,1 1 0,-1-1 0,1 0 0,-1 1 0,0-1 1,0 0-1,0 1 0,0-1 0,0 0 0,0 0 0,0 0 0,-1 0 1,1 0-1,-1 0 0,0-1 0,1 1 0,-1 0 0,0-1 1,-2 2-1,2-2-34,1-1 0,0 0 1,-1 1-1,1-1 0,0 0 0,-1 1 1,1-1-1,-1 0 0,1 0 1,0 0-1,-1 0 0,1 0 0,-1-1 1,1 1-1,0 0 0,-1-1 0,1 1 1,0-1-1,0 1 0,-1-1 1,1 0-1,0 1 0,0-1 0,0 0 1,0 0-1,-1 0 0,1 0 0,1 0 1,-1 0-1,0 0 0,0 0 1,0 0-1,0 0 0,1-1 0,-1 1 1,1 0-1,-1-1 0,0-1 1,-6-14-54,1 0 1,0-1-1,2 0 1,0 0 0,0-1-1,2 1 1,0-1-1,2 1 1,0-1 0,1 1-1,0-1 1,2 1 0,0 0-1,1-1 1,1 2-1,1-1 1,0 0 0,1 1-1,1 0 1,10-15-1,8-4-591,31-35 0,-27 35-271,29-45 0,-52 70 827,0 0 0,-2 0 0,1-1 0,-1 0 0,-1 0 0,0 0 0,0-1 0,2-23-1,-5 32 81,-1 0-1,0 1 0,0-1 0,-1 0 0,1 0 0,-1 0 1,0 0-1,0 0 0,0 1 0,0-1 0,-1 0 1,0 1-1,1-1 0,-1 1 0,-1 0 0,1 0 1,0-1-1,-1 1 0,-4-4 0,5 5 3,-1 1 0,1-1 0,0 1-1,-1 0 1,1-1 0,-1 1 0,1 0 0,-1 0 0,0 1 0,1-1-1,-1 1 1,0-1 0,0 1 0,1 0 0,-1 0 0,0 0-1,0 0 1,1 0 0,-1 1 0,0-1 0,1 1 0,-1 0 0,0 0-1,1 0 1,-1 0 0,1 0 0,-1 1 0,1-1 0,-3 2-1,0 1 13,0 0 0,0 1 0,1-1 0,-1 1 0,1 0 0,0 0 0,1 0 0,-1 1 0,1 0 0,0-1 0,0 1 0,0 0-1,-2 10 1,2-5 14,1 0-1,-1 0 0,2 0 1,0 1-1,0-1 1,2 23-1,-1-31-111,1 0 1,0 0 0,-1 0-1,1-1 1,1 1-1,-1 0 1,0 0-1,1-1 1,-1 1 0,1-1-1,0 1 1,0-1-1,-1 0 1,2 0 0,-1 0-1,0 0 1,0 0-1,1 0 1,-1 0-1,1-1 1,0 1 0,-1-1-1,1 0 1,0 0-1,0 0 1,-1 0-1,1 0 1,0-1 0,3 1-1,45 2-4181,-4-11-3439,-7-9-677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3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96 206 13357,'0'0'1542,"-9"7"471,1-1-1823,1 0-1,0 0 1,1 1 0,0 0-1,0 0 1,0 1 0,1 0 0,0 0-1,0 0 1,1 1 0,0-1-1,0 1 1,1 0 0,-3 15-1,4-15-52,1 1 0,0 0 0,0-1 0,1 1 0,1 0 0,2 16 0,-3-25-106,0 1 0,1-1 0,-1 0 0,0 1 0,1-1 0,0 0 0,-1 1 0,1-1 0,0 0 0,-1 0 0,1 0 0,0 0-1,0 0 1,0 0 0,0 0 0,0 0 0,0 0 0,0 0 0,0 0 0,1 0 0,1 0 0,-1-1 55,0 0 0,0 1 0,1-2 0,-1 1 0,0 0-1,0 0 1,0-1 0,0 1 0,1-1 0,-1 0 0,0 1 0,0-1 0,0 0 0,0 0 0,0-1 0,-1 1 0,1 0 0,3-3 0,6-6 256,0 0 1,-1 0 0,0-1-1,0 0 1,-2-1 0,1 0-1,13-26 1,-8 8 168,0-1 1,13-45 0,-19 49-373,-2 0-1,-1-1 1,-1 1 0,0-47 0,-7 70-57,-5 11-66,-5 11-45,3 4 89,1 0 0,1 0 0,1 1-1,2 1 1,0-1 0,1 1 0,1-1 0,2 1-1,1 24 1,0-39-53,1-1-1,0 1 0,0 0 1,1-1-1,0 0 0,1 1 1,0-1-1,0 0 1,8 13-1,-9-17-313,1 1 1,0-1-1,1 0 0,-1 0 1,1 0-1,0 0 1,6 4-1,-7-6-319,0 0-1,0 0 1,0-1-1,0 1 1,0-1-1,0 0 1,1 0 0,-1 0-1,0 0 1,1-1-1,-1 1 1,5-1-1,9 0-5816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0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12 143 17484,'1'1'127,"0"1"0,0-1 0,0 1 0,0-1 0,1 0 0,-1 1 1,0-1-1,0 0 0,1 0 0,-1 0 0,1 0 0,-1 0 0,1 0 0,-1-1 0,1 1 1,-1 0-1,1-1 0,0 1 0,-1-1 0,1 1 0,0-1 0,1 0 0,1 0 67,0 0-1,-1-1 1,1 1-1,-1-1 0,1 0 1,-1 0-1,1 0 1,-1-1-1,0 1 1,4-3-1,2-1 86,-1-1-1,-1 0 0,1 0 1,-1 0-1,0-1 1,0 0-1,7-11 1,-11 13-201,0 1 0,-1-1 1,0 0-1,0 0 1,0-1-1,-1 1 1,1 0-1,-1 0 0,0-7 1,0 11-72,-1-1-1,0 1 1,0 0 0,0 0-1,0 0 1,0-1 0,0 1-1,-1 0 1,1 0 0,0 0-1,-1-1 1,1 1 0,0 0-1,-1 0 1,1 0 0,-1 0-1,0 0 1,1 0 0,-1 0-1,0 0 1,0 0 0,0 0-1,1 0 1,-1 1 0,0-1-1,0 0 1,0 1 0,0-1-1,0 0 1,-1 1 0,1-1-1,0 1 1,0 0 0,0-1-1,0 1 1,0 0 0,-1 0-1,1-1 1,0 1 0,0 0-1,-1 0 1,1 1 0,0-1-1,0 0 1,-3 1 0,0 0-13,-1 0 1,0 1-1,1 0 1,-1 0-1,1 0 1,-1 1-1,1-1 1,0 1-1,0 0 1,0 0-1,0 0 1,1 1-1,0-1 1,-1 1-1,-2 5 1,-3 3-27,0 1 0,1 0 0,-9 23-1,11-23 22,1 1-1,-6 23 0,10-32 10,0 1-1,0-1 1,0 0 0,1 1 0,0-1 0,0 0-1,1 1 1,-1-1 0,1 0 0,2 7-1,-3-11 5,1 1 0,-1-1-1,1 0 1,0 0-1,0 1 1,0-1-1,-1 0 1,1 0-1,0 0 1,0 0-1,0 0 1,0 0-1,1 0 1,-1-1-1,0 1 1,0 0-1,0-1 1,1 1-1,-1-1 1,0 1-1,1-1 1,-1 1-1,0-1 1,1 0-1,-1 0 1,1 0-1,-1 0 1,0 0-1,1 0 1,-1 0-1,1 0 1,1-1-1,3 0 12,0-1 0,0 1 0,0-1 0,-1-1 0,1 1 0,6-5 0,14-11 39,0-1 1,-1-1-1,-2-1 1,30-33-1,4-4-265,-56 57 202,-1 1-1,0 0 1,0-1-1,0 1 1,1 0 0,-1-1-1,0 1 1,0 0 0,1 0-1,-1-1 1,0 1 0,0 0-1,1 0 1,-1-1 0,0 1-1,1 0 1,-1 0 0,0 0-1,1 0 1,-1 0 0,0 0-1,1-1 1,-1 1 0,1 0-1,-1 0 1,0 0 0,1 0-1,-1 0 1,0 0 0,1 1-1,-2 11-190,-17 29 50,14-32 123,2-5 29,-25 66 61,25-65-34,1 0-1,-1 0 1,1 0-1,0 0 0,1 1 1,-1-1-1,1 0 1,0 1-1,0-1 1,1 0-1,1 8 1,-2-12-21,1-1 0,-1 1 0,0 0 0,1 0 0,-1 0 0,0-1 0,1 1 0,-1 0 1,1 0-1,-1-1 0,1 1 0,0 0 0,-1-1 0,1 1 0,-1-1 0,1 1 0,0-1 0,0 1 0,-1-1 1,1 0-1,0 1 0,0-1 0,0 0 0,-1 1 0,1-1 0,2 0 0,-1 0-49,0 0 0,0 0 0,0-1 0,0 1 0,0 0 0,-1-1 0,1 0-1,0 1 1,0-1 0,0 0 0,2-2 0,3-1-270,0-2 1,0 1-1,0-1 0,8-9 0,3-6-91,16-26 0,-7 6-157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4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30 139 11627,'0'0'12236,"-2"8"-11729,0-3-477,1-4-4,0 1-1,1 0 0,-1 0 0,1 0 1,-1 0-1,1 0 0,-1 0 0,1 0 0,0 0 1,0 0-1,1 3 0,-1-4-16,1 0 0,0 0 1,0 0-1,0 0 0,-1 0 0,1 0 1,0-1-1,0 1 0,0 0 0,0-1 0,0 1 1,1 0-1,-1-1 0,0 0 0,0 1 0,0-1 1,0 0-1,1 1 0,-1-1 0,0 0 0,0 0 1,1 0-1,-1 0 0,0 0 0,0 0 0,2-1 1,4 0 27,-1 1 0,1-2 0,-1 1 0,0-1 1,1 0-1,-1 0 0,0-1 0,0 0 0,-1 0 0,1 0 1,-1-1-1,1 0 0,-1 0 0,0 0 0,0 0 1,5-7-1,-5 5 51,0 1 0,-1-1 0,0 0 0,1 0 0,-2 0 0,1-1 1,-1 1-1,0-1 0,0 0 0,-1 0 0,0 0 0,0 0 0,-1 0 0,1-9 0,-2 15-72,0 0-1,0-1 0,0 1 0,0 0 0,0 0 1,0 0-1,0 0 0,0 0 0,-1-1 0,1 1 1,0 0-1,-1 0 0,1 0 0,-1 0 0,1 0 1,-1 0-1,1 0 0,-1 0 0,0 0 0,0 0 1,1 1-1,-1-1 0,0 0 0,0 0 0,0 1 0,0-1 1,-2-1-1,1 2-11,0-1 0,-1 1-1,1 0 1,0 0 0,-1 0 0,1 0 0,0 0 0,0 0 0,-1 1 0,1-1-1,0 1 1,0 0 0,-3 1 0,-3 1 3,0 1 0,0 0 0,0 0 0,0 1 0,1 0 0,-11 10 0,9-6 87,0 1 1,1 1-1,0-1 1,1 1-1,0 1 0,0-1 1,1 1-1,1 0 1,0 0-1,1 1 1,0 0-1,1-1 0,0 1 1,1 1-1,-1 14 1,3-26-110,0-1 0,1 0 1,-1 1-1,0-1 0,0 1 1,1-1-1,-1 0 0,0 1 1,1-1-1,0 0 0,-1 0 1,1 1-1,0-1 0,-1 0 1,1 0-1,0 0 0,0 0 1,0 0-1,0 0 0,0 0 1,0 0-1,0 0 0,1 0 1,1 0-1,1 1-88,0-1 0,-1 1-1,1-1 1,0 0 0,0-1 0,1 1-1,-1-1 1,7 1 0,-1-2-257,0 1 0,-1-2-1,1 1 1,0-1 0,-1 0 0,18-8 0,-19 6-941,0-1 0,0-1 0,0 1 0,-1-1 0,1-1 0,6-7-1,14-17-7159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4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2 224,'0'0'25144,"-8"-1"-24776,4 1-291,1 0-1,-1 0 1,1 0 0,-1 0-1,0 1 1,1-1-1,-1 1 1,1 0-1,-1 0 1,1 1 0,-1-1-1,1 0 1,0 1-1,-4 3 1,-2 1 271,2 0-1,-1 0 1,1 1 0,0 1 0,-7 8-1,13-16-336,0 1 0,0 0 0,0 0 0,1 0 0,-1 0 0,0 0 0,1 0 0,-1 0 0,0 0 0,1 0 0,-1 0 0,1 1 0,-1-1 0,1 0 0,0 0 0,0 0 0,-1 1 0,1-1 0,0 0 0,0 0 0,0 3 0,1-3-8,0-1 0,-1 1 0,1-1 0,0 1 0,0 0 0,0-1 0,-1 1 0,1-1-1,0 0 1,0 1 0,0-1 0,0 0 0,0 1 0,0-1 0,0 0 0,-1 0 0,1 0 0,0 0 0,0 0 0,0 0 0,2 0 0,68-13-62,-56 10 73,29-5-854,0 1 0,80 1 0,-123 5 841,0 1-1,0 0 0,0 0 1,0 0-1,0 0 1,0 0-1,0 0 0,0 0 1,0 0-1,0 0 0,0 1 1,0-1-1,0 0 0,0 1 1,0-1-1,-1 0 1,1 1-1,0-1 0,0 1 1,0 0-1,0-1 0,-1 1 1,1 0-1,0-1 1,-1 1-1,1 0 0,-1 0 1,1-1-1,0 1 0,-1 0 1,0 0-1,1 0 1,-1 0-1,0 0 0,1 0 1,-1 0-1,0 0 0,0 0 1,0 0-1,0 0 0,1 0 1,-2-1-1,1 1 1,0 0-1,0 0 0,0 0 1,0 0-1,-1 0 0,1 0 1,0 0-1,-1 0 1,1 0-1,-1 1 0,-1 3 181,-1 0 0,1 0 1,-1 0-1,0-1 0,0 1 0,-1-1 0,1 1 0,-6 3 0,-10 10 369,-2-1 1,0-1-1,-1-1 1,0-1-1,-1-1 1,-1-1-1,-35 13 1,43-23-3467,16-3 2775,0 1 1,-1 0-1,1 0 0,0-1 1,0 1-1,0 0 1,-1-1-1,1 1 0,0 0 1,0-1-1,0 1 0,0 0 1,0-1-1,0 1 0,0 0 1,0-1-1,0 1 1,0-1-1,0 1 0,0 0 1,0-1-1,0 1 0,0 0 1,0-1-1,0 1 1,0 0-1,0-1 0,0 1 1,1 0-1,-1-1 0,0 1 1,0 0-1,0 0 1,1-1-1,-1 1 0,0 0 1,1-1-1,-1 1 0,0 0 1,0 0-1,1 0 1,-1-1-1,13-14-7392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7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1 165 11275,'0'0'2172,"5"-9"-458,3-4-1028,1 0 1,1 0-1,0 1 0,1 0 1,22-19-1,-25 24-431,1 0-1,0 1 1,0 0-1,0 0 1,1 1 0,0 0-1,0 1 1,0 0-1,1 0 1,16-2 0,-26 5-251,0 1 1,-1 0-1,1 0 1,0 0-1,0 0 1,0 0-1,-1 0 1,1 0-1,0 0 1,0 0-1,0 0 1,-1 0-1,1 1 1,0-1-1,0 0 1,-1 0-1,1 1 1,0-1-1,-1 1 1,1-1-1,0 0 1,-1 1-1,1-1 1,-1 1-1,1 0 1,0-1-1,-1 1 1,1-1-1,0 2 1,-1 0 6,1 0-1,-1 0 1,0 0 0,1 0 0,-1 0 0,0 0 0,0 0 0,0 0-1,0 0 1,-1 0 0,0 3 0,-21 53 219,22-57-229,-43 78 198,-17 36 113,55-103-238,0 0 1,0 1-1,2-1 0,0 1 0,0 0 1,1 0-1,-1 16 0,3-28-65,0 0 0,0 0 1,0 0-1,0 0 0,1 0 0,-1 0 0,0 0 1,0 0-1,1 0 0,-1 0 0,0 0 0,1 0 1,-1 0-1,1 0 0,-1 0 0,1 0 0,0 0 1,-1 0-1,1 0 0,0-1 0,0 1 0,-1 0 1,1-1-1,0 1 0,0 0 0,0-1 0,0 1 1,2 0-1,0 0 20,0-1 0,0 1-1,0-1 1,0 0 0,0 0 0,1 0 0,-1 0 0,0 0 0,0-1 0,3 0 0,6-3 99,0 1 1,0-2 0,-1 1-1,15-10 1,-9 4 35,0-1 0,-1-1 0,23-22 0,-33 28-107,0-1 1,0 0 0,-1 0 0,0 0 0,0 0 0,0-1-1,-1 0 1,0 0 0,-1 0 0,4-12 0,-16 36 7,5-10-37,0 0 0,0 0 0,1 1 1,0-1-1,0 1 0,1-1 0,-1 1 0,2 0 1,-3 11-1,4-18-26,0 1 0,1-1 0,-1 0 0,0 1 0,0-1 0,1 0 0,-1 1 0,0-1 0,1 0 0,-1 1 1,0-1-1,1 0 0,-1 0 0,0 1 0,1-1 0,-1 0 0,0 0 0,1 0 0,-1 1 0,1-1 0,-1 0 0,1 0 0,-1 0 0,0 0 1,1 0-1,-1 0 0,1 0 0,-1 0 0,1 0 0,-1 0 0,0 0 0,1 0 0,-1 0 0,1-1 0,-1 1 0,1 0 0,0 0 0,18-6 171,-10 1-27,1-1 0,-1 1 0,-1-2 1,1 1-1,-1-1 0,0-1 0,0 1 0,-1-1 1,8-11-1,-6 6 27,0-1 1,0 1 0,-1-2-1,-1 1 1,9-23-1,-26 67-456,-20 74 819,21-31-4520,9-72 3585,0 0 0,0 0 0,0-1 0,0 1 0,0 0 0,0 0 0,0 0-1,0 0 1,1 0 0,-1 0 0,0-1 0,0 1 0,1 0 0,-1 0 0,1 0 0,-1-1 0,1 1 0,-1 0 0,1 1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8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22 112 6566,'1'-9'2850,"-1"7"-2136,1 0 0,-1 0 0,0-1 0,0 1 0,0 0 0,0 0 1,0 0-1,0 0 0,-1-1 0,1 1 0,-1 0 0,0 0 0,1 0 0,-1 0 0,-2-3 0,-1 10 1942,-2 25-2146,-1 65 907,10 138 0,-3-220-1361,1 0-1,0 0 0,1 1 0,0-1 0,1 0 0,1 0 1,0-1-1,9 20 0,-12-31-28,-1 0 0,1 0 0,0-1 0,0 1 0,-1 0 0,1 0 0,0-1 0,0 1 0,0 0 0,-1-1 0,1 1 0,0-1 0,0 1 0,0-1 0,0 1 0,0-1 0,0 0 0,0 1 0,0-1 0,0 0 0,0 0 0,1 0 0,-1 0 0,0 0 0,0 0 0,0 0 0,0 0 0,0 0 0,0-1 0,0 1 0,0 0 0,0-1 0,0 1 0,0-1 0,0 1 0,0-1 0,0 1 0,-1-1 0,1 0 0,0 1 0,1-2 0,31-35 1150,-33 37-1171,53-82 496,-3-2-1,-3-3 1,60-159 0,-93 214-2237,-14 57-14574,0-8 4100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8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0 143 20628,'0'0'9769,"66"-26"-9577,-38 13-128,0 2-32,2-1-256,1 0-897,-1-2-1506,-4-1-2081,-1-3-2499,-1-3-5221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8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8168,'0'0'12417,"-2"13"-10778,-12 72 917,-1-5-1421,-8 151 0,23-222-2329,0 21 1870,-1-20-4261,-9-28-13340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9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0 138 7687,'0'-9'4933,"0"6"-4428,0-1 1,0 0-1,0 0 1,1 0-1,-1 0 1,1 1-1,0-1 1,0 0-1,0 1 1,0-1-1,1 1 1,0-1-1,-1 1 1,1-1 0,0 1-1,1 0 1,-1 0-1,0 0 1,1 0-1,0 1 1,0-1-1,0 1 1,0 0-1,0-1 1,7-2-1,13-4 96,1 2-1,0 1 1,0 0-1,0 2 1,28-1 0,64 1-5582,-129 4-6283,-5 3 1890</inkml:trace>
  <inkml:trace contextRef="#ctx0" brushRef="#br0" timeOffset="1">65 233 6470,'0'0'16560,"55"36"-14638,-16-37 63,-2-10-511,2-1-866,-1-1-479,-5 4-97,-8 1-929,-9 3-1409,-12 2-1474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9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0 395 14606,'0'0'7655,"54"-7"-5573,-20-7-609,3-2-800,4-1-545,4-1-128,-7 3-512,1-1-834,-4-2-832,-5-1-1473,2-2-1922,-2-3-3652</inkml:trace>
  <inkml:trace contextRef="#ctx0" brushRef="#br0" timeOffset="1">654 0 9001,'0'0'14381,"-51"47"-13868,20-10 191,-3 6-63,-2 4-385,5-4-160,3-4-64,9-3 0,2-9-128,10-6-576,1-8-321,2-8-577,4-24-11242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19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11851,'0'0'14510,"61"35"-13485,-25-21-513,5-1-383,4 0-65,-2 0-1185,-4-3-2403,-9-3-5476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0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6758,'0'0'17420,"0"12"-16876,29 368 3049,-29-378-3584,0 0 1,0-1 0,0 1-1,0 0 1,0-1 0,1 1-1,-1 0 1,1-1-1,-1 1 1,1-1 0,-1 1-1,1-1 1,0 1 0,0-1-1,2 3 1,-3-4 3,1 0 0,0-1 0,-1 1 0,1 0 0,-1-1-1,1 1 1,-1 0 0,1-1 0,-1 1 0,1-1 0,-1 1 0,1-1 0,-1 1 0,1-1 0,-1 1 0,0-1 0,1 1 0,-1-1 0,0 0 0,1 1 0,-1-1 0,0 0-1,0 1 1,0-2 0,16-59 337,-3-78-516,9-50-2193,-21 186 2287,-1 1 0,1-1-1,0 1 1,-1-1 0,1 1 0,0 0 0,0-1-1,0 1 1,1 0 0,-1 0 0,1 0-1,-1 0 1,3-3 0,8 5-318,2 18 264,-9-5 139,-1-1 0,1 1-1,-2 0 1,0 0 0,-1 1 0,0-1-1,-1 0 1,0 1 0,-1-1-1,-4 26 1,3-33 66,0 0 0,0 0 0,-1 0-1,0 0 1,-1 0 0,1 0 0,-1 0 0,0-1 0,0 1-1,-1-1 1,-4 5 0,5-7 9,0 0-1,-1 0 0,1 0 1,-1-1-1,1 1 0,-1-1 1,0 0-1,0 0 1,0 0-1,0-1 0,0 0 1,0 1-1,0-1 0,-1-1 1,1 1-1,0-1 1,-8 0-1,10 0-155,0 0-1,1-1 1,-1 0 0,0 1-1,0-1 1,0 0 0,0 0-1,1 0 1,-1 0 0,0 0-1,1 0 1,-1-1 0,1 1-1,-1 0 1,1-1-1,0 1 1,0-1 0,0 0-1,-1 1 1,1-1 0,1 0-1,-1 0 1,0 0 0,0 1-1,1-1 1,-1 0 0,1 0-1,0 0 1,-1 0 0,1-3-1,-2-5-1916,1 0 0,1 0 0,-1 0 0,3-19 1,3 9-3921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1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0 14339,'-12'22'1385,"2"-1"-1,0 1 1,2 1 0,1 0-1,-10 46 1,12-46-914,-50 237 1178,63-353-2736,2-82 75,-8 167 1302,4 15-66,8 21 108,-10-20-206,-1-1-49,1-1 1,0 0-1,0 0 1,1 0-1,0-1 1,0 1-1,0-1 0,0 0 1,1 0-1,0-1 1,0 0-1,0 0 1,1 0-1,-1-1 1,10 4-1,-11-5-22,0-1-1,0 0 1,-1 0 0,1 0-1,0-1 1,0 0-1,0 0 1,0 0 0,0 0-1,0-1 1,0 0-1,0 0 1,-1 0 0,1 0-1,0-1 1,-1 0-1,1 0 1,-1 0 0,1-1-1,-1 1 1,0-1-1,0 0 1,6-6 0,2-6 126,-10 12-110,-5 8-37,-5 7-47,0 2-1,-8 16 0,13-25 13,1 1 0,0-1 0,1 0 0,-1 1 0,1-1 0,0 1 0,0-1-1,1 1 1,-1 9 0,1-14 7,0 0 0,1 0-1,-1 0 1,0 0-1,0 0 1,1 1-1,-1-1 1,1 0 0,-1 0-1,1 0 1,-1 0-1,1 0 1,-1 0 0,1-1-1,0 1 1,0 0-1,-1 0 1,1 0 0,0-1-1,0 1 1,0 0-1,0-1 1,0 1 0,0 0-1,0-1 1,0 0-1,0 1 1,0-1 0,0 1-1,0-1 1,0 0-1,0 0 1,1 0 0,-1 0-1,0 0 1,0 0-1,0 0 1,0 0 0,0 0-1,2-1 1,5 0 45,0-1 1,0-1 0,0 0-1,11-5 1,-14 6-33,69-35 212,-53 25-206,1 1-1,0 0 1,1 2-1,34-9 0,-54 17-29,-1 0-1,1 1 0,0-1 0,-1 1 0,1-1 0,-1 1 0,1 0 0,0 0 0,-1 1 0,1-1 0,-1 0 0,1 1 0,-1 0 0,1 0 0,4 1 0,-5 0 2,0 0 0,0 0-1,0 1 1,0-1 0,-1 0-1,1 0 1,-1 1 0,1-1-1,-1 1 1,0-1 0,0 1-1,0 0 1,0 0 0,0 3-1,-1-4-63,1 0 0,-1 0 0,1 0 0,0 0 0,0 1 0,0-1 0,0 0 0,0 0 0,0-1 0,0 1 0,3 3 0,-3-5 27,0 0 0,-1 0-1,1 1 1,0-1 0,0 0 0,0 0-1,0 0 1,-1 0 0,1 0 0,0 0-1,0 0 1,0 0 0,0 0 0,0-1-1,-1 1 1,1 0 0,0 0 0,0-1-1,0 1 1,-1 0 0,1-1-1,0 1 1,-1-1 0,1 1 0,0-1-1,-1 0 1,1 1 0,0-1 0,-1 0-1,1 1 1,-1-1 0,1 0 0,11-13-341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1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1 336 9705,'0'0'6983,"9"1"-3775,-5 0-2986,0 0 0,0-1 0,-1 0 0,1 0 0,0 0 0,0-1 0,0 1 0,0-1 0,-1 0 0,1 0 0,0 0 0,-1 0 0,1 0 0,-1-1 0,1 0 0,-1 0 0,0 0 0,1 0 0,-1 0 0,0-1 0,-1 0 0,1 1 0,0-1 0,-1 0 0,1 0 0,-1 0 0,0-1 0,2-4 0,3-4 62,0-1 0,-1-1-1,7-21 1,-11 29-150,0 0-1,-1-1 1,1 1 0,-1 0-1,-1-1 1,0 1 0,0 0-1,0-1 1,0 1 0,-3-12-1,3 17-126,0 0-1,-1 0 0,1 0 0,0 0 1,0 0-1,-1 0 0,1 0 0,-1 0 1,1 0-1,-1 0 0,1 0 0,-1 0 1,0 1-1,1-1 0,-1 0 0,0 0 0,0 1 1,1-1-1,-1 0 0,0 1 0,0-1 1,0 1-1,0-1 0,0 1 0,0-1 1,0 1-1,0 0 0,0-1 0,0 1 1,0 0-1,0 0 0,0 0 0,0 0 1,0 0-1,0 0 0,0 0 0,-1 0 1,1 0-1,0 0 0,0 1 0,0-1 1,0 0-1,0 1 0,0-1 0,0 1 1,1-1-1,-1 1 0,0 0 0,0-1 0,-1 2 1,-3 1-34,0 1-1,0 0 1,0 1 0,1-1 0,0 1 0,-6 8 0,6-7-6,0 0 1,0 1-1,1 0 1,0-1-1,0 1 1,1 1-1,0-1 1,0 0-1,1 0 1,0 1-1,-1 12 1,3-18 0,0-1 0,-1 0 0,1 1 1,0-1-1,0 0 0,0 0 0,0 0 1,0 0-1,0 0 0,0 0 0,0 0 1,0 0-1,0 0 0,1 0 0,-1 0 0,0-1 1,1 1-1,-1-1 0,0 1 0,1-1 1,-1 1-1,1-1 0,-1 0 0,1 1 0,-1-1 1,1 0-1,-1 0 0,0 0 0,1-1 1,2 1-1,51-3-467,-41 0 428,0 0 1,0-2 0,-1 1 0,1-1-1,-1-1 1,0-1 0,-1 0-1,1 0 1,-1-1 0,-1-1 0,12-9-1,-22 15 100,0 1-1,0 0 1,0-1 0,0 1-1,0-1 1,-1 0-1,1 1 1,-1-1-1,1 0 1,-1 1-1,0-1 1,0 0 0,0 1-1,-1-1 1,1 0-1,0 1 1,-1-1-1,0 1 1,0-1-1,0 1 1,0-1 0,-2-4-1,-34-54-49,30 51 53,5 7-69,10 14-53,21 19-45,-23-27 167,-1 0 0,1 0-1,0 0 1,0-1 0,0 0 0,0 0-1,0 0 1,0-1 0,0 0 0,1 0-1,-1-1 1,0 1 0,1-1 0,-1-1-1,0 1 1,1-1 0,-1 0 0,0-1-1,0 0 1,0 0 0,0 0 0,0 0 0,0-1-1,0 0 1,-1 0 0,1-1 0,-1 1-1,0-1 1,0-1 0,-1 1 0,1 0-1,-1-1 1,0 0 0,0 0 0,-1 0-1,1-1 1,-1 1 0,0-1 0,2-6 0,-4 11-32,-1 1 0,0 0 0,1-1 1,-1 1-1,1-1 0,-1 1 0,0-1 1,1 1-1,-1-1 0,0 1 0,0-1 1,1 1-1,-1-1 0,0 1 0,0-1 1,0 1-1,0-1 0,0 0 0,0 1 1,1-1-1,-1 1 0,-1-1 0,1 0 1,0 1-1,0-1 0,0 1 1,0-1-1,0 1 0,0-1 0,-1 1 1,1-1-1,0 1 0,0-1 0,-1 1 1,1-1-1,-1 0 0,0 2-10,0 0 0,0-1-1,-1 1 1,1 0 0,0 0-1,0 0 1,0 0 0,0 0 0,0 0-1,0 0 1,1 0 0,-1 1 0,0-1-1,0 0 1,0 2 0,-5 10 10,1-1 1,0 1-1,1 0 1,0 1-1,1-1 1,0 1-1,1-1 1,1 1-1,0 0 1,2 25-1,-1-39-108,0 1-1,0 0 1,0-1-1,0 1 1,0 0-1,0-1 1,0 1 0,0 0-1,1-1 1,-1 1-1,0-1 1,0 1-1,1 0 1,-1-1-1,0 1 1,1-1 0,-1 1-1,0-1 1,1 1-1,-1-1 1,1 1-1,-1-1 1,1 1-1,-1-1 1,1 0 0,-1 1-1,1-1 1,-1 0-1,1 1 1,-1-1-1,1 0 1,0 0-1,-1 0 1,1 1 0,0-1-1,-1 0 1,2 0-1,-1 0-224,0-1 1,0 1-1,-1-1 0,1 1 0,0 0 1,0-1-1,-1 0 0,1 1 0,0-1 0,0 1 1,-1-1-1,1 0 0,-1 1 0,1-1 1,-1 0-1,1 0 0,-1 1 0,1-1 1,-1 0-1,0 0 0,1 0 0,-1 0 0,0 0 1,0 1-1,1-1 0,-1-1 0,3-21-8416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1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13645,'0'0'8904,"23"56"-8808,-8-36-96,5 3-1249,-1-3-2050,-2 0-1217,-4-1-1890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1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1 133 11082,'0'0'13245,"9"5"-12957,-8-4-285,2 2 8,1-1 0,0 1 0,0-1 0,1 0 0,-1 0 0,0 0 1,1-1-1,-1 0 0,1 0 0,-1 0 0,1 0 0,0 0 0,-1-1 0,1 0 0,0 0 0,-1 0 0,1-1 0,0 0 0,-1 1 0,7-3 0,3-3-51,1-1 0,-1 0 0,-1 0-1,1-2 1,17-14 0,65-66-395,-90 83 439,-16 38 1063,7-27-867,0-1 0,0 1-1,1-1 1,0 1 0,0 0-1,0 0 1,0 0-1,1 0 1,0 0 0,0 1-1,0-1 1,1 0 0,0 0-1,0 8 1,1-12-189,0 0 0,0-1-1,0 1 1,0 0 0,0-1-1,0 1 1,0-1 0,1 1 0,-1-1-1,0 1 1,0-1 0,0 0-1,1 0 1,-1 1 0,0-1 0,0 0-1,1 0 1,-1 0 0,0-1 0,0 1-1,2 0 1,30-6 228,-22 1-219,0-1-1,-1 0 0,0 0 1,0-1-1,0-1 1,17-15-1,-16 12-304,0 1-1,1 1 0,1 0 1,13-7-1,-23 57 633,-3-39-327,-1-1-1,1 1 1,0 0-1,0-1 0,0 1 1,1 0-1,-1-1 1,0 1-1,1-1 1,-1 1-1,1 0 0,-1-1 1,1 1-1,0-1 1,-1 1-1,1-1 1,0 0-1,0 1 1,0-1-1,0 0 0,1 1 1,-1-1-1,0 0 1,0 0-1,1 0 1,2 1-1,0-1-46,0 0 0,1 0 0,-1 0 1,0-1-1,1 1 0,-1-1 0,1-1 0,-1 1 0,5-1 1,24-10-2345,-19-5-6624,-13 8-908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2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57 422 11627,'0'0'5968,"-8"-1"-2887,-25-1-562,32 2-2420,1 0-1,-1 0 1,1-1 0,0 1-1,-1 0 1,1 0-1,0 0 1,-1 0 0,1 0-1,-1 0 1,1 0-1,-1 0 1,1 0 0,0 0-1,-1 0 1,1 0-1,-1 0 1,1 0 0,0 0-1,-1 0 1,1 0-1,-1 0 1,1 1 0,0-1-1,-1 0 1,1 0-1,0 0 1,-1 1 0,1-1-1,0 0 1,-1 1-1,1-1 1,0 0 0,-1 0-1,1 1 1,0-1-1,0 1 1,0-1 0,-1 0-1,1 1 1,0-1-1,0 0 1,0 1 0,0-1-1,0 1 1,0-1-1,0 1 1,0 0-64,0 0 0,1-1 0,-1 1 0,0-1 0,1 1 0,-1-1 0,1 1 0,-1-1 0,1 1 0,0-1 0,-1 1 0,1-1 0,-1 0 0,1 1 0,0-1 0,-1 0 0,1 1 0,0-1 0,-1 0 0,1 0 0,0 0 1,-1 0-1,2 0 0,2 0 5,1-1 1,-1 0-1,0 0 1,0-1-1,0 1 0,0-1 1,0 0-1,0 0 1,0-1-1,0 1 1,-1-1-1,1 0 1,-1 1-1,0-2 1,0 1-1,0 0 1,0 0-1,3-7 1,0 2-628,0-1-1,0 0 1,-1-1 0,-1 1-1,5-11 1,-13 32 453,0-3 115,1 1 0,1 0 0,0 0 0,-1 12 0,3-21 28,-1 0 0,1 1 0,0-1 0,0 1 0,0-1 0,0 1 0,0-1 1,1 1-1,-1-1 0,0 0 0,1 1 0,-1-1 0,1 0 0,-1 1 0,1-1 0,0 0 0,-1 1 0,1-1 0,0 0 0,0 0 1,0 0-1,0 0 0,0 0 0,0 0 0,0 0 0,0 0 0,1 0 0,-1-1 0,0 1 0,0 0 0,1-1 0,-1 1 0,0-1 0,1 1 1,-1-1-1,3 1 0,6-1 67,0 0 1,-1-1 0,1 0-1,0 0 1,-1-1 0,1 0-1,-1 0 1,0-2 0,0 1-1,0-1 1,0 0 0,0 0-1,11-10 1,6-4-502,-1-1-1,42-42 1,-31 17-5084,-61 72 6209,24-27-610,0 0 0,0 0 0,0 0 0,0 0 0,1 0 0,-1 0 0,0 1 0,0-1 0,1 0 0,-1 1 0,1-1 0,-1 0 0,1 1-1,0-1 1,-1 0 0,1 1 0,0-1 0,0 1 0,0-1 0,0 0 0,0 1 0,0-1 0,1 1 0,-1-1 0,0 0 0,1 1 0,0 1 0,0-3-48,0 1 0,1-1 0,-1 1 0,0-1 0,1 1 0,-1-1 0,1 0 0,-1 0 0,1 0 0,-1 0 0,0 0 0,1 0 0,-1 0 0,1 0 0,-1-1 1,1 1-1,-1 0 0,0-1 0,1 1 0,-1-1 0,0 0 0,0 1 0,2-2 0,29-17 742,-14 4-684,-1 0 0,0 0-1,-1-2 1,-1 0-1,19-29 1,-27 35-351,0 0-1,-1 0 1,-1 0 0,0-1-1,0 0 1,-1 0 0,-1 0-1,0-1 1,-1 1 0,0-1-1,0-16 1,-2 28 250,0 1-1,0-1 1,0 1-1,0 0 1,0-1-1,0 1 1,0 0-1,0-1 1,0 1-1,0-1 1,0 1-1,0 0 1,0-1-1,0 1 1,0 0-1,-1-1 1,1 1-1,0 0 1,0-1-1,0 1 1,-1 0-1,1-1 1,0 1-1,0 0 1,-1 0-1,1-1 0,0 1 1,-1 0-1,1 0 1,0 0-1,0-1 1,-1 1-1,1 0 1,-1 0-1,1 0 1,0 0-1,-1 0 1,1 0-1,0 0 1,-1 0-1,1 0 1,-1 0-1,1 0 1,0 0-1,-1 0 1,1 0-1,0 0 1,-1 0-1,1 0 1,0 0-1,-1 0 1,1 0-1,0 1 1,-1-1-1,1 0 1,0 0-1,-1 0 1,1 1-1,-1-1 1,-17 17 230,14-9-141,1 0-1,0 0 1,0 1-1,1-1 1,0 1 0,0-1-1,1 1 1,0-1 0,1 1-1,0 0 1,0 0-1,1-1 1,0 1 0,0 0-1,1-1 1,0 1 0,6 13-1,1-1-473,1-2-1,1 0 1,0 0-1,2-1 0,25 29 1,-69-80-685,5 7 1520,1-1 0,1-1 1,-39-61-1,63 89-393,0 0 0,0-1 0,-1 1 0,1-1 1,0 1-1,0 0 0,0-1 0,-1 1 0,1-1 0,0 1 0,0-1 0,0 1 1,0 0-1,0-1 0,0 1 0,0-1 0,0 1 0,0-1 0,0 1 1,0 0-1,0-1 0,0 1 0,1-1 0,-1 1 0,0-1 0,0 1 0,0 0 1,1-1-1,-1 1 0,0 0 0,0-1 0,1 1 0,-1 0 0,0-1 0,1 1 1,-1 0-1,0 0 0,1-1 0,-1 1 0,0 0 0,1 0 0,-1-1 1,1 1-1,-1 0 0,0 0 0,1 0 0,-1 0 0,1 0 0,-1 0 0,1 0 1,28-1 417,-19 2-250,70 3 172,18 1-2001,-36-12-6347,-26-7-5762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3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14029,'0'0'5040,"0"9"-3700,32 332 2970,-24-283-4302,-8-56 19,0 0-1,0-1 0,1 1 1,-1 0-1,0-1 0,1 1 1,-1 0-1,1-1 1,-1 1-1,1 0 0,0-1 1,-1 1-1,1-1 0,0 1 1,0-1-1,0 0 0,0 1 1,1-1-1,-1 0 0,3 2 1,-3-3 49,1 0 1,-1 0-1,0 0 0,1 0 1,-1-1-1,0 1 0,1-1 1,-1 1-1,0-1 1,0 1-1,1-1 0,-1 0 1,0 0-1,0 1 1,0-1-1,0 0 0,0 0 1,0 0-1,0 0 1,0 0-1,0-1 0,-1 1 1,1 0-1,0 0 0,-1 0 1,2-3-1,20-35 635,-1-2-1,-2 0 0,-2 0 1,15-58-1,-20 55-2194,-3 0-1,5-55 0,-14 98 750,1-7-2705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3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15375,'0'0'6021,"19"58"-3843,1-44-1537,-5-2-449,8-6-128,-5-2-512,8-4-1282,1 0-992,-3-5-1827,-2-12-1120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4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60 10378,'0'0'7858,"-10"-4"-6347,8 3-1471,-1 0 7,1 0-1,-1-1 0,1 1 1,-1 0-1,1 0 0,-1 0 1,0 1-1,0-1 1,1 1-1,-1-1 0,0 1 1,0 0-1,0 0 1,1 0-1,-1 0 0,0 1 1,0-1-1,0 1 0,1 0 1,-1-1-1,0 1 1,1 1-1,-1-1 0,1 0 1,-1 0-1,1 1 1,0 0-1,0-1 0,-1 1 1,1 0-1,0 0 0,0 0 1,-1 3-1,-3 3 176,1 0 0,0 1 0,1 0 0,0 0 0,0 0 0,1 0 0,0 0 0,1 1 0,0-1 0,0 1 0,0 16 0,2-24-208,0-1 0,0 0-1,1 0 1,-1 0 0,0 0 0,1 0-1,-1 0 1,1 0 0,0 0 0,-1 0-1,1 0 1,-1-1 0,1 1 0,0 0-1,0 0 1,0 0 0,-1-1 0,1 1-1,0 0 1,0-1 0,0 1 0,0-1-1,0 1 1,0-1 0,0 0 0,0 1-1,0-1 1,1 0 0,-1 0 0,0 0-1,0 0 1,0 1 0,0-2 0,0 1 0,0 0-1,0 0 1,0 0 0,1 0 0,-1-1-1,0 1 1,1-1 0,4 0 127,0 0 1,0-1 0,0 0 0,0 0-1,-1 0 1,11-6 0,1-5-57,0-1 1,-1-1 0,0 0 0,-2-1 0,0 0 0,0-2 0,-2 1 0,0-2 0,11-21 0,-31 58-51,1 0-1,1 0 1,-5 27 0,10-45-28,1 1 0,0-1 0,1 1 1,-1-1-1,0 1 0,0-1 0,0 1 0,0-1 0,0 1 1,0-1-1,1 1 0,-1-1 0,0 0 0,0 1 1,1-1-1,-1 1 0,0-1 0,1 0 0,-1 1 1,0-1-1,1 0 0,-1 1 0,0-1 0,1 0 0,-1 1 1,1-1-1,-1 0 0,1 0 0,-1 0 0,1 0 1,-1 1-1,1-1 0,-1 0 0,1 0 0,-1 0 1,1 0-1,-1 0 0,1 0 0,-1 0 0,1 0 0,-1 0 1,0 0-1,1 0 0,-1-1 0,1 1 0,-1 0 1,1 0-1,0-1 0,26-8 223,-11-1-74,-1-1 1,0 0 0,15-16 0,-15 13-283,0 1 1,26-16 0,-41 29 112,0 0 1,1 0 0,-1-1 0,0 1-1,1 0 1,-1 0 0,1 0 0,-1 0-1,0 0 1,1 0 0,-1 0 0,1 0-1,-1 0 1,0 0 0,1 0-1,-1 1 1,1-1 0,-1 0 0,0 0-1,1 0 1,-1 0 0,0 1 0,1-1-1,-1 0 1,0 0 0,0 1 0,1-1-1,-1 0 1,0 0 0,1 1 0,-1-1-1,0 0 1,0 1 0,0-1 0,1 0-1,-1 1 1,0-1 0,0 1 0,0-1-1,0 0 1,0 1 0,0-1 0,0 0-1,0 1 1,0-1 0,0 1 0,0-1-1,0 0 1,0 1 0,0-1-1,0 1 1,0-1 0,0 0 0,0 1-1,-1-1 1,1 0 0,0 1 0,-3 37 89,1-23-63,2-14-9,1-1 0,0 1 0,-1-1 0,1 1 0,-1-1 0,1 1 0,0-1 0,0 1 0,-1-1 0,1 1 0,0-1 0,0 0 0,-1 0 0,1 1 0,0-1 0,0 0 0,0 0 0,0 0 0,-1 0 0,1 0 0,0 0 0,0 0 0,0 0 0,0 0 0,0 0 0,-1-1 0,1 1 0,0 0 0,0 0 0,0-1 0,4-1 41,-1 0 0,0-1 0,0 1 0,-1-1 1,1 0-1,0 0 0,5-6 0,18-14-1318,-10 17-3483,-16 14-2095,-1-7 5879,0 10-4827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4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8 12620,'0'0'8952,"-3"10"-7900,-1 1-677,1-4-106,0 0 0,1 0 0,0 1 0,0-1 0,1 1 0,-2 11 0,4-18-257,0-1 0,-1 1 1,1 0-1,-1-1 0,1 1 0,0-1 0,-1 1 0,1-1 0,0 1 0,0-1 0,-1 1 0,1-1 1,0 0-1,0 1 0,0-1 0,-1 0 0,1 0 0,0 0 0,0 0 0,0 0 0,0 0 0,0 0 1,-1 0-1,1 0 0,0 0 0,1 0 0,27-4 163,-19 0-142,1-2-1,-1 1 1,0-2 0,0 1 0,-1-1-1,15-14 1,24-17-48,-48 37 16,1 1 1,-1 0 0,0 0 0,1 0 0,-1 0 0,0 0 0,0 0 0,1 0 0,-1 0 0,0 0 0,1 0-1,-1 0 1,0 0 0,0 0 0,1 0 0,-1 0 0,0 0 0,1 0 0,-1 0 0,0 0 0,0 1 0,1-1-1,-1 0 1,0 0 0,0 0 0,1 0 0,-1 1 0,0-1 0,0 0 0,1 0 0,-1 0 0,0 1 0,0-1-1,0 0 1,0 0 0,0 1 0,1-1 0,-1 0 0,0 1 0,0-1 0,0 0 0,0 0 0,0 1 0,0-1-1,0 0 1,0 1 0,0-1 0,0 0 0,0 0 0,0 1 0,0-1 0,0 0 0,0 1 0,-1-1 0,2 28 323,-1-15-6430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6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141 431 9769,'0'0'2867,"0"-10"10,1-34 604,-1 43-3308,0-1 0,1 1 0,-1 0 0,0-1 0,0 1 0,-1-1-1,1 1 1,0 0 0,0-1 0,-1 1 0,1-1 0,-1 1 0,1 0 0,-1 0 0,0-1 0,1 1 0,-1 0 0,0 0 0,0 0 0,0-1 0,0 1-1,0 0 1,0 1 0,0-1 0,0 0 0,0 0 0,0 0 0,-1 1 0,1-1 0,0 0 0,0 1 0,-1-1 0,1 1 0,-1-1 0,1 1-1,-2 0 1,1 0-114,-1 0-1,1 0 0,-1 0 1,1 1-1,0-1 0,-1 1 0,1-1 1,0 1-1,0 0 0,0 0 0,-1 0 1,1 0-1,0 0 0,0 1 1,0-1-1,1 0 0,-1 1 0,-2 2 1,-5 10-5,0 1-1,1 0 1,0 0 0,1 1 0,1 0-1,1 0 1,0 1 0,1 0 0,0 0-1,2 0 1,0 0 0,1 0 0,2 31-1,-1-48-51,0 1-1,0 0 0,0 0 1,0 0-1,0 0 0,0 0 0,1-1 1,-1 1-1,0 0 0,0 0 1,1 0-1,-1 0 0,1-1 0,-1 1 1,1 0-1,-1 0 0,1-1 1,-1 1-1,1 0 0,-1-1 0,1 1 1,0-1-1,-1 1 0,1-1 1,0 1-1,0-1 0,1 1 0,0 0 1,0-1 0,0 0 0,0 0 0,0 0 0,0 0 0,0 0 0,0 0 0,0 0 0,0 0 0,0-1 0,3-1 0,3 0 6,-1-1 0,0-1 0,0 1 0,0-1-1,10-8 1,6-8 26,0-2 0,-2 0 0,-1-1 0,-1-1 0,-1-1 0,-1-1 0,-1 0 0,22-51 0,-24 44 3,-2-1 0,-1 0 0,-2 0 1,-1-1-1,-2 0 0,-1 0 0,0-47 0,-5 82-37,1-1 0,-1 1-1,0 0 1,0-1-1,0 1 1,0-1 0,0 1-1,0 0 1,0-1-1,0 1 1,0-1 0,0 1-1,0 0 1,0-1-1,0 1 1,0-1 0,0 1-1,-1 0 1,1-1-1,0 1 1,0 0 0,0-1-1,-1 1 1,1 0-1,0-1 1,0 1 0,-1 0-1,1-1 1,0 1 0,-1 0-1,1 0 1,0-1-1,-1 1 1,0 0 0,-10 10-70,-8 23-87,8-6 166,1 1 0,1 0 0,2 1 0,1 0 0,1 0 0,1 0 0,1 1-1,3 54 1,1-81-7,-1 0-1,0 0 1,1 0-1,0 0 1,0 0-1,0 0 1,0-1-1,0 1 1,1 0-1,-1-1 1,1 1-1,-1-1 0,1 1 1,0-1-1,0 0 1,0 1-1,1-1 1,-1 0-1,0-1 1,1 1-1,-1 0 1,1-1-1,0 1 1,-1-1-1,1 0 1,0 0-1,0 0 1,0 0-1,0-1 1,0 1-1,0-1 0,0 1 1,0-1-1,0 0 1,0 0-1,0-1 1,5 0-1,3-1 6,-1 1-1,0-2 1,0 0 0,0 0-1,-1 0 1,1-2-1,-1 1 1,0-1-1,0 0 1,9-7-1,-6 1-19,1 0 0,-2-1 0,0 0 0,0-1-1,-1 0 1,-1-1 0,0 0 0,-1 0 0,-1-1 0,0 0-1,0 0 1,-2-1 0,0 1 0,-1-1 0,0-1-1,2-31 1,-6 48 12,0 1 1,-1-1-1,1 0 0,0 0 0,0 0 0,0 0 1,0 0-1,0 1 0,0-1 0,0 0 0,0 0 1,-1 0-1,1 0 0,0 0 0,0 0 0,0 0 1,0 0-1,0 0 0,0 0 0,-1 1 0,1-1 1,0 0-1,0 0 0,0 0 0,0 0 0,-1 0 0,1 0 1,0 0-1,0 0 0,0 0 0,0 0 0,0 0 1,-1 0-1,1 0 0,0 0 0,0-1 0,0 1 1,0 0-1,-1 0 0,1 0 0,0 0 0,0 0 1,0 0-1,0 0 0,0 0 0,0 0 0,0-1 1,-1 1-1,1 0 0,0 0 0,0 0 0,0 0 1,0 0-1,0 0 0,0-1 0,0 1 0,0 0 1,0 0-1,0 0 0,0 0 0,0-1 0,0 1 1,0 0-1,0 0 0,0 0 0,0 0 0,0-1 0,-9 13-168,3 5 139,1 0 1,1 0-1,0 1 0,2-1 1,0 1-1,1 0 0,0-1 1,3 21-1,-2-36 32,0-1-1,0 1 1,0-1 0,0 1 0,0-1-1,0 1 1,0-1 0,1 1-1,-1-1 1,0 1 0,1-1-1,0 0 1,-1 1 0,1-1 0,0 0-1,-1 1 1,1-1 0,0 0-1,0 0 1,0 0 0,0 0-1,0 1 1,1-2 0,-1 1-1,0 0 1,0 0 0,1 0 0,-1 0-1,0-1 1,1 1 0,-1-1-1,0 1 1,1-1 0,-1 0-1,1 1 1,-1-1 0,1 0 0,-1 0-1,1 0 1,-1 0 0,1 0-1,-1 0 1,1-1 0,-1 1-1,3-1 1,0 0 32,1-1 0,-1 0 0,0 0 0,-1 0 0,1 0 0,0 0 0,-1-1 0,1 0 0,-1 0 0,0 0-1,0 0 1,0 0 0,0-1 0,3-4 0,1-10 23,-1 0 0,-1 0 0,4-22 0,-5 23-335,-4 17 243,0 0-1,0 0 0,0 0 0,0 0 1,0 0-1,0 0 0,0 0 0,0 0 1,0 0-1,0 0 0,0 0 0,0 0 1,0 0-1,0 0 0,1 0 0,-1 0 1,0 0-1,0 0 0,0 0 0,0 0 1,0 2 13,0 1 1,1 0 0,-1 0 0,1-1 0,0 1 0,0 0 0,0-1 0,0 1 0,0-1 0,0 1 0,1-1 0,-1 1 0,1-1 0,0 0 0,0 0 0,-1 0 0,1 0 0,1 0 0,-1 0-1,0-1 1,0 1 0,1-1 0,-1 1 0,1-1 0,-1 0 0,1 0 0,-1 0 0,5 1 0,0-1-8,-1 1 0,0-1 0,1 0 0,-1 0 0,1-1 0,-1 0 0,1 0 0,-1-1 0,1 0 0,-1 0 0,0 0 0,7-3 0,-9 2 60,-1 0-1,1 0 1,0-1-1,-1 1 1,0-1 0,0 0-1,1 0 1,-2 0 0,1-1-1,0 1 1,-1-1-1,1 1 1,-1-1 0,0 0-1,0 0 1,2-8-1,0 1 312,-1 0-1,0 0 0,-1 0 0,0-1 0,1-12 1,-3 12 89,2-36 1167,-2 47-1632,0-1 0,0 0 0,0 0 1,0 0-1,0 1 0,0-1 0,-1 0 1,1 0-1,-1 0 0,1 1 1,-1-1-1,0 0 0,1 1 0,-1-1 1,0 0-1,0 1 0,0-1 0,-2-1 1,38 14-6443,17 1-3202,-20-9 2012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6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111 312 10346,'0'0'939,"-11"6"615,5-4-1313,0 1 1,0-1-1,0 2 0,0-1 1,1 1-1,0-1 1,0 1-1,0 1 0,0-1 1,1 1-1,-1 0 0,1 0 1,0 0-1,1 1 1,-1-1-1,1 1 0,0 0 1,1 0-1,-1 0 1,1 0-1,0 0 0,-1 7 1,3-10-111,-1 1 1,1-1-1,-1 0 1,1 0-1,0 1 0,0-1 1,0 0-1,0 0 1,1 1-1,0-1 1,-1 0-1,1 0 1,0 0-1,0 0 1,1 0-1,-1 0 0,1 0 1,-1 0-1,3 3 1,-1-5-45,0 1 1,0-1 0,-1 1-1,1-1 1,0 0-1,0 0 1,0 0-1,0 0 1,0-1 0,0 1-1,0-1 1,1 0-1,-1 0 1,0 0-1,0 0 1,0 0 0,0-1-1,0 1 1,0-1-1,4-1 1,2-1 139,-1 0 0,0-1 0,-1 1 0,1-1 0,0-1 0,-1 0 1,0 0-1,0 0 0,-1-1 0,0 0 0,7-7 0,6-10-49,32-47-1,-39 53-280,-2 0 0,0-1 0,-1-1 0,-1 0 0,0 0 0,-2 0 0,0-1 0,-2 0 0,0 0-1,-1-1 1,-1 1 0,0-39 0,-2 57 59,0-1 0,0 1-1,-1-1 1,1 0 0,0 1 0,-1-1-1,1 1 1,-1 0 0,0-1-1,0 1 1,0 0 0,0-1 0,-1 1-1,1 0 1,0 0 0,-1 0-1,1 0 1,-1 0 0,0 0 0,0 0-1,0 1 1,0-1 0,0 1 0,0-1-1,0 1 1,0 0 0,-1 0-1,1 0 1,0 0 0,-1 0 0,1 0-1,-1 1 1,1-1 0,-1 1-1,1 0 1,-1 0 0,-4 0 0,2 0 40,-1 1 0,0 0 1,1 1-1,-1-1 1,1 1-1,-1 0 0,1 1 1,0-1-1,0 1 1,0 0-1,0 0 0,0 0 1,1 1-1,-1 0 1,-6 7-1,7-6 13,0 0 0,0 0 0,1 0 0,0 0 0,0 1 0,0-1-1,0 1 1,1 0 0,0 0 0,1 0 0,-1 0 0,0 7 0,2-10-32,0 1 0,0-1 0,0 1-1,1-1 1,-1 0 0,1 1 0,0-1 0,0 0 0,0 0 0,1 1-1,-1-1 1,1 0 0,-1 0 0,1 0 0,0-1 0,0 1-1,1 0 1,-1-1 0,0 1 0,1-1 0,-1 0 0,6 4 0,23 14 85,-2 3 1,31 28 0,-52-42-444,0 0-1,0 0 0,-1 1 1,0 0-1,0 0 0,-1 0 1,-1 1-1,0 0 1,0 0-1,4 18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5:58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94 14971,'-3'-1'133,"1"1"-1,-1 0 1,1 0-1,-1 0 1,0 0-1,1 1 0,-1-1 1,1 1-1,-1 0 1,1-1-1,0 1 1,-1 0-1,1 0 1,0 1-1,-1-1 1,1 0-1,0 1 1,0-1-1,0 1 1,0 0-1,0 0 1,1-1-1,-1 1 1,0 1-1,-1 3 0,-3 2 39,0 1 0,1 0 0,0 0 0,0 0 0,-4 14 0,4-7-94,0 1 0,1 0 0,1 0-1,0 1 1,2-1 0,0 1-1,2 31 1,-1-48-67,0 1-1,1-1 1,-1 1 0,0 0-1,1-1 1,0 1 0,-1-1 0,1 1-1,0-1 1,0 0 0,0 1-1,0-1 1,0 0 0,0 1-1,2 0 1,-2-1-1,0-1-1,0 1 0,0-1 1,0 1-1,0-1 1,0 0-1,0 1 0,0-1 1,0 0-1,0 0 0,1 0 1,-1 0-1,0 0 1,0 0-1,0 0 0,0 0 1,0-1-1,0 1 1,1 0-1,-1-1 0,0 1 1,0-1-1,0 1 1,0-1-1,1 0 0,5-4 50,1-1 0,-1 1-1,0-1 1,-1-1 0,1 1-1,-1-1 1,-1-1 0,7-8-1,37-68 493,-21 28 26,-3-1 0,20-63 0,-60 182-247,3 0 1,-5 87-1,17-142-406,0 0 0,0-1-1,0 1 1,1 0 0,0 0 0,3 10-1,-3-16 39,-1-1 1,0 1-1,0 0 0,1-1 0,-1 1 0,0 0 0,1-1 0,-1 1 0,1 0 0,-1-1 0,1 1 0,-1-1 0,1 1 0,-1-1 0,1 1 0,-1-1 1,1 0-1,0 1 0,-1-1 0,1 0 0,0 1 0,-1-1 0,1 0 0,0 0 0,-1 1 0,2-1 0,0-1-55,0 1 0,-1-1 0,1 1 0,0-1 0,-1 0 0,1 0 0,0 1 0,-1-1-1,1-1 1,-1 1 0,1 0 0,-1 0 0,0 0 0,1-1 0,-1 1 0,1-2 0,11-14-448,-1 1 0,-1-1-1,-1-1 1,0 0 0,10-28 0,5-20-527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23061,'7'-4'1712,"-6"7"-1648,-1-2-376,6-1 232,4-3 208,3-4-264,5-6-184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7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87 5477,'0'0'2568,"2"-10"726,4-40 1069,-5 24 5570,-1 100-8748,-2-9-1014,10 88 0,0-118-155,-8-34-71,1 0-1,-1-1 0,0 1 1,0 0-1,0 0 0,0 0 1,1 0-1,-1 0 1,0-1-1,1 1 0,-1 0 1,0 0-1,1-1 0,-1 1 1,1 0-1,0-1 1,-1 1-1,1 0 0,-1-1 1,1 1-1,0-1 1,0 1-1,-1-1 0,1 1 1,0-1-1,0 0 0,-1 1 1,1-1-1,0 0 1,0 0-1,0 1 0,0-1 1,-1 0-1,1 0 0,1 0 1,0-2-568,-1-1-1,0 1 1,0-1 0,-1 1-1,1-1 1,0 1 0,-1-1-1,0 1 1,1-1 0,-1 0-1,0 1 1,0-1 0,0 0-1,-1-2 1,1 0-1430,0-24-7044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7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1 126 13261,'0'0'10922,"52"-45"-9321,-22 32-191,5 0-577,1 0-513,1 3-224,-3 1-64,1 3-96,-10 1-769,-3 1-768,-13 2-353,1 2-1089,-20-5-12716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8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49 13837,'0'0'11403,"53"14"-9577,-27-20-545,0-5-737,4 0-448,0-2-32,-10 5-320,1 2-1057,-8 1-1506,-11 2-1953</inkml:trace>
  <inkml:trace contextRef="#ctx0" brushRef="#br0" timeOffset="1">0 333 13581,'0'0'10538,"64"20"-8937,-31-29-480,3-6-768,-1-1-257,1 0-64,-1-4-449,-3 3-1280,-4-2-1538,-4 2-3171,-1-6-5029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8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0 270 11499,'0'0'11627,"4"-9"-11168,-1 2-419,0 0 0,1 0 0,0 0 0,0 1 0,1-1 0,0 1 0,0 0 0,0 1 0,1-1 0,0 1 0,0 0 0,0 0 0,1 1 1,-1 0-1,1 0 0,0 1 0,0 0 0,0 0 0,1 0 0,-1 1 0,14-2 0,-19 3-41,-1 1 1,1 0-1,-1-1 0,0 1 1,1 0-1,-1 0 0,1 0 1,-1 0-1,1 1 0,-1-1 1,1 0-1,-1 1 0,1-1 1,-1 1-1,0-1 0,1 1 1,-1 0-1,0-1 0,1 1 1,-1 0-1,0 0 0,0 0 1,0 0-1,0 0 0,0 0 1,0 0-1,0 0 0,1 2 1,-1 1 11,0 1 0,0-1 0,0 1 0,-1-1 0,0 1 0,0 0 0,0-1 0,-1 5 0,1-4 16,-8 24 24,8-28 98,0 0 0,0 0 1,-1 0-1,1 1 0,-1-1 1,1 0-1,-1 0 0,0 0 1,1 0-1,-1 0 0,0 0 1,0 0-1,0 0 0,0 0 1,0 0-1,0 0 0,0-1 1,0 1-1,0 0 0,-1 0 1,1-4 89,0 0 1,0 0 0,0 0 0,1-1 0,-1 1-1,1 0 1,0 0 0,0-1 0,1-5-1,-1-1 65,-9-175 171,48 183-1169,-16 3-182,52-4-3438,-28-12-5353,-22 1-3572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9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17 171 64,'-2'-10'5269,"-9"-104"927,8 75-1374,2 32-1349,1 11 891,15 128-3831,-4-52-233,-10-70-226,0-1 100,0 0 0,0 1 0,1-1 0,1 0 0,5 17 0,-7-24-142,0 0 0,0-1 0,0 1 0,0-1 0,0 1 0,0-1 0,1 1 1,-1-1-1,0 0 0,1 0 0,-1 1 0,1-1 0,-1 0 0,1 0 0,-1-1 1,1 1-1,0 0 0,0-1 0,-1 1 0,1 0 0,0-1 0,0 0 0,0 0 1,0 1-1,-1-1 0,1 0 0,0 0 0,0-1 0,0 1 0,0 0 0,0-1 1,-1 1-1,1-1 0,0 1 0,0-1 0,2-1 0,6-4 25,0 0 0,-1 0 0,0-1 0,0 0 0,-1 0 0,0-1 0,0 0 0,-1 0 0,0-1 0,6-10 0,31-33-86,-44 52 15,0 0 0,0 0-1,0 0 1,0 0 0,0 0 0,1 0-1,-1 0 1,0 0 0,0 0 0,0 0-1,0 0 1,0 0 0,1 0 0,-1 0-1,0 0 1,0 0 0,0 0 0,0 0-1,0 0 1,1 0 0,-1 0 0,0 0-1,0 0 1,0 0 0,0 0 0,0 0-1,1 0 1,-1 0 0,0 0 0,0 1-1,0-1 1,0 0 0,0 0 0,0 0-1,0 0 1,1 0 0,-1 0 0,0 0-1,0 1 1,0-1 0,0 0 0,0 0-1,0 0 1,0 0 0,0 0 0,0 1-1,0-1 1,0 0 0,0 0 0,0 0-1,0 0 1,0 0 0,0 1 0,0-1-1,0 0 1,0 0 0,2 19-162,-2 20 160,-8 16-779,9-55 252,0 0 0,0-1 1,1 1-1,-1 0 0,0-1 0,0 1 0,0-1 0,1 0 1,-1 1-1,0-1 0,0 0 0,0 0 0,0 0 0,0 0 1,0 0-1,-1 0 0,1 0 0,1-1 0,12-21-9151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29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92 14958,'-10'8'3278,"1"0"-2540,-48 40 3445,54-44-3888,-1 0 0,0 0 0,1 0 0,0 0 0,0 0 0,0 1 0,1 0-1,-1-1 1,1 1 0,0 0 0,0 0 0,-1 10 0,3-15-290,-1 1 1,1-1-1,0 1 0,0-1 1,1 0-1,-1 1 0,0-1 1,0 1-1,0-1 0,0 1 1,0-1-1,0 0 0,0 1 1,1-1-1,-1 0 0,0 1 1,0-1-1,1 1 0,-1-1 1,0 0-1,0 1 0,1-1 1,-1 0-1,0 0 0,1 1 1,-1-1-1,1 0 0,-1 0 0,0 0 1,1 1-1,-1-1 0,1 0 1,-1 0-1,1 0 0,20 0 549,17-13 521,-29 8-1077,-1 0 1,-1-1-1,1 0 0,-1 0 1,0-1-1,0 0 1,-1 0-1,0 0 0,0-1 1,-1 0-1,0 0 0,0-1 1,-1 1-1,0-1 1,-1 0-1,0 0 0,0 0 1,0 0-1,-2-1 0,1 1 1,-1-1-1,0-10 1,-2 18-20,1 1 0,-1-1 1,1 0-1,-1 1 1,0-1-1,0 1 1,0-1-1,0 1 0,0-1 1,0 1-1,0 0 1,-1 0-1,1-1 1,0 1-1,-1 0 0,1 0 1,-1 0-1,1 0 1,-1 0-1,0 1 1,1-1-1,-1 0 0,0 1 1,1 0-1,-1-1 1,0 1-1,0 0 1,1-1-1,-1 1 1,0 0-1,0 1 0,1-1 1,-1 0-1,0 0 1,-2 1-1,2-1-19,0 1-1,1-1 0,-1 0 1,0 1-1,1-1 1,-1 1-1,0-1 1,1 1-1,-1 0 1,0 0-1,1 0 0,-1 0 1,1 0-1,0 0 1,-1 0-1,1 0 1,0 0-1,0 1 1,-1-1-1,1 1 0,0-1 1,0 0-1,1 1 1,-1 0-1,0-1 1,0 1-1,1 0 1,-1-1-1,1 1 0,0 0 1,-1-1-1,1 1 1,0 0-1,0 0 1,0 0-1,0-1 0,0 1 1,1 2-1,-1-3-81,1 0-1,-1 0 1,1 0-1,-1 0 1,1 0-1,0 0 1,-1 0-1,1 0 1,0-1-1,0 1 1,0 0-1,-1 0 0,1-1 1,0 1-1,0 0 1,0-1-1,0 1 1,0-1-1,0 1 1,0-1-1,0 0 1,1 1-1,-1-1 1,0 0-1,2 0 1,35 1-2071,-27-1 1299,-6 0 359,0 0 0,-1-1 1,1 1-1,0-1 0,-1 0 0,1 0 1,0-1-1,-1 0 0,0 1 0,1-1 1,4-3-1,21-14-5471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0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11787,'0'0'10789,"-6"13"-9187,-6 28-573,2 1 0,1 1 0,2-1 1,-1 58-1,7-88-918,1 1 0,0 0 0,1-1 0,0 1 1,1-1-1,4 18 0,-5-28-108,0 0 0,0 1 1,0-1-1,0 0 0,0 0 0,1 0 1,-1 0-1,1 0 0,-1 0 0,1 0 0,0-1 1,0 1-1,-1-1 0,1 1 0,0-1 1,4 2-1,-3-2 2,0 0 0,0 0 1,0-1-1,1 1 0,-1-1 1,0 0-1,0 0 0,1 0 1,-1 0-1,0-1 0,0 1 1,1-1-1,-1 0 0,0 0 1,5-2-1,-3 1 7,0 0-1,-1-1 1,1 0-1,0 0 1,-1 0-1,0 0 1,0-1 0,0 0-1,0 0 1,-1 0-1,6-7 1,30-57-200,-11 18-751,-28 50 917,0-1-1,0 1 0,0 0 0,0 0 1,0 0-1,0 0 0,0-1 0,0 1 0,0 0 1,1 0-1,-1 0 0,0 0 0,0-1 1,0 1-1,0 0 0,0 0 0,0 0 1,1 0-1,-1 0 0,0 0 0,0 0 0,0 0 1,0-1-1,0 1 0,1 0 0,-1 0 1,0 0-1,0 0 0,0 0 0,0 0 1,1 0-1,-1 0 0,0 0 0,0 0 1,0 0-1,1 0 0,-1 0 0,0 0 0,0 0 1,0 0-1,0 0 0,1 0 0,-1 1 1,0-1-1,0 0 0,0 0 0,0 0 1,1 0-1,-1 0 0,0 0 0,0 0 0,0 0 1,0 1-1,0-1 0,0 0 0,0 0 1,1 0-1,-1 1 0,6 16-260,-6-15 290,1 1 0,-1-1-1,1 0 1,-1 0 0,1 0 0,0 0 0,0 1 0,0-1 0,0 0 0,0 0 0,0-1 0,0 1 0,1 0 0,-1 0 0,1-1 0,0 1 0,-1-1 0,4 3 0,-1-3-3,1-1 0,-1 1 1,0-1-1,1 0 0,-1 0 1,0-1-1,1 1 1,-1-1-1,0 0 0,1 0 1,-1 0-1,0-1 0,0 1 1,0-1-1,0 0 1,6-5-1,4-3 63,-1-1 1,-1 0-1,14-15 0,-19 17-426,1 1 0,0 0 0,1 0-1,0 1 1,0 0 0,0 1-1,15-8 1,-23 14 342,-1 0 0,0 0 0,1-1-1,-1 1 1,1 0 0,-1 0 0,1 0-1,-1 0 1,0 0 0,1 1 0,-1-1-1,1 0 1,-1 0 0,1 0 0,-1 0 0,0 0-1,1 1 1,-1-1 0,0 0 0,1 0-1,-1 0 1,1 1 0,-1-1 0,0 0-1,0 1 1,1-1 0,-1 0 0,0 1 0,1-1-1,-1 0 1,0 1 0,0-1 0,0 1-1,0-1 1,1 0 0,-1 1 0,7 24 182,5 5 339,-10-28-491,0 0 1,0-1-1,1 1 0,-1-1 0,0 0 0,1 0 0,-1 0 1,1 0-1,0 0 0,-1-1 0,1 1 0,-1-1 0,1 1 1,0-1-1,4 0 0,48-6-306,-22 1-1258,-31 5 1412,1 0 0,-1 0 0,0 0 0,1 1 1,-1-1-1,0 0 0,1 1 0,-1 0 0,0 0 0,0-1 0,0 1 1,1 0-1,-1 1 0,0-1 0,0 0 0,-1 1 0,1-1 1,0 1-1,2 2 0,-1 0 106,0 0 0,0 0 0,-1 1 1,1-1-1,-1 1 0,0 0 0,0 0 0,2 8 0,0 10 581,-1 1-1,-1 0 0,0 27 1,-2-33-306,4 63 1421,-1 70-304,-4-146-1327,0 1 1,0-1-1,0 1 1,-1-1-1,1 1 1,-1-1-1,-1 0 1,1 0-1,-6 9 1,7-13 23,0 1 0,-1 0 0,1 0 0,0 0 1,-1-1-1,1 1 0,-1-1 0,1 1 0,-1-1 0,0 0 1,1 1-1,-1-1 0,0 0 0,0 0 0,0 0 0,0-1 0,0 1 1,0 0-1,0-1 0,0 1 0,0-1 0,-1 0 0,1 1 1,0-1-1,0 0 0,0-1 0,0 1 0,-4-1 0,3-1-9,1 1 0,-1-1-1,1 0 1,0 0 0,0 0-1,0-1 1,0 1 0,0 0-1,0-1 1,1 0 0,-1 1-1,1-1 1,0 0 0,0 1-1,0-1 1,0 0 0,-1-6-1,-10-55 1,10 41-158,0 0 0,2-1-1,0 1 1,2-1 0,0 1 0,2 0 0,6-24 0,-5 30-545,1 0 1,1 0-1,1 0 0,0 1 0,1 0 0,1 1 0,0 0 0,1 1 0,22-23 1,3 2-4775,0 0-3367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1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139 278 5157,'4'-27'10617,"-8"-1"-4922,4 27-5598,-1 0 0,1 0-1,-1 0 1,0-1 0,1 1 0,-1 0 0,0 0 0,1 0 0,-1 0 0,0 0 0,0 1-1,0-1 1,0 0 0,0 0 0,0 1 0,0-1 0,0 0 0,0 1 0,-1-1 0,1 1-1,0-1 1,0 1 0,0 0 0,-1-1 0,1 1 0,0 0 0,-1 0 0,1 0 0,0 0-1,0 0 1,-1 0 0,1 0 0,0 1 0,0-1 0,0 0 0,-1 1 0,1-1-1,0 1 1,0-1 0,0 1 0,0 0 0,-2 1 0,-3 1-59,1 1 1,-1 0-1,1 0 1,0 0-1,0 1 1,1-1-1,-1 1 1,1 0-1,0 1 1,0-1-1,1 1 0,0 0 1,0 0-1,-4 9 1,2-2 4,1-1 1,0 0-1,1 1 0,1 0 1,0 0-1,-1 20 1,3-32-42,0 0 0,-1 0 0,1 0 0,0 0 0,1 0 0,-1-1 0,0 1 0,0 0 0,0 0 0,0 0 0,1 0 0,-1 0 0,0 0 0,1 0 0,-1-1 1,1 1-1,-1 0 0,1 0 0,-1 0 0,1-1 0,0 1 0,-1 0 0,1-1 0,0 1 0,0-1 0,-1 1 0,1-1 0,0 1 0,0-1 0,1 1 0,0-1 0,1 1 1,-1-1-1,1 0 0,-1 0 0,1 0 1,-1-1-1,1 1 0,-1-1 0,0 1 0,1-1 1,3-1-1,4-3 29,0 0 0,0 0 0,0-1 0,12-9 0,-1-4 142,0-1 0,-1-1 0,-1-1 0,-1 0-1,19-31 1,-29 39-120,1 0 1,-2-1-1,0 0 0,0 0 1,-2 0-1,0-1 0,-1 0 0,0 0 1,-1-1-1,1-24 0,-7 39-328,-3 9 176,-5 10 9,-2 12 34,-15 51 0,25-70 58,0 0 0,1 0 0,1 1 0,-1-1 0,2 0 0,-1 1 1,1-1-1,1 1 0,2 11 0,-2-20 0,-1 0-1,1 0 1,0-1-1,0 1 1,0 0 0,0 0-1,1-1 1,-1 1 0,0-1-1,1 0 1,-1 1-1,1-1 1,-1 0 0,1 0-1,0 1 1,-1-1-1,1-1 1,0 1 0,0 0-1,0 0 1,0-1-1,0 1 1,0-1 0,0 1-1,0-1 1,0 0 0,0 0-1,0 0 1,0 0-1,0 0 1,0-1 0,0 1-1,-1 0 1,1-1-1,0 0 1,2 0 0,4-1 52,-1 0 1,0 0-1,0-1 1,-1 0-1,1 0 0,-1 0 1,1-1-1,10-8 1,-10 5-108,0-1 0,-1 1 0,0-1 0,0 0 0,-1 0 0,0-1 0,0 0 0,-1 0 0,-1 0 0,1 0 0,-1 0 0,-1-1-1,1 1 1,0-19 0,-23 53-945,18-19 984,-1 0-1,1 0 1,0 0-1,1 0 1,-1 1 0,1-1-1,1 1 1,-1-1-1,1 12 1,0-16 12,1 0-1,-1 0 1,0 0 0,1 0-1,-1 0 1,1 0 0,0 0-1,0 0 1,0 0-1,0-1 1,0 1 0,0 0-1,0-1 1,1 1 0,-1 0-1,0-1 1,1 0 0,-1 1-1,1-1 1,0 0 0,-1 0-1,1 0 1,0 0-1,0 0 1,0 0 0,0 0-1,0-1 1,0 1 0,0-1-1,0 1 1,0-1 0,0 0-1,2 0 1,9 1-74,-1-1 0,1-1 0,-1 0 0,0-1 0,1 0 0,-1-1-1,17-6 1,-26 9 64,-1-1 0,0 0 0,0 0 0,1 0 0,-1 0 0,0 0 0,0 0 0,0 0 0,0-1 0,0 1 0,-1-1 0,1 1 0,0-1 0,-1 0 0,1 1 0,-1-1 0,1 0 0,-1 0 0,0 0 0,0-1 0,0 1 0,0 0 0,0 0 0,0 0 0,-1-1 0,1 1 0,-1 0 0,0-1 0,0 1 0,0 0 0,0-1 0,0 1 0,0-1 0,0 1 0,-1 0 0,1-1 0,-1 1 0,0 0 0,1 0 0,-1 0 0,0-1 0,-1 1 0,1 0 0,0 0 0,0 0 0,-1 0 0,-1-1 0,-25-31 97,23 30 18,0-1 0,0 0-1,0-1 1,1 1 0,0-1-1,0 0 1,0 0 0,1 0-1,0 0 1,0-1 0,1 1-1,-4-14 1,8 19-141,-1-1 1,1 1-1,0 0 0,-1 0 1,1 0-1,0 1 0,0-1 1,0 0-1,0 1 0,0-1 1,0 1-1,0 0 0,0 0 1,0-1-1,0 1 1,0 0-1,3 1 0,3-2-314,76-13-6599,-28 1-614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1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11339,'0'0'9481,"0"53"-7047,9-21-544,6 6-385,0 3-288,6-2-256,-6-1-416,1-4-289,3-4-192,-2-4-32,-6-6-224,0-4-577,-5-4-448,-4-9-1153,-13-5-7399,-8-16-2179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2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75 183 13837,'0'0'10474,"67"-66"-8905,-26 46 33,6-4-673,3 3-577,-5 4-256,0 1-96,-4 6-320,-9 4-1378,-12 3-1312,-14 3-2660</inkml:trace>
  <inkml:trace contextRef="#ctx0" brushRef="#br0" timeOffset="1">0 325 12908,'0'0'8873,"62"-7"-6663,-21-11-449,4-4-672,7-2-608,2 0-385,2 3-160,-7 2-1698,-6 3-1633,-2-1-3427,-11 2-4421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1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19308,'-1'10'1833,"-2"-4"-1401,5-5-576,-1 1 544,2-6-120,4 1-128,0 0-320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2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59 19603,'0'0'4158,"-10"-1"-3031,10 1-1127,-4-1 14,-1 0 0,1 1 1,0-1-1,0 1 0,-1 0 1,1 0-1,0 0 0,0 1 1,-1 0-1,1 0 0,0 0 0,0 0 1,0 1-1,0-1 0,0 1 1,0 0-1,1 0 0,-1 0 1,0 1-1,1-1 0,-6 6 1,4-3-24,1 1 1,-1 0-1,1 0 1,0 0-1,0 0 1,0 0 0,1 1-1,0 0 1,0 0-1,1 0 1,0 0-1,0 0 1,1 0 0,0 0-1,0 0 1,0 1-1,1-1 1,1 12-1,0-18 8,-1 0-1,1 0 0,0 0 0,-1 0 1,1 0-1,0-1 0,0 1 1,0 0-1,0 0 0,0 0 0,0-1 1,0 1-1,0-1 0,0 1 1,0 0-1,0-1 0,0 0 0,0 1 1,0-1-1,1 0 0,-1 0 1,0 1-1,0-1 0,0 0 0,1 0 1,-1 0-1,0 0 0,0-1 1,0 1-1,0 0 0,1 0 0,1-1 1,39-13 324,-25 3-252,0 0 0,-2-1-1,1-1 1,-2 0-1,0-1 1,0 0 0,-1-1-1,-1-1 1,0 0 0,-2-1-1,0 0 1,9-20-1,-14 22-207,-9 19-416,-10 23 90,9-12 102,0-1 1,2 1-1,0 0 0,1 0 0,0 0 0,1 16 0,0-28 111,2 0 1,-1 0-1,0 0 0,0-1 1,1 1-1,0 0 0,0 0 1,-1 0-1,1-1 0,1 1 1,-1-1-1,0 1 0,1-1 0,-1 1 1,1-1-1,3 4 0,-3-5-140,0 0 0,1 0-1,-1 0 1,0 0 0,1 0 0,-1 0-1,1-1 1,-1 1 0,1-1-1,-1 0 1,1 0 0,-1 0-1,1 0 1,-1 0 0,1 0-1,-1-1 1,1 1 0,-1-1-1,1 0 1,-1 0 0,0 0-1,5-2 1,20-13-5445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3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29 115 14221,'0'0'1100,"-4"11"763,-2 5-1228,2 1 0,-1 0 0,2 0 0,0 0-1,0 26 1,2-35-537,1 0-1,1 1 1,-1-1 0,1 0-1,0 1 1,1-1-1,0 0 1,0 0 0,1 0-1,0 0 1,0-1-1,1 1 1,0-1 0,0 0-1,8 10 1,-11-16-93,0 1 0,1-1 0,-1 0 0,0 0 0,0 0 0,0 0 0,1-1 0,-1 1 0,0 0 0,1 0 0,-1-1 0,0 1 0,1-1 0,-1 1 0,1-1 0,-1 0 0,1 0 0,-1 1 0,1-1 0,0 0 0,-1 0 0,1 0 0,-1-1 0,1 1 0,-1 0 0,1-1 0,-1 1 0,1-1 1,-1 1-1,0-1 0,1 1 0,-1-1 0,0 0 0,1 0 0,-1 0 0,0 0 0,0 0 0,0 0 0,0 0 0,0 0 0,0 0 0,0-1 0,1 0 0,5-7 43,-1-1-1,1 0 1,-2 0 0,7-14 0,-11 21-60,10-22 29,0-1-1,-2-1 1,-2 0-1,0 0 1,-2-1-1,-1 1 1,-1-1-1,-1 0 1,-3-45 0,1 73-6,0 1 1,0-1-1,0 0 1,0 0-1,-1 0 1,1 0 0,0 0-1,0 1 1,0-1-1,0 0 1,0 0-1,-1 0 1,1 0-1,0 0 1,0 0 0,0 0-1,0 0 1,-1 0-1,1 0 1,0 1-1,0-1 1,0 0 0,-1 0-1,1 0 1,0 0-1,0 0 1,0 0-1,0 0 1,-1-1-1,1 1 1,0 0 0,0 0-1,0 0 1,-1 0-1,1 0 1,0 0-1,0 0 1,0 0 0,0 0-1,-1 0 1,1-1-1,0 1 1,0 0-1,0 0 1,0 0-1,0 0 1,0 0 0,-1-1-1,1 1 1,0 0-1,0 0 1,0 0-1,0 0 1,0-1 0,0 1-1,0 0 1,0 0-1,0 0 1,0-1-1,0 1 1,-8 16 238,4-1-88,2 1-1,0 0 0,0 1 1,2-1-1,0 0 0,1 0 1,0 0-1,2 0 0,-1 0 1,9 22-1,-8-26-229,2 0 0,0-1 0,0 0-1,1 0 1,0 0 0,1-1 0,0 0 0,1 0 0,0-1 0,0 0-1,1 0 1,0-1 0,1 0 0,12 8 0,4-4-3514,-1-10-3876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4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1 439 15951,'0'0'2632,"0"12"69,0 4-2058,2 77 1859,-2-82-2346,2-1 0,-1 0 0,1 0 0,0 1 0,1-2 0,1 1 1,5 12-1,-9-20-150,1-1 1,0 0-1,-1 0 1,1 0-1,0 0 1,-1 0-1,1 0 1,0 0-1,0 0 1,0 0-1,0 0 1,0 0 0,0 0-1,1 0 1,-1-1-1,0 1 1,0-1-1,0 1 1,1-1-1,-1 1 1,0-1-1,0 0 1,1 1-1,-1-1 1,0 0-1,1 0 1,-1 0 0,1 0-1,-1 0 1,0 0-1,1-1 1,-1 1-1,0 0 1,0-1-1,1 1 1,-1-1-1,0 1 1,0-1-1,0 1 1,1-1-1,-1 0 1,0 0 0,0 0-1,0 1 1,0-1-1,0 0 1,0-2-1,5-2 46,-1 0 1,-1-1-1,1 0 0,-1 0 0,0 0 1,0 0-1,3-9 0,1-17 182,-8 28-278,1 0-1,-1 0 0,1-1 1,0 1-1,1 0 1,-1 0-1,1 0 0,0 0 1,0 0-1,4-6 1,-5 9 13,-1 1 1,0 0 0,0 0 0,1 0-1,-1 0 1,0 0 0,0 0-1,1 0 1,-1 0 0,0 0 0,0-1-1,1 1 1,-1 0 0,0 0-1,1 0 1,-1 1 0,0-1 0,0 0-1,1 0 1,-1 0 0,0 0-1,0 0 1,1 0 0,-1 0 0,0 0-1,0 0 1,1 1 0,-1-1-1,0 0 1,0 0 0,1 0 0,-1 1-1,0-1 1,0 0 0,0 0-1,0 0 1,1 1 0,-1-1 0,0 0-1,0 0 1,0 1 0,0-1-1,0 0 1,0 0 0,0 1-1,0-1 1,5 15-87,-4-14 67,2 11 58,0-1 1,1 1 0,1-1-1,0 0 1,0-1-1,13 19 1,-17-27 20,1 0 0,0 0 0,-1 0 0,1 0 0,0-1 0,0 1 0,0-1 1,0 1-1,0-1 0,0 0 0,0 0 0,1 0 0,-1 0 0,0 0 0,1-1 0,3 2 1,-3-2 28,-1-1 1,1 1 0,0-1 0,0 1-1,0-1 1,-1 0 0,1 0 0,0 0-1,-1 0 1,1 0 0,-1 0 0,1-1-1,-1 0 1,0 1 0,0-1 0,0 0-1,0 0 1,2-2 0,4-5-66,0 0 0,-1 0 0,0-1 0,0 0 0,-1 0 0,-1 0 0,0-1 1,0 0-1,-1 0 0,0 0 0,-1-1 0,0 1 0,-1-1 0,-1 1 0,0-1 0,0-21 0,-1 33-27,0-1-1,0 1 1,0 0-1,0-1 1,0 1-1,0 0 1,0-1-1,0 1 0,0 0 1,0-1-1,0 1 1,-1 0-1,1 0 1,0-1-1,0 1 1,0 0-1,0-1 0,-1 1 1,1 0-1,0 0 1,0-1-1,-1 1 1,1 0-1,0 0 1,0 0-1,-1-1 0,1 1 1,0 0-1,0 0 1,-1 0-1,1 0 1,0 0-1,-1-1 1,1 1-1,0 0 0,-1 0 1,1 0-1,0 0 1,-1 0-1,1 0 1,0 0-1,-1 0 1,1 0-1,0 0 0,-1 0 1,1 1-1,0-1 1,-1 0-1,1 0 1,0 0-1,-1 1 1,-15 11-791,14-7 792,0 0 0,0 0 0,0 0 0,1 0 0,-1 1 0,1-1 0,1 1-1,-1-1 1,1 1 0,0-1 0,0 0 0,0 1 0,1-1 0,1 7 0,-1-12 20,0 1 0,0 0 0,0 0 1,0 0-1,0 0 0,0-1 0,0 1 1,0-1-1,1 1 0,-1-1 0,0 1 1,0-1-1,1 0 0,-1 1 0,0-1 1,0 0-1,1 0 0,-1 0 0,0 0 1,0 0-1,1 0 0,-1 0 0,0-1 1,1 1-1,-1 0 0,0-1 0,0 1 0,2-2 1,34-15-24,-23 5-752,0 0-1,-1 0 1,0-1 0,-1-1 0,-1 0-1,0 0 1,-1-1 0,12-26-1,-22 43 519,3 31 1432,-3-32-1038,0 1 1,0-1-1,0 0 1,1 1-1,-1-1 0,0 0 1,1 1-1,-1-1 1,1 0-1,-1 0 0,1 1 1,-1-1-1,1 0 1,0 0-1,0 0 0,0 0 1,-1 0-1,1 0 1,0 0-1,0 0 0,0 0 1,2 0-1,0 0 55,1-1 0,-1 0 1,0 0-1,0-1 0,0 1 0,0-1 0,0 1 0,0-1 0,0 0 1,0 0-1,0 0 0,0 0 0,0-1 0,-1 1 0,1-1 0,0 0 1,-1 0-1,0 0 0,1 0 0,3-4 0,5-7 378,-1 0 1,17-25-1,-15 20-321,1-1-185,-1-1 0,-1 0 0,-1 0 0,-1-1 0,-1 0 1,0-1-1,-2 0 0,0 0 0,-2 0 0,-1-1 0,2-39 0,-5 61-81,0-1-1,0 0 0,0 0 1,0 1-1,0-1 0,0 0 0,-1 1 1,1-1-1,-1 1 0,1-1 0,-1 0 1,0 1-1,1-1 0,-2-1 1,1 3 10,1 0 1,0-1-1,-1 1 1,1 0 0,-1 0-1,1-1 1,0 1-1,-1 0 1,1 0 0,-1 0-1,1 0 1,-1-1-1,1 1 1,-1 0 0,1 0-1,-1 0 1,1 0-1,-1 0 1,1 0 0,-1 0-1,1 0 1,-1 0-1,1 1 1,-1-1 0,1 0-1,0 0 1,-1 0-1,1 1 1,-2-1 0,0 2-4,0 0 1,-1 0 0,1 0-1,0 0 1,0 0 0,0 0 0,1 0-1,-1 1 1,0-1 0,1 1-1,0-1 1,-1 1 0,1 0-1,-1 3 1,-2 9 53,0 0 0,1 0 1,1 0-1,1 0 0,0 0 0,0 0 0,2 0 0,0 1 0,4 17 0,-4-25 21,2 0 0,-1 1 0,1-1 0,0-1-1,1 1 1,0 0 0,0-1 0,1 0 0,0 0-1,0 0 1,1-1 0,-1 0 0,1 0 0,1 0 0,-1 0-1,1-1 1,12 7 0,-13-8-13,1 0 0,0 0 0,1 0-1,-1-1 1,0 0 0,1 0 0,0-1 0,0 0-1,-1 0 1,10 0 0,-16-3-34,-1 1-1,1 0 0,-1-1 1,0 1-1,1 0 1,-1-1-1,0 1 1,1-1-1,-1 1 1,0-1-1,1 1 0,-1-1 1,0 1-1,0-1 1,0 1-1,0-1 1,1 1-1,-1-1 1,0 1-1,0-1 0,0 0 1,0 1-1,0-1 1,0 1-1,0-1 1,0 1-1,-1-1 1,1 1-1,0-1 0,0 1 1,0-1-1,-1 1 1,1-1-1,0 1 1,0-1-1,-1 1 1,1-1-1,0 1 0,-1-1 1,1 1-1,-1-1 1,-14-24-507,-32-18-2269,16 22-1427,-1 1 0,-35-15 1,22 11 3101,1-1 4098,44 25-2916,0 0-1,0 0 1,0 0-1,0 0 1,0 0-1,-1 0 1,1 0 0,0 0-1,0 0 1,0 0-1,0 0 1,0 0-1,0 0 1,0-1 0,0 1-1,0 0 1,0 0-1,0 0 1,-1 0-1,1 0 1,0 0-1,0 0 1,0 0 0,0 0-1,0-1 1,0 1-1,0 0 1,0 0-1,0 0 1,0 0 0,0 0-1,0 0 1,0 0-1,0-1 1,0 1-1,0 0 1,0 0-1,0 0 1,0 0 0,0 0-1,0 0 1,0 0-1,0 0 1,1-1-1,-1 1 1,0 0 0,0 0-1,0 0 1,0 0-1,0 0 1,0 0-1,0 0 1,0 0 0,0 0-1,0 0 1,0 0-1,1 0 1,-1 0-1,0-1 1,0 1-1,0 0 1,0 0 0,0 0-1,0 0 1,1 0-1,13-3 2450,30-1-1348,-32 3-264,9-1-734,-1 0 0,1-1-1,-1-1 1,0-1 0,29-11-1,-36 6-2625,-10-1-1959,-3-3-2352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5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12684,'0'0'8104,"65"40"-13710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5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181 326 10858,'0'0'4431,"0"-9"-892,0 9-3514,1-8 797,-1 0-1,0 0 1,-1 1-1,0-1 1,0 0-1,-4-11 1,5 17-740,-1-1 1,0 1 0,0 0-1,0 0 1,-1 1-1,1-1 1,0 0-1,-1 0 1,1 0-1,-1 1 1,1-1-1,-1 1 1,0-1-1,0 1 1,0 0-1,0 0 1,0 0-1,0 0 1,0 0-1,0 0 1,0 0-1,0 1 1,0-1-1,-1 1 1,1 0 0,0-1-1,0 1 1,-1 0-1,1 0 1,0 0-1,0 1 1,-4 0-1,2 0-94,1 0-1,-1 0 0,0 1 1,1-1-1,-1 1 1,1 0-1,0 0 0,0 0 1,-1 1-1,1-1 1,1 1-1,-1-1 0,0 1 1,1 0-1,-1 0 1,1 0-1,0 1 0,0-1 1,-3 7-1,-3 8-19,0 0 0,-8 30-1,12-35 35,1-1-4,-1 1 0,2-1-1,0 1 1,0 0 0,1 0-1,1 23 1,0-34 0,0-1-1,0 0 1,0 0-1,1 1 0,-1-1 1,0 0-1,0 0 1,1 0-1,-1 0 1,0 1-1,1-1 1,-1 0-1,1 0 0,0 0 1,-1 0-1,1 0 1,0 0-1,0 0 1,-1 0-1,1 0 1,0-1-1,0 1 1,0 0-1,0 0 0,0-1 1,0 1-1,2 0 1,0 0 2,-1-1 0,1 0 0,-1 0 0,1 0 0,-1 0 0,1 0-1,-1-1 1,1 1 0,-1-1 0,1 1 0,-1-1 0,4-2 0,4-1 8,-1-1-1,0 0 1,-1 0-1,1-1 1,13-13-1,-1-4-30,-1 0 0,-2-2 0,0 0-1,-1-1 1,-2 0 0,-1-2-1,-1 1 1,-1-2 0,-2 0 0,14-59-1,-29 114-612,0-8 613,1 0 0,1 0 0,0 1 0,2-1 0,0 1 0,1-1 0,1 1 0,3 18 0,-3-34 22,0 0-1,0 0 1,0 0 0,1-1 0,-1 1 0,1-1 0,0 1-1,0-1 1,-1 1 0,2-1 0,-1 0 0,0 0 0,0 0 0,1 0-1,-1 0 1,1-1 0,-1 1 0,1-1 0,0 0 0,-1 0-1,1 1 1,0-2 0,0 1 0,0 0 0,0-1 0,0 1-1,0-1 1,0 0 0,0 0 0,0 0 0,0 0 0,5-2-1,-2 2 15,-1-1-1,1 0 0,-1-1 1,1 0-1,-1 1 0,0-1 1,0-1-1,0 1 0,0-1 0,0 0 1,-1 0-1,1-1 0,-1 1 1,0-1-1,0 0 0,7-8 1,-7 4 4,0 1 0,-1-1 0,0 0 1,0 0-1,-1 0 0,0 0 0,0 0 1,-1-1-1,0 1 0,0 0 0,-1-1 1,-2-14-1,2 22-26,0 0 0,0 0 0,0 0 0,0 0 0,0 0 0,-1 0 0,1 1 0,0-1 1,-1 0-1,1 0 0,-1 0 0,1 1 0,-1-1 0,1 0 0,-1 0 0,1 1 0,-1-1 0,0 0 0,1 1 1,-1-1-1,0 1 0,0-1 0,1 1 0,-1-1 0,0 1 0,0 0 0,0-1 0,0 1 0,1 0 0,-1 0 0,0-1 1,0 1-1,0 0 0,0 0 0,0 0 0,0 0 0,0 0 0,0 0 0,1 1 0,-1-1 0,0 0 0,0 0 0,0 1 1,0-1-1,0 0 0,1 1 0,-1-1 0,0 1 0,-1 0 0,-1 1-29,0 0-1,0 0 1,0 0-1,0 0 1,0 0-1,1 1 1,-1-1-1,1 1 1,0 0-1,0-1 1,-4 7-1,5-7 41,0-1-1,1 1 1,-1-1-1,1 1 1,-1 0-1,1-1 0,-1 1 1,1 0-1,0-1 1,0 1-1,0 0 1,0-1-1,0 1 1,0 0-1,0-1 0,0 1 1,1 0-1,-1-1 1,1 1-1,-1 0 1,1-1-1,0 1 1,0-1-1,-1 1 1,3 2-1,-1-3 5,1 1 0,-1 0 0,1-1 0,-1 0 0,1 1 0,0-1 0,-1 0 0,1 0 0,0 0 0,0-1 0,-1 1 0,1-1 0,6 1 0,7-1 20,0-1 0,1 0-1,-1-2 1,23-5 0,-29 6-31,21-5 10,1-1 1,-1-2-1,0-1 0,47-24 1,-77 34 33,0 1 1,0-1 0,0 1 0,0-1 0,0 0 0,0 0 0,0 1 0,0-1 0,-1 0 0,1 0 0,0 0 0,0 0 0,-1 0-1,1 0 1,-1 0 0,1 0 0,-1 0 0,1-1 0,-1 1 0,0 0 0,1 0 0,-1 0 0,0 0 0,0-1 0,0 1 0,0 0-1,0 0 1,0-1 0,0 1 0,0 0 0,0 0 0,-1 0 0,1 0 0,-1-1 0,1 1 0,0 0 0,-1 0 0,0 0 0,1 0-1,-1 0 1,0 0 0,1 0 0,-1 0 0,0 0 0,-1 0 0,-7-8 634,0 1 0,0 0 0,-20-13 0,8 5-557,5 5-216,-19-17 456,33 26-528,0 1 1,1 0-1,-1-1 1,1 0-1,-1 1 0,1-1 1,0 0-1,0 0 1,0 0-1,0 0 0,0 0 1,0 0-1,0 0 1,1 0-1,-1-3 1,18 0-8697,3 1-977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6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11275,'0'0'11216,"-4"13"-10704,-31 135 896,32-131-1263,0 1 0,1 0 0,1 0 0,1 0 0,1 0 0,0 0 0,6 27 0,-6-40-326,1-1 0,0 1-1,0-1 1,1 0 0,-1 0 0,1 0 0,0 0 0,0 0-1,0 0 1,0-1 0,1 0 0,-1 0 0,1 0 0,0 0 0,0 0-1,0-1 1,0 1 0,1-1 0,-1 0 0,1-1 0,-1 1-1,7 1 1,-2-1-607,1-1 0,-1 0 1,0 0-1,1-1 0,-1 0 0,0 0 0,1-1 0,-1 0 0,0-1 0,17-5 0,24-15-10668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6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11 17424,'0'0'8771,"-8"-2"-7794,8 1-971,-3 0 13,0 0 0,1 0-1,-1 0 1,0 0 0,0 0-1,0 1 1,0-1 0,0 1-1,0 0 1,0-1 0,0 2-1,0-1 1,0 0 0,0 0-1,0 1 1,1 0 0,-1 0-1,0-1 1,0 1 0,0 1-1,1-1 1,-1 0 0,1 1-1,-1 0 1,1-1 0,-1 1-1,-2 3 1,-5 5-8,1 1 1,0 0 0,-9 14-1,16-23-75,1 1 1,-1-1-1,0 1 0,1-1 0,0 1 1,0 0-1,0 0 0,0-1 0,0 1 1,0 0-1,1 0 0,-1 0 0,1 0 1,0 0-1,0 0 0,0 0 0,0 0 1,1 0-1,-1 0 0,1-1 0,0 1 1,1 4-1,0-5-70,-1-1 0,1 1 0,0-1 0,-1 1 0,1-1 0,0 0 0,0 0-1,0 0 1,0 0 0,0 0 0,0 0 0,1 0 0,-1-1 0,0 1 0,0-1 0,0 0 0,5 1 0,47-1-1159,-37 0 1016,17-2-33,-24 1 172,0 0 1,0 0-1,0 1 0,1 1 1,-1 0-1,0 0 0,0 1 1,0 0-1,10 4 1,-19-6 161,1 1 0,-1 0 0,0 0 0,0-1 1,0 1-1,0 0 0,0 0 0,-1 0 1,1 0-1,0 0 0,0 1 0,-1-1 1,1 0-1,0 0 0,-1 0 0,1 1 1,-1-1-1,0 0 0,1 1 0,-1-1 1,0 0-1,0 1 0,0-1 0,0 0 1,0 1-1,0-1 0,0 0 0,0 1 1,-1-1-1,1 0 0,0 0 0,-1 1 1,1-1-1,-1 0 0,1 0 0,-1 1 1,0-1-1,0 0 0,1 0 0,-1 0 1,0 0-1,0 0 0,0 0 0,-2 1 1,-4 6 585,-1 0 1,0 0 0,-16 11 0,-57 33 2268,74-48-2906,0-1-1,0 0 1,-1 0-1,1 0 1,-1-1-1,0 0 1,0 0 0,0-1-1,-13 0 1,20-1-121,1 0 0,-1-1 1,0 1-1,1-1 0,-1 1 1,1-1-1,-1 0 1,1 1-1,-1-1 0,1 0 1,-1 1-1,1-1 0,0 0 1,-1 1-1,1-1 1,0 0-1,0 0 0,-1 1 1,1-1-1,0 0 0,0 0 1,0 1-1,0-1 0,0 0 1,0 0-1,0 0 1,0 1-1,0-1 0,1 0 1,-1 0-1,0 1 0,0-1 1,1 0-1,0 0 0,8-31-5900,4 5-967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7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9513,'0'0'5141,"-2"12"-2894,-1 18-229,0 49-1,4-66-1579,0 0 0,0 1 0,1-1 0,1 0-1,0 0 1,1-1 0,7 19 0,2-9-187,0-1-1,2 0 1,17 18-1,-18-22-302,-40-41-9218,-8-2 5794,23 19 3703,0-1 1,0 0-1,1-1 0,0 0 1,0-1-1,1 0 0,-13-19 1,22 29-141,0-1 1,0 1 0,0-1 0,0 1-1,0-1 1,0 1 0,0-1-1,0 0 1,1 1 0,-1-1 0,0 1-1,0-1 1,0 1 0,1-1-1,-1 1 1,0-1 0,0 1 0,1-1-1,-1 1 1,1 0 0,-1-1-1,0 1 1,1 0 0,-1-1 0,1 1-1,-1 0 1,1-1 0,-1 1-1,1 0 1,-1 0 0,1-1 0,-1 1-1,1 0 1,-1 0 0,1 0-1,-1 0 1,1 0 0,0 0 0,-1 0-1,1 0 1,-1 0 0,1 0-1,0 0 1,37-3 212,-31 3-135,74-8-1272,-26-2-2964,-18 0-216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7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59 11787,'0'0'2210,"-11"0"187,6 0-2141,-1 0-1,1 1 1,0 0-1,0 0 1,-1 0 0,1 0-1,0 1 1,0-1-1,0 2 1,1-1-1,-1 0 1,0 1 0,1 0-1,-1 0 1,1 0-1,0 0 1,0 1 0,0 0-1,1 0 1,-1 0-1,1 0 1,0 0-1,0 1 1,1-1 0,-1 1-1,1 0 1,0 0-1,0 0 1,1 0-1,-1 0 1,0 6 0,2-9-224,0 0 0,0-1 0,0 1 1,0 0-1,1 0 0,-1-1 0,0 1 1,1 0-1,-1-1 0,1 1 0,0 0 1,-1-1-1,1 1 0,0-1 1,0 1-1,0-1 0,0 0 0,0 1 1,1-1-1,-1 0 0,0 0 0,1 0 1,-1 1-1,0-2 0,1 1 0,-1 0 1,1 0-1,0 0 0,-1-1 1,1 1-1,0-1 0,-1 1 0,1-1 1,0 0-1,-1 1 0,1-1 0,0 0 1,0 0-1,2-1 0,3 1 30,0 0-1,0 0 1,0-1-1,0 0 1,0 0-1,0-1 1,0 0-1,-1 0 1,9-5-1,-2 0 17,0-1-1,-1-1 1,0 0-1,0-1 0,12-12 1,-20 17-177,1 1 0,-1-1 0,-1 0 0,1-1 0,0 1 0,-1 0 0,0-1 0,-1 0 0,1 0 0,-1 0 0,0 0 1,0 0-1,-1 0 0,1-13 0,-2 19 80,0 0 0,1 0 0,-1 0 0,0 0 0,0-1-1,0 1 1,0 0 0,0 0 0,0 0 0,0 0 0,0 0 0,0 0 0,0 0 0,0-1 0,0 1 0,0 0 0,0 0 0,-1 0 0,1 0 0,0 0 0,0 0 0,0 0 0,0-1 0,0 1 0,0 0 0,0 0 0,0 0 0,0 0 0,0 0-1,0 0 1,0 0 0,-1 0 0,1 0 0,0 0 0,0 0 0,0 0 0,0-1 0,0 1 0,0 0 0,0 0 0,0 0 0,-1 0 0,1 0 0,0 0 0,0 0 0,0 0 0,0 0 0,0 0 0,0 0 0,0 0 0,-1 0 0,1 0-1,0 0 1,0 0 0,0 1 0,0-1 0,0 0 0,0 0 0,0 0 0,-1 0 0,1 0 0,0 0 0,0 0 0,0 0 0,0 0 0,0 0 0,0 0 0,-10 11-292,-7 14 358,15-22-11,0 0 0,1 0-1,0 0 1,-1 0 0,1 1 0,0-1-1,1 0 1,-1 0 0,0 1 0,1-1 0,0 0-1,0 1 1,0-1 0,1 5 0,-1-7-20,0 0 0,1 0 1,-1-1-1,1 1 1,-1 0-1,1-1 0,-1 1 1,1 0-1,-1-1 0,1 1 1,0-1-1,-1 1 1,1-1-1,0 1 0,-1-1 1,1 0-1,0 1 1,-1-1-1,1 0 0,0 1 1,0-1-1,1 0 0,32-4 229,-18-2-241,-1-2 0,-1 0-1,1 0 1,-1-1 0,-1-1-1,22-20 1,16-10-1039,-50 40 1018,0-1-1,0 1 1,0 0-1,0-1 0,0 1 1,0 0-1,0 0 0,0 0 1,0 0-1,0 0 0,0 0 1,0 0-1,0 0 0,0 0 1,0 0-1,0 1 1,0-1-1,0 0 0,0 1 1,0-1-1,0 1 0,0-1 1,0 1-1,0-1 0,-1 1 1,1 0-1,0-1 0,0 1 1,-1 0-1,1 0 1,0 0-1,-1-1 0,1 1 1,-1 0-1,1 0 0,-1 0 1,1 0-1,-1 2 0,1-1 15,1-1 0,-1 1 0,0 0 0,1 0 0,-1-1-1,1 1 1,-1-1 0,1 1 0,0-1 0,-1 0-1,1 1 1,0-1 0,0 0 0,0 0 0,0 0 0,2 0-1,0 0-173,0-1 0,0 0 0,0 0 0,0 0 0,-1-1-1,1 1 1,0-1 0,4-1 0,-5 1-619,1-1-1,-1 1 1,0-1 0,1 0 0,-1 0 0,0 0-1,0-1 1,3-2 0,15-16-7153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8.1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56 204 10794,'-7'9'3118,"2"-1"-2402,-1 0 0,1 0 0,0 0 0,0 1 0,1-1 0,1 1 0,-1 0 0,1 1 0,1-1 0,0 0 0,0 1 0,1-1 1,0 1-1,0 10 0,1-19-703,0 0 1,1 0 0,-1 0 0,0 0 0,0 0 0,1 0 0,-1 0-1,0 0 1,1 0 0,-1 0 0,1 0 0,-1 0 0,1 0-1,0 0 1,-1 0 0,1-1 0,0 1 0,0 0 0,-1 0-1,1-1 1,0 1 0,0 0 0,0-1 0,0 1 0,0-1-1,2 1 1,-1 0 7,1-1 0,0 0 0,0 1 0,0-1 0,-1 0 0,1 0 0,0-1-1,0 1 1,-1-1 0,5 0 0,1-2 79,-1 1 0,1-1 0,-1-1 0,0 1-1,0-1 1,12-9 0,-6 1-203,-1-1 0,0-1 0,-1 0 1,-1 0-1,0-1 0,-1 0 0,-1-1 0,0 0 0,-1 0 0,-1-1 0,0 0 0,-2 0 0,1 0 0,-2 0 1,-1-1-1,0 0 0,-1-19 0,-1 35 30,0 0 0,0-1 0,0 1 1,0-1-1,0 1 0,-1 0 0,1-1 0,-1 1 1,0 0-1,0 0 0,1-1 0,-2 1 0,1 0 0,-2-3 1,3 5 67,-1-1 0,0 0 0,0 1 0,1-1 1,-1 1-1,0-1 0,0 1 0,0-1 0,0 1 1,0-1-1,0 1 0,0 0 0,0 0 0,0-1 1,0 1-1,0 0 0,0 0 0,0 0 0,0 0 1,0 0-1,0 0 0,0 0 0,-1 1 0,-1 0 73,-1 0 0,1 1 0,0 0 0,0-1 0,0 1 0,0 0 0,0 0 0,0 1 0,1-1 0,-1 1 0,1-1 0,0 1 0,-1 0 0,1 0 0,0 0 0,1 0 0,-3 3 0,1 1 97,0 1 1,0-1-1,0 1 1,1 0-1,0 0 1,1-1 0,0 1-1,0 0 1,0 1-1,1-1 1,0 0-1,1 0 1,0 0-1,0 0 1,4 11-1,-3-14-215,0-1-1,0 1 0,0-1 1,1 0-1,0 0 0,0 0 1,0 0-1,0 0 1,0 0-1,1-1 0,0 0 1,0 1-1,0-2 0,0 1 1,0 0-1,1-1 0,-1 0 1,1 0-1,-1 0 0,1 0 1,0-1-1,0 0 1,-1 0-1,1 0 0,0 0 1,6-1-1,-6 1-266,3-1-987,0 1 0,0-1 0,0 0 0,-1-1 0,12-2 0,9-9-6954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5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19172,'3'10'1728,"7"-1"-1159,4 2-241,11-10 592,6 1-328,8-4-256,-2 0-304,-2-1-848,-4 1-288,-8-2 816,-4 0-233,-12-2-183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8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83 130 11211,'0'0'7655,"-10"5"-4671,6-4-2791,0 0 0,0 0 0,0 1 0,0 0 0,1 0 0,-1 0 1,1 0-1,-1 0 0,1 1 0,0-1 0,0 1 0,0 0 0,0 0 0,0 0 0,1 1 0,0-1 0,-1 0 0,1 1 0,0 0 0,1-1 1,-1 1-1,1 0 0,0 0 0,-1 0 0,2 0 0,-1 0 0,0 0 0,1 0 0,0 5 0,0-8-189,0 0 0,0 1 0,0-1 0,0 0 0,0 1 0,0-1 0,0 0 0,0 1 0,1-1 0,-1 0 0,1 0 0,-1 1 0,1-1 1,-1 0-1,1 0 0,0 0 0,0 0 0,-1 0 0,1 0 0,0 0 0,0 0 0,0 0 0,0 0 0,0 0 0,0 0 0,0-1 0,1 1 0,-1 0 0,1 0 0,2-1-14,-1 1 1,1-1-1,-1 1 0,1-1 1,-1 0-1,1 0 1,-1-1-1,1 1 0,-1-1 1,8-2-1,4-2-550,1-1 0,-1-1-1,26-15 1,-32 17 169,31-21-1094,-38 25 1422,-1 0 0,1 0 0,0 0 0,-1-1 0,1 1 0,-1-1 0,1 1 0,-1-1 1,1 0-1,-1 1 0,0-1 0,0 0 0,0 0 0,0 0 0,1-3 0,-8 3 228,0 1-1,0 0 0,0 0 1,0 0-1,0 1 0,0 0 1,-10 1-1,9-1 545,7-2-643,1-1 0,0 0 0,0 0 0,0 0 0,0 1 0,0-1 0,1 0 0,-1 1 0,1-1 0,2-1 0,2-5-163,1 1 1,0 1 0,1-1 0,0 1 0,0 1 0,0 0 0,1 0 0,0 0 0,0 1 0,1 0 0,-1 1-1,1 0 1,0 1 0,0 0 0,0 0 0,14-1 0,15-3-2800,-2-5-3299,-12 1 221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8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84 175 11307,'0'0'6203,"-10"10"-4991,2-1-1177,-33 38 1635,38-43-1468,0 0 0,1 1 1,-1 0-1,1-1 0,-1 1 0,2 0 1,-1 0-1,0 0 0,1 0 0,0 1 0,-1 8 1,2-13-179,1-1 1,-1 1 0,0-1 0,0 1 0,0-1 0,1 1-1,-1-1 1,0 1 0,0-1 0,1 1 0,-1-1-1,0 1 1,1-1 0,-1 0 0,1 1 0,-1-1 0,0 0-1,1 1 1,-1-1 0,1 0 0,-1 0 0,1 1-1,-1-1 1,1 0 0,-1 0 0,1 0 0,-1 0 0,1 0-1,-1 1 1,1-1 0,-1 0 0,1 0 0,-1 0-1,1-1 1,-1 1 0,1 0 0,0 0 0,-1 0 0,1 0-1,-1 0 1,1-1 0,-1 1 0,0 0 0,1 0 0,-1-1-1,1 1 1,-1 0 0,1-1 0,-1 1 0,28-17 890,-16 3-936,0 0-1,-1-1 0,-1 0 0,0-1 1,-1 0-1,-1 0 0,0-1 1,-1 0-1,-1 0 0,-1 0 1,0-1-1,-1 0 0,-1 0 0,1-31 1,-4 48 18,0 0 0,0 0 1,0 1-1,0-1 1,0 0-1,0 0 0,-1 1 1,1-1-1,0 0 0,0 0 1,-1 1-1,1-1 0,0 0 1,-1 1-1,1-1 1,0 0-1,-1 1 0,1-1 1,-1 0-1,1 1 0,-1-1 1,0 1-1,1-1 1,-1 1-1,0-1 0,1 1 1,-1 0-1,0-1 0,1 1 1,-1 0-1,0 0 1,0-1-1,1 1 0,-1 0 1,0 0-1,0 0 0,1 0 1,-1 0-1,0 0 0,0 0 1,1 0-1,-1 0 1,0 0-1,0 1 0,1-1 1,-1 0-1,0 0 0,0 1 1,1-1-1,-1 0 1,0 1-1,1-1 0,-1 1 1,0-1-1,1 1 0,-1-1 1,1 1-1,-1-1 0,1 1 1,-1 0-1,1-1 1,0 1-1,-1 0 0,1-1 1,0 1-1,-1 0 0,1 0 1,0 0-1,-5 9 164,1-1-1,1 1 0,0 0 1,0 0-1,1 0 0,0 0 0,1 0 1,0 0-1,0 1 0,1-1 1,1 0-1,0 0 0,0 1 1,1-1-1,4 15 0,-4-19-151,-1 0-1,1-1 0,0 1 0,1-1 0,-1 0 1,1 0-1,0 0 0,1 0 0,-1 0 0,1-1 0,0 1 1,0-1-1,0 0 0,0 0 0,1-1 0,0 1 1,-1-1-1,1 0 0,1 0 0,-1-1 0,0 0 1,1 0-1,-1 0 0,1 0 0,-1-1 0,1 0 0,0 0 1,9 0-1,-13-1-240,0 0-1,0 0 1,0 0 0,0-1-1,0 1 1,0-1 0,0 1-1,0-1 1,0 0 0,-1 1-1,1-1 1,0 0 0,0-1 0,2 0-1,16-26-7119,-11 2-1718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39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14253,'0'0'2344,"5"9"747,19 35 345,-6-13 11,25 62 1,-38-81-3261,-1 1 1,-1 0-1,0 0 1,-1 1 0,1 14-1,-3 14-183,-2 0 1,-2 1-1,-1-1 0,-2-1 0,-3 1 0,-16 46 0,11-47-4134,-26 53-1,24-68-3182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40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17232,'0'0'10346,"73"-4"-9449,-34-13-385,2-2-255,-5 4-161,-5 0-64,-5 8-32,-5 4-1057,-6 2-2402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41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0 173 3940,'0'0'16330,"0"11"-16010,1 2-74,0 0 1,1-1-1,0 1 0,1 0 0,0-1 1,1 0-1,10 22 0,79 172 2178,-93-207-2423,0 1 0,0 0 0,0 0 0,0 0 0,0 0 0,0 0 0,0 0-1,0 0 1,0 0 0,0 0 0,0 0 0,1 0 0,-1 0 0,0 0 0,0-1 0,0 1 0,0 0 0,0 0 0,0 0 0,0 0 0,0 0 0,0 0 0,0 0 0,1 0 0,-1 0 0,0 0 0,0 0 0,0 0 0,0 0 0,0 0 0,0 0 0,0 0 0,0 0 0,0 0 0,1 0 0,-1 0 0,0 0 0,0 1 0,0-1 0,0 0 0,0 0 0,0 0 0,0 0 0,0 0 0,0 0 0,0 0 0,0 0 0,1 0 0,-1 0 0,0 0 0,0 0 0,0 0 0,0 1 0,0-1 0,0 0 0,0 0 0,0 0 0,0 0-1,0 0 1,0 0 0,0 0 0,0 0 0,0 0 0,0 1 0,0-1 0,0 0 0,2-13 123,0-19 50,-2 8-160,-1-1 1,-2 1-1,0 0 1,-1 0-1,-2 0 1,0 0-1,-2 1 1,0 0-1,-2 1 1,0 0-1,-1 0 1,-2 1-1,-15-21 1,8 24 178,21 33-30,21 37-167,-7-27-20,2-1 0,31 35 0,-41-51 102,1 0-1,1 0 0,-1 0 0,1-1 0,0-1 0,1 1 0,-1-2 0,1 1 0,20 7 0,-27-13 35,-1 1 0,0 0 0,1-1 1,-1 1-1,0-1 0,1 0 0,-1 0 0,1 0 0,-1 0 0,0 0 0,1 0 0,-1-1 1,1 1-1,-1-1 0,0 0 0,1 0 0,-1 1 0,0-2 0,0 1 0,0 0 0,0 0 1,0-1-1,0 1 0,0-1 0,0 1 0,-1-1 0,1 0 0,0 0 0,-1 0 0,0 0 0,1 0 1,-1 0-1,0 0 0,0 0 0,0 0 0,0-1 0,-1 1 0,1 0 0,0-1 0,-1-2 1,4-13 144,-2 0 0,0 0 0,-1 0 0,-2-25 0,1 23-101,0 9-172,-1-1 0,0 0 0,0 0 0,-2 0 0,1 1 0,-1-1 0,-1 1 0,0 0 0,-1 0 0,0 0 0,-1 1 0,-10-15 0,0 12-1055,16 13 952,0 0 1,-1 0 0,1 0 0,0 0 0,-1 0-1,1 0 1,-1 1 0,1-1 0,0 0 0,-1 0-1,1 0 1,0 1 0,-1-1 0,1 0-1,0 0 1,0 1 0,-1-1 0,1 0 0,0 1-1,0-1 1,0 0 0,-1 1 0,1-1 0,0 0-1,0 1 1,0-1 0,0 1 0,0-1 0,-1 1-1,1 38-9229,4-19 3151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42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109 294 11659,'0'0'7928,"-3"-8"-3535,-20-32-1257,22 39-3088,0-1-1,0 1 1,0 0-1,0 0 1,0-1-1,0 1 1,0 0-1,-1 0 1,1 0-1,0 0 1,-1 1-1,1-1 1,-1 0-1,1 1 1,-1-1-1,1 1 1,-1-1-1,1 1 1,-1 0-1,1-1 1,-1 1-1,0 0 1,1 0-1,-1 0 1,1 0-1,-1 0 1,0 1-1,1-1 1,-1 1-1,1-1 1,-1 1-1,1-1 1,-3 2-1,2 0-52,0 0-1,0 0 0,0 0 1,0 1-1,0-1 0,1 1 1,-1-1-1,1 1 0,0 0 1,0-1-1,0 1 1,0 0-1,0 0 0,0 0 1,0 4-1,-6 50-83,6-52 92,0 6 18,1 0 0,-1 0 0,2 0-1,-1-1 1,5 18 0,-5-26-16,0-1 0,1 1 0,-1-1 0,1 0 0,-1 1 1,1-1-1,0 1 0,0-1 0,0 0 0,-1 0 0,1 0 0,1 1 0,-1-1 0,0 0 0,0 0 1,0 0-1,0 0 0,1-1 0,1 2 0,0-1 18,-1-1 0,0 0 0,1 0 0,-1 0 0,0 0 0,0 0 0,1 0 0,-1-1 0,0 1 0,0-1 0,1 1 0,-1-1 0,0 0 0,0 0 0,0 0 0,0 0 0,3-3 0,4-2 139,0-1 0,-1-1 1,1 1-1,-2-2 0,1 1 1,-2-1-1,1 0 0,-1 0 1,0 0-1,6-15 0,-3 5-11,-1-1 0,0 0 1,-1 0-1,5-32 0,-12 59-927,-2 33 560,6 66 1,-4-105 221,0 0-1,0-1 0,0 1 1,0 0-1,0-1 0,1 1 0,-1 0 1,0-1-1,0 1 0,1 0 1,-1-1-1,0 1 0,1-1 1,-1 1-1,0 0 0,1-1 1,-1 1-1,1-1 0,-1 1 1,1-1-1,-1 0 0,1 1 1,0-1-1,-1 1 0,1-1 1,-1 0-1,1 0 0,0 1 1,-1-1-1,1 0 0,0 0 1,-1 0-1,1 0 0,0 1 1,0-1-1,-1 0 0,1 0 1,0-1-1,-1 1 0,1 0 1,0 0-1,-1 0 0,1 0 0,0 0 1,-1-1-1,1 1 0,0 0 1,-1-1-1,1 1 0,-1 0 1,2-1-1,0-1 75,1 0-1,0 0 1,-1 0 0,1 0-1,-1 0 1,1-1-1,-1 1 1,0-1 0,2-3-1,1-5 40,0 1 0,-1-2-1,-1 1 1,0 0 0,0-1-1,-1 1 1,1-16-1,-2 20-118,-1 1-1,0 0 1,0-1-1,0 1 0,-1 0 1,0-1-1,0 1 1,-1 0-1,0 0 0,0 0 1,0 0-1,-1 0 1,0 0-1,0 1 0,-4-6 1,-6 2-353,13 9 338,0 0 1,-1 0-1,1 0 1,0 0-1,-1 0 1,1 0-1,0 0 0,0 0 1,-1 0-1,1 0 1,0 1-1,0-1 0,-1 0 1,1 0-1,0 0 1,0 0-1,-1 0 1,1 0-1,0 1 0,0-1 1,-1 0-1,1 0 1,0 0-1,0 1 1,0-1-1,-1 0 0,1 0 1,0 1-1,0-1 1,0 0-1,0 0 0,0 1 1,0-1-1,0 0 1,0 0-1,-1 1 1,1-1-1,0 0 0,0 1 1,0-1-1,0 0 1,0 0-1,0 1 0,1-1 1,2 1-33,1-1 0,0 0 1,-1-1-1,1 1 0,0-1 1,-1 1-1,7-3 0,4-4 182,-1 1-310,0-1-1,1 2 0,0 0 0,0 0 0,22-3 1,-34 7 150,1 1 0,0 0 0,-1 0 0,1 0 0,-1 0 0,1 0 0,-1 0 0,1 1 0,-1-1 0,1 1 0,-1 0 1,1 0-1,-1 0 0,0 0 0,1 0 0,-1 1 0,0-1 0,0 0 0,0 1 0,0 0 0,0 0 0,0-1 0,0 1 0,-1 0 1,1 0-1,-1 0 0,1 1 0,-1-1 0,0 0 0,0 1 0,0-1 0,0 0 0,0 1 0,-1-1 0,1 1 0,-1-1 0,1 1 1,-1 0-1,0 2 0,1 11 154,0 1-1,-4 27 1,1 5 931,24-83-942,-17 23-156,-1 0 0,0 0 1,-1 0-1,0-1 0,1-12 1,5-22-1056,-2 34 572,-3 23 288,0 21 277,-4-31-31,0 1-1,-1-1 1,1 0-1,0 0 0,0 1 1,1-1-1,-1 0 1,0 0-1,0 1 1,0-1-1,1 0 0,-1 0 1,1 0-1,-1 1 1,1-1-1,-1 0 0,1 0 1,0 0-1,-1 0 1,1 0-1,0 0 1,0 0-1,0 0 0,2 1 1,-1-2-8,0 0-1,-1 0 1,1 0 0,0 0 0,0 0-1,0 0 1,0 0 0,0-1-1,0 1 1,-1-1 0,1 0 0,0 1-1,0-1 1,-1 0 0,1 0-1,0 0 1,-1 0 0,2-1 0,27-20 5,-2 0 1,-1-2-1,32-35 1,-25 25 11,-32 42 213,0 1-1,-1 0 1,0 0 0,0-1 0,-1 14 0,0 0 986,0-14-2825,0-30-23317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44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31 324 2691,'-8'-8'11922,"1"8"-5208,-1 15-1742,5 30-6000,3-40 2150,-1 22-660,0-19-433,0 0-1,0 0 0,1 0 1,0-1-1,0 1 0,1 0 1,0 0-1,1-1 0,0 1 1,3 9-1,-5-16-10,1 0 0,0 0 0,-1 0 0,1 0 0,-1-1 1,1 1-1,0 0 0,0 0 0,0-1 0,-1 1 0,1 0 0,0-1 0,0 1 0,0-1 0,0 1 1,0-1-1,0 1 0,0-1 0,0 0 0,0 0 0,0 1 0,0-1 0,1 0 0,-1 0 0,0 0 0,1 0 0,0-1 82,0 0 0,0 0 0,0 0 0,0 0-1,0 0 1,0 0 0,-1 0 0,1 0 0,0-1-1,-1 1 1,1-1 0,1-2 0,3-3 170,-2 0 0,1-1 0,-1 1 0,0-1 0,5-12 0,-4 1-184,-2 0 0,0-1 0,-1 1 1,0 0-1,-3-29 0,1 22-224,-4 56-613,4-28 748,0-1-1,0 1 1,0 0-1,0-1 1,1 1-1,-1-1 1,1 1-1,-1-1 1,1 1-1,0-1 1,-1 1-1,1-1 1,0 0-1,0 1 1,0-1-1,0 0 1,0 0-1,0 0 1,1 0-1,-1 0 0,0 0 1,0 0-1,1 0 1,-1 0-1,1 0 1,-1-1-1,1 1 1,-1-1-1,1 1 1,-1-1-1,1 1 1,-1-1-1,3 0 1,2 0 12,0 0 0,0 0 0,0-1 0,0 0-1,0 0 1,-1-1 0,1 1 0,0-1 0,-1 0 0,1-1 0,-1 1 0,0-1 0,0 0 0,0-1 0,0 1 0,-1-1 0,8-7 0,-5 4 11,0 0 0,-1 0 1,0 0-1,-1-1 0,1 0 1,-2 0-1,1 0 0,-1-1 1,0 0-1,5-16 0,-9 24-21,0 0 0,1 0 0,-1-1 0,0 1 0,1 0 0,-1 0-1,0-1 1,0 1 0,0 0 0,0 0 0,0-1 0,0 1 0,-1 0 0,1 0 0,0-1-1,-1 1 1,1 0 0,-1 0 0,0-2 0,0 2-10,1 1-1,-1 0 1,1-1-1,-1 1 1,0 0 0,1 0-1,-1 0 1,0-1-1,1 1 1,-1 0 0,0 0-1,0 0 1,1 0-1,-1 0 1,0 0 0,1 0-1,-1 0 1,0 1-1,1-1 1,-1 0 0,0 0-1,1 0 1,-1 1-1,-1 0 1,-1 1-31,-1 0-1,0 0 1,0 0-1,1 1 1,-1 0 0,1 0-1,0 0 1,0 0-1,-4 5 1,4-3 28,-1 1 1,1 0-1,1 0 0,-1 1 1,1-1-1,0 0 1,0 1-1,1 0 0,-1 7 1,2-12 10,0 0 1,0 0 0,0 0-1,0-1 1,0 1 0,0 0-1,0 0 1,1-1 0,-1 1-1,1 0 1,-1-1 0,1 1 0,0 0-1,-1-1 1,1 1 0,0-1-1,0 1 1,0-1 0,0 1-1,1-1 1,-1 0 0,0 1-1,0-1 1,1 0 0,-1 0-1,1 0 1,-1 0 0,1 0-1,0-1 1,-1 1 0,1 0-1,-1-1 1,1 1 0,0-1 0,0 0-1,-1 1 1,5-1 0,6 1 10,1 0 1,0-2-1,0 1 1,0-2-1,0 1 1,0-2-1,0 0 1,-1 0-1,0-1 1,1-1 0,-1 0-1,-1 0 1,1-1-1,15-12 1,-26 17 10,0 0 1,0 0 0,-1 0-1,1-1 1,0 1 0,-1 0-1,1 0 1,-1-1-1,0 1 1,1-1 0,-1 1-1,0 0 1,0-1 0,0 1-1,1 0 1,-2-1-1,1 1 1,0-1 0,0 1-1,0 0 1,-1-1 0,1 1-1,-1 0 1,1-1 0,-1 1-1,1 0 1,-2-2-1,-23-41 861,17 32-692,-66-115 544,74 127-739,0-1 1,0 1-1,-1 0 1,1-1-1,0 1 1,0 0-1,0-1 1,0 1 0,0-1-1,0 1 1,0 0-1,0-1 1,0 1-1,0-1 1,0 1-1,0 0 1,0-1-1,0 1 1,0-1 0,0 1-1,0 0 1,1-1-1,-1 1 1,0 0-1,0-1 1,0 1-1,1 0 1,-1-1-1,0 1 1,0 0 0,1-1-1,-1 1 1,1 0-1,17-6-635,35 4-1965,-31 3 235,14-8-2891,-1-8-3033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46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56 10762,'0'0'3331,"-3"-9"118,-1 0-2134,-3-12 91,4 5 4703,6 41-5896,0 0 0,2 0 0,1 0 0,13 36 0,2 9 147,1 24-10,18 68-123,-32-136-203,1-1 0,2 1 0,25 45 0,-36-71-25,0 1 0,0 0 1,1-1-1,-1 1 1,0-1-1,0 1 0,1 0 1,-1-1-1,0 1 1,1-1-1,-1 1 0,1-1 1,-1 1-1,0-1 0,1 1 1,-1-1-1,1 1 1,0-1-1,-1 0 0,1 1 1,-1-1-1,1 0 1,-1 1-1,1-1 0,0 0 1,-1 0-1,1 0 1,0 1-1,-1-1 0,1 0 1,0 0-1,-1 0 0,1 0 1,0 0-1,6-23-537,-8-37-2127,-11 19-1632,-9 3-3503,3 14-928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47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0 298 11147,'0'0'9182,"10"4"-8472,2 0-512,-1 0 0,1-1 0,-1 0 1,1-1-1,0 0 0,0-1 0,0 0 0,0-1 1,0-1-1,0 0 0,0 0 0,0-1 1,0-1-1,21-7 0,-22 4-92,0-1 0,0 0 1,-1-1-1,0 0 0,0-1 0,0 0 0,-2 0 0,1-1 0,7-11 1,-12 16 19,0-1 0,0-1 0,-1 1 0,0 0 0,0-1 0,0 0 0,-1 1 0,0-1 0,0 0 0,-1 0 1,1 0-1,-2-1 0,1 1 0,-1 0 0,0 0 0,-1 0 0,-1-12 0,1 16-124,-1 0 0,1 1 1,0-1-1,-1 1 0,1-1 0,-1 1 0,0-1 0,0 1 0,0 0 0,0 0 0,0 0 1,-1 0-1,1 0 0,0 1 0,-1-1 0,1 1 0,-1 0 0,0-1 0,0 1 0,1 0 1,-1 0-1,0 1 0,0-1 0,0 1 0,0-1 0,0 1 0,0 0 0,0 0 0,1 0 1,-1 1-1,0-1 0,0 1 0,0-1 0,0 1 0,0 0 0,1 0 0,-1 0 0,0 1 1,1-1-1,-1 1 0,1-1 0,-4 4 0,0 3-51,1 0-1,0 0 1,0 0-1,1 1 1,0 0 0,1 0-1,0 0 1,0 0-1,1 0 1,-2 12 0,2-4 42,0 0 0,1 1 1,1-1-1,3 30 0,-3-45-2,0 0 0,0 1 0,0-1 0,1 0 1,-1 0-1,1-1 0,-1 1 0,1 0 0,-1 0 0,1 0 0,0 0 0,0 0 0,0-1 0,0 1 0,0 0 0,1-1 0,-1 1 0,0-1 0,1 1 0,-1-1 0,1 0 0,-1 1 0,1-1 0,0 0 0,-1 0 0,1 0 0,0 0 0,0-1 0,0 1 0,0 0 0,0-1 0,0 1 0,0-1 0,0 0 0,0 0 0,0 0 0,0 0 0,0 0 0,0 0 0,0 0 0,0-1 0,0 1 0,2-1 0,2-1 41,1-1 0,-1 1 0,1-1 0,-1-1 0,0 1 0,0-1 1,-1 0-1,1 0 0,-1-1 0,0 1 0,6-8 0,7-10 307,-2-1 0,0-1 0,16-32 0,-26 43-235,0 0 0,-1 0 0,-1-1-1,0 0 1,0 0 0,-1 0-1,-1-1 1,0-17 0,-2 30-93,0 38-385,-1-13 363,0-16 10,0-1 1,0 1-1,1-1 0,0 0 0,0 1 0,1-1 0,0 1 0,0-1 0,0 0 0,1 1 0,3 7 1,-4-13 5,0 0 0,1 0 1,-1 0-1,0 0 0,1-1 1,-1 1-1,1 0 0,-1-1 1,1 1-1,0-1 1,-1 0-1,1 1 0,-1-1 1,1 0-1,0 0 0,-1 0 1,1 0-1,0 0 0,-1 0 1,1-1-1,0 1 1,-1 0-1,1-1 0,-1 1 1,1-1-1,-1 0 0,1 1 1,2-3-1,40-28 491,-41 29-464,14-9 12,-12 8-144,-1 1 1,1-1-1,-1 0 1,0-1-1,0 1 0,0-1 1,3-4-1,-8 3-9023,-3 0 2023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48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8680,'0'0'18738,"12"27"-33344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 17308,'-9'20'1656,"15"-10"-1048,4-4-224,11-3 849,5-3-313,7-2-608,6-2-248,-1-2-768,3-1 704,-10-4-184,-2-4-128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48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9513,'0'0'5237,"-2"11"-2557,-6 68 416,3 137-1,5-156-2352,0-47-660,1 1 0,1-1-1,0 1 1,0-1 0,2 1-1,8 21 1,-11-31-78,1 0 1,0-1-1,0 0 0,0 1 0,0-1 0,0 0 1,1 0-1,-1 0 0,1 0 0,0-1 0,0 1 1,5 2-1,-5-3-2,-1-1 1,0-1-1,1 1 1,0 0-1,-1-1 1,1 1 0,-1-1-1,1 1 1,0-1-1,-1 0 1,1 0-1,0-1 1,-1 1-1,1 0 1,-1-1-1,1 0 1,-1 0-1,1 1 1,-1-1 0,5-3-1,-1 0 28,0 0 0,0-1-1,-1 0 1,1 0 0,-1 0 0,0 0-1,-1-1 1,1 0 0,-1 0 0,0-1 0,-1 1-1,5-11 1,-3 7 19,0-1 0,-1 0 0,-1 0 0,0 0 1,0 0-1,-1-1 0,1-15 0,-3 26 3,5 27-242,-5-24 182,0 0 1,1 0 0,-1 1 0,0-1-1,1 0 1,-1 0 0,1 0 0,0 1 0,0-1-1,-1 0 1,1 0 0,1 0 0,-1 0 0,3 3-1,-2-3 10,0 0 0,1 0-1,0 0 1,-1 0-1,1 0 1,0 0 0,0-1-1,0 0 1,0 1-1,0-1 1,0 0 0,1 0-1,-1-1 1,0 1 0,1-1-1,-1 0 1,0 1-1,1-1 1,-1-1 0,0 1-1,0 0 1,1-1-1,-1 0 1,0 0 0,0 0-1,0 0 1,0 0 0,0-1-1,5-2 1,4-2 57,-1-1 1,0-1-1,0 1 1,0-2-1,-1 0 1,9-10-1,-4 4-115,-2-1 0,1 0 0,-2-1 0,-1-1 1,0 0-1,10-24 0,-20 42-298,-1 30-245,0-10 607,-1-12 6,0-1 1,1 1 0,0 0 0,0 0 0,1-1 0,0 1 0,0 0 0,1-1-1,0 1 1,0-1 0,1 0 0,0 1 0,0-1 0,1 0 0,0-1-1,0 1 1,10 11 0,56 47 62,-51-50-196,-1 1 0,26 30 1,-38-39 96,-1 0 0,0 1 1,-1-1-1,0 1 0,0 0 1,0 0-1,-1 1 1,0-1-1,-1 1 0,0-1 1,1 10-1,-1-1 30,4 64 318,-5-78-251,-1 0 0,-1 1 0,1-1 0,0 0 0,-1 0 0,1 0 0,-1 0 0,0 1 0,0-1 0,0 0 0,-1-1 0,1 1 0,-1 0 0,1 0 0,-1 0 0,0-1 0,0 1 0,0-1 0,-1 0 0,-3 4 0,5-6-13,0 1 0,-1 0-1,1 0 1,-1-1-1,1 1 1,-1-1-1,1 1 1,-1-1-1,1 0 1,-1 0 0,0 0-1,1 1 1,-1-1-1,1-1 1,-1 1-1,0 0 1,1 0-1,-1-1 1,1 1 0,-1-1-1,1 1 1,-3-2-1,0 0-2,1 0 0,0-1-1,0 1 1,0-1-1,0 0 1,1 1 0,-1-1-1,1-1 1,-3-3 0,-3-8 25,0 0 1,1 0 0,-7-21-1,13 33-50,-8-26-15,0 0 0,3 0 0,0-1 0,2 0 0,1 0-1,1-50 1,3 72-49,0 1 0,0-1 0,0 0 1,1 1-1,1-1 0,-1 1 0,1 0 0,0 0 0,1 0 0,-1 0 0,2 0 0,6-9 1,6-3-1482,0 0 1,31-24-1,-10 9-3836,-2 0-3392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0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195 167 8296,'0'0'4794,"0"-9"-796,1 4-3430,-1 4-393,1-1 1,-1 0-1,0 1 0,1-1 1,-1 0-1,0 0 1,0 1-1,0-1 1,0 0-1,-1 1 1,1-1-1,0 0 0,-1 1 1,1-1-1,-1 0 1,1 1-1,-1-1 1,0 1-1,0-1 1,0 1-1,0-1 0,0 1 1,0 0-1,0-1 1,0 1-1,0 0 1,-1 0-1,1 0 0,-1 0 1,1 0-1,0 0 1,-1 0-1,0 1 1,1-1-1,-1 0 1,1 1-1,-1-1 0,-2 1 1,-2-1-111,0 1 0,1 0 0,-1 0 0,1 1 0,-1 0 0,1 0 0,-1 0 0,1 1-1,0 0 1,-1 0 0,1 0 0,0 0 0,0 1 0,1 0 0,-1 0 0,0 0 0,1 1 0,0-1 0,0 1 0,0 0 0,0 0 0,1 1 0,-1-1 0,1 1 0,0-1 0,1 1 0,-1 0 0,1 0 0,-3 10 0,-2 4-93,2 1 1,0-1-1,1 1 1,1 1 0,0-1-1,2 0 1,1 21-1,0-39 27,0 0 0,0-1 0,0 1 0,0 0 0,0 0 0,0-1 0,0 1 0,1 0-1,-1 0 1,0-1 0,1 1 0,0 0 0,-1-1 0,1 1 0,0 0 0,0-1-1,0 1 1,0-1 0,0 0 0,0 1 0,1-1 0,-1 0 0,0 0 0,1 0 0,-1 1-1,0-2 1,1 1 0,0 0 0,-1 0 0,1 0 0,-1-1 0,1 1 0,0-1-1,0 1 1,-1-1 0,1 0 0,3 1 0,-1-2 2,0 1 0,1-1 0,-1 0 0,1 0 0,-1 0 0,0-1 0,0 1 0,0-1 0,0 0 1,0-1-1,0 1 0,0 0 0,-1-1 0,5-4 0,10-10 61,-2-1 0,0-1 0,-1 0 0,0-1 0,-2-1 0,0 0 0,-2-1 0,0 0 0,-2-1 0,0 0 0,-2 0 1,0-1-1,-1 0 0,-2 0 0,3-42 0,-12 151-447,2-58 408,1 1 0,3 36 1,-1-63-23,0 0 0,0 0 1,0 1-1,0-1 1,0 0-1,1 1 0,-1-1 1,0 0-1,0 1 0,1-1 1,-1 0-1,1 0 0,-1 1 1,1-1-1,0 0 0,-1 0 1,1 0-1,0 0 0,0 0 1,0 0-1,0 0 0,0 0 1,0 0-1,0 0 0,0-1 1,0 1-1,0 0 0,0-1 1,1 1-1,-1-1 1,0 1-1,0-1 0,1 0 1,-1 1-1,0-1 0,1 0 1,-1 0-1,0 0 0,1 0 1,-1 0-1,0 0 0,0 0 1,1 0-1,-1-1 0,0 1 1,3-1-1,1-1 12,1-1 0,0 1 1,-1-1-1,1 0 0,-1-1 0,0 1 0,0-1 0,7-8 0,62-79 188,-53 63-123,42-45 1,-62 72-81,0-1-1,1 1 1,-1 0 0,1 0-1,-1-1 1,1 1 0,-1 0 0,1 0-1,0 1 1,0-1 0,-1 0-1,1 1 1,2-2 0,-3 2-1,0 0 1,-1 0-1,1 1 0,-1-1 1,1 0-1,0 0 0,-1 0 1,1 0-1,-1 1 1,1-1-1,-1 0 0,1 1 1,0-1-1,-1 0 0,1 1 1,-1-1-1,0 0 0,1 1 1,-1-1-1,1 1 1,-1-1-1,0 1 0,1-1 1,-1 1-1,0-1 0,1 2 1,1 5-16,0-1 1,-1 1-1,0 0 0,0 0 1,0 12-1,1 7 67,-1-26-38,-1 1-1,0-1 1,0 1 0,0-1-1,0 0 1,0 1 0,1-1 0,-1 1-1,0-1 1,0 1 0,1-1 0,-1 0-1,0 1 1,1-1 0,-1 0-1,0 1 1,1-1 0,-1 0 0,0 1-1,1-1 1,-1 0 0,1 0 0,-1 0-1,1 1 1,-1-1 0,0 0 0,1 0-1,-1 0 1,1 0 0,-1 0-1,1 0 1,-1 0 0,1 0 0,-1 0-1,1 0 1,-1 0 0,1 0 0,-1 0-1,1 0 1,-1 0 0,0 0-1,1-1 1,-1 1 0,1 0 0,-1 0-1,1-1 1,-1 1 0,0 0 0,1 0-1,-1-1 1,0 1 0,1-1-1,-1 1 1,0 0 0,1-1 0,-1 1-1,0 0 1,1-2 0,19-21 626,-13 12-604,18-29 605,-25 39-716,1 0 1,-1 0 0,1 0-1,0 0 1,-1 1 0,1-1-1,0 0 1,0 0 0,-1 1-1,1-1 1,0 0 0,0 1-1,0-1 1,0 1 0,0-1-1,0 1 1,0-1 0,0 1-1,0 0 1,0 0 0,0-1-1,0 1 1,0 0 0,0 0-1,0 0 1,0 0 0,0 0-1,0 0 1,0 0-1,0 1 1,0-1 0,0 0-1,2 1 1,-2 1-475,0 0 1,0 0-1,0 0 0,0 0 0,0 0 0,0 0 1,-1 0-1,1 0 0,-1 0 0,1 0 0,-1 0 0,0 0 1,0 0-1,0 5 0,0-4-1356,1 12-6757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12812,'0'0'7554,"3"12"-6796,29 157 5354,-33-168-6089,1 0-1,0-1 1,0 1-1,0 0 1,0-1-1,0 1 1,0 0-1,0 0 1,1-1-1,-1 1 0,0 0 1,0 0-1,1-1 1,-1 1-1,0 0 1,1-1-1,-1 1 1,0-1-1,1 1 1,-1 0-1,1-1 1,-1 1-1,1-1 0,-1 1 1,1-1-1,0 1 1,-1-1-1,1 0 1,-1 1-1,1-1 1,0 0-1,-1 1 1,2-1-1,0-1 4,0 1 0,-1-1 0,1 0 0,-1 0 1,0 0-1,1 0 0,-1 0 0,0 0 0,1 0 0,-1 0 0,0-1 0,0 1 0,2-3 0,34-60 244,-34 57-190,23-41-26,39-54-1,-65 101-57,0 1 1,1-1-1,-1 0 0,0 1 1,1-1-1,-1 0 0,1 1 1,-1-1-1,1 1 0,-1-1 1,1 1-1,0-1 0,-1 1 1,1-1-1,0 1 1,-1 0-1,1-1 0,0 1 1,-1 0-1,1-1 0,0 1 1,0 0-1,-1 0 0,1 0 1,0 0-1,1 0 0,8 16-76,-6 31 45,-4-14-17,0 47-2335,6-80-4603,-3-6-1042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1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104 139 8808,'0'0'18866,"-10"-5"-18188,8 4-653,-1-1 0,0 1-1,1 0 1,-1 0 0,0 0-1,0 0 1,0 0 0,1 0-1,-1 1 1,0-1 0,-6 1-1,7 1-16,0 0-1,0 0 0,0 0 1,0 0-1,0 0 0,0 1 1,0-1-1,1 1 0,-1-1 0,0 1 1,1-1-1,0 1 0,-1 0 1,1 0-1,0 0 0,0 0 1,0 0-1,0 0 0,0 0 1,0 0-1,1 0 0,-2 4 1,-2 5 9,0 0 0,1 0 0,0 0 0,1 1 0,0-1 0,1 1-1,0 0 1,1-1 0,0 1 0,3 19 0,-2-30-16,-1 0 0,0 0 0,1 0-1,-1 0 1,1 0 0,0 0-1,-1 0 1,1 0 0,-1 0 0,1-1-1,0 1 1,0 0 0,0 0-1,-1-1 1,1 1 0,0-1 0,0 1-1,0 0 1,0-1 0,0 0-1,0 1 1,0-1 0,0 0 0,0 1-1,0-1 1,0 0 0,1 0 0,-1 0-1,0 0 1,0 0 0,0 0-1,0 0 1,0 0 0,0-1 0,0 1-1,1-1 1,2 0 5,0 0 0,0 0 0,-1-1 0,1 1 0,0-1 0,-1 0 0,0 0 0,7-5 0,6-10 39,-1 0 0,0-2 1,-1 0-1,-1 0 0,-1-2 1,-1 1-1,0-1 1,-2-1-1,0 0 0,-2 0 1,7-33-1,-11 26-178,-3 27-38,0 5-85,-2 52-462,1 41-2440,1-94 2857,0-1 0,0 0 0,0 0 0,0 0 0,1 0 0,-1 1 0,0-1 0,1 0 0,-1 0 1,1 0-1,-1 0 0,1 0 0,-1 0 0,1 0 0,0 0 0,0 0 0,-1 0 0,1-1 0,0 1 0,0 0 0,0 0 0,0-1 1,0 1-1,0 0 0,0-1 0,1 1 0,10 1-5395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1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13997,'0'0'5760,"-4"14"-4099,-11 52 34,3 1-1,3 1 1,0 116 0,9-180-1635,0 0 0,1 0-1,-1 0 1,1 1 0,0-1 0,0 0-1,1-1 1,-1 1 0,1 0-1,2 5 1,-3-8-54,-1 0 0,1-1 1,0 1-1,0 0 0,0 0 0,-1 0 0,1-1 0,0 1 0,0-1 1,0 1-1,0-1 0,0 1 0,0-1 0,0 1 0,0-1 0,0 0 1,0 1-1,0-1 0,1 0 0,-1 0 0,0 0 0,0 0 1,0 0-1,0 0 0,0 0 0,0 0 0,0-1 0,0 1 0,1 0 1,-1-1-1,0 1 0,0 0 0,0-1 0,0 0 0,0 1 0,-1-1 1,1 1-1,0-1 0,0 0 0,0 0 0,0 0 0,-1 1 0,1-1 1,0 0-1,0-2 0,12-12 22,-1 0 0,0-1 1,-1 0-1,-1-1 0,0-1 0,7-19 1,24-42-72,-41 78 33,1 0 0,-1 1 0,0-1 0,1 0 0,-1 1 0,1-1 0,-1 0 0,1 1 0,-1-1 0,1 0 0,0 1 0,-1-1 0,1 1 0,0-1 0,-1 1 0,1 0 0,0-1 0,0 1 0,-1 0 0,1-1 0,1 1 1,7 11-105,1 43 94,-5-24 74,-5-28-44,1-1 1,0 1 0,-1 0-1,1 0 1,0 0 0,0-1-1,0 1 1,0 0 0,0-1-1,0 1 1,1-1 0,-1 1-1,0-1 1,1 0 0,-1 0-1,1 1 1,-1-1 0,1 0-1,0 0 1,0-1 0,-1 1-1,1 0 1,0 0 0,3 0-1,-2-1 6,0 0 0,0-1 0,0 1 0,0-1 0,0 0-1,0 0 1,0 0 0,0 0 0,0 0 0,-1 0 0,1-1 0,0 0-1,4-3 1,7-7 19,-1 0 0,-1 0-1,1-2 1,9-14 0,-6 4-80,-13 18-134,0 0 0,0 1 0,1-1 0,0 1 1,0 0-1,0 0 0,0 1 0,1-1 0,0 1 0,6-5 0,-8 33-45,-4 54 1356,3-79-1076,0 1 1,0 0-1,-1-1 1,1 0-1,0 1 1,0-1-1,0 0 1,0 0-1,-1 0 1,1 0-1,2-2 1,10-12 93,0 0 0,19-27 0,-25 30-422,0 1 0,1 0 1,0 1-1,0 0 0,1 0 0,1 1 0,21-15 0,-32 24 244,1 0-1,-1-1 1,0 1-1,1 0 0,-1 0 1,0 0-1,1 0 0,-1 0 1,0 0-1,1-1 1,-1 1-1,0 0 0,1 0 1,-1 0-1,0 0 1,1 0-1,-1 0 0,0 0 1,1 0-1,-1 1 1,0-1-1,1 0 0,-1 0 1,0 0-1,1 0 1,-1 0-1,0 0 0,1 1 1,-1-1-1,0 0 0,1 0 1,-1 1-1,0-1 1,0 0-1,1 0 0,-1 1 1,0-1-1,0 1 1,5 19 475,-9 38-2011,2-38-4596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2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0 415 16912,'0'0'11819,"10"-3"-11499,-1 0-265,0 0 0,0-1 0,-1 0 0,1 0 0,-1-1 0,0 0 0,13-12 0,-17 14-34,-1 0 0,0-1 0,0 1 0,0 0 0,0-1 0,0 0 0,-1 1 0,0-1 0,0 0 0,0 0 0,0-1 1,-1 1-1,1 0 0,-1 0 0,0-1 0,0 1 0,-1-1 0,1 1 0,-1-1 0,0 1 0,0-1 0,-2-5 0,2 10-23,0-1 0,0 1 0,0-1 0,-1 0-1,1 1 1,0-1 0,-1 1 0,1-1 0,-1 1 0,1-1 0,0 1-1,-1 0 1,1-1 0,-1 1 0,1-1 0,-1 1 0,1 0 0,-1 0 0,0-1-1,1 1 1,-1 0 0,1 0 0,-1-1 0,1 1 0,-1 0 0,0 0 0,1 0-1,-1 0 1,0 0 0,1 0 0,-1 0 0,1 0 0,-1 0 0,0 1 0,1-1-1,-1 0 1,1 0 0,-2 1 0,0-1-22,0 1 0,0 0-1,0-1 1,1 1 0,-1 0 0,0 0-1,0 0 1,1 0 0,-1 1 0,0-1 0,-1 3-1,-3 5-15,0 0-1,1 1 0,0-1 1,-5 20-1,8-25 48,0 1 0,1 0 0,0 0 0,0 0 0,0-1 0,1 1 0,0 0 0,0 0 0,0 0 0,0 0 0,1 0 0,2 9 0,-2-13-5,0 1 0,0-1-1,0 0 1,1 0 0,-1 0-1,1 0 1,-1 0 0,1 0-1,-1 0 1,1 0 0,-1 0 0,1-1-1,-1 1 1,1-1 0,0 1-1,0-1 1,-1 0 0,1 0-1,0 1 1,-1-1 0,1 0 0,0-1-1,0 1 1,2-1 0,45-8 57,-16-3-223,57-33 1,-61 29 28,1 2 0,50-18 0,-80 32 145,0 0 0,1 0-1,-1 0 1,0 0 0,0 0 0,1-1-1,-1 1 1,0 0 0,0 0-1,0 0 1,1 0 0,-1-1 0,0 1-1,0 0 1,0 0 0,1 0 0,-1-1-1,0 1 1,0 0 0,0 0-1,0-1 1,0 1 0,0 0 0,0-1-1,1 1 1,-1 0 0,0 0-1,0-1 1,0 1 0,0 0 0,0-1-1,0 1 1,0 0 0,0 0-1,-1-1 1,1 1 0,0 0 0,0-1-1,-9-16 898,-25-22 1104,21 24-1598,-3-2-358,12 13-71,0 1-1,0-1 1,0 0-1,1 0 0,-1 0 1,1 0-1,0-1 1,0 1-1,1-1 1,0 0-1,0 0 1,-3-9-1,43 11-383,3 3 442,0-1 0,78-14-1,-106 13-28,0-2-1,0 1 1,-1-2-1,1 0 0,-1 0 1,0-1-1,0-1 1,-1 0-1,0 0 0,0-1 1,-1-1-1,0 0 0,9-10 1,-19 19-14,1 0 1,-1 0-1,0 0 0,0 0 1,0 0-1,0 0 0,0 1 0,0-1 1,0 0-1,0 0 0,0 0 1,0 0-1,0 0 0,1 0 1,-1 0-1,0 0 0,0 0 1,0 0-1,0 0 0,0 0 1,0 0-1,0 0 0,0 0 1,1 0-1,-1 0 0,0 0 1,0 0-1,0 0 0,0 0 1,0 0-1,0 0 0,0 0 1,0 0-1,1 0 0,-1 0 0,0 0 1,0 0-1,0-1 0,0 1 1,0 0-1,0 0 0,0 0 1,0 0-1,0 0 0,0 0 1,0 0-1,0 0 0,0 0 1,1-1-1,-6 18-78,4-13 63,-1 1-1,1-1 1,0 1-1,0-1 1,0 0-1,0 1 1,1-1-1,0 1 1,1 8-1,0-12 18,-1-1-1,1 1 1,0-1 0,0 0-1,0 1 1,1-1-1,-1 0 1,0 0 0,0 1-1,0-1 1,0 0-1,0 0 1,0 0-1,0 0 1,0-1 0,0 1-1,0 0 1,0 0-1,0-1 1,0 1-1,0 0 1,0-1 0,0 1-1,0-1 1,1 0-1,26-13-41,6-10-290,19-13-738,-50 35 913,1 0 0,-1 0 1,1 1-1,0-1 1,0 1-1,-1 0 1,1 0-1,0 0 1,0 0-1,0 1 1,0 0-1,5 0 1,-8 0 151,0 1 0,0 0-1,-1-1 1,1 1 0,0 0 0,-1 0 0,1 0 0,-1 0 0,1-1 0,-1 1 0,1 0 0,-1 0 0,0 0 0,1 0 0,-1 0-1,0 0 1,0 0 0,0 0 0,0 0 0,1 0 0,-1 0 0,-1 0 0,1 2 0,0 33 71,-1-27-116,-1 17-1627,-7-11-3588,-2-6-3358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2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0 170 17553,'0'0'9833,"82"-42"-9641,-35 21-128,11-1 0,7 0-1345,0-7-2627,-3-4-4227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3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19538,'0'0'6054,"-2"49"-5573,4-33-321,9 0-96,4-1-32,0-3-1505,0-3-2980,-5-3-4707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3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16271,'0'0'12556,"28"36"-12940,-18-39-1858,-5-7-2210,1 2-3876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7:54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2194 12684,'-13'7'1244,"-5"3"-896,8-3 69,-1-1 1,0-1-1,-21 8 1,41-25 1599,16-9-1499,503-304 2646,-338 216-2340,769-465 1633,493-280 1514,-1116 673-3861,12 29-781,-333 147-120,3-2-278,-5 6-7310,-19 1 275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18548,'4'0'1920,"6"0"-1103,3 0-313,6 1 1400,0 1-760,6 3-488,3 3-159,-3 6-169,-3 3-56,-8 9-168,-5 5-40,-13 11-72,-6 2-64,-16 5-416,-6 0-297,-2-5 649,-1-1-144,2-5-40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23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84 187 14606,'0'0'10015,"-7"0"-8889,-1-1-941,4 1-74,0 0 1,0-1 0,0 1 0,0 1-1,0-1 1,0 1 0,0-1 0,-5 2-1,8-1-99,-1 0-1,0 0 0,1 0 1,-1 0-1,1 0 0,-1 1 1,1-1-1,-1 0 0,1 1 1,0-1-1,0 1 1,0-1-1,0 1 0,0 0 1,0-1-1,0 1 0,0 0 1,1 0-1,-1-1 0,1 1 1,-1 0-1,1 0 0,0 4 1,-1 0-31,0 1 1,1 0 0,-1 0 0,2 0-1,-1 0 1,3 11 0,-3-17 12,1 1 1,-1-1 0,0 0-1,1 0 1,-1 0 0,1 0-1,-1 0 1,1 0 0,-1 0-1,1 0 1,0-1-1,0 1 1,-1 0 0,1 0-1,0 0 1,0-1 0,0 1-1,0-1 1,0 1 0,1 0-1,-1-1-6,1 1 0,0-1-1,-1 0 1,1 0 0,-1 0-1,1-1 1,0 1-1,-1 0 1,1-1 0,-1 1-1,1-1 1,-1 1 0,1-1-1,-1 0 1,1 1 0,-1-1-1,0 0 1,3-2 0,1-1 34,0-1 0,0 0 0,-1 0 1,1 0-1,-1-1 0,0 0 0,-1 1 0,0-1 1,1-1-1,-2 1 0,1 0 0,2-12 0,0 2 186,-2 0-1,0 1 0,-1-1 0,1-24 0,-2 17 337,0 18-441,0-1 0,0 0-1,-1 0 1,0 1 0,0-1-1,-1 0 1,1 1-1,-1-1 1,-1 0 0,1 1-1,-1-1 1,-3-7 0,5 13-107,0 0 1,0 0-1,0-1 1,0 1-1,0 0 1,0 0-1,0 0 1,-1 0-1,1 0 1,0 0-1,0 0 1,0-1-1,0 1 1,0 0 0,0 0-1,-1 0 1,1 0-1,0 0 1,0 0-1,0 0 1,0 0-1,0 0 1,-1 0-1,1 0 1,0 0-1,0 0 1,0 0-1,0 0 1,-1 0-1,1 0 1,0 0-1,0 0 1,0 0-1,0 0 1,0 0 0,-1 0-1,1 0 1,0 0-1,0 0 1,0 1-1,0-1 1,0 0-1,0 0 1,-1 0-1,1 0 1,0 0-1,0 0 1,0 0-1,0 1 1,0-1-1,0 0 1,0 0-1,0 0 1,0 1-1,-4 14-183,3 22 14,1-33 196,0 8-3,1 1-1,0-1 1,1 0-1,0 0 1,5 13-1,-7-23-14,0 0 1,1 0-1,-1 0 0,1 0 0,0 0 0,-1 0 0,1 0 0,0-1 0,0 1 0,0 0 0,1-1 0,-1 1 1,0-1-1,0 1 0,1-1 0,-1 1 0,1-1 0,-1 0 0,1 0 0,0 0 0,-1 0 0,1 0 0,0 0 1,0 0-1,0-1 0,0 1 0,0 0 0,0-1 0,-1 0 0,1 1 0,0-1 0,0 0 0,0 0 0,0 0 1,0-1-1,0 1 0,0 0 0,0-1 0,0 1 0,0-1 0,3-1 0,-2 0 26,0 0 0,0-1 0,0 1 0,0-1 0,0 0 0,-1 0-1,1 0 1,-1 0 0,0 0 0,0 0 0,0-1 0,-1 1 0,1-1 0,-1 1 0,3-8 0,9-58 366,-12 52-306,0 3-365,1 26-136,-1 2 389,1 0-1,1 0 0,0 0 1,1-1-1,7 19 1,-10-29 26,1 0 1,-1 0 0,1 0-1,0-1 1,0 1 0,0 0-1,0-1 1,0 0 0,0 1-1,1-1 1,-1 0 0,1 0-1,3 2 1,-4-4 6,0 1 0,0 0 1,0-1-1,0 1 0,0-1 0,0 0 0,1 0 0,-1 0 0,0 0 1,0 0-1,0 0 0,0 0 0,1-1 0,-1 1 0,0-1 1,0 0-1,0 1 0,0-1 0,0 0 0,0 0 0,0-1 0,1 0 1,1-1 29,0-1 0,0 0 0,0 1 0,-1-1 0,1 0 1,-1-1-1,0 1 0,-1 0 0,1-1 0,-1 0 0,0 0 1,0 1-1,0-1 0,2-10 0,-2 6-1,0-1 0,-1 1 0,0-1 0,0 0 0,-1 1 0,0-1 0,-3-13 1,3 23-47,0-1 0,0 1 0,0 0 0,0-1 1,0 1-1,0 0 0,0-1 0,0 1 1,0 0-1,0-1 0,0 1 0,0 0 0,0-1 1,0 1-1,0 0 0,0 0 0,0-1 0,-1 1 1,1 0-1,0-1 0,0 1 0,0 0 1,-1 0-1,1-1 0,0 1 0,0 0 0,-1 0 1,1 0-1,0-1 0,-1 1 0,1 0 1,0 0-1,0 0 0,-1 0 0,1 0 0,0 0 1,-1-1-1,1 1 0,0 0 0,-1 0 1,1 0-1,0 0 0,-1 0 0,1 0 0,0 0 1,-1 0-1,1 1 0,0-1 0,-1 0 0,1 0 1,0 0-1,-1 0 0,1 0 0,-1 1 1,-9 14-449,9-11 444,0-1 0,0 1 0,0 0 0,1 0 1,0 0-1,-1-1 0,1 1 0,1 0 0,-1 0 0,1 0 0,-1 0 0,1-1 0,0 1 0,0 0 0,1-1 0,-1 1 0,1-1 1,0 1-1,4 5 0,-4-7 9,1 0-1,-1 1 1,1-1 0,0 0 0,0-1 0,-1 1 0,2 0 0,-1-1 0,0 0-1,0 0 1,0 0 0,0 0 0,1 0 0,-1-1 0,0 1 0,1-1-1,-1 0 1,1 0 0,-1 0 0,0 0 0,1-1 0,5-1 0,-7 2-107,-1-1 1,1 1-1,-1-1 1,1 1-1,-1-1 1,0 1 0,1-1-1,-1 0 1,0 0-1,1 1 1,-1-1-1,0 0 1,0 0-1,0 0 1,0-1 0,0 1-1,2-2 1,2-18-8191,-5 5-1701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24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18033,'0'0'7143,"66"0"-9289,-42 1-2210,-2 1-1794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24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19635,'0'0'3288,"-9"-1"-2017,6 1-1245,-1 1 0,0-1 1,1 0-1,-1 1 1,1 0-1,-1 0 0,1 0 1,-1 0-1,1 1 1,0-1-1,0 1 0,-1 0 1,1 0-1,0 0 0,1 0 1,-1 0-1,0 1 1,1-1-1,-1 1 0,1 0 1,0 0-1,0 0 1,0 0-1,0 0 0,0 0 1,1 0-1,-1 1 1,1-1-1,0 1 0,0-1 1,0 1-1,1-1 1,-1 1-1,1-1 0,0 6 1,0-7-50,0 0 0,0 0 0,1-1 0,-1 1-1,1 0 1,-1 0 0,1 0 0,0-1 0,0 1 0,-1 0 0,1-1 0,0 1 0,1-1 0,-1 1 0,0-1 0,0 1 0,1-1 0,-1 0 0,0 0 0,1 1-1,0-1 1,-1 0 0,1 0 0,-1-1 0,1 1 0,0 0 0,0-1 0,-1 1 0,1-1 0,0 1 0,0-1 0,0 0 0,0 0 0,3 0 0,14 2-197,-1-1 1,35-4 0,-21 2-142,-25 1 276,-2-1-100,1 1 0,0 0 0,-1 1 1,1-1-1,0 1 0,-1 0 0,9 3 0,-13-3 247,0 0 0,1 0 0,-1 0 0,0 0-1,0 0 1,0 0 0,0 0 0,0 0 0,0 0 0,-1 0 0,1 0 0,0 1 0,-1-1-1,1 0 1,0 1 0,-1-1 0,0 0 0,1 1 0,-1-1 0,0 1 0,0-1 0,1 0 0,-1 1-1,0-1 1,-1 1 0,1-1 0,0 1 0,0-1 0,-1 1 0,1-1 0,0 0 0,-1 1 0,0-1-1,1 0 1,-1 0 0,-1 3 0,-2 4 546,-1 0 0,1 0 0,-2-1-1,1 1 1,-1-1 0,0 0 0,0-1 0,-1 0 0,-12 10-1,3-5-203,1 0 0,-2-1-1,-28 13 1,44-22-698,-16 4-242,17-5 339,0 0 1,0 0-1,0 0 0,-1 0 1,1 0-1,0 0 0,0 0 1,-1 0-1,1 0 0,0-1 1,0 1-1,0 0 0,-1 0 1,1 0-1,0 0 0,0 0 1,0 0-1,-1-1 0,1 1 1,0 0-1,0 0 0,0 0 1,0 0-1,0-1 0,-1 1 1,1 0-1,0 0 0,0 0 1,0-1-1,0 1 0,0 0 1,0 0-1,0 0 0,0-1 1,0 1-1,0 0 0,0 0 1,0-1-1,0 1 0,0-13-7116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24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17392,'0'0'3951,"0"8"-2867,1 27-401,1 1 0,2-1 0,1-1 1,2 1-1,1-1 0,2 0 1,1 0-1,2-2 0,1 1 1,25 40-1,-39-72-32,-2-6-572,0 1 0,-1-1-1,0 1 1,1 0 0,-2 0 0,1 0-1,0 0 1,-1 0 0,1 1-1,-1 0 1,-8-6 0,-1-1-57,-75-61-615,87 71 577,1-1 1,-1 1-1,1-1 1,0 1-1,-1-1 0,1 1 1,0-1-1,-1 0 1,1 1-1,0-1 0,0 1 1,0-1-1,-1 0 0,1 1 1,0-1-1,0 0 1,0 1-1,0-1 0,0 0 1,0 1-1,0-1 1,0 0-1,1 1 0,-1-1 1,0 1-1,0-1 1,0 0-1,1 1 0,-1-1 1,0 1-1,1-1 1,-1 0-1,0 1 0,1-1 1,-1 1-1,1-1 1,-1 1-1,1 0 0,-1-1 1,1 1-1,-1-1 1,1 1-1,0 0 0,0-1 1,31-20 79,-26 17-88,20-12 105,15-12-2543,-18 3-7003,-12 6-2461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26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1 153 15182,'3'1'8250,"9"17"-7990,66 208 3519,-77-234-2275,1-9-1262,-1 0 0,-1 0 0,-2-20 0,0 26-384,-1-1-1,-1 1 1,0 0 0,0 1-1,-1-1 1,0 1 0,-1 0-1,-12-16 1,17 28 90,1 0 1,-1 0-1,0 0 0,1-1 1,0 1-1,0 0 1,-1 0-1,1 0 0,0 0 1,0 0-1,1 0 1,-1 0-1,0 0 0,1 0 1,-1 0-1,1 0 1,-1 0-1,1-1 0,0 1 1,1 2-1,0-3 42,0 1 0,-1-1 0,1 1 1,0-1-1,0 0 0,0 0 0,0 0 0,0 0 0,1 0 0,-1 0 0,0 0 1,0-1-1,1 1 0,-1-1 0,0 0 0,1 0 0,-1 0 0,0 0 0,1 0 1,-1 0-1,5-1 0,-4-1 32,1 1-1,-1-1 1,1 0 0,-1 0-1,0 0 1,0 0 0,0-1-1,0 1 1,0-1 0,-1 0 0,1 0-1,2-4 1,1 0 40,-2-1-1,1 0 1,-1 0-1,0 0 1,-1 0-1,0-1 1,0 1-1,0-1 1,-1 0 0,1-14-1,-3 22-57,0 0 1,0-1-1,0 1 0,0 0 0,0 0 0,0 0 1,0-1-1,0 1 0,0 0 0,-1 0 0,1 0 1,-1 0-1,1 0 0,-1 0 0,1 0 1,-1 0-1,1 0 0,-1 0 0,0 0 0,1 0 1,-1 0-1,0 0 0,0 0 0,0 1 0,0-1 1,0 0-1,0 1 0,-2-2 0,2 2-17,0 0 0,0 0 0,0 0-1,-1 1 1,1-1 0,0 0 0,0 1-1,0-1 1,0 0 0,0 1 0,0-1-1,0 1 1,0 0 0,0-1 0,1 1-1,-1 0 1,0 0 0,0-1 0,0 1-1,1 0 1,-1 0 0,0 0 0,1 0 0,-1 0-1,1 0 1,-1 0 0,1 0 0,0 0-1,-1 0 1,1 2 0,-4 8 26,1 0-1,1-1 1,0 2-1,0-1 1,1 0 0,0 0-1,1 0 1,1 1 0,0-1-1,0 0 1,3 11 0,-3-19-2,0 1 0,0-1 1,0 0-1,0 0 0,0 0 0,1 0 1,-1 0-1,1 0 0,0 0 0,0 0 1,0-1-1,0 1 0,0-1 1,1 0-1,-1 1 0,1-1 0,0 0 1,-1 0-1,1-1 0,0 1 0,0-1 1,0 1-1,0-1 0,1 0 0,-1 0 1,0 0-1,0-1 0,1 1 1,-1-1-1,0 0 0,1 1 0,-1-2 1,0 1-1,1 0 0,-1-1 0,0 1 1,1-1-1,-1 0 0,0 0 1,6-3-1,-3 1 8,1 0 1,-1 0 0,0-1 0,0 0-1,0 0 1,0 0 0,-1-1-1,0 0 1,1 0 0,-2 0 0,1 0-1,-1-1 1,0 0 0,0 0-1,0 0 1,-1 0 0,0-1 0,2-7-1,0 1 51,-1-1-1,0 1 0,-1-1 0,0 0 1,-1 0-1,-1 0 0,0 0 1,-2-18-1,1 33-71,-1-1-1,1 0 1,0 0-1,0 1 1,0-1-1,-1 0 1,1 0-1,0 0 0,0 1 1,-1-1-1,1 0 1,0 0-1,0 0 1,-1 0-1,1 0 1,0 0-1,-1 0 1,1 0-1,0 0 1,-1 1-1,1-1 1,0 0-1,0 0 1,-1-1-1,1 1 1,0 0-1,-1 0 1,1 0-1,0 0 1,-1 0-1,1 0 1,0 0-1,0 0 1,-1-1-1,1 1 1,0 0-1,0 0 1,-1 0-1,1 0 1,0-1-1,0 1 1,-1 0-1,1 0 1,0-1-1,0 1 1,0 0-1,0 0 1,0-1-1,-1 1 1,1 0-1,0-1 1,0 1-1,0 0 1,0 0-1,0-1 1,0 1-1,0-1 1,-13 27-269,11-17 265,1 0 1,0 1-1,0-1 1,0 0 0,1 0-1,2 11 1,-2-18 8,0-1-1,0 1 1,0-1 0,1 1 0,-1-1 0,0 1 0,1-1-1,0 0 1,-1 1 0,1-1 0,0 0 0,-1 1 0,1-1 0,0 0-1,0 0 1,0 0 0,0 0 0,0 0 0,0 0 0,1 0 0,-1 0-1,0 0 1,0 0 0,1-1 0,-1 1 0,0-1 0,1 1 0,-1-1-1,1 1 1,-1-1 0,1 0 0,-1 1 0,0-1 0,1 0 0,-1 0-1,1 0 1,-1 0 0,1-1 0,-1 1 0,1 0 0,-1-1 0,1 1-1,-1-1 1,0 1 0,1-1 0,2-1 0,0 0 20,1-1 1,0 0 0,-1 0-1,1-1 1,-1 1-1,0-1 1,0 0 0,-1 0-1,1 0 1,-1-1 0,0 1-1,0-1 1,0 1 0,-1-1-1,1 0 1,2-10-1,-1 3 3,0-1 0,0 1-1,-2-1 1,0 0-1,2-25 1,-4 37-85,-6 37-475,4-29 565,1 1-1,0 0 0,0 0 0,1 0 1,0 0-1,2 14 0,-2-20-176,1 0 0,-1-1 1,1 1-1,0 0 0,-1-1 0,1 1 0,0-1 0,0 1 0,0-1 1,0 0-1,0 1 0,1-1 0,-1 0 0,2 2 0,-1-2-490,1 0 0,-1 1 0,0-1 0,1-1 0,-1 1 0,0 0 0,1 0 0,-1-1 0,1 0 0,0 1 0,-1-1 0,4 0 0,10 0-7836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27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3491,'-4'4'417,"2"1"127,2-1-223,-3-2-193,3 0-64,-2-1 2690,-2-1-2818,2-4-64,0-1-545,2-1-896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29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0 277 14286,'0'0'7762,"0"11"-7544,1 4-35,0 0 0,0 0-1,6 20 1,-6-29-122,0 0 1,1-1-1,0 1 1,0 0-1,1-1 1,-1 0-1,1 1 1,1-1-1,-1 0 0,1-1 1,-1 1-1,1-1 1,9 8-1,-11-10-46,-1-1 0,1 0 0,0 0 0,0 0 0,0 0 0,0 0-1,0 0 1,0 0 0,0-1 0,0 1 0,0-1 0,0 1 0,0-1 0,0 0 0,0 0-1,0 0 1,1 0 0,-1 0 0,0-1 0,0 1 0,0 0 0,0-1 0,3-1 0,-1 0 28,-1 0 0,1-1 0,-1 1 0,0-1 1,0 0-1,0 0 0,0 0 0,0 0 1,-1 0-1,1-1 0,2-5 0,1-4 52,1 0-1,-2 0 0,0-1 0,0 0 0,4-27 1,-7 15 8,-2 19 96,1 23-48,0-10-77,-1 1-1,1-1 0,0 1 1,0-1-1,1 0 0,0 1 0,4 9 1,-5-15-50,-1 0 1,1 0 0,0 0 0,-1 0-1,1 0 1,0 0 0,0-1 0,0 1 0,0 0-1,0 0 1,0-1 0,0 1 0,0 0-1,0-1 1,0 1 0,0-1 0,0 1-1,0-1 1,2 1 0,-1-1-6,0 0 0,-1 0 0,1-1 0,0 1 0,0 0 0,0-1 0,0 1 0,0-1 0,0 0 0,-1 0 0,1 1 0,0-1-1,-1 0 1,1 0 0,0-1 0,1 0 0,5-5-45,1-1-1,-2 0 0,1 0 1,-1 0-1,0-1 0,0 0 1,-1-1-1,-1 0 0,0 1 0,0-2 1,5-14-1,-2 64-3640,-8-39 3523,0 1 0,1 0-1,-1 0 1,0 0 0,1-1 0,-1 1 0,1 0-1,-1 0 1,1-1 0,-1 1 0,1-1 0,0 1-1,-1 0 1,1-1 0,0 1 0,-1-1 0,1 1-1,0-1 1,0 0 0,1 1 0,-1-1-22,0 0 0,0 0 0,0-1 0,0 1 0,0 0 0,0-1 0,0 1 0,0-1 1,0 1-1,0-1 0,-1 0 0,1 1 0,0-1 0,0 0 0,0 0 0,-1 1 0,1-1 0,0 0 0,-1 0 1,1 0-1,-1 0 0,1-2 0,15-26-2472,10-14 284,-26 42 2402,1 0 0,0 0 0,0 0 0,0 0 0,0 1 0,0-1 0,0 0 0,0 1 0,0-1 0,0 0 0,0 1 0,0-1 0,0 1 0,0 0 0,0-1 0,1 1 0,-1 0 0,0 0 0,0 0 0,1 0 0,-1 0 0,0 0 0,0 0 0,0 0 0,1 0 0,-1 0 0,0 1 0,0-1 0,0 0 0,0 1 0,0-1 0,1 1 0,-1 0 0,0-1 0,0 1 0,0 0 0,0 0 0,-1-1 0,1 1 0,0 0 0,1 2 0,4 5 283,0 1 0,0-1-1,-1 1 1,5 14 0,0-3 420,17 33 1788,36 97 1,-54-122-1988,-1 1 0,-1 0 0,-2 0 0,-1 1 0,1 43 1,-5-71-560,0-1 1,0 1-1,0 0 1,0 0 0,0-1-1,0 1 1,-1 0 0,1-1-1,-1 1 1,1 0 0,-1-1-1,0 1 1,1-1-1,-1 1 1,0-1 0,0 1-1,0-1 1,0 0 0,-1 1-1,1-1 1,0 0 0,0 0-1,-1 0 1,1 0 0,-1 0-1,1 0 1,-1 0-1,1-1 1,-1 1 0,1 0-1,-1-1 1,0 1 0,1-1-1,-1 0 1,0 1 0,1-1-1,-1 0 1,0 0 0,0 0-1,-2-1 1,0 1-12,0-1 1,1 1-1,-1-1 1,0 0-1,0 0 1,1-1-1,-1 1 0,0-1 1,1 0-1,0 1 1,-1-2-1,1 1 1,0 0-1,0-1 1,0 1-1,0-1 1,-3-4-1,2-1 13,0 0 0,0 0-1,1 0 1,0 0 0,0 0 0,1-1 0,0 0 0,1 1-1,0-1 1,0 0 0,1 0 0,0 1 0,0-1 0,1 0-1,2-9 1,3-14 35,2 1-1,19-51 0,-2 17 2,31-94 629,-49 134-364,-1 0 1,-1 0-1,-1-1 1,0-36-1,-4 61-282,1 0 0,-1 0-1,0 0 1,0 0 0,0 0 0,0 0-1,0 0 1,0 0 0,-1 0 0,1 0-1,0 0 1,0 0 0,-1 1 0,1-1-1,-1 0 1,1 0 0,-1 0 0,1 0-1,-1 0 1,1 1 0,-1-1 0,0 0-1,1 0 1,-1 1 0,0-1 0,0 0-1,1 1 1,-1-1 0,0 1 0,0-1-1,0 1 1,0 0 0,0-1 0,0 1-1,0 0 1,0 0 0,0-1 0,0 1-1,0 0 1,0 0 0,0 0 0,-2 0-1,1 1-19,-1-1 1,1 1-1,0 0 0,-1 0 0,1 0 0,0 0 0,-1 0 0,1 0 0,0 1 0,0-1 0,0 1 0,0-1 0,0 1 0,0 0 0,-2 3 0,-2 3 11,1 1 0,0-1 0,0 1-1,1 0 1,0 1 0,1-1-1,0 1 1,0 0 0,1-1-1,1 1 1,-1 0 0,1 0-1,1 0 1,0 1 0,2 10-1,-1-18-120,0 0 0,0-1 0,0 1 0,0-1 0,1 0 0,-1 1-1,1-1 1,-1 0 0,1 0 0,0 0 0,0 0 0,0 0 0,0 0 0,1-1 0,-1 1-1,0-1 1,1 1 0,-1-1 0,1 0 0,-1 0 0,1 0 0,-1 0 0,6 0 0,4 2-1544,0 0 1,-1-2 0,1 1 0,14-1 0,4-1-12584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1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12524,'0'0'4228,"11"0"-3011,0 1-160,8 5-96,1 1-224,7 0-321,-1-1-256,2-1-64,2 0 0,-2-3-384,-8 0-737,3 1-801,-7-2-608,-4 0-481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1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3844,'0'0'17328,"32"21"-16976,-15-11 1,-1-1 31,1-1-192,2-3-128,-2 2-32,-8-5-576,0-2-1762,-3 0-4517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3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65 358 6054,'0'0'7586,"2"-9"-4132,0 3-2771,0 1 185,0-1 0,-1 0 0,1 0 0,-1 0 0,-1 0 0,1-1 0,-1 1 0,0 0 0,-1-7 0,1 12-818,-1 1 1,1-1-1,-1 0 1,1 1-1,-1-1 1,1 1-1,-1-1 0,0 1 1,1-1-1,-1 1 1,0-1-1,1 1 0,-1 0 1,0-1-1,0 1 1,1 0-1,-1 0 1,0-1-1,0 1 0,1 0 1,-1 0-1,0 0 1,0 0-1,0 0 0,1 0 1,-1 0-1,0 0 1,0 1-1,0-1 1,1 0-1,-1 0 0,-1 1 1,0 0-59,0-1 1,0 1 0,0 0-1,-1-1 1,1 1-1,0 0 1,0 0 0,1 1-1,-1-1 1,0 0-1,-2 2 1,1 4-15,-1 0-1,1 0 1,0 0 0,0 1 0,1-1 0,0 1 0,0 0-1,0 12 1,1-14-22,0 0 0,1 0 1,0 0-1,0 0 0,0 0 0,1 0 0,0 0 0,0 0 0,0 0 1,1-1-1,4 11 0,-3-13-34,0 0 0,0 0 0,1 0 0,-1-1 1,1 0-1,-1 0 0,1 0 0,0 0 0,0 0 0,0-1 1,0 1-1,0-1 0,0 0 0,0 0 0,0-1 0,1 1 1,-1-1-1,8 0 0,35 7-29,-39-3 94,0 0 0,0 0 0,-1 1 0,0 0 0,1 0 0,-2 0 0,1 1 0,-1 0 0,0 1-1,0-1 1,0 1 0,-1 0 0,0 1 0,-1-1 0,0 1 0,0 0 0,0 0 0,-1 0 0,-1 1 0,1-1 0,-1 1-1,0-1 1,-1 1 0,0 0 0,-1 0 0,0 0 0,0-1 0,-1 1 0,0 0 0,-3 13 0,3-19 89,-1 1 1,1-1-1,-1 0 1,0 0 0,1 0-1,-2 0 1,1 0 0,0 0-1,0-1 1,-1 1-1,0-1 1,1 0 0,-1 0-1,0 0 1,0 0 0,-6 3-1,7-4-43,0 0 1,0 0-1,0-1 0,-1 1 0,1 0 0,0-1 0,0 0 1,0 1-1,-1-1 0,1 0 0,0 0 0,-1 0 0,1-1 1,0 1-1,0 0 0,0-1 0,-1 0 0,1 1 0,0-1 1,0 0-1,0 0 0,0 0 0,0 0 0,0-1 1,1 1-1,-1 0 0,-3-4 0,-1-3-69,-1-1-1,1 0 1,1 0 0,0 0-1,0-1 1,1 0-1,0 0 1,1 0 0,0 0-1,0-1 1,1 1 0,0-1-1,1 0 1,1 1-1,0-20 1,1 13-5,1 0 1,0 0-1,1 0 1,1 1-1,1-1 1,0 1-1,1 0 1,0 0-1,13-20 0,4 1-31,-13 22 14,-1-1 1,0-1-1,-1 0 1,-1 0-1,0 0 1,6-21-1,-13 41 70,-2 73 82,2-73-89,0 1 0,0 0 0,1 0 0,-1-1 0,1 1 0,1 0 0,-1-1 0,1 1 0,0-1 0,0 0 0,1 1 0,3 5 0,-5-10-1,1 0-1,-1 0 1,0 0 0,1-1-1,-1 1 1,1 0-1,-1 0 1,1-1 0,-1 1-1,1-1 1,0 0-1,-1 1 1,1-1 0,-1 0-1,1 0 1,0 0 0,-1 0-1,1 0 1,0 0-1,-1 0 1,1-1 0,-1 1-1,1-1 1,0 1-1,-1-1 1,1 0 0,-1 1-1,1-1 1,-1 0-1,0 0 1,1 0 0,-1 0-1,0 0 1,0 0-1,0 0 1,0-1 0,0 1-1,1-2 1,7-6 54,-1-1-1,-1 0 1,10-17 0,-16 25-67,13-24 55,-1 0-1,-2-1 0,11-39 1,-22 82-49,0-1 0,1 0 1,4 22-1,-4-37 14,-1 1 0,1-1 0,-1 1 0,1-1 0,-1 0 0,1 1 0,-1-1 0,1 0 1,0 1-1,-1-1 0,1 0 0,-1 0 0,1 1 0,0-1 0,-1 0 0,1 0 0,0 0 0,-1 0 0,1 0 0,-1 0 0,1 0 0,0 0 0,-1 0 0,1 0 0,0-1 0,-1 1 0,1 0 1,0 0-1,-1 0 0,1-1 0,-1 1 0,1 0 0,-1-1 0,1 1 0,-1-1 0,1 1 0,-1 0 0,1-1 0,-1 1 0,1-1 0,-1 1 0,0-1 0,1 0 0,-1 1 0,0-1 1,1 0-1,20-25 222,-10 9-273,20-27 166,-30 42-172,1 0 0,0 0 0,-1 0 0,1 1 0,0-1 0,0 1 0,0-1 0,0 1 0,1 0 0,-1-1 0,0 1 0,1 0 0,-1 1 0,0-1 0,1 0 0,-1 1 0,3-1 0,7 12 76,-12-10-12,1-1 1,-1 1-1,0 0 0,1 0 1,-1-1-1,1 1 1,-1 0-1,1-1 0,-1 1 1,1 0-1,-1-1 0,1 1 1,-1-1-1,1 1 1,0-1-1,-1 1 0,1-1 1,0 1-1,0-1 1,-1 0-1,1 1 0,0-1 1,0 0-1,-1 0 1,1 0-1,0 0 0,0 1 1,0-1-1,0 0 0,-1 0 1,1 0-1,0-1 1,0 1-1,0 0 0,-1 0 1,1 0-1,0-1 1,0 1-1,-1 0 0,1-1 1,0 1-1,0 0 1,-1-1-1,1 1 0,0-1 1,-1 1-1,1-2 1,9-6 67,-2-1 0,1 0 0,-1-1 0,0 1 0,-1-2 0,0 1 0,5-13 0,-4 9-110,0 0 0,1 1 0,19-21 0,-28 34 3,0-1-1,0 1 0,0 0 1,0 0-1,0 0 1,0 0-1,1-1 1,-1 1-1,0 0 0,0 0 1,0 0-1,0 0 1,0 0-1,1 0 1,-1 0-1,0-1 0,0 1 1,0 0-1,0 0 1,1 0-1,-1 0 1,0 0-1,0 0 0,0 0 1,1 0-1,-1 0 1,0 0-1,0 0 1,0 0-1,1 0 0,-1 0 1,0 0-1,0 0 1,0 0-1,0 0 1,1 0-1,-1 0 0,0 1 1,0-1-1,0 0 1,0 0-1,1 0 1,-1 0-1,0 0 0,0 0 1,0 0-1,0 1 1,0-1-1,0 0 1,1 0-1,-1 0 0,0 0 1,0 1-1,0-1 1,0 0-1,0 0 1,4 18 842,3 12-1380,-7-29 334,1-1-1,-1 1 1,0-1 0,1 1 0,-1-1-1,0 1 1,1-1 0,-1 1 0,1-1-1,-1 1 1,1-1 0,-1 0 0,1 1-1,-1-1 1,1 0 0,-1 1 0,1-1-1,0 0 1,-1 0 0,1 0-1,-1 1 1,1-1 0,0 0 0,-1 0-1,1 0 1,-1 0 0,1 0 0,0 0-1,-1 0 1,1 0 0,0-1 0,-1 1-1,1 0 1,-1 0 0,1 0 0,0-1-1,-1 1 1,1 0 0,0-1 0,5-5-6475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 18596,'0'-1'1760,"-2"3"-1344,2 16-264,0 5 1129,-1 7-977,1 4-248,0 3-568,0 1-160,-2-3-769,-2-6 1137,-2-7-200,4 1-232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3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35 11819,'0'0'14515,"4"-5"-13746,-1 1-692,6-12 239,-9 15-316,0 1-1,-1-1 1,1 1 0,0-1 0,-1 0-1,1 1 1,-1-1 0,1 1 0,-1 0-1,1-1 1,-1 1 0,1-1 0,-1 1-1,1 0 1,-1-1 0,1 1 0,-1 0-1,0-1 1,1 1 0,-1 0 0,0 0-1,1 0 1,-1 0 0,0 0 0,1 0 0,-1 0-1,0 0 1,1 0 0,-1 0 0,0 0-1,1 0 1,-1 0 0,1 0 0,-2 1-1,0-1-14,-1 1 0,1 0 0,0 0 0,-1 0 0,1 0-1,0 0 1,0 1 0,-1-1 0,1 1 0,0-1 0,1 1-1,-1 0 1,0 0 0,0 0 0,1 0 0,-1 0 0,1 0 0,0 0-1,-1 0 1,1 1 0,0-1 0,0 0 0,-1 5 0,-2 4 1,1 0 1,0 0 0,-4 22 0,6-28-13,1-1 0,-1 0 0,1 0 1,0 0-1,0 0 0,0 1 0,0-1 0,1 0 0,0 0 0,0 0 1,0 0-1,2 6 0,-1-8-175,0-1 0,0 1 0,-1-1 0,1 1 0,0-1 0,0 0 0,1 1 0,-1-1 0,0 0 0,0-1 0,0 1 0,1 0 0,-1-1 0,0 1 0,1-1 0,-1 0 0,1 1 0,-1-1 0,0-1 0,1 1 0,-1 0 0,4-1 0,19-4-3755,2-11-1324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4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0 11307,'0'0'17579,"-10"0"-17435,5 0-141,0 0-1,0 1 1,1-1-1,-1 1 0,0 0 1,0 0-1,1 1 1,-1-1-1,1 1 1,-1 0-1,1 0 1,0 1-1,-1-1 1,1 1-1,1 0 1,-1 0-1,0 0 0,1 1 1,-1-1-1,1 1 1,0 0-1,1 0 1,-1 0-1,0 0 1,-1 6-1,2-8-41,0 1-1,0 0 1,1 0-1,-1 0 1,1 0-1,0 0 1,0 0-1,0 1 0,0-1 1,1 0-1,-1 1 1,1 5-1,1-8 11,-1 0-1,1 0 0,0 1 0,0-1 1,0 0-1,0 0 0,0 0 0,0 0 1,0 0-1,1-1 0,-1 1 0,0 0 1,0 0-1,1-1 0,-1 1 0,0-1 1,1 1-1,-1-1 0,0 1 0,1-1 1,-1 0-1,1 0 0,-1 0 0,1 0 1,-1 0-1,1 0 0,-1 0 0,0 0 1,1 0-1,1-1 0,11-1-459,0 0 0,0 0 0,-1-1 0,1-1 0,18-8 0,-19 7 181,0 1 0,0 0 0,1 0-1,-1 2 1,27-3 0,-39 5 320,-1 0-1,1 0 1,-1 0 0,1 0 0,-1 0 0,1 1-1,-1-1 1,1 0 0,-1 0 0,1 0-1,-1 1 1,1-1 0,-1 0 0,0 1-1,1-1 1,-1 0 0,1 1 0,-1-1-1,0 1 1,1-1 0,-1 1 0,0-1-1,1 0 1,-1 1 0,0-1 0,0 1-1,0 0 1,1-1 0,-1 1 0,0-1-1,0 1 1,0-1 0,0 1 0,0-1-1,0 1 1,0-1 0,0 1 0,0-1-1,0 1 1,0 0 0,-1-1 0,1 1-1,0-1 1,0 1 0,0-1 0,-1 1-1,1-1 1,0 0 0,-1 1 0,1-1 0,0 1-1,-1-1 1,1 0 0,-1 1 0,-18 29 1140,7-15-687,7-8-330,0-1 1,0 1 0,0-1-1,-1 0 1,0 0 0,0 0-1,0-1 1,-1 0 0,0 0-1,0-1 1,-15 7 0,22-11-370,-1-1 1,0 1 0,0 0-1,1-1 1,-1 1 0,0-1-1,1 0 1,-1 1 0,1-1-1,-1 1 1,0-1 0,1 0-1,0 0 1,-1 1 0,1-1-1,-1 0 1,1 0 0,0 0 0,-1 1-1,1-1 1,0 0 0,0 0-1,0 0 1,0 0 0,0 1-1,0-1 1,0 0 0,0 0-1,0 0 1,0 0 0,0 0-1,0 1 1,1-1 0,-1-1-1,1-2-1192,-1-22-7100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4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18930,'0'0'7746,"-9"3"-7511,6-2-267,-1 0 1,0 0 0,1 0-1,-1 1 1,1 0 0,0 0-1,-1 0 1,1 0 0,0 0-1,0 0 1,1 1-1,-1 0 1,0-1 0,1 1-1,-1 0 1,1 0 0,0 1-1,0-1 1,0 0 0,1 1-1,-1-1 1,1 1-1,0-1 1,0 1 0,0 0-1,0-1 1,1 1 0,-1 0-1,1 0 1,0 0 0,1 6-1,-1-9 14,0 1 0,0 0 0,0 0 0,0 0 0,1 0 0,-1-1 0,1 1 0,-1 0 0,1 0 0,0-1 0,0 1 0,-1 0 0,1-1 0,0 1 0,1-1 0,-1 1 0,0-1 0,0 0 0,1 1 0,-1-1 0,0 0 0,1 0 0,-1 0 0,1 0 0,0 0 0,-1 0 0,3 0 0,5 3-81,1-2 0,-1 0 0,1 0 1,14 1-1,-17-3 57,0 1 0,0 0-1,0 0 1,-1 1 0,1-1 0,0 2 0,-1-1 0,11 5 0,-16-6 70,0-1 1,-1 1-1,1-1 1,0 1-1,0 0 1,-1-1-1,1 1 1,0 0-1,-1-1 1,1 1-1,0 0 1,-1 0-1,1 0 1,-1 0-1,0 0 1,1-1-1,-1 1 1,0 0-1,1 0 1,-1 0-1,0 0 1,0 0-1,0 0 0,0 0 1,0 0-1,0 0 1,0 0-1,0 0 1,0 0-1,0 0 1,-1 0-1,1 0 1,0 0-1,-1 0 1,1 0-1,-1-1 1,1 1-1,-1 1 1,0 0 79,-1-1 0,1 0 0,0 1-1,-1-1 1,1 0 0,-1 0 0,1 1 0,-1-1 0,0 0 0,1-1 0,-1 1 0,0 0 0,0 0 0,0-1 0,1 1 0,-1-1 0,-3 1-1,1-1-256,1 0 0,0 0 0,-1 0 0,1 0 0,0 0 0,-1-1 0,1 1 0,0-1 0,0 0 0,0 0-1,-4-2 1,5 2-620,0-1-1,0 1 0,0-1 1,1 0-1,-1 1 1,1-1-1,-1 0 0,1 0 1,0 0-1,-3-4 0,-5-11-9768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4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1 218 11883,'0'0'5760,"10"-8"-2930,9-8-1853,-1-1 1,25-29-1,-37 39-849,-1 0-1,0 0 1,0 0 0,0 0-1,-1-1 1,0 0-1,-1 0 1,0 0-1,0 0 1,0 0 0,-1-1-1,2-16 1,-4 24-109,0 1 1,0-1-1,0 1 1,0-1-1,0 1 1,0-1-1,0 1 1,0-1-1,0 1 1,0-1-1,-1 1 1,1-1-1,0 1 1,0 0-1,0-1 1,-1 1-1,1-1 1,0 1-1,0-1 1,-1 1-1,1 0 1,0-1-1,-1 1 1,1 0-1,-1-1 1,1 1-1,0 0 1,-1 0-1,1-1 1,-1 1-1,1 0 1,-1 0-1,1 0 1,-1-1-1,1 1 1,-1 0-1,1 0 1,0 0-1,-1 0 1,1 0-1,-1 0 1,1 0-1,-1 0 1,1 0-1,-1 0 1,1 1-1,-1-1 1,1 0-1,-1 0 1,1 0-1,-1 0 1,1 1-1,-1-1 1,1 0-1,0 1 1,-1-1-1,1 0 1,0 1-1,-1-1 1,1 0-1,0 1 1,-1-1-1,1 1 1,-26 26 34,22-18 18,-1 1 0,2-1 0,-1 1 0,2 0 0,-1 0-1,1 1 1,1-1 0,0 0 0,0 1 0,1-1 0,0 1 0,3 17-1,-2-27-59,0 0-1,0 1 0,0-1 1,0 0-1,0 0 0,0 1 1,0-1-1,1 0 0,-1 0 1,0 0-1,0 0 0,1-1 1,-1 1-1,1 0 0,-1-1 1,1 1-1,-1-1 0,1 1 1,-1-1-1,1 1 0,0-1 1,-1 0-1,1 0 0,-1 0 1,1 0-1,0 0 0,-1 0 1,1-1-1,-1 1 0,1 0 1,-1-1-1,1 1 0,-1-1 1,1 0-1,1 0 0,4-2 13,0 1-1,-1-1 0,1-1 1,-1 1-1,0-1 0,10-8 1,-6 2-137,0-1 0,15-25 0,-18 25 83,0 1-1,1 0 1,0 0-1,12-10 1,-19 27-221,2 20 711,-3-26-415,1-1 0,-1 1 0,0 0 0,0 0 0,0 0 0,0-1 0,1 1 0,-1 0 0,0 0 0,1-1 0,-1 1 0,1 0 0,-1-1 0,1 1 0,-1 0 0,1-1 0,-1 1 0,1-1 0,-1 1 0,1 0 0,0-1 0,-1 0 0,1 1 0,1 0 0,3-2-13,0 0 1,0 0-1,0 0 0,0 0 1,0-1-1,0 0 0,-1 0 1,1 0-1,-1 0 0,1-1 0,-1 0 1,0 0-1,0 0 0,0 0 1,0-1-1,-1 1 0,6-8 1,-4 6-389,0-1 0,0 2 0,0-1 0,1 1 0,-1 0 1,1 0-1,0 0 0,12-5 0,-2 8-3887,-11 1-23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5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132 131 16015,'0'0'9401,"-10"-6"-8627,7 4-740,0 1 0,0-1 0,0 1 0,0-1 0,-1 1 0,1 0 0,0 0-1,-1 0 1,1 0 0,-6 1 0,7 0-32,-1 1 1,1-1-1,0 1 0,0 0 0,0 0 1,-1 0-1,1 0 0,0 0 0,1 1 1,-1-1-1,0 1 0,0-1 0,0 1 1,1-1-1,-1 1 0,1 0 0,0 0 1,-1 0-1,1 0 0,0 0 0,0 0 1,0 0-1,-1 3 0,-6 15-6,1 0 0,1 0 0,1 0 0,1 1-1,1 0 1,0-1 0,1 1 0,2 28 0,0-48 0,0 0 0,0 0 0,-1 0 0,1 1 0,0-1 0,0 0 0,0 0 0,1 1 0,-1-1 0,0 0 1,0 0-1,1 1 0,-1-1 0,1 0 0,-1 0 0,1 0 0,-1 0 0,1 0 0,0 0 0,-1 0 0,1 0 0,0 0 0,0 0 0,0 0 0,0 0 1,0-1-1,0 1 0,0 0 0,0 0 0,0-1 0,0 1 0,0-1 0,0 1 0,1-1 0,-1 0 0,0 1 0,0-1 0,0 0 0,1 0 0,-1 0 1,0 0-1,0 0 0,1 0 0,1 0 0,0-1-23,1 0 0,0 0 0,-1-1 0,1 1 0,-1-1 0,0 0 0,1 1 0,-1-1 0,0-1 0,0 1 0,0 0 0,0-1 0,4-5 0,1-4-58,0 1 1,0-1 0,-2-1 0,1 1 0,-1-1 0,-1 0-1,-1-1 1,0 1 0,0-1 0,-2 0 0,1 0-1,0-23 1,-3 36-140,-2 5 352,0 0 0,1 0 0,0 1 1,0-1-1,0 0 0,0 0 0,1 1 0,-1 7 0,2-12-111,0 0 0,0 0 0,1 0 0,-1 1-1,0-2 1,0 1 0,0 0 0,0 0 0,0 0 0,0 0 0,0-1-1,0 1 1,0-1 0,0 1 0,0-1 0,0 1 0,0-1 0,1 0-1,8-8 2,0 1-1,-1-1 0,0-1 0,-1 1 0,0-2 0,11-18 0,-9 14-183,1 0 0,18-19-1,-29 33 145,1 0 1,-1 1-1,0-1 0,1 0 0,-1 1 0,1-1 0,-1 1 0,1-1 0,-1 1 0,1-1 0,-1 1 0,1 0 0,-1-1 0,1 1 1,0-1-1,-1 1 0,1 0 0,0 0 0,-1-1 0,1 1 0,0 0 0,-1 0 0,1 0 0,0 0 0,-1 0 0,1 0 0,0 0 1,-1 0-1,1 0 0,0 0 0,0 0 0,-1 0 0,1 1 0,0-1 0,-1 0 0,1 0 0,0 1 0,-1-1 0,1 0 0,-1 1 0,1-1 1,0 1-1,12 33-126,-13-31 160,1-1 0,-1 1 1,1-1-1,-1 1 0,1-1 0,0 1 1,0-1-1,0 1 0,0-1 0,1 0 1,-1 0-1,1 1 0,-1-1 0,1 0 1,0 0-1,-1 0 0,5 2 0,-4-3 42,0-1 0,0 0 0,0 0 0,0 0 0,0 0 0,0-1 0,0 1 0,0-1-1,0 1 1,0-1 0,0 1 0,-1-1 0,1 0 0,0 0 0,0 0 0,-1 0 0,1 0 0,0 0 0,-1-1-1,1 1 1,-1 0 0,0-1 0,1 1 0,0-3 0,33-48 417,-23 30-512,-7 14-458,13-17 165,-6 17-8426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6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130 433 18610,'0'0'4484,"-11"6"-4057,1-1-319,1 1 1,0 0-1,0 0 0,0 1 1,1 0-1,-13 15 0,16-17 87,1 1 0,0-1-1,0 1 1,0 0 0,1 0-1,-1 0 1,2 0 0,-1 1-1,1-1 1,0 1-1,0-1 1,0 1 0,1 0-1,0 8 1,1-15-192,0 1 1,-1-1-1,1 1 0,0-1 0,0 0 1,0 1-1,0-1 0,0 1 0,1-1 1,-1 0-1,0 1 0,0-1 0,0 1 1,0-1-1,0 0 0,0 1 0,1-1 1,-1 1-1,0-1 0,0 0 0,1 1 1,-1-1-1,0 0 0,1 0 0,-1 1 1,0-1-1,0 0 0,1 0 0,-1 1 1,1-1-1,-1 0 0,0 0 0,1 0 1,-1 1-1,1-1 0,-1 0 0,0 0 1,1 0-1,0 0 0,20-8 59,17-23 114,-22 12-161,-1-2 0,-1 1-1,0-2 1,-2 0-1,-1 0 1,0-1 0,-2-1-1,-1 0 1,0 0-1,-2 0 1,-1-1 0,-1 0-1,-1 0 1,0-30-1,-6 47-378,-5 19 187,-5 19 78,9-15 163,0 0 1,1 0-1,1 1 1,0-1 0,1 1-1,0 0 1,2-1-1,0 1 1,3 18 0,-3-31-50,0-1 1,1 1 0,-1 0-1,1-1 1,0 1 0,-1-1-1,1 1 1,0-1 0,1 0-1,-1 0 1,0 0 0,0 0-1,1 0 1,0 0 0,-1-1-1,1 1 1,0-1 0,-1 0-1,1 0 1,0 0-1,0 0 1,0 0 0,0-1-1,0 1 1,0-1 0,0 0-1,0 0 1,0 0 0,0 0-1,0 0 1,0-1 0,6-1-1,-3 1-30,-1 0 0,1-1 0,-1 1 0,0-1 0,1 0 0,-1-1 0,0 1 0,0-1 0,-1 0 0,1 0 0,-1 0 0,1-1 0,-1 0-1,0 0 1,0 0 0,0 0 0,3-6 0,-5 6-73,-1 0 0,0 0 0,0 0-1,0 0 1,0 0 0,-1 0 0,1 0 0,-1 0-1,0 0 1,0 0 0,-1 0 0,1 0-1,-3-7 1,3 10 52,0 0 0,0-1 0,-1 1 0,1 0 0,-1 0 0,1 0 0,-1 0-1,0 0 1,1 1 0,-1-1 0,0 0 0,1 0 0,-1 0 0,0 0 0,0 1 0,0-1 0,0 0-1,0 1 1,0-1 0,-1 0 0,0 1 0,1 0 1,-1 0-1,1 0 0,-1 0 0,1 0 1,-1 0-1,1 1 0,-1-1 0,1 0 1,-1 1-1,1-1 0,-1 1 0,1 0 1,0-1-1,0 1 0,-1 0 0,1 0 1,0 0-1,0 0 0,-1 1 0,0-1 33,0 0-1,1 0 1,0 0 0,-1 0-1,1 0 1,0 0-1,-1 0 1,1 1-1,0-1 1,0 1 0,0-1-1,0 0 1,0 1-1,0 0 1,1-1-1,-1 1 1,1-1-1,-1 1 1,1 0 0,-1 0-1,1-1 1,0 1-1,0 0 1,0 0-1,0-1 1,0 1 0,0 0-1,1 2 1,0-3 6,0 1 0,1 0 0,-1-1 0,0 1 0,1-1 0,0 0 0,-1 0 0,1 1 0,0-1 0,0 0 0,0 0 0,-1-1 0,1 1 0,0 0 0,0-1 0,0 1 0,0-1 0,0 1 0,1-1 0,-1 0 0,0 0 0,0 0 1,2-1-1,10 0-5,-1 0 1,0-1-1,0-1 1,0 0-1,0-1 1,0 0-1,-1-1 1,0-1-1,0 0 1,0 0-1,-1-1 1,0-1-1,0 0 1,-1 0-1,0-1 1,0 0-1,9-12 1,-18 19 54,-1 0 0,1 1 0,0-1 0,0 0 1,-1 0-1,1 0 0,-1 0 0,0 0 0,0 0 0,0 0 0,0 0 1,0 0-1,0 0 0,0 0 0,0 0 0,-1 0 0,1 0 0,-1 0 1,0 1-1,1-1 0,-1 0 0,0 0 0,0 0 0,0 1 0,0-1 1,0 1-1,-1-1 0,1 1 0,-2-2 0,-7-8 287,0 1-1,0 1 0,-14-10 1,4 3-116,12 9-102,-31-31 149,37 35-226,0 1-1,0-1 0,0 1 1,0-1-1,0 0 1,1 0-1,-1 0 0,1 0 1,0 0-1,0 0 0,0 0 1,0 0-1,0-4 1,1 6-46,1 1 1,-1-1 0,0 1 0,0-1 0,1 1 0,-1-1 0,0 1 0,1-1 0,-1 1 0,1-1 0,-1 1 0,1 0-1,-1-1 1,1 1 0,-1-1 0,1 1 0,-1 0 0,1 0 0,-1-1 0,1 1 0,-1 0 0,1 0 0,0 0 0,-1 0 0,1-1-1,-1 1 1,1 0 0,1 0 0,24-1-177,-17 1 79,78-11-3459,-30-5-2901,-2-7-5569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7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94 6278,'0'0'6385,"5"-8"-2809,-1 1-2770,16-31 2547,-13 5 4345,-7 33-7636,0-1 1,0 1-1,0 0 0,0-1 1,0 1-1,0 0 0,0 0 1,0-1-1,0 1 1,0 0-1,0-1 0,0 1 1,-1 0-1,1 0 0,0-1 1,0 1-1,0 0 0,0 0 1,-1-1-1,1 1 0,0 0 1,0 0-1,0 0 1,-1-1-1,1 1 0,0 0 1,0 0-1,-1 0 0,1 0 1,0 0-1,0-1 0,-1 1 1,1 0-1,0 0 1,0 0-1,-1 0 0,1 0 1,0 0-1,-1 0 0,1 0 1,-17 6 399,-11 14-807,18-5 167,1-1 1,0 2-1,1-1 0,1 1 0,0 1 0,2-1 0,0 1 0,0 0 0,2 0 0,0 0 0,-1 35 0,4-52 133,0 0 1,0 1-1,0-1 0,0 1 0,0-1 1,1 0-1,-1 1 0,0-1 1,0 1-1,0-1 0,1 0 0,-1 1 1,0-1-1,0 0 0,1 0 0,-1 1 1,0-1-1,1 0 0,-1 1 1,0-1-1,1 0 0,-1 0 0,0 0 1,1 1-1,-1-1 0,0 0 1,1 0-1,-1 0 0,1 0 0,-1 0 1,1 0-1,-1 0 0,1 0 0,22-1-536,19-12 356,-28 5 202,1 0 0,0 1 0,1 1 0,-1 0 1,1 1-1,0 1 0,0 0 0,1 1 0,-1 1 0,21 0 1,-36 2 18,-1 0 0,1 0 0,0 0 0,0 1 0,-1-1 0,1 0 0,0 0 0,0 1 0,-1-1 0,1 0 0,0 1 0,-1-1 0,1 1 0,-1-1 0,1 1 0,0-1 0,-1 1 0,1-1 0,-1 1 0,1 0 0,-1-1 0,0 1 0,1 0 0,-1-1 0,0 1 0,1 0 0,-1-1 0,0 1 0,0 1 0,0 29 484,-2-22-312,0 0 0,0-1 0,-1 0 1,-7 15-1,-26 27 382,34-48-710,-1 1 0,1-1-1,0 0 1,-1 0 0,1 0 0,-1 0 0,0 0 0,1-1-1,-1 1 1,0-1 0,0 0 0,0 0 0,0 0 0,0 0-1,-1 0 1,-2 0 0,-3-4-4404,1-9-2921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8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14350,'0'0'9491,"9"11"-9267,23 28-360,2-1 0,2-1 0,59 46 0,-99-83-7277,-19-5 2953,-38-30 141,38 20 8475,-41-35 0,64 49-4069,0 1-1,-1 0 0,1-1 0,0 1 0,-1-1 0,1 1 0,0 0 0,-1-1 0,1 1 0,0-1 0,0 1 0,-1-1 0,1 1 0,0-1 0,0 1 0,0-1 0,0 1 0,0-1 0,0 1 0,0-1 0,0 1 0,0-1 0,0 1 0,0-1 1,0 1-1,0-1 0,0 1 0,0-1 0,1 1 0,-1-1 0,0 1 0,0-1 0,0 1 0,1-1 0,-1 1 0,0-1 0,1 1 0,-1 0 0,1-1 0,-1 1 0,0 0 0,1-1 0,-1 1 0,1 0 0,-1-1 0,1 1 0,29-15-2316,-20 11 475,13-9-3119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8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72 107 17553,'0'0'4671,"-9"1"-3726,6-1-943,1 1 0,-1-1 1,0 0-1,0 1 1,1 0-1,-1 0 1,0 0-1,1 0 1,-1 0-1,1 0 1,-1 0-1,1 1 0,0 0 1,-1-1-1,1 1 1,0 0-1,0 0 1,0 0-1,1 0 1,-1 0-1,0 1 1,1-1-1,-1 0 0,1 1 1,0-1-1,0 1 1,0 0-1,0-1 1,0 1-1,1 0 1,-1-1-1,1 1 1,0 0-1,0 0 0,0-1 1,0 6-1,0-3-8,0-1 1,0 0-1,0 1 0,1-1 0,-1 0 0,1 0 0,0 0 0,0 1 1,3 5-1,-3-9 0,0 1 1,0-1-1,1 0 1,-1 0-1,0 0 0,0 0 1,1 0-1,-1 0 1,1 0-1,-1-1 1,1 1-1,-1-1 1,1 1-1,-1-1 1,1 1-1,-1-1 1,1 0-1,0 1 1,-1-1-1,1 0 1,-1 0-1,1-1 0,0 1 1,-1 0-1,1 0 1,0-1-1,2 0 1,-1 0 20,1 0 0,-1-1 1,1 1-1,-1-1 0,1 0 0,-1 1 1,0-2-1,0 1 0,0 0 0,0-1 1,0 1-1,-1-1 0,1 0 0,-1 0 0,3-3 1,30-55 201,-19 32-182,-11 20 74,-4 7-133,-1 1 1,1-1-1,0 1 0,0-1 1,0 1-1,0-1 0,0 1 1,0 0-1,0-1 1,0 1-1,1 0 0,-1 0 1,3-2-1,-2 4 88,-1-1 0,0 0 0,1 1 0,-1-1 0,0 1 0,1 0 0,-1 0 0,0-1 0,0 1 0,0 0 0,1 0 0,-1 0-1,0 0 1,0 0 0,-1 0 0,1 1 0,0-1 0,0 0 0,1 2 0,-1-2-19,0 0 0,-1 0 0,1 0 0,1-1 1,-1 1-1,0 0 0,0-1 0,0 1 0,0-1 0,0 1 0,1-1 0,-1 0 0,0 1 0,0-1 0,1 0 0,-1 0 0,0 0 0,0 0 0,1 0 0,-1 0 0,0 0 0,0 0 0,1-1 0,-1 1 0,0 0 0,0-1 1,0 1-1,1-1 0,-1 0 0,0 1 0,0-1 0,0 0 0,0 1 0,1-3 0,38-32-788,-35 30 320,34-37-5919,-20 21-475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8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74 10218,'0'0'2968,"-7"10"-2221,5-8-691,-3 3 227,1 0 0,0 1-1,0-1 1,1 1 0,-1 0 0,1 1-1,1-1 1,-1 0 0,1 1 0,0-1-1,0 1 1,1 0 0,-1 11 0,2-14 0,0-1 0,0 1 0,0-1 1,1 0-1,-1 1 0,1-1 0,0 0 0,0 1 1,0-1-1,1 0 0,-1 0 0,3 4 1,-3-6-236,0 0 0,0 0 0,0 0 1,0 0-1,1 0 0,-1-1 0,0 1 1,0 0-1,1-1 0,-1 1 0,0-1 1,1 1-1,-1-1 0,1 1 0,-1-1 1,0 0-1,1 0 0,-1 0 0,1 0 1,-1 0-1,1 0 0,-1 0 0,0 0 1,1-1-1,-1 1 0,1-1 0,-1 1 1,0-1-1,1 1 0,-1-1 0,0 0 1,0 1-1,2-2 0,3-2 77,-1 0 0,1 0 0,-1-1 0,0 1 0,0-1 0,-1 0 0,1 0 0,-1-1 0,0 0 0,-1 1 0,1-1 0,-1 0 0,0-1 0,-1 1 0,4-12 0,-1 1 32,-1-1 1,-1 1-1,0-1 0,0-33 1,-7 35-88,-4 15-427,7 2 311,-1 1-1,1-1 1,0 0 0,-1 0 0,1 1-1,0-1 1,0 1 0,0-1 0,0 1-1,0-1 1,0 1 0,1 0 0,-2 2-1,-1 4 54,1 1 0,0 0 0,1 0 0,-1 0 0,2-1-1,-1 1 1,2 18 0,-1-25-62,1 0 1,-1 1-1,0-1 0,1 1 1,0-1-1,-1 0 0,1 0 1,0 1-1,0-1 0,0 0 1,0 0-1,1 0 0,-1 0 1,1 0-1,-1 0 0,1 0 1,0-1-1,-1 1 0,1-1 1,0 1-1,0-1 0,0 1 1,0-1-1,0 0 0,1 0 0,-1 0 1,0 0-1,0-1 0,1 1 1,-1-1-1,1 1 0,-1-1 1,3 0-1,39-1-6266,-23-9 1624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19340,'2'-6'231,"1"0"-1,0 0 1,0 1-1,0-1 0,1 1 1,0 0-1,0 0 1,0 0-1,0 1 1,1-1-1,0 1 1,0 0-1,0 1 1,0-1-1,1 1 1,0 0-1,-1 0 0,1 1 1,12-4-1,-5 2-46,0 1 0,0 1 0,1 0 0,-1 0 0,1 2 0,0 0 0,-1 0 0,20 3 0,-25-1-168,-1-1 0,0 1 0,0 0-1,1 1 1,-1-1 0,-1 2-1,1-1 1,0 1 0,-1 0 0,0 0-1,0 0 1,0 1 0,0 0-1,-1 0 1,7 9 0,-6-6-24,0 0 1,-1 1-1,-1-1 1,1 1-1,-2 0 1,1 0-1,-1 1 1,0-1-1,-1 1 1,2 18-1,-3-15 24,0-1 0,-1 1 1,0 0-1,-1 0 0,-1-1 0,0 1 0,-1-1 0,0 0 0,-1 0 0,0 0 0,-1 0 1,0 0-1,-1-1 0,0 0 0,-1 0 0,0-1 0,0 0 0,-15 15 0,12-17 54,0 0 0,-1 0-1,1-1 1,-1-1-1,0 0 1,-23 9 0,27-13-98,1 0 0,0 0 0,-1-1 0,0 0 0,1 0 0,-1 0 0,0-1 0,1 0 0,-1 0 0,0-1 0,1 0 0,-1 0 0,0 0 0,-10-5 0,15 6-81,0-1 0,1 1 0,-1-1 0,0 0 0,1 0 0,-1 0 0,1 0 0,0 0 0,-1 0 0,1 0 0,0 0 0,-1-1 0,1 1 0,0 0 0,0-1 1,0 1-1,0-1 0,0 1 0,1-1 0,-1 0 0,0 1 0,1-1 0,-1 0 0,1 1 0,0-1 0,-1 0 0,1 0 0,0 1 0,0-1 0,0-2 0,1 1-81,0 0 0,0 0 1,0 1-1,0-1 1,0 0-1,1 0 0,-1 1 1,1-1-1,0 1 0,0-1 1,0 1-1,0 0 0,0 0 1,0 0-1,1 0 0,-1 0 1,5-2-1,18-12-970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9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1 186 10570,'0'0'10202,"3"5"-10021,-2-3-174,0 0 0,0-1 0,0 1-1,1-1 1,-1 1 0,0-1 0,1 0-1,-1 1 1,1-1 0,0 0 0,-1 0 0,1 0-1,0 0 1,-1 0 0,1-1 0,0 1 0,0 0-1,0-1 1,3 1 0,46-4-281,-45 2 241,92-12 33,-97 12 145,-1 1 0,1-1 0,-1 1 0,1 0-1,-1-1 1,0 1 0,1-1 0,-1 1 0,0-1-1,1 1 1,-1-1 0,0 0 0,0 1 0,0-1-1,1 1 1,-1-1 0,0 0 0,0 1 0,0-1-1,0 1 1,0-1 0,0 0 0,0 1 0,0-1-1,0 1 1,0-1 0,-1 0 0,1 1 0,0-1 0,0 1-1,-1-1 1,1 0 0,-8-19 1605,-2 9-1352,0 0 0,0 1 1,-14-11-1,-18-19-1324,41 40 796,1-1 0,-1 1-1,1-1 1,-1 0 0,1 0-1,0 1 1,-1-1-1,1 0 1,0 1 0,0-1-1,-1 0 1,1 0-1,0 0 1,0 1 0,0-1-1,0 0 1,0 0-1,0 1 1,0-1 0,0 0-1,0 0 1,1 0 0,-1 1-1,0-1 1,0 0-1,1 0 1,-1 1 0,1-1-1,-1 0 1,0 1-1,1-1 1,-1 0 0,1 1-1,-1-1 1,1 1-1,0-1 1,-1 1 0,1-1-1,-1 1 1,1-1 0,0 1-1,0 0 1,-1-1-1,1 1 1,1 0 0,43-19-4794,-32 14 2441,16-7-2546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39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143 118 11883,'0'0'9294,"-10"-3"-6651,-35-10-1426,42 13-1198,1-1-1,-1 1 1,0 0-1,1 0 1,-1 0-1,1 0 1,-1 1-1,0-1 1,1 1-1,-1-1 1,1 1-1,-1 0 1,1 0-1,-1 0 1,1 0-1,0 0 1,0 1 0,-1-1-1,1 1 1,0-1-1,0 1 1,0 0-1,1 0 1,-1 0-1,0 0 1,1 0-1,-1 0 1,1 0-1,0 1 1,0-1-1,0 0 1,0 1-1,-1 4 1,-2 4 175,1 0 0,0 0 0,1 0 0,0 0 0,1 21 0,0-30-180,1-1 0,0 0 0,-1 1 0,1-1 0,0 1 0,0-1 0,0 0 0,0 1 0,1-1 0,-1 1 0,0-1 0,1 0 0,-1 1 0,0-1 0,1 0 0,0 0 0,-1 1 0,1-1 0,0 0 0,-1 0 0,1 0-1,0 0 1,0 0 0,0 0 0,0 0 0,0 0 0,0 0 0,0 0 0,1 0 0,-1-1 0,0 1 0,0 0 0,1-1 0,-1 1 0,0-1 0,1 0 0,-1 1 0,0-1 0,1 0 0,-1 0 0,1 0 0,-1 0 0,0 0 0,1 0 0,-1 0 0,1 0 0,-1-1 0,0 1 0,2-1 0,2 0 23,-1-1 0,0 0-1,0 0 1,0 0-1,0-1 1,0 1 0,0-1-1,-1 0 1,1 0 0,-1 0-1,0 0 1,0-1 0,0 1-1,3-7 1,2-4-3,-2-1-1,0 0 1,0 0 0,-2 0-1,0-1 1,0 1 0,-2-1-1,0 0 1,-1 0 0,0 0-1,-1 0 1,-3-21 0,3 37-40,0 0 1,0 0-1,0 0 1,0-1-1,0 1 1,0 0-1,0 0 1,0 0-1,0-1 1,0 1-1,0 0 1,0 0-1,0 0 1,0 0-1,0-1 1,0 1-1,-1 0 1,1 0-1,0 0 1,0 0-1,0-1 1,0 1-1,0 0 1,0 0-1,-1 0 1,1 0-1,0 0 1,0 0-1,0-1 1,0 1-1,0 0 1,-1 0-1,1 0 1,0 0-1,0 0 1,0 0-1,-1 0 1,1 0-1,0 0 1,0 0-1,0 0 1,-1 0-1,1 0 1,0 0-1,0 0 1,0 0-1,0 0 1,-1 0-1,1 0 1,0 0-1,0 0 1,0 0-1,0 0 1,-1 0-1,1 1 1,0-1-1,0 0 1,0 0-1,0 0 1,-1 0-1,1 0 1,0 0-1,0 1 1,0-1-1,0 0 1,0 0-1,0 0 1,0 0-1,-1 1 1,-5 12-283,3-4 293,1 1 0,0-1 1,1 0-1,0 1 0,1 0 0,0-1 1,1 1-1,0-1 0,0 1 0,5 16 1,-4-21 17,0 0 1,0 0-1,1 0 1,0 0-1,0 0 1,1-1-1,-1 1 1,1-1 0,0 0-1,0 0 1,0 0-1,1-1 1,-1 1-1,1-1 1,0 0-1,0-1 1,0 1-1,0-1 1,10 3-1,-5-2-379,1 0-1,-1-1 1,0 0-1,12 0 1,20-4-4929,-13-6-3785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0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37 12748,'0'0'12716,"-9"-5"-12145,7 3-555,-1 1 0,1-1 0,-1 1 1,0 0-1,1 0 0,-1 0 0,0 0 0,0 0 0,0 0 0,0 1 0,-4-1 0,5 2-17,1-1 0,-1 1 0,1 0 0,-1 0 0,1 0 0,-1 0 0,1 0 0,0 0 1,-1 0-1,1 0 0,0 0 0,0 1 0,0-1 0,0 0 0,0 1 0,0-1 0,0 1 0,0-1 0,1 1 0,-1 0 0,1-1 0,-1 1 0,1 0 0,-1-1 1,1 1-1,0 0 0,0-1 0,0 4 0,-2 5-9,1 1 0,0-1 0,1 1 0,0 0 0,0-1 0,1 1 0,3 13 0,-4-22 9,1 0 1,-1 0-1,1 0 1,-1 0-1,1 0 1,0 0-1,0 0 1,0 0-1,0 0 1,0-1-1,0 1 1,1 0-1,-1-1 1,1 1-1,-1-1 1,1 1-1,-1-1 1,1 0-1,0 1 1,0-1-1,-1 0 1,1 0-1,0 0 1,0-1-1,0 1 1,0 0-1,0-1 1,0 1-1,0-1 1,1 0-1,-1 0 1,0 0-1,0 0 1,0 0-1,0 0 1,0 0-1,0-1 1,0 1-1,0-1 1,0 1-1,0-1 1,4-2-1,-1 1 25,1-1 0,-1 0 0,-1 0 0,1 0-1,0-1 1,-1 0 0,1 0 0,-1 0 0,0 0-1,-1 0 1,1-1 0,-1 0 0,0 0 0,0 0-1,3-7 1,4-10 5,-1-1-1,7-30 0,-8 27-152,-9 35-339,0-1 0,1 0 0,0 0 0,0 0-1,2 9 1,9 21-2274,3-25-3780,-3-13-492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0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9449,'-1'10'3262,"0"8"-3027,-2 4 756,1 1 0,1 0-1,2 0 1,4 34 0,-5-52-797,1 0 1,1 0-1,-1 0 1,1 0-1,0-1 1,0 1-1,0 0 0,1-1 1,0 0-1,0 1 1,5 5-1,-5-8-179,0 0-1,-1 1 0,1-2 1,0 1-1,0 0 0,0 0 1,1-1-1,-1 0 1,0 0-1,0 0 0,1 0 1,-1 0-1,1-1 0,-1 1 1,1-1-1,-1 0 1,1 0-1,-1 0 0,4-1 1,-1-1 11,-2 1-1,1-1 1,0 0 0,0 0 0,0-1-1,-1 1 1,0-1 0,1 0 0,-1 0 0,0-1-1,5-4 1,-7 5-105,1 0 1,0 0-1,0 0 0,0 1 1,0-1-1,1 1 0,-1 0 0,1 0 1,-1 0-1,1 0 0,0 1 0,0-1 1,0 1-1,0 0 0,0 0 0,0 0 1,0 1-1,0-1 0,8 2 1,-11 0 152,0 0 0,0 0 0,0 0 0,0 0 1,0 0-1,0 0 0,-1 0 0,1 1 1,0-1-1,-1 0 0,1 1 0,-1-1 0,1 0 1,-1 1-1,0-1 0,1 1 0,-1-1 0,0 1 1,0-1-1,0 1 0,0-1 0,0 0 1,-1 1-1,0 2 0,-7 40 2571,3-35-2020,1-1 0,-2 0 1,1 0-1,-1 0 0,0-1 1,-1 0-1,1 0 0,-1-1 0,-9 7 1,14-11-663,0 0-1,-1 0 1,1-1 0,0 1 0,-1-1 0,1 1 0,-1-1 0,1 0 0,-1 0 0,1 0-1,-1 0 1,0 0 0,0-1 0,1 1 0,-1-1 0,0 0 0,0 0 0,0 0 0,0 0-1,1 0 1,-1-1 0,0 1 0,0-1 0,1 0 0,-1 1 0,0-1 0,1-1 0,-1 1-1,1 0 1,-1-1 0,1 1 0,0-1 0,-1 0 0,-2-3 0,-8-20-5283,11 6-1361,2 8-163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1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1 358 15695,'0'0'3763,"3"-10"-453,12-31-1319,0 19-1036,-14 22-945,-1 0 1,1 0-1,-1-1 0,1 1 1,-1 0-1,1 0 1,-1 0-1,1-1 1,0 1-1,-1 0 1,1 0-1,-1 0 1,1 0-1,-1 0 1,1 0-1,-1 0 1,1 0-1,0 1 1,-1-1-1,1 0 1,-1 0-1,1 0 1,-1 1-1,1-1 1,0 0-1,0 2-3,0-1-1,1 0 0,-1 0 0,0 1 1,0-1-1,0 0 0,0 1 1,0 0-1,0-1 0,0 1 0,-1-1 1,1 1-1,-1 0 0,1-1 1,-1 1-1,1 0 0,-1 3 0,0 24 451,-6 48-1,-1 12-98,7-88-361,0-1-1,0 1 1,0 0-1,0 0 1,0 0 0,0-1-1,0 1 1,0 0 0,0 0-1,0 0 1,1-1-1,-1 1 1,0 0 0,0 0-1,1-1 1,-1 1 0,1 0-1,-1 0 1,1-1 0,-1 1-1,1-1 1,-1 1-1,1 0 1,-1-1 0,1 1-1,0-1 1,-1 1 0,1-1-1,0 0 1,-1 1-1,2 0 1,0-1 3,0 0 0,0 0 1,0 0-1,0-1 0,-1 1 0,1 0 1,0-1-1,0 1 0,0-1 0,-1 0 0,1 0 1,0 1-1,1-2 0,5-3 21,0-1 0,0 0 0,0 0 0,9-9 0,1-7-293,-1-1-1,0 0 1,-2-1 0,-1-1 0,-1 0-1,-1-1 1,11-34 0,-21 57-601,-2 10 325,0 25 246,1 54 1731,-1-85-1395,0 0 0,0 0 0,0 0-1,1 0 1,-1 0 0,0 0 0,1 0 0,-1 0-1,1-1 1,-1 1 0,1 0 0,-1 0-1,1 0 1,0-1 0,-1 1 0,1 0 0,0-1-1,-1 1 1,1 0 0,0-1 0,0 1-1,0-1 1,-1 0 0,1 1 0,0-1 0,0 1-1,0-1 1,0 0 0,0 0 0,0 0 0,0 1-1,0-1 1,0 0 0,0 0 0,0 0-1,0-1 1,0 1 0,0 0 0,0 0 0,0 0-1,1-1 1,1 0 94,0 0 0,0 0-1,-1-1 1,1 1 0,0 0 0,-1-1 0,1 0-1,-1 0 1,1 0 0,-1 0 0,4-4-1,0-4-89,0 0 1,-1 0-1,0 0 0,0-1 0,-2 0 0,1 1 0,-1-1 0,-1-1 0,0 1 0,0 0 0,-2-1 0,1 1 0,-1 0 0,-3-23 1,1 33-628,0 8 303,-1 8 114,2-13 172,1 0 0,0 0 0,0 0 0,0 0 0,1 0 0,-1 0 0,0 0 0,1 0 0,-1 0 0,1 0 0,0 0 0,0-1 0,0 1 0,0 0 0,0 0-1,0-1 1,0 1 0,0 0 0,1-1 0,-1 1 0,0-1 0,1 0 0,-1 1 0,1-1 0,0 0 0,0 0 0,-1 0 0,1 0 0,0 0 0,0-1 0,0 1 0,0 0 0,0-1 0,0 1 0,0-1 0,0 0-1,0 0 1,0 0 0,0 0 0,0 0 0,0 0 0,0 0 0,3-2 0,3 1 19,-1-1 0,0 0 0,0 0 0,0 0-1,0-1 1,0 0 0,0-1 0,-1 0 0,0 0 0,0 0 0,7-6-1,-5 2-1,-1 0 0,1-1 0,-2 0-1,1 0 1,8-17 0,-13 21-38,1 0 1,-1-1-1,0 1 1,-1-1-1,1 1 1,-1-1 0,0 0-1,0 1 1,-1-1-1,0 0 1,0 0-1,-1-9 1,1 15-5,0-1 1,0 1-1,-1-1 0,1 1 0,0-1 1,0 1-1,-1 0 0,1-1 1,0 1-1,0-1 0,-1 1 1,1 0-1,0-1 0,-1 1 1,1 0-1,-1-1 0,1 1 0,0 0 1,-1 0-1,1-1 0,-1 1 1,1 0-1,-1 0 0,1 0 1,0 0-1,-1 0 0,1 0 1,-1 0-1,1-1 0,-1 1 0,1 1 1,-1-1-1,1 0 0,-1 0 1,1 0-1,-1 0 0,1 0 1,-1 0-1,1 0 0,0 1 0,-1-1 1,-17 12-498,15-7 572,0 1 0,0-1 0,1 1 0,0-1 0,0 1 0,1 0 0,-1 0 1,1-1-1,0 1 0,1 0 0,0 0 0,-1 0 0,2 0 0,-1 0 0,2 8 0,-1-13-36,0 0 0,0 0-1,0 0 1,0 0 0,0 0 0,0 0 0,1-1 0,-1 1 0,0 0-1,0 0 1,1-1 0,-1 1 0,0-1 0,1 0 0,-1 1 0,0-1-1,1 0 1,-1 1 0,1-1 0,-1 0 0,0 0 0,1 0 0,-1-1-1,1 1 1,1-1 0,38-9 170,-27 2-267,0-2 0,-1 1-1,0-2 1,-1 0 0,0 0-1,0-1 1,-1-1 0,-1 1-1,0-2 1,-1 0-1,0 0 1,10-25 0,-20 48 170,0 0-1,0 0 1,1-1 0,0 1 0,2 11 0,-2-17-13,0 0 1,1 0 0,-1 1 0,0-1 0,1 0 0,0 0-1,0 0 1,0 0 0,0 0 0,0 0 0,1 0 0,-1 0 0,1 0-1,0-1 1,-1 1 0,1-1 0,1 1 0,-1-1 0,0 0-1,1 0 1,2 3 0,-3-5-100,0 1 0,-1-1 1,1 1-1,0-1 0,0 0 0,-1 0 0,1 0 0,0 0 0,-1 0 1,1 0-1,0-1 0,0 1 0,-1-1 0,1 1 0,-1-1 0,1 1 1,0-1-1,-1 0 0,1 0 0,-1 0 0,0 0 0,1 0 0,-1 0 1,0 0-1,1 0 0,-1 0 0,0-1 0,0 1 0,0-1 0,1-2 1,2-2-1132,-1 0 1,0-1 0,0 1 0,-1-1 0,0 0 0,2-8 0,0-18-8268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2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10410,'0'0'16303,"65"44"-25976,-45-40 6246,1 2-1666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2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64 260 6662,'0'0'15492,"-7"10"-15070,-1 0-431,-26 40 1174,32-46-920,0-1-1,0 1 1,0 0 0,1-1-1,0 1 1,-1 0 0,2 0-1,-1 0 1,0 0 0,1 0-1,0 0 1,-1 0 0,2 0-1,-1 5 1,1-8-230,0 0 0,-1 0 0,1 0 0,0 0 0,-1-1 1,1 1-1,0 0 0,0 0 0,0-1 0,0 1 0,-1-1 0,1 1 0,0-1 0,0 1 0,0-1 0,0 1 1,0-1-1,0 0 0,1 1 0,-1-1 0,0 0 0,0 0 0,0 0 0,0 0 0,0 0 0,0 0 1,0 0-1,0-1 0,0 1 0,0 0 0,2-1 0,36-12 78,-26 3-69,-1 0-1,1-1 0,-1 0 0,-1-1 0,0 0 0,-1-1 0,0 0 0,-1-1 0,-1 1 0,0-2 0,-1 1 0,0-1 0,-1 0 0,-1-1 0,0 0 0,-1 1 0,-1-1 0,0 0 0,-2-1 1,1 1-1,-3-31 0,1 45-52,0 0 1,0 0-1,-1 1 1,1-1-1,0 0 1,-1 0-1,1 0 1,-1 0-1,0 1 1,1-1-1,-1 0 1,0 1-1,0-1 1,0 1-1,0-1 1,-1 1-1,1-1 1,0 1-1,-1 0 1,1-1-1,0 1 1,-1 0-1,0 0 1,1 0-1,-1 0 1,1 0-1,-1 1 1,0-1-1,0 0 1,0 1-1,1 0 1,-1-1-1,0 1 1,0 0-1,0 0 1,0 0-1,0 0 1,1 0-1,-4 0 1,0 1-50,1 1 1,-1-1 0,0 1 0,1-1 0,-1 1-1,1 1 1,-1-1 0,1 1 0,0-1 0,0 1-1,0 0 1,0 1 0,-5 6 0,4-4 110,0 1 1,0 0-1,1 0 1,0 0-1,1 1 1,0-1-1,0 1 1,0 0 0,-1 9-1,3-15-25,1 0 0,0 0 1,-1 0-1,1 0 0,0 0 0,0 0 0,0 0 0,0 0 0,1 0 1,-1 0-1,0 0 0,1 0 0,0 0 0,-1 0 0,1 0 1,0 0-1,0-1 0,0 1 0,0 0 0,0-1 0,0 1 1,0 0-1,1-1 0,-1 0 0,1 1 0,-1-1 0,1 0 1,-1 0-1,1 0 0,0 0 0,0 0 0,-1 0 0,1 0 1,0 0-1,0-1 0,0 1 0,0-1 0,0 1 0,0-1 1,0 0-1,4 0 0,11 0-210,1 0 0,0-2-1,-1 0 1,1-1 0,-1 0 0,0-2 0,26-9 0,-16 5-1611,48-10 1,-31 16 2410,-39 4-428,-1-1-1,1 0 0,-1 0 1,1 0-1,-1-1 1,1 0-1,-1 1 0,1-2 1,-1 1-1,0 0 0,0-1 1,1 0-1,-1 0 1,0 0-1,-1 0 0,1-1 1,0 0-1,3-3 0,37-50-455,-11 11-1483,-33 45 1750,0 0 0,1-1-1,-1 1 1,0 0 0,1 0 0,-1 0-1,0 0 1,1 0 0,-1-1-1,0 1 1,1 0 0,-1 0 0,1 0-1,-1 0 1,0 0 0,1 0-1,-1 0 1,0 0 0,1 0 0,-1 0-1,1 1 1,-1-1 0,0 0-1,1 0 1,-1 0 0,0 0 0,1 0-1,-1 1 1,0-1 0,0 0-1,1 0 1,-1 1 0,0-1 0,1 0-1,-1 0 1,0 1 0,0-1-1,0 0 1,1 1 0,-1-1 0,0 0-1,0 1 1,0-1 0,0 1 0,12 20-846,-9-15 755,9 15 411,2 0-1,0-1 1,1-1-1,1 0 1,1-1-1,23 19 1,-29-27-174,2 1-220,0 1 0,-1 0 0,0 1 1,11 15-1,-20-24 132,-1-1 0,0 1 1,0 0-1,0 0 0,0 0 1,-1 0-1,1 0 0,-1 0 1,0 0-1,0 0 0,-1 1 1,1-1-1,-1 0 1,0 1-1,0-1 0,-1 0 1,1 1-1,-1-1 0,0 0 1,0 0-1,-3 8 0,3-10 89,0 1 0,0-1 0,0 1-1,0-1 1,0 0 0,-1 0 0,1 0-1,-1 0 1,0 0 0,1 0 0,-1 0-1,0 0 1,0-1 0,0 1 0,-1-1-1,1 1 1,0-1 0,0 0 0,-1 0-1,1 0 1,-1 0 0,1 0 0,-1-1-1,1 1 1,-1-1 0,1 1 0,-1-1-1,0 0 1,1 0 0,-1 0 0,1-1-1,-1 1 1,1-1 0,-1 1 0,1-1-1,-1 0 1,-3-1 0,-1-1-76,-1-1 0,1 0 1,0 0-1,0-1 0,1 1 0,-1-1 0,1-1 1,0 1-1,0-1 0,-8-11 0,10 11-110,0 1-1,1-1 1,0 0-1,0 0 1,0 0-1,1-1 1,0 1-1,0-1 1,0 1-1,1-1 0,0 0 1,0 1-1,1-1 1,0 0-1,0 0 1,0 0-1,1 1 1,3-13-1,0 6-400,1-1-1,1 1 1,0 0-1,1 0 0,0 1 1,1 0-1,17-20 1,2-1-3524,2-3-3058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3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14510,'0'-1'288,"0"-1"0,0 1 0,0-1 0,1 1 0,-1-1 0,0 1 0,1-1 0,0 1 0,-1-1 0,1 1 0,0-1 0,-1 1 0,1 0 0,0-1 0,0 1 0,0 0 0,0 0 0,1 0 0,0-1 0,32-15 2106,-19 14-1857,0 0-1,29-1 1,-26 4-207,9-2 18,54 4 1,-75-2-322,0 1 0,-1 0 0,1 0-1,0 0 1,-1 1 0,1 0 0,0 0 0,-1 0 0,0 1 0,0-1 0,0 1 0,0 1-1,0-1 1,0 1 0,5 5 0,-9-6 94,1-1 0,-1 1 0,1 0 0,-1 0 0,0 0 0,0 0 0,0 0 0,0 0 0,-1 0 0,1 0 0,-1 0 0,0 0 0,0 0 0,0 0 0,0 1 0,0-1 0,-1 0 0,1 0 0,-1 0 0,0 0 0,0 0 0,0 0 0,-3 3 0,-3 11 172,-2-1-1,-20 29 1,11-18-311,10-16 11,2-1 0,0 1 1,0 0-1,1 1 1,0-1-1,1 1 1,0 0-1,1 0 0,0 1 1,1-1-1,1 1 1,-1 13-1,2-25 3,0 0 1,0 0-1,1 0 0,-1 0 0,0 0 1,0 0-1,1-1 0,-1 1 1,0 0-1,1 0 0,-1 0 0,1 0 1,-1 0-1,1-1 0,0 1 0,-1 0 1,1-1-1,0 1 0,-1 0 0,1-1 1,0 1-1,0-1 0,0 1 1,-1-1-1,1 1 0,2 0 0,30 1-37,-23-4 54,0 1 1,-1-2-1,1 1 1,14-7-1,-12 3 53,0-1 0,0 1-1,-1-2 1,0 0 0,0 0-1,-1-1 1,0-1-1,16-19 1,-20 22 133,-1-1 0,0-1-1,0 1 1,-1-1 0,0 0 0,-1 0 0,0 0-1,0 0 1,-1 0 0,0-1 0,0 1 0,-1-1-1,-1-10 1,0 18-197,0 1 0,0 0 0,0-1 1,0 1-1,0 0 0,0-1 0,-1 1 0,1 0 0,0-1 0,-1 1 0,0 0 0,1 0 0,-1 0 0,0 0 0,1-1 0,-1 1 1,0 0-1,0 0 0,0 0 0,0 0 0,0 1 0,0-1 0,0 0 0,-1-1 0,-1 1-1,0 0 1,1 0-1,-1 1 1,0-1-1,0 0 1,0 1-1,1 0 1,-1-1-1,0 1 0,0 1 1,-3-1-1,0 1-7,0 0 0,0 0-1,0 0 1,0 1 0,1 0 0,-1 0-1,0 0 1,1 1 0,0 0 0,-10 7-1,11-7-184,1 1 1,0-1-1,0 1 0,0 0 0,0 0 0,1 0 0,-3 7 1,-1 18-7594,6-24-1136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7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24 11371,'0'-1'450,"1"0"1,-1 0-1,0 0 1,0 1-1,0-1 1,0 0-1,0 0 0,0 0 1,0 0-1,0 0 1,0 0-1,-1 1 1,1-1-1,0 0 1,-1 0-1,1 0 1,0 0-1,-1 1 0,1-1 1,-1 0-1,1 1 1,-1-1-1,1 0 1,-1 1-1,0-1 1,1 0-1,-1 1 1,-1-2-1,-9 6 3430,-3 7-5000,-2 5 1146,1 1 0,-21 31 1,31-42-48,1 1 1,0 0 0,0 0-1,1 1 1,0-1 0,0 1 0,1-1-1,0 1 1,0 0 0,-1 15 0,3-22-13,1 1 1,-1-1 0,0 0-1,1 0 1,0 0 0,-1 0-1,1 0 1,-1 0 0,1 0-1,0 0 1,0 0 0,0 0-1,0-1 1,0 1 0,-1 0-1,1 0 1,1-1 0,-1 1-1,0-1 1,0 1 0,0-1-1,0 1 1,0-1 0,0 0-1,1 1 1,-1-1 0,0 0-1,0 0 1,0 0 0,1 0-1,0 0 1,50 1-903,-39-2 711,25-2-96,-32 2 204,1 0 1,0 0-1,-1 1 0,1 0 1,0 0-1,10 2 1,-15-1 80,0 0 0,0-1 1,0 1-1,0 0 0,0 1 0,0-1 1,0 0-1,-1 0 0,1 1 1,0-1-1,-1 1 0,1-1 0,-1 1 1,0 0-1,1 0 0,-1 0 1,0-1-1,0 1 0,0 0 1,-1 0-1,1 1 0,0-1 0,-1 0 1,1 4-1,1 1 234,-1 0-1,-1 0 1,0 0 0,0 1 0,0-1-1,-1 0 1,0 0 0,0 0 0,-1 0-1,1 0 1,-2 0 0,1 0 0,-1 0-1,0-1 1,-7 12 0,7-13-166,-1 0 1,1 0-1,-1-1 1,0 1-1,0-1 1,0 0-1,-1 0 0,1 0 1,-1-1-1,0 0 1,0 1-1,-1-2 1,1 1-1,0-1 1,-1 0-1,1 0 1,-1 0-1,0-1 0,-11 2 1,15-3-290,1 0 1,-1 0-1,0 0 0,0 0 1,1 0-1,-1-1 0,0 1 1,1 0-1,-1-1 0,1 1 1,-1-1-1,0 0 0,1 0 1,-1 1-1,1-1 0,-3-2 0,2 1-491,0-1-1,1 1 0,-1 0 0,1 0 1,-1-1-1,1 1 0,0-1 0,0 1 1,0-1-1,-1-3 0,-6-28-10345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7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14862,'0'0'5253,"6"10"-3972,29 52-28,107 171-424,-121-208-339,-12-19-1189,-5-13-3982,-4 3-337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96 22205,'1'2'135,"-1"0"0,0 1 0,0-1 0,-1 0 0,1 1 1,0-1-1,-1 0 0,0 1 0,1-1 0,-1 0 0,0 0 1,0 1-1,0-1 0,0 0 0,-1 0 0,1 0 0,-2 1 0,-4 9 195,-11 21-81,1 1 1,1 1 0,2 1-1,-12 50 1,25-84-301,1 0 0,-1 0 0,1 1 1,0-1-1,0 0 0,0 0 0,0 0 0,0 0 0,0 0 1,1 3-1,-1-5 18,1 0 1,-1 1-1,0-1 1,0 0-1,0 1 0,0-1 1,1 0-1,-1 0 1,0 1-1,0-1 1,1 0-1,-1 1 1,0-1-1,1 0 1,-1 0-1,0 0 0,1 1 1,-1-1-1,0 0 1,1 0-1,-1 0 1,0 0-1,1 0 1,-1 0-1,1 0 0,-1 1 1,0-1-1,1 0 1,-1 0-1,0-1 1,1 1-1,0 0 1,1-1-96,1 0 1,-1 0 0,1 0 0,-1-1 0,1 1-1,-1-1 1,0 0 0,0 0 0,0 0 0,0 0-1,0 0 1,0 0 0,1-3 0,9-14-448,0 0 1,-2-2-1,0 1 1,7-24-1,-1 4-281,-8 17 325,-7 18 384,0 1-1,0 0 1,1 0 0,0 0-1,3-6 1,-1 9-53,1 8 186,4 17 332,-6-13-12,-2-9-228,0 0 0,0-1 0,0 1 1,1-1-1,-1 1 0,0-1 0,1 1 0,-1-1 1,0 0-1,1 0 0,0 0 0,-1 0 1,1 0-1,0 0 0,-1 0 0,1-1 1,0 1-1,0 0 0,0-1 0,0 0 1,0 1-1,-1-1 0,1 0 0,0 0 1,0 0-1,0 0 0,0 0 0,0-1 1,0 1-1,0 0 0,-1-1 0,1 0 1,0 1-1,2-2 0,6-2 304,-1-1-1,0 0 1,0 0-1,0-1 1,8-7-1,-3 2 14,0-1-1,0-1 1,-1 0-1,-1-1 1,0-1-1,-1 1 1,-1-2-1,0 1 1,12-29-1,-20 30-207,-2 13-184,0 1 0,0 0 0,0 0-1,-1 0 1,1 0 0,0 0 0,0 0 0,0 0 0,-1-1-1,1 1 1,0 0 0,0 0 0,-1 0 0,1 0 0,0 0-1,0 0 1,-1 0 0,1 0 0,0 0 0,0 0 0,-1 0-1,1 1 1,0-1 0,0 0 0,0 0 0,-1 0 0,1 0-1,0 0 1,0 0 0,0 0 0,-1 1 0,1-1 0,-22 18 51,8 0-53,0-1 0,1 2 1,1 0-1,1 1 0,-16 36 0,21-42-13,1 1 0,1 0 0,0 0 1,0 1-1,2-1 0,0 1 0,1-1 0,0 1 0,2 19 0,0-32-72,-1 1 0,1 0-1,0-1 1,0 1 0,0 0 0,1-1 0,-1 0 0,1 1 0,0-1 0,0 0 0,0 0 0,1 0-1,-1 0 1,0 0 0,1 0 0,0-1 0,0 1 0,0-1 0,4 3 0,-4-4 6,-1 0 0,0 0 0,0 0 0,1-1 0,-1 1 0,0-1 1,1 1-1,-1-1 0,1 0 0,-1 0 0,1 0 0,-1 0 0,0 0 0,1-1 1,-1 1-1,1-1 0,-1 1 0,0-1 0,0 0 0,1 0 0,-1 0 0,0 0 1,0-1-1,0 1 0,0 0 0,0-1 0,0 1 0,-1-1 0,1 0 0,0 0 0,1-2 1,19-30-694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8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7399,'0'0'3651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8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11 285 8584,'0'0'19261,"-2"-11"-18087,-2-25-342,-1-59 0,6 79-1071,0-1 0,6-27 0,-6 37-341,1 1 0,0-1 1,1 1-1,0-1 0,0 1 1,0 0-1,0 0 0,5-5 1,-5 7-2280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48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13933,'0'0'7559,"48"32"-6213,-31-23-450,2-1-255,1 2-321,-1-1-192,0-1-63,3 2-33,-3-3 0,-1-1-193,3-2-703,-6-4-962,0 0-1601,-8 0-1474,-3-11-2690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0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38 558 8552,'0'0'17435,"-6"8"-17429,4-4-15,-2 0 2,1 0 0,0 1 0,0 0 0,1 0 0,-1 0 0,1 0 0,0 0 0,0 0 0,1 1 0,0-1 0,0 1 0,0-1 0,0 8 0,1-4-5,-1 6 64,2 1 1,0-1-1,5 29 1,-5-41-54,-1-1 0,1 0 1,-1 1-1,1-1 0,0 1 1,0-1-1,0 0 1,0 0-1,0 0 0,0 0 1,1 0-1,-1 0 0,1 0 1,-1 0-1,1 0 0,0 0 1,-1-1-1,1 1 0,0-1 1,0 1-1,1-1 0,-1 0 1,0 0-1,0 0 0,0 0 1,1 0-1,-1-1 0,0 1 1,1-1-1,-1 1 0,1-1 1,3 0-1,-2-1 14,0 0-1,1 0 1,-1-1-1,-1 0 1,1 0-1,0 0 1,0 0-1,-1 0 1,1-1-1,-1 0 1,0 0 0,0 0-1,0 0 1,0 0-1,0 0 1,-1-1-1,1 1 1,-1-1-1,0 0 1,0 0 0,1-4-1,4-6-28,-1-1 1,-1 0-1,0 0 0,3-23 1,-4 16-198,-2 0 1,-1 0 0,-2-36 0,-2 49-186,-1 17-110,-2 18 223,4-8 231,0-5 235,1 0 0,0 0 0,3 26 0,-2-37-163,0 0 0,0-1 0,0 1 0,1 0 0,-1 0 0,1 0 0,-1 0 1,1-1-1,0 1 0,-1 0 0,1-1 0,0 1 0,0 0 0,0-1 0,1 1 0,-1-1 0,0 0 0,0 1 0,1-1 1,-1 0-1,1 0 0,-1 0 0,1 0 0,0 0 0,-1 0 0,1 0 0,0-1 0,-1 1 0,1 0 0,0-1 0,0 0 1,0 1-1,0-1 0,2 0 0,0 0-25,-1 0 1,1 0-1,0-1 0,0 1 1,-1-1-1,1 0 1,0 0-1,-1-1 0,1 1 1,-1-1-1,1 1 1,-1-1-1,0 0 0,0 0 1,0-1-1,0 1 1,3-4-1,-2 1-16,1 0 0,-1-1 0,0 0-1,-1 0 1,0 0 0,0 0 0,0-1 0,3-11 0,0-10-15,-1 0 0,-1 0 0,0-48 0,-3 65 68,-1-2-41,2-42 415,-7-87-1,0 123-201,1 21-46,-1 33-215,5-14 45,7 148 115,-5-154-64,0 1 0,1-1 1,1 0-1,0 1 0,1-2 0,1 1 0,0-1 0,13 22 0,-18-35-35,-1 0 0,1 1 0,0-1 0,0 0-1,0 1 1,0-1 0,0 0 0,0 0-1,0 0 1,1 0 0,-1 0 0,0 0 0,0 0-1,1 0 1,-1 0 0,1-1 0,-1 1-1,1-1 1,-1 1 0,1-1 0,-1 1 0,1-1-1,-1 0 1,1 0 0,0 0 0,2 0-1,-2-1 17,1 0 0,-1 0 0,1 0 0,-1 0 0,0-1 0,0 1 0,1-1 0,-1 0 0,0 0 0,0 0 0,-1 0 0,1 0 0,0 0 0,1-3 0,5-7 32,-1-1-1,0 0 1,0 0 0,6-22-1,-5 10 36,-3 13-191,-1-1-1,0 1 0,-1-1 0,0-1 1,-1 1-1,0 0 0,-1-1 1,-1-24-1,0 37 104,0 1 0,0 0 0,0 0 1,0 0-1,0-1 0,0 1 0,0 0 0,0 0 0,0-1 0,0 1 1,-1 0-1,1 0 0,0-1 0,0 1 0,0 0 0,0 0 1,0 0-1,0-1 0,-1 1 0,1 0 0,0 0 0,0 0 1,0 0-1,0-1 0,-1 1 0,1 0 0,0 0 0,0 0 1,0 0-1,-1 0 0,1 0 0,0 0 0,0-1 0,-1 1 1,1 0-1,0 0 0,0 0 0,0 0 0,-1 0 0,1 0 1,-1 0-1,-9 8-185,-4 15 36,10-11 173,1 0 0,1 1 0,0-1 0,1 1 0,1 0 0,0 13 0,0-16 13,0-10-42,0 1-1,0 0 0,0 0 0,0 0 0,0-1 1,1 1-1,-1 0 0,0 0 0,0 0 1,1-1-1,-1 1 0,0 0 0,1-1 1,-1 1-1,1 0 0,-1-1 0,1 1 1,-1 0-1,1-1 0,0 1 0,-1-1 1,1 1-1,0-1 0,-1 1 0,1-1 1,0 0-1,-1 1 0,2-1 0,29 2-1084,28-16-272,-50 10 1310,-3 1-102,0 1 0,0 0 1,0 0-1,0 0 0,0 1 0,12-2 0,-15-3 169,0 0 0,0 0 0,-1-1 0,1 0 0,-2 1 0,1-1 0,0-7 0,3-3-81,0 0-1,0 1 0,15-28 0,-12 28-1236,-1 0 0,-1-1 0,9-32 0,-7-19 493,-6 57 1244,-2-1-1,0 1 1,0-1-1,-1 1 1,0-1-1,-1 1 1,-4-13-1,0 16-94,3 16-421,1 18-27,2-9 194,1-1-1,1 0 0,0 0 1,1 1-1,1-1 1,1-1-1,12 29 0,-14-36-40,1 0 0,1 0 0,-1 0 0,1-1 0,1 0-1,-1 0 1,1 0 0,1-1 0,-1 0 0,1 0-1,0 0 1,0-1 0,1 0 0,-1 0 0,1-1 0,10 4-1,-3-6 527,-20-12 114,-20-11-178,-13 1-1738,-73-25 0,51 22 1757,59 23-484,1 0 0,0 0 0,0 0 0,-1 0 0,1 0 0,0 0 0,0 0 0,-1 0 0,1 0 0,0 0 0,0 0-1,0 0 1,-1-1 0,1 1 0,0 0 0,0 0 0,0 0 0,-1 0 0,1-1 0,0 1 0,0 0 0,0 0 0,0 0 0,0-1 0,0 1 0,-1 0 0,1 0 0,0 0 0,0-1 0,0 1 0,0 0 0,0 0 0,0-1 0,0 1 0,0 0 0,0 0 0,0-1 0,0 1 0,0 0 0,0 0 0,0-1 0,0 1-1,0 0 1,0 0 0,1 0 0,-1-1 0,0 1 0,0 0 0,0-1 0,15-10 300,20-4-457,-35 15 127,13-4-230,46-21-54,-26 0-6129,-26 14-305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0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16720,'0'1'2306,"11"-1"-2178,4 0 0,0-9-2882,-4-2-10123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1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0 375 17072,'0'0'2728,"3"9"-1596,2 5-561,10 33 801,22 47 0,-37-93-1372,0-1 0,0 1-1,1 0 1,-1 0 0,0 0 0,1-1 0,-1 1 0,0 0-1,1 0 1,-1-1 0,1 1 0,-1 0 0,1-1 0,0 1-1,-1-1 1,1 1 0,0 0 0,-1-1 0,1 0 0,0 1-1,0-1 1,-1 1 0,1-1 0,0 0 0,0 0 0,-1 1-1,1-1 1,0 0 0,0 0 0,0 0 0,0 0 0,0 0-1,1 0 1,-1-1 28,1 0-1,0 0 0,-1-1 1,1 1-1,-1-1 1,1 1-1,-1-1 0,0 1 1,0-1-1,0 0 1,0 1-1,0-1 0,1-2 1,20-61 421,-21 57-291,7-20-582,-1 23 36,2 18 146,-7-10 290,-1 1 1,1-1 0,0 0 0,0 0 0,0 1 0,0-1 0,0-1-1,1 1 1,-1 0 0,1-1 0,0 1 0,0-1 0,0 0 0,0 0-1,5 3 1,-6-5-9,0 0 0,0 0-1,0 0 1,0 0-1,0 0 1,-1 0 0,1 0-1,0-1 1,0 1 0,0-1-1,0 0 1,-1 1-1,1-1 1,0 0 0,0 0-1,-1 0 1,1 0 0,-1 0-1,1 0 1,-1-1 0,0 1-1,1 0 1,-1-1-1,0 1 1,0-1 0,0 0-1,0 1 1,0-1 0,0 0-1,0 1 1,0-4-1,6-13-358,-1 0 0,-1-1 0,0 1 0,3-37-1,-8 69 212,0 44 27,0-57 95,0 1 1,0-1-1,0 1 1,1-1-1,-1 0 0,0 1 1,0-1-1,1 0 1,-1 1-1,1-1 1,-1 0-1,1 1 0,0-1 1,-1 0-1,1 0 1,0 0-1,0 0 1,0 1-1,0-1 0,0-1 1,0 1-1,0 0 1,0 0-1,0 0 1,0 0-1,1-1 0,-1 1 1,0-1-1,0 1 1,1-1-1,2 1 1,-1-1 5,0-1 0,-1 0 1,1 0-1,0 0 0,-1-1 1,1 1-1,0-1 0,-1 1 1,0-1-1,1 0 1,-1 0-1,0 0 0,0 0 1,0 0-1,0 0 0,0-1 1,-1 1-1,1-1 0,-1 1 1,0-1-1,2-5 1,26-66 75,-26 63-160,1-1-68,-3 8-96,0 0 0,0 0 0,0 1 0,0-1 0,1 1 0,-1-1-1,1 1 1,0-1 0,5-4 0,-6 11 124,1 1 1,0 0-1,-1 0 1,0 0-1,0 0 1,0 0-1,0 0 0,0 5 1,-1-6 53,3 18 178,8 37 1968,-11-55-1985,1 0-1,0-1 0,-1 1 1,1-1-1,0 1 0,1-1 0,-1 0 1,0 1-1,1-1 0,-1 0 1,1 0-1,0 0 0,0 0 1,-1 0-1,1 0 0,5 3 1,-6-5-100,0 1 0,0-1 1,0 0-1,0 1 0,0-1 0,0 0 1,0 0-1,0 0 0,0 0 0,0 1 1,1-2-1,-1 1 0,0 0 1,0 0-1,0 0 0,0 0 0,0-1 1,0 1-1,0 0 0,0-1 0,0 1 1,0-1-1,0 1 0,0-1 1,0 0-1,1 0 0,0-2 20,1 0-1,-1 1 0,0-1 1,0 0-1,0 0 1,-1 0-1,1 0 1,1-6-1,2-6-85,-1 0 0,4-28 0,-8 42 21,5-46-255,-2-1 1,-6-84 0,-12 58-1175,14 72 1452,2 45-15,0-26 118,2-1 0,0 0-1,1 0 1,0-1 0,2 1 0,0-1 0,0 0 0,1-1 0,12 18 0,1-1 46,1 0 1,49 52-1,-66-79-133,-2-2-22,0 1 1,0-1-1,0 0 1,1 0-1,-1 0 1,1 0 0,0 0-1,0 0 1,4 2-1,-11-30 300,-2 16-325,-1 0 0,-1 1 0,1-1 0,-2 1 0,1 1-1,-1 0 1,0 0 0,-13-8 0,-86-49-1733,98 59 1586,0 1 190,7 4 81,0 1 0,0-2-1,1 1 1,-1 0-1,0-1 1,1 1-1,-1-1 1,1 0 0,0 1-1,-1-1 1,1 0-1,-2-4 1,34 1-237,-8 1-68,40-8 565,-27-3-3504,-30 10-2678,-4-3-3668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2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9129,'0'0'7238,"11"0"-6981,2 0-289,6 0-1089,3 2-4196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2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104 371 17713,'0'0'10105,"-9"-2"-9752,7 1-356,0 0 1,0 1 0,0-1 0,-1 1 0,1 0 0,0-1-1,-1 1 1,1 0 0,0 0 0,-1 1 0,1-1-1,0 0 1,-1 1 0,1-1 0,0 1 0,0 0-1,0 0 1,0 0 0,-1 0 0,1 0 0,-2 2-1,0 1-6,1-1 0,0 1-1,0 0 1,1 0-1,-1 1 1,1-1-1,0 0 1,0 1 0,0-1-1,1 1 1,0 0-1,-2 7 1,0 0-2,1-5 29,0 0 0,0 0 0,1 0 0,0 0 0,0 1 0,0-1 0,1 0 0,0 1 0,1-1 0,1 11 0,-1-17-16,-1 0 0,1 0 0,0-1 0,-1 1 0,1 0 0,0-1 0,-1 1 0,1-1 0,0 1 0,0-1 0,-1 1 0,1-1 1,0 1-1,0-1 0,0 0 0,0 1 0,0-1 0,0 0 0,-1 0 0,1 0 0,0 0 0,0 0 0,0 0 0,0 0 0,0 0 0,0 0 0,0 0 1,0 0-1,0-1 0,0 1 0,-1 0 0,1-1 0,0 1 0,0-1 0,0 1 0,0-1 0,-1 1 0,1-1 0,0 1 0,-1-1 0,2-1 0,28-28 147,-12 0-168,-2-1 0,-1 0 0,-2-1 0,-1 0 0,-1-1 0,-2-1 0,-2 1 0,4-38 0,-10 69-387,-1 6-74,-2 63-6,0-27 544,8 80 1,-5-114-38,0-1 0,1 1 0,0 0 0,0-1 0,1 0-1,-1 1 1,1-1 0,0 0 0,1 0 0,-1-1 0,1 1 0,0-1 0,8 8-1,-10-11-15,0 1-1,-1-1 0,1 0 1,0 0-1,-1 0 1,1 0-1,0 0 0,0 0 1,0 0-1,0-1 0,0 1 1,0-1-1,0 1 0,0-1 1,0 0-1,0 0 0,0 0 1,0 0-1,0 0 0,0 0 1,0 0-1,0-1 1,0 1-1,0-1 0,0 0 1,0 1-1,0-1 0,0 0 1,-1 0-1,1 0 0,0 0 1,-1-1-1,1 1 0,0 0 1,-1-1-1,1 1 1,-1-1-1,0 1 0,0-1 1,0 0-1,2-3 0,5-10-22,0-1-1,-1 0 0,-1-1 1,0 1-1,-2-1 0,0 0 1,0-1-1,-2 1 0,0-1 0,-1 1 1,-2-24-1,-6 3-248,7 37 258,0 0-1,-1 1 1,1-1 0,0 0-1,0 0 1,-1 0-1,1 1 1,-1-1 0,1 0-1,0 1 1,-1-1-1,1 0 1,-1 1 0,0-1-1,1 1 1,-1-1-1,1 0 1,-1 1-1,0 0 1,1-1 0,-1 1-1,0-1 1,0 1-1,1 0 1,-1-1 0,0 1-1,0 0 1,0 0-1,1 0 1,-1 0 0,0 0-1,0 0 1,0 0-1,0 0 1,1 0 0,-1 0-1,0 0 1,0 0-1,0 0 1,1 1 0,-3 0-1,1 1-22,0 0-1,0 0 1,0 1-1,0-1 1,1 1 0,-1-1-1,1 1 1,-1 0-1,1-1 1,0 1 0,0 0-1,0 0 1,1 0-1,-2 5 1,-5 45 70,6-46 40,0 0 0,1 0 1,0 0-1,0 0 0,1 0 1,0 0-1,3 11 0,-4-17-75,1 0 0,-1 0 0,1 0 0,-1 0 0,1 0 0,-1 0 0,1 0 0,0 0 0,-1 0 0,1-1-1,0 1 1,0 0 0,-1-1 0,1 1 0,0 0 0,0-1 0,0 1 0,0-1 0,0 1 0,0-1 0,0 0 0,1 1 0,1-1-46,-1 0 1,0 0 0,1 0-1,-1-1 1,0 1 0,1-1-1,-1 1 1,0-1 0,1 0-1,-1 0 1,0 0 0,0 0-1,0 0 1,3-3-1,6-4-420,0-1 0,0-1 0,-1 0 0,-1-1 0,14-17 0,-16 18 342,0 1 0,0 0 1,1 0-1,1 0 0,0 1 1,0 1-1,0-1 0,16-8 0,-24 16 184,-1-1-1,1 1 0,0-1 1,0 1-1,0-1 1,0 1-1,0 0 0,0 0 1,0-1-1,0 1 0,0 0 1,-1 0-1,1 0 0,0 0 1,0 0-1,0 0 0,0 0 1,0 0-1,0 1 0,0-1 1,0 0-1,0 0 0,0 1 1,0-1-1,0 1 0,-1-1 1,1 1-1,0-1 0,0 1 1,0-1-1,-1 1 0,2 1 1,10 29 1164,-11-28-1159,-1 0-1,1 0 1,0 0 0,0-1-1,0 1 1,0 0 0,0-1-1,1 1 1,2 3 0,-3-5-58,0-1 0,0 1 0,0-1 0,0 0 0,0 1 0,0-1 0,0 0 0,0 0 0,0 0 0,0 1 0,0-1 0,0 0 0,0 0 0,0-1 0,0 1 0,0 0 0,1 0 0,-1 0 0,0-1 0,0 1 0,0-1 0,0 1 0,-1-1 0,1 1 0,0-1 0,0 1 0,0-1 0,0 0 0,0 1 0,-1-1 0,1 0 0,1-1 1,5-4-85,-1-1 0,0 1 1,0-2-1,0 1 1,8-15-1,-10 15-174,1 0 0,-1 1 0,1-1 0,0 1 0,1 0-1,-1 0 1,1 1 0,10-7 0,-16 11 263,0 1-1,1 0 1,-1 0-1,0 0 1,1-1-1,-1 1 1,0 0-1,1 0 1,-1 0-1,0 0 1,1 0-1,-1 0 1,0 0 0,1 0-1,-1 0 1,0 0-1,1 0 1,-1 0-1,0 0 1,1 0-1,-1 0 1,1 0-1,-1 0 1,0 0 0,1 0-1,-1 1 1,0-1-1,0 0 1,1 0-1,-1 0 1,0 1-1,1-1 1,-1 0-1,0 0 1,0 1 0,1-1-1,-1 0 1,0 0-1,0 1 1,0-1-1,0 0 1,1 1-1,-1-1 1,6 23 1133,3 4 287,0-26-1053,7-14-405,0-8-330,0 0 0,14-27 0,25-36-937,-36 66 1128,-18 18 176,-1 0-1,0 0 0,1 0 1,-1-1-1,0 1 0,1 0 0,-1 0 1,0 0-1,1 0 0,-1 0 0,0 0 1,1 0-1,-1 0 0,0 0 0,1 0 1,-1 0-1,0 0 0,1 0 0,-1 0 1,0 1-1,1-1 0,-1 0 1,0 0-1,1 0 0,-1 0 0,0 1 1,0-1-1,1 0 0,-1 0 0,0 1 1,0-1-1,1 0 0,-1 0 0,0 1 1,2 3 196,-1 1 0,1 0 0,-1-1 0,-1 1 0,1 0 0,-1-1 0,1 6 0,4 30 611,-5-39-848,0 0-1,0 0 1,0 0 0,0 0 0,0-1-1,1 1 1,-1 0 0,0 0 0,1 0-1,-1-1 1,1 1 0,-1 0 0,1 0-1,-1-1 1,1 1 0,-1 0-1,1-1 1,0 1 0,-1-1 0,1 1-1,0-1 1,-1 1 0,1-1 0,0 1-1,0-1 1,-1 0 0,1 0 0,0 1-1,1-1 1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3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20628,'0'0'2882,"2"1"-1024,4 15-737,1 5-640,4 3-161,1 3-224,1-1-96,-2-3 96,0-2-96,2-2-64,-4-2-288,-1-3-193,-2-3-160,-3 0-127,-3-6-1346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3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0 192 19506,'0'0'7367,"30"-50"-5989,-7 28-321,3-4-385,2 1-319,-2 1-257,0 3-64,-2 6-577,1 6-1280,-8 9-2371,-4 0-4453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1:49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19 22509,'-15'-12'1744,"7"9"-1440,1 0-384,5 4 736,4 6-15,6-5-449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3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0 211 12780,'0'0'12204,"34"-50"-10539,-10 25-960,-1-3-481,7 2-192,1 2-897,-1 3-1537,-2 2-1474,0 2-2562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4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16688,'0'0'3475,"-6"10"-2535,0 1-790,1 0 0,1 0-1,0 1 1,-5 22 0,9-32-103,-1 1-1,1-1 1,0 1-1,-1-1 1,1 1-1,1-1 1,-1 0-1,0 1 0,0-1 1,1 1-1,0-1 1,-1 0-1,1 1 1,0-1-1,0 0 1,1 3-1,0-4 1,-1 0 1,1 0 0,-1 0-1,1 0 1,0 0-1,-1 0 1,1 0-1,0-1 1,0 1 0,0-1-1,-1 1 1,1-1-1,0 0 1,0 1-1,0-1 1,0 0 0,0 0-1,0 0 1,-1-1-1,1 1 1,0 0-1,0-1 1,0 1-1,0-1 1,1-1 0,1 1 41,-1-1 0,1 0-1,-1 0 1,0-1 0,0 1 0,0-1 0,-1 1 0,1-1 0,0 0 0,-1 0 0,0 0 0,0-1 0,0 1 0,0 0 0,0-1 0,-1 1 0,1-1 0,0-5 0,17-62-607,-17 63-991,11 42-139,-12-33 1303,0 0 0,0 0 1,0 0-1,0 0 1,0 0-1,0 0 1,0 0-1,0 0 1,1 0-1,-1 0 0,0-1 1,1 1-1,-1 0 1,3 0-1,10 0-4337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4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2 161 5317,'0'0'11365,"-1"12"-10612,0 13 17,1 0 1,1 0-1,1 0 0,1 0 0,2-1 1,10 38-1,-15-62-768,32 69 842,-30-66-820,-1 0-1,1 0 1,-1-1-1,1 1 1,0 0-1,0-1 1,1 0-1,-1 1 1,0-1-1,1 0 1,-1 0-1,1 0 1,0 0-1,0-1 1,0 1-1,-1-1 1,1 0-1,1 0 1,-1 0-1,5 1 1,-7-2 10,0-1-1,0 1 1,-1-1 0,1 1 0,0-1-1,0 1 1,-1-1 0,1 0 0,0 1-1,-1-1 1,1 0 0,-1 1 0,1-1-1,-1 0 1,1 0 0,-1 0-1,1 0 1,-1 1 0,0-1 0,1 0-1,-1 0 1,0 0 0,0 0 0,0 0-1,0 0 1,0 0 0,0-1 0,2-31 1230,-2 31-1188,0-56 1388,0-65-5069,0 123 3493,1 40 187,-2-30-353,1-6 82,0 0 0,0 1 0,1-1-1,-1 1 1,1-1 0,0 0 0,1 0 0,-1 0 0,1 0 0,-1 0 0,1 0-1,0 0 1,1 0 0,2 3 0,-3-5 98,-1 0 0,1-1-1,0 1 1,0-1 0,0 1 0,0-1-1,0 0 1,1 0 0,-1 0 0,0 0-1,1 0 1,-1 0 0,0-1 0,1 1-1,-1-1 1,1 1 0,-1-1 0,1 0-1,-1 0 1,1 0 0,-1-1 0,1 1-1,-1-1 1,0 1 0,1-1 0,2-1-1,-3 1-364,-1 1 0,1-1-1,-1 0 1,1 0-1,-1 0 1,1-1-1,-1 1 1,0 0-1,0 0 1,1-1 0,-1 1-1,0-1 1,0 1-1,-1-1 1,2-2-1,8-16-8248</inkml:trace>
  <inkml:trace contextRef="#ctx0" brushRef="#br0" timeOffset="1">209 1 9033,'0'0'4772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5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15887,'0'0'10191,"2"11"-10015,8 27 111,1 0 0,23 52 0,-25-67 85,2-1 0,1 0-1,1 0 1,1-1-1,22 26 1,-34-45-344,0 0 0,0 0 0,0 0 0,0 0 0,0-1 0,0 1-1,0-1 1,1 1 0,-1-1 0,3 1 0,-5-2-80,1 0 1,-1 1-1,1-1 0,-1 0 0,1 0 0,-1 0 1,0 0-1,1 0 0,-1 0 0,1 0 1,-1 0-1,1 0 0,-1 0 0,1-1 1,-1 1-1,0 0 0,1 0 0,-1 0 0,1 0 1,-1-1-1,0 1 0,1 0 0,-1 0 1,0-1-1,1 1 0,-1 0 0,0-1 1,1 1-1,-1 0 0,0-1 0,0 1 0,1 0 1,-1-1-1,0-2-166,1 1-1,-1 0 1,0-1 0,0 1 0,0 0-1,0-1 1,-1 1 0,1 0-1,-1-1 1,1 1 0,-1 0 0,0 0-1,0 0 1,0 0 0,0 0-1,0 0 1,0 0 0,0 0 0,-4-3-1,-10-13-2297,-2 1 0,-34-28 1,-7-6 4505,88 51-271,26-8-2571,-1-6-4622,-24 2-361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5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81 195 12748,'0'0'11979,"-10"7"-10874,-31 24-667,38-29-354,0 1-1,0 0 1,1 0 0,0 0-1,-1 1 1,1-1 0,0 0-1,1 1 1,-1 0 0,1-1-1,-1 1 1,1 0-1,0 0 1,1-1 0,-1 1-1,1 0 1,-1 0 0,1 0-1,1 7 1,-1-10-43,0 1-32,1-1 1,-1 0 0,1 0-1,0 0 1,-1 0 0,1-1 0,0 1-1,0 0 1,0 0 0,-1 0-1,1 0 1,0-1 0,0 1-1,0 0 1,0-1 0,0 1-1,0-1 1,1 0 0,-1 1-1,0-1 1,0 0 0,0 1-1,0-1 1,0 0 0,1 0-1,-1 0 1,0 0 0,0 0-1,0 0 1,0 0 0,1-1-1,1 0 1,44-6 210,29-22-575,72-39 0,-147 67 398,1 1 1,-1-1-1,0 1 1,0-1-1,0 0 1,0 1-1,0-1 1,0 0-1,0 0 1,0 0-1,0 0 1,-1 1-1,1-1 1,0 0-1,0-1 1,-1 1-1,1 0 1,-1 0-1,1 0 1,-1 0-1,1 0 1,-1-1-1,0 1 1,0 0-1,1 0 1,-1-1-1,0 1 1,0 0-1,0 0 1,0-1-1,-1 1 1,1 0-1,0 0 1,0 0-1,-1-1 1,1 1-1,-1 0 1,1 0-1,-1 0 1,1 0-1,-1 0 1,0 0-1,1 0 1,-1 0-1,0 0 1,0 0-1,-1-1 1,-6-7 634,-1 0 0,0 1 1,-19-14-1,19 15-525,-9-7-151,10 9-5,0 0 0,1-1-1,0 0 1,0 0-1,1-1 1,-9-11 0,15 18-70,-1-1 1,1 1 0,0 0 0,0-1-1,0 1 1,0-1 0,0 1 0,0-1-1,0 1 1,0-1 0,0 1-1,0-1 1,0 1 0,0-1 0,0 1-1,0-1 1,0 1 0,0 0 0,0-1-1,1 1 1,-1-1 0,0 1 0,0-1-1,1 1 1,-1 0 0,0-1-1,1 1 1,-1 0 0,0-1 0,1 1-1,-1 0 1,0-1 0,1 1 0,-1 0-1,1 0 1,-1-1 0,0 1 0,1 0-1,-1 0 1,1 0 0,-1 0 0,2-1-1,25-5-2734,-19 5 1130,24-10-4558,4-4-3651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6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0 391 15407,'0'0'8215,"5"-8"-6143,76-188 3953,-71 169-6100,-2 0-1,-1-1 1,-1 0-1,4-48 1,-9 97-64,0 1 0,1-1 0,1 0 0,1 1 1,1-2-1,1 1 0,0 0 0,2-1 0,14 26 1,-20-43-55,0 0 0,1 0 0,0 0 0,0-1 0,-1 1 0,2-1 0,-1 0 0,0 0 0,0 0 0,1 0 0,-1-1 1,1 1-1,-1-1 0,1 0 0,4 1 0,-5-1-514,0-1 0,1 0 0,-1 1 0,1-1 0,-1 0 0,0-1 0,1 1 0,-1 0 0,1-1 0,5-2 0,3-4-5122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6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0 767 13036,'0'0'6412,"11"-3"-5184,3-1-940,-1-1 1,1 0-1,-1-1 1,0-1-1,0 0 1,18-14-1,81-68 1166,-55 42-566,559-487 2545,-575 496-5878,-40 38 1356,-32 17-8382,13-9 1533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7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0 616 11755,'0'0'8424,"8"12"-7623,-3-5-652,15 26 241,3-1 0,0-1-1,2-1 1,29 28 0,-53-57-316,0-1 1,-1 1 0,1 0-1,0 0 1,0-1-1,0 1 1,-1 0 0,1-1-1,0 1 1,0-1-1,0 1 1,0-1 0,0 0-1,0 1 1,0-1-1,0 0 1,0 0 0,0 0-1,0 0 1,0 1-1,0-1 1,0-1 0,0 1-1,0 0 1,0 0-1,0 0 1,0 0 0,0-1-1,0 1 1,0 0-1,0-1 1,0 1 0,0-1-1,1 0 1,-1-1 29,1-1 1,0 1 0,-1-1-1,0 1 1,0-1-1,0 0 1,0 1-1,0-1 1,0 0-1,-1 0 1,1 0-1,-1-3 1,2-12 278,-2 1 1,0-1-1,-3-20 1,0 26-343,0-1 0,-1 1 0,0 0 0,-1 0 0,0 0 0,0 1 0,-2 0 1,1 0-1,-2 0 0,1 1 0,-1 0 0,-1 0 0,0 1 0,0 0 0,-1 1 0,0 0 1,0 0-1,-1 1 0,-13-7 0,12 10-385,15 6 40,26 1 194,-20-5 123,0 0 0,0-1 1,-1 0-1,1 0 0,-1-1 0,0 0 1,0 0-1,0-1 0,0 0 0,-1 0 1,12-12-1,10-11 105,34-41 0,-50 54-54,25-33 88,51-87 0,-9 13-120,-80 122-39,0-1-1,1 0 1,-1 1 0,0-1-1,1 0 1,-1 1 0,1-1-1,-1 0 1,1 1 0,0-1-1,-1 1 1,1-1 0,-1 1-1,1-1 1,0 1 0,-1 0-1,1-1 1,0 1-1,0 0 1,-1-1 0,1 1-1,0 0 1,0 0 0,-1 0-1,1 0 1,0 0 0,0 0-1,0 0 1,-1 0 0,1 0-1,0 0 1,0 0 0,0 0-1,-1 1 1,1-1-1,0 0 1,0 0 0,-1 1-1,1-1 1,0 1 0,-1-1-1,1 1 1,-1-1 0,1 1-1,0-1 1,-1 1 0,1-1-1,-1 1 1,1 0 0,-1-1-1,0 1 1,1 1 0,22 46 50,-17-35-12,21 54 206,-20-46-157,1 0-1,1-1 1,1 0 0,17 24-1,-14-34-650,-10-20-16608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38:57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18481,'0'0'9743,"8"8"-9631,4 7-36,-1 0 0,0 0 0,9 19 0,-20-33-56,1 0-1,-1 1 0,1-1 1,0 0-1,-1 0 0,1 1 1,0-1-1,0 0 0,0 0 1,0 0-1,0 0 0,0 0 1,0 0-1,0 0 0,1 0 1,-1-1-1,0 1 0,1 0 0,-1-1 1,0 1-1,1-1 0,-1 1 1,3 0-1,-3-2-6,1 1 0,-1-1 0,1 1 0,-1-1-1,0 0 1,1 1 0,-1-1 0,0 0 0,1 0 0,-1 0 0,0 0 0,0 0 0,0 0-1,0 0 1,0-1 0,0 1 0,0 0 0,1-2 0,6-12-9,-1 1 0,0-2 1,6-21-1,-7 20-78,3-11 29,-7 21 16,0 0 0,1 0 0,-1-1 0,1 2 0,6-10 0,-9 16 19,0 0 0,1 0 0,-1 0 0,1 0 0,-1 0 1,0 0-1,1 0 0,-1 0 0,1 0 0,-1 0 0,0 0 0,1 0 0,-1 0 0,1 0 1,-1 1-1,0-1 0,1 0 0,-1 0 0,0 0 0,1 1 0,-1-1 0,0 0 1,0 0-1,1 1 0,-1-1 0,0 0 0,0 1 0,1-1 0,-1 0 0,0 1 0,0-1 1,0 0-1,0 1 0,1-1 0,-1 1 0,0-1 0,0 0 0,0 1 0,0-1 1,0 1-1,10 24 52,-8-21-48,0 2-303,21 38 1166,-6-28-1934,7-10-3844,-13-6-2766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3-16T14:56:28.390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5582,'0'0,"0"0,7 12,2 4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5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16195,'-1'2'300,"1"-1"0,-1 0 0,1 0 0,0 1 0,-1-1 0,1 0 0,0 1 0,0-1-1,0 0 1,0 1 0,0-1 0,1 2 0,-1 3 470,-5 54 4140,-8 30-3163,0 5-1305,2-3-427,-4-139-1673,9 22 1331,2 12 309,1-1 0,0 0 1,1 0-1,0 0 0,1 0 0,1 0 0,2-19 0,-2 31 49,1 0 1,0 0 0,-1 0 0,1 0 0,0 0-1,1 0 1,-1 0 0,0 0 0,0 1 0,1-1-1,-1 0 1,1 1 0,-1 0 0,1-1 0,0 1 0,0 0-1,-1-1 1,1 1 0,0 0 0,0 1 0,0-1-1,0 0 1,0 0 0,0 1 0,1-1 0,2 1 0,8-2-27,0 1 0,0 0 1,18 2-1,-15 0-391,129 4-2965,-103-5 2531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1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2210,'0'0'7218,"2"-9"-4031,-1 7-3203,11-54 4701,-5 31-489,-5 22-1998,-1 9-70,-4 73-1982,1-43-391,2 0 0,1 1 1,6 42-1,1-63-231,-5-11-2380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1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15086,'0'0'8456,"52"-5"-7687,-14 1-449,6 3-256,5-3-32,3 0 0,0 0-96,-3 4-672,-8-1-1282,0-1-1025,-9 1-1441,-4-4-2147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2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27 16303,'0'0'5990,"-10"-5"-5904,9 5-87,-1-2-2,0 0 0,-1 1-1,1-1 1,-1 1-1,1 0 1,-1 0 0,0 0-1,1 0 1,-1 0-1,0 0 1,0 1 0,1 0-1,-1-1 1,0 1 0,0 0-1,0 0 1,1 1-1,-1-1 1,0 0 0,0 1-1,1 0 1,-1 0-1,0 0 1,1 0 0,-1 0-1,1 0 1,-1 0-1,1 1 1,-1 0 0,1-1-1,0 1 1,-3 3-1,-1 0-11,1 1 1,0 0-1,-1 1 0,2-1 0,-7 11 0,9-14 21,1 0 1,-1 0 0,1 0-1,0 0 1,-1 0-1,1 0 1,1 0-1,-1 0 1,0 0-1,1 1 1,0-1-1,0 0 1,0 0-1,0 0 1,0 1-1,1 3 1,1-6 11,0 0 0,0 0 0,1 0 0,-1 0 0,0-1 0,0 1 0,1-1 0,-1 1 0,0-1 0,1 0 0,-1 0 0,0 0 0,1 0 0,-1 0-1,0-1 1,1 1 0,-1-1 0,4-1 0,12-6 73,-1-1-1,-1 0 1,1-1-1,-2-1 1,1 0-1,-2-2 0,1 1 1,19-25-1,-21 24-65,-4 11-1206,-6 14 366,-2 23-152,-2-27 721,1 18-740,1 33-5560,3-50 2302,6-6-2734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2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11755,'0'0'6924,"-4"11"-5846,-5 10-383,1 1 0,1-1 0,2 2-1,0-1 1,1 0 0,-2 44 0,6-64-696,0-1 1,0 0 0,1 0-1,-1 0 1,0 0 0,1 0-1,-1 1 1,0-1-1,1 0 1,-1 0 0,1 0-1,0 0 1,-1 0 0,1 0-1,0 0 1,0-1 0,-1 1-1,1 0 1,0 0 0,0-1-1,0 1 1,0 0-1,2 0 1,31 6-391,39-16-601,-67 8 910,-5 1 77,-1-1 1,1 1-1,-1 0 0,1 0 0,0 0 1,-1 0-1,1 0 0,0 0 0,-1 0 1,1 0-1,0 0 0,-1 0 0,1 0 1,0 0-1,-1 0 0,1 1 0,-1-1 1,1 0-1,0 0 0,-1 1 0,1-1 0,-1 0 1,1 1-1,-1-1 0,1 1 0,-1-1 1,1 0-1,-1 1 0,1-1 0,-1 2 1,0 19 314,-2-15-147,0-1 0,0 0-1,0 0 1,-1 0 0,1 0 0,-8 9 0,3-6 454,0-1 1,-1 0 0,0 0 0,0 0-1,-14 7 1,21-13-634,-1 0 0,1 0 1,-1 0-1,0-1 0,1 1 0,-1-1 0,0 1 1,0-1-1,1 0 0,-1 0 0,0 0 0,0 0 1,1 0-1,-1 0 0,0 0 0,-2-1 0,2 0-273,1 0 0,-1 0-1,1 0 1,-1 0 0,1 0-1,-1 0 1,1 0 0,0-1-1,0 1 1,0 0 0,0-1-1,0 1 1,0-1 0,0 1 0,0-1-1,0 0 1,1 1 0,-1-1-1,0-3 1,-4-18-7265,2-3-5552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3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1 233 12940,'0'0'6081,"9"-2"-4976,0 1-989,-1-1 0,1 0 0,-1-1 0,0 0 0,0 0 0,0 0 0,0-1 1,0 0-1,-1-1 0,0 0 0,12-10 0,-18 15-23,-1-1 0,1 1 0,-1-1 0,0 1 1,1 0-1,-1-1 0,1 1 0,-1-1 0,0 1 0,1-1 0,-1 0 0,0 1 0,1-1 1,-1 1-1,0-1 0,0 1 0,0-1 0,0 0 0,0 1 0,1-1 0,-1 0 0,0 1 0,0-1 1,0 1-1,-1-1 0,1 0 0,0 1 0,0-1 0,0 0 0,-1 0 0,-16-5 727,13 6-846,0 0 0,0 0 1,1 0-1,-1 0 0,0 1 0,1 0 1,-1 0-1,0 0 0,-6 3 1,4 1 8,1 0 0,0 1 0,-1 0 0,2 0 0,-1 0 0,1 1 0,-7 13 0,9-17 16,0 0-1,1 1 0,-1-1 0,1 0 0,0 1 1,0 0-1,0-1 0,1 1 0,-1-1 1,1 1-1,0 0 0,0-1 0,0 1 0,1 0 1,-1-1-1,1 1 0,0 0 0,0-1 1,1 4-1,0-4 3,0-1 1,1 0-1,-1 0 1,0 0 0,1 0-1,-1-1 1,1 1-1,0-1 1,-1 1-1,1-1 1,0 0 0,0 0-1,0 0 1,0-1-1,0 1 1,0-1-1,0 1 1,0-1-1,0 0 1,0 0 0,5-1-1,2 0 5,0 0 0,0 0 0,-1-1 0,1 0-1,16-6 1,-10 0-52,-1 0 0,-1-1-1,1-1 1,-2 0-1,1-1 1,-1 0 0,16-20-1,-8 6-356,0-1 0,32-55 0,-42 54-177,-11 27 573,-1-1 0,1 1 0,0 0-1,0 0 1,0-1 0,0 1 0,-1 0 0,1 0-1,0 0 1,0-1 0,-1 1 0,1 0 0,0 0 0,0 0-1,-1 0 1,1 0 0,0 0 0,0-1 0,-1 1-1,1 0 1,0 0 0,0 0 0,-1 0 0,1 0 0,0 0-1,-1 0 1,1 0 0,0 0 0,0 0 0,-1 0-1,1 0 1,0 1 0,0-1 0,-1 0 0,1 0 0,0 0-1,-1 0 1,1 0 0,0 0 0,0 1 0,0-1-1,-1 0 1,1 0 0,0 1 0,-6 2 4,0 1 1,1 0-1,0 0 1,-1 0-1,-8 10 1,-3 6 210,1 1 0,-23 40 0,34-54-166,2 0 0,-1 0 0,1 0 0,0 1 0,1-1 0,-1 1 0,2 0 0,-1 0 0,1 0 0,0 0 0,1 0 0,0 0 0,1 12 0,0-18-42,-1 0 1,1 0 0,0-1 0,1 1 0,-1 0 0,0-1-1,0 1 1,1-1 0,-1 1 0,1-1 0,-1 1 0,1-1-1,0 0 1,-1 0 0,1 0 0,0 0 0,0 0 0,0 0-1,0 0 1,0-1 0,-1 1 0,2-1 0,-1 1 0,0-1-1,0 0 1,0 0 0,0 0 0,0 0 0,0 0 0,2-1-1,6 1 21,0-1 0,0 0-1,0-1 1,-1 0 0,11-3-1,-1-3 7,0-1 0,-1-1 0,0 0 0,0-2-1,-1 0 1,25-23 0,-15 10 17,-2-1 0,43-56 0,-42 40-65,-25 40 7,0 0 0,0 0-1,0 0 1,0-1 0,0 1-1,-1 0 1,1 0 0,0 0-1,-1-1 1,0 1 0,0 0-1,0 0 1,0-1 0,0 1-1,0 0 1,0 0-1,-1-1 1,0-2 0,0 5 13,0-1-1,1 0 1,-1 1 0,0-1 0,0 1-1,0-1 1,0 1 0,0-1 0,0 1-1,0 0 1,0 0 0,0-1 0,0 1 0,0 0-1,0 0 1,0 0 0,0 0 0,0 0-1,0 0 1,0 0 0,0 0 0,-1 1-1,-25 6-17,16-1 92,0 1 0,0 0 0,1 1 0,0 1 1,0-1-1,1 1 0,0 1 0,0 0 0,1 0 1,1 1-1,0 0 0,0 0 0,1 0 0,0 1 0,1 0 1,1 0-1,0 1 0,0-1 0,1 1 0,1 0 1,0 0-1,1 0 0,0 13 0,2-23-57,0 0-1,0 0 0,0 0 1,0 0-1,0 0 1,1 0-1,0 0 1,-1-1-1,1 1 1,0 0-1,0-1 0,1 0 1,-1 0-1,0 1 1,1-1-1,-1 0 1,1-1-1,0 1 1,-1 0-1,1-1 0,0 0 1,0 0-1,0 1 1,0-2-1,0 1 1,0 0-1,1-1 0,3 1 1,8 1 42,0 0-1,0-2 1,0 1 0,27-4 0,-31 1-44,1-1 0,-1 0 1,0-1-1,0 0 0,0 0 0,-1-1 0,1-1 1,14-10-1,-19 13-8,0-1 0,-1-1 0,0 1 0,0-1 0,0 1 0,0-2 0,-1 1 0,0 0 0,0-1 0,0 0 0,-1 0 0,0 0 0,0 0 0,0 0 0,3-13 0,-6 17-6,0 1 0,1 0 0,-1 0 0,0 0 0,0 0 0,0-1 0,0 1 0,0 0 0,0 0 0,0 0 0,-1-1 0,1 1 0,0 0 0,-1 0 0,1 0 0,0 0 0,-1 0 0,0 0 0,1 0 0,-1 0 0,0 0 0,1 0 0,-1 0 0,0 0 0,0 0 0,0 1 0,0-1 0,-1-1 0,0 1 0,-1 0 0,0 1 0,1-1 0,-1 0 0,1 1 0,-1 0 0,0 0 0,1-1 0,-1 2 0,0-1 0,1 0 0,-5 1 0,0 1 0,0-1 0,1 1 0,-1 0 0,0 1 0,0 0 0,1 0 0,0 0 0,-1 1 0,-6 5 0,10-6-13,0 0 0,0 0 0,1 0 0,-1 1 1,1-1-1,0 1 0,0-1 0,0 1 0,1 0 0,-1-1 0,1 1 0,0 0 1,0 0-1,0 0 0,0 0 0,1 0 0,-1 0 0,1 0 0,1 8 0,0-9-31,0 0 0,0 0 0,0 0 0,0 0 0,0 0 0,1-1 0,-1 1 0,1 0 0,0-1-1,0 1 1,0-1 0,0 0 0,1 1 0,-1-1 0,0 0 0,1 0 0,-1-1 0,1 1 0,0 0 0,0-1-1,0 0 1,0 0 0,0 0 0,0 0 0,4 1 0,26 3-2935,-1-4-3272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4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93 12139,'1'-2'358,"0"1"-1,0-1 0,0 0 0,-1 0 0,1 1 0,-1-1 0,1 0 0,-1 0 1,0 0-1,0 0 0,0 0 0,0 0 0,0 0 0,0 1 0,0-1 0,0 0 0,-1 0 1,1 0-1,-2-3 0,2 5-260,-1 0 1,1-1 0,0 1 0,-1 0-1,1 0 1,0 0 0,-1-1-1,1 1 1,-1 0 0,1 0 0,0 0-1,-1 0 1,1 0 0,-1 0-1,1 0 1,0 0 0,-1 0 0,1 0-1,-1 0 1,1 0 0,0 0-1,-1 0 1,1 0 0,-1 0 0,1 0-1,0 0 1,-1 1 0,1-1 0,-1 0-1,-18 17-311,9-3 217,0 0 0,1 1 0,-10 21 0,16-30 63,0 1 1,0 0-1,1 0 1,0 0-1,0 0 0,1 0 1,0 0-1,0 0 1,1 0-1,0 13 1,0-19-55,1 0 1,-1 1 0,1-1 0,-1 0 0,1 0-1,0 1 1,-1-1 0,1 0 0,0 0 0,0 0 0,0 0-1,0 0 1,0 0 0,0 0 0,0 0 0,0-1-1,0 1 1,0 0 0,1-1 0,-1 1 0,0 0 0,0-1-1,1 0 1,-1 1 0,0-1 0,1 0 0,-1 1-1,1-1 1,-1 0 0,0 0 0,1 0 0,-1 0 0,0-1-1,2 1 1,5-1 57,-1 0 1,0 0-1,0-1 0,0 0 0,11-4 1,7-7-41,0-1 1,-1-2-1,-1 0 1,-1-1 0,0-2-1,-1 0 1,-1-1-1,-1-1 1,-1-1-1,22-34 1,-32 43-1026,-19 26 631,-19 33 378,25-37 68,0 1 1,0 0 0,1 1 0,1-1-1,-1 1 1,2-1 0,-1 1 0,2 0-1,-1 0 1,2 0 0,0 19 0,0-29-79,1 1 1,-1-1 0,1 0-1,0 0 1,0 0-1,-1 1 1,1-1 0,0 0-1,0 0 1,0 0 0,0 0-1,0-1 1,0 1 0,0 0-1,1 0 1,-1-1-1,0 1 1,0 0 0,1-1-1,-1 1 1,0-1 0,1 0-1,-1 1 1,0-1 0,1 0-1,-1 0 1,0 0-1,1 0 1,-1 0 0,0 0-1,1 0 1,-1-1 0,0 1-1,1 0 1,2-2-1,1 1 4,1 0-1,0-1 0,0 0 0,-1 0 0,1 0 1,-1-1-1,7-4 0,-6 3-38,-1 0 1,0-1-1,1 0 1,-2 0-1,1-1 1,0 1-1,-1-1 0,0 0 1,-1 0-1,1-1 1,-1 1-1,-1-1 1,1 0-1,-1 1 1,0-1-1,0 0 1,0-10-1,-2 17 31,0 0-1,0-1 1,1 1 0,-1 0-1,0 0 1,0 0 0,0-1-1,-1 1 1,1 0 0,0 0-1,0 0 1,0-1 0,0 1-1,0 0 1,0 0 0,0 0-1,0-1 1,0 1 0,0 0-1,0 0 1,-1 0 0,1 0-1,0 0 1,0-1 0,0 1-1,0 0 1,0 0 0,-1 0-1,1 0 1,0 0 0,0 0-1,0 0 1,0 0 0,-1-1-1,1 1 1,0 0 0,0 0-1,0 0 1,-1 0 0,1 0-1,0 0 1,0 0 0,0 0-1,-1 0 1,1 0 0,0 0 0,-13 7 15,-8 10 65,16-11-27,0 1 1,0 0-1,0 0 0,1 0 1,0 1-1,-5 13 0,9-19-44,-1-1-1,0 0 0,1 1 0,0-1 0,-1 1 0,1-1 0,0 1 1,-1-1-1,1 1 0,0 0 0,0-1 0,0 1 0,1-1 0,-1 1 1,0-1-1,1 1 0,-1-1 0,1 1 0,-1-1 0,1 1 0,-1-1 0,1 0 1,0 1-1,0-1 0,0 0 0,0 0 0,0 1 0,0-1 0,0 0 1,0 0-1,0 0 0,1 0 0,-1-1 0,0 1 0,1 0 0,-1 0 0,0-1 1,1 1-1,-1-1 0,1 1 0,-1-1 0,1 0 0,2 1 0,38 4-32,0-2 0,0-2 0,57-6 0,-98 5 59,1 1 0,-1-1 0,1 0 0,-1-1 0,1 1-1,-1 0 1,1 0 0,-1-1 0,1 1 0,-1 0 0,1-1 0,-1 0-1,0 1 1,0-1 0,1 0 0,-1 0 0,0 1 0,0-1 0,0 0-1,1 0 1,-1 0 0,0-1 0,-1 1 0,1 0 0,0 0-1,0 0 1,0-1 0,-1 1 0,1 0 0,-1-1 0,1 1 0,-1-1-1,1 1 1,-1-1 0,0 1 0,0-1 0,0 1 0,0-1 0,0 1-1,0 0 1,0-1 0,0 1 0,-1-3 0,-2-8 479,0 0 0,-1 1 0,-1-1 1,-9-17-1,-4-12 255,18 40-830,0 1 0,0-1-1,1 0 1,-1 0 0,0 1 0,0-1-1,0 0 1,0 1 0,1-1-1,-1 0 1,0 1 0,1-1-1,-1 0 1,0 1 0,1-1 0,-1 1-1,1-1 1,-1 0 0,1 1-1,-1-1 1,1 1 0,0 0-1,-1-1 1,1 1 0,0-1 0,-1 1-1,1 0 1,0 0 0,-1-1-1,1 1 1,0 0 0,-1 0 0,1 0-1,0 0 1,0 0 0,-1 0-1,1 0 1,0 0 0,0 0-1,-1 0 1,1 0 0,1 1 0,44 2-5724,-33-1 3283,24-1-6595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5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37 5125,'6'0'-216,"23"-4"7885,-28 3-7214,0 1 0,0-1 0,0 0 0,0 0 0,-1 0 1,1 0-1,0 0 0,-1-1 0,1 1 0,-1 0 0,1 0 0,-1 0 0,0 0 1,1-1-1,-1 1 0,0 0 0,0 0 0,0-1 0,0 1 0,0 0 1,0 0-1,0-2 0,-4 2-345,0-1 0,-1 1 1,1 1-1,0-1 0,0 1 0,-1-1 1,1 1-1,0 0 0,-7 2 0,5-2 42,1 0-672,-44 4 2200,29 7-3824,19-10 1525,1 0 1,-1 0 0,0 0-1,0 1 1,1-1-1,-1 0 1,1 0-1,-1 0 1,1 1-1,-1-1 1,1 0-1,0 0 1,0 1 0,-1-1-1,1 3 1,0 1-6237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6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84 10730,'0'0'13218,"-1"9"-13154,-26 121 21,0-3 28,55-197-2388,1-109-2860,-31 202 5396,0-6 91,1 1 0,1-1 1,1 0-1,5 34 0,-6-48-285,1-1-1,0 1 0,0 0 1,0 0-1,0 0 1,0-1-1,0 1 0,1-1 1,-1 1-1,1-1 1,-1 0-1,1 1 0,0-1 1,0 0-1,0 0 1,1 0-1,-1 0 0,0-1 1,1 1-1,-1-1 1,1 1-1,-1-1 0,1 0 1,0 0-1,-1 0 0,1 0 1,0 0-1,0-1 1,0 1-1,0-1 0,0 0 1,-1 0-1,1 0 1,0 0-1,0-1 0,4 0 1,-2-1 146,1 0 0,0 0-1,0-1 1,-1 1 0,1-1 0,-1-1 0,0 1 0,0-1 0,0 0 0,-1 0 0,1 0-1,-1-1 1,0 1 0,0-1 0,6-10 0,3-5 451,-2 0-1,19-42 1,-25 49-652,-1-1 0,0 1 1,-1-1-1,0 0 0,-1 0 0,0-23 0,-2 37-36,1 0 0,-1-1-1,0 1 1,0-1 0,0 1-1,0 0 1,0-1-1,0 1 1,0-1 0,0 1-1,0 0 1,0-1 0,0 1-1,0 0 1,-1-1 0,1 1-1,0-1 1,0 1-1,0 0 1,0-1 0,-1 1-1,1 0 1,0-1 0,0 1-1,-1 0 1,1 0 0,0-1-1,-1 1 1,1 0-1,0 0 1,-1-1 0,1 1-1,0 0 1,-1 0 0,1 0-1,0 0 1,-1-1 0,1 1-1,0 0 1,-1 0-1,1 0 1,-1 0 0,1 0-1,0 0 1,-1 0 0,1 0-1,-1 0 1,1 0 0,0 0-1,-1 1 1,1-1-1,0 0 1,-1 0 0,1 0-1,-1 0 1,1 0 0,0 1-1,-1-1 1,1 0 0,-19 19-1792,14-6-480,0 1 1,0 0-1,-4 26 1,5-11-3839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7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52 12172,'0'0'8600,"-9"-6"-8099,4 3-464,3 2-29,0-1 0,0 0 0,-1 1 0,1-1 0,0 1 1,-1-1-1,1 1 0,-1 0 0,0 0 0,1 0 0,-1 1 0,0-1 0,1 1 0,-1-1 1,0 1-1,0 0 0,1 0 0,-1 0 0,0 1 0,0-1 0,1 0 0,-1 1 1,0 0-1,1 0 0,-1 0 0,0 0 0,1 0 0,0 0 0,-1 1 0,1-1 1,0 1-1,-3 1 0,-4 6 203,1-1 0,0 1 0,1 0 1,-9 14-1,14-19-108,-1-1-1,1 1 1,0 0-1,1 0 1,-1 0-1,1 0 1,0 0-1,0 1 1,0-1-1,0 0 1,1 0 0,-1 1-1,1-1 1,1 9-1,0-12-93,0 0 0,-1 1 0,1-1 0,0 0 0,0 0 0,0 0 0,0 0 0,0 0 0,0 0 0,0-1 0,0 1 0,0 0 0,1 0 0,-1-1 0,0 1 0,0-1 0,1 1 0,-1-1 0,0 0 0,1 1 0,-1-1 0,1 0 0,-1 0 0,0 0 0,1 0 0,1 0 0,40-3 474,-35 2-394,-1-2 0,1 1-1,-1-1 1,0 0 0,0-1 0,0 1-1,0-2 1,-1 1 0,1-1-1,-1 1 1,-1-2 0,1 1 0,9-12-1,-11 13-66,0-2 0,0 1 0,0 0-1,-1-1 1,1 0 0,-1 0 0,-1 0-1,1 0 1,-1 0 0,0-1 0,0 1 0,-1 0-1,0-1 1,0 0 0,-1 1 0,0-11-1,0 17-21,0-1-1,-1 1 0,1-1 0,0 1 0,0 0 0,-1-1 0,1 1 0,-1 0 0,1-1 0,0 1 1,-1 0-1,1-1 0,-1 1 0,1 0 0,-1 0 0,1 0 0,-1-1 0,1 1 0,-1 0 0,1 0 1,-1 0-1,1 0 0,-1 0 0,1 0 0,-1 0 0,1 0 0,-1 0 0,1 0 0,-1 0 1,1 0-1,-1 0 0,1 1 0,-1-1 0,1 0 0,-1 0 0,1 0 0,-1 1 0,-18 9-18,17-9 17,1 0 1,-1 1-1,1-1 1,0 1-1,0-1 1,-1 1-1,1-1 1,0 1-1,0-1 0,1 1 1,-1 0-1,0-1 1,1 1-1,-1 0 1,1 0-1,-1 0 1,1 0-1,0-1 0,-1 1 1,1 0-1,0 0 1,1 0-1,-1 0 1,1 3-1,0-4 0,0 1 0,1-1-1,-1 1 1,1-1 0,-1 0 0,1 0-1,0 0 1,-1 0 0,1 0 0,0 0-1,0 0 1,0 0 0,0-1 0,-1 1-1,1-1 1,0 1 0,0-1 0,0 0-1,0 0 1,0 0 0,0 0 0,3-1-1,15 0-201,1-1-1,39-10 1,-47 8 137,1 0 0,0 1 1,-1 1-1,1 1 0,0 0 0,0 0 0,0 1 1,0 1-1,16 3 0,-29-4 65,0 1 0,0-1 0,0 1 0,0-1 0,0 1 0,0-1 0,0 1 0,0 0 0,0-1 0,-1 1 0,1 0 0,0 0 0,0-1 0,-1 1 0,1 0 0,0 0 0,-1 0 0,1 0 0,-1 0 0,1 0 0,-1 0 1,1 0-1,-1 0 0,0 0 0,0 1 0,0-1 0,1 1 0,-4 34 218,1-17 616,6-19-795,0 0 1,-1-1-1,1 1 0,0-1 1,-1 1-1,1-1 1,-1 0-1,7-3 0,-8 3-39,73-27-40,-70 27-46,1-1 0,1 1 1,-1 0-1,0 0 0,0 0 1,0 1-1,1 0 0,-1 0 1,0 1-1,10 2 0,-15-3 83,0 1-1,0-1 1,0 1-1,0 0 0,0-1 1,-1 1-1,1 0 1,0 0-1,0 0 1,-1-1-1,1 1 0,-1 0 1,1 0-1,-1 0 1,1 0-1,-1 0 1,1 0-1,-1 0 0,0 0 1,0 0-1,0 0 1,1 0-1,-1 0 0,0 0 1,0 1-1,0-1 1,-1 1-1,1-1 21,0-1 0,0 1 0,0 0 0,0-1 0,-1 1 0,1-1-1,0 1 1,0 0 0,1-1 0,-1 1 0,0 0 0,0-1 0,0 1 0,0-1 0,0 1 0,1 0-1,-1-1 1,0 1 0,0-1 0,1 1 0,-1-1 0,1 1 0,-1-1 0,0 1 0,1-1 0,-1 1-1,1-1 1,-1 1 0,1-1 0,-1 0 0,1 1 0,-1-1 0,1 0 0,0 0 0,-1 1 0,1-1-1,7-1 22,0 0-1,0-1 1,-1 0-1,1 0 1,-1 0-1,0-1 1,1 0-1,-1-1 1,12-7-1,-13 6-232,2 1 1,-1 0-1,0 0 0,1 1 1,-1 0-1,1 1 0,0-1 1,0 2-1,16-3 0,-23 4 200,-1 1-1,1-1 0,-1 0 1,1 1-1,-1-1 0,1 1 1,-1-1-1,1 1 1,-1-1-1,1 1 0,-1-1 1,0 1-1,1 0 0,-1-1 1,0 1-1,0-1 0,0 1 1,1 0-1,-1-1 1,0 1-1,0 0 0,0-1 1,0 1-1,0 0 0,0-1 1,0 1-1,0 0 0,0-1 1,0 1-1,-1 0 1,1-1-1,0 1 0,0-1 1,0 1-1,-1 0 0,1-1 1,0 1-1,-1 0 0,-1 21-861,2-21 669,0-1 1,0 1-1,0-1 0,0 1 0,0-1 1,1 1-1,-1-1 0,0 1 1,0-1-1,1 0 0,-1 1 1,0-1-1,0 1 0,1-1 0,-1 0 1,1 1-1,-1-1 0,0 0 1,1 1-1,-1-1 0,1 0 1,-1 1-1,1-1 0,-1 0 0,1 0 1,-1 0-1,1 0 0,-1 1 1,1-1-1,-1 0 0,1 0 0,-1 0 1,1 0-1,-1 0 0,1 0 1,15-1-3591,1 1-1313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7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94 202 5990,'0'0'13538,"-9"1"-12561,5-1-856,1 0 0,-1 1-1,1-1 1,-1 1 0,0 0 0,1-1 0,-1 2 0,1-1 0,0 0 0,-1 1 0,1-1 0,0 1-1,0 0 1,0 0 0,0 0 0,0 1 0,1-1 0,-1 1 0,1-1 0,-1 1 0,1 0 0,0 0-1,0 0 1,0 0 0,1 0 0,-1 1 0,1-1 0,0 0 0,0 1 0,0-1 0,0 1-1,0 0 1,0 5 0,2-8-117,-1 0-1,1 0 1,-1 0-1,1 0 0,0 0 1,-1 0-1,1-1 1,0 1-1,0 0 1,0 0-1,0 0 0,0-1 1,-1 1-1,1-1 1,0 1-1,1 0 1,-1-1-1,0 0 0,0 1 1,0-1-1,0 0 1,0 1-1,0-1 1,0 0-1,1 0 0,-1 0 1,0 0-1,0 0 1,0 0-1,0 0 0,0 0 1,2-1-1,41-5-196,-33 0-82,-1 0-1,1 0 0,-1-1 1,0-1-1,-1 1 0,0-1 1,0-1-1,-1 0 0,0 0 1,8-12-1,-15 20-34,-15 38 393,4-13 379,9-23-413,1 1-1,-1 0 1,1-1-1,-1 1 1,1 0 0,0-1-1,-1 1 1,1 0 0,0-1-1,0 1 1,0 0-1,1-1 1,-1 1 0,0 0-1,1-1 1,-1 1 0,1 0-1,-1-1 1,1 1-1,0-1 1,0 1 0,-1-1-1,3 3 1,-2-3-30,1 0 1,0-1-1,-1 1 0,1 0 0,0 0 1,-1-1-1,1 1 0,0-1 0,0 0 1,0 1-1,0-1 0,-1 0 1,1 0-1,0 0 0,0 0 0,0 0 1,3-1-1,5-2-2,0 1 0,-1-1 0,1-1 0,-1 0 0,1 0 0,14-10 0,-6 1 10,-1-1-1,0 0 1,0-1-1,-2-1 0,18-22 1,-27 29-62,1 1 0,-1-1 0,0-1 1,-1 1-1,0-1 0,-1 0 0,0 0 1,-1-1-1,0 1 0,0-1 0,-1 1 1,2-19-1,-4 29 37,0-1 0,0 1 1,0-1-1,0 1 0,0-1 0,0 1 0,-1-1 1,1 1-1,0-1 0,0 1 0,0-1 1,0 1-1,0-1 0,-1 1 0,1-1 0,0 1 1,0 0-1,-1-1 0,1 1 0,0-1 1,-1 1-1,1 0 0,-1-1 0,1 1 1,0 0-1,-1 0 0,1-1 0,-1 1 0,1 0 1,-1 0-1,1-1 0,0 1 0,-2 0 1,-18 3-38,-18 19 101,31-15 86,-1 1 1,2-1-1,-1 1 1,1 1-1,1-1 1,-1 1-1,1 0 1,1 0-1,0 1 1,0-1-1,1 1 1,-4 16-1,6-21-189,0 1 0,1-1 0,0 0 0,0 1 0,0-1 0,0 0 0,1 0 0,0 1 0,0-1 0,1 0-1,2 6 1,-2-7-280,0 0 0,0 0-1,0-1 1,1 1 0,0-1-1,-1 0 1,1 1 0,0-1 0,1-1-1,-1 1 1,1 0 0,-1-1-1,1 0 1,0 0 0,5 3-1,13 3-6771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5:58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19 16532,'4'-18'2009,"-17"211"-155,7-90-1542,-2 155 487,8-254-783,4 39 168,-4-42-184,1 1-1,-1-1 1,0 1-1,1-1 1,-1 0 0,1 1-1,-1-1 1,1 0-1,-1 1 1,1-1-1,0 0 1,0 0 0,0 0-1,0 0 1,-1 0-1,1 0 1,1 0-1,-1 0 1,0 0-1,0 0 1,0 0 0,0-1-1,1 1 1,1 0-1,-1-1-14,-1 0 0,1 0 0,-1-1 0,1 1 0,0-1 0,-1 1 0,1-1 0,-1 0 0,1 1 0,-1-1 0,1 0 0,-1 0-1,0 0 1,1 0 0,-1 0 0,0-1 0,0 1 0,0 0 0,0 0 0,0-1 0,0 1 0,0-1 0,0 1 0,0-3 0,1 1-22,8-12-117,-2 0-1,0-1 1,-1 0 0,8-28-1,13-70-556,-24 98 602,38-266-1261,-59 374 1986,-28 278 275,41-334-890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5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60 14755,'0'-1'165,"0"-1"0,-1 1 0,1 0-1,-1-1 1,1 1 0,-1-1 0,0 1 0,1 0-1,-1 0 1,0-1 0,0 1 0,0 0 0,0 0-1,0 0 1,0 0 0,0 0 0,0 0 0,0 0 0,-1 0-1,1 0 1,0 1 0,-1-1 0,1 0 0,0 1-1,-1-1 1,1 1 0,-1 0 0,1-1 0,0 1-1,-3 0 1,-3-1 440,-1 0-1,1 0 0,-1 1 1,-13 0-1,12 1-269,-1 1 0,1 0 1,0 0-1,-1 1 0,1 0 0,0 0 0,-9 6 0,13-7-285,1 1 1,0-1-1,0 1 0,0 0 0,1 0 1,-1 1-1,1-1 0,-1 1 1,1-1-1,0 1 0,1 0 0,-1 0 1,1 0-1,-1 1 0,1-1 0,-1 5 1,3-8-43,-1 0 1,1 0-1,-1 0 0,1 0 1,0 0-1,0 0 1,0 0-1,0 1 1,0-1-1,0 0 1,0 0-1,0 0 1,0 0-1,0 0 0,1 0 1,-1 0-1,0 0 1,1 0-1,-1 0 1,1 0-1,-1 0 1,1 0-1,-1 0 0,1 0 1,0 0-1,-1 0 1,1-1-1,0 1 1,0 0-1,0 0 1,0-1-1,-1 1 1,1-1-1,0 1 0,0-1 1,0 1-1,0-1 1,1 1-1,-1-1 1,0 0-1,0 0 1,0 1-1,0-1 0,0 0 1,0 0-1,2 0 1,5 0 21,0 0-1,0-1 1,-1 1 0,1-2 0,9-1 0,8-5 55,-1-1 0,1-1-1,-2-1 1,0-2 0,0 0 0,-1-1 0,-1-1 0,28-25 0,-36 27 91,-28 32-177,9-10-252,1 1 0,0 0 0,1 0 0,-5 20 0,8-28 164,0 1 0,0 0 0,0 0-1,1-1 1,0 1 0,-1 0 0,1 0 0,0 0 0,0 0-1,1 0 1,-1 0 0,1-1 0,-1 1 0,1 0 0,0 0-1,0-1 1,0 1 0,0 0 0,1-1 0,-1 1-1,1-1 1,-1 1 0,4 3 0,15 7-558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8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7655,'0'0'15855,"-2"12"-15620,-1-1-173,0 2-26,0 0 0,1 0 0,0 0 0,0 18-1,2-29-9,0 0 0,-1 0 0,2 0 0,-1 1 0,0-1 0,0 0 0,0 0 0,1 0 0,-1 0 0,1 0 0,0 0 0,0 0 0,0-1 0,-1 1 0,2 0 0,-1 0 0,0-1 0,0 1 0,0 0 0,1-1 0,-1 1 0,1-1 0,-1 0-1,1 1 1,0-1 0,0 0 0,-1 0 0,1 0 0,0 0 0,0-1 0,0 1 0,0 0 0,0-1 0,0 1 0,0-1 0,0 0 0,4 1 0,2-2 50,-1 0-1,0 0 1,0-1-1,0 0 1,0 0-1,0 0 1,0-1-1,0 0 1,-1-1 0,1 1-1,-1-1 1,0 0-1,0-1 1,0 0-1,-1 1 1,0-2-1,0 1 1,0-1 0,0 1-1,-1-2 1,0 1-1,-1 0 1,1-1-1,-1 1 1,4-14-1,-8 23-100,-2 1-23,0 0-1,0 0 0,1 0 0,0 1 1,0 0-1,0-1 0,1 1 0,0 0 1,-2 5-1,3-9 51,0 1-1,0 0 1,0 0-1,0-1 1,0 1-1,0 0 1,0-1-1,0 1 1,1 0-1,-1-1 1,1 1-1,-1 0 1,1-1-1,0 1 1,0-1 0,-1 1-1,1-1 1,0 1-1,0-1 1,1 1-1,-1-1 1,0 0-1,0 0 1,0 0-1,1 0 1,2 2-1,-1-2 5,0 0 0,0 0 0,1-1 0,-1 1-1,0-1 1,1 0 0,-1 0 0,0 0 0,1 0 0,-1 0-1,0-1 1,1 0 0,4-1 0,-3 0-23,1 0 0,-1 0 0,1-1 0,-1 0 1,0 0-1,0 0 0,0 0 0,-1-1 0,1 0 0,-1 0 1,0 0-1,0-1 0,0 1 0,0-1 0,-1 0 0,0 0 1,0 0-1,0-1 0,-1 1 0,0-1 0,0 1 0,0-1 1,-1 0-1,0 0 0,1-9 0,-3 15-23,0-1 1,-1 1-1,1-1 1,0 1-1,-1 0 1,1 0-1,0 0 1,-1-1-1,1 1 1,-1 1-1,1-1 0,0 0 1,-1 0-1,1 0 1,-1 1-1,1-1 1,0 1-1,-1-1 1,1 1-1,0-1 0,-2 2 1,-2 1 42,0 0 1,0 1-1,0 0 0,0 0 1,1 0-1,0 1 0,0-1 1,0 1-1,0 0 1,1 0-1,-1 0 0,1 1 1,1-1-1,-1 1 0,1 0 1,0-1-1,0 1 1,-2 12-1,5-17-5,-1 0-1,1 0 1,-1 0 0,1 0 0,-1 0-1,1-1 1,-1 1 0,1 0-1,0 0 1,-1 0 0,1-1 0,0 1-1,0 0 1,0-1 0,0 1 0,-1-1-1,1 1 1,0-1 0,0 0-1,0 1 1,0-1 0,0 0 0,0 1-1,0-1 1,0 0 0,0 0 0,0 0-1,0 0 1,0 0 0,2 0-1,42 0-208,-34-1 93,100-8-1212,-110 9 1416,14-19 1990,21 4-2632,-10 5-2140,-2-3-3490,-6 2-279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9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12812,'0'0'6294,"-3"10"-5563,-26 162 3628,18 14-3347,18-323 910,24 153-3038,-24-12 1112,1 0 1,0-1-1,0 0 0,0 0 1,0-1-1,0 0 0,1 0 1,-1-1-1,1 0 0,-1 0 1,1-1-1,13-1 1,-19 0 18,1 1 0,-1 0 1,0-1-1,1 0 0,-1 1 1,0-1-1,0-1 1,0 1-1,0 0 0,0-1 1,0 1-1,0-1 1,0 0-1,-1 0 0,1 0 1,-1-1-1,1 1 0,-1 0 1,0-1-1,0 0 1,0 1-1,0-1 0,0 0 1,-1 0-1,1 0 1,-1 0-1,0 0 0,0 0 1,0-1-1,0 1 1,-1 0-1,1 0 0,-1-1 1,0-3-1,0 6-16,0 1-1,0-1 1,0 1 0,0-1-1,0 1 1,-1-1-1,1 1 1,0 0 0,0-1-1,0 1 1,-1-1-1,1 1 1,0-1 0,-1 1-1,1 0 1,0-1 0,-1 1-1,1 0 1,0-1-1,-1 1 1,1 0 0,-1-1-1,1 1 1,-1 0 0,1 0-1,0 0 1,-1-1-1,1 1 1,-1 0 0,1 0-1,-1 0 1,1 0-1,-1 0 1,1 0 0,-1 0-1,1 0 1,-1 0 0,1 0-1,-1 0 1,1 0-1,-1 0 1,1 1 0,-1-1-1,1 0 1,-1 0-1,1 0 1,-1 1 0,-22 12-243,19-6 284,0 0 0,1-1 0,0 1 0,0 0-1,-3 13 1,6-19-33,-1 0-1,0 0 1,1 0-1,0 1 1,-1-1-1,1 0 1,0 1-1,-1-1 1,1 0-1,0 1 0,0-1 1,0 1-1,0-1 1,0 0-1,1 1 1,-1-1-1,0 0 1,1 1-1,-1-1 1,1 0-1,-1 0 1,1 1-1,-1-1 1,1 0-1,0 0 0,0 0 1,0 0-1,-1 0 1,1 0-1,0 0 1,0 0-1,1 0 1,-1 0-1,0-1 1,0 1-1,0 0 1,0-1-1,2 1 1,3 0 18,0 0 0,1 0 0,-1-1 0,0 0 0,1-1 0,-1 1 0,0-1 0,0 0 0,1-1 0,-1 0 0,0 0 0,-1 0 0,1 0 0,0-1 0,6-4 0,4-4-122,-1-1-1,0 0 1,20-22-1,-32 31 40,-2 2-60,-2 19-304,-1-7-40,-6 43 1664,8-53-1298,0 0 0,0 0 0,1 0 0,-1 0 0,0 1 0,0-1-1,1 0 1,-1 0 0,1 0 0,-1 0 0,1 0 0,-1 0 0,1 0-1,-1 0 1,1 0 0,1 1 0,-1-2-191,0 1-1,0-1 1,0 1-1,0-1 1,0 0 0,0 1-1,0-1 1,0 0 0,0 0-1,0 1 1,0-1 0,0 0-1,0 0 1,0 0-1,1-1 1,-1 1 0,0 0-1,0 0 1,0-1 0,1 0-1,8-3-5814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29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15599,'0'0'8840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30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40 11723,'0'0'7458,"3"-8"-4880,6-14-1834,-6 12 1647,-18 42-1522,2-6-844,2 1 0,1 1 1,2 0-1,0 0 0,2 1 0,-5 43 0,11-70-24,0 1 1,0-1-1,0 0 0,0 0 0,0 1 1,0-1-1,1 0 0,-1 0 0,1 1 0,0-1 1,-1 0-1,1 0 0,0 0 0,0 0 1,0 0-1,1 0 0,-1 0 0,0-1 0,1 1 1,-1 0-1,1-1 0,-1 1 0,1-1 1,0 1-1,0-1 0,0 0 0,0 0 0,0 0 1,0 0-1,0 0 0,0 0 0,0 0 0,0-1 1,0 1-1,0-1 0,1 0 0,-1 1 1,0-1-1,0 0 0,1 0 0,-1-1 0,3 1 1,5-1 14,-1 0 0,1-1 0,0 0 0,0 0 0,-1-1 0,0-1 1,1 1-1,13-9 0,31-25 81,14-9-184,-67 46 63,-1 0-1,1 0 0,-1 0 0,1 0 0,-1 0 1,1 0-1,-1 0 0,1 0 0,-1 1 0,0-1 1,1 0-1,-1 0 0,1 0 0,-1 1 0,1-1 1,-1 0-1,1 0 0,-1 1 0,0-1 0,1 0 1,-1 1-1,0-1 0,1 0 0,-1 1 0,0-1 1,1 1-1,-1-1 0,0 1 0,0-1 0,0 1 1,1-1-1,-1 1 0,0-1 0,0 1 0,0-1 1,0 1-1,0-1 0,0 1 0,0-1 0,0 1 1,7 37-55,1 1 69,-5-36 11,-1-1-1,0 0 1,1 0-1,0 0 1,-1-1-1,1 1 1,0 0-1,0-1 1,0 0-1,0 0 1,0 0-1,0 0 1,0 0-1,0-1 1,0 1-1,0-1 1,1 0-1,5 0 1,59-6 16,-46 0-384,1-1 0,-1-1 0,-1-1 0,23-12 0,7-3-323,-50 23 661,-1 1-1,1 0 1,0-1-1,-1 1 1,1 0 0,-1-1-1,1 1 1,0 0 0,-1 0-1,1 0 1,0-1-1,0 1 1,-1 0 0,1 0-1,0 0 1,-1 0 0,1 0-1,0 0 1,-1 0-1,1 1 1,0-1 0,0 0-1,-1 0 1,1 1-1,-1-1 1,1 0 0,0 1-1,-1-1 1,1 0 0,-1 1-1,1-1 1,0 1-1,-1-1 1,1 1 0,5 26 354,-1 1 261,1-18-693,1 0 1,-1-1-1,1 1 1,1-2 0,0 1-1,0-1 1,18 14 0,-18-16 6,-1-1 1,0 1-1,-1 0 1,1 1-1,-1-1 1,0 1-1,-1 1 1,1-1-1,-2 1 1,1 0-1,-1 0 1,0 0-1,-1 1 1,4 12-1,-6-15 211,0 0-1,0 0 1,-1 0-1,0 1 1,0-1-1,0 0 1,-1 0-1,0 0 1,-1 1-1,1-1 1,-1-1-1,0 1 1,0 0-1,-1 0 1,0-1-1,0 1 1,0-1-1,-1 0 1,1 0-1,-1 0 1,-1-1-1,1 1 1,0-1-1,-1 0 1,0 0-1,0 0 1,0-1 0,-1 0-1,1 0 1,-1 0-1,0-1 1,1 0-1,-1 0 1,0 0-1,0-1 1,-12 2-1,15-3-91,-1 0 1,1 0-1,-1 0 0,1-1 1,-1 1-1,1-1 0,-1 0 0,1 0 1,0 0-1,-1 0 0,1-1 0,0 0 1,0 1-1,0-1 0,0 0 0,0 0 1,0 0-1,1-1 0,-1 1 0,1-1 1,0 0-1,-1 1 0,1-1 0,0 0 1,1 0-1,-1 0 0,1 0 1,-1-1-1,1 1 0,0 0 0,0-1 1,-1-4-1,-2-13-72,1 0 0,0 0 0,2 0 0,1-26 0,0 33 29,0 9 61,0 0-1,1 0 1,0 0 0,0 0-1,0 0 1,0 0 0,1 1-1,0-1 1,0 0 0,0 1-1,0 0 1,1-1-1,0 1 1,0 0 0,0 0-1,0 1 1,1-1 0,0 1-1,-1-1 1,1 1 0,0 0-1,0 1 1,1-1-1,-1 1 1,6-3 0,12-4-489,1 1-1,0 1 1,0 1 0,26-4 0,-8 2-3162,-5-1-3139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3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20019,'0'0'6182,"3"48"-5574,-3-25-255,6 1-289,-4 2-160,0 4-1282,7-2-832,-9-2-2562,2 1-3108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31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13581,'0'0'9865,"11"31"-27706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51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91 1505,'-10'-24'3003,"7"16"-1874,0 0-1,0 0 0,-1 0 1,0 0-1,-7-8 1,11 15-1084,-1 0 0,0 0 0,0 0 0,1 1 0,-1-1 0,0 0 0,0 1 0,0-1 0,0 0 0,0 1 0,0-1 0,0 1 0,0 0 0,0-1 0,0 1 0,0 0 0,-1-1 0,1 1 0,0 0 0,0 0 0,0 0 0,0 0 0,0 0 0,-1 0 0,1 1 0,0-1 0,0 0 0,0 0 0,0 1 0,0-1 0,0 1 0,0-1 0,0 1 0,0-1 0,0 1 0,0 0 0,0 0 0,0-1 0,1 1 0,-1 0 0,0 0 0,0 0 0,1 0 0,-1 0 0,1 0 0,-2 1 0,-7 11-41,0-1 1,1 1-1,1 1 0,0-1 0,1 1 1,0 0-1,1 1 0,0-1 0,-4 31 1,4-5-529,1 0 1,3 64 0,3-88 504,0-1-1,1 1 1,1-1-1,0 0 0,1 0 1,1 0-1,0 0 1,1-1-1,1 0 0,0-1 1,15 20-1,-21-31 20,1 0-1,-1 0 1,0 0-1,0 0 1,1-1-1,-1 1 1,1-1-1,0 0 1,-1 1-1,1-1 1,0 0-1,0-1 1,-1 1-1,1 0 1,0-1-1,0 0 1,0 1-1,0-1 1,0 0-1,0-1 1,0 1-1,0 0 1,-1-1-1,1 0 1,0 1-1,0-1 1,0 0-1,-1-1 1,1 1-1,0 0 1,-1-1-1,0 1 1,1-1-1,-1 0 1,0 0-1,0 0 1,3-3-1,6-6 45,0-1 0,0 0 1,-1-1-1,-1 0 0,11-20 0,-4 3 18,-1-1 0,22-63 0,-33 79 63,0-1 0,0 1-1,-2-1 1,0 0-1,0 0 1,-2 0 0,0 0-1,-3-25 1,0 34-47,1 1 0,-1-1 0,0 0 0,0 1 0,0 0 0,-1 0 0,0 0 1,0 0-1,-1 0 0,0 1 0,-6-6 0,6 7-213,1 0 0,-1 0 0,0 0 0,-1 1 0,1 0 0,-6-3 0,8 5-239,1 0-1,-1 0 0,1 1 1,-1-1-1,0 0 0,1 1 1,-1 0-1,0-1 0,1 1 1,-1 0-1,0 1 0,0-1 1,-4 1-1,-1 4-3426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3:58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823 59 4965,'-8'-7'962,"-2"1"0,1 0 0,0 1 0,-1 0 1,0 1-1,-1-1 0,1 2 0,0 0 0,-1 0 0,0 1 1,-11-1-1,-22-1 18,-60 2 1,72 2-1169,1 2 224,0 1-1,0 1 1,0 2-1,1 0 1,0 3 0,0 0-1,1 2 1,0 1-1,0 2 1,2 0-1,-45 32 1,60-36-45,1 0 1,0 0-1,1 1 1,0 0-1,0 1 0,-9 16 1,15-23-33,1 1 0,0-1 1,0 1-1,0 0 0,0 1 0,1-1 1,0 0-1,1 1 0,-1-1 0,1 1 1,0-1-1,1 1 0,0 0 1,0-1-1,0 1 0,2 9 0,0-11 0,0 0-1,0-1 0,1 1 1,0-1-1,0 0 0,0 0 1,0 0-1,0 0 0,1 0 1,0-1-1,0 0 0,0 1 1,0-1-1,7 3 0,72 35 114,-58-30-85,7 3-19,0-1 0,1-2 0,0-1 0,1-2 0,0-1 0,0-2 0,1-1 0,0-2 0,-1-1 0,1-1 0,0-3 0,-1 0 0,58-15 0,110-39 204,-177 48-142,0-1 0,-1-1 0,-1-1 0,0-2 0,40-29 0,-60 41 8,0-1-1,-1 1 0,1-1 0,0 0 1,-1 0-1,0 0 0,0-1 0,0 1 1,0 0-1,0-1 0,0 1 0,-1-1 0,0 0 1,0 1-1,0-1 0,0 0 0,0 0 1,-1 1-1,0-8 0,0 4 57,-1 0 0,-1 0-1,1 0 1,-1 0 0,-1 1 0,1-1 0,-1 1-1,0-1 1,0 1 0,-6-7 0,0-1 83,-2 0 0,0 1-1,0 1 1,-1 0 0,-1 1 0,0 0 0,0 1 0,-23-14 0,13 13-217,-1 2 0,0 0 0,0 1 0,0 2 0,-1 0 1,-38-3-1,-155 1-4985,192 8 3656,-30 0-3494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05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62 7399,'0'0'3748,"-8"-3"-2633,-2-1-512,1 1 0,-1 0 0,-1 0-1,-19-1 1,26 3-475,0 1-1,0 0 0,1 0 0,-1 1 0,0-1 1,0 1-1,1 0 0,-1 0 0,1 0 0,-1 0 1,1 1-1,-1-1 0,1 1 0,0 0 0,-1 0 1,1 0-1,0 0 0,1 1 0,-1-1 0,-3 5 1,-2 4-120,0 0 1,1 0 0,0 1 0,1 0 0,0 0-1,1 1 1,1 0 0,0 0 0,1 0-1,-3 21 1,1 12 16,2 81 0,4-81-22,-1-35 8,1 1 0,1-1 0,0 1 0,1-1 1,0 0-1,0 0 0,1 0 0,1 0 0,0 0 0,0-1 0,1 0 0,9 12 0,-13-19-2,1 0 0,-1 0-1,1 0 1,0 0-1,0 0 1,0-1 0,0 1-1,0-1 1,1 0-1,-1 0 1,1 0 0,-1 0-1,1-1 1,0 1 0,-1-1-1,1 0 1,0 0-1,0 0 1,0-1 0,0 1-1,0-1 1,0 0 0,0 0-1,0-1 1,0 1-1,0-1 1,0 0 0,0 0-1,0 0 1,-1 0 0,1-1-1,0 1 1,-1-1-1,1 0 1,-1 0 0,0-1-1,1 1 1,4-6 0,6-4 304,-1-1 1,-1-1 0,0 0 0,0-1 0,-1 0 0,-1 0 0,-1-1 0,0-1-1,8-22 1,-3 2 47,-2 0-1,-1 0 1,8-55-1,-16 75-316,-1 0-1,0 0 1,-2-1 0,1 1 0,-2 0-1,-5-33 1,5 46-46,0-1 0,-1 1 0,1 0 0,-1-1 0,0 1 0,0 0 0,0 0 0,-1 0 0,0 0 0,1 1 1,-1-1-1,-1 1 0,1-1 0,0 1 0,-1 0 0,1 1 0,-1-1 0,0 0 0,0 1 0,0 0 0,0 0 0,-1 0 0,1 1 0,0-1 0,-1 1 0,1 0 0,-1 0 0,0 1 0,1-1 0,-7 1 0,3-1-167,-1 1 6,0-1 1,0 1 0,0 1-1,-12 1 1,19-1-116,1-1 0,-1 0 1,0 1-1,1-1 1,-1 1-1,0 0 0,1-1 1,-1 1-1,1 0 1,0 0-1,-1 0 0,1 0 1,0 0-1,-1 0 1,1 0-1,0 1 0,0-1 1,0 0-1,0 1 0,0-1 1,0 0-1,0 1 1,1-1-1,-1 1 0,0 0 1,1-1-1,-1 1 1,1 0-1,-1 2 0,1 9-5007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4:08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1057,'0'0'18770,"0"5"-18525,-4 58 345,-3 0 0,-26 110-1,0-4-463,32-120 974,45-49 240,-10 0-1311,6 1 23,0-1 0,1-3 0,-1-1 0,48-12-1,-48 9-39,0 0-1,0 3 1,70 1-1,-63 3 4,0-2 0,58-11 0,-49 5-1,111-1-1,-18 2-3,-91 6 22,-49 3-24,0-2 1,0 1-1,0-1 1,-1-1-1,1 1 1,0-1-1,0-1 1,-1 0-1,1 0 1,-1-1-1,15-6 1,-22 8 26,0-1 1,0 0-1,0 1 1,0-1-1,-1 0 1,1 1-1,0-1 1,-1 0-1,0 0 1,1 0-1,-1 1 1,0-1-1,0 0 1,0 0-1,0-2 1,-1-42-80,0 27 64,1-2-14,-1-1-1,0 1 0,-2-1 1,0 1-1,-13-41 0,5 25 1,9 25-8,-2 0 0,1 1 0,-2 0 1,1-1-1,-9-13 0,11 23-8,1 1-1,-1 0 1,0-1-1,0 1 1,0 0-1,1 0 1,-1 0-1,0 0 1,-1 0-1,1 0 1,0 0 0,0 1-1,0-1 1,0 1-1,-4-1 1,-43-1-255,29 1 206,-101-3-583,-154 14 0,169-3 469,-106-5 173,-21 1-80,177 5 54,38-4-103,-1-2 1,-27 1 0,33 8-9967,6-5 4180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19140,'-25'149'5870,"16"-106"-4323,2 0 0,-4 85 1,11-123-1508,0 0 1,1 0-1,-1 0 1,1 0 0,0 0-1,0 0 1,1 0-1,2 8 1,-3-12-55,0 1-1,1 0 0,-1-1 1,0 1-1,0-1 1,1 0-1,-1 1 1,1-1-1,-1 0 1,1 0-1,-1 0 1,1 0-1,0 0 1,0 0-1,-1 0 1,1-1-1,0 1 1,0-1-1,0 1 1,0-1-1,0 0 1,0 0-1,0 1 1,2-2-1,3 1-89,0-1-1,0 0 1,0-1-1,-1 0 1,1 0-1,-1 0 1,1-1-1,-1 0 1,0 0-1,0 0 1,0-1-1,-1 0 1,1 0-1,-1-1 1,0 1-1,0-1 1,0 0-1,5-8 1,3-4-273,-1-1 0,-1 0 1,0-1-1,12-32 1,-17 39 217,-1 0 1,-1-1 0,0 1 0,0-1 0,-1 0 0,-1-1 0,1-12 0,-3 25 158,-1 1 0,1 0 0,0 0-1,0 0 1,0 0 0,0 0 0,0 0 0,0 0-1,0 0 1,0 0 0,0 0 0,-1 0 0,1 0-1,0 0 1,0 0 0,0 0 0,0 0 0,0 0-1,0-1 1,0 1 0,-1 0 0,1 0 0,0 1-1,0-1 1,0 0 0,0 0 0,0 0 0,0 0-1,-1 0 1,1 0 0,0 0 0,0 0 0,0 0-1,0 0 1,0 0 0,0 0 0,0 0 0,0 0-1,0 0 1,-1 0 0,1 1 0,0-1 0,0 0-1,0 0 1,0 0 0,0 0 0,0 0 0,0 0-1,0 0 1,0 0 0,0 1 0,0-1 0,0 0-1,0 0 1,0 0 0,0 0 0,0 0 0,0 0-1,0 1 1,0-1 0,0 0 0,-6 10 90,-4 11 115,2 0 0,1 0 1,1 1-1,0 0 0,2 0 1,0 1-1,2-1 1,0 1-1,2 27 0,1-47-230,-1 1 0,1 0 0,0 0 0,0-1 0,0 1 0,0-1 0,1 1 0,-1-1 0,1 1-1,0-1 1,0 0 0,0 0 0,1 0 0,-1 0 0,6 5 0,7 0-124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35.2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954 88 8040,'2'-5'610,"-1"1"110,1 1 0,-1 0 0,0-1 0,-1 1 0,1 0 0,-1-1 0,1 1 0,-1-1 0,0 1 0,-1-6 0,0 8-580,0-1-1,0 1 1,0 0-1,0-1 1,-1 1-1,1 0 1,0 0-1,-1 0 1,1 0-1,-1 0 0,1 0 1,-1 1-1,1-1 1,-1 0-1,0 1 1,1-1-1,-1 1 1,0 0-1,0-1 1,1 1-1,-1 0 1,0 0-1,-1 0 1,-244-15 1500,139 10-1343,73 3-67,1 2 0,-39 5 0,57-3-207,0 1 0,1 0-1,-1 2 1,1-1 0,0 2-1,-27 14 1,-1 4 35,-76 56-1,106-70-64,0 1 1,1 1-1,0 0 0,1 1 1,0 0-1,1 0 0,1 1 1,0 0-1,-10 24 0,17-31 10,-1 0 0,1 0 1,1 0-1,-1 0 0,1 0 0,1 1 0,-1-1 0,1 0 0,1 1 1,-1-1-1,1 0 0,0 1 0,1-1 0,0 0 0,0 0 0,0 0 1,1 0-1,0-1 0,1 1 0,-1-1 0,1 0 0,0 1 0,1-2 1,-1 1-1,7 5 0,-3-2 12,1-1 1,0 0 0,0-1-1,1 0 1,0 0-1,0-1 1,1 0-1,0-1 1,0-1-1,0 1 1,0-2-1,1 1 1,-1-2 0,22 3-1,33-1 48,0-3 0,-1-4 1,1-2-1,94-19 0,-126 16 68,0-2 0,0 0 0,-1-3 0,-1 0 0,0-3 0,-1 0 0,-1-2 0,0-1 0,-1-1 0,25-25-1,-35 28 91,-4 5-108,-2-1 0,0 0 0,16-20 0,-27 30-17,1 0 0,-1 0 1,0-1-1,0 1 0,0-1 1,-1 1-1,1-1 1,-1 0-1,0 0 0,0 1 1,0-1-1,-1 0 0,1 0 1,-1 0-1,0 0 0,0 0 1,0 0-1,-1 0 0,1 0 1,-1 0-1,-1-5 0,0 6-71,-1-1-1,1 1 0,0 0 0,-1 0 0,0 0 1,0 0-1,0 0 0,0 0 0,0 1 1,0 0-1,-1-1 0,1 1 0,-1 0 0,1 1 1,-1-1-1,0 1 0,-4-2 0,-75-16-169,71 17 127,-33-4-1426,0 2 0,-64 3 0,64 1-2541,0 0-3382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38:40.2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1267 137 7655,'0'0'7303,"-2"-8"-6849,1 3-204,0 0 0,0 0 1,0 0-1,-1 0 0,0 0 0,0 0 1,0 1-1,0-1 0,-1 1 1,0-1-1,0 1 0,0 0 0,0 0 1,-1 0-1,1 0 0,-1 1 0,0 0 1,0-1-1,-1 1 0,1 1 0,-1-1 1,1 1-1,-1 0 0,-7-3 1,-27-4-227,-1 2 1,0 1 0,-44 0 0,-123 6-44,172 1 24,-13 0 25,-1 3 0,1 1 0,0 3-1,-84 24 1,90-14-41,2 3 0,0 1 0,2 1 0,-64 53 0,67-50 8,25-17-4,0 0 1,0 1 0,1 0-1,0 1 1,1-1 0,1 2-1,-1-1 1,2 1 0,-1 0 0,2 0-1,0 1 1,0 0 0,1 0-1,1 0 1,0 0 0,1 1-1,0-1 1,1 1 0,0-1-1,2 1 1,2 25 0,-1-36 20,-1 0 1,1 0-1,-1 1 0,1-1 1,0 0-1,0 0 0,1-1 1,-1 1-1,1 0 0,-1-1 1,1 1-1,0-1 0,0 0 1,0 0-1,0 0 0,0-1 1,0 1-1,1-1 0,3 2 1,72 19 367,-71-20-362,90 16 138,189 11 0,101-30-37,-350-1-14,1-1 0,-1-2 0,0-1 0,0-3-1,54-18 1,-73 20 44,-1-1-1,0-1 0,0 0 0,-1-2 1,0 1-1,-1-2 0,0 0 0,-1-1 1,0-1-1,-1 0 0,-1-1 0,17-24 1,-25 31-105,0 0 1,0 0-1,-1 0 0,0-1 1,-1 0-1,0 1 1,4-19-1,-7 24-22,1 0 1,-1 0-1,0 0 0,0 0 0,0 0 0,0 0 1,-1-1-1,1 2 0,-1-1 0,0 0 0,0 0 0,0 0 1,0 0-1,-1 0 0,1 1 0,-1-1 0,1 1 1,-1-1-1,0 1 0,0-1 0,0 1 0,0 0 1,0 0-1,-1 0 0,1 0 0,-1 1 0,1-1 1,-4-1-1,-18-8-532,-1 1 1,-1 2-1,1 0 1,-37-6-1,-27-7-6179,58 11 1584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6.9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69 10794,'0'0'8627,"11"0"-8371,14-1 5,363-26 1192,-352 21-1513,1-1-164,65-3 1,-120 23 223,-15-9 111,0-1 0,0-2 0,0-1 0,-36-5 0,-36 0-127,-72 14-278,173-9 284,525 7-2232,-519-7 2228,0 0 1,-1 0-1,1 0 1,0 0 0,0 0-1,0-1 1,0 1 0,0-1-1,-1 1 1,1-1 0,0 0-1,-1 0 1,1 0 0,0 0-1,-1 0 1,3-2 0,-5-6 56,-17 2-9,-24 0-54,-1 1 0,1 3 0,0 2-1,-1 1 1,1 3 0,-1 1 0,1 2 0,-54 15 0,89-16-455,21-1 389,27-2 219,622-2-1910,-645-3 2349,-23-5 613,-28-6-236,14 10-827,0 1-1,-1 1 0,0 0 0,1 2 0,-1 1 0,-23 3 1,-114 28-5658,119-23 433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39.1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402 90 8232,'0'0'5162,"-5"-9"-3934,3 4-1009,-1 1 0,1-1 1,-1 0-1,0 1 0,-1 0 1,1 0-1,-1 0 0,0 0 1,0 0-1,0 1 0,0 0 1,-1 0-1,1 0 0,-1 0 1,0 1-1,0 0 0,1 0 1,-2 0-1,1 0 0,0 1 1,0 0-1,0 0 0,-7 0 0,1 1-180,-1 1-1,1 0 1,0 1-1,0 0 0,1 1 1,-1 0-1,0 1 0,1 0 1,0 1-1,0 0 0,0 0 1,1 1-1,0 1 0,0-1 1,0 1-1,1 1 1,0 0-1,0 0 0,1 0 1,-10 15-1,7-8-28,0 0 1,1 1-1,1 0 0,1 1 0,0 0 1,1 0-1,0 0 0,2 1 1,0 0-1,1-1 0,-1 35 0,4-48-5,0 1-1,0-1 1,1 0-1,0 1 1,-1-1-1,1 0 1,1 0-1,-1 0 1,1 0-1,0 0 0,-1 0 1,2 0-1,-1 0 1,0-1-1,1 1 1,5 5-1,-2-4 62,-1-1 0,1 0 0,0 0 0,0 0 0,0-1-1,0 0 1,1 0 0,-1-1 0,12 4 0,8-1 146,0-1-1,1-1 1,-1-2 0,37-1 0,-43-1-112,0-1-1,1-1 1,-1-1-1,-1-1 1,1 0-1,-1-2 1,0 0-1,0-1 1,-1-1-1,0-1 1,0 0-1,20-17 1,-28 20-8,-2 0 0,1-1 0,-1 0 0,0 0 0,-1-1 0,1 0 0,-2 0 0,0 0 0,0-1 0,0 0 0,-1-1 0,-1 1 0,0-1 0,0 0 0,-1 0 0,0 0 0,-1 0 0,-1 0 0,1-1 0,-2 1 0,0 0 0,0-1 0,-2-12 0,0 17-69,0 1 0,0 0 1,0 0-1,0 0 0,-1 1 0,0-1 0,0 0 0,-1 1 0,0 0 1,0 0-1,0 0 0,0 0 0,-1 1 0,0 0 0,1 0 1,-2 0-1,1 0 0,0 1 0,-1 0 0,0 0 0,-9-4 0,-1 2-274,1 0 0,-1 0 0,0 1 0,0 1 0,0 1-1,0 0 1,-22 1 0,36 1 41,-1 0 0,1 0 1,0 1-1,-1-1 0,1 0 1,0 1-1,-1 0 0,1-1 0,0 1 1,0 0-1,-3 2 0,-9 12-5745,8-4-1150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42.1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1 737,'0'0'1601,"5"0"-1248,7 0 63,1 0-288,0 0-96,4 0-32,1 0-2178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4:43.1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1019 292 3940,'0'0'2690,"5"-10"-1750,10-15-545,1-2 2690,0-1 1,17-45 0,-33 71-2997,0 0 1,0 0 0,0 0-1,0 0 1,0 0 0,-1 0 0,1 0-1,-1 0 1,0 0 0,1 0-1,-1 1 1,0-1 0,0 0 0,0 0-1,0 1 1,0-1 0,0 0-1,-1 1 1,1-1 0,-1 1 0,1 0-1,-1-1 1,1 1 0,-1 0-1,0 0 1,0 0 0,1 0 0,-1 0-1,0 1 1,-2-2 0,-67-24 388,64 24-465,-49-13 63,0 3 1,-1 2-1,-81-3 0,-176 11 466,234 4-524,64-2 75,1 0 1,0 2 0,0 0-1,0 1 1,0 0-1,0 1 1,0 1 0,1 0-1,0 1 1,0 1-1,-21 13 1,28-15-66,-1 1 0,1 0-1,1 1 1,-1-1 0,1 1 0,0 1 0,0-1 0,1 1 0,0 0 0,1 0-1,0 1 1,0-1 0,0 1 0,1 0 0,1 0 0,0 0 0,0 0 0,0 0-1,1 1 1,0 9 0,1-6-17,0 0-1,1 0 1,0 0 0,0 0-1,2 0 1,0-1 0,0 1-1,1-1 1,8 18-1,-7-22-3,0 1-1,0-1 1,1 0-1,0-1 1,1 1 0,0-1-1,0-1 1,0 1-1,1-1 1,-1 0-1,2-1 1,-1 0-1,12 5 1,8 2 15,1-1 1,1-1 0,-1-2-1,2-1 1,30 3 0,157 7 97,74-20 52,-259 0-144,0-1 0,0-2 0,-1-1 0,1-2 0,-2-1 0,53-24 0,-77 31 27,0-1-1,-1 1 1,1-2-1,-1 1 1,0-1-1,0 0 1,0 0 0,-1 0-1,0-1 1,0 0-1,0 0 1,-1-1-1,0 1 1,0-1-1,-1 0 1,0 0-1,0 0 1,3-11-1,-4 9 61,-1 0-1,0-1 0,-1 1 0,0 0 0,0-1 1,-1 1-1,-1 0 0,1 0 0,-1-1 1,-1 1-1,0 0 0,0 1 0,0-1 0,-9-13 1,5 9-44,0 0 0,-1 0 0,-1 1 1,0 1-1,0-1 0,-1 1 0,-20-16 1,22 21-96,0 1 1,-1 0 0,0 0-1,0 1 1,0 0 0,0 0-1,0 1 1,-1 0 0,0 1-1,1 0 1,-1 1 0,-15-1-1,-88 1-4065,48 2-1591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12.3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287 5 5221,'0'0'358,"-11"0"63,-12-1-521,-91-3 4956,102 5-4124,0-1 1,0 1-1,0 1 0,1 0 0,-1 0 0,1 2 0,-18 6 0,27-9-713,0 0-1,0 0 1,0 1-1,0-1 1,0 1-1,0-1 1,0 1-1,1-1 1,-1 1-1,1 0 1,-1 0-1,1 0 1,0 0-1,0 0 1,-1 2-1,1-3-11,1 0 0,0 0 0,0 0 0,1 0 0,-1-1 0,0 1 0,0 0 0,0 0 0,0 0 0,1 0 0,-1-1 0,0 1 0,1 0 0,-1 0 0,1-1 0,-1 1 0,0 0 0,1-1 1,0 1-1,-1-1 0,1 1 0,-1 0 0,1-1 0,0 1 0,-1-1 0,1 0 0,0 1 0,0-1 0,-1 1 0,1-1 0,0 0 0,0 0 0,0 1 0,-1-1 0,1 0 0,0 0 0,0 0 0,0 0 0,0 0 0,-1 0 0,1 0 0,2-1 0,270 5 2225,-148-6-1720,-59 2-315,-1 0-106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7T09:45:14.2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1072 152 5765,'-16'-14'1670,"-1"0"0,-1 1-1,0 1 1,-34-18 0,26 19-767,1 0 0,-1 2 0,-36-8 1,20 9-658,0 2 0,0 2 0,-1 2 0,-82 6 0,93 0-195,0 2 0,0 1 0,1 1 0,0 2 0,1 1 0,0 2 0,1 0 0,0 2 0,1 2 1,0 0-1,2 2 0,0 1 0,-41 41 0,60-53-52,0 0 0,1 0 0,0 1 0,0 0-1,1 0 1,0 0 0,1 1 0,0-1 0,0 1 0,1 0 0,0 0 0,1 0 0,0 1 0,-1 19-1,3-23 3,1 0 0,-1 0-1,1-1 1,0 1 0,1 0-1,-1-1 1,1 1 0,1-1-1,-1 0 1,1 0 0,0 0-1,0 0 1,1 0 0,0 0-1,0-1 1,0 0 0,1 0-1,0 0 1,0 0 0,0-1-1,0 0 1,1 0 0,-1 0-1,8 3 1,1-1 53,1 0 0,0 0-1,-1-2 1,2 0 0,-1-1 0,30 3 0,98-4 822,-94-3-437,91-7 264,-1-7 0,180-42 0,-313 55-697,217-54 260,-201 49-234,-1-1-1,0-1 0,0-1 1,-1-1-1,-1-1 0,0 0 1,34-29-1,-47 34 53,1 1 1,-2-1-1,1 0 0,-1-1 0,0 0 1,0 1-1,5-15 0,-9 20-23,0 0 0,0-1-1,0 1 1,0 0-1,-1 0 1,1-1 0,-1 1-1,0-1 1,1 1-1,-1 0 1,0-1 0,-1 1-1,1 0 1,0-1 0,-1 1-1,1 0 1,-1-1-1,0 1 1,1 0 0,-1 0-1,0-1 1,-1 1-1,1 0 1,0 0 0,-1 0-1,1 1 1,-1-1 0,1 0-1,-1 0 1,0 1-1,0-1 1,-2-1 0,-10-5-66,-2 1 1,1 0-1,-1 0 0,0 2 1,0 0-1,0 1 1,-27-4-1,-123-3-821,142 11 546,-213-2-3498,152 2-1994,41 0-885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8:35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67 4260,'0'0'11200,"-5"-5"-10319,-15-15-128,65 28-65,2-2-695,1-2 1,0-3-1,89-8 0,-87 4-174,-6 1 173,536-20 27,-530 25-30,94 18 1,20 3 9,444-18 47,-338-9-38,-83 4-7,717-22 24,-52-24 21,-488 41-2409,-361 2-808,-2-5-2706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8:54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892 137 11275,'0'0'2263,"1"-8"-1329,0 5-867,-1 1-1,1 0 1,-1 0-1,0-1 1,0 1 0,1 0-1,-2-1 1,1 1-1,0 0 1,0-1-1,-1 1 1,0 0-1,1 0 1,-1 0-1,0-1 1,0 1-1,0 0 1,0 0-1,0 0 1,-1 0-1,1 0 1,0 1-1,-1-1 1,0 0-1,1 1 1,-1-1 0,0 1-1,0-1 1,0 1-1,0 0 1,0 0-1,0 0 1,0 0-1,0 0 1,0 0-1,-1 1 1,1-1-1,-4 0 1,-43-11 409,-1 2-1,0 3 1,-1 1 0,-62 2 0,51 1 369,20 1-486,0 1-1,0 2 0,-60 9 1,91-9-354,-1 2 0,1 0 0,0 0 1,0 1-1,0 0 0,1 1 0,-1 0 0,1 1 0,1 0 1,-1 1-1,1 0 0,0 0 0,0 1 0,1 0 0,0 0 1,1 1-1,-11 15 0,9-8-9,1 0-1,0 0 1,1 1 0,1-1-1,1 2 1,0-1 0,2 0-1,-1 1 1,2 0 0,1-1-1,0 1 1,1 0 0,1 0-1,1 0 1,3 19 0,-2-27 10,0 1 0,0-1 0,1 1 0,0-1 0,1 0 1,0-1-1,1 1 0,0-1 0,0 0 0,1-1 0,0 1 1,0-1-1,1-1 0,0 1 0,16 10 0,-11-10 25,0-1 0,0-1 0,1 0 0,0 0-1,0-1 1,1-1 0,-1-1 0,1 0 0,0 0-1,29 0 1,39-2 64,1-3 0,112-18 0,-161 14 137,0-1 0,0-2 1,-1-1-1,0-2 0,-1-1 1,0-2-1,-1-1 1,33-22-1,-58 32-193,0 1 0,0-1 0,-1 0 0,0-1 0,0 0-1,0 0 1,-1 0 0,0 0 0,0-1 0,-1 0 0,0 0 0,-1 0 0,1 0 0,-2-1 0,1 1 0,-1-1 0,0 0 0,-1 0 0,0 0 0,0-9-1,-2 7-32,1 1 0,-1-1-1,-1 1 1,1 0-1,-2 0 1,0 0 0,0 0-1,-1 0 1,0 0 0,0 1-1,-1-1 1,0 1-1,-1 1 1,0-1 0,-1 1-1,-13-14 1,1 6 23,-1 0 1,-26-14-1,-4-4-1496,5-5-3907,28 18 9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6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16708,'0'0'114,"1"0"1,-1 0 0,0 0-1,1 1 1,-1-1 0,0 0 0,1 0-1,-1 0 1,0 0 0,0 1-1,1-1 1,-1 0 0,0 0-1,0 1 1,1-1 0,-1 0 0,0 1-1,0-1 1,0 0 0,1 0-1,-1 1 1,0-1 0,0 0 0,0 1-1,0-1 1,0 0 0,0 1-1,0-1 1,0 1 0,0-1-1,0 0 1,0 1 0,0-1 0,0 0-1,0 1 1,0-1 0,0 0-1,0 1 1,0 0 0,-6 20 1343,4-13-83,-20 98 1757,9-33-2397,-4 110 0,17-181-732,-1 0 1,1 0 1,0 1 0,0-1 0,0 0 0,0 0 0,0 1-1,1-1 1,-1 0 0,1 0 0,-1 0 0,1 0 0,0 1-1,0-1 1,2 3 0,-3-5-25,0 0 1,0 0-1,1 0 0,-1 0 0,0 0 1,0 0-1,1 0 0,-1 0 0,0 0 0,0 0 1,0 0-1,1 0 0,-1 0 0,0 0 1,0 0-1,0-1 0,1 1 0,-1 0 1,0 0-1,0 0 0,0 0 0,0 0 0,0-1 1,1 1-1,-1 0 0,0 0 0,0 0 1,0-1-1,0 1 0,0 0 0,0 0 1,0 0-1,0-1 0,0 1 0,0 0 0,0 0 1,0 0-1,0-1 0,0 1 0,0 0 1,0 0-1,0 0 0,0-1 0,0 1 1,0 0-1,0 0 0,0-1 0,0 1 1,0-13-983,-1 6 422,0 0 0,0 1 0,-1-1 0,0 0-1,0 1 1,0 0 0,-1-1 0,-4-6 0,-34-49-3492,26 40 3027,-2 1 305,12 14 876,0 1-1,1-1 0,-8-12 0,12 18-83,0 1-1,0 0 0,0 0 0,-1-1 1,1 1-1,0 0 0,0 0 0,0-1 0,0 1 1,0 0-1,0-1 0,0 1 0,0 0 0,0 0 1,0-1-1,0 1 0,0 0 0,0-1 0,0 1 1,0 0-1,0 0 0,0-1 0,0 1 1,0 0-1,0-1 0,0 1 0,1 0 0,-1 0 1,0-1-1,0 1 0,0 0 0,0 0 0,1-1 1,-1 1-1,0 0 0,0 0 0,1 0 0,-1 0 1,0-1-1,0 1 0,1 0 0,-1 0 0,0 0 1,0 0-1,1 0 0,-1 0 0,0 0 1,1 0-1,-1 0 0,16 0 1636,45 14 1502,-48-10-3043,1 0 1,-1-1-1,1 0 0,-1-1 0,1-1 0,0 0 0,0-1 0,0-1 0,18-2 0,-30 2-163,-1 1-1,0 0 0,0 0 1,1-1-1,-1 1 0,0-1 1,0 1-1,0-1 0,0 1 1,0-1-1,0 0 0,0 1 1,0-1-1,0 0 1,0 0-1,0 0 0,0 0 1,0 0-1,-1 0 0,1 0 1,0 0-1,-1 0 0,1 0 1,0-2-1,1-19-373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8:55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697 164 8776,'2'-4'373,"-1"0"-1,1 0 1,0 0-1,-1 0 1,0 0 0,0 0-1,0 0 1,0 0-1,-1 0 1,0-1-1,0 1 1,0 0-1,0 0 1,-1-1-1,1 1 1,-1 0-1,-3-8 1,2 8-157,-1 0 1,1 0-1,-1 1 1,0-1-1,0 0 1,-1 1-1,1 0 1,-1 0-1,0 0 1,0 0-1,0 1 1,0-1-1,0 1 1,0 0-1,-9-3 1,-7-2-63,0 1-1,0 1 1,-1 1-1,1 1 1,-1 0 0,0 2-1,0 0 1,1 1-1,-1 2 1,0 0-1,0 1 1,1 1 0,0 1-1,0 0 1,0 2-1,0 0 1,1 1 0,0 2-1,1-1 1,-23 18-1,26-17-166,-1 2 0,2 0 0,0 1-1,0 0 1,1 1 0,1 1-1,0 0 1,2 0 0,-1 1 0,2 1-1,0 0 1,1 0 0,0 0 0,2 1-1,0 0 1,1 1 0,1-1-1,1 1 1,0 0 0,1 0 0,1 0-1,3 27 1,-1-37 9,0 0-1,1 0 1,1-1 0,-1 1-1,2 0 1,-1-1 0,1 1-1,0-1 1,1 0 0,0-1-1,0 1 1,0-1-1,1 0 1,0 0 0,1 0-1,0-1 1,0 0 0,0-1-1,0 0 1,1 0 0,0 0-1,0-1 1,0 0 0,11 3-1,9 3 23,0-1 0,1-2 0,0-1 0,0-1-1,0-1 1,39 0 0,-25-4 89,1-2 0,0-2 0,-1-1 0,0-2 0,78-25 0,-92 22 261,-1-1 0,0-1-1,0-1 1,-2-2 0,0-1-1,0-1 1,-2-1-1,0-1 1,27-28 0,-46 42-287,0-1 1,-1 1 0,1-1-1,-1 0 1,-1 0-1,1 0 1,-1-1 0,0 1-1,0-1 1,-1 0-1,0 0 1,3-14 0,-5 16-78,0 0 0,0 0 0,0-1 0,-1 1 0,0 0 0,0-1 0,0 1 0,-1 0 0,1 0 0,-1 0 0,0 0 0,-1 1 0,1-1 0,-1 0 0,0 1 0,0 0 0,0 0 0,-5-5 0,-26-24-605,-53-41 1,17 16-2350,5-7-5055,38 34-707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06.1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796 97 7399,'0'0'4938,"9"-6"-3705,27-19 144,-22 9 3773,-23 8-2828,-27 5-1820,30 2-420,-113-15 781,64 8-593,-70-3 1,37 9-235,-124 3 56,202 1-90,1 0 0,-1 0 0,1 1 1,0 0-1,0 0 0,0 1 0,1 1 0,-1-1 0,1 1 0,0 1 0,0-1 0,1 1 0,0 1 0,0-1 0,-10 13 1,10-11-2,1 1 1,0 0 0,0 0 0,1 0 0,0 1-1,0 0 1,1 0 0,0 0 0,1 0 0,1 0-1,-1 1 1,1 0 0,0 17 0,2-19-6,0 0-1,1 0 1,0 0 0,0 0-1,1 0 1,0 0-1,1 0 1,0-1 0,6 14-1,-6-17 8,1 0-1,0 0 0,-1 0 0,2 0 0,-1 0 0,0-1 0,1 0 0,0 0 0,0 0 0,0-1 0,0 0 0,1 1 0,-1-2 0,1 1 0,7 2 0,16 2 40,0-2 0,1 0 0,0-2 0,0-1 0,-1-2 1,1-1-1,31-4 0,-25 0-18,0-1 1,0-1 0,-1-3 0,0-1 0,0-1 0,35-19 0,14-11 48,90-64 0,-173 106-41,0-1 1,0 1-1,0-1 0,0 1 1,0-1-1,-1 0 0,1 0 1,0 1-1,0-1 0,0 0 1,-1 0-1,1 0 1,0 0-1,-1 0 0,1 0 1,-1 0-1,1 0 0,-1 0 1,1 0-1,-1 0 0,0 0 1,0 0-1,1 0 1,-1-1-1,0 1 0,0 0 1,0 0-1,0 0 0,0 0 1,-1 0-1,1 0 0,0-1 1,0 1-1,-1 0 0,1 0 1,-1 0-1,1 0 1,-1 0-1,1 0 0,-1 0 1,0 0-1,1 0 0,-1 1 1,0-1-1,0 0 0,-1-1 1,-7-6 76,0 1 0,0 0 0,-1 0 1,-10-5-1,-2-2-249,-44-43-4867,56 48 2754,-6-6-3689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07.2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511 161 8040,'5'-4'780,"0"-1"0,0 0 0,-1 0 0,1-1 0,-1 1 0,-1-1 0,1 0 0,-1 0 0,0 0 0,0-1 0,-1 1 0,0 0 0,0-1 0,-1 0 0,1 0 0,0-11 0,-3 16-709,1 1 1,-1 0-1,1 0 0,-1 0 1,0-1-1,1 1 0,-1 0 1,0 0-1,0 0 0,1 0 1,-1 0-1,0 0 0,0 1 1,0-1-1,0 0 0,0 0 1,-1 1-1,1-1 0,0 0 1,0 1-1,0-1 0,-1 1 1,1 0-1,0-1 0,0 1 1,-3 0-1,-40-7 16,39 7 3,-31-3-12,1 1 0,0 2-1,0 1 1,-1 2-1,-36 8 1,57-8-38,0 0 0,0 2-1,1 0 1,-1 1 0,1 0 0,0 1 0,1 0-1,-1 2 1,2-1 0,-1 2 0,1-1-1,1 2 1,-1-1 0,-9 14 0,18-20-42,-1 0 0,1 1 1,1-1-1,-1 1 0,0-1 1,1 1-1,0 0 0,0 0 1,1 0-1,-1 0 0,1 0 1,0 0-1,1 1 0,-1-1 0,1 0 1,0 0-1,0 1 0,1-1 1,-1 0-1,1 0 0,1 0 1,-1 0-1,0 1 0,1-2 1,3 7-1,0-3 3,0 0 1,0-1-1,0 0 1,1 0-1,0 0 1,0-1-1,1 0 1,0 0-1,0-1 1,1 0-1,-1 0 1,1 0-1,0-1 1,11 4-1,7 1 107,0-1 1,1-2-1,0 0 0,0-2 0,32 2 0,-6-5 406,92-7 0,-113 2-186,-1-1 0,-1-2 1,33-11-1,-47 13-134,-1-1-1,0 0 1,0-1-1,-1-1 1,0-1-1,0 0 1,19-17-1,-30 24-154,0-1 0,0 0 1,0 0-1,0 0 0,-1 0 0,1-1 0,-1 1 0,0-1 1,0 1-1,-1-1 0,1 0 0,-1 0 0,1 0 1,-1 1-1,0-1 0,-1-1 0,1 1 0,-1 0 0,0 0 1,0 0-1,0 0 0,0 0 0,-1 0 0,1 0 0,-1 0 1,0 0-1,0 0 0,-1 0 0,1 0 0,-3-3 0,-1-2-77,-1 0-1,0 1 1,0 0-1,-1 0 1,0 1-1,0 0 0,0 0 1,-1 1-1,0 0 1,-18-10-1,-32-12-960,-1 0-2780,25 5-3572,16 7-2156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2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369 21 12716,'0'0'3614,"-10"-5"-3496,4 2-111,5 2-7,0 0 0,-1-1 0,0 1-1,1 0 1,-1 0 0,0 0 0,1 1-1,-1-1 1,0 0 0,0 1 0,0-1 0,0 1-1,0-1 1,0 1 0,0 0 0,1 0 0,-1 0-1,0 0 1,0 0 0,0 0 0,0 1-1,0-1 1,0 1 0,0-1 0,0 1 0,1 0-1,-1 0 1,0-1 0,0 1 0,1 0-1,-1 1 1,1-1 0,-1 0 0,-2 3 0,-6 11 75,0 0 1,1 1 0,1 0 0,1 1-1,0 0 1,1 0 0,-7 33 0,7-17 8,2 1 1,1 0 0,2 42-1,3-61-80,0 1-1,0-1 0,2 0 0,0 0 0,6 16 0,-4-18 27,-2 2 0,0-1 0,0 0-1,-2 1 1,3 23 0,-6-37-13,0-1 1,0 1-1,-1 0 0,1-1 1,0 1-1,0-1 0,0 1 1,0-1-1,0 0 0,-1 1 1,1-1-1,0 0 0,0 0 1,0 0-1,-1 0 0,1 0 0,0 0 1,0 0-1,-2-1 0,-29-2-1169,20-1 44,-1-1 1,1 0 0,0-1-1,1 0 1,-1-1-1,1 0 1,-13-12-1,-24-24-788,7 1 7895,41 42-5875,0-1 0,0 1-1,0 0 1,0-1 0,0 1 0,0 0-1,0-1 1,0 1 0,0-1-1,0 1 1,0 0 0,0-1-1,0 1 1,0 0 0,1-1 0,-1 1-1,0 0 1,0-1 0,0 1-1,1 0 1,-1 0 0,0-1-1,0 1 1,1 0 0,-1 0 0,0-1-1,1 1 1,-1 0 0,0 0-1,1 0 1,-1 0 0,0-1-1,1 1 1,-1 0 0,0 0-1,1 0 1,-1 0 0,0 0 0,1 0-1,-1 0 1,0 0 0,1 0-1,-1 0 1,1 0 0,-1 0-1,1 0 1,24-4-67,-21 3 489,84-9-208,-47 6-344,53-12 0,-80 12-8,-1 0 0,0 0 0,0-1 0,0-1 0,0 0 0,-1-1 0,21-15 0,-26 18 402,-12 15 84,3-7-374,-1 1 0,1-1 1,0 1-1,1-1 0,-1 1 1,-1 8-1,3-12-97,0 0 0,0 0 0,0 1 0,0-1 0,0 0 0,0 1 0,0-1 0,1 0 0,-1 1 0,0-1 0,1 0 0,-1 0 0,1 0 0,-1 1 0,1-1 0,0 0 0,-1 0 0,1 0 0,0 0 0,0 0 0,0 0 0,0 0 0,0 0 0,0-1 0,0 1 0,0 0 1,0 0-1,2 0 0,1 0 15,-1 0 1,1 0 0,-1 0 0,1-1-1,0 1 1,0-1 0,-1 0 0,1 0-1,0-1 1,4 0 0,3-1-29,0-1-1,0 0 1,0 0 0,0-1-1,-1-1 1,13-6 0,-16 6-152,0 1 0,-1-1 0,1 0 1,-1 0-1,-1-1 0,1 0 0,-1 0 0,0 0 0,0-1 0,0 1 1,-1-1-1,4-9 0,-41 43 1413,32-26-1235,0-1 0,0 1 0,1 0 0,-1 0 0,0 0 0,1 0 0,-1 0 0,0 0 0,1 0 0,-1 0 0,1 0 0,-1 0 0,1 0 0,0 0 0,-1 1 0,1-1 0,0 0 0,0 0 0,0 0 0,0 0 0,0 1 0,0-1 0,0 0 0,0 0 0,1 0 0,-1 0 0,0 1 0,1-1 0,-1 0 0,1 0 0,-1 0-1,1 0 1,-1 0 0,1 0 0,0 0 0,0 0 0,-1 0 0,1-1 0,0 1 0,0 0 0,0 0 0,0-1 0,0 1 0,0 0 0,0-1 0,0 1 0,0-1 0,0 0 0,0 1 0,0-1 0,1 0 0,-1 1 0,0-1 0,0 0 0,2 0 0,10 2-246,1-1 0,-1 0-1,26-2 1,-22 0-620,2 0 63,21 0-544,-39 1 1324,0 0 0,0 1-1,1-1 1,-1 0-1,0 1 1,0-1 0,0 0-1,1 1 1,-1-1 0,0 1-1,0 0 1,0-1 0,0 1-1,0 0 1,0 0 0,0 0-1,-1 0 1,1 0-1,0-1 1,0 1 0,-1 1-1,1-1 1,0 0 0,-1 0-1,1 2 1,0-1 44,-1 0-1,1 0 1,0 0 0,0 0-1,0-1 1,0 1 0,0 0 0,0 0-1,0 0 1,0-1 0,4 4-1,-5-5-1,1 0 0,-1 1-1,1-1 1,-1 0-1,1 1 1,0-1 0,-1 0-1,1 0 1,-1 1-1,1-1 1,0 0-1,-1 0 1,1 0 0,0 0-1,-1 0 1,1 0-1,0 0 1,-1 0 0,1 0-1,0 0 1,-1-1-1,1 1 1,0 0-1,0-1 1,1 0 36,1-1-1,-1 0 1,0 0-1,0 0 1,0 0-1,0 0 1,-1 0-1,1-1 1,-1 1-1,1-1 1,-1 1-1,0-1 1,0 1-1,0-1 1,1-3-1,12-69 0,-11 24-5629,-3 34 773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2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18642,'0'0'832,"75"-13"-2978,-55 6-2690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3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66 103 13132,'1'-11'3161,"2"-2"-1999,6-33 1818,-6 14 2951,-25 63-4986,12-12-950,1 1-1,1 1 1,0 0 0,2 0-1,1 0 1,0 1 0,1-1-1,2 1 1,0 34 0,1-55 4,1 0 1,1 1-1,-1-1 0,0 1 1,0-1-1,1 0 0,-1 1 1,0-1-1,1 0 1,-1 1-1,1-1 0,0 0 1,-1 0-1,1 1 0,0-1 1,0 0-1,0 0 0,0 0 1,0 0-1,0 0 1,0 0-1,0 0 0,0-1 1,0 1-1,2 1 0,0-1 2,0 0-1,1-1 1,-1 1 0,0-1-1,0 1 1,0-1-1,0 0 1,1 0-1,-1 0 1,6-2-1,1 0 3,0 0 0,0-1 0,0-1 0,0 1 0,-1-2 0,12-6 0,-4-2-52,0 0 0,-1-2 0,-1 0 0,-1 0 0,0-2 0,-1 0 0,0 0 0,-2-1 0,0 0 0,13-31 0,-80 123-1141,51-66 1241,0 0 0,1 0 0,0 0 0,0 1 1,1-1-1,0 1 0,0 0 0,1 0 0,0 0 0,1 0 1,0 11-1,1-19-51,0 0 0,0 0-1,0 0 1,1 1 0,-1-1 0,0 0 0,1 0 0,0 0 0,-1 0 0,1 0-1,-1 0 1,1 0 0,0 0 0,0 0 0,0 0 0,-1 0 0,1 0 0,0 0 0,0-1-1,0 1 1,0 0 0,0-1 0,2 2 0,37 7 136,-28-9-64,0 0 1,0 0 0,0-1 0,18-4-1,-20 1-17,-1 0-1,1 0 1,-1-1 0,0 0-1,15-11 1,-13 9 18,-27 41-522,15-32 465,-1 1 0,1-1 0,-1 1 0,1-1 1,0 1-1,0-1 0,0 1 0,0 0 0,1-1 0,-1 1 0,1 0 0,0 0 0,-1-1 0,1 1 0,1 5 0,0-7-9,-1 1-1,1-1 0,0 0 0,0 1 0,0-1 1,0 0-1,0 0 0,0 0 0,0 0 0,0 0 1,0 0-1,0 0 0,1 0 0,-1-1 0,0 1 1,1 0-1,-1-1 0,0 1 0,1-1 0,-1 1 0,1-1 1,-1 0-1,1 0 0,-1 0 0,1 0 0,-1 0 1,1 0-1,-1 0 0,2 0 0,4 0 43,0-1 0,-1 0 0,1 0 0,-1 0 1,1 0-1,-1-1 0,1 0 0,-1-1 0,0 0 0,0 1 0,10-8 0,12-5 40,-27 18-203,0 1 0,1-1 0,-1 1 0,1-1 0,-1 1 0,1-1 0,0 0 0,0 0 0,1 0 0,3 5 0,-4-6-401,0-1 1,0 0 0,0 0-1,0 0 1,0 0-1,0 0 1,0 0 0,0-1-1,1 1 1,-1 0-1,0-1 1,0 0 0,3 0-1,14 1-8149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5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20 9705,'0'0'332,"0"-1"0,0 0-1,0 1 1,0-1 0,0 0-1,0 0 1,0 1 0,0-1 0,-1 0-1,1 0 1,0 1 0,0-1 0,-1 0-1,1 1 1,0-1 0,-1 0-1,1 1 1,0-1 0,-1 0 0,1 1-1,-1-1 1,1 1 0,-1-1-1,1 1 1,-1-1 0,0 1 0,1 0-1,-1-1 1,0 1 0,1 0-1,-2-1 1,0 1-171,0 0 0,0 0 0,0 0-1,0 0 1,0 0 0,0 0 0,0 1-1,0-1 1,0 1 0,0 0 0,-3 1 0,-2 2-287,0 0 1,0 0 0,0 0-1,0 1 1,-8 9 0,14-13 123,-23 28 45,23-29-48,0 1 0,0 0-1,0 0 1,1 0 0,-1 0-1,0 0 1,1 0 0,-1 0 0,1 0-1,-1 0 1,1 0 0,-1 0-1,1 0 1,0 1 0,-1-1 0,1 0-1,0 0 1,0 0 0,0 1-1,0-1 1,0 0 0,0 0 0,1 3-1,0-4 25,1 1 1,-1-1-1,1 1 0,-1-1 0,0 0 0,1 0 1,-1 1-1,1-1 0,-1 0 0,1 0 0,-1-1 0,1 1 1,-1 0-1,1 0 0,-1-1 0,1 1 0,-1-1 1,0 1-1,1-1 0,-1 1 0,0-1 0,1 0 0,0-1 1,31-19 240,19-27 578,-51 47-710,-3 11-106,1 0 0,1-1 1,-1 1-1,2 0 0,-1-1 0,3 13 0,-2-21-60,-1 1 0,1-1-1,0 0 1,-1 0 0,1 0 0,0 0 0,0 0 0,0 0-1,0 0 1,0 0 0,0-1 0,0 1 0,0 0 0,0 0-1,0-1 1,0 1 0,1-1 0,-1 1 0,0-1 0,0 0-1,1 1 1,-1-1 0,0 0 0,1 0 0,-1 0-1,0 0 1,0 0 0,2 0 0,20-3-2557,-8-6-3408,-7-5-2998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5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 16848,'0'0'6347,"-3"9"-5994,-14 25 58,-18 42 705,33-70-1088,0-1 0,0 1 0,0 0 0,1 0 0,0-1 0,0 1 0,0 0 1,1 0-1,0 0 0,1 9 0,0-14-65,-1 1 1,1-1-1,0 0 1,0 1-1,0-1 1,0 0-1,0 0 1,0 0-1,0 0 1,0 0-1,1 0 1,-1 0-1,0 0 0,1 0 1,-1-1-1,1 1 1,-1-1-1,0 1 1,1-1-1,-1 1 1,1-1-1,0 0 1,-1 0-1,1 1 1,2-1-1,50-1-2075,-38 0 1005,-6 1 821,28 1-3677,-32 5 2976,-19 7 2646,2-7-818,0 0 0,0 0 0,0-2 0,-1 1 0,0-1 0,0-1 0,-16 3 0,4-3-582,0-1 1,-43-1-1,66-1-339,-10-2-1252,7-5-4442,4 3 340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6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14478,'0'0'3971,"-4"8"-3127,-5 9-418,-41 93 3947,44-96-3958,1 1 0,1-1 0,0 1 0,1 0 0,1 0-1,-1 17 1,3-30-413,0 0 0,0 0 0,0-1-1,1 1 1,-1 0 0,0-1 0,1 1 0,-1 0-1,1-1 1,0 1 0,0-1 0,-1 1 0,1-1-1,0 1 1,0-1 0,0 1 0,1-1 0,-1 0-1,0 0 1,0 1 0,1-1 0,-1 0 0,1 0-1,-1-1 1,1 1 0,-1 0 0,1 0 0,-1-1-1,1 1 1,0-1 0,-1 1 0,1-1 0,0 0-1,0 1 1,-1-1 0,1 0 0,0 0 0,0-1-1,3 1 1,3-1-82,0 0 1,0 0-1,1-1 0,-1 0 1,0-1-1,0 1 0,7-5 0,-12 6 25,0-1-21,0 0 0,1 0 1,0 1-1,-1 0 0,1-1 0,0 1 0,7 0 0,-10 45 610,-1-43-559,0 0 0,0-1 0,0 1 0,0 0 0,0 0 0,0 0 0,1-1 0,-1 1 0,0 0 0,1 0 0,-1-1 0,0 1 0,1 0 0,-1-1 0,1 1-1,-1 0 1,1-1 0,-1 1 0,1-1 0,0 1 0,-1-1 0,1 1 0,0-1 0,-1 0 0,1 1 0,0-1 0,-1 0 0,1 1 0,0-1 0,0 0 0,1 0 0,29 3-7955,-24-4 3816,10 1-6695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6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30 14926,'0'0'9358,"-7"-3"-9427,0-1 41,5 2 21,0 0 0,-1 1-1,1 0 1,0 0 0,-1-1-1,1 1 1,-1 1 0,0-1-1,1 0 1,-1 1 0,1-1-1,-5 1 1,-5 2-58,15 2-166,-2-4 231,-1 0 1,1 0-1,-1 0 0,1 0 1,-1 0-1,0 0 0,1 0 0,-1 0 1,1 0-1,-1 0 0,1 0 1,-1 0-1,1 0 0,-1 0 0,1 0 1,-1 0-1,0-1 0,1 1 1,-1 0-1,1 0 0,-1 0 0,0-1 1,1 1-1,-1 0 0,0-1 1,1 1-1,-1 0 0,0-1 0,1 1 1,-1 0-1,0-1 0,0 1 1,1-1-1,-1 1 0,0 0 0,0-1 1,0 1-1,0-1 0,0 1 1,1-1-1,-1 1 0,0-1 0,0 1 1,0 0-1,0-1 0,0 0 198,-9 2-39,1-1-1,-1 2 1,1-1 0,0 1 0,-12 4-1,17-5-128,1-1 0,0 1-1,0 0 1,0 0-1,0 0 1,0 0 0,0 0-1,0 0 1,0 0-1,0 1 1,1-1-1,-1 1 1,0-1 0,1 1-1,-1 0 1,1-1-1,0 1 1,-1 0-1,1 0 1,0 0 0,0 0-1,0 0 1,1 0-1,-2 5 1,5-6-44,0 0-1,0 0 1,1 0-1,-1 0 1,0-1 0,1 0-1,-1 1 1,0-1 0,1 0-1,-1 0 1,5-1 0,-3 1-12,3-1-82,-1 0 0,0 0 0,1 0 0,-1-1 0,0 0-1,0-1 1,13-5 0,13-6-334,-33 18 430,0 1 0,0-1 0,0 0 0,-1 0 0,1 0 0,-1 0 1,0 0-1,-2 4 0,-1 6 165,1 1 1,1 0 0,0 0-1,-1 23 1,-3 30-84,2-47-24,-13 59 64,15-74-96,0-1 0,0 1 0,0-1 0,-1 0 1,0 0-1,0 0 0,0 0 0,-1 0 0,1-1 0,-1 1 0,-6 4 1,10-8-1,-1-1 1,1 1 0,-1-1 0,1 1-1,-1-1 1,1 1 0,-1-1 0,1 0-1,-1 1 1,0-1 0,1 0 0,-1 0-1,0 1 1,1-1 0,-1 0 0,0 0-1,1 0 1,-1 0 0,0 0 0,1 0 0,-1 0-1,0 0 1,1 0 0,-1 0 0,0 0-1,1 0 1,-1 0 0,0-1 0,0 1-1,-8-20 204,9-39-259,1 52-18,0-5-22,1 1 1,1 0-1,0 0 0,0 1 0,1-1 1,0 1-1,1-1 0,0 1 0,0 1 1,2-1-1,-1 1 0,1 0 0,0 0 1,10-9-1,16-13-562,2 1-1,45-31 1,-30 24 314,-54 52 2486,-12 32-1479,15-45-665,1-1 1,-1 1-1,1 0 0,-1-1 0,1 1 0,0 0 0,0 0 0,0 0 0,0-1 0,0 1 0,0 0 0,0 0 0,1-1 0,-1 1 1,1 0-1,-1-1 0,1 1 0,0 0 0,-1-1 0,1 1 0,2 2 0,-2-3-51,0-1-1,0 1 0,0 0 1,0-1-1,0 1 1,0-1-1,0 0 0,0 1 1,0-1-1,0 0 1,0 0-1,0 1 0,0-1 1,0 0-1,1 0 1,-1 0-1,0 0 0,0-1 1,0 1-1,0 0 1,0 0-1,0-1 0,0 1 1,0 0-1,2-2 1,19-17-7655,-13 4-555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7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19524,'17'-10'1961,"7"-3"-1273,4-1-288,6 4 920,3 1-760,1 3-120,8-1-232,1 1-320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7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9705,'0'0'12876,"48"32"-13100,-25-19-1698,-7-1-1665,3-1-2371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7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0 11755,'0'0'4356,"-2"9"-3838,-13 69 26,9-43-49,-1 1 0,-13 38 0,16-65-94,1-1 1,-1 1-1,-1-1 1,0 0-1,0 0 1,0-1-1,-10 11 1,13-16-246,-1 0 0,1 1 0,-1-1 0,1 0 1,-1 0-1,1-1 0,-1 1 0,0-1 0,0 1 0,0-1 0,0 0 0,0 0 0,0 0 0,0 0 0,-1-1 1,1 1-1,0-1 0,0 0 0,0 0 0,-1 0 0,1 0 0,0-1 0,0 1 0,0-1 0,-4-1 1,4 0-119,0 0 1,0 1-1,1-2 1,-1 1 0,1 0-1,-1 0 1,1-1 0,0 1-1,0-1 1,0 0 0,0 0-1,0 0 1,1 0 0,-1 0-1,1 0 1,0 0 0,0 0-1,0 0 1,0-1 0,1 1-1,0 0 1,-1 0-1,1-1 1,0-4 0,0 1-54,0 1 0,0-1-1,0 1 1,1-1 0,0 1 0,1-1 0,-1 1 0,1-1 0,0 1 0,1 0-1,3-8 1,4 3-62,0 0 0,0 1 0,1 0 0,1 0 0,0 2 0,0-1 0,1 1 0,-1 1 0,2 0 0,25-9 0,42-24-5871,-59 24 380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7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18802,'0'0'2520,"-4"10"-1159,-8 24-874,1 0 0,2 1 0,-5 44 0,-21 50-551,34-107 374,1-21-288,1-1 0,-1 0 0,0 0 0,1 0 0,-1 0 0,1 0 0,-1 1 0,0-1 0,1 0 0,-1 0 0,0 0 0,1 0 0,-1 0 0,1 0 0,-1 0 0,0 0 0,1-1 1,-1 1-1,0 0 0,1 0 0,-1 0 0,0 0 0,1 0 0,-1-1 0,0 1 0,1 0 0,-1 0 0,0 0 0,1-1 0,-1 1 0,0 0 0,1-1 0,34-34 1477,-27 25-1312,49-40-619,-39 35 10,0 0 0,-1-1 0,23-30 0,-36 39-671,-4 2-4593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8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8360,'0'0'15342,"13"55"-15245,2-45-65,2 2-897,2-1-1666,-3-3-2241,-2-3-3300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9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0 214 14189,'0'0'7560,"9"5"-6455,1-1-775,1 1 0,0-1 0,0-1 0,20 4 1,-27-7-264,-1 1 1,1-1 0,-1 0 0,0 0 0,1 0 0,-1-1 0,0 1-1,1-1 1,-1 1 0,0-1 0,4-2 0,-6 3-55,1-1 1,-1 0-1,0 0 0,0 0 1,1 0-1,-1 0 1,0 0-1,0-1 0,0 1 1,0 0-1,0 0 1,0-1-1,-1 1 0,1-1 1,0 1-1,-1-1 0,1 1 1,-1-1-1,1 1 1,-1-1-1,0 1 0,0-1 1,0 1-1,0-1 1,0-2-1,0 3-40,-1 0-1,1 0 1,-1 0 0,1 0-1,-1 0 1,0 0 0,1 0-1,-1 0 1,0 0 0,0 0-1,0 0 1,0 0 0,0 1-1,0-1 1,0 0-1,0 1 1,0-1 0,0 0-1,0 1 1,0 0 0,0-1-1,-1 1 1,1-1 0,0 1-1,0 0 1,0 0 0,-1 0-1,1 0 1,0 0 0,0 0-1,0 0 1,-1 0 0,1 1-1,-2-1 1,-2 1-84,0-1 1,-1 1-1,1 0 1,0 0-1,0 0 0,0 1 1,-7 2-1,7 0 233,1-1 0,0 1 0,-1 0 1,1 0-1,1 0 0,-1 0 0,1 1 0,-1 0 0,1-1 0,-3 8 0,5-11-110,1 0 0,-1 1 0,0-1 0,1 1 0,-1-1 0,1 0 1,0 1-1,-1-1 0,1 1 0,0-1 0,0 1 0,0-1 0,0 1 0,0-1 0,0 1 0,0-1 0,1 1 0,-1-1 0,0 0 0,1 1 0,0-1 0,-1 1 1,1-1-1,0 0 0,-1 1 0,1-1 0,0 0 0,0 0 0,0 0 0,0 0 0,0 0 0,0 0 0,0 0 0,1 0 0,-1 0 0,0 0 0,0-1 1,1 1-1,-1 0 0,0-1 0,1 1 0,-1-1 0,4 1 0,4 1-23,1 0 0,0 0-1,0-1 1,0 0 0,0-1 0,1 0 0,-1-1 0,0 0-1,0 0 1,0-1 0,-1-1 0,20-6 0,-19 4-434,0 1 1,0-1 0,-1-1 0,0 0-1,0 0 1,0-1 0,10-10 640,-7 19 122,0-2 0,0 0-1,0 0 1,19-4 0,-25 2-368,0 0-1,0 0 1,-1 0 0,1-1-1,-1 0 1,0 0 0,1 0 0,-1-1-1,-1 0 1,10-8 0,-7 5-238,0-1 1,0 0 0,0 0-1,-1 0 1,0-1-1,-1 0 1,0 0-1,-1-1 1,6-13 0,-7 13-528,-1-1 0,0 0 1,0 1-1,-1-1 0,0-14 1,-1 24 841,0 1 1,0-1-1,0 1 1,0-1-1,0 1 1,0-1-1,0 1 1,0-1-1,0 1 1,0-1-1,-1 1 1,1-1-1,0 1 1,0-1 0,-1 1-1,1-1 1,0 1-1,-1-1 1,1 1-1,0-1 1,-1 1-1,1 0 1,-1-1-1,1 1 1,0 0-1,-1 0 1,1-1-1,-1 1 1,1 0-1,-1 0 1,1-1-1,-1 1 1,1 0-1,-1 0 1,0 0-1,1 0 1,-1 0-1,1 0 1,-1 0-1,1 0 1,-1 0 0,1 0-1,-1 0 1,1 0-1,-1 0 1,1 1-1,-1-1 1,1 0-1,-1 1 1,-2-1 127,1 1 1,0 0 0,0 0 0,0 0 0,0 0 0,0 0-1,0 1 1,0-1 0,0 1 0,1-1 0,-3 4-1,-2 3 11,2 2 0,-1-1 0,1 0 0,0 1 0,1 0 0,0 0 0,1 0 0,0 0 0,0 0 0,1 1 0,1-1 0,0 0 0,0 1 0,1-1 0,2 11 0,-1-6-166,1 0 1,1 0-1,0-1 0,0 0 0,2 1 1,0-2-1,1 1 0,0-1 1,15 21-1,-22-33 4,1 0 0,0 0 0,-1 0 0,1 0 1,0 0-1,0 0 0,0 0 0,0-1 0,-1 1 0,1 0 0,1 0 0,-1-1 0,0 1 1,0-1-1,0 1 0,0-1 0,0 1 0,0-1 0,0 0 0,2 1 0,-2-2-4,0 1-1,0 0 0,-1 0 0,1-1 1,0 1-1,-1-1 0,1 1 1,-1-1-1,1 1 0,-1-1 0,1 1 1,-1-1-1,1 1 0,-1-1 0,1 0 1,-1 1-1,0-1 0,1 0 1,-1 1-1,0-1 0,0 0 0,1 0 1,-1-1-1,1-2-198,0-1 1,-1 1-1,1-1 1,-1 1-1,0-1 1,0 1-1,0-1 1,-1 0-1,-1-6 1,-3 1-485,0 0 0,-1 0 1,0 1-1,-1-1 0,0 2 1,0-1-1,-1 1 1,0 0-1,0 0 0,-12-7 1,-9-12 2085,2-1 3912,33 29-2323,20 2-2204,-9 2-686,64 12 1054,-75-17-1757,-1 1 1,1-1 0,0 0-1,0-1 1,0 0 0,-1 0 0,7-1-1,0-5-4171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9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9961,'0'0'13293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19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75 15727,'0'0'5221,"-2"8"-4618,1 2-464,-1 1 0,1-1 0,1 0 0,0 0 0,3 19 1,-3-26-81,1 0 0,0 0 0,-1 0 0,1 0 0,1 0 0,-1 0 0,0-1 0,1 1 0,-1 0 0,1-1 0,0 1 0,0-1 0,0 0 0,0 1 0,0-1 0,1 0 0,-1 0 0,1-1 0,-1 1 0,1 0 0,0-1 0,-1 0 1,1 1-1,0-1 0,0 0 0,0-1 0,5 2 0,-4-1 69,0-1 0,0 1 0,0-1 1,0 0-1,0 0 0,0 0 0,-1-1 0,1 0 1,0 1-1,0-1 0,0 0 0,-1-1 0,1 1 1,0-1-1,-1 0 0,1 1 0,-1-1 0,0-1 1,0 1-1,0-1 0,0 1 0,0-1 0,0 0 1,-1 0-1,1 0 0,-1 0 0,0 0 0,0-1 1,0 1-1,0-1 0,2-6 0,0-2-27,1-1 1,-2 0-1,0-1 0,-1 1 0,0-1 0,-1 1 0,0-1 0,-2-13 0,1 26-108,0-1-1,0 1 0,0 0 0,0 0 0,0 0 0,0 0 0,-1 0 1,1 0-1,0 0 0,-1-1 0,1 1 0,-1 0 0,1 0 0,-1 0 1,0 1-1,1-1 0,-1 0 0,0 0 0,0 0 0,1 0 0,-1 1 1,0-1-1,0 0 0,0 1 0,0-1 0,0 0 0,0 1 0,0 0 1,0-1-1,0 1 0,0 0 0,-1-1 0,1 1 0,0 0 0,-2 0 1,2 1-79,1 0 1,-1 0 0,1 1 0,0-1 0,-1 0 0,1 1-1,0-1 1,0 0 0,0 1 0,0-1 0,0 0 0,0 1-1,0-1 1,0 0 0,1 1 0,-1-1 0,0 0 0,1 0 0,-1 1-1,2 1 1,1 1-417,0 0 0,1 0 0,0-1 0,0 1 0,0-1 0,0 0 0,0 0 0,9 5 0,22 8-7087,-11-9-1647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0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130 249 6662,'0'0'16250,"-7"-8"-14851,-22-25-668,27 32-695,1-1 0,-1 1-1,0 0 1,0 0-1,1 0 1,-1 0-1,0 0 1,0 1-1,0-1 1,0 0 0,0 1-1,0 0 1,0-1-1,0 1 1,0 0-1,0 0 1,-1 0 0,1 0-1,0 0 1,0 1-1,0-1 1,0 1-1,0-1 1,0 1 0,0 0-1,1 0 1,-1 0-1,0 0 1,0 0-1,0 0 1,1 0 0,-1 0-1,-2 3 1,2-2-36,1-1 0,-1 1 0,0-1 0,1 1 0,-1 0 0,1 0 0,-1 0 0,1 0 1,0 0-1,0 0 0,0 0 0,0 0 0,0 0 0,0 0 0,1 1 0,-1-1 0,1 0 0,-1 1 0,1-1 1,0 0-1,0 1 0,0-1 0,0 0 0,0 1 0,1-1 0,0 4 0,3-1-87,0-1 0,1 0 0,-1-1 0,1 1 0,0-1 0,0 1 0,0-2 0,0 1 0,0 0 0,1-1 0,-1 0 0,1 0 0,9 1 0,29 14-1279,-38-14 1147,0 1 0,0 1 0,0-1 0,-1 1 0,0 0-1,1 0 1,-2 1 0,1-1 0,-1 1 0,0 0 0,0 0-1,0 1 1,-1-1 0,0 1 0,-1 0 0,1 0 0,-1 0-1,0 0 1,-1 0 0,0 0 0,1 12 0,-2-10 391,0 0 0,-1 0 0,0 0 0,0 0 0,0-1 0,-2 1 0,1 0 0,-1-1 0,0 1 1,0-1-1,-1 0 0,-1 0 0,1 0 0,-1 0 0,0-1 0,-1 0 0,-6 7 0,6-8 213,-55 48 2761,56-51-2979,0 1 0,0-1 0,0 0 0,0-1 0,-1 1 1,1-1-1,-1 0 0,1 0 0,-1-1 0,0 1 0,-7-1 0,12-1-152,1 0 0,-1 0 0,0 0 1,1 0-1,-1 0 0,1 0 0,-1 0 0,1 0 0,-1-1 1,0 1-1,1 0 0,-1 0 0,1-1 0,-1 1 0,1 0 0,-1-1 1,1 1-1,0-1 0,-1 1 0,1 0 0,-1-1 0,1 1 0,0-1 1,-1 1-1,1-1 0,0 1 0,0-1 0,-1 1 0,1-1 1,0 0-1,0 0 0,-1-26-150,14-24-1080,1 25 666,1 1-1,1 1 1,1 0 0,25-26-1,90-82-268,-13 13 769,-106 105 76,7-7-73,31-45 0,-46 59 38,-1 0 1,0 0-1,0-1 1,-1 1-1,0-1 1,0 0-1,-1 0 1,0 0 0,-1 0-1,0 0 1,1-10-1,-2 16 38,0 1-1,-1 0 0,1 0 0,0 0 1,-1 0-1,1 0 0,-1 0 0,1 0 1,-1-1-1,0 1 0,1 1 0,-1-1 1,0 0-1,1 0 0,-1 0 1,0 0-1,0 0 0,0 1 0,0-1 1,0 0-1,0 1 0,0-1 0,0 1 1,0-1-1,0 1 0,-1-1 1,1 1-1,0 0 0,0 0 0,0 0 1,0-1-1,-1 1 0,1 0 0,0 0 1,0 0-1,0 1 0,0-1 0,-1 0 1,-1 1-1,-4 0 34,0 0 0,0 0 0,0 1 0,0 0 0,-10 5-1,5-1 130,0 1 0,1 1 0,0 0 0,1 0 0,0 1 0,0 0 0,1 1 0,0 0 0,-11 16 0,16-20-157,-1 1 0,1 0 0,0 0 0,1 0-1,0 0 1,0 0 0,0 1 0,1-1 0,0 1-1,1 0 1,-1-1 0,2 1 0,-1 0 0,1 0-1,0 0 1,0 0 0,3 11 0,-1-15-37,0 1 0,1 0 0,0-1 0,0 1 0,0-1 0,0 0-1,0 0 1,1 0 0,0-1 0,0 1 0,0-1 0,0 0 0,0 0 0,1 0 0,-1-1 0,1 1 0,6 1 0,3 2-1246,-1-1-1,1 0 1,0-1 0,29 4 0,-5-5-6156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0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13901,'0'0'10538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5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16 169 17969,'0'0'6326,"-1"11"-6075,1 8-170,0-3-6,0 0 1,-1 0 0,-1-1-1,-6 27 1,7-92 2934,-1 13-3052,2 36-49,37 19-362,-25-15 458,0-1 0,1 0 0,-1-1 0,1-1 0,-1 0 0,1 0 1,-1-1-1,18-4 0,-21 3 37,-1 0 1,1 0-1,-1-1 1,1 0-1,-1-1 1,0 0-1,-1 0 0,1-1 1,-1 1-1,1-2 1,-1 1-1,10-11 1,-16 14-20,0 1 1,0 0 0,0-1 0,0 1 0,0-1-1,0 1 1,0-1 0,0 1 0,-1-1 0,1 0 0,-1 0-1,1 1 1,-1-3 0,1 3-19,-1 1 0,-1-1 1,1 0-1,0 1 0,0-1 0,0 0 0,0 1 1,0-1-1,-1 1 0,1-1 0,0 0 1,0 1-1,-1-1 0,1 1 0,-1-1 0,1 1 1,0-1-1,-1 1 0,1-1 0,-1 1 0,1-1 1,-1 1-1,0-1 0,-1 0-21,0 1 0,0-1 0,0 1 0,0-1 0,0 1 0,1 0 0,-1 0 0,0 0 0,0 0 0,0 0 0,0 0 0,0 0 0,0 1 0,0-1 0,1 1 0,-1-1 0,0 1 0,0 0 0,1 0 0,-1 0 0,0 0 0,-2 2 0,-6 4-8,1 1 0,0 0-1,0 0 1,0 1 0,-8 13-1,14-18 49,0 0-1,0 0 0,0 0 0,1 0 0,0 1 0,0-1 0,0 1 0,0 0 1,1 0-1,0 0 0,0-1 0,0 1 0,0 0 0,1 0 0,0 10 0,1-13-19,0 0-1,0-1 1,0 1-1,0 0 1,1 0-1,-1-1 0,0 1 1,1-1-1,-1 1 1,1-1-1,-1 0 1,1 1-1,0-1 0,0 0 1,-1 0-1,1 0 1,0 0-1,0-1 0,0 1 1,0 0-1,0-1 1,0 0-1,0 1 1,0-1-1,0 0 0,0 0 1,2 0-1,63 0 173,-62-1-159,5 0 3,0-1 0,-1-1 0,1 0 0,-1 0 1,0 0-1,0-2 0,0 1 0,0-1 0,-1 0 1,0-1-1,0 0 0,0 0 0,-1 0 0,0-1 1,10-12-1,-6 6 13,0-1 0,-1-1 0,0 0 0,-1 0 0,-1 0 0,0-1 0,9-31 0,-15 42-19,-1 0 0,0-1 0,0 1 0,0-1 0,0 0 0,-1 1 0,0-1 0,0 1 0,-2-7 0,2 11-23,-1 0 0,1-1 0,-1 1 0,1 0 1,-1 0-1,0 0 0,1 0 0,-1 0 0,0-1 0,0 1 0,0 1 1,0-1-1,0 0 0,0 0 0,0 0 0,0 0 0,0 1 1,0-1-1,-1 0 0,1 1 0,0-1 0,0 1 0,-1 0 1,1-1-1,0 1 0,-1 0 0,1 0 0,0 0 0,-1 0 1,1 0-1,0 0 0,-1 0 0,1 0 0,0 0 0,-1 1 1,1-1-1,0 0 0,0 1 0,-1 0 0,1-1 0,0 1 1,-2 0-1,-2 2 28,0 0 0,0 0 0,0 0 0,0 1 0,0-1 0,1 1 0,0 1 0,0-1 0,0 0 0,0 1 0,0 0 0,1 0 0,0 0 0,0 0 0,0 0 0,1 1 0,0-1 0,0 1 0,0 0 0,1-1 0,0 1 0,-1 11 0,1-9-184,0 0-1,1 0 1,0 0 0,1 0-1,0-1 1,0 1-1,4 14 1,-4-18-336,1 1-1,-1-1 1,1 0-1,1 0 1,-1 0-1,0 0 1,1 0-1,0 0 1,0 0-1,0-1 1,0 0 0,0 0-1,6 4 1,13 7-5740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7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18460,'-4'15'2000,"3"11"-1247,-1-3-345,1 4 1760,1 1-1280,0-4-688,3 0-384,-2-7-896,2-2-1248,-2-9 1911,1-6-335,3-2-320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5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16207,'0'0'11916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6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14382,'0'0'11797,"8"8"-10894,-3-5-808,-1 1 1,1-1-1,0 1 1,0-1-1,0-1 1,1 1-1,-1-1 1,1 0-1,-1 0 1,1 0-1,0-1 1,0 0-1,-1 0 1,1 0-1,0-1 1,0 0-1,0 0 1,0-1-1,0 1 1,0-1-1,-1-1 1,1 1-1,0-1 1,-1 0-1,1 0 1,9-5-1,-11 4-42,0-1 0,0 1 0,-1 0 0,1-1 0,-1 0 0,0 0 0,0 0 0,0 0 0,4-8 0,-6 11-60,-1 0 0,1 0 1,-1 0-1,1 0 0,-1 0 0,1 0 1,-1 0-1,0 0 0,1 0 0,-1 0 1,0 0-1,0 0 0,0 0 0,0 0 1,0-1-1,0 1 0,0 0 0,0 0 1,0 0-1,0 0 0,-1 0 0,1 0 1,0 0-1,-1 0 0,1 0 0,-1 0 1,1 0-1,-1 0 0,0 0 0,1 0 1,-1 0-1,0 1 0,1-1 0,-1 0 1,0 0-1,0 1 0,0-1 0,0 1 1,0-1-1,0 1 0,0-1 0,0 1 1,0-1-1,0 1 0,0 0 0,0-1 1,0 1-1,0 0 0,-1 0 0,-4-1-74,1 1-1,0-1 1,0 1-1,-1 1 1,1-1 0,0 1-1,0-1 1,0 2-1,0-1 1,0 0-1,0 1 1,0 0 0,0 0-1,0 1 1,1-1-1,-1 1 1,-4 3-1,1 2 74,-1 0-1,1 0 0,0 0 1,0 1-1,1 1 0,-10 16 0,16-25 17,-1 1 0,1 0-1,0 0 1,0 0 0,0 0-1,0 0 1,0 0-1,0 0 1,0 0 0,1 0-1,-1 0 1,1 0-1,0 1 1,-1-1 0,1 0-1,0 0 1,0 1-1,1-1 1,-1 0 0,0 0-1,1 0 1,-1 0-1,1 1 1,0-1 0,-1 0-1,3 3 1,-1-3 1,1 0 1,-1 0 0,1 0-1,0 0 1,0 0-1,-1-1 1,1 1 0,0-1-1,0 0 1,0 0-1,1 0 1,-1 0-1,0 0 1,0-1 0,1 1-1,5-1 1,16 1-111,0-1 0,0-1 1,0-2-1,-1 0 0,1-2 1,39-11-1,-43 12 37,-14 16-59,-4-7 278,-2-3-100,1 0 0,-1-1-1,1 1 1,0-1 0,0 0 0,-1 0-1,1 0 1,0 0 0,0 0-1,0 0 1,1 0 0,-1-1 0,0 1-1,0-1 1,0 1 0,0-1 0,1 0-1,-1 0 1,0 0 0,0 0-1,5-1 1,49-5 124,-7-11-818,-42 14-57,1-1-1,1 1 0,-1 1 1,0 0-1,1 0 1,12-1-1,-21 4 758,0 1 0,0-1 0,0 0 0,0 1 0,0-1 0,0 1 0,1-1 0,-1 0-1,0 0 1,1 1 0,-1-1 0,1 0 0,0 0 0,-1 1 0,1-1 0,1 1 0,3 0-2,1 0-1,-1-1 1,1 0 0,-1 0-1,1 0 1,0-1 0,-1 0-1,1 0 1,0 0 0,0-1-1,-1 0 1,10-2 0,66-23-5451,-49 14-4601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6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47 14414,'0'0'6128,"-6"10"-3848,6-10-2258,-4 8 331,0-1 0,0 1-1,1 0 1,0 0 0,0 0 0,1 1-1,0-1 1,0 1 0,0 14 0,1 42 413,0 37-727,5-60 2166,27-133-2264,17-39-7568,-42 115 6633,1 1 0,1-1 0,1 2 1,0-1-1,0 1 0,14-14 0,-20 24 1047,1 0-1,-1 0 0,1 0 0,-1 1 1,1-1-1,0 1 0,0 0 0,0 0 1,8-3-1,-11 5 54,0 0 0,1-1 0,-1 1 0,0 0 0,0 0 0,0 0 0,0 0 0,1 0 0,-1 0 0,0 0 0,0 0 0,0 1 0,1-1 0,-1 0 0,0 1 0,0-1 0,0 1 0,0-1 0,0 1-1,0-1 1,0 1 0,0 0 0,0 0 0,0-1 0,0 1 0,0 0 0,-1 0 0,1 0 0,0 0 0,-1 0 0,1 0 0,0 0 0,-1 0 0,1 0 0,-1 0 0,0 0 0,1 1 0,-1-1 0,0 1 0,2 4 344,-1 0 1,1 0-1,-2 1 1,1-1-1,-1 0 0,0 0 1,0 0-1,0 1 0,-1-1 1,0 0-1,0 0 0,-1 0 1,0 0-1,-4 11 0,4-14-245,-1 1-1,1-1 0,-1 0 1,1 1-1,-1-2 0,0 1 1,0 0-1,-1 0 0,1-1 1,0 0-1,-1 1 0,0-2 1,1 1-1,-1 0 0,0-1 1,0 1-1,0-1 0,0 0 1,0 0-1,0-1 0,0 1 1,0-1-1,-8 0 0,11 0-266,1 0 0,-1 0 0,0 0 0,1 0 0,-1 0 0,0 0-1,1 0 1,-1-1 0,0 1 0,1 0 0,-1 0 0,0-1 0,1 1 0,-1 0 0,1-1-1,-1 1 1,1 0 0,-1-1 0,0 1 0,1-1 0,-1 1 0,0-2 0,-2-15-6421,2 0-3666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7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19891,'0'0'4249,"-4"9"-3272,3-6-876,-16 42 1002,17-44-1082,-1 0 0,1 1 0,0-1 1,-1 0-1,1 0 0,0 1 1,0-1-1,0 0 0,0 1 0,0-1 1,0 0-1,1 0 0,-1 1 1,0-1-1,1 0 0,-1 0 1,1 1-1,-1-1 0,1 0 0,-1 0 1,1 0-1,0 0 0,0 0 1,0 0-1,-1 0 0,1 0 1,0 0-1,0 0 0,0 0 0,0-1 1,0 1-1,1 0 0,-1-1 1,0 1-1,0-1 0,0 1 0,1-1 1,1 1-1,9 0-20,0 0 0,1-1 0,-1 0 0,0-1 0,0 0 0,0-1 0,0 0 0,0-1 0,0-1-1,0 1 1,-1-2 0,0 0 0,0 0 0,0-1 0,-1 0 0,13-10 0,-23 15-12,0 1 0,1-1 1,-1 1-1,0 0 0,1-1 0,-1 1 0,0 0 1,1 0-1,-1-1 0,0 1 0,1 0 0,-1 0 1,0 0-1,1-1 0,-1 1 0,1 0 0,-1 0 1,0 0-1,1 0 0,-1 0 0,1 0 1,-1 0-1,1 0 0,-1 0 0,0 0 0,1 0 1,-1 0-1,1 0 0,-1 0 0,1 0 0,-1 0 1,0 0-1,1 0 0,-1 1 0,0-1 0,1 0 1,-1 0-1,1 1 0,-1-1 0,0 0 0,1 0 1,-1 1-1,0-1 0,0 0 0,1 1 0,-1-1 1,0 0-1,0 1 0,1-1 0,-1 1 0,0-1 1,0 0-1,0 1 0,0-1 0,0 1 0,0-1 1,0 1-1,0-1 0,0 0 0,0 1 0,0-1 1,0 1-1,0-1 0,0 1 0,0 0 0,0 0 53,0 0-1,0 0 0,0 0 0,0 0 0,1 0 0,-1 0 0,0 0 1,1 0-1,-1 0 0,1 0 0,-1 0 0,1 0 0,-1 0 0,1 0 1,-1 0-1,1 0 0,0 0 0,0-1 0,-1 1 0,1 0 0,0-1 0,0 1 1,0 0-1,0-1 0,0 1 0,0-1 0,0 1 0,2-1 0,8 2 110,0-2 0,0 0 0,0 0 0,0-1 0,0 0 0,0-1 0,0-1 0,-1 1 0,13-6 0,23-5-2671,2 8-5934,-28 9 2443,-1-3-972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7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116 112 14286,'0'0'3448,"-11"4"-1958,5-3-1502,-55 24 3569,59-24-3376,0 0 0,-1 0 0,1 0 0,0 1 0,0-1-1,0 1 1,0-1 0,0 1 0,0 0 0,0 0 0,1 0 0,-1 0-1,1 0 1,-1 0 0,1 0 0,0 0 0,-1 1 0,1-1-1,1 0 1,-1 1 0,0-1 0,1 1 0,-1-1 0,1 1-1,-1 3 1,2-5-171,-1 0-1,1-1 0,0 1 0,-1 0 0,1 0 0,0-1 1,-1 1-1,1-1 0,0 1 0,0 0 0,0-1 1,-1 1-1,1-1 0,0 0 0,0 1 0,0-1 1,0 0-1,0 1 0,0-1 0,0 0 0,0 0 1,0 0-1,0 0 0,0 0 0,1 0 0,34 0 310,-27 0-204,2-2-235,0 1 0,0-2 0,-1 1 0,1-1 0,0-1 0,-1 0 0,0-1 0,0 0 0,0 0 0,-1-1 0,1 0 0,-1-1 0,-1 0 0,1 0 0,-1-1 0,-1 0 0,1-1 0,-1 1 0,-1-1 0,0-1 0,0 1 0,-1-1 0,0 0 0,7-19 0,-12 27 121,1 1 1,-1 0 0,0 0-1,1-1 1,-1 1 0,0 0-1,0-1 1,0 1 0,0 0-1,0-1 1,0 1 0,0 0-1,0 0 1,-1-1 0,1 1-1,-1 0 1,0-3-1,1 4 13,-1 0 0,1-1-1,-1 1 1,1 0-1,-1-1 1,1 1-1,-1 0 1,1 0-1,-1-1 1,0 1-1,1 0 1,-1 0-1,1 0 1,-1 0-1,0 0 1,1 0 0,-1 0-1,1 0 1,-1 0-1,0 0 1,1 0-1,-1 0 1,1 1-1,-1-1 1,0 0-1,-4 2 36,1 0-1,0 0 0,0 1 1,0-1-1,0 1 0,1 0 1,-1 0-1,-3 4 1,4-4 6,1 0 0,-1 0 1,1 0-1,0 1 1,0-1-1,0 1 0,0-1 1,0 1-1,1 0 0,0 0 1,0-1-1,0 1 1,0 0-1,0 0 0,1 0 1,0 0-1,0 0 1,0 0-1,0 0 0,1 0 1,0 6-1,1-6-206,-1 1 0,1-1 1,0 0-1,0 0 0,0 0 0,1 0 0,4 6 0,-3-5-707,1 0 0,-1-1 1,1 0-1,0 0 0,10 7 0,12 3-7123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8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0 171 16656,'0'0'7692,"0"10"-7334,2 154 3005,-2-163-3347,0-1-1,1 0 1,-1 0 0,0 0-1,1 0 1,-1 0-1,0 0 1,1 0-1,-1 1 1,0-1 0,1 0-1,-1 0 1,0 0-1,1 0 1,-1 0 0,0 0-1,1 0 1,-1-1-1,0 1 1,0 0 0,1 0-1,-1 0 1,0 0-1,1 0 1,-1 0-1,0-1 1,0 1 0,1 0-1,-1 0 1,0 0-1,0-1 1,1 1 0,-1 0-1,0 0 1,0-1-1,0 1 1,1 0-1,-1 0 1,0-1 0,0 1-1,0 0 1,0-1-1,13-12 196,-8-1-523,0 0 1,-1-1-1,0 0 1,-1 0-1,-1 0 0,0 0 1,-1-15-1,70 64-601,-58-30 1156,0-1 0,0 0 1,1-1-1,-1 0 0,1-1 0,-1-1 0,27-2 0,-34 1-135,0 0 0,0 0-1,0 0 1,0 0 0,0-1 0,-1 0-1,1-1 1,-1 1 0,1-1 0,-1 0-1,0 0 1,0-1 0,0 1 0,0-1-1,-1 0 1,0 0 0,0-1 0,0 1-1,6-11 1,-9 14-83,0 0 0,0-1 0,0 1 0,-1 0 0,1-1 0,0 1 0,-1-1 0,1 1 0,-1-1 0,0 1 1,0-1-1,1 1 0,-1-1 0,0 1 0,0-1 0,0 1 0,-1-1 0,1 1 0,0-1 0,0 1 0,-2-4 0,1 4-38,0 0 0,0 0-1,0 0 1,0 0 0,0 0 0,0 1-1,0-1 1,0 0 0,-1 1 0,1-1 0,0 0-1,0 1 1,-1-1 0,1 1 0,0 0 0,-1 0-1,1-1 1,-1 1 0,-1 0 0,-2 0-28,0 0 0,-1 0 0,1 1 0,0 0 1,0-1-1,0 2 0,0-1 0,0 1 1,0 0-1,0 0 0,-8 4 0,8-1 88,-1-1 1,1 2-1,0-1 0,0 0 0,1 1 0,-1 0 0,1 0 1,0 0-1,-5 13 0,8-17-39,0 0-1,0 0 1,0 0-1,0 0 1,1 1-1,-1-1 1,1 0 0,-1 0-1,1 0 1,0 1-1,0-1 1,0 0-1,0 1 1,0-1 0,1 0-1,-1 0 1,1 1-1,-1-1 1,1 0-1,0 0 1,0 0 0,0 0-1,0 0 1,0 0-1,0 0 1,1 0-1,-1 0 1,0-1-1,1 1 1,0 0 0,-1-1-1,1 1 1,0-1-1,4 3 1,6 1 20,0-1 1,1 0 0,-1 0-1,1-1 1,0-1-1,0 0 1,0-1-1,0 0 1,1-1-1,-1-1 1,0 0-1,0 0 1,0-1 0,0-1-1,-1-1 1,1 1-1,-1-2 1,1 0-1,-1 0 1,-1-1-1,1-1 1,15-11 0,-11 5-33,0-1-1,-2 0 1,0-1 0,13-17 0,-21 24-4,-1 0 0,0 0-1,0-1 1,-1 1 0,0-1-1,0 0 1,-1 0 0,-1-1-1,1 1 1,1-18-1,-4 25-13,1 0-1,-1 0 1,0 1-1,0-1 1,0 0-1,-1 0 1,1 0-1,0 0 1,-1 1-1,1-1 1,-1 0-1,1 0 0,-1 1 1,0-1-1,0 0 1,0 1-1,0-1 1,0 1-1,0-1 1,0 1-1,0-1 1,-1 1-1,-1-2 1,1 2-11,-1 0 0,1 0 0,-1 0 0,1 0 1,-1 0-1,0 1 0,1-1 0,-1 1 0,0-1 0,0 1 1,1 0-1,-1 0 0,0 1 0,-3 0 0,-1 0 12,0 0 0,0 1 0,0 0 0,0 1 0,1-1 0,-1 1-1,1 1 1,-1-1 0,1 1 0,0 0 0,-8 8 0,9-7 42,0 1 1,0 0-1,1 0 0,0 0 1,0 0-1,1 1 1,0 0-1,0-1 0,0 1 1,1 1-1,0-1 1,0 0-1,1 0 0,0 1 1,0-1-1,0 1 0,1-1 1,1 0-1,-1 1 1,3 8-1,-1-8-106,0 0-1,1 0 1,0 0-1,1 0 1,-1 0-1,2-1 1,-1 1-1,1-1 1,0 0-1,0-1 1,1 1 0,0-1-1,0 0 1,1-1-1,0 0 1,0 0-1,8 5 1,24 11-3433,-10-10-2392,5-3-4553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28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22774,'0'0'6310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0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30 18417,'0'0'2840,"-1"13"-2017,-18 105 1575,8-66-2046,3 2 0,-1 56-1,9-109-244,7-33 486,-5 18-562,1-5-206,-1-1 0,0 1-1,-1-1 1,-1 0 0,-1 0-1,-6-28 1,7 48 159,1 0 1,-1 0-1,0 0 0,0 1 1,0-1-1,0 0 0,0 0 1,0 0-1,0 0 0,0 0 1,0 0-1,0 1 0,0-1 1,0 0-1,0 0 0,0 0 1,0 0-1,0 0 0,0 0 1,0 1-1,0-1 0,0 0 1,0 0-1,0 0 0,0 0 1,0 0-1,0 1 0,0-1 1,0 0-1,0 0 0,0 0 1,0 0-1,0 0 0,0 0 1,0 0-1,-1 1 0,1-1 1,0 0-1,0 0 0,0 0 1,0 0-1,0 0 0,0 0 1,-1 0-1,1 0 0,0 0 1,0 0-1,0 0 0,0 0 1,0 0-1,0 0 0,-1 0 1,1 0-1,0 0 0,0 0 1,0 0-1,0 0 0,0 0 1,-1 0-1,1 0 0,0 0 1,0 0-1,0 0 0,0 0 1,0 1 11,0 0 1,0 0-1,0 0 1,0 0-1,0 0 1,1 0-1,-1 0 1,0-1 0,1 1-1,-1 0 1,1 0-1,-1 0 1,1 0-1,-1-1 1,1 1-1,-1 0 1,1-1-1,0 1 1,0 0 0,-1-1-1,3 2 1,3 1 58,1 0 1,-1 0-1,1-1 0,0 1 1,0-2-1,1 1 1,-1-1-1,0 0 1,0 0-1,1-1 1,-1 0-1,0 0 1,0-1-1,1 0 0,7-2 1,-3 0 104,0 0 0,0-1 0,-1 0 0,1-1 0,-1 0 0,0-1 0,-1 0 0,13-9 0,-15 8-19,0 0-1,-1 0 0,0-1 1,0 0-1,9-14 1,-13 18-94,-1 0 1,1 0 0,-1 0 0,-1 0 0,1-1-1,0 1 1,-1-1 0,0 1 0,0-1-1,0 1 1,-1-1 0,0 1 0,1-1-1,-1 0 1,-1-4 0,0 8-69,1 0-1,0 0 1,-1 0 0,1 0-1,-1 0 1,0 0 0,1 0-1,-1 0 1,0 0 0,1 0-1,-1 0 1,0 0-1,0 1 1,0-1 0,0 0-1,0 1 1,0-1 0,0 1-1,0-1 1,0 1 0,0-1-1,0 1 1,0-1 0,0 1-1,-1 0 1,1 0 0,0 0-1,0 0 1,0 0 0,0 0-1,0 0 1,-1 0-1,1 0 1,0 0 0,0 1-1,0-1 1,0 0 0,0 1-1,0-1 1,0 1 0,0-1-1,0 1 1,-2 1 0,-4 1-31,-1 1 0,1 0 1,0 0-1,1 0 0,-7 6 1,-4 6 73,0 0 0,-23 31 0,35-41 38,1 1-1,-1-1 0,1 1 1,1 0-1,-1 1 1,1-1-1,0 1 1,1-1-1,0 1 0,0 0 1,0 11-1,2-18-50,0 0 0,0 1 0,0-1-1,0 1 1,0-1 0,1 1 0,-1-1 0,0 0-1,1 1 1,-1-1 0,1 0 0,0 1 0,-1-1-1,1 0 1,0 0 0,0 0 0,0 1 0,0-1-1,0 0 1,0 0 0,2 1 0,0 0 12,1 0 1,0 0-1,-1 0 1,1-1 0,0 1-1,0-1 1,7 2-1,8-1 56,-1 0-1,31-1 0,-38-1-57,12-1 30,-14 0-83,1 1 0,-1 0 0,0 0 0,0 1 0,10 2 0,-17-3 21,0 1 0,0-1 0,0 1 0,-1 0 0,1 0 0,0 0 0,0 0 0,-1 0 0,1 0 0,-1 0 0,1 0 0,-1 1 0,1-1 0,-1 0 0,0 1 0,0-1 0,0 1 0,0 0 0,0-1 0,0 1 0,0 0 0,0 0 1,-1-1-1,1 1 0,-1 0 0,1 0 0,-1 0 0,0 0 0,1 3 0,-2 27 267,0-9-3823,1-33-7850,0-4 2295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0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1 113 10794,'0'0'10741,"9"0"-8088,8 0-1993,-1 0-1,0-1 0,1-1 0,-1 0 1,0-1-1,0-1 0,16-6 1,28-21-206,-57 29-431,0 1 1,0-1-1,-1 0 1,1 0-1,-1 0 1,1 0 0,-1 0-1,0 0 1,0-1-1,0 1 1,0-1 0,0 1-1,0-1 1,-1 0-1,1 0 1,-1 0 0,0 0-1,1-4 1,-2 7-34,-1-1 0,1 0 0,-1 0 1,1 1-1,-1-1 0,1 1 0,-1-1 1,0 0-1,1 1 0,-1-1 0,0 1 1,0-1-1,1 1 0,-1 0 0,0-1 1,0 1-1,0 0 0,1-1 0,-1 1 1,0 0-1,0 0 0,0 0 0,0 0 1,0 0-1,0 0 0,1 0 0,-3 0 1,-33 0-329,28 0 335,-1 1-10,0 1 0,0-1 1,0 1-1,0 1 0,0 0 1,0 0-1,1 1 0,-1 0 0,-8 6 1,14-9 28,-1 1 1,1-1-1,0 1 1,0 0 0,0 0-1,1 1 1,-1-1-1,0 1 1,1-1-1,-1 1 1,1 0 0,0 0-1,0 0 1,0 0-1,1 0 1,-1 0-1,1 0 1,-1 1 0,1-1-1,0 1 1,0-1-1,1 1 1,-1-1-1,1 1 1,-1 0 0,2 4-1,-1-6-1,1-1 0,0 1 0,0-1 0,0 1 0,0-1 0,0 0 0,0 1 0,1-1 0,-1 0 0,0 0 0,1 0 0,-1 1 0,1-2 0,-1 1 0,1 0 0,0 0 0,-1 0 0,1-1 0,0 1 0,3 0 0,41 8 165,-44-8-173,88 5-1474,-29-5-4817,-25-1-1452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1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24 19410,'0'0'2814,"-12"-1"-690,0 1-1656,0 1 0,0-1-1,0 2 1,1 0 0,-14 3-1,22-4-382,1 0-1,-1-1 1,0 1-1,1 0 1,-1 0-1,1 0 0,0 0 1,-1 1-1,1-1 1,0 0-1,0 1 1,0 0-1,0 0 0,0-1 1,0 1-1,0 0 1,1 1-1,-1-1 1,1 0-1,-1 0 0,1 1 1,0-1-1,0 0 1,0 1-1,0 0 1,1-1-1,-1 1 0,0-1 1,1 1-1,0 0 1,0-1-1,0 1 1,0 0-1,0-1 0,1 6 1,0-6-65,0 0 1,1 0-1,-1 0 0,0 0 1,1-1-1,0 1 0,-1 0 1,1-1-1,0 1 0,-1-1 1,1 1-1,0-1 0,0 0 1,0 0-1,0 0 0,1 0 1,-1 0-1,0-1 0,0 1 1,1 0-1,-1-1 0,0 0 1,3 1-1,57 3 501,-58-4-486,0-1 0,0 1-1,1-1 1,-2 0 0,1-1 0,0 1 0,0-1 0,0 0-1,-1 1 1,1-2 0,-1 1 0,1 0 0,-1-1 0,0 0-1,0 1 1,0-1 0,0 0 0,0-1 0,3-4 0,-5 6-119,0 0 0,0 0 1,1 0-1,-1 0 1,0 0-1,-1 0 1,1 0-1,0 0 1,0 0-1,-1-1 0,0 1 1,1 0-1,-1 0 1,0-1-1,0 1 1,0 0-1,0 0 0,0-1 1,-1 1-1,1 0 1,-1 0-1,0 0 1,1-1-1,-1 1 1,0 0-1,0 0 0,0 0 1,-1 0-1,1 0 1,0 1-1,-1-1 1,1 0-1,-1 1 0,0-1 1,-3-2-1,-15-9-2855,6 7-2268,7 3-1925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39 19700,'-3'-13'2025,"3"6"-1353,0-1-296,3 2 1064,4 2-984,5 4-1120,1 0-432,7 5 776,3 3-280,5 3-224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2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1057,'0'0'23681,"-3"12"-23521,3-11-157,-4 20 38,1 1 0,0-1 0,2 0 0,1 27 0,0-46-64,0-1 0,1 0 0,-1 1 0,0-1 0,1 0 0,-1 0 0,1 0-1,0 1 1,-1-1 0,1 0 0,0 0 0,0 0 0,0 0 0,0 0 0,0 0-1,0 0 1,0-1 0,0 1 0,0 0 0,0 0 0,0-1 0,1 1 0,-1-1-1,0 1 1,0-1 0,1 0 0,-1 1 0,0-1 0,1 0 0,-1 0 0,0 0 0,1 0-1,-1 0 1,0 0 0,1 0 0,-1 0 0,0-1 0,1 1 0,-1 0 0,0-1-1,2 0 1,2 0-351,0 0 0,0-1 0,-1 0-1,1 0 1,0 0 0,-1-1-1,1 1 1,-1-1 0,8-6 0,-3-2-427,-1 0 1,0 0 0,-1-1-1,10-22 1,-14 29 823,-1-1 1,0 1-1,0-1 0,0 0 1,-1 1-1,1-10 0,-3 38 327,-1 0-1,-6 23 0,4-27-168,1 1 0,1-1 1,1 1-1,0 21 0,6-29-1779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2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9513,'0'0'7399,"51"-4"-6854,-20 4-353,3-2-160,3 0-2114,3-4-4068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3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64 13741,'0'0'9609,"-9"-6"-8354,5 3-1182,-2 0-8,1-1-1,-1 0 1,0 1 0,0 0 0,-1 1 0,-8-4-1,13 6-67,-1-1 0,1 1-1,0 0 1,0 0 0,0 0-1,0 0 1,-1 0 0,1 0-1,0 0 1,0 1 0,0-1 0,0 1-1,0 0 1,0 0 0,0-1-1,0 1 1,0 1 0,0-1-1,0 0 1,1 0 0,-1 1-1,0-1 1,1 1 0,-1-1-1,1 1 1,0-1 0,-1 1-1,1 0 1,-2 3 0,1-1 0,-1 0 0,1 0 0,0 1 0,0-1 0,0 1 0,0-1 0,1 1 0,0 0 0,0 0 0,-1 7 0,2-11 1,0-1 0,1 1 0,-1 0 0,0 0 0,0 0 0,0 0 1,1 0-1,-1 0 0,0-1 0,1 1 0,-1 0 0,1 0 0,-1 0 0,1-1 0,0 1 0,-1 0 0,1-1 0,-1 1 0,1 0 0,0-1 0,0 1 1,0 0-1,2 0 6,-1-1 1,0 1 0,1 0-1,-1-1 1,1 1-1,-1-1 1,1 0 0,-1 0-1,0 0 1,1 0 0,4-1-1,-2 0-26,0 0 0,0-1 0,0 0 0,0 0 0,0 0 0,-1-1 0,1 1 0,-1-1 0,0 0-1,1 0 1,-1-1 0,-1 1 0,1-1 0,5-6 0,1-3-377,-1 1 0,0-2 0,10-20 0,-35 89-1533,15-52 1972,0-1 0,0 1 0,0 0 0,0 0 0,1-1 1,-1 1-1,1 0 0,-1 0 0,1 0 0,0 0 0,0-1 0,1 6 1,0-7-21,0 0 0,-1 0 1,1 0-1,0 0 1,0 0-1,0 0 1,0 0-1,0 0 1,0 0-1,0-1 1,0 1-1,0 0 1,0-1-1,0 1 1,0-1-1,1 1 1,-1-1-1,0 0 1,0 1-1,1-1 1,-1 0-1,0 0 1,0 0-1,1 0 1,-1 0-1,0 0 0,0 0 1,2-1-1,6-1-44,-1 0 0,0-1-1,1 0 1,-1 0 0,0-1-1,-1 0 1,1-1 0,-1 1 0,0-1-1,0-1 1,0 1 0,-1-1-1,0-1 1,0 1 0,0-1-1,-1 0 1,8-13 0,-18 90 1524,5-70-1476,0 1 1,1 0 0,-1-1-1,0 0 1,1 1-1,-1-1 1,1 1 0,-1-1-1,1 1 1,-1-1 0,1 0-1,0 1 1,-1-1 0,1 0-1,-1 0 1,1 1-1,0-1 1,-1 0 0,1 0-1,-1 0 1,1 0 0,0 0-1,-1 0 1,1 0-1,0 0 1,-1 0 0,1 0-1,-1 0 1,1 0 0,0-1-1,-1 1 1,1 0-1,0 0 1,0-1 0,25-7 693,-17 2-628,0-1-1,-1 1 1,0-2-1,0 1 1,-1-1 0,11-13-1,9-10-209,-37 99-803,9-66 940,1-1 0,0 1 0,-1 0 0,1-1 0,0 1 1,0 0-1,0-1 0,0 1 0,0 0 0,0 0 0,1-1 1,-1 1-1,1 0 0,-1-1 0,1 1 0,-1 0 0,1-1 1,0 1-1,0-1 0,0 1 0,0-1 0,0 0 0,0 1 1,0-1-1,0 0 0,3 2 0,-2-2-59,0-1-1,0 1 1,0-1-1,0 0 1,1 1-1,-1-1 1,0 0 0,0-1-1,0 1 1,0 0-1,0-1 1,0 1-1,1-1 1,-1 1-1,0-1 1,0 0-1,-1 0 1,1 0 0,0 0-1,0 0 1,0-1-1,-1 1 1,3-2-1,40-38-6710,-21 14 363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3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12844,'0'0'4597,"-6"12"-2371,-1 2-1798,0 1 0,1 0 0,0 0 1,2 0-1,0 1 0,0 0 0,2 0 1,-2 18-1,-22 287 736,88-532-636,-60 205-620,0 1 0,0-1 0,0 1 1,0 0-1,1-1 0,0 1 0,5-5 0,-7 8 73,0 1 0,0 0 0,1 0 1,-1 0-1,0 0 0,1 0 0,-1 1 0,1-1 0,-1 0 1,1 1-1,-1-1 0,1 1 0,-1-1 0,1 1 1,0 0-1,-1-1 0,1 1 0,0 0 0,-1 0 1,1 0-1,0 1 0,-1-1 0,1 0 0,-1 1 0,1-1 1,0 0-1,-1 1 0,1 0 0,-1-1 0,2 2 1,1 0 73,0 1 1,0-2 0,0 1-1,0 0 1,1-1 0,-1 0-1,0 0 1,1 0-1,-1 0 1,1-1 0,-1 0-1,1 0 1,-1 0 0,1 0-1,-1-1 1,1 0 0,-1 0-1,0 0 1,1 0 0,-1-1-1,0 1 1,0-1 0,0 0-1,0-1 1,0 1 0,0-1-1,-1 1 1,1-1 0,-1 0-1,0 0 1,0-1-1,0 1 1,0-1 0,-1 1-1,1-1 1,-1 0 0,0 0-1,0 0 1,2-7 0,-10 36-163,0 1 0,-2 40 0,7-15 596,1-50-480,0-1 0,0 1 0,1 0-1,-1 0 1,0-1 0,0 1 0,0 0-1,0 0 1,1-1 0,-1 1 0,0 0-1,1-1 1,-1 1 0,0 0 0,1-1-1,-1 1 1,1-1 0,-1 1 0,1 0 0,-1-1-1,1 1 1,-1-1 0,1 0 0,0 1-1,-1-1 1,1 1 0,0-1 0,-1 0-1,1 1 1,0-1 0,0 0 0,-1 0-1,1 0 1,0 0 0,0 0 0,-1 0-1,1 0 1,0 0 0,0 0 0,-1 0-1,1 0 1,0 0 0,0 0 0,-1 0-1,1-1 1,0 1 0,-1 0 0,1-1-1,0 1 1,-1 0 0,1-1 0,0 1-1,-1-1 1,1 1 0,-1-1 0,1 1-1,-1-1 1,1 0 0,0 0 0,2-2-236,0 0 1,0 0-1,0 0 1,-1 0-1,1-1 0,-1 0 1,0 1-1,0-1 1,0 0-1,0 0 1,1-5-1,8-48-7598,-10 30 1099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4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17553,'0'0'8392,"58"36"-18834,-40-36 4196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4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 9097,'0'0'4954,"-6"11"-2718,2-4-2111,-4 6 724,1 0-1,1 1 1,0-1-1,1 1 1,0 1 0,1-1-1,1 0 1,-3 23-1,13 252-164,-7-286-637,0 0 0,0 1 0,-1-1 0,0 0 0,1 0 0,-1 0 0,-1 0 0,1 0 0,0 0 0,-1 0 0,1-1 0,-1 1 0,0 0 0,0-1 0,0 1 0,0-1 0,-4 4 0,5-5 24,-1 0 1,1 0-1,0-1 0,0 1 0,-1 0 0,1-1 1,0 1-1,-1-1 0,1 1 0,-1-1 0,1 0 1,-1 1-1,1-1 0,-1 0 0,1 0 0,-1 0 1,1 0-1,0 0 0,-1-1 0,1 1 0,-1 0 0,1-1 1,-1 1-1,1-1 0,0 1 0,-1-1 0,1 0 1,0 1-1,-1-1 0,1 0 0,0 0 0,0 0 1,0 0-1,0 0 0,0 0 0,0 0 0,0 0 0,0-1 1,0-1-1,-5-6 21,0-1 1,1 1 0,1-1-1,-1-1 1,2 1-1,0-1 1,0 1-1,-3-22 1,4 14-227,1 1 1,0 0-1,1 0 1,1 0-1,4-19 1,-4 31-50,0 1 1,1-1-1,0 1 0,0 0 0,0-1 1,1 1-1,-1 0 0,1 0 1,0 0-1,0 1 0,0-1 1,1 1-1,-1-1 0,1 1 0,0 0 1,0 1-1,7-5 0,8-3-2991,0 1-1,36-11 0,-30 11-1084,5-3-3316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5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16335,'0'0'4784,"-5"12"-4421,-44 119 1685,41-108-1454,2 0 0,1 0 0,0 0 0,-1 39 0,6-61-572,0 0 1,0-1 0,0 1 0,0 0 0,0 0-1,1-1 1,-1 1 0,0 0 0,0-1-1,1 1 1,-1 0 0,0-1 0,1 1-1,-1-1 1,1 1 0,-1-1 0,1 1-1,-1-1 1,1 1 0,-1-1 0,1 1-1,-1-1 1,1 1 0,0-1 0,-1 0-1,1 1 1,0-1 0,-1 0 0,1 0 0,0 0-1,-1 1 1,1-1 0,0 0 0,-1 0-1,1 0 1,0 0 0,0 0 0,-1 0-1,1 0 1,0 0 0,-1-1 0,1 1-1,0 0 1,0 0 0,-1-1 0,1 1-1,-1 0 1,2-1 0,34-18 709,-9-3-682,-1-2 1,-2 0 0,29-38-1,-7-1-3658,-31 32-4848,-14 19 203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5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13837,'0'0'2595,"-20"58"640,16-33-705,4-5-1089,0-4-672,11-3-545,6-6-160,4-3 64,5-4-1377,-6 0-897,-1-10-2050,3-8-3331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5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6 182 13805,'0'0'8622,"9"6"-7977,0-1-432,1 0 0,-1-1 0,1 0-1,0-1 1,0 0 0,16 3 0,-23-5-145,0-1 1,1 1 0,-1 0-1,0-1 1,0 0 0,1 0-1,-1 0 1,0 0 0,0 0 0,1-1-1,-1 1 1,0-1 0,0 0-1,0 0 1,0 0 0,0-1-1,0 1 1,0-1 0,0 1 0,0-1-1,-1 0 1,1 0 0,-1 0-1,1 0 1,-1-1 0,0 1-1,0-1 1,0 1 0,3-6 0,-5 7-71,1 0 0,-1 0 1,1 0-1,-1 0 0,0 0 1,0 0-1,1 0 0,-1-1 1,0 1-1,0 0 0,0 0 1,0 0-1,0 0 0,0-1 1,0 1-1,-1 0 0,1 0 1,0 0-1,-1 0 0,1 0 1,0 0-1,-1 0 0,0 0 1,1 0-1,-1 0 0,0 0 1,1 0-1,-1 0 0,0 0 1,0 0-1,0 1 0,1-1 1,-1 0-1,0 1 0,0-1 1,0 0-1,0 1 1,-1-1-1,1 1 0,0 0 1,0-1-1,0 1 0,0 0 1,0 0-1,0 0 0,-1 0 1,1-1-1,-2 2 0,-2-2-106,-1 1 0,1 0-1,-1 0 1,1 0 0,0 1 0,-1 0-1,1 0 1,0 0 0,-9 4 0,7-1 128,0 0 1,0 0-1,1 1 1,0 0-1,-1 0 1,1 0-1,1 1 1,-1 0-1,1 0 1,0 1-1,1-1 1,0 1-1,0 0 1,0 0-1,1 1 1,0-1-1,0 1 1,-3 14-1,6-20-13,1-1-1,-1 1 1,1-1-1,-1 1 1,1-1-1,-1 0 0,1 1 1,0-1-1,0 0 1,0 0-1,0 1 0,0-1 1,0 0-1,0 0 1,0 0-1,0 0 0,1 0 1,-1 0-1,0-1 1,1 1-1,-1 0 1,0-1-1,1 1 0,-1-1 1,1 1-1,-1-1 1,1 0-1,-1 1 0,1-1 1,-1 0-1,1 0 1,-1 0-1,1 0 0,2-1 1,59-3-194,-48 1-360,-1-2 1,1 0 0,-1 0-1,0-2 1,-1 0-1,1 0 1,-2-1-1,1-1 1,-1 0 0,0-1-1,-1 0 1,0 0-1,19-25 1,-29 34 1160,-19 36 3267,17-33-3711,0-1 1,0 0-1,0 1 1,0-1-1,0 1 1,0 0-1,1-1 0,-1 1 1,1 0-1,-1-1 1,1 1-1,-1 0 1,1 0-1,0-1 1,0 1-1,0 0 0,0 0 1,0-1-1,1 1 1,-1 0-1,1 3 1,0-5-116,0 1 1,0-1 0,0 1 0,1 0-1,-1-1 1,0 0 0,0 1 0,0-1-1,0 0 1,1 1 0,-1-1 0,0 0-1,0 0 1,0 0 0,1 0 0,-1 0-1,0-1 1,0 1 0,0 0 0,1 0-1,-1-1 1,2 0 0,8-3-12,0 0 0,0-1 0,-1 0 0,0-1 0,10-6 0,7-9-960,46-45 0,-65 58 292,0-1 0,-1 0 0,0 0 0,0-1 0,-1 0 0,0 0 0,-1-1 0,0 1 0,3-13 0,-8 23 568,1-1 1,-1 0-1,0 1 1,1-1-1,-1 0 1,0 0-1,0 1 1,0-1 0,0 0-1,0 0 1,0 0-1,0 1 1,0-1-1,0 0 1,0 0-1,0 1 1,0-1-1,0 0 1,-1 0-1,1 1 1,0-1-1,-1-1 1,-11 8 510,-15 25 585,17-17-635,1 0 1,0 0 0,1 1 0,1 0-1,0 1 1,1-1 0,1 1-1,1 1 1,0-1 0,1 0 0,0 1-1,2 0 1,0-1 0,1 1 0,3 32-1,-2-45-392,1 0 1,-1 0-1,1 0 0,0 0 0,0 0 0,0-1 1,0 1-1,0-1 0,1 1 0,0-1 0,0 0 0,0 0 1,0 0-1,4 2 0,-7-4 6,1-1 1,0 1-1,0-1 0,0 1 0,0-1 1,0 1-1,0-1 0,0 1 1,0-1-1,0 0 0,0 0 0,0 1 1,0-1-1,0 0 0,0 0 1,0 0-1,0 0 0,0 0 1,1-1-1,-1 1 0,0 0 0,1-1 1,-1 0-1,0 0 0,1 0 0,-1 0 0,0 0 1,0-1-1,0 1 0,0 0 0,0-1 0,-1 1 0,1-1 1,0 1-1,-1-1 0,1 1 0,-1-1 0,1 1 1,-1-1-1,0 0 0,1 1 0,-1-4 0,1-60-1562,-2 57 543,0-1 0,0 1 0,-1-1 0,-1 1 0,-5-13 0,-12-19-5694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6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60 215 12396,'0'0'7591,"52"19"-5637,-22-14-641,0-2-544,6 2-257,-5-5-320,3 0-128,-6 0-1153,-9 0-2018,-8-9-4484</inkml:trace>
  <inkml:trace contextRef="#ctx0" brushRef="#br0" timeOffset="1">0 0 15567,'0'0'8328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162 336 18756,'-12'-3'758,"-1"0"1,0 1-1,-20-1 1,28 3-643,0 0 1,0 0-1,0 0 1,0 1 0,0 0-1,0 0 1,0 0-1,0 1 1,0 0 0,0 0-1,-8 5 1,12-7-136,-1 1 0,1 0 0,0 0 0,0 0 1,0 0-1,0 0 0,0 0 0,0 0 0,0 0 0,0 1 0,0-1 0,0 0 0,1 1 1,-1-1-1,1 0 0,-1 1 0,1-1 0,-1 1 0,1-1 0,0 0 0,0 1 0,0-1 1,-1 1-1,1-1 0,1 1 0,-1-1 0,0 1 0,0-1 0,1 1 0,-1-1 0,0 1 1,1-1-1,-1 0 0,1 1 0,0-1 0,0 0 0,-1 1 0,1-1 0,0 0 0,0 0 1,0 0-1,2 1 0,2 5-115,1-1 0,0-1 0,1 1 0,-1-1 0,1 0 0,9 5 0,29 12-148,-26-13 239,0 1-1,0 1 1,18 14-1,-36-24 64,0-1-1,0 1 0,0 0 1,0-1-1,0 1 0,0 0 1,0 0-1,-1 0 0,1 0 1,0 0-1,0 0 1,-1 0-1,1 0 0,-1 0 1,1 0-1,-1 0 0,1 0 1,-1 0-1,0 1 0,1-1 1,-1 0-1,0 0 1,0 0-1,0 0 0,0 1 1,0-1-1,0 0 0,0 0 1,-1 0-1,1 1 0,0-1 1,-1 0-1,1 0 0,0 0 1,-1 0-1,0 0 1,1 0-1,-1 0 0,0 0 1,1 0-1,-1 0 0,0 0 1,0 0-1,0 0 0,0 0 1,0-1-1,0 1 1,0 0-1,0-1 0,-1 1 1,-8 5 168,0 0 0,-1-1 0,0 0 0,-12 4 0,15-7-90,5 0-51,-7 2-145,0 0 0,1-1-1,-1 0 1,0-1 0,-1 0-1,1 0 1,0-1 0,-17 0-1,26-1 82,0 0-1,0 0 0,0 0 0,0-1 0,0 1 0,0 0 0,0-1 0,0 1 0,0 0 1,1-1-1,-1 1 0,0-1 0,0 1 0,0-1 0,0 0 0,1 1 0,-1-1 0,0 0 1,0 0-1,1 1 0,-1-1 0,1 0 0,-1 0 0,1 0 0,-1 0 0,1 0 0,-1 0 0,1-1 1,-3-14-383</inkml:trace>
  <inkml:trace contextRef="#ctx0" brushRef="#br0" timeOffset="1">443 1 19068,'-8'34'1440,"-4"15"-1024,-1 4-127,3 10 447,0 3-88,3-1-56,4-2-168,3-9-104,3-5-152,1-12-448,1-7-344,0-14-1080,3-3 1440,-7-16-1025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6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2050,'0'0'21006,"1"4"-20077,0-2-850,0-1 0,0 0-1,0 1 1,0-1-1,0 1 1,0-1 0,0 0-1,1 0 1,-1 0 0,1 0-1,-1 0 1,1 0-1,-1 0 1,1 0 0,-1-1-1,1 1 1,0-1 0,0 1-1,-1-1 1,1 0-1,0 1 1,2-1 0,57 5 454,-29-3-440,42 7-63,17 2-3734,-32-8-6582,-31-3-2142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7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15951,'0'0'5189,"57"0"-4965,-10-3 64,5 0-127,8 1-97,-4 1-96,0 0-2210,-5-2-2627,-5-2-1281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7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12236,'0'0'8103,"34"52"-6725,-26-32-161,-5 3-32,-3 0 64,0 3 32,-11 3-352,-8 1-448,-1 2-321,-1-3-96,1-7-1185,5-13-3812,4-9-12171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8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71 6854,'6'-8'3828,"-4"5"-2811,26-35 2091,-17 16 7021,-12 34-10033,-1-1 0,0 0 0,-1 0 0,0 0 1,0 0-1,-9 17 0,7-17-4,1 0 0,0 0 1,0 1-1,1-1 0,1 1 0,-3 21 0,6-32-150,-1 0-1,0 0 1,1 0-1,-1 0 1,1 1-1,-1-1 1,1 0 0,0 0-1,-1 0 1,1 0-1,0 0 1,0 0-1,0 0 1,0-1-1,-1 1 1,1 0-1,0 0 1,0-1 0,1 1-1,-1 0 1,0-1-1,0 1 1,0-1-1,0 0 1,0 1-1,1-1 1,-1 0-1,2 1 1,45 5-2496,-28-4 1011,-13 0 1368,0 1 0,0-1 1,-1 1-1,1 0 0,-1 0 0,0 1 1,0 0-1,0 0 0,5 5 0,-10-8 247,1 0-1,-1 0 1,0-1-1,0 1 0,0 0 1,0 0-1,0 1 1,0-1-1,0 0 0,0 0 1,-1 0-1,1 1 1,0-1-1,-1 0 0,1 1 1,-1-1-1,1 0 1,-1 1-1,0-1 0,1 1 1,-1-1-1,0 1 1,0-1-1,0 1 0,0-1 1,0 1-1,-1-1 1,1 0-1,0 1 0,-1-1 1,1 1-1,-1-1 1,1 0-1,-1 1 0,0-1 1,1 0-1,-1 0 1,0 1-1,0-1 0,0 0 1,0 0-1,0 0 1,0 0-1,0 0 0,0 0 1,-1 0-1,1-1 1,-3 2-1,-7 4 617,-1 0 0,0-1 0,0-1 0,0 0 0,-1 0 0,0-1 0,-17 1 0,3-1-227,-1-1 0,-39-3 0,65 1-536,0 0 0,0-1 0,0 1 1,0-1-1,1 1 0,-1-1 1,0 0-1,0 0 0,0 0 1,0 0-1,1 0 0,-1 0 1,1 0-1,-1 0 0,1-1 1,-1 1-1,1 0 0,-2-3 1,2 3-593,0-1 0,0 0 0,0 1 0,0-1 0,1 0 0,-1 1 0,1-1 0,-1 0 0,1 0 0,-1 0 0,1 1 0,0-4 0,0-2-5659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9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0 195 13293,'0'0'3496,"11"-6"49,8-5-2239,-2 0 1,1-1-1,22-20 1,-35 27-1210,1 1 1,-1-1-1,0-1 0,-1 1 1,1-1-1,-1 1 0,0-1 1,-1 0-1,1-1 0,-1 1 1,0-1-1,-1 1 1,0-1-1,0 0 0,0 0 1,1-10-1,-4 17-100,1-1 1,0 0-1,0 1 0,-1-1 1,1 1-1,0-1 0,-1 1 0,1-1 1,-1 1-1,1-1 0,-1 1 1,1-1-1,-1 1 0,1-1 0,-1 1 1,1 0-1,-1-1 0,0 1 1,1 0-1,-1 0 0,1-1 0,-1 1 1,0 0-1,1 0 0,-1 0 1,0 0-1,1 0 0,-1 0 0,0 0 1,1 0-1,-1 0 0,0 0 1,1 0-1,-1 0 0,0 1 0,0-1 1,-29 9-261,22-4 268,1 0 0,1 1 0,-1 0 1,1 0-1,0 1 0,0-1 0,-8 14 0,11-17 17,1 1 0,-1 0-1,1 0 1,0 0 0,0 0 0,1 0-1,-1 1 1,1-1 0,0 1 0,0-1 0,0 1-1,0-1 1,1 1 0,0-1 0,0 1-1,1 8 1,0-12-15,0 0-1,-1 0 1,1 0 0,0 0-1,0 0 1,0 0 0,0 0-1,0 0 1,0 0 0,0 0-1,0 0 1,0-1 0,0 1-1,0-1 1,0 1 0,1-1-1,-1 1 1,0-1 0,0 1-1,1-1 1,-1 0 0,0 0-1,3 0 1,37 1 186,-29-2-140,-1 0-46,0 0 0,-1-2 0,1 1 0,-1-1 1,0-1-1,0 0 0,0 0 0,0-1 0,-1 0 0,0-1 1,0 0-1,0 0 0,8-8 0,43-27-417,-99 119 426,38-76 56,0 0 1,0 0-1,0 0 0,0 1 0,0-1 0,0 0 0,1 0 1,-1 1-1,1-1 0,-1 0 0,1 1 0,0-1 0,0 0 1,0 1-1,0-1 0,1 1 0,-1-1 0,1 3 1,1-4-39,0 1 0,-1-1 1,1 0-1,0 0 1,-1 0-1,1 0 1,0 0-1,0 0 1,0 0-1,0-1 1,0 1-1,0-1 1,0 0-1,0 1 1,0-1-1,0 0 0,0 0 1,0 0-1,4-1 1,-5 1-96,0 0 0,0 0 0,0 0 0,0 0 0,0 0 0,0 0 0,0 0 0,0 0 0,0-1 0,0 1 0,0 0 0,-1-1 0,1 1 0,0 0 0,0-1 0,0 1 0,0-1 0,0 0 0,-1 1 0,1-1 0,0 0 0,-1 1 0,1-1 0,0 0 0,-1 0 0,1 0 0,-1 1 0,1-3 0,1-28-7266,-2 19 2677,0-6-5018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39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157 124 5894,'0'0'17162,"5"-8"-14556,16-28-951,-21 35-1622,1 1 0,-1 0 1,0-1-1,0 1 1,0-1-1,1 1 1,-1-1-1,0 1 1,0-1-1,0 1 1,0-1-1,0 1 0,0-1 1,0 1-1,0-1 1,0 1-1,0-1 1,0 1-1,0-1 1,-1 1-1,1-1 1,0 1-1,0-1 1,0 1-1,-1-1 0,1 1 1,0-1-1,0 1 1,-1-1-1,1 1 1,-1 0-1,1-1 1,0 1-1,-1 0 1,1-1-1,-1 1 1,1 0-1,0 0 0,-1-1 1,1 1-1,-1 0 1,1 0-1,-1 0 1,1 0-1,-1-1 1,1 1-1,-1 0 1,1 0-1,-1 0 1,1 0-1,-1 0 0,0 0 1,1 1-1,-1-1 1,1 0-1,-1 0 1,-28 3-340,19 0 287,1 0-1,-1 1 1,1 0 0,0 1-1,1 0 1,-1 1 0,-11 9 0,15-12 22,0 1 1,0 0 0,1 0 0,-1 1-1,1-1 1,0 1 0,0 0 0,1 0 0,0 1-1,0-1 1,0 1 0,0-1 0,-2 8 0,5-12-5,1-1 1,-1 1-1,0 0 1,0 0 0,0-1-1,1 1 1,-1 0-1,0-1 1,1 1-1,-1 0 1,1-1 0,-1 1-1,0-1 1,1 1-1,-1 0 1,1-1 0,0 0-1,-1 1 1,1-1-1,-1 1 1,1-1-1,0 1 1,-1-1 0,1 0-1,0 0 1,-1 1-1,1-1 1,0 0 0,0 0-1,-1 0 1,1 0-1,0 0 1,0 0 0,-1 0-1,1 0 1,0 0-1,0 0 1,0 0-1,35-3 18,-35 3-17,11-2-104,0-2 1,0 1 0,0-2-1,-1 1 1,1-2 0,-1 1 0,0-2-1,-1 1 1,20-17 0,-8 5-176,-2-1 1,0-1 0,23-30 0,-31 30 14,-12 20 258,0 0 0,-1-1 0,1 1 1,0 0-1,0 0 0,0 0 1,0 0-1,0-1 0,0 1 0,0 0 1,0 0-1,0 0 0,0 0 1,0 0-1,0-1 0,-1 1 0,1 0 1,0 0-1,0 0 0,0 0 1,0 0-1,0 0 0,-1 0 0,1 0 1,0-1-1,0 1 0,0 0 1,0 0-1,-1 0 0,1 0 0,0 0 1,0 0-1,0 0 0,0 0 1,-1 0-1,1 0 0,0 0 0,0 0 1,0 0-1,0 0 0,-1 0 1,1 0-1,0 0 0,0 0 1,0 1-1,0-1 0,-1 0 0,1 0 1,0 0-1,0 0 0,0 0 1,0 0-1,-4 2-20,1 0 1,-1 0 0,1 0-1,0 0 1,0 1-1,0-1 1,0 1 0,-5 5-1,0 3 80,0 0 0,1 0 0,0 1 0,1 0 0,1 1 0,-1-1 0,2 1 0,-5 19 0,8-29-37,0 0 0,1 0 0,-1 0 0,1 0 0,-1 0 0,1 0 0,0 0 0,0 0 0,1 0 0,-1 0 0,0 0 0,1-1 0,0 1 0,0 0 0,0 0 0,0 0 0,0 0 0,0-1 0,1 1 0,-1-1 0,1 1 0,0-1 0,0 1 0,0-1 0,0 0 0,0 0 0,0 0 0,1 0 0,-1 0 0,1-1-1,-1 1 1,1-1 0,0 0 0,-1 1 0,1-1 0,0 0 0,0-1 0,0 1 0,0 0 0,0-1 0,0 0 0,0 1 0,5-2 0,-2 1 5,0 0-1,0 0 0,0-1 0,0 0 0,0 0 0,0 0 1,0-1-1,0 0 0,-1 0 0,1-1 0,-1 1 1,1-1-1,-1 0 0,0-1 0,0 1 0,-1-1 1,1 0-1,-1 0 0,1-1 0,-1 1 0,-1-1 1,1 0-1,-1 0 0,0 0 0,0-1 0,0 1 1,-1-1-1,1 1 0,-1-1 0,-1 0 0,1 0 1,-1 0-1,1-6 0,-2 11-30,0 0 1,0 1-1,0-1 0,-1 1 0,1-1 1,0 0-1,0 1 0,0-1 1,0 1-1,0-1 0,-1 1 0,1-1 1,0 1-1,-1-1 0,1 0 1,0 1-1,-1 0 0,1-1 0,-1 1 1,1-1-1,0 1 0,-1-1 1,1 1-1,-1 0 0,1-1 0,-1 1 1,0 0-1,1 0 0,-1-1 1,1 1-1,-2 0 0,-23 1-223,20 1 217,0-1 0,0 1 0,1-1 0,-1 1 0,0 1 0,1-1 0,0 1 0,-6 4 0,8-6 23,1 1 0,-1 0 0,0-1 0,1 1-1,-1 0 1,1 0 0,0 0 0,0 0 0,-1 1 0,1-1 0,1 0-1,-1 0 1,0 1 0,0-1 0,1 1 0,0-1 0,-1 0 0,1 1 0,0-1-1,0 1 1,1 2 0,0-3 3,0 1-1,0-1 1,0 0-1,0 0 1,1 1-1,-1-1 0,1 0 1,0 0-1,-1-1 1,1 1-1,0 0 1,0-1-1,0 1 1,0-1-1,1 1 1,3 1-1,7 2 29,1 1 1,0-2-1,0 0 1,1-1-1,23 3 0,-32-5-42,8 1-518,-1 0-1,1-1 1,-1 0-1,1-1 1,0-1 0,-1 0-1,22-5 1,-22-8-3232,-9-6-1772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0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15214,'0'0'4228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0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17873,'0'0'4409,"-9"9"-4270,2-1-144,0-1 1,0 1-1,0 1 0,1-1 0,1 1 0,-1 0 0,1 0 0,1 1 1,0 0-1,-6 19 0,10-29 5,-3 12 24,1-1-1,0 1 1,0 0 0,1 1 0,1 13 0,0-24-16,0 0 1,0 0-1,1 0 0,-1 0 1,1 0-1,-1 0 1,1 0-1,0 0 0,0 0 1,0 0-1,0 0 1,0 0-1,0 0 0,0-1 1,0 1-1,1 0 1,-1-1-1,1 1 0,-1-1 1,1 0-1,0 1 1,0-1-1,-1 0 0,1 0 1,0 0-1,0 0 1,0-1-1,0 1 0,0 0 1,0-1-1,0 1 1,0-1-1,1 0 0,-1 0 1,0 0-1,3 0 1,2 0 70,0-1 1,0 0-1,0 0 1,0 0-1,0-1 1,-1 0-1,1-1 1,0 1-1,-1-1 1,0 0 0,0-1-1,0 0 1,0 0-1,5-5 1,-1 0-14,0-1 0,0 0 0,-1-1 0,0 0 0,-1 0 0,8-15-1,-47 60-214,25-26 113,0-2 187,1 0 1,0 1-1,1-1 1,0 1-1,0 0 0,0 0 1,1 0-1,0 0 1,0 1-1,0-1 1,1 1-1,-1 8 1,4-15-140,-1 0 1,0 0-1,1 0 1,-1 1 0,1-1-1,-1 0 1,1 0 0,0-1-1,-1 1 1,1 0 0,0 0-1,-1 0 1,1 0 0,0-1-1,0 1 1,0 0 0,0-1-1,0 1 1,0 0-1,0-1 1,0 1 0,0-1-1,0 0 1,0 1 0,0-1-1,1 0 1,-1 0 0,0 0-1,0 0 1,0 0 0,2 0-1,48 0 238,-37-1-205,-3 0-124,1 0 1,-1-1-1,19-6 1,-19 5-201,-1 0 0,1 1 0,0 0 0,12 0 1,-23 39 635,-1-30-102,2 3 402,14-14-496,26-19-1578,-5-9-5745,-16 8-306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1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14253,'0'0'10549,"-4"11"-8931,-9 26-1046,1 1 1,3 1-1,-9 68 1,15-80-1107,3-27 514,0 0 0,0 0 0,0-1 0,0 1 0,0 0 0,0 0 0,0 0 0,0 0 0,0 0 0,0 0 0,0 0 0,0 0 0,0 0 0,0-1 0,0 1 0,0 0 0,0 0 0,0 0 0,0 0 0,0 0 0,0 0 0,-1 0 0,1 0 0,0 0 0,0 0 0,0 0 0,0 0 0,0 0 0,0 0 0,0 0 0,0 0 0,0 0 0,0 0 0,-1 0 0,1 0 0,0 0 0,0 0 0,0 0 0,0 0 0,0 0 0,0 0 0,0 0 0,0 0 0,-1 0 0,-5-49-2188,3 18 971,2 29 1204,1 0 0,-1 0 0,1 0 1,-1 0-1,1 0 0,0 0 0,0 0 0,0 0 1,0 0-1,0 0 0,0 0 0,1 0 1,-1 0-1,1 0 0,1-3 0,-1 4 70,1 1-1,-1 0 0,1 0 0,-1 0 0,1 0 0,-1 0 0,1 0 0,0 0 0,-1 0 0,1 0 0,-1 1 0,1-1 0,-1 1 0,1-1 1,-1 1-1,2 1 0,15 3-51,4 1 228,1-1 0,0-1 0,27 1 0,-42-4-59,1-1 0,-1 0 0,1 0 0,-1-1 0,1 0 1,-1 0-1,0-1 0,0 0 0,0-1 0,0 0 0,15-7 1,-22 10-135,0-1 0,0 1 0,0-1 1,0 0-1,0 1 0,0-1 0,0 0 1,0 1-1,0-1 0,0 0 0,-1 0 1,1 0-1,0 0 0,0 0 0,-1 1 1,1-1-1,-1-1 0,1 1 0,-1 0 1,1 0-1,-1 0 0,0 0 0,1 0 1,-1 0-1,0 0 0,0-1 0,0 1 1,0 0-1,0 0 0,0 0 0,0 0 1,0-1-1,-1 1 0,1 0 0,-1-1 1,0 0-30,0 1 1,-1 0 0,1-1 0,0 1 0,-1 0 0,1 0 0,-1 0-1,1 0 1,-1 0 0,0 0 0,1 1 0,-1-1 0,0 0-1,1 1 1,-1-1 0,0 1 0,0 0 0,0 0 0,-3-1-1,-2 1-11,0 1-1,-1-1 0,1 1 0,0 0 0,0 1 0,-1-1 0,-9 5 1,14-5 11,0 1 1,1-1-1,-1 0 0,1 1 1,-1-1-1,1 1 1,0 0-1,0 0 1,0 0-1,0 0 1,0 0-1,0 0 1,0 1-1,0-1 1,1 0-1,0 1 1,-1-1-1,1 1 0,0 0 1,0 0-1,0-1 1,0 4-1,1-5 6,0 1-1,1-1 1,-1 0-1,0 1 1,1-1-1,-1 0 1,1 1-1,0-1 1,-1 0 0,1 0-1,0 0 1,0 0-1,0 0 1,0 0-1,0 0 1,0 0-1,0 0 1,0 0-1,0 0 1,0-1-1,0 1 1,0 0-1,1-1 1,-1 1-1,0-1 1,1 1-1,-1-1 1,0 0-1,1 1 1,1-1-1,50 9-25,-45-8-36,15 2 5,14 2 113,-1 0 1,-1 3 0,46 14-1,-79-33 4643,-9-41-4710,4 41-290,-5-20-355,6 10-4725,17 21-13370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1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22 15086,'0'0'7848,"-9"-3"-7320,0-1-505,0 1-1,0 0 1,-1 1 0,0 0-1,-10-1 1,17 2-26,0 1-1,1 0 1,-1 0 0,0 0-1,1 0 1,-1 0 0,0 0-1,0 1 1,1-1 0,-1 1-1,1 0 1,-1 0 0,0 0-1,1 0 1,0 0 0,-1 1-1,1-1 1,0 1 0,-1-1 0,1 1-1,0 0 1,0 0 0,1 0-1,-1 0 1,0 0 0,1 0-1,-3 5 1,3-6-89,1 0-1,0 1 1,0-1-1,0 0 1,0 0 0,0 0-1,1 0 1,-1 1-1,0-1 1,0 0 0,1 0-1,-1 0 1,1 0-1,-1 0 1,1 0 0,-1 0-1,1 0 1,0 0 0,-1 0-1,1 0 1,0-1-1,0 1 1,-1 0 0,1 0-1,0-1 1,0 1-1,0 0 1,0-1 0,0 1-1,0-1 1,0 1 0,1-1-1,-1 0 1,0 1-1,0-1 1,0 0 0,2 0-1,56 14-2632,-44-11 1802,25 9-88,-25 0 1502,-15-11-406,0-1-1,0 1 0,0-1 1,0 1-1,0-1 0,-1 1 1,1 0-1,0-1 0,0 1 1,-1-1-1,1 1 0,0-1 1,0 1-1,-1-1 0,1 1 1,-1-1-1,1 0 0,0 1 1,-1-1-1,1 1 0,-1-1 1,1 0-1,-1 0 0,1 1 1,-1-1-1,1 0 1,-1 0-1,1 1 0,-1-1 1,1 0-1,-1 0 0,0 0 1,-14 7 777,1-1 1,-1-1-1,0-1 1,-1 0-1,1 0 1,-30 1-1,45-6-1252,-1 0-1,1 0 0,-1-1 0,1 1 0,-1 0 1,1 0-1,0-1 0,0 1 0,-1 0 1,1-1-1,0 1 0,0 0 0,0-1 1,1 1-1,-1 0 0,0 0 0,0-1 0,1 1 1,0-2-1,8-14-6255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8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86 13555,'-13'-30'2216,"3"3"-1263,9 13-433,1-1 1256,11 17-552,6 3-231,11 4-889,3 1-344,6 3-737,5 0 793,4-3-160,5 1-96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2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68 210 14350,'0'0'10949,"-9"1"-10682,-30 7-6,38-8-254,0 0 0,0 0 1,0 0-1,1 1 0,-1-1 0,0 0 0,0 1 0,0-1 0,0 0 1,1 1-1,-1-1 0,0 1 0,0-1 0,1 1 0,-1 0 0,0-1 1,1 1-1,-1 0 0,0-1 0,1 1 0,-1 0 0,1 0 0,0 0 1,-1-1-1,1 1 0,0 0 0,-1 0 0,1 0 0,0 1 0,0-1-4,0 0 0,0-1 0,0 1 0,0-1 0,0 1 0,1 0 0,-1-1 0,0 1 0,1-1-1,-1 1 1,0-1 0,1 1 0,-1-1 0,1 1 0,-1-1 0,1 1 0,-1-1 0,0 0 0,1 1-1,0-1 1,-1 0 0,1 1 0,-1-1 0,1 0 0,-1 0 0,1 1 0,0-1 0,-1 0 0,1 0-1,1 0 1,9 0-11,1-1 1,0-1-1,-1 0 0,1 0 0,-1-1 0,0-1 0,0 1 0,0-2 0,0 0 0,-1 0 1,0-1-1,0 0 0,0-1 0,-1 0 0,0 0 0,0-1 0,-1 0 0,0-1 0,0 0 1,-1 0-1,0-1 0,8-15 0,-13 21-20,0 1 0,0-1 1,-1 1-1,1-1 0,-1 0 0,0 1 0,0-1 1,-1 0-1,1 0 0,-1 0 0,0 0 0,0 0 1,0 1-1,0-1 0,-1 0 0,-1-6 1,1 7-41,0 1 1,0 0 0,-1 0-1,1 0 1,0 0 0,-1 0-1,0 0 1,1 0 0,-1 0-1,0 0 1,0 1 0,0-1-1,0 1 1,0 0 0,0-1-1,-1 1 1,1 0 0,0 0-1,-1 0 1,1 1 0,0-1-1,-1 1 1,1-1 0,-1 1-1,1 0 1,-4 0 0,-2-1 26,0 1 0,0 1-1,-1 0 1,1 0 0,0 0 0,0 1 0,0 1 0,0-1 0,-13 7 0,18-8 46,0 1 1,0 0-1,0-1 1,0 1 0,0 0-1,0 1 1,1-1-1,-1 0 1,1 1-1,0-1 1,-1 1-1,1 0 1,0 0-1,1 0 1,-1 0-1,1 0 1,-1 0-1,1 0 1,0 1-1,0-1 1,0 0-1,0 1 1,1-1 0,-1 1-1,1-1 1,0 4-1,1-5-44,-1 0 1,1 0-1,0 0 0,0-1 0,0 1 0,0 0 1,0-1-1,0 1 0,0-1 0,0 1 0,1-1 1,-1 1-1,1-1 0,-1 0 0,1 0 0,-1 0 1,1 0-1,0 0 0,-1 0 0,1 0 0,3 1 1,48 16-2055,-36-14 886,-2 1 125,1 0 534,-1 0 0,1 1 0,-1 0 0,26 16 0,-39-21 645,0 1 0,0-1-1,0 1 1,0-1 0,0 1 0,0 0 0,0 0 0,0 0 0,-1 0 0,1 0 0,-1 0 0,0 0 0,1 0-1,-1 1 1,0-1 0,0 0 0,-1 1 0,1-1 0,0 1 0,-1-1 0,1 1 0,-1 0 0,0-1 0,0 1-1,0-1 1,0 1 0,-1-1 0,1 1 0,0-1 0,-1 1 0,0-1 0,0 1 0,0-1 0,0 0 0,0 1-1,0-1 1,0 0 0,-3 3 0,-6 4-3166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2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83 13357,'0'0'5135,"9"1"-2850,-2 0-2015,6 1 539,0 0-1,1-2 1,-1 1 0,18-3-1,-29 2-750,1 0-1,-1 0 1,0 0 0,0-1-1,1 1 1,-1-1-1,0 0 1,0 1-1,0-1 1,0 0 0,0 0-1,0 0 1,0 0-1,0-1 1,0 1-1,-1 0 1,1-1 0,0 1-1,-1-1 1,1 0-1,-1 0 1,0 1-1,1-1 1,-1 0 0,0 0-1,0 0 1,0 0-1,-1 0 1,1 0-1,0-1 1,-1 1 0,1 0-1,-1 0 1,0 0-1,0-1 1,0-3-1,-1 4-76,1 0-1,-1 1 1,0-1-1,0 0 1,0 0-1,0 1 1,-1-1-1,1 0 1,0 1-1,-1-1 1,1 1-1,-1 0 1,1-1-1,-1 1 1,0 0-1,1 0 1,-1 0-1,0 0 1,0 1-1,0-1 1,0 0-1,0 1 1,0-1-1,0 1 1,0 0-1,0-1 1,0 1-1,0 0 1,0 0-1,0 0 1,-3 1-1,0-1-4,0 0 0,-1 0 0,1 1 0,0 0 0,0 0 0,-1 0 0,1 0 0,0 1 0,0 0 0,0 0 0,-6 3 0,7-1 43,0 0 0,0 0 1,0 0-1,0 0 0,1 1 1,0-1-1,-1 1 1,2 0-1,-1 0 0,1 0 1,-1 1-1,-1 6 0,4-10 0,-1 0 1,1 1-1,0-1 0,0 0 0,0 0 0,0 0 0,0 0 0,1 0 0,-1 0 0,1 0 1,-1 0-1,1 0 0,0 0 0,-1 0 0,1 0 0,0 0 0,0 0 0,1 0 0,-1-1 0,0 1 1,1 0-1,-1-1 0,1 1 0,-1-1 0,1 0 0,-1 1 0,1-1 0,0 0 0,0 0 0,0 0 1,0 0-1,0 0 0,0-1 0,0 1 0,2 0 0,11 3 10,-1-1 0,0 0 0,1-1 0,-1-1 0,1 0 0,-1-1 0,1 0 0,23-4 0,-28 2-6,0 1 0,-1-2 0,1 1-1,-1-1 1,1-1 0,-1 0 0,0 0 0,0-1 0,-1 0 0,1 0 0,-1-1 0,0 0 0,11-11 0,-12 6 573,-11 8-64,-14 14-454,15-8-60,1-1-1,1 1 0,-1 0 1,0-1-1,1 1 0,-1 0 0,1 0 1,0 0-1,0 0 0,0 0 1,0 0-1,1 0 0,-1 0 0,1 1 1,0-1-1,0 0 0,0 0 0,0 0 1,0 0-1,1 1 0,0 2 1,1-3-23,-1-1 0,1 1 1,0 0-1,0-1 0,0 0 1,0 1-1,0-1 0,1 0 1,-1 0-1,1 0 0,-1 0 1,1-1-1,0 1 0,-1-1 1,1 0-1,0 1 0,0-1 1,0 0-1,0-1 0,0 1 1,4 0-1,-7-1-33,40 5-3153,-39-5 2606,1 0-1,-1 0 1,1 0-1,0 0 1,-1-1-1,1 1 1,-1 0-1,0-1 1,1 1-1,-1-1 1,1 0-1,-1 1 1,0-1-1,2-1 1,4-10-7460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3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14734,'0'0'11883,"54"64"-35393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3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99 11787,'-9'-3'4250,"4"1"-4065,-6-1 583,-1-1-1,0 2 1,1-1-1,-18 0 1,27 3-654,0-1 1,0 1-1,0 0 1,1 0-1,-1 0 1,0 0 0,0 0-1,0 1 1,0-1-1,0 0 1,0 1-1,1 0 1,-1-1-1,0 1 1,0 0 0,1 0-1,-1 0 1,1 0-1,-1 0 1,1 0-1,-1 0 1,1 1-1,-1-1 1,1 1 0,0-1-1,0 1 1,0-1-1,0 1 1,0-1-1,0 1 1,0 0 0,1 0-1,-1-1 1,1 1-1,-1 0 1,1 0-1,-1 0 1,1 0-1,0 3 1,0-3-92,1 0 0,-1 0 0,1 0 0,-1 0 1,1 0-1,0 0 0,0 0 0,0 0 0,0-1 0,0 1 0,0 0 0,0-1 1,0 1-1,1-1 0,-1 1 0,1-1 0,-1 0 0,1 1 0,0-1 0,-1 0 1,1 0-1,0 0 0,0 0 0,0-1 0,0 1 0,0 0 0,-1-1 0,1 1 1,0-1-1,3 1 0,9 1 38,0 0 0,0-1-1,16-1 1,-25 0-28,7 0-54,0-1 1,0 0-1,0 0 0,-1-2 1,1 1-1,-1-1 1,1-1-1,-1 0 0,0-1 1,-1 0-1,1-1 0,-1 0 1,0 0-1,0-1 1,-1 0-1,0-1 0,0 0 1,-1 0-1,0-1 0,0 0 1,9-15-1,-16 22 21,0 0-1,0 1 1,-1-1 0,1 0-1,0 1 1,0-1 0,-1 0-1,1 0 1,-1 0-1,0 1 1,1-1 0,-1 0-1,0 0 1,0 0 0,0 0-1,0 0 1,-1-2-1,1 3 0,-1 0 0,1 1 0,-1-1 0,0 1 0,1-1 0,-1 1 0,1-1 0,-1 1 0,0 0 0,1-1 0,-1 1 0,0 0 0,0-1 0,1 1 0,-1 0 0,0 0 0,0 0 0,0-1 0,1 1 0,-1 0 0,0 0 0,0 0 0,1 0 0,-1 1 0,0-1 0,0 0 0,0 0 0,-5 2 31,0-1 0,0 1-1,0 0 1,1 1 0,-1 0-1,1-1 1,0 2-1,0-1 1,-5 4 0,3-1 155,0 0 1,1 0-1,0 0 0,0 1 1,0-1-1,1 1 1,0 1-1,1-1 1,0 1-1,0 0 1,0 0-1,1 0 0,0 0 1,1 1-1,-1-1 1,2 1-1,-1 0 1,1 10-1,1-17-176,0 0-1,1 0 1,-1-1-1,1 1 1,-1 0-1,1 0 1,0-1-1,0 1 1,0-1-1,0 1 1,0-1-1,0 1 1,0-1-1,0 1 1,1-1-1,-1 0 1,0 0-1,1 0 1,-1 0-1,1 0 1,-1 0 0,1 0-1,0 0 1,-1 0-1,1-1 1,0 1-1,0-1 1,-1 1-1,1-1 1,3 0-1,63 5-988,-59-5 490,52-6-5085,-22-6-2159,-14-1-119</inkml:trace>
  <inkml:trace contextRef="#ctx0" brushRef="#br0" timeOffset="1">422 185 8040,'0'0'1665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4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 13741,'44'-18'4111,"41"-18"4717,-79 33-8385,0-1 0,0 0 1,0 0-1,-1 0 0,10-9 1,-15 13-454,1-1 1,-1 1-1,1-1 1,-1 1-1,1-1 1,-1 1-1,0-1 1,1 1-1,-1-1 1,1 1 0,-1-1-1,0 0 1,0 1-1,1-1 1,-1 1-1,0-1 1,0 0-1,0 1 1,0-1-1,1 0 1,-1 1-1,0-1 1,0 0-1,0 1 1,-1-1-1,1 0 1,0 1-1,0-1 1,-1-1-1,-17-5-622,-29 8-357,40 0 971,0 1-1,0 0 1,0 0 0,0 0 0,1 1-1,-1 0 1,1 0 0,-1 1 0,-5 4-1,9-6 43,0 1 0,0-1-1,0 0 1,0 1-1,1-1 1,-1 1-1,1 0 1,0 0-1,0 0 1,0 0-1,0 1 1,0-1-1,1 0 1,-1 1 0,1-1-1,0 1 1,0-1-1,0 1 1,0 4-1,1-6-21,1-1-1,-1 1 0,1-1 1,-1 0-1,1 1 0,-1-1 1,1 0-1,0 0 0,-1 1 1,1-1-1,0 0 0,0 0 1,0 0-1,0 0 0,0 0 1,0 0-1,1 0 0,-1 0 1,0-1-1,0 1 0,0 0 1,1-1-1,-1 1 0,0-1 1,1 1-1,-1-1 0,1 0 1,-1 1-1,0-1 0,2 0 1,52 4-247,-46-4 96,163-3-2376,-171 3 3213,-3 15 1416,2-5-1145,17-7-786,14-5-2109,54-8-1,-19 0-3869,-65 10 5840,-1 0 1,0 0-1,1-1 0,-1 1 1,0 0-1,1 0 0,-1 0 1,0 0-1,0 0 0,1 0 1,-1 0-1,0 0 0,1 0 1,-1 0-1,0 0 0,1 0 1,-1 1-1,0-1 0,1 0 1,-1 0-1,0 0 0,1 0 1,-1 0-1,0 1 0,0-1 1,1 0-1,-1 0 0,0 1 1,0-1-1,1 0 0,-1 0 1,0 1-1,0-1 0,0 0 1,0 0-1,1 1 0,-1-1 0,0 0 1,0 1-1,0-1 0,0 0 1,0 1-1,0-1 0,0 0 1,0 1-1,0-1 0,0 0 1,0 1-1,0-1 0,0 0 1,0 1-1,0-1 0,0 0 1,0 0-1,0 1 0,-1-1 1,1 0-1,0 1 0,0-1 1,0 0-1,0 0 0,-1 1 1,1-1-1,0 0 0,0 0 1,-1 1-1,-19 25-78,13-17-2233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4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87 5541,'8'-6'9065,"-3"4"-8325,39-27 2439,-42 27-2907,1 1 0,-1-1 1,0 0-1,0 0 0,0 0 0,0 0 0,0 0 1,0 0-1,0-1 0,-1 1 0,1-1 0,-1 1 1,1-1-1,-1 0 0,0 0 0,1-3 1,-4 5-181,1 0 0,-1 0 0,1 0 1,-1 1-1,1-1 0,-1 0 0,1 1 1,-1-1-1,0 1 0,1 0 0,-1-1 1,0 1-1,0 0 0,1 0 0,-1 0 1,0 0-1,1 1 0,-3-1 0,1 0-13,-7 1-75,0-1 1,1 1 0,-1 1 0,1 0-1,0 0 1,-1 0 0,1 2 0,0-1-1,1 1 1,-1 0 0,1 1 0,-1 0-1,1 0 1,1 1 0,-1 0 0,1 0-1,-9 10 1,16-16-35,-1 1-1,1-1 1,0 0-1,-1 1 1,1-1-1,0 0 1,0 1-1,-1-1 1,1 1 0,0-1-1,0 0 1,0 1-1,0-1 1,-1 1-1,1-1 1,0 0-1,0 1 1,0-1 0,0 1-1,0-1 1,0 1-1,0-1 1,0 0-1,0 1 1,0-1-1,1 1 1,-1-1 0,0 1-1,0-1 1,0 0-1,0 1 1,1-1-1,-1 1 1,17 6-734,38-3-96,-36-4 695,-6 1 140,-8-1 43,1 0-1,0 1 0,0-1 0,-1 1 1,1 0-1,0 0 0,-1 1 1,1 0-1,-1 0 0,10 5 1,-15-6-17,1-1 0,-1 1 1,0-1-1,0 0 1,1 1-1,-1-1 0,0 1 1,0-1-1,0 1 1,0-1-1,0 1 0,1-1 1,-1 1-1,0-1 1,0 1-1,0-1 1,-1 1-1,1-1 0,0 1 1,0-1-1,0 1 1,0-1-1,0 1 0,0-1 1,-1 1-1,1-1 1,0 1-1,0-1 0,-1 1 1,1-1-1,0 0 1,-1 1-1,1-1 0,0 0 1,-1 1-1,1-1 1,-1 0-1,1 1 1,-1-1-1,1 0 0,-1 0 1,1 1-1,0-1 1,-1 0-1,1 0 0,-2 0 1,-24 11 252,25-11-211,-79 21 1329,48-14 114,-51 18 1,151-32-1722,-32-2 4,154-41-2958,-164 41 2708,-1 0 1,-1-2-1,0 0 0,0-2 0,26-19 0,-40 22 2098,-16 11 302,-21 14-912,23-10-978,-2 0 251,1-1-1,0 2 1,0-1-1,0 1 1,1-1-1,0 1 0,0 0 1,0 1-1,1-1 1,0 1-1,0-1 1,0 1-1,1 0 1,0 0-1,-1 10 1,4-15-261,-1-1 1,1 0-1,-1 0 0,1 0 1,0 0-1,0 0 1,-1 0-1,1 0 0,0 0 1,0 0-1,0 0 1,0 0-1,0 0 1,0-1-1,1 1 0,-1 0 1,0-1-1,0 1 1,0-1-1,1 1 0,-1-1 1,0 0-1,0 1 1,1-1-1,-1 0 1,0 0-1,1 0 0,-1 0 1,0 0-1,1 0 1,1-1-1,3 1-294,0 0 0,-1-1-1,0 1 1,1-1 0,-1 0 0,1-1 0,4-1 0,-7 1-655,0-1 1,0 1-1,0 0 1,0-1 0,-1 1-1,1-1 1,-1 0 0,0 0-1,0 0 1,3-6 0,10-17-10837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5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20371,'0'0'6663,"53"53"-17554,-31-31 2659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5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122 232 12204,'0'0'10559,"-9"-3"-9305,2 0-1099,0 1-1,-1 0 0,1 1 1,-1 0-1,0 0 0,-12 1 1,18 0-101,0 0 0,0 0 0,0 0 1,0 1-1,0-1 0,0 1 0,0-1 0,0 1 1,0 0-1,0-1 0,1 1 0,-1 0 0,0 0 0,1 0 1,-1 1-1,0-1 0,1 0 0,0 1 0,-1-1 1,1 1-1,0-1 0,0 1 0,-1 0 0,1-1 1,1 1-1,-1 0 0,0 0 0,0 0 0,1-1 1,-1 1-1,1 0 0,-1 0 0,1 0 0,0 0 1,0 0-1,0 4 0,0-5-37,0 0 1,0 0-1,0 0 1,1 0-1,-1 1 1,0-1-1,1 0 1,-1 0-1,1 0 1,-1 0-1,1 0 1,-1-1-1,1 1 1,0 0-1,-1 0 0,1 0 1,0 0-1,0-1 1,0 1-1,-1 0 1,1-1-1,0 1 1,0 0-1,0-1 1,1 1-1,36 8 154,-24-9-141,1 0 1,-1-1 0,20-3-1,-21 1-108,1-2-1,-1 1 0,0-2 0,-1 0 0,1 0 0,-1-1 1,0-1-1,-1 0 0,1 0 0,13-14 0,-18 15-10,-1 1 0,1-1 0,-1 0 0,0-1 0,0 1 0,-1-1 0,0 0 0,-1-1 0,0 1 0,0-1 0,0 0 0,-1 0 0,-1 0 0,0 0 0,0-1 0,1-9-1,-3 17 14,0 0-1,-1-1 0,1 1 0,0-1 1,-1 1-1,1-1 0,-1 1 1,0 0-1,1-1 0,-1 1 0,0 0 1,-1 0-1,1-1 0,0 1 0,-1 0 1,1 0-1,-1 0 0,0 1 0,1-1 1,-1 0-1,-3-1 0,1 1 71,1 0-1,-1 0 1,0 0-1,0 1 1,0-1-1,-1 1 0,1 0 1,0 0-1,0 1 1,-1-1-1,-6 1 1,4 0 159,0 1 0,0-1 0,1 1 1,-1 1-1,1-1 0,-1 1 0,1 0 1,-1 0-1,1 1 0,0 0 0,0 0 0,0 0 1,1 1-1,-1 0 0,1 0 0,-6 6 1,9-9-172,1 1 1,0 0-1,0 0 1,0 0-1,0 0 1,0 0-1,0 0 1,1 0-1,-1 0 1,1 1 0,-1-1-1,1 0 1,0 0-1,0 0 1,0 1-1,0-1 1,0 0-1,0 0 1,1 0-1,-1 1 1,1-1-1,-1 0 1,1 0 0,0 0-1,0 0 1,0 0-1,0 0 1,0 0-1,0-1 1,3 4-1,4 4-333,0 0-1,1 0 1,0-1-1,13 10 0,-5-5-55,-15-11 304,12 9-155,-1 1 0,0 1 0,17 21-1,-26-29-164,-1 0-1,0 1 0,0-1 1,0 1-1,-1-1 1,0 1-1,0 0 0,0 0 1,-1 0-1,0 0 1,0 1-1,-1-1 0,1 0 1,-2 7-1,0 5-6014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6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62 157 18770,'0'0'3326,"-4"9"-3022,-7 15 25,2 0-1,0 1 1,1 0 0,2 0-1,0 0 1,-2 34 0,8-58-14,10-15 662,-7-13-1471,1-44 0,-1 75 507,0 0 0,1-1 0,0 1 0,-1-1 0,1 1 0,1-1 0,-1 0 0,0-1 0,1 1 0,0-1 0,-1 0 0,1 0 0,0 0 1,0 0-1,0-1 0,0 0 0,0 0 0,1-1 0,4 1 0,15 0 829,-1 0 0,39-5 0,-53 3-654,-1-1 0,1 0 0,0-1 1,-1 0-1,1-1 0,-1 0 1,0 0-1,9-7 0,-14 9-180,0 0 1,-1-1-1,1 1 0,-1-1 1,1 0-1,-1 0 0,0 0 0,0 0 1,0 0-1,-1-1 0,1 1 1,-1-1-1,0 0 0,0 0 0,0 0 1,0 0-1,-1 0 0,0 0 1,0 0-1,1-7 0,-2 11-48,0-1 0,-1 1 0,1-1 0,0 1 1,-1-1-1,1 1 0,0 0 0,-1-1 0,1 1 0,-1-1 0,1 1 0,-1 0 0,1 0 0,-1-1 1,1 1-1,-1 0 0,1 0 0,-1-1 0,1 1 0,-1 0 0,1 0 0,-1 0 0,0 0 0,1 0 0,-1 0 1,1 0-1,-1 0 0,1 0 0,-1 0 0,1 0 0,-1 0 0,0 1 0,1-1 0,-1 0 0,1 0 1,-1 1-1,1-1 0,-1 0 0,1 1 0,-1-1 0,1 0 0,-1 1 0,-25 13-321,15-5 344,1 0-1,0 1 1,-15 19-1,21-25 39,1 1 0,0 0 0,0-1 0,0 1 0,1 0 0,0 0 0,0 0 0,0 1 0,1-1 0,-1 0 0,1 1 0,0 7 0,1-12-15,1 1-1,-1-1 0,0 1 0,1-1 1,0 0-1,-1 0 0,1 1 0,0-1 1,0 0-1,0 0 0,0 0 0,0 0 1,0 0-1,0 0 0,0 0 0,0 0 1,0 0-1,0 0 0,1-1 0,-1 1 1,0 0-1,1-1 0,-1 1 0,0-1 1,1 0-1,-1 1 0,1-1 0,-1 0 1,0 0-1,1 0 0,-1 0 1,1 0-1,-1 0 0,1 0 0,1-1 1,7 1 36,0-1 0,-1 0 0,1-1 0,11-3 1,-4-2-3,0 0 0,0-1 1,-1 0-1,0-2 1,0 0-1,-1 0 0,-1-1 1,0-1-1,0-1 1,18-21-1,-23 23-29,0-1 1,0 1-1,-1-1 0,-1-1 1,0 0-1,0 0 1,-2 0-1,1-1 0,-2 1 1,0-1-1,0 0 0,-1-1 1,1-25-1,-4 40-24,0-1 0,0 0 0,0 1 0,-1-1 0,1 0 0,0 1 0,0-1 0,-1 0 0,1 1-1,-1-1 1,1 0 0,0 1 0,-1-1 0,1 1 0,-1-1 0,1 1 0,-1-1 0,0 1 0,1-1 0,-1 1 0,1 0 0,-1-1 0,0 1 0,1 0 0,-1-1 0,0 1 0,1 0 0,-1 0 0,0 0 0,0 0-1,1-1 1,-1 1 0,0 0 0,1 0 0,-1 0 0,0 1 0,0-1 0,1 0 0,-1 0 0,0 0 0,1 0 0,-1 1 0,0-1 0,1 0 0,-1 1 0,0-1 0,0 1 0,-36 17-306,25-8 413,0 0 0,1 1 0,0 1 0,1-1 0,1 2 0,-1-1 0,2 2 0,0-1 0,1 1 0,0 0-1,-7 20 1,12-26-241,0-1-1,0 1 0,0-1 0,1 1 0,0-1 0,1 1 0,0 0 0,0-1 0,0 1 1,1 0-1,2 8 0,-2-11-421,1 0 1,0-1-1,0 1 0,0-1 1,1 1-1,0-1 1,-1 0-1,2 0 0,-1 0 1,0-1-1,1 1 0,-1-1 1,1 1-1,0-1 1,0 0-1,0-1 0,1 1 1,6 2-1,21 6-7625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7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147 174 16207,'0'0'4015,"-10"-2"-839,3 0-2961,0 1-1,0 0 1,0 0-1,0 1 1,0-1-1,0 2 1,-1-1-1,1 1 1,-13 3-1,17-3-202,1 0 1,-1 0-1,0 1 1,0-1-1,0 0 1,1 1-1,-1 0 1,0 0-1,1 0 1,0 0-1,-1 0 1,1 0-1,0 1 1,0-1-1,0 0 1,1 1-1,-1 0 1,1 0-1,-1-1 1,1 1-1,0 0 1,0 0-1,0 0 1,0 0-1,1 0 1,-1 0-1,1 0 1,0 1-1,0 4 1,0-6-18,0-1 0,0 0 0,0 0 0,1 1 0,-1-1 0,0 0 1,1 0-1,-1 1 0,1-1 0,-1 0 0,1 0 0,-1 0 0,1 0 0,0 0 0,0 0 0,0 0 0,-1 0 1,1 0-1,0 0 0,0 0 0,0-1 0,0 1 0,2 1 0,0-1-9,1 1 0,-1-1 0,1 0 0,-1 0 0,1 0 0,0 0 0,-1 0 0,6-1 0,-2 1-51,0-1-1,0-1 0,0 1 0,0-1 0,0 0 0,0-1 0,0 0 0,0 0 1,6-3-1,48-38-164,-55 39 201,-1-1 0,0 1-1,-1-1 1,1 0-1,-1-1 1,0 1 0,0-1-1,-1 1 1,4-8 0,-7 12 173,-15 21-214,13-17 113,0 0-1,0 0 1,0 1-1,1-1 1,0 0-1,-1 1 1,1-1-1,-1 6 1,2-8-47,0 0 0,0 0 1,1 0-1,-1-1 0,0 1 0,0 0 1,1 0-1,-1 0 0,0 0 0,1-1 0,-1 1 1,1 0-1,-1 0 0,1-1 0,-1 1 1,1 0-1,0-1 0,-1 1 0,1-1 0,0 1 1,-1 0-1,1-1 0,0 0 0,0 1 1,-1-1-1,1 1 0,0-1 0,0 0 1,0 0-1,0 1 0,0-1 0,-1 0 0,1 0 1,0 0-1,0 0 0,0 0 0,0 0 1,0 0-1,0-1 0,0 1 0,0 0 0,13-1-602,-1-1-1,1 0 0,-1-1 0,0 0 0,0-1 0,-1-1 1,1 0-1,-1-1 0,0 0 0,0 0 0,21-17 0,-18 12-623,-1-1-1,0 0 0,0-1 0,-1-1 1,-1 0-1,0-1 0,-1 0 0,10-20 1,-6 1-4274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9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181 198 18124,'-6'1'337,"0"-1"0,0 2 0,0-1-1,1 1 1,-1-1 0,1 2 0,-1-1 0,1 1 0,-1-1 0,1 1 0,0 1 0,1-1-1,-1 1 1,-7 7 0,1 0-108,1 0-1,0 1 0,0 0 0,-11 21 1,16-26-221,1 0 1,1 0-1,-1 1 0,1 0 1,0-1-1,1 1 1,0 0-1,0 1 1,1-1-1,-1 8 1,2-14-9,1-1-1,-1 0 1,0 0 0,0 0-1,0 1 1,1-1 0,-1 0-1,0 0 1,1 0 0,-1 0-1,1 0 1,0 0 0,-1 0 0,1 0-1,0 0 1,0 0 0,-1 0-1,1 0 1,0-1 0,0 1-1,0 0 1,0 0 0,0-1-1,0 1 1,0-1 0,0 1 0,0-1-1,1 1 1,-1-1 0,0 0-1,0 1 1,0-1 0,0 0-1,1 0 1,-1 0 0,0 0-1,0 0 1,0 0 0,3-1 0,2 0-5,1 0 0,0 0 0,-1-1 0,1 0 0,11-5 1,2-3 8,0-1 0,-1-1 0,0-1 0,-1 0 1,-1-1-1,0-1 0,23-27 0,-16 13 160,-2-1 0,0 0-1,30-61 1,-49 85-124,20-44 309,-21 46-297,-1 0 0,0 0 0,0 0 0,0 0 1,0 0-1,0 0 0,-1 0 0,0-1 0,0 1 0,-1-5 1,1 9-42,0-1 0,0 1 0,0 0 0,0-1 0,0 1 1,0 0-1,0-1 0,0 1 0,0 0 0,0-1 1,-1 1-1,1 0 0,0-1 0,0 1 0,0 0 1,-1-1-1,1 1 0,0 0 0,0 0 0,-1-1 0,1 1 1,0 0-1,0 0 0,-1 0 0,1-1 0,0 1 1,-1 0-1,1 0 0,0 0 0,-1 0 0,1 0 0,0 0 1,-1 0-1,0 0 0,-11 6 230,-9 17-39,3 3-199,1 0-1,1 1 0,1 0 0,2 2 1,1-1-1,0 2 0,3 0 0,-11 53 0,19-80-119,1-1-1,-1 0 1,1 0-1,0 0 0,0 0 1,0 0-1,0 0 0,1 1 1,-1-1-1,0 0 0,1 0 1,-1 0-1,1 0 1,0 0-1,0 0 0,0 0 1,0 0-1,0 0 0,0-1 1,0 1-1,1 0 1,-1-1-1,1 1 0,-1-1 1,1 1-1,-1-1 0,1 0 1,0 1-1,0-1 0,0 0 1,3 1-1,1 0-135,0-1 1,0 0-1,0 0 0,0 0 1,1-1-1,-1 0 0,0 0 0,0-1 1,0 1-1,6-3 0,30-7-1051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7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6 3876,'-9'-5'5572,"-4"8"-3407,-9 12-512,11-5-829,1 0 0,0 1 0,0 0 0,1 1 0,1 0 0,0 0 0,0 0 0,1 1 0,1 1 1,0-1-1,-6 21 0,7-15-425,1 0-1,1 1 1,0-1 0,0 34 0,6-48 107,3-11 179,4-11 227,-3-1-1068,-2 0 0,0 0-1,-1 0 1,0 0 0,-2-1-1,1-19 1,-3 37 145,1 3-25,-1 0-1,1 0 0,0 0 1,-1 0-1,0 0 0,1 0 1,-1 0-1,0 0 1,0 0-1,0 0 0,-1 4 1,0-4 34,1 0 1,0-1 0,0 1 0,0 0 0,0-1 0,0 1 0,0 0 0,0-1 0,0 1-1,1 0 1,-1-1 0,0 1 0,1 0 0,0-1 0,-1 1 0,1-1 0,0 1-1,0-1 1,0 0 0,0 1 0,1 0 0,2 2 28,1 0-1,0-1 1,0 0 0,-1 0 0,2 0-1,-1 0 1,0-1 0,1 0 0,-1 0-1,1 0 1,-1-1 0,1 0-1,0 0 1,-1 0 0,1-1 0,0 0-1,0 0 1,0-1 0,-1 1 0,8-3-1,-7 2 25,1 0 0,-1-1 0,0 0 0,0 0 0,0 0 0,0-1 0,0 0 0,0 0 0,0 0 0,-1-1 0,0 0 0,0 0 0,0-1 0,0 1 0,-1-1 0,1 0 0,4-8 0,-8 12-38,-1 1 1,1-1 0,-1 0-1,1 0 1,-1 1 0,1-1 0,-1 0-1,0 0 1,1 0 0,-1 0-1,0 1 1,0-1 0,1 0-1,-1 0 1,0 0 0,0 0-1,0 0 1,0 0 0,0 0 0,0 0-1,-1-1 1,-13 4-137,-20 19-7,26-13 253,1-1 1,0 1-1,1 0 0,-1 1 1,-4 9-1,10-17-96,1 0-1,-1 0 1,0 1 0,1-1-1,-1 0 1,1 1 0,0-1-1,-1 0 1,1 1 0,0-1-1,0 1 1,0-1 0,0 0-1,0 1 1,0-1-1,0 1 1,1-1 0,0 3-1,0-3-17,0 0 1,0 0-1,0 0 0,0 0 0,0 0 0,1 0 0,-1 0 0,0 0 0,0 0 0,1-1 0,-1 1 1,1-1-1,-1 1 0,1-1 0,-1 1 0,1-1 0,-1 0 0,1 0 0,-1 0 0,1 0 0,2 0 0,11 1-101,1-2 0,-1 0 0,0 0 0,0-1-1,0-1 1,0-1 0,0 0 0,-1-1 0,1 0-1,16-10 1,-30 15 70,-1-1 0,0 1-1,1 0 1,-1-1 0,0 1 0,1 0-1,-1 0 1,0-1 0,1 1-1,-1 0 1,1 0 0,-1 0 0,1 0-1,-1-1 1,1 1 0,-1 0-1,0 0 1,1 0 0,-1 0 0,1 0-1,-1 0 1,1 0 0,-1 0 0,1 0-1,-1 1 1,1-1 0,-1 0-1,1 0 1,-1 0 0,0 0 0,1 1-1,-1-1 1,1 0 0,-1 0 0,0 1-1,1-1 1,-1 0 0,0 1-1,1-1 1,-1 0 0,0 1 0,1-1-1,-1 1 1,0-1 0,0 0 0,0 1-1,1-1 1,-1 1 0,0-1-1,0 1 1,0-1 0,0 1 0,0-1-1,0 1 1,0-1 0,0 0-1,0 1 1,0-1 0,0 2 0,-9 41-39,0-3 593,11-39-481,-1 0 1,1-1-1,-1 1 0,0 0 0,1-1 0,-1 1 0,1-1 0,0 1 0,-1-1 0,1 0 0,-1 0 0,1 1 1,0-1-1,-1 0 0,1-1 0,-1 1 0,3 0 0,34-4-303,-28-1 214,-1 0 1,0 0 0,0 0-1,0-1 1,-1-1-1,0 0 1,0 0 0,12-14-1,-15 14 825,-6 9-791,-6 21 107,8-22-77,-1 0-1,0 0 0,0 1 0,0-1 0,1 0 0,-1 0 0,1 1 0,-1-1 0,1 0 1,-1 0-1,1 0 0,0 0 0,0 0 0,-1 0 0,1 0 0,0 0 0,0 0 0,0 0 1,0 0-1,0 0 0,0-1 0,2 2 0,1 0 49,0 0-1,1 0 1,-1-1 0,0 0-1,0 0 1,1 0 0,4 1-1,-4-2 54,0 1-1,0-1 1,-1 0-1,1 0 1,0 0-1,-1-1 1,1 1-1,0-1 1,-1 0-1,1-1 1,-1 1-1,1-1 1,-1 0-1,5-3 1,-5 2-148,-1-2 1,0 1-1,0 0 1,-1 0 0,1-1-1,-1 0 1,0 1-1,0-1 1,0 0 0,-1 0-1,0 0 1,0 0-1,0 0 1,0-7 0,-2-32-3428,-9 5-4196,-5 7-1735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8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13421,'0'0'13452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9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64 11050,'0'0'11510,"5"-9"-8627,14-28-775,-19 37-2062,0-1 0,0 1 0,1-1 0,-1 1 0,0-1 0,0 1 0,0-1 0,0 1-1,0-1 1,0 1 0,0-1 0,0 1 0,0-1 0,0 1 0,0-1 0,0 1 0,0-1-1,0 1 1,0-1 0,-1 1 0,1-1 0,0 1 0,0-1 0,-1 1 0,1-1 0,0 1-1,-1 0 1,1-1 0,0 1 0,-1-1 0,1 1 0,0 0 0,-1-1 0,1 1 0,-1 0-1,1 0 1,-1-1 0,1 1 0,-1 0 0,1 0 0,-1 0 0,1 0 0,-1 0 0,1-1 0,-1 1-1,1 0 1,-1 0 0,1 0 0,-1 0 0,0 1 0,-30-1-561,27 0 622,-2 1-221,0 0 0,0 0 0,0 1 0,0 0 0,0 0 0,0 0 0,1 1 0,-1-1 0,1 1 0,0 1 0,-8 5 0,12-8 37,0-1 1,-1 1-1,1 0 0,0 0 1,0 0-1,0 0 1,-1 1-1,1-1 0,0 0 1,1 0-1,-1 1 1,0-1-1,0 0 0,0 1 1,1-1-1,-1 1 1,1-1-1,-1 1 0,1-1 1,0 1-1,-1 0 1,1-1-1,0 1 0,0-1 1,0 1-1,0-1 1,0 1-1,1 0 0,-1-1 1,0 1-1,1-1 1,-1 1-1,1-1 1,0 1-1,-1-1 0,1 1 1,0-1-1,0 0 1,0 0-1,0 1 0,0-1 1,0 0-1,0 0 1,0 0-1,1 0 0,-1 0 1,2 1-1,36 24-110,-26-18 189,0 1-1,0 1 0,-1 0 0,14 14 0,-25-23 24,0-1 1,-1 1 0,1-1 0,-1 1-1,1 0 1,-1 0 0,1-1 0,-1 1-1,1 0 1,-1-1 0,0 1 0,0 0-1,1 0 1,-1 0 0,0 0 0,0-1 0,0 1-1,0 0 1,0 0 0,0 0 0,0 0-1,0-1 1,0 1 0,0 0 0,0 0-1,0 0 1,-1 0 0,1-1 0,0 1-1,-1 1 1,-1-1 46,1 1 1,-1 0-1,1-1 1,-1 0-1,0 1 0,1-1 1,-1 0-1,0 0 0,0 0 1,0 0-1,-3 1 0,-55 12 707,51-12-1159,-39 2 1443,28-9-2736,20 4 1419,-1 1-1,0 0 1,1-1-1,-1 1 1,1-1-1,-1 1 0,1-1 1,-1 1-1,1-1 1,-1 0-1,1 1 1,0-1-1,-1 0 1,1 1-1,0-1 1,-1 0-1,1 1 1,0-1-1,0 0 0,0 1 1,-1-1-1,1-1 1,0-14-6441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49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19635,'0'0'0,"-2"12"315,-5 32 694,-5 19 872,-2 64 1,14 0-1321,5-298 661,-3 171-1516,-1 0 0,1 0 0,-1 1 0,1-1 0,-1 0 0,1 1 0,-1 0 0,0-1 0,1 1 0,-1 0 0,0-1 0,0 1 1,1 0-1,0 1 0,52 32-10522,-34-25 4341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0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112 117 11275,'0'0'12107,"-9"0"-12005,-30 1 20,38-1-103,1 0 0,-1-1 0,0 1 0,0 0 0,1 0 0,-1 0 0,0 0 0,0 0 0,1 0 0,-1 0 0,0 1 0,0-1 0,1 0 0,-1 0 0,0 1 0,0-1 0,1 0 0,-1 1 0,0-1 0,1 1 0,-1-1 0,1 1 0,-1-1 0,0 1 0,1-1 0,-1 1 0,1-1 0,0 1 0,-1 0 0,0 0 0,2 0-36,-1-1-1,1 0 0,-1 1 1,1-1-1,-1 0 0,1 0 1,0 0-1,-1 0 1,1 1-1,-1-1 0,1 0 1,-1 0-1,1 0 0,0 0 1,-1 0-1,1-1 0,-1 1 1,1 0-1,0 0 1,-1 0-1,1 0 0,-1-1 1,1 1-1,-1 0 0,1 0 1,-1-1-1,1 1 0,-1 0 1,1-1-1,-1 1 1,0-1-1,1 1 0,0-1 1,2-1-28,-1-1 1,1 1 0,-1 0-1,0-1 1,0 1 0,0-1-1,0 0 1,0 0 0,2-4-1,1-19 4172,-5 26-4089,0-1 0,0 1 0,-1-1 0,1 1 0,0 0-1,-1-1 1,1 1 0,-1 0 0,1-1 0,0 1 0,-1 0 0,1-1 0,-1 1 0,1 0 0,-1 0-1,1 0 1,-1 0 0,1-1 0,-1 1 0,1 0 0,-1 0 0,1 0 0,-1 0 0,1 0-1,-1 0 1,1 0 0,-1 0 0,1 0 0,-1 1 0,1-1 0,-1 0 0,1 0 0,-1 0-1,1 1 1,-1-1 0,0 1 0,-19 6-303,14-2 243,0 0-1,0 1 1,1 0-1,0 0 1,-6 8-1,10-12 20,-1 0-1,0 0 1,1 1 0,0-1 0,-1 0-1,1 1 1,0 0 0,0-1-1,0 1 1,1-1 0,-1 1 0,1 0-1,-1-1 1,1 1 0,0 0 0,0 0-1,0-1 1,1 4 0,0-5 7,0 0 0,0 0 0,0 0 0,0 0 1,0-1-1,0 1 0,1 0 0,-1-1 0,0 1 1,0-1-1,1 0 0,-1 1 0,0-1 0,1 0 1,-1 0-1,0 0 0,1 0 0,-1 0 0,3 0 1,32-1 103,-29 0-87,6-1-105,0 0 0,1-1-1,-1-1 1,-1 0 0,1-1-1,0 0 1,-1-1-1,0-1 1,14-9 0,-25 15-103,-6 4-276,0 0 358,0 0 0,0 1 0,1-1 0,-1 1 0,1 0 0,0 0 0,0 1 0,-6 8 0,5-7 205,1 0 355,6-5-183,14-8-102,20-16-127,32-33-1710,-55 44-2126,0 0-1,20-27 1,-16 12-3083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0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5573,'0'0'11067,"-7"10"-10234,-5 9-324,1-1 1,1 2-1,0 0 1,2 0-1,0 0 1,1 1-1,2 0 1,-6 33-1,7 40 1408,4-94-1870,0 1 1,0 0 0,1 0-1,-1-1 1,0 1 0,1 0-1,-1-1 1,1 1 0,-1-1-1,1 1 1,-1 0 0,1-1-1,0 1 1,-1-1 0,1 1 0,0-1-1,-1 0 1,1 1 0,0-1-1,-1 0 1,1 1 0,0-1-1,0 0 1,0 0 0,-1 0-1,1 1 1,0-1 0,0 0-1,-1 0 1,1 0 0,0 0-1,0-1 1,0 1 0,-1 0-1,1 0 1,0 0 0,0-1-1,-1 1 1,1 0 0,0-1-1,1 0 1,34-12 1057,-22 5-1125,1-1 0,-1-1 0,-1 0 0,0 0 0,0-2 0,-1 0-1,-1 0 1,0-1 0,-1 0 0,0-1 0,16-29 0,-22 21-3881,-6 7-4887,-4 8-1713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0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6983,'0'0'4644,"-4"49"-1761,4-28 704,4-2-1056,17-1-866,-1 0-672,12-2-737,-8-1-160,1-5-2466,-3-4-4645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1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3587,'0'0'14425,"20"2"-12925,516 3 3770,-259-11-3995,857 15-791,-585-2-435,-124-7 1329,-422-1-956,-8-1-187,-22-6-246,-38-7-1377,8 1-4351,35 5-790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3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13068,'0'0'7111,"69"3"-5317,-37-2-513,7 2-480,2-1-161,8-2-351,3 0-193,-3 0-32,3 0-32,-11 0-609,0 0-480,-11 0-1025,-13 0-1409,-15-5-2787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3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11755,'0'0'3395,"45"0"-2402,-1 0 1538,9-7-994,8-1-832,10 1-257,6-1-256,-2 3-128,-4-2-800,-10-1-2852,-9 0-2690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0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20 18268,'0'-1'90,"0"0"0,0 1 0,0-1-1,1 1 1,-1-1 0,0 0 0,0 1 0,0-1 0,0 0 0,0 1 0,0-1-1,0 1 1,0-1 0,0 0 0,-1 1 0,1-1 0,0 1 0,0-1 0,0 0-1,-1 1 1,1-1 0,0 1 0,-1-1 0,1 1 0,0-1 0,-1 1 0,1-1-1,-1 1 1,1-1 0,-1 1 0,1 0 0,-1-1 0,1 1 0,-2-1 0,1 1 49,-1 0 1,0 0 0,1 1 0,-1-1-1,0 0 1,1 1 0,-1-1 0,1 1-1,-1-1 1,1 1 0,-1 0-1,-2 1 1,-7 5 573,0 1 0,-13 12 0,7-6-433,1 2 0,0 1 0,1 0 0,1 0 0,0 2 0,1 0 0,-13 26 0,26-44-268,-1 1 0,0-1 1,0 1-1,1-1 0,-1 1 0,1 0 1,-1 0-1,1-1 0,0 1 1,-1 0-1,1-1 0,0 1 1,0 0-1,0 0 0,0 0 1,1-1-1,-1 1 0,1 0 1,0 3-1,0-5-8,0 1-1,0 0 1,0 0-1,0 0 1,0 0 0,0-1-1,0 1 1,0 0 0,0-1-1,0 1 1,0-1-1,0 1 1,1-1 0,-1 0-1,0 0 1,0 1-1,1-1 1,-1 0 0,0 0-1,3 0 1,3-1-7,0 0 1,0 0 0,0 0-1,0-1 1,0 0-1,0-1 1,0 0-1,6-3 1,6-6-59,0 0 1,-1-2-1,0 0 0,-1-1 1,-1-1-1,-1 0 1,0-1-1,-1-1 1,21-34-1,-77 111-422,41-56 485,-9 12 55,1 0 0,1 1 1,0 0-1,2 1 0,-8 23 1,14-39-51,0 0 1,-1 0 0,1 0-1,0 0 1,-1 0-1,1 0 1,0 0-1,0 0 1,0 0 0,0 0-1,0 0 1,0 0-1,0 0 1,1 0-1,-1 0 1,0 0-1,0 0 1,1 0 0,-1 0-1,1 0 1,-1 0-1,1 0 1,-1 0-1,1-1 1,-1 1 0,1 0-1,0 0 1,0 0-1,-1-1 1,1 1-1,0 0 1,0-1 0,0 1-1,0-1 1,0 1-1,0-1 1,0 1-1,0-1 1,0 0 0,0 0-1,0 1 1,0-1-1,0 0 1,0 0-1,0 0 1,0 0 0,0 0-1,1 0 1,5-1 11,0 0 0,0 0 1,0-1-1,0 0 0,11-5 1,6-3-33,-2-2 1,0 0-1,37-27 1,54-55-89,-155 163 150,37-60-20,1 0-1,0 0 1,-4 13-1,7-20-16,1 0-1,-1 0 1,1 0-1,0-1 1,0 2-1,0-1 1,0 0-1,0 0 1,0 0-1,1 3 1,-1-5-5,0 1 0,1 0 0,-1 0 0,1-1 0,-1 1 0,1 0 0,-1 0 0,1-1 0,-1 1 0,1-1 0,-1 1 0,1 0 1,0-1-1,-1 1 0,1-1 0,0 0 0,0 1 0,-1-1 0,1 1 0,0-1 0,0 0 0,0 0 0,-1 1 0,1-1 0,1 0 0,7 1 10,0-1-1,0 0 0,0 0 1,0-1-1,-1 0 0,1 0 0,14-5 1,61-25 110,-43 15-103,-12 4-34,-22 8 5,-1 1 0,1 0 0,0 0 0,1 1-1,-1 0 1,0 0 0,8 0 0,-14 2 4,-1 0 0,0 0 0,0 0 1,0 0-1,0 0 0,1 0 0,-1 0 0,0 0 0,0 0 0,0 0 0,0 0 0,1 0 1,-1 0-1,0 0 0,0 0 0,0 0 0,0 0 0,1 1 0,-1-1 0,0 0 1,0 0-1,0 0 0,0 0 0,0 0 0,0 0 0,1 1 0,-1-1 0,0 0 1,0 0-1,0 0 0,0 0 0,0 1 0,0-1 0,0 0 0,0 0 0,0 0 1,0 0-1,0 1 0,0-1 0,0 0 0,-3 10-14,-12 11 22,13-18-3,1-2-14,-4 4-174,1 0 0,1 1 1,-1-1-1,1 1 1,0-1-1,0 1 0,1 0 1,-3 10-1,5-16 150,0 0 0,0 1 0,0-1 0,-1 0 0,1 0 0,0 1-1,0-1 1,0 0 0,0 0 0,0 1 0,0-1 0,0 0 0,1 0 0,-1 1 0,0-1 0,0 0 0,0 0 0,0 1 0,0-1-1,0 0 1,0 0 0,0 0 0,1 1 0,-1-1 0,0 0 0,0 0 0,0 0 0,0 1 0,1-1 0,-1 0 0,0 0 0,0 0-1,0 0 1,1 0 0,-1 1 0,0-1 0,0 0 0,1 0 0,-1 0 0,0 0 0,0 0 0,1 0 0,-1 0 0,0 0 0,0 0-1,1 0 1,-1 0 0,0 0 0,15-5-516,5-7-224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3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15727,'0'0'6406,"30"65"-5157,-17-45-448,-2-2-321,-5 5-384,-6-1 33,0 5-129,-21 3 128,0 6-32,-8 1-32,-1 2-801,4-9-1953,5-8-4261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7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36 198 2146,'13'1'4379,"17"-1"-2427,-25 0-1593,0 0-1,1-1 1,-1 0-1,0 0 1,0 0-1,0-1 1,0 0-1,0 0 1,-1 0-1,1-1 1,-1 1-1,6-5 1,-7 5 302,0 0 1,-1 0 0,1-1 0,-1 1-1,1-1 1,-1 0 0,0 1-1,0-1 1,0 0 0,0 0-1,-1 0 1,1-1 0,-1 1-1,0 0 1,0-1 0,0 1 0,0-1-1,-1 1 1,1-6 0,-1 8-591,-1 0 0,1 0 1,-1 0-1,0 0 0,1 0 1,-1 0-1,0 0 0,0 1 1,0-1-1,0 0 0,0 0 0,0 1 1,0-1-1,0 1 0,0-1 1,0 0-1,0 1 0,0 0 1,0-1-1,0 1 0,0 0 1,-1 0-1,1-1 0,0 1 1,0 0-1,0 0 0,0 0 1,-1 0-1,1 1 0,0-1 1,0 0-1,-2 1 0,-43 9-369,39-6 287,-1 1 0,1 0 0,0 0 0,0 0 0,1 1 0,0 0 0,0 0 0,0 1 0,1 0 0,-1 0 0,2 0 0,-1 1 0,1-1 0,0 1 1,1 0-1,0 0 0,0 1 0,-2 13 0,5-21 9,0 0 1,0 1 0,1-1 0,-1 0-1,1 0 1,-1 0 0,1 0 0,-1 0-1,1 0 1,0 0 0,0 0-1,-1 0 1,1 0 0,0-1 0,0 1-1,0 0 1,0 0 0,0-1 0,0 1-1,0-1 1,0 1 0,0-1 0,0 1-1,0-1 1,0 0 0,1 1-1,-1-1 1,0 0 0,0 0 0,0 0-1,0 0 1,1 0 0,-1 0 0,2 0-1,46-4 25,-36 1-57,-1-1 1,0 0-1,0-1 0,0 0 0,-1-1 0,0 0 0,0-1 0,0 0 0,-1 0 0,0-1 0,13-15 0,3-4 47,-2-1 0,34-51 0,-56 76-7,0 0 0,0 1 0,-1-1 0,1 0 1,-1 0-1,1 0 0,-1 0 0,0 0 0,0 0 0,-1 0 0,1 0 0,-1 0 0,1-4 0,-13 9-673,4 4 610,1 1-1,0 0 0,0 0 1,1 1-1,0-1 1,0 1-1,1 1 0,-7 13 1,9-17 63,0 1-1,1-1 1,-1 1 0,1 0-1,0 0 1,1 0 0,0 0 0,0 0-1,0 0 1,0 0 0,1 0 0,0 1-1,0-1 1,3 12 0,-1-16 4,-1 1 0,1-1 0,0 0 0,0 0 0,1 0 1,-1 0-1,0 0 0,1 0 0,-1-1 0,1 1 0,-1-1 0,1 0 0,0 1 1,-1-1-1,1-1 0,0 1 0,0 0 0,0-1 0,0 1 0,0-1 1,0 0-1,5 0 0,7 1 57,0-1 0,0-1 0,17-3 1,-21 2-42,0-1 0,0-1 1,0 0-1,-1-1 0,1 0 1,-1 0-1,0-1 0,-1 0 1,1-1-1,-1 0 0,-1-1 1,1 0-1,-1 0 1,-1 0-1,10-15 0,-13 10 147,-13 14-326,-14 16-86,22-15 247,-1 1 0,1-1-1,-1 0 1,1 1-1,0-1 1,0 1-1,0-1 1,0 1 0,1 0-1,-1-1 1,1 1-1,0 0 1,-1-1 0,1 1-1,1 5 1,-1-7 1,1 1 1,0-1 0,0 0-1,0 0 1,-1 1 0,1-1-1,0 0 1,1 0-1,-1 0 1,0 0 0,0 0-1,0 0 1,0 0-1,1-1 1,-1 1 0,0 0-1,1-1 1,-1 1 0,1-1-1,-1 1 1,1-1-1,-1 0 1,1 0 0,-1 1-1,1-1 1,-1 0 0,1 0-1,1-1 1,9 2 6,0-1 1,0 0 0,0-1-1,0-1 1,0 0-1,0 0 1,-1-1 0,1-1-1,-1 0 1,0 0-1,0-1 1,0 0 0,0-1-1,-1-1 1,0 1-1,-1-1 1,13-12 0,-21 19-25,-1-1 1,1 1-1,-1 0 1,1-1-1,-1 1 1,1 0-1,-1-1 1,1 1-1,-1-1 1,1 1-1,-1 0 1,1-1-1,-1 1 1,0-1-1,1 0 1,-1 1-1,0-1 1,1 1-1,-1-1 1,0 1-1,0-1 1,0 0-1,0 1 1,1-1-1,-1 0 1,0 1-1,0-1 1,0 1-1,0-1 1,0 0-1,0 1 1,-1-1-1,1 0 1,0 1-1,0-1 1,0 1-1,-1-1 1,1 0-1,0 1 1,0-1-1,-1 0 1,-1 1-20,1-1 0,0 1 1,-1 0-1,1 0 0,-1 0 1,1 0-1,0 0 0,-1 0 0,1 0 1,0 0-1,-1 0 0,1 1 1,0-1-1,-1 1 0,1-1 1,0 1-1,0-1 0,0 1 1,-1 0-1,0 0 0,-3 3 31,0 0-1,0 0 1,0 1 0,0 0-1,1 0 1,0 0-1,0 0 1,0 0-1,-3 7 1,6-9-127,-1 0 0,0 0-1,1 0 1,0 0 0,0 0 0,0 0-1,0 0 1,0 0 0,1 1 0,-1-1 0,1 0-1,0 1 1,0-1 0,0 0 0,0 0 0,1 1-1,-1-1 1,1 0 0,0 0 0,1 4-1,-1-6-204,-1 0 0,1-1 0,-1 1 0,1 0-1,-1 0 1,1-1 0,0 1 0,-1-1 0,1 1-1,0-1 1,-1 1 0,1-1 0,0 1 0,0-1 0,0 0-1,-1 1 1,1-1 0,0 0 0,0 0 0,0 1-1,0-1 1,1 0 0,6 0-6890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7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42 17360,'0'0'10859,"-47"-41"-10827,53 45-7752,1 1-4771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8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88 17489,'0'0'11178,"-4"14"-10954,-55 198 369,51-159-775,8-53 33,0 0 155,1 0 0,0-1-1,0 1 1,-1-1 0,1 1 0,-1-1 0,1 1-1,0-1 1,-1 0 0,1 1 0,-1-1 0,0 0 0,1 1-1,-1-1 1,1 0 0,-1 1 0,0-1 0,0 0 0,1 0-1,-1 1 1,0-1 0,0 0 0,0 0 0,0 0-1,0-1 1,3-22 101,-3 24-104,0-205-563,1 206 523,0 0 0,0 0 0,0 1 0,1-1 1,-1 0-1,0 0 0,1 0 0,-1-1 0,1 1 0,-1 0 0,1 0 0,-1-1 1,1 1-1,0-1 0,-1 0 0,1 1 0,0-1 0,-1 0 0,1 0 0,0 0 1,-1 0-1,1 0 0,3-1 0,49-1 308,-44 1-240,1-1 0,-1 0 0,0-1 0,-1-1 0,1 1 0,0-1 0,-1-1 0,0 0 0,16-12 0,1-3 309,40-41 0,-63 57-305,-3 4-39,0 1-1,0-1 1,0 0 0,0 0 0,0 0-1,0 0 1,0 0 0,0 0 0,0 0-1,0 0 1,0 1 0,0-1-1,0 0 1,0 0 0,1 0 0,-1 0-1,0 0 1,0 0 0,0 0-1,0 0 1,0 0 0,0 1 0,0-1-1,0 0 1,0 0 0,0 0 0,0 0-1,0 0 1,0 0 0,1 0-1,-1 0 1,0 0 0,0 0 0,0 0-1,0 0 1,0 0 0,0 0-1,0 0 1,0 0 0,0 0 0,1 0-1,-1 0 1,0 0 0,0 0 0,0 0-1,0 0 1,0 0 0,0 0-1,0 0 1,0 0 0,1 0 0,-1 0-1,0 0 1,0 0 0,0 0-1,0 0 1,0 0 0,0 0 0,0 0-1,0 0 1,0 0 0,0-1 0,1 1-1,-1 0 1,0 0 0,0 0-1,0 0 1,0 0 0,0 0 0,-1 14-236,-7 18 106,6-26 129,-10 25 184,2 0 0,1 1 0,1 0-1,2 0 1,-3 46 0,9-77-208,0 0 0,0 0 1,0 0-1,0 0 0,1 0 0,-1 0 0,0 0 0,1 0 0,-1 0 1,1 0-1,-1-1 0,1 1 0,-1 0 0,1 0 0,0 0 1,-1 0-1,1-1 0,0 1 0,0 0 0,-1-1 0,1 1 1,0-1-1,0 1 0,0-1 0,0 1 0,0-1 0,0 1 1,0-1-1,0 0 0,0 0 0,2 1 0,-2-1-473,1 0 0,0 0-1,0 0 1,-1 0 0,1 0 0,0 0-1,-1 0 1,1-1 0,0 1-1,0-1 1,-1 1 0,4-2 0,7-9-7164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9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0 182 16592,'0'0'8429,"10"-3"-6053,0 1-1994,0-2 0,-1 1 0,1-1 1,-1-1-1,11-6 0,-17 9-348,0 0-1,0 0 0,0-1 1,0 1-1,0-1 1,-1 1-1,1-1 0,-1 0 1,1 0-1,-1 0 0,0 0 1,0-1-1,-1 1 1,1-1-1,-1 1 0,1-1 1,-1 1-1,0-1 1,-1 0-1,2-7 0,-2 11-65,-1-1 0,1 1 0,0-1 0,-1 1 0,1 0 0,0-1 0,-1 1-1,1-1 1,0 1 0,-1 0 0,1-1 0,-1 1 0,1 0 0,-1 0-1,1-1 1,0 1 0,-1 0 0,1 0 0,-1 0 0,1-1 0,-1 1 0,0 0-1,1 0 1,-1 0 0,1 0 0,-1 0 0,1 0 0,-1 0 0,1 0 0,-1 0-1,1 0 1,-1 1 0,1-1 0,-1 0 0,1 0 0,-1 0 0,1 1-1,-1-1 1,1 0 0,-1 0 0,1 1 0,0-1 0,-1 1 0,-24 13-402,18-8 427,1 1 0,0 0-1,0 0 1,1 0-1,0 1 1,-5 11 0,9-18-26,0 0 1,0 0 0,1 0 0,-1 1 0,1-1 0,-1 0-1,1 1 1,-1-1 0,1 0 0,0 0 0,0 1 0,0-1-1,0 1 1,0-1 0,0 0 0,0 1 0,0-1 0,0 0-1,1 1 1,-1-1 0,0 0 0,1 1 0,-1-1 0,1 0-1,0 0 1,-1 0 0,1 1 0,0-1 0,0 0 0,-1 0-1,1 0 1,0 0 0,0 0 0,0-1 0,0 1 0,1 0-1,-1 0 1,0-1 0,0 1 0,0 0 0,1-1 0,-1 1-1,0-1 1,1 0 0,-1 1 0,0-1 0,1 0 0,-1 0-1,0 0 1,3 0 0,57 5-2839,-56-5 2749,0 1-1,0-1 1,0-1 0,0 1-1,0-1 1,0 0 0,0 0-1,0 0 1,8-4 0,-12 4 290,0-1 1,-1 1-1,1 0 1,0-1-1,-1 1 1,1-1 0,-1 1-1,1 0 1,-1-1-1,0 1 1,1-1-1,-1 1 1,0-1 0,0 1-1,0-1 1,0 1-1,-1-1 1,1 1-1,0-1 1,-1 1 0,0-3-1,1 2-47,-1 1 1,1-1-1,-1 1 0,1-1 1,0 0-1,0 1 0,0-1 1,-1 1-1,2-1 0,-1 0 1,0 1-1,0-1 0,1 0 1,-1 1-1,0-1 0,1 1 1,0-1-1,-1 1 0,1-1 1,1-1-1,9-3-34,0 0 1,0 0-1,1 1 0,17-5 1,30-13-786,-51 19-335,-1-1 1,1 0 0,-1-1 0,1 0 0,8-9 0,12-15-6057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9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13100,'0'0'3118,"-7"12"-1004,-8 18-100,0 0-1,2 1 1,2 1-1,-10 41 1,17-54-1701,1 0 1,-2 39-1,5-53-286,0 1-20,0-1 1,0 0-1,0 0 1,1 0-1,-1 0 1,1 0 0,0 0-1,2 5 1,-1-9 19,-1 1 1,0-1 0,0 1 0,0-1-1,1 0 1,-1 0 0,0 0 0,1 0-1,-1 0 1,1 0 0,0 0 0,-1 0 0,1-1-1,0 1 1,-1-1 0,1 1 0,0-1-1,0 1 1,-1-1 0,1 0 0,0 0-1,0 0 1,0 0 0,-1 0 0,4-1 0,3 0 65,-1-1 0,0 0 0,1 0 0,-1-1 0,0 1 0,0-2 0,-1 1 0,1-1 0,-1 0 0,0 0 1,0 0-1,9-9 0,3-4-328,0-1 1,20-27 0,-12 1-3738,-17 12-3555,-7 10-3438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8:59:59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14638,'0'0'9449,"19"55"-7816,-2-49-832,2 1-577,3-2-160,-3 0-576,1-1-1442,-5-1-1217,0-3-2979,-4 0-4132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00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11787,'0'0'14697,"-4"10"-13923,2-6-641,-1 0-53,1 0 0,-1 0 0,1 0-1,0 1 1,1-1 0,-1 0 0,1 1-1,0-1 1,0 1 0,0-1-1,1 1 1,-1 0 0,1-1 0,0 1-1,1 6 1,0-10-70,1 0 0,-1 0 0,0 0 0,0 0 0,1 0 0,-1 0 0,0 0 0,1-1 0,-1 1 0,1 0 0,-1-1 0,1 1 0,-1-1 0,1 1 0,-1-1 0,1 0 0,0 0 0,-1 0 0,3 0 0,38 1 35,-30-2-124,98-19-2372,-108 32 1974,-3-11 522,1 1 0,0-1 0,0 0 0,0 0 0,0 0 0,0 0 0,0 0 0,0 1 0,0-1 0,0 0 0,0 0 0,1 0-1,-1 0 1,0 0 0,1 0 0,-1 0 0,1 0 0,-1 0 0,1 0 0,0 0 0,-1 0 0,1 0 0,0 0 0,0 0 0,0-1 0,1 2 0,9-1-259,0 0-1,0-1 1,0 0 0,0-1 0,0-1-1,0 0 1,0 0 0,20-7 0,-18 5-851,1 0 1,0 1 0,-1 0 0,22 0-1,-34 8-1169,0 7-4746,7-10 1418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00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142 187 14318,'0'0'3630,"-11"2"-1527,-1 0-1516,0 1 1,0 0-1,0 1 1,-12 5-1,20-7-321,1-1 0,-1 1 0,1 0 0,-1 0 0,1 0-1,0 0 1,-1 1 0,1-1 0,1 1 0,-1 0 0,0 0-1,1 0 1,-1 0 0,1 0 0,0 1 0,0-1 0,0 1 0,0-1-1,1 1 1,-2 5 0,3-8-251,0 0 0,0 0-1,0 0 1,1 0 0,-1 0 0,0 0-1,0 0 1,1 0 0,-1 0 0,1 0-1,-1 0 1,1 0 0,-1-1 0,1 1 0,0 0-1,-1 0 1,1-1 0,0 1 0,0 0-1,0-1 1,-1 1 0,1-1 0,0 1-1,0-1 1,0 1 0,0-1 0,0 1-1,0-1 1,0 0 0,0 0 0,0 1 0,0-1-1,0 0 1,0 0 0,2 0 0,44 2 140,-39-3-105,4 1-306,-1-2 1,0 1-1,1-1 0,-1-1 1,0 0-1,0-1 0,0 0 1,-1-1-1,1 0 1,-1 0-1,0-1 0,-1-1 1,1 1-1,-1-2 1,-1 1-1,11-12 0,-20 20 342,0 0 0,0 0 0,0 0 0,0 0 0,0 0-1,0 1 1,0-1 0,0 0 0,0 1 0,1-1 0,-1 0-1,0 1 1,1-1 0,-1 1 0,1-1 0,0 1 0,0-1-1,-1 1 1,1 0 0,0-1 0,0 1 0,0-1 0,0 1 0,1-1-1,-1 3 1,2-3-35,-1 0 1,0 1-1,0-1 0,1 0 1,-1 0-1,1 0 0,-1 0 1,1 0-1,-1 0 0,1-1 0,-1 1 1,1 0-1,0-1 0,0 1 1,-1-1-1,1 1 0,0-1 0,2 0 1,8 1 28,1 0 0,-1-1 1,1-1-1,0 0 1,15-4-1,-13 1-185,0 0 0,-1-1-1,1-1 1,-1 0 0,0-1 0,-1-1 0,0 0-1,0-1 1,15-12 0,-22 15 78,0 1 1,-1 0 0,1-1-1,-1 0 1,-1-1-1,1 1 1,-1-1 0,0 1-1,0-1 1,-1-1 0,0 1-1,0 0 1,-1-1-1,0 1 1,0-1 0,-1 0-1,0 0 1,0 0-1,-1-14 1,0 21 9,0 0 1,0 0-1,0 0 0,0-1 0,-1 1 1,1 0-1,0 0 0,-1 0 1,1 0-1,-1 0 0,1 0 1,-1 0-1,1 0 0,-1 0 1,0 0-1,1 0 0,-1 0 1,0 0-1,0 0 0,0 1 0,0-1 1,0 0-1,0 1 0,0-1 1,0 0-1,-1 0 0,0 1-7,-1-1 0,1 1 0,0 0 0,-1 0 0,1 0 0,0 0 0,-1 0 0,1 0 0,0 1 0,-1-1 0,1 1 0,-3 1 0,-4 1 76,1 1 1,0 0-1,0 0 1,0 1-1,-11 9 1,12-8 160,1 0 1,0 1-1,1-1 1,-1 1-1,1 1 1,0-1-1,1 1 1,0 0-1,-4 10 1,7-15-168,0 0-1,0 0 1,0-1-1,0 1 1,1 0-1,-1 0 1,1 0-1,0 0 1,0 0-1,0 0 1,0 0 0,0 0-1,1 0 1,-1 0-1,1 0 1,0 0-1,0 0 1,0 0-1,0 0 1,0-1 0,1 1-1,-1 0 1,1-1-1,0 1 1,0-1-1,0 0 1,0 0-1,0 1 1,4 2 0,10 4-29,0 0 1,1 0 0,-1-1 0,2-2 0,34 10 0,-30-10-2083,0-2 1,29 2 0,-15-5-4967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01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0 130 12556,'0'0'11194,"12"3"-9928,-3-1-983,1-1 1,0 1 0,-1-2 0,1 1 0,0-1 0,-1-1-1,1 0 1,0 0 0,-1-1 0,1 0 0,14-5 0,-4-1 17,0 0-1,-1-1 1,0-1 0,-1-1 0,0 0 0,0-2 0,18-17 0,-35 30-295,0-1 0,-1 1 1,1-1-1,0 0 0,-1 1 0,1-1 0,0 0 0,-1 0 0,1 1 1,-1-1-1,1 0 0,-1 0 0,1 0 0,-1 1 0,0-1 0,0 0 1,1 0-1,-1 0 0,0 0 0,0 0 0,0 0 0,0-1 0,0 1-19,-1 1 0,1-1-1,-1 1 1,1 0-1,-1-1 1,0 1 0,1-1-1,-1 1 1,1 0-1,-1 0 1,0-1 0,1 1-1,-1 0 1,0 0-1,1 0 1,-1 0 0,0 0-1,0 0 1,1 0-1,-1 0 1,0 0 0,0 0-1,-4 1-50,0-1 0,0 1 1,0 0-1,-1 1 0,2-1 0,-10 5 0,8-3 65,0 0 0,0 1 0,1 0 1,-1 1-1,1-1 0,0 1 0,0 0 0,0 0 0,1 1 0,0-1 0,0 1 0,0 0 0,1 0 0,0 0 0,0 1 0,0-1 0,1 1 0,0-1 1,-2 13-1,4-18-5,0 0 0,0 0 0,0 0 0,0 0 0,1 1 0,-1-1 1,0 0-1,1 0 0,-1 0 0,1 0 0,-1 0 0,1 0 0,0 0 0,-1 0 1,1 0-1,0 0 0,0 0 0,-1 0 0,1 0 0,0 0 0,0-1 1,0 1-1,1 0 0,35 13-317,37-8-1262,-28-6-2405,-3-1-3832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5:59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121 236 16508,'-1'-2'198,"1"-1"0,-1 1 1,0-1-1,0 1 0,0 0 1,0-1-1,-1 1 0,1 0 1,-1 0-1,1 0 0,-1 0 1,0 0-1,1 0 0,-1 0 1,0 1-1,-3-2 0,4 2-148,0 0 0,0 1 0,0-1 0,0 0 0,0 1 0,0 0-1,-1-1 1,1 1 0,0-1 0,0 1 0,-1 0 0,1 0 0,0 0 0,0 0 0,-1 0 0,1 0 0,0 0-1,-1 0 1,1 0 0,0 1 0,0-1 0,0 0 0,-1 1 0,1-1 0,0 1 0,0 0 0,0-1-1,0 1 1,0 0 0,0-1 0,0 1 0,-2 2 0,-2 4-15,0 0 0,0 0 0,1 0 1,0 1-1,0 0 0,0 0 0,1 0 0,1 0 0,-3 9 0,0 7-72,-3 47-1,8-64 19,0 0 0,0 1 0,0-1 0,3 11 0,-3-17 16,0-1 1,0 1-1,0 0 0,0 0 0,0 0 0,1-1 0,-1 1 0,0 0 1,0 0-1,1-1 0,-1 1 0,1 0 0,-1-1 0,0 1 0,1 0 1,-1-1-1,1 1 0,0-1 0,-1 1 0,1 0 0,-1-1 0,1 1 0,0-1 1,-1 0-1,1 1 0,0-1 0,0 0 0,-1 1 0,1-1 0,0 0 1,0 0-1,0 0 0,-1 1 0,1-1 0,0 0 0,0 0 0,0 0 0,-1 0 1,1 0-1,0-1 0,0 1 0,-1 0 0,1 0 0,0 0 0,0-1 1,-1 1-1,1 0 0,0-1 0,0 1 0,-1-1 0,1 1 0,0-1 0,0 0 1,6-5 19,0 0 1,0-1 0,0 1-1,-1-1 1,0-1 0,-1 1-1,1-1 1,4-10 0,33-72 460,-38 80-411,11-26 345,-2-1 0,-2 0 0,-1-1 0,6-44 0,-17 50 190,-5 24-257,5 8-333,-1 0 1,1 1 0,-1-1-1,1 0 1,-1 0-1,1 1 1,-1-1-1,1 0 1,-1 1-1,1-1 1,-1 0 0,1 1-1,0-1 1,-1 1-1,1-1 1,-1 1-1,1-1 1,0 1-1,0-1 1,-1 1 0,1 0-1,-5 8 51,1 1 0,-1 0 1,2 0-1,0 0 0,-3 15 0,-6 57 19,10-70-76,1-4-4,-10 116 22,11-107-29,0 0 0,1-1 0,0 1 1,2 0-1,5 20 0,-8-35-11,1 0-1,-1 1 1,1-1 0,-1 0-1,1 0 1,0 0-1,0-1 1,0 1 0,0 0-1,0 0 1,1 0-1,-1-1 1,0 1 0,1-1-1,-1 1 1,1-1-1,0 1 1,0-1-1,-1 0 1,1 0 0,0 0-1,0 0 1,0 0-1,0 0 1,0-1 0,0 1-1,0-1 1,0 1-1,4-1 1,-1 0-157,0-1-1,1 0 1,-1 0 0,0 0 0,0-1 0,0 0-1,0 0 1,0 0 0,0-1 0,5-3-1,-3 2-184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10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17124,'-4'8'4293,"-15"29"-299,14-27-3730,1 1 0,-1 0-1,2 0 1,-4 16 0,7-26-246,0 0 1,0 0-1,0 0 1,-1 0-1,1 0 0,1 0 1,-1 0-1,0 0 1,0 0-1,0 0 1,0 0-1,1 0 1,-1 0-1,0 0 1,1 0-1,-1-1 0,1 1 1,-1 0-1,1 0 1,-1 0-1,1-1 1,0 1-1,-1 0 1,1 0-1,0-1 1,1 1-1,0 0 5,0 0 0,0 0-1,0 0 1,0-1 0,0 1 0,0-1 0,0 0-1,1 1 1,-1-1 0,0 0 0,3-1 0,8 0 9,-1-1 1,0-1 0,15-4 0,-24 6-35,70-25 12,-44 15-19,0 1 0,35-7 0,-64 16 9,1 1 1,-1 0 0,0 0-1,1-1 1,-1 1-1,0 0 1,1 0 0,-1 0-1,0 0 1,1 0-1,-1 0 1,1 0 0,-1 0-1,0 0 1,1 0-1,-1 0 1,1 0 0,-1 0-1,0 0 1,1 0-1,-1 0 1,1 0-1,-1 0 1,0 0 0,1 0-1,-1 1 1,0-1-1,1 0 1,-1 0 0,0 1-1,1-1 1,-1 0-1,0 0 1,0 1 0,1-1-1,-1 0 1,0 1-1,0-1 1,1 0-1,-1 1 1,0-1 0,0 0-1,0 1 1,0-1-1,0 0 1,0 1 0,1-1-1,-1 1 1,0-1-1,0 0 1,0 1 0,0-1-1,0 1 1,0-1-1,-1 0 1,1 1 0,0-1-1,0 0 1,0 1-1,0-1 1,0 1-1,0-1 1,-1 0 0,1 1-1,0-1 1,0 0-1,-1 1 1,1-1 0,0 0-1,-22 30 166,18-24-120,-49 73-466,52-78 350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08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23 12011,'4'-10'3075,"-2"2"-96,-2 3 3011,0 11-5029,0 15-833,-6 9 32,-1 5 64,-4 3-128,3 2 0,3-4-64,-1-5-480,6-2-769,0-6-1025,0-5-1346,0-5-1056,0-6-4645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08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0 131 14510,'0'0'2573,"2"-10"-160,-2 6-2268,1-1 0,0 1 0,0 0 1,1 0-1,-1-1 0,1 1 0,0 0 0,0 1 1,0-1-1,1 0 0,-1 0 0,1 1 0,0 0 1,0-1-1,0 1 0,0 0 0,1 1 0,-1-1 1,1 0-1,-1 1 0,1 0 0,0 0 0,0 0 1,7-2-1,13-4-15,1 1 0,0 1 0,1 1 0,-1 1 0,1 1 0,0 1 0,0 2 0,0 0 0,0 2 1,29 5-1,-47-5-124,0 0 0,-1 0 0,1 1 0,-1 0 0,0 0 0,0 0 0,0 1 0,0 1 0,0-1 0,6 6 0,-12-9-16,1 1 0,-1-1 0,1 1 0,-1-1 1,0 1-1,0-1 0,1 1 0,-1 0 0,0 0 0,0-1 0,-1 1 0,1 0 0,0 0 1,-1 0-1,1 0 0,-1 0 0,1 0 0,-1 0 0,0 0 0,0 0 0,0 0 1,0 0-1,0 0 0,-1 0 0,1 0 0,-1 0 0,1 0 0,-1 0 0,0 0 1,1 0-1,-1 0 0,0-1 0,0 1 0,0 0 0,-1-1 0,1 1 0,0 0 1,-1-1-1,1 0 0,-1 1 0,1-1 0,-1 0 0,-2 2 0,-18 12 135,-1 0-1,0-1 0,-1-2 1,-1 0-1,0-2 0,-49 14 1,17-5-585,56-19-107,-1 1 203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08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24 15278,'0'0'6284,"-6"10"-3711,-1 1-2134,1-3-180,1 1 0,0-1 0,0 1 0,1 0 0,0 0 0,1 0 0,-1 1 0,2 0 0,0-1 0,-1 12 0,3-21-257,0 0 1,0 0-1,0 1 0,1-1 0,-1 0 1,0 0-1,0 0 0,1 0 0,-1 1 0,0-1 1,1 0-1,-1 0 0,0 0 0,1 0 0,-1 0 1,0 0-1,0 0 0,1 0 0,-1 0 0,0 0 1,1 0-1,-1 0 0,0 0 0,1 0 0,-1 0 1,0 0-1,0-1 0,1 1 0,-1 0 0,0 0 1,1 0-1,-1 0 0,0-1 0,0 1 0,0 0 1,1 0-1,-1 0 0,0-1 0,0 1 0,0 0 1,1 0-1,-1-1 0,0 1 0,0 0 0,0 0 1,0-1-1,0 1 0,0 0 0,1-1 1,-1 1-1,12-13 56,-7 3-146,-1-1-1,0 1 1,0-1 0,-1 1-1,-1-1 1,1 0 0,-2 0-1,0 0 1,0 0 0,-1-12 0,0 23 7,0 0 0,0-1 0,0 1 1,0 0-1,0 0 0,0-1 1,0 1-1,1 0 0,-1 0 0,0-1 1,0 1-1,0 0 0,0 0 1,-1-1-1,1 1 0,0 0 0,0 0 1,0-1-1,0 1 0,0 0 1,0 0-1,0-1 0,0 1 0,0 0 1,-1 0-1,1-1 0,0 1 1,0 0-1,0 0 0,0 0 0,-1 0 1,1-1-1,0 1 0,0 0 1,-1 0-1,1 0 0,0 0 0,0 0 1,0-1-1,-1 1 0,1 0 1,0 0-1,-1 0 0,1 0 0,0 0 1,0 0-1,-1 0 0,1 0 1,0 0-1,0 0 0,-1 0 0,1 0 1,0 0-1,0 0 0,-1 1 1,1-1-1,0 0-102,-1 1 0,1-1-1,0 1 1,0-1 0,-1 1 0,1-1 0,0 1 0,0-1 0,0 1 0,0-1 0,0 1-1,0-1 1,0 1 0,0-1 0,0 1 0,0-1 0,0 1 0,0-1 0,0 1-1,0-1 1,1 1 0,-1-1 0,0 1 0,0-1 0,1 1 0,-1-1 0,0 1 0,0-1-1,1 1 1,-1-1 0,0 0 0,1 1 0,-1-1 0,1 0 0,-1 1 0,1-1-1,16 11-3232,9-1-1527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09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7 11179,'0'0'4382,"-8"-1"-1328,3-1-2902,0 1 0,0 0 0,0 0 0,0 1 0,0-1 0,0 1 0,0 0 0,1 0 0,-1 1 0,0 0 0,0-1 0,0 2 0,0-1 0,0 1 0,1-1 0,-1 1 0,1 0 0,-1 1 0,1-1 1,0 1-1,0 0 0,-7 6 0,6-4 34,1 1 1,0-1 0,-1 1 0,2 0-1,-1 0 1,1 0 0,-5 13-1,7-18-170,1 1 0,-1-1 0,1 0 0,-1 1-1,1-1 1,0 1 0,0-1 0,0 0 0,-1 1-1,1-1 1,0 1 0,1-1 0,-1 1 0,0-1-1,0 0 1,1 1 0,-1-1 0,1 0 0,-1 1-1,1-1 1,-1 0 0,1 1 0,0-1-1,0 0 1,0 0 0,-1 0 0,1 0 0,0 0-1,0 0 1,1 0 0,-1 0 0,0 0 0,0 0-1,0-1 1,1 1 0,-1 0 0,0-1 0,0 1-1,1-1 1,-1 0 0,1 1 0,-1-1 0,3 0-1,2 2 15,-1-1 0,1-1 0,0 1 0,0-1-1,-1 0 1,1 0 0,0-1 0,-1 0 0,1 0-1,0 0 1,-1 0 0,1-1 0,7-3 0,-10 3-11,0 0 0,-1-1 0,1 1 0,0 0 0,-1-1 0,0 1 0,0-1 0,0 0 0,0 0 0,0 0 1,0 0-1,-1 0 0,1 0 0,-1 0 0,0 0 0,0-1 0,0 1 0,0 0 0,-1-1 0,0 1 1,1-1-1,-1 1 0,-1-5 0,1 7-121,0 0 0,0 0-1,0 0 1,0 0 0,0 0 0,-1 0 0,1 0 0,0 0 0,0 0-1,-1 1 1,1-1 0,-1 0 0,1 0 0,-1 0 0,1 1 0,-1-1-1,0 0 1,1 0 0,-1 1 0,0-1 0,0 1 0,1-1 0,-1 1-1,0-1 1,0 1 0,0-1 0,0 1 0,0 0 0,1-1 0,-1 1-1,0 0 1,-1 0 0,-5-1-4492,0 0-3494,20 1 4186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09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101 136 2466,'0'0'15930,"-9"5"-15236,3-2-463,-1 0 0,1 0 1,1 0-1,-1 1 0,0 0 0,1 1 0,0-1 0,0 1 0,0 0 1,1 0-1,0 0 0,0 1 0,0 0 0,0 0 0,1 0 0,0 0 1,0 0-1,1 0 0,-2 9 0,3-14-218,1 0-1,0 0 1,0-1-1,1 1 1,-1 0 0,0 0-1,0-1 1,0 1-1,0 0 1,1 0-1,-1-1 1,0 1-1,1 0 1,-1-1 0,0 1-1,1 0 1,-1-1-1,1 1 1,-1-1-1,1 1 1,-1-1 0,1 1-1,-1-1 1,1 1-1,0-1 1,-1 1-1,1-1 1,0 0 0,1 1-1,31 5 216,-23-6-167,1-1-1,-1 0 1,1 0-1,10-4 1,-11 2-45,-1-2 0,0 1 0,0-1 0,0-1 1,-1 0-1,1 0 0,-1 0 0,-1-1 1,1 0-1,-1-1 0,-1 0 0,1 0 0,7-14 1,-7 11 6,-1 0 1,0 0-1,-1 0 1,0-1-1,-1 0 1,0 0-1,-1-1 1,0 1-1,-1 0 1,0-20-1,-2 31-21,0 1-1,1-1 0,-1 1 0,0 0 0,0-1 0,0 1 0,0-1 0,-1 1 0,1-1 0,0 1 0,0-1 1,0 1-1,0-1 0,0 1 0,-1-1 0,1 1 0,0-1 0,0 1 0,-1 0 0,1-1 0,0 1 1,-1-1-1,1 1 0,0 0 0,-1-1 0,1 1 0,-1 0 0,1 0 0,0-1 0,-1 1 0,1 0 1,-1 0-1,1 0 0,-1-1 0,1 1 0,-2 0 0,-20 7-158,-18 22 108,32-21 266,0 1 0,1 1 1,0-1-1,1 1 0,-9 18 0,13-25-162,1 1 0,0-1 0,0 0 0,0 0-1,0 1 1,1-1 0,-1 0 0,1 1 0,0-1 0,0 0 0,1 4 0,-1-5-48,0 0 1,1-1-1,0 1 1,-1 0-1,1-1 1,0 1-1,0-1 1,0 1 0,0-1-1,0 0 1,0 1-1,0-1 1,0 0-1,1 0 1,-1 1-1,0-1 1,1 0 0,-1-1-1,1 1 1,-1 0-1,1 0 1,2 0-1,3 2 10,1 0-1,0-1 1,0 0-1,0-1 0,-1 1 1,1-2-1,0 1 1,1-1-1,-1 0 0,0-1 1,0 0-1,-1 0 1,1-1-1,0 0 0,0 0 1,-1-1-1,1 0 1,-1 0-1,0 0 0,0-1 1,0-1-1,0 1 1,-1-1-1,1 0 1,-1 0-1,8-10 0,-12 11-10,-17 28-624,12-21 661,1-1 1,0 1 0,0 0 0,0 0 0,0 0 0,1 0-1,-1 0 1,1 0 0,-1 0 0,1 1 0,0-1 0,0 0-1,1 1 1,-1-1 0,1 1 0,0-1 0,0 7 0,1-8-30,0-1 1,1 0-1,-1 0 1,0 0-1,1 0 1,-1 0 0,1 0-1,-1 0 1,1 0-1,0 0 1,-1-1-1,1 1 1,0-1 0,0 1-1,-1-1 1,1 0-1,0 0 1,0 0-1,-1 1 1,1-2-1,3 1 1,43-2 214,-45 2-247,0-1 0,0 0 0,1 0 0,-1 0 0,0 0-1,0-1 1,0 1 0,0-1 0,0 0 0,-1 0 0,1 0 0,0 0-1,-1 0 1,1-1 0,-1 1 0,0-1 0,0 0 0,0 1 0,0-1-1,-1 0 1,1 0 0,-1 0 0,1 0 0,-1-1 0,0 1 0,0 0-1,-1 0 1,1-1 0,0-3 0,-5 5-456,-4 8 419,-4 11 344,12-16-289,0-1-1,0 1 1,0 0 0,0 0 0,0 0 0,0 0 0,0 0 0,0-1 0,0 1 0,0 0-1,0 0 1,1 0 0,-1 0 0,0-1 0,1 1 0,-1 0 0,1 0 0,-1-1 0,1 1-1,-1 0 1,1-1 0,-1 1 0,1 0 0,-1-1 0,1 1 0,0-1 0,1 1 0,28 9-438,34-7-5502,-63-3 5632,39-3-10086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0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14318,'0'0'4254,"0"9"-2369,-2 21-433,-2 0 1,-1 0-1,-10 34 1,-8 49 611,22-111-2058,1 0 0,-1-1 1,1 1-1,0 0 0,0 0 0,0-1 1,0 1-1,0 0 0,0-1 0,1 1 1,-1 0-1,0-1 0,1 1 0,-1 0 1,1-1-1,0 1 0,-1-1 0,1 1 1,0-1-1,2 3 0,-2-4 5,0 1 0,0-1 0,0 1-1,0-1 1,0 1 0,1-1 0,-1 1-1,0-1 1,0 0 0,1 0 0,-1 0 0,0 0-1,0 0 1,1 0 0,-1 0 0,0 0-1,0 0 1,1-1 0,-1 1 0,2-1 0,4-2 19,0 0 0,0 0 0,-1-1 0,1 0 0,-1 0 0,0 0 0,10-10 0,45-63-208,-43 53-829,-17 23 51,-4 7-6109,-11 16 389,3-6 131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0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0 370 5894,'0'0'4025,"11"-4"-3016,6-4-1072,0 0 0,-1-2 0,0 0 0,-1-1 0,0 0 0,0-1 0,-1-1 0,-1-1 0,13-15 0,-16 16 637,0 0 1,-1 0 0,-1-1-1,0-1 1,-1 1 0,0-1-1,-2 0 1,1-1-1,-2 0 1,0 1 0,-1-1-1,-1 0 1,1-32 0,-18 68-212,1 6 186,1 0 0,2 0 1,1 1-1,1 1 1,1 0-1,1 0 0,2 0 1,1 1-1,1-1 0,2 56 1,10-250-508,-9 165-55,0 1 0,0 0-1,0 0 1,0-1 0,0 1-1,0 0 1,0 0 0,0-1-1,0 1 1,0 0 0,0 0-1,0-1 1,1 1 0,-1 0-1,0 0 1,0 0 0,0-1-1,0 1 1,0 0-1,1 0 1,-1 0 0,0 0-1,0-1 1,0 1 0,0 0-1,1 0 1,-1 0 0,0 0-1,0 0 1,1 0 0,-1-1-1,0 1 1,0 0 0,0 0-1,1 0 1,-1 0 0,0 0-1,0 0 1,1 0-1,-1 0 1,0 0 0,0 0-1,1 0 1,-1 0 0,0 0-1,0 0 1,1 1 0,-1-1-1,0 0 1,0 0 0,0 0-1,1 0 1,-1 0 0,0 0-1,0 1 1,0-1 0,1 0-1,18 13-342,-9-6 429,0-2-43,0-1-1,0 0 1,0 0-1,1-1 0,0 0 1,0-1-1,0 0 0,0-1 1,0 0-1,0-1 0,0 0 1,0-1-1,0 0 1,0-1-1,0 0 0,0-1 1,-1 0-1,1 0 0,-1-1 1,0-1-1,16-8 0,-31 20-34,0 1-1,0 0 0,1 0 0,0 0 0,0 1 0,1 0 1,0-1-1,1 1 0,0 0 0,-2 16 0,10-23-4611,1-4-796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1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13549,'0'0'8392,"-1"48"-17649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1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5 16720,'0'0'7692,"-10"-2"-6832,5 1-825,0 0 1,-1 1-1,1-1 1,0 1-1,-1 0 1,1 1-1,0-1 1,-1 1-1,1 0 1,0 0-1,0 0 1,0 1-1,0 0 1,0 0-1,0 0 1,0 1-1,0 0 1,1 0-1,-8 6 1,11-8-11,-31 30 791,32-31-805,-1 1 1,1-1-1,0 1 0,-1-1 0,1 1 1,0-1-1,0 1 0,-1-1 0,1 1 0,0-1 1,0 1-1,0-1 0,0 1 0,-1 0 1,1-1-1,0 1 0,0-1 0,0 1 1,0 0-1,1-1 0,-1 1 0,0-1 1,0 1-1,0-1 0,1 2 0,0-2-10,-1 1 0,2 0 0,-1-1 0,0 1 0,0 0 0,0-1 1,0 1-1,0-1 0,0 0 0,0 1 0,1-1 0,-1 0 0,0 0 0,0 0 0,1 0 0,-1 0 0,0 0 0,1 0 0,17-1-381,-1-2 0,0 1 0,0-2 0,-1 0-1,1-2 1,19-7 0,14-5-488,-50 17 868,0 1 0,-1 0 0,1-1 0,-1 1 0,1 0 0,0-1 0,-1 1 0,1 0 0,0 0-1,-1-1 1,1 1 0,0 0 0,-1 0 0,1 0 0,0 0 0,-1 0 0,1 0 0,0 0 0,-1 0 0,1 0 0,0 0-1,-1 1 1,1-1 0,0 0 0,-1 0 0,1 1 0,0-1 0,-1 0 0,1 1 0,-1-1 0,1 1 0,0-1-1,-1 0 1,1 1 0,0 0 0,-6 23 866,4-23-768,0 0 0,1 0 1,-1 1-1,1-1 0,-1 0 0,1 1 1,-1-1-1,1 1 0,0-1 1,0 0-1,-1 1 0,1-1 0,0 1 1,0-1-1,1 1 0,-1-1 1,0 1-1,0-1 0,1 0 0,-1 1 1,1-1-1,0 2 0,3-2-96,0 0-1,0 0 1,1-1-1,-1 1 0,0-1 1,0 0-1,1 0 1,-1 0-1,6-1 0,22-5-3736,-14-2-1518,-1-2-3117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1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4 12043,'0'0'6257,"-9"-1"-3161,0 0-2434,-68-1 3009,73 2-3582,1 0 1,0 1-1,-1-1 0,1 0 1,0 1-1,-1 0 1,1 0-1,0 0 0,0 0 1,0 0-1,0 1 1,0-1-1,0 1 0,0 0 1,0 0-1,1 0 1,-1 0-1,1 1 0,-1-1 1,1 1-1,-2 2 1,4-4-162,0 0 0,-1 0 1,1 1-1,0-1 0,0 0 0,0 0 1,1 1-1,-1-1 0,0 0 1,0 0-1,1 0 0,-1 0 1,0 1-1,1-1 0,0 0 1,-1 0-1,1 0 0,-1 0 1,1 0-1,0 0 0,0 0 1,0-1-1,-1 1 0,1 0 1,0 0-1,0 0 0,0-1 1,0 1-1,0-1 0,2 2 1,42 21-1415,-32-16 1206,-4-3 254,27 17-167,-31-8 1027,-5-13-712,-1 1-1,1 0 1,-1 0-1,0 0 1,1 0-1,-1-1 1,0 1-1,0 0 1,1 0-1,-1-1 1,0 1-1,0-1 1,0 1-1,0-1 1,0 1-1,0-1 1,-2 1-1,-56 14 1834,19-13-6867,31-2-2658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16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20652,'8'6'2033,"-2"7"-1545,-6 10-256,-4 7 1152,-2 13-776,-4 3-199,0 7-321,1 0-56,-1-3 16,3-3-48,2-11-160,-1-3-225,3-11-663,2-5-224,1-13 976,-2-4-240,-2-4-232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2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4 18514,'0'0'6875,"2"-1"-7997,4-2 5618,-20 6-4494,-1 0 0,1 1 0,0 0 0,1 2 0,-1-1 0,1 1 0,0 1 0,1 1 0,0 0 0,-19 15 0,31-23-8,0 0 0,0 0 0,-1 0 0,1 0 0,0 1 0,0-1 0,0 0 1,0 0-1,0 0 0,0 0 0,-1 0 0,1 1 0,0-1 0,0 0 1,0 0-1,0 0 0,0 0 0,0 1 0,0-1 0,0 0 0,0 0 0,0 0 1,0 0-1,0 1 0,0-1 0,0 0 0,0 0 0,0 0 0,0 1 0,0-1 1,0 0-1,0 0 0,0 0 0,0 0 0,0 1 0,0-1 0,0 0 1,1 0-1,-1 0 0,0 0 0,0 0 0,0 1 0,0-1 0,0 0 0,0 0 1,1 0-1,-1 0 0,14 6-379,28 3-553,-28-7 439,2 2 334,-1 0 1,0 0-1,0 2 0,-1 0 0,1 0 0,-1 1 0,18 13 1,-31-19 163,0-1 1,-1 0 0,1 1-1,0-1 1,-1 1-1,1-1 1,0 1 0,-1-1-1,1 1 1,-1-1-1,1 1 1,-1-1 0,1 1-1,-1 0 1,0-1-1,1 1 1,-1 0 0,0 0-1,1-1 1,-1 1 0,0 0-1,0 0 1,0-1-1,0 1 1,0 0 0,0 0-1,0-1 1,0 1-1,0 0 1,0 0 0,0 0-1,0-1 1,0 1 0,-1 0-1,1 0 1,-1 0-1,0 1 72,-1 0-1,0 0 0,0 0 1,-1-1-1,1 1 0,0-1 1,0 0-1,-1 1 0,1-1 1,-1 0-1,-2 0 0,-9 4 428,0-2-1,-1 0 0,-16 2 0,26-5-583,-30-1-82,22-6-3340,5-10-5323,7 3-4803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2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99 6502,'0'0'17852,"8"-8"-15391,-6 7-2291,28-28 776,-29 28-927,1-1-1,-1 1 1,0 0-1,0-1 1,0 1-1,0-1 1,0 1 0,0-1-1,0 0 1,0 1-1,-1-1 1,1 0-1,-1 0 1,1 1-1,-1-1 1,0 0-1,0 0 1,0 0 0,0 1-1,0-1 1,0 0-1,0 0 1,0 0-1,-2-2 1,1 2-69,-1 1-1,0-1 1,0 1 0,0 0-1,0-1 1,0 1 0,0 0 0,0 0-1,-1 0 1,1 0 0,0 1 0,0-1-1,-1 1 1,1-1 0,-1 1-1,1 0 1,0 0 0,-3 0 0,-48 4-122,48-2 165,1-1 0,0 0-1,0 1 1,0 0 0,0 0-1,1 1 1,-1-1 0,0 1-1,1-1 1,0 1-1,-1 0 1,1 0 0,0 1-1,1-1 1,-1 1 0,1-1-1,-1 1 1,1 0 0,0 0-1,0 0 1,1 0-1,-1 0 1,1 0 0,0 1-1,0-1 1,1 0 0,-1 1-1,1 4 1,0-8 9,1 1 0,-1 0 1,1-1-1,0 1 0,0 0 0,0-1 0,0 1 0,0-1 1,0 0-1,0 1 0,0-1 0,0 0 0,1 0 1,-1 0-1,1 1 0,-1-1 0,1-1 0,-1 1 1,1 0-1,-1 0 0,1-1 0,0 1 0,-1 0 1,1-1-1,0 0 0,0 1 0,3-1 0,51 4-181,-47-3-326,1-2-1,-1 0 1,0 0-1,0 0 0,0-1 1,10-4-1,-12 4-795,-1-1-1,1 0 0,-1-1 0,0 0 1,7-5-1,11-12-6022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3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23 14926,'0'0'6561,"-7"9"-5632,-4 7-420,1 1 1,1 0 0,1 1-1,1 0 1,0 0-1,1 1 1,1-1-1,1 1 1,0 1 0,-1 26-1,5-45-488,0 0 0,0 0 0,0 0 0,0 0 0,0 0-1,0 0 1,0 0 0,0 0 0,1 0 0,-1 0 0,0 0 0,0 0 0,1 0-1,-1-1 1,1 1 0,-1 0 0,1 0 0,-1 0 0,1-1 0,-1 1-1,1 0 1,0 0 0,-1-1 0,1 1 0,0 0 0,0-1 0,0 1 0,-1-1-1,1 1 1,0-1 0,0 0 0,2 1 0,-1-1 18,0 0-1,0 0 1,0 0 0,0 0-1,0-1 1,0 1 0,0-1 0,0 1-1,0-1 1,0 0 0,0 0-1,0 0 1,0 0 0,-1 0-1,3-2 1,5-4-84,-1 0 1,0-1-1,0 0 0,-1 0 1,0 0-1,-1-1 1,0 0-1,0-1 0,-1 1 1,7-17-1,-14 30-1648,-1 4 1514,0 0 0,0 0 1,1 0-1,0 0 0,0 0 0,1 1 1,0-1-1,1 0 0,0 16 0,1-23 131,-1 0 0,1 0-1,0-1 1,-1 1 0,1 0 0,0 0-1,0-1 1,0 1 0,0-1-1,0 1 1,0 0 0,0-1 0,0 0-1,0 1 1,0-1 0,0 0-1,0 1 1,0-1 0,0 0 0,0 0-1,0 0 1,0 0 0,0 0 0,0 0-1,0 0 1,0 0 0,0 0-1,0-1 1,0 1 0,1 0 0,0-1-1,33-12-2233,-21 5 856,0-2 0,-1 0 0,-1-1 0,0 0-1,0 0 1,-1-2 0,0 1 0,13-23 0,-5 4 1379,19-40-1,-33 56 1019,-2-4 5162,-8 15-1044,-8 18-4197,7-3-627,0-1 1,0 1 0,1 1-1,0-1 1,1 1 0,0 0-1,1 0 1,-3 20 0,2 7-227,2 55 0,2-72-544,-3-59-3501,3 19 3384,-7-24 16,-2-11 3411,9 52-2351,18 10-1574,0 0 1,0-2-1,0 0 0,1-1 1,0-1-1,0-1 1,0-1-1,0 0 0,1-2 1,20 0-1,-28-4 1036,-4-4 4819,-12 0 411,-6 5-4501,5 2-379,0 0 0,0 0 0,0 1 0,0 0 0,0 0-1,0 0 1,1 0 0,-1 1 0,-5 2 0,8-3-198,1 0 0,-1 0 0,1 0 0,-1 1 0,1-1 0,-1 0 0,1 0 0,0 1 0,0-1 0,-1 1 0,1-1 0,0 1 0,0 0 0,1-1 0,-1 1 0,0 0 0,0 0 0,1-1 0,-1 1 0,1 0 0,0 0 0,-1 0 0,1 0 0,0 0 0,0-1 0,1 5 0,0-5-80,0 1 0,-1-1-1,2 0 1,-1 1 0,0-1 0,0 0 0,0 0-1,1 1 1,-1-1 0,0 0 0,1 0 0,-1-1-1,1 1 1,-1 0 0,1 0 0,0-1 0,-1 1-1,1-1 1,-1 1 0,1-1 0,0 0 0,2 0-1,42 6-501,-45-5 471,14 0-112,-3 0 33,0 0 0,0 0 0,0-1 1,0-1-1,20-3 0,-31 4 229,0-1 0,0 0 0,0 0 0,0 1 0,0-1 1,0 0-1,0 0 0,0 0 0,0 0 0,-1-1 0,1 1 0,0 0 1,-1 0-1,1 0 0,-1 0 0,1-1 0,-1 1 0,0 0 0,1 0 1,-1-1-1,0 1 0,0 0 0,0-1 0,0 1 0,0 0 0,0-1 1,0 1-1,0 0 0,-1-1 0,1 1 0,-1 0 0,1 0 0,-1-1 1,0 0-1,-18-45 2111,6 30-1700,11 14-447,-1 0 1,1 0 0,-1 0 0,1 0 0,0 0-1,1-1 1,-1 1 0,-1-4 0,3 6-168,3 1-401,66 11-5957,-33-8-91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4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14189,'-6'6'705,"-30"41"3171,35-44-3696,-1-1 0,1 0 0,0 1 1,0-1-1,0 0 0,0 1 0,0-1 0,1 1 0,-1 0 1,1-1-1,0 1 0,0-1 0,0 1 0,0 0 0,0-1 1,0 1-1,1 0 0,-1-1 0,2 5 0,-1-6-159,0 0-1,0 0 1,0 0 0,0 0-1,0 0 1,1 0-1,-1 0 1,0 0 0,1 0-1,-1 0 1,0-1-1,1 1 1,-1-1 0,1 1-1,-1-1 1,1 1-1,-1-1 1,1 0-1,-1 0 1,4 0 0,39 0 544,-28-1-276,-5 1-262,1-1 0,0 0 0,0-1 0,0-1 0,-1 0 0,1 0 0,-1-1 0,0 0 0,0-1 0,-1-1 0,1 1 0,-1-2 0,0 1 0,-1-2 0,12-9 0,14 65-513,-27-45 102,-1 1 0,0-1-1,1 0 1,0-1-1,0 0 1,0 0-1,0-1 1,0 0 0,0 0-1,10-1 1,1 0-2623,1-1 0,-1 0 1,20-6-1,-8-2-3992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4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88 157 4164,'0'0'14051,"-9"-1"-13384,7 1-628,-39 0 1419,39 0-1337,1 0 1,-1 0-1,1 0 1,-1 0 0,1 1-1,-1-1 1,1 0 0,-1 1-1,1 0 1,-1-1 0,1 1-1,0 0 1,-1 0 0,1-1-1,0 1 1,0 0 0,0 0-1,0 0 1,-1 1 0,2-1-1,-1 0 1,0 0 0,0 1-1,0-1 1,0 0-1,1 1 1,-1-1 0,1 1-1,-1 1 1,1-3-113,0 1 0,0-1 1,0 1-1,1 0 0,-1-1 0,0 1 0,1-1 0,-1 1 0,0-1 1,1 1-1,-1-1 0,0 0 0,1 1 0,-1-1 0,1 1 0,-1-1 1,1 0-1,-1 1 0,1-1 0,-1 0 0,1 0 0,-1 0 1,1 1-1,0-1 0,-1 0 0,1 0 0,-1 0 0,1 0 0,-1 0 1,1 0-1,0 0 0,-1 0 0,2 0 0,27 0 202,-22 0-146,15-1-272,-1-1 0,1 0 0,-1-2 0,0 0 0,0-2-1,39-15 1,-48 16 169,0-1 0,0 0-1,-1 0 1,0-1 0,0 0-1,-1-1 1,0-1 0,0 1-1,-1-2 1,0 1-1,0-1 1,12-19 0,-15 6 511,-6 22-454,0 1 0,0-1 0,0 1 0,0-1 0,0 1 0,0-1 0,-1 1 0,1 0 0,0-1 0,0 1 0,-1-1 0,1 1 0,0 0 0,0-1 0,-1 1 0,1 0 0,-1-1 0,1 1 0,0 0 0,-1 0 0,1-1 0,-1 1 0,1 0 0,0 0 1,-1 0-1,1-1 0,-1 1 0,0 0 0,-1 0 19,0 0 1,0 0 0,-1 0-1,1 1 1,0-1-1,0 1 1,0-1 0,0 1-1,0 0 1,0 0 0,0 0-1,0 0 1,0 0-1,0 0 1,0 0 0,-3 3-1,1-1 93,0 1 0,1 0-1,-1-1 1,1 1 0,0 0-1,0 1 1,0-1 0,0 1-1,1-1 1,-1 1 0,1 0-1,1 0 1,-1 0 0,1 0-1,-1 0 1,1 0 0,0 7-1,1-8-94,0 1 1,1-1-1,0 0 0,-1 1 1,1-1-1,1 0 0,-1 0 0,1 0 1,-1 0-1,1 0 0,0 0 0,1-1 1,-1 1-1,1-1 0,-1 1 0,1-1 1,0 0-1,0 0 0,0 0 0,1 0 1,4 2-1,2 2-149,1 0-1,0-1 1,1 0-1,14 4 1,25 2-3617,-2-9-3904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6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49 17424,'1'-1'215,"0"-1"0,-1 1-1,1 0 1,-1-1-1,0 1 1,1-1-1,-1 1 1,0-1-1,0 1 1,0-1 0,0 1-1,0-1 1,0 1-1,0-1 1,-1 1-1,1-1 1,-1 1-1,1 0 1,-1-1 0,1 1-1,-1-1 1,0 1-1,1 0 1,-1 0-1,0-1 1,0 1-1,0 0 1,0 0 0,0 0-1,-2-1 1,-1 0-72,0 1 0,-1 0 0,1 0 1,0 1-1,0-1 0,-1 1 0,1 0 0,0 0 1,-1 0-1,-4 2 0,0 0-143,0 0 0,0 1 0,0 0 0,0 0 0,1 1 0,-1 0 0,1 1 0,0 0 0,0 0 0,1 1 0,0-1 0,0 2 0,-10 10 0,8-7 86,1-1 0,0 1 0,1 0 0,0 0 0,0 1-1,1 0 1,1 0 0,0 1 0,-6 20 0,10-29-79,1-1-1,-1 0 1,1 0-1,-1 1 0,1-1 1,0 0-1,0 0 1,0 1-1,0-1 0,1 0 1,-1 0-1,1 1 1,-1-1-1,1 0 0,0 0 1,0 0-1,0 0 1,0 0-1,0 0 0,0 0 1,0 0-1,1 0 0,-1 0 1,1-1-1,0 1 1,-1-1-1,1 1 0,0-1 1,0 1-1,0-1 1,0 0-1,0 0 0,0 0 1,3 1-1,3 0 22,-1 0 0,0-1 0,0 0-1,1 0 1,-1 0 0,1-1 0,-1 0 0,1-1-1,10-1 1,-16 1 2,1 1 0,-1 0-1,0 0 1,0-1 0,0 1-1,0-1 1,0 0 0,0 0-1,0 1 1,0-1 0,0-1-1,0 1 1,0 0 0,0 0-1,-1-1 1,1 1 0,-1-1-1,1 1 1,-1-1 0,1 0-1,-1 1 1,0-1 0,0 0-1,0 0 1,0 0 0,0 0-1,0 0 1,-1 0 0,1 0-1,-1 0 1,1 0 0,-1-1-1,0 1 1,0-4 0,0 4-28,-1 0 0,0 0 1,1 0-1,-1-1 1,0 1-1,0 0 0,-1 0 1,1 0-1,0 0 1,-1 1-1,1-1 1,-1 0-1,1 0 0,-1 1 1,0-1-1,0 1 1,0 0-1,0-1 0,0 1 1,0 0-1,0 0 1,0 0-1,0 1 1,0-1-1,-1 0 0,1 1 1,0-1-1,-1 1 1,1 0-1,0 0 1,-5 0-1,29-2-243,-1-1-1,43-11 1,6-2 31,-70 16 200,0 0 1,1 0 0,-1 0 0,0 0-1,0 0 1,1 0 0,-1 0 0,0 0-1,0 0 1,1 0 0,-1 0 0,0 1-1,0-1 1,1 0 0,-1 0-1,0 0 1,0 0 0,0 1 0,1-1-1,-1 0 1,0 0 0,0 0 0,0 1-1,0-1 1,0 0 0,1 0-1,-1 1 1,0-1 0,0 0 0,0 0-1,0 1 1,0-1 0,0 0 0,0 1-1,0-1 1,0 0 0,0 0 0,0 1-1,0-1 1,0 1 0,-2 19-66,-8 17 364,5-24-192,2-7-50,0 0 0,1 0 1,0 0-1,0 1 0,0-1 0,-1 12 0,5-18-762,-1 0 0,0 0-1,0 0 1,0 0 0,0-1-1,0 1 1,0 0 0,1-1-1,-1 1 1,0-1 0,0 1-1,0-1 1,0 0-1,0 1 1,0-1 0,0-1-1,10-13-12912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6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48 9961,'0'0'10624,"9"7"-8569,-4-3-1767,1 0-1,-1-1 1,1 0 0,0 0-1,0 0 1,0-1-1,1 1 1,-1-2 0,0 1-1,8 0 1,-10-1-172,0-1 0,1 0 1,-1 0-1,0 0 0,0 0 1,0-1-1,0 0 0,0 0 0,0 0 1,0 0-1,0 0 0,0-1 0,0 0 1,0 0-1,-1 0 0,1 0 0,-1-1 1,0 1-1,0-1 0,6-6 0,-8 8-105,1 0-1,-1 0 1,0 0-1,0 0 1,0-1-1,0 1 1,0 0-1,-1-1 1,1 1-1,0-1 0,-1 1 1,1 0-1,0-1 1,-1 0-1,0 1 1,1-1-1,-1 1 1,0-1-1,0 1 1,0-1-1,0-3 1,-1 4-48,0 0 1,1 0 0,-1 0 0,0 0 0,0 0 0,0 0 0,0 0-1,0 0 1,0 0 0,0 0 0,0 1 0,0-1 0,0 0 0,-1 1-1,1-1 1,0 1 0,0-1 0,-1 1 0,1 0 0,-2-1 0,-3 0-61,-1 0-1,1 1 1,-1-1 0,1 1 0,-1 1 0,0-1 0,1 1 0,0 0-1,-12 4 1,1 2 127,1 1-1,-26 16 1,38-22 68,-1 1 1,1 1 0,0-1-1,-1 0 1,2 1-1,-1 0 1,0 0-1,1 0 1,0 0-1,0 1 1,0-1-1,0 1 1,-3 7-1,6-11-104,0 0 0,-1 0 0,1 1 0,0-1 0,0 0 0,0 0 0,0 0 0,0 0 0,0 0 0,1 0 0,-1 0 0,0 0 0,0 0 0,1 0 0,-1 0 0,1 0 0,-1 0 0,1 0 0,-1 0 0,1 0 0,-1 0 0,1 0 0,0-1 0,0 1 0,-1 0 0,3 1 0,0 0-170,0-1 1,0 1-1,0 0 1,1-1-1,-1 1 1,1-1-1,-1 0 1,5 0-1,68 5-6687,-73-6 6153,33 0-5376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7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6 16944,'0'0'3203,"-8"-1"-518,-1 0-2070,-49-3 2419,56 4-2946,-1 0 0,0 0 0,1 0 0,-1 1 0,1-1 0,-1 0 0,0 1 0,1 0 0,-1 0 0,1 0-1,0 0 1,-1 0 0,1 0 0,0 0 0,0 1 0,-1-1 0,1 1 0,0 0 0,-3 3 0,5-4-116,-1 0 1,1 0-1,0 0 0,-1 1 1,1-1-1,0 0 0,0 0 1,0 0-1,0 0 0,0 1 1,0-1-1,0 0 0,0 0 0,0 0 1,1 0-1,-1 0 0,0 0 1,1 0-1,-1 1 0,1-1 1,-1 0-1,1 0 0,0-1 1,-1 1-1,1 0 0,0 0 1,0 0-1,0 0 0,-1 0 1,1-1-1,0 1 0,0 0 0,0-1 1,2 1-1,44 24-1573,-28-16 1171,0 0 105,20 10 159,-38-18 169,1-1 0,-1 1 0,0 0 0,1 0 0,-1 0-1,0 0 1,0 0 0,0 0 0,0 0 0,0 0 0,0 0 0,0 0 0,0 0 0,-1 1 0,1-1 0,0 0 0,-1 1 0,1-1 0,0 3-1,-2-3 64,1 1 0,-1-1 0,0 0 0,0 0 0,0 0 0,0 0 0,0-1 0,0 1 0,0 0 0,0 0 0,-1-1 0,1 1 0,0 0 0,0-1 0,-1 0 0,1 1 0,0-1 0,0 1 0,-1-1 0,1 0 0,-1 0 0,1 0 0,-3 0 0,-37 3 588,39-3-628,-6 0-36,-18-1-588,25 0 400,0 1 0,1 0 0,-1 0 0,1-1-1,-1 1 1,1 0 0,-1-1 0,1 1-1,-1 0 1,1-1 0,0 1 0,-1-1-1,1 1 1,-1-1 0,1 1 0,0-1 0,0 1-1,-1-1 1,1 1 0,0-1 0,0 0-1,-1 1 1,1-2 0,0-8-7062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7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4 178 13036,'0'0'10042,"-1"9"-9845,-2 26 81,3-34-222,1 0 1,-1 0-1,0 0 0,1 0 0,-1 0 1,1 0-1,-1 0 0,1 0 1,0 0-1,-1 0 0,1 0 0,0 0 1,0-1-1,-1 1 0,1 0 1,0 0-1,0-1 0,0 1 0,0-1 1,0 1-1,0-1 0,0 1 1,0-1-1,0 1 0,0-1 1,0 0-1,0 0 0,1 0 0,-1 0 1,0 1-1,1-2 0,33 1 1204,-34 0-1209,4-1 19,0 0 1,1 0-1,-1-1 0,0 0 0,0 0 0,0-1 1,0 1-1,-1-1 0,1 0 0,-1 0 1,6-6-1,44-45-355,-45 44 165,22-33-122,-30 41 238,0 0 0,0 0 0,0 0 0,0 0 0,0 0 0,-1 0 0,1 0 0,0 0 1,-1 0-1,0 0 0,1 0 0,-1 0 0,0 0 0,0-1 0,0 1 0,-1 0 0,1 0 0,0 0 0,-1 0 0,1 0 0,-1 0 1,0 0-1,-1-2 0,0 2-4,0 1 1,-1 0 0,1 1 0,-1-1 0,1 0-1,-1 1 1,1-1 0,-1 1 0,1 0 0,-5 0-1,6 0 36,0 0-1,0-1 0,0 1 0,0 0 1,0 0-1,0 0 0,0 0 0,-1 0 1,1 0-1,0 1 0,0-1 0,0 0 1,0 0-1,0 1 0,0-1 0,0 1 1,0-1-1,0 1 0,0-1 0,0 1 1,1-1-1,-1 1 0,0 0 1,0 0-1,0-1 0,0 3 1372,34-37-1014,-33 34-388,0-1 0,1 1 0,-1-1-1,0 1 1,0-1 0,0 1 0,1-1 0,-1 1 0,0-1 0,0 1 0,0-1 0,0 1 0,0-1 0,0 1 0,0-1 0,0 1 0,0 0 0,0-1 0,-1 1 0,1-1 0,0 1 0,0-1 0,0 1 0,-1-1 0,1 1 0,0-1 0,0 1 0,-1 0 0,1-1 0,0 1 0,-1 0-1,1-1 1,0 1 0,-1 0 0,1-1 0,-1 1 0,-24-4-130,21 4 112,0 0-1,0 0 1,0 1 0,0 0-1,0 0 1,0 0 0,0 0-1,0 1 1,0-1-1,-6 5 1,6-2 51,0 1-1,0 0 1,0-1-1,1 1 0,0 1 1,0-1-1,1 0 1,-1 1-1,1-1 1,1 1-1,-1 0 1,-1 10-1,1 4 99,0-1 0,3 31 0,0-12-62,-1-33-61,4 17 372,-3-22-371,0 0 0,1 0 1,-1 0-1,0 0 1,1 0-1,-1 0 1,0-1-1,0 1 0,1 0 1,-1-1-1,0 1 1,0-1-1,0 0 1,0 1-1,1-1 1,-1 0-1,0 0 0,0 1 1,0-1-1,-1 0 1,2-2-1,13-9-212,-11 8 47,-1 1 0,1-1 0,0 1 0,0 0 0,0 0 0,0 1 0,1-1-1,-1 1 1,1 0 0,-1 0 0,1 0 0,6-1 0,-9 9 318,-1-1 0,0 1 0,0-1 0,-1 1 0,0-1 0,0 1 0,0-1 0,-1 8 0,-2-5-171,3-6-3355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8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11563,'0'0'14590,"-8"10"-14419,-1 3 42,-1 0 0,2 1 0,0 1 0,0-1 0,2 1 0,0 1 0,0-1 0,1 1 0,1 0 0,1 0 1,-2 21-1,5-34-257,-1 0 1,1 0-1,0 0 1,1 0-1,-1 0 1,0 0-1,1 0 1,0 0-1,-1 0 1,1 0-1,1 0 1,-1 0-1,0 0 1,1-1-1,-1 1 1,1 0-1,0-1 1,3 4-1,-2-4-503,1 0 0,0 0-1,0 0 1,0-1 0,0 0 0,0 1-1,0-2 1,0 1 0,0 0 0,0-1-1,0 0 1,1 1 0,4-2 0,-5 1-408,0 0 1,0 0-1,-1 0 1,1-1-1,0 0 1,-1 0-1,1 0 1,-1 0-1,4-1 1,9-10-6819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16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1 172 17212,'3'-9'395,"1"0"0,0 0 0,1 1 0,0 0 0,0-1 0,1 2 0,0-1 0,1 1 0,-1 0 0,1 0 1,0 1-1,1 0 0,0 0 0,0 1 0,0-1 0,1 2 0,17-8 0,-7 5-62,0 0 0,1 1 1,0 0-1,0 2 0,0 1 0,1 0 0,30 1 0,-37 2-258,0 1 1,1 1-1,-1 1 0,0 0 0,0 1 0,0 0 0,22 10 0,-31-11-77,0-1 0,1 1 1,-1 0-1,0 0 1,-1 0-1,1 1 0,-1 0 1,1 0-1,-1 0 0,0 0 1,0 1-1,-1 0 0,0-1 1,1 1-1,-2 0 0,1 1 1,0-1-1,-1 0 0,0 1 1,-1-1-1,3 9 1,-4-10-2,0-1 1,0 0 0,0 1 0,0-1 0,-1 0 0,1 1 0,-1-1 0,0 0 0,0 0 0,0 1 0,0-1-1,-1 0 1,1 0 0,-3 3 0,0-1 6,0 0-1,0 0 1,0-1 0,0 0-1,-1 0 1,0 0-1,-7 4 1,-1 0-28,0-1-1,0-1 1,-1 0-1,0-1 1,-24 5-1,-17-1-1193,52-9 997,-1 1 0,1-1 0,0 0 1,-1 0-1,1 0 0,0-1 0,-1 1 0,1-1 1,0 0-1,0 0 0,0 0 0,0 0 0,0-1 1,-3-1-1,-2-9-557,8-4-240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8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66 9833,'0'0'16304,"4"-2"-14986,9-1-549,39-13 67,-49 16-869,-1-1 0,1 0 0,-1 0 1,0 0-1,0 0 0,1 0 0,-1-1 0,0 1 0,0-1 1,0 1-1,0-1 0,0 0 0,-1 0 0,1 0 0,0 0 0,1-2 1,-3 3 13,0 0 1,0 1-1,0-1 1,-1 0-1,1 1 1,0-1-1,0 0 1,0 1-1,-1-1 1,1 0-1,0 1 1,-1-1 0,1 0-1,0 1 1,-1-1-1,1 1 1,-1-1-1,1 1 1,-1-1-1,1 1 1,-1-1-1,1 1 1,-1 0-1,1-1 1,-1 1-1,0 0 1,1-1 0,-1 1-1,0 0 1,1 0-1,-1-1 1,0 1-1,1 0 1,-1 0-1,0 0 1,1 0-1,-1 0 1,0 0-1,0 0 1,-35-1-207,32 1 201,-3 0 44,0 1-1,1 0 0,-1 0 1,1 1-1,-1 0 1,1 0-1,0 1 1,0-1-1,-11 7 1,15-8-11,0 1-1,0-1 1,0 0 0,-1 1-1,1 0 1,1-1 0,-1 1-1,0 0 1,0 0 0,1 0-1,-1 0 1,1 0 0,-1 0-1,1 0 1,0 1 0,0-1-1,0 0 1,0 1 0,0-1-1,1 1 1,-1-1 0,1 1-1,0-1 1,-1 1 0,1-1-1,0 1 1,1 5 0,0-7-91,0 1 0,0 0 1,1 0-1,-1-1 0,0 1 1,1-1-1,-1 1 0,1-1 1,-1 0-1,1 1 1,0-1-1,0 0 0,-1 0 1,1 0-1,0 0 0,0-1 1,0 1-1,0 0 0,0-1 1,0 1-1,4-1 0,46 6-3558,-48-6 3258,25 1-4396,4-1-1751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9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123 113 11307,'0'0'3197,"-11"1"-917,0 0-1528,0 0 1,0 1 0,1 0-1,-17 6 1,24-7-672,1-1 1,0 1 0,0 0-1,0-1 1,0 1-1,0 0 1,0 0-1,0 1 1,0-1 0,0 0-1,1 1 1,-1-1-1,1 1 1,-1-1-1,1 1 1,-1 0 0,1 0-1,0 0 1,0 0-1,0 0 1,0 0-1,0 0 1,0 0 0,0 0-1,1 0 1,-1 0-1,1 0 1,0 1 0,-1-1-1,1 0 1,0 0-1,0 1 1,1-1-1,-1 0 1,1 4 0,1-4-72,-1 0 0,0-1 0,0 1 1,1-1-1,-1 0 0,1 1 0,0-1 1,-1 0-1,1 0 0,0 0 0,-1 0 1,1 0-1,0-1 0,0 1 0,0 0 1,0-1-1,0 0 0,0 1 0,0-1 1,0 0-1,0 0 0,0 0 0,0 0 1,0 0-1,3-1 0,4 0 59,-1 1-1,1-2 0,-1 1 1,14-5-1,-10 1-195,-1-1 0,0 0 0,0-1 1,0 0-1,-1 0 0,0-1 0,10-11 0,-15 14 91,0 0 0,0-1 1,0 0-1,-1 0 0,0 0 0,0-1 0,0 0 1,-1 1-1,0-1 0,-1 0 0,1-1 1,-1 1-1,1-8 0,-3 14 16,0 0 0,0 0 0,0-1 0,0 1 0,0 0 1,-1 0-1,1 0 0,0 0 0,0 0 0,-1-1 0,1 1 0,-1 0 0,1 0 0,-1 0 0,1 0 0,-1 0 0,0 0 1,0 0-1,1 1 0,-1-1 0,0 0 0,0 0 0,0 0 0,0 1 0,0-1 0,-1 0 0,-1-1 5,-1 1-1,1 0 0,-1-1 1,1 1-1,-1 0 1,1 1-1,-1-1 0,-7 1 1,7-1 80,0 1 0,0 0 0,0 0 0,0 0 0,0 1 0,0 0-1,1-1 1,-1 1 0,0 1 0,0-1 0,0 0 0,1 1 0,-1 0 0,1 0 0,-1 0 0,1 0 0,-4 4 0,7-5-116,-1-1-1,1 1 0,0 0 1,-1-1-1,1 1 1,0 0-1,0 0 0,0 0 1,0-1-1,-1 1 1,1 0-1,0 0 1,1-1-1,-1 1 0,0 0 1,0 0-1,0 0 1,0-1-1,0 1 0,1 0 1,-1-1-1,0 1 1,1 0-1,-1 0 1,1-1-1,-1 1 0,1-1 1,-1 1-1,1 0 1,-1-1-1,1 1 0,-1-1 1,1 1-1,0-1 1,-1 0-1,1 1 1,0-1-1,0 1 0,38 15-2725,-23-9 1336,-11-5 1351,-1 0-1,0 1 1,0 0-1,0-1 1,-1 2-1,1-1 1,-1 0-1,1 1 1,-1-1-1,0 1 1,0 0-1,-1 0 1,1 0-1,-1 0 1,0 1-1,2 6 1,6 8-2029,-10-18 1990,0-1-1,0 1 1,1-1-1,-1 0 1,0 1-1,1-1 1,-1 0-1,0 1 1,1-1-1,-1 0 1,1 1-1,-1-1 1,0 0-1,1 0 1,-1 1-1,1-1 1,-1 0-1,1 0 1,-1 0-1,1 0 1,-1 1-1,1-1 1,-1 0-1,1 0 1,-1 0-1,1 0 1,1 0-261,9 0-2722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9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14542,'0'0'8584,"-34"50"-8264,34-33-32,0 4-223,0-2 31,0 0-64,6 1-32,5-4 0,-5 0-128,1-6-994,-1-1-543,-4-5-1442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19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71 9993,'0'0'2915,"-28"-57"-609,26 48 1250,2 5-1026,5 4-1217,10 0-1184,8 0-97,7 8 64,5 1-32,6 1 0,2-2-2050,-2-8-6214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0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 9129,'0'0'15737,"-11"2"-14573,-6 3-1143,1 0 0,0 2-1,1-1 1,-1 2 0,1 0 0,1 1 0,0 0 0,0 1-1,-20 19 1,34-29-162,-1 1 0,0-1-1,1 1 1,-1-1 0,1 1 0,-1 0 0,1-1-1,-1 1 1,1 0 0,0-1 0,-1 1-1,1 0 1,0-1 0,-1 1 0,1 0 0,0 0-1,0-1 1,0 1 0,0 0 0,0 0-1,0-1 1,0 1 0,0 0 0,0 0 0,0-1-1,0 1 1,0 0 0,0 0 0,1-1-1,-1 1 1,0 0 0,1 0 0,-1-1 0,0 1-1,1 0 1,-1-1 0,1 1 0,-1-1-1,1 1 1,-1-1 0,1 1 0,-1-1 0,1 1-1,0-1 1,-1 1 0,1-1 0,0 0-1,0 1 1,44 15-5176,-29-12 4972,-5 0 371,-1 0 0,1 1 0,-1 0 0,0 0 0,0 1 0,-1 1 0,0 0 0,10 9 0,-18-15 172,0-1 0,0 1 0,0 0-1,-1 0 1,1 0 0,0 0 0,-1-1-1,1 1 1,-1 0 0,1 0-1,-1 0 1,1 0 0,-1 1 0,0-1-1,0 0 1,1 0 0,-1 0 0,0 0-1,0 0 1,0 0 0,0 0 0,0 0-1,0 0 1,-1 1 0,1-1-1,0 0 1,-1 2 0,-1-2 120,1 1 1,-1 0-1,1 0 1,-1-1-1,1 1 1,-1 0 0,0-1-1,0 0 1,0 1-1,0-1 1,0 0-1,-3 1 1,-9 3 732,1-1 0,-1 0 0,-17 2 0,27-5-925,-5 1 149,4-1-237,-1 1 1,0-1-1,0 0 0,0-1 0,0 0 0,0 1 0,0-2 1,0 1-1,-10-3 0,16 3-147,-1 0 0,1-1 0,-1 1 0,1 0 0,0-1 0,-1 1 0,1-1 1,0 1-1,-1-1 0,1 1 0,0-1 0,-1 1 0,1-1 0,0 1 0,0-1 0,0 1 0,-1-1 0,1 0 0,0 1 0,0-1 0,0 1 1,0-1-1,0 0 0,0 1 0,0-1 0,0 1 0,0-1 0,0 1 0,1-1 0,-1 0 0,0 1 0,0-1 0,1 1 0,-1-1 0,0 1 0,0-1 1,1 0-1,14-19-4827,6 1-1860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0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17360,'0'0'1837,"-6"8"250,2-2-1741,-26 38 1852,28-41-1975,0 0 1,1 1 0,-1-1-1,1 1 1,-1-1 0,1 1-1,0 0 1,1-1 0,-1 1-1,1 0 1,-1 0 0,1 0-1,1 5 1,0-8-210,-1 0 0,1 0 0,0 0 0,-1-1 0,1 1 0,0 0 0,0-1-1,0 1 1,0 0 0,0-1 0,0 1 0,0-1 0,0 0 0,0 1 0,0-1 0,0 0 0,0 0 0,0 1 0,0-1 0,0 0 0,0 0 0,1 0 0,-1 0 0,2-1 0,32-1 181,-25 0-282,1-1 0,-1-1-1,0 1 1,1-1-1,-2-1 1,12-6 0,-11 5-225,0 1 0,0 0 0,1 1 1,0 0-1,14-4 0,-22 23 551,-3-14-184,-1-1 1,1 1 0,0 0 0,0 0 0,0 0-1,0 0 1,0 0 0,0 0 0,0 0 0,0 0-1,0 0 1,1-1 0,-1 1 0,0 0 0,0 0-1,1 0 1,-1 0 0,1 0 0,-1-1 0,1 1-1,-1 0 1,1 0 0,-1-1 0,2 2 0,14-2-35,0-1 1,0-1-1,0-1 1,0 0 0,17-6-1,-15 4-1256,0 1-1,1 0 0,-1 1 1,20 0-1,-36-3-9633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1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4484,'0'0'6214,"48"11"-6150,-14-5-2850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1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217 103 5285,'0'0'7127,"-12"0"-4191,3 0-2664,-83 4 3369,83-3-3094,1 0 0,-1 1 0,0 0 0,1 0 1,0 1-1,0 0 0,0 1 0,0 0 1,-11 6-1,18-9-512,1-1 0,-1 0 1,1 0-1,-1 0 0,1 1 0,-1-1 1,1 0-1,-1 1 0,1-1 0,0 0 1,-1 1-1,1-1 0,-1 0 1,1 1-1,0-1 0,-1 1 0,1-1 1,0 1-1,0-1 0,-1 1 0,1-1 1,0 1-1,0-1 0,0 1 1,-1 0-1,1-1 0,0 1 0,0-1 1,0 1-1,0-1 0,0 1 0,0-1 1,0 1-1,0 0 0,1 0 1,20 5 302,33-8-147,-27-3-394,-1-1 1,0-1 0,-1-2-1,0-1 1,0 0-1,-1-2 1,-1-1-1,0-1 1,0-1 0,-2 0-1,30-28 1,-60 52 227,0 1 1,1 0 0,0 0-1,1 1 1,0 0-1,-5 13 1,11-22-116,-1 1 0,1-1-1,0 1 1,0 0 0,0 0 0,0 0 0,0-1 0,1 1 0,-1 0-1,1 0 1,0 0 0,0 0 0,0 0 0,0 0 0,1 0 0,-1 0-1,1 0 1,-1-1 0,1 1 0,0 0 0,0 0 0,1 0 0,-1-1-1,0 1 1,1-1 0,0 1 0,-1-1 0,1 0 0,0 0 0,0 1-1,0-1 1,1 0 0,-1-1 0,0 1 0,1 0 0,-1-1 0,1 1 0,3 0-1,32 10-6192,10-7-3908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2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13869,'0'0'10527,"9"-3"-9982,0 1-329,-1 0-1,1 0 1,0 1 0,0 0-1,14 1 1,-21 0-204,0 0 0,0 0 0,0 1 0,0-1 0,0 1 0,0-1-1,0 1 1,0-1 0,0 1 0,0 0 0,0 0 0,-1 0 0,1 0 0,0 0 0,-1 1 0,1-1 0,-1 0 0,1 1-1,-1-1 1,1 1 0,-1-1 0,0 1 0,0 0 0,0 0 0,0-1 0,0 1 0,0 0 0,-1 0 0,1 0-1,-1 0 1,1 0 0,-1 0 0,0 0 0,1 0 0,-1 0 0,-1 3 0,1 2-58,-1-1 0,0 0 0,0 0 1,-1 0-1,1 0 0,-1 0 0,-1 0 0,1 0 1,-1 0-1,-4 6 0,-15 39 0,22-51 43,0 1 0,-1-1 1,1 0-1,0 1 0,0-1 0,0 1 0,0-1 0,0 1 1,1-1-1,-1 0 0,0 1 0,0-1 0,0 1 0,0-1 1,0 0-1,1 1 0,-1-1 0,0 1 0,0-1 0,0 0 1,1 1-1,-1-1 0,0 0 0,1 0 0,-1 1 1,0-1-1,1 0 0,-1 1 0,0-1 0,1 0 0,-1 0 1,1 0-1,-1 0 0,0 1 0,1-1 0,0 0 0,24 2 120,25-9 186,-32 2-266,0-1 1,0-1-1,-1-1 1,0 0-1,31-21 0,-40 23-11,0 0 0,0 0 0,0 0 0,-1-1 0,0 0-1,-1-1 1,1 1 0,-2-1 0,1-1 0,-1 1 0,0-1 0,7-17 0,-12 25-54,1-1 0,-1 1 0,0 0 0,0-1 0,0 1 0,0 0 0,0-1 0,0 1 0,0 0 0,0-1 0,0 1 0,0 0 0,-1-1 0,1 1 0,-1 0 0,1 0 0,-1-1 0,1 1 0,-1 0 0,0 0 0,0 0 0,1 0 0,-1 0 0,0 0 0,0 0 0,0 0 0,0 0 0,0 0 0,0 0 0,-1 1 0,0-2 0,1 2-172,0-1 0,0 1 0,0 0 1,-1 0-1,1 0 0,0-1 0,0 1 0,0 0 0,0 0 1,0 0-1,0 1 0,0-1 0,0 0 0,0 0 1,0 1-1,0-1 0,0 0 0,0 1 0,0-1 0,0 1 1,0-1-1,0 1 0,0 0 0,0-1 0,-1 2 0,2-1-149,-1 0 0,1-1-1,-1 1 1,1 0-1,0 0 1,-1 0-1,1 0 1,0 0-1,0 0 1,0 0-1,0 0 1,0 0-1,0 0 1,0-1-1,0 1 1,0 0-1,0 0 1,0 0-1,0 0 1,1 0 0,-1 0-1,0 0 1,1 0-1,-1 0 1,1-1-1,-1 1 1,1 1-1,14 4-5202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2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6 1441,'0'0'24947,"-9"3"-24745,-29 8-15,25-1 6,23-5-96,21-1 30,-4-6-180,0-1 1,51-11-1,-54 8-319,0 1 0,0 2 0,1 0 0,25 1 0,-49 2 369,-1 0 1,0 0 0,1 1-1,-1-1 1,1 0 0,-1 0-1,1 0 1,-1 1 0,0-1-1,1 0 1,-1 1 0,1-1-1,-1 0 1,0 1 0,1-1-1,-1 0 1,0 1 0,0-1 0,1 1-1,-1-1 1,0 1 0,0-1-1,0 0 1,1 1 0,-1-1-1,0 1 1,0-1 0,0 1-1,0-1 1,0 1 0,0-1-1,0 1 1,0-1 0,0 1-1,0-1 1,0 1 0,0-1-1,-1 1 1,1-1 0,0 1-1,-8 28 211,4-16 497,29-11-412,35-17-58,-53 12-392,0 1 1,0-1-1,0 1 0,0 1 0,1-1 1,-1 1-1,1 0 0,-1 1 1,1 0-1,-1 0 0,1 1 0,-1 0 1,8 2-1,-13-3 159,-1 1 0,0 0 0,1-1 0,-1 1 0,0 0 0,0 0-1,0 0 1,0 0 0,0 0 0,0 0 0,0 0 0,0 0 0,0 1 0,0-1 0,0 0 0,-1 1 0,2 1 0,-2-2 49,0 0 1,1 0 0,-1 0 0,1 0-1,-1 0 1,1 0 0,0 0 0,-1 0-1,1 0 1,0-1 0,0 1 0,-1 0-1,1 0 1,0-1 0,0 1 0,0 0-1,0-1 1,0 1 0,0-1 0,0 1-1,0-1 1,0 0 0,0 1 0,1-1-1,-1 0 1,0 0 0,0 0 0,0 0-1,0 0 1,2 0 0,14-1-7,-1-1 0,0-1-1,0 0 1,0-1 0,18-7 0,-18 5-563,-1 1 0,1 1-1,0 0 1,0 2 0,21-2 0,-36 4 418,0 1 0,0 0-1,-1-1 1,1 1 0,0 0 0,0 0 0,-1-1 0,1 1 0,0 0 0,-1 0-1,1 0 1,-1 0 0,1 0 0,-1 0 0,1 0 0,-1 0 0,0 0 0,1 0-1,-1 0 1,0 0 0,0 0 0,0 0 0,0 0 0,0 0 0,0 0 0,0 0-1,0 0 1,0 0 0,-1 0 0,1 0 0,0 0 0,-1 0 0,1 0-1,-1 0 1,1 0 0,-1 1 0,-7 6-4587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17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 21165,'0'0'91,"-1"0"0,1 0 0,0-1 0,0 1 0,0 0 0,0 0 1,-1-1-1,1 1 0,0 0 0,0 0 0,-1 0 0,1 0 0,0 0 1,0-1-1,-1 1 0,1 0 0,0 0 0,-1 0 0,1 0 1,0 0-1,0 0 0,-1 0 0,1 0 0,0 0 0,-1 0 0,1 0 1,0 0-1,-1 0 0,1 0 0,0 0 0,0 0 0,-1 0 1,1 0-1,0 1 0,0-1 0,-1 0 0,1 0 0,0 0 0,0 0 1,-1 1-1,1-1 0,0 0 0,-12 12 1135,-19 30-812,2 1 1,3 1 0,1 1 0,-34 87-1,51-113-388,1 0 0,1 1 0,0 0 1,2 0-1,-4 34 0,8-49-95,-1 1 0,1-1 1,1 0-1,-1 0 0,1 0 0,0 0 1,0 0-1,0 0 0,1 0 1,-1 0-1,1 0 0,0-1 1,1 1-1,-1-1 0,1 1 1,0-1-1,0 0 0,1 0 1,-1 0-1,1 0 0,-1-1 0,1 0 1,0 1-1,1-1 0,-1-1 1,1 1-1,8 3 0,-3-2-169,1-1 1,-1 0-1,1-1 0,0 0 0,-1 0 0,1-1 0,0-1 0,0 0 0,14-2 0,22-3-570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3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197 150 13997,'0'0'7709,"-10"-7"-5366,7 4-2281,0 0 0,-1 1-1,1-1 1,-1 1-1,0-1 1,1 1-1,-1 1 1,0-1 0,0 0-1,-1 1 1,1 0-1,0 0 1,0 0 0,-1 0-1,1 1 1,0 0-1,-1 0 1,1 0-1,0 0 1,-1 1 0,1-1-1,0 1 1,-1 0-1,1 0 1,0 1 0,0 0-1,-7 3 1,5-1-61,1-1 1,1 1 0,-1 0-1,1 0 1,-1 0 0,1 1 0,0-1-1,1 1 1,-1 0 0,1 0-1,0 1 1,0-1 0,0 0-1,1 1 1,0 0 0,0 0-1,1 0 1,-2 10 0,3-15-2,1 0 1,0 1-1,-1-1 0,1 0 1,0 0-1,0 0 1,0 0-1,0 0 0,0 0 1,0-1-1,0 1 1,0 0-1,0-1 0,1 1 1,-1 0-1,0-1 0,0 1 1,1-1-1,-1 0 1,0 1-1,1-1 0,-1 0 1,0 0-1,1 0 1,-1 0-1,0 0 0,1 0 1,-1 0-1,2-1 1,46-2 56,-30-2-51,-1 0 1,-1-1-1,1-1 0,-1-1 0,0-1 1,28-18-1,-6-1 41,53-48 1,-77 64-17,-10 8-17,0 0 1,0 0 0,0 0-1,-1-1 1,1 1 0,-1-1-1,0 0 1,-1-1 0,1 1-1,4-9 1,-43 46-501,28-23 534,1 1-1,0 0 1,0 0 0,1 0-1,0 1 1,1 0-1,0 0 1,1 0-1,0 0 1,-2 20-1,5-29-36,0 0 0,0-1-1,0 1 1,0 0-1,0-1 1,0 1-1,0-1 1,1 1-1,-1 0 1,1-1 0,-1 1-1,1-1 1,0 1-1,0-1 1,-1 0-1,1 1 1,0-1-1,0 0 1,0 1-1,1-1 1,-1 0 0,0 0-1,0 0 1,3 2-1,1-1 11,-1 0 0,0 0 0,1-1 0,-1 1 0,1-1 0,-1 0-1,1-1 1,0 1 0,4 0 0,4-1 21,0 0 1,0-1-1,0-1 0,0 0 0,25-7 1,-21 2-11,0 0 0,-1-1 0,29-18 0,-41 23-11,0 1 0,0-1 1,0 0-1,0 0 0,-1-1 1,1 1-1,-1-1 1,0 1-1,0-1 0,0 0 1,-1 0-1,1-1 0,-1 1 1,0 0-1,0-1 0,0 1 1,-1-1-1,0 0 0,1-5 1,-2 9-19,0 0 0,0 1 0,0-1 0,0 0 1,0 1-1,-1-1 0,1 1 0,0-1 0,0 0 0,-1 1 1,1-1-1,0 1 0,-1-1 0,1 0 0,-1 1 0,1-1 1,-1 1-1,1 0 0,-1-1 0,1 1 0,-1-1 0,1 1 0,-1 0 1,1-1-1,-1 1 0,0 0 0,1 0 0,-2-1 0,-27-1-114,-25 12-99,45-5 206,0 0 0,0 0 0,1 1 0,-15 12 0,20-17 19,1 1 1,0 0-1,0 0 1,0 0-1,0 0 1,0 0-1,0 1 1,1-1-1,-1 0 1,1 1-1,0-1 1,-1 1-1,1 0 1,0-1-1,1 1 1,-1 0-1,0 0 1,1 0-1,-1-1 0,1 1 1,0 6-1,1-8-52,0 0-1,0 1 0,0-1 1,0 0-1,0 0 0,0 0 0,0 0 1,0 0-1,0 0 0,0 0 1,1 0-1,-1-1 0,0 1 0,1 0 1,-1-1-1,0 1 0,1-1 0,-1 1 1,1-1-1,-1 0 0,1 0 1,-1 1-1,1-1 0,1 0 0,45 0-3069,-37 0 1531,25-1-5033,1-4-3006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3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17424,'0'0'3230,"-10"0"-1479,4 0-1621,-55 4 1978,59-4-2018,0 0 0,-1 1 1,1-1-1,0 1 0,-1-1 0,1 1 0,0 0 0,0 0 0,-1 0 0,1 0 0,0 1 0,0-1 0,0 0 0,1 1 0,-1-1 0,0 1 0,0 0 0,1 0 0,-1 0 0,1 0 1,0 0-1,-1 0 0,1 0 0,-1 2 0,2-3-137,0 0 0,0 1 0,0-1-1,1 0 1,-1 0 0,0 0 0,0 0 0,1 0 0,-1 0 0,0 1 0,1-1 0,-1 0 0,1 0 0,0 0 0,-1 0-1,1-1 1,0 1 0,-1 0 0,1 0 0,0 0 0,0 0 0,0-1 0,0 1 0,0 0 0,1 0 0,33 18-1178,-21-12 823,3 3 73,-10-7 346,-1 0 1,1 1-1,-1 0 0,0 0 0,0 0 0,0 1 0,-1 0 1,0 0-1,0 1 0,0-1 0,6 10 0,-11-14 49,-1-1-1,1 1 0,0-1 0,-1 1 0,1 0 1,0-1-1,-1 1 0,1-1 0,-1 1 1,1-1-1,-1 1 0,1-1 0,-1 0 1,1 1-1,-1-1 0,1 0 0,-1 1 1,0-1-1,1 0 0,-1 0 0,1 1 1,-1-1-1,0 0 0,1 0 0,-1 0 0,0 0 1,1 0-1,-2 0 0,-23 4 474,25-4-477,-13 2-137,-48 3 870,24-9-5956,27-1-1950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4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13965,'0'0'8648,"-5"10"-7975,-19 34-377,-35 71 361,53-101-403,0 1 0,1 0 0,0 0 0,1 0 0,-3 31 0,7-45-242,0 0 1,-1 0-1,1-1 0,1 1 0,-1 0 1,0 0-1,0 0 0,0 0 0,0 0 1,1 0-1,-1 0 0,0-1 0,1 1 1,-1 0-1,0 0 0,1 0 0,-1-1 0,1 1 1,0 0-1,-1-1 0,1 1 0,0 0 1,-1-1-1,1 1 0,0-1 0,-1 1 1,1-1-1,2 1 0,-1 0 31,1 0-1,0-1 1,-1 1-1,1-1 1,0 0-1,0 1 0,-1-2 1,1 1-1,5-1 1,1 0 48,0-2-1,0 1 1,-1-1 0,1 0-1,10-6 1,-1-3-1,-1 0-1,0-1 1,-1-1 0,0-1-1,-1 0 1,-1-1 0,0 0-1,-1-1 1,19-35 0,-31 50-436,-16 4-14832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4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0 237 9673,'0'0'3075,"12"-2"-352,17-6-399,0-1 0,54-24 0,-29 10 1023,-53 23-3278,1 4 97,-2-4-156,0 0 0,0-1 0,0 1 0,0 0 1,0 0-1,0 0 0,0 0 0,0-1 1,0 1-1,0 0 0,0 0 0,0 0 0,1 0 1,-1-1-1,0 1 0,0 0 0,0 0 0,0 0 1,0 0-1,0-1 0,0 1 0,1 0 0,-1 0 1,0 0-1,0 0 0,0 0 0,0 0 1,1 0-1,-1 0 0,0 0 0,0-1 0,0 1 1,0 0-1,1 0 0,-1 0 0,0 0 0,0 0 1,0 0-1,1 0 0,-1 0 0,0 0 1,0 0-1,0 0 0,1 1 0,-1-1 0,0 0 1,0 0-1,0 0 0,0 0 0,1 0 0,-1 0 1,0 0-1,0 0 0,0 0 0,0 1 1,0-1-1,1 0 0,-1 0 0,0 0 0,0 0 1,0 0-1,0 1 0,0-1 0,0 0 0,0 0 1,0 0-1,0 0 0,0 1 0,32-43-20,-30 37-353,1-1 0,0 1 0,1 1 0,-1-1 0,1 0 0,0 1 0,0 0 0,0 0 0,1 0 0,6-4 0,-9 7 294,1 1 0,0 0 1,-1 0-1,1 1 1,-1-1-1,1 0 1,-1 1-1,1-1 1,-1 1-1,0 0 1,1 0-1,-1 0 1,0 0-1,3 2 1,14 4 204,-6-5-18,-1 0 1,1-2-1,-1 1 1,1-1-1,-1-1 1,0-1-1,15-2 1,-20 2-395,-1 1 0,0-1 0,0 0-1,1-1 1,-1 1 0,-1-1 0,1 0 0,0-1 0,-1 1 0,0-1 0,0 0 0,0 0-1,0-1 1,-1 0 0,7-7 0,-5-7-5495,-6 14 1634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5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7623,'0'0'15946,"-5"50"-16672,8 6 2786,-2-40-2022,1 0 0,-2 0 0,0 0 1,-1 0-1,0-1 0,-2 1 0,-4 19 0,-2-9 140,-6 12 160,2-1-1,2 2 1,2 0 0,1 0 0,-5 80 0,14-124-76,0 1 0,0-1 0,0 1 1,1 0-1,0-1 0,0 1 0,4-6 0,0-1-155,34-69 41,126-247-5650,-165 326 5475,-1 0 0,0 0 0,1 0 0,-1 0 0,1 0 0,-1 0 0,1 0 0,-1 0 0,1 0 0,0 1 0,-1-1 0,1 0 0,0 0 0,0 1 0,-1-1 0,1 0 0,0 1 0,0-1 0,0 1 0,0-1 0,0 1 0,0-1 0,0 1 0,0 0 0,0 0 0,0-1 0,0 1 0,2 0 0,-2 1 29,1 0 0,-1 0 0,0-1 0,0 1 1,0 1-1,1-1 0,-1 0 0,0 0 0,0 0 1,-1 0-1,1 1 0,0-1 0,0 0 0,-1 1 0,1-1 1,-1 1-1,1 1 0,2 3 195,-1 0 0,-1 1 0,1-1 1,-1 1-1,0-1 0,-1 1 0,0 0 0,0 12 0,-2-16-113,0 0-1,1 0 0,-1 0 1,0 0-1,0 0 0,-1-1 1,1 1-1,0-1 0,-1 0 1,0 1-1,1-1 0,-1 0 1,0 0-1,0-1 0,0 1 1,0-1-1,-1 1 0,1-1 1,0 0-1,0 0 0,-1-1 1,-4 1-1,-4 2-66,0-2 0,-1 1 0,1-2 0,-24-1 0,34 1-141,1 0-1,-1 0 1,1 0 0,0-1-1,-1 1 1,1 0 0,0-1-1,-1 1 1,1-1 0,0 0-1,0 1 1,0-1-1,-1 0 1,1 0 0,0 1-1,0-1 1,0 0 0,0 0-1,0 0 1,-1-2 0,-2-18-9036,4 10 1259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5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21 4420,'6'-9'10378,"-3"2"-6855,-3 2 2147,-3 9-5478,-3 10-192,2 4 64,-1 5 0,-1-1-64,2 0 64,4 0 32,0-3-64,0-2 0,0-1-256,0-5-1890,4-4-3075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7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13933,'0'0'3556,"-4"11"-2750,-103 334 5082,102-324-5743,8-29-467,5-34-553,-8 23 564,0-1 0,-2 0 0,-8-36 0,11 58 313,1 1 0,-1 0 0,1-1 0,-1 1-1,1-1 1,0 0 0,0 0 0,0 0-1,0 1 1,0-2 0,1 1 0,-1 0 0,0 0-1,1-1 1,0 1 0,-1-1 0,1 0 0,0 0-1,-1 0 1,1 0 0,0-1 0,0 1 0,6 0-1,8 2 247,1-1-1,28 0 0,-34-4-138,0 1 0,-1-2 0,1 0 0,-1 0 0,0-1 0,0-1-1,0 0 1,0 0 0,-1-1 0,0 0 0,0-1 0,-1 0 0,0 0 0,17-18 0,-28 27-244,-15 15 96,0 2 0,-15 22 1,25-31 66,4-6 44,1 0-1,-1 0 1,0 0 0,1 0-1,0 0 1,0 0 0,0 1-1,0-1 1,1 1 0,0 0-1,0-1 1,0 1 0,0 0 0,1-1-1,0 1 1,0 0 0,1 9-1,3-13-40,1 1 0,-1-1 1,1 0-1,-1-1 0,1 1 0,0-1 0,-1 0 0,1 0 0,-1-1 0,10-1 0,-5-1-85,-1 0 1,0 0-1,0-1 0,0 0 1,0-1-1,-1 0 0,1 0 1,-1-1-1,-1 1 0,1-1 1,10-13-1,-8 9-151,1 0 1,0 2-1,20-15 0,-27 72-398,-4-29 778,0-17-121,1 1 0,0-1 0,0 0 1,0 1-1,0-1 0,1 1 0,-1-1 1,3 7-1,-2-9-75,0 0 1,0 0-1,0 0 1,0 0-1,0 0 1,0 0-1,0 0 1,0 0-1,0 0 1,1-1-1,-1 1 1,0 0-1,1-1 0,-1 1 1,0-1-1,1 0 1,-1 1-1,1-1 1,-1 0-1,1 0 1,-1 0-1,1 0 1,-1 0-1,3 0 1,9-1-318,-1 1 0,1-1 0,-1-1 1,23-6-1,-31 7 403,1-1 0,-1 1 0,0-1 0,0 0 0,0 0 0,0 0 0,0 0 0,-1-1 0,1 0 0,-1 0 0,1 0 0,-1 0 0,0 0 1,0-1-1,0 1 0,-1-1 0,3-4 0,-2 7 108,0-1 0,0 1 0,0 0 0,1 0 0,-1 0 0,0 1 0,0-1 1,1 1-1,-1 0 0,0-1 0,0 2 0,1-1 0,4 1 0,44-5-93,-51 4-80,41-19-11,-40 19-63,0-1 0,0 0-1,0 0 1,0 0 0,-1 0 0,1 0 0,0-1 0,-1 1-1,1-1 1,-1 1 0,1-1 0,-1 1 0,0-1 0,0 1-1,0-1 1,0 0 0,0 0 0,0 0 0,1-2 0,-5 3-278,0 1 1,0-1 0,-1 1 0,1-1-1,0 1 1,0 0 0,0 0 0,0 1-1,-5 0 1,4 0 335,1 1-1,0 0 1,0 0-1,0 0 1,0 0 0,0 0-1,1 1 1,-1-1 0,1 1-1,-1-1 1,1 1-1,-3 4 1,4-6 33,1 0 1,-1-1-1,1 1 0,-1 0 1,0 0-1,1-1 0,-1 1 1,1 0-1,0 0 0,-1 0 1,1 0-1,0 0 0,-1-1 1,1 1-1,0 0 0,0 0 1,0 0-1,0 0 0,0 0 1,0 0-1,0 0 0,0 0 1,0 0-1,0 0 0,1 0 1,-1 0-1,0-1 0,1 1 1,-1 0-1,0 0 0,1 0 1,-1 0-1,1-1 0,-1 1 1,1 0-1,0 0 1,-1-1-1,1 1 0,0-1 1,0 1-1,-1 0 0,1-1 1,0 1-1,0-1 0,0 0 1,-1 1-1,3 0 0,16 2 34,0 0-1,0-2 1,0 0-1,0 0 1,0-2-1,0-1 1,25-4-1,57-4-1206,-100 11 78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7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13581,'-2'0'2722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8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 15631,'0'0'9059,"-10"4"-9022,5-2-130,-9 4 190,1 0-1,-26 16 1,37-21-162,-1 1 0,1-1 0,-1 1 1,1 0-1,0 0 0,-1 0 0,1 0 0,0 0 0,0 0 0,1 1 0,-1-1 0,0 0 1,1 1-1,-1 0 0,1-1 0,0 1 0,0 0 0,0 0 0,0-1 0,1 1 1,-1 0-1,1 0 0,0 0 0,0 4 0,1-4-262,0 0-1,1-1 1,-1 1-1,1-1 1,0 1 0,0-1-1,0 0 1,0 1 0,0-1-1,0 0 1,1 0-1,-1-1 1,1 1 0,-1 0-1,1-1 1,3 2-1,52 22-1964,-51-22 2271,2 0 48,27 11-124,-34-13 142,-1-1 0,0 1 1,0 0-1,1-1 1,-1 1-1,0 0 0,0 0 1,0 0-1,0-1 1,0 1-1,0 0 0,0 0 1,0 1-1,-1-1 1,1 0-1,0 0 0,-1 0 1,1 0-1,0 1 1,-1-1-1,1 2 0,-2-2 105,1 0-1,0 0 0,-1 0 0,0 0 0,1 0 0,-1 0 0,0 0 0,1 0 0,-1 0 0,0 0 0,0 0 0,0-1 0,0 1 0,0 0 0,0 0 0,0-1 0,0 1 0,0-1 0,0 1 0,0-1 0,0 0 0,-2 1 0,-33 10 1444,29-9-1489,-15 4 49,0-2 0,-1 0-1,1-2 1,-29 1 0,51-3-219,-1 0 0,1 0 0,0 0 0,-1 0 0,1 0 0,-1 0 0,1 0 0,-1 1 0,1-2-1,-1 1 1,1 0 0,-1 0 0,1 0 0,-1 0 0,1 0 0,0 0 0,-1 0 0,1 0 0,-1-1 0,1 1 0,-1 0 0,1 0 0,0-1 0,-1 1 0,1 0 0,0-1 0,-1 1 0,1 0 0,0-1 0,-1 1 0,1 0 0,0-1 0,0 1 0,-1-1 0,1 1 0,0-1 0,0 1 0,0 0 0,0-1 0,0 1 0,0-1 0,-1 1 0,1-1 0,0 1 0,0-1 0,0 1 0,1-1 0,-1 0 0,-1-17-4718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8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15310,'0'0'2979,"3"51"-1313,-3-23-1,-5 3-576,-1-3-448,3-1-32,3-1-353,0-3-160,0-3-32,0-2-192,0-4-737,-6-3-544,2-5-865,-5-4-1154,-2-2-1024,-1 0-1025</inkml:trace>
  <inkml:trace contextRef="#ctx0" brushRef="#br0" timeOffset="1">1 170 7495,'0'0'6470,"50"-14"-5477,-29 14-673,5 0-223,4 3-65,0 3-641,2 3-1281,-3-5-1761,1 1-1154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1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21957,'-12'16'1618,"-25"28"0,-1 1-476,-104 144 568,50-62-3872,112-153-5018,25-35 4439,6-17 984,70-100 4324,-119 175-2220,1-1 1,-1 1-1,1-1 1,0 1 0,0 0-1,0 0 1,1 0 0,5-3-1,-9 5-299,1 1 0,-1 0 0,0 0 0,0 0 0,0 0-1,1 0 1,-1 0 0,0 0 0,0 0 0,0 0 0,0 0 0,1 0-1,-1 0 1,0 0 0,0 0 0,0 0 0,1 0 0,-1 0 0,0 0-1,0 0 1,0 0 0,0 0 0,1 0 0,-1 0 0,0 0 0,0 1-1,0-1 1,0 0 0,1 0 0,-1 0 0,0 0 0,0 0-1,0 0 1,0 1 0,0-1 0,0 0 0,1 0 0,-1 0 0,0 0-1,0 1 1,0-1 0,0 0 0,0 0 0,0 13 1062,-6 13-99,6-25-948,-45 125 1969,-4 15-984,42-119-1253,2 1 0,1-1 0,1 1 0,-1 31 1,6-30-1882,-1-27 1363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8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29 1345,'0'0'18914,"-12"-6"-18353,-39-15-337,47 20-184,1 1 1,0 0-1,0-1 0,0 1 1,-1 0-1,1 1 1,0-1-1,0 1 0,0-1 1,0 1-1,0 0 0,0 0 1,0 0-1,0 0 1,0 1-1,0-1 0,0 1 1,1 0-1,-1 0 1,-4 3-1,4-1 151,-1-1 0,0 1 1,1 0-1,0-1 0,0 1 1,0 1-1,0-1 0,1 0 0,-1 1 1,-2 9-1,5-13-183,0 0 1,0 0-1,0 0 0,1 0 0,-1-1 1,0 1-1,0 0 0,1 0 0,-1 0 1,1 0-1,-1 0 0,1-1 0,-1 1 1,1 0-1,-1 0 0,1-1 1,0 1-1,0 0 0,-1-1 0,1 1 1,0 0-1,0-1 0,-1 0 0,1 1 1,0-1-1,0 1 0,0-1 0,0 0 1,0 1-1,0-1 0,0 0 1,0 0-1,0 0 0,0 0 0,0 0 1,0 0-1,1 0 0,45 2 114,-40-2-99,46-3-1407,0-2-1,74-16 1,-120 19 1186,-5 2 116,-1 0-1,0 0 1,1 0-1,-1-1 1,0 2-1,1-1 1,-1 0-1,0 0 1,1 0-1,-1 1 1,0-1-1,1 0 1,-1 1-1,0-1 1,0 1-1,0 0 1,0-1-1,2 2 1,21 7-4484,-7-8 108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9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112 108 14157,'0'0'1997,"-10"2"-433,7-1-1526,-53 14 1833,53-14-1680,1 1 1,-1-1-1,0 0 0,1 1 0,-1 0 1,1-1-1,0 1 0,0 0 0,-1 0 1,1 0-1,0 1 0,1-1 1,-1 0-1,0 1 0,1-1 0,-1 1 1,1 0-1,0-1 0,0 1 0,-2 5 1,3-7-184,0 0 0,1 0 0,-1 0 0,0 0 0,0 0-1,0-1 1,0 1 0,1 0 0,-1 0 0,1 0 0,-1-1 0,0 1 0,1 0 0,-1 0 0,1-1 0,-1 1 0,1 0 0,0-1 0,-1 1 0,1 0 0,0-1 0,0 1 0,-1-1 0,1 1 0,0-1 0,0 0 0,-1 1 0,1-1 0,0 0 0,0 0 0,0 1 0,0-1-1,0 0 1,0 0 0,-1 0 0,3 0 0,42 1 361,-35-1-221,6-1-328,0 0 0,0-2 0,0 0 0,0 0-1,0-2 1,-1 0 0,0-1 0,19-9 0,-26 11 76,-1 1 0,1-2 1,-1 1-1,-1-1 0,1 1 0,-1-2 1,1 1-1,-2-1 0,1 0 0,-1 0 1,1-1-1,-2 1 0,1-1 0,-1 0 0,0-1 1,0 1-1,-1-1 0,3-9 0,-6 17 101,1-1 1,-1 0-1,1 0 0,-1 0 0,0 0 0,0 0 0,1 0 0,-1 0 0,0 0 0,0 0 0,0 0 0,0 0 0,0 0 0,0 0 1,0 0-1,-1 1 0,1-1 0,0 0 0,0 0 0,-1 0 0,1 0 0,-1 0 0,1 0 0,0 0 0,-1 1 0,0-1 0,1 0 0,-1 0 1,1 1-1,-1-1 0,0 0 0,0 1 0,1-1 0,-1 1 0,0-1 0,0 1 0,0-1 0,0 1 0,1-1 0,-1 1 0,0 0 1,0 0-1,0-1 0,0 1 0,0 0 0,0 0 0,0 0 0,0 0 0,0 0 0,0 0 0,0 0 0,0 0 0,-1 1 0,-3 0 74,0 0 0,1 1-1,-1 0 1,1-1 0,0 2-1,0-1 1,0 0 0,0 1-1,0 0 1,-4 3 0,4-2 10,0-1 1,0 1-1,1 0 1,0 1-1,-1-1 1,1 1-1,1-1 1,-1 1-1,1 0 1,0 0-1,0 0 1,0 0-1,1 0 1,-1 1 0,0 8-1,3-11-241,-1 1 0,0-1 0,1 1 0,0-1 0,0 1 0,0-1 0,0 1 0,0-1 0,1 0 0,0 0 0,-1 0 0,1 0 0,0 0 0,0 0 0,1 0 0,-1-1 0,1 1 0,-1-1 0,1 1 0,0-1 0,0 0 0,0 0 0,0 0 0,5 2 0,26 9-5734,8-3-4788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29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10122,'0'0'14050,"-2"12"-13772,-26 82 303,14-49-335,1 1 0,-11 78-1,42-159-951,1 0 0,2 2 0,51-61 0,-67 87 714,1 1-1,0-1 0,1 1 0,-1 1 0,1-1 1,1 1-1,-1 1 0,1-1 0,-1 1 1,1 0-1,0 1 0,1 0 0,-1 0 0,0 1 1,1 0-1,13-1 0,-53 30 1632,19-15-1405,-2-1 0,1 0 0,-1-1-1,-22 11 1,36-20-928,12-3-5813,5-5-1277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0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5830,'0'0'18027,"-9"6"-17354,-29 21-225,36-26-432,1 0 0,0 0-1,0 0 1,-1 1-1,1-1 1,0 0 0,0 0-1,0 1 1,0-1 0,0 0-1,1 1 1,-1-1 0,0 1-1,1-1 1,-1 1 0,0 1-1,1-2-8,0 0-1,0-1 1,0 1-1,1 0 0,-1 0 1,0-1-1,0 1 1,1 0-1,-1 0 1,0-1-1,1 1 1,-1 0-1,0-1 1,1 1-1,-1-1 0,1 1 1,-1 0-1,1-1 1,0 1-1,-1-1 1,1 1-1,1 0 1,1 1-2,0-1 1,1 1-1,0-1 1,-1 0-1,1 0 1,0 0-1,0 0 1,-1 0 0,5-1-1,60-3-1250,-55 0 150,0 1 0,0-2 0,-1 0 0,1 0 0,17-9 0,-23 11-1485,-14 10 2844,4-5 241,1-1-1,0 1 0,-1-1 1,1 1-1,0 0 0,0-1 1,1 1-1,-1 0 1,0 0-1,1 1 0,-2 3 1,7-6-391,-1 0 1,0 0 0,1-1-1,-1 1 1,0-1 0,1 0-1,-1 0 1,6-1 0,-9 1-106,53-12-1288,-3-9-3849,-9 0-1331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0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22 2594,'0'0'7955,"-10"7"-4891,8-5-3063,-11 7 998,1 0 0,0 1 0,-14 14 0,22-20-758,1 1 1,-1-1 0,1 1-1,0-1 1,0 1 0,0 0-1,1 0 1,0 0 0,0 1-1,0-1 1,0 0 0,1 1-1,0-1 1,0 1 0,0 5-1,1-8-300,0 0 0,0 0 0,0 0 0,1 0 0,-1 0-1,1 0 1,0 0 0,-1 0 0,1 0 0,0-1 0,1 1-1,-1 0 1,1 0 0,-1-1 0,1 1 0,0-1 0,-1 0 0,1 1-1,1-1 1,-1 0 0,0 0 0,0 0 0,1-1 0,-1 1-1,1 0 1,-1-1 0,1 0 0,0 0 0,0 1 0,0-1 0,-1-1-1,5 2 1,-2-2 8,1 1 0,0-1-1,0 0 1,0 0 0,-1 0 0,1-1-1,0 0 1,0 0 0,-1 0-1,1-1 1,-1 0 0,1 0-1,-1-1 1,0 1 0,0-1 0,7-5-1,7-5-103,0-1 0,-1-1-1,0-1 1,-1-1-1,-1 0 1,-1-1-1,0 0 1,21-36 0,-29 25 1027,-10 23 94,-9 15-845,4 3 15,-1 1 1,2-1 0,-1 1-1,2 0 1,-9 25-1,12-32 82,1 1 0,0 0-1,1 0 1,0 0-1,0 0 1,0 0 0,1 0-1,0 0 1,0 1 0,0-1-1,1 0 1,1 0-1,-1 0 1,4 8 0,-4-13-124,0 1 1,1-1-1,-1 0 1,1 0 0,-1 0-1,1 0 1,0 0-1,0 0 1,0 0 0,0-1-1,0 1 1,1-1-1,-1 1 1,0-1 0,1 0-1,-1 0 1,1 0-1,-1 0 1,1-1 0,-1 1-1,1-1 1,0 1-1,4-1 1,-5 0-30,0 0 1,-1 0-1,1 0 0,0 0 1,0 0-1,-1-1 0,1 1 1,0-1-1,0 1 0,-1-1 1,1 0-1,-1 1 1,1-1-1,-1 0 0,1 0 1,-1 0-1,1 0 0,-1 0 1,0-1-1,0 1 0,1 0 1,-1-1-1,0 1 0,0-1 1,0 1-1,-1-1 1,1 1-1,0-1 0,0 1 1,-1-1-1,1 0 0,-1 0 1,0 1-1,1-1 0,-1-2 1,0 0-92,0 0 1,0 0-1,-1-1 0,1 1 1,-1 0-1,0 0 1,0 0-1,-2-4 0,2 4-578,-2 0-1,1 0 0,0 0 0,-1 0 0,0 0 0,1 1 1,-1-1-1,-1 1 0,1-1 0,-7-4 0,5 5-96,0 0-1,0 0 0,0 0 1,0 1-1,-1 0 0,1 0 0,-1 0 1,-8-1-1,-26 2 1073,40 1-321,0 0 1,0 0 0,1 1-1,-1-1 1,0 0-1,0 0 1,1 1 0,-1-1-1,0 0 1,0 0 0,0 1-1,0-1 1,0 0-1,1 0 1,-1 1 0,0-1-1,0 0 1,0 1 0,0-1-1,0 0 1,0 1 0,0-1-1,0 0 1,0 1-1,0-1 1,0 0 0,0 0-1,0 1 1,0-1 0,0 0-1,-1 1 1,1-1-1,0 0 1,0 0 0,0 1-1,0-1 1,-1 0 0,1 1-1,0-1 1,0 0 0,0 0-1,-1 0 1,1 1-1,0-1 1,0 0 0,-1 0-1,1 0 1,0 0 0,-1 0-1,1 1 1,0-1 0,0 0-1,-1 0 1,1 0-1,0 0 1,-1 0 0,1 0-1,0 0 1,-1 0 0,1 0-1,0 0 1,-1 0-1,1 0 1,-1 0 0,24 10 1564,-9-8-1043,1-1 0,-1-1 0,1 0 1,-1-1-1,0 0 0,22-6 1,13-9-4371,-31 7-3564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1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36 19987,'0'0'9187,"-12"-1"-9240,5 0 52,-1 1 0,1 0 0,-1 0 1,0 1-1,1 0 0,-12 2 0,16-2-4,1 0-1,0 0 1,-1 0-1,1 0 1,0 0-1,0 0 1,0 0-1,0 1 1,0-1-1,0 1 1,0-1-1,0 1 1,1 0-1,-1 0 1,0 0-1,1 0 1,0 0-1,-1 0 1,1 0-1,0 0 1,0 0-1,0 1 1,1-1-1,-1 0 1,0 1-1,1-1 1,0 1-1,-1-1 1,1 1-1,0 2 1,0-4-5,0 0 1,1 0 0,-1 0 0,0-1 0,0 1-1,1 0 1,-1 0 0,1 0 0,-1 0 0,1 0-1,-1-1 1,1 1 0,-1 0 0,1 0-1,0-1 1,-1 1 0,1 0 0,0-1 0,0 1-1,-1-1 1,1 1 0,0-1 0,0 1-1,0-1 1,0 1 0,0-1 0,0 0 0,-1 0-1,1 0 1,0 1 0,0-1 0,1 0-1,38 1 50,-30-1-69,10 0-123,0-2-1,0 0 1,0 0-1,0-2 0,-1-1 1,0 0-1,0-2 1,0 0-1,0 0 1,-1-2-1,-1-1 1,0 0-1,28-22 1,-34 19-147,-20 10-500,-23 14 359,-6 26 695,37-35-216,0-1 0,-1 1 0,1-1 0,0 1-1,0 0 1,0-1 0,0 1 0,0 0 0,1 0 0,-1 0 0,0 0 0,1-1 0,-1 1 0,1 0 0,0 0 0,0 0 0,0 0 0,0 0 0,0 0-1,0 0 1,0 0 0,1 0 0,-1 0 0,2 3 0,-1-4-8,0 0 0,1 1 0,-1-1-1,1 0 1,-1 0 0,1-1 0,0 1 0,-1 0 0,1-1-1,0 1 1,-1-1 0,1 1 0,0-1 0,0 0 0,0 1-1,-1-1 1,1 0 0,2-1 0,40 0 308,-36 0-287,7-1-137,1-1-1,0-1 1,-1 0-1,1-1 1,-1-1 0,-1 0-1,1-1 1,-1 0-1,0-2 1,-1 1 0,14-12-1,-22 13-626,-10 6-414,-13 7 295,13-3 922,0 0-1,0 0 1,0 1 0,1-1 0,0 1-1,-1 0 1,1 0 0,1 0 0,-1 1-1,1-1 1,0 1 0,0 0 0,0 0-1,0 0 1,1 0 0,0 1 0,0-1-1,0 1 1,1-1 0,-1 9 0,2-13-61,0 0 1,0 0-1,1 0 0,-1 0 1,1 0-1,-1 0 1,0-1-1,1 1 0,0 0 1,-1 0-1,1-1 1,-1 1-1,1 0 1,0-1-1,0 1 0,-1 0 1,1-1-1,0 1 1,0-1-1,0 1 1,-1-1-1,1 0 0,0 1 1,0-1-1,0 0 1,0 0-1,0 1 0,0-1 1,0 0-1,0 0 1,1 0-1,39 1 866,-32-1-742,8-1-205,0 0 1,0-1-1,0 0 0,-1-1 0,1-2 1,-1 1-1,0-2 0,0 0 1,-1-1-1,1 0 0,-2-1 0,1-1 1,20-17-1,-34 25-32,0 1-1,0-1 1,0 0 0,0 0-1,0 0 1,-1 0 0,1 0 0,0 0-1,-1 0 1,1-1 0,-1 1-1,1 0 1,-1 0 0,1 0 0,-1 0-1,0-1 1,1-1 0,-6-1-3701,-6 11-3110,2 2 1620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1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20 13004,'0'0'6380,"-9"-3"-3679,-23-8-1217,30 10-1310,0 0 0,0 0 1,-1 1-1,1-1 0,0 1 0,-1-1 1,1 1-1,0 0 0,-1 0 1,1 0-1,0 0 0,-1 0 1,1 1-1,-1-1 0,1 1 0,-3 0 1,4 0-190,1 0 0,0 0 0,-1 0 0,1 0 0,0 0 1,0 0-1,-1 0 0,1 0 0,0-1 0,0 1 0,0 0 1,0 0-1,1 0 0,-1 0 0,0 0 0,0 0 0,0 0 0,1 0 1,-1 0-1,1-1 0,-1 1 0,0 0 0,1 0 0,-1 0 0,1-1 1,0 1-1,-1 0 0,1-1 0,0 1 0,-1 0 0,1-1 0,1 1 1,28 27-747,-23-23 506,9 8 114,22 20-41,-37-31 178,1 0 0,0 0 0,0 0 0,-1 0-1,1 0 1,-1 0 0,0 0 0,1 1 0,-1-1 0,0 0 0,0 1 0,-1-1 0,1 1 0,0 3 0,-1-5 15,0 0 0,-1 0 1,1 0-1,-1 0 0,1 0 0,-1 0 0,1 0 0,-1 0 1,0 0-1,1 0 0,-1 0 0,0 0 0,0-1 0,0 1 1,1 0-1,-1-1 0,0 1 0,0 0 0,0-1 0,0 1 1,0-1-1,0 0 0,0 1 0,0-1 0,0 0 1,-1 1-1,0-1 0,-39 7 512,31-6-409,-41 4-768,-51-1 0,79-4-5020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3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10634,'-2'1'8007,"-1"3"-3944,-20 31-3081,9-11-638,9-16-176,0 1-1,0-1 0,0 1 0,1-1 0,1 1 1,0 0-1,0 1 0,0-1 0,1 1 1,0 9-1,2-18-167,0-1 0,0 1 0,0-1 1,0 1-1,0-1 0,0 1 0,0-1 0,0 1 1,1-1-1,-1 1 0,0-1 0,0 1 0,1-1 1,-1 1-1,0-1 0,1 1 0,-1-1 0,0 0 1,1 1-1,-1-1 0,1 0 0,-1 1 0,0-1 1,1 0-1,-1 1 0,1-1 0,-1 0 1,1 0-1,-1 0 0,1 0 0,-1 1 0,2-1 0,24-1-1,21-16-154,-12-13-223,-9 6 500,-26 24-101,0 37-394,0-34 375,0 0 0,0 0-1,0-1 1,0 1 0,0 0 0,1 0 0,-1-1 0,1 1 0,0 0 0,0-1-1,0 1 1,0-1 0,0 1 0,0-1 0,1 1 0,2 2 0,-2-3 4,0-1 0,1 1 0,0-1 0,-1 0 0,1 0 0,0 1 0,0-2 0,-1 1 0,1 0 0,0-1 0,0 1 0,0-1 0,0 0 0,0 0 0,4 0 0,0 0 41,0-1 0,0 1 0,0-1 0,-1-1 0,1 1 0,-1-1 0,1 0 0,-1-1 1,0 1-1,1-1 0,-1-1 0,-1 1 0,1-1 0,0 0 0,-1 0 0,0-1 0,0 1 0,0-1 0,-1 0 0,0 0 0,1-1 1,-2 0-1,1 1 0,-1-1 0,0 0 0,0-1 0,0 1 0,-1 0 0,0-1 0,-1 1 0,1-1 0,0-8 0,-18 36-570,12-12 548,1 0 0,0 0 0,0 1 0,1-1 0,0 1 0,1 0 0,0-1-1,0 14 1,1-22-23,0 0-1,0 0 0,0 0 1,1 0-1,-1-1 0,0 1 1,0 0-1,1 0 0,-1 0 1,0-1-1,1 1 0,-1 0 1,1-1-1,-1 1 0,1 0 0,-1-1 1,1 1-1,-1 0 0,1-1 1,0 1-1,-1-1 0,1 1 1,0-1-1,-1 0 0,1 1 1,0-1-1,0 0 0,0 1 1,32 1 214,2-10-2008,-12-5-4198,-12-3-1414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3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10954,'0'0'7047,"15"53"-12588,9-40-3748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3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137 279 12780,'0'0'11040,"-9"-5"-9327,2 1-1511,1 1 0,-1 0 0,0 0-1,-1 1 1,1 0 0,0 0-1,-12-1 1,17 3-159,-1 0 0,1-1 0,0 1 1,0 1-1,-1-1 0,1 0 0,0 1 0,0-1 0,0 1 0,0-1 0,-1 1 0,1 0 0,0 0 1,0 0-1,1 0 0,-1 0 0,0 1 0,0-1 0,0 1 0,1-1 0,-1 1 0,1-1 0,-1 1 1,1 0-1,0 0 0,-1 0 0,1 0 0,0-1 0,0 2 0,1-1 0,-1 0 0,0 0 0,1 0 1,-1 0-1,1 0 0,-1 4 0,1-5-40,0-1 1,0 1 0,0 0-1,0 0 1,0 0 0,0 0-1,0 0 1,0 0-1,0-1 1,1 1 0,-1 0-1,0 0 1,1 0-1,-1 0 1,0-1 0,1 1-1,-1 0 1,1 0-1,-1-1 1,1 1 0,0 0-1,-1-1 1,1 1-1,-1-1 1,1 1 0,0-1-1,1 1 1,28 8 57,34-10-79,-51-2-11,0 0 1,0-1-1,0 0 0,-1-1 1,1 0-1,-1-1 0,0 0 1,-1-1-1,0 0 0,21-18 0,-14 9-52,-1-1-1,0 0 0,-1-1 0,-1-1 1,16-25-1,-26 34 74,0 1 1,-1-1 0,0 0-1,5-18 1,-9 25 5,1 0 0,0-1 0,-1 1 0,0 0 0,0-1 0,0 1 1,0 0-1,-1-6 0,0 8-5,1 0 1,0 0-1,-1 0 0,1 0 1,-1 0-1,1 0 1,-1 0-1,0 0 0,1 0 1,-1 0-1,0 0 1,1 0-1,-1 1 1,0-1-1,0 0 0,0 0 1,0 1-1,0-1 1,0 1-1,0-1 0,0 1 1,0-1-1,0 1 1,-2-1-1,-5 0-55,0 1-1,0 0 1,0 0-1,0 0 1,1 1-1,-1 0 1,0 1 0,0-1-1,1 1 1,-1 1-1,1 0 1,0 0-1,-1 0 1,-12 9 0,7-3 54,0 0-1,1 0 1,0 1 0,0 1 0,1 0 0,-16 20 0,26-29-4,-1 0 0,1 0 0,-1-1-1,1 1 1,0 0 0,0 0 0,0 0 0,0 0 0,1 1 0,-1-1-1,0 0 1,1 0 0,-1 0 0,1 1 0,0-1 0,0 3 0,0-4-4,1 0 1,-1 0 0,0 0-1,1 0 1,-1 0-1,1 0 1,0 0 0,-1-1-1,1 1 1,0 0 0,0 0-1,-1 0 1,1-1 0,0 1-1,0 0 1,0-1 0,0 1-1,0-1 1,0 1 0,0-1-1,0 1 1,0-1-1,1 1 1,9 1-211,0-1-1,0 0 1,0 0 0,0-1-1,14-2 1,-6 1-366,23-2-169,-29 1 654,1 1 0,-1 1 0,1 0 0,0 0 1,17 4-1,-28-4 120,-1 1 0,1 0 1,-1-1-1,1 1 0,-1 1 1,0-1-1,1 0 1,-1 0-1,0 1 0,0-1 1,0 1-1,0 0 1,0 0-1,0 0 0,0 0 1,0 0-1,-1 0 0,1 0 1,-1 0-1,0 1 1,1-1-1,-1 0 0,0 1 1,-1-1-1,1 1 0,0 0 1,-1-1-1,1 1 1,-1-1-1,0 1 0,0 0 1,0 3-1,0 3 181,-1 0-1,0 0 0,0 0 1,-1-1-1,0 1 1,-1 0-1,-3 9 0,-10 15-2541,13-30-2579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17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19116,'10'3'2241,"4"2"-1481,5 0-360,5 4 1440,7-3-1112,2-2-456,5-3-2608,1-2 2224,7-13-384,1-6-240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4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20179,'0'0'2290,"-3"8"-1291,-29 87-352,18-61-23,2 1 1,1 0-1,2 1 0,2 0 1,-6 72-1,12-89-605,0-14-121,1-1-1,-1 1 1,1 0 0,0-1 0,1 1-1,-1 0 1,1-1 0,0 1 0,2 7-1,-4-31-8686,-13-15 3657,6 16 2120,0-4-578,-6-17 862,3-1 3537,8 29 689,1 0 1,0 1-1,1-1 0,0 0 0,2-17 1,-1 27-1332,0 1 0,1-1 1,-1 0-1,1 0 0,-1 0 0,1 0 1,-1 1-1,1-1 0,0 0 1,-1 1-1,1-1 0,0 0 0,0 1 1,0-1-1,-1 1 0,1-1 1,0 1-1,0-1 0,0 1 0,0 0 1,0-1-1,0 1 0,0 0 1,0 0-1,0 0 0,0 0 0,-1 0 1,3 0-1,36-1 1488,-28 2-1168,19-1 58,0 2 0,41 7 1,-52-5-1745,0 1 1,26 10 0,-28-8-4237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4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0 126 13645,'0'0'5221,"109"-1"-2338,-25-15-1666,15-2 0,13-1 384,11 2-255,-6-2-417,1 6-545,-2 4-256,-4 2-96,0 3 0,-11 2-512,-4 2-866,-13 0-704,-11 0-736,-12 0-3428,-12 0-9417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5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17777,'0'0'8226,"-9"9"-8135,-1 1 7,1 0 0,0 1 0,-8 15 0,14-22 4,0 0 1,1 1-1,0 0 0,-1 0 1,2 0-1,-1 0 0,1 0 1,-1 0-1,1 0 0,1 0 1,-1 0-1,1 0 0,0 1 1,1 9-1,0-14-95,-1 0-1,1 0 0,-1 1 1,1-1-1,0 0 1,0 0-1,0 0 0,-1 0 1,1 0-1,0 0 1,0 0-1,1-1 0,-1 1 1,0 0-1,0 0 1,0-1-1,0 1 0,1-1 1,-1 1-1,0-1 1,0 0-1,1 1 1,-1-1-1,0 0 0,1 0 1,0 0-1,43 1 119,-35-1-103,1-1-148,0-1-1,0 0 1,-1 0-1,1-1 1,-1-1-1,0 0 1,0 0-1,0-1 1,0 0-1,-1 0 1,0-1-1,0 0 1,0-1-1,-1 0 1,0-1-1,0 0 1,-1 0-1,0 0 1,9-16-1,-15 23-65,-22 31-742,19-27 954,-3 3 89,1 0-1,0 0 1,0 0 0,0 0-1,0 1 1,1 0 0,0 0-1,1 0 1,0 0-1,0 0 1,-1 10 0,3-16-83,1 0 0,-1 0 0,1 0 1,0 0-1,-1 0 0,1 0 1,0 0-1,0-1 0,0 1 0,0 0 1,0 0-1,0-1 0,0 1 0,0 0 1,0-1-1,0 1 0,0-1 1,0 1-1,0-1 0,0 0 0,1 1 1,-1-1-1,0 0 0,0 0 0,0 0 1,1 0-1,-1 0 0,0 0 1,2-1-1,47 0 200,-42 0-167,34-4-240,-1-3 0,0-1 1,0-3-1,55-22 0,-35 12 81,-35 18-56,-26 4 155,0 0 0,1 0 1,-1 0-1,1 0 0,-1 0 0,0 0 1,1 0-1,-1 1 0,0-1 0,1 0 1,-1 0-1,0 0 0,1 1 1,-1-1-1,0 0 0,0 0 0,1 1 1,-1-1-1,0 0 0,0 1 0,1-1 1,-1 0-1,0 1 0,0-1 0,0 0 1,0 1-1,1-1 0,-1 0 0,0 1 1,0-1-1,0 1 0,-1 3 73,1 0 0,-1 0 1,0 1-1,-1-2 0,1 1 0,-1 0 0,-3 6 0,-7 25 1490,15-35-1510,0 1-1,0-1 1,0 1 0,0-1-1,0 0 1,0 0-1,0-1 1,0 1 0,0 0-1,0-1 1,3-1-1,44-14-1479,-39 11 865,0 1 0,0 1 0,0 0 0,0 0-1,0 1 1,14 0 0,-24 3 313,0 0 0,0 0 1,0 1-1,-1-1 0,1 0 0,0 1 0,-1-1 0,1 0 0,-1 1 1,1-1-1,-1 1 0,0-1 0,1 1 0,-1-1 0,0 1 1,0-1-1,0 1 0,0-1 0,-1 1 0,1-1 0,0 1 1,-1 1-1,1 4-5567,0-2-1133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6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 9673,'0'0'11771,"-11"1"-10468,-1 1-1043,0 1 1,-1 0-1,1 1 1,-12 5-1,20-8-81,1 1-1,-1-1 1,1 1-1,0 0 1,0-1-1,0 2 1,0-1-1,0 0 1,0 1-1,0-1 1,1 1-1,-1 0 1,1-1-1,0 1 1,0 0-1,0 1 1,0-1-1,1 0 1,-1 1-1,1-1 1,0 0-1,-1 6 1,2-8-171,0 0 0,0 0 1,1 0-1,-1 0 0,0-1 1,1 1-1,-1 0 0,1 0 1,-1 0-1,1 0 0,0-1 1,-1 1-1,1 0 0,0-1 1,-1 1-1,1 0 1,0-1-1,0 1 0,0-1 1,0 1-1,-1-1 0,1 0 1,0 1-1,0-1 0,0 0 1,0 1-1,0-1 0,0 0 1,0 0-1,0 0 0,0 0 1,0 0-1,0 0 0,1 0 1,43-1 94,-40 0-125,11-2-409,0 0 0,0-1-1,0-1 1,-1-1 0,0 0-1,0-1 1,0 0 0,-1-1-1,19-14 1,13-6-706,-55 61 496,-2-13 703,7-15-70,1 0 1,0 0-1,1 1 0,-1-1 1,1 1-1,0-1 1,0 1-1,1 0 1,0-1-1,-1 10 1,2-14-249,1-1 0,0 1 0,-1-1 0,1 1 0,0-1-1,0 1 1,-1-1 0,1 1 0,0-1 0,0 1 0,0-1 0,0 0 0,0 0 0,-1 0 0,1 1 0,0-1 0,0 0 0,0 0 0,0 0 0,0 0 0,0 0-1,0-1 1,0 1 0,0 0 0,-1 0 0,1-1 0,0 1 0,0 0 0,1-1 0,20-10-4324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6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17232,'0'0'3081,"-12"9"-2430,-6 4 201,1 1 1,1 0-1,-21 24 0,31-32-528,1 1-1,-1 0 1,2 0-1,-1 0 1,1 1-1,0-1 1,0 1-1,1 0 1,0 0-1,1 0 1,-1 0-1,2 1 1,-3 16-1,5-23-315,-1 0 0,1 0-1,0 1 1,0-1 0,0 0 0,0 0-1,0 0 1,0 0 0,0 0-1,1-1 1,-1 1 0,0 0 0,1 0-1,0-1 1,-1 1 0,1-1 0,0 0-1,0 1 1,0-1 0,0 0 0,0 0-1,0 0 1,0 0 0,0-1 0,1 1-1,-1-1 1,0 1 0,0-1 0,0 0-1,4 1 1,12 1-164,1 0 0,29-1-1,-35-1-68,-6 0 154,3 0-19,0 1-1,1-1 1,-1 2-1,18 3 1,-27-4 107,1-1-1,-1 0 1,0 1-1,1-1 1,-1 1 0,0-1-1,1 1 1,-1 0 0,0 0-1,0-1 1,0 1-1,0 0 1,1 0 0,-1 0-1,-1 0 1,1 0 0,0 1-1,0-1 1,0 0-1,-1 0 1,1 1 0,0-1-1,-1 0 1,1 1 0,-1-1-1,0 0 1,1 1-1,-1-1 1,0 1 0,0-1-1,0 0 1,0 1 0,0-1-1,0 1 1,0-1-1,0 0 1,-1 1 0,1-1-1,-1 1 1,1-1 0,-1 0-1,1 1 1,-2 1-1,0 0 87,0 0-1,0 0 0,0 0 1,-1-1-1,1 1 0,-1-1 0,0 1 1,1-1-1,-1 0 0,0 0 1,0 0-1,0 0 0,-1-1 0,1 1 1,-5 0-1,-25 7-410,2-9-3770,12-4-2515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6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3844,'0'0'1633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7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94 3748,'0'0'1500,"3"-11"518,5-12-612,4-12 1727,-4 11 3752,-13 36-3034,-7 8-3013,-3 4-749,4 0 166,-49 108 1362,54-116-1100,1 0-1,0 1 1,1 0-1,0 0 0,2 1 1,-1 17-1,3-34-497,0 0 0,0 1 0,0-1 0,0 0-1,0 0 1,0 1 0,1-1 0,-1 0-1,1 0 1,-1 0 0,0 1 0,1-1-1,0 0 1,-1 0 0,1 0 0,0 0 0,0 0-1,-1 0 1,1 0 0,0 0 0,0-1-1,0 1 1,0 0 0,0 0 0,0-1 0,0 1-1,3 0 1,-1 0 12,1 0 0,0 0 0,0 0-1,0-1 1,0 0 0,0 0 0,0 0 0,0 0 0,4-1 0,8-2-34,0-1 0,0 0 0,23-10 0,-17 3-168,-17 7 16,0 2 1,0-1-1,0 0 0,1 1 0,-1 0 0,1 0 0,-1 1 0,7-1 0,-14 32-656,-5-13 741,4-2-4585,4-14 4250,0-1 0,0 1 1,0 0-1,1-1 0,-1 1 0,0-1 1,0 0-1,1 1 0,-1-1 0,0 0 1,0 0-1,1 0 0,-1 0 0,0 0 1,0 0-1,3-1 0,16 0-4309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8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43 14734,'0'0'5018,"-12"7"-3459,6-3-1382,-52 37 1803,54-38-1720,0 0 1,1 0-1,-1 0 1,1 1-1,0-1 1,0 1-1,0 0 1,1 0-1,-1 0 1,1 0-1,0 0 1,0 0-1,0 1 1,-1 7-1,3-12-250,0 1-1,0 0 1,0-1 0,0 1-1,0 0 1,0-1-1,1 1 1,-1 0-1,0-1 1,0 1-1,1-1 1,-1 1 0,0 0-1,1-1 1,-1 1-1,1-1 1,-1 1-1,1-1 1,-1 1 0,1-1-1,-1 0 1,1 1-1,-1-1 1,1 1-1,-1-1 1,1 0 0,0 0-1,-1 1 1,2-1-1,28 5 111,29-8-255,-37-1-627,-1-1-1,38-14 0,-44 12 432,0 2 1,1 0-1,-1 1 1,1 1-1,0 0 1,1 1-1,15 0 1,25 17 1744,-39-16-1503,0-1-1,0-1 1,0-1-1,0 0 1,-1-1-1,21-9 1,39-10-3160,-76 24 3189,-1 0 0,1 0 1,0 0-1,0 0 0,-1 0 1,1 0-1,0 0 0,0 0 1,-1 0-1,1 1 0,0-1 1,0 0-1,-1 1 0,1-1 1,0 0-1,-1 1 0,1-1 1,0 1-1,-1-1 0,1 1 1,-1-1-1,1 1 0,-1 0 1,1-1-1,-1 1 0,1-1 1,-1 1-1,0 0 0,1 0 1,-1-1-1,0 1 0,0 0 1,0-1-1,1 1 0,-1 0 1,0 0-1,0 0 0,5 43 1199,-2-18-395,17 43 66,-14-54-929,-2 0 1,1 1 0,-2-1 0,4 33 0,-7-43 176,0-1-1,0 1 0,-1 0 1,0 0-1,0 0 1,0-1-1,0 1 1,-1 0-1,0-1 1,0 1-1,0-1 1,0 0-1,-1 0 1,0 0-1,1 0 0,-2 0 1,1 0-1,0-1 1,-1 0-1,-7 6 1,-32 17 1878,41-25-1790,0 0 0,-1 0-1,1 0 1,-1 0 0,1 0-1,-1-1 1,1 1 0,-1-1-1,1 0 1,-1 0 0,0 0 0,1 0-1,-1 0 1,1 0 0,-1-1-1,1 1 1,-4-2 0,5 1-134,0 0 1,0-1 0,0 1-1,0-1 1,0 1 0,0-1-1,1 0 1,-1 1 0,0-1-1,1 1 1,-1-1 0,1 0-1,0 0 1,0 1 0,-1-1-1,1 0 1,0 0 0,1 1-1,-1-1 1,0 0 0,0 0-1,1-1 1,10-42-1116,-2 27 534,0 1 0,1 1 0,0 0-1,2 0 1,0 1 0,25-24 0,98-76-1199,-28 26 1504,-65 49 1663,-77 73 1734,25-20-2580,1 1-1,0 0 0,-9 20 1,15-29-438,1 1 0,0-1 0,0 1 1,0-1-1,1 1 0,-1 0 0,2-1 0,-1 1 1,0 0-1,1 0 0,0 0 0,1-1 0,0 8 1,0-12-108,-1 0 0,1 0 0,0 0 0,0 0 1,-1-1-1,1 1 0,0 0 0,0 0 0,0-1 1,0 1-1,0 0 0,0-1 0,0 1 0,0-1 1,0 1-1,0-1 0,0 0 0,1 1 0,-1-1 1,0 0-1,0 0 0,0 0 0,0 0 0,0 0 1,1 0-1,-1 0 0,0 0 0,0 0 0,0 0 1,0-1-1,0 1 0,1-1 0,-1 1 0,1-1 1,22-9-2143,-9-1-3749,0-10-4383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8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15855,'0'0'2370,"26"54"-10185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8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292 1 12524,'0'0'1703,"-8"10"267,-1 3-1473,1-1 1,1 2 0,0-1 0,0 1 0,1 0-1,1 0 1,1 1 0,0-1 0,0 1 0,2 0 0,-2 23-1,4 1 74,1-2-18,-8 72 0,6-100-357,0 0 0,-1 0 0,0 0 0,-1-1 0,0 1 0,0-1 0,-1 1 0,0-1 0,-1 0 0,0-1 0,0 1 0,0-1 0,-10 9-1,12-13-33,0 0-1,0-1 1,0 1-1,-1-1 1,1 0-1,-1 0 0,1 0 1,-1 0-1,0-1 1,0 1-1,0-1 1,0 0-1,0-1 0,0 1 1,0 0-1,0-1 1,0 0-1,-1 0 1,-5-1-1,7 0-136,0 0 1,0 0-1,-1 0 0,1-1 0,0 1 1,0-1-1,1 1 0,-1-1 0,0 0 1,0 0-1,1-1 0,-1 1 0,1 0 0,0-1 1,0 0-1,0 1 0,0-1 0,0 0 1,1 0-1,-1 0 0,1 0 0,0 0 1,0 0-1,-1-4 0,-2-5-358,1-1 1,1 1-1,0-1 0,0 0 1,1 1-1,1-1 0,0 0 0,1 0 1,1 1-1,4-21 0,-3 24 236,0 1 0,0-1 1,1 1-1,0 0 0,1 0 0,0 0 0,0 1 0,0-1 0,1 1 0,0 1 0,1-1 0,-1 1 1,1 0-1,1 0 0,12-7 0,9-2 129,0 0 0,55-17 0,10-5-3481,-51 16-2551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1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21661,'0'2'1808,"10"-2"-1296,9-4-232,8 0 704,2-5-295,5 4-433,6 0-312,-1 2-953,1 3-239,-10-4 952,-4 0-224,-14 1-176</inkml:trace>
  <inkml:trace contextRef="#ctx0" brushRef="#br0" timeOffset="1">36 121 17756,'-4'9'1952,"8"-5"-1016,6-2-351,9-2 1231,2 1-624,5-1-432,0-1-344,7-2-968,-2-2 672,2 3-248,2-1-128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39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16624,'0'0'3582,"-4"10"-2050,-15 32-363,19-41-1149,-1 0 1,1 0-1,-1 0 0,1 0 1,0 0-1,0 0 0,-1 0 0,1 0 1,0 0-1,0 0 0,0 0 1,0 0-1,0 0 0,0 0 1,1 0-1,-1 0 0,0 0 0,0 0 1,1 0-1,-1 0 0,1 0 1,-1 0-1,1 0 0,-1 0 1,1 0-1,-1 0 0,1-1 1,0 1-1,0 0 0,-1 0 0,1-1 1,0 1-1,0-1 0,0 1 1,0-1-1,0 1 0,0-1 1,0 1-1,-1-1 0,1 0 0,0 1 1,1-1-1,0 0 0,49 3 171,-43-3-106,6 0-316,-1-1 0,1 0 0,-1-1 0,1-1-1,-1 0 1,0-1 0,0 0 0,0-1 0,23-13 0,-36 18 161,0 0 1,0 0 0,0 0 0,0 0 0,0 0 0,0 0 0,0-1-1,0 1 1,1 0 0,-1 0 0,0 0 0,0 0 0,0 0-1,0 0 1,0 0 0,0 0 0,0 0 0,1 0 0,-1 0 0,0 0-1,0 0 1,0 0 0,0 0 0,0 0 0,0 0 0,0 0-1,1 0 1,-1 0 0,0 0 0,0 0 0,0 0 0,0 0 0,0 0-1,0 0 1,0 0 0,1 0 0,-1 0 0,0 1 0,0-1 0,0 0-1,0 0 1,0 0 0,0 0 0,0 0 0,0 0 0,0 0-1,0 0 1,0 0 0,0 1 0,0-1 0,1 0 0,-1 0 0,0 0-1,0 0 1,0 0 0,0 0 0,0 0 0,0 1 0,0-1-1,0 0 1,0 0 0,0 0 0,0 0 0,0 0 0,-1 1 0,-3 12-1377,-10 12-2330,4-10-3014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0:40.6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0 121 9545,'17'-6'-262,"51"-27"-1566,60-23 5296,-111 50-2528,0 1 0,0 1 1,1 0-1,-1 1 1,35-1-1,-43 5-809,0 0 0,0 1 0,0-1 0,11 5 0,37 5 1381,181-12-876,-141-2-385,162 14-1,-230-5 588,-1 0 0,0 2 0,43 18 0,6 1 722,-60-22-1290,-1-2 1,1 0 0,0-1-1,0-1 1,0 0 0,33-4-1,100-21 13,-132 20-245,39-8 2,127-22-321,-153 31 212,0 0 0,0 2-1,0 2 1,31 3 0,-40 1 37,-1 0-1,26 10 1,-27-8 145,0-1-1,38 7 0,11-10-35,1-2-1,-1-3 0,108-18 1,-95 9-804,153-1 0,-233 12 740,0 1-1,1-1 1,-1 1-1,0-1 0,0 1 1,0 0-1,1 0 0,-1 0 1,0 0-1,0 0 0,0 0 1,0 1-1,-1-1 0,1 1 1,0-1-1,-1 1 0,1 0 1,-1 0-1,1 0 0,-1 0 1,2 3-1,-2-3-53,1 1-1,-1-1 1,1 0-1,0 0 0,-1 0 1,1 0-1,0 0 1,0 0-1,0-1 1,1 1-1,-1-1 1,0 1-1,0-1 0,1 0 1,-1 0-1,1 0 1,-1 0-1,4 1 1,21-3-4518,4-8-6962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02:03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18 6919,'-1'0'359,"1"0"1,-1 0 0,1 0 0,-1 0 0,1 0 0,-1-1 0,1 1 0,-1 0 0,1 0-1,-1-1 1,1 1 0,-1 0 0,1-1 0,0 1 0,-1 0 0,1-1 0,-1 1-1,1 0 1,0-1 0,0 1 0,-1-1 0,1 1 0,0-1 0,0 1 0,-1-1 0,1 1-1,0-1 1,0 1 0,0-1 0,0 1 0,0-1 0,0 1 0,0-1 0,0 1 0,0-1-1,0 0 1,0 1 0,0-1 0,8-2 3335,6 14-5101,-9-4 1440,0 0 0,0 0 1,-1 1-1,0 0 0,-1 0 0,1 0 0,-2 0 0,1 0 0,-1 1 0,0-1 0,0 10 0,1 16 257,0 48-1,-3-69-212,-2-3-3,1 0 0,-1 1 0,-1-1 0,1 0 0,-2 0 0,0-1 0,0 1 0,0-1 0,-1 0 0,-1 0 0,-12 16 0,-1 5 18,11-7-3056,8-23 2811,0 0 0,0 1 0,0-1 0,-1 1-1,1-1 1,0 1 0,0 0 0,0-1 0,0 1 0,0-1 0,0 1-1,0-1 1,0 1 0,0-1 0,0 1 0,0-1 0,0 1 0,1-1-1,-1 1 1,0-1 0,0 1 0,0-1 0,1 1 0,-1-1 0,0 1-1,1-1 1,-1 0 0,0 1 0,1-1 0,-1 1 0,0-1 0,1 0-1,0 1 1,5-1-4844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08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12011,'100'-4'10917,"15"-5"-8188,120-5-2233,779 37 95,-686-10-488,-268-10-36,68 10 0,-51 6-7365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41.4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 3410 5926,'0'0'11061,"6"1"-10405,61 4-87,1-2 0,114-10-1,-134 4-379,170-9 29,514-18 333,-680 33-532,1 2 0,77 18-1,-78-12-4,0-3-1,80 3 0,-14-12 17,152-23-1,-184 16 25,133 5-1,-126 4-32,-63 0 518,-29-1-587,35-9-1569,-30 4 1600,0 0 0,0 0 1,0-1-1,-1 0 0,0 0 1,-1 0-1,1 0 0,-1-1 0,7-13 1,25-69 1,-24 49 58,-2 0 0,-2 0 0,-1-1 0,1-59 0,-12-166 420,-26-6-340,0 5-96,18 76-843,-14-369 826,19 330 232,-62-398 1,56 548-153,3-1-1,4 0 1,5-108-1,1 181-185,1 0-1,0-1 1,0 1-1,0 0 1,2-1-1,-1 1 1,1 0-1,0 1 1,0-1-1,1 0 1,0 1-1,0 0 1,6-7-1,-36 44-362,2 2 0,0 0 1,3 2-1,-30 59 0,-16 26 453,-435 599 123,390-565-106,-139 179 2,-66 90 6,-368 475-1236,344-459 1474,268-343 254,33-41-66,21-27-326,-1 0-1,-25 24 1,41-43-477,4-8 170,0 1-1,0-1 0,-1 1 0,1-1 0,0 1 0,0-1 0,-1 1 0,1-1 0,0 1 0,0-1 1,-1 1-1,1-1 0,-1 1 0,1-1 0,0 0 0,-1 1 0,1-1 0,-1 0 0,1 1 0,-1-1 1,1 0-1,-1 0 0,1 1 0,-1-1 0,0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47.2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 0 12556,'0'0'1238,"-2"11"-1115,-2 8 168,2-1-1,0 1 1,1-1-1,1 1 1,0-1 0,6 29-1,72 637 2909,-54-392-3163,14 217-1606,-14-155 1768,-9 408 373,-45-391-426,9-170-28,16-154 2563,1-45-938,0-1-2868,0-6-5437,1-5-2475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51.4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22 7303,'0'0'12011,"-2"-4"-11669,-4-10-70,4 10 465,2 27-385,4 62-67,17 100-1,3 38-185,-4-64-81,-11-111 37,3 91 0,4 382 404,-11-64-27,-7-255-389,-27 218 88,9-204-86,-16 283-29,25-66 1938,9-395-2635,1-32 310,-1 0 0,2 0 0,-1 0 0,1 0 0,0 1 0,0-1 0,1 0 0,0 0 0,0 0 0,0 0 0,1 1 0,0-2 0,0 1 0,5 9 0,-2-12-5053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52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10 280 8168,'-2'-5'735,"1"1"0,-1-1 0,1 0 0,0 0 0,0 0 0,0 0 0,1 0 0,0-9 0,0 12-668,0 1 1,1-1 0,-1 1-1,1-1 1,0 1 0,0-1-1,-1 1 1,1 0 0,0-1-1,0 1 1,0 0 0,1 0-1,-1 0 1,0-1-1,0 1 1,0 0 0,1 1-1,-1-1 1,1 0 0,-1 0-1,1 1 1,-1-1 0,1 1-1,-1-1 1,1 1 0,-1-1-1,1 1 1,0 0 0,-1 0-1,4 0 1,70-5 983,113 8-1,38-2-978,-78-14-14,141-5 12,69 34-130,-20-1 98,157 19-54,-79-3 32,-38-9 109,-154-5 210,295-17 1,-272-27-40,107-5-208,-187 31-14,338-24 151,-370 7 89,512-51 264,-525 58-520,-1-6 1,124-33-1,-101 19-9,-101 24 3,1 3-1,0 2 1,0 2 0,49 6-1,-39-3 74,102-5-1,-119-2-67,-11 0-40,0 1 0,0 1 1,0 1-1,0 2 0,47 6 0,-72-7-15,0 0-1,-1 0 1,1 0-1,0 1 1,0-1 0,0 0-1,0 0 1,0 1-1,0-1 1,0 1-1,-1-1 1,1 0 0,0 1-1,0 0 1,-1-1-1,1 1 1,0-1-1,-1 1 1,1 0 0,0 0-1,-1-1 1,1 1-1,0 1 1,0 10-7481,-1-7 1532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54.0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7165 3572 10570,'-14'12'902,"13"-10"-484,0-1 1,0 0-1,-1 1 0,1-1 1,-1 0-1,1 0 0,-1 0 0,0 0 1,1 0-1,-1 0 0,0-1 0,-1 2 1,1-3-319,0 1 0,0 0 1,1-1-1,-1 1 0,0-1 1,0 1-1,1-1 0,-1 0 1,1 0-1,-1 0 0,1 0 0,-1 0 1,1 0-1,0 0 0,-1 0 1,-1-3-1,-14-9 26,-2 1-1,1 0 1,-1 1 0,-1 1-1,0 1 1,0 1 0,-1 1-1,-31-7 1,-67-27 147,-106-83 303,26 12 530,-1113-468-220,752 325-484,117 49-335,-522-274 560,497 235-383,-477-270 871,166 58-715,664 391-303,-14-12 294,-90-47 786,183 108-1038,0 1 0,-1 2 0,-1 2 0,-55-11 0,65 18-124,12 3 10,1 0-1,-1-1 1,0-1-1,1-1 1,0 0 0,-19-10-1,32 14-47,0 0 0,1-1 0,-1 1 0,1-1 0,-1 0 0,1 1 1,0-1-1,-1 0 0,1 0 0,0 1 0,0-1 0,0 0 0,1 0 0,-1 0 0,0 0 0,1-1 0,-1 1 0,1-3 0,0 3-687,-1-1 0,1 1 0,0-1 0,1 1-1,-1 0 1,0-1 0,1 1 0,0 0 0,-1 0 0,2-4-1,8-7-9389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16.42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76 9417,'2'-11'2782,"1"0"1,0 0-1,0 0 0,10-19 1,-13 29-1684,0 30-485,-14 332 1415,14-355-2048,1 30 430,-1-35-381,1 0-1,-1-1 1,1 1-1,-1 0 1,0-1 0,1 1-1,-1 0 1,1-1-1,0 1 1,-1-1-1,1 1 1,0-1-1,-1 1 1,1-1 0,0 1-1,-1-1 1,1 0-1,0 1 1,0-1-1,-1 0 1,1 0-1,0 1 1,0-1 0,0 0-1,-1 0 1,1 0-1,0 0 1,0 0-1,0 0 1,-1 0-1,1 0 1,0-1-1,0 1 1,0 0 0,-1 0-1,1-1 1,0 1-1,0 0 1,-1-1-1,1 1 1,0-1-1,10-6 62,0 0 0,-1 0 0,0-1 0,0-1 0,-1 0 0,-1 0 0,1 0 0,7-12 0,2 0-29,-10 11-59,-5 6-5,0 0 0,0-1 0,0 1 0,1 1-1,-1-1 1,1 0 0,0 1 0,0 0 0,1 0-1,-1 0 1,1 1 0,-1-1 0,1 1 0,0 0-1,7-2 1,-12 5-16,1-1-1,0 0 1,-1 1-1,1-1 1,-1 1-1,1-1 1,-1 1-1,1-1 1,-1 1 0,1-1-1,-1 1 1,0-1-1,1 1 1,-1 0-1,0-1 1,1 1-1,-1-1 1,0 1-1,0 0 1,1-1-1,-1 1 1,0 0-1,0 0 1,0-1-1,0 1 1,0 0-1,0-1 1,0 2-1,-1 28-81,1-21 80,-1 10 22,-1 1-1,-1-1 1,-7 28 0,3-14 226,6-21-62,1-25-14922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1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15099,'0'4'1080,"-7"5"-1088,-3 3-48,0-1 729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16.8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42 13132,'0'0'4453,"10"-5"-1282,0-1-2541,0 1-1,1 0 1,-1 1 0,1 0 0,0 1 0,0 0 0,0 0 0,16 0 0,-19 2-447,-1 1 0,1 1 0,-1-1 0,1 1-1,-1 1 1,0-1 0,0 1 0,1 0 0,10 5 0,-16-5-178,0-1 0,0 1 1,0-1-1,0 1 0,0 0 0,-1 0 1,1 0-1,-1 0 0,1 0 0,-1 0 1,1 0-1,-1 0 0,0 1 0,0-1 1,0 0-1,-1 1 0,1-1 0,0 1 0,-1-1 1,0 0-1,1 1 0,-1-1 0,0 1 1,0 0-1,-1-1 0,1 1 0,0-1 1,-1 0-1,0 1 0,1-1 0,-1 1 1,-2 2-1,-1 5 21,0-1 0,-1 0 0,0 0 0,-1 0 0,0-1 0,0 0 0,-1 0 0,0-1 0,-8 8 0,5-6 6,1 1-1,0 0 0,0 1 0,-9 16 0,17-26-31,1 0 0,-1-1 0,1 1 0,-1 0 0,1 0 0,0-1 0,-1 1 0,1 0-1,0 0 1,0 0 0,0-1 0,0 1 0,-1 0 0,1 0 0,0 0 0,1 0 0,-1-1 0,0 1 0,0 0-1,0 0 1,0 0 0,1 0 0,-1-1 0,0 1 0,1 0 0,-1 0 0,0-1 0,1 1 0,-1 0-1,1-1 1,-1 1 0,1 0 0,0-1 0,-1 1 0,1-1 0,0 1 0,-1-1 0,1 1 0,0-1 0,-1 1-1,1-1 1,1 1 0,39 8 43,-33-8-39,139 14-645,-48-11-6016,-46-4-3080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33.6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1 10794,'-27'116'5073,"16"-57"-3395,3 1-1,0 93 1,8-151-1562,0 0 0,0 0 0,0 0 0,0 0-1,0-1 1,0 1 0,1 0 0,-1 0 0,1 0 0,-1 0 0,1 0 0,0 0 0,0-1 0,0 1 0,0 0 0,0-1 0,0 1 0,0-1 0,3 3 0,-3-3-3,0 0 0,1-1 0,-1 1 1,1-1-1,-1 1 0,1-1 1,-1 1-1,1-1 0,-1 0 0,1 0 1,-1 0-1,1 0 0,0 0 0,-1 0 1,1-1-1,-1 1 0,1 0 0,-1-1 1,2 0-1,6-2 204,-1-1-1,0 0 1,-1-1 0,1 0-1,-1 0 1,14-12 0,28-38 200,-38 41-395,0 1 0,1 0 0,0 1-1,17-13 1,-28 25-126,-1 0 0,0 0 0,1 0 0,-1 0 0,1 0 0,-1 0 0,0 0 0,1-1 0,-1 1 0,0 0 0,1 0 0,-1 1-1,1-1 1,-1 0 0,0 0 0,1 0 0,-1 0 0,0 0 0,1 0 0,-1 0 0,0 1 0,1-1 0,-1 0 0,0 0 0,1 0 0,-1 1 0,0-1 0,0 0-1,1 0 1,-1 1 0,0-1 0,0 0 0,0 1 0,1-1 0,-1 0 0,0 1 0,0-1 0,0 0 0,0 1 0,0-1 0,1 0 0,-1 1 0,0-1 0,0 0-1,0 1 1,0-1 0,0 1 0,0-1 0,0 0 0,0 1 0,-1-1 0,1 0 0,0 1 0,0 0 0,0 31-311,0-25 282,-15 163 567,14-155-832,2-23-12222,2-13 135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34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35 14510,'0'0'10506,"12"-6"-8873,38-17-437,-47 22-1143,0 0 0,-1 0-1,1 0 1,0 1 0,0-1 0,0 1-1,0-1 1,0 1 0,0 0 0,0 0-1,0 1 1,0-1 0,0 0 0,0 1-1,0 0 1,0 0 0,0 0 0,-1 0-1,1 0 1,0 0 0,-1 1 0,1-1-1,-1 1 1,1 0 0,-1 0 0,0 0-1,1 0 1,-1 0 0,0 0 0,-1 1-1,1-1 1,0 0 0,1 4 0,0 1-44,0-1 1,0 0-1,-1 1 0,0-1 1,0 1-1,-1-1 1,1 1-1,-2 0 1,1 0-1,-1 0 1,0 0-1,-1 10 0,-2-5 5,-1 0-1,0 0 1,-1-1-1,0 1 1,-1-1-1,0 0 1,-1-1-1,0 0 1,-1 0-1,0 0 1,0-1-1,-11 9 1,-16 20 40,35-38-53,0 0-1,0 1 1,0-1-1,0 0 1,0 0-1,0 0 1,-1 0-1,1 0 1,0 1-1,0-1 1,0 0-1,0 0 1,0 0-1,0 0 1,0 0-1,0 1 1,0-1-1,0 0 1,0 0-1,0 0 1,0 1-1,0-1 1,0 0-1,0 0 1,0 0-1,0 0 1,0 1-1,0-1 1,0 0-1,0 0 1,0 0-1,0 0 1,0 1-1,0-1 1,0 0-1,0 0 1,1 0-1,-1 0 1,0 0-1,0 1 1,0-1-1,0 0 1,0 0-1,0 0 1,1 0-1,-1 0 1,0 0-1,0 0 1,15 3-13,23-3-20,-32 0 40,109-9-1949,-39-3-6506,-19-2-5251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13.4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48 27 12844,'0'7'2354,"0"41"-124,2 20-761,-3 1-1,-3 0 0,-4 0 1,-19 87-1,23-149 213,2-9-625,-1-24-271,2-40-682,7 15-263,1 0 0,3 0-1,2 1 1,19-51 0,-29 94 136,1 1 0,-1-1 0,1 1 0,0-1 0,1 1 0,-1 0-1,1 0 1,0 0 0,1 1 0,-1-1 0,1 1 0,0 0 0,1 0 0,-1 1 0,1 0 0,0 0-1,0 0 1,0 1 0,1 0 0,-1 0 0,1 0 0,-1 1 0,1 0 0,0 0 0,0 1 0,0-1-1,0 2 1,0-1 0,0 1 0,0 0 0,0 1 0,1-1 0,-1 1 0,13 4 0,-18-5 1,0 1 1,1 0 0,-1-1-1,0 1 1,1 0 0,-1 0-1,0 0 1,0 0 0,0 1-1,0-1 1,0 1-1,0-1 1,0 1 0,-1 0-1,1-1 1,0 1 0,-1 0-1,0 0 1,1 0 0,-1 0-1,0 0 1,0 1 0,0-1-1,0 0 1,0 1 0,-1-1-1,1 0 1,0 4 0,-1-3 20,-1 0 0,1 0 1,-1 0-1,1 0 1,-1 0-1,0 0 1,0 0-1,0 0 1,0 0-1,-1 0 1,1-1-1,-1 1 1,0 0-1,1-1 1,-1 0-1,0 1 1,-1-1-1,1 0 0,0 0 1,-1 0-1,1 0 1,-5 2-1,-5 3 113,-1 0-1,0-1 0,-1-1 0,0 0 0,0-1 1,0 0-1,0-1 0,0-1 0,-1 0 0,1-1 1,-1 0-1,1-1 0,-22-3 0,33 2-127,1 1 0,0-1 0,0 1 0,-1-1 1,1 0-1,0 0 0,0 0 0,0 0 0,0 0 0,0-1 0,1 1 0,-1 0 0,0-1 0,0 0 0,1 1 0,-1-1 0,1 0 1,0 0-1,-1 0 0,1 0 0,0 0 0,0 0 0,-1-2 0,2 2-212,0 0 1,0 0-1,-1 1 0,1-1 1,1 0-1,-1 0 0,0 1 1,0-1-1,1 0 0,-1 0 1,1 1-1,-1-1 0,1 0 1,0 1-1,-1-1 0,1 1 0,0-1 1,0 1-1,0-1 0,1 1 1,-1 0-1,0-1 0,0 1 1,1 0-1,-1 0 0,1 0 1,-1 0-1,1 0 0,-1 0 1,3 0-1,19-10-4266,2-1-715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13.86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61 8872,'0'0'7079,"11"-9"-4180,39-26-753,-45 33-1849,0-1 0,1 1 0,-1 0 0,1 0 0,-1 1 0,1-1 0,0 1 0,0 0 0,-1 1 0,1 0 0,0 0 0,0 0 0,0 0 0,0 1 0,10 2 0,-15-2-271,0-1-6,0 0 1,1 0 0,-1 0 0,0 0 0,1 1-1,-1-1 1,0 1 0,0-1 0,1 1-1,-1-1 1,0 1 0,0 0 0,0 0-1,0-1 1,0 1 0,0 0 0,0 0-1,0 0 1,0 0 0,0 0 0,-1 0 0,1 1-1,0-1 1,-1 0 0,1 0 0,-1 0-1,1 1 1,-1-1 0,1 0 0,-1 1-1,0-1 1,0 0 0,0 1 0,0-1-1,0 0 1,0 1 0,0-1 0,0 0 0,0 1-1,-1-1 1,1 0 0,0 0 0,-1 1-1,1-1 1,-2 2 0,0 3 16,-1 0 1,0 0-1,-1 0 1,1 0-1,-1 0 0,0-1 1,-7 7-1,-47 35 191,44-37-154,0 0 0,1 1 0,-19 21-1,31-32-70,1 1 0,-1-1 0,1 1 0,-1-1 0,1 1 0,-1-1 0,1 1 0,0 0 0,-1-1 0,1 1-1,0 0 1,-1-1 0,1 1 0,0 0 0,0 0 0,0-1 0,0 1 0,0 0 0,0 0 0,0-1 0,0 1-1,0 0 1,0 0 0,0-1 0,0 1 0,0 0 0,1 0 0,-1-1 0,1 2 0,20 10 109,40-5 59,-52-6-163,63 3-2070,-1-4-4508,-35-2-5233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09.0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281 103 6887,'1'-17'4172,"-1"11"-2627,0-1 1,0 1 0,0 0 0,-1 0 0,1 0 0,-2-1-1,-1-8 1,2 14-1425,-1-1 0,1 0 0,0 0-1,0 0 1,-1 1 0,1-1 0,-1 1 0,0-1-1,1 1 1,-1 0 0,0-1 0,0 1 0,0 0-1,0 0 1,0 0 0,0 0 0,0 1-1,0-1 1,0 1 0,0-1 0,0 1 0,0 0-1,0-1 1,-1 1 0,1 0 0,-2 1 0,-6-1-129,0 0 1,0 1 0,1 0-1,-1 1 1,0 0 0,1 1-1,-1 0 1,1 0 0,0 1-1,0 0 1,1 0 0,-1 1-1,1 0 1,0 1 0,0 0 0,0 0-1,1 1 1,0 0 0,0 0-1,1 1 1,0-1 0,0 2-1,1-1 1,0 0 0,1 1-1,-7 18 1,10-25 7,0 0-1,0 0 1,0 0 0,0 0-1,1 0 1,-1 1-1,1-1 1,0 0 0,0 1-1,0-1 1,0 0 0,0 0-1,0 1 1,0-1 0,1 0-1,-1 0 1,1 1-1,0-1 1,-1 0 0,1 0-1,0 0 1,0 0 0,1 0-1,-1 0 1,0 0 0,1 0-1,-1-1 1,1 1-1,-1 0 1,1-1 0,0 0-1,0 1 1,0-1 0,0 0-1,0 0 1,0 0-1,0 0 1,0 0 0,0 0-1,0 0 1,0-1 0,1 1-1,-1-1 1,0 0 0,5 0-1,1 1 73,0-1 0,0-1 1,0 0-1,1 0 0,-1 0 0,0-1 0,0 0 0,-1-1 0,1 0 1,0 0-1,12-8 0,-5 2 58,-1-2 0,-1 1 0,1-2-1,-2 0 1,0-1 0,0 0 0,-1 0 0,-1-1 0,0-1 0,-1 0 0,11-25 0,-16 23-23,-10 14-49,4 4-66,1 0 0,-1 0 0,0 0 0,0 1 0,1-1 0,-1 1 0,1-1 0,-1 1 0,1 0 0,0-1 0,-2 4 0,-1 2-5,0 0 0,1 0 0,0 1 0,1-1 0,-1 1 0,2 0 0,-1 0 0,0 11 0,1-16 11,1 0 1,0 0 0,0 1 0,0-1 0,0 0 0,0 0 0,1 1 0,0-1 0,-1 0-1,1 0 1,0 0 0,1 0 0,-1 0 0,0 0 0,1 0 0,0 0 0,-1-1 0,1 1-1,0-1 1,1 1 0,-1-1 0,0 0 0,4 3 0,6 2-146,0 0-1,1-1 1,0-1 0,16 5-1,-1-3-3089,0-5-3936,-6-1-6658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09.8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79 7303,'0'0'10938,"9"-8"-7655,-1 0-2759,1 1 0,0 0 0,1 0 0,0 1 0,0 1 0,0 0-1,0 0 1,1 1 0,0 0 0,0 1 0,0 0 0,0 1 0,1 0 0,14 0-1,-24 2-518,-1-1 0,0 1 0,1 0 0,-1 0 0,0 0 0,0 1 0,1-1 0,-1 0 0,0 0 0,1 1 0,-1-1 0,0 1 0,0-1 0,0 1 0,1-1 0,-1 1 0,0 0 0,0-1 0,0 1 0,0 0 0,0 0 0,0 0 0,0 0 0,-1 0 0,1 0 0,0 0 0,0 0 0,-1 0 0,1 0 0,0 2 0,-1 0 0,1 0-1,-1 0 1,0 0-1,0 0 1,0 1-1,-1-1 1,1 0-1,-1 0 1,0 0-1,0 0 1,0 0-1,-2 4 1,-6 9-31,0 0 0,-1-1 0,-1 0 0,0-1 1,-1 0-1,-1 0 0,-16 13 0,8-8-33,-34 44-1,54-63 58,1 1 0,0-1 0,-1 1 0,1-1 0,0 0 0,0 1 0,-1-1 0,1 1 0,0-1 0,0 1 0,0 0 0,-1-1 0,1 1 0,0-1 0,0 1 0,0-1 0,0 1 0,0-1 0,0 1 0,0 0 0,0-1 0,1 1 0,-1-1 0,0 1 0,0-1 0,0 1 0,0-1 0,1 1 0,-1-1-1,0 1 1,1-1 0,-1 1 0,0-1 0,1 1 0,-1-1 0,0 0 0,1 1 0,-1-1 0,1 0 0,-1 1 0,1-1 0,-1 0 0,1 0 0,-1 1 0,1-1 0,-1 0 0,1 0 0,-1 0 0,1 0 0,-1 1 0,1-1 0,0 0 0,-1 0 0,1 0 0,-1 0 0,1 0 0,-1-1 0,1 1 0,0 0 0,48 0 20,-35 0-11,139 0-487,-87 0-5147,-32 0-2962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8:18.7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27 11339,'8'-7'12950,"10"3"-9270,18 2-4300,-35 2 1159,114-6-244,-67-1-3959,-46 6 2835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8:19.0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36 13357,'0'0'10217,"71"2"-8615,-36-6-513,1 0-192,-1-1-385,1 0-352,-4 1-128,-4 0 0,-6 3-352,-3 0-1281,-6-2-1282,-6-3-3876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8:19.9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 0 12684,'0'0'12486,"0"11"-12160,-7 187 774,6-198-1157,1 1 0,0-1 0,0 1-1,0-1 1,0 1 0,0-1 0,-1 1 0,1-1 0,0 1 0,0-1 0,0 1 0,0-1 0,0 1 0,1-1 0,-1 1-1,0 0 1,0-1 0,0 0 0,0 1 0,1-1 0,-1 1 0,0-1 0,0 1 0,1-1 0,-1 1 0,0-1-1,1 0 1,-1 1 0,0-1 0,1 1 0,-1-1 0,1 0 0,-1 0 0,0 1 0,1-1 0,-1 0 0,1 0-1,0 1 1,0-2-383,0 1 0,-1-1-1,1 0 1,-1 0-1,1 1 1,-1-1 0,1 0-1,-1 0 1,1 0-1,-1 0 1,1 0 0,-1 1-1,0-1 1,0 0-1,1 0 1,-1 0 0,0 0-1,0 0 1,0 0-1,0 0 1,0-1 0,0-15-6810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20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57 8754,'36'-33'5490,"-18"10"5599,-32 29-9960,-13 8-1101,20-10-1,-47 29 159,49-30-171,1 1 0,-1-1 1,1 1-1,0 0 0,0 1 0,0-1 1,1 1-1,-5 7 0,7-11-15,1 1 0,-1 0-1,1-1 1,-1 1-1,1-1 1,0 1 0,0 0-1,0-1 1,0 1-1,0 0 1,0-1 0,0 1-1,1-1 1,-1 1-1,1 0 1,-1-1 0,1 1-1,-1-1 1,2 2-1,20 31-55,-6-8 7,-13-21 35,0 0-1,-1 1 1,0-1-1,0 1 1,-1-1-1,1 1 1,-1 0-1,0 0 1,-1 0-1,1-1 1,-1 1-1,-1 0 1,1 0-1,-1 0 1,0 0-1,0-1 1,0 1-1,-1 0 1,0-1-1,0 1 1,-1-1-1,1 0 1,-1 1-1,0-2 1,-1 1-1,1 0 1,-1 0-1,0-1 1,-5 4-1,9-8-24,0 1-1,0-1 1,-1 0 0,1 0-1,0 0 1,0 1 0,-1-1-1,1 0 1,0 0-1,0 0 1,0 1 0,-1-1-1,1 0 1,0 1-1,0-1 1,0 0 0,0 0-1,0 1 1,-1-1-1,1 0 1,0 1 0,0-1-1,0 0 1,0 1-1,0-1 1,0 0 0,0 0-1,0 1 1,0-1-1,0 0 1,0 1 0,0-1-1,1 0 1,-1 1 0,0-1-1,0 0 1,0 1-1,0-1 1,1 0 0,13 6-1234,-13-5 1181,1-1 1,0 1 0,-1-1-1,1 1 1,0 0 0,-1-1-1,1 1 1,-1 0-1,1 0 1,-1 0 0,1 0-1,-1 0 1,2 3 0,-1-1 68,0 0 1,-1 0 0,0 1 0,0-1-1,0 1 1,0-1 0,0 1-1,-1-1 1,1 1 0,-1-1 0,0 1-1,0-1 1,-1 7 0,-1-4 69,1 1 1,-1-1-1,0 1 1,-1-1 0,1 0-1,-7 10 1,-3 2 408,-2 0 1,0 0 0,-19 18 0,32-36-437,-8 9 282,6-7-200,1 1 0,-1-1 0,1 0 1,-1 1-1,1 0 0,0-1 0,0 1 0,0 0 0,0 0 0,0 0 1,1 0-1,-3 7 0,4-9-106,1-1 1,-1 1 0,0-1-1,0 1 1,1 0 0,-1-1-1,1 1 1,-1-1 0,0 1-1,1-1 1,-1 1-1,1-1 1,-1 1 0,1-1-1,0 1 1,-1-1 0,1 0-1,-1 1 1,1-1 0,0 0-1,-1 1 1,1-1 0,0 0-1,-1 0 1,1 0-1,0 0 1,0 0 0,-1 1-1,1-1 1,0-1 0,-1 1-1,2 0 1,25-1-1196,-16-2 783,1 0-1,0 0 1,-1-1 0,15-7-1,2-2-305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8:20.27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8 11211,'0'0'12523,"48"0"-10409,-9 0-192,6 0-865,2 0-576,3 1-353,-7-1-128,4 0-1025,-6 0-2819,0-9-5573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23.9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210 103 13485,'0'0'3197,"0"-9"-399,0 2-2283,-1 0 0,0 1-1,0-1 1,0 0 0,0 1 0,-4-9 0,4 12-412,0 1-1,0 0 1,-1-1 0,1 1 0,-1 0-1,1 0 1,-1 0 0,0 0 0,0 0-1,0 0 1,0 1 0,0-1 0,0 1-1,0-1 1,0 1 0,-1 0-1,1 0 1,0 0 0,-1 0 0,1 0-1,-1 0 1,1 1 0,-6-1 0,3 1-87,0 0 1,0 0-1,0 1 1,0-1-1,0 1 1,0 0-1,0 1 1,1-1-1,-1 1 1,0 0-1,1 0 1,-1 0-1,1 1 1,0 0-1,0-1 1,0 2 0,0-1-1,0 0 1,1 1-1,-1 0 1,1-1-1,0 1 1,0 1-1,-4 7 1,2-2 82,-1 0 1,1 1 0,1-1-1,0 1 1,1 0-1,0 1 1,0-1 0,2 1-1,-2 21 1,3-31-95,0 0 1,0 0-1,0 0 0,0-1 1,1 1-1,-1 0 1,1 0-1,-1-1 0,1 1 1,0 0-1,-1-1 1,1 1-1,0 0 0,0-1 1,0 1-1,1-1 1,-1 0-1,0 1 0,0-1 1,1 0-1,-1 0 1,1 0-1,2 2 0,0-1 11,1 0-1,-1-1 0,0 1 1,1-1-1,0 0 1,-1 0-1,1-1 0,-1 1 1,8-1-1,-2 0 85,1-1-1,-1 0 1,1-1 0,-1 0-1,0 0 1,0-1-1,0-1 1,14-6 0,-17 6 31,1-1 0,-1 0 0,0-1 0,0 0 0,-1 0 0,1 0 0,-2-1 0,1 0 0,-1 0 0,9-15 0,-23 41-188,2-4 79,-1 1 1,2-1-1,0 2 0,1-1 1,1 1-1,0 0 0,1-1 1,-1 22-1,4-35-169,4 60 702,6-33-1625,10-5-3879,-14-22-645,-1-3-2579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24.3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63 6790,'0'0'13336,"9"-9"-10096,-8 9-3239,4-5 385,1 0-1,0 1 1,0-1-1,0 1 0,0 0 1,1 0-1,0 1 1,0 0-1,0 0 1,0 1-1,0 0 0,1 0 1,10-1-1,-1 2 233,45-2 361,-58 3-952,0 0 0,-1 0-1,1 1 1,0-1-1,0 1 1,0 0 0,0 0-1,-1 0 1,1 1 0,-1 0-1,1-1 1,3 3-1,-6-3-24,0 1 0,0-1-1,0 0 1,0 0 0,0 1-1,0-1 1,0 1-1,0-1 1,-1 1 0,1-1-1,0 1 1,-1-1 0,1 1-1,-1 0 1,0-1 0,0 1-1,0-1 1,1 1-1,-2 0 1,1-1 0,0 1-1,0 0 1,0-1 0,-1 1-1,1 0 1,-1-1 0,1 1-1,-1-1 1,0 1-1,1-1 1,-1 1 0,0-1-1,0 0 1,0 1 0,0-1-1,-2 2 1,-6 7 23,0 0 1,0-1-1,-17 13 1,18-16-12,-21 15 39,-25 21 11,51-39-65,1-1-1,0 1 0,-1-1 1,1 1-1,0 0 1,0 0-1,1 0 1,-1 0-1,1 0 0,-1 0 1,1 0-1,0 0 1,0 1-1,0-1 0,1 0 1,-1 4-1,1-5 4,1-1 1,0 1-1,-1-1 0,1 0 0,0 1 0,0-1 0,0 0 0,0 1 1,0-1-1,0 0 0,0 0 0,0 0 0,1 0 0,-1 0 0,0 0 1,1 0-1,-1-1 0,0 1 0,1 0 0,-1-1 0,1 1 0,-1-1 1,1 1-1,-1-1 0,1 0 0,0 0 0,2 1 0,55 4 26,-47-4-57,43 2-1865,-17-2-3862,-8-1-3405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26.5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173 1 10154,'0'0'11098,"-2"8"-9657,-19 76 1641,10-49-2784,2 0 1,1 0 0,2 1 0,2 1 0,1-1 0,2 39-1,1-74-296,0-1-1,0 1 1,0-1 0,0 0-1,0 1 1,0-1-1,0 1 1,1-1-1,-1 1 1,0-1 0,0 0-1,0 1 1,1-1-1,-1 0 1,0 1-1,0-1 1,1 0 0,-1 1-1,0-1 1,1 0-1,-1 1 1,0-1-1,1 0 1,-1 0 0,1 0-1,-1 1 1,0-1-1,1 0 1,-1 0-1,1 0 1,-1 0-1,1 0 1,0 0 0,19-4 93,15-16 7,-34 19-103,72-48-39,-67 46 23,1-1 1,-1 2-1,1-1 1,0 1-1,0 0 0,0 0 1,0 1-1,0 0 0,0 0 1,9 1-1,-15 0-3,0 0-1,0 0 1,1 1 0,-1-1 0,0 0-1,0 1 1,0-1 0,1 1-1,-1-1 1,0 1 0,0 0-1,0-1 1,0 1 0,0 0-1,0 0 1,0 0 0,0 0-1,-1 0 1,1 0 0,0 0 0,0 0-1,-1 0 1,1 0 0,-1 0-1,1 0 1,-1 1 0,1-1-1,-1 0 1,0 0 0,0 1-1,1-1 1,-1 0 0,0 0-1,0 1 1,0-1 0,0 0 0,-1 0-1,1 1 1,-1 0 0,1 3 11,-1-1 1,1 1 0,-2-1 0,1 0 0,0 0 0,-1 1-1,1-1 1,-1 0 0,0 0 0,-4 4 0,-3 1 197,-2 1 1,1-1-1,-2-1 0,1 0 1,-1-1-1,0 0 0,0-1 1,-1 0-1,0-1 1,0 0-1,0-1 0,0 0 1,-1-2-1,0 1 0,1-2 1,-1 1-1,0-2 1,-17-1-1,27 1-178,1-1 0,-1 1 0,0-1 0,0 0 0,1 0 0,-1-1 0,0 1 0,1-1 0,0 1 0,-1-1 0,1 0 0,0 0 0,0-1 0,0 1 0,0-1 0,0 1 0,1-1 0,-1 0 0,1 0 0,0 0 0,-1 0 0,-1-4 0,3 3-190,-1 1 0,1-1 1,-1 0-1,1 1 0,0-1 0,1 0 0,-1 0 1,0 1-1,1-1 0,0 0 0,0 0 0,0 0 1,1 0-1,0-4 0,1 5-544,0 1 0,0-1 0,1 0 0,-1 1 0,1-1 0,0 1 0,-1 0 0,1 0 0,0 0 0,0 0 0,0 1 1,1-1-1,-1 1 0,0-1 0,0 1 0,7-1 0,0-1-2650,11-6-6401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26.9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80 10346,'0'0'9620,"-1"-9"-6369,-1-28-801,2 35-2317,0 1 1,1-1-1,-1 0 1,1 1-1,0 0 1,0-1-1,-1 1 1,1-1-1,0 1 1,0 0-1,0-1 1,0 1-1,1 0 1,-1 0-1,0 0 1,0 0-1,1 0 1,-1 0-1,1 0 1,-1 1-1,0-1 1,1 0-1,-1 1 1,1-1-1,0 1 1,-1 0-1,1-1 1,2 1-1,48-4 1142,-47 4-1067,1 0-142,-1 0 0,1 1-1,-1-1 1,0 1-1,1 0 1,-1 1 0,0-1-1,0 1 1,1 0 0,-1 0-1,-1 0 1,1 1-1,6 4 1,-9-5-67,0-1 0,-1 1-1,1 0 1,-1 0 0,1 0 0,-1 1 0,0-1 0,0 0-1,0 0 1,0 1 0,0-1 0,0 0 0,-1 1-1,1-1 1,-1 1 0,0-1 0,1 1 0,-1-1 0,0 1-1,-1-1 1,1 1 0,0-1 0,-1 1 0,1-1-1,-1 1 1,0-1 0,0 0 0,0 1 0,0-1 0,0 0-1,-3 4 1,0 1 24,-1-1 0,0 0 0,0 0-1,-1 0 1,1 0 0,-1-1 0,-9 7 0,-27 27 109,41-39-133,1 1 0,0-1 0,-1 1 0,1-1 0,0 1 0,0-1 0,-1 1 0,1-1 0,0 1 0,0-1 0,0 1-1,-1-1 1,1 1 0,0-1 0,0 1 0,0-1 0,0 1 0,0 0 0,0-1 0,0 1 0,0-1 0,1 1 0,-1-1 0,0 1 0,0-1 0,0 1 0,0-1 0,1 1-1,-1-1 1,0 1 0,1-1 0,-1 1 0,0-1 0,1 1 0,-1-1 0,0 0 0,1 1 0,-1-1 0,1 0 0,-1 1 0,1-1 0,-1 0 0,1 0 0,-1 1 0,1-1-1,-1 0 1,1 0 0,0 0 0,31 8 17,-26-7-1,113 16-669,-36-13-7148,-43-4-2293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8:29.7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 45 7335,'0'0'19111,"-7"-11"-17680,51 9-214,-6 4-1271,42-1-120,-75-1-467,0-1 0,1 0 1,-1 1-1,0-2 0,0 1 1,0-1-1,0 1 0,0-1 0,0-1 1,0 1-1,6-5 0,-6 1-3485,-4-1-529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8:30.0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19 6406,'0'0'20147,"60"0"-19314,-34-7-449,-1 0-127,-7 2-161,1 5-96,-4 0-161,-2 0-1696,4 8-1795,-10-3-4323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8:30.6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13645,'0'0'16821,"3"6"-16725,3 10-133,-2 1 0,0-1 0,-1 1-1,-1-1 1,-1 1 0,0 31 0,-7 17-3787,3-53-247,-6-5-3687,3-7 2110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8:30.9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59 12844,'0'0'10858,"-5"-50"-8936,21 48-352,1 2-609,7 0-257,6 0-223,0 0-321,6 3-64,-1 2-384,1-5-2018,5 0-3204,-4-14-14573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31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24888,'0'0'1857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20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14315,'-1'-1'120,"1"0"0,0 0-1,0 0 1,0 0 0,-1 0 0,1 0 0,0 0-1,-1 0 1,1 0 0,-1 1 0,1-1 0,-1 0-1,1 0 1,-1 1 0,0-1 0,1 0 0,-1 1-1,0-1 1,1 0 0,-1 1 0,0-1-1,0 1 1,0-1 0,0 1 0,-1-1 0,0 1 92,-1-1 0,1 1 1,0 0-1,0 0 1,-1 0-1,1 0 1,0 0-1,0 1 0,-1-1 1,-3 2-1,-1 1 208,0 0 0,0 0 0,0 0 0,0 1 0,-9 7 0,4 0 15,0-1 0,1 2 0,1-1 0,-11 16 0,18-23-346,-1 1 1,1-1 0,0 1 0,1 0 0,-1 0 0,1 1-1,0-1 1,1 0 0,-1 1 0,1-1 0,0 1 0,0 0-1,1-1 1,-1 10 0,2-13-77,-1-1 0,0 1 0,1-1 0,-1 1 1,1-1-1,-1 0 0,1 1 0,0-1 0,-1 0 0,1 1 0,0-1 0,0 0 0,0 0 0,0 0 0,0 0 0,0 0 1,0 0-1,0 0 0,1 0 0,1 1 0,0-1 0,0 1 0,0-1-1,0 0 1,0 0 0,1-1 0,-1 1 0,0-1 0,7 1-1,-1-1 3,1-1-1,-1 0 0,1 0 1,-1-1-1,13-4 0,-6 0 27,1-1-1,-1 0 0,-1-2 0,0 1 0,14-12 1,-22 16-70,-1-1 0,-1 0 0,1 0 0,-1 0 1,0-1-1,0 1 0,0-1 0,-1 0 0,0-1 1,0 1-1,-1-1 0,1 1 0,-2-1 0,4-9 1,-6 15-29,0 1 0,0-1 0,0 0 0,0 0 0,0 0 0,0 0 0,0 0 0,0 0 0,0 1 0,0-1 0,0 0 0,0 0 1,-1 0-1,1 0 0,0 0 0,-1 1 0,1-1 0,0 0 0,-1 0 0,1 1 0,-1-1 0,0 0 0,1 0 0,-1 1 0,1-1 0,-1 1 1,0-1-1,0 1 0,1-1 0,-1 1 0,0-1 0,0 1 0,0 0 0,1-1 0,-1 1 0,0 0 0,0 0 0,0-1 0,0 1 0,0 0 1,1 0-1,-1 0 0,0 0 0,0 0 0,0 0 0,0 1 0,0-1 0,0 0 0,0 0 0,-1 1 0,-12 6-632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22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12075,'0'0'4084,"9"-6"-2557,9-3-1065,1 2-1,1 0 0,-1 1 1,1 1-1,0 1 1,0 0-1,0 2 1,22-1-1,-32 2-367,33 1 247,-43 0-341,1 0 1,-1 0-1,1 0 0,-1 0 1,1 0-1,-1 0 0,1 0 1,-1 1-1,1-1 0,0 0 0,-1 0 1,0 0-1,1 1 0,-1-1 1,1 0-1,-1 0 0,1 1 1,-1-1-1,1 1 0,-1-1 1,0 0-1,1 1 0,-1-1 1,0 1-1,1-1 0,-1 1 0,0-1 1,0 1-1,1-1 0,-1 1 1,0-1-1,0 1 0,0-1 1,0 1-1,0-1 0,0 1 1,0-1-1,0 1 0,0-1 1,0 1-1,0-1 0,0 1 0,0 0 1,0-1-1,0 1 0,-1-1 1,1 1-1,0-1 0,0 1 1,-1-1-1,1 0 0,0 1 1,-1-1-1,1 1 0,0-1 1,-1 1-1,1-1 0,0 0 0,-1 1 1,0-1-1,-8 9 111,1-1-1,-1 0 1,-1 0 0,1-1-1,-2-1 1,1 0 0,0 0-1,-19 7 1,17-9 2,1 1 1,0 1 0,1 0-1,-1 0 1,1 1-1,0 1 1,1-1-1,-17 18 1,25-23-117,0-1 0,0 0-1,0 0 1,0 1 0,0-1 0,0 1 0,1-1-1,-1 1 1,0-1 0,1 1 0,-1-1 0,1 1-1,0 0 1,-1-1 0,1 1 0,0 0 0,0-1-1,0 1 1,0 0 0,0-1 0,1 1 0,-1 0-1,0-1 1,2 3 0,-1-2-15,1 1-1,-1-1 1,1 0 0,0 0-1,0 0 1,0-1 0,0 1-1,0 0 1,0-1 0,0 1-1,1-1 1,-1 0 0,5 2-1,9 3-268,1-1 1,0-1-1,29 3 0,-39-6 105,37 4-3026,-2-1-3513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54 13933,'0'0'12321,"0"12"-12070,2 115 197,-8 215-85,-2-287-191,4-44 268,4-38 235,33-211-450,-14 124-386,-17 97 127,1 0-1,1 0 1,1 0-1,0 1 1,1 0-1,0 0 1,14-23-1,-17 34 19,0 0 0,1 0 0,0 0 1,0 1-1,0 0 0,1 0 0,-1 0 0,1 0 0,0 1 0,0-1 1,0 1-1,0 1 0,1-1 0,-1 1 0,1 0 0,0 0 0,0 0 1,-1 1-1,1 0 0,0 0 0,0 1 0,0-1 0,0 1 0,10 1 0,-15 0-4,1-1-1,0 0 0,-1 0 0,1 1 0,-1-1 1,1 1-1,-1 0 0,0-1 0,1 1 0,-1 0 0,0 0 1,1 0-1,-1-1 0,0 2 0,0-1 0,0 0 0,0 0 1,0 0-1,0 0 0,0 1 0,0-1 0,0 0 1,-1 1-1,1-1 0,0 1 0,-1-1 0,1 1 0,-1-1 1,0 1-1,1-1 0,-1 3 0,0-1 1,0 0-1,0-1 0,0 1 1,0 0-1,0-1 1,-1 1-1,1-1 1,-1 1-1,0-1 1,0 1-1,0-1 0,0 1 1,0-1-1,0 0 1,-1 1-1,1-1 1,-1 0-1,-2 2 0,-7 7 40,-1-2 0,-1 1 0,0-2 0,0 0 0,0 0 0,-1-1 0,0-1 0,-1 0-1,1-1 1,-1-1 0,0 0 0,-17 2 0,31-6-161,0 0-1,1 0 0,-1 0 1,1 0-1,-1 0 1,0 0-1,1 0 1,-1 0-1,1 0 1,-1 0-1,0 0 1,1 0-1,-1-1 0,1 1 1,-1 0-1,0 0 1,1-1-1,-1 1 1,1 0-1,-1-1 1,1 1-1,-1-1 1,1 1-1,0 0 0,-1-1 1,1 1-1,-1-1 1,1 1-1,0-1 1,-1 1-1,1-1 1,0 0-1,0 1 1,-1-1-1,1 1 1,0-1-1,0 1 0,0-1 1,0 0-1,0 1 1,0-1-1,0 0 1,0 1-1,0-1 1,0 1-1,0-1 1,0 0-1,0 1 0,1-2 1,-1-2-621,0-22-6455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17360,'0'0'2093,"11"-3"779,-4 1-2460,4-2 184,1 0 1,0 1 0,-1 1 0,1 0 0,0 1-1,0 0 1,0 0 0,0 1 0,22 3-1,-33-2-592,1 0-1,-1-1 0,1 1 1,-1 0-1,1 0 0,-1 0 1,1 0-1,-1 0 0,0 0 1,0 1-1,0-1 0,1 0 1,-1 1-1,0-1 0,-1 1 0,1-1 1,0 1-1,0-1 0,-1 1 1,1-1-1,0 1 0,-1 0 1,0-1-1,1 1 0,-1 0 1,0 0-1,0-1 0,0 1 0,0 0 1,0-1-1,-1 1 0,1 0 1,0 0-1,-1-1 0,1 1 1,-1-1-1,0 1 0,-1 3 1,-2 4 15,0 1 0,-1-1 1,0 0-1,-1 0 1,-6 9-1,-13 10 19,-17 25 31,39-50-73,1 1 1,0 0 0,-1 0 0,1 1 0,1-1 0,-1 0 0,1 1 0,-1-1 0,1 1 0,1-1 0,-1 7-1,1-10 3,0-1-1,0 1 1,0 0-1,1 0 1,-1 0-1,1 0 0,-1 0 1,1-1-1,-1 1 1,1 0-1,-1 0 0,1-1 1,-1 1-1,1 0 1,0-1-1,0 1 1,-1 0-1,1-1 0,0 1 1,0-1-1,0 0 1,-1 1-1,1-1 0,0 1 1,0-1-1,0 0 1,0 0-1,0 0 0,0 0 1,0 1-1,0-1 1,0-1-1,42 2-83,-31-1 4,15 0-404,57-2-3132,-25-5-3033,-15-1-925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0 10090,'0'0'13997,"-13"68"-12620,7-40-320,1 2-673,-1 2-287,1 0-33,1 3-32,2-4-289,2 1-671,0-5-450,0-3-448,0-9-1216,0-7-3204</inkml:trace>
  <inkml:trace contextRef="#ctx0" brushRef="#br0" timeOffset="1">1 203 16432,'0'0'8744,"78"-15"-7495,-37 13-769,2 2-383,7 0-65,1-1-801,-1-7-2562,-1-4-5446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65 13389,'0'0'2130,"11"-7"363,-5 3-2210,68-35 3674,-69 36-3632,1 1 0,0 0 0,0 0 0,0 0 1,0 1-1,1 0 0,-1 0 0,0 0 0,0 1 0,1 0 0,-1 0 0,12 3 0,-17-3-320,0 1 0,0 0-1,0-1 1,0 1-1,-1 0 1,1-1-1,0 1 1,0 0 0,-1 0-1,1 0 1,-1 0-1,1 0 1,-1 0-1,1 0 1,-1 0 0,1 0-1,-1 0 1,0 0-1,0 0 1,0 0 0,1 0-1,-1 0 1,0 0-1,0 0 1,0 0-1,0 0 1,-1 0 0,1 0-1,0 0 1,0 0-1,-1 2 1,-13 35 83,-3-14-39,0-1 0,-1-1 0,-2 0 0,-34 29 0,28-28-26,1 2 1,-35 44-1,57-66-26,1 1 0,0-1 0,0 0 0,0 1 0,0-1 0,0 1 0,1 0 0,0-1 0,-1 1 0,1 0 0,1 0 0,-1 0 0,0 0 0,1 0 0,0 0 0,0 0 0,1 4 1,0-5-39,0-1 1,0 1-1,0-1 1,0 0-1,1 1 1,-1-1-1,1 0 1,0 0 0,-1 0-1,1 0 1,0-1-1,0 1 1,0 0-1,1-1 1,-1 1 0,0-1-1,0 0 1,1 0-1,-1 0 1,1 0-1,-1 0 1,1 0 0,-1-1-1,1 1 1,5-1-1,66 4-7710,-30-4-2702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10410,'0'0'10052,"0"12"-8146,-13 157 2172,-2-2-3485,14-127-540,-2-1 1,-2 0-1,-1-1 0,-2 1 1,-23 65-1,24-91 241,3-14-83,2-26 20,11-47-139,60-144-844,-58 191 546,1 0 0,1 1 1,1 1-1,1 0 0,34-41 1,-43 59 194,0 1 0,0 0 1,1 0-1,0 1 0,11-7 0,-16 10 4,1 1-1,1-1 1,-1 1-1,0-1 1,0 1-1,0 0 1,1 0-1,-1 1 1,0-1-1,1 1 1,-1-1-1,1 1 1,-1 0-1,1 0 1,-1 1-1,7 1 1,-9-2 3,0 0 1,-1 1-1,1-1 1,0 1-1,0-1 1,-1 1-1,1 0 1,0-1-1,-1 1 1,1 0-1,0-1 1,-1 1-1,1 0 0,-1 0 1,0-1-1,1 1 1,-1 0-1,0 0 1,1 0-1,-1 0 1,0 0-1,0-1 1,1 1-1,-1 0 1,0 0-1,0 0 1,0 0-1,0 0 1,-1 0-1,1 0 1,0 0-1,0-1 1,0 1-1,-1 0 1,1 0-1,0 0 1,-1 0-1,1-1 1,-1 1-1,1 0 1,-2 1-1,0 2-36,0 0 0,-1 0 0,1 0 0,-1 0 0,0 0 0,-7 6 1,-1-2 60,0 0 0,-1-1 1,0-1-1,-1 0 1,0 0-1,1-1 0,-2-1 1,-18 5-1,-28-3-2637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69 7623,'0'0'14254,"4"-9"-12044,11-29-443,-15 37-1718,0 0 1,0 1-1,0-1 1,1 1-1,-1-1 1,0 0-1,0 1 1,0-1-1,0 0 0,0 1 1,-1-1-1,1 0 1,0 1-1,0-1 1,0 1-1,-1-1 1,1 0-1,0 1 1,0-1-1,-1 1 1,1-1-1,-1 1 1,1-1-1,0 1 0,-1-1 1,1 1-1,-1-1 1,1 1-1,-1 0 1,1-1-1,-1 1 1,1 0-1,-1-1 1,0 1-1,1 0 1,-1 0-1,0-1 1,1 1-1,-2 0 0,-25-2 306,23 2-259,-3 0-93,0 1 1,1 0 0,-1 0-1,0 0 1,1 1 0,-1 0-1,1 0 1,-1 1-1,1 0 1,0 0 0,0 0-1,0 1 1,1-1 0,-1 2-1,1-1 1,0 0 0,0 1-1,-6 7 1,5-4-14,0 0-1,0 0 1,1 1 0,0-1 0,1 1-1,0 0 1,0 0 0,1 1 0,0-1-1,1 1 1,0-1 0,-1 13 0,2-20 9,1-1-1,0 1 1,0 0 0,0-1 0,1 1 0,-1-1 0,0 1 0,1 0 0,-1-1 0,1 1 0,-1-1 0,1 1-1,0-1 1,-1 1 0,1-1 0,0 0 0,0 1 0,0-1 0,0 0 0,0 1 0,1-1 0,-1 0-1,2 1 1,0 0 6,1 0 0,-1-1 0,1 1 0,-1-1 0,1 0 0,0 0 0,-1 0 0,1 0 0,7 0 0,0-1 3,1 0 0,-1-1 0,0 0 0,0-1 1,0 0-1,15-5 0,-11 0-45,1-1 0,-2 0 0,1-1 0,-1-1 1,0 0-1,-1-1 0,0 0 0,-1-1 0,22-26 0,-45 70-165,-13 11 697,-32 74 1,49-99-396,0 0-1,2 1 1,0-1 0,1 1-1,1 0 1,1 1-1,0 22 1,6-15-671,4-18-1869,5-6-4948,1-4-7373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17008,'0'0'9449,"-4"83"-8264,-4-45-512,7 3-289,-5-3-192,6-3-96,0-4-32,0-5-31,0-5-322,6-3-447,-5-5-898,-1-6-1537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4516,'0'0'19603,"64"-5"-18130,-23 5-95,7 3-930,5 1-384,3 0-64,0-4-2018,-2 0-3875,-6-3-7977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285 99 10250,'0'0'6822,"-2"-9"-2749,1 4-3858,1 1 0,-1 0 0,-1 0 0,1 0-1,-1 0 1,1 0 0,-1 0 0,0 0 0,-1 0 0,1 0-1,-1 1 1,1 0 0,-1-1 0,0 1 0,0 0 0,-1 0-1,1 0 1,0 1 0,-1-1 0,0 1 0,0 0-1,1 0 1,-1 0 0,0 1 0,-1-1 0,1 1 0,0 0-1,-8-1 1,5 1-221,0 0-1,0 0 1,0 1-1,0 0 1,0 1-1,0-1 1,0 1 0,0 0-1,1 1 1,-1 0-1,0 0 1,0 0-1,1 1 1,0 0-1,-1 0 1,1 1-1,0 0 1,1 0-1,-1 0 1,1 1 0,-1-1-1,2 1 1,-1 1-1,0-1 1,1 1-1,0-1 1,0 1-1,1 0 1,-1 1-1,2-1 1,-1 1-1,0-1 1,1 1 0,1 0-1,-1 0 1,1-1-1,-1 9 1,2-12 8,-1 0 1,1 0 0,0 0-1,0 0 1,0 0 0,0 0 0,1 1-1,-1-1 1,1 0 0,-1 0-1,1 0 1,0 0 0,1 0-1,-1-1 1,0 1 0,1 0-1,-1 0 1,1-1 0,0 1 0,0-1-1,4 4 1,-1-3 2,0 0 1,-1-1-1,1 0 0,0 0 0,1 0 1,-1-1-1,0 1 0,0-1 1,1-1-1,-1 1 0,0-1 1,8 0-1,2 0-11,0-1 1,0-1 0,1-1-1,-2 0 1,1 0 0,0-2-1,-1 0 1,0 0 0,23-13-1,-18 7-8,1-1 0,-2-1 0,0-1-1,0 0 1,28-32 0,-61 67-14,0 1 0,1 1-1,1 0 1,2 0 0,0 1 0,-9 31-1,15-42 36,0 1 0,1 0-1,1 1 1,0-1 0,1 1 0,1-1-1,0 1 1,0 0 0,2-1-1,0 1 1,5 22 0,-6-34-155,1-1 1,0 1-1,1-1 1,-1 0-1,0 1 1,1-1-1,-1 0 1,1 0-1,0 0 1,2 2-1,17 5-7438,-7-9-1335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00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21237,'-3'0'1600,"-3"20"-1288,-2 6-152,-1 11 576,2 6-304,1 6-224,-1-2-96,4-3-160,2-3-120,1-13-328,-2-6-248,2-21-400,5-7 880,-2-24-200,4-15-217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20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13427,'0'26'1144,"-1"2"-856,1 4-96,-3-1 1209,0 1-1065,2-9 16,1-7 24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12139,'10'-3'5857,"21"-3"-3203,54-6 1,-78 11-2448,0 0 0,0 1 0,0 0 0,0 0 0,0 0 0,0 1 0,0 0 0,0 1 0,-1-1 0,1 1 0,0 1 0,-1-1 0,1 1 0,-1 0 0,12 8 0,-16-9-203,-1 0 0,0 0 0,1 0 0,-1 0 0,0 0 0,0 0 0,0 0 0,-1 1 0,1-1 1,0 0-1,-1 1 0,0-1 0,1 0 0,-1 1 0,0-1 0,0 0 0,0 1 0,-1-1 0,1 0 0,0 1 0,-1-1 0,0 0 0,1 1 0,-1-1 0,0 0 0,0 0 0,0 0 0,-1 0 0,1 0 0,0 0 0,-1 0 0,1 0 0,-3 1 0,-7 10 148,0-1 0,-1 0 0,-19 14-1,26-22-30,-17 13 224,-26 20 134,46-35-470,0 0-1,0 0 1,0 1-1,0-1 1,0 0-1,1 1 1,-1-1 0,1 1-1,-1 0 1,1-1-1,0 1 1,0 0-1,0 0 1,0 0-1,0 5 1,1-7-10,1 0 0,-1 0 0,0 0 1,1 0-1,-1 0 0,1 0 0,-1 1 0,1-1 0,0 0 0,-1-1 1,1 1-1,0 0 0,0 0 0,0 0 0,-1 0 0,1-1 0,0 1 1,0 0-1,0-1 0,0 1 0,0-1 0,0 1 0,1-1 0,-1 1 1,2-1-1,34 9-16,-30-8-24,90 9-2477,-31-9-2589,-57-1 4062,63 0-10416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15887,'0'0'8456,"80"27"-6630,-35-21-673,17-1-545,-3-1-383,-1 1-161,-2-1 32,-9-1-352,-13-1-1762,-16 0-1506,-12-2-3843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13805,'0'0'6118,"77"23"-3972,-34-21-320,18-2-545,-1 0-448,5 2-641,-1-2-192,-5 0-1826,-3-1-8680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11115,'0'0'12369,"1"9"-11820,6 71-6,-4 1 0,-10 131 0,1-169-481,-1 0 1,-2 0 0,-27 73 0,25-101 216,5-25 100,2-28-93,6-2-819,1 0 0,2 1 0,2-1-1,1 1 1,2 0 0,2 1 0,2 0-1,26-52 1,-34 79 509,0 0 0,1 0 0,0 0 1,1 1-1,0 0 0,1 0 0,0 1 0,0 0 0,20-14 0,-26 21 65,1-1-1,0 1 1,0-1-1,1 1 1,-1 0-1,0 1 1,1-1-1,-1 1 1,1 0-1,-1 0 1,1 0-1,0 1 1,-1 0 0,1 0-1,0 0 1,-1 0-1,1 1 1,0-1-1,-1 1 1,1 0-1,-1 1 1,1-1-1,-1 1 1,0 0-1,0 0 1,1 0 0,-1 1-1,-1-1 1,7 6-1,-7-6-52,0 0 0,-1 1 0,1-1 0,-1 0 0,1 1 0,-1-1 0,0 1 0,0 0 0,-1 0 0,1 0 0,0 0 0,-1 0 0,0 0 0,0 0 0,0 0 0,0 0 0,0 1 0,0-1 0,-1 0 0,0 1 0,0-1 0,0 1 0,0-1 0,-1 6 0,-1-5 1,1 0-1,-1 0 1,0-1 0,0 1-1,0-1 1,-1 0-1,1 0 1,-1 0 0,0 0-1,0 0 1,0 0-1,0 0 1,0-1 0,0 0-1,-1 0 1,1 0 0,-1 0-1,0 0 1,1-1-1,-7 2 1,1 0 57,-1 0 0,0 0 0,0-1 0,-1 0 0,1-1-1,0 0 1,-1-1 0,1 0 0,-13-2 0,21 1-206,1 1-1,0-1 1,0 1 0,0-1-1,0 0 1,0 0 0,0 1-1,0-1 1,0 0-1,0 0 1,0 0 0,0 0-1,1 0 1,-1 0 0,0 0-1,1 0 1,-1 0 0,1 0-1,-1 0 1,1-1 0,-1 1-1,1 0 1,0 0-1,0-1 1,-1-1 0,0-19-5526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15951,'9'0'1938,"0"-1"-1428,11-1 722,-1 1 0,1 1 1,23 3-1,-37-2-972,-1 0 0,1 1-1,-1-1 1,0 1 0,0 0-1,1 0 1,7 5 0,-11-6-229,0 0 1,-1 1 0,1-1 0,0 1-1,-1-1 1,1 1 0,-1 0 0,1 0-1,-1-1 1,0 1 0,0 0 0,0 0-1,0 0 1,0 0 0,0 1 0,0-1-1,-1 0 1,1 0 0,-1 3 0,0-2-24,0 0 0,0 0 1,-1 0-1,0 0 0,0 0 1,1 0-1,-2 0 0,1 0 1,0 0-1,0-1 0,-1 1 0,0 0 1,1-1-1,-1 0 0,0 1 1,0-1-1,-1 0 0,1 0 1,0 0-1,-1 0 0,-2 2 1,-66 37 275,49-30-180,21-10-96,-34 23 93,34-23-104,1-1 1,-1 1-1,0 0 1,1-1 0,-1 1-1,1 0 1,-1-1-1,1 1 1,0 0-1,-1 0 1,1 0 0,0-1-1,-1 1 1,1 0-1,0 0 1,0 0-1,0 0 1,0-1 0,0 1-1,0 0 1,0 0-1,0 0 1,0 0-1,0 0 1,0-1 0,1 1-1,-1 0 1,0 0-1,1 0 1,-1-1-1,0 1 1,1 0 0,-1 0-1,1-1 1,-1 1-1,1 0 1,-1-1-1,1 1 1,0-1 0,-1 1-1,1 0 1,0-1-1,-1 0 1,1 1-1,0-1 1,1 1 0,14 8-151,0-1 0,1 0 1,0-1-1,1-1 1,30 7-1,25 1-3095,-4-4-3812,-63-10 6149,55 8-10358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18001,'0'0'7111,"-15"65"-5798,12-34-512,3-1-449,0-1-224,0 0 0,0-3-96,9-2-416,-4-2-1538,-1-7-1441,-2-6-3203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13965,'0'0'3812,"70"9"-2018,-27-2-673,10-2-609,6 1-384,5-2-128,3-4-2690,2 0-3813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20 14958,'-9'-4'2029,"5"1"-1861,-1 1 0,0 0 1,-1 0-1,1 1 0,0-1 0,-1 1 1,1 0-1,0 0 0,-1 1 0,1-1 1,-1 1-1,1 1 0,-1-1 0,1 1 1,-1 0-1,1 0 0,0 0 1,-1 1-1,1 0 0,0 0 0,0 0 1,0 1-1,1 0 0,-7 4 0,3 0 17,1 0 0,1 0-1,-1 1 1,2 0-1,-1 0 1,1 0 0,0 1-1,0 0 1,1 0-1,-3 11 1,6-17-153,-1 0 0,1 1 0,1-1 0,-1 1 0,0-1 0,1 1 0,0-1 0,-1 1 0,2-1 0,-1 1 0,0 0 0,1-1 0,-1 1 0,1-1 0,0 0-1,0 1 1,1-1 0,-1 0 0,1 1 0,-1-1 0,1 0 0,0 0 0,0 0 0,0-1 0,1 1 0,-1 0 0,1-1 0,-1 1 0,1-1 0,5 3 0,1 0-17,-1-1 1,1 0-1,0-1 1,0 0-1,0 0 1,0-1-1,1-1 1,-1 1-1,1-1 1,-1-1-1,1 0 1,-1 0-1,1-1 1,16-3-1,-12 1 6,0-1-1,0 0 1,0-1-1,-1-1 0,1 0 1,-1-1-1,-1-1 1,23-16-1,-29 22 66,-12 15 135,-23 34 421,8-12-149,12-18-231,2-1 0,0 1 0,0 1 0,2-1 0,-4 20 0,7-27-429,0-1-1,1 1 1,0-1-1,1 1 1,0-1-1,1 1 1,0-1-1,0 0 0,1 1 1,0-1-1,5 14 1,5-4-4195,6-11-4675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13773,'6'-9'1847,"-1"2"-1391,-1 0 0,2 0 0,-1 1 0,1 0 0,0 0 0,0 0 0,1 1 0,-1 0 0,1 0 0,0 1 0,1-1 0,-1 2 0,1-1 0,0 1 0,-1 0-1,15-3 1,-15 5-314,0 0 0,0 1-1,0 0 1,0 0-1,0 0 1,-1 1-1,1 0 1,0 0 0,13 5-1,-18-5-140,1 0 1,-1 0-1,0 1 1,0-1-1,0 1 0,0-1 1,0 1-1,0 0 1,-1 0-1,1 0 0,0 0 1,-1 0-1,0 0 1,1 1-1,-1-1 0,0 0 1,0 1-1,0-1 1,-1 1-1,1-1 0,-1 1 1,1-1-1,-1 1 1,0-1-1,0 1 0,0-1 1,0 1-1,0-1 0,-1 5 1,0-2 3,0-1 1,0 0-1,0 1 1,-1-1-1,1 0 0,-1 0 1,0 0-1,0 0 1,0-1-1,-1 1 1,0 0-1,1-1 0,-1 0 1,-6 5-1,-55 39 146,53-42-135,1 2 1,0 0-1,0 0 0,1 0 1,0 1-1,-9 11 1,16-17-29,1-1 1,0 1-1,-1 0 1,1 0-1,0 0 1,0 0-1,0 0 1,1 0 0,-1 0-1,0 0 1,1 1-1,-1-1 1,1 0-1,0 0 1,0 0-1,0 1 1,0-1-1,0 0 1,0 0-1,1 1 1,-1-1-1,2 3 1,-1-2-56,1 1 0,0-1 0,0 0 0,1 1 1,-1-1-1,1-1 0,0 1 0,-1 0 0,1-1 0,0 1 0,7 3 0,6 3-589,2 0-1,-1-1 0,1-1 0,19 5 0,16 1-5882,4-4-4192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18481,'0'0'5157,"-11"49"-4356,2-22-192,9 2-193,-2 0-192,2 3-192,0-1 32,0 0-32,0 0-96,0-4-704,0-4-930,-2-7-2658,-8-7-5253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2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61 21541,'1'-2'248,"-1"-1"0,1 0 0,-1 0 0,1 0 0,0 1 0,0-1 0,0 0 0,1 1 1,-1-1-1,1 1 0,-1-1 0,1 1 0,0 0 0,0 0 0,0 0 0,0 0 0,0 0 1,1 0-1,-1 0 0,5-2 0,-5 3-178,0 0-1,-1 0 1,1 0 0,0 0-1,0 0 1,0 1 0,0-1 0,0 1-1,0-1 1,0 1 0,0 0-1,0-1 1,0 1 0,0 0 0,0 1-1,0-1 1,1 0 0,-1 0-1,0 1 1,0-1 0,0 1 0,-1 0-1,1 0 1,0 0 0,0 0-1,0 0 1,0 0 0,-1 0-1,3 3 1,-2-3-62,-1 1 0,0 0-1,0 0 1,0 0 0,0 0-1,0 0 1,-1 0 0,1 0-1,-1 0 1,1 0 0,-1 1 0,0-1-1,1 0 1,-1 0 0,0 0-1,-1 1 1,1-1 0,0 0-1,-1 0 1,1 0 0,-1 0-1,0 0 1,0 2 0,-3 5-30,1-1 0,-1-1 1,0 1-1,-8 9 0,3-4-95,-2 0 0,1-1 0,-2-1 1,1 0-1,-2-1 0,1 0 0,-2 0 0,-21 11 0,44-21-110,-1 0 1,1 0-1,-1 1 1,0 0-1,1 1 1,13 4-1,-17-5 184,-1 1 0,0 0 0,0 0 0,0 0 0,0 0 0,0 1 0,0-1 0,0 1 0,-1 0 0,0 0 0,1 0 1,-1 1-1,3 4 0,-5-7 52,0 1 0,0 0 0,0-1 0,0 1 0,-1 0 0,1 0 0,0 0 0,-1 0 0,1 0 0,-1 0 0,0 0 0,0 0 0,0 0 0,0 0 0,0 0 1,0 0-1,-1 0 0,1 0 0,0 0 0,-1 0 0,0 0 0,1-1 0,-1 1 0,0 0 0,0 0 0,0 0 0,0-1 0,0 1 0,-1-1 0,1 1 0,0-1 0,-3 2 1,0 2-53,-1-1 0,1 0 0,-1 0 0,0-1-1,-1 1 1,1-1 0,-1 0 0,1 0 0,-1-1 0,0 0 0,0 0 0,0 0 0,0-1 0,0 0 0,-9 1 0,15-2 16,-1 0-1,1 0 0,-1 0 1,1 0-1,-1 0 0,1 0 0,-1 0 1,1-1-1,-1 1 0,1 0 1,0 0-1,-1 0 0,1 0 0,-1-1 1,1 1-1,-1 0 0,1 0 1,0-1-1,-1 1 0,1 0 0,0-1 1,-1 1-1,1-1 0,0 1 1,-1 0-1,1-1 0,-1-7-508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15439,'0'0'4676,"76"-2"-2690,-33 2-1185,19 6-257,3 5-288,6 1-224,0 1-160,-3-6-3267,-3-5-3620,-9-2-4740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9449,'9'-2'3865,"8"-2"-2577,0 1-1,0 0 1,0 1 0,0 1 0,0 1 0,32 3-1,-39-2-1041,0 1 0,0 0-1,0 1 1,0-1 0,0 2 0,-1-1-1,0 2 1,1-1 0,-1 1 0,-1 0-1,1 1 1,-1 0 0,12 12-1,-18-17-242,0 1 0,0 0-1,-1 0 1,1 1 0,-1-1 0,1 0-1,-1 1 1,0-1 0,0 0-1,0 1 1,0-1 0,-1 1 0,1 0-1,0-1 1,-1 1 0,0 0-1,0-1 1,0 1 0,0 0-1,0-1 1,0 1 0,-1 0 0,1-1-1,-1 1 1,0-1 0,0 1-1,0-1 1,0 1 0,0-1-1,0 0 1,-1 1 0,1-1 0,-4 4-1,-5 5 12,0-1 0,0 0 0,-1-1 0,-22 16 0,24-19 11,-32 22 72,25-19-24,1 1 1,1 0-1,0 1 0,0 0 1,1 1-1,1 1 0,-22 27 1,33-38-75,0-1 1,0 1 0,0-1 0,0 1 0,0 0 0,1-1 0,-1 1 0,1 0 0,-1 0 0,1 0 0,-1 0 0,1-1 0,0 1 0,0 0-1,0 0 1,0 0 0,0 0 0,1 0 0,-1-1 0,1 1 0,-1 0 0,1 0 0,-1 0 0,1-1 0,2 4 0,-1-2 13,1 0 1,0-1 0,-1 1 0,1-1-1,0 0 1,0 0 0,1 0 0,-1 0-1,0-1 1,1 1 0,-1-1 0,5 1-1,12 3-440,0-1 0,0-1 0,34 1-1,-36-3-1990,0-1 0,0-1 0,33-6-1,0-10-8338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16239,'0'0'5227,"-2"11"-3695,2-7-1394,-9 58 1637,-21 78 1,19-108-1319,5-18-152,1 1 0,1 0 0,0 0 1,1 1-1,0-1 0,2 1 0,-1 16 0,3-30-265,-1 0 1,1-1-1,0 1 0,0-1 0,0 1 0,0-1 0,0 1 0,0-1 0,0 1 0,0-1 0,1 0 1,-1 0-1,0 1 0,1-1 0,-1 0 0,1 0 0,0-1 0,-1 1 0,1 0 0,0 0 0,-1-1 1,1 1-1,0-1 0,0 0 0,-1 1 0,1-1 0,0 0 0,0 0 0,0 0 0,-1 0 0,1 0 1,2-1-1,9 1 52,-1-1 0,1 0 0,16-5 1,-11 1-73,-1-1 1,0-1 0,0-1 0,23-14 0,-21 11-99,2 1 1,24-10-1,-45 20 65,1 0 0,0-1 0,0 1-1,-1 0 1,1 0 0,0-1-1,0 1 1,-1 0 0,1 0-1,0 0 1,0 0 0,0 0-1,-1 0 1,1 0 0,0 1 0,0-1-1,0 0 1,-1 0 0,1 1-1,0-1 1,-1 0 0,1 1-1,0-1 1,-1 0 0,1 1-1,0-1 1,-1 1 0,1 0 0,-1-1-1,1 1 1,-1-1 0,1 1-1,-1 0 1,1-1 0,-1 1-1,0 0 1,1-1 0,-1 1-1,0 0 1,0 0 0,1-1 0,-1 1-1,0 0 1,0 0 0,0 0-1,0-1 1,0 1 0,0 0-1,0 0 1,0-1 0,0 1-1,-1 0 1,1 1 0,-11 57 4,6-37 16,3-4 39,1 0 1,1 0 0,1 21 0,5-31-2186,2-11-4920,0-6-3501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04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12684,'0'0'4847,"6"-10"-2242,-3 4-2315,0 1 0,0 0-1,1 0 1,-1 1 0,1-1-1,0 1 1,1 0 0,-1 0-1,1 0 1,0 0 0,-1 1 0,1 0-1,1 0 1,-1 0 0,0 1-1,1 0 1,0 0 0,7-2-1,2 2 234,-1 0-1,0 1 1,0 0-1,29 3 1,-39-1-478,-1-1 0,1 1 1,-1 0-1,1 0 0,-1 0 1,0 1-1,0-1 0,1 1 1,-1 0-1,0-1 0,4 4 0,-6-3-45,0-1 0,1 1 0,-1-1 0,0 1 0,0 0 0,0-1 0,0 1 0,-1 0 0,1 0 0,0-1 0,-1 1 0,1 0 0,-1 0 0,0 0 0,1 0 0,-1 0 0,0 0 0,0 0-1,0-1 1,0 1 0,-1 0 0,0 3 0,0 0 2,-1-1 0,0 1-1,0-1 1,0 0-1,0 0 1,-1 0 0,1 0-1,-1 0 1,0 0 0,-1-1-1,1 1 1,-6 3 0,-54 40 160,23-19-122,33-23-32,1 1 0,0-1 0,1 1-1,-1 1 1,-6 9 0,11-14-11,0-1 0,0 1 1,0-1-1,0 1 0,0-1 0,1 1 1,-1 0-1,0-1 0,1 1 0,0 0 0,-1 0 1,1-1-1,0 1 0,0 0 0,0 0 0,0-1 1,0 1-1,0 0 0,1 0 0,-1-1 1,0 1-1,1 0 0,0 0 0,-1-1 0,1 1 1,0-1-1,0 1 0,0-1 0,0 1 1,0-1-1,0 1 0,0-1 0,2 1 0,7 6-88,0-1 0,0-1 0,1 1-1,0-2 1,0 0 0,0 0 0,20 5-1,3-1-2668,52 6-1,-29-10-3720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56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1011 1698,'0'0'17707,"-5"1"-16666,-14 4 1144,42-2-1316,-18-4-710,-1-1 1,0 0 0,0 0 0,1 0 0,-1 0 0,-1-1 0,1 1 0,0-1 0,-1 0 0,7-7 0,11-7-110,0 6-14,1 0 0,0 1 0,38-10 0,22-10 7,-24 2 9,-30 14-57,45-16 1,-49 20 16,0-1 1,-1-2 0,-1 0-1,0-1 1,30-25 0,-21 15 23,44-25 1,5 3-10,152-74 203,-229 119-230,408-162 64,-200 67-2,-75 30-28,-114 56 182,-1 0 0,-1-2 0,24-16 1,-28 17-167,1 2 0,0 0 1,1 0-1,29-8 1,28-14 38,-66 29-2411,-9 7-2988,-1-1-242,10-8 1685,-3-4-2133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2:15.3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159 242 4740,'59'-97'7926,"32"-48"3484,-101 187-9061,-31 46-1970,-63 96-1,-28 60-222,111-198-2574,20-44 453,1-6-2328,0-7 2657,0 8 283,0-21-4807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2:15.7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17585,'0'0'3635,"2"10"-1644,-1-1-1605,2 1-1,-1-1 1,1 0-1,0 0 1,1 0-1,0-1 1,0 1-1,1-1 1,0 0-1,1 0 1,0-1-1,0 0 1,8 8-1,10 4-93,1-1 0,0-2 0,32 16 0,43 28-2249,-88-51 49,-1 0-1,1 1 0,10 13 0,-13-13-4032,2-3-2569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2:16.08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41 15631,'0'0'3907,"0"62"-2241,0-30 32,0 4-737,0 3-257,0 0-223,0-2-353,3-1-64,3-5-32,0-4-32,-3-9-769,7-5-288,-5-9-32,6-4-993,-5-9-1409,2-14-1538</inkml:trace>
  <inkml:trace contextRef="#ctx0" brushRef="#br0" timeOffset="1">146 1 15663,'0'0'2925,"0"9"-629,0 31 189,2 87 2586,-1-111-4983,1 0-1,1 1 0,5 16 1,2-6-374,6 25-1621,-11-19-4207,-12-36-1295,-7-9-316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2:16.4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1 110 13933,'0'0'11723,"76"-24"-9545,-31 17-1057,2-2-736,1-2-353,5-3-224,-7-4-2275,-3-8-5220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20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1363 181 14862,'-10'-10'561,"0"0"-446,-18-17 202,-59-46 1,76 65-283,0 1 0,-1 0 0,0 1 0,0 0 1,0 1-1,-1 0 0,0 1 0,0 0 0,0 1 0,-18-2 1,-3 4-15,1 2 0,0 1 0,-1 2 0,1 1 1,1 2-1,-1 1 0,1 1 0,0 2 0,-59 29 0,39-12 237,0 2 0,3 2-1,0 2 1,-77 73 0,85-67-78,2 2 0,1 2 0,3 1 1,1 2-1,-43 81 0,61-99-62,2 1 0,1 1 0,2-1 0,1 2 0,1 0 1,2 0-1,1 0 0,1 1 0,2 0 0,2 0 0,2 39 0,1-56-62,1-1 0,0 1 0,1-1 0,0 0 1,2-1-1,-1 1 0,2-1 0,0 0 0,1 0 0,12 16 0,-6-13 19,0 0 0,1-1 0,1 0 0,1-2-1,0 0 1,30 19 0,-3-8 6,1-3 1,1-1-1,1-3 0,0-1 0,87 17 0,18-7-79,2-8 1,0-6-1,0-6 0,157-15 0,-251 3-11,0-2 0,0-2 1,-1-4-1,0-2 0,-1-2 0,92-42 0,-117 44 154,-1-1-1,0-2 1,-1-2-1,-1 0 0,-1-2 1,-1-1-1,-2-2 0,0 0 1,-1-2-1,-1 0 0,-2-2 1,25-42-1,-38 56-8,-2-1-1,0 0 1,-1 0 0,0-1 0,-1 1-1,-1-1 1,-1 0 0,-1-1 0,0 1-1,-1 0 1,0-1 0,-2 1-1,0 0 1,-1-1 0,-1 1 0,-5-17-1,0 7-92,-2 0 1,-1 1-1,-1 1 0,-1 0 0,-1 1 0,-2 0 0,0 1 0,-1 1 1,-24-24-1,-8-2-12,-2 1 0,-1 3 1,-3 2-1,-2 2 0,-72-37 1,47 34-151,-2 4 0,-2 4-1,-122-34 1,137 52-957,-136-16-1,17 23-3106,8 10-2939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2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9 17788,'0'0'91,"0"0"1,0-1-1,0 1 0,0 0 1,0-1-1,0 1 1,0 0-1,0 0 1,0-1-1,0 1 0,0 0 1,0-1-1,0 1 1,0 0-1,0 0 0,0-1 1,-1 1-1,1 0 1,0 0-1,0-1 0,0 1 1,0 0-1,-1 0 1,1-1-1,0 1 1,0 0-1,-1 0 0,1 0 1,0 0-1,0-1 1,-1 1-1,1 0 0,0 0 1,0 0-1,-1 0 1,1 0-1,0 0 1,0 0-1,-1 0 0,1 0 1,-1 0-1,-14 6 1794,-12 16-406,10-5-758,-28 35 1,40-46-654,0 1 1,1 0-1,0 0 0,0 0 0,1 1 1,0-1-1,0 1 0,-3 16 0,5-22-83,1 1 0,-1-1 0,1 0 0,0 1 0,0-1 0,0 1 0,1-1 0,-1 1 0,0-1 0,1 0 0,0 1 0,-1-1 0,1 0 0,0 1 0,0-1 0,0 0 0,1 0 0,-1 0 0,1 0 0,-1 0 0,1 0 0,-1 0 0,1 0 0,0-1 0,0 1 0,4 2 0,3 0-207,0 0 0,0 0 0,0 0 0,1-2 1,14 4-1,-14-4-136,-1 0 1,1 1 0,14 7-1,-22-10 302,0 1 0,-1 1-1,1-1 1,0 0-1,-1 0 1,1 1-1,-1-1 1,0 0 0,1 1-1,-1-1 1,0 1-1,0 0 1,0-1-1,0 1 1,0 0 0,-1 0-1,1 0 1,0 2-1,0 0 34,-1 0-1,0-1 1,1 1-1,-2 0 1,1 0 0,0-1-1,-1 1 1,0 0-1,-1 3 1,-2 7 288,-2 0 1,0-1-1,-14 23 1,18-34-184,-10 18 352,7-12 16,0 0 0,0 1 0,-7 17 0,11-23-479,0 0 0,1 0 0,-1 0 0,1 0 0,0 0-1,-1 0 1,1 0 0,1 0 0,-1 0 0,0 1 0,1-1 0,-1 0 0,1 0 0,0 0 0,0-1 0,3 6 0,-2 5-164,-4-7-61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25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36 8008,'0'0'10479,"7"-15"-9817,8 9-581,-8 3-154,1 0 0,0 1 0,0 0 1,15-2-1,-22 4-39,-3 3 96,1-1 0,-1 1 0,0-1 0,0 0 0,1 1 1,-2-1-1,1 0 0,0 0 0,0 0 0,-1-1 0,1 1 0,-5 2 0,1 0 4,-145 104 973,200-123-774,159-84-620,-206 98 439,-36 6 20,23-1-74,1 1-1,-1 0 1,1 0 0,0 1-1,1 0 1,-1 1-1,-10 9 1,5-4-1401,1-2-3302,-4-5-4613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34.92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36 153 7751,'0'0'1073,"0"-10"385,0-40 453,0 21 4853,-2 32-3101,-4 15-3547,6 60 61,-2 14 117,5 1-1,20 138 0,-7-150-302,4 14 557,-5 0-1,5 141 1,-17 157-230,-5 382-241,-2-630-56,-18 406-42,15-452 67,-20 194-695,24-259 721,2 0 0,3 36 0,0-3 897,12-34-815,-9-20-164,-4-9 4,1 0 1,0 0-1,1 0 0,-1 0 1,1-1-1,0 1 1,-1-1-1,1 0 1,1 0-1,-1 0 0,0 0 1,1 0-1,0-1 1,-1 0-1,1 0 1,0 0-1,0 0 0,0 0 1,7 1-1,9 5 22,-19-7-16,32 14-73,1-1 0,0-2 0,1-1 0,0-2 0,57 8 0,-32-12 59,0-2 0,0-3 0,-1-3 0,88-15 1,-79 9-88,1 2 0,93 4 0,-87 3 63,130-16 0,-111 5 43,1 5 1,98 5-1,14 0 5,3-24 0,-162 16-5,1 2 1,0 2-1,0 3 1,87 6 0,42 18 20,-158-21-15,1 0 0,28-3-1,-49 1-11,1 0-1,0 0 0,0 0 0,-1 0 0,1 0 0,0-1 1,-1 1-1,1 0 0,-1 0 0,0 0 0,1-1 1,-1 1-1,0 0 0,0 0 0,1-1 0,-1 1 1,0 0-1,0 0 0,-1-1 0,1-1 0,-3-29-280,-2 19 181,-1 0 1,0 1-1,-1-1 1,-1 1-1,0 1 0,-13-16 1,-6-8 73,-203-307-395,-45-49 432,205 294-20,-267-326-541,17 22 274,-198-265 144,179 288 234,240 272 103,-160-224-1,253 321-161,-41-58 476,20 25-83,-34-38-1,51 69-383,0 1-1,0 0 1,-1 0-1,0 1 1,-1 0-1,0 1 1,-1 0-1,-13-6 1,15 6-927,10-4-3444,1 9 3158,0-8-5826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2:08.46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70 105 2755,'0'0'6710,"-1"-10"-5578,-3-35 149,4 43-907,0 0 1,0-1-1,-1 1 0,1 0 0,-1 0 0,0-1 0,1 1 0,-1 0 0,0 0 0,0 0 0,-3-4 0,4 6-328,0 0 0,-1 0-1,1 0 1,0-1 0,0 1-1,-1 0 1,1 0 0,0 0-1,0 0 1,0 0-1,-1 0 1,1 0 0,0 0-1,0 0 1,-1 0 0,1 1-1,0-1 1,0 0 0,0 0-1,-1 0 1,1 0 0,0 0-1,0 0 1,0 0-1,-1 1 1,1-1 0,0 0-1,0 0 1,0 0 0,0 0-1,-1 1 1,1-1 0,0 0-1,0 0 1,0 0-1,0 0 1,0 1 0,0-1-1,0 0 1,0 0 0,0 1-1,0-1 1,-1 0 0,1 0-1,0 1 1,-4 18 331,3 19-318,-1 10 465,1-29-112,1 1 0,0 0 0,2-1 0,4 23 0,3 7-54,5 51-1,-2-23 160,-7-51-170,-1 0 1,1 36-1,13 227-149,-12-6 586,-6-241-669,5 211 48,1-184-123,4 116 107,-1 11-142,0 376 97,-20-78-102,4 62-289,3-485 2318,11-69-2030,0-1 0,0 1 0,0-2 0,14 1 0,104-3-137,141 5 105,722 20 1,-616-55 69,13-23-5,-74 27 22,-278 23-4,57 1 1,-89 4 248,-16-2-2446,14 2 2155,0 0-1,1 1 1,-1-1-1,0 0 1,0 0 0,1 0-1,-1 0 1,0 0-1,0 0 1,1 0-1,-1 0 1,0 0-1,1 0 1,-1-1-1,0 1 1,0 0-1,1 0 1,-1-1-1,0 1 1,1 0-1,-1-1 1,1 1-1,-1 0 1,0-1-1,1 1 1,-1-1-1,1 1 1,-1-1 0,1 0-1,-1 1 1,0-2-1,-11-19 2,-98-189 334,79 139-307,-3 1 0,-65-100-1,65 122-3,-108-147 48,4 15-73,42 53-8,-42-21 59,-219-335 194,312 417-242,-16-14 23,-87-90 1,23 30-5,77 82-28,-286-328 25,161 176 79,62 70-45,65 86-30,-2 2 1,-63-54-1,59 58 216,3-3 1,-47-61-1,79 92-3,-47-60 595,66 91-6125,1-4-642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2:10.88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608 1272 609,'0'0'10383,"-1"3"-10138,-3 8 7405,26-19-4772,-14-8-2485,0 0 1,-1 0 0,-1-1-1,7-26 1,-12 38-478,3-13 355,-1 1 0,0-1-1,-2 0 1,0 0 0,-1 0 0,-1 0-1,0 1 1,-1-1 0,-2 0 0,1 1 0,-2-1-1,0 1 1,-1 1 0,-1-1 0,-1 1-1,0 0 1,-13-19 0,15 26-199,-4-8 12,0 1 1,0 1-1,-2 0 0,0 1 0,-1 0 1,-17-15-1,-204-154 546,174 139-545,-44-36 505,93 71-525,1-1 1,0-1-1,1 0 0,0 0 0,1-1 0,-13-22 1,15 17-16,0 0 1,1 0 0,1 0-1,1 0 1,1-1 0,0 0 0,1 1-1,1-1 1,3-28 0,-1 39-67,1 0 0,0 0 0,0 0 0,1 0 0,0 1 0,0 0 0,0 0 0,1 0 0,0 0 0,0 0 0,11-8 0,-15 14-86,-11-7-16506,5 1 8558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2:12.08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1467 1491 2787,'-19'-4'11720,"10"-8"-4696,8-6-4107,6-5-3518,11-20 919,-3 0 0,-2-2 0,-1 1 0,-3-2 0,-2 1 0,0-48 0,-6 66-242,-1 0 0,-1-1 1,-2 1-1,-9-30 1,-40-105 308,36 113-352,-48-95 14,29 69-30,25 54 3,0 0-1,-1 1 0,-1 0 0,-1 1 0,-1 1 1,-1 0-1,-26-21 0,-9-3 62,-82-51-1,79 62 122,-2 3-1,-108-37 0,147 58-100,-9-1-27,0 0-1,0 2 0,0 1 1,-39-2-1,-115 5-58,112 2 20,57 0-17,0-1 0,1 2 0,-1 0 0,0 0 1,1 1-1,-1 0 0,1 1 0,0 0 0,0 1 1,0 0-1,0 1 0,1 0 0,-1 1 1,1 0-1,1 0 0,-10 9 0,10-8-79,5-3-1,0 0 0,0 0-1,0-1 1,-1 1-1,0-1 1,0 0-1,1-1 1,-2 1 0,1-1-1,-7 2 1,18-8-4132,5-11 2221,-7 11 383,15-21-4741,8-6-4570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2:13.7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39 2727 3171,'0'0'3700,"-3"8"-3754,-9 22-15,12-30 169,0 1 1,-1 0-1,1-1 0,0 1 1,-1 0-1,1-1 1,-1 1-1,1-1 0,-1 1 1,1-1-1,-1 1 1,1-1-1,-1 1 1,0-1-1,1 1 0,-1-1 1,0 0-1,1 1 1,-1-1-1,0 0 0,0 0 1,1 1-1,-1-1 1,-1 0-1,1 0 148,1 0 0,0 0 0,-1 0 0,1 0 0,0 0 1,0 0-1,-1 0 0,1 0 0,0 0 0,-1-1 0,1 1 0,0 0 0,-1 0 0,1 0 0,0 0 0,0 0 0,-1-1 0,1 1 0,0 0 0,0 0 1,-1-1-1,1 1 0,0 0 0,0 0 0,0-1 0,0 1 0,-1 0 0,1 0 0,0-1 0,0 1 0,0 0 0,0-1 0,0 1 0,0 0 0,0-1 1,0 1-1,0 0 0,0-1 0,0 1 0,11-43 915,2 1 0,19-42 0,6-20-1027,24-82-19,63-210-37,-104 315-50,97-333-41,-76 290 122,74-154-1,198-300 85,-158 303-155,-74 117 916,-79 153-1029,-3 8-924,-4 9-1729,-9-2-2666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6:01.5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50 184 7751,'0'0'7912,"-8"-9"-6684,-23-31-203,29 38-903,1 0 1,0 0 0,0 0-1,0 0 1,0-1-1,0 1 1,0 0 0,1-1-1,-1 1 1,1 0 0,-1-1-1,1 1 1,0-1 0,0 1-1,0 0 1,0-1-1,1 1 1,-1-1 0,1 1-1,-1 0 1,1-1 0,0 1-1,0 0 1,0 0 0,0-1-1,0 1 1,0 0-1,1 0 1,-1 0 0,1 1-1,0-1 1,2-3 0,2 0-72,-1 1 0,1 0-1,0 0 1,0 0 0,0 0 0,0 1 0,1 0 0,10-3 0,11-1-39,1 1-1,0 2 1,1 1-1,-1 2 1,38 1 0,-60 1-71,-1 0 0,1 1 0,-1 0 1,1 0-1,-1 0 0,0 0 0,0 1 1,0 0-1,0 1 0,6 4 1,56 46 145,-40-30-89,4 4 3,-2 0 0,-1 2 0,-1 2 0,39 58 0,74 151 416,-111-183-333,3-1 1,3-2-1,2-2 0,81 88 1,44 41 22,-100-108-11,128 117-1,-102-117 252,181 113 0,-250-176-326,0-2 0,1 0 0,0-1-1,1-1 1,-1-1 0,1-1 0,1-1-1,-1-1 1,0-1 0,1-1-1,-1-1 1,1-1 0,0-1 0,-1-1-1,0 0 1,42-14 0,-38 10 15,0 2 0,1 1 1,-1 1-1,40 1 0,-66 2-27,1 0-1,-1 0 0,0 0 0,0 0 1,1 1-1,-1-1 0,0 0 0,0 0 1,1 1-1,-1-1 0,0 0 0,0 0 1,0 1-1,0-1 0,1 0 1,-1 0-1,0 1 0,0-1 0,0 0 1,0 1-1,0-1 0,0 0 0,0 1 1,0-1-1,0 0 0,0 1 0,0-1 1,0 0-1,0 0 0,0 1 0,0-1 1,0 0-1,0 1 0,-1-1 1,1 0-1,0 0 0,0 1 0,0-1 1,0 0-1,-1 0 0,1 1 0,0-1 1,-1 0-1,-5 13 103,-8 7-137,1 1-1,0 0 0,2 1 1,1 0-1,1 1 0,0 0 1,2 0-1,1 1 0,0 0 1,2 0-1,1 0 0,1 1 0,1-1 1,4 43-1,0-49 23,1-1 0,1 1 0,1-2 0,0 1-1,14 25 1,52 78-31,-47-80 31,347 498-802,-294-440 786,35 48 31,-99-126 1,-1 1 0,-1 0 0,-2 1 1,0 0-1,10 32 0,-16-40 0,-1 0 0,-1 0 0,0 0 1,0 0-1,-1 0 0,-1 1 0,-1-1 0,-2 18 0,1-23-1,0 1 0,-1-1 0,0 0 0,0 0 0,-1 0 0,0-1 0,-1 1-1,0-1 1,0 0 0,-1 0 0,1-1 0,-2 0 0,-8 9 0,-88 64 136,66-54-8,-38 36 1,65-53-124,1 1 1,-1 0 0,2 1 0,0 0-1,0 0 1,1 1 0,0 0-1,-5 15 1,2-4-806,10-23 726,-1 0 1,1 0 0,0 0 0,0 0-1,0 0 1,0-1 0,0 1 0,0 0-1,0 0 1,0 0 0,0 0 0,0 0-1,0 0 1,0 0 0,0 0 0,0 0-1,0 0 1,0 0 0,0 0 0,-1 0-1,1 0 1,0 0 0,0 0 0,0 0-1,0 0 1,0 0 0,0 0 0,0 0 0,0 0-1,0 0 1,0 0 0,0 0 0,9-39-5953,-7 28 4645,7-34-7044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6:02.5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2638 9673,'0'0'5984,"4"-12"-5311,23-50 288,2 1-1,73-112 1,-61 109-613,587-808 15,-41 175 485,-441 546-118,5 6 0,227-167-1,-358 298-730,-8 3-13,1 2 0,0-1 0,0 2 0,1 0 1,0 1-1,1 0 0,25-8 0,-40 15-40,-1 0 1,1 1-1,0-1 0,0 0 0,0 0 0,0 0 0,0 0 0,0 0 0,0 1 1,0-1-1,0 0 0,0 0 0,0 0 0,0 0 0,0 1 0,0-1 0,0 0 1,0 0-1,0 0 0,0 0 0,0 1 0,0-1 0,0 0 0,0 0 0,0 0 1,0 0-1,0 0 0,0 1 0,0-1 0,1 0 0,-1 0 0,0 0 1,0 0-1,0 0 0,0 0 0,0 0 0,0 1 0,1-1 0,-1 0 0,0 0 1,0 0-1,0 0 0,0 0 0,0 0 0,1 0 0,-1 0 0,0 0 0,0 0 1,0 0-1,0 0 0,1 0 0,-1 0 0,0 0 0,0 0 0,0 0 0,0 0 1,0 0-1,1 0 0,-1 0 0,0 0 0,-11 10-3114,-13 4-2432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6:03.10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78 0 12172,'0'0'5818,"2"10"-5471,1 10-355,-2 0 0,0 0 0,-2 0 0,-4 37 0,-23 95-163,10-64 238,5-13-35,-5 144 0,17-217-14,1 1 0,0-1 0,0 1 0,0-1 0,0 1 0,0-1 0,1 1 0,-1-1 0,1 0 0,-1 1 0,1-1 0,0 0 0,0 1 0,0-1 0,0 0 0,0 0 0,1 0 0,-1 0 0,1 0 0,-1 0 0,1 0 0,0 0 0,0-1 0,0 1 0,0-1 0,0 1 0,0-1 0,0 0 0,0 0 0,0 0 0,1 0 0,-1 0 0,0 0 0,1-1 0,-1 1 0,1-1 0,-1 0 0,0 1 0,1-1 0,-1 0 0,1-1 0,-1 1 0,1 0 0,-1-1 0,5-1 0,3 0 204,-1-1 0,0 0 0,1-1-1,-1 0 1,-1 0 0,1-1 0,14-11 0,56-51 1079,-40 33-763,193-139-926,-155 119-4445,-28 17-666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6:45.6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7 278 3748,'0'0'17915,"-7"11"-13665,13-19-4078,0 0 1,0 1 0,0-1 0,1 1 0,1 1 0,-1-1 0,1 1 0,15-8 0,-12 6-140,-1 1-1,1-1 1,13-14-1,-10 8-29,1 1-1,0 1 0,1 0 0,0 1 0,24-11 1,42-31-6,-41 21 3,-40 32-27,2 0 27,-3 0 59,0-3 177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24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17980,'2'1'202,"-1"0"-1,0 1 1,0-1 0,0 0-1,0 1 1,0-1 0,0 1-1,-1-1 1,1 1 0,0 0 0,-1-1-1,1 3 1,0-1 118,10 29 43,-1 0 0,-2 1 0,-1 0 1,-2 1-1,-1 0 0,-2 0 0,-1-1 0,-4 36 1,1-55-237,0 1 0,-1 0 1,-1-1-1,0 1 0,-1-1 1,0 0-1,-2 0 0,-8 15 1,12-24-220,0 1 1,-1-1-1,1 0 1,-1 0-1,0-1 1,-1 1-1,1-1 1,-1 1-1,0-2 1,0 1-1,0 0 1,0-1-1,-1 0 1,1 0-1,-1-1 1,0 1-1,0-1 1,0-1-1,0 1 1,0-1-1,-12 1 1,17-2 39,0 0 1,0 0 0,0 0-1,0 0 1,0 0-1,0 0 1,0-1 0,0 1-1,0 0 1,0-1-1,0 1 1,1-1 0,-1 1-1,0-1 1,0 1 0,0-1-1,0 1 1,-1-3-1,4-4-650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2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 0 10250,'0'0'13266,"-8"4"-13149,-7 3 10,0 1-1,0 1 1,0 1-1,1 0 1,1 1-1,0 0 1,-19 21 0,-3 8-1696,-39 57 0,66-87-5216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3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8072,'0'0'14702,"58"8"-14094,-33 4-191,-1 2-225,6 5-128,2 1 32,3 0-192,0 2-1346,1-4-1793,-6-5-2562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4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67 7079,'0'0'8856,"8"-7"-6245,25-24-279,-32 30-2083,0 0-1,0 0 0,0 0 0,-1 1 0,1-1 1,0 0-1,0 0 0,-1 0 0,1 0 1,-1 0-1,1-1 0,-1 1 0,1 0 0,-1 0 1,1 0-1,-1-3 0,0 4-193,0-1 1,0 1-1,0-1 0,-1 1 0,1 0 0,0-1 1,-1 1-1,1-1 0,0 1 0,0 0 1,-1-1-1,1 1 0,-1-1 0,1 1 1,0 0-1,-1 0 0,1-1 0,-1 1 1,1 0-1,-1 0 0,1 0 0,-1-1 0,1 1 1,-1 0-1,1 0 0,-1 0 0,-41 0-372,36 0 491,-3 1-192,1 1-1,0-1 0,0 1 0,0 1 1,0-1-1,0 1 0,1 1 0,-1 0 1,-11 7-1,14-8-14,-1 1 0,1 0 1,-1 0-1,1 0 0,0 1 0,1 0 0,-1 0 0,1 0 1,0 0-1,0 1 0,1 0 0,-5 9 0,7-15 16,1 1 0,0 0-1,0-1 1,-1 1 0,1 0-1,0 0 1,0-1 0,0 1-1,0 0 1,-1 0 0,1-1-1,0 1 1,1 0 0,-1 0-1,0-1 1,0 1 0,0 0-1,0 0 1,1-1 0,-1 1-1,0 0 1,0-1 0,1 1-1,-1 0 1,1-1 0,-1 1-1,1 0 1,-1-1 0,1 1-1,-1-1 1,1 1 0,-1-1-1,1 1 1,0 0 0,2-1-3,-1 1 0,0 0 1,1-1-1,-1 1 1,1-1-1,-1 0 1,1 1-1,-1-1 0,1-1 1,4 1-1,3-2 34,-1 0 0,1 0 0,-1-1 0,18-7 0,60-46-180,-87 56 130,0 0 1,0 0-1,1 0 0,-1 0 0,0 0 0,0 0 0,0 0 1,1 0-1,-1 0 0,0 0 0,0 0 0,0 0 0,0 0 1,1 0-1,-1 0 0,0 0 0,0 0 0,0 0 0,0 0 1,1 0-1,-1 0 0,0 0 0,0 0 0,0 0 1,0 0-1,1 1 0,-1-1 0,0 0 0,0 0 0,0 0 1,0 0-1,0 0 0,0 1 0,1-1 0,-1 0 0,0 0 1,0 0-1,0 0 0,0 1 0,0-1 0,0 0 0,0 0 1,0 0-1,0 0 0,0 1 0,0-1 0,0 0 0,0 0 1,2 18-417,-4 18 487,-4 0-91,-13 128 859,19-142-679,-2 1 0,0-1-1,-2 1 1,0-1 0,-11 30 0,14-48-62,-1 0 1,0 0-1,0 0 0,0 0 1,0 0-1,0 0 1,-1 0-1,0-1 0,0 0 1,0 1-1,0-1 0,-1 0 1,1 0-1,-1-1 0,1 1 1,-1-1-1,0 0 0,0 0 1,0 0-1,0 0 0,-1-1 1,1 0-1,0 1 0,-1-2 1,1 1-1,-1 0 1,1-1-1,-1 0 0,1 0 1,-1 0-1,1-1 0,0 1 1,-1-1-1,-6-2 0,6 1-12,1 0-1,-1 0 0,1 0 0,-1 0 0,1-1 0,0 0 1,0 1-1,0-2 0,0 1 0,0 0 0,1-1 1,0 0-1,-1 1 0,1-1 0,1-1 0,-1 1 0,0 0 1,1-1-1,0 1 0,-2-7 0,0-1-52,0 1-1,1-1 0,1 0 1,-1-1-1,2 1 0,0 0 1,0-14-1,2 23-4,-1-1-1,1 1 1,0 0-1,0 0 1,0-1-1,1 1 1,-1 0-1,1 0 1,0 0 0,-1 0-1,1 0 1,1 0-1,-1 1 1,0-1-1,1 1 1,-1 0 0,1-1-1,0 1 1,-1 0-1,1 1 1,0-1-1,0 0 1,1 1 0,4-2-1,12-4-452,-1 0-1,1 2 0,22-4 1,-14 4-1358,11-5-2361,0 0-2722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4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10922,'0'0'13325,"80"-16"-13069,-37 16-32,4 0-128,-1 0-96,1 0 0,-10 0-1185,-3 0-1505,-12 0-2243,-9 0-4708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5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7431,'0'0'15086,"80"23"-13612,-29-23-481,1-2-385,2-2-416,0 2-160,0 2-32,-1 0-896,-7 0-1827,7-4-6149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14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3 196 3011,'0'-64'8095,"0"0"3647,-1 76-9438,0 5-2240,0-1-1,1 1 1,1 0-1,3 20 0,17 57-354,12 124 1,-32-213 339,0-8 81,3-21 267,-1-34 212,-5 13-521,-10-61 1,5 62-111,-1-65 0,8 109 16,0-1-1,0 0 1,1 0-1,-1 0 1,1 0-1,-1 0 1,1 0-1,-1 1 1,1-1-1,-1 0 1,1 0-1,0 1 1,-1-1-1,1 0 1,0 1-1,0-1 1,0 1-1,-1-1 1,1 1-1,0-1 1,0 1-1,0-1 1,0 1-1,0 0 1,0 0-1,0-1 1,0 1-1,0 0 1,0 0-1,1 0 0,38-1-195,-31 1 152,156 12-182,1-1 85,-98-11 128,0-3-1,121-22 1,-159 19 15,268-51 72,-214 45-159,133-2 0,-217 15 76,0-1 0,1 0 0,-1 1 0,0-1 0,1 1 0,-1-1 1,0 0-1,0 1 0,1-1 0,-1 1 0,0-1 0,0 1 0,0-1 0,1 1 0,-1-1 0,0 1 0,0-1 0,0 1 0,0-1 0,0 1 0,0-1 0,0 1 0,0-1 0,0 1 0,0-1 0,-1 1 0,1-1 0,0 1 1,0-1-1,0 1 0,-1-1 0,1 1 0,0-1 0,0 0 0,-1 1 0,1-1 0,0 1 0,-1 0 0,-10 19 497,-1-2-557,2 0 0,0 1 1,1 0-1,-11 34 0,1-4-4238,8-21-2222,10-21 1341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15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12684,'-4'44'9270,"1"129"-8829,3-59 167,0-113-95,0-28 2129,-4-40-2357,2 45-422,1 0 1,1 0-1,4-44 1,-3 64 117,0-1 0,0 0 0,1 1 0,-1 0 0,0-1 0,1 1 0,0 0 0,-1 0 0,1-1 1,0 1-1,0 1 0,0-1 0,1 0 0,-1 0 0,0 1 0,0-1 0,1 1 0,-1 0 0,1 0 1,0 0-1,-1 0 0,1 0 0,0 1 0,-1-1 0,1 1 0,0-1 0,0 1 0,-1 0 1,6 1-1,-5-2-75,1 1 0,-1 0-1,1 1 1,-1-1 0,1 1 0,-1-1 0,1 1 0,-1 0 0,0 0 0,1 1 0,-1-1 0,0 0 0,0 1 0,0 0 0,0 0 0,0 0 0,0 0 0,-1 1 0,1-1 0,-1 1 0,1-1 0,-1 1 0,2 4 0,-3-6 75,-1 0 1,1 0 0,-1 0 0,0 0 0,1 0 0,-1 0 0,0 0-1,0 0 1,0 0 0,0 1 0,0-1 0,0 0 0,0 0 0,0 0-1,0 0 1,-1 0 0,1 0 0,0 0 0,-1 0 0,1 0 0,-1 0 0,1 0-1,-1 0 1,0 0 0,1 0 0,-1 0 0,0 0 0,-1 1 0,-27 15 96,26-15-26,-16 7 109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16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11275,'0'0'12940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16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8456,'0'0'8680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17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77 7783,'-11'-11'705,"-2"-1"-192,-4-1-353,-4 2-256,1 2-481,-1 0 129,-1 2 384,-1 3-1,3 4 162,-1 0 31,1 0 32,3 0-64,-5 0-416,5 0-2627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24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19844,'-1'6'1937,"1"4"-1153,3 0-312,8 1 1096,4-1-271,5-3-425,4-2-216,6-1-208,2-3-48,-1-1-296,-1-1-208,-7-2-992,-4 4-104,-15 5 919,-4 0-239,-8 5-208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18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126 115 7719,'0'0'8163,"4"-9"-5862,-3 5-2321,16-41 2957,-17 43-2831,1 0 0,-1 1 0,1-1 0,-1 0 0,0 0 0,0 1 0,0-1 0,0 0-1,0 0 1,0 1 0,0-1 0,-1 0 0,1 0 0,0 1 0,-1-1 0,0 0 0,1 1 0,-1-1 0,0 1 0,0-1 0,0 1 0,0-1 0,0 1 0,0 0-1,0-1 1,0 1 0,-1 0 0,-1-2 0,0 2-114,-1-1-1,0 1 0,0 0 1,0 0-1,0 0 1,0 0-1,0 1 1,0 0-1,0 0 0,0 0 1,0 0-1,0 1 1,-1-1-1,1 1 0,1 0 1,-1 0-1,0 0 1,0 1-1,0 0 0,1-1 1,-1 1-1,1 0 1,-1 1-1,1-1 1,0 1-1,0-1 0,0 1 1,0 0-1,0 0 1,1 0-1,-1 1 0,1-1 1,0 1-1,0-1 1,0 1-1,1 0 0,-1-1 1,1 1-1,0 0 1,0 0-1,0 0 1,0 0-1,1 0 0,0 0 1,0 6-1,0-9-1,0 0 0,0 0 0,0-1-1,0 1 1,0 0 0,1 0 0,-1 0-1,0 0 1,0 0 0,1-1 0,-1 1 0,1 0-1,-1 0 1,1-1 0,-1 1 0,1 0 0,-1-1-1,1 1 1,0 0 0,-1-1 0,1 1 0,0-1-1,0 1 1,-1-1 0,1 1 0,0-1-1,1 1 1,30 3 70,-24-5-23,1 0 0,-1 0 0,0-1-1,0 0 1,12-5 0,-12 4-16,-1-1 1,0 0-1,0-1 0,0 0 1,-1 0-1,0 0 0,0-1 1,0 0-1,0 0 0,-1 0 1,0-1-1,0 0 0,-1 0 1,7-14-1,-12 21-47,1-1-1,-1 1 1,0-1 0,1 1 0,-1 0-1,0-1 1,1 1 0,-1 0-1,0 0 1,0-1 0,1 1-1,-1 0 1,0 0 0,0 0-1,0 0 1,1 0 0,-1 0-1,0 0 1,0 0 0,1 1-1,-1-1 1,0 0 0,0 0-1,1 1 1,-2-1 0,1 1 136,1-1-1,-1 0 1,1 0 0,-1 0 0,1 1 0,-1-1 0,0 0 0,1 0-1,-1 1 1,1-1 0,-1 0 0,1 1 0,0-1 0,-1 1 0,1-1-1,-1 1 1,1-1 0,0 1 0,-1-1 0,1 1 0,0-1 0,0 1-1,-1-1 1,1 1 0,0-1 0,0 1 0,-1 1 0,-13 218-489,10-64 587,4-156 160,0-33-2177,3 18-1987,-2-3-2930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05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10890,'0'0'9417,"6"-9"-7511,17-24-422,-19 30-1368,0 1 0,0 0-1,0 0 1,0 0 0,0 0-1,0 1 1,1-1 0,-1 1 0,0 0-1,1 1 1,-1-1 0,1 1 0,-1 0-1,1 0 1,-1 0 0,1 1-1,5 0 1,5 0 166,-7-1-143,7 0-14,0 0 1,0 1-1,17 3 0,-30-4-135,0 1-1,-1-1 0,1 0 1,0 0-1,0 1 0,-1-1 1,1 1-1,0-1 0,0 1 1,-1 0-1,1 0 0,-1 0 1,1 0-1,-1 0 0,1 0 1,-1 0-1,0 0 0,1 0 1,-1 1-1,0-1 0,0 1 1,0-1-1,0 1 0,0-1 1,0 1-1,-1-1 0,1 1 1,0 0-1,-1-1 0,1 1 1,-1 0-1,0 0 0,0-1 1,1 1-1,-1 4 0,-1-4-9,0 0 0,-1 0 1,1 0-1,0 1 0,-1-1 0,1 0 0,-1-1 0,0 1 0,1 0 0,-1 0 0,0-1 1,0 1-1,0-1 0,0 1 0,0-1 0,-3 1 0,-47 23-34,29-15 41,1 1 93,-43 25 2,62-34-101,0-1 0,1 1 0,0 0 1,-1 0-1,1 0 0,0 1 0,0-1 0,0 0 1,0 1-1,1-1 0,-1 1 0,1 0 1,-1-1-1,1 1 0,0 0 0,0 0 0,0 0 1,1 0-1,-2 5 0,3-7 14,-1 0 1,0 0-1,0 0 0,1 0 0,-1 0 1,1 0-1,-1 0 0,1 0 0,-1 0 1,1 0-1,0-1 0,-1 1 0,1 0 1,0 0-1,0 0 0,0-1 1,0 1-1,-1 0 0,1-1 0,0 1 1,0-1-1,0 1 0,0-1 0,0 0 1,0 1-1,0-1 0,0 0 0,2 1 1,38 4 86,-31-4-70,116 7-152,-43-7-7247,-50-1-2254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16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1 170 9385,'0'0'11066,"9"-2"-9416,6-3-1221,-1 0-1,0-1 1,0 0 0,0-1 0,-1 0-1,0-2 1,15-11 0,10-10 1758,38-42 1,-77 76-2301,1 1 1,-1-1 0,1 0 0,0 1-1,0-1 1,0 1 0,1 5-1,0 2 29,-2 92-576,-2-60-4461,1-34 541,-1-3-1971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16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10794,'0'0'12300,"53"1"-10635,-24-6-640,5 0-640,1 3-321,1 0-32,-1 0-513,-3 0-672,-4 1-897,-2 1-864,-5-2-1699,-6-2-1953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17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15054,'0'0'4597,"0"11"-3546,-3 20-447,-4 59 1283,-34 165 0,53-325 1571,-9 43-3587,1-1-1,2 1 1,1-1-1,0 2 1,2-1-1,17-34 0,-23 57 58,1 0-1,-1-1 0,1 2 0,-1-1 0,1 0 0,1 1 0,-1 0 0,0-1 1,1 2-1,-1-1 0,1 0 0,0 1 0,0 0 0,0 0 0,0 1 0,0-1 1,1 1-1,-1 0 0,0 1 0,1-1 0,-1 1 0,6 0 0,-10 1 62,-1 0-1,1-1 1,0 1-1,0 0 1,-1 0-1,1-1 1,-1 1-1,1 0 1,-1 0 0,1 0-1,-1 0 1,0 0-1,1 0 1,-1-1-1,0 1 1,0 0-1,0 0 1,1 0-1,-1 0 1,0 0-1,0 0 1,0 0-1,-1 0 1,1 0 0,0 0-1,-1 2 1,-7 30-267,2-27 270,0-1 1,-1 0-1,1 0 0,-1 0 0,-1-1 1,1 0-1,0 0 0,-1-1 1,0 0-1,0 0 0,0-1 0,0 0 1,0 0-1,0-1 0,0 0 1,-1 0-1,-12-2 0,21 1-360,-1 0-1,1-1 1,0 1-1,-1-1 1,1 1-1,0 0 1,0-1-1,-1 1 1,1-1-1,0 1 1,0-1-1,0 1 0,0-1 1,-1 1-1,1-1 1,0 1-1,0-1 1,0 1-1,0-1 1,0 1-1,1-1 1,-1 0-1,0 1 1,0-1-1,0 1 1,0-1-1,0 1 1,1 0-1,-1-1 1,0 1-1,1-1 1,10-9-9482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17.4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17745,'0'0'8488,"-9"54"-8360,3-31-32,1 2-32,5 0-32,-10-1 0,10 1 0,0-4-128,-1-2-833,1-1-832,-4-9-1635,2-5-2882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17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15022,'0'0'9449,"60"-3"-9097,-29 3-287,3 0-33,2 0-705,5 0-1793,-6 0-4069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18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1 199 9449,'0'0'14360,"11"-7"-12705,50-32-275,108-90 0,-158 116-1262,-3 3-729,-9 21-124,-15 34 888,11-33-72,1 0 0,0 0 1,1 0-1,0 1 0,1-1 0,-2 23 0,4-24-411,1 20-16,7-15-8561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18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13837,'0'0'10250,"56"1"-8553,-30-1-704,6 0-416,1 0-545,3 0 0,-7 0-320,1 0-1058,-2 0-1024,-3 0-1089,-7 0-1890,5-1-1730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19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137 102 9225,'0'0'9438,"7"-8"-6032,-4 3-2882,21-25 1419,-22 28-1806,-1 0-1,0 0 0,0 0 1,0 0-1,0 0 1,0 0-1,0 0 0,-1 0 1,1-1-1,-1 1 0,0 0 1,1 0-1,-1 0 0,0-1 1,0 1-1,0 0 1,-1-3-1,0 4-145,0-1-1,0 1 1,0 0 0,0 0 0,0-1 0,-1 1-1,1 0 1,0 0 0,-1 0 0,1 1 0,-1-1-1,1 0 1,0 0 0,-1 1 0,0-1 0,1 1-1,-1-1 1,1 1 0,-1 0 0,0-1 0,1 1-1,-1 0 1,-2 0 0,-42 1-586,43 0 562,-3-1 0,1 1 0,0 0 0,0 1 1,0-1-1,0 1 0,0 0 0,1 0 0,-1 1 0,1-1 0,-1 1 1,-4 4-1,6-5 27,0 0 1,1 1 0,0-1-1,-1 1 1,1-1-1,0 1 1,0 0 0,0 0-1,0-1 1,1 1 0,-1 1-1,1-1 1,0 0-1,0 0 1,0 0 0,0 1-1,1-1 1,-1 5 0,1-7 18,1 0 0,0 0 0,-1 0 0,1 1 0,0-1 0,0 0 0,0 0 0,0 0 0,0 0 0,0-1 0,0 1 0,0 0 1,0 0-1,0-1 0,0 1 0,1 0 0,-1-1 0,0 1 0,0-1 0,1 0 0,-1 1 0,0-1 0,1 0 0,-1 0 0,0 0 0,1 0 0,-1 0 1,0 0-1,1 0 0,0-1 0,48-1 409,-42 0-381,0 0 0,0-1 0,0 0-1,0 0 1,0-1 0,-1 1 0,1-2 0,12-9 0,24-13 221,-45 50-534,-23 59 1630,18-68-1398,1 1 0,0 0 0,1 0 0,1 0 0,1 1 0,-2 17 0,4-25-3836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25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20180,'9'3'2273,"12"-3"-1193,5 0-456,7-3 1313,1-1-497,8-1-664,0 1-408,-5 3-368,-3 4 120,-9 8-232,-4 0-48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35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1 182 5637,'0'0'7693,"15"1"-6770,405-13 2914,-239 1-3408,171-4-234,415-23-41,-6-47-279,-742 82 140,-10 2 21,0 0 1,0-1-1,0 0 1,16-6 0,-36 4-610,-1 5-5752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7:53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260 74 17521,'0'0'688,"-8"-7"332,-1 1-602,1 0 0,-1 1 1,1 0-1,-1 1 0,-19-7 1,23 9-348,0 1 0,0 0 0,0 0 1,0 0-1,0 0 0,-1 1 0,1 0 1,0 0-1,0 1 0,0-1 0,0 1 1,-1 0-1,1 1 0,0-1 0,0 1 0,-6 3 1,5-2-61,0 0 0,1 1 0,-1 0 0,1 0 1,-1 0-1,1 0 0,1 1 0,-1 0 0,1 0 0,-1 0 0,2 1 1,-1-1-1,0 1 0,1 0 0,0 0 0,1 0 0,-1 1 1,1-1-1,0 1 0,1-1 0,-2 14 0,3-20-13,0 1-1,0 0 1,1 0-1,-1 0 1,0-1-1,1 1 0,-1 0 1,0-1-1,1 1 1,-1 0-1,1-1 1,-1 1-1,1 0 1,-1-1-1,1 1 0,-1-1 1,1 1-1,0-1 1,-1 1-1,1-1 1,0 0-1,-1 1 1,1-1-1,0 0 0,0 1 1,0-1-1,31 4-54,28-12 12,35-37-328,-95 45 357,1 0 0,-1 0 1,1 0-1,-1 0 0,1 0 1,-1 1-1,0-1 0,1 0 1,-1 0-1,1 0 0,-1 0 1,1 1-1,-1-1 0,0 0 1,1 1-1,-1-1 0,0 0 1,1 1-1,-1-1 0,0 0 1,1 1-1,-1-1 0,0 0 1,0 1-1,1-1 0,-1 1 1,0-1-1,0 1 0,0-1 1,0 1-1,0-1 0,0 0 1,1 1-1,-1-1 0,0 1 1,0-1-1,0 1 0,-1-1 1,1 1-1,0-1 0,0 1 1,0 30 25,0-22-35,-9 193 822,7-180-682,-2 0-1,0 0 1,-1 0-1,-1-1 1,-2 1 0,0-1-1,-11 19 1,-9-1 86,27-38-184,0 0 1,0 1-1,0-1 1,-1 0-1,1 0 1,0 0-1,-1 0 1,1 0-1,-1 0 1,1 0-1,-1 0 1,1-1 0,-1 1-1,0-1 1,1 1-1,-1-1 1,0 0-1,0 1 1,1-1-1,-1 0 1,0 0-1,1 0 1,-1 0-1,0-1 1,-1 1-1,2-1-3,0 0-1,0 1 1,0-1-1,0 0 1,1 1-1,-1-1 1,0 0-1,0 0 1,1 0-1,-1 0 1,1 0-1,-1 0 0,1 0 1,-1 0-1,1 0 1,0 0-1,-1 0 1,1 0-1,0 0 1,0 0-1,0-2 1,0-30-37,0 22-32,1-1 27,0-1-1,1 1 1,0 0-1,1 0 1,1 0-1,-1 0 1,2 1 0,0-1-1,0 1 1,1 0-1,1 1 1,-1-1-1,2 1 1,-1 1-1,1-1 1,1 1-1,10-9 1,21-15-172,0 2 0,85-49 0,-58 39 138,-48 29 63,62-44 40,-75 51-31,-1 1 1,0-1-1,0 0 0,0-1 0,0 1 0,-1-1 1,0 0-1,0 0 0,0 0 0,4-13 1,-7 18 20,-1 1 1,1-1 0,-1 0 0,0 0 0,0 0-1,0 0 1,0 0 0,1 1 0,-1-1-1,0 0 1,0 0 0,0 0 0,-1 0 0,1 0-1,0 0 1,0 0 0,0 1 0,-1-1-1,1 0 1,0 0 0,-1 0 0,1 1 0,-1-1-1,1 0 1,-1 0 0,1 1 0,-1-1 0,0 0-1,1 1 1,-1-1 0,-1 0 0,0 0 2,0 0-1,-1 0 1,1 0 0,-1 1 0,1-1 0,-1 1 0,1 0 0,-1-1 0,0 1-1,1 0 1,-4 1 0,-2 0-32,-1 0 0,1 1 0,0 0-1,0 0 1,0 1 0,-13 6 0,11-3 8,0 1 1,1 0 0,0 0 0,0 1-1,-11 12 1,18-16-21,-1-1 0,0 0 0,1 1-1,0-1 1,0 1 0,0 0 0,0 0 0,0 0 0,1 0 0,0 0 0,0 0-1,0 0 1,0 1 0,1-1 0,-1 0 0,1 0 0,0 1 0,1 6 0,0-9-118,-1 0 1,1 0-1,0 0 1,0 0-1,0-1 1,0 1-1,0 0 1,1 0-1,-1 0 1,0-1-1,1 1 1,-1-1-1,1 1 1,0-1-1,-1 0 1,1 0-1,0 1 1,0-1-1,0 0 1,2 0-1,42 11-6862,-19-11 1315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7:54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 18161,'0'0'1564,"-11"3"566,1 1-1627,-1 0 0,1 0 0,0 1 0,0 0-1,1 1 1,-11 9 0,18-14-476,0 0-1,0 0 1,0 1 0,0-1-1,1 1 1,-1-1 0,1 1-1,-1 0 1,1-1 0,-1 1-1,1 0 1,0 0 0,0 0-1,0 0 1,0 0 0,0 0-1,1 1 1,-1-1 0,0 0-1,1 0 1,0 0-1,0 1 1,-1-1 0,1 0-1,0 1 1,1-1 0,-1 0-1,0 0 1,1 1 0,-1-1-1,1 0 1,0 0 0,0 0-1,0 0 1,0 0 0,0 0-1,0 0 1,0 0 0,1 0-1,-1 0 1,1-1 0,-1 1-1,1-1 1,3 3-1,59 43-1539,-50-38 1143,1 1 0,-2 1 0,1 0 0,-1 0 0,16 19 0,-26-26 366,0 1 0,-1-1 1,1 0-1,-1 1 0,0-1 0,0 1 0,0 0 0,-1-1 0,0 1 0,0 0 0,0 0 0,0 0 0,-1 0 0,0 0 0,0 0 0,0 0 0,-1 0 0,1 0 1,-1 0-1,0 0 0,-1-1 0,1 1 0,-4 7 0,0-3 153,0 0 0,0 0 0,-1-1 0,0 1 0,0-1 0,-1-1 0,0 1 0,0-1 0,-1 0 0,-13 9 0,15-12-85,-1 1 1,0-1 0,0 0 0,0-1 0,0 0-1,0 0 1,-1 0 0,1-1 0,-1 0-1,0-1 1,0 0 0,0 0 0,1 0 0,-11-2-1,16 1-96,-1 0 0,1-1 0,0 0 0,0 1 0,0-1 0,0 0-1,0 0 1,0 0 0,0 0 0,0-1 0,0 1 0,1-1 0,-1 1 0,0-1 0,1 1-1,-1-1 1,1 0 0,0 0 0,0 1 0,-1-1 0,1 0 0,0 0 0,1 0-1,-1-1 1,0 1 0,0 0 0,1 0 0,0 0 0,-1 0 0,1-1 0,0 1-1,0 0 1,0 0 0,0-1 0,0 1 0,2-3 0,-2-2-93,1 0 1,1 0 0,-1 0-1,1 0 1,0 1-1,1-1 1,-1 1 0,2-1-1,-1 1 1,7-10-1,13-8-114,1 2 0,1 1 0,1 0-1,1 2 1,0 1 0,57-27 0,-45 26 269,-2-3 0,0-1 1,39-33-1,-74 55 23,0 0 1,-1-1 0,1 1 0,0-1-1,-1 0 1,1 1 0,-1-1-1,1 0 1,-1 0 0,0 0 0,0 0-1,0 0 1,0 0 0,0 0-1,0-1 1,-1 1 0,1 0 0,-1 0-1,1-1 1,-1 1 0,0-5-1,-1 6 0,0-1 0,0 1 0,0-1 0,0 1 0,0-1 0,0 1 0,0-1 0,-1 1 0,1 0 0,0 0 0,-1 0 0,1 0 0,-1 0-1,0 0 1,1 0 0,-1 0 0,0 1 0,1-1 0,-1 1 0,0-1 0,0 1 0,1-1 0,-1 1 0,0 0 0,0 0 0,0 0 0,-2 1 0,-4-2-39,0 2 0,1-1 1,-1 1-1,1 0 0,-1 0 1,1 1-1,0 0 0,0 1 1,-13 5-1,17-6-2,-1 0 1,0 0-1,1 0 0,-1 1 1,1-1-1,0 1 0,0 0 1,0 0-1,0 0 0,0 1 1,1-1-1,0 0 0,-1 1 0,1 0 1,0-1-1,1 1 0,-1 0 1,1 0-1,-2 6 0,3-9-11,0 0-1,0 0 0,0 0 0,-1 0 0,2 0 1,-1 0-1,0 1 0,0-1 0,0 0 1,0 0-1,1 0 0,-1 0 0,0 0 0,1 0 1,-1 0-1,1 0 0,-1 0 0,1 0 1,-1 0-1,1-1 0,0 1 0,-1 0 0,1 0 1,2 1-1,-1-1-4,1 1 1,0-1-1,-1 1 1,1-1-1,0 0 1,0 0-1,0 0 0,0-1 1,4 1-1,9 1-68,1-2-1,27-1 1,-31 0-17,10-1-201,0-2 0,32-7 0,-35 5-49,1 2 0,0 1 0,29-2 0,-49 5 359,0 0 0,0 0-1,0 0 1,0 0 0,0 1 0,0-1 0,-1 0 0,1 0 0,0 1 0,0-1-1,0 1 1,0-1 0,0 1 0,0-1 0,-1 1 0,1-1 0,0 1-1,0 0 1,-1-1 0,1 1 0,0 0 0,-1 0 0,1-1 0,-1 1-1,1 0 1,-1 0 0,1 0 0,-1 0 0,0 0 0,1 0 0,-1 0-1,0 0 1,0 0 0,0 0 0,0-1 0,0 1 0,0 0 0,0 0-1,0 0 1,0 0 0,0 0 0,0 0 0,-1 2 0,1-2 49,-1 0 0,1 0 0,0 1 0,0-1 0,0 0 0,0 0 0,0 1 1,0-1-1,0 0 0,1 0 0,-1 1 0,0-1 0,1 0 0,-1 0 0,1 0 0,-1 0 0,1 1 0,-1-1 1,1 0-1,0 0 0,0 0 0,-1 0 0,1-1 0,0 1 0,0 0 0,0 0 0,0 0 0,0-1 1,2 2-1,6 0-6,-1 0 1,0-1 0,1 0 0,-1 0-1,1-1 1,-1 0 0,1 0 0,-1-1-1,12-3 1,78-23-685,-78 20 215,1-1-21,-16 6 58,0-1 0,1 1 1,0 0-1,0 0 0,-1 1 0,1 0 0,0 0 0,0 0 0,10 1 0,-33 33 2787,16-12-3342,1-15-2929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7:58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46 12844,'0'0'244,"-1"-1"-1,0 1 1,1-1-1,-1 1 1,0-1 0,1 0-1,-1 1 1,1-1-1,-1 0 1,1 1 0,-1-1-1,1 0 1,0 0-1,-1 0 1,1 1 0,0-1-1,0 0 1,0 0-1,-1 0 1,1 0-1,0 1 1,0-1 0,0 0-1,0 0 1,0 0-1,1 0 1,-1 0 0,0 1-1,0-1 1,0 0-1,1 0 1,-1 0-1,0 1 1,1-1 0,-1 0-1,1 0 1,0 0-1,2-1-31,0 0-1,-1 0 0,1 1 0,0 0 0,0-1 1,0 1-1,0 0 0,0 1 0,0-1 0,0 0 1,4 1-1,0-1-171,-1 0 1,1 0-1,0 1 1,0 0-1,0 1 0,0-1 1,0 1-1,0 1 1,-1-1-1,13 6 1,-17-6-39,0 1 1,-1 0 0,1 0-1,-1 0 1,0-1-1,1 1 1,-1 0 0,0 1-1,0-1 1,0 0-1,-1 0 1,1 0 0,0 1-1,-1-1 1,0 0-1,1 1 1,-1-1 0,0 0-1,0 1 1,0-1-1,0 0 1,-1 1 0,1-1-1,-1 0 1,1 0-1,-1 1 1,0-1 0,0 0-1,0 0 1,0 0-1,-2 3 1,-4 8 44,-1-1-1,0 0 1,-16 18 0,21-26-29,-4 4 6,3-4-12,0 1 1,1-1-1,-1 1 0,1 0 1,0 0-1,0 0 0,-4 11 1,7-16-16,1 1 1,-1-1-1,1 1 0,-1-1 1,0 1-1,1-1 0,-1 0 1,1 1-1,-1-1 0,1 0 1,-1 1-1,1-1 1,0 0-1,-1 0 0,1 1 1,-1-1-1,1 0 0,0 0 1,-1 0-1,1 0 1,-1 0-1,1 0 0,0 0 1,-1 0-1,1 0 0,0 0 1,-1 0-1,1 0 1,-1 0-1,1-1 0,0 1 1,0-1-1,25-3 74,-6-4-135,0-1 0,0 0 1,-1-2-1,-1 0 0,1-2 1,18-15-1,21-15-1188,-103 135 2443,44-89-1062,0 0 0,0-1 1,0 1-1,0 0 0,1 0 1,-1 0-1,1 0 0,0 0 1,0 0-1,0 0 0,0 0 1,1 4-1,0-5-77,-1-1 0,1 0-1,0 0 1,0 0 0,0 0-1,0 0 1,-1 0 0,1 0 0,0-1-1,1 1 1,-1 0 0,0 0 0,0-1-1,0 1 1,0-1 0,0 1 0,1-1-1,-1 1 1,0-1 0,1 0-1,-1 0 1,0 1 0,0-1 0,1 0-1,-1 0 1,0 0 0,1 0 0,1-1-1,6 0 109,1 0 0,-1-1 0,1 0 0,-1-1 0,0 0 0,0 0 0,0-1 0,0-1 0,-1 1 0,12-9 0,-5 3-222,-1-1-1,1-1 0,-2 0 1,20-23-1,-23 22-557,-16 18-31,-19 22 390,22-22 305,0-1 0,0 0-1,1 1 1,-1-1 0,1 1 0,0 0 0,1-1 0,-1 1-1,1 0 1,0 0 0,0 0 0,0 0 0,1 8 0,0-11-33,0 0 0,1 0 0,-1 0 0,1 0 1,0 0-1,-1 0 0,1 0 0,0 0 0,0 0 0,0 0 1,1 0-1,-1 0 0,0-1 0,1 1 0,-1 0 0,1-1 1,-1 0-1,1 1 0,0-1 0,0 0 0,0 0 0,0 0 1,0 0-1,0 0 0,0 0 0,0 0 0,0-1 0,0 1 1,0-1-1,0 1 0,0-1 0,3 0 0,5 1-7,0 0 0,-1 0 0,1-1 0,0 0-1,-1-1 1,1 0 0,-1-1 0,1 0 0,-1 0 0,0-1-1,12-5 1,-17 6 45,0 0-1,0-1 0,0 0 1,0 1-1,0-1 0,-1-1 1,0 1-1,0 0 0,0-1 1,0 0-1,0 0 0,-1 1 1,1-2-1,-1 1 0,0 0 1,0 0-1,-1-1 0,1 1 1,-1-1-1,0 1 0,0-1 1,-1 0-1,1 1 0,-1-10 1,-9-30 479,8 42-523,1 0 1,-1 0-1,0 0 0,0 0 1,0 0-1,0 0 1,0 0-1,0 0 0,-1 1 1,1-1-1,-1 1 0,1-1 1,-1 1-1,1-1 0,-1 1 1,0 0-1,0 0 0,0 0 1,-2-2-1,46 40-635,-25-30 621,1-1 1,0 0-1,0-2 0,1 0 0,-1-1 1,1-1-1,0-1 0,0 0 0,-1-2 1,37-4-1,-52 4 24,0 0 0,1 0-1,-1 0 1,0-1 0,0 1 0,0-1 0,0 0-1,0 1 1,0-1 0,0 0 0,0-1 0,-1 1-1,1-1 1,-1 1 0,0-1 0,0 0 0,0 1-1,0-1 1,0 0 0,0 0 0,-1-1 0,0 1 0,1 0-1,-1 0 1,0-1 0,-1 1 0,1-1 0,-1 1-1,1 0 1,-1-7 0,-1 9-26,1 0-1,0 0 0,-1 0 1,1 0-1,0 0 1,-1 0-1,1 0 1,-1 0-1,0 0 1,1 1-1,-1-1 1,0 0-1,0 0 1,1 1-1,-1-1 1,0 0-1,0 1 1,0-1-1,0 1 1,0-1-1,0 1 1,0-1-1,0 1 1,0 0-1,0 0 1,0-1-1,0 1 1,0 0-1,0 0 1,0 0-1,0 0 1,0 0-1,0 0 1,0 0-1,0 1 1,0-1-1,0 0 1,0 0-1,0 1 1,-2 0-1,-1 0-19,0 0 0,0 0-1,0 0 1,0 0 0,0 1-1,0 0 1,0 0 0,0 0 0,-3 3-1,3-1 34,1 0 0,-1 0-1,1 0 1,0 0 0,0 1-1,1-1 1,0 1 0,0 0-1,0 0 1,0 0 0,0 0-1,1 0 1,0 0 0,0 7-1,1-10 6,0 1-1,0-1 0,0 0 0,1 0 1,-1 0-1,1 1 0,0-1 1,-1 0-1,1 0 0,0 0 1,0 0-1,1 0 0,-1 0 1,0-1-1,1 1 0,-1 0 0,1 0 1,-1-1-1,1 1 0,0-1 1,0 0-1,-1 1 0,1-1 1,0 0-1,0 0 0,0 0 0,0 0 1,1-1-1,-1 1 0,0 0 1,0-1-1,0 0 0,1 1 1,1-1-1,12 2 59,0-1 1,1 0 0,-1-1-1,0-1 1,25-4 0,-33 4-103,0-1 1,0 0-1,-1-1 1,1 1-1,0-1 1,-1-1 0,1 1-1,-1-2 1,0 1-1,-1-1 1,1 1-1,10-11 1,-23 21-807,1-1 769,-1 1 0,1 0 0,1 0-1,-9 13 1,9 6-2060,4-24 1778,0 1 0,1-1 0,-1 0 1,1 1-1,0-1 0,-1 0 0,1 0 0,0 1 0,0-1 0,0 0 1,0 0-1,0 0 0,0 0 0,0 0 0,0 0 0,0 0 0,2 1 1,8 2-5779,0-3-3224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7:58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3 23094,'-7'-1'1281,"3"-1"96,19 2-6630,-10 0-3074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7:58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14958,'0'0'5413,"8"-7"-3731,2 1-1319,-1 1 1,1 0 0,0 0-1,0 1 1,0 1-1,19-5 1,-26 7-311,0 0 0,0 0 0,1 0 0,-1 1 0,0 0 0,0-1 1,1 1-1,-1 0 0,0 0 0,0 1 0,1-1 0,-1 1 0,0-1 0,0 1 0,1 0 0,-1 0 0,0 1 1,0-1-1,0 1 0,-1-1 0,1 1 0,0 0 0,-1 0 0,1 0 0,-1 0 0,1 1 0,-1-1 0,0 1 1,0-1-1,0 1 0,1 3 0,-1-2-37,-1-1 1,1 1 0,-1-1-1,0 1 1,0 0-1,-1 0 1,1-1-1,-1 1 1,0 0-1,0 0 1,0 0-1,0-1 1,-1 1-1,1 0 1,-1 0 0,0-1-1,0 1 1,-1-1-1,1 1 1,-1-1-1,0 1 1,0-1-1,-2 4 1,-6 4 46,1-1-1,-2 0 1,1 0 0,-1-1-1,-13 8 1,14-11 66,1 1 1,0 0 0,0 0-1,1 1 1,0 0-1,0 1 1,-9 13 0,17-21-119,-1-1 0,1 1 0,-1 0 0,1 0 1,-1 0-1,1 0 0,0 0 0,-1 0 0,1 0 1,0 1-1,0-1 0,0 0 0,0 0 0,0 0 0,0 0 1,0 0-1,0 0 0,0 0 0,0 0 0,1 0 1,-1 0-1,0 0 0,1 0 0,-1 0 0,2 2 1,-1-2-3,1 1 1,-1-1-1,1 1 1,-1-1-1,1 0 1,0 0-1,0 0 1,0 0 0,0 0-1,0-1 1,0 1-1,3 1 1,8 0 5,0 0 0,1-1 1,17 0-1,-25-1 0,41 2-90,52-1-943,-90-2-175,0 0 0,-1 0 0,1-1 0,15-5 0,-9-2-4994,-8 0-2888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7:59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17585,'0'0'6149,"71"-3"-4259,-22-5-512,3 0-898,4 0-416,6 2-480,-8 1-1794,-2 2-1826,-3-2-3523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7:59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 16784,'-10'0'1479,"5"0"-1104,-11 0 454,1 1-1,0 0 0,-22 5 0,34-5-754,0-1-1,0 1 0,0 0 0,0-1 0,1 1 0,-1 1 1,0-1-1,0 0 0,1 1 0,-1-1 0,1 1 0,-1 0 0,1 0 1,0 0-1,0 0 0,0 0 0,0 0 0,0 1 0,0-1 1,0 1-1,1-1 0,-1 1 0,1 0 0,0-1 0,0 1 0,-2 6 1,4-8-67,-1-1 0,0 1 0,0 0 0,1 0 0,-1 0 0,0 0 0,1 0 0,-1-1 1,1 1-1,-1 0 0,1 0 0,-1-1 0,1 1 0,0 0 0,-1-1 0,1 1 0,0-1 1,-1 1-1,1-1 0,0 1 0,0-1 0,0 1 0,-1-1 0,1 0 0,0 1 0,0-1 0,0 0 1,0 0-1,0 0 0,0 0 0,0 1 0,0-1 0,-1-1 0,2 1 0,41 1 382,-34-1-247,-2-1-172,0 0 1,0 0-1,-1 0 0,1-1 0,0 0 1,-1 0-1,1-1 0,-1 1 0,0-2 1,0 1-1,0-1 0,-1 1 0,1-1 1,-1-1-1,0 1 0,0-1 0,0 0 1,0 0-1,-1-1 0,6-9 0,-18 28-427,4-8 524,0 0 0,0 1-1,0 0 1,1 0-1,0 0 1,0 0 0,1 0-1,0 0 1,0 1-1,0-1 1,1 1 0,0-1-1,0 1 1,1 0-1,0 10 1,0-15-140,1-1-1,0 0 1,0 1-1,0-1 1,0 0-1,0 0 1,0 0-1,0 0 1,0 0 0,1 0-1,-1 0 1,0 0-1,1 0 1,-1-1-1,0 1 1,1 0-1,-1-1 1,1 1-1,-1-1 1,1 0 0,-1 1-1,1-1 1,-1 0-1,1 0 1,0 0-1,1 0 1,1 0-650,1 0 1,-1 0-1,0 0 1,0-1-1,0 0 1,1 1-1,-1-1 0,0-1 1,5-1-1,13-14-5309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7:59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0 18674,'0'0'3785,"-9"9"-1693,-1 2-1181,0 0-1,1 0 1,-14 22-1,21-29-818,-1 1-1,1-1 1,0 1-1,0-1 1,0 1 0,0 0-1,1-1 1,0 1-1,0 0 1,0 0-1,0 0 1,1 0-1,0 0 1,0 0-1,1 0 1,-1 0-1,1 0 1,1 5-1,-1-8-94,0 0-1,0 0 0,0 0 0,0 0 1,1-1-1,-1 1 0,0 0 0,1-1 1,-1 1-1,1-1 0,0 1 0,-1-1 1,1 0-1,0 0 0,0 0 0,0 0 1,0 0-1,0 0 0,0 0 0,0-1 1,4 2-1,52 1-1087,-51-4 820,0 1 0,1 0 1,-1 1-1,0-1 1,13 4-1,-19-3 231,0-1-1,1 1 1,-1 0 0,0 0-1,0 0 1,0 0 0,0 0-1,0 0 1,0 0-1,0 0 1,0 0 0,0 0-1,0 1 1,-1-1 0,1 0-1,0 0 1,-1 1 0,1-1-1,-1 1 1,0-1 0,1 0-1,-1 1 1,0-1-1,0 1 1,0-1 0,0 1-1,0-1 1,0 1 0,0-1-1,0 0 1,-1 1 0,0 1-1,-17 53 526,10-35-145,7-19 317,-1 7-3323,2-9 2543,0 0 0,1 0-1,-1 1 1,0-1 0,0 0 0,0 0 0,0 0 0,0 0 0,0 0 0,0 0 0,0 1-1,1-1 1,-1 0 0,0 0 0,0 0 0,0 0 0,0 0 0,0 0 0,0 0 0,1 0 0,-1 0-1,0 0 1,0 0 0,0 0 0,0 0 0,1 0 0,-1 0 0,0 0 0,0 0 0,0 0-1,0 0 1,0 0 0,1 0 0,-1 0 0,0 0 0,0 0 0,0 0 0,0 0 0,1 0-1,-1 0 1,0 0 0,0 0 0,0 0 0,0 0 0,0-1 0,0 1 0,0 0 0,1 0-1,-1 0 1,0 0 0,0 0 0,0 0 0,0-1 0,0 1 0,0 0 0,0 0 0,0 0 0,0 0-1,0-1 1,11-10-7084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0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20595,'0'0'6246,"-17"62"-4612,6-30-577,4 0-384,1 3-225,-3-3-256,3 3-160,1-3-32,5-1 32,-2 1 0,2-2-288,0-3-609,0-2-1217,5-11-2114,7-9-3843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5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0 134 15579,'7'-10'791,"-1"0"0,2 1-1,-1-1 1,1 2 0,0-1-1,1 1 1,0 0 0,18-11-1,-16 13-436,0 0 0,1 0 0,-1 1 0,1 1 0,0 0 0,0 0-1,1 1 1,13-1 0,-22 4-297,0-1 0,0 1 0,0 0 0,0 0 0,1 1 0,-1-1 1,0 1-1,0 0 0,7 3 0,-10-4-54,0 0 1,0 1 0,0 0-1,0-1 1,-1 1 0,1 0-1,0-1 1,0 1 0,0 0-1,-1 0 1,1 0 0,0 0-1,-1 0 1,1 0 0,0 0-1,-1 0 1,0 0 0,1 0-1,-1 0 1,0 0 0,1 0-1,-1 0 1,0 0 0,0 0-1,0 0 1,0 0-1,0 1 1,0-1 0,0 0-1,0 0 1,0 0 0,-1 0-1,1 0 1,0 0 0,-1 0-1,1 0 1,-1 0 0,1 0-1,-1 0 1,0 0 0,0 1-1,-3 5-6,0-1 0,-1 0 0,0 1 0,0-2 0,0 1 0,-1-1-1,-6 6 1,-50 33-2,32-24 11,5-3-4,14-10 9,0 0 0,0 1 0,1 0-1,0 1 1,-15 17 0,24-26-10,1 0-1,-1 1 1,1-1-1,-1 0 1,1 1-1,0-1 1,-1 1-1,1-1 1,0 1-1,-1-1 1,1 1-1,0-1 1,0 1-1,-1-1 1,1 1-1,0-1 1,0 1-1,0 0 1,0-1-1,0 1 1,0-1-1,0 1 1,0 0-1,0-1 1,0 1-1,0-1 1,0 1-1,0-1 1,0 1 0,0 0-1,1-1 1,-1 1-1,0-1 1,0 1-1,1-1 1,-1 1-1,0-1 1,1 1-1,-1-1 1,1 0-1,-1 1 1,0-1-1,1 1 1,-1-1-1,1 0 1,-1 1-1,1-1 1,-1 0-1,1 0 1,-1 1-1,1-1 1,0 0-1,-1 0 1,1 0-1,-1 0 1,1 0-1,0 0 1,6 1 3,-1 0 0,0-1 0,1 0-1,6-1 1,80-12 92,-53 6-293,54-2 0,-82 9-73,0 0 0,0 1 1,1 0-1,-1 1 0,0 0 1,0 1-1,-1 1 0,21 8 0,-19-5-255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0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5733,'0'0'19480,"7"8"-18551,-3-4-847,0 0-1,1 0 0,-1-1 1,0 1-1,1-1 1,0 0-1,0-1 1,0 1-1,0-1 1,0 0-1,0 0 1,1 0-1,-1-1 1,1 0-1,-1 0 0,1 0 1,-1-1-1,1 0 1,-1 0-1,1 0 1,0-1-1,-1 0 1,1 0-1,-1 0 1,1-1-1,5-2 0,-8 3-122,1 0 0,-1 0-1,0 0 1,0 0 0,0-1-1,0 0 1,0 1 0,0-1-1,-1 0 1,1-1-1,-1 1 1,1 0 0,-1-1-1,0 1 1,0-1 0,0 0-1,0 0 1,0 1-1,-1-1 1,1 0 0,-1-1-1,0 1 1,0 0 0,0 0-1,0-1 1,-1 1-1,1 0 1,-1-1 0,0 1-1,0 0 1,-1-7 0,1 9 18,-1 0 1,1 0-1,-1 0 1,0 1-1,0-1 1,0 0-1,1 0 1,-1 0-1,0 1 1,0-1-1,0 0 1,0 1-1,0-1 1,0 1-1,0-1 1,0 1-1,0 0 1,-1-1-1,1 1 1,0 0-1,0 0 1,0 0-1,0 0 1,0 0-1,-1 0 1,1 0-1,0 0 1,0 0-1,-2 1 1,-37 9-88,30-5 242,1 1 1,0 0 0,0 0-1,0 1 1,-9 9 0,15-13-6,-1 1 1,1-1 0,0 0 0,0 1 0,0 0-1,1 0 1,-1 0 0,1 0 0,0 0-1,0 0 1,0 0 0,1 1 0,-1-1-1,1 1 1,0 4 0,1-8-122,0 0 0,1 1 0,-1-1 0,1 0 0,-1 0 1,1 0-1,0 1 0,-1-1 0,1 0 0,0 0 0,0 0 0,0 0 0,0 0 1,0 0-1,0-1 0,0 1 0,0 0 0,0 0 0,0-1 0,1 1 0,-1-1 1,0 1-1,0-1 0,1 1 0,-1-1 0,0 0 0,0 0 0,1 0 0,-1 1 1,2-1-1,49 3 92,-44-4-77,40 0-1338,0-2 0,-1-3 0,79-19-1,-125 25 1222,16-2 1236,-14 16 3160,32-12-3616,7-3-1030,-22 0-1735,1 1 1,29 3-1,-49-3 1970,0 1 0,0-1 0,1 1 1,-1 0-1,0-1 0,0 1 0,0 0 0,0 0 0,0 0 1,0-1-1,0 1 0,0 0 0,0 0 0,0 0 0,0 1 1,-1-1-1,1 0 0,0 0 0,-1 0 0,1 1 0,-1-1 1,1 0-1,-1 0 0,0 1 0,1-1 0,-1 0 0,0 1 1,0-1-1,0 0 0,0 1 0,0-1 0,0 0 0,-1 1 1,1-1-1,-1 2 0,1 3-1654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22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8840,'0'0'7720,"50"13"-6087,-9-13-480,12 0-352,1 0-224,11 0-321,-11 0-192,4 0 32,-17 0-96,0 0-1281,-14-5-1634,-5-2-1857,-5-5-6407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23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412 1 13068,'0'0'7271,"-8"5"-7255,-95 72 47,-76 51 478,58-60 499,171-62-725,145 28-2384,-134-20-1538,83 7 0,-82-17-8976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24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20 12011,'0'0'10389,"10"-3"-10170,-3 1-209,1-2 71,1 2 1,0-1-1,0 1 1,16-1-1,-23 3-77,-1-1-1,1 1 1,-1 0-1,1 0 0,-1 0 1,1 0-1,-1 1 0,1-1 1,-1 0-1,1 1 0,-1-1 1,0 1-1,1-1 0,-1 1 1,0 0-1,1-1 0,-1 1 1,0 0-1,0 0 1,0 0-1,1 0 0,-1 0 1,0 0-1,0 0 0,-1 0 1,1 1-1,0-1 0,0 0 1,-1 1-1,1-1 0,0 0 1,-1 1-1,1-1 0,-1 1 1,0-1-1,1 1 1,-1-1-1,0 1 0,0-1 1,0 3-1,0-1-6,-1 0 1,1 0-1,0 0 0,-1 0 0,0 0 1,1 0-1,-1-1 0,0 1 1,-1 0-1,1 0 0,0-1 0,-1 1 1,1-1-1,-1 1 0,0-1 1,-3 3-1,-40 29 227,37-30-216,1 0 0,0 1 0,1 0 0,-1 0 1,1 1-1,-8 9 0,14-15-15,0 0 0,-1 0 0,1 1 1,0-1-1,-1 0 0,1 1 0,0-1 0,0 0 0,0 1 1,-1-1-1,1 0 0,0 1 0,0-1 0,0 0 1,0 1-1,-1-1 0,1 1 0,0-1 0,0 0 1,0 1-1,0-1 0,0 1 0,0-1 0,0 0 0,0 1 1,0-1-1,1 1 0,-1-1 0,0 0 0,0 1 1,0-1-1,0 1 0,1-1 0,-1 0 0,0 1 1,0-1-1,0 0 0,1 1 0,0-1 0,19 5-15,27-10 146,-23-1-151,-1 0 1,1-2-1,-1 0 0,-1-2 1,0 0-1,0-2 0,-1 0 0,0-1 1,31-28-1,-46 34 858,-14 9-723,-13 12-289,20-13 171,-31 43 63,30-42-41,1-1 0,0 1 0,-1 0 0,1 0-1,0 0 1,0 0 0,1 0 0,-1 0 0,0 0 0,1 0 0,-1 1 0,1-1 0,0 0-1,-1 0 1,1 0 0,0 1 0,1-1 0,-1 0 0,0 0 0,0 0 0,2 3-1,-1-3 2,1-1 0,-1 0 0,1 0 0,0 0 0,-1-1 0,1 1 0,0 0 0,-1 0 0,1-1 0,0 0 1,0 1-1,0-1 0,0 0 0,0 0 0,-1 1 0,4-2 0,38 0 150,-34 0-121,1 0-67,-1 0 0,1-1 0,-1 0 0,1-1 0,13-6 0,8-2-1047,-26 16-3101,-5 20 3283,0-3-1070,2-14-3023,12-3-4647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24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8904,'0'0'2953,"8"-3"-957,9-2-910,0 0-1,1 2 1,-1 0 0,1 0 0,-1 2-1,1 0 1,29 3 0,-46-2-1069,-1 1 1,1-1-1,-1 0 1,1 1-1,-1-1 1,1 0-1,-1 1 1,1-1-1,-1 1 1,1-1-1,-1 1 1,0-1-1,1 1 1,-1-1-1,0 1 1,1-1-1,-1 1 1,0 0-1,0-1 1,1 1-1,-1 0 1,0-1-1,0 1 1,0-1-1,0 1 1,0 0-1,0-1 1,0 1-1,0 0 1,0-1-1,0 1 1,0 0-1,-1-1 1,1 1-1,0-1 1,0 1 0,-1 0-1,1-1 1,0 1-1,-1-1 1,1 1-1,0-1 1,-1 1-1,1-1 1,-1 1-1,0 0 1,-18 25 557,-19 4-248,30-24-319,1-1 1,-1 1-1,1 1 0,0-1 0,0 1 0,0 1 0,1-1 1,-8 14-1,14-20-11,0 0 1,0 0 0,-1 0 0,1 0-1,0 0 1,0-1 0,0 1 0,0 0 0,1 0-1,-1 0 1,0 0 0,0 0 0,0 0-1,1 0 1,-1 0 0,1 0 0,-1 0-1,1 0 1,-1-1 0,1 1 0,-1 0-1,1 0 1,-1-1 0,1 1 0,0 0-1,0-1 1,-1 1 0,1 0 0,0-1-1,0 1 1,0-1 0,0 0 0,-1 1-1,1-1 1,0 0 0,0 1 0,0-1-1,0 0 1,0 0 0,0 0 0,2 0-1,49 8 88,-46-8-107,84 4-2191,-29-5-4094,-25-1 611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25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78 12011,'0'0'11542,"9"1"-10832,5 0-559,0-1 0,0-1 0,0 0 0,21-5 0,-30 6-152,-1-1 1,0 0-1,0 0 1,0 0-1,0 0 0,0-1 1,-1 1-1,1-1 1,0 0-1,-1 0 1,1-1-1,-1 1 1,0-1-1,0 0 1,0 1-1,0-1 1,0-1-1,0 1 1,-1 0-1,0-1 1,0 1-1,0-1 1,2-4-1,-4 7-8,0 1 0,0-1 0,0 1 0,0-1 0,0 1 0,0-1 0,0 1 1,-1-1-1,1 1 0,0-1 0,0 1 0,0-1 0,-1 1 0,1-1 0,0 1 0,-1-1 0,1 1 0,0 0 0,-1-1 0,1 1 0,-1 0 1,1-1-1,0 1 0,-1 0 0,1 0 0,-1-1 0,1 1 0,-1 0 0,1 0 0,-1 0 0,1-1 0,-1 1 0,1 0 0,-1 0 0,0 0 1,1 0-1,-1 0 0,1 0 0,-1 0 0,1 0 0,-1 0 0,1 1 0,-1-1 0,1 0 0,-1 0 0,1 0 0,-2 1 0,-27 8-261,23-6 255,0 1 1,1 0-1,-1 1 1,1-1 0,0 1-1,1 0 1,-1 1-1,1-1 1,0 1 0,0-1-1,1 1 1,0 1-1,0-1 1,0 0-1,1 1 1,0-1 0,0 1-1,0 0 1,0 12-1,2-19 10,0 1 0,0 0 0,0 0 0,0 0 0,1 0 0,-1 0 0,0 0 0,0 0 0,1 0 0,-1 0-1,1 0 1,-1 0 0,1-1 0,-1 1 0,1 0 0,0 0 0,-1-1 0,1 1 0,0 0 0,0-1 0,-1 1 0,1-1-1,0 1 1,1 0 0,30 7 42,40-11 66,-67 3-121,11-3-107,-1-1 0,1 0 0,-1 0 0,0-2 0,0 0 0,0-1 0,-1 0-1,0-1 1,-1-1 0,0 0 0,0 0 0,-1-2 0,19-18 0,-21 17 97,-18 18 153,-18 20 226,23-21-269,-1 0 0,1 0 0,0 0-1,0 1 1,1-1 0,0 1 0,0-1-1,0 1 1,0 0 0,1 0 0,0 0-1,0-1 1,1 1 0,0 0 0,0 11-1,1-16-181,0 0-1,0 0 0,-1 0 1,1 0-1,0 0 0,0 0 0,0 0 1,0 0-1,0 0 0,1 0 1,-1 0-1,0-1 0,0 1 0,0 0 1,1-1-1,-1 1 0,0-1 1,1 1-1,-1-1 0,0 0 0,1 0 1,-1 0-1,1 1 0,-1-1 1,0-1-1,1 1 0,-1 0 0,2 0 1,-1-1-396,14 1-5275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25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12812,'0'0'5605,"28"60"-7494,-11-45-2532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26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28 8680,'0'0'11360,"-10"-5"-9304,-31-13-888,10 13-636,30 5-530,0 0 0,0 1 1,1-1-1,-1 0 0,0 0 0,0 0 0,0 1 0,0-1 0,0 0 0,1 1 0,-1-1 0,0 1 0,0-1 0,1 1 0,-1-1 0,0 1 0,1-1 0,-1 1 0,0 0 0,1-1 1,-1 1-1,1 0 0,-1 0 0,1-1 0,-1 1 0,1 1 0,-1 0-76,0 0 0,0 0 0,1 0 0,-1 0 0,1 1 0,-1-1 0,1 0 0,0 0 1,0 0-1,0 0 0,0 1 0,0-1 0,0 0 0,1 0 0,-1 0 0,1 0 0,0 0 0,-1 0 0,1 0 0,2 3 0,0-1-302,0-1 0,0 0 0,0-1 0,0 1 0,1-1 0,-1 1 0,9 3 0,-9-5 213,0 1 0,1-1 0,-1 1 0,0 0 0,0 0 0,0 1 0,0-1 0,0 0 0,-1 1 0,1 0 0,-1 0 0,0 0 0,0 0 0,0 0 0,0 0 0,0 0 0,0 0 0,-1 1 0,2 6 0,-1 6 469,-1 0 0,0 1-1,-1-1 1,-1 0 0,-1 0-1,0 0 1,-1 0 0,-1 0-1,0 0 1,-1-1 0,-11 24-1,8-22 182,-1 0 0,0-1 0,-1 0 0,-1-1-1,0 0 1,-1-1 0,-1 0 0,0 0-1,-26 19 1,37-32-439,1 0 0,-1 1 0,0-1 0,0 0 0,1 0 0,-1 0 0,0 0 0,0 0 0,0 0 0,0 0-1,0-1 1,-1 1 0,1-1 0,0 0 0,0 1 0,0-1 0,0 0 0,0 0 0,-1 0 0,-3-1 0,4 0-43,1 0 0,-1-1 0,1 1 0,-1 0 1,1 0-1,0-1 0,-1 1 0,1 0 0,0-1 1,0 1-1,0-1 0,0 0 0,0 1 0,1-1 1,-1 0-1,0 0 0,1 1 0,-1-5 0,-2-7-520,2-1 0,0 1 0,0-1 0,1 1 0,2-16-1,-1 21-53,1-1-1,-1 1 1,1 0-1,1 0 0,-1 0 1,2 0-1,-1 0 1,1 1-1,6-10 1,-3 6 175,1 2 0,0-1 0,1 1 1,0 0-1,16-12 0,9-2 494,0 3-1,1 0 1,38-14-1,-8 3 242,-50 24-100,37-22 1932,-50 28-2055,0 0 0,-1 0-1,1-1 1,-1 1-1,1 0 1,-1-1 0,0 1-1,0-1 1,1 0 0,-1 1-1,0-1 1,0 0-1,-1 1 1,1-1 0,0 0-1,-1 0 1,1 0-1,-1 0 1,1 0 0,-1 0-1,0 0 1,0 0 0,0 0-1,0-3 1,-1 4-92,1 0 1,-1 0-1,0 0 1,0 0-1,0 0 1,1 0-1,-1 0 0,0 0 1,0 1-1,0-1 1,0 0-1,-1 1 1,1-1-1,0 1 1,0-1-1,0 1 0,0-1 1,-1 1-1,1 0 1,0 0-1,0-1 1,-1 1-1,1 0 1,0 0-1,0 0 0,-1 1 1,1-1-1,0 0 1,-3 1-1,-37 10-114,36-8 96,1-1 1,0 1 0,0 0-1,0 0 1,0 0 0,1 1-1,-1-1 1,1 1 0,0 0 0,0 0-1,0 0 1,1 0 0,-1 0-1,1 1 1,0-1 0,0 1 0,1 0-1,-3 8 1,5-12-1,-1 0 1,1 0-1,-1 0 0,1 0 1,-1 0-1,1 0 0,0 0 0,0-1 1,-1 1-1,1 0 0,0-1 1,0 1-1,0 0 0,0-1 1,0 1-1,0-1 0,0 1 0,0-1 1,0 0-1,0 1 0,0-1 1,0 0-1,0 0 0,0 1 1,0-1-1,0 0 0,0 0 0,2-1 1,41 3 260,-35-3-240,29-1-396,0-2 0,-1-1 0,1-3 0,-1 0 0,-1-3 0,0-1 0,45-21 0,-69 32 3701,-16 13-1190,-2 10-739,6-21-1389,0 0-1,0-1 0,0 1 0,0 0 0,0-1 0,1 1 1,-1 0-1,0-1 0,0 1 0,1-1 0,-1 1 0,0 0 1,1-1-1,-1 1 0,1-1 0,-1 1 0,0-1 0,1 1 1,-1-1-1,1 0 0,0 1 0,-1-1 0,1 0 0,-1 1 1,1-1-1,-1 0 0,1 1 0,0-1 0,-1 0 0,1 0 1,0 0-1,-1 0 0,2 0 0,25 4-820,0-3 1,0 0-1,30-3 0,4 0-5633,-60 2 6321,-1 1 0,0-1 1,1 0-1,-1 0 0,0 1 0,0-1 1,1 0-1,-1 1 0,0-1 1,0 0-1,1 1 0,-1-1 0,0 1 1,0-1-1,0 0 0,0 1 0,0-1 1,1 1-1,-1-1 0,0 0 0,0 1 1,0-1-1,0 1 0,0-1 0,0 0 1,-1 1-1,1-1 0,0 1 1,0-1-1,0 1 0,0 1-935,0 4-4959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38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0 153 14189,'0'0'1282,"1"15"-225,10 78-96,3-1-1,49 162 1,-51-232 1404,-12-22-2285,1 0-1,-1 0 0,0-1 1,1 1-1,-1 0 1,0 0-1,1-1 0,-1 1 1,0 0-1,1 0 1,-1-1-1,0 1 1,0 0-1,1-1 0,-1 1 1,0-1-1,0 1 1,1 0-1,-1-1 0,0 1 1,0 0-1,0-1 1,0 1-1,0-1 0,0 1 1,0-1-1,0 1 1,0 0-1,0-1 1,0 0-1,4-55 2139,-4 48-2680,-6-344-99,6 349 578,-1-1-1,1 0 1,0 0-1,0 0 1,0 0-1,1 1 1,-1-1-1,1 0 1,0 0 0,0 1-1,1-1 1,-1 1-1,1-1 1,3-5-1,-2 6 3,0 0 0,1 0 0,-1 1 0,1 0 0,0-1 0,0 1-1,-1 1 1,1-1 0,1 1 0,-1-1 0,0 1 0,0 0 0,6 0 0,38-6-1,0 3 0,1 2 1,57 4-1,-12 0-6,-80-2-12,95 2-7,-1-6 0,212-33 0,-207 9 13,43-9-12,-155 37-4,-1 0 0,1-1 1,-1 1-1,0 0 1,1 0-1,-1 0 0,0 0 1,1 0-1,-1 0 1,0 0-1,1 0 0,-1 1 1,1-1-1,-1 0 1,0 0-1,1 0 0,-1 0 1,0 0-1,1 1 0,-1-1 1,0 0-1,0 0 1,1 0-1,-1 1 0,0-1 1,1 0-1,-1 0 1,0 1-1,0-1 0,0 0 1,1 1-1,-1-1 1,0 0-1,0 1 0,0-1 1,0 1-1,-1 19-41,-16 28 288,12-37-217,-1 7 72,1 0-1,0 0 1,2 0 0,0 1-1,-1 28 1,4-46-162,0 0 1,0 0-1,0 0 0,0 0 1,0 0-1,1 0 0,-1 0 1,0 0-1,1 0 0,-1 0 1,1 0-1,-1 0 0,1 0 1,-1-1-1,1 1 0,0 0 1,-1 0-1,1-1 0,0 1 1,-1 0-1,1-1 0,0 1 1,0-1-1,0 1 0,0-1 1,0 1-1,0-1 0,0 0 1,1 1-1,21 2-7518,-8-3-2289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39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12172,'-1'97'9109,"-15"130"-6479,8-190-878,5-40 586,2-20-1336,4-17-1030,1 0 0,3 1 0,17-60 0,-23 96-9,0-1 0,0 1 0,0 0 0,1 0 0,-1-1 0,1 1 0,0 0 0,0 0 0,0 1 0,0-1 0,0 0 0,1 1 0,-1-1 0,1 1 0,-1 0 0,1-1 0,0 1 0,0 1 0,4-3 0,-4 3-47,-1 0 1,1 1-1,-1-1 0,1 1 1,0 0-1,-1 0 0,1 0 0,0 0 1,-1 0-1,1 1 0,0-1 1,-1 1-1,1-1 0,0 1 1,-1 0-1,1 0 0,-1 0 0,0 1 1,1-1-1,-1 0 0,0 1 1,0 0-1,0-1 0,0 1 1,0 0-1,2 3 0,-3-4 57,1 0-1,-1 0 1,0 0 0,1 0-1,-1 0 1,0 1 0,0-1-1,0 1 1,0-1 0,0 1-1,-1-1 1,1 1 0,0-1-1,-1 1 1,1-1 0,-1 1-1,1 0 1,-1 0 0,0-1-1,0 1 1,0 0-1,0-1 1,0 1 0,0 0-1,0 0 1,0-1 0,-1 3-1,-1-2 60,1 0 0,-1 0-1,0 0 1,0 0 0,0 0-1,0-1 1,0 1 0,-1-1-1,1 1 1,0-1 0,-1 0-1,1 0 1,-1 0 0,1 0-1,-4 1 1,-12 2 88,1 0 0,-1-2 0,1 0 1,-21 0-1,35-2 233,-6-1-3387,9 1 2913,0 0 1,0 0-1,0 0 1,-1 0-1,1 0 1,0 0-1,0 0 1,0 0-1,0 0 0,0 0 1,0 0-1,0 0 1,0 0-1,-1-1 1,1 1-1,0 0 1,0 0-1,0 0 1,0 0-1,0 0 1,0 0-1,0 0 0,0-1 1,0 1-1,0 0 1,0 0-1,0 0 1,0 0-1,0 0 1,0 0-1,0 0 1,0-1-1,0 1 1,0 0-1,0 0 0,0 0 1,0 0-1,0 0 1,0 0-1,0-1 1,0 1-1,0 0 1,0 0-1,0 0 1,0 0-1,0 0 0,0 0 1,1 0-1,-1 0 1,0 0-1,0-1 1,0 1-1,0 0 1,0 0-1,0 0 1,0 0-1,0 0 1,1 0-1,-1 0 0,9-6-6301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55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19852,'1'1'113,"-1"-1"1,0 1-1,0 0 0,1 0 0,-1 0 1,0-1-1,1 1 0,-1 0 0,1 0 0,-1-1 1,1 1-1,-1 0 0,1-1 0,-1 1 1,1-1-1,0 1 0,-1-1 0,1 1 1,0-1-1,0 1 0,-1-1 0,1 0 0,0 1 1,0-1-1,0 0 0,-1 0 0,1 1 1,0-1-1,0 0 0,0 0 0,0 0 0,-1 0 1,1 0-1,1-1 0,39-1 1441,-31 1-1039,215-29 2534,76-6-3708,-282 36 114,33-3-73,-49 3 553,0-1 0,0 1 1,0-1-1,0 0 1,0 0-1,0 0 0,0 0 1,-1 0-1,1-1 1,0 1-1,-1-1 1,5-3-1,2-9-561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40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8136,'0'0'24022,"24"1"-27865,-18-1-257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40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47 9545,'0'0'15124,"-2"-8"-13699,1 6-1380,1-1 0,-1 1 0,0 0 1,0 0-1,0 0 0,0 0 0,0 1 0,0-1 0,0 0 0,0 0 0,-1 1 1,1-1-1,-1 0 0,1 1 0,-1 0 0,0-1 0,1 1 0,-1 0 0,0 0 1,0 0-1,-3-2 0,2 3-45,-1 0 1,1-1-1,0 1 1,0 0-1,0 0 1,0 1 0,0-1-1,0 1 1,0 0-1,0-1 1,0 1-1,0 1 1,0-1-1,0 0 1,1 1-1,-1-1 1,1 1 0,-1 0-1,-3 2 1,-1 3-11,-1-1-1,1 1 1,0 0 0,-10 13 0,15-17 11,0-1 0,0 1-1,0 0 1,1 0 0,-1-1 0,1 1-1,-1 1 1,1-1 0,0 0-1,0 0 1,1 0 0,-1 0 0,1 1-1,-1-1 1,1 0 0,0 1 0,1 5-1,0-8 6,-1 0 1,1-1-1,-1 1 0,1 0 0,0 0 0,0 0 0,-1 0 0,1-1 0,0 1 0,0 0 1,0-1-1,0 1 0,0-1 0,0 1 0,0-1 0,0 1 0,0-1 0,0 0 1,0 1-1,0-1 0,0 0 0,0 0 0,0 0 0,1 0 0,0 0 0,36 0 139,-28-1-118,0 0-9,-1 0-1,0-1 0,1 0 1,-1 0-1,0-1 0,0-1 1,-1 1-1,16-10 0,-5 2 22,0-2 0,27-23 0,-56 68-365,-1-10 612,1 0 1,0 1-1,2-1 1,1 2-1,1-1 1,1 1-1,1 0 1,-2 46-1,5-65-1007,2 25 2093,2-19-4113,5-10-6491,-1-8-2700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41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14125,'0'0'10987,"74"6"-9258,-27-3-736,2 2-352,8-1-225,-2 0-223,-3 1-129,-5-1-64,-10 0-449,-7-2-1056,-8-1-962,-11-1-1056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41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10602,'0'0'8584,"71"8"-5893,-30-7-962,7-1-287,1 0-289,1 0-609,-1 0-384,-6 0-192,-4 0-1665,-4 0-1506,-5-9-4228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1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4452,'0'0'6823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1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29 103 14606,'16'-15'5302,"-16"24"1584,-3 24-6150,1 89 791,-31 206 0,27-300-1336,5-43 524,6-48-89,7 2-1353,2 1 0,3 0-1,3 1 1,46-95 0,-60 140 498,1 0 0,1 0-1,0 1 1,1 1 0,12-15-1,-18 24 157,1-1 0,0 0 0,0 1 0,1-1 0,-1 1 0,1 0 0,-1 1 0,1-1 0,0 1 0,0 0 0,0 0 0,0 0 0,0 1 0,1 0 0,-1 0 0,0 0 0,11 0 0,-14 1 62,0 0 1,-1 1 0,1-1 0,0 0-1,-1 1 1,1-1 0,-1 1-1,1 0 1,0-1 0,-1 1 0,0 0-1,1 0 1,-1 0 0,1 0-1,-1 0 1,0 0 0,0 0-1,0 0 1,0 1 0,2 1 0,-1 1 22,1 1 0,-1-1 0,-1 0 0,1 1 0,-1-1 0,1 1 0,0 6 0,0 2 284,-1-1 0,-1 1 1,0 0-1,-3 23 0,2-29-97,-1-1 0,0 1 1,-1-1-1,1 0 0,-1 0 0,0 0 0,-1 0 0,0-1 1,0 1-1,0-1 0,0 0 0,-1 0 0,0 0 0,0-1 1,0 1-1,0-1 0,-11 5 0,9-5-95,-1 0 0,1 0 0,-1 0 0,0-1 0,0-1-1,0 1 1,-1-1 0,1-1 0,0 0 0,-1 0 0,1 0 0,-1-1 0,-13-2-1,21 2-257,0 0-1,0 0 0,0-1 1,0 1-1,0-1 0,0 1 1,0-1-1,1 1 0,-1-1 1,0 1-1,0-1 0,1 0 1,-1 1-1,0-1 0,1 0 1,-1 0-1,1 0 0,-1 1 1,1-1-1,-1 0 0,1 0 1,-1-1-1,1 1-259,0 0-1,0 0 0,-1 1 1,1-1-1,0 0 0,0 1 1,0-1-1,0 0 1,0 0-1,1 1 0,-1-1 1,0 0-1,0 1 1,0-1-1,1 0 0,-1 1 1,0-1-1,1 0 1,-1 1-1,0-1 0,1 0 1,12-8-8496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2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361 127 5894,'0'0'13009,"2"-10"-9790,4-32-592,-5 40-2491,-1-1 0,-1 1-1,1-1 1,0 1 0,0-1 0,-1 1 0,0 0 0,1-1 0,-1 1 0,0 0 0,0-1-1,0 1 1,-1 0 0,1 0 0,0 0 0,-1 0 0,1 0 0,-1 0 0,0 1 0,0-1-1,0 0 1,1 1 0,-1-1 0,-1 1 0,1 0 0,0 0 0,-4-2 0,-2 0-99,0 0 1,-1 0-1,1 1 1,0 0-1,-1 0 1,-8 0 0,1 2-67,0 0 0,0 0 1,0 2-1,1-1 0,-1 2 1,1 0-1,-1 1 0,-15 7 1,25-9 45,-1 1 0,0 0 0,1 0 0,0 1 0,0 0 0,0 0 0,0 0 1,1 1-1,-1 0 0,1 0 0,0 0 0,1 0 0,-1 1 0,1 0 0,0 0 0,1 0 1,-1 0-1,1 1 0,0-1 0,-2 10 0,5-15-11,-1 1 0,1-1-1,0 1 1,-1 0 0,1-1 0,0 1 0,0-1 0,0 1-1,1 0 1,-1-1 0,0 1 0,0-1 0,1 1-1,-1-1 1,1 1 0,-1-1 0,1 1 0,0-1-1,0 1 1,0-1 0,0 0 0,-1 1 0,2-1 0,0 2-1,1-1 5,0 0 0,0 0-1,1 0 1,-1-1 0,0 1-1,1-1 1,-1 0-1,1 0 1,-1 0 0,7 1-1,10 0 27,0-1-1,0-1 1,24-3 0,-34 2-19,13-2-69,0-1 0,0-1 0,-1-2-1,0 0 1,0-1 0,-1-1 0,0-1 0,-1-1 0,0-1 0,0 0-1,-2-2 1,29-25 0,-47 39 38,0 0-1,0 0 1,0 0 0,0 0-1,0 0 1,1 0 0,-1 0-1,0 0 1,0 0 0,0 0-1,0 1 1,0-1 0,0 0-1,0 0 1,1 0 0,-1 0-1,0 0 1,0 0 0,0 0-1,-17 24 105,-23 35 481,28-36 0,1 0 0,1 1 1,1 1-1,-11 43 0,19-57-567,-1-1 1,1 0-1,1 1 0,0-1 1,0 1-1,3 13 0,-2-18-373,1 0-1,0 1 1,0-1-1,0 0 1,1 0-1,-1-1 0,2 1 1,-1 0-1,0-1 1,1 0-1,6 6 1,3 0-7505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14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 8872,'0'0'5285,"-58"-2"-3811,43 4-417,-2 7-96,6 4-96,0 1-193,5 3-352,4 1-127,2 0-129,0 4-32,13 1 0,4-1-769,2 0-2402,-1-4-2082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14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10410,'0'0'10346,"14"1"-10106,55 5-109,12 1-406,0 2 0,81 22 0,-160-31 186,0 1 0,0-1 0,0 1 1,0-1-1,0 1 0,0 0 0,0 0 0,0 0 1,-1 0-1,1 0 0,0 0 0,-1 0 0,1 1 1,-1-1-1,1 1 0,-1-1 0,0 1 0,1-1 1,-1 1-1,0 0 0,1 3 0,-2-4 56,0 1 0,0-1 0,0 1-1,0 0 1,-1-1 0,1 1 0,-1-1-1,1 1 1,-1-1 0,0 1 0,1-1 0,-1 1-1,0-1 1,0 0 0,0 0 0,0 1-1,0-1 1,0 0 0,0 0 0,-1 0 0,1 0-1,0 0 1,-1 0 0,1 0 0,0-1-1,-4 2 1,-25 13 174,0-1-1,-1-2 0,-36 9 1,34-11 453,0 2 0,-47 23 0,73-30-862,11-2-1500,14-2-2280,-16-1 3678,13 0-4387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15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8 11819,'0'0'3908,"-10"1"-2616,5-1-1229,1 1 0,-1-1 0,1 1 0,-1 0 0,1 1 0,0-1 0,0 1 0,-1-1 0,1 1 0,0 1 0,0-1 0,1 0 1,-1 1-1,0 0 0,1 0 0,0 0 0,0 0 0,0 1 0,0-1 0,0 1 0,1 0 0,-1-1 0,1 1 0,0 0 0,0 1 0,0-1 0,1 0 0,0 0 1,0 1-1,0-1 0,-1 9 0,2-10-55,0 0 1,0 0 0,0 0 0,0 0 0,1 0-1,-1 0 1,1 0 0,0 0 0,-1 0 0,1 0-1,1 0 1,-1 0 0,0 0 0,1-1 0,0 1-1,-1 0 1,1-1 0,0 0 0,0 1 0,3 1-1,0 0 2,0 0 0,1-1-1,-1 0 1,1 0-1,-1 0 1,1-1 0,0 0-1,0 0 1,9 2 0,11-1 35,0 0 1,0-1 0,44-3 0,-60 0 14,0 0 0,-1-1-1,1 0 1,-1 0 0,1-1 0,-1-1-1,0 1 1,0-1 0,14-9-1,-19 11 95,0-1 0,-1 1 0,1-1 0,-1 0 0,1 0 0,-1 0 0,0 0 0,0-1 0,-1 1 0,1-1 0,-1 0 0,1 0 0,-1 0 0,0 0 0,-1 0 0,1 0 0,-1 0-1,0 0 1,0-1 0,0 1 0,0-1 0,-1 1 0,1-6 0,-2 7-102,0 0-1,0 0 1,0 0-1,0 0 1,-1 1-1,1-1 1,-1 0-1,0 1 1,1-1-1,-1 1 1,0 0-1,-1-1 1,1 1-1,0 0 1,0 0-1,-1 1 1,1-1-1,-1 0 1,0 1-1,0 0 1,1-1-1,-1 1 1,-5-1-1,-7-3-126,-1 0-1,-30-4 0,-44 5-4197,77 4 1473,9 0-3270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56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44 17540,'-14'-1'2422,"13"1"-2347,1 0 1,0-1-1,0 1 0,0 0 1,0 0-1,0 0 0,0-1 0,-1 1 1,1 0-1,0 0 0,0 0 1,0-1-1,0 1 0,0 0 0,0 0 1,0-1-1,0 1 0,0 0 1,0 0-1,0-1 0,0 1 0,0 0 1,0 0-1,0 0 0,0-1 1,1 1-1,-1 0 0,0 0 0,0 0 1,0-1-1,0 1 0,1 0 1,0-2 221,0 0 0,1 0 0,0 1 0,-1-1 1,1 1-1,0-1 0,0 1 0,0 0 1,3-2-1,3-1-65,-1 1 1,1 0 0,0 1 0,0 0-1,0 0 1,0 1 0,16-1-1,-23 2-201,1 0-1,0 0 0,0 0 1,-1 1-1,1-1 0,0 0 0,-1 1 1,1-1-1,0 1 0,-1-1 0,1 1 1,0 0-1,-1 0 0,0 0 1,1 0-1,-1 0 0,1 0 0,-1 0 1,0 0-1,0 1 0,0-1 0,1 0 1,-1 1-1,-1-1 0,1 1 1,0-1-1,0 1 0,0 0 0,-1-1 1,1 1-1,-1 0 0,1-1 0,-1 1 1,0 0-1,0-1 0,0 1 1,0 0-1,0 0 0,0-1 0,0 1 1,0 0-1,-2 2 0,1 3-25,-1 0 1,0 0-1,0-1 0,-1 1 1,0-1-1,0 1 0,0-1 1,-1 0-1,0 0 0,0 0 1,-1-1-1,0 0 0,1 1 1,-2-2-1,-9 9 0,25-11-100,1 1-1,0 0 1,-1 1-1,0 0 0,1 1 1,9 6-1,-15-8 56,-1 1 0,0-1 0,0 1-1,0 0 1,0 0 0,0 0 0,-1 1 0,0-1 0,0 1-1,0 0 1,0 0 0,-1 0 0,0 0 0,0 0 0,2 8 0,-4-9 46,1 1 1,-1 0 0,0-1-1,0 1 1,0 0 0,-1-1 0,1 1-1,-1-1 1,0 1 0,-1-1-1,1 1 1,-1-1 0,0 0 0,0 1-1,0-1 1,0 0 0,-1 0-1,-5 5 1,0 2 195,-2-1-1,1 0 1,-1-1-1,-1 0 0,-13 9 1,20-16-110,0 1 0,0-1 1,-1 1-1,1-1 0,-1 0 1,1-1-1,-1 1 0,0-1 1,0 0-1,0 0 0,0-1 0,0 1 1,1-1-1,-1 0 0,0 0 1,0-1-1,-7-1 0,10 2-106,0-1 1,0 1-1,1-1 0,-1 0 1,1 0-1,-1 1 0,1-1 0,-1 0 1,1 0-1,-1 0 0,1-1 1,0 1-1,0 0 0,-1 0 1,1-1-1,0 1 0,0-1 0,0 1 1,1-1-1,-2-1 0,1 0-158,0 0 1,1 0-1,-1 0 0,1 0 0,0 0 0,0 0 0,0 0 1,0 0-1,0-1 0,2-4 0,2-5-458,0-1 1,1 1-1,1 1 0,6-13 1,-10 21 657,15-28-1054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41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11883,'0'0'11851,"-24"49"-10794,18-21-160,0 1-512,6 3-257,0-1-32,0 4-256,0 2-1186,0 1-1120,0 1-1730,0-1-1249,6-3-3748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42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18962,'0'0'8872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50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50 6790,'62'-50'11868,"-68"62"-6988,-4 5-4625,-16 17 333,1 1 1,1 2-1,-20 43 0,34-60-526,2 1-1,0 0 1,2 1-1,0-1 1,1 1-1,2 1 1,-3 40 0,7-43-42,0 0 0,1 0 0,1-1 0,1 0 0,0 1 0,2-1 0,0-1 1,1 1-1,1-1 0,0 0 0,2-1 0,14 21 0,-8-9-352,5 7-4920,-11-26-1170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52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16 10634,'2'-16'7549,"4"16"-2121,2 10-2795,0 5-3469,-7-14 785,15 32 133,-1 1 0,-1 0 0,-2 1 0,-1 1 0,-2 0 0,-2 0 0,-1 1 0,-1 0 0,-3 0 0,-3 67 1,0-91 65,-1 0 0,0 0 1,-1 0-1,0 0 1,-1-1-1,-11 24 0,11-27-95,0-1-1,-1 0 0,0 0 0,0 0 0,0 0 0,-1-1 0,-1 0 0,1 0 0,-1-1 1,-11 9-1,-8-4 393,17-14-1745,5-9-3931,4 2-1661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53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5701,'0'0'24423,"9"-2"-24230,46-5 2,21-2-4155,-32-4-7810,-21 3-802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55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7 174 9321,'0'0'273,"-1"0"-1,1 0 1,0 0 0,0 0-1,0 0 1,-1 0 0,1 0-1,0 0 1,0 0 0,-1 0-1,1 0 1,0 0 0,0 0-1,0 0 1,-1-1 0,1 1-1,0 0 1,0 0 0,0 0 0,-1 0-1,1 0 1,0-1 0,0 1-1,0 0 1,0 0 0,0 0-1,-1 0 1,1-1 0,0 1-1,0 0 1,0 0 0,0 0-1,0-1 1,0 1 0,0 0-1,0 0 1,0-1 0,0 1 0,0 0-1,0 0 1,0 0 0,0-1-1,0 1 1,0 0 0,0-1-1,11-12 5407,35-22-5260,-14 11 366,-14 8-671,-1-1-1,-1-1 1,18-25-1,-34 43-198,0 23-1111,-11 152-566,17-150-3143,-2-12-2308,1-5-2343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55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12524,'0'0'11531,"11"-6"-11190,-10 5-347,10-5 178,0 0 0,0 1 0,17-6 0,-26 10-154,1 0 1,0 0 0,0 0-1,0 1 1,0-1-1,0 1 1,0-1-1,1 1 1,-1 0-1,0 0 1,0 1-1,0-1 1,0 0-1,0 1 1,0 0 0,0 0-1,0 0 1,0 0-1,-1 0 1,1 1-1,0-1 1,-1 1-1,5 2 1,-6-3-19,0 1 0,0-1 0,0 0-1,0 0 1,0 0 0,0 1 0,0-1 0,-1 0 0,1 1 0,0-1 0,-1 1 0,1-1 0,-1 1-1,1-1 1,-1 1 0,0-1 0,0 1 0,1-1 0,-1 1 0,0 0 0,-1-1 0,1 1 0,0-1-1,0 1 1,-1-1 0,1 1 0,0-1 0,-1 1 0,0-1 0,1 1 0,-1-1 0,0 0 0,0 1-1,0-1 1,0 0 0,0 0 0,-2 2 0,-5 5 75,0-1 0,-1 0 1,0-1-1,-17 9 0,-12 11-4,65-22-445,104-4-19,-43 0-3426,-36 0-1898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0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4420,'138'1'12773,"4"0"-6383,-6 1-4417,251 9-4196,-223-4 3681,1426-25-1746,-1512 10 296,76-3 38,-174 19-3471,7-3-1863,6-4-2933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1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17 157 4965,'0'0'4778,"-3"-9"-3577,0 2-723,1 0 1,-1 0-1,2-1 1,-1 1 0,1 0-1,0-1 1,1-8-1,0 13-200,0 0 1,1 0-1,-1 0 0,1 0 0,0 1 0,0-1 0,0 0 1,0 0-1,0 0 0,0 1 0,1-1 0,0 1 1,-1-1-1,1 1 0,0 0 0,0 0 0,0-1 0,0 1 1,1 1-1,-1-1 0,1 0 0,-1 0 0,1 1 0,-1 0 1,4-2-1,4-1-142,0 1 0,0 0 0,0 1 0,0 0 0,1 1 1,10-1-1,-17 1-111,-1 1 1,0 0-1,0 0 0,1 0 1,-1 0-1,0 0 1,0 1-1,1 0 0,-1-1 1,0 1-1,0 0 1,0 1-1,0-1 1,0 0-1,0 1 0,0 0 1,-1 0-1,1 0 1,-1 0-1,1 0 0,-1 0 1,4 5-1,-5-5-18,0 0-1,-1 1 1,1-1-1,-1 0 1,1 0-1,-1 1 1,0-1-1,0 0 1,0 0-1,0 1 1,-1-1-1,1 0 1,-1 0-1,1 1 1,-1-1-1,0 0 1,1 0-1,-1 0 1,0 0-1,-1 0 1,1 0-1,0 0 1,0 0-1,-3 2 1,-46 46 238,33-36-204,16-13-19,-1 1-42,-1 0 0,1 0 0,-1 1 0,1-1 1,0 1-1,0-1 0,0 1 0,0 0 0,1-1 0,-3 5 0,4-6 6,0-1-1,0 1 0,0-1 0,1 0 0,-1 1 0,0-1 0,0 1 0,0-1 0,0 1 0,0-1 1,1 1-1,-1-1 0,0 0 0,0 1 0,1-1 0,-1 1 0,0-1 0,0 0 0,1 1 0,-1-1 1,1 0-1,-1 0 0,0 1 0,1-1 0,-1 0 0,1 1 0,26 7-176,10-4 28,71 1 1,-45-5-2433,-4-1-4457,-48 1 517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2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12684,'0'0'9417,"10"1"-8232,155 11 432,185-10 0,-154-5-1525,33-13-957,-78-8-6961,-136 21 3481,-9 0-2152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56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14675,'5'-1'545,"0"0"0,0 0 0,0 1 0,0-1 1,1 1-1,-1 0 0,0 1 0,0 0 0,0-1 0,0 2 0,0-1 0,0 0 0,5 3 0,34 7 759,-27-10-928,0-1 1,1 0-1,-1-1 0,0 0 0,-1-2 0,1 0 0,0-1 0,28-10 0,-45 14-366,0 0 0,0 0 0,0 0 0,0 0 0,0 0 0,1 0 0,-1 0 0,0 0 0,0 0 0,0 0 0,0 0 0,0 0 0,1 1 0,-1-1 0,0 0 0,0 0-1,0 0 1,0 0 0,0 0 0,0 0 0,0 0 0,1 0 0,-1 1 0,0-1 0,0 0 0,0 0 0,0 0 0,0 0 0,0 0 0,0 1 0,0-1 0,0 0 0,0 0 0,0 0 0,0 0 0,0 1 0,0-1 0,0 0 0,0 0 0,0 0 0,0 0 0,0 0-1,0 1 1,0-1 0,0 0 0,0 0 0,0 0 0,0 0 0,0 0 0,0 1 0,-1-1 0,1 0 0,0 0 0,0 0 0,-3 9 10,-26 56 395,-35 114 0,57-152-637,1 0 1,2 0-1,-2 46 1,6-54-713,1 0 1,0-1 0,7 28-1,-4-38-866,0-10 591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3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0 164 12396,'0'0'12417,"11"-2"-11398,8-3-873,1 0-1,-1-2 0,0 0 1,-1-1-1,0-1 0,0-1 0,-1-1 1,0 0-1,-1-1 0,-1-1 1,0 0-1,0-1 0,17-21 0,-32 34-123,-9 31-615,3-9 654,0 1-1,2 0 1,-2 26-1,4-23-3350,2-1-3586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4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24 7655,'-27'-2'6760,"39"5"-1268,18 1-2335,-4-2-3399,37 2 959,85-7 1,-120 1-1717,-1-2-1,0-1 1,28-9-1,-47 10-2988,-4 1-1521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5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7976,'0'0'12107,"-3"12"-11685,-45 249 3646,48-268-1472,0-3-2472,1 0-1,0 0 0,0 0 1,4-15-1,8-10-270,-9 21 37,1 0 0,0 0 1,1 0-1,1 0 1,0 1-1,1 0 0,0 1 1,1 0-1,12-13 0,-19 23 91,0 1-1,0-1 1,1 1-1,-1 0 1,1-1-1,-1 1 1,1 1-1,0-1 1,-1 0-1,1 1 1,0-1-1,-1 1 1,1 0-1,0 0 1,-1 0-1,1 0 0,0 0 1,0 1-1,-1-1 1,1 1-1,-1-1 1,4 2-1,-5-1 10,1-1 1,-1 1-1,1 0 0,-1-1 0,0 1 0,1 0 0,-1 0 0,0 0 1,0 0-1,1 0 0,-1 0 0,0 0 0,0 0 0,0 0 0,0 1 1,-1-1-1,1 0 0,0 1 0,0-1 0,-1 1 0,1-1 0,-1 0 1,1 1-1,-1-1 0,0 1 0,1 0 0,-1-1 0,0 1 0,0-1 1,0 1-1,0-1 0,-1 1 0,1-1 0,0 1 0,-1-1 0,1 1 1,-1-1-1,1 1 0,-2 1 0,0 0 22,0 0 0,0-1 1,0 1-1,0-1 0,0 1 0,-1-1 1,1 0-1,-1 0 0,0 0 0,1 0 1,-1 0-1,0-1 0,0 1 0,0-1 0,0 0 1,0 0-1,-1 0 0,1 0 0,0-1 1,-4 1-1,-73 3 6,64-5-234,10 0-2872,13-4-777,15-2-3292,1 3-1256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5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13229,'0'0'7340,"0"10"-6011,-1 18-764,-2 75 969,6-38-3772,-2-61 257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5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11787,'0'0'10442,"52"-13"-9257,-31 12-448,5 1-481,0 0-224,-2 0-128,2 0-1377,-1 1-2179,-5-1-2017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6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1 158 11371,'0'0'16170,"7"-4"-16021,10-5-128,0-1 0,-1-1 0,0-1-1,0 0 1,-1-1 0,-1 0 0,-1-1 0,1-1 0,19-30-1,-39 58-898,1-1-1,0 2 1,1-1-1,0 0 0,-2 18 1,5-25 433,0 0 0,0-1 0,0 1 0,1 0 1,0 0-1,0 0 0,1-1 0,0 1 0,0 0 1,0 0-1,0-1 0,1 1 0,0-1 0,0 1 1,1-1-1,5 9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6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12236,'0'0'9481,"71"-1"-8264,-41-2-96,1-1-417,5 0-415,-6 3-161,0 1-96,-4 0-513,-2 0-1633,-7-1-1633,-4-1-2659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7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89 6278,'0'0'12332,"3"-10"-9578,1 0-1964,-2 7-575,-1 0-1,1-1 1,-1 1 0,0-1 0,0 0 0,0 1 0,-1-1 0,1 0 0,-1 0 0,0 1 0,0-6 0,-1 8-197,1-1 0,-1 1 0,0 0 1,1 0-1,-1 0 0,0 0 0,0 0 1,0 0-1,0 0 0,0 0 0,0 0 0,0 0 1,0 0-1,0 0 0,0 1 0,0-1 1,-1 1-1,1-1 0,0 1 0,0-1 0,-1 1 1,1-1-1,0 1 0,-1 0 0,1 0 1,0 0-1,-1 0 0,1 0 0,0 0 0,-1 0 1,1 0-1,0 1 0,-2-1 0,-2 1-66,0-1 0,0 1 0,1 0 0,-1 0 0,0 0 0,1 1 0,-1-1 0,-5 4 0,6-1 27,0 0 1,-1 0 0,1 0 0,1 1 0,-1-1 0,1 1 0,-1 0 0,2 0 0,-1 0 0,0 0 0,1 1 0,0-1 0,0 1-1,1-1 1,-1 1 0,1 0 0,0-1 0,1 1 0,0 0 0,0 6 0,1-10 23,0-1 0,0 1 0,0-1-1,0 1 1,0-1 0,1 0 0,-1 1 0,1-1 0,-1 0 0,1 0 0,-1 0-1,1 0 1,0 0 0,-1 0 0,1 0 0,0-1 0,0 1 0,0-1 0,-1 1 0,1-1-1,0 0 1,0 0 0,0 1 0,0-1 0,0 0 0,2-1 0,53-3 175,-47 0-154,-1 1 1,1-1-1,-1-1 1,1 0-1,-1 0 0,-1-1 1,1 0-1,-1-1 0,13-13 1,36-25 67,-55 44-38,-9 28-1,-4 3 74,1 1 0,2-1 0,1 2-1,1-1 1,2 1 0,1-1 0,1 38-1,2-69-238,0 0-1,0 0 0,0 0 0,0 0 0,0 0 0,0 0 0,0 1 1,0-1-1,0 0 0,0 0 0,0 0 0,0 0 0,0 0 0,0 1 0,0-1 1,0 0-1,0 0 0,0 0 0,0 0 0,0 0 0,0 0 0,0 1 0,0-1 1,0 0-1,0 0 0,0 0 0,0 0 0,0 0 0,0 0 0,0 0 1,1 1-1,-1-1 0,0 0 0,0 0 0,0 0 0,0 0 0,0 0 0,0 0 1,0 0-1,1 0 0,-1 0 0,0 0 0,0 0 0,0 0 0,0 0 0,0 0 1,1 0-1,-1 0 0,0 0 0,0 0 0,0 0 0,0 0 0,0 0 1,0 0-1,1 0 0,-1 0 0,0 0 0,0 0 0,0 0 0,0 0 0,0 0 1,1 0-1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8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12748,'0'0'10410,"-9"1"-9631,3 0-643,0 0-1,0 0 0,0 0 0,0 1 0,0 0 1,-10 4-1,14-5-84,0 1-1,0-1 1,0 0 0,0 1 0,0-1-1,0 1 1,0 0 0,0 0 0,1 0-1,-1 0 1,1 0 0,-1 0 0,1 0-1,0 0 1,0 0 0,0 1 0,0-1-1,0 0 1,1 1 0,-1-1 0,1 1-1,-1-1 1,1 1 0,0 2 0,1-3-14,-1-1 1,1 0-1,0 0 0,0 0 1,0 0-1,-1 0 0,1 0 1,0-1-1,0 1 1,1 0-1,-1 0 0,0-1 1,0 1-1,0 0 1,0-1-1,1 0 0,-1 1 1,0-1-1,0 0 1,1 1-1,-1-1 0,0 0 1,1 0-1,-1 0 0,0 0 1,1 0-1,-1 0 1,2-1-1,-1 1 1,0 1-1,0-1 1,0 0-1,0 0 1,0-1 0,0 1-1,0 0 1,0-1-1,0 1 1,0-1 0,0 0-1,0 1 1,-1-1 0,1 0-1,0 0 1,0 0-1,-1-1 1,1 1 0,1-2-1,-2 1-10,0 0 0,0-1 0,0 1 0,0 0 0,-1-1 0,1 1 0,-1 0 0,0-1 0,1 1 0,-1-1 0,0 1 0,-1-1 0,1 1 0,-1-4 0,1 5-33,-1 0-1,1 0 1,-1 0-1,0 0 1,1 0-1,-1 0 1,0 0-1,0 0 1,1 0-1,-1 1 1,0-1-1,0 0 1,0 1 0,0-1-1,0 0 1,0 1-1,0-1 1,0 1-1,0 0 1,0-1-1,0 1 1,-1 0-1,1 0 1,0-1-1,0 1 1,0 0-1,0 0 1,0 0-1,-1 0 1,1 1-1,-1-1 1,-2 2 174,10 1-49,11 1 10,10-4-304,-20 0-2782,-18 0-4417,-2 0-537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5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364 12 7399,'1'0'329,"-1"0"-1,0 0 1,0 0-1,1 0 1,-1 0-1,0-1 1,0 1-1,1 0 1,-1 0 0,0 0-1,0 0 1,1 0-1,-1 0 1,0-1-1,0 1 1,0 0-1,1 0 1,-1 0-1,0-1 1,0 1 0,0 0-1,1 0 1,-1-1-1,0 1 1,0 0-1,0 0 1,0-1-1,0 1 1,0 0 0,0 0-1,0-1 1,0 1-1,0 0 1,0 0-1,0-1 1,0 1-1,0 0 1,0-1-1,0 1 1,0 0 0,0 0-1,0-1 1,0 1-1,0 0 1,0 0-1,0-1 1,0 1-1,-1 0 1,1 0 0,0-1-1,0 1 1,0 0-1,-1 0 1,-7 0 4203,-3 4-5714,-18 14 1286,1 1 1,1 2-1,1 1 0,-34 35 0,3-3-38,37-33-393,-23 19 951,41-37-1158,-1-1 1,0 0 0,1 0 0,-1 0 0,0-1-1,0 1 1,0-1 0,0 0 0,-1 1-1,1-1 1,0-1 0,-6 2 0,3-3-6237,-3-6-4098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1:01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44 12827,'0'-2'95,"-1"-1"1,1 1-1,-1 0 1,0 0 0,0 0-1,0 0 1,0 0-1,0 0 1,0 0-1,0 0 1,-1 0-1,1 0 1,-1 1 0,0-1-1,1 1 1,-1-1-1,0 1 1,0 0-1,0-1 1,0 1 0,0 0-1,0 0 1,0 0-1,0 1 1,0-1-1,-1 0 1,1 1-1,0 0 1,0-1 0,-1 1-1,1 0 1,-3 0-1,-1 1-50,0 0 0,0 0-1,0 0 1,0 1-1,0 0 1,1 0 0,-1 0-1,0 1 1,1 0-1,0 0 1,-6 4 0,-7 8-39,0 1 1,2 0 0,0 1 0,0 1 0,2 0 0,0 1 0,2 1 0,-16 30 0,10-11-2,1 1 1,2 0 0,-16 73 0,18-53 6,3 1 0,2 0 0,4 1 1,2 0-1,2-1 0,3 1 0,21 109 0,-18-145-16,1-1 1,2 0-1,0 0 0,2-1 0,0-1 0,26 39 0,-29-50-9,1-1-1,0 0 0,1-1 1,0 0-1,1-1 0,12 9 1,-15-13-7,0 0 1,0 0-1,0-1 1,1-1 0,-1 1-1,1-1 1,0-1-1,0 0 1,0 0 0,11 1-1,-14-3 5,1 0 1,-1 0-1,1 0 0,-1-1 1,1 0-1,-1 0 0,1-1 1,-1 0-1,0 0 0,0 0 0,0-1 1,0 0-1,9-6 0,-7 3 9,0 0 0,0-1 0,0-1 0,-1 1 1,0-1-1,-1-1 0,11-15 0,-2-4 41,-2 0 0,-1-1 0,-1-1 0,12-51-1,17-86 489,24-232 0,-60 353-336,-3-82 0,-3 101-45,-1 1-1,-2-1 1,0 1-1,-13-37 1,15 56-83,1 0 0,-1 0 1,0 1-1,-1-1 1,0 1-1,0 0 0,0 0 1,-1 0-1,-9-9 0,11 13-32,0 0 0,0-1 0,0 2 0,0-1-1,-1 0 1,1 1 0,0-1 0,-1 1-1,1 0 1,-1 0 0,1 1 0,-1-1 0,0 1-1,1-1 1,-1 1 0,0 0 0,1 1-1,-1-1 1,1 0 0,-1 1 0,-4 1 0,-13 6-89,0 0 1,1 2 0,0 0 0,1 1 0,-23 16 0,-16 10-606,32-23 452,4-9-62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0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17852,'-12'15'1400,"2"5"-1112,0 0-120,10-2 176,0-3-504,10-10-584,3-5 648,6-5-208,4-5-152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57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18980,'1'-3'2233,"9"0"-1449,6-1-296,7 0 1496,6-2-936,5 0-263,5 0-945,5-2-553,-7-4 705,-5 1-128,-6 1-176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6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14894,'0'0'13645,"52"32"-13421,-30-7-128,10-1-32,2-2-32,7 3-1025,2-5-1313,0-2-737,-4-5-2562,-7-4-2723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6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0 13196,'0'0'13902,"-9"12"-13838,-134 160-1997,143-179-7750,5-1 7268,-2 2 233,8-14-4091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6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2594,'0'0'17259,"3"4"-16388,-1 4-490,0 1 1,0-1-1,-1 1 1,0-1 0,0 1-1,-1-1 1,0 1-1,-3 13 1,2-5-142,1-1 0,2 29 0,-2-42-364,1 1-1,-1-1 1,1 0 0,0 0 0,0 0-1,0 0 1,1 0 0,-1 0 0,1 0-1,-1 0 1,1 0 0,0 0 0,0-1-1,0 1 1,1-1 0,-1 0 0,0 1 0,5 2-1,11 0-2817,-8-8-3330,-8-7-209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7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0 213 13453,'0'0'9160,"52"0"-7846,-20 0-738,2 0-448,3 0-64,-1 0-928,3 0-1763,-9-3-3715</inkml:trace>
  <inkml:trace contextRef="#ctx0" brushRef="#br0" timeOffset="1">525 13 3171,'0'0'20467,"65"-12"-19666,-35 11-449,5 1-287,1 0-98,-4 0-639,1 1-1442,-10 6-1538,-10-3-1537,-8 0-3747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07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15022,'0'0'5381,"48"3"-3843,-11-3 63,8-4-416,2 1-512,0 1-545,1 2-192,1-2-1986,1-3-2979,-1-1-8551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38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0 270 8456,'0'0'16143,"0"-9"-15491,1 3-582,0-1 0,0 0 0,0 1 0,1-1 0,0 1 0,0 0 0,1-1-1,0 1 1,0 0 0,0 0 0,1 1 0,0-1 0,0 1 0,0 0 0,1 0 0,-1 0 0,7-4 0,34-33 50,-11 11-81,40-47 0,-89 139-947,13-54 728,-16 56-196,18-59-57,-1 0-1,1 0 1,0 0-1,0-1 1,0 1-1,1 0 1,-1 0-1,3 7 1,-3-11 120,0 1-1,1-1 1,-1 1 0,0-1 0,0 1 0,1-1 0,-1 1-1,1-1 1,-1 1 0,1-1 0,-1 1 0,1-1-1,-1 0 1,1 1 0,-1-1 0,1 0 0,-1 1 0,1-1-1,-1 0 1,1 0 0,0 0 0,-1 1 0,2-1-1,3 0-6433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38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10794,'0'0'4228,"52"12"-2626,-20-10-545,4 1-641,3-2-320,-4 3 0,3-1-64,-3-1-128,-5-2-1089,-4 0-1505,-2 0-1635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38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45 11659,'0'0'4164,"9"-3"-2669,21-7-538,-1 2 1,1 0 0,0 2 0,38-3-1,-67 9-967,0 0 0,0 0 1,0 0-1,-1 0 0,1 0 0,0 0 0,0 0 0,0 0 0,0 0 0,-1 0 1,1 0-1,0 1 0,0-1 0,0 0 0,-1 1 0,1-1 0,0 1 0,-1-1 0,1 1 1,0-1-1,-1 1 0,1-1 0,0 1 0,-1-1 0,1 1 0,-1 0 0,1-1 1,-1 1-1,1 1 0,-1-1 7,0 1-1,0 0 1,0-1 0,0 1 0,0-1 0,0 1 0,0 0 0,-1-1-1,1 1 1,-1-1 0,1 1 0,-1-1 0,-1 3 0,-2 4 63,0-1 1,-1 0 0,0 0-1,-10 10 1,-10 5 144,-1-1 0,-45 27 1,9-6-96,60-41-120,0 0 1,1 0-1,-1 0 0,1 1 1,-1-1-1,1 0 1,0 1-1,-1-1 0,1 1 1,0-1-1,0 1 1,0 0-1,0 0 0,0 2 1,1-4-4,-1 1 0,1 0 0,0-1 0,0 1 0,0 0 0,1 0 0,-1-1 0,0 1 0,0 0 0,0-1 0,0 1 0,1 0 0,-1-1 0,0 1 0,1 0 0,-1-1 0,0 1 1,1-1-1,-1 1 0,1-1 0,-1 1 0,1-1 0,-1 1 0,1-1 0,0 1 0,3 1-2,0 0 0,0 0 0,0 0 0,0-1 0,0 0 0,0 0 0,0 0 0,0 0 0,0-1 0,7 1 0,9-1-566,-1 0 0,0-2 0,38-7 0,-44 6-740,-1-1 1,0-1-1,0 0 1,0 0-1,-1-1 0,22-15 1,1-5-4649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39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14350,'0'0'1153,"-9"2"907,2 0-1801,-1 1 0,1 0 0,1 0 0,-1 0 0,0 1 0,1 0 0,-1 0 0,1 1-1,1-1 1,-1 1 0,0 1 0,1-1 0,0 1 0,1 0 0,-9 13 0,7-8-158,0 0 0,1 0 0,0 0 0,1 1 0,0 0 0,1 0 0,0 0 0,1 0 0,0 1 0,1-1 0,1 0 0,0 1 0,0-1 0,4 20-1,-3-23-209,1 0-1,1 1 1,-1-1-1,1-1 0,1 1 1,0 0-1,0-1 0,1 0 1,-1 1-1,2-2 1,-1 1-1,1-1 0,1 0 1,-1 0-1,1-1 0,0 1 1,1-2-1,-1 1 1,16 7-1,9-2-3477,1-9-2643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0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7 5830,'0'0'18246,"0"11"-18497,-1 50 359,-4 1 0,-20 105 0,8-68-47,16-80 165,10-48 275,-1-1-454,12-29 18,32-85-145,-46 129 62,1 1-1,1 0 1,0 0 0,1 1 0,0 0 0,1 0 0,14-13-1,-17 21-33,0 1 0,-1-1 0,2 1 0,-1 0 0,0 1 0,1 0 0,-1 0-1,1 0 1,0 1 0,0 1 0,0-1 0,0 1 0,1 0 0,-1 1 0,0 0-1,13 2 1,-20-2 35,0 0 0,0 0 0,-1 0 0,1 0 0,0 0-1,0 0 1,0 1 0,0-1 0,0 0 0,-1 0 0,1 1 0,0-1-1,0 1 1,0-1 0,-1 1 0,1-1 0,0 1 0,-1 0 0,1-1-1,-1 1 1,1 0 0,0-1 0,-1 1 0,1 0 0,-1 0-1,0-1 1,1 1 0,-1 0 0,0 0 0,1 0 0,-1 0 0,0 0-1,0-1 1,0 1 0,0 0 0,0 0 0,0 0 0,0 0 0,0 0-1,0 0 1,0 0 0,0-1 0,-1 1 0,1 0 0,0 0 0,-1 0-1,1 0 1,0-1 0,-1 1 0,1 0 0,-1 0 0,0-1-1,0 2 1,-2 4 0,-1 0 0,0-1-1,0 1 1,0-1-1,-9 8 1,-4 0 118,0-1 1,-2 0-1,1-1 1,-1-1-1,-1-1 1,0 0-1,0-2 0,-22 6 1,38-11-1772,16 2-11512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2:59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9 18596,'-13'9'2080,"0"-2"-1463,3-4 1503,16-6-2600,2-4 632,8 0-224,-2-3-144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0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15727,'0'0'4612,"-6"64"-4580,0-39 0,1 3-32,3-1 64,-4-2-64,1-1 32,5-5-384,-4-3-673,4-5-608,-2-3-1538,-2-8-2146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0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13229,'0'0'7783,"71"-27"-7559,-36 23-160,4 4-64,2 0-160,1 0-1570,-1 0-2241,-4 0-1539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1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38 9961,'0'0'5168,"-12"-5"-3486,0-1-1406,0 1 0,-1 0 1,0 1-1,0 0 1,-26-3-1,34 7-240,1-1 0,-1 1-1,0 0 1,0 0 0,1 0-1,-1 1 1,0 0 0,0 0-1,1 0 1,-1 0-1,1 1 1,-1-1 0,1 1-1,0 0 1,0 1 0,-1-1-1,2 1 1,-1 0 0,0 0-1,0 0 1,1 0 0,0 1-1,-6 7 1,6-7 61,0 0 0,1 1 0,-1-1 0,1 1 0,0 0 0,0 0 0,1 0 0,-1 0 0,0 7 1,2-11-85,0 1 1,0-1 0,0 1-1,1-1 1,-1 1 0,0-1 0,1 1-1,-1-1 1,1 1 0,-1-1 0,1 0-1,0 1 1,0-1 0,0 0 0,-1 1-1,1-1 1,0 0 0,1 0-1,-1 0 1,0 0 0,0 0 0,0 0-1,1 0 1,-1 0 0,0-1 0,1 1-1,-1 0 1,0-1 0,1 1 0,-1-1-1,1 0 1,-1 1 0,1-1 0,-1 0-1,1 0 1,2 0 0,8 2-29,0-1 0,0 0 0,0-1 0,0-1 0,0 0 0,0 0 0,0-1 0,0-1 0,0 0 0,0-1 0,-1 0 0,0 0 0,0-1 0,0-1 0,0 0 0,-1 0 0,0-1 0,0-1 0,-1 1 0,12-13 0,-35 34 115,1 0 0,1 2 0,0-1 0,1 1 0,-12 24 0,18-29 186,0 0 0,0 1 0,1-1 0,1 1 0,0 0 0,0 0-1,2 0 1,-1 1 0,1 19 0,1-31-285,0 1 0,0-1 0,0 1 0,1-1 1,-1 1-1,0-1 0,1 1 0,-1-1 0,1 1 0,0-1 0,-1 0 0,1 1 0,0-1 1,0 0-1,0 1 0,0-1 0,0 0 0,0 0 0,0 0 0,0 0 0,0 0 0,1 0 1,1 1-1,24 4-3877,-14-6-1873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8:41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13933,'0'0'1527,"11"9"-1249,7 6-230,74 68 943,-84-74-792,1 1 1,-1 0-1,-1 0 1,1 0-1,-2 1 1,1 0-1,-2 1 1,7 16-1,-9-18-74,0 1-1,0 0 1,-1 0-1,0 1 1,-1-1-1,0 0 1,-1 1-1,0-1 1,-1 0-1,-1 0 1,1 1-1,-2-1 1,1 0-1,-2 0 1,1-1-1,-2 1 1,1-1-1,-1 0 1,-1 0-1,0 0 1,0-1-1,-1 0 1,0 0-1,-9 9 1,3-5-451,0 0 0,-1-1 1,0 0-1,-1-1 0,0-1 1,-20 10-1,-4-4-4633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09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42 7271,'0'0'934,"-9"-4"1036,-4 1-1311,8 2-385,0-1 0,-1 1 0,1-1 0,0 0 0,0-1 0,1 1 0,-7-5 0,11 7-117,0 0 1,-1 0 0,1 0 0,0 0-1,0 0 1,-1 0 0,1 0-1,0 0 1,0 0 0,-1-1 0,1 1-1,0 0 1,0 0 0,-1 0-1,1 0 1,0-1 0,0 1 0,0 0-1,-1 0 1,1 0 0,0-1 0,0 1-1,0 0 1,0 0 0,0 0-1,0-1 1,-1 1 0,1 0 0,0 0-1,0-1 1,0 1 0,0 0-1,0-1 1,0 1 0,0 0 0,0 0-1,0-1 1,0 1 0,0 0 0,0 0-1,0-1 1,0 1 0,1 0-1,-1 0 1,0-1 0,15-2 1249,24 5-1421,72 17 996,196 7 0,518-39-749,-105 0-946,570 31 339,-1274-22 617,-20-5-1175,-23-8-4139,3 6-1960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2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15087 1 10346,'0'0'5050,"-6"11"-5141,-5 6 101,0 0 0,-1-1-1,0 0 1,-2-1 0,0 0-1,0-1 1,-2-1 0,1 0 0,-2-1-1,-25 14 1,0-7-6,-1-3 0,0-1 0,-1-2 0,-60 9 0,-189 13 12,211-28-15,-1060 89-369,84-9-433,-1089 130 790,277-27 60,-316 5-144,-7-78-67,-242-76 691,2191-45 795,-381-56 0,584 52-1013,-81-29 1,30 7 629,88 28-727,1 0 1,0 0 0,0 0 0,0-1-1,0 0 1,0 1 0,0-1-1,1 0 1,-1 0 0,-2-7-1,-15-14 169,7 14-675,-9-10 693,16 5-7103,6 8 1582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2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96 218 6758,'-32'16'2941,"24"-11"-1107,-1-1 1,1 0-1,-1 0 1,-17 4-1,23-13 3588,6-9-4001,8-13-1730,-11 26 587,66-179 688,-65 178-974,1-1-1,0 1 1,0 0 0,1-1-1,-1 1 1,0 0 0,1 0-1,-1 1 1,1-1-1,0 0 1,-1 1 0,1 0-1,0-1 1,0 1 0,0 0-1,0 1 1,0-1-1,0 0 1,0 1 0,0 0-1,0 0 1,0 0-1,1 0 1,2 0 0,12 1-70,-1 0 0,34 7 0,0 3-3,0 2 0,85 35 0,-113-38-753,0 2 1,24 16-1,-32-20-1575,-5-6-3035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3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9865,'0'0'13517,"1"11"-13485,1 39 170,-3 0 0,-11 78 1,5-71-95,8-57-148,-1 0 0,0 1 0,0-1 0,0 0 0,0 1 0,0-1 0,0 0 0,0 1 0,0-1-1,0 1 1,0-1 0,0 0 0,0 1 0,0-1 0,0 0 0,0 1 0,0-1 0,0 0 0,-1 1-1,1-1 1,0 0 0,0 1 0,0-1 0,-1 0 0,1 0 0,0 1 0,0-1 0,0 0 0,-1 0-1,1 1 1,0-1 0,-1 0 0,1 0 0,0 0 0,-1 1 0,1-1 0,0 0 0,-1 0 0,0 0-1,-8-13-6592,0-3-771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3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11755,'0'0'7527,"3"9"-5893,4 9-1043,1 0 0,0-1 0,1 0 1,2-1-1,22 30 0,-29-42-449,0 0 1,0 0-1,0 0 0,0 0 1,1-1-1,-1 1 1,1-1-1,0-1 0,0 1 1,1-1-1,7 3 1,-10-4 14,1-1 1,-1 1 0,1-1-1,-1 0 1,1 0 0,-1 0 0,0-1-1,1 1 1,-1-1 0,1 0 0,-1 0-1,0 0 1,1 0 0,-1-1 0,0 1-1,0-1 1,0 0 0,0 0-1,0 0 1,4-4 0,13-14-273,0 0 0,20-28 0,-19 23-4182,-1 1-4743,-4 7-6410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4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0 195 8520,'0'0'17537,"8"-7"-16464,29-25-553,-6 6-123,-1 0 1,40-48 0,-60 51-279,-9 16-345,-6 15 29,-4 11 313,0-1-1,1 1 1,1 1-1,-7 30 1,11-38-539,1 1 1,1 0-1,0 0 1,1 17 0,11 22-6495,-9-46 1440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0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16243,'68'-104'6193,"-2"2"-4475,-42 62-1312,-7 8-73,28-35-1,-45 67-328,1-1 0,-1 0 0,0 1-1,1-1 1,-1 1 0,1-1-1,-1 1 1,1-1 0,-1 1-1,1-1 1,-1 1 0,1 0 0,0-1-1,-1 1 1,1 0 0,-1 0-1,1-1 1,0 1 0,0 0-1,0 0-1,-1 0-1,0 0 1,1 0-1,-1 1 1,0-1-1,1 0 1,-1 0-1,0 1 0,1-1 1,-1 0-1,0 1 1,0-1-1,0 0 1,1 1-1,-1-1 1,0 0-1,0 1 0,0-1 1,0 0-1,1 1 1,-1-1-1,0 1 1,0-1-1,0 1 1,1 33 2,-1-26-9,0 82-108,-1 118 2,-2-161 103,-2 1 0,-14 61 0,-8-16 10,24-83 17,-1 0-1,0 0 1,-1 0 0,0 0 0,-1-1-1,-11 14 1,16-22-11,1 0 0,-1 0 0,0-1 0,1 1-1,-1 0 1,0-1 0,1 1 0,-1 0 0,0-1 0,0 1 0,0-1 0,0 1 0,1-1 0,-1 0-1,0 1 1,0-1 0,0 0 0,0 0 0,-2 1 0,3-2-1,-1 1-1,1 0 1,-1 0 0,1-1 0,-1 1-1,1 0 1,-1-1 0,1 1-1,-1 0 1,1-1 0,-1 1 0,1-1-1,0 1 1,-1-1 0,1 1 0,0-1-1,-1 1 1,1-1 0,0 1 0,0-1-1,-1 0 1,1 0 0,-1-4 25,0-1 0,0 1-1,0 0 1,1-1 0,0-8 0,2-5 6,0 0-1,2 0 1,0 0 0,1 0-1,1 1 1,1-1-1,1 2 1,0-1 0,14-20-1,0 3-28,3 0 0,1 2-1,35-36 1,109-83 89,-128 118-64,-38 31-25,0 0-1,-1 0 1,1-1 0,0 1-1,-1-1 1,0 0 0,0 0-1,0 0 1,0 0 0,-1 0-1,3-5 1,-5 8-8,0 1 0,0 0 1,0-1-1,0 1 0,0 0 0,0-1 0,0 1 1,0 0-1,0-1 0,0 1 0,0 0 0,-1-1 1,1 1-1,0 0 0,0-1 0,0 1 0,0 0 0,0 0 1,-1-1-1,1 1 0,0 0 0,0 0 0,-1-1 1,1 1-1,0 0 0,0 0 0,-1 0 0,1-1 1,0 1-1,-1 0 0,1 0 0,0 0 0,0 0 1,-1 0-1,1 0 0,0 0 0,-1-1 0,1 1 1,0 0-1,-1 0 0,1 0 0,0 0 0,-1 1 1,1-1-1,0 0 0,-1 0 0,1 0 0,0 0 1,-1 0-1,1 0 0,0 0 0,-1 1 0,1-1 0,-19 6 19,7 1-31,-1 1 1,1 1-1,1 0 1,-1 0-1,2 1 1,-1 1-1,1-1 0,1 2 1,0-1-1,1 1 1,0 1-1,0 0 1,-8 22-1,14-30-56,0 0 0,0 0 0,1 1 0,0-1 0,-1 9 0,2-12 29,0-1-1,0 1 1,0-1-1,0 1 1,0-1-1,0 1 1,1-1 0,-1 1-1,0-1 1,1 1-1,-1-1 1,1 0-1,0 1 1,-1-1-1,1 0 1,0 1-1,0-1 1,0 0 0,0 0-1,0 0 1,0 0-1,0 0 1,0 0-1,1 0 1,1 1-1,1-1-95,0 1 0,0-1 0,0 0 0,1 0 0,-1-1 0,0 1 0,1-1-1,-1 0 1,0 0 0,1-1 0,-1 1 0,0-1 0,1 0 0,-1 0 0,5-2 0,4-2-128,-1 1-1,0-2 1,22-13 0,13-14-437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5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10410,'0'0'14157,"75"3"-12747,-38-3-610,6 0-415,2 0-225,-4 0-128,0 0 0,-11 1-160,-4 1-865,-6 3-897,-8-3-993,-5-2-2818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5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10 3908,'0'0'16079,"9"-1"-14488,-2 0-1432,25-3 1149,0 1 0,42 2 1,-73 1-1307,0 0 1,0 0 0,0 0 0,0 0 0,0 0-1,0 0 1,0 1 0,0-1 0,0 0 0,0 1-1,0-1 1,0 0 0,0 1 0,0-1 0,0 1-1,0-1 1,0 1 0,-1 0 0,1-1 0,0 1-1,0 0 1,-1 0 0,1-1 0,0 1 0,-1 0-1,1 0 1,-1 0 0,1 0 0,-1 0 0,0 0 0,1 0-1,-1 0 1,0 0 0,1 0 0,-1 0 0,0 0-1,0 0 1,0 0 0,0 0 0,0 0 0,0 0-1,0 0 1,-1 0 0,1 0 0,0 0 0,-1 0-1,1 0 1,-1 2 0,-1 1 24,0 1 0,-1-1-1,1 0 1,-1 1 0,0-1 0,0 0 0,0-1 0,-7 8 0,-11 3 80,0 0-1,-1-1 1,-29 13 0,-18 10-27,68-36-88,0 1 1,1-1-1,-1 0 1,0 1-1,1-1 1,-1 0 0,0 1-1,1-1 1,-1 0-1,1 1 1,-1-1-1,1 1 1,-1-1-1,1 1 1,-1-1-1,1 1 1,0 0 0,-1-1-1,1 1 1,0-1-1,-1 1 1,1 0-1,0-1 1,0 1-1,0 1 1,13 4-13,31-3 160,-41-3-130,57 0 40,22 0-680,-29-1-2762,-19 1-2817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5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1 15983,'0'0'6161,"-9"8"-5825,-14 14 178,0 2 0,2 1 1,1 0-1,1 2 0,-17 29 1,28-41-455,1 1 1,0 0-1,1 1 1,1 0-1,0-1 1,2 2-1,0-1 1,0 0-1,2 1 1,0-1-1,2 22 1,0-35-128,0 1 1,0-1 0,0 1 0,0-1 0,1 0 0,0 0 0,0 1 0,0-1 0,0 0 0,0-1 0,1 1 0,0 0 0,0-1 0,0 0 0,0 1 0,1-1 0,-1 0 0,8 4 0,18 7-3514,2-9-3720,-2-5-2149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6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17232,'0'0'6497,"-4"9"-6118,-7 24 55,2 0 0,2 1-1,0 0 1,-2 61 0,5-43 131,-17 76 0,31-270 1042,-6 120-1671,2-15-728,17-53 0,-20 80 691,1 1 1,0 0-1,0 0 0,1 0 1,0 0-1,0 1 1,1-1-1,0 1 1,1 1-1,12-12 1,-18 17 83,1 1 0,-1-1 0,1 1 0,0 0 0,0-1 0,-1 1 0,1 0 1,0 0-1,0 0 0,0 1 0,0-1 0,0 0 0,0 1 0,1-1 0,-1 1 1,0 0-1,0 0 0,0 0 0,0 0 0,1 0 0,-1 0 0,0 0 0,0 1 1,0-1-1,0 1 0,0 0 0,0 0 0,3 1 0,-4-1-2,1 1 1,0 0-1,-1-1 0,1 1 0,-1 0 0,1 0 0,-1 0 0,0 0 0,0 1 1,0-1-1,0 0 0,0 0 0,0 1 0,-1-1 0,1 0 0,-1 1 1,0-1-1,0 0 0,1 1 0,-2-1 0,1 1 0,0-1 0,0 0 0,-2 5 1,0-2 26,0-1 0,0 1 0,0-1 0,-1 0 0,1 0 0,-1 0 0,0-1 0,0 1 0,0-1 0,-1 0 0,1 1 0,-1-1 1,0-1-1,0 1 0,0-1 0,-6 3 0,-2 2 133,-1-1 0,0 0 1,0-1-1,-20 4 0,33-8 82,-16 1-1522,16-2 1123,0 0 0,0 0-1,0 0 1,0-1-1,0 1 1,0 0 0,1 0-1,-1 0 1,0 0-1,0 0 1,0 0 0,0-1-1,0 1 1,0 0-1,0 0 1,0 0 0,0 0-1,0-1 1,0 1-1,0 0 1,0 0 0,0 0-1,0 0 1,0-1-1,0 1 1,0 0 0,0 0-1,0 0 1,0 0-1,0-1 1,0 1 0,0 0-1,0 0 1,0 0-1,0 0 1,0-1 0,0 1-1,-1 0 1,1 0-1,0 0 1,0 0 0,0 0-1,0 0 1,0-1-1,-1 1 1,1 0 0,0 0-1,0 0 1,0 0-1,0 0 1,0 0 0,-1 0-1,1 0 1,0 0-1,0 0 1,-1 0 0,16-9-7085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6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17777,'0'0'9417,"-12"50"-8969,10-31-288,-1 3-64,3 2-32,0-1-32,0-1 1,0-2-386,0-2-768,0-2-480,0-7-1218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7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13325,'0'0'7623,"55"-11"-6470,-35 11-705,14 0-384,-1 0-32,-3 0-1409,0 2-2499,0 2-3074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17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12 14382,'0'0'6352,"-9"-3"-5642,4 1-626,3 1-59,1 0 0,-1 0 0,1 1 1,-1-1-1,1 0 0,-1 1 0,0 0 0,1-1 0,-1 1 0,0 0 1,1-1-1,-1 1 0,0 0 0,1 0 0,-1 1 0,0-1 0,1 0 0,-1 0 1,0 1-1,1-1 0,-1 1 0,1-1 0,-1 1 0,0 0 0,1 0 0,0 0 1,-1 0-1,1 0 0,0 0 0,-1 0 0,1 0 0,0 0 0,0 1 1,0-1-1,0 0 0,0 1 0,0-1 0,0 1 0,-1 2 0,-1 1 141,1 1-1,-1-1 0,1 1 0,0 0 1,0 0-1,1-1 0,0 1 0,0 0 1,0 0-1,1 0 0,0 11 1,0-14-100,1-1 0,-1 0 1,1 0-1,-1 1 1,1-1-1,0 0 1,0 0-1,0 0 1,0 0-1,0 0 1,0 0-1,1 0 1,-1 0-1,0-1 1,1 1-1,0 0 1,-1-1-1,1 1 1,0-1-1,0 0 1,0 1-1,0-1 1,0 0-1,0 0 1,0 0-1,0-1 1,0 1-1,1 0 1,-1-1-1,0 0 1,0 1-1,1-1 1,3 0-1,0 0-2,1 0-1,-1 0 0,1 0 1,-1-1-1,0 0 0,1 0 1,-1-1-1,0 0 0,0 0 0,0 0 1,11-7-1,-7 2-53,0 0-1,0-1 1,-1-1-1,0 1 1,9-13-1,-29 67-593,-8 77-1,19-92-10,2 45-6001,6-49-2613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21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13293,'0'0'8680,"65"67"-8104,-40-43-255,8 4-97,3 1-128,-5 1-32,3-2-32,1-1-384,1-5-1378,-6-3-1281,-4-8-1986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21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15599,'0'0'7591,"62"11"-7047,-21 5-31,9 7-193,10 4-224,6 3-32,1 3-1089,2-2-2850,-4 0-4133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24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4 9673,'-6'0'11755,"12"0"-10602,10 0-640,7 0-33,7 0-31,5 0-225,8 0-128,2 0-32,-2 0-32,-2 0 0,-4 0-192,-5 0-833,-8-1-1281,-11-1-2659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1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18460,'-18'23'837,"2"1"-1,0 0 1,2 2 0,1 0-1,-19 52 1,20-41-636,2 0 1,1 0-1,-7 74 0,16-104-172,-1-1-1,2 0 0,-1 1 1,0-1-1,3 11 0,-3-16-18,0 0 0,1-1 0,-1 1-1,0 0 1,1 0 0,-1 0-1,0 0 1,1 0 0,-1-1 0,1 1-1,-1 0 1,1 0 0,-1-1-1,1 1 1,0 0 0,-1-1 0,1 1-1,0-1 1,0 1 0,0-1-1,-1 1 1,1-1 0,0 1 0,0-1-1,0 0 1,0 1 0,0-1-1,-1 0 1,1 0 0,0 0 0,0 0-1,0 0 1,0 0 0,0 0-1,0 0 1,0 0 0,0 0 0,0 0-1,-1-1 1,1 1 0,0 0-1,0-1 1,0 1 0,0-1 0,0 1-1,1-1 1,10-7 100,0-1-1,0 0 1,-1-1-1,0 0 1,17-20-1,2-1 96,-13 14-114,-9 8-87,1 0 0,1 0 0,-1 1 0,15-8 1,-24 16-13,0-1 1,1 1-1,-1-1 1,1 1-1,-1 0 1,1 0-1,-1-1 1,1 1-1,-1 0 1,1 0-1,0 0 1,-1-1-1,1 1 1,-1 0-1,1 0 1,-1 0-1,1 0 1,0 0-1,-1 0 1,1 0-1,-1 0 1,1 1-1,-1-1 1,1 0-1,-1 0 1,1 0 0,-1 1-1,2-1 1,-2 1-6,1 0 1,-1-1-1,1 1 1,-1 0-1,0 0 1,1 0 0,-1 0-1,0 0 1,0 0-1,0-1 1,1 1-1,-1 0 1,0 0 0,0 0-1,0 1 1,-7 38-259,6-40 269,-14 52-264,9-35 197,1 0 0,0 1 0,1 0 0,-3 33 1,7-50 64,0 0 1,0 1-1,0-1 1,0 0-1,0 0 1,0 0-1,1 0 1,-1 1-1,0-1 1,1 0 0,-1 0-1,0 0 1,1 0-1,-1 0 1,1 0-1,0 0 1,-1 0-1,1 0 1,0 0-1,-1 0 1,1 0 0,0-1-1,0 1 1,0 0-1,0 0 1,0-1-1,1 1 1,0 0-1,1 0 1,-1-1-1,0 0 0,1 0 1,-1 1-1,0-1 0,1-1 1,-1 1-1,0 0 1,1-1-1,-1 1 0,4-2 1,7-3-9,-1 0 0,1-1 0,16-10 0,12-12-11,-1-2 1,-1-1 0,-2-3-1,-1 0 1,-2-3 0,-2 0-1,39-58 1,-63 82 4,1 2 1,-1-2-1,0 1 0,-1-1 0,11-26 0,-18 38 18,0 0 0,0 1 0,1-1 0,-1 1 0,0-1 0,0 1 0,0-1-1,0 1 1,0-1 0,1 0 0,-1 1 0,0-1 0,0 1 0,-1-1 0,1 0 0,0 1 0,0-1-1,0 1 1,0-1 0,0 1 0,-1-2 0,-9 5 17,-12 17 32,11-8-35,2 0-1,0 1 1,0 0 0,1 0-1,1 1 1,0 0-1,1 1 1,0-1-1,1 1 1,1 0 0,-3 20-1,1 16-67,1-1-1,4 59 1,-3 32-1846,1-145 267,0-8 1216,-19-138-2,10 81 2654,-3-83-1,15 151-2196,0-1-1,-1 1 0,1 0 0,0-1 1,0 1-1,0-1 0,1 1 1,-1 0-1,0-1 0,0 1 1,1-1-1,-1 1 0,1 0 1,-1 0-1,1-1 0,-1 1 1,1 0-1,0 0 0,0 0 0,0-1 1,0 1-1,-1 0 0,1 0 1,1 0-1,-1 1 0,0-1 1,0 0-1,0 0 0,0 0 1,1 1-1,-1-1 0,0 1 1,0-1-1,1 1 0,-1-1 0,1 1 1,-1 0-1,0 0 0,1 0 1,-1 0-1,1 0 0,-1 0 1,0 0-1,1 0 0,-1 0 1,3 1-1,28 4-838,61 5-443,-54-8 771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24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7335,'0'0'16431,"56"-7"-15213,-26 2-354,7 0-287,4 3-385,1 2-192,-1 0 0,-6 0-1121,1 2-2274,-8-2-5510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29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32 9257,'1'-2'714,"10"-20"9173,-12 15-5717,-11 11-3786,1 6-314,1 0 0,0 0 0,0 1-1,1 0 1,1 1 0,-10 16-1,14-22-33,-16 27 67,0 1 0,2 0 0,2 1 0,1 1 1,2 1-1,1 0 0,2 0 0,2 1 0,1 1 1,2-1-1,0 48 0,6-75-66,1 1 0,0-1 1,0 0-1,1 0 0,0-1 0,1 1 0,0-1 0,1 1 1,0-1-1,0 0 0,1-1 0,12 15 0,-12-17 65,0 1-1,1-1 1,0 0 0,1 0-1,-1-1 1,1 0-1,1 0 1,-1-1 0,1 0-1,0-1 1,0 0-1,0 0 1,1-1 0,14 4-1,-8-8 2471,-16-6-1592,-26-18-3995,13 12-2641,4 0-2800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31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0 221 9225,'17'-12'13039,"12"-10"-6603,5-5-4653,71-65-4667,-69 54 4491,-29 30-1571,13-14-130,-14 23-58,-7 16-70,-22 97 169,17-19 410,6-54-3281,0-28 617,-1-8-2156,-3-3-1981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31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0 143 10250,'0'0'10687,"9"-1"-9763,112-18 534,0 7 0,126 2 0,-49 3-1151,359-50-84,-249 21 115,-279 37 120,-24 0-3950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33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1291 120 6054,'-88'-29'1955,"-2"4"0,-1 4-1,0 5 1,-167-10 0,229 24-1823,1 1 0,-1 2-1,0 1 1,1 1 0,-1 1-1,1 1 1,0 2 0,1 1-1,0 1 1,0 2 0,0 0-1,2 2 1,-1 0 0,-25 20 0,31-17-132,1 0 1,0 1 0,2 1 0,0 1 0,1 0 0,1 1-1,0 1 1,2 0 0,0 1 0,2 0 0,0 1 0,2 0-1,0 1 1,2 0 0,1 0 0,0 1 0,2 0 0,-2 39 0,5-39-23,0-1 1,2 1 0,0-1 0,7 32 0,-5-45 30,0 1 1,1-1 0,0 0-1,1 0 1,0 0-1,1 0 1,0-1 0,1 0-1,0-1 1,16 18 0,-3-8 52,2-1 1,0-1 0,1 0-1,1-2 1,0-1 0,1-1 0,0-1-1,1-1 1,1-1 0,0-1 0,0-2-1,38 6 1,15-2 154,0-4-1,1-2 1,84-8-1,-84-2 61,0-4 1,155-36-1,-178 29 220,1-3-1,-2-2 1,-1-3 0,84-48-1,-122 61-356,-2-1 0,1 0 0,-2-1-1,1-1 1,-2 0 0,0-1 0,-1 0 0,0-1-1,16-28 1,-25 37-70,0 0 1,0-1-1,-1 0 0,0 1 0,-1-1 1,1 0-1,-1 0 0,-1-1 0,0 1 1,0 0-1,0 0 0,-1-1 0,0 1 1,-1 0-1,0-1 0,0 1 0,-1 0 1,0 0-1,0 0 0,-1 0 0,0 0 1,0 1-1,-1-1 0,0 1 0,-9-12 1,-3 0-109,0 2 0,-1 0 1,-1 1-1,-1 1 1,0 0-1,-1 2 0,0 0 1,-1 1-1,-30-12 1,-16-3-2810,-126-33 0,102 39-1573,-2 4-1426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42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63 12364,'2'-4'1385,"0"0"0,0 0 0,0 0 1,0 0-1,-1 0 0,0 0 0,2-8 0,-2-6 63,-1 17-1444,-1 1-1,0-1 1,1 1 0,-1 0 0,0-1 0,1 1-1,-1-1 1,0 1 0,0 0 0,0 0 0,1-1-1,-1 1 1,0 0 0,0 0 0,0 0 0,0 0-1,1 0 1,-1 0 0,0 0 0,0 0 0,0 1-1,1-1 1,-1 0 0,0 0 0,0 1 0,0-1-1,-1 1 1,-25 9-185,17-3 153,0 1 0,1 0 1,-16 17-1,22-21 18,0-1 1,0 1-1,1 0 0,-1 0 1,1 0-1,0 0 1,0 0-1,0 0 1,1 1-1,-1-1 0,1 1 1,0-1-1,0 7 1,1-10 10,1 0 1,0-1 0,-1 1 0,1 0 0,0-1 0,0 1 0,0-1 0,-1 1 0,1-1 0,0 1 0,0-1 0,0 0 0,0 1 0,0-1-1,0 0 1,0 0 0,0 0 0,0 0 0,0 0 0,0 0 0,0 0 0,0 0 0,1 0 0,28-1 96,-24 0-85,0-1 1,-1 1-1,1-1 0,0 0 1,-1 0-1,1 0 1,-1-1-1,0 0 1,0 0-1,0 0 1,0-1-1,7-6 0,-3 1 56,-1 0 0,1-1-1,-2 0 1,14-20 0,-36 113-374,11-65 495,1 0 0,1 0 0,0 20 0,2-17-3315,0-1-3580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42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15631,'0'0'7207,"-1"9"-7021,-6 124 332,5-74-4708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42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8360,'0'0'14574,"62"-2"-12973,-38-3-768,2 2-256,0-1-321,-2 3-224,2 1-32,-5 0-545,1 0-1344,1 0-2436,-8-1-2209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43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53 13741,'0'0'7276,"-2"-3"-7495,-5-4 1110,6 7-738,0-1 1,1 1 0,-1-1-1,0 1 1,1-1 0,-1 1 0,0-1-1,1 1 1,-1-1 0,1 1 0,-1-1-1,1 0 1,-1 0 0,1 1-1,-1-1 1,1 0 0,0 1 0,-1-1-1,1 0 1,0 0 0,0 0 0,0 0-1,0 1 1,0-1 0,0 0-1,0 0 1,0 0 0,0 0 0,0 1-1,0-1 1,0 0 0,0 0 0,1 0-1,-1 1 1,0-1 0,1 0-1,-1 0 1,0 1 0,1-1 0,-1 0-1,1 1 1,-1-1 0,1 0 0,-1 1-1,1-1 1,0 1 0,0-1 0,-8 68 401,2 5-580,4-44 45,0-1 0,-2 0 0,-1-1 1,-1 1-1,-12 36 0,22-170 946,1 86-990,1-8-188,1 1 0,14-33 0,-19 53 175,1 1-1,-1 0 1,2-1-1,-1 2 1,1-1-1,0 1 1,0-1-1,1 1 1,-1 1-1,1-1 0,1 1 1,-1 0-1,8-4 1,-11 7 0,0 1-1,0 0 1,-1 0 0,1 0-1,0 0 1,0 1 0,0-1-1,0 1 1,0-1 0,0 1-1,0 0 1,0 0 0,0 0-1,0 1 1,0-1 0,0 1-1,5 1 1,-7-1-13,1 0 0,0 0 0,0 0 0,-1 0 0,1 0 0,-1 0 0,1 0-1,-1 1 1,1-1 0,-1 1 0,0-1 0,1 1 0,-1-1 0,0 1 0,0 0 0,0 0 0,-1-1 0,1 1 0,0 0 0,-1 0 0,1 0 0,-1 0 0,1 0 0,-1 0 0,0 0 0,0 3 0,0-3 46,-1 1 0,1 0 0,-1-1 0,0 1 0,0 0 0,0-1 0,0 1 0,0-1 0,0 0 0,-1 1 1,1-1-1,-1 0 0,0 0 0,0 0 0,0 0 0,0 0 0,0 0 0,0 0 0,0-1 0,0 1 0,-1-1 0,1 0 1,-1 0-1,1 1 0,-1-1 0,1-1 0,-4 2 0,-13 3 18,-1 0 1,-36 4 0,17-3-1711,38-5 1174,-4 0-393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44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1 134 11915,'0'0'3626,"10"-7"-1705,6 0-757,0 1 1,1 0-1,0 0 1,0 2-1,20-3 1,94-7 860,-105 12-1599,403-13 546,84-7-844,-409 7-107,-43 5-58,92-2-1,-152 12-309,-34 3-10778,23-3 4997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 21036,'-15'-5'1142,"6"2"-413,0-1-1,0 2 1,0 0-1,-18-3 1,23 5-700,0 0-1,1 1 1,-1-1-1,1 1 1,-1 0 0,1-1-1,-1 2 1,1-1-1,0 0 1,0 1-1,-1-1 1,1 1 0,0 0-1,0 0 1,1 0-1,-6 5 1,7-6-66,0-1 1,0 1-1,0-1 1,0 1-1,0 0 1,1 0-1,-1-1 1,0 1-1,0 0 1,1 0-1,-1 0 0,1 0 1,-1 0-1,1 0 1,-1 0-1,1 0 1,-1 0-1,1 0 1,0 0-1,0 0 1,-1 0-1,1 0 1,0 0-1,0 1 0,0-1 1,0 0-1,0 0 1,1 0-1,-1 0 1,0 0-1,0 0 1,1 0-1,-1 0 1,1 0-1,-1 0 1,1 0-1,-1 0 0,1 0 1,-1 0-1,1 0 1,0 0-1,0-1 1,-1 1-1,1 0 1,0 0-1,0-1 1,0 1-1,2 0 1,6 4-292,0 0 1,0-1 0,1-1-1,14 5 1,-6-3 80,10 5-238,41 22 1,-61-28 448,0 1 1,0 0 0,0 0 0,0 1 0,-1 0 0,0 1 0,-1-1 0,1 1 0,5 9 0,-11-15 57,0 1 0,1 0 1,-1 0-1,0 0 0,-1 0 1,1 0-1,0 0 0,-1 0 1,1 0-1,-1 0 0,1 0 1,-1 0-1,0 0 0,0 0 1,0 1-1,0-1 0,0 0 1,-1 0-1,0 4 0,-1-3 30,1 0 1,-1 0-1,1 0 0,-1-1 0,0 1 0,0 0 0,0-1 0,-1 1 1,1-1-1,0 0 0,-6 3 0,-1 1 148,0 0 0,-1-1-1,0-1 1,1 0 0,-2 0 0,-19 4 0,25-7-173,-1 0 1,1 0 0,-1 0 0,0-1-1,0 0 1,1-1 0,-1 1 0,-8-2-1,13 1-20,-1 1 0,1-1 0,-1 1-1,1-1 1,0 0 0,-1 0 0,1 1-1,-1-1 1,1 0 0,0 0 0,0 0-1,0-1 1,0 1 0,0 0-1,0 0 1,0-1 0,0 1 0,0 0-1,0-1 1,1 1 0,-1-1 0,0 1-1,1-1 1,0 1 0,-1-1 0,1 1-1,0-1 1,0 0 0,-1 1-1,1-1 1,1 1 0,-1-1 0,0 1-1,0-1 1,1-2 0,9-26-98,7-2-33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45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12588,'2'9'4915,"-4"27"-3883,-2-11-301,-8 51 2323,-3 122 453,15-221-1542,6-25-2182,1 1 1,2-1 0,19-52 0,-27 97 196,0 0 0,0 0 0,0 1 1,0-1-1,1 1 0,0-1 0,-1 1 1,1-1-1,0 1 0,0 0 0,0 0 1,0 0-1,0 0 0,1 0 0,-1 1 0,1-1 1,-1 1-1,1-1 0,-1 1 0,1 0 1,0 0-1,0 0 0,-1 0 0,1 1 1,0-1-1,0 1 0,0 0 0,0-1 0,0 1 1,5 1-1,0 0-65,-1 1 1,1-1-1,0 2 1,0-1-1,-1 1 1,0 0-1,1 0 1,-1 1-1,-1 0 1,9 6-1,-14-9 81,0-1-1,-1 0 1,1 0-1,-1 1 1,1-1 0,0 1-1,-1-1 1,1 1-1,-1-1 1,1 1 0,-1-1-1,1 1 1,-1-1-1,0 1 1,1 0 0,-1-1-1,1 1 1,-1-1-1,0 1 1,0 0 0,1-1-1,-1 1 1,0 0-1,0 0 1,0-1 0,0 1-1,0 0 1,0-1-1,0 1 1,0 0 0,0 0-1,0-1 1,-1 1-1,1 0 1,0-1 0,0 1-1,0 0 1,-1-1-1,1 1 1,-1 0 0,1-1-1,0 1 1,-1-1-1,1 1 1,-1-1 0,1 1-1,-1-1 1,1 1-1,-1-1 1,0 1 0,1-1-1,-1 0 1,1 1-1,-1-1 1,0 0-1,1 0 1,-1 1 0,0-1-1,-1 0 1,-44 14 258,45-14-223,-19 3 81,0-1 0,0-1 0,-21-1 0,12-1-303,28 1-701,9 0-3774,12 0 2079,-18 0 1571,20 0-3863,7-1-2451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46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18706,'0'0'10730,"0"14"-22197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46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68 12812,'0'0'9999,"1"-10"-8590,0-27-475,-1 36-915,0 0 0,-1-1 0,1 1-1,-1 0 1,1 0 0,-1 0-1,1 0 1,-1 1 0,0-1-1,1 0 1,-1 0 0,0 0-1,0 0 1,0 1 0,0-1-1,1 0 1,-1 1 0,0-1-1,0 1 1,0-1 0,0 1-1,-1-1 1,1 1 0,0 0-1,0-1 1,0 1 0,0 0 0,-2 0-1,-36-1-123,30 2 128,3-1-44,-1 1 0,1 0 0,0 1 1,0-1-1,0 1 0,0 1 1,0-1-1,1 1 0,-1 0 1,1 0-1,0 0 0,-8 6 1,10-6 9,1-1 0,-1 0 0,0 0 0,1 1 1,-1 0-1,1-1 0,0 1 0,0 0 0,0 0 0,0 0 1,0 0-1,1 1 0,-1-1 0,1 0 0,0 1 1,0-1-1,0 1 0,1-1 0,-1 1 0,1-1 1,0 1-1,0-1 0,0 5 0,1-6 14,-1-1 0,1 0 0,0 0 0,-1 0 0,1 0 0,0 0 0,0 0 0,0 0 0,0 0 0,0 0 0,0 0 0,0 0 0,0 0 0,0-1 0,0 1 0,1 0 0,-1-1 0,0 1 0,0-1 0,1 0 0,-1 1 0,0-1 0,1 0 0,-1 0 0,2 0 0,39 2 176,-35-2-137,8-1-6,0-1 0,0-1 0,0-1-1,0 0 1,-1-1 0,0 0 0,0-1 0,0-1 0,-1 0-1,1-1 1,-2 0 0,1-1 0,14-14 0,-59 103 759,23-50 463,-7 49 0,11-47-3247,4-26-1912,1-24-2270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47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3844,'3'1'12839,"4"0"-6208,34 0-2431,-2-5-2551,-38 4-1633,0 0-1,0 1 1,0-1 0,0-1 0,0 1 0,0 0-1,0 0 1,-1 0 0,1 0 0,0-1-1,0 1 1,0 0 0,0-1 0,-1 1-1,1-1 1,0 1 0,0-1 0,-1 1 0,1-1-1,0 1 1,-1-1 0,1 0 0,-1 1-1,1-1 1,-1 0 0,1 1 0,-1-1-1,1 0 1,-1 0 0,0 0 0,1 0 0,-1 1-1,0-1 1,0 0 0,1 0 0,-1 0-1,0 0 1,0 0 0,0 0 0,0 0 0,-2 0-37,1 0 0,0 0 1,0 1-1,-1-1 1,1 1-1,0-1 1,-1 1-1,1 0 1,-1 0-1,1-1 1,0 1-1,-1 0 1,1 0-1,-1 0 1,1 0-1,0 1 1,-1-1-1,-1 1 1,-26 5-71,6 11 46,24-11 160,15-3 29,-14-3-137,-1 1 5,1-1 0,-1 0 0,0 0 0,1 1 0,-1-1 0,1 0 0,-1 0-1,1 0 1,-1 0 0,0-1 0,1 1 0,-1 0 0,1 0 0,-1-1 0,0 1 0,1-1 0,-1 0 0,0 1 0,0-1 0,1 0 0,-1 1 0,0-1 0,0 0 0,0 0 0,0 0 0,0 0 0,0 0 0,0-1 0,0 1 0,-1 0 0,1 0 0,0 0 0,-1-1-1,1 1 1,0-3 0,-55 3-540,34 8 419,16 3 395,14 0-1456,10-4-3309,-2-6-3486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19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333 0 12043,'0'0'4687,"-7"6"-4313,-246 233 3395,249-236-3951,-27 23 184,5-18-6484,15-8-746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20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3908,'0'0'18807,"8"3"-18156,24 14-80,-1 1 1,-1 1-1,46 38 0,-5 2-2384,-28-23-1574,-24-24-691,-2-4-1533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20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14446,'0'0'8135,"0"67"-8071,-6-44 0,6-1 33,-2-1-65,2 0-545,0-5-928,0-3-801,0-2-961,2-8-801,4-3-2979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20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1 12588,'0'0'3683,"-36"62"-2786,31-36-160,-1 0 160,0-2 0,6 1-257,0-5-255,0 2-225,6-4-64,2-1-32,1-4-288,-4-7-1538,-1-3-2018,0-3-2497</inkml:trace>
  <inkml:trace contextRef="#ctx0" brushRef="#br0" timeOffset="1">0 126 7623,'0'0'11627,"56"4"-9705,-24-4-609,9-4-512,4-1-481,5 3-192,1-1-160,-3-1-1537,5-1-2595,-7-3-3715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21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12 14478,'0'0'6822,"56"-8"-5989,-24 6-224,7 0-97,-2 2-448,5 0-32,-3 2-705,-9 4-2017,-4-2-3492,-11-3-6086</inkml:trace>
  <inkml:trace contextRef="#ctx0" brushRef="#br0" timeOffset="1">0 113 6887,'0'0'7270,"73"1"-4835,-26-1-481,9 0-577,0 0-801,7 0-512,1-7-1441,1-2-5349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0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17 139 7751,'0'0'13891,"-5"4"-13117,-6 11 317,32-29 100,41-35-217,-59 46-956,14-11 108,-1-1 1,0-1-1,21-27 0,-36 40-110,-11 106 290,3-40-2472,5-22-5289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27 16235,'0'0'55,"0"1"0,0-1-1,1 1 1,-1-1-1,0 1 1,0-1 0,0 1-1,0-1 1,0 1-1,-1-1 1,1 1-1,0-1 1,0 1 0,0-1-1,0 1 1,0-1-1,-1 1 1,1-1 0,0 1-1,0-1 1,-1 0-1,1 1 1,0-1-1,-1 1 1,1-1 0,0 0-1,-1 1 1,1-1-1,-1 0 1,1 0 0,-1 1-1,1-1 1,-1 0-1,-24 17 155,13-9 108,-15 13 562,2 0 0,-35 38 0,50-48-733,1 0 0,1 0-1,-1 1 1,2 0 0,-1 0 0,2 1 0,0 0-1,-7 20 1,12-31-121,1 0 0,-1 1-1,1-1 1,-1 0 0,1 1 0,0-1-1,0 0 1,0 1 0,0-1 0,0 0-1,0 1 1,1-1 0,-1 0 0,1 0-1,-1 1 1,1-1 0,0 0 0,0 0-1,2 4 1,-1-5-2,0 1 1,-1-1-1,1 1 0,0-1 1,0 0-1,0 0 0,0 1 1,0-1-1,0-1 0,0 1 1,0 0-1,0 0 0,0-1 0,1 1 1,-1-1-1,4 0 0,2 0 44,-1 0 0,1 0-1,-1-1 1,0 0 0,1-1-1,-1 0 1,0 0 0,0-1-1,0 1 1,0-1 0,8-5-1,-3-2 58,0 0 1,0 0-1,-1-1 0,0 0 0,-1-1 1,0 0-1,-1-1 0,0 0 0,-1-1 1,-1 0-1,0 0 0,-1 0 0,-1-1 0,0 0 1,0 0-1,-2 0 0,0 0 0,1-26 1,-3 37-133,-1 0 1,-1 0-1,1 0 0,-1-1 1,0 1-1,0 0 1,0 0-1,0 1 1,-4-9-1,5 11-11,-1 0 0,0 1-1,1-1 1,-1 0 0,1 0-1,-1 0 1,0 0 0,0 1 0,0-1-1,1 0 1,-1 1 0,0-1 0,0 1-1,0-1 1,0 1 0,0-1 0,0 1-1,0 0 1,0-1 0,0 1 0,0 0-1,0 0 1,0 0 0,0 0 0,0 0-1,0 0 1,0 0 0,-1 0 0,1 0-1,0 0 1,0 1 0,0-1 0,0 0-1,0 1 1,0-1 0,0 1 0,1-1-1,-1 1 1,0-1 0,0 1 0,0 0-1,0-1 1,-1 2 0,0 1-155,-1 0 0,0-1 0,1 1-1,-1 0 1,1 0 0,0 0 0,-3 6 0,4-8 128,0 1-1,1-1 0,-1 0 1,1 1-1,-1-1 1,1 1-1,-1-1 0,1 1 1,0-1-1,-1 1 1,1-1-1,0 1 0,0-1 1,0 1-1,0-1 1,1 1-1,-1-1 0,0 1 1,1-1-1,-1 1 1,2 2-1,11 4-417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1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12908,'0'0'9769,"54"3"-8327,-30-3-738,6 0-447,0 0-193,0 2-32,-2-2 0,-2 1-320,0-1-641,-7 0-769,0 0-1409,-6-4-2050,2-6-4804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1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9 13901,'0'0'10341,"10"-2"-9733,-4 1-543,2-1-58,-1 1-1,0 0 1,1 0 0,-1 0-1,12 1 1,-17 1-9,-1-1 0,0 0 1,0 0-1,1 0 0,-1 1 1,0-1-1,0 1 0,0-1 1,0 1-1,0-1 0,1 1 0,-1-1 1,0 1-1,0 0 0,-1 0 1,1 0-1,0 0 0,0-1 1,0 1-1,0 0 0,-1 0 1,1 1-1,0-1 0,-1 0 0,1 0 1,-1 0-1,1 0 0,-1 0 1,0 1-1,0-1 0,1 0 1,-1 0-1,0 1 0,0-1 0,0 0 1,0 0-1,0 1 0,0-1 1,-1 0-1,1 0 0,0 0 1,-1 1-1,1-1 0,-1 0 1,0 2-1,-3 4 26,0 0 0,-1 0 1,0 0-1,0-1 0,0 1 0,-1-1 1,0-1-1,0 1 0,-1-1 1,1 0-1,-1 0 0,-14 6 0,-28 25 88,49-36-112,0 0 0,-1 0 1,1 0-1,0 1 0,0-1 0,-1 0 0,1 0 1,0 0-1,0 0 0,0 1 0,-1-1 0,1 0 1,0 0-1,0 1 0,0-1 0,0 0 0,-1 0 1,1 1-1,0-1 0,0 0 0,0 1 0,0-1 1,0 0-1,0 0 0,0 1 0,0-1 0,0 0 1,0 1-1,0-1 0,0 0 0,0 1 0,0-1 1,0 0-1,0 0 0,0 1 0,0-1 0,0 0 1,1 1-1,-1-1 0,0 0 0,0 1 0,16 3 20,25-5 19,-39 1-37,13-1-229,0-1-1,-1-1 1,18-5-1,15-11-4616,-23 6-778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1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0 8168,'0'0'10623,"8"6"-9918,-3-2-638,-1-1 0,0 1 0,0 0 1,0 0-1,0 0 0,-1 0 0,0 0 0,0 1 1,0 0-1,0 0 0,-1 0 0,0 0 1,0 0-1,0 0 0,0 0 0,-1 1 0,0-1 1,0 0-1,0 1 0,-1-1 0,0 8 1,0 3-19,0 0 0,-1 1 1,-1-1-1,-1 0 0,0 0 1,-1 0-1,-1-1 1,0 1-1,-1-1 0,-1 0 1,0-1-1,-1 1 0,-1-2 1,0 1-1,-18 20 1,14-19-437,0-1 0,-1 0 0,-28 21 0,35-30-947,-1 0 0,0 0 1,-1 0-1,1-2 0,-18 7 0,1-5-7709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2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0 8872,'0'0'5675,"-10"8"-4714,-5 4-346,1 0 0,0 1 0,0 1 0,-21 29 0,16-13 248,0 2 0,-21 48 0,34-63-691,0 0-1,0 1 1,2-1-1,0 1 1,1 0 0,-1 36-1,4-40-114,0 0 1,1 0-1,0-1 0,1 1 1,1 0-1,0-1 0,7 18 1,-7-25-152,0 0 0,0-1 1,1 1-1,-1-1 0,1 0 1,1 0-1,-1 0 0,1 0 0,-1-1 1,1 1-1,1-1 0,-1-1 1,0 1-1,1-1 0,0 0 1,0 0-1,12 4 0,-9-5-835,0 0 1,0 0-1,0-1 0,0 0 0,0-1 0,11-1 0,23 0-5899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2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13613,'0'0'12011,"47"-13"-11979,-23 13-32,-4 0-448,7 0-1442,-3 0-1665,-4 0-1666,1 0-2242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2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80 11883,'0'0'11814,"8"-3"-11403,21-9-363,-1-1 0,0-1 0,30-21 0,-58 35-79,0 0 0,0 0-1,0-1 1,0 1-1,0 0 1,0 0 0,0 0-1,1 0 1,-1 0-1,0 0 1,0-1-1,0 1 1,0 0 0,0 0-1,1 0 1,-1 0-1,0 0 1,0 0 0,0 0-1,1 0 1,-1 0-1,0 0 1,0 0 0,0 0-1,0 0 1,1 0-1,-1 0 1,0 0 0,0 0-1,0 0 1,1 0-1,-1 0 1,0 0 0,0 0-1,0 0 1,0 0-1,1 0 1,-1 0 0,0 0-1,0 0 1,0 0-1,0 1 1,0-1 0,1 0-1,-1 0 1,0 0-1,0 0 1,0 0 0,0 1-1,0-1 1,0 0-1,-2 13-452,-11 15 503,3-11-10,7-13 5,0 1 1,0-1 0,0 1 0,1 0 0,-1 0 0,1 0-1,1 0 1,-1 0 0,1 1 0,-1-1 0,2 0 0,-1 1-1,1-1 1,-1 1 0,2 5 0,-1-10-98,0-1 0,1 1 0,-1-1 0,0 1-1,0-1 1,1 1 0,-1-1 0,1 1 0,-1-1 0,0 1 0,1-1 0,-1 0 0,1 1 0,-1-1 0,1 0 0,-1 1-1,1-1 1,-1 0 0,1 0 0,0 0 0,-1 1 0,1-1 0,-1 0 0,1 0 0,0 0 0,-1 0 0,1 0 0,-1 0-1,1 0 1,0 0 0,-1 0 0,2-1 0,0 1-704,14 1-4487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3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12204,'0'0'8765,"-11"10"-8759,-3 3 103,0 1 0,1 0 0,1 0 0,0 2 0,1-1 0,-12 22 0,11-11 148,1 0 1,-8 31-1,16-47-218,0 0 1,1 0-1,1 0 0,0 1 0,0-1 0,1 0 0,0 0 0,1 1 1,3 13-1,-3-20-108,1 0 0,-1 0 0,1 0 0,1 0 0,-1 0 0,0 0 0,1-1 0,0 1 0,0-1 0,0 0 0,0 0 0,4 4 0,48 28-5691,-26-23-972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5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12236,'0'0'8680,"7"9"-7410,5 7-834,-1-1 0,-1 2 0,10 20-1,-16-29-387,-1 0 0,0 0 0,-1 0 0,1 0-1,-2 0 1,1 1 0,-1-1 0,0 0 0,-1 1 0,0-1-1,-2 16 1,0-14 59,-2 0 0,1 0-1,-1 0 1,0-1 0,-1 0 0,0 0 0,-1 0-1,0 0 1,0-1 0,-9 9 0,9-11-435,0 0 0,0 0 0,-1-1 0,0 0 0,1 0 0,-2-1 0,-9 6 0,13-9-658,0 1 1,-1-1-1,1 0 1,0 0-1,0 0 1,-1 0-1,1-1 1,-8 0-1,6-1-7144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5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0 116 10218,'0'0'16383,"10"-8"-15865,115-99 454,-125 119-1312,-1 0 0,-1 1 0,0-1 1,-4 16-1,4-20 277,-1 9-2961,2 10-6727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7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26 7783,'-14'-1'9429,"20"-3"-2454,9 1-3378,-1 2-4305,15 1 884,30 0-1875,-23-8-5437,-19 0-903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18 17812,'-14'14'746,"1"1"1,0 0 0,2 1-1,-1 0 1,2 1 0,-12 24 0,16-27-618,1-1 1,1 1-1,0 0 1,0 0 0,2 1-1,0-1 1,0 1-1,1-1 1,2 18 0,-1-27-122,1 0 0,0 0 1,0 0-1,0 0 1,0-1-1,1 1 1,-1-1-1,1 1 1,0-1-1,3 5 1,-4-8-10,0 0 1,0 0-1,0 0 0,-1 0 1,1 0-1,0-1 1,0 1-1,1 0 1,-1 0-1,0-1 0,0 1 1,0 0-1,0-1 1,0 1-1,1-1 1,-1 0-1,2 1 0,-1-1-2,0 0 0,-1 0-1,1-1 1,0 1 0,0 0 0,-1-1-1,1 1 1,0-1 0,0 0-1,-1 1 1,1-1 0,-1 0-1,1 0 1,-1 0 0,1 0 0,1-2-1,22-21-44,0-2 0,-2-1 0,39-58 0,-25 34 28,78-100 23,-113 148 13,-6 4-6,-9 11 9,-7 11 80,2 2 0,0 1 0,2 0-1,1 1 1,-22 52 0,32-66-174,0 1 1,1 0-1,0 1 0,2-1 0,-1 1 1,2-1-1,0 1 0,0-1 0,2 1 1,0 0-1,0-1 0,1 1 1,1-1-1,7 21 0,-4-25-134,4-12-86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49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1089,'0'23'15026,"0"12"-7477,0 8-4612,-8 121-6429,-2-101 5468,5-51-1574,0-19 647,1-23-279,5 11-823,1 0 1,1 1 0,0-1-1,2 1 1,0 0-1,1 0 1,1 0 0,1 1-1,0 0 1,15-23-1,-21 37 7,0 1 0,0 0 1,0 0-1,1 0 0,-1 0 0,0 1 0,1-1 0,-1 1 0,1-1 0,0 1 0,-1 0 0,1 0 0,0 0 0,0 0 0,-1 0 0,1 1 1,0-1-1,0 1 0,6 0 0,-8 0 5,0 0 1,1 0 0,-1 0-1,0 1 1,1-1 0,-1 0-1,0 1 1,0-1 0,1 1-1,-1-1 1,0 1 0,0 0 0,0-1-1,0 1 1,0 0 0,0 0-1,0 0 1,0 0 0,0 0-1,0 0 1,0 0 0,0 0-1,-1 0 1,1 0 0,0 0-1,-1 0 1,1 1 0,-1-1-1,1 0 1,-1 0 0,0 1-1,0-1 1,1 0 0,-1 1-1,0-1 1,0 0 0,0 1-1,0-1 1,-1 0 0,1 1-1,0-1 1,0 0 0,-1 0-1,0 2 1,0-1 42,-1 1 0,1-1 0,-1 0 0,1 0 0,-1 1 0,0-1 0,0 0 0,0-1-1,0 1 1,0 0 0,-1-1 0,1 1 0,0-1 0,-1 0 0,1 1 0,-5 0 0,-44 14 798,45-14-954,-31 3 1280,36-5-1217,0 0 0,1 0 0,-1 0 0,1 0 0,-1-1 0,0 1 0,1 0 0,-1 0 0,0 0 0,1 0 0,-1-1 0,1 1 0,-1 0 0,1-1 0,-1 1 0,1 0 0,-1-1 0,1 1 0,-1-1 0,1 1 0,-1-1 0,1 1 0,-1-1 0,1 1 0,0-1 0,-1 1 0,1-1 0,0 1 0,0-1 0,-1 0 0,1 1 0,0-1 1,0 0-1,0 1 0,0-1 0,0 1 0,0-1 0,0 0 0,0 1 0,0-1 0,0 0 0,0 1 0,0-1 0,1 1 0,-1-1 0,0 0 0,0 1 0,1-2 0,0 1-411,0 0-1,-1-1 1,1 1 0,0 0-1,0 0 1,0 0 0,0 0-1,0 0 1,0 0 0,0 0-1,1 0 1,-1 1 0,0-1-1,0 0 1,1 1-1,-1-1 1,3 0 0,-4 1 351,18-7-7995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50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22 6470,'0'0'210,"-1"0"0,1 0-1,0 1 1,0-1 0,0 0-1,-1 0 1,1 0 0,0 0-1,0 0 1,-1-1 0,1 1 0,0 0-1,0 0 1,-1 0 0,1 0-1,0 0 1,0 0 0,0 0 0,-1 0-1,1 0 1,0-1 0,0 1-1,0 0 1,0 0 0,-1 0-1,1 0 1,0-1 0,0 1 0,0 0-1,0 0 1,0 0 0,-1-1-1,1 1 1,0 0 0,3-6 10392,24 5-9822,18 0-2633,-19-5-7056,-19 2 1141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51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9513,'0'0'14211,"23"-10"-12594,63-66-1510,-91 127-1628,-8-2 1597,11-27-3900,3-18-1792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58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9641,'0'0'17713,"1"4"-17820,2 20 126,-1-1 0,-1 1 0,-2 33 0,-1-1-3453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58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10250,'0'0'14734,"8"-5"-14414,3 5 0,4 0-192,0 0-64,0 0-32,0 0-352,5 0-769,-5 0-897,0 0-1569,2 0-2275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59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16 865,'0'0'22533,"-11"-3"-22191,4 0-288,1 1-1,0 0 1,-1 1 0,0-1 0,1 1 0,-1 0 0,0 1-1,0 0 1,1 0 0,-1 0 0,0 1 0,0 0 0,1 0-1,-1 1 1,1 0 0,-1 0 0,1 1 0,0-1 0,-1 1-1,2 1 1,-1-1 0,0 1 0,-5 4 0,9-6-53,-1 0 1,1 1-1,0-1 1,0 0-1,0 1 1,0-1-1,0 1 1,1 0-1,-1-1 1,1 1-1,0 0 0,0 0 1,0 0-1,0 0 1,0 0-1,1 0 1,-1 5-1,2-7 6,0 0-1,-1 0 1,1-1-1,0 1 1,0-1-1,0 1 1,0-1-1,0 1 1,0-1-1,1 0 0,-1 1 1,0-1-1,0 0 1,0 0-1,0 0 1,0 0-1,0 0 1,0 0-1,1 0 1,-1 0-1,0-1 0,0 1 1,0 0-1,2-1 1,30-7 178,-30 6-169,0 1 0,1-1 0,-1 0 0,0 0 0,0-1 0,0 1 0,0-1 0,-1 1 0,1-1 1,-1 0-1,0 0 0,0 0 0,0 0 0,0 0 0,0-1 0,1-3 0,-3 6-43,-3 15-245,-8 19 826,0 1 0,2-1 1,2 1-1,1 1 0,-3 66 0,9-101-292,2-31-289,-1 13-1538,0-6-2561,2 1-3518,1 8-785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59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14670,'0'0'15086,"61"-6"-16143,-46 6-961,2 0-1409,-4 0-2114,-2-3-2018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19:59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4805,'0'0'22624,"14"-10"-21525,-7 6-965,-1-1-1,0-1 1,0 1-1,-1-1 1,0 0-1,0-1 1,6-9-1,-12 66-2178,-6-2 1734,6-16-6846,1-26-562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04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13645,'0'0'14446,"67"0"-13806,-31 1-191,-1 1-33,3-1-352,-5 2-32,-1-1-448,-10 1-1026,1-1-1504,-10-2-1699,-6 0-1985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0:04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16111,'0'0'8200,"71"-4"-6855,-36-1-832,1-2-417,-5 4-160,-1 2-1314,-7 1-1568,-5-2-3813,-5-2-5668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0 278 17308,'1'0'122,"0"1"0,0 0-1,0 0 1,-1-1 0,1 1 0,0-1 0,0 1 0,0-1 0,0 1 0,0-1 0,0 0 0,0 1-1,0-1 1,0 0 0,0 0 0,0 0 0,0 0 0,0 0 0,1 0 0,-1 0 0,0 0 0,0 0 0,0 0-1,1-1 1,24-12 466,-22 10-346,105-71 2080,121-108 1,-214 170-2326,-16 12 2,-1 1 0,1-1 0,0 0 0,0 0 0,0 0 0,0 0 0,0 0 0,0 0 0,0 0 0,0 1 0,0-1 0,0 0-1,0 0 1,0 0 0,0 0 0,0 0 0,1 0 0,-1 1 0,0-1 0,0 0 0,0 0 0,0 0 0,0 0 0,0 0 0,0 0 0,0 0 0,0 0 0,0 0 0,0 1 0,0-1 0,1 0 0,-1 0 0,0 0 0,0 0 0,0 0 0,0 0 0,0 0 0,0 0 0,0 0 0,0 0 0,1 0 0,-1 0 0,0 0 0,0 0 0,0 0 0,0 0 0,0 0 0,0 1-4,-3 6-12,-14 35-54,2 0 1,-20 84-1,21-27 88,8-47-23,-3 0-1,-23 76 0,28-113 20,-2-1 1,0 0-1,0 0 0,-2-1 1,1 0-1,-2 0 1,1-1-1,-2 0 0,0 0 1,0-1-1,-1 0 0,0-1 1,-17 11-1,25-19 12,0 0-1,0 0 0,-1-1 1,1 1-1,-1-1 1,1 0-1,-1 0 0,1 0 1,-1 0-1,1-1 0,-6 1 1,9-1-16,-1 0 1,1 0-1,-1 0 0,0 0 1,1 0-1,-1 0 0,0-1 1,1 1-1,-1 0 1,1 0-1,-1-1 0,0 1 1,1 0-1,-1-1 0,1 1 1,-1 0-1,1-1 1,-1 1-1,1-1 0,0 1 1,-1-1-1,1 1 0,-1-1 1,1 1-1,-1-2 1,1 0 2,0 1 0,0-1 0,0 0 0,0 0 0,0 1 0,0-1 0,0 0 0,0 1 0,1-1 0,-1 0 0,1 1 0,-1-1 0,1 0 1,1-2-1,9-18-21,2-1 0,0 2 0,21-26 0,52-57-240,-79 96 235,149-160-406,23-26 281,-175 189 140,0 1 1,-1-1-1,1 0 0,-1-1 0,5-9 0,-8 15-1,0-1 0,1 0 0,-1 1 0,0-1 0,0 1 0,0-1 0,0 0 0,0 1 0,0-1 0,0 0 0,0 1 0,0-1 0,0 1 0,0-1 0,0 0 0,0 1 0,0-1 0,-1 0 0,1 1 0,0-1 0,0 1 0,-1-1 0,1 1 0,-1-1 0,0 0 0,0 0 1,0 1-1,0-1 0,-1 1 1,1-1-1,0 1 1,0-1-1,-1 1 1,1 0-1,0 0 1,-1-1-1,1 1 1,0 0-1,-1 0 1,1 0-1,-2 1 1,-6 0 32,0 1 1,0 0 0,0 1-1,0 0 1,0 0 0,1 1-1,0 0 1,0 1 0,0-1-1,0 2 1,1-1 0,-1 1-1,1 0 1,1 0-1,-1 1 1,-9 14 0,11-16-16,1 1 0,0 0-1,0 0 1,1 0 0,-1 0 0,1 1 0,1-1 0,-1 1 0,1 0-1,1 0 1,-1 0 0,1 0 0,0 0 0,0 0 0,1 0 0,0 0-1,1 0 1,-1 0 0,1 0 0,1 0 0,-1 0 0,4 10 0,-3-14-85,-1 0 0,0 0 1,1 0-1,0 0 0,0 0 1,0-1-1,0 1 0,0 0 1,0-1-1,1 0 0,-1 1 1,1-1-1,0 0 0,-1 0 0,1-1 1,0 1-1,0-1 0,0 1 1,0-1-1,1 0 0,-1 0 1,0 0-1,0 0 0,1-1 1,-1 0-1,0 1 0,1-1 1,-1 0-1,0 0 0,1-1 1,-1 1-1,0-1 0,1 0 1,-1 0-1,0 0 0,0 0 0,0 0 1,0-1-1,0 1 0,0-1 1,0 0-1,0 0 0,-1 0 1,1 0-1,-1-1 0,3-2 1,23-27-573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0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11 12075,'0'0'212,"0"0"0,0-1 0,0 1-1,1 0 1,-1 0 0,0-1-1,0 1 1,0 0 0,0-1 0,0 1-1,0 0 1,0-1 0,0 1-1,0 0 1,-1-1 0,1 1 0,0 0-1,0-1 1,0 1 0,0 0 0,0-1-1,0 1 1,-1 0 0,1 0-1,0-1 1,0 1 0,-1 0 0,1 0-1,0-1 1,0 1 0,-1 0-1,1 0 1,0 0 0,0-1 0,-1 1-1,1 0 1,0 0 0,-1 0-1,1 0 1,0 0 0,-1 0 0,1 0-1,0 0 1,-1 0 0,1 0-1,-18 12 1576,-16 28-2230,21-22 500,0 1 0,1 0 0,1 1 0,1 0 0,1 1 0,0 0 0,2 0 1,0 1-1,2 0 0,0 0 0,2 0 0,-2 34 0,5-53-91,0 0 0,1 0 1,0 0-1,-1 0 0,1 1 0,0-1 1,0-1-1,1 1 0,-1 0 0,0 0 0,1 0 1,0-1-1,0 1 0,0-1 0,0 1 1,4 3-1,26 14-5569,-18-15 19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1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13837,'0'0'4874,"-2"11"-3683,-20 233 1937,8-153-2806,11-77 2740,5-38-3086,1-1-1,2 1 0,1 0 0,0 0 1,2 1-1,0 0 0,2 0 0,1 1 1,0 1-1,25-34 0,-35 52 2,1 1-1,0 0 1,0 0-1,0 0 1,0 0-1,0 1 1,0-1 0,1 1-1,-1-1 1,1 1-1,-1 0 1,1 0-1,-1 0 1,1 0 0,-1 0-1,1 0 1,0 1-1,0-1 1,-1 1-1,1 0 1,0 0 0,0 0-1,3 1 1,-5-1 1,0 0 1,0 1 0,1-1 0,-1 0 0,0 1 0,0-1-1,0 1 1,0 0 0,0-1 0,-1 1 0,1 0-1,0-1 1,0 1 0,0 0 0,-1 0 0,1 0 0,0 0-1,-1 0 1,1 0 0,0 0 0,0 2 0,-1-1 4,1 0 1,-1 0 0,0 0 0,0 0 0,0 0 0,0 0 0,0 1 0,-1-1-1,1 0 1,0 0 0,-1 0 0,0 0 0,1 0 0,-1 0 0,-2 4 0,-1-1 10,0 0 1,0-1 0,0 1 0,0-1-1,-1 1 1,0-1 0,0-1 0,0 1-1,0-1 1,-1 0 0,-7 4 0,-66 24-883,75-30 547,-24 6-1450,19-10-1531,10-8-3470,8-3 418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1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7079,'0'0'13741,"-10"50"-12684,5-28-449,1 3-159,-2-1-225,6 2-128,0-1-32,0-1 0,0-2 0,0-3-96,0-3-833,0-6-896,0-4-1410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1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5990,'0'0'15759,"58"-7"-15567,-33 7-160,1 0 0,5 0-224,-4 7-1410,1-1-2113,-4-3-1378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3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60 11018,'7'-6'2254,"-3"3"-1375,0 0 0,-1 1 0,0-1 0,1-1 0,-1 1 0,0 0 0,-1-1 0,1 0 0,-1 1 0,1-1 0,2-8 0,-8 11-860,1 0 0,-1 0 1,0 0-1,0 1 0,0-1 1,0 1-1,0 0 0,0 0 1,0 0-1,0 0 0,0 1 0,-4 0 1,0 0-26,0 1 1,0 1-1,0-1 0,0 1 1,0 0-1,0 1 1,1 0-1,0 0 0,-1 0 1,2 1-1,-1 0 0,-9 10 1,11-11-6,0 0-1,0 0 1,1 1 0,0-1-1,-1 1 1,2 0 0,-1 0-1,1 0 1,-1 0 0,2 0-1,-1 0 1,0 1 0,1-1-1,0 0 1,0 1 0,1-1-1,-1 1 1,2 5 0,-1-10 16,1 1 0,-1-1 1,1 0-1,0 0 0,-1 0 1,1 0-1,0-1 0,0 1 1,0 0-1,0 0 0,0 0 1,0-1-1,0 1 0,0 0 1,0-1-1,0 1 0,0-1 1,0 1-1,0-1 0,1 0 1,-1 1-1,0-1 0,0 0 1,0 0-1,1 0 0,1 0 1,42 1 177,-35-2-115,0 0-6,-1 0 0,1-1-1,-1 0 1,0 0 0,0-1 0,0 0 0,0-1 0,-1 0 0,1 0 0,15-11 0,-8 3 309,0-1 0,-1 0 0,0-1-1,14-17 1,-26 29 758,-11 16-909,-23 40-255,6 25 407,23-72-460,1 0 0,0 0 0,0 0 0,0 0 0,1 0 0,1 0 0,-1 0 0,1 1 0,2 10 0,5-13-2846,-5-8-2203,1-9 7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3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12075,'0'0'6220,"9"8"-4224,0 2-1593,1 1-1,-2-1 1,0 2 0,0-1-1,-1 1 1,0 0-1,-1 0 1,0 1 0,-1 0-1,0 0 1,3 18-1,-5-19-334,-1-1 0,-1 1-1,0 0 1,0-1 0,-1 1-1,0 0 1,-1-1-1,0 1 1,-1 0 0,-1-1-1,0 0 1,0 1-1,-1-1 1,0 0 0,-1-1-1,0 1 1,-1-1 0,0 0-1,-1 0 1,-11 12-1,-45 42-255,40-46-2487,-2-2-3804,18-12-3386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4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4388,'0'0'16197,"10"3"-15621,-7-3-552,1 1 7,0 0 1,0 0-1,0 0 0,-1 0 0,1 1 0,0 0 0,-1-1 0,1 1 0,-1 0 0,1 1 0,-1-1 1,0 1-1,0-1 0,0 1 0,0 0 0,0 0 0,-1 0 0,0 1 0,4 5 0,13 34 73,-2 1-1,-2 1 1,-1 0 0,-3 1-1,-2 1 1,-1-1-1,-3 1 1,-2 1-1,-4 64 1,-2-84 18,0-1 1,-2 0-1,-1 0 0,-2 0 1,0-1-1,-2 0 0,-1-1 0,-23 41 1,17-38-129,-2 0 1,0-1-1,-2-1 1,-1-1-1,-1-1 1,-48 39-1,69-62-441,-1 1 0,1 0 0,-1-1 0,0 1-1,1-1 1,-1 0 0,0 0 0,0 0 0,0 0-1,0 0 1,0-1 0,-4 1 0,-6-1-5345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5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0 213 9289,'0'0'16570,"7"-9"-15956,51-61-1,-36 46-184,0-2-1,-2 0 1,19-31 0,-39 81-1293,-8 20 799,3-25 206,1 1-1,1-1 1,-2 28 0,5-38-389,1 0 1,-1 0 0,1-1-1,1 1 1,2 10-1,14 18-4665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5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8840,'0'0'16400,"82"4"-15311,-41-4-288,4 0-289,0 0-320,-2 0-96,2-4-96,-10 1-448,-5 0-1154,-6-2-1248,-7 1-2467,-6-1-1570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5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12620,'0'0'7826,"8"0"-6550,2 0-862,2-1-93,-1 1 0,0 1 0,0 0-1,0 0 1,0 1 0,11 3 0,-19-4-303,-1 0 1,0 0 0,0 0-1,0 0 1,1 0 0,-1 1-1,0-1 1,-1 1 0,1-1-1,0 1 1,0 0 0,-1-1-1,1 1 1,-1 0 0,1 0-1,-1 0 1,0 0-1,0 1 1,0-1 0,0 0-1,0 0 1,0 1 0,0-1-1,-1 1 1,0-1 0,1 0-1,-1 1 1,0-1 0,0 1-1,0-1 1,0 0 0,-1 1-1,1-1 1,-1 1-1,1-1 1,-1 0 0,-1 4-1,-2 2 41,-1 0-1,0 0 1,0 0-1,0 0 0,-1-1 1,0 0-1,-1 0 1,1-1-1,-1 0 0,0 0 1,-1 0-1,-16 8 1,-13 14 190,71-22-227,110 3 12,-48-7-4061,-31-2-4840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3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20676,'-10'15'1569,"0"1"-1177,7 0-240,6 0-24,7-1-592,9 3 520,3 0-184,2 4-224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7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48 666 6983,'-20'12'1442,"-4"3"4226,20-9 538,13 0-4508,13 0-1034,0-7-206,0-2 0,0-1-1,0 0 1,-1-2-1,0 0 1,0-1 0,0-2-1,19-10 1,2 1-183,153-63 172,308-134-117,-17-36-162,-429 214-129,24-12-852,-141 70-6479,30-10 2482,0 1-2915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1:58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1 459 6182,'0'0'15817,"10"-2"-15069,201-52 1898,-87 19-2142,80-18-284,839-251 13,-1041 303-1080,9-4 2106,-9 4-3833,-14-2-14727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09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13741,'0'0'4965,"64"-42"-2435,-30 30-1185,-3 3-480,10 0-352,-1 5-353,1-1-128,-2 5 0,0 0-96,-3 0-481,-7 0-704,-1 0-1730,-9 1-576,-8 1-897,-5-2-3236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0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8616,'0'0'6214,"84"8"-4644,-37-8-578,5 0-511,8-5-321,0-3-160,3-3-1345,-7-6-2819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1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1 358 8936,'0'0'11051,"6"12"-10944,46 115 53,66 250 0,-115-362-113,4 15-176,-7-30 163,0 1 0,0 0 0,1 0 0,-1-1 0,0 1 0,1 0 1,-1 0-1,0-1 0,1 1 0,-1 0 0,1-1 0,-1 1 0,1-1 0,0 1 0,-1 0 0,1-1 0,0 1 0,-1-1 0,1 0 1,0 1-1,-1-1 0,1 1 0,0-1 0,0 0 0,-1 0 0,2 1 0,-1-2 115,0 1-1,1-1 1,-1 1-1,0-1 1,0 1-1,0-1 0,-1 1 1,1-1-1,0 0 1,0 0-1,0 0 1,0 1-1,-1-1 1,1 0-1,0 0 1,-1 0-1,1 0 1,-1 0-1,1 0 1,-1 0-1,0 0 1,1-3-1,10-33 315,-8 25-246,4-23-131,-2-1 0,-1 0 0,-1 0 0,-5-71 0,0 29-132,-9-249-386,15 326 425,0 0 0,1 0 0,-1 0 0,0 1 0,1-1 0,-1 1 0,0 1 0,5-1 0,-2 1-5,188 3 205,140-4-23,-199-12-139,200-46 0,127-60-14,-389 98 5,-73 20-31,0 0 1,0-1-1,0 1 0,0 0 0,0-1 0,0 1 0,0 0 0,0 0 0,1 0 0,-1 0 1,0 0-1,0 0 0,0 0 0,0 1 0,0-1 0,0 0 0,0 1 0,0-1 1,2 1-1,-3 0 4,1-1 1,-1 1 0,0 0-1,1-1 1,-1 1 0,0 0-1,0-1 1,1 1 0,-1 0-1,0-1 1,0 1 0,0 0-1,0 0 1,0-1 0,0 1-1,0 0 1,0-1 0,0 1-1,0 0 1,0 0 0,0-1-1,-1 2 1,-24 49-35,14-31 62,-13 39-11,2 1 0,2 1 0,-20 119 0,37-147-658,3-19-4476,0-9 1398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2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10602,'2'3'6181,"-1"5"-3608,1 23-2546,-2-28 726,2 349 3054,12-503-1114,-5 65-2696,-8 69-26,1 1-1,1 0 1,0 0-1,8-23 0,-10 36 17,0 0-1,0 0 0,0 0 0,1 0 1,0 0-1,0 0 0,-1 0 0,1 0 0,1 1 1,-1-1-1,0 1 0,1 0 0,-1-1 0,1 1 1,0 0-1,0 1 0,0-1 0,0 0 0,0 1 1,0-1-1,0 1 0,0 0 0,1 0 1,-1 1-1,0-1 0,1 1 0,4-1 0,0 1-35,-1 0 0,0 1 0,1 0 0,-1 0 0,0 1 0,10 3 0,-15-5 29,-1 1 0,1-1-1,-1 1 1,0-1 0,0 1 0,1 0-1,-1 0 1,0 0 0,0 0 0,0 0-1,0 0 1,0 0 0,0 0 0,0 0-1,0 0 1,0 1 0,0-1 0,0 0-1,-1 0 1,1 1 0,-1-1 0,1 1-1,-1-1 1,0 1 0,1-1 0,-1 0-1,0 1 1,0-1 0,0 1 0,0-1-1,0 1 1,0-1 0,0 1 0,-1-1-1,1 1 1,0-1 0,-1 1 0,0-1 0,0 2-1,-1 0 15,0-1-1,0 0 0,0 0 1,0 0-1,0 1 0,0-2 1,-1 1-1,1 0 0,-1 0 1,1-1-1,-1 0 0,0 1 0,0-1 1,1 0-1,-1 0 0,-5 0 1,-47 10 151,43-10-407,-34 3-797,22-8-6524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3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8584,'0'0'18738,"15"21"-25689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3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83 13581,'0'0'3833,"0"-8"-27,1-1-3165,0-30 2667,-1 37-3248,0 1 0,0 0-1,-1 0 1,1 0 0,0-1 0,-1 1 0,1 0 0,-1 0 0,1 0 0,-1 0 0,0 0 0,1 0 0,-1 0-1,0 0 1,0 0 0,0 0 0,0 0 0,0 1 0,0-1 0,0 0 0,0 1 0,0-1 0,0 0-1,0 1 1,0-1 0,0 1 0,0 0 0,0-1 0,-1 1 0,1 0 0,0 0 0,-2 0 0,-1 0-83,0 0 0,0 1-1,0-1 1,0 1 0,0 0 0,0 0 0,0 1 0,1-1 0,-1 1 0,0 0 0,1 0 0,-1 0 0,1 0 0,0 1 0,-1-1 0,1 1 0,0 0 0,1 0 0,-1 0-1,0 0 1,1 0 0,-3 6 0,1-3 24,1-1-1,0 1 1,0 0-1,1 0 1,0 1-1,0-1 1,0 0-1,1 1 1,0-1-1,0 1 1,1-1-1,0 1 1,1 12 0,0-17 31,-1 0 0,1 0 1,0 0-1,1 0 0,-1 0 1,0 0-1,0-1 0,1 1 1,-1 0-1,1-1 0,0 1 1,-1-1-1,1 0 0,0 1 1,0-1-1,0 0 0,0 0 1,0 0-1,0 0 0,0-1 1,0 1-1,0 0 0,0-1 1,0 0-1,1 1 0,-1-1 1,0 0-1,0 0 0,5-1 1,2 1 148,1 0-1,-1-1 1,1 0 0,-1 0 0,17-6 0,-5-2-74,0-2 1,-1 0-1,0-1 1,-1-1-1,0 0 1,32-33 0,-72 91-674,12-30 635,2 1 0,0 0 0,1 1 1,0 0-1,-6 33 0,2 21-1051,6-2-4494,3-48-1907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6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90 12236,'0'0'7217,"3"-8"-4158,9-24-1203,-11 30-1637,0-1 0,0 1-1,0 0 1,0 0 0,-1-1-1,1 1 1,-1 0-1,0-1 1,0 1 0,0-1-1,0 1 1,0 0 0,0-1-1,-1 1 1,1 0 0,-2-4-1,1 5-218,-1 0 1,1 0-1,-1 0 0,1 1 0,-1-1 0,0 1 0,1-1 1,-1 1-1,1 0 0,-1-1 0,0 1 0,1 0 1,-1 0-1,0 0 0,1 1 0,-1-1 0,1 0 0,-1 0 1,0 1-1,1-1 0,-1 1 0,1 0 0,-4 1 1,-31 21-283,29-17 277,1 1 1,1-1 0,-1 1-1,1 0 1,0 1 0,1 0-1,0-1 1,0 1 0,0 0-1,1 1 1,1-1 0,-1 1-1,1-1 1,1 1 0,-2 13-1,3-21 11,1 0 0,-1 0-1,0 0 1,1-1 0,-1 1-1,0 0 1,1 0 0,-1 0-1,1 0 1,0-1 0,-1 1-1,1 0 1,-1 0 0,1-1-1,0 1 1,0-1 0,-1 1 0,1 0-1,0-1 1,0 1 0,0-1-1,0 0 1,0 1 0,0-1-1,-1 0 1,1 0 0,0 1-1,0-1 1,0 0 0,0 0-1,0 0 1,0 0 0,0 0-1,0 0 1,0 0 0,0-1 0,0 1-1,2-1 1,2 1 46,0-1-1,0 0 1,-1 0 0,1-1-1,0 0 1,0 0 0,4-2 0,2-3 59,-1-2 0,1 1 0,-2-1 0,1 0 0,-1-1 0,-1 0 0,0-1 1,0 1-1,-1-2 0,11-21 0,-18 32-175,1 5-41,-1 0-1,1 0 1,-1 0 0,0 0 0,0 0-1,-1 0 1,1 0 0,-3 6 0,3-7-21,-2 10-435,-5 32-2723,5-14-3158,2-16 762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6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12684,'0'0'12428,"11"49"-12332,-5-38-352,-2-4-1410,-1-5-2178,5-2-2434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4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94 19404,'-9'1'322,"0"0"-1,0 0 1,1 1-1,-1 0 1,0 0-1,1 1 1,0 0-1,-1 1 1,1 0-1,1 0 1,-1 1-1,0 0 1,1 0 0,0 1-1,1-1 1,-1 2-1,1-1 1,0 1-1,0 0 1,-7 12-1,12-18-302,1 1 0,-1-1 0,0 0 0,1 1-1,-1-1 1,1 0 0,-1 1 0,1-1 0,0 1 0,-1-1 0,1 1-1,0-1 1,0 1 0,0-1 0,0 1 0,1 2 0,-1-3-10,1-1 0,-1 1 0,1 0 0,-1 0 0,1 0 0,0-1 0,-1 1 0,1 0 0,0-1 0,-1 1 0,1 0 0,0-1 0,0 1 0,-1-1 0,1 1 0,0-1 1,0 0-1,0 1 0,1 0 0,2-1 0,0 1 0,0-1 0,1 1 0,-1-1 0,0 0 0,0-1 0,0 1 0,0-1 0,0 0 0,0 0 0,4-1 0,8-5-5,-1 0 0,0-1 0,-1 0 0,0-1 0,0-1 0,-1 0 0,20-20 0,-13 9-64,0-1 0,-1-1 1,22-35-1,-33 43-79,-13 16-61,-17 23 43,15-13 149,-1 0 1,2 1-1,-1 0 0,2 0 0,0 0 1,0 1-1,1-1 0,0 1 1,-2 17-1,6-25 12,-1-1 0,1 0 0,0 1 0,0-1 0,0 0 0,1 1 0,-1-1 0,1 0 0,0 1 0,0-1 0,1 0 0,-1 0 0,1 0 0,0 0 0,0 0 0,0 0 0,1-1 1,-1 1-1,1-1 0,0 0 0,0 1 0,0-1 0,0 0 0,1-1 0,-1 1 0,1-1 0,-1 1 0,1-1 0,0 0 0,0 0 0,8 2 0,-3-2 1,1 0 0,-1 0 1,1-1-1,0 0 0,-1 0 0,1-1 1,0-1-1,0 0 0,-1 0 0,1-1 1,-1 0-1,1 0 0,-1-1 0,12-6 1,-3 1 2,-1 0 0,1-1 0,-2-2 0,0 1 1,0-2-1,17-15 0,-25 19-6,-1 0-1,1 0 1,8-14-1,-14 20 1,0 0 0,-1 0 0,0-1-1,1 1 1,-1 0 0,0-1-1,0 1 1,0-1 0,-1 1 0,1-1-1,-1 0 1,1 1 0,-1-1 0,0 0-1,0 1 1,0-1 0,0 1-1,0-1 1,-1 0 0,0-2 0,0 3-3,0 1 1,0-1 0,0 1 0,-1 0 0,1-1 0,0 1-1,0 0 1,-1 0 0,1 0 0,-1 0 0,1 0 0,-1 0-1,1 1 1,-1-1 0,0 0 0,1 1 0,-1-1-1,0 1 1,1 0 0,-1-1 0,0 1 0,0 0 0,1 0-1,-1 0 1,0 0 0,-3 1 0,-2 0 3,0 0-1,0 0 1,0 1 0,0 0 0,-9 4 0,11-4 4,-1 1 1,1 0-1,0 0 0,0 0 1,0 1-1,0 0 1,1 0-1,-1 0 1,1 0-1,0 1 1,1-1-1,-1 1 1,1 0-1,0 0 0,0 1 1,0-1-1,1 1 1,-1-1-1,1 1 1,1 0-1,-2 9 1,2-8 11,0 1 0,1-1 0,0 1 0,0-1 0,1 1 1,0-1-1,0 1 0,1-1 0,0 1 0,0-1 0,1 0 0,0 0 1,0 0-1,0 0 0,1-1 0,8 11 0,-8-11 31,1 0-1,0 0 1,0-1-1,0 0 1,1 0 0,-1 0-1,1 0 1,1-1-1,-1 0 1,0 0-1,1-1 1,0 0 0,0 0-1,0-1 1,0 1-1,14 1 1,27-3 134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6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65 14157,'0'0'12524,"7"1"-12091,0-1-311,1 1 1,0-1 0,0 0-1,0-1 1,-1 0 0,12-3-1,-17 4-107,0-1-1,0 1 1,0-1 0,0 0-1,-1 0 1,1 1-1,0-1 1,-1 0 0,1-1-1,0 1 1,-1 0-1,1 0 1,-1-1 0,0 1-1,1-1 1,-1 1-1,0-1 1,0 0 0,0 1-1,0-1 1,0 0-1,-1 0 1,1 1 0,0-1-1,-1 0 1,1 0-1,-1 0 1,0 0 0,0 0-1,0 0 1,0 0-1,0 0 1,0 0-1,0 0 1,-1 0 0,0-2-1,-1 3-76,-1 0 0,0 1 0,1-1 0,-1 1 0,0 0 0,0-1-1,1 1 1,-1 1 0,0-1 0,-5 1 0,3 1 39,-1-1 0,0 2 1,1-1-1,-1 0 0,1 1 0,0 0 0,0 0 1,0 1-1,0 0 0,0 0 0,1 0 0,0 0 1,-8 9-1,5-4 19,0 0 0,1 1 0,0-1 0,0 1 0,1 1 0,-6 15 0,10-24 10,0 1 1,0 0-1,1 0 1,-1 0-1,0 0 1,1 0-1,0 0 0,0 0 1,0 0-1,0 0 1,0 0-1,1 0 0,-1 0 1,1 0-1,0 0 1,0 0-1,0 0 1,0 0-1,0 0 0,0-1 1,1 1-1,0-1 1,-1 1-1,1-1 0,0 1 1,4 2-1,-3-2-214,1-1 0,-1 1 0,1-1 0,0 0-1,0 0 1,0 0 0,6 2 0,35 4-5939,-20-8-1524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7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17104,'0'0'13549,"25"1"-27034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7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73 16656,'0'0'9951,"-9"-3"-10032,6 2 76,0 0-1,1 0 1,-1 0-1,0 1 1,0-1-1,0 1 1,0-1-1,0 1 1,1 0-1,-1 0 1,0 0-1,0 1 1,0-1-1,0 1 1,0-1-1,0 1 1,1 0 0,-1 0-1,0 0 1,1 0-1,-1 1 1,1-1-1,-1 1 1,1 0-1,0-1 1,-1 1-1,1 0 1,0 0-1,0 1 1,1-1-1,-1 0 1,0 1-1,-1 2 1,-3 3 1,0 0 1,1-1 0,0 2-1,1-1 1,-1 1 0,2-1 0,-1 1-1,1 0 1,0 1 0,1-1-1,0 0 1,0 17 0,1-25 8,1 0 0,0 0 1,0 0-1,1 0 0,-1 0 0,0 0 0,0 0 1,0 0-1,1 0 0,-1 0 0,0 0 0,1 0 1,-1 0-1,1 0 0,-1 0 0,1 0 1,0 0-1,-1 0 0,1-1 0,0 1 0,0 0 1,-1 0-1,1-1 0,0 1 0,0-1 0,0 1 1,1 0-1,1 0 12,0 0 1,-1-1 0,1 0-1,0 1 1,0-1-1,-1 0 1,1 0 0,0 0-1,-1-1 1,6 0-1,0-1 59,0-1 0,0 1 0,0-2 0,0 1-1,-1-1 1,13-7 0,7-11 384,-1-1 1,26-30-1,-42 43-372,-2-1 0,1 0 0,-1 0 0,-1-1 0,0 0 0,-1 0 0,0-1 0,6-18 0,-14 26-479,-7 14 174,-9 13 93,10-6-116,0 0-1,1 1 0,1 0 0,1 0 1,1 0-1,0 1 0,1-1 0,1 1 1,0 26-1,-3 12-5690,3-35-53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8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10762,'0'0'11093,"-2"8"-10084,-11 91 1065,-2 110 0,16-76-1291,0-116-5772,6-32-17785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18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15118,'0'0'11521,"1"4"-11473,-1-3-20,0 0 1,0 0-1,0-1 1,1 1-1,-1 0 1,0 0-1,0-1 1,1 1 0,-1 0-1,0 0 1,1-1-1,-1 1 1,1 0-1,-1-1 1,1 1-1,-1-1 1,1 1 0,0-1-1,-1 1 1,1-1-1,0 1 1,-1-1-1,1 1 1,0-1-1,-1 0 1,1 1 0,0-1-1,0 0 1,0 0-1,-1 0 1,1 0-1,2 1 1,-2-2 29,0 1 0,0-1 0,0 0 1,1 1-1,-1-1 0,0 0 0,0 1 0,0-1 1,0 0-1,0 0 0,0 0 0,0 0 1,-1 0-1,1 0 0,0 0 0,0 0 0,-1-1 1,1 1-1,-1 0 0,1 0 0,-1-1 0,0 1 1,1 0-1,-1 0 0,0-2 0,0-11 223,-9 15-383,-11 19-7,18-16 66,0 1 1,1 0-1,-1-1 1,1 1-1,0 0 1,0 0-1,1 0 0,-1 9 1,8 5-5250,5-11-3831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52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4151 3716,'0'0'8338,"0"-44"-2807,7-58-1757,4 29-3528,26-90-1,4 34-183,86-182 0,-116 285-58,218-426 1041,-206 410-979,140-208-26,-107 171-16,390-477-19,-434 542-5,624-664 32,-516 573-32,191-130 0,-196 160 0,154-76 0,134-37 0,-217 103 0,-5 9 92,3 8 0,3 8 1,3 8-1,2 8 0,1 9 1,198-10-1,459 32-7,-701 20-85,0 6 0,0 6 0,-1 7 0,193 60 0,-43 30 42,-158-59-14,-43-12-50,168 105-1,-142-76 126,-28-12-49,-3 3-1,153 142 1,-229-193-52,66 59-30,-2 3 1,119 150 0,-92-82 131,189 275-32,68 148 264,-67-20-155,-185-347-145,13 30 25,-57-94 78,116 269 368,-139-286-54,-14-38-186,25 96 0,-52-164-337,2 10-193,-10-19-2297,-9-12-3158,-5-8-7964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53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23 125 256,'-23'4'13253,"41"3"-10395,39 5-2511,368 15 1573,-236-22-1256,593 9 96,-179-8-100,-327 3-537,998 16 117,427-39 711,-40-46-398,-1417 47-402,172-9-90,609-23 81,67-3 1235,-944 26-485,-147 17-5601,-1 0-864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57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25 3876,'-12'-20'5034,"9"15"1516,6 11-6410,1 0-1,0-1 1,-1 0 0,2 0-1,-1 0 1,1-1 0,-1 1 0,1-1-1,0 0 1,11 6 0,10 10-27,27 23 3,22 22-8,108 98 426,-114-102-35,92 108 0,-7 16 68,-48-54-13,115 168 429,-25-30-530,52 54 449,-133-178-738,-63-83-40,65 103-1,101 165-2,-61-98-12,-36-50-62,88 143 39,-36-67 3,-134-204-23,27 51 671,-65-101 670,4 15 1115,-6-14-10076,-7-8-1441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2:57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14478,'0'122'4563,"0"160"-1391,0-288-2732,1 1 1,0-1-1,1 1 1,-1-1-1,1 1 0,3-8 1,6-19-97,-1-32-177,-4-1 0,-2 0 0,-8-112 0,2 159-392,2 20-276,0-1 480,1 1 0,-1 0 0,1 0 0,0-1 0,0 1 0,0 0 0,-1-1 0,2 1 0,-1-1 0,0 1-1,0-1 1,0 0 0,1 1 0,-1-1 0,3 2 0,1-1 13,1 1 0,-1-1 0,1 0 0,-1-1-1,1 1 1,0-1 0,0 0 0,0 0 0,-1-1 0,1 0 0,0 0-1,0 0 1,0-1 0,0 0 0,0 0 0,-1 0 0,7-3-1,4-1 60,0-1 0,0-1 0,0 0-1,23-16 1,-31 16-36,18-8 50,-25 62-551,-3-11 1168,-12 69 0,8-80-398,2 0 0,1 0 0,1 0 0,1 1 0,1-1 1,5 34-1,4-37-903,-2-7-6759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01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3619,'0'0'6791,"2"0"-7304,2 0-1601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0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63 294 15675,'-15'42'1836,"-19"59"1239,30-87-2795,1 0 1,1 1 0,0-1 0,0 1-1,2 15 1,0-28-268,0 0 0,0-1 0,0 1 0,0 0-1,0 0 1,1 0 0,-1-1 0,1 1 0,-1 0 0,1-1 0,0 1 0,0 0 0,0-1-1,-1 1 1,2-1 0,-1 1 0,0-1 0,1 2 0,-1-3-14,0 1 1,1-1 0,-1 0 0,0 0-1,0 1 1,0-1 0,0 0-1,1 0 1,-1 0 0,0 0 0,0 0-1,0 0 1,0-1 0,0 1-1,1 0 1,-1-1 0,0 1-1,0 0 1,0-1 0,0 0 0,0 1-1,0-1 1,0 1 0,0-1-1,0 0 1,-1 0 0,1 0-1,1-1 1,15-15 0,-1-2 1,-1 0-1,0 0 0,-2-1 1,13-24-1,-18 30 5,-5 10-2,73-137 143,-69 125-126,0 0 0,-2 0 0,1-1 0,-2 1 0,0-1 0,-1 0 0,0-20 0,-3 29-3,0-1 0,-1 1 0,-1 0 0,1-1 0,-2 1-1,1 0 1,-7-14 0,8 19-5,0 1 0,-1-1 0,1 1 0,-1-1 0,0 1-1,1 0 1,-1 0 0,0 0 0,0 0 0,-1 0 0,-3-2 0,5 3-2,-1 0 0,0 1 0,1-1 0,-1 1-1,1-1 1,-1 1 0,0 0 0,0-1 0,1 1 0,-1 0 0,0 0 0,1 0 0,-1 1 0,0-1 0,1 0 0,-1 1 0,0-1 0,1 1 0,-1-1-1,1 1 1,-3 1 0,0 1 11,-1 0-1,1 0 1,0 1 0,0-1-1,0 1 1,0 0-1,1 0 1,0 1-1,0-1 1,0 1-1,-4 8 1,-4 8 54,-8 30-1,16-43-59,-8 24 35,-11 47 1,20-67-59,0-1 0,0 0 0,1 1 0,1-1 0,0 1 0,1 0 0,4 21 0,-4-29-7,0 0-1,1 0 0,-1-1 1,1 1-1,0-1 0,0 1 0,1-1 1,-1 0-1,0 0 0,1 0 0,0 0 1,0 0-1,0-1 0,0 1 1,0-1-1,1 0 0,-1 0 0,1 0 1,-1 0-1,6 1 0,7 2-114,1 0 1,0-1-1,24 3 0,-15-3-6,-7-1 50,0-1-13,0 2 1,0 0-1,0 1 0,29 13 1,-44-17 97,0 1 1,-1 0 0,1 0 0,-1 0 0,1 0 0,-1 1 0,0-1 0,0 1 0,0 0 0,0 0 0,-1 0 0,1 0 0,-1 1 0,0-1-1,0 1 1,0-1 0,0 1 0,-1 0 0,0-1 0,1 1 0,-1 0 0,0 0 0,-1 0 0,1 0 0,-1 0 0,0 0 0,0 0-1,-1 7 1,-6 41-145,4-48-381,0-11 325,4-18 43,3-10-71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5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6 17100,'5'-5'1896,"-1"12"-1200,-1 8-296,-2 13 1417,2 12-857,-3 13-352,0 4-152,2 5-296,-1-1-72,0-8 32,1-5-32,2-18-176,1-9-160,-4-13 400,-8-20-192,-9-2 8,-7-11-64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02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7207,'11'13'2530,"-11"-9"-1088,0-1-449,0 4-321,0 1-159,-3 5-129,3 0-224,-2 2-128,2 2 32,0 1-32,0 0-256,2 0-449,3 0-896,-1 1-1698,3-3-5029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02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4773,'0'0'2786</inkml:trace>
  <inkml:trace contextRef="#ctx0" brushRef="#br0" timeOffset="1">0 439 4388,'0'0'64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02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2691,'0'0'704</inkml:trace>
  <inkml:trace contextRef="#ctx0" brushRef="#br0" timeOffset="1">27 93 1954,'0'0'3523,"0"50"-2562,-6-36-448,6-5-385,-3-5-1217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04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1505,'0'0'13111,"-1"0"-13055,0 0 0,1 1-1,0-1 1,-1 0-1,1 0 1,-1 0-1,1 1 1,-1-1 0,1 0-1,-1 1 1,1-1-1,0 0 1,-1 1-1,1-1 1,0 1-1,-1-1 1,1 0 0,0 1-1,-1-1 1,1 1-1,0-1 1,0 1-1,0-1 1,0 1-1,-1-1 1,1 2 0,14 321 4831,0 2-2354,7 99-1471,-12 57-165,10-115-813,-2-89-29,-17 322 84,-7-429-144,-5 227-12,-5-239 49,11-133-5525,6-41-2691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05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12876,'0'125'9313,"0"169"-3871,30-321-4224,-8-4-1089,-14 18-113,1 1-1,1 0 1,10-11 0,-18 21-37,-1 0-1,1 0 1,0 0-1,0 1 1,0-1 0,1 1-1,-1-1 1,0 1 0,0 0-1,1 0 1,-1 0 0,1 0-1,-1 0 1,1 1 0,-1-1-1,1 1 1,-1 0-1,1-1 1,0 1 0,-1 0-1,1 1 1,-1-1 0,4 1-1,-4 0 1,0 1-1,0-1 1,-1 0-1,1 1 0,0 0 1,-1-1-1,0 1 0,1 0 1,-1 0-1,0-1 1,0 1-1,0 0 0,0 0 1,0 1-1,0-1 1,-1 0-1,2 4 0,5 39 32,-10 42 1086,2-78-4831,1-30-20430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07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3450 6502,'0'0'13885,"6"-4"-13111,47-34-284,-2-3 0,-2-2 0,56-61 0,137-184-361,-21 23-56,-146 183-75,97-83-1,-52 52 10,140-173 0,-54 56 6,-57 57-33,130-197 0,-269 356 6,79-107-597,176-271-224,-193 277-2193,94-116 0,-85 122 3446,112-149 431,-189 253-530,-2 2-141,-2 10-3429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11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3203,'0'0'12545,"-3"5"-12321,22-3 374,0 0 0,-1 1 0,1 1 0,22 8 0,29 7-571,-50-15 133,-1 2 1,0 1-1,0 0 1,20 12-1,-21-10-139,1 0 0,0-2 0,0 0 0,24 5 0,-14-5 19,1 2 0,47 20 0,20 7 27,-47-18 19,93 46 0,-57-22-34,45 25 146,-82-39-41,98 38 1,-60-35-71,177 55 18,-150-52-73,-1 6 0,-2 5 0,108 60 0,-131-61-16,137 77 59,295 199 69,-279-189-112,-149-85-8,86 59 0,110 61 24,-80-52-21,233 137 63,-65-51 299,-142-80-201,53 19 198,-91-45 23,-56-27-377,-44-23 45,-2 4-1,111 76 1,-162-97-48,1-1 0,75 31 0,-14-6 71,-25-3-45,-56-32-18,1-1 0,40 17-1,205 101 564,-79-34-330,-160-82-76,-25-13-117,0-1 0,0 1-1,0-1 1,0 0 0,1-1 0,-1 0-1,1 0 1,0 0 0,12 1-1,-18-3 538,1 2 1573,2 4-3941,-16-4-7316,4-6-2643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13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14 7399,'-1'-13'8184,"-3"18"-2397,0 9-2998,2 2-3598,0 55 1637,-27 355 132,20-369-283,6-51 90,1-7 59,0-32 636,3-8-1507,1-1 1,2 1-1,2-1 0,2 1 0,1 1 1,3 0-1,26-63 0,-35 95-67,1 1 1,1-1-1,-1 1 0,1 0 0,0 0 0,1 1 0,0-1 0,0 1 0,0 1 1,1-1-1,-1 1 0,1 0 0,1 0 0,-1 1 0,11-4 0,-3 2-102,-1 1 0,2 1 0,-1 1 0,0 0 0,1 1 0,-1 0 0,22 1 0,-35 1 205,-1 0 0,0-1 0,1 1-1,-1 0 1,1 0 0,-1 0 0,1 1-1,-1-1 1,1 0 0,-1 0 0,1 1-1,-1-1 1,0 1 0,1-1 0,-1 1-1,0 0 1,1-1 0,-1 1 0,0 0-1,0 0 1,0 0 0,0 0 0,0 0-1,0 0 1,0 0 0,0 0 0,0 1 0,0-1-1,-1 0 1,1 1 0,0-1 0,-1 0-1,1 1 1,-1-1 0,1 0 0,-1 1-1,0-1 1,0 1 0,0-1 0,0 1-1,0-1 1,0 3 0,-1 0 44,1-1 0,-1 1 1,-1-1-1,1 1 0,0-1 1,-1 1-1,0-1 0,0 0 1,0 0-1,0 0 0,0 0 1,0 0-1,-1 0 0,0 0 1,1-1-1,-5 3 0,-14 8 255,-1-2-1,0-1 0,0-1 1,-1-1-1,0-1 0,0 0 1,-1-2-1,0-1 0,-40 2 1,74-2-14336,10-4 2515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14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17 4484,'-6'-16'10228,"2"19"-6853,4 0-3370,0 0-1,0 0 0,0 0 1,1 0-1,-1-1 0,1 1 0,-1 0 1,1 0-1,0-1 0,3 6 0,2 3 64,1 0-1,0 0 1,0-1-1,1 0 0,1-1 1,0 0-1,0 0 0,1-1 1,0 0-1,0 0 0,1-1 1,0-1-1,0 0 1,0 0-1,17 5 0,0-3 29,0-1 1,1-2-1,-1-1 0,1-1 0,50-1 0,-26-3-10,0-3-1,0-3 1,0-1-1,-1-3 0,65-22 1,-89 24-51,-14 3-43,0 1 0,1 1 1,-1 1-1,1 0 0,0 0 1,0 1-1,28 1 0,-42 2 35,0 0 0,1-1 0,-1 1 0,1 0 0,-1 0 0,0 0 1,0 0-1,0 0 0,0 1 0,0-1 0,0 0 0,0 0 0,0 1 0,0-1 0,0 1 0,-1-1 0,1 0 0,-1 1 0,1-1 0,-1 1 0,1 0 0,-1-1 0,0 1 0,0-1 0,0 3 1,3 46 1000,-3-48-1030,-7 2-6511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15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79 8840,'0'0'12225,"10"-5"-11621,20-10-375,1 2 0,1 1 1,55-12-1,-72 21-238,0 0 0,-1 1 0,1 1 1,0 1-1,1 0 0,-1 1 0,-1 0 0,1 1 0,0 1 1,0 0-1,22 9 0,28 16 69,-15-6 593,72 22 1,-102-40-291,0-1 1,0 0 0,1-1 0,-1-1 0,1-2 0,-1 0 0,0 0 0,1-2 0,-1-1 0,0 0-1,26-11 1,-28 11-500,6-3-3285,-11-2-5989,-6 0-1063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5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16195,'21'-12'1089,"1"1"0,0 0-1,1 2 1,35-10 0,-30 12-706,1 1 1,-1 2-1,1 0 0,0 2 1,0 2-1,35 2 1,-51 0-351,-1 0 0,0 0 0,1 1 0,-1 0 0,0 1 0,0 1 0,-1 0 0,1 1 0,-1 0 0,0 0 0,10 9 0,-15-10-33,1 0 0,-2 1 1,1 0-1,-1 0 0,1 1 0,-2-1 1,1 1-1,-1 0 0,0 0 1,-1 1-1,1-1 0,-1 1 0,-1 0 1,0 0-1,0 0 0,0 0 0,-1 0 1,0 9-1,-1-4 55,-1-1 0,0 1 0,-1-1 1,0 0-1,-1 1 0,-1-1 0,0-1 0,0 1 0,-2 0 1,1-1-1,-1 0 0,-1 0 0,0-1 0,0 0 0,-1 0 1,0-1-1,-1 0 0,-10 9 0,3-5 138,0 0 0,-1 0 0,0-2 0,-1 0 0,0-1 0,-1-1 0,0 0 0,0-2 0,-1 0 0,-24 4 0,29-8-93,1-1-1,-19 1 1,30-3-186,0 0-1,0 0 1,0 0 0,0 0 0,0 0 0,0-1 0,0 1 0,0-1 0,0 0 0,1 0 0,-1 0 0,0 0 0,1-1 0,-1 1 0,1-1 0,-1 1-1,-3-5 1,5 6 26,1-1 0,-1 1-1,1-1 1,0 0 0,-1 1 0,1-1-1,0 1 1,-1-1 0,1 0-1,0 1 1,0-1 0,0 0-1,0 1 1,0-1 0,-1 0-1,1 0 1,0 1 0,1-1-1,-1 0 1,0 1 0,0-1 0,0 0-1,0 1 1,0-1 0,1 0-1,-1 1 1,0-1 0,1 0-1,0-1-9,1 0 0,-1 1 0,0-1 1,1 1-1,-1 0 0,1-1 0,0 1 0,-1 0 0,3-1 0,23-10-753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17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0 211 6951,'0'0'8461,"5"8"-7554,3 2-682,0-1-1,0 0 0,1 0 0,0 0 1,1-1-1,-1 0 0,2-1 0,-1 0 0,1-1 1,0 0-1,22 8 0,-2-5-139,0 0 1,1-2 0,-1-2-1,49 3 1,133-7 498,-106-3-64,225 7 1092,96 0-540,-1-34-532,-113 2-464,-170 17 110,250-13 172,-240 14 465,81 0-472,-167 8-335,-26-1 31,-1 2 0,1 2 0,-1 1 0,69 15 0,-108-17-49,0 0 0,-1 0 0,1 0 0,0 0 0,-1 0 0,1 1 0,-1-1 0,1 0 0,-1 1 0,1-1 0,-1 1 0,0 0 0,0-1-1,0 1 1,0 0 0,0-1 0,0 1 0,-1 0 0,1 0 0,0 0 0,-1 0 0,0 0 0,1 0 0,-1 0 0,0 3 0,0-3 44,0 1 0,1-1 1,-1 1-1,1-1 0,-1 0 1,1 1-1,0-1 0,0 1 0,0-1 1,0 0-1,0 0 0,1 0 0,-1 1 1,1-1-1,-1-1 0,1 1 1,0 0-1,0 0 0,0-1 0,0 1 1,0-1-1,0 1 0,0-1 0,3 1 1,64 16 560,-55-22-14073,-8 2 13974,0 0 0,0 0 0,-1-1 1,8-3-1,17-7 622,138-32 295,177-24 0,-81 20-899,-127 22 433,1 7 1,261-6-1,-285 26-1082,836 22 2176,-470-11-842,-454-13-1078,0-2 1,0-1-1,-1-1 1,1-1-1,-1-2 1,-1 0 0,0-2-1,0 0 1,-1-2-1,43-30 1,-66 43-138,1 0 0,-1 0 0,1 0 1,-1 0-1,1-1 0,-1 1 0,0 0 0,1 0 1,-1 0-1,1-1 0,-1 1 0,1 0 0,-1-1 1,0 1-1,1 0 0,-1-1 0,0 1 0,1 0 0,-1-1 1,0 1-1,0-1 0,0 1 0,1 0 0,-1-1 1,0 1-1,0-1 0,0 1 0,0-1 0,0 1 1,1-1-1,-1 1 0,0-1 0,0 1 0,0-1 1,0 1-1,-1-1 0,1 1 0,0-1 0,0 1 1,0 0-1,0-1 0,0 1 0,-1-1 0,1 1 0,0-1 1,0 1-1,-1 0 0,1-1 0,0 1 0,-1-1 1,1 1-1,-1-1 0,-26-7-3160,16 5 584,-8-4-3774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18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94 6854,'3'-1'493,"0"0"0,0 0 0,-1 0 0,1-1 0,0 1 0,-1-1 0,1 0-1,-1 1 1,1-1 0,-1 0 0,0-1 0,0 1 0,0 0 0,0 0 0,0-1-1,-1 0 1,1 1 0,-1-1 0,1 0 0,-1 1 0,0-1 0,1-4 0,-2 5-188,0 1 0,0 0 0,1-1 0,-1 1 0,-1-1 0,1 1 0,0 0 0,0-1 0,0 1 0,-1-1 0,1 1 0,-1 0 0,1 0 1,-1-1-1,0 1 0,1 0 0,-1 0 0,0 0 0,-1-2 0,0 1-139,0 1 0,0-1 0,0 1 0,0 0 0,0 0 0,0 0 0,-1 0 0,1 0 0,0 0 0,0 0 0,-1 1 0,1-1 0,-1 1 0,1 0 0,-3 0 0,-3 0-170,0 1 0,0 0 0,-1 1 0,1 0 0,1 0 0,-1 1 0,0-1 0,1 2 0,-1-1 0,1 1 0,0 1 0,0-1 0,0 1 0,1 0 0,0 0 0,0 1 0,0 0 0,1 0 0,0 0 0,0 1 0,0 0 0,1 0 0,0 0 0,0 0 0,1 1 0,0 0 0,0-1 0,1 1 0,0 0 0,0 0 0,0 13 0,2-19 12,0-1-1,0 0 1,0 1 0,1-1-1,-1 1 1,0-1 0,1 0-1,-1 1 1,1-1 0,0 0-1,0 0 1,-1 0 0,1 1-1,0-1 1,0 0 0,0 0-1,0 0 1,0 0 0,0 0-1,0 0 1,0-1 0,1 1-1,-1 0 1,0-1 0,0 1-1,1 0 1,-1-1 0,1 0-1,-1 1 1,0-1 0,1 0-1,1 1 1,52 1 209,-46-3-190,6 0-9,0-1 1,-1 0 0,1-1-1,-1-1 1,0 0 0,0-1 0,0 0-1,-1-1 1,20-12 0,-7 1 34,-2 0 0,0-2 1,35-34-1,-91 117-539,23-48 559,1 0 0,1 0 0,0 0 0,1 1 0,1 0 0,0 0 0,1 0 0,1 1 0,1-1 0,1 1 0,1 29 0,0-43-107,1 0 0,0 0 1,0-1-1,0 1 1,0 0-1,1-1 0,-1 1 1,1-1-1,0 1 1,2 2-1,19 15-4620,-8-15-5104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24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1 599 6278,'0'0'8248,"0"8"-7928,0-8-319,0 2 36,0 0 1,0 0-1,0 0 1,0 0-1,1 0 1,-1 0-1,0 0 1,1 0-1,-1 0 1,1 0-1,0-1 1,0 1-1,-1 0 1,1 0-1,0-1 1,1 1-1,-1 0 1,0-1-1,0 1 1,1-1-1,-1 0 1,1 1-1,-1-1 1,1 0-1,-1 0 1,1 0-1,0 0 1,0 0-1,-1 0 1,1-1-1,0 1 1,0 0-1,0-1 1,0 0-1,0 1 1,4-1-1,52 5 772,1-2 0,0-3 0,-1-3 1,1-2-1,-1-2 0,76-21 0,-58 10-425,-1-3 1,-2-3-1,108-52 1,-147 59 33,0-2 0,-2-1 0,0-1 0,-1-2 0,-1-1 0,-2-1 0,0-2 0,-2 0-1,28-39 1,-43 50-69,0-1 0,-2 0 0,10-23 0,-16 33-287,0 1-1,-1 0 0,0-1 0,-1 1 0,1-1 1,-1 0-1,-1 0 0,1 1 0,-1-1 0,0 0 1,-1 0-1,1 0 0,-3-7 0,2 13-78,0-1-1,0 0 1,-1 1-1,1-1 1,0 1 0,-1-1-1,1 1 1,-1 0-1,0-1 1,0 1-1,1 0 1,-1 0-1,0 0 1,0 0-1,0 1 1,0-1-1,0 0 1,0 1 0,0 0-1,0-1 1,0 1-1,0 0 1,0 0-1,0 0 1,0 0-1,0 0 1,0 1-1,0-1 1,-3 1 0,-1 0-188,1 0 1,-1 0-1,1 0 1,-1 1 0,1 0-1,0 0 1,0 0-1,0 0 1,-9 7 0,11-7-376,1 1 1,-1 0-1,1 1 1,-1-1-1,1 0 1,0 1-1,1-1 1,-1 1-1,0 0 1,0 4-1,-8 16-9039,3-12 10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26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45 8808,'0'0'15092,"-16"9"-15444,16-8 362,0 0 0,0 0 0,0 0 0,0 0 0,0 0 0,1 0 1,-1 0-1,0 0 0,1 0 0,-1 0 0,1-1 0,-1 1 0,1 0 1,-1 0-1,1 0 0,-1-1 0,1 1 0,0 0 0,0-1 0,-1 1 1,1-1-1,0 1 0,0-1 0,0 1 0,-1-1 0,1 1 0,0-1 1,0 0-1,0 1 0,0-1 0,0 0 0,0 0 0,0 0 0,0 0 1,0 0-1,0 0 0,0 0 0,0 0 0,0 0 0,-1 0 0,3-1 1,-2 1 58,0 0 1,1 0 0,-1-1 0,0 1 0,1-1 0,-1 1 0,0-1 0,0 1 0,1-1 0,-1 0 0,0 1 0,0-1 0,0 0 0,0 0 0,0 0 0,0 0 0,0 0 0,0 0 0,0 0 0,0 0 0,-1 0-1,1-1 1,0 1 0,-1 0 0,1 0 0,-1-1 0,0 1 0,1 0 0,-1-1 0,0 0 0,1 0-24,-1 0-1,0 0 1,0 0 0,0 1-1,0-1 1,0 0-1,-1 0 1,1 0 0,0 1-1,-1-1 1,0 0-1,1 1 1,-1-1 0,0 0-1,0 1 1,-1-3-1,0 3-6,0 0 0,0 0 0,0 0 0,0 0-1,0 1 1,-1-1 0,1 1 0,0-1 0,0 1-1,0 0 1,-1 0 0,1 0 0,-4 0 0,33-7 906,-32 7-1728,-11 2 2098,13 2-3747,2 4-3617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33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4292,'0'0'13020,"0"9"-12342,-13 181 4186,0-19-3313,2-43 3757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36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14 7911,'0'0'12642,"-4"-4"-12082,-10-5-520,8 15 93,4 33 344,2-12-150,-1 236 679,2-204 1549,1-151-1350,0 37-1212,-8-91-1,-7 88-90,13 56 79,-1 0-1,1 1 1,-1-1 0,1 1 0,-1-1 0,1 1 0,-1-1-1,0 1 1,0-1 0,0 1 0,1-1 0,-2 1 0,1 0-1,0 0 1,0 0 0,0-1 0,0 1 0,-1 0-1,1 1 1,0-1 0,-1 0 0,1 0 0,-1 0 0,1 1-1,-1-1 1,0 1 0,1-1 0,-1 1 0,1 0 0,-1 0-1,0-1 1,-1 1 0,1 1 5,1 0 0,0-1 0,0 1 0,0 0-1,-1 0 1,1 0 0,0 0 0,0 0 0,0 0 0,1 0 0,-1 0 0,0 0-1,0 0 1,1 1 0,-1-1 0,0 0 0,1 0 0,-1 1 0,1-1 0,0 0-1,-1 1 1,1-1 0,0 0 0,0 2 0,-2 40-114,2-36 91,0 18-36,-1-10 64,0 1 0,2-1 0,0 1 0,0-1 0,2 1 0,0-1 0,0 0-1,9 22 1,-11-36 35,-1 0-1,1 0 0,-1 0 0,1 0 1,0 0-1,-1 0 0,1 0 1,0 0-1,0 0 0,-1-1 0,1 1 1,0 0-1,0-1 0,0 1 0,0 0 1,0-1-1,0 1 0,0-1 0,0 0 1,0 1-1,0-1 0,1 0 1,-1 0-1,0 1 0,0-1 0,0 0 1,0 0-1,0 0 0,0 0 0,1-1 1,-1 1-1,0 0 0,0 0 0,0-1 1,0 1-1,0 0 0,0-1 1,0 1-1,0-1 0,0 0 0,0 1 1,0-1-1,0 0 0,0 1 0,-1-1 1,1 0-1,0 0 0,1-2 0,5-3 261,-1-1-1,0 0 0,0-1 0,6-9 0,-7 8-241,0 0 1,-1 0-1,1 0 0,-2 0 0,1-1 1,-2 0-1,1 0 0,-1 0 0,-1 0 1,0 0-1,0 0 0,-1 0 0,-1-16 1,1 25-61,0 1 1,0 0 0,0 0 0,0-1 0,0 1 0,0 0 0,-1-1 0,1 1-1,0 0 1,0 0 0,0-1 0,0 1 0,0 0 0,-1 0 0,1 0 0,0-1 0,0 1-1,0 0 1,-1 0 0,1 0 0,0-1 0,0 1 0,-1 0 0,1 0 0,0 0 0,0 0-1,-1 0 1,1 0 0,0 0 0,-1-1 0,1 1 0,0 0 0,0 0 0,-1 0-1,1 0 1,0 0 0,-1 0 0,1 0 0,0 1 0,0-1 0,-1 0 0,1 0 0,-14 11-546,-6 16-86,14-13 246,0 1 0,1-1 0,0 1 0,1 0 0,-3 25 1,6-31-695,0 0 0,1 0 0,0 1 1,1-1-1,0 0 0,2 12 1,11 10-7117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37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9513,'0'0'5680,"2"-8"-3155,0-2-2392,2-13 3821,-1 42-2057,-5 70-1802,-1-48 79,2 0 0,3 0 0,9 70 0,-10-110-170,-1 1 0,0 0 0,0-1 1,1 1-1,-1 0 0,1-1 1,-1 1-1,1-1 0,0 1 0,0-1 1,0 1-1,-1-1 0,1 1 1,1-1-1,-1 0 0,0 0 0,0 1 1,0-1-1,1 0 0,1 1 1,-2-2 38,1 0 1,-1 1-1,0-1 0,0 0 1,0 0-1,1-1 1,-1 1-1,0 0 1,0 0-1,0-1 1,0 1-1,1 0 1,-1-1-1,0 1 1,0-1-1,0 0 1,0 1-1,0-1 1,0 0-1,0 1 1,1-3-1,3-2 129,0 0-1,-1 0 0,0-1 1,0 1-1,0-1 1,0 0-1,-1-1 0,4-9 1,-3 1-41,0 0 0,-1 0 0,-1 0 0,1-29 0,-2 38-176,-1-1 1,-1 0 0,1 0 0,-1 0 0,0 0 0,-1 0 0,1 1 0,-1-1 0,-1 1-1,1-1 1,-1 1 0,-1 0 0,-3-6 0,7 11 17,-1-1 1,0 1-1,1 0 1,-1 0-1,0 1 1,1-1-1,-1 0 1,0 0-1,0 0 1,0 0-1,0 1 1,0-1-1,0 0 1,0 1-1,0-1 1,0 1-1,0-1 1,0 1-1,0-1 1,0 1-1,-1 0 1,1 0-1,0 0 1,0-1-1,0 1 1,0 0-1,-1 1 1,1-1-1,0 0 1,0 0-1,0 0 1,-1 1-1,1-1 1,0 0-1,0 1 1,0-1-1,0 1 1,0-1-1,0 1 1,0 0-1,0 0 1,0-1-1,0 1 1,0 0-1,1 0 1,-1 0-1,0 0 1,1 0-1,-1 0 1,0 0-1,0 2 1,-2 2-2,0 1 1,0 0 0,1 0 0,0 0 0,0 0 0,0 0-1,1 0 1,-1 9 0,1-8 0,1 1 0,1-1 0,-1 0 0,1 1 1,1-1-1,-1 0 0,1 0 0,1 0 0,-1 0 0,6 10 0,-4-7 62,1 2-123,-1 0 0,0 0 1,-1 1-1,3 19 0,-3 24-7748,-3-28-3423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48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74 12620,'0'0'1719,"0"-9"315,0 6-2132,-4-38 3771,3 39-3582,1 1 0,0 0 0,-1 0 0,1 0 0,-1 0 0,1 0 0,-1 0 0,1 0 0,-1 0 1,0 1-1,0-1 0,1 0 0,-1 0 0,0 0 0,0 1 0,0-1 0,0 0 0,0 1 0,0-1 0,0 1 0,0-1 0,0 1 0,0 0 0,0-1 0,0 1 0,0 0 0,0 0 0,0 0 0,-1-1 0,1 1 0,0 0 0,0 1 0,0-1 0,0 0 0,0 0 0,0 0 0,0 1 0,0-1 0,-1 0 1,1 1-1,0-1 0,-1 2 0,-6 2-100,1 0-1,1 1 1,-1 0 0,1 0 0,0 1 0,0 0 0,0 0 0,1 0 0,0 0 0,0 1 0,0 0 0,-3 8 0,-4 6 18,2 2 0,-15 39 0,23-56-7,1 0-1,-1 0 1,1 0 0,0 0-1,0 0 1,1 0 0,0 0-1,0 0 1,1 9 0,0-14 5,-1 0 0,0 1 0,1-1 0,-1 0 0,0 0 0,1 0 0,0 0 0,-1 0 0,1 0 0,0 0 0,-1 0 0,1 0 0,0 0 0,0 0 0,0 0 0,0 0 0,0 0 0,0-1 0,2 2 0,-1-1 23,0-1 0,0 0 1,0 1-1,0-1 0,1 0 0,-1 0 0,0 0 1,0 0-1,0-1 0,0 1 0,0 0 1,0-1-1,0 1 0,0-1 0,4-2 0,3-2 179,1 0-1,-1-1 0,-1-1 0,1 0 0,-1 0 0,0 0 0,0-1 1,-1 0-1,0-1 0,-1 1 0,9-16 0,-8 13 30,-1 0 0,0-1 0,0 1 0,-1-1 0,-1 0 0,5-21 0,-9 40-263,-1 0 0,1 0 0,1-1-1,-1 1 1,1 0 0,0 0-1,1-1 1,-1 1 0,1-1 0,1 1-1,-1-1 1,7 10 0,-6-12-190,0 0 1,0 0-1,1-1 1,-1 1-1,1-1 1,0 0-1,0 0 1,0-1-1,1 1 1,-1-1-1,1 0 1,-1 0-1,1 0 1,0-1-1,0 1 1,0-1-1,-1 0 1,8 0-1,25 0-5550,2-4-5211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49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14189,'0'0'6337,"1"14"-5905,0 331 3246,-3-158-1782,2-187-1870,0 1 0,0-1 0,0 1 0,0-1 0,0 1 0,0-1 0,0 1 0,1-1 0,-1 1 0,0-1 1,0 1-1,0-1 0,0 1 0,1-1 0,-1 0 0,0 1 0,1-1 0,-1 1 0,0-1 0,1 0 0,-1 1 0,0-1 0,1 0 1,-1 1-1,1-1 0,-1 0 0,0 0 0,1 1 0,-1-1 0,1 0 0,-1 0 0,1 0 0,-1 0 0,1 0 0,-1 1 0,1-1 0,-1 0 1,1 0-1,-1 0 0,1 0 0,-1-1 0,1 1 0,-1 0 0,1 0 0,-1 0 0,1 0 0,-1 0 0,1-1 0,-1 1 0,0 0 0,1 0 1,-1-1-1,1 1 0,26-18 1230,21-36-396,-37 40-837,0 0 0,1 1 0,0 1 0,0 0 0,2 0 0,-1 1 0,2 1 0,15-9 0,-27 17-65,1 1 0,-1 0 1,0 0-1,1 0 0,-1 0 0,1 0 0,-1 1 0,1-1 0,-1 1 0,1 0 0,0 0 0,-1 0 1,1 1-1,-1-1 0,1 1 0,-1 0 0,0 0 0,1 0 0,-1 0 0,0 1 0,0 0 0,1-1 1,-1 1-1,0 0 0,-1 0 0,1 1 0,0-1 0,-1 0 0,1 1 0,-1 0 0,0-1 0,0 1 0,2 4 1,-1-3 29,0 1 1,-1 0 0,0 0 0,0 0 0,0 1-1,-1-1 1,0 0 0,0 1 0,0-1-1,0 1 1,-1-1 0,0 1 0,0-1 0,-1 1-1,1-1 1,-1 1 0,-1-1 0,1 0 0,-1 1-1,-3 8 1,-2-2 192,-1 0-1,0 0 1,0 0-1,-1-1 1,-1-1-1,0 1 1,0-1-1,-19 12 1,23-17-52,-1 0 1,-1 0-1,1-1 0,0 0 1,-1-1-1,0 1 0,0-2 1,0 1-1,0-1 0,-1 0 1,1-1-1,0 0 0,-1 0 1,1-1-1,-15-1 0,21 1-153,0-1-1,-1 0 1,1 0-1,0 0 1,0 0-1,0 0 1,1 0-1,-1-1 1,0 1-1,0-1 1,1 1-1,-1-1 1,1 0-1,-1 1 1,1-1-1,0 0 0,0 0 1,-1 0-1,1 0 1,1 0-1,-1 0 1,0 0-1,0 0 1,1-1-1,-1 1 1,1 0-1,0 0 1,0-1-1,0 1 1,0 0-1,0 0 1,0-1-1,1-2 1,0-4-1062,0 0-1,0 0 1,1 0 0,0 0-1,1 0 1,0 0 0,4-9 0,13-17-8459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38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8200,'0'0'1153,"0"10"165,1 4-810,-1 0 0,2 0 0,-1 0-1,2 0 1,0 0 0,1-1 0,0 1-1,7 13 1,-1-8-276,1-1 0,0 0 0,2-1 1,0 0-1,0-1 0,2 0 0,0-1 0,1-1 0,0 0 0,1-1 0,1-1 0,0-1 0,0 0 1,1-2-1,0 0 0,1-1 0,0-1 0,0 0 0,1-2 0,0-1 0,0 0 0,31 1 0,16-4 179,-1-2-1,121-18 0,132-46-2,-62 12-205,-93 24 328,1 8 1,1 8-1,275 12 0,-372 6 594,98 20-1,-148-21-1035,0 1-1,0 1 0,-1 0 1,0 2-1,0 0 1,-1 1-1,0 1 1,-1 1-1,27 21 1,-39-28-50,1 1 1,-1 1 0,-1-1 0,1 1 0,-1-1 0,0 1 0,0 0 0,0 1 0,-1-1-1,0 1 1,0-1 0,-1 1 0,0 0 0,0 0 0,0 0 0,-1 0 0,0 1 0,-1 8 0,-5-12 102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17 538 19388,'1'0'90,"0"0"-1,0 0 1,0 1-1,0-1 1,0 0-1,0 1 1,-1-1-1,1 1 1,0-1 0,0 1-1,0-1 1,0 1-1,-1-1 1,1 1-1,0 0 1,-1 0-1,1-1 1,0 1-1,-1 0 1,1 0 0,-1 0-1,1-1 1,-1 1-1,0 0 1,1 0-1,-1 0 1,0 0-1,1 0 1,-1 0-1,0 1 1,0 2 198,-1 0 0,0 0 0,0 0 0,0 1 0,0-2 0,-3 7-1,3-7-55,-6 16 424,2 0 0,-6 28 0,10-39-621,-1 1-1,2 0 1,-1 0 0,1 0-1,1 0 1,0-1 0,3 18-1,-4-26-32,0 1 0,0 0 0,0 0 0,1-1 0,-1 1 0,0 0 0,0-1 0,0 1 0,1 0 0,-1-1 0,0 1 0,1-1 0,-1 1 0,1 0 0,-1-1 0,1 1 0,-1-1 0,1 1 0,-1-1-1,1 1 1,-1-1 0,1 0 0,0 1 0,-1-1 0,1 0 0,0 1 0,-1-1 0,1 0 0,0 0 0,-1 0 0,1 1 0,0-1 0,0 0 0,-1 0 0,1 0 0,0 0 0,-1 0 0,1 0 0,0 0 0,0-1 0,-1 1-1,1 0 1,0 0 0,-1-1 0,1 1 0,0 0 0,-1-1 0,1 1 0,-1 0 0,1-1 0,-1 1 0,1-1 0,0 0 0,2-2 2,0 1 0,0-1 0,0 0 0,-1 0 0,1 0 0,-1-1 0,0 1 0,0 0 0,2-6 0,2-11-58,-1 0 0,0-1-1,-2 0 1,0 1 0,-2-1 0,0 0 0,-1 0 0,-4-26 0,6 66-448,7 18 457,-7-34 44,-1 0 0,0 0 0,1-1 0,0 1 0,-1-1 0,1 0 1,0 1-1,0-1 0,1 0 0,-1 0 0,0 0 0,1 0 0,-1-1 0,1 1 0,0-1 0,-1 1 0,1-1 0,0 0 0,0 0 0,0 0 0,0 0 0,0-1 0,0 1 0,0-1 0,0 0 0,0 0 1,0 0-1,0 0 0,0 0 0,0-1 0,0 0 0,5-1 0,6-2-2,0-1-1,0 0 1,-1-1 0,0-1 0,17-10-1,-3-1-20,0 0 0,-2-1 0,-1-2 0,30-32 0,-44 43 11,0-2 1,-1 0 0,0 0-1,-1 0 1,0-1-1,-1 0 1,-1-1 0,0 0-1,0 0 1,-2 0-1,5-22 1,-8 31 0,-1 0 0,0 0 0,0 0 0,0 0 0,0 0 0,-1 0 0,0 0 0,0 1 1,0-1-1,-1 0 0,0 0 0,0 1 0,-2-6 0,3 9 3,-1-1 1,1 0-1,0 0 1,-1 1-1,1-1 1,-1 1 0,1-1-1,-1 1 1,0 0-1,0-1 1,1 1-1,-1 0 1,0 0-1,0 0 1,0 1-1,0-1 1,0 0-1,0 1 1,-1-1-1,1 1 1,0 0 0,0 0-1,0-1 1,0 2-1,-1-1 1,1 0-1,0 0 1,0 1-1,0-1 1,0 1-1,0-1 1,-3 2-1,2 0 2,0-1-1,0 1 0,0 0 1,0-1-1,1 1 1,-1 1-1,1-1 0,-1 0 1,1 0-1,0 1 0,-4 4 1,-18 36 77,12-21 159,12-20-205,-1 0 0,0 0-1,1 0 1,-1 0 0,1 0-1,-1 0 1,1 1 0,0-1-1,0 0 1,0 0 0,0 0-1,1 3 1,-2 21-4,-9 7-2,-32 126-6,38-137 28,1 2 0,0-1 1,2 0-1,3 46 0,-2-67-29,0 0 0,0 0-1,0 0 1,1 0 0,-1-1 0,0 1 0,1 0-1,0 0 1,-1 0 0,1-1 0,0 1-1,0 0 1,0-1 0,0 1 0,0-1-1,0 1 1,3 1 0,-3-2-4,0-1-1,0 0 1,0 1 0,1-1 0,-1 0 0,0 0 0,1 0-1,-1 0 1,0 0 0,1 0 0,-1 0 0,0-1-1,0 1 1,1 0 0,-1-1 0,0 1 0,0-1-1,0 1 1,1-1 0,-1 1 0,0-1 0,0 0 0,0 0-1,0 0 1,1 0 0,43-26 21,-26 13-27,0-2 0,-2 0 1,0-1-1,20-26 0,53-81 21,-81 110-27,21-30 5,45-97 0,-64 117-2,-1-1 0,-2 0-1,0 0 1,-2-1 0,6-52-1,-13 38-8,1 39 10,0 0 1,0 1-1,0-1 1,-1 0 0,1 1-1,0-1 1,0 1-1,0-1 1,-1 0-1,1 1 1,0-1-1,-1 1 1,1-1-1,-1 1 1,1-1-1,0 1 1,-1-1-1,1 1 1,-1 0-1,1-1 1,-2 0 0,1 1-1,0 0 1,0 1 0,1-1 0,-1 0-1,0 0 1,0 0 0,0 1 0,0-1 0,1 1-1,-1-1 1,0 0 0,0 1 0,1-1-1,-1 1 1,0 0 0,1-1 0,-1 1 0,1-1-1,-1 1 1,0 0 0,0 1 0,-16 21 11,2 1 1,0 0 0,-12 28 0,6-10 25,6-16 34,2 1 1,0 1 0,2 0 0,1 1 0,1 0 0,-8 47-1,17-70-51,-1-1 0,1 1 0,0 0 1,0-1-1,1 1 0,0 0 0,3 10 0,-4-14-20,1 0-1,0-1 1,0 1 0,-1 0 0,1-1 0,0 1 0,1 0-1,-1-1 1,0 1 0,0-1 0,1 0 0,-1 1 0,1-1-1,-1 0 1,1 0 0,-1 0 0,1 0 0,0 0 0,0-1 0,-1 1-1,1 0 1,0-1 0,0 1 0,0-1 0,0 0 0,3 1-1,0-1-29,0 0-1,-1-1 0,1 1 0,-1-1 0,1 0 0,0 0 0,-1 0 1,0-1-1,8-3 0,37-25-340,-38 22 190,0 1 1,21-10-1,-31 16 165,0 1 0,1-1 0,-1 1 0,0-1-1,1 1 1,-1-1 0,1 1 0,-1 0 0,1 0 0,-1 0 0,1 0 0,-1 0 0,0 0 0,1 0 0,-1 0 0,1 1 0,-1-1 0,1 0-1,-1 1 1,0-1 0,1 1 0,-1 0 0,0-1 0,3 3 0,-1 0 6,-1 0-1,1 0 0,0 1 1,-1-1-1,0 1 1,4 7-1,-5-8 15,0 1 0,1-1 0,0 0 0,-1 0 0,1 0 0,0-1 0,0 1 0,1 0 0,-1-1 0,0 1 0,1-1 0,0 0 0,-1 0 0,5 2 0,-2-2 3,0-1 0,0 0 1,1 0-1,-1 0 0,0-1 0,0 0 1,1 0-1,-1 0 0,0-1 1,1 0-1,-1 0 0,0 0 0,0 0 1,8-4-1,8-4-96,0 0 0,20-14 0,-19 11-168,-17 9 151,1 0 0,-1 0 0,1 1 0,0 0-1,7-2 1,-12 4 79,0 0 0,0 0 0,0-1 0,0 1 0,0 0 1,0 0-1,0 0 0,0 0 0,0 0 0,0 1 0,1-1 0,-1 0 0,0 0 0,0 1 0,0-1 0,0 1 0,0-1 0,0 1 0,0-1 0,0 1 0,-1-1 0,1 1 0,0 0 0,0 0 0,0-1 0,-1 1 0,1 0 0,0 0 0,-1 0 0,1 0 0,-1 0 0,1 0 0,-1 0 0,1 0 0,-1 0 1,0 0-1,1 0 0,-1 1 0,10 73-212,-8-55 407,0 0-1,1 0 1,11 35 0,5-8 91,-9-23-245,-1 0-1,12 47 1,-20-64-51,1-1 0,-2 1 0,1-1 1,-1 1-1,0-1 0,0 1 0,-1 0 0,0-1 0,0 1 0,0-1 0,-1 0 0,0 1 1,0-1-1,-1 0 0,0 0 0,-4 7 0,6-11 51,0 0 0,-1 0 1,1-1-1,0 1 0,-1 0 0,1-1 1,-1 1-1,0-1 0,0 1 0,1-1 1,-1 0-1,0 0 0,0 0 0,0 0 1,0 0-1,0 0 0,0 0 0,0-1 1,-1 1-1,1-1 0,0 0 0,0 1 1,0-1-1,-1 0 0,1 0 0,0 0 1,0-1-1,-3 0 0,1 0 52,1 0-1,0-1 1,0 1-1,0-1 1,0 0-1,0 0 1,1 0-1,-1 0 1,1 0-1,-1-1 1,1 1-1,0-1 1,0 0-1,0 0 1,0 1-1,0-1 1,-2-6-1,1 2-35,1 0-1,-1-1 0,1 1 0,0-1 1,1 1-1,0-1 0,0 1 0,1-1 1,0 0-1,0 0 0,1 1 1,0-1-1,0 0 0,1 1 0,0-1 1,0 1-1,1 0 0,0 0 0,0 0 1,5-8-1,5-6-299,1 1-1,1 1 1,1 0 0,1 1 0,20-17-1,9-5-70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39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0 265 13677,'0'0'7260,"4"-10"-6149,0 0-939,1 1 1,0 1-1,0-1 1,1 0 0,0 1-1,1 0 1,-1 1-1,2 0 1,-1 0 0,1 0-1,15-10 1,9-4-101,0 2 0,0 2-1,2 1 1,0 1 0,1 2 0,0 2 0,1 1 0,0 1 0,1 3-1,0 0 1,0 3 0,53 1 0,-81 2-89,0 2 0,0-1-1,0 1 1,0 1 0,-1 0 0,1 0 0,0 0-1,11 8 1,61 45-1,-61-41 51,0 0 0,34 17-1,-11-13 215,0-3-1,1-2 1,1-1 0,0-2-1,89 8 1,233-6 767,-350-13-908,-8 0-16,217-9 1997,-198 6-1861,0-2 0,-1-1 0,1-1 1,-1-1-1,51-24 0,-77 31-227,80-43 157,-73 39-221,0 0 0,0-1 1,-1 0-1,1 0 0,-1-1 0,-1 0 1,9-11-1,-15 18-30,1-1-1,-1 1 1,1-1 0,-1 0-1,0 1 1,1-1-1,-1 1 1,0-1 0,0 1-1,1-1 1,-1 0 0,0 1-1,0-1 1,0 0-1,0 1 1,0-1 0,0 1-1,0-1 1,0 0-1,0 1 1,0-1 0,0 0-1,0 1 1,0-1 0,0 0-1,-1 1 1,1-1-1,0 1 1,0-1 0,-1 0-1,1 1 1,0-1 0,-1 1-1,1-1 1,-1 0-1,-22-8-6026,14 6 3186,-11-5-5616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29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748 94 5285,'0'0'5456,"2"-9"-4191,1 0-912,7-32 1956,-7 9 4030,-11 31-6248,-1 0 1,0 1 0,1 0 0,-17 2 0,11 3-53,1 0 1,0 1-1,0 0 1,1 1-1,0 1 1,0 0 0,1 0-1,0 1 1,0 0-1,1 1 1,0 0-1,1 1 1,0 0-1,1 1 1,0 0-1,1 0 1,0 0 0,1 1-1,0 0 1,1 0-1,-7 28 1,4-6 30,1 0 0,1 0 0,2 0 0,2 1 0,1 0 0,2-1 0,8 54 0,5 53 145,-10-80-79,3-1 1,16 64 0,-15-82 11,-2 0 0,-2 0 0,-2 0-1,-4 51 1,1-23-92,1-57 16,-1 1 0,-1-1 0,0 0 0,0 0 0,-2 0 0,0 0-1,0 0 1,-1-1 0,-1 0 0,0 0 0,-1 0 0,-10 14 0,3-9 9,-1-1 0,0 0 1,-1-1-1,-1 0 1,0-2-1,-1 0 0,-20 11 1,17-12-69,9-6-15,1 0 0,0 1 0,-13 11 0,25-18 26,0-1 0,0 1 0,0 0 0,0-1 0,0 1 0,0-1 0,0 1 0,0-1 0,0 1 0,0-1 0,0 1 0,0-1 0,1 0 0,-1 0 0,0 0 0,0 0 0,0 0 0,0 0 0,0 0 0,1 0 0,-1 0 0,1-1 0,37 2 11,-5-7-31,-28 4-5,0 0 0,0 1 1,0 0-1,0 0 0,0 0 0,0 1 1,0 0-1,1 0 0,-1 1 1,0-1-1,11 4 0,-16-4 6,0 1-1,0 0 1,-1 0-1,1-1 1,0 1-1,0 0 1,0 0-1,-1 0 0,1 0 1,0 0-1,-1 0 1,1 0-1,-1 0 1,1 0-1,-1 0 1,1 0-1,-1 0 1,0 0-1,0 1 1,0-1-1,1 0 1,-1 0-1,0 0 1,-1 0-1,1 1 1,0-1-1,0 0 1,0 0-1,-1 0 1,1 0-1,0 0 1,-1 0-1,1 0 1,-1 0-1,1 0 1,-1 0-1,0 0 1,1 0-1,-1 0 1,-1 2-1,-33 36 196,-94 64-130,118-95-78,0 0-1,0 1 1,0 0 0,1 1-1,1 0 1,-1 1 0,2 0-1,-11 17 1,-32 60-14,36-64 13,0 1 1,1 1 0,2 0-1,-18 54 1,19-30-16,3 0 0,2 1 0,0 86 0,9-109-9,1-1 1,1 0-1,1 0 1,2 0-1,13 32 1,-16-45-61,0-2 35,1 0 0,1 0 0,0-1 0,0 0 0,12 13 0,-11-14 43,0 1 0,-1 0 0,0 0 0,-1 0 0,8 18 0,-7-8-80,1 0-1,2 0 1,0-1 0,1-1 0,0 0-1,2 0 1,0-1 0,18 18 0,-19-24 119,0-1 1,1-1 0,0 0 0,0-1-1,1 0 1,0-1 0,1-1-1,0 0 1,0-1 0,0 0 0,30 6-1,-26-7-8,0 1 0,-1 0 0,22 12 0,-25-11 12,0 0-1,1-1 1,-1 0 0,1-2-1,23 5 1,7-2-53,2 0-1831,-15-6-3358,-21-1 207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30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305 33 12236,'4'-10'209,"7"-11"7672,-11 19-4375,-6 12-3027,-199 279 1560,108-159-1510,85-118-2682,14-27-4736,0 4 4677,0-8-3323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30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13741,'0'0'13031,"23"6"-12385,22 21-581,30 22 507,-32-9-6782,-36-33 60,0-4-2562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33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71 6887,'12'-17'4780,"-9"13"-3346,1 0 0,-1-1 0,0 1 0,0-1 1,-1 1-1,1-1 0,-1 0 0,0 0 0,2-7 679,-9 12-2057,0 1 0,1 1 1,-1-1-1,1 1 0,0-1 1,-1 1-1,1 0 0,0 1 1,0-1-1,0 1 0,1 0 1,-1 0-1,0 0 1,1 0-1,0 1 0,-4 4 1,-45 64 242,51-71-275,-3 6 29,0 0 0,0 0 0,1 0 0,0 1 0,0-1 0,1 1-1,0-1 1,0 1 0,1 0 0,0 0 0,0 11 0,1-17-47,0 1 1,0 0-1,1-1 0,-1 1 0,1 0 1,0-1-1,-1 1 0,1-1 0,1 1 0,-1-1 1,0 1-1,0-1 0,1 0 0,-1 0 1,1 0-1,0 0 0,0 0 0,0 0 0,0 0 1,0 0-1,0-1 0,0 1 0,1-1 1,-1 0-1,0 1 0,1-1 0,-1 0 0,1 0 1,-1-1-1,1 1 0,0 0 0,-1-1 1,1 0-1,0 0 0,3 0 0,1 1 16,0-1 1,0 0-1,0 0 0,0-1 0,0 0 1,0 0-1,7-3 0,-12 4 21,0-1 1,0 0-1,-1 0 0,1 1 1,0-1-1,0-1 1,-1 1-1,1 0 0,0 0 1,-1 0-1,1-1 1,-1 1-1,0-1 0,1 0 1,-1 1-1,0-1 1,0 0-1,0 1 0,0-1 1,0 0-1,-1 0 1,1 0-1,0 0 0,-1 0 1,0 0-1,1 0 1,-1 0-1,0-3 0,0 4-31,-1 0-1,1 0 0,0 0 0,-1 0 1,1 0-1,-1 0 0,1 1 1,-1-1-1,0 0 0,1 0 0,-1 0 1,0 1-1,1-1 0,-1 0 0,0 1 1,0-1-1,0 1 0,0-1 1,0 1-1,0-1 0,1 1 0,-1 0 1,0-1-1,0 1 0,0 0 1,0 0-1,0 0 0,0 0 0,0 0 1,0 0-1,0 0 0,-2 0 0,-40 1-197,31 0-10,27-7 57,91-46 230,-106 53-98,1-1 0,0 0 0,-1 1 0,1-1 0,-1 1 0,1-1 1,-1 1-1,1-1 0,-1 1 0,1-1 0,-1 1 0,0-1 0,1 1 0,-1 0 1,0-1-1,1 1 0,-1 0 0,0-1 0,0 1 0,0 0 0,1-1 1,-1 1-1,0 0 0,0-1 0,0 1 0,0 0 0,0 0 0,0-1 1,-1 1-1,1 1 0,0 35 77,0-29-24,-3 55 919,1-32-2479,1 0-7300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0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551 1 4612,'0'0'17516,"-8"10"-15397,-231 273 2821,24-31-7515,202-235 1891,-25 28-820,35-43 893,1 0 0,0 0 1,-1 0-1,1-1 0,-1 1 0,1 0 0,-1-1 1,0 0-1,-3 1 0,1-3-5347,1-12-4126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0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18065,'0'0'6492,"11"10"-4266,162 134 1160,-27-27-3244,-136-107-281,29 20-1496,-9-21-4315,-13-8-718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1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307 33 7111,'0'0'17083,"-9"-7"-16614,4 3-422,4 2-40,-1 0 0,0 0 0,0 0 0,0 1 0,0-1 0,-1 1 0,1-1 0,0 1 0,-1 0 0,1 0 0,-1 0 0,1 0 0,-1 0 0,1 1 0,-1-1 0,1 1 0,-1-1 1,0 1-1,1 0 0,-1 0 0,0 0 0,1 1 0,-1-1 0,0 1 0,-4 1 0,-9 6 86,1 0-1,-1 1 1,1 1-1,1 1 1,0 0 0,1 1-1,0 0 1,0 1-1,-14 20 1,19-22 24,-1 1 0,2 0-1,0 1 1,0 0 0,1 0 0,1 0 0,0 1-1,1 0 1,1 0 0,0 0 0,-2 29-1,5-40-110,0 1-1,0-1 0,0 0 1,1 1-1,-1-1 0,1 0 1,0 1-1,0-1 0,0 0 1,1 0-1,-1 0 0,1 0 1,0 0-1,0 0 0,-1 0 1,2 0-1,-1-1 0,0 1 1,1-1-1,3 4 0,-1-3 7,-1-1-1,1 1 1,0-1 0,0 1-1,0-1 1,0-1-1,0 1 1,0-1 0,0 0-1,1 0 1,-1 0 0,8-1-1,-8 0 34,1 0 0,-1 0 1,1-1-1,-1 0 0,0 0 0,0 0 0,1-1 0,-1 0 0,0 0 1,0 0-1,-1-1 0,7-3 0,-8 4 23,0 0-1,-1-1 1,1 1-1,-1 0 1,0-1 0,0 0-1,0 1 1,0-1-1,0 0 1,0 0-1,-1 0 1,1 0 0,-1-1-1,0 1 1,0 0-1,0-1 1,-1 1-1,1 0 1,-1-1 0,1-4-1,-1 6-38,0 0-1,0 0 1,-1 1-1,1-1 1,0 0-1,-1 0 1,1 0 0,-1 1-1,1-1 1,-1 0-1,0 1 1,0-1-1,0 0 1,0 1-1,0-1 1,0 1-1,0-1 1,0 1-1,-1 0 1,1-1 0,0 1-1,-1 0 1,1 0-1,-1 0 1,0 0-1,1 0 1,-1 1-1,0-1 1,1 0-1,-3 0 1,-3 0-40,0-1 1,-1 2 0,1-1-1,0 1 1,0 0-1,-14 2 1,8 2-94,16 4-19,22 2 3,-2-10-178,0 0 1,0-2 0,0-1 0,0 0 0,43-14 0,-64 16 289,0 1-1,-1-1 1,1 1 0,0-1 0,0 1 0,0 0 0,0 0 0,0 0-1,0 0 1,0 0 0,0 0 0,0 1 0,0-1 0,3 2 0,-4-2 13,-1 0 0,1 1 0,0 0 0,-1-1 0,1 1 0,0-1 0,-1 1 0,1 0 0,-1 0 1,1-1-1,-1 1 0,1 0 0,-1 0 0,1-1 0,-1 1 0,0 0 0,0 0 0,1 0 0,-1 0 0,0 0 0,0 0 1,0 1-1,0 4 112,-1 1 0,0-1 1,0 1-1,-1-1 1,0 0-1,0 0 0,-3 8 1,-3 4 174,3-8-218,0 0 0,1 0-1,1 0 1,0 0 0,0 1 0,1 0 0,0-1 0,1 1-1,-1 20 1,3-31-339,-1 1 0,0-1 0,1 1 0,-1-1 0,1 1 0,-1-1 0,1 1 0,-1-1 0,1 1 0,-1-1 0,1 1 0,-1-1 0,1 0 0,-1 1 0,1-1-1,0 0 1,-1 1 0,1-1 0,0 0 0,-1 0 0,1 0 0,0 0 0,-1 0 0,1 0 0,0 1 0,-1-2 0,1 1 0,0 0 0,-1 0 0,1 0 0,0 0 0,-1 0 0,1 0 0,0-1 0,-1 1 0,2-1 0,11-7-8373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1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19218,'0'0'10730,"71"33"-9865,-36-32-448,6-1-257,4 0-128,-4 0 0,-5 0-128,-6 0-833,-8 1-1249,-15 2-1057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2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12300,'0'0'10666,"54"14"-8488,-21-13-128,3-1-673,7 0-544,-4 0-513,2 1-256,-5 3-352,-1-2-1986,-9 0-2819,0-2-5829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8 15235,'2'-8'2190,"-5"10"-341,-7 13 136,-3 19-1301,1-1 0,2 1 0,2 1 0,-6 42 0,11-16-606,3-57-73,0 0-1,1 0 0,0 0 0,-1 0 0,1 0 1,0 0-1,1 0 0,-1 0 0,1 0 0,0 0 1,0-1-1,3 6 0,-4-8-1,1 0 0,-1 0 0,0 1 0,1-1 0,-1 0 0,1 0 0,-1 0 0,1 0 0,0-1 0,-1 1 0,1 0 0,0-1 0,0 1 0,-1-1 1,1 0-1,0 1 0,0-1 0,0 0 0,-1 0 0,1 0 0,0 0 0,0-1 0,0 1 0,-1 0 0,1-1 0,0 1 0,0-1 0,-1 0 0,1 1 0,0-1 0,1-1 0,4-2 7,0 0 0,-1-1 0,1 0-1,-1 0 1,10-10 0,0-4 35,-1 0 1,-1-1-1,-1 0 1,-1-1-1,-1 0 1,-1-1-1,0-1 1,-2 1-1,-1-2 1,0 1-1,3-27 0,-10 36 103,-5 22-41,-7 23-29,-15 82 74,25-99-140,0 0-1,1 0 1,1 0-1,0 0 1,1 0-1,3 17 1,-4-29-46,0 0-1,1 0 1,-1-1-1,1 1 1,0 0 0,0 0-1,-1-1 1,1 1 0,0-1-1,0 1 1,1-1 0,-1 1-1,0-1 1,0 1-1,1-1 1,-1 0 0,0 0-1,3 1 1,-3-1 17,0-1 0,0 1 0,0-1 0,1 0-1,-1 0 1,0 1 0,0-1 0,1 0 0,-1 0 0,0 0 0,0 0 0,1 0-1,-1-1 1,0 1 0,0 0 0,0-1 0,1 1 0,-1-1 0,0 1 0,0-1-1,0 1 1,0-1 0,0 0 0,0 1 0,0-1 0,0 0 0,1-1 0,14-17-245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2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14414,'0'0'10602,"4"75"-10090,-14-32-352,3 4-96,1 3 0,4-2-32,-3-4-128,5-4-993,0-12-1025,2-8-1153,5-13-160,10-7 32,2-9-1826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3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52 5381,'0'0'7976,"14"-52"-2179,-24 64-4804,-7 13-320,1 5-97,4 8-31,1 1-1,6 0-287,5 1-161,0-3-96,0 2-96,5-6-929,1-4-737,-2-6-608,-4-5-1634,0-10-5573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3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61 9833,'0'0'14798,"56"-6"-14381,-23 14-289,6 1-64,1-2-577,4 2-1248,-3-3-1410,1 0-1730,-1-1 641,-6-4-929</inkml:trace>
  <inkml:trace contextRef="#ctx0" brushRef="#br0" timeOffset="1">449 102 2434,'0'0'8953,"5"-9"-5766,-2 4-2869,-2 3-58,1 0 0,-1 0-1,0 0 1,0 0 0,0 0 0,0-1 0,0 1-1,0 0 1,-1-1 0,1-3 0,-1 5-180,-1 0-1,1 0 1,-1 0 0,1 1 0,-1-1-1,0 0 1,1 0 0,-1 0 0,0 0 0,1 1-1,-1-1 1,0 0 0,0 1 0,0-1-1,0 1 1,0-1 0,0 1 0,0-1-1,0 1 1,0 0 0,0-1 0,0 1 0,0 0-1,0 0 1,0 0 0,0 0 0,0 0-1,0 0 1,0 0 0,0 0 0,0 0-1,-1 0 1,0 1 0,-5 0 1,0-1 0,0 1 0,1 1 0,-1-1 0,0 1 0,1 0 0,-1 1 0,1 0 0,0 0 0,0 0 0,0 0 0,0 1 0,-10 9 0,12-10-5,1 0-1,0 1 1,-1-1-1,1 1 1,0 0 0,1 0-1,-1 0 1,1 0-1,-1 0 1,1 0 0,0 1-1,1-1 1,-1 1-1,1-1 1,0 1 0,0 0-1,1-1 1,-1 1 0,1 0-1,0 0 1,0 5-1,1-8-50,0 0 0,0 0-1,1 1 1,-1-1 0,0 0-1,1 0 1,-1-1 0,1 1-1,0 0 1,-1 0 0,1-1 0,0 1-1,0-1 1,0 0 0,0 1-1,0-1 1,0 0 0,1 0-1,-1 0 1,0-1 0,1 1-1,-1 0 1,0-1 0,1 0-1,-1 1 1,1-1 0,-1 0-1,4-1 1,2 2 150,1-1 0,-1 0-1,0-1 1,1 0 0,-1 0 0,0-1 0,10-2-1,-11 0-6,-1 0 0,1 0 0,-1 0 0,0-1 0,-1 0 0,1 0 0,-1 0-1,0-1 1,0 0 0,-1 0 0,0 0 0,0 0 0,0-1 0,5-12 0,-7 15-253,-1 1 0,1 0 1,-1-1-1,0 1 0,0-1 0,0 1 1,0-1-1,-1 0 0,1 1 1,-1-1-1,0 1 0,0-1 0,0 0 1,-1 1-1,1-1 0,-1 0 1,0 1-1,0-1 0,0 1 1,-1-1-1,1 1 0,-1 0 0,1 0 1,-1-1-1,0 1 0,-1 0 1,1 1-1,0-1 0,-1 0 1,0 1-1,-5-5 0,-12 0-2862,6 6-4580,8 1-1222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4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2274,'0'0'19656,"-7"13"-18247,0 1-974,0 1 1,1 0-1,1 0 0,1 0 0,0 1 0,1-1 0,-2 18 0,2 3 267,-3 57 220,6-84-890,1 0 0,-1-1 0,1 1-1,1 0 1,0 0 0,0-1 0,6 15 0,-7-21-28,0 1-1,0-1 1,0-1 0,1 1-1,-1 0 1,0 0 0,1 0 0,-1-1-1,1 1 1,0 0 0,0-1-1,-1 0 1,1 1 0,0-1-1,0 0 1,0 0 0,0 0-1,0 0 1,1 0 0,-1-1-1,0 1 1,0-1 0,1 1-1,-1-1 1,0 0 0,0 0-1,1 0 1,-1 0 0,0 0-1,0 0 1,1-1 0,-1 1-1,0-1 1,0 0 0,0 1-1,1-1 1,-1 0 0,0 0-1,0-1 1,3-1 0,8-6-37,1 0 0,-1 0 1,-1-1-1,16-17 1,-25 24 17,5-6 27,-6 6-13,0 1 0,0-1 0,0 1 0,0-1 0,0 1 0,1 0 0,-1 0 0,0 0 0,1 0 0,0 1 0,5-4 0,-8 41-105,-3-12-403,-6 40 1806,8-42-3752,0 1-3293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4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14638,'0'0'12171,"54"-22"-13836,-37 25-1218,-4-2-3235,0-1-6438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4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19410,'0'0'8136,"46"3"-17201,-40-2 4069,0-1 63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5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1 138 13677,'0'0'7484,"10"6"-5695,-3-2-1550,0-1 1,1 0 0,-1 0-1,1 0 1,0-1 0,0 0-1,0 0 1,0-1-1,0 0 1,0-1 0,0 1-1,0-2 1,1 1 0,-1-1-1,0 0 1,0-1-1,9-2 1,0-3 74,0 0 0,0-1 0,27-18 0,-40 24-270,0-1 1,0 0 0,0 0 0,0 0 0,0 0-1,-1 0 1,0-1 0,0 0 0,0 0 0,0 0-1,0 0 1,-1 0 0,1 0 0,-1 0 0,0-1-1,-1 1 1,1-1 0,-1 0 0,1-7-1,-2 11-43,0-1 0,-1 1-1,1-1 1,-1 1 0,0-1-1,0 1 1,1 0-1,-1-1 1,0 1 0,0 0-1,0 0 1,0-1-1,0 1 1,-1 0 0,1 0-1,0 0 1,0 0-1,-1 1 1,1-1 0,-1 0-1,1 1 1,-1-1 0,1 1-1,-1-1 1,1 1-1,-1-1 1,1 1 0,-1 0-1,1 0 1,-1 0-1,1 0 1,-3 0 0,-3 0-74,0-1 1,-1 2 0,1-1 0,0 1-1,-1 0 1,-6 2 0,5 0 50,0 1 0,0 0 1,0 1-1,1 0 1,0 1-1,0-1 0,0 1 1,1 1-1,0-1 0,0 1 1,1 1-1,-1-1 0,-7 14 1,8-11 18,0 0 1,1 0-1,0 1 1,0 0-1,1-1 0,1 2 1,0-1-1,0 0 1,1 1-1,-1 22 1,3-30-4,1 1 0,-1-1 1,1 1-1,0-1 1,0 0-1,1 1 0,-1-1 1,1 0-1,0 0 0,0 0 1,0 0-1,1 0 1,-1 0-1,1-1 0,0 1 1,0-1-1,0 0 0,1 0 1,-1 0-1,1 0 0,0-1 1,-1 1-1,1-1 1,0 0-1,1 0 0,4 2 1,3 0-437,1 0 1,-1 0 0,18 2 0,35 1-5159,-10-6-4911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6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178 197 9257,'0'0'5263,"2"-9"-2124,6-28-208,-8 37-2841,0-1 0,0 0-1,0 0 1,0 1 0,0-1-1,0 0 1,0 0 0,-1 1 0,1-1-1,0 0 1,-1 1 0,1-1-1,0 0 1,-1 1 0,1-1-1,-1 0 1,1 1 0,-1-1 0,1 1-1,-1-1 1,1 1 0,-1-1-1,0 1 1,1-1 0,-1 1 0,0 0-1,1-1 1,-1 1 0,0 0-1,1 0 1,-1-1 0,0 1-1,0 0 1,1 0 0,-1 0 0,0 0-1,0 0 1,1 0 0,-1 0-1,0 0 1,0 0 0,1 1 0,-1-1-1,-1 0 1,-31 7 128,23-2-213,2 0 0,-1 1-1,0 0 1,1 0 0,0 1 0,1 0 0,-1 0-1,1 1 1,1 0 0,-1 0 0,1 0 0,1 1 0,0 0-1,0 0 1,1 1 0,0-1 0,0 1 0,1 0 0,0 0-1,-1 15 1,3-24-6,1 0 0,0 1-1,0-1 1,1 0 0,-1 0-1,0 1 1,0-1 0,1 0-1,-1 0 1,0 0 0,1 1-1,-1-1 1,1 0 0,0 0-1,-1 0 1,1 0 0,0 0-1,0 0 1,-1 0 0,1 0 0,0 0-1,0-1 1,0 1 0,0 0-1,0-1 1,0 1 0,0 0-1,2 0 1,1 0 5,-1-1 1,1 1-1,-1-1 0,1 1 1,-1-1-1,1 0 1,-1 0-1,1-1 0,-1 1 1,5-2-1,3 0 12,0-2 0,0 1 1,0-2-1,-1 1 0,16-10 0,-9 2 37,0-2 0,0-1 1,-2 0-1,0 0 0,0-2 0,13-21 0,3-8 778,27-60 0,-56 103-793,0 0-1,0-1 1,-1 1-1,0-1 1,0 1 0,0-1-1,0 0 1,1-6-1,-2 10-28,0 0 0,0-1-1,0 1 1,0 0-1,0 0 1,0 0 0,0 0-1,-1-1 1,1 1 0,0 0-1,0 0 1,0 0 0,0 0-1,0-1 1,0 1-1,0 0 1,0 0 0,0 0-1,-1 0 1,1 0 0,0 0-1,0-1 1,0 1-1,0 0 1,0 0 0,-1 0-1,1 0 1,0 0 0,0 0-1,0 0 1,0 0 0,-1 0-1,1 0 1,0 0-1,0 0 1,0 0 0,0 0-1,-1 0 1,1 0 0,0 0-1,0 0 1,0 0-1,0 0 1,-1 0 0,1 0-1,0 0 1,0 0 0,0 0-1,-1 0 1,-16 15 187,4 0-88,0 1 0,1 0 0,1 1 0,0 0 0,-13 32 0,19-39-62,1 0-1,1 0 0,0 0 1,0 0-1,1 1 1,0 0-1,1-1 1,0 1-1,1 0 0,0-1 1,0 1-1,4 16 1,-3-24-136,0-1 1,0 1 0,0 0-1,0 0 1,1-1 0,-1 1 0,1-1-1,-1 1 1,1-1 0,0 1-1,0-1 1,0 0 0,1 0-1,-1 0 1,4 2 0,-4-3-428,1 1 0,-1-1 0,1 0 0,0 0 0,-1 0 0,1 0 0,0 0 0,0-1 0,0 1 0,3-1 0,13 0-6220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6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60 15567,'0'0'10159,"12"6"-8985,1-1-1003,1 0 1,0-1-1,0 0 0,0-2 0,24 3 0,-34-5-119,0 0-1,0 0 1,-1 0 0,1 0-1,0-1 1,0 1-1,0-1 1,0 0-1,-1-1 1,1 1-1,0-1 1,-1 1-1,5-4 1,-6 4 18,0-1 1,0 0-1,-1 0 0,1 0 1,-1 0-1,0 0 1,1 0-1,-1-1 0,0 1 1,0 0-1,0-1 0,-1 1 1,1 0-1,0-1 1,-1 1-1,0-1 0,1 1 1,-1-1-1,0 1 1,-1-1-1,1 1 0,0-1 1,-2-4-1,2 6-68,-1 0-1,1 0 1,-1 0 0,1 0-1,-1 0 1,0 0-1,0 0 1,0 0 0,1 0-1,-1 0 1,0 1 0,0-1-1,0 0 1,0 1 0,0-1-1,0 0 1,0 1-1,-1-1 1,1 1 0,0 0-1,0-1 1,0 1 0,0 0-1,-1 0 1,1 0 0,0 0-1,0 0 1,-2 0-1,-39 4-267,31 0 261,1 0-1,-1 1 0,1 1 1,0-1-1,1 2 1,-1-1-1,1 1 1,1 1-1,-1-1 0,-9 13 1,11-13 6,1 1 1,-1 0-1,1 0 1,1 1 0,-1-1-1,1 1 1,1 1-1,0-1 1,0 1-1,1-1 1,-4 20-1,7-26-157,0 0-1,0 1 0,0-1 1,0 1-1,1-1 0,0 0 0,-1 1 1,1-1-1,1 0 0,-1 0 0,0 0 1,1 1-1,-1-1 0,1-1 0,0 1 1,0 0-1,0 0 0,1-1 0,-1 1 1,0-1-1,1 0 0,0 0 1,0 0-1,-1 0 0,1 0 0,0 0 1,0-1-1,1 0 0,-1 1 0,0-1 1,0 0-1,1-1 0,5 2 0,3 0-797,1 0 0,-1-1 0,1 0-1,0-1 1,-1 0 0,1-1 0,-1 0 0,14-4-1,17-12-6043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6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13741,'0'0'2578,"-9"4"-36,1-1-2050,1 0 1,0 1 0,0 0 0,1 1 0,-1 0 0,1 0 0,-8 7 0,11-9-472,1 0 1,-1-1-1,1 1 0,0 0 0,0 0 0,0 1 0,0-1 1,1 0-1,0 1 0,-1-1 0,1 1 0,0-1 1,0 1-1,1-1 0,-1 1 0,1 0 0,0-1 0,0 1 1,0 0-1,0-1 0,1 1 0,0 4 0,0-6-51,0 1 0,1-1-1,-1 0 1,0 0 0,1 0-1,-1 1 1,1-2 0,-1 1 0,1 0-1,0 0 1,0 0 0,0-1-1,0 1 1,0-1 0,4 2-1,42 19-419,-15-7 158,-32-15 329,0 1 1,0-1 0,0 0 0,0 1-1,0-1 1,0 1 0,-1-1 0,1 1 0,0 0-1,0-1 1,0 1 0,-1 0 0,1-1 0,0 1-1,0 0 1,-1 0 0,1 0 0,-1 0-1,1 0 1,-1 0 0,1 0 0,-1 0 0,0 0-1,1 0 1,-1 0 0,0 0 0,0 0 0,0 1-1,-1-1 76,0 1-1,0-1 0,0 0 1,0 0-1,0 0 0,0 0 1,0 0-1,0 0 0,-1-1 1,1 1-1,0 0 0,-1 0 1,1-1-1,0 1 0,-1-1 1,-2 1-1,-69 11 2146,70-12-2359,-35 2 101,12-1-3737,13-1-3320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13 16203,'18'-12'1929,"-18"12"-1861,0 0 1,0 0-1,1 0 0,-1 0 1,0 0-1,1 0 0,-1 0 1,0 0-1,1 0 0,-1 0 1,0 0-1,0 0 0,1 0 1,-1 0-1,0 0 0,1 1 1,-1-1-1,0 0 0,0 0 1,1 0-1,-1 0 0,0 0 1,0 1-1,1-1 1,-1 0-1,0 0 0,0 1 1,0-1-1,1 0 0,-1 0 1,0 0-1,0 1 0,1 3 229,0-1 0,-1 0 0,0 1 0,1-1 0,-1 1 0,0-1 0,-1 1 0,0 5 0,-16 82 806,11-64-1038,1 1 0,1 0 1,-1 35-1,5-61-61,0 0-1,0 0 1,0 0 0,0 0 0,1-1 0,-1 1 0,0 0-1,1 0 1,0-1 0,-1 1 0,1 0 0,0-1-1,0 1 1,0 0 0,0-1 0,0 1 0,0-1-1,0 0 1,1 1 0,-1-1 0,2 2 0,-1-3-2,0 1 1,-1 0-1,1-1 1,0 1 0,-1-1-1,1 0 1,0 1 0,0-1-1,-1 0 1,1 0-1,0 0 1,-1-1 0,1 1-1,0 0 1,0 0 0,-1-1-1,1 1 1,0-1-1,-1 0 1,1 0 0,-1 1-1,3-2 1,15-11 13,0-1-1,-1-1 1,-1 0 0,0-1 0,18-23-1,14-13 4,-44 48-23,-1-1 24,0 1 1,0 1-1,0-1 1,1 1-1,4-4 0,-8 7-13,-1 0 1,1 0-1,-1-1 0,1 1 0,-1 0 0,1 0 0,-1 0 1,1 0-1,0-1 0,-1 1 0,1 0 0,-1 0 0,1 0 1,-1 0-1,1 0 0,0 1 0,-1-1 0,1 0 0,-1 0 1,1 0-1,-1 0 0,2 1 0,-1 0 7,-1 0-1,1-1 1,0 1 0,-1 0 0,1 0-1,-1 0 1,1 0 0,-1 0-1,0 0 1,1 0 0,-1 0 0,0 0-1,1 0 1,-1 0 0,0 0-1,0 0 1,0 2 0,0 10 158,0 1 1,-1-1-1,0 0 0,-1 0 1,0 1-1,-8 20 1,14-37 133,3-12-200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7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12684,'0'0'11200,"-1"11"-10362,-17 222 2915,18-233-3747,0 1-1,0-1 1,0 0-1,0 1 1,0-1-1,0 1 1,0-1 0,0 0-1,0 1 1,0-1-1,0 0 1,0 1-1,0-1 1,0 0 0,0 1-1,0-1 1,0 0-1,0 1 1,1-1-1,-1 0 1,0 1 0,0-1-1,0 0 1,1 1-1,-1-1 1,0 0 0,1 0-1,-1 1 1,0-1-1,0 0 1,1 0-1,-1 0 1,0 1 0,1-1-1,11-7 163,9-18-19,-13 8-151,-1 0-1,-1-1 1,0 1-1,-1-1 0,3-24 1,9-29-1488,-17 71 1464,0-1-1,0 1 1,1-1-1,-1 1 1,0 0 0,0-1-1,1 1 1,-1 0 0,0-1-1,0 1 1,1 0-1,-1 0 1,0-1 0,1 1-1,-1 0 1,0 0-1,1-1 1,-1 1 0,0 0-1,1 0 1,-1 0-1,1 0 1,-1-1 0,0 1-1,1 0 1,-1 0 0,1 0-1,-1 0 1,0 0-1,1 0 1,-1 0 0,1 0-1,-1 0 1,1 1-1,-1-1 1,0 0 0,1 0-1,-1 0 1,1 0-1,-1 0 1,0 1 0,1-1-1,-1 0 1,0 0 0,1 1-1,-1-1 1,0 0-1,1 1 1,21 18-92,-17-13 61,6 2 133,1-1-1,-1-1 1,1 1 0,0-2 0,0 0-1,1 0 1,-1-1 0,1-1 0,0 0-1,0 0 1,1-2 0,-1 0 0,0 0-1,0-1 1,26-3 0,-36 2-42,0 0 1,0 0-1,0-1 1,-1 1-1,1-1 1,0 1-1,-1-1 1,0 0-1,1 0 1,-1 0-1,0 0 1,0-1-1,0 1 1,0-1-1,0 1 1,-1-1 0,1 1-1,-1-1 1,2-4-1,-2 6-32,-1 0-1,1-1 1,-1 1-1,1 0 1,-1 0-1,0 0 1,1-1 0,-1 1-1,0 0 1,0-1-1,0 1 1,0 0-1,0 0 1,0-1-1,-1 1 1,1 0-1,0 0 1,-1-1 0,1 1-1,-1 0 1,1 0-1,-1 0 1,1 0-1,-1 0 1,0 0-1,0 0 1,1 0 0,-1 0-1,0 0 1,0 0-1,0 0 1,0 0-1,0 1 1,0-1-1,0 0 1,0 1 0,-1-1-1,1 1 1,0-1-1,0 1 1,0 0-1,-1-1 1,1 1-1,0 0 1,0 0 0,-3 0-1,-3-1-22,1 1 0,-1 0 0,1 1 0,-1 0 1,1 0-1,-1 0 0,1 0 0,0 1 0,0 0 0,0 1 0,0-1 0,0 1 0,0 0 0,1 1 0,-7 4 0,8-5-65,0 0 1,1 0-1,-1 1 0,1-1 0,0 1 0,0-1 0,0 1 0,1 0 0,-1 0 0,1 1 0,0-1 0,0 0 0,1 1 0,-1-1 0,1 1 0,0 0 0,0-1 0,1 1 0,-1 0 0,1 0 0,0 8 0,1-10-344,-1-1 0,0 1 0,1-1 0,0 0-1,-1 1 1,1-1 0,0 0 0,0 1 0,0-1 0,1 0 0,-1 0 0,0 0-1,1 0 1,-1 0 0,1 0 0,0 0 0,0-1 0,0 1 0,0-1 0,2 3-1,29 12-7074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8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144 274 6598,'0'0'5590,"-12"-1"-3263,5 1-1965,0-1 0,-1 2 0,1-1 0,0 1 0,0 0-1,0 0 1,0 1 0,-11 4 0,14-4-224,1 0 0,-1-1 0,1 2 0,0-1 0,0 0 0,0 1 0,0-1 0,0 1 1,0 0-1,1 0 0,-1 0 0,1 0 0,0 0 0,0 1 0,0-1 0,0 1 0,1-1 0,-1 1 0,1-1 0,0 1 0,-1 7 0,1-8-142,1 0 0,-1 0 0,1 1 0,-1-1 0,1 1 0,0-1 1,1 0-1,-1 1 0,1-1 0,-1 0 0,1 1 0,0-1 0,0 0 0,0 0 0,1 0 0,-1 0 0,1 0 0,-1 0 0,1 0 1,0 0-1,0-1 0,1 1 0,3 3 0,-2-4-1,0 1 0,0-1 0,0 0 1,0 0-1,1 0 0,-1 0 0,1-1 0,0 0 0,-1 0 1,1 0-1,0-1 0,0 1 0,-1-1 0,1 0 1,0-1-1,8-1 0,-2 0 48,-1-2 1,1 1-1,-1-1 0,0-1 1,-1 0-1,1 0 1,-1-1-1,0 0 0,0-1 1,-1 0-1,0 0 1,0-1-1,-1 0 0,1 0 1,9-16-1,-7 9-29,0 0 1,0-1-1,-2 0 0,0-1 0,-1 0 0,-1 0 1,0 0-1,5-32 0,-9 38-43,-1-1 0,0 1 0,-1-1 0,0 1 1,-1-1-1,-3-15 0,4 24 25,-1-1 1,0 1-1,0 0 1,-1 0-1,1 0 1,-1 0-1,1 0 1,-1 0-1,0 0 1,0 0-1,0 1 1,-1-1-1,1 1 1,-1-1-1,1 1 1,-1 0-1,0 0 0,0 0 1,0 1-1,0-1 1,0 0-1,0 1 1,0 0-1,0 0 1,-6-1-1,2 1 91,0 0 0,0 0 0,1 0 0,-1 1 0,0 0 0,0 1 0,0 0 0,0 0 0,0 0 0,1 1-1,-1 0 1,1 0 0,-10 4 0,13-4-105,0 0-1,0 0 0,0 0 1,1 0-1,-1 0 0,0 1 0,1-1 1,0 1-1,-1-1 0,1 1 1,0 0-1,0 0 0,1 0 1,-1 0-1,1 1 0,-1-1 1,1 0-1,0 1 0,0-1 1,1 0-1,-1 1 0,1-1 1,-1 1-1,1-1 0,0 1 1,0-1-1,2 8 0,-1-8-249,0 0-1,0 0 1,0 1-1,1-1 1,-1 0-1,1 0 1,0 0-1,0-1 1,0 1-1,0 0 1,1-1-1,-1 1 1,0-1-1,1 0 1,0 0-1,5 4 1,56 28-3898,-40-23 2465,21 19-2341,-39-25 4279,0 0 0,0 1 0,0 0 0,8 13 0,-12-16 10,0 0-1,0 0 0,0 1 1,-1-1-1,1 0 1,-1 1-1,0 0 0,1-1 1,-2 1-1,1 0 1,0 0-1,-1-1 0,0 1 1,0 0-1,0 0 0,0 0 1,-1 0-1,1-1 1,-1 1-1,0 0 0,0-1 1,0 1-1,-1 0 1,1-1-1,-1 0 0,-3 5 1,-2 3 128,5-9-563,0 0 0,0 1 0,0-1 0,1 1 0,0-1 0,-1 1 0,1 0 0,0 0-1,-1 4 1,2-3-5422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16015,'0'0'5216,"-4"13"-4773,-14 58-7,3 0 0,3 2 0,-3 89 1,5-54-3357,1-129 491,-29-127 5638,35 133-3135,1 2 197,-1-1-1,2 1 0,0-1 0,0 0 1,1 1-1,1-1 0,3-14 1,-3 27-240,0 0 0,0 0 1,0 0-1,0 0 1,0 0-1,1 1 1,-1-1-1,0 0 0,1 1 1,-1-1-1,0 1 1,1 0-1,-1-1 1,1 1-1,-1 0 0,0 0 1,1 0-1,-1 0 1,1 0-1,-1 0 1,1 0-1,2 1 1,34 5-1666,-38-6 1589,32 7-4386,7 0-3224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9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13741,'0'0'6262,"8"-5"-4143,0 0-1917,1 1 1,0 0-1,0 1 0,0 0 0,0 0 0,0 1 1,1 0-1,-1 1 0,0 0 0,1 1 0,0 0 1,-1 0-1,1 1 0,-1 0 0,16 4 0,-23-5-221,-1 1-1,1 0 0,0 0 0,0 0 1,-1 1-1,1-1 0,-1 0 0,1 0 1,-1 1-1,1-1 0,-1 1 0,0 0 1,0-1-1,1 1 0,-1 0 0,0 0 1,-1-1-1,1 1 0,0 0 0,-1 0 1,1 0-1,-1 0 0,1 0 0,-1 0 1,0 0-1,0 0 0,0 0 0,0 0 1,0 0-1,0 0 0,-1 0 0,1 0 1,-1 0-1,1 0 0,-1 0 0,0 0 1,0 0-1,0 0 0,0-1 1,-2 4-1,-3 6-81,0-1 0,-1 0 0,0-1 0,-1 1 0,-12 11 1,-11 5-221,24-22 241,0 1 1,1 0-1,-1 0 1,1 1-1,0 0 0,1 0 1,-1 0-1,1 1 1,1-1-1,-1 1 0,-4 10 1,10-17 68,-1 1 0,0 0 0,0-1 0,0 1 0,0 0 0,1-1 0,-1 1 0,0 0 0,0-1-1,1 1 1,-1-1 0,1 1 0,-1-1 0,1 1 0,-1-1 0,0 1 0,1-1 0,0 1 0,-1-1 0,1 1 0,-1-1 0,1 0 0,0 1 0,-1-1 0,1 0 0,-1 1 0,1-1 0,0 0 0,-1 0 0,1 0 0,0 0 0,0 0 0,-1 0 0,1 0 0,0 0 0,-1 0 0,1 0 0,0 0 0,-1 0 0,2-1 0,32-2 142,-19 0-112,0-1 0,-1-1 0,0-1-1,0 0 1,0 0 0,-1-2-1,21-14 1,-13 7-46,-1-1 1,0 0-1,29-35 0,-43 45-133,-4 3-4,1 1 1,-1 0-1,0-1 0,0 1 0,0-1 1,0 0-1,-1 0 0,1 0 1,-1 0-1,1 0 0,0-5 1,-14 10-798,7 1 1035,0 1 0,0 0-1,0 0 1,1 1 0,0-1 0,0 1 0,0 0 0,0 0 0,1 0 0,0 0 0,-5 12 0,6-13 2,0 0-1,0 0 1,1 0-1,-1 1 1,1-1-1,0 0 1,0 0-1,1 1 1,-1-1-1,1 1 1,0-1-1,0 0 1,1 1-1,-1-1 1,1 0-1,0 1 1,0-1-1,2 5 1,-1-6 31,0-1 1,0 0 0,0 1 0,1-1-1,-1 0 1,1 0 0,-1 0-1,1-1 1,0 1 0,-1-1 0,1 1-1,0-1 1,0 0 0,0 0-1,0 0 1,0-1 0,1 1 0,-1-1-1,0 0 1,0 1 0,0-1-1,0-1 1,0 1 0,1 0 0,-1-1-1,5-1 1,0 0 33,-1 1 1,0-2-1,1 1 0,-1-1 1,-1 0-1,1 0 0,0-1 1,-1 0-1,1 0 0,6-7 1,-6 5-131,-1-1 1,-1 0-1,1-1 1,-1 1-1,0-1 1,-1 0-1,0 0 1,0-1-1,-1 1 1,0-1-1,0 0 1,-1 0-1,0 0 1,-1 0-1,0 0 1,0 0 0,-1 0-1,-2-17 1,2 25-12,-1 0 0,0 0 0,1 0 1,-1 0-1,0 0 0,0 0 1,0 0-1,0 0 0,0 0 1,0 0-1,0 0 0,0 1 1,0-1-1,0 0 0,0 1 1,0-1-1,-1 1 0,1 0 1,0-1-1,0 1 0,-1 0 0,1 0 1,0-1-1,-1 1 0,1 0 1,0 0-1,-1 1 0,1-1 1,0 0-1,0 0 0,-1 1 1,1-1-1,0 0 0,0 1 1,0-1-1,-1 1 0,1 0 1,0-1-1,0 1 0,0 0 0,0 0 1,0 0-1,0-1 0,0 1 1,0 0-1,1 0 0,-1 0 1,0 1-1,1-1 0,-2 2 1,1-1 4,1 0 1,-1 0 0,1 1 0,-1-1 0,1 0 0,0 0 0,0 0 0,0 1 0,0-1 0,0 0 0,1 0 0,-1 0-1,0 0 1,1 1 0,0-1 0,0 0 0,-1 0 0,1 0 0,0 0 0,1-1 0,-1 1 0,0 0 0,0 0 0,2 1-1,1 0-32,0 0 0,0 0 0,0-1 0,0 0 0,0 1-1,1-1 1,-1-1 0,1 1 0,-1-1 0,9 2 0,3 0-251,1-2 1,-1 1 0,1-2-1,-1 0 1,28-5 0,20-21-204,-76 66 919,12-38-422,0 0-1,1-1 1,-1 1 0,0 0 0,1-1 0,-1 1-1,1 0 1,-1-1 0,1 1 0,0 0 0,0-1-1,-1 1 1,1-1 0,0 0 0,1 1 0,-1-1-1,0 0 1,0 1 0,0-1 0,1 0 0,-1 0-1,1 0 1,-1 0 0,1-1 0,-1 1 0,1 0-1,-1 0 1,1-1 0,0 1 0,-1-1 0,1 0-1,0 1 1,0-1 0,2 0 0,11 2-32,0-1 1,1-1-1,17-1 1,-11 0-289,94-4-2595,-79 3-4233,-46 2-539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49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20211,'0'0'4260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50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12236,'0'0'10917,"-1"14"-10784,-14 63 581,-26 84-1,-19 98 2141,60-255-2786,-2 1 25,2 1-1,-1 0 1,1 0 0,-1 0 0,2 0-1,-1 0 1,2 6 0,-2-11-66,0 0 1,0 0-1,1-1 1,-1 1-1,1 0 1,-1 0-1,1 0 1,-1-1-1,1 1 1,-1 0-1,1-1 1,0 1-1,-1 0 0,1-1 1,0 1-1,-1-1 1,1 1-1,0-1 1,0 1-1,1 0 1,0-1 54,0 0 1,0 0 0,0 1-1,1-1 1,-1 0 0,0-1-1,0 1 1,0 0 0,0-1-1,0 1 1,0-1 0,3-1-1,8-3 87,-1-1 0,0-1 0,0 0 0,0 0-1,-1-1 1,18-17 0,56-63-32,-84 86-173,76-92-826,-46 41-2847,-12-2-5724,-15 30-891</inkml:trace>
  <inkml:trace contextRef="#ctx0" brushRef="#br0" timeOffset="1">131 466 14382,'0'0'5861,"17"51"-3715,5-40-1633,4-5-417,10-2-1570,-3-4-3618,6 0-4421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50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13261,'-4'8'3058,"-14"36"33,1 0-1,-16 68 0,27-82-2880,0-1-1,2 1 1,1 1-1,2-1 0,2 39 1,-1-66-207,0-1-1,0 0 1,0 0 0,0 1 0,1-1 0,-1 0 0,1 0 0,-1 0 0,1 1-1,0-1 1,0 0 0,0 0 0,0 0 0,0 0 0,0 0 0,0 0 0,1-1-1,-1 1 1,1 0 0,0-1 0,-1 1 0,1-1 0,0 1 0,0-1 0,0 0-1,0 0 1,0 0 0,0 0 0,0 0 0,0 0 0,0-1 0,0 1-1,0-1 1,1 1 0,-1-1 0,0 0 0,0 0 0,1 0 0,3 0 0,1-2 23,-1 1 1,1-1 0,0 0 0,-1-1 0,1 0 0,-1 0 0,0 0 0,0 0 0,0-1 0,-1 0 0,11-10-1,5-8 7,-2-1 0,18-25 0,19-23 568,-77 134 34,17-53-697,1 1-1,0 1 1,1-1-1,0 0 1,0 1-1,1-1 1,1 1-1,0-1 1,3 20-1,5-26-5161,-2-7-2177,0-8-1722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50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11851,'0'0'14382,"31"52"-17585,-17-32-1506,2-1-2081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51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81 17136,'0'0'7442,"-8"-4"-7084,8 4-358,-4-2-6,-1 1 0,1-1 0,0 1-1,-1 0 1,1 0 0,-1 0 0,-8 0-1,11 2-1,-1-1 0,1 1 0,0-1 0,0 1 0,0 0-1,0-1 1,0 1 0,0 0 0,0 0 0,0 1-1,0-1 1,0 0 0,1 1 0,-1-1 0,1 1-1,-1-1 1,1 1 0,-1 0 0,1 0 0,0 0 0,0-1-1,0 1 1,-2 4 0,1 0-3,-1-1 0,1 1 0,1 0 0,-1 0 0,1 0 0,0 0 0,0 0 0,0 0 0,1 0 0,0 0 0,0 0 0,1 0 0,1 8 0,3 2-21,0 0 0,0 0 0,11 20 0,-2-6-60,-11-23 98,-1-1 0,1 0 0,-1 1 0,0-1-1,-1 1 1,0 0 0,0-1 0,0 1 0,-1 0-1,0 0 1,0-1 0,-1 1 0,0 0 0,0 0-1,0-1 1,-1 1 0,0-1 0,0 1 0,-1-1 0,0 0-1,0 0 1,0 0 0,-1 0 0,0-1 0,0 1-1,0-1 1,-1 0 0,0 0 0,0 0 0,0-1-1,0 0 1,-1 0 0,-7 4 0,3-2 168,-1 0 0,0 0 1,-21 6-1,-3-7 476,34-5-635,0 0 1,0-1-1,0 1 0,0 0 0,0 0 1,0-1-1,0 1 0,1-1 0,-1 1 0,0 0 1,0-1-1,1 0 0,-1 1 0,0-1 1,1 1-1,-1-1 0,0 0 0,1 1 1,-1-1-1,1 0 0,-1 0 0,1 1 1,-1-1-1,1 0 0,0 0 0,-1 0 1,1 0-1,0 0 0,0 0 0,-1-7-125,1 0 1,-1 0-1,2 1 0,-1-1 0,1 0 0,1 1 1,-1-1-1,1 1 0,1-1 0,-1 1 0,1 0 1,0 0-1,1 0 0,0 0 0,0 1 1,9-12-1,9-9-290,2 1 1,40-34 0,-30 29 463,35-32-54,-23 22-1000,76-87 0,-112 111 2503,-25 25-897,-24 28-12,34-30-469,0 1-1,1-1 1,-1 1-1,2 0 1,-1 0 0,1 1-1,0-1 1,0 1-1,-2 10 1,5-16-123,-1 1 0,1-1 0,0 0 0,0 0 0,0 1 0,0-1 0,0 0 1,0 1-1,1-1 0,-1 0 0,1 0 0,0 0 0,-1 0 0,1 1 0,0-1 1,0 0-1,1 0 0,-1 0 0,0-1 0,1 1 0,-1 0 0,1 0 0,-1-1 1,1 1-1,0-1 0,0 0 0,-1 1 0,1-1 0,0 0 0,0 0 0,1 0 1,-1 0-1,0 0 0,0-1 0,0 1 0,4 0 0,9 1 33,0 0-1,0-1 1,0-1-1,0 0 1,0-1-1,0-1 1,0 0 0,0-1-1,0-1 1,-1 0-1,21-9 1,8-1-9,-42 15-13,0-1 0,-1 1 0,1 0 0,-1-1-1,1 1 1,0 0 0,-1 0 0,0 0 0,1 0 0,-1-1-1,1 1 1,-1 0 0,0 0 0,0 0 0,1 0-1,-1 0 1,0 0 0,0 0 0,0 0 0,0 0 0,0 0-1,0 0 1,-1 1 0,1 0 34,0 1-1,0-1 0,1 0 1,-1 1-1,1-1 1,-1 0-1,1 1 1,0-1-1,-1 0 1,3 4-1,2-4-21,-1 1 0,0-1 0,1 0 0,-1-1 0,1 1-1,0-1 1,-1 0 0,1 0 0,0-1 0,0 1-1,8-1 1,54-3 279,-53 0-695,0 1 1,0-2-1,0 0 1,-1 0-1,0-2 1,0 1-1,0-2 1,-1 0-1,1 0 1,18-16 0,-43 28-9929,-2 6 4079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51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403 0 13453,'0'0'12636,"-11"13"-12524,-215 219 1166,123-130-837,87-86-1342,1 1 1,-17 22 0,32-39 763,1 0 1,-1 0 0,0 0 0,0 0 0,0 0 0,0-1 0,1 1 0,-1 0 0,0 0 0,0 0 0,0 0 0,1 0 0,-1 0 0,0 0-1,0 0 1,0 0 0,1 0 0,-1 0 0,0 0 0,0 0 0,0 0 0,1 1 0,-1-1 0,0 0 0,0 0 0,0 0 0,0 0 0,1 0-1,-1 0 1,0 0 0,0 1 0,0-1 0,0 0 0,0 0 0,0 0 0,1 0 0,-1 0 0,0 1 0,0-1 0,0 0 0,0 0 0,0 0 0,0 1-1,0-1 1,0 0 0,0 0 0,0 0 0,0 0 0,0 1 0,0-1 0,0 0 0,0 0 0,0 0 0,0 1 0,0-1 0,0 0 0,18-8-2951,8-16-1445,7-10-1020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9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69 14243,'1'-3'349,"2"-4"608,-1 0 1,-1 0-1,1 0 1,0-11-1,-2 17-826,0 0-1,0 0 1,0 1 0,0-1-1,-1 0 1,1 0 0,0 0-1,0 0 1,0 0 0,-1 1-1,1-1 1,0 0 0,-1 0-1,1 0 1,-1 1-1,1-1 1,-1 0 0,1 1-1,-2-2 1,1 2-21,0-1 0,0 1 0,0 0 0,0-1 0,0 1 0,0 0 0,0 0 0,0 0 0,0 0 0,0 0 0,0 0 0,0 0 0,0 0 0,0 0 0,0 1 0,0-1 0,0 0 0,0 1 0,0-1 1,-2 2-1,-4 1 108,0 2 0,1-1 0,-1 1 0,1 0 0,0 0 0,0 1 1,1-1-1,0 1 0,-8 11 0,0 3-26,-22 41 0,27-46-175,2 1 0,-7 22-1,11-32-16,1-1 0,0 1-1,0 0 1,0 0 0,1-1 0,-1 1-1,2 0 1,-1 0 0,0-1-1,3 11 1,-2-15 0,-1 1-1,0-1 1,1 0-1,-1 0 1,1 0-1,-1 0 1,1 0-1,0 0 1,-1 0-1,1 0 1,0 0-1,0 0 1,0 0-1,0 0 1,0 0-1,0-1 1,0 1-1,0 0 1,0-1-1,0 1 1,0-1-1,0 1 1,0-1-1,2 1 1,0-1 0,-1 0-1,1 0 1,-1 0 0,1 0 0,-1-1 0,1 1-1,-1-1 1,0 1 0,1-1 0,-1 0-1,4-2 1,3-2 6,0 0 0,0-1-1,0 0 1,13-13-1,-6 3 9,0-2-1,-2 1 1,0-2-1,0 0 1,-2-1-1,-1 0 1,0-1-1,9-27 1,-27 79-519,1 0 0,2 0-1,-1 57 1,5-84 404,0 0 0,1 1 0,-1-1 0,1 0 0,0 0 0,1 0 0,1 5 0,-3-8 92,1 0 0,-1-1 0,1 1 0,-1 0 0,1-1 0,-1 1 0,1 0 0,-1-1 0,1 1 0,-1 0 0,1-1 0,0 1 0,-1-1 0,1 0 0,0 1 0,0-1 0,-1 1 0,1-1 0,0 0 0,0 0 0,0 1 0,-1-1 0,1 0 0,0 0 0,0 0 0,0 0 0,0 0 0,-1 0 0,1 0 0,0 0 0,0 0 0,0 0 0,0-1 0,-1 1 0,1 0 0,0-1 0,0 1 0,-1 0 0,1-1 0,0 1 0,0-1 0,-1 1 0,2-2 0,21-17-443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52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1 219 2114,'36'-54'1307,"18"-26"2894,6 6 4230,-59 73-8159,0 1 1,-1-1-1,1 0 1,0 0 0,0 0-1,0 0 1,0 1 0,0-1-1,0 0 1,0 1-1,0-1 1,0 1 0,1 0-1,-1-1 1,0 1 0,1-1-1,-1 1-183,-1 1 0,1-1 0,-1 0 0,1 0 0,-1 0 0,1 0 0,-1 1 0,1-1 0,-1 0 0,1 1-1,-1-1 1,0 0 0,1 1 0,-1-1 0,1 0 0,-1 1 0,0-1 0,0 1 0,1-1 0,-1 1 0,0-1 0,0 1 0,1-1 0,-1 0 0,0 2-1,5 42 1160,-5-30-736,4 27-75,1 0 0,3 0 0,1 0 0,2-2 0,18 46 0,-18-60-546,12 33-877,-17-19-3845,-7-33-91,-3-5-2771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52.4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9801,'0'0'12332,"67"23"-10474,-9-19-289,13-1-512,6-1-640,5 1-225,0-3-192,-5 0-2306,-4-3-6727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54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15535,'0'0'11146,"49"-18"-9768,-8 14-289,9 2-417,12-1-384,3 3-223,1-1-33,3 0-705,-6-1-1057,-9-3-1184,-7 0-1667,-15-4-3042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54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15086,'0'0'3011,"77"3"-737,-27-8-672,6-4-1026,11 1-480,-5 2-352,-2-3-2178,-8-3-4292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2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3075,'0'0'18161,"-8"52"-18033,-3-11-64,0 4 0,-2 2-32,3 1-544,-3-3-609,4-6-289,5-6-479,4-9-33,0-7 1281,0-11-256,13-6-2274,6-10-2338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3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8488,'0'0'5990,"-26"74"-5670,15-36 160,5 0 161,2 1 128,2-3-449,2-3-224,0-4-64,0-4-1217,2-6-1089,-2-6-1986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3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8360,'0'0'13453,"62"27"-13165,-32-22-192,2-1-224,7 0-1313,-2-1-2019,2-3-1344,-1 0-6471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3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40 12844,'0'0'1778,"-8"-2"-38,8 2-1732,-9-1 274,1 0 0,-1 0 1,1 1-1,-18 1 0,23-1-250,-1 1 0,1 0-1,0 0 1,0 0 0,0 0 0,0 0 0,0 1 0,0-1-1,0 1 1,0 0 0,0 0 0,1 0 0,-1 0-1,1 0 1,0 1 0,-1-1 0,1 1 0,0-1 0,-1 4-1,-1 1 79,0-1-1,1 1 1,0 0-1,0 0 1,0 0-1,1 0 0,0 0 1,-1 11-1,3-16-69,0 0 0,0 0 0,0-1 1,0 1-1,1 0 0,-1 0 0,0-1 0,1 1 0,-1 0 0,1-1 0,-1 1 0,1-1 0,0 1 0,0-1 0,0 1 0,0-1 0,0 1 0,0-1 0,0 0 0,0 0 0,1 1 0,-1-1 0,0 0 0,1 0 0,-1 0 0,1 0 0,-1-1 0,1 1 0,-1 0 0,1-1 1,0 1-1,-1-1 0,1 1 0,0-1 0,-1 0 0,1 0 0,0 0 0,0 0 0,-1 0 0,4 0 0,-1 0 242,0 0 0,0 0 0,0-1 0,-1 1-1,1-1 1,0 0 0,0 0 0,0 0 0,-1 0 0,1-1 0,0 1 0,-1-1 0,1 0 0,-1 0-1,0 0 1,0-1 0,0 1 0,4-5 0,-3 2-89,-1 1-1,0-1 1,1-1-1,-2 1 0,1 0 1,-1-1-1,1 0 1,-1 1-1,-1-1 1,1 0-1,0-11 1,-1 14-189,-1-1-1,1 0 1,-1 1 0,0-1-1,0 0 1,0 1 0,-1-1 0,1 0-1,-1 1 1,0-1 0,0 1 0,0-1-1,-1 1 1,1 0 0,-4-6-1,3 7-313,1 0-1,-1 1 1,1-1-1,-1 0 0,0 1 1,0 0-1,0 0 1,1-1-1,-1 1 0,-4-1 1,-30-3-10480,27 6 3498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4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10474,'0'0'10527,"-3"13"-9876,2-4-543,-13 53 666,2 2 0,-3 74-1,15-137-768,0 0 0,0-1 0,0 1-1,0 0 1,1 0 0,-1 0-1,0-1 1,0 1 0,0 0-1,1 0 1,-1-1 0,0 1-1,1 0 1,-1-1 0,0 1 0,1 0-1,-1-1 1,1 1 0,-1 0-1,1-1 1,-1 1 0,1-1-1,0 1 1,-1-1 0,1 1-1,0-1 1,-1 0 0,1 1-1,0-1 1,1 1 0,28-3 124,-21 0-99,-1-1-1,1-1 0,-1 1 1,15-10-1,-16 9 14,14-8-78,-20 12 28,0 1 0,-1 0 0,1-1 0,0 1 0,-1-1 0,1 1 1,-1 0-1,1-1 0,-1 1 0,1 0 0,-1 0 0,0 0 0,1-1 0,-1 1 0,0 0 1,0 0-1,1 0 0,-1 0 0,0-1 0,0 1 0,0 0 0,0 0 0,0 0 0,0 0 1,0 0-1,0-1 0,-1 1 0,1 1 0,-1 6 21,0-1-1,0 0 1,-1 1 0,0-1 0,-5 13-1,5-14-324,-1 0-1,1 1 0,0-1 0,1 1 0,-1 11 1,8-16-7329,1-2 2110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4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13645,'0'0'8611,"8"4"-6823,6 1-1353,-1 0-1,1-1 1,25 4-1,-33-8-358,0 1-1,-1-1 0,1 0 0,0 0 0,0-1 0,9-1 1,-14 2-64,1-1 0,0 1 0,0-1 1,0 0-1,0 0 0,0 0 0,-1 0 0,1 0 1,0 0-1,-1 0 0,1 0 0,-1-1 1,1 1-1,-1-1 0,0 1 0,1-1 0,-1 1 1,0-1-1,1-3 0,-1 5-14,-1-1 0,1 1 0,-1-1 0,1 0 0,-1 1 0,0-1 0,1 0 0,-1 0 0,0 1 1,1-1-1,-1 0 0,0 0 0,0 0 0,0 1 0,0-1 0,0 0 0,0 0 0,0 0 0,0 0 0,0 1 0,0-1 0,0 0 0,0 0 0,0 0 0,-1 1 0,1-1 0,0 0 0,-1 0 0,1 1 0,-1-1 0,1 0 0,-1 1 0,1-1 0,-1 0 1,1 1-1,-1-1 0,1 1 0,-1-1 0,0 1 0,1-1 0,-1 1 0,0-1 0,0 1 0,1 0 0,-1-1 0,0 1 0,0 0 0,0 0 0,1 0 0,-1-1 0,0 1 0,0 0 0,0 0 0,1 0 0,-2 1 0,-2-1-53,0 0 0,0 0 0,1 1 0,-1 0 0,0 0 0,1 0 0,-1 0 0,0 1 0,1-1 0,-6 4 0,4-1 40,-1 0 1,1 1-1,0 0 0,0 0 1,1 0-1,-1 0 1,1 1-1,1 0 0,-1-1 1,1 1-1,0 1 0,0-1 1,0 0-1,1 1 1,0 0-1,1-1 0,-1 1 1,0 10-1,3-15 20,0-1-1,0 1 0,0-1 1,0 0-1,0 1 0,0-1 1,1 0-1,-1 0 0,0 0 1,1 0-1,-1 0 0,0 0 0,1-1 1,-1 1-1,1 0 0,0-1 1,-1 1-1,1-1 0,-1 1 1,1-1-1,0 0 0,-1 0 1,1 0-1,0 1 0,-1-2 1,1 1-1,3 0 0,49-3 302,13-18-132,-58 17-346,1 0 1,1 1 0,-1 0 0,0 0 0,1 1-1,13-1 1,-23 4 141,0-1-1,0 0 0,-1 0 1,1 1-1,0-1 0,-1 1 1,1-1-1,0 0 1,-1 1-1,1-1 0,0 1 1,-1 0-1,1-1 0,-1 1 1,1-1-1,-1 1 1,1 0-1,-1-1 0,0 1 1,1 0-1,-1 0 0,0-1 1,0 1-1,1 0 0,-1 0 1,0-1-1,0 1 1,0 0-1,0 0 0,0 0 1,0-1-1,0 1 0,0 0 1,0 1-1,-4 38 257,3-24 353,1-15-554,1-1-1,0 1 0,0 0 0,-1-1 0,1 1 1,0-1-1,0 1 0,0-1 0,0 1 0,0-1 1,0 1-1,0-1 0,0 0 0,0 1 0,0-1 1,0 0-1,0 0 0,0 0 0,0 0 0,0 0 1,0 0-1,2-1 0,33 1 125,-29 0-289,25-1-4221,-18-2-2157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09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21765,'-8'13'760,"-43"82"2194,45-83-2702,1 1 0,1-1 1,0 1-1,1 0 0,-4 26 0,7-37-238,0 1 0,-1-1 0,1 1 0,1-1 0,-1 1-1,0-1 1,0 1 0,1-1 0,0 1 0,-1-1-1,1 1 1,0-1 0,0 0 0,2 4 0,-1-5-20,-1 1 1,0-1-1,0 0 1,0 0-1,1 0 0,-1 0 1,1 0-1,-1 0 1,1-1-1,-1 1 1,1 0-1,-1-1 1,1 1-1,-1-1 0,1 1 1,0-1-1,1 0 1,7 0-101,1-1 1,-1 0-1,0 0 1,0-1-1,0 0 1,9-4 0,20-4-387,-34 10 442,-1-1 0,0 1 0,1 0 1,-1 0-1,1 0 0,-1 1 0,1 0 1,-1 0-1,0 0 0,1 0 1,-1 1-1,0-1 0,0 1 0,4 3 1,-6-4 42,-1 0 0,0 0 0,0 0 0,1 0 0,-1 0 0,0 0 0,0 1 0,-1-1 0,1 0 0,0 1 0,0-1 0,0 0 0,-1 1 0,1-1 0,-1 1 0,1-1 1,-1 3-1,0-2 25,0 0 0,0 1 0,0-1 0,0 1 0,-1-1 0,1 0 0,-1 1 0,0-1 0,1 0 0,-1 1 0,0-1 0,-1 0 0,1 0 0,-2 3 0,-2 3 97,-1-1-1,0 1 0,-1-1 0,1-1 0,-1 1 0,-1-1 1,-7 6-1,11-9-83,-1-1 0,1 1 0,0-1-1,-1 0 1,1 0 0,-1 0 0,0-1 0,0 1 0,1-1 0,-1-1 0,0 1 0,0 0 0,0-1 0,0 0 0,-6-1 0,9 1-96,1-1 0,0 1 1,-1-1-1,1 1 1,0-1-1,-1 1 0,1-1 1,0 0-1,0 0 1,0 0-1,0 0 0,0 1 1,0-1-1,0 0 1,0-1-1,0 1 0,0 0 1,0 0-1,1 0 1,-1 0-1,0-1 0,1 1 1,-1 0-1,1-1 1,-1-1-1,0-2-38,0 0 0,1 0 1,-1 0-1,1 0 0,0 0 0,1-6 1,4-19-444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4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15983,'0'0'5990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5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37 17296,'0'0'8179,"-10"-7"-7411,4 3-709,3 1-60,0 1-1,0-1 1,-1 1-1,1 0 1,-1 0-1,0 0 1,1 0-1,-1 1 0,0-1 1,0 1-1,0 0 1,0 0-1,0 0 1,0 1-1,0 0 1,-1 0-1,1 0 1,0 0-1,0 0 1,-7 2-1,3 2-6,-1 0 0,1 0-1,0 1 1,1 0 0,-10 8-1,14-12-17,1 1-1,0 0 0,0 0 0,0 0 0,0 0 0,1 0 0,-1 0 1,0 0-1,1 1 0,0-1 0,-1 1 0,1-1 0,0 1 1,0-1-1,0 1 0,1 0 0,-1-1 0,1 1 0,-1 0 0,1-1 1,0 1-1,0 3 0,1-5-33,0 0 1,-1 1 0,1-1-1,0 0 1,0 0-1,0 0 1,0 0-1,0 0 1,0 0-1,0 0 1,0 0 0,0-1-1,1 1 1,-1 0-1,0-1 1,1 1-1,-1-1 1,0 1-1,1-1 1,1 1 0,34 7-761,-30-7 544,42 5-929,-35-5 982,1 1 1,-1 0 0,1 1 0,16 6-1,-30-8 246,-1-1 0,0 0 0,1 0 0,-1 0 0,1 0 0,-1 0 0,0 0-1,1 1 1,-1-1 0,1 0 0,-1 0 0,0 0 0,1 1 0,-1-1 0,0 0-1,0 1 1,1-1 0,-1 0 0,0 0 0,0 1 0,1-1 0,-1 1-1,0-1 1,0 0 0,0 1 0,0-1 0,1 0 0,-1 1 0,0-1 0,0 1-1,0-1 1,0 1 0,0-1 0,0 0 0,0 1 0,0-1 0,0 1 0,-13 12 1113,-21 5 280,15-11-1004,0-1 0,-1 0 0,0-2-1,0 0 1,0-1 0,0-2-1,-23 0 1,29-7-3147,13 6 2524,1-1 0,0 1 0,0-1 0,0 1 0,0-1 0,0 1 1,0-1-1,-1 1 0,1-1 0,0 1 0,0-1 0,0 1 0,1-1 0,-1 1 0,0-1 0,0 1 0,0-1 0,0 1 0,0-1 0,1 1 0,-1-1 0,0 1 0,0 0 0,1-1 0,-1 1 0,0-1 0,1 1 0,-1 0 0,0-1 0,1 1 0,-1 0 0,0-1 0,1 1 0,17-11-5528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5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 11691,'0'0'6913,"-12"1"-5349,3 1-1363,0 0-1,0 0 0,0 1 0,0 0 0,1 1 0,-1 0 1,1 0-1,-10 7 0,15-9-157,0 0 0,0 0 0,0 1 1,1-1-1,-1 1 0,0-1 0,1 1 0,0 0 0,-1 0 1,1 0-1,0 0 0,1 0 0,-1 1 0,0-1 1,1 0-1,0 1 0,0-1 0,0 1 0,0 0 0,1-1 1,-1 1-1,1 0 0,0-1 0,0 1 0,0 0 0,1-1 1,-1 1-1,2 5 0,-1-7-34,1 0 0,-1 0-1,1 0 1,0 0 0,0-1 0,-1 1 0,1 0 0,0-1-1,0 0 1,0 1 0,1-1 0,-1 0 0,0 0-1,0 0 1,1 0 0,-1 0 0,1-1 0,-1 1 0,0-1-1,1 1 1,-1-1 0,1 0 0,-1 0 0,1 0 0,-1 0-1,4-1 1,2 1 29,0-1-1,1 0 1,-1 0 0,0-1-1,0 0 1,14-5 0,-11 1-27,-1 0 1,-1-1-1,1 0 1,-1 0 0,-1-1-1,1 0 1,-1-1-1,-1 0 1,0 0-1,0 0 1,10-19 0,-17 23-910,-6 9 479,-7 9 262,5-3 52,1 0 0,0 0 0,1 1 0,0 0-1,-5 14 1,2 12-4447,8-21-643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5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11819,'0'0'7212,"-8"6"-6705,-1 1-263,1 0 0,0 0-1,0 1 1,1 0-1,0 0 1,0 1-1,1 0 1,0 0-1,1 1 1,0 0-1,0-1 1,-3 14-1,4-12-221,0 2 0,0-1 0,1 0 0,1 1 0,0-1-1,1 1 1,1 0 0,-1 0 0,3 16 0,-1-27-54,0 0 0,0 0 0,0-1-1,0 1 1,0-1 0,0 1 0,0-1 0,0 1 0,1-1 0,-1 1-1,0-1 1,1 0 0,0 0 0,-1 0 0,1 0 0,-1 0 0,1 0-1,0 0 1,0-1 0,0 1 0,-1 0 0,1-1 0,0 0 0,0 1-1,2-1 1,55 2-2050,-42-3 986,-7 1 798,-7 0 204,-1 0 0,1-1 1,0 2-1,-1-1 0,1 0 1,-1 0-1,1 1 0,0-1 0,-1 1 1,3 1-1,-4-1 80,0 0-1,0 0 1,0 0 0,-1 0-1,1 0 1,0 0 0,-1 0-1,1 0 1,-1 1 0,1-1-1,-1 0 1,0 0 0,1 1-1,-1-1 1,0 0 0,0 0-1,0 1 1,0-1 0,0 0-1,0 1 1,0-1 0,0 0-1,-1 0 1,0 2 0,-1 4 279,0-1 1,-1 0-1,0-1 1,0 1 0,0 0-1,-1-1 1,0 0-1,0 0 1,0 0-1,-1 0 1,-7 6 0,12-11 262,41-22 796,-29 18-1304,1 1-1,-1 0 1,0 1 0,1 0-1,0 1 1,12 1 0,21-3-1632,-1-6-3491,-29 1-11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06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13933,'0'0'2370,"56"-1"833,-11 1-992,2 0-1219,7 0-831,-2 1-738,-3 3-4131,-1-3-12877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1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19538,'3'2'12108,"-3"-1"-11820,0 4-288,6 3-352,-4 2-1538,2 3-2050,-4 1-3427,0 2-7495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1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18321,'0'0'12556,"10"0"-14638,-7 0-2402,3 0-4324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2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14606,'0'0'4991,"-3"14"-3790,-38 132 1910,23-92-2423,2 1 0,3 1 0,2 0 0,-5 90 0,16-145-674,0 1 1,0-1 0,0 1 0,0-1 0,0 1 0,0-1 0,0 1 0,1-1 0,-1 1 0,1-1 0,-1 0 0,1 1 0,-1-1 0,1 0 0,0 1-1,0-1 1,-1 0 0,1 0 0,0 1 0,0-1 0,0 0 0,1 0 0,-1 0 0,0 0 0,0-1 0,0 1 0,1 0 0,-1 0 0,0-1-1,1 1 1,-1-1 0,1 1 0,-1-1 0,1 1 0,-1-1 0,1 0 0,-1 0 0,1 0 0,-1 0 0,1 0 0,-1 0 0,1 0 0,-1 0 0,1-1-1,-1 1 1,0-1 0,3 0 0,4-1 93,-1-1 0,1 0 0,-1 0-1,0 0 1,0-1 0,0 0 0,-1 0 0,8-6-1,17-20 212,38-48-1,-33 35-202,-36 43-118,0 0 0,0-1 0,0 1 0,0 0 0,0 0-1,0 0 1,1-1 0,-1 1 0,0 0 0,0 0 0,0-1 0,0 1-1,0 0 1,1 0 0,-1 0 0,0 0 0,0-1 0,0 1 0,1 0 0,-1 0-1,0 0 1,0 0 0,1 0 0,-1 0 0,0 0 0,0 0 0,1-1-1,-1 1 1,0 0 0,0 0 0,1 0 0,-1 0 0,0 0 0,0 0 0,1 0-1,-1 0 1,0 1 0,0-1 0,1 0 0,-1 0 0,0 0 0,0 0-1,0 0 1,1 0 0,-1 0 0,0 1 0,0-1 0,0 0 0,1 0 0,-1 0-1,0 0 1,0 1 0,0-1 0,0 0 0,1 0 0,-1 0 0,0 1-1,0-1 1,0 0 0,0 1 0,2 25-284,-9 30-131,3-42 415,0 0 0,1 0 0,1 1 0,0-1 0,1 0 0,1 1 0,1 16 0,-1-30-113,0-1 0,0 1-1,1 0 1,-1-1 0,0 1-1,1-1 1,-1 1 0,0-1-1,1 1 1,-1-1 0,1 1-1,-1-1 1,1 1 0,-1-1-1,1 1 1,-1-1 0,1 0-1,-1 1 1,1-1 0,-1 0-1,1 1 1,0-1 0,-1 0-1,1 0 1,0 0 0,-1 0-1,1 0 1,0 1 0,-1-1-1,1 0 1,-1 0 0,2-1-1,15 0-6503,-16 1 5925,12-2-7036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2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13901,'0'0'14542,"51"0"-13389,-25 0-416,2-1-193,4 0-256,5 1-223,-5 0-1,-4 0-32,-4 0-64,-5 0-769,-6 5-1377,-9 1-2146,-4-1-3203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3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16656,'0'0'8039,"71"3"-5764,-34-3-802,2 0-544,4 0-609,-2 0-288,2 1-448,-3 1-1987,-5-2-3010,-3 0-6630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5 18372,'0'0'86,"0"-1"-1,1 1 1,-1 0-1,0-1 1,1 1 0,-1 0-1,0 0 1,1-1-1,-1 1 1,0 0 0,1 0-1,-1-1 1,1 1 0,-1 0-1,0 0 1,1 0-1,-1 0 1,1 0 0,-1 0-1,1-1 1,-1 1-1,1 0 1,-1 0 0,0 0-1,1 1 1,0-1 0,-2 11 1577,-19 30 381,14-28-1436,-62 148 1041,58-132-1423,2-1 0,1 2-1,-6 54 1,12-80-202,1 0 0,0 0 1,0 0-1,1 0 0,-1 0 0,1 0 0,0 0 0,0 0 0,0-1 0,2 6 1,-2-8-22,0 0 1,-1 0 0,1 0 0,0 1-1,0-1 1,0-1 0,0 1 0,0 0 0,0 0-1,0 0 1,0 0 0,0-1 0,0 1-1,0 0 1,0-1 0,1 1 0,-1-1 0,0 0-1,0 1 1,1-1 0,-1 0 0,0 0-1,0 1 1,1-1 0,-1 0 0,0 0-1,1-1 1,-1 1 0,0 0 0,1 0 0,-1-1-1,0 1 1,0-1 0,2 0 0,6-3-15,0-1 1,-1 0 0,1-1 0,-1 0 0,-1 0 0,1-1 0,-1 0-1,0 0 1,8-12 0,6-4-59,40-50-232,-60 73 294,-1-1 1,0 0-1,1 1 1,-1-1 0,1 0-1,-1 1 1,1-1-1,-1 1 1,1-1 0,-1 1-1,1-1 1,-1 1-1,1 0 1,0-1 0,-1 1-1,1-1 1,0 1-1,-1 0 1,1 0 0,0 0-1,-1-1 1,1 1-1,0 0 1,0 0 0,0 0-1,0 1 1,-1-1 1,1 1-1,-1 0 0,1-1 0,-1 1 1,0 0-1,0-1 0,1 1 1,-1 0-1,0 0 0,0-1 0,0 1 1,0 0-1,0 0 0,0 0 0,0-1 1,0 1-1,0 1 0,-6 40-83,0-20 52,3-11 4,0-1 1,1 0-1,0 1 0,0 0 1,1-1-1,1 1 0,1 21 1,-1-31 4,0-1 1,1 1-1,-1-1 0,0 1 1,0-1-1,1 0 1,-1 1-1,0-1 0,0 1 1,1-1-1,-1 1 1,0-1-1,1 0 0,-1 1 1,1-1-1,-1 0 1,1 1-1,-1-1 0,1 0 1,-1 0-1,0 1 1,1-1-1,-1 0 0,1 0 1,0 0-1,-1 0 1,1 0-1,-1 0 0,1 0 1,-1 0-1,1 0 1,-1 0-1,1 0 0,-1 0 1,1 0-1,-1 0 1,1 0-1,0-1 0,19-8-1126,-13 4 961,0-1 0,-1 0 0,9-11 0,-6 8 7,20-22-434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3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69 5061,'0'0'12342,"-1"-8"-8867,1 7-3447,-1-2 270,1 0 0,0 0 0,0 1 0,-1-1 0,2 0 0,-1 0 0,0 0 0,1 0-1,-1 0 1,1 0 0,1-2 0,-1 3-156,0 1 0,1-1 0,-1 0 0,1 1-1,-1 0 1,1-1 0,-1 1 0,1 0 0,0 0 0,0 0-1,0 0 1,0 0 0,0 0 0,0 1 0,0-1 0,0 1-1,0-1 1,0 1 0,0 0 0,0-1 0,0 1 0,4 1 0,-1-2-35,15 0 352,0 1 0,25 2 0,-40-1-418,1 0-1,-1 0 0,0 0 0,0 0 0,0 1 0,0 0 1,0 0-1,0 0 0,0 1 0,-1-1 0,1 1 0,-1 0 1,0 1-1,4 3 0,-6-6-45,-1 1 1,0-1-1,1 1 1,-1 0-1,0 0 1,0-1-1,0 1 0,0 0 1,-1 0-1,1 0 1,0 0-1,-1 0 1,1 0-1,-1 0 1,0 0-1,1 0 1,-1 0-1,0 0 0,0 0 1,-1 0-1,0 3 1,0-1-5,0 0 0,-1-1 0,1 1 0,-1 0 1,0-1-1,-1 0 0,1 1 0,0-1 0,-1 0 0,-4 4 0,-4 3 33,-1-1-1,-1 0 1,1 0-1,-25 11 1,5-7 61,24-10-71,0 0-1,0 1 1,0 0 0,0 0 0,0 0 0,-10 10-1,17-14-20,1 0 1,0 0-1,0 0 0,0 0 0,0 1 0,0-1 0,0 0 0,0 0 0,0 0 0,-1 0 1,1 1-1,0-1 0,0 0 0,0 0 0,0 0 0,0 1 0,0-1 0,0 0 0,0 0 0,0 0 1,0 1-1,1-1 0,-1 0 0,0 0 0,0 0 0,0 1 0,0-1 0,0 0 0,0 0 1,0 0-1,0 1 0,0-1 0,1 0 0,-1 0 0,0 0 0,0 0 0,0 0 0,0 0 1,1 1-1,-1-1 0,0 0 0,0 0 0,0 0 0,0 0 0,1 0 0,-1 0 0,0 0 0,0 0 1,0 0-1,1 0 0,-1 0 0,0 0 0,0 0 0,1 0 0,-1 0 0,0 0 1,16 3-123,-14-3 122,55 8 49,33 5-1102,-32-8-2940,-7-2-3634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4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13421,'0'0'12374,"0"9"-12363,2 12 135,-1 0 1,-2 0 0,0 0-1,-8 39 1,-28 85 1050,-4 15 337,40-134-1134,1-26-384,0 0-1,0 0 1,0 0-1,0 1 1,0-1-1,0 0 1,0 0-1,0 0 1,0 0-1,0 1 1,0-1-1,1 0 1,-1 0-1,0 0 1,0 0-1,0 1 1,0-1-1,0 0 1,1 0-1,-1 0 1,0 0-1,0 0 1,0 0-1,0 0 1,1 0 0,-1 1-1,0-1 1,0 0-1,0 0 1,1 0-1,-1 0 1,0 0-1,0 0 1,0 0-1,1 0 1,-1 0-1,0 0 1,0 0-1,0 0 1,1-1-1,-1 1 1,0 0-1,0 0 1,0 0-1,1 0 1,-1 0-1,0 0 1,0-1-1,31-32 1094,93-159-743,1 0-1538,-119 184 1103,1 1 0,0 0 1,0 0-1,0 1 0,10-8 0,-15 13 41,0 0 0,0 0 0,0 0 0,0 0-1,0 0 1,0 0 0,1 0 0,-1 1 0,0-1 0,0 1 0,0 0-1,4-1 1,-5 2 3,0-1 1,1 0-1,-1 0 0,0 1 0,0-1 0,0 1 0,0-1 0,0 1 1,0 0-1,0-1 0,0 1 0,0 0 0,0-1 0,0 1 0,-1 0 0,1 0 1,0 0-1,0 0 0,-1 0 0,1 0 0,-1 0 0,1 0 0,-1 0 0,1 0 1,0 2-1,0 0-20,0 0 1,0 0 0,0 0-1,0 1 1,0-1 0,-1 0-1,1 0 1,-1 1-1,0-1 1,0 0 0,0 1-1,-1-1 1,1 0 0,-1 1-1,0-1 1,0 0 0,0 0-1,0 0 1,0 0-1,-3 5 1,1-4 73,0-1-1,-1 1 1,1 0-1,-1-1 1,0 0-1,0 0 1,0 0 0,0 0-1,0-1 1,-1 0-1,1 0 1,-7 2-1,-3 1-288,-1-1 0,0-1-1,1 0 1,-21 1-1,-17-3-3636,48-3 122,4-4-2129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4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22645,'0'0'9706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5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79 15022,'0'0'4618,"2"-9"-1271,7-29-502,-9 37-2772,0 0 0,0 0 0,0 0 0,0 0 0,0 0 0,0 0-1,0 0 1,0-1 0,0 1 0,0 0 0,-1 0 0,1 0 0,0 0-1,-1 0 1,1 0 0,-1 0 0,1 0 0,-1 0 0,1 1 0,-1-1-1,0 0 1,1 0 0,-1 0 0,0 1 0,0-1 0,0 0-1,1 1 1,-1-1 0,0 0 0,0 1 0,0-1 0,0 1 0,0 0-1,0-1 1,0 1 0,0 0 0,0 0 0,-1-1 0,0 1 0,-47 0-444,42 1 459,-3 0-101,-1 1-1,0 1 0,1 0 1,-1 0-1,1 1 1,0 0-1,0 1 0,1 0 1,-17 12-1,21-14 8,-1 1 1,1 0-1,0 1 0,0-1 0,0 1 0,1 0 1,-1 0-1,1 1 0,1-1 0,-1 1 1,1 0-1,0 0 0,0 0 0,0 0 0,1 0 1,0 1-1,-1 7 0,3-12 9,0 0-1,0-1 1,0 1-1,0 0 1,1 0-1,-1-1 1,1 1-1,-1 0 1,1-1-1,0 1 1,-1-1 0,1 1-1,0-1 1,0 1-1,0-1 1,0 0-1,1 1 1,-1-1-1,0 0 1,0 0-1,1 0 1,-1 0-1,1 0 1,-1 0 0,1 0-1,-1 0 1,1 0-1,-1-1 1,1 1-1,0-1 1,-1 1-1,1-1 1,0 0-1,2 0 1,9 2 44,0 0 0,0-1 0,20-2 0,-25 1-20,8-1 21,0-1-1,-1-1 0,1 0 0,-1-1 0,0 0 1,0-1-1,27-14 0,-11 2 179,-2-1 1,44-33-1,-86 62-156,1 1 0,0 1 0,1 0 0,0 1 0,1 0 0,1 0 0,0 1 1,1 0-1,1 1 0,0 0 0,1 0 0,1 0 0,0 1 0,2-1 0,0 1 0,-2 24 0,12 12-798,6-20-4027,-3-18-3466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8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2190 1 5669,'0'0'3972,"9"1"-3347,-7 0-606,13 1 632,1 1 0,-1 0 1,31 12-1,-42-14-589,1 1 0,-1 1 0,0-1 0,1 0 0,-1 1 0,0 0 0,0 0 0,-1 0 0,1 1 0,-1-1 0,0 1 0,1 0 0,-2 0 0,1 0 1,0 0-1,-1 0 0,0 0 0,0 1 0,3 8 0,10 43 655,-9-40-405,-1-1 0,-1 1-1,0 0 1,-1 0 0,-1 1 0,-1-1 0,0 1 0,-1-1 0,0 0 0,-4 20 0,1-27-173,-1-1 0,1 0 0,-1 0 1,0 0-1,-1-1 0,0 1 0,0-1 1,-1 0-1,0-1 0,0 1 0,-1-1 1,1 0-1,-1-1 0,0 0 0,-1 0 1,0 0-1,-14 6 0,-12 4-57,-1-2 1,-67 17-1,88-26-86,-649 131 362,442-118-109,-4 0-258,-93 15 108,-154 25 2322,450-53-2281,1 1 1,0 1 0,0 0 0,0 2 0,1 1-1,0 0 1,-22 16 0,41-25-140,0 0 1,1 1-1,-1-1 1,0 1-1,1-1 1,-1 1 0,0-1-1,1 1 1,-1-1-1,1 1 1,-1 0-1,1-1 1,-1 1-1,1 0 1,-1-1-1,1 1 1,0 0-1,-1 0 1,1 0-1,0-1 1,0 1-1,0 0 1,-1 0-1,1 0 1,0-1-1,0 1 1,0 0-1,0 0 1,1 0-1,-1 0 1,0-1-1,0 1 1,0 0 0,1 0-1,-1 0 1,0-1-1,1 1 1,-1 0-1,0 0 1,1-1-1,-1 1 1,1 0-1,-1-1 1,1 1-1,0-1 1,-1 1-1,1-1 1,1 2-1,35 19 85,-15-15-289,0 0 0,0-1-1,0-2 1,36 2 0,40-9-6143,-62-4 896,-7-5-3262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18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42 4708,'-7'-18'3576,"0"-2"9598,13 16-8464,9 6-4544,48 12 278,-46-11-399,0 0-1,0 1 1,-1 1 0,0 0 0,0 1 0,26 14 0,-40-19-45,0 0 0,0 0 0,0 1 0,0-1 0,0 0 0,-1 1 0,1-1-1,0 1 1,-1-1 0,1 1 0,-1 0 0,0 0 0,0-1 0,1 1 0,-1 0 0,0 0-1,-1 0 1,1 1 0,0-1 0,-1 0 0,1 0 0,-1 0 0,1 0 0,-1 1 0,0-1-1,0 0 1,0 0 0,0 1 0,-1-1 0,1 0 0,0 0 0,-1 0 0,0 0 0,1 0-1,-1 1 1,0-1 0,-3 3 0,0 1 30,-1 0 0,0 0-1,0 0 1,0-1 0,-1 0 0,0 0 0,0-1-1,0 1 1,-11 4 0,-20 8 118,0-1 0,-43 11 0,-49 19-186,113-33-1909,16-13 1804,0 0 1,0 0-1,-1 1 0,1-1 1,0 0-1,0 0 1,0 1-1,0-1 0,0 0 1,0 1-1,0-1 0,0 0 1,0 0-1,0 1 1,0-1-1,0 0 0,0 1 1,0-1-1,0 0 1,0 0-1,0 1 0,0-1 1,0 0-1,0 1 1,0-1-1,1 0 0,-1 0 1,0 1-1,0-1 0,0 0 1,0 0-1,1 1 1,-1-1-1,0 0 0,0 0 1,0 0-1,1 0 1,-1 1-1,0-1 0,0 0 1,1 0-1,-1 0 0,0 0 1,1 0-1,-1 0 1,0 0-1,0 0 0,1 0 1,-1 1-1,0-1 1,1 0-1,-1 0 0,0-1 1,1 1-1,-1 0 0,0 0 1,0 0-1,1 0 1,-1 0-1,0 0 0,1-1 1,15 2-6067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23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9 140 12011,'-7'-26'4884,"5"30"-860,7 43-1704,-4-42-2748,40 234 2629,-6-48-975,-34-183-1066,-1-6-57,0 0 0,0 0-1,0 0 1,0 1-1,1-1 1,-1 0 0,0 0-1,1 0 1,0 1-1,0-1 1,-1 0 0,1 0-1,0 0 1,1 0 0,-1-1-1,0 1 1,3 3-1,-3-7-25,0 0 0,0 1 0,0-1 0,0 0-1,0 0 1,-1 0 0,1 0 0,-1-1 0,0 1-1,1 0 1,-1 0 0,0 0 0,0 0 0,-1-2 0,1 1-7,4-161-1047,-22-205 0,17 368 981,1 0 0,0 0-1,0 0 1,0-1 0,0 1 0,0 0-1,0 0 1,0 0 0,1 0 0,-1 0-1,0 0 1,1 0 0,-1 0 0,0 0-1,1 0 1,-1 0 0,1 1 0,0-1-1,-1 0 1,1 0 0,0 0 0,-1 0-1,1 1 1,0-1 0,0 0 0,0 1-1,-1-1 1,1 1 0,0-1 0,0 1 0,0-1-1,0 1 1,0 0 0,0-1 0,0 1-1,0 0 1,0 0 0,0 0 0,0 0-1,0 0 1,0 0 0,1 0 0,-1 0-1,0 0 1,0 0 0,0 0 0,1 1-1,12 2 53,-1 0 0,0 1-1,16 6 1,-1 0 64,30 3 167,1-2-1,120 6 1,122-19-165,-195-8-92,188-40 0,-176 25-12,125-9 1,-163 33-25,-80 1 0,0 0 1,1 0-1,-1 1 0,0-1 0,1 0 0,-1 1 0,0-1 1,0 0-1,0 1 0,1-1 0,-1 0 0,0 1 0,0-1 1,0 1-1,0-1 0,0 0 0,0 1 0,0-1 1,0 0-1,0 1 0,0-1 0,0 1 0,0-1 0,0 0 1,0 1-1,0-1 0,0 1 0,0-1 0,0 0 0,-1 1 1,1-1-1,0 0 0,0 1 0,0-1 0,-1 0 0,1 1 1,0-1-1,0 0 0,-1 0 0,1 1 0,-1-1 0,-10 18-53,4-8 127,-1 0 1,1 0-1,1 1 1,0 0-1,0 0 1,1 0-1,-6 21 1,5 22-2219,7-48-3257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25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28 12172,'-2'24'12123,"4"23"-8379,-3 87-3452,-33 128 1464,55-339-982,53-129-1,-45 129-900,-27 73 116,3-10-27,0 0 0,1 1 0,1 0 0,14-22 0,-19 31 19,1 1 0,0 0-1,0 0 1,1 0-1,-1 0 1,0 0-1,1 1 1,0-1 0,0 1-1,0 0 1,0 0-1,0 1 1,0-1 0,0 1-1,0 0 1,1 0-1,-1 0 1,0 0-1,1 1 1,5 0 0,-8 0-8,0 0 0,0 0 0,0 0 0,0 0 0,0 1 0,0-1 0,0 1 1,0-1-1,0 1 0,0 0 0,0 0 0,0 0 0,0 0 0,0 0 0,-1 0 0,1 0 1,0 1-1,1 1 0,-2-2 9,0 1 1,-1-1-1,1 0 0,-1 1 1,1-1-1,-1 0 0,0 1 1,1-1-1,-1 0 1,0 1-1,0-1 0,0 1 1,0-1-1,0 0 1,0 1-1,-1-1 0,1 0 1,0 1-1,-1-1 0,1 0 1,-1 1-1,1-1 1,-1 0-1,0 0 0,0 1 1,1-1-1,-1 0 0,0 0 1,0 0-1,-1 1 1,-14 12 1,1 0 0,-2-1 1,0-1-1,-1 0 0,0-2 1,0 0-1,-21 8 0,6-2 19,10-5-5,-20 12-813,42-22-685,39-11-8542,-11 2 4213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25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14414,'0'0'18097,"17"-3"-23190,-10 3-7143,1 0-287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5:25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49 18097,'0'0'8926,"-7"-9"-7666,6 6-1236,-1 1 1,0-1-1,0 0 1,0 1-1,-1-1 1,1 1-1,-1-1 1,1 1-1,-1 0 1,0 0-1,1 0 1,-1 1-1,0-1 1,0 1-1,-1 0 1,1-1-1,0 1 1,0 1-1,-1-1 1,1 0-1,0 1 1,-1 0-1,1-1 1,0 1-1,-1 1 1,1-1-1,-1 0 1,1 1-1,0 0 1,0 0-1,-1 0 1,1 0-1,-6 3 1,2 0-27,0 1 0,0 0 0,1 0 1,-1 0-1,1 1 0,-9 11 1,13-15 4,-1 1 1,2 0-1,-1-1 1,0 1 0,0 0-1,1 0 1,0 0 0,0 0-1,-1 0 1,2 0-1,-1 0 1,0 0 0,1 0-1,-1 1 1,1-1 0,0 0-1,0 0 1,0 1-1,1-1 1,0 5 0,0-6-1,1 0 1,-1 0 0,1 0 0,0 0 0,0-1 0,-1 1 0,1-1-1,0 1 1,0-1 0,0 0 0,1 1 0,-1-1 0,0 0-1,0-1 1,1 1 0,-1 0 0,0-1 0,1 1 0,-1-1 0,0 0-1,1 1 1,-1-1 0,1 0 0,4-1 0,5 1 20,0-1 0,-1 0 0,23-6 0,-20 2-4,0-1 0,-1 0 0,1-1 1,-2 0-1,1-1 0,-1 0 0,0-1 0,-1-1 1,0 0-1,0 0 0,-1-1 0,-1 0 1,10-15-1,-70 88-159,39-44 354,1 1 1,1 1-1,0 0 0,-10 34 1,16-41-154,1-1 1,1 0-1,-1 1 1,2 0 0,0-1-1,1 1 1,0 0 0,0 0-1,5 20 1,7 0-1439,0-14-6745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1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9 14379,'-16'26'2350,"9"-16"-1342,0 0 0,1 1 0,1-1 0,0 1 0,0 0 0,-3 13 0,8-24-992,-1 0 0,1 1 1,0-1-1,0 0 0,0 1 0,0-1 0,-1 1 1,1-1-1,0 0 0,0 1 0,0-1 0,0 0 1,0 1-1,0-1 0,0 1 0,0-1 0,0 0 1,0 1-1,0-1 0,1 1 0,-1-1 0,0 0 1,0 1-1,0-1 0,0 0 0,1 1 0,-1-1 0,0 0 1,0 1-1,1-1 0,-1 0 0,0 1 0,0-1 1,1 0-1,-1 0 0,0 1 0,1-1 0,-1 0 1,0 0-1,1 0 0,-1 0 0,0 1 0,1-1 1,-1 0-1,1 0 0,-1 0 0,0 0 0,1 0 1,-1 0-1,1 0 0,-1 0 0,0 0 0,1 0 0,-1 0 1,1-1-1,0 1-29,1 0 0,-1-1 0,0 1 0,0-1 0,0 0 0,1 1 0,-1-1 0,0 0 0,0 1 0,0-1 0,0 0 0,0 0 0,0 0 0,-1 0 0,1 0 0,1-2 0,0-2-262,0 0 0,0 0 1,-1 0-1,0-1 1,0 1-1,1-10 1,3-25-1604,-3 34 2039,1-19 2106,-3 25-2237,0 0 0,0 0 1,0-1-1,0 1 0,-1 0 0,1 0 1,0 0-1,0-1 0,0 1 0,0 0 0,0 0 1,0 0-1,0 0 0,-1-1 0,1 1 1,0 0-1,0 0 0,0 0 0,0 0 0,-1 0 1,1 0-1,0 0 0,0-1 0,0 1 0,0 0 1,-1 0-1,1 0 0,0 0 0,0 0 1,0 0-1,-1 0 0,1 0 0,0 0 0,0 0 1,0 0-1,-1 0 0,1 0 0,-16 9 398,7 1-366,-1-1 0,2 1 0,-1 0 0,1 1 0,1 0 0,0 0 1,0 1-1,1 0 0,0 0 0,2 0 0,-1 1 0,1 0 0,1 0 0,0 0 1,1 0-1,-1 17 0,3-28-56,0 0 1,0-1-1,0 1 0,0 0 1,0-1-1,1 1 0,-1-1 1,1 1-1,-1 0 0,1-1 1,-1 1-1,1-1 0,0 0 1,0 1-1,-1-1 1,1 1-1,0-1 0,0 0 1,0 0-1,2 2 0,-1-2-1,-1-1 0,0 1 0,1-1-1,-1 1 1,1-1 0,-1 0 0,1 1-1,-1-1 1,1 0 0,0 0 0,-1 0-1,1 0 1,-1 0 0,1-1 0,-1 1-1,1 0 1,1-1 0,5-2 4,1-1 0,-1 0 0,0 0 0,-1 0 0,15-12 0,-3 1-49,22-26-1,-29 28-99,1 0 1,0 1-1,1 0 0,17-11 0,-30 23 126,-1 0 0,0 0 0,1-1 0,-1 1 1,0 0-1,1 0 0,-1 0 0,0-1 0,1 1 0,-1 0 0,1 0 0,-1 0 0,0 0 0,1 0 1,-1 0-1,1 0 0,-1 0 0,1 0 0,-1 0 0,0 0 0,1 0 0,-1 0 0,1 0 1,-1 1-1,0-1 0,1 0 0,-1 0 0,0 0 0,1 1 0,4 12-212,-6 23 115,1-30 113,-1 0 14,1 0 18,-1 0 0,1 0 0,0 0 0,1 0 1,1 8-1,-2-12-21,1-1 0,-1 1-1,1-1 1,-1 1 0,1-1 0,0 0 0,0 1 0,-1-1 0,1 0-1,0 0 1,0 0 0,0 1 0,0-1 0,1 0 0,-1 0 0,0 0-1,0-1 1,1 1 0,-1 0 0,0 0 0,1-1 0,-1 1 0,1-1-1,-1 1 1,1-1 0,1 1 0,3-1 6,-1 0-1,0 0 1,1 0-1,-1-1 1,0 1 0,0-1-1,1 0 1,-1-1-1,0 0 1,6-2 0,52-28-437,-48 24 222,9-6-224,-16 9 143,-1 0 0,1 0 0,1 1 0,-1 0-1,1 0 1,0 1 0,17-4 0,-26 7 256,1 0-1,-1 0 1,1 0 0,-1 0-1,1 0 1,-1 0 0,1 1 0,-1-1-1,1 0 1,-1 0 0,1 0-1,-1 0 1,1 1 0,-1-1-1,0 0 1,1 0 0,-1 1-1,1-1 1,-1 0 0,0 1 0,1-1-1,-1 1 1,0-1 0,0 0-1,1 1 1,-1-1 0,0 1-1,0-1 1,1 1 0,-1-1-1,0 0 1,0 1 0,0-1 0,0 2-1,1 21 141,0-7 107,3-1-94,2 0 0,0-1 0,9 17 0,-6-14-274,11 30 1,-14-30 8,-2-1 1,0 1-1,2 27 1,-5-40 146,0 1 1,-1-1 0,0 1 0,0 0 0,-1-1-1,1 1 1,-1-1 0,0 1 0,0-1 0,-1 1-1,1-1 1,-1 0 0,0 0 0,0 0-1,0 0 1,0 0 0,-1 0 0,-5 6 0,7-9 24,0 0 0,1-1 0,-1 1 0,0 0 1,1 0-1,-1-1 0,0 1 0,0 0 0,0-1 0,0 1 1,0-1-1,0 1 0,0-1 0,0 0 0,0 1 0,0-1 1,0 0-1,0 0 0,0 0 0,0 1 0,0-1 1,0 0-1,0 0 0,0-1 0,0 1 0,0 0 0,0 0 1,0 0-1,0-1 0,0 1 0,0-1 0,0 1 1,0-1-1,0 1 0,0-1 0,0 1 0,0-1 0,1 0 1,-1 1-1,0-1 0,-1-1 0,1-1 32,-1 1 0,1-1 0,0 1 0,0-1 0,0 0 0,0 0 0,0 0 1,0 0-1,1 0 0,0 0 0,-1 0 0,1 0 0,0 0 0,1-3 0,1-9-87,1 0 1,1 1 0,1-1-1,0 1 1,1 0-1,0 0 1,1 0-1,0 1 1,1 0-1,11-12 1,0 1-130,0 1 0,2 1 1,1 1-1,27-21 0,78-57 411,-139 125 651,-12 40 1,21-54-810,0 0 1,1-1-1,0 1 1,0 21 0,2-29-86,1-1 1,-1 0-1,1 1 1,-1-1 0,1 0-1,0 1 1,0-1 0,0 0-1,3 5 1,-3-6-28,0-1 0,0 1 0,1-1 0,-1 0 0,0 0 0,0 1 0,1-1 0,-1 0 0,1 0 0,-1 0 0,1 0 0,-1-1 0,1 1 0,0 0 0,-1-1 0,1 1 0,0-1 0,-1 1 0,4-1 0,-3 0-34,-1 0 0,1 0 0,-1 0 0,1 0 0,-1 0 0,1-1 0,-1 1 0,1-1 0,-1 1-1,0-1 1,1 1 0,-1-1 0,0 0 0,1 1 0,-1-1 0,0 0 0,0 0 0,0 0 0,0 0 0,0 0 0,0 0 0,0-1 0,0 1 0,0 0 0,1-3 0,1-2-35,-1 1-1,1-1 1,-1 0-1,2-13 0,2-12-242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39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422 1 14798,'0'0'12390,"-8"9"-12320,-200 197 180,28-32-223,164-161-406,9-14-2125,4-27-5168,3 14 5196,0-20-5077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40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14798,'0'0'8440,"11"5"-6128,147 60 1730,-8-5-3332,-127-49-2340,0 1 1,-1 1-1,-1 1 1,26 21-1,-18-13-8240,-15-16 2038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40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1 9001,'0'0'16047,"-54"66"-15727,24-34-192,-2 4-64,2 0 0,1 2-32,2-4 0,5-1-32,3-7 0,2-3-416,10-8-833,1-7-1794</inkml:trace>
  <inkml:trace contextRef="#ctx0" brushRef="#br0" timeOffset="1">292 16 12876,'0'0'10885,"-8"11"-10538,0 0-242,1 1-1,0-1 1,1 1-1,0 1 1,1-1-1,1 1 1,-1 0-1,2 0 1,0 1 0,1-1-1,-1 27 1,2-16 220,7 46 0,-5-62-594,1-1 1,0 0-1,0 1 0,1-1 0,-1 0 0,2 0 1,-1-1-1,1 1 0,0-1 0,6 8 0,-7-12-3868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40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13229,'0'0'13132,"71"-3"-12748,-30 3-159,8 7-193,3 2-32,-3-3-1762,-1-6-3555,-1 0-13741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45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8360,'0'0'1180,"-2"13"-972,0 1-182,1 1 0,0 0 0,1 0 0,0 0 0,2 0-1,5 29 1,7 2 365,1-2-1,3 1 1,1-2-1,2 0 1,50 73-1,-57-98-169,0 0-1,1 0 1,1-1 0,1-1 0,0-1-1,1-1 1,1 0 0,0-1-1,1-1 1,0-1 0,1-1 0,0 0-1,1-2 1,25 7 0,36 3 602,1-4 1,123 6-1,176-16-250,-237-5-499,766-43 67,2-1 1907,-430 66 112,-421-13-1953,-1 2 1,-1 3 0,0 3 0,0 2-1,95 44 1,-135-51-143,0 1 1,-1 2-1,-1-1 0,0 2 0,-1 1 1,-1 0-1,0 1 0,-1 1 1,-1 1-1,0 0 0,-2 1 1,21 40-1,-27-46-58,-4-9-17,-1 1 0,1 0 0,1-1 0,-1 1 0,1-1 0,-1 0 0,2 0 0,-1-1 1,0 1-1,1-1 0,9 7 0,-13-11-332,0 0 1,0 1-1,0-1 1,0 0 0,-1 0-1,1 0 1,0 0-1,0 0 1,0 0 0,0 0-1,0 0 1,0 0-1,0-1 1,0 1-1,0 0 1,0-1 0,0 1-1,0 0 1,-1-1-1,1 1 1,1-2 0,3-9-5297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46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1 906 13773,'0'0'5050,"8"-9"-3897,5-4-804,1 2-1,0 0 0,1 1 1,0 0-1,0 1 0,1 1 1,23-9-1,843-356 319,-378 168-1208,-345 149 390,203-43 0,-302 88 219,1 2 1,-1 4-1,1 2 1,0 2-1,0 3 1,0 3-1,0 3 1,-1 2-1,-1 3 1,1 2-1,69 29 1,392 123 1334,-382-133-935,261 29-1,-229-48-326,0-7-1,224-19 1,-318 2-66,144-37 0,-177 33-41,0-1 0,-1-3 0,0-2 0,59-35 0,-93 48-15,0 0-1,0 0 1,-1-1 0,0 0-1,0 0 1,-1-1-1,8-10 1,-11 12 2,-1 0 0,0 0 0,0 0 0,0 0 0,-1 0 0,1 0 0,-2-1 0,1 1 0,-1-1 0,0 0 0,0 1 0,0-10 0,-1-28-683,0 29-2519,0 0-4059,0-2-7531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3:46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462 33 17008,'2'0'283,"0"-1"-1,-1 1 1,0-1-1,1 0 1,-1 0 0,1 1-1,-1-1 1,0 0-1,0 0 1,1 0-1,-1 0 1,0-1-1,0 1 1,0 0 0,0 0-1,0-1 1,-1 1-1,1-1 1,0 1-1,0-3 1,-1 3-180,-1 0 0,0 0 0,0 1 0,0-1 1,0 0-1,0 1 0,0-1 0,0 1 0,0-1 0,0 1 0,0 0 0,0-1 0,0 1 0,0 0 1,0 0-1,0-1 0,0 1 0,-1 0 0,1 0 0,0 0 0,-1 1 0,-15-1-157,1 1 0,-32 6 0,19 0 11,-1 2 1,1 1 0,0 2 0,1 0 0,1 2-1,-34 22 1,49-28 129,1 0 0,0 0 0,0 1 1,0 1-1,1 0 0,1 0 0,0 1 0,0 0 0,1 0 0,1 1 0,0 0 0,0 0 0,1 1 1,1 0-1,0 0 0,-4 16 0,9-26-69,-1 0 1,0 0-1,1 1 1,0-1-1,-1 0 0,1 0 1,0 0-1,1 0 1,-1 0-1,0 0 1,1 0-1,0 0 1,0 0-1,0 0 0,0 0 1,0 0-1,1 0 1,-1 0-1,1-1 1,0 1-1,-1-1 1,1 1-1,0-1 0,1 0 1,-1 0-1,0 0 1,1 0-1,-1 0 1,1 0-1,-1-1 1,1 1-1,0-1 1,0 1-1,0-1 0,0 0 1,4 0-1,10 3 51,1-1-1,0-1 1,0-1-1,0-1 1,21-2-1,-15 1 61,26-1 145,83-15 0,-108 13-956,0-2 0,0-1 0,0-2 0,-1 0 0,25-13 0,-9-7-6605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2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494 1 12396,'0'0'9214,"-4"9"-9054,-37 80-97,-3-3 0,-79 114 0,-136 153-119,254-345 110,-10 11-223,13-19 0,6-11 5,12-15-1533,1-2-3690,-9 9-848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3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0 13869,'-7'51'6108,"-19"33"-5959,9-31 160,-18 58-199,-13 46-27,47-155-97,1 0 1,-1-1-1,1 1 1,-1 0 0,1 0-1,0-1 1,0 1-1,0 0 1,0 0-1,0 0 1,0 0 0,0-1-1,0 1 1,1 0-1,-1 0 1,1-1 0,-1 1-1,1 0 1,0-1-1,0 1 1,0 1 0,1-2 31,-1 0 1,0-1-1,0 1 0,1-1 1,-1 1-1,0-1 1,1 1-1,-1-1 1,1 0-1,-1 0 0,0 1 1,1-1-1,-1 0 1,1 0-1,-1 0 1,0-1-1,1 1 0,-1 0 1,1-1-1,1 0 1,13-5 367,-1 0 1,0-1-1,24-15 0,-22 12-32,310-173 430,-326 183-861,19-13-2614,-11 4-2788,-7-1-5257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4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15951,'0'0'4420,"54"2"-3523,-24-7-513,7 4-191,3-2-129,-3 3 0,-2 0-32,-1 0-513,-12 0-1472,-8 0-1955,-9 0-801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16548,'0'0'1712,"0"6"-1128,1-2-208,5 0 816,2-1-992,2 0 64,2 0-71,2-2-306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4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11979,'0'0'5830,"54"6"-3972,-24-8-449,3-6-704,7 0-545,-3-2-128,0 3-481,4 2-2594,-5 1-2850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5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0 335 11018,'0'0'12652,"5"-10"-12118,10-12-424,0 1-1,2 0 1,0 1-1,2 1 0,28-23 1,-17 15-79,4-2 0,-1-2-1,51-61 1,-97 114-28,1 1 0,2 0 0,0 1 0,1 0 0,1 0 0,2 1 0,0 0 0,-3 39 0,7-44-774,1 1 0,1-1 0,1 0 0,3 25 0,-2-32-2680,-2-5-2029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5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14862,'0'0'6566,"60"10"-4804,-19-14-321,2-5-704,7-3-321,-5 3-287,0 0-65,-4 3-96,-5 2-897,-7 4-705,-10 0-1793,-6 0-2659,-3 0-6918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7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60 9417,'-4'-2'1143,"0"0"1,1 0 0,-1 0-1,1-1 1,0 0-1,0 1 1,0-1-1,-5-6 1,8 9-1005,0 0 1,-1-1-1,1 1 1,0-1-1,0 1 1,0-1-1,0 1 1,0-1-1,0 1 1,0 0-1,0-1 0,-1 1 1,2-1-1,-1 1 1,0-1-1,0 1 1,0-1-1,0 1 1,0-1-1,0 1 1,0 0-1,1-1 0,-1 1 1,0-1-1,0 1 1,1 0-1,-1-1 1,0 1-1,1-1 1,24-10 385,-20 9-433,1 0-1,-1 1 1,1 0 0,0 1 0,0-1 0,-1 1 0,1 0-1,0 0 1,0 1 0,6 1 0,-10-1-87,0-1 1,0 1 0,0 0-1,-1 0 1,1 1 0,0-1-1,0 0 1,-1 0 0,1 1-1,-1-1 1,1 1 0,-1 0-1,0-1 1,1 1 0,-1 0-1,0 0 1,0-1 0,0 1-1,0 0 1,-1 0 0,1 0-1,-1 0 1,1 0 0,-1 1-1,1-1 1,-1 0 0,0 0-1,0 0 1,-1 4 0,1 1 19,-1-1 0,-1 0-1,1 1 1,-1-1 0,0 0 0,0 0 0,-1 0 0,0 0 0,0 0 0,0-1 0,-1 1 0,0-1 0,-7 8 0,-10 9 80,-37 32-1,37-36-59,-82 74 67,104-86-594,12-4 328,18-1 235,-28-1-81,21-1-156,0-1 1,0-1-1,45-11 1,22-16-7637,-56 16 1851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7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0 11531,'0'0'14013,"-8"1"-13842,-3 2-148,0 0 1,0 0-1,1 1 1,0 1-1,-1-1 0,2 2 1,-1-1-1,-17 14 1,11-7 14,1 1 0,0 1 0,1 0-1,-21 27 1,32-37-20,1 0 0,-1-1 0,1 1 0,0 0 0,0 0 0,0 0 0,1 0 0,-1 0 0,1 0 0,0 1 0,0-1 0,1 1 0,-1-1 0,1 8 0,0-9-10,1-1 0,0 0 0,-1 1 0,1-1 0,0 0 0,0 0 0,1 1 1,-1-1-1,0 0 0,1 0 0,-1-1 0,1 1 0,0 0 0,-1 0 0,1-1 0,0 1 1,0-1-1,0 0 0,0 1 0,0-1 0,1 0 0,-1 0 0,0 0 0,0 0 1,1-1-1,-1 1 0,3 0 0,17 3-85,-1 0 0,37 2 0,9-10-5116,-34-6-1261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8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14318,'0'0'8520,"47"0"-7624,-17 0-447,-1 0-321,1 0-96,-5 0 0,3 0-96,-10 0-833,1 0-1121,-8 0-1665,-5 0-1442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8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11243,'0'0'6181,"52"21"-4995,-22-21 31,7 0-577,4-2-479,4-2-33,-4-3-609,-5 1-2658,-7-3-3587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9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0 318 13645,'0'0'6838,"9"-7"-5183,31-22-427,70-68-1,-94 81-1114,-1 0 1,-1-1 0,0-1-1,-1 0 1,-1-1-1,-1-1 1,11-25-1,-19 29-154,-13 27-103,-12 25-82,13-16-658,2 0 0,0 1-1,1 0 1,2 0-1,-4 32 1,2 109-7021,6-148 7504,0 1-5023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9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12075,'0'0'10250,"69"25"-9449,-39-25-449,6 0-224,-1 0-32,-5 0-64,-2 0-384,-2 0-1794,-3 0-2178,-7-8-1570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09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7 13196,'0'0'7885,"10"-1"-6353,-5 0-1363,19-1 601,1 0-1,28 2 0,-52 0-769,0 0 0,0 0 0,0 0 0,0 0 0,0 0 0,0 1 0,0-1 0,0 0 0,0 1-1,0-1 1,0 0 0,-1 1 0,1-1 0,0 1 0,0 0 0,0-1 0,-1 1 0,1 0 0,0-1 0,-1 1-1,1 0 1,0 0 0,-1-1 0,1 1 0,-1 0 0,0 0 0,1 1 0,0 1 7,-1-1 0,0 0 0,0 1 0,0-1 0,0 0 0,0 1 0,0-1 0,-1 0 1,1 1-1,-1-1 0,-1 3 0,-1 4 45,-1-1-1,0 0 1,0 0 0,-11 15 0,-21 18 119,21-25-156,1 0-1,1 0 1,-17 29 0,29-44-28,1-1 1,0 1-1,0-1 1,0 1-1,0 0 1,0-1-1,0 1 1,0-1-1,0 1 1,0 0-1,0-1 0,0 1 1,0-1-1,0 1 1,1-1-1,-1 1 1,0-1-1,0 1 1,0 0-1,1-1 1,-1 1-1,0-1 1,1 0-1,-1 1 1,1-1-1,-1 1 1,0-1-1,1 1 1,-1-1-1,1 0 1,-1 1-1,1-1 1,-1 0-1,1 0 1,0 1-1,-1-1 1,1 0-1,-1 0 1,1 0-1,-1 0 1,1 0-1,0 0 1,-1 0-1,1 0 1,-1 0-1,1 0 1,0 0-1,-1 0 1,1 0-1,-1 0 1,1-1-1,42 0-105,-38 1 32,10-2-1117,0-1-1,-1-1 0,1 0 0,-1 0 0,23-12 1,3-4-5332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0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19452,'1'2'106,"0"1"0,0-1 0,0 1 0,0-1 0,0 1 0,-1-1 0,1 1 0,-1-1 0,1 1 0,-1-1 0,0 1 0,0 0 0,0-1 0,-1 1 0,0 4 0,0 5 81,-1 95 536,-6 422-575,9-497-334,-1 2-1004,-5 50 0,5-83 1121,0-1-1,0 1 1,0 0-1,0-1 1,0 1-1,0-1 1,0 1-1,0 0 1,0-1-1,0 1 1,0-1 0,-1 1-1,1 0 1,0-1-1,0 1 1,-1-1-1,1 1 1,0-1-1,-1 1 1,1-1-1,0 1 1,-1-1-1,1 1 1,-1-1-1,1 0 1,-1 1-1,1-1 1,-1 1-1,0-2-87,0 1-1,0-1 0,1 1 1,-1-1-1,0 1 0,0-1 1,1 0-1,-1 1 0,1-1 0,-1 0 1,1 0-1,-1 1 0,1-1 1,-1 0-1,0-2 0,-15-40-2701,15 41 2899,-7-22-697,-36-122 393,33 104 3951,-8-64-1,19 105-3553,0 0 0,0-1 0,0 1 0,0 0 1,0-1-1,0 1 0,1 0 0,-1-1 0,0 1 0,1 0 0,-1 0 1,0-1-1,1 1 0,0 0 0,-1 0 0,1 0 0,0 0 1,0 0-1,-1 0 0,1 0 0,0 0 0,0 0 0,0 0 1,0 0-1,0 0 0,1 1 0,-1-1 0,2-1 0,4 0 92,-1-1-1,1 1 1,0 1-1,11-2 0,6-2-168,14-6-623,52-24 0,-67 24 324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2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809 283 13515,'2'29'955,"3"49"1993,-8 130 1,1-189-2538,-1 0 1,0 0-1,-2 0 1,0-1-1,-10 22 1,13-34-222,-2 0 0,1 0 0,-1 0 0,0 0-1,0 0 1,-1-1 0,-8 9 0,10-11-85,0-1-1,0 1 1,-1-1-1,1 0 1,-1 0-1,1-1 1,-1 1-1,0-1 1,1 0-1,-1 0 1,0 0-1,0 0 1,0-1-1,-7 1 1,7-1-83,-1-1 0,1 0 0,-1 0-1,1 0 1,0-1 0,0 1 0,0-1 0,0 0 0,0 0 0,0 0 0,0-1-1,0 1 1,1-1 0,-1 0 0,1 0 0,0 0 0,0-1 0,0 1 0,1-1-1,-1 1 1,1-1 0,-1 0 0,1 0 0,-2-6 0,2 5-39,0 1 0,0-1-1,1 1 1,0-1 0,0 0 0,0 0 0,0 0-1,0 0 1,1 1 0,0-1 0,0 0 0,1 0 0,-1 0-1,1 0 1,0 0 0,0 1 0,1-1 0,-1 0 0,1 1-1,0-1 1,1 1 0,2-6 0,4 2-61,0 0 1,0 0-1,1 0 0,0 1 1,0 1-1,0 0 0,1 0 1,0 1-1,21-7 0,-10 3-408,27-14-1,-43 19 401,-1 1 0,1-1 0,0-1 0,-1 1 0,0-1 0,0 0 0,0 0-1,6-10 1,5-15-275</inkml:trace>
  <inkml:trace contextRef="#ctx0" brushRef="#br0" timeOffset="1">1 4 20476,'23'2'1569,"4"-4"-1529,3-1 688,9 6-384,1-2 176,9 5-152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10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0 17553,'0'0'2525,"-9"10"-1938,-14 19-299,1 1 0,2 0 0,1 2-1,2 0 1,0 1 0,3 1 0,1 0 0,1 1 0,2 1 0,1 0 0,2 0 0,2 0-1,-2 57 1,7-88-430,0 0 0,0 0 1,1 0-1,0 0 0,0 0 0,0-1 0,0 1 0,1 0 0,0-1 0,-1 1 0,5 5 0,-4-7-290,0-1-1,0 1 1,0-1-1,0 0 1,0 0 0,1 0-1,-1 0 1,1-1 0,-1 1-1,1-1 1,0 1-1,-1-1 1,1 0 0,0 0-1,0 0 1,0 0-1,0-1 1,0 1 0,5 0-1,17-1-4943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10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26 12908,'0'0'3401,"-3"10"-1944,-12 38-111,3 1-1,2 0 1,-5 75-1,-6 26-1250,13-113-171,6-35 198,3-23 35,6-15-203,2 2-1,0-1 1,3 1-1,20-43 1,-10 24-197,-8 13-53,-9 24 237,0 1 0,1-1 0,1 2 0,0-1 0,1 1 0,1 0 0,0 0 0,15-17 0,-22 30 68,-1-1 0,1 1 0,-1 0 1,1-1-1,0 1 0,0 0 0,-1 0 1,1 0-1,0 0 0,0 0 1,0 1-1,0-1 0,0 1 0,0-1 1,0 1-1,0 0 0,0 0 0,1-1 1,-1 2-1,0-1 0,0 0 0,0 0 1,0 1-1,0-1 0,0 1 1,0-1-1,0 1 0,0 0 0,0 0 1,0 0-1,-1 0 0,1 0 0,0 0 1,-1 1-1,1-1 0,-1 0 0,1 1 1,1 2-1,-1-3-9,-1 1 0,1 0 0,-1 1 0,0-1-1,0 0 1,1 0 0,-1 0 0,-1 1 0,1-1 0,0 0 0,-1 1 0,1-1-1,-1 1 1,0-1 0,1 1 0,-1-1 0,0 1 0,-1-1 0,1 1 0,0-1 0,-1 1-1,0-1 1,1 0 0,-1 1 0,0-1 0,0 0 0,0 1 0,0-1 0,-1 0 0,1 0-1,-1 0 1,-1 2 0,-6 5 78,0-1 0,0 1-1,-1-2 1,-1 1 0,1-1-1,-1-1 1,0 0 0,0 0-1,-1-1 1,-18 5-1,20-8-916,-1 1 0,0-2 0,0 1 0,-12-1-1,8-1-4578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10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12844,'0'0'9449,"0"56"-9065,-11-21 97,-4 2-161,4-2-192,0-4-96,3-1-32,3-6-64,5-5-544,0-3-353,-4-6-961,4-7-704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11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13068,'0'0'8905,"75"-1"-7912,-45 1-769,5 0-160,1 0 0,-1 0-1153,-5-8-2723,0-2-4323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12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103 111 9321,'0'0'2231,"9"-10"209,41-45 1055,-5 9 1658,-50 46-2439,-20 4-2567,9 2-135,1 2-1,1 0 0,-1 1 1,1 0-1,0 1 0,-15 15 0,24-21-25,0 0-1,0 1 1,0 0-1,1 0 1,0 1-1,0-1 1,0 1-1,1 0 0,-1 0 1,2 0-1,-1 0 1,0 1-1,1-1 1,1 1-1,-1-1 1,1 1-1,0 0 1,0 8-1,2-14 15,-1 0 1,1 1 0,0-1-1,0 0 1,0 0-1,0 0 1,1 0-1,-1 0 1,0 0-1,0 0 1,1 0-1,-1 0 1,0 0 0,1-1-1,-1 1 1,1-1-1,-1 1 1,1-1-1,-1 1 1,1-1-1,-1 0 1,1 0-1,-1 0 1,1 0 0,-1 0-1,1 0 1,0 0-1,2-1 1,50-7 266,-34-2-228,-1 0 0,0-1 0,-1-1 0,0-1 0,-1 0 0,0-1 0,-1-1 0,-1-1 0,23-30 0,-28 29 92,-10 17-126,0-1 0,0 1 0,0 0 0,0 0 0,0 0 0,0 0 0,0-1 0,0 1 0,0 0 0,0 0 0,0 0 0,-1 0 0,1 0 0,0-1 0,0 1 0,0 0 0,0 0 0,0 0 0,0 0 0,-1 0 0,1 0 0,0 0 0,0 0 0,0 0 0,0-1 0,0 1 0,-1 0 0,1 0 0,0 0 0,0 0 0,0 0 0,0 0 0,-1 0 0,1 0 0,0 0 0,0 0 0,0 0 0,0 0 0,-1 0 0,1 0 0,0 0 0,0 0 0,0 1 0,0-1 0,0 0 0,-1 0 0,1 0 0,0 0 0,0 0 0,-3 2-4,-1-1 1,1 1-1,0 0 1,0 0 0,1 0-1,-1 0 1,0 0-1,-3 5 1,-7 9 62,1 0 1,1 1 0,1 0 0,1 1 0,0 0 0,1 1 0,1 0-1,1 0 1,-6 28 0,4-2-475,1 1 0,0 92 0,7-137-1181,1-13-4949,4-9 727,2-8-4079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4:12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1 8072,'0'0'10372,"4"8"-9171,7 14-804,-2 1 0,0 0 0,-2 1-1,0 0 1,-2 0 0,0 1 0,-2-1-1,0 38 1,-3-31-327,-1-1-1,-1 0 1,-2 1-1,-1-2 0,-1 1 1,-19 54-1,0-26-4,-2-3-1,-40 64 1,-32 23-4428,49-79-1717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8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 16207,'0'0'7207,"56"-30"-6598,-11 19-97,9 0-384,4 1-96,3 4 0,-3 3-32,-9 3-352,-4 0-641,-10 0-769,-18 7-992,-12-2-1634,-5-1-833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8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13100,'0'0'7111,"52"17"-5798,-11-15-384,15-1-640,8-1-225,12 0-257,1 0-2017,-1 0-2818,-5-12-2083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9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16207,'0'0'1538,"0"10"-161,-2 45 284,-3 0 1,-20 90-1,-41 114-1285,49-203 6,12-40 6,12-40-26,17-50-1510,4 0 0,53-97 0,-68 145 874,1 0-1,1 1 1,1 1-1,23-26 1,-32 43 324,-1 1-1,0 0 1,1 0 0,0 1 0,1-1-1,-1 2 1,17-9 0,-19 11-13,-1 1 1,1-1-1,0 1 1,0 0 0,0 1-1,0-1 1,0 1-1,0 0 1,0 0-1,0 0 1,0 1-1,0-1 1,0 1 0,0 0-1,6 3 1,-8-3-39,-1 0 0,0 0 1,1 0-1,-1 0 0,0 0 0,1 0 1,-1 1-1,0-1 0,0 1 1,0 0-1,0-1 0,0 1 1,-1 0-1,1 0 0,0 0 0,-1 0 1,0 1-1,1-1 0,-1 0 1,0 1-1,0-1 0,0 1 1,0-1-1,-1 1 0,1-1 0,-1 1 1,0-1-1,1 1 0,-1-1 1,-1 6-1,1-4 13,-1 0 1,0 0-1,-1 0 0,1-1 1,-1 1-1,1 0 1,-1 0-1,0-1 0,0 1 1,-1-1-1,1 0 1,-1 0-1,0 0 0,1 0 1,-2 0-1,1 0 0,0-1 1,-6 4-1,-11 5 97,-1-1 0,0-1 1,0 0-1,-1-2 0,0-1 0,0 0 0,0-2 0,-45 3 0,67-10-5486,11-12 1108,10-4-2351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9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0 7431,'0'0'9065,"3"53"-6823,-3-24 352,-11 5-800,2 1-897,1 2-385,3-2-416,3-4-32,2-2-64,0-2-384,0-6-641,0-4-1473,0-9-1666</inkml:trace>
  <inkml:trace contextRef="#ctx0" brushRef="#br0" timeOffset="1">0 127 2787,'0'0'15342,"68"-40"-14125,-27 40-384,9 3-449,10 7-255,3 2-193,5-1-1250,1-2-2209,2-3-1218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2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97 15531,'0'0'81,"0"0"-1,0 1 0,0-1 0,-1 0 1,1 0-1,0 0 0,0 0 1,-1 0-1,1 0 0,0 0 0,0 0 1,-1 0-1,1 0 0,0 0 0,0 0 1,-1 0-1,1 0 0,0 0 1,-1 0-1,1 0 0,0 0 0,0 0 1,-1 0-1,1 0 0,0 0 0,0 0 1,-1 0-1,1-1 0,0 1 1,0 0-1,0 0 0,-1 0 0,1 0 1,0-1-1,0 1 0,0 0 0,0 0 1,-1-1-1,1 1 0,6-10 1723,17-11 524,31-11 382,-50 30-2570,0 0 0,1 0 0,0 0 0,-1 1 0,1 0-1,0 0 1,0 0 0,0 0 0,-1 1 0,9 0-1,-12 0-112,1 1 0,0 0-1,-1-1 1,1 1 0,-1 0-1,1 0 1,-1 0-1,1 0 1,-1 0 0,0 0-1,0 0 1,1 1 0,-1-1-1,0 0 1,0 1-1,0-1 1,0 1 0,-1-1-1,1 1 1,0-1 0,-1 1-1,1 0 1,-1-1-1,1 1 1,-1 0 0,0-1-1,1 1 1,-1 0 0,0-1-1,-1 3 1,2 9-29,-1 0 0,-4 24 0,4-31 11,-6 33-36,-3 29 8,8-61 14,1-1 0,1 1 0,-1-1 0,1 0 0,0 1 0,0-1 0,1 0 1,2 7-1,-3-11 5,0 1-1,1-1 1,0 0 0,-1 0 0,1 0 0,0 0 0,0 0 0,0 0 0,0-1 0,0 1 0,1-1 0,-1 1 0,0-1-1,1 0 1,-1 0 0,1 0 0,-1 0 0,1 0 0,-1 0 0,1-1 0,0 1 0,0-1 0,-1 0 0,4 0 0,3 0 3,-1 0 1,1-1 0,-1 0-1,1 0 1,-1-1 0,13-4 0,-3-1 8,0 0 1,-1-2 0,0 0-1,-1-1 1,0-1-1,0 0 1,18-19 0,-25 22-61,0-1 1,0-1 0,-1 0 0,0 0 0,-1 0 0,0-1-1,-1 0 1,0 0 0,-1-1 0,0 1 0,-1-1-1,4-14 1,-8 23-55,1-1-1,-1 1 1,0 0-1,0-1 1,0 1-1,0 0 1,0-1-1,-1 1 1,0 0-1,1-1 0,-1 1 1,0 0-1,-1 0 1,-2-6-1,3 7 54,0 1 0,-1-1 0,1 0 0,-1 1 0,1-1 0,-1 1 0,1-1 0,-1 1-1,0 0 1,0 0 0,0 0 0,0 0 0,0 0 0,0 0 0,0 0 0,0 1 0,0-1 0,0 1-1,0-1 1,0 1 0,0 0 0,-1 0 0,-3 0 0,-2 3-258,1 2-3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9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61 11819,'0'0'2803,"-7"-9"32,3 5-2637,0-1 0,0 1 1,0 0-1,0 0 0,-1 1 1,1-1-1,-1 1 0,0 0 1,0 0-1,0 1 0,0-1 1,-1 1-1,1 0 0,-1 1 1,1-1-1,-1 1 0,0 0 1,0 1-1,1-1 0,-1 1 1,0 0-1,0 1 0,1-1 1,-1 1-1,-9 3 0,8-2-50,0 1-1,0 0 1,1 1 0,-1-1-1,1 1 1,0 1-1,0-1 1,0 1-1,1 0 1,-9 10-1,11-12-107,1-1 0,-1 1 0,1 0 0,0 0 0,0 0 0,0 0 0,0 0 0,1 0 0,-1 0 0,1 1 0,0-1-1,0 1 1,0-1 0,1 1 0,-1-1 0,1 1 0,0-1 0,0 1 0,0 0 0,0-1 0,0 1 0,1-1 0,0 1 0,1 3 0,0-4-33,1 1 1,0-1-1,0 0 1,0-1-1,0 1 1,0 0-1,0-1 1,1 0 0,0 1-1,-1-1 1,1-1-1,0 1 1,0-1-1,0 1 1,0-1 0,0 0-1,0 0 1,0-1-1,0 1 1,7-1-1,10 1-92,0-1 0,33-3 0,-35 0-80,-1-2-1,1 0 1,-1-1 0,0 0-1,0-2 1,-1 0-1,32-20 1,14-7-129,-62 34 291,0 1 0,0-1 0,0 1 0,-1-1 0,1 1 0,0-1 0,0 1 0,0 0 0,0-1-1,0 1 1,0 0 0,0 0 0,0 0 0,0 0 0,0 0 0,1 0 0,-1 0 0,0 0 0,0 0 0,1 1 0,-2-1 14,1 1 0,-1-1 0,0 1 1,0 0-1,1-1 0,-1 1 0,0 0 0,0-1 0,0 1 0,0 0 0,0-1 1,0 1-1,0 0 0,0-1 0,0 1 0,0 0 0,0-1 0,-1 1 0,1 0 1,0-1-1,0 1 0,-1-1 0,1 2 0,-31 54 882,19-37-601,-2 9 73,1 1 1,1 0-1,1 1 1,-9 42 0,15-45-2107,0 1 0,0 52 0,5-36-6512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7:41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66 6182,'0'0'5050,"8"-6"-3096,2 0-1294,-7 4-370,1 0-1,-1 0 1,0 0 0,0-1 0,0 1 0,0-1-1,0 0 1,0 1 0,-1-1 0,1 0-1,2-6 1,-5 9-254,1 0 0,-1-1 0,0 1 0,1 0 1,-1-1-1,0 1 0,0 0 0,0-1 0,1 1 0,-1-1 0,0 1 0,0 0 0,0-1 1,0 1-1,0-1 0,1 1 0,-1-1 0,0 1 0,0 0 0,0-1 0,0 1 0,0-1 1,-1 1-1,1-1 0,0 1 0,0 0 0,0-1 0,0 1 0,0-1 0,0 1 0,-1 0 1,1-1-1,0 1 0,0 0 0,-1-1 0,1 1 0,0 0 0,-1-1 0,1 1 0,0 0 0,-1-1 1,1 1-1,0 0 0,-1 0 0,-26-1 2133,-31 16 545,37-5-2701,-1 1 1,2 1-1,0 0 1,0 2-1,-28 25 1,40-32-5,0 1 0,0 0 0,1 1 1,0-1-1,1 1 0,0 0 0,0 1 0,1 0 0,0-1 1,1 2-1,0-1 0,0 0 0,1 1 0,-2 14 0,4-21-4,1-1 0,0 1 0,0-1 0,1 1 0,-1-1 0,0 0 0,1 1 0,0-1 0,0 0 0,0 1 0,0-1 0,1 0 0,-1 0 0,1 0 0,0 0 0,0 0-1,0-1 1,4 5 0,-1-2 45,0-1 1,1 1-1,0-2 0,-1 1 0,1 0 0,1-1 0,-1 0 0,13 3 0,2 0-754,1-1-1,0-1 0,0-1 0,41 0 1,-22-6-5003,-5-10-4020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7:42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12844,'0'0'2915,"8"-10"176,-3 3-2624,0 0 0,1 1 1,0-1-1,1 1 0,-1 0 1,1 1-1,0 0 0,1 0 0,-1 0 1,1 1-1,0 0 0,0 1 1,0 0-1,16-4 0,-17 5-352,0 1-1,0 1 1,0-1 0,0 1 0,-1 0-1,1 1 1,0 0 0,0 0-1,10 3 1,-16-4-116,1 1-1,-1-1 1,1 1 0,-1 0-1,0 0 1,0 0 0,1 0-1,-1 0 1,0 0-1,0 0 1,0 0 0,0 0-1,0 0 1,0 1 0,0-1-1,-1 0 1,1 1 0,0-1-1,0 2 1,-1 0 5,1-1-1,-1 1 1,0 0 0,0 0-1,0-1 1,0 1-1,-1 0 1,1 0 0,-1-1-1,1 1 1,-1 0 0,0-1-1,0 1 1,-2 2 0,-4 8 22,-1-1-1,0 0 1,-1-1 0,0 0 0,-21 18 0,22-22 18,-1 1-1,1 0 1,1 1 0,0-1-1,0 2 1,0-1-1,1 1 1,1-1 0,0 2-1,-7 16 1,12-26-35,0 1 0,0-1 0,0 1 0,0-1 0,0 1 0,0-1 0,0 1 0,0-1 0,1 1 0,-1-1 0,1 1 0,-1-1 0,1 0 0,-1 1 0,1-1 0,0 0 0,0 1 0,0-1 0,0 0 0,0 0 0,0 0 0,0 0 0,0 0 0,0 0 0,0 0 0,0 0 0,1 0 0,-1-1 0,0 1 0,1 0 0,-1-1 0,0 1 0,1-1 1,-1 1-1,1-1 0,-1 0 0,2 0 0,10 3-5,0-1 0,0 0 1,17-1-1,-17-1-60,86 1-4690,-50-5-2978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39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10698,'0'0'150,"0"9"36,0 5-96,5 76 1638,-4-81-1624,1-1 0,0 1 0,0-1-1,1 0 1,0 0 0,1 0 0,-1 0 0,2-1 0,7 12-1,2-3-79,0-2-1,1 1 0,1-2 0,0 0 0,0-1 0,1-1 0,35 17 0,136 48 1196,-117-54-994,0-3-1,0-3 1,2-3-1,0-4 1,0-2-1,117-6 1,441-71-235,-257 19 103,647-1 826,-980 53-623,0 3 1,0 2 0,-1 1 0,1 2 0,-2 1-1,1 3 1,-2 1 0,0 2 0,66 38 0,-99-52-164,-1 1 1,-1 0-1,1 0 0,0 0 1,-1 0-1,1 1 1,-1 0-1,0-1 0,0 1 1,0 0-1,-1 1 1,0-1-1,1 0 0,-1 1 1,-1-1-1,1 1 1,-1 0-1,0-1 0,2 10 1,6 24 187,-8-37-366,0 0 0,-1 0 0,1 0 0,0-1 0,0 1 0,-1 0 0,1 0 0,0-1 0,0 1 0,0 0 0,0-1 0,0 1 0,0-1 0,0 1 0,0-1 0,0 0 0,0 1 0,0-1-1,0 0 1,1 0 0,-1 0 0,0 0 0,2 0 0,27-3-4041,-11-8-1183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40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1 690 12139,'0'0'6956,"2"-8"-5642,-1 4-1219,0 1-1,1 0 1,-1-1 0,0 1 0,1 0 0,0 0 0,0 0 0,0 0-1,0 1 1,0-1 0,0 0 0,5-3 0,-1 2-12,0 0-1,0 1 1,1-1 0,-1 1 0,1 1-1,0-1 1,7-1 0,193-46 389,216-24 0,-276 51-429,1148-129-1505,-1150 144 1471,1 7 0,0 6 1,269 44-1,-244-18 274,2-6 0,254 3 0,-282-32 18,215-34 0,137-62 410,-465 92-668,121-33 353,-132 35-343,-1-2 1,0-1-1,0 0 0,-1-1 0,20-15 0,-35 22-74,0-1-1,0 1 1,0-1-1,-1 0 1,1 0 0,-1 0-1,0 0 1,-1-1-1,1 1 1,-1-1-1,0 1 1,0-1-1,0 0 1,0 0 0,-1 0-1,0 0 1,0 0-1,0 0 1,-1-8-1,0 9-439,0 0 0,-1 0 0,1-1 0,-1 1 0,0 0 0,0 0 0,-1 0 0,1 0 0,-1 0 0,0 0 0,0 0 0,0 0 0,-1 1 0,1-1 0,-4-2 0,-14-16-6206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41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13068,'0'0'8360,"0"57"-6534,0-25-1057,0 2-481,0 2-192,-4 0-64,4-1 0,0-2 0,0-4-320,0-5-321,4-2-63,-4-8 223,0-2-1024,0-6-1410,-4-6-1217,-5 0-3907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42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13933,'0'0'9833,"70"10"-7815,-29-6 64,9-2-1281,8-2-641,2 0-96,3 0-576,-1-2-2307,1-15-3106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48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15407,'0'0'7206,"65"0"-5860,-27-4-289,8 2-385,5 1-512,-3 1-128,-5 0-96,-2 0-1089,-5 0-961,-14 1-1793,-11 2-1827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49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8360,'0'0'15983,"73"18"-15214,-34-18-577,2 0-128,2 0-993,-2 0-1153,-5-4-1185,-4-5-2082,-6-3-7623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49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11851,'0'0'1410,"9"0"634,7 0-1057,-6-1-576,0 1 1,0 0-1,0 1 0,0 0 1,0 1-1,10 2 0,-17-3-387,-1 0-1,1 0 1,-1 0-1,1 0 1,-1 1-1,0-1 0,0 1 1,1-1-1,-1 1 1,0 0-1,0 0 1,-1 0-1,1 0 1,0 0-1,-1 0 0,1 1 1,-1-1-1,0 1 1,0-1-1,1 1 1,-2-1-1,1 1 1,0-1-1,-1 1 1,1 0-1,-1-1 0,0 1 1,1 0-1,-2 4 1,1 1 117,-1 0 0,0 0-1,-1 0 1,0 0 0,0 0 0,-1 0 0,0 0 0,0-1 0,-8 13 0,-46 62-606,46-67-122,0-4-3101,4-6-4272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3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17 19156,'-1'-2'167,"0"1"1,0 0-1,-1 0 1,1-1-1,0 1 0,0 0 1,0 0-1,-1 0 0,1 0 1,-1 1-1,1-1 1,-1 0-1,1 1 0,-1-1 1,1 1-1,-1-1 0,1 1 1,-1 0-1,0-1 1,1 1-1,-4 0 0,2 1 10,0-1 0,-1 1 0,1 0 1,0 0-1,0 0 0,0 0 0,0 1 0,0-1 0,0 1 0,-3 2 0,-1 1-53,0 0 1,1 1-1,0-1 0,0 1 0,1 1 1,0-1-1,-9 14 0,12-16-111,1-1 0,-1 1 1,1 0-1,0 0 0,0-1 0,0 1 0,0 0 0,1 0 0,-1 0 0,1 0 0,0 4 1,0-6-9,1-1 0,-1 0-1,0 0 1,1 1 0,-1-1 0,0 0 0,1 1 0,0-1 0,-1 0 0,1 0 0,0 0 0,-1 0 0,1 0 0,0 0 0,0 0 0,0 0 0,0 0 0,0 0 0,0 0 0,0 0 0,0-1 0,1 1 0,-1 0-1,0-1 1,0 1 0,0-1 0,1 1 0,-1-1 0,0 0 0,1 0 0,-1 1 0,0-1 0,1 0 0,1 0 0,9-1 10,0-1 1,1 1-1,-1-2 0,0 0 0,0 0 1,0-1-1,-1-1 0,13-6 1,-13 6-11,0 0 1,1 0 0,0 1 0,0 0-1,0 1 1,0 1 0,1 0 0,14 0-1,-24 2-5,0 0 0,-1 1 0,1 0 0,0-1 0,0 1-1,-1 0 1,1 1 0,-1-1 0,1 0 0,-1 1 0,1-1 0,-1 1-1,0 0 1,0 0 0,0 0 0,0 0 0,0 0 0,0 0-1,1 3 1,-1-2 2,0-1-1,-1 0 1,1 0-1,0 0 0,0 0 1,0 0-1,0 0 1,1 0-1,-1-1 0,0 1 1,1-1-1,-1 1 1,1-1-1,0 0 1,-1 0-1,1 0 0,0-1 1,-1 1-1,1-1 1,3 1-1,6-2-122,0-1 0,0-1 0,-1 0 0,1 0 0,-1-1 0,0 0 1,0-1-1,11-8 0,-10 6-71,-2-2-74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47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219 135 8648,'0'0'3080,"6"-8"-373,-5 6-2729,5-6 1196,-1-1 0,0 0 0,0 0 0,-1 0 0,4-13 0,-7 20-936,-1 0 0,1 0 0,-1 0 0,0 0 0,0 0 0,1 0 0,-1 0 0,0 0 0,-1 0 1,1 0-1,0 0 0,-1 0 0,1 0 0,-1 0 0,1 1 0,-1-1 0,0 0 0,0 0 0,0 0 0,-1-2 0,0 3-207,0-1-1,0 1 0,1 0 1,-1-1-1,0 1 0,0 0 0,0 0 1,0 0-1,-1 0 0,1 1 1,0-1-1,0 1 0,0-1 0,-4 0 1,-2 1-40,-1-1 0,1 1 1,-1 1-1,1-1 1,-1 1-1,1 1 0,0 0 1,-1 0-1,1 0 0,0 1 1,0 0-1,0 1 0,1 0 1,-1 0-1,1 1 0,0-1 1,0 2-1,1-1 0,-1 1 1,1 0-1,0 0 0,1 1 1,0-1-1,0 1 0,0 0 1,1 1-1,0-1 0,0 1 1,1 0-1,0 0 0,0 0 1,1 0-1,0 1 0,0-1 1,1 1-1,0 12 0,1-19 9,0 0 0,0 0 0,0 0 0,0 0 0,1-1 0,-1 1-1,0 0 1,1 0 0,0 0 0,-1-1 0,1 1 0,0 0-1,0-1 1,0 1 0,0-1 0,0 1 0,0-1 0,1 1-1,-1-1 1,0 0 0,1 1 0,-1-1 0,1 0 0,1 1-1,1 0 5,0-1-1,0 1 0,0-1 0,0 0 1,1 0-1,-1-1 0,0 1 0,0-1 1,1 0-1,5-1 0,3 0 9,0-1 1,0-1-1,-1 0 0,1 0 0,-1-1 1,19-10-1,-14 3 0,0-1 0,-1 0 0,0-1-1,-1-1 1,-1 0 0,0-1 0,-1-1 0,20-30 0,-31 62-203,-3 18 152,0-27 28,1-2-168,0-1 0,0 1 0,0 0 0,1-1 0,0 1 0,0 0 0,0-1 0,0 1 0,0-1 0,1 1 0,0-1 0,0 0 0,4 6-1,-3-7-316,-1 0-1,1 0 1,0-1-1,-1 1 1,1-1-1,0 0 0,1 0 1,-1 0-1,0 0 1,1-1-1,-1 1 0,1-1 1,-1 0-1,1 0 1,-1 0-1,1 0 1,5 0-1,11 0-5055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48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12908,'0'0'10090,"8"-5"-8991,3 0-767,-1 1 0,1 0-1,0 1 1,14-3 0,-23 5-291,0 1 0,0 0 0,0-1 0,0 1 0,0 0 0,0 0 0,1 1 0,-1-1 0,0 0 0,0 1 0,0-1 0,0 1 0,0-1 0,0 1 0,3 2 0,-4-2-44,0 0 1,-1 0-1,1 0 0,0 0 1,0 1-1,-1-1 1,1 0-1,-1 1 1,1-1-1,-1 0 0,0 1 1,1-1-1,-1 1 1,0-1-1,0 0 0,0 1 1,0-1-1,0 1 1,0-1-1,0 1 1,-1-1-1,1 0 0,0 1 1,-1-1-1,0 0 1,1 1-1,-2 0 1,-1 5 14,0-1 0,-1-1 1,1 1-1,-1 0 1,-1-1-1,1 0 1,-1 0-1,0 0 1,-10 7-1,11-9 6,-1 0 0,1 0 0,0 1 0,0 0 0,0 0 0,0 0-1,1 0 1,0 1 0,0-1 0,0 1 0,0 0 0,1 0 0,-1 0 0,1 0 0,-2 9 0,4-13 3,1 0 0,-1 0 0,0 0 0,0 0 1,1 0-1,-1 0 0,1 0 0,-1 0 0,1 0 1,-1 0-1,1 0 0,-1 0 0,1 0 0,0-1 1,0 1-1,-1 0 0,1 0 0,0-1 1,0 1-1,0 0 0,0-1 0,0 1 0,0-1 1,0 1-1,0-1 0,0 0 0,0 1 0,0-1 1,0 0-1,0 0 0,0 0 0,1 0 0,46 5 178,-35-5-126,115 2-1735,-81-3-1662,0 1-3173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0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12908,'0'0'3935,"-2"11"-1960,-9 154 1468,10-113-3009,-1 0 0,-19 93 1,18-120-145,-1 2 149,2-44 102,3-11-956,2 0 0,0 0-1,2 0 1,1 0 0,1 1-1,15-36 1,-15 45 20,1-1 0,1 1-1,0 1 1,1 0 0,1 0-1,1 1 1,0 1 0,1 0 0,28-25-1,-34 35 458,1 0 0,0 0 0,-1 1 0,2 0 0,12-4 0,-18 6 19,1 1 1,0 0 0,0 0-1,0 0 1,0 1 0,0-1-1,0 1 1,0 0 0,0 0-1,0 0 1,0 1 0,0-1-1,0 1 1,5 2 0,-8-3-72,-1 1 0,1-1 1,0 1-1,-1 0 1,1-1-1,0 1 1,-1 0-1,1-1 1,-1 1-1,1 0 1,-1 0-1,1-1 1,-1 1-1,0 0 0,1 0 1,-1 0-1,0 0 1,1 0-1,-1 0 1,0-1-1,0 1 1,0 0-1,0 0 1,0 0-1,0 0 0,0 0 1,0 0-1,-1 0 1,1 0-1,0-1 1,-1 1-1,1 0 1,0 0-1,-1 0 1,1 0-1,-1 1 1,-21 27 1331,10-21-1082,0-1 1,0-1-1,0 0 0,-1-1 0,0 0 1,0-1-1,-1 0 0,1-1 0,-1-1 1,1 0-1,-21 0 0,33-2-414,1 0-1,-1 0 1,0 0-1,1 0 1,-1 0-1,1 0 1,-1 0-1,1 0 1,-1 0-1,1-1 1,-1 1-1,1 0 1,-1 0-1,1 0 1,-1-1-1,1 1 1,-1 0-1,1-1 1,0 1-1,-1 0 1,1-1-1,0 1 0,-1-1 1,1 1-1,0 0 1,-1-1-1,1 1 1,0-1-1,0 1 1,-1-1-1,1 1 1,0-1-1,0 1 1,0-1-1,0 1 1,0-1-1,0 1 1,0-1-1,0 1 1,0-1-1,0 0 1,0 1-1,0-1 1,0 1-1,0-1 1,0 1-1,0-1 1,1 1-1,-1-1 1,0 1-1,1-1 1,4-15-4896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0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17 14446,'0'0'5055,"12"-3"-2610,-5 1-2135,0 0-60,1 0 0,-1 0 0,1 0 0,0 1-1,-1 0 1,1 0 0,0 1 0,-1 0 0,1 0 0,15 4 0,-22-4-247,0 1 0,0 0 0,0 0 1,0 0-1,0-1 0,0 1 0,0 0 0,0 0 0,0 0 1,-1 1-1,1-1 0,0 0 0,-1 0 0,1 0 0,-1 0 0,1 1 1,-1-1-1,1 0 0,-1 0 0,0 1 0,0-1 0,0 0 1,0 1-1,0-1 0,0 0 0,0 1 0,0-1 0,0 0 1,0 1-1,-1-1 0,1 0 0,-1 0 0,0 3 0,-1 1 18,0 0 0,0-1-1,0 1 1,-1 0-1,1-1 1,-1 1 0,-6 5-1,-3 2 86,0-2 0,-28 19-1,28-22 61,1 1-1,0 0 0,0 0 0,1 1 0,-12 15 0,21-24-157,1 1-1,-1-1 1,1 1-1,0-1 0,-1 1 1,1-1-1,0 1 1,-1 0-1,1-1 1,0 1-1,0-1 1,-1 1-1,1 0 0,0-1 1,0 1-1,0 0 1,0-1-1,0 1 1,0 0-1,0-1 1,0 1-1,0 0 1,0-1-1,0 1 0,0 0 1,1-1-1,-1 1 1,0 0-1,0-1 1,1 1-1,20 11 99,39-4-65,-51-8-29,169 5-3253,-139-5-1915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2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13357,'0'0'14194,"7"10"-14108,0 4-73,0-1 1,-1 1-1,-1 0 0,0 0 1,0 1-1,-2-1 0,4 21 1,-6-21-539,4 33-1407,-6-17-8167,-1-24 2022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2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6790,'0'0'15759,"59"-19"-14253,-26 14-353,11 1-513,5 1-511,0 1-97,3 0-865,-3 0-1730,-6 2-2946,1-2-2819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2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40 12716,'0'0'8798,"-11"-6"-7565,-36-21-667,44 26-546,-1-1 0,1 1 1,-1 1-1,1-1 0,-1 0 1,1 1-1,-1 0 0,1 0 0,-1 0 1,1 0-1,-1 1 0,1-1 1,-1 1-1,1 0 0,-1 0 0,1 0 1,0 0-1,-1 1 0,1-1 1,0 1-1,0 0 0,0 0 1,0 0-1,1 0 0,-6 5 0,1 0 133,0 0 0,0 1-1,1 0 1,0 0 0,1 0-1,-10 19 1,14-25-121,-1 0-1,1 0 1,0 0 0,0 0-1,0 1 1,1-1 0,-1 0-1,0 1 1,1-1 0,-1 0 0,1 1-1,0-1 1,0 1 0,0-1-1,0 1 1,1-1 0,-1 1-1,0-1 1,1 0 0,0 1-1,0-1 1,-1 0 0,1 1 0,2 1-1,-1-2-13,0 0 0,1 0 0,-1 0-1,1-1 1,-1 1 0,1-1 0,0 0 0,-1 0-1,1 0 1,0 0 0,0 0 0,0-1 0,0 1-1,0-1 1,0 0 0,5 0 0,6 0 10,1-1 1,-1-1 0,0 0-1,0-1 1,0-1 0,-1 0-1,17-7 1,-15 4 11,0-1 1,-1 0 0,0-1-1,0-1 1,-1 0-1,-1-1 1,0 0-1,0-1 1,15-20 0,-44 58 224,1 1 0,2 0 1,-17 45-1,26-60-139,1 0 0,1 0-1,0 0 1,0 0 0,1 0-1,1 1 1,0-1 0,1 1 0,0-1-1,1 1 1,0-1 0,7 24-1,11-2 141,-4-20-2524,-15-13 2005,0-1 1,1 0-1,-1 0 1,1 1-1,-1-1 0,0 0 1,1 0-1,-1 0 1,1 0-1,-1 0 0,1 0 1,-1 0-1,0 0 1,1 0-1,-1 0 0,1 0 1,-1 0-1,1 0 1,-1 0-1,0 0 0,1 0 1,-1-1-1,1 1 1,-1 0-1,0 0 0,1 0 1,-1-1-1,1 1 1,-1 0-1,0-1 1,1 1-1,-1 0 0,1-1 1,4-11-8573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3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35 8296,'0'0'11952,"10"-6"-9715,0 1-1716,0 1-1,0 0 0,0 0 0,0 1 1,14-3-1,-20 6-392,-1-1 0,1 0 0,0 1 0,0 0 0,0 0 0,0 0 0,0 0-1,0 1 1,0-1 0,0 1 0,0 0 0,-1 0 0,1 0 0,0 1 0,-1-1 0,1 1 0,-1 0 0,1 0 0,-1 0 0,0 1 0,4 3 0,-6-5-120,0 0 0,-1 0 0,1 1 0,0-1 0,-1 0 0,1 0 0,-1 1 0,1-1 0,-1 0 0,0 1 1,0-1-1,1 0 0,-1 1 0,0-1 0,0 1 0,0-1 0,0 0 0,-1 1 0,1-1 0,0 0 0,-1 1 0,1-1 1,0 0-1,-1 1 0,0-1 0,1 0 0,-1 0 0,0 1 0,0-1 0,1 0 0,-1 0 0,0 0 0,0 0 0,0 0 1,0 0-1,0 0 0,-1-1 0,-1 2 0,-52 33 186,48-31-143,-21 10 34,18-9-63,-1 0-1,1 0 0,0 1 1,-15 13-1,24-19-22,0 1 0,1-1 0,-1 1-1,0-1 1,1 1 0,-1 0 0,0-1 0,1 1 0,-1 0-1,1 0 1,-1-1 0,1 1 0,-1 0 0,1 0-1,0 0 1,-1 0 0,1 0 0,0-1 0,0 1-1,0 0 1,-1 0 0,1 0 0,0 0 0,0 0-1,0 0 1,1 0 0,-1 0 0,0 0 0,0 0 0,0-1-1,1 3 1,1-2 4,-1 1-1,1-1 0,-1 1 1,1-1-1,0 1 1,0-1-1,0 0 1,-1 0-1,1 0 0,0 0 1,0 0-1,4 1 1,65 10 74,-70-12-78,108 7-961,-37-6-4723,-33-1-2915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4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15214,'-1'32'8072,"-1"1"-4664,0-14-3565,0 1-1,2 0 1,0 0 0,4 24-1,2-24-551,-2-2-1464,-2-4-3844,-2-12 540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4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14221,'0'0'12396,"50"-15"-10986,-23 11-610,4 0-511,1 1-225,1 2-32,-4-1-545,0 1-2049,-3-2-2531,-4-4-5926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4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91 18964,'-1'-1'134,"0"1"0,1 0 0,-1-1 0,0 1 0,1 0 1,-1 0-1,0-1 0,0 1 0,1 0 0,-1 0 0,0 0 0,0 0 0,1 0 0,-1 0 0,0 0 0,0 0 0,1 0 1,-1 1-1,0-1 0,1 0 0,-1 0 0,0 1 0,0-1 0,1 0 0,-1 1 0,0-1 0,1 1 0,-1-1 0,1 0 1,-1 1-1,1 0 0,-1-1 0,0 2 0,-19 21 1000,19-22-994,-9 12-45,2 0 1,-1 0-1,2 1 0,0 0 0,0 0 0,1 0 0,1 1 0,1 0 0,0 0 0,1 1 0,0-1 0,0 21 1,3-33-94,0-1 1,0 0-1,0 1 1,0-1-1,1 1 1,0-1-1,-1 0 1,1 0-1,0 1 1,0-1-1,0 0 1,1 2-1,-1-3-1,0 0 0,0 0-1,0-1 1,0 1 0,0 0 0,0 0 0,0-1-1,0 1 1,0-1 0,0 1 0,0-1 0,0 1-1,0-1 1,1 0 0,-1 0 0,0 1 0,0-1-1,0 0 1,0 0 0,1 0 0,-1 0 0,0 0-1,0-1 1,0 1 0,3-1 0,3-1 3,-1 0 1,1-1-1,0 0 0,-1-1 0,1 1 1,-1-1-1,0 0 0,10-10 1,44-46 34,-47 46-32,29-33 17,-1-2 0,45-72 0,-80 113-19,-5 7-6,0-1 0,0 1 0,0-1 0,0 0 0,0 1 1,0-1-1,0 0 0,0 0 0,-1 0 0,1 1 0,0-1 0,-1 0 0,1-4 0,-3 7-2,0-1-1,0 1 1,1 0-1,-1 1 1,0-1-1,1 0 1,0 0 0,-1 1-1,-1 1 1,-7 10-7,0 0 1,1 1 0,0 0-1,1 1 1,0 0 0,1 0-1,1 1 1,1 0 0,0 0-1,1 0 1,1 1 0,0-1-1,0 18 1,3-29 9,0-1 1,1 1 0,-1-1-1,1 0 1,0 1-1,0-1 1,0 0-1,1 0 1,-1 0-1,1 0 1,0 0-1,0 0 1,1 0-1,5 6 1,-6-8-1,0 0 0,0 0 1,0-1-1,1 1 0,-1-1 1,0 0-1,1 1 0,0-1 0,-1 0 1,1 0-1,-1-1 0,1 1 0,0-1 1,0 1-1,-1-1 0,1 0 0,0 0 1,0 0-1,0 0 0,-1 0 1,1-1-1,0 1 0,0-1 0,4-2 1,1 0-1,0 0 0,0-1 0,0 0 0,0-1 1,-1 0-1,0 0 0,0 0 0,0-1 0,-1 0 0,8-9 1,-5 5-20,-1-2 0,0 1 0,-1-1 0,0 0 0,9-23 0,-15 33 6,0-1 0,-1 0 0,1 1 0,-1-1 0,1 0 0,-1 1 0,0-1 0,0 0 0,0 1 0,0-1 0,-1-3 0,1 6 8,-1-1 0,1 1 0,0-1 0,0 1 0,0 0 0,0-1 0,0 1 1,0 0-1,-1-1 0,1 1 0,0 0 0,0 0 0,-1-1 0,1 1 0,0 0 0,0 0 0,-1-1 0,1 1 1,0 0-1,0 0 0,-1 0 0,1-1 0,0 1 0,-1 0 0,1 0 0,0 0 0,-1 0 0,1 0 0,-1 0 1,0 0-5,0 0 0,0 1 0,0-1 1,0 0-1,0 1 0,0 0 0,0-1 1,0 1-1,1-1 0,-1 1 0,0 0 1,0 0-1,1-1 0,-1 1 1,-1 2-1,-2 2-15,1 0 1,-1 0 0,1 1 0,0 0-1,1 0 1,-1-1 0,1 1-1,0 1 1,0-1 0,1 0-1,0 0 1,-1 10 0,2-12 11,0-1 0,0 1 1,1-1-1,-1 1 0,1-1 1,0 0-1,-1 1 0,1-1 1,1 0-1,-1 0 0,0 1 1,1-1-1,0 0 0,0 0 1,0-1-1,0 1 0,0 0 1,0-1-1,1 1 0,-1-1 1,1 0-1,0 0 0,-1 0 1,6 3-1,9 3-40,0 0-1,1-1 1,0 0 0,1-2 0,-1 0-1,1-1 1,0-1 0,0-1 0,1 0-1,21-2 1,-40 0 76,0 0 0,0 0 0,0-1-1,0 1 1,0 0 0,0 0 0,0-1 0,0 1 0,0-1-1,0 1 1,0-1 0,0 1 0,0-1 0,-1 1 0,1-1-1,0 0 1,0 1 0,0-1 0,-1 0 0,1 0-1,-1 0 1,2-1 0,-1 0 31,-1 0-1,1 0 1,-1 0-1,1 0 1,-1 0 0,0 0-1,0 0 1,0 0-1,0 0 1,0-4-1,-2-4 194,-1-1-1,0 1 0,-6-16 0,7 21-159,-13-29 291,10 22-482,0 0 0,0 0 0,1-1 1,-3-13-1,7 25 68,0 1-1,-1-1 1,1 0 0,0 0-1,0 1 1,0-1 0,0 0 0,0 0-1,0 1 1,0-1 0,0 0-1,0 0 1,0 1 0,0-1-1,0 0 1,1 0 0,-1 1-1,0-1 1,1 0 0,-1 1 0,0-1-1,1 0 1,-1 1 0,1-1-1,-1 0 1,1 1 0,-1-1-1,1 1 1,-1-1 0,1 1 0,0-1-1,-1 1 1,1 0 0,0-1-1,-1 1 1,1 0 0,1-1-1,13 0-412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5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10218,'0'0'14237,"2"10"-13479,1 3-405,-1-1 0,0 1 0,-1 0 1,-1 0-1,1-1 0,-4 24 0,1-25-118,0-2-84,0 1-1,1 0 1,0 0 0,0-1-1,1 15 1,0-22-142,0 0-1,1 0 1,-1-1 0,0 1 0,1 0 0,0 0 0,-1-1-1,1 1 1,0 0 0,0-1 0,-1 1 0,1-1 0,0 1 0,1-1-1,-1 0 1,0 1 0,0-1 0,0 0 0,1 0 0,-1 0-1,1 0 1,-1 0 0,0 0 0,1 0 0,0 0 0,-1-1 0,1 1-1,-1-1 1,1 1 0,0-1 0,-1 0 0,1 0 0,0 0 0,-1 0-1,3 0 1,9 0-63,1-2 0,-1 1 0,18-6 0,-18 3-305,1 2 1,24-2-1,-36 3 317,-1 1-1,0 0 0,0 0 1,1 1-1,-1-1 0,0 0 1,0 0-1,1 1 0,-1-1 1,0 1-1,0-1 0,0 1 1,0-1-1,0 1 0,1 0 1,-1 0-1,0-1 0,-1 1 1,1 0-1,0 0 0,0 0 1,0 0-1,0 0 0,0 2 1,0-1 17,0 0 0,-1 1 1,1-1-1,0 0 1,-1 1-1,0-1 1,1 1-1,-1-1 1,0 0-1,0 1 1,-1-1-1,1 5 0,-1-2 75,-1 1-1,1-1 0,0 1 0,-1-1 0,0 0 1,0 0-1,-1 0 0,1 0 0,-1 0 1,0 0-1,-5 5 0,2-5 121,-1-1 0,0 1 1,0-1-1,0-1 0,-1 1 0,1-1 0,-1-1 1,1 1-1,-1-1 0,0-1 0,0 0 0,0 0 1,0 0-1,0-1 0,0-1 0,-14-2 0,19 3-146,1-1-1,-1 0 0,1-1 1,0 1-1,0 0 0,-1-1 1,1 1-1,0-1 0,0 0 1,0 0-1,1 0 0,-1 0 1,0 0-1,1 0 0,-1 0 1,1 0-1,0-1 0,-3-4 1,4 5-282,-1 1 1,1-1 0,-1 0 0,1 0 0,0 0-1,-1 0 1,1 1 0,0-1 0,0 0-1,0 0 1,0 0 0,1-2 0,-1 2-374,1 1 0,-1-1 1,1 1-1,-1 0 0,1-1 0,0 1 1,0 0-1,-1 0 0,1 0 1,0 0-1,0-1 0,0 1 0,0 0 1,0 1-1,0-1 0,0 0 1,2-1-1,10-5-8786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5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8584,'0'0'16191,"9"-7"-14979,-4 3-1046,0 0-1,1 1 1,-1-1-1,1 1 1,0 0-1,0 1 1,0 0-1,0 0 1,0 0-1,1 1 1,-1 0-1,12 0 1,-18 1-156,9-1 142,0 2 0,0-1 0,0 1 0,10 4 0,-18-5-152,0 0 0,0 1 0,1-1 0,-1 0 0,0 1 0,0 0 0,0-1 0,0 1 0,0 0 0,0-1 0,-1 1 0,1 0 0,0 0 0,0 0 0,0 0 0,-1 0 0,2 2 0,-2-2-11,1 0-1,-1 1 1,0-1 0,0 0 0,0 0 0,0 1-1,-1-1 1,1 0 0,0 0 0,0 1 0,-1-1-1,1 0 1,0 0 0,-1 0 0,1 0 0,-1 1-1,0-1 1,1 0 0,-1 0 0,0 0 0,1 0-1,-2 1 1,-4 4-55,-1 1 0,1-1 0,-1 0 0,0-1-1,0 1 1,-10 3 0,10-5 49,0 1 0,1-1 1,-1 1-1,1 0 0,-1 1 0,2 0 0,-10 11 0,14-16 13,1-1 1,-1 1-1,1-1 0,0 1 0,-1-1 1,1 1-1,0 0 0,0-1 0,-1 1 1,1-1-1,0 1 0,0 0 0,0-1 0,0 1 1,0 0-1,0-1 0,0 1 0,0 0 1,0-1-1,0 1 0,0 0 0,0-1 1,0 1-1,0 0 0,1-1 0,-1 1 0,0 0 1,0-1-1,1 1 0,-1-1 0,0 1 1,1-1-1,-1 1 0,0-1 0,1 1 1,-1-1-1,1 1 0,-1-1 0,1 1 1,-1-1-1,1 0 0,-1 1 0,1-1 0,0 0 1,-1 0-1,1 1 0,-1-1 0,2 0 1,32 7 70,-32-7-57,86 6-762,-28-5-4234,-16-1-3257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9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12908,'9'40'6266,"-10"30"-3428,-1-32-1863,0 49-400,-1-35-419,8 77-1,-5-128-147,0 0-1,0-1 0,0 1 1,-1 0-1,1-1 1,0 1-1,0-1 0,0 1 1,0 0-1,1-1 1,-1 1-1,0-1 0,0 1 1,0 0-1,0-1 0,1 1 1,-1-1-1,0 1 1,0-1-1,1 1 0,-1-1 1,0 1-1,1-1 1,-1 1-1,1-1 0,-1 1 1,1-1-1,-1 1 0,1-1 1,-1 0-1,1 1 1,-1-1-1,1 0 0,-1 0 1,1 1-1,-1-1 1,1 0-1,0 0 0,-1 0 1,1 0-1,-1 0 0,1 0 1,0 0-1,-1 0 1,1 0-1,0 0 0,-1 0 1,1 0-1,-1 0 1,1 0-1,0 0 0,-1-1 1,1 1-1,-1 0 1,1-1-1,-1 1 0,1 0 1,-1-1-1,1 1 0,-1 0 1,1-1-1,-1 1 1,0-1-1,1 1 0,-1-1 1,1 0-1,28-35 574,-28 35-584,31-51 405,-23 34-201,1 2 0,1-1 0,17-19 1,-28 36-206,0 0 0,1-1 0,-1 1 0,0 0 0,1-1 0,-1 1 0,0 0 0,1-1 0,-1 1 0,0 0 0,1 0 0,-1 0 0,0-1 0,1 1 0,-1 0 0,1 0 0,-1 0 0,0 0 0,1 0 0,-1 0 0,1 0 0,-1 0 0,1 0 0,-1 0-1,1 0 1,-1 0 0,0 0 0,1 0 0,-1 0 0,1 0 0,-1 0 0,1 0 0,-1 1 0,0-1 0,1 0 0,0 1 0,9 16-69,1 24 49,-5 30 295,-6-66-489,0-1 0,0 1 1,0-1-1,0 1 1,-1-1-1,0 1 0,0-1 1,0 1-1,0-1 1,-1 0-1,0 0 0,1 0 1,-4 5-1,0-7-4250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9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11851,'0'0'7218,"10"-9"-4421,33-27-1073,-40 34-1668,0 0-1,0 0 0,0 0 0,0 1 1,0-1-1,0 1 0,1 0 1,-1 0-1,0 0 0,1 0 0,-1 1 1,1-1-1,-1 1 0,1 0 1,-1 0-1,1 0 0,-1 1 0,1-1 1,-1 1-1,0-1 0,1 1 1,-1 0-1,0 1 0,0-1 0,1 1 1,-1-1-1,0 1 0,0 0 0,-1 0 1,1 0-1,0 0 0,-1 1 1,1-1-1,-1 1 0,0-1 0,0 1 1,0 0-1,0 0 0,0 0 1,0 0-1,-1 0 0,0 1 0,0-1 1,2 4-1,-3-1-50,0 0 0,0 0 1,0 0-1,-1-1 0,0 1 0,0 0 1,0 0-1,-1-1 0,0 1 0,0-1 0,-5 9 1,-1-1 24,0 0 1,-2-1-1,-9 12 1,7-12-18,1 2 0,-15 24 0,25-37-17,1 0-1,-1 0 1,0 1-1,0-1 1,1 1-1,-1-1 1,1 0-1,-1 1 1,1-1-1,0 1 1,-1-1-1,1 1 1,0-1 0,0 1-1,0 0 1,0-1-1,0 1 1,1-1-1,-1 1 1,0-1-1,1 1 1,-1-1-1,1 0 1,-1 1-1,1-1 1,0 1-1,0-1 1,0 0-1,-1 0 1,1 1-1,0-1 1,0 0-1,1 0 1,-1 0-1,0 0 1,0 0 0,0 0-1,1-1 1,-1 1-1,0 0 1,1-1-1,-1 1 1,1-1-1,1 1 1,10 3-111,-1 0 0,1-1 1,1 0-1,16 0 1,-10 0-649,21 1-2376,1-2-3112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6:59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15983,'0'0'6919,"5"70"-6855,-5-42 0,0 3-32,0-3-32,0 0-64,0-4-417,0-3-640,0-4-416,0-5-353,-2-8-2306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7:00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14061,'0'0'5766,"56"-5"-2884,-20 3-1216,5 0-577,2-1-865,4 2-192,-1 0-929,1-2-2145,-4-1-3781,-6-6-6085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7:00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10922,'0'0'3326,"-5"11"-763,-4 16-595,0 1 1,1 0 0,-5 43 0,9-35-969,-1 44 1,5-68-910,0-1-67,-1 0 0,2 0 0,0 0-1,2 14 1,-3-24-15,1 0-1,-1 1 1,0-1-1,0 0 1,1 0-1,-1 0 1,0 0-1,1 0 1,0 0-1,-1 1 1,1-1-1,-1 0 1,1-1-1,0 1 1,0 0-1,-1 0 1,1 0-1,0 0 1,0-1-1,0 1 0,0 0 1,0-1-1,0 1 1,0 0-1,0-1 1,0 0-1,1 1 1,-1-1-1,0 0 1,0 1-1,0-1 1,0 0-1,1 0 1,-1 0-1,0 0 1,0 0-1,0 0 1,1 0-1,-1-1 1,0 1-1,0 0 1,0-1-1,0 1 1,0-1-1,0 1 1,0-1-1,0 1 1,0-1-1,2-1 1,11-9 7,0 0 0,-1-1 0,0 0 0,-1-1 0,0-1 0,14-21 1,3-2-125,-18 20 50,-9 13 20,0 1 1,0 0-1,1 0 1,-1 0 0,1 0-1,-1 0 1,1 0 0,5-3-1,-8 39-661,0-12 885,-1-1 0,-1 0 0,-8 35 0,9-48-248,-1-1 0,0 1 1,-1-1-1,1 1 0,-1-1 1,0 0-1,-1 0 0,0 0 1,0 0-1,0-1 0,0 1 0,-1-1 1,0 0-1,-9 7 0,3-7-2576,4-3-2518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7:00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77 13677,'0'0'2936,"6"-10"-11,-2 4-2509,-3 2-127,1 0 0,0 1 0,0-1 0,0 0 0,1 1 0,-1 0 0,1-1 0,0 1 0,0 0 0,0 0 0,0 1 0,0-1 0,1 1 0,-1-1 1,1 1-1,0 0 0,0 0 0,-1 1 0,1-1 0,0 1 0,7-1 0,-8 1-246,-1 1 0,1 0-1,0 1 1,0-1 0,-1 0 0,1 1 0,0-1 0,-1 1 0,1 0 0,0 0-1,-1 0 1,1 0 0,-1 1 0,0-1 0,1 1 0,-1-1 0,0 1-1,0 0 1,2 2 0,-1-1-40,-1 1-1,0 0 1,0 0 0,-1 0-1,1 0 1,-1 0 0,1 0-1,-1 0 1,-1 0-1,1 1 1,-1-1 0,1 5-1,-1-1 33,-1 0 0,1-1 0,-1 1 0,0-1 0,-1 1 0,0-1 0,0 1 0,-1-1 0,0 0 0,0 0 0,-1 0 0,1 0-1,-10 11 1,-5 5 107,-2 0-1,-28 25 0,9-10-45,39-38-103,0 0 0,0 1 0,-1-1 0,1 0 0,0 0 0,0 0 0,0 0-1,0 0 1,0 0 0,0 1 0,0-1 0,0 0 0,0 0 0,0 0 0,0 0 0,-1 0-1,1 1 1,0-1 0,0 0 0,0 0 0,0 0 0,0 0 0,0 1 0,0-1 0,0 0-1,0 0 1,1 0 0,-1 0 0,0 0 0,0 1 0,0-1 0,0 0 0,0 0 0,0 0-1,0 0 1,0 0 0,0 1 0,0-1 0,0 0 0,1 0 0,-1 0 0,0 0-1,0 0 1,0 0 0,0 0 0,0 0 0,0 1 0,1-1 0,-1 0 0,0 0 0,0 0-1,0 0 1,0 0 0,1 0 0,15 3-111,31-2 168,-35-1-103,30 2-111,53 11 0,39 2-4329,-65-15-3237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35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12107,'0'0'16181,"5"16"-15866,-4-6-264,-2 0 0,1 0-1,-1 0 1,-1 0 0,0-1 0,-3 12 0,-5 27-23,9-40-405,-1 48 1266,11-34-2000,-8-21 857,0 0 0,0 0 0,0 0-1,0 0 1,0-1 0,0 1 0,0-1 0,0 1-1,1-1 1,-1 1 0,0-1 0,0 1 0,0-1-1,0 0 1,1 0 0,-1 0 0,0 1 0,2-1-1,-3-10-6588,0-1 762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35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15695,'0'0'11307,"79"-3"-10122,-40-3-417,2 0-127,0-2-257,-2 3-223,1 2-97,-12 3-161,-4 0-1088,-13 0-1729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4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19228,'1'28'1804,"-6"44"-1,2-50-1222,2-1-1,0 0 1,4 34-1,-3-54-562,0 1 0,0-1 0,0 1 0,1-1 0,-1 1 0,0-1 0,1 1 0,0-1 0,-1 0 0,1 1 0,0-1 0,-1 0 0,1 1 0,0-1 0,0 0 0,0 0 0,0 0 0,0 0 0,0 0 0,3 2 0,-3-3-8,1 1 0,-1-1 0,0 0 0,1 1 0,-1-1 0,1 0-1,-1 0 1,0 0 0,1 0 0,-1-1 0,1 1 0,-1 0 0,1-1 0,-1 1 0,0 0-1,1-1 1,1-1 0,5-2 12,0-1 0,0-1 0,-1 1 0,0-1-1,8-8 1,26-29 51,-25 25-52,0 0 1,28-21 0,-43 39-23,0-1 1,0 0-1,0 0 1,-1 1-1,1-1 1,0 1 0,0-1-1,0 1 1,0-1-1,0 1 1,0 0 0,0 0-1,0-1 1,0 1-1,0 0 1,0 0-1,0 0 1,0 0 0,0 0-1,2 0 1,-2 1-1,-1-1 1,1 1-1,-1-1 1,1 1-1,0-1 1,-1 1-1,1-1 1,-1 1-1,1 0 0,-1-1 1,0 1-1,1 0 1,-1-1-1,0 1 1,1 0-1,-1 0 1,0-1-1,0 1 1,1 0-1,-1 1 1,0 7-2,1-1 0,-1 1 0,-3 16-1,2-14 9,1-5-42,-1 2-58,0 0 0,1 1 0,0-1-1,0 0 1,2 9 0,-1-16-2,-1 0 0,0 0 0,0 0 0,1 0 0,-1 0 0,0 0-1,1 0 1,-1 0 0,1 0 0,0 0 0,-1 0 0,1 0 0,0 0 0,-1 0 0,1 0 0,0-1 0,0 1-1,0 0 1,0-1 0,0 1 0,0 0 0,0-1 0,0 0 0,0 1 0,0-1 0,0 1 0,0-1 0,0 0-1,0 0 1,0 0 0,0 1 0,0-1 0,0 0 0,1 0 0,-1-1 0,0 1 0,0 0 0,0 0 0,0 0-1,0-1 1,0 1 0,0-1 0,0 1 0,0-1 0,0 1 0,1-2 0,8-3-393,-1 0 0,0-1 0,15-12 0,-23 17 432,30-23-1248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36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12748,'0'0'16090,"6"2"-15578,9 2-339,1 0 0,-1-1 0,1 0 0,0-2 0,0 0 0,32-2 0,0-3-501,53-11 1,-77 8-105,-13 2-2625,-25-2-19709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36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 11563,'0'0'12812,"82"19"-10474,-30-23-448,2-6-673,6-2-800,-2 1-321,0-3-256,-11-3-2307,-4-5-4387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48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146 260 11371,'0'0'8627,"-5"6"-7933,-6 10-433,1 1 0,1 0 0,1 1 0,0 0 0,1 0 0,-6 28 0,-20 47-135,-8 10 56,41-103-182,0 1-1,1-1 1,-1 1-1,0-1 1,0 0 0,1 1-1,-1-1 1,0 1 0,1-1-1,-1 0 1,1 1-1,-1-1 1,0 0 0,1 1-1,-1-1 1,1 0 0,-1 0-1,1 0 1,-1 1 0,1-1-1,-1 0 1,1 0-1,-1 0 1,1 0 0,-1 0-1,1 0 1,-1 0 0,1 0-1,-1 0 1,1 0-1,0 0 1,-1 0 0,1 0-1,-1 0 1,1-1 0,25-2 34,93-26 334,85-16-175,32 12-161,277-45 37,-72 13-293,-404 58 193,-1-1 0,-1-2 0,0-2 0,0-1 0,-1-1 0,-1-2 0,0-2 0,-2-1 0,38-29 0,-55 38 231,-1 0 0,0-1-1,-1 0 1,19-25 0,-27 32 40,-1 0-1,0 0 1,0-1 0,0 1-1,-1-1 1,0 0-1,0 0 1,0 0 0,0 0-1,-1 0 1,0 0 0,0-1-1,0 1 1,0 0 0,-1-1-1,0 1 1,0 0 0,-2-10-1,1 14-192,1 0 0,-1 0 1,1 0-1,-1 0 0,0 0 0,1 0 0,-1 0 0,0 0 0,0 0 0,0 0 0,0 0 0,0 1 0,0-1 0,0 0 0,0 1 0,0-1 1,0 0-1,0 1 0,-1-1 0,1 1 0,0 0 0,0-1 0,0 1 0,-2 0 0,-11 3-1272,7 9-4481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49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83 12780,'10'-19'1377,"-3"-1"1154,-1 5-65,5 2-448,-5 3-448,-4 5-385,1 5-577,-1 0-320,-2 6 33,0 13-97,0 10 256,-2 4-191,-7 10-129,-4 3-32,2 2-96,-2 1 0,0-3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49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13261,'0'0'1756,"0"10"-1612,13 256 107,-13-263-183,0 1-1,1 0 1,-1 0-1,1 0 1,0-1-1,1 1 1,-1 0 0,0-1-1,1 1 1,0-1-1,0 0 1,0 1 0,0-1-1,1 0 1,-1 0-1,1 0 1,-1-1 0,1 1-1,0-1 1,0 1-1,0-1 1,1 0 0,-1 0-1,1 0 1,-1-1-1,7 3 1,-5-3 179,0-1-1,1 1 1,-1-1 0,0 0-1,1-1 1,-1 1 0,0-1-1,0 0 1,0 0 0,0 0-1,0-1 1,0 0 0,0 0-1,0 0 1,0-1 0,-1 0-1,1 1 1,-1-2 0,5-3-1,39-39 728,-1-2 0,-3-2-1,-2-2 1,44-72 0,-83 120-1342,-1 1 1,1 0-1,0 0 0,0 0 1,0 1-1,0-1 1,0 1-1,1-1 0,6-2 1,4-4-5481,-2 1-3115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56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15086,'0'0'7015,"62"-4"-6342,-6-4 191,9-2-255,12 1-513,3-1-32,-4 2-32,-10 2 0,-8 1-32,-14 2-833,-10 3-1024,-11 0-1859,-18 0-1153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29:56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14414,'0'0'7527,"50"5"-6182,-3-5-32,13-4-608,1-1-417,4-3-160,5 1-96,-7 0-32,-7-2-1057,-5-3-2018,-9 0-5349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0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17200,'0'0'5616,"1"8"-5269,4 464 3125,-5-438-2358,0-33-655,0-16 854,1-27-1283,2-1 0,2 1-1,2 0 1,2 0 0,1 1-1,2 0 1,2 1 0,31-61-1,-41 92-35,1 1 0,0 1-1,0-1 1,1 1 0,0 0-1,0 0 1,1 0 0,0 1-1,0 0 1,13-8 0,-15 11-57,1 0 1,-1 1-1,1 0 1,0 0-1,0 0 1,-1 1-1,1-1 1,0 1-1,0 1 1,1-1-1,-1 1 1,0 0-1,0 1 1,0-1-1,0 1 1,11 3-1,-15-3 38,0-1 0,-1 0 0,1 1 0,0 0 0,-1-1 0,1 1 0,0 0 0,-1-1 0,1 1-1,-1 0 1,0 0 0,1 1 0,-1-1 0,0 0 0,1 0 0,-1 0 0,0 1 0,0-1-1,0 1 1,0-1 0,0 1 0,-1-1 0,1 1 0,0 0 0,-1-1 0,1 1 0,-1 0 0,1-1-1,-1 1 1,0 0 0,0 0 0,0-1 0,0 1 0,0 0 0,0 0 0,-1 2 0,0 0 27,0 0 1,-1 1-1,0-1 0,0 0 1,0 0-1,0 0 1,0 0-1,-1-1 1,0 1-1,0 0 1,0-1-1,-6 5 1,0 0 49,0-1 0,-1 0 0,0 0 0,-1-1 0,1-1 1,-1 0-1,0 0 0,-1-1 0,1 0 0,-1-1 0,1-1 0,-23 3 1,34-5-165,-1 0 1,1 0-1,-1 0 1,1 0-1,-1 0 1,0 0 0,1 0-1,-1-1 1,1 1-1,-1 0 1,1 0-1,-1 0 1,1-1 0,-1 1-1,1 0 1,-1 0-1,1-1 1,-1 1-1,1-1 1,0 1 0,-1 0-1,1-1 1,-1 1-1,1-1 1,-1-22-9999,1 19 8240,3-16-11097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1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15407,'0'0'2824,"12"-9"-64,-5 4-2350,-1 0-67,1 0 0,0 0-1,0 0 1,0 1 0,1 0 0,-1 0 0,1 1 0,0 0 0,0 1 0,0 0 0,0 0 0,12-1 0,-16 3-257,0-1 1,1 2-1,-1-1 0,0 0 0,0 1 1,0 0-1,1 0 0,-1 0 0,0 1 1,0-1-1,0 1 0,-1 0 0,1 0 1,5 3-1,-7-3-82,0 1 0,-1-1 0,1 0 0,0 0 0,-1 1 0,1-1 1,-1 1-1,0 0 0,1-1 0,-1 1 0,-1 0 0,1-1 0,0 1 0,-1 0 0,1 0 0,-1 0 1,0 0-1,0 0 0,0 0 0,0-1 0,-1 1 0,0 5 0,-1-1 9,0 0-1,-1 0 0,1 0 1,-1 0-1,-1-1 0,1 1 1,-1-1-1,0 0 1,-1 0-1,-7 8 0,-61 55 165,30-30 7,42-39-181,1 0 0,-1 1 0,1-1 0,-1 0 0,1 1 0,-1-1 0,1 1 0,-1-1 0,1 1 0,0-1 0,-1 1 0,1-1 0,-1 1 0,1-1 0,0 1 0,0 0 0,-1-1 0,1 1 0,0-1 0,0 1 0,0 0 0,0-1 0,0 1 0,0 0 0,0-1 0,0 1 1,0 0-1,0-1 0,0 1 0,0 0 0,0-1 0,0 1 0,0-1 0,1 1 0,-1 0 0,0-1 0,1 1 0,-1-1 0,0 1 0,1-1 0,-1 1 0,1-1 0,-1 1 0,0-1 0,1 1 0,-1-1 0,1 0 0,0 1 0,-1-1 0,1 0 0,-1 1 0,1-1 0,-1 0 0,1 0 1,0 1-1,-1-1 0,1 0 0,0 0 0,-1 0 0,2 0 0,49 7-268,-39-6-45,50 7-3429,-20-3-2905,-6-2-3088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1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18738,'0'0'9321,"-7"67"-8841,3-36-352,2-1-96,2 2 32,0 0-224,0 0-481,0-1-255,6-3-290,-6-3-127,1-7-769,-1-2-1569,0-9-930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16868,'-29'32'1806,"7"-8"-181,-24 33-1,41-48-1359,-1-1 0,1 1-1,1 0 1,-1 0 0,2 1-1,-1-1 1,1 1 0,-2 13-1,5-22-244,-1 0 0,1 0 0,0 0 0,-1 0 0,1 0 0,0 0 0,0 0 0,0 0 0,0 0 0,0 1 0,0-1 0,0 0 0,0 0 0,1 0 0,-1 0 0,0 0-1,1 0 1,-1 0 0,0 0 0,1 0 0,0 0 0,-1-1 0,1 1 0,-1 0 0,1 0 0,0 0 0,0 0 0,-1-1 0,1 1 0,0 0 0,0-1 0,0 1 0,0-1 0,0 1 0,0-1 0,0 1 0,0-1 0,0 0 0,0 1 0,0-1-1,0 0 1,0 0 0,0 0 0,0 0 0,0 0 0,0 0 0,0 0 0,0 0 0,0 0 0,0-1 0,0 1 0,0 0 0,0-1 0,0 1 0,0 0 0,0-1 0,2-1 0,3-1-4,0 0 1,0-1 0,0 0-1,-1 0 1,1-1 0,-1 1-1,0-1 1,-1-1 0,1 1-1,5-9 1,3-6 53,18-37 1,-20 33-48,-7 13-49,-7 32-146,1-11-146,0 0-1,0 0 0,1 1 1,0-1-1,1 0 1,1 1-1,1 11 1,5-8-105,7-8-173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1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12684,'0'0'11979,"62"-44"-11883,-29 44-96,3 0-352,5 0-1442,0 4-2017,0-4-2115,0 0-6309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2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9 13613,'0'0'4554,"-9"-2"-3033,2 0-1414,1 1 0,-1-1 0,1 2 0,-1-1 0,0 1 0,1 0 1,-1 0-1,0 0 0,1 1 0,-1 0 0,0 1 0,1 0 0,-1 0 0,1 0 0,0 0 0,-11 7 0,9-3 220,0-1-1,1 1 1,0 1-1,-11 13 1,16-18-241,0 0 0,0 1 1,0-1-1,0 1 0,1 0 1,-1-1-1,1 1 0,0 0 1,0 0-1,0 0 0,0 0 1,0 0-1,1 0 0,-1 0 1,1 0-1,0 0 0,0 1 0,0 2 1,1-4-79,0-1 0,1 1-1,-1-1 1,0 0 0,0 0 0,1 1 0,-1-1 0,1 0 0,-1 0-1,1-1 1,-1 1 0,1 0 0,0 0 0,-1-1 0,1 1 0,0-1-1,0 1 1,-1-1 0,1 0 0,0 0 0,0 0 0,-1 0 0,1 0-1,0 0 1,0 0 0,3-2 0,49-8 127,-41 2-130,0 0 0,0 0 0,-1-1 1,-1-1-1,1 0 0,-1-1 0,12-15 0,-22 25-4,-6 10 122,0 1 0,1-1-1,0 1 1,-4 17-1,0-4 216,2-5 162,1 0-1,1 0 1,1 0 0,0 1 0,0 36-1,3-47-517,1 0 0,0 1-1,0-1 1,0 0 0,2 0-1,-1 0 1,4 8 0,-4-12-258,0 0 0,0 0 0,1 0 1,-1 0-1,1-1 0,0 1 0,0-1 0,0 0 1,0 0-1,1 0 0,-1 0 0,1 0 1,7 3-1,0-4-4006,-1-1-2647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2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19923,'9'-5'2044,"6"-4"-1241,1 1 0,0 1-1,1 1 1,-1 0-1,1 1 1,0 1-1,1 0 1,32-2-1,-46 6-765,3 0-6,-1 0-1,1 0 1,0 0 0,-1 1 0,1 0 0,9 3-1,-14-3-38,-1 0 0,1-1 0,-1 1-1,0 0 1,1 0 0,-1 0-1,0 0 1,0 0 0,0 0 0,0 0-1,0 0 1,0 1 0,0-1 0,0 0-1,0 1 1,-1-1 0,1 1-1,0-1 1,-1 1 0,1-1 0,-1 1-1,0-1 1,1 1 0,-1-1 0,0 1-1,0-1 1,0 1 0,0 0 0,0-1-1,-1 1 1,1-1 0,0 1-1,-1-1 1,0 3 0,-1 4-18,-1-1 0,0 1-1,-1-1 1,0 1 0,0-1 0,0 0 0,-1 0 0,0-1-1,0 0 1,-7 7 0,-69 59 92,50-47-42,27-22-18,0 0 2,0 0 0,0 0 0,0 1 0,0-1 0,1 1 0,0 0 0,-1 0 0,2 0 0,-1 0 0,0 0 0,1 1 0,-1-1 0,1 1 0,1-1 0,-3 6 0,5-9-4,-1 0 0,1 0 1,-1 0-1,1 0 0,-1 0 0,1 0 0,-1 0 1,1-1-1,0 1 0,0 0 0,-1-1 1,1 1-1,0 0 0,0-1 0,0 1 0,0-1 1,-1 1-1,1-1 0,0 1 0,0-1 1,0 0-1,0 1 0,0-1 0,0 0 0,0 0 1,0 0-1,1 0 0,37 5 33,-29-5-32,74 7-1286,-27-5-5131,-21-2-2940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3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19218,'0'0'3620,"0"56"-2627,-4-32-577,2 2-160,2 2-192,0-3-64,0-2-576,0-1-161,6-5-672,-1-5-353,1-2-32,-6-5-960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3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13805,'0'0'13197,"67"-16"-12845,-39 16-224,4 0-96,-2 0-64,3 0-1826,-3 0-1857,0-5-4805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3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19314,'9'-3'2024,"10"-3"-857,0 1 0,0 1 0,1 1 0,20-1 0,-33 3-1085,0 1 0,0-1 0,0 2 0,0-1 0,0 1 0,0 0 0,0 0-1,0 1 1,0 0 0,0 0 0,-1 1 0,1 0 0,-1 0 0,0 0 0,1 1 0,4 5 0,-9-7-86,1 0 1,-2 0-1,1 1 1,0-1-1,0 1 1,-1 0 0,0-1-1,1 1 1,-1 0-1,0 0 1,0 0-1,-1 0 1,1 0-1,-1 0 1,1 0 0,-1 0-1,0 0 1,0 0-1,0 0 1,0 0-1,-1 0 1,1 0-1,-1 0 1,0 0 0,0 0-1,0-1 1,0 1-1,-1 0 1,1 0-1,-1-1 1,1 1-1,-4 4 1,-7 8 3,-1 0 1,0 0-1,-30 25 0,24-22 70,-8 4-55,-24 26-11,48-46-4,1 1 0,0 0 0,-1 0 0,1 0-1,0 0 1,0 1 0,1-1 0,-1 0-1,1 1 1,0-1 0,-1 1 0,1 0-1,1-1 1,-1 5 0,1-7 1,0 1-1,1-1 1,-1 0 0,0-1 0,1 1-1,0 0 1,-1 0 0,1 0-1,-1 0 1,1 0 0,0 0-1,0-1 1,-1 1 0,1 0 0,0-1-1,0 1 1,0-1 0,0 1-1,0-1 1,0 1 0,0-1-1,0 1 1,0-1 0,0 0 0,0 0-1,0 1 1,0-1 0,0 0-1,2 0 1,39 3 32,-35-3-28,1 0-55,25 1-1436,54-5 0,-75 2-841,0 0 1,0-1 0,0 0-1,18-8 1,11-9-11618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4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9705,'0'0'12044,"-3"10"-10181,-7 49-474,3 1 0,3-1 1,3 69-1,1-117-1416,0-9 34,0 1 0,0-1 0,0 0 0,0 0 1,1 0-1,-1 1 0,0-1 0,1 0 0,0 0 0,-1 0 0,1 0 0,0 0 0,0 0 0,0 0 0,0 0 0,1 0 0,-1 0 0,0-1 0,1 1 0,-1 0 1,1-1-1,0 1 0,1 1 0,1-2 7,-1 0 1,0 0-1,0 0 0,0 0 1,1 0-1,-1-1 1,0 1-1,1-1 0,-1 0 1,0 0-1,1 0 1,-1-1-1,6 0 1,5-3 7,0 0 0,-1 0 1,1-2-1,-1 1 1,0-2-1,12-8 1,-2-3 5,-20 15-29,0-1-1,0 1 1,1 0-1,-1 1 1,1-1-1,0 0 1,0 1-1,0 0 1,0 0-1,0 0 1,5-1-1,-9 35-329,-7 11 582,1-5-1097,5-11-5595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4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13261,'8'-8'3977,"1"0"-3253,0 0 0,1 1 0,-1 0 1,2 0-1,-1 1 0,1 0 0,0 1 1,0 1-1,0-1 0,1 2 0,-1 0 1,1 0-1,0 1 0,19-1 0,-25 2-608,0 1-1,0 0 1,0 1-1,-1-1 1,1 1-1,0 0 0,0 1 1,-1-1-1,1 1 1,-1 0-1,7 4 1,-10-5-106,0 1-1,-1 0 1,1 0 0,0 0 0,0 0 0,-1 0-1,1 0 1,-1 0 0,0 1 0,0-1 0,0 0-1,0 1 1,0-1 0,0 1 0,0-1 0,-1 1 0,0-1-1,1 1 1,-1 0 0,0-1 0,0 1 0,0-1-1,0 1 1,-1 0 0,1-1 0,-1 1 0,-1 4-1,-2 2 29,0-1 0,0 1 0,0-1 0,-1 0 0,0 0 0,-1-1-1,1 1 1,-1-1 0,-1-1 0,0 1 0,-13 10 0,11-10 42,1 0 1,0 1 0,0 0-1,1 0 1,0 1 0,0 0 0,-9 17-1,16-24-77,-1-1 0,1 0 0,0 1 0,0-1 0,0 0 0,0 1 1,0-1-1,0 0 0,0 1 0,0-1 0,0 1 0,1-1 0,-1 0 0,1 0 0,-1 1 0,1-1 0,-1 0 0,1 0 0,0 1 0,-1-1 0,1 0 0,0 0 0,0 0 0,0 0 0,0 0 0,0 0 0,0 0 0,0-1 1,0 1-1,1 0 0,-1-1 0,0 1 0,0 0 0,0-1 0,1 1 0,-1-1 0,0 0 0,3 1 0,61 14 20,-57-14-31,76 6-1346,-25-6-4654,-10-1-5421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5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14157,'0'0'5574,"0"52"-3588,-6-26-385,1 3-576,1 3-609,-2-3-319,6 0-33,0-3-64,0-3-513,0-1-704,4-4-769,2 0-512,-6-5 95,0-4-255,0-4-513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06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3587,'0'0'9092,"-3"8"-6215,0 3-2438,0 0 1,1 1-1,0-1 1,0 1-1,1-1 1,1 1-1,0-1 1,1 1-1,0-1 0,1 1 1,0-1-1,0 0 1,2 0-1,-1 0 1,1 0-1,1 0 0,0-1 1,8 14-1,-6-13-263,-1-1 122,0 1 0,0-2 0,1 1 0,0-1 0,10 10 0,-15-17-184,1 0 1,-1 0-1,0 0 1,1-1-1,-1 1 1,1-1-1,-1 0 1,1 0-1,0 0 1,0 0-1,-1 0 1,1 0-1,0-1 1,0 0-1,0 1 1,0-1-1,-1 0 1,1 0 0,0 0-1,0-1 1,0 1-1,0-1 1,0 0-1,-1 1 1,1-1-1,4-2 1,10-7-103,-1-1 0,0 0 0,0-2 0,-1 1 0,0-2 1,-1 0-1,-1 0 0,0-2 0,-1 1 0,13-24 0,-9 4-2814,-8 0-3055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5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105 187 16604,'-12'10'520,"1"2"0,1-1 0,-1 1 0,-14 24 1,20-28-322,0 1 1,1-1 0,0 1 0,0 0 0,1 0 0,0 1-1,1-1 1,-3 19 0,5-25-154,0-1 0,0 1 0,0 0 0,0 0-1,0-1 1,1 1 0,-1 0 0,1-1 0,0 1 0,0 0 0,0-1-1,0 1 1,0-1 0,0 1 0,1-1 0,-1 0 0,1 0 0,3 4-1,-3-4-34,0-1 0,-1 0 0,1 0 0,0 0 0,0 0 0,1 0 0,-1 0-1,0 0 1,0-1 0,0 1 0,1-1 0,-1 0 0,0 0 0,0 1 0,1-1-1,-1-1 1,0 1 0,0 0 0,1 0 0,-1-1 0,0 0 0,0 1 0,4-3-1,5-2 1,-1 0 1,0-1-1,0 0 0,0-1 0,-1 0 0,0-1 0,12-13 0,0-2 32,29-41 0,-35 41-10,-1-1-1,17-37 1,-26 50-26,0-1 1,-1 0-1,0 0 1,-1 0-1,-1-1 1,0 1-1,0-21 0,-2 31-6,0 0 0,0 0 0,0 0 0,0 0 0,0 0-1,-1 1 1,1-1 0,-1 0 0,1 0 0,-1 0 0,0 0-1,0 0 1,0 1 0,0-1 0,0 0 0,0 1-1,0-1 1,0 1 0,-1-1 0,1 1 0,-1 0 0,-1-2-1,0 2-1,0 0 0,1 0-1,-1 0 1,0 0 0,0 0-1,0 1 1,0-1 0,1 1-1,-1 0 1,0 0 0,0 0-1,0 0 1,-4 2 0,-4 0 8,1 1 1,0 0-1,0 0 1,0 2-1,0-1 1,1 1-1,-11 7 0,10-5 25,0 1 0,0 0 0,1 0 0,0 1 0,-11 14 0,18-21-38,1 0-1,-1 1 0,0-1 1,1 1-1,-1 0 1,1-1-1,0 1 1,0 0-1,0 0 1,0-1-1,0 1 1,1 0-1,-1 0 1,1 0-1,0 0 1,0 0-1,0 0 1,0 0-1,1 0 1,-1 0-1,1 0 1,-1 0-1,1 0 1,0 0-1,0-1 1,1 1-1,-1 0 1,2 2-1,7 7-192,0 0 0,1-1 0,0-1 0,1 0 0,0 0 1,17 10-1,-12-9-56,-2 0 0,1 2 1,16 16-1,19 33-4,-51-61 221,0-1 0,1 0 1,-1 1-1,0-1 0,0 0 0,1 1 0,-1-1 0,0 0 0,0 0 0,1 1 0,-1-1 0,0 0 0,1 0 1,-1 0-1,0 1 0,1-1 0,-1 0 0,0 0 0,1 0 0,-1 0 0,0 0 0,1 0 0,-1 0 0,0 1 1,1-1-1,-1 0 0,1 0 0,-1-1 0,0 1 0,1 0 0,-1 0 0,0 0 0,1 0 0,-1 0 0,1 0 1,-1 0-1,0-1 0,1 1 0,-1 0 0,0 0 0,0 0 0,1-1 0,-1 1 0,0 0 0,1-1 0,10-15-154,-10 12 69,13-17-226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12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1 13004,'0'0'12962,"-10"0"-12727,6 0-233,-1 1-1,0 0 1,1-1 0,-1 1 0,1 1 0,0-1 0,-1 1-1,1 0 1,0 0 0,0 0 0,-6 4 0,2 0 4,0 1 0,0 0 0,0 1 0,1 0 0,-7 10 0,-8 12 5,1 0-1,-28 56 0,43-74-9,1-1-1,0 1 1,1 0-1,1 0 1,0 0 0,0 0-1,1 1 1,1-1-1,0 1 1,0-1-1,3 23 1,-1-31-154,1 0 1,0 1-1,-1-1 1,1 0-1,0 0 1,1 0-1,-1-1 1,1 1-1,0 0 1,0-1-1,0 0 1,0 1-1,0-1 1,1-1-1,0 1 1,-1 0-1,1-1 1,0 0-1,0 0 1,0 0-1,1 0 1,-1-1-1,0 1 0,9 0 1,7 3-1435,0-2-1,1 0 1,0-1-1,21-1 1,10-1-8444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13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8808,'0'0'9999,"-9"9"-7655,4-4-2018,0 0-105,0 1-1,0 0 1,0-1 0,1 2 0,0-1-1,0 0 1,1 1 0,0 0 0,0 0 0,-2 7-1,-14 70 284,5 1 0,-5 97 0,15-140-398,-9 17 113,10-56 556,1-13-252,-1-13-129,5-12-545,2-1 1,1 2-1,1-1 0,2 0 1,2 1-1,1 1 0,1 0 1,31-57-1,-39 84 80,0 0-1,0 1 1,0 0 0,1 0 0,0 0-1,0 0 1,0 1 0,0 0 0,1 0-1,-1 0 1,1 1 0,11-5 0,-14 7 63,-1 0 0,0 0 1,1 0-1,-1 0 0,1 0 1,0 1-1,-1-1 0,1 1 0,-1 0 1,1 0-1,0 0 0,-1 0 1,1 0-1,0 1 0,-1-1 1,1 1-1,-1 0 0,1-1 0,-1 1 1,1 0-1,-1 1 0,1-1 1,-1 0-1,0 1 0,0-1 1,0 1-1,0 0 0,0-1 0,0 1 1,0 0-1,-1 0 0,1 0 1,-1 1-1,3 2 0,-3-3-30,0-1-1,-1 1 0,1-1 0,0 1 1,-1-1-1,1 1 0,-1-1 1,1 1-1,-1-1 0,0 1 0,1 0 1,-1-1-1,0 1 0,0 0 1,0-1-1,0 1 0,-1 0 1,1-1-1,0 1 0,-1 0 0,1-1 1,-1 1-1,0-1 0,1 1 1,-1-1-1,-1 2 0,-1 0 34,1 0-1,-1-1 1,0 0-1,0 0 1,0 0-1,0 0 1,0 0-1,0-1 1,-1 1-1,1-1 1,-6 2-1,-8 0 156,0 1-1,0-2 1,-33 1 0,47-3-149,0 0 0,0-1 0,0 1 1,0-1-1,1 1 0,-1-1 0,0 0 0,0 0 1,1 0-1,-5-3 0,0-8-2861,17-5-5579,2 8 320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14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0 12268,'0'0'8520,"-30"58"-6631,24-36-703,3 5-514,3 3-416,-4 0-191,4 3-33,0-4 0,0-1-64,0-4-673,0-6-512,0-2-1025,0-8-1890</inkml:trace>
  <inkml:trace contextRef="#ctx0" brushRef="#br0" timeOffset="1">0 208 10602,'0'0'11979,"49"-32"-11722,-19 32-161,5 5-64,5 3-1185,1-1-2915,0-2-3331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14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10 15150,'0'0'2024,"-12"-2"15,11 2-1988,-5-2 82,1 1 0,-1-1 1,0 1-1,0 1 0,0-1 0,0 1 0,0 0 0,0 0 0,0 1 0,0 0 0,0 0 0,1 0 0,-1 1 0,0-1 0,1 1 1,-1 1-1,1-1 0,-1 1 0,1 0 0,0 0 0,0 1 0,-7 7 0,7-6-41,0 0-1,1 0 1,0 1-1,0 0 1,0 0 0,1 0-1,0 0 1,0 1-1,1-1 1,-4 12-1,6-16-85,0 0 0,0 0 0,0 0 0,0 0 0,0 0 0,0 0 0,0 0 0,0 0 0,1 0 0,-1 0-1,1 0 1,0 0 0,-1 0 0,1 0 0,0-1 0,0 1 0,0 0 0,1 0 0,-1-1 0,0 1 0,0-1 0,1 1-1,-1-1 1,1 1 0,0-1 0,-1 0 0,1 0 0,0 0 0,0 0 0,0 0 0,-1 0 0,1 0 0,0-1-1,0 1 1,0-1 0,0 1 0,0-1 0,0 0 0,4 0 0,6 1-43,-1 0 0,1-1 0,0 0 1,0-1-1,-1 0 0,1 0 0,0-2 0,-1 0 0,0 0 1,0-1-1,0 0 0,0 0 0,0-2 0,-1 1 0,0-1 1,0-1-1,0 0 0,-1 0 0,14-15 0,-14 18-779,-13 19 509,-19 31 387,18-36-78,-11 22 783,-17 53 0,29-74-828,1 1 0,0-1-1,1 1 1,1 0 0,0 0-1,1 0 1,0 0-1,2 19 1,-2-30-402,4 11-362,2-8-4283,2-3-2763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15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10570,'0'0'3320,"6"8"-1617,6 10-1016,0 0 0,-2 0 0,0 1 0,-1 0 0,-1 1 0,-1 0 0,-1 0 0,0 1 0,2 22-1,-2-7-529,-2 0-1,-2 0 0,-1 0 0,-7 68 0,3-82-146,-2-1 0,-1 0 1,0-1-1,-2 1 0,0-1 0,-1-1 0,-1 0 0,-21 30 0,11-22-1141,0 0 1,-2-2-1,-1-1 0,-49 41 1,29-34-3290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16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17681,'0'0'10442,"70"-9"-9642,-22 9-319,16 0-385,7 5 0,1 0-96,-3-1-480,-3 1-1058,-20-1-1249,-14-4-1633,-17 0-4324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16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14542,'0'0'768,"82"9"2948,-26-6-737,15 1-1698,6 1-256,-2-1-705,1-1-288,-5-3-1185,-7-1-5125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2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54 13933,'0'0'12321,"0"12"-12070,2 115 197,-8 215-85,-2-287-191,4-44 268,4-38 235,33-211-450,-14 124-386,-17 97 127,1 0-1,1 0 1,1 0-1,0 1 1,1 0-1,0 0 1,14-23-1,-17 34 19,0 0 0,1 0 0,0 0 1,0 1-1,0 0 0,1 0 0,-1 0 0,1 0 0,0 1 0,0-1 1,0 1-1,0 1 0,1-1 0,-1 1 0,1 0 0,0 0 0,0 0 1,-1 1-1,1 0 0,0 0 0,0 1 0,0-1 0,0 1 0,10 1 0,-15 0-4,1-1-1,0 0 0,-1 0 0,1 1 0,-1-1 1,1 1-1,-1 0 0,0-1 0,1 1 0,-1 0 0,0 0 1,1 0-1,-1-1 0,0 2 0,0-1 0,0 0 0,0 0 1,0 0-1,0 0 0,0 1 0,0-1 0,0 0 1,-1 1-1,1-1 0,0 1 0,-1-1 0,1 1 0,-1-1 1,0 1-1,1-1 0,-1 3 0,0-1 1,0 0-1,0-1 0,0 1 1,0 0-1,0-1 1,-1 1-1,1-1 1,-1 1-1,0-1 1,0 1-1,0-1 0,0 1 1,0-1-1,0 0 1,-1 1-1,1-1 1,-1 0-1,-2 2 0,-7 7 40,-1-2 0,-1 1 0,0-2 0,0 0 0,0 0 0,-1-1 0,0-1 0,-1 0-1,1-1 1,-1-1 0,0 0 0,-17 2 0,31-6-161,0 0-1,1 0 0,-1 0 1,1 0-1,-1 0 1,0 0-1,1 0 1,-1 0-1,1 0 1,-1 0-1,0 0 1,1 0-1,-1-1 0,1 1 1,-1 0-1,0 0 1,1-1-1,-1 1 1,1 0-1,-1-1 1,1 1-1,-1-1 1,1 1-1,0 0 0,-1-1 1,1 1-1,-1-1 1,1 1-1,0-1 1,-1 1-1,1-1 1,0 0-1,0 1 1,-1-1-1,1 1 1,0-1-1,0 1 0,0-1 1,0 0-1,0 1 1,0-1-1,0 0 1,0 1-1,0-1 1,0 1-1,0-1 1,0 0-1,0 1 0,1-2 1,-1-2-621,0-22-6455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3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17360,'0'0'2093,"11"-3"779,-4 1-2460,4-2 184,1 0 1,0 1 0,-1 1 0,1 0 0,0 1-1,0 0 1,0 0 0,0 1 0,22 3-1,-33-2-592,1 0-1,-1-1 0,1 1 1,-1 0-1,1 0 0,-1 0 1,1 0-1,-1 0 0,0 0 1,0 1-1,0-1 0,1 0 1,-1 1-1,0-1 0,-1 1 0,1-1 1,0 1-1,0-1 0,-1 1 1,1-1-1,0 1 0,-1 0 1,0-1-1,1 1 0,-1 0 1,0 0-1,0-1 0,0 1 0,0 0 1,0-1-1,-1 1 0,1 0 1,0 0-1,-1-1 0,1 1 1,-1-1-1,0 1 0,-1 3 1,-2 4 15,0 1 0,-1-1 1,0 0-1,-1 0 1,-6 9-1,-13 10 19,-17 25 31,39-50-73,1 1 1,0 0 0,-1 0 0,1 1 0,1-1 0,-1 0 0,1 1 0,-1-1 0,1 1 0,1-1 0,-1 7-1,1-10 3,0-1-1,0 1 1,0 0-1,1 0 1,-1 0-1,1 0 0,-1 0 1,1-1-1,-1 1 1,1 0-1,-1 0 0,1-1 1,-1 1-1,1 0 1,0-1-1,0 1 1,-1 0-1,1-1 0,0 1 1,0-1-1,0 0 1,-1 1-1,1-1 0,0 1 1,0-1-1,0 0 1,0 0-1,0 0 0,0 0 1,0 1-1,0-1 1,0-1-1,42 2-83,-31-1 4,15 0-404,57-2-3132,-25-5-3033,-15-1-925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3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0 10090,'0'0'13997,"-13"68"-12620,7-40-320,1 2-673,-1 2-287,1 0-33,1 3-32,2-4-289,2 1-671,0-5-450,0-3-448,0-9-1216,0-7-3204</inkml:trace>
  <inkml:trace contextRef="#ctx0" brushRef="#br0" timeOffset="1">1 203 16432,'0'0'8744,"78"-15"-7495,-37 13-769,2 2-383,7 0-65,1-1-801,-1-7-2562,-1-4-5446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5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15787,'-23'7'2453,"-33"14"-1,47-18-1915,1 2-1,-1-1 1,1 1 0,0 0 0,1 1-1,-13 10 1,20-15-521,-1 0 0,0 0 0,0-1-1,1 1 1,-1 0 0,1 0 0,-1 0-1,1 0 1,-1 0 0,1 0 0,-1 0 0,1 0-1,0 0 1,-1 0 0,1 0 0,0 0-1,0 0 1,0 0 0,0 0 0,0 0-1,0 0 1,0 0 0,1 2 0,0-1-50,-1 0 0,1-1 0,0 1-1,1 0 1,-1-1 0,0 1 0,0-1 0,1 1 0,-1-1 0,0 0 0,1 1 0,1 0 0,6 3-333,1 1 1,-1-2 0,18 7 0,-26-11 346,43 14-1020,-32-11 768,0 1 1,1 0 0,-1 1-1,-1 0 1,1 1 0,19 12-1,-30-17 270,-1-1 0,1 1 0,0 0 0,-1-1 1,1 1-1,0-1 0,-1 1 0,1 0 0,-1 0 0,1-1 0,-1 1 0,0 0 0,1 0 0,-1 0 0,0-1 0,1 1 0,-1 0 0,0 0 0,0 0 0,0 0 0,0 0 0,0 0 0,0-1 1,0 1-1,0 0 0,0 0 0,0 0 0,-1 1 0,0 1 28,-1-1 1,1 0-1,0 0 1,-1 1-1,0-1 1,1 0-1,-1 0 1,0-1-1,-4 4 1,-4 2 158,0 0 0,0-1 1,-14 6-1,17-9-109,1 0 0,-1-1 0,0 0 0,0 0 0,-13 1 0,19-2-87,-1-1-1,1 0 1,-1 0 0,1 0 0,-1 0 0,0 0 0,1-1-1,-1 1 1,1 0 0,-1-1 0,1 1 0,-1-1 0,1 1-1,0-1 1,-1 0 0,1 0 0,0 1 0,-1-1-1,1 0 1,0 0 0,0 0 0,0-1 0,0 1 0,0 0-1,0 0 1,0-1 0,0 1 0,0 0 0,1-1 0,-1 1-1,1-1 1,-1 1 0,0-3 0,-1-24-101,6-6-110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4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65 13389,'0'0'2130,"11"-7"363,-5 3-2210,68-35 3674,-69 36-3632,1 1 0,0 0 0,0 0 0,0 0 1,0 1-1,1 0 0,-1 0 0,0 0 0,0 1 0,1 0 0,-1 0 0,12 3 0,-17-3-320,0 1 0,0 0-1,0-1 1,0 1-1,-1 0 1,1-1-1,0 1 1,0 0 0,-1 0-1,1 0 1,-1 0-1,1 0 1,-1 0-1,1 0 1,-1 0 0,1 0-1,-1 0 1,0 0-1,0 0 1,0 0 0,1 0-1,-1 0 1,0 0-1,0 0 1,0 0-1,0 0 1,-1 0 0,1 0-1,0 0 1,0 0-1,-1 2 1,-13 35 83,-3-14-39,0-1 0,-1-1 0,-2 0 0,-34 29 0,28-28-26,1 2 1,-35 44-1,57-66-26,1 1 0,0-1 0,0 0 0,0 1 0,0-1 0,0 1 0,1 0 0,0-1 0,-1 1 0,1 0 0,1 0 0,-1 0 0,0 0 0,1 0 0,0 0 0,0 0 0,1 4 1,0-5-39,0-1 1,0 1-1,0-1 1,0 0-1,1 1 1,-1-1-1,1 0 1,0 0 0,-1 0-1,1 0 1,0-1-1,0 1 1,0 0-1,1-1 1,-1 1 0,0-1-1,0 0 1,1 0-1,-1 0 1,1 0-1,-1 0 1,1 0 0,-1-1-1,1 1 1,5-1-1,66 4-7710,-30-4-2702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4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10410,'0'0'10052,"0"12"-8146,-13 157 2172,-2-2-3485,14-127-540,-2-1 1,-2 0-1,-1-1 0,-2 1 1,-23 65-1,24-91 241,3-14-83,2-26 20,11-47-139,60-144-844,-58 191 546,1 0 0,1 1 1,1 1-1,1 0 0,34-41 1,-43 59 194,0 1 0,0 0 1,1 0-1,0 1 0,11-7 0,-16 10 4,1 1-1,1-1 1,-1 1-1,0-1 1,0 1-1,0 0 1,1 0-1,-1 1 1,0-1-1,1 1 1,-1-1-1,1 1 1,-1 0-1,1 0 1,-1 1-1,7 1 1,-9-2 3,0 0 1,-1 1-1,1-1 1,0 1-1,0-1 1,-1 1-1,1 0 1,0-1-1,-1 1 1,1 0-1,0-1 1,-1 1-1,1 0 0,-1 0 1,0-1-1,1 1 1,-1 0-1,0 0 1,1 0-1,-1 0 1,0 0-1,0-1 1,1 1-1,-1 0 1,0 0-1,0 0 1,0 0-1,0 0 1,-1 0-1,1 0 1,0 0-1,0-1 1,0 1-1,-1 0 1,1 0-1,0 0 1,-1 0-1,1-1 1,-1 1-1,1 0 1,-2 1-1,0 2-36,0 0 0,-1 0 0,1 0 0,-1 0 0,0 0 0,-7 6 1,-1-2 60,0 0 0,-1-1 1,0-1-1,-1 0 1,0 0-1,1-1 0,-2-1 1,-18 5-1,-28-3-2637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5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69 7623,'0'0'14254,"4"-9"-12044,11-29-443,-15 37-1718,0 0 1,0 1-1,0-1 1,1 1-1,-1-1 1,0 0-1,0 1 1,0-1-1,0 0 0,0 1 1,-1-1-1,1 0 1,0 1-1,0-1 1,0 1-1,-1-1 1,1 0-1,0 1 1,0-1-1,-1 1 1,1-1-1,-1 1 1,1-1-1,0 1 0,-1-1 1,1 1-1,-1-1 1,1 1-1,-1 0 1,1-1-1,-1 1 1,1 0-1,-1-1 1,0 1-1,1 0 1,-1 0-1,0-1 1,1 1-1,-2 0 0,-25-2 306,23 2-259,-3 0-93,0 1 1,1 0 0,-1 0-1,0 0 1,1 1 0,-1 0-1,1 0 1,-1 1-1,1 0 1,0 0 0,0 0-1,0 1 1,1-1 0,-1 2-1,1-1 1,0 0 0,0 1-1,-6 7 1,5-4-14,0 0-1,0 0 1,1 1 0,0-1 0,1 1-1,0 0 1,0 0 0,1 1 0,0-1-1,1 1 1,0-1 0,-1 13 0,2-20 9,1-1-1,0 1 1,0 0 0,0-1 0,1 1 0,-1-1 0,0 1 0,1 0 0,-1-1 0,1 1 0,-1-1 0,1 1-1,0-1 1,-1 1 0,1-1 0,0 0 0,0 1 0,0-1 0,0 0 0,0 1 0,1-1 0,-1 0-1,2 1 1,0 0 6,1 0 0,-1-1 0,1 1 0,-1-1 0,1 0 0,0 0 0,-1 0 0,1 0 0,7 0 0,0-1 3,1 0 0,-1-1 0,0 0 0,0-1 1,0 0-1,15-5 0,-11 0-45,1-1 0,-2 0 0,1-1 0,-1-1 1,0 0-1,-1-1 0,0 0 0,-1-1 0,22-26 0,-45 70-165,-13 11 697,-32 74 1,49-99-396,0 0-1,2 1 1,0-1 0,1 1-1,1 0 1,1 1-1,0 22 1,6-15-671,4-18-1869,5-6-4948,1-4-7373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5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17008,'0'0'9449,"-4"83"-8264,-4-45-512,7 3-289,-5-3-192,6-3-96,0-4-32,0-5-31,0-5-322,6-3-447,-5-5-898,-1-6-1537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6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4516,'0'0'19603,"64"-5"-18130,-23 5-95,7 3-930,5 1-384,3 0-64,0-4-2018,-2 0-3875,-6-3-7977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6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285 99 10250,'0'0'6822,"-2"-9"-2749,1 4-3858,1 1 0,-1 0 0,-1 0 0,1 0-1,-1 0 1,1 0 0,-1 0 0,0 0 0,-1 0 0,1 0-1,-1 1 1,1 0 0,-1-1 0,0 1 0,0 0 0,-1 0-1,1 0 1,0 1 0,-1-1 0,0 1 0,0 0-1,1 0 1,-1 0 0,0 1 0,-1-1 0,1 1 0,0 0-1,-8-1 1,5 1-221,0 0-1,0 0 1,0 1-1,0 0 1,0 1-1,0-1 1,0 1 0,0 0-1,1 1 1,-1 0-1,0 0 1,0 0-1,1 1 1,0 0-1,-1 0 1,1 1-1,0 0 1,1 0-1,-1 0 1,1 1 0,-1-1-1,2 1 1,-1 1-1,0-1 1,1 1-1,0-1 1,0 1-1,1 0 1,-1 1-1,2-1 1,-1 1-1,0-1 1,1 1 0,1 0-1,-1 0 1,1-1-1,-1 9 1,2-12 8,-1 0 1,1 0 0,0 0-1,0 0 1,0 0 0,0 0 0,1 1-1,-1-1 1,1 0 0,-1 0-1,1 0 1,0 0 0,1 0-1,-1-1 1,0 1 0,1 0-1,-1 0 1,1-1 0,0 1 0,0-1-1,4 4 1,-1-3 2,0 0 1,-1-1-1,1 0 0,0 0 0,1 0 1,-1-1-1,0 1 0,0-1 1,1-1-1,-1 1 0,0-1 1,8 0-1,2 0-11,0-1 1,0-1 0,1-1-1,-2 0 1,1 0 0,0-2-1,-1 0 1,0 0 0,23-13-1,-18 7-8,1-1 0,-2-1 0,0-1-1,0 0 1,28-32 0,-61 67-14,0 1 0,1 1-1,1 0 1,2 0 0,0 1 0,-9 31-1,15-42 36,0 1 0,1 0-1,1 1 1,0-1 0,1 1 0,1-1-1,0 1 1,0 0 0,2-1-1,0 1 1,5 22 0,-6-34-155,1-1 1,0 1-1,1-1 1,-1 0-1,0 1 1,1-1-1,-1 0 1,1 0-1,0 0 1,2 2-1,17 5-7438,-7-9-1335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7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12139,'10'-3'5857,"21"-3"-3203,54-6 1,-78 11-2448,0 0 0,0 1 0,0 0 0,0 0 0,0 0 0,0 1 0,0 0 0,0 1 0,-1-1 0,1 1 0,0 1 0,-1-1 0,1 1 0,-1 0 0,12 8 0,-16-9-203,-1 0 0,0 0 0,1 0 0,-1 0 0,0 0 0,0 0 0,0 0 0,-1 1 0,1-1 1,0 0-1,-1 1 0,0-1 0,1 0 0,-1 1 0,0-1 0,0 0 0,0 1 0,-1-1 0,1 0 0,0 1 0,-1-1 0,0 0 0,1 1 0,-1-1 0,0 0 0,0 0 0,0 0 0,-1 0 0,1 0 0,0 0 0,-1 0 0,1 0 0,-3 1 0,-7 10 148,0-1 0,-1 0 0,-19 14-1,26-22-30,-17 13 224,-26 20 134,46-35-470,0 0-1,0 0 1,0 1-1,0-1 1,0 0-1,1 1 1,-1-1 0,1 1-1,-1 0 1,1-1-1,0 1 1,0 0-1,0 0 1,0 0-1,0 5 1,1-7-10,1 0 0,-1 0 0,0 0 1,1 0-1,-1 0 0,1 0 0,-1 1 0,1-1 0,0 0 0,-1-1 1,1 1-1,0 0 0,0 0 0,0 0 0,-1 0 0,1-1 0,0 1 1,0 0-1,0-1 0,0 1 0,0-1 0,0 1 0,1-1 0,-1 1 1,2-1-1,34 9-16,-30-8-24,90 9-2477,-31-9-2589,-57-1 4062,63 0-10416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7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15887,'0'0'8456,"80"27"-6630,-35-21-673,17-1-545,-3-1-383,-1 1-161,-2-1 32,-9-1-352,-13-1-1762,-16 0-1506,-12-2-3843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7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13805,'0'0'6118,"77"23"-3972,-34-21-320,18-2-545,-1 0-448,5 2-641,-1-2-192,-5 0-1826,-3-1-8680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8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11115,'0'0'12369,"1"9"-11820,6 71-6,-4 1 0,-10 131 0,1-169-481,-1 0 1,-2 0 0,-27 73 0,25-101 216,5-25 100,2-28-93,6-2-819,1 0 0,2 1 0,2-1-1,1 1 1,2 0 0,2 1 0,2 0-1,26-52 1,-34 79 509,0 0 0,1 0 0,0 0 1,1 1-1,0 0 0,1 0 0,0 1 0,0 0 0,20-14 0,-26 21 65,1-1-1,0 1 1,0-1-1,1 1 1,-1 0-1,0 1 1,1-1-1,-1 1 1,1 0-1,-1 0 1,1 0-1,0 1 1,-1 0 0,1 0-1,0 0 1,-1 0-1,1 1 1,0-1-1,-1 1 1,1 0-1,-1 1 1,1-1-1,-1 1 1,0 0-1,0 0 1,1 0 0,-1 1-1,-1-1 1,7 6-1,-7-6-52,0 0 0,-1 1 0,1-1 0,-1 0 0,1 1 0,-1-1 0,0 1 0,0 0 0,-1 0 0,1 0 0,0 0 0,-1 0 0,0 0 0,0 0 0,0 0 0,0 0 0,0 1 0,0-1 0,-1 0 0,0 1 0,0-1 0,0 1 0,0-1 0,-1 6 0,-1-5 1,1 0-1,-1 0 1,0-1 0,0 1-1,0-1 1,-1 0-1,1 0 1,-1 0 0,0 0-1,0 0 1,0 0-1,0 0 1,0-1 0,0 0-1,-1 0 1,1 0 0,-1 0-1,0 0 1,1-1-1,-7 2 1,1 0 57,-1 0 0,0 0 0,0-1 0,-1 0 0,1-1-1,0 0 1,-1-1 0,1 0 0,-13-2 0,21 1-206,1 1-1,0-1 1,0 1 0,0-1-1,0 0 1,0 0 0,0 1-1,0-1 1,0 0-1,0 0 1,0 0 0,0 0-1,1 0 1,-1 0 0,0 0-1,1 0 1,-1 0 0,1 0-1,-1 0 1,1-1 0,-1 1-1,1 0 1,0 0-1,0-1 1,-1-1 0,0-19-5526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17588,'2'2'141,"0"0"1,-1 0 0,0 0-1,1 0 1,-1 0-1,0 0 1,0 0-1,0 0 1,-1 1 0,1-1-1,0 0 1,-1 0-1,0 1 1,1-1-1,-1 0 1,0 1 0,0-1-1,0 1 1,-1 2-1,-1 8 365,0 1 0,-6 16 0,1-5 327,-11 50 399,8-42-905,3 0 0,0 0-1,-3 63 1,14-66-266,2-23-26,-5-7-34,-1 0 1,1 0-1,0 0 0,-1 0 0,1 0 0,-1-1 0,1 1 0,0 0 1,-1 0-1,1-1 0,-1 1 0,1-1 0,-1 1 0,1 0 1,-1-1-1,1 1 0,-1-1 0,0 1 0,1-1 0,0 0 0,9-13-40,0-1-1,15-31 0,-9 16-83,32-68-643,-48 98 757,0-1 1,0 1-1,0-1 0,0 1 1,0 0-1,0-1 0,1 1 0,-1-1 1,0 1-1,0 0 0,0-1 0,0 1 1,1 0-1,-1-1 0,0 1 0,0 0 1,1-1-1,-1 1 0,0 0 0,1-1 1,-1 1-1,0 0 0,1 0 0,-1 0 1,0-1-1,1 1 0,-1 0 0,1 0 1,-1 0-1,0 0 0,1 0 1,-1 0-1,1-1 0,-1 1 0,0 0 1,1 0-1,-1 0 0,1 0 0,-1 1 1,0-1-1,1 0 0,-1 0 0,1 0 1,-1 0-1,0 0 0,1 0 0,-1 1 1,0-1-1,1 0 0,-1 0 0,0 1 1,1-1-1,14 23 27,-9-13 32,-3-6-4,0 0 0,1-1 0,0 0-1,-1 0 1,1 0 0,0 0 0,1-1-1,8 4 1,-12-5-37,0 0 1,0-1-1,1 1 1,-1-1-1,0 1 1,1-1-1,-1 0 1,0 1-1,1-1 1,-1 0-1,1 0 1,-1 0-1,0 0 1,1 0-1,-1 0 1,1-1-1,-1 1 1,0 0-1,1-1 1,-1 1-1,0-1 1,1 1-1,-1-1 1,0 0-1,0 1 1,0-1-1,1 0 1,-1 0-1,0 0 1,0 0-1,0 0 1,-1 0-1,1 0 1,0 0-1,1-2 1,-2 3-10,-1 0 0,1 0-1,0 0 1,0 1 0,0-1 0,-1 0 0,1 0-1,0 0 1,0 0 0,0 0 0,-1 0-1,1 0 1,0 0 0,0 0 0,-1 0 0,1 0-1,0 0 1,0-1 0,0 1 0,-1 0 0,1 0-1,0 0 1,0 0 0,0 0 0,0 0 0,-1 0-1,1 0 1,0-1 0,0 1 0,0 0-1,0 0 1,-1 0 0,1 0 0,0-1 0,0 1-1,0 0 1,0 0 0,0 0 0,0-1 0,0 1-1,0 0 1,0 0 0,0 0 0,0-1 0,0 1-1,0 0 1,0 0 0,0 0 0,0-1 0,0 1-1,0 0 1,0 0 0,0 0 0,0-1-1,0 1 1,0 0 0,0 0 0,0 0 0,0-1-1,0 1 1,0 0 0,1 0 0,-1 0 0,0 0-1,0-1 1,0 1 0,0 0 0,1 0-1,-17 9-51,15-7 61,-1 0 0,1 0 0,0 0 0,-1 0 0,1 0 0,0 0 0,0 0 0,0 0 0,0 0 0,1 1 0,-1-1 0,1 0-1,-1 1 1,1-1 0,0 0 0,0 1 0,0-1 0,0 0 0,0 1 0,0-1 0,1 0 0,-1 1 0,1-1 0,0 0 0,-1 0 0,1 1 0,0-1-1,0 0 1,1 0 0,1 3 0,0-3 32,-1 1 0,1-1-1,0 1 1,0-1-1,1 0 1,-1 0 0,0-1-1,1 1 1,-1-1 0,1 1-1,-1-1 1,1 0-1,-1 0 1,1-1 0,0 1-1,0-1 1,-1 0 0,1 0-1,4 0 1,17-4 119,0 0 0,0-2-1,-1-1 1,0-1 0,29-13 0,-21 8-80,58-15 0,-89 27-81,-1 1 0,1 0 1,0-1-1,0 1 0,0 0 1,0 0-1,0 0 0,0 0 1,-1 0-1,1 0 0,0 0 1,0 0-1,0 0 1,0 0-1,0 0 0,0 0 1,-1 1-1,1-1 0,0 0 1,0 1-1,0-1 0,0 0 1,-1 1-1,1-1 0,0 1 1,-1-1-1,1 1 0,0 0 1,-1-1-1,1 1 0,-1 0 1,2 0-1,-2 2 0,1 0 0,0 0 0,-1 0 0,0 0 0,1 0 0,-1 0 0,0 0 0,-1 4 0,0-5 3,1 1 0,0 0 1,0 0-1,0 0 0,0 0 1,0 0-1,1-1 0,-1 1 1,1 0-1,0 0 0,0 0 0,0-1 1,1 4-1,2-3 8,-1 1-1,1-1 0,0 0 1,0-1-1,0 1 1,0-1-1,1 1 1,-1-1-1,0-1 1,1 1-1,0-1 1,-1 1-1,1-1 1,0-1-1,6 1 0,-7 0-211,0 0-1,0-1 1,1 0-1,-1 0 0,0 0 1,0-1-1,0 0 1,0 1-1,0-1 0,0-1 1,0 1-1,0 0 1,0-1-1,0 0 0,-1 0 1,1 0-1,5-5 1,-1-6-392,-9-1-195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8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15951,'9'0'1938,"0"-1"-1428,11-1 722,-1 1 0,1 1 1,23 3-1,-37-2-972,-1 0 0,1 1-1,-1-1 1,0 1 0,0 0-1,1 0 1,7 5 0,-11-6-229,0 0 1,-1 1 0,1-1 0,0 1-1,-1-1 1,1 1 0,-1 0 0,1 0-1,-1-1 1,0 1 0,0 0 0,0 0-1,0 0 1,0 0 0,0 1 0,0-1-1,-1 0 1,1 0 0,-1 3 0,0-2-24,0 0 0,0 0 1,-1 0-1,0 0 0,0 0 1,1 0-1,-2 0 0,1 0 1,0 0-1,0-1 0,-1 1 0,0 0 1,1-1-1,-1 0 0,0 1 1,0-1-1,-1 0 0,1 0 1,0 0-1,-1 0 0,-2 2 1,-66 37 275,49-30-180,21-10-96,-34 23 93,34-23-104,1-1 1,-1 1-1,0 0 1,1-1 0,-1 1-1,1 0 1,-1-1-1,1 1 1,0 0-1,-1 0 1,1 0 0,0-1-1,-1 1 1,1 0-1,0 0 1,0 0-1,0 0 1,0-1 0,0 1-1,0 0 1,0 0-1,0 0 1,0 0-1,0 0 1,0-1 0,1 1-1,-1 0 1,0 0-1,1 0 1,-1-1-1,0 1 1,1 0 0,-1 0-1,1-1 1,-1 1-1,1 0 1,-1-1-1,1 1 1,0-1 0,-1 1-1,1 0 1,0-1-1,-1 0 1,1 1-1,0-1 1,1 1 0,14 8-151,0-1 0,1 0 1,0-1-1,1-1 1,30 7-1,25 1-3095,-4-4-3812,-63-10 6149,55 8-10358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8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18001,'0'0'7111,"-15"65"-5798,12-34-512,3-1-449,0-1-224,0 0 0,0-3-96,9-2-416,-4-2-1538,-1-7-1441,-2-6-3203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9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13965,'0'0'3812,"70"9"-2018,-27-2-673,10-2-609,6 1-384,5-2-128,3-4-2690,2 0-3813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39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20 14958,'-9'-4'2029,"5"1"-1861,-1 1 0,0 0 1,-1 0-1,1 1 0,0-1 0,-1 1 1,1 0-1,0 0 0,-1 1 0,1-1 1,-1 1-1,1 1 0,-1-1 0,1 1 1,-1 0-1,1 0 0,0 0 1,-1 1-1,1 0 0,0 0 0,0 0 1,0 1-1,1 0 0,-7 4 0,3 0 17,1 0 0,1 0-1,-1 1 1,2 0-1,-1 0 1,1 0 0,0 1-1,0 0 1,1 0-1,-3 11 1,6-17-153,-1 0 0,1 1 0,1-1 0,-1 1 0,0-1 0,1 1 0,0-1 0,-1 1 0,2-1 0,-1 1 0,0 0 0,1-1 0,-1 1 0,1-1 0,0 0-1,0 1 1,1-1 0,-1 0 0,1 1 0,-1-1 0,1 0 0,0 0 0,0 0 0,0-1 0,1 1 0,-1 0 0,1-1 0,-1 1 0,1-1 0,5 3 0,1 0-17,-1-1 1,1 0-1,0-1 1,0 0-1,0 0 1,0-1-1,1-1 1,-1 1-1,1-1 1,-1-1-1,1 0 1,-1 0-1,1-1 1,16-3-1,-12 1 6,0-1-1,0 0 1,0-1-1,-1-1 0,1 0 1,-1-1-1,-1-1 1,23-16-1,-29 22 66,-12 15 135,-23 34 421,8-12-149,12-18-231,2-1 0,0 1 0,0 1 0,2-1 0,-4 20 0,7-27-429,0-1-1,1 1 1,0-1-1,1 1 1,0-1-1,1 1 1,0-1-1,0 0 0,1 1 1,0-1-1,5 14 1,5-4-4195,6-11-4675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0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13773,'6'-9'1847,"-1"2"-1391,-1 0 0,2 0 0,-1 1 0,1 0 0,0 0 0,0 0 0,1 1 0,-1 0 0,1 0 0,0 1 0,1-1 0,-1 2 0,1-1 0,0 1 0,-1 0-1,15-3 1,-15 5-314,0 0 0,0 1-1,0 0 1,0 0-1,0 0 1,-1 1-1,1 0 1,0 0 0,13 5-1,-18-5-140,1 0 1,-1 0-1,0 1 1,0-1-1,0 1 0,0-1 1,0 1-1,0 0 1,-1 0-1,1 0 0,0 0 1,-1 0-1,0 0 1,1 1-1,-1-1 0,0 0 1,0 1-1,0-1 1,-1 1-1,1-1 0,-1 1 1,1-1-1,-1 1 1,0-1-1,0 1 0,0-1 1,0 1-1,0-1 0,-1 5 1,0-2 3,0-1 1,0 0-1,0 1 1,-1-1-1,1 0 0,-1 0 1,0 0-1,0 0 1,0-1-1,-1 1 1,0 0-1,1-1 0,-1 0 1,-6 5-1,-55 39 146,53-42-135,1 2 1,0 0-1,0 0 0,1 0 1,0 1-1,-9 11 1,16-17-29,1-1 1,0 1-1,-1 0 1,1 0-1,0 0 1,0 0-1,0 0 1,1 0 0,-1 0-1,0 0 1,1 1-1,-1-1 1,1 0-1,0 0 1,0 0-1,0 1 1,0-1-1,0 0 1,0 0-1,1 1 1,-1-1-1,2 3 1,-1-2-56,1 1 0,0-1 0,0 0 0,1 1 1,-1-1-1,1-1 0,0 1 0,-1 0 0,1-1 0,0 1 0,7 3 0,6 3-589,2 0-1,-1-1 0,1-1 0,19 5 0,16 1-5882,4-4-4192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0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18481,'0'0'5157,"-11"49"-4356,2-22-192,9 2-193,-2 0-192,2 3-192,0-1 32,0 0-32,0 0-96,0-4-704,0-4-930,-2-7-2658,-8-7-5253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0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15439,'0'0'4676,"76"-2"-2690,-33 2-1185,19 6-257,3 5-288,6 1-224,0 1-160,-3-6-3267,-3-5-3620,-9-2-4740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1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9449,'9'-2'3865,"8"-2"-2577,0 1-1,0 0 1,0 1 0,0 1 0,0 1 0,32 3-1,-39-2-1041,0 1 0,0 0-1,0 1 1,0-1 0,0 2 0,-1-1-1,0 2 1,1-1 0,-1 1 0,-1 0-1,1 1 1,-1 0 0,12 12-1,-18-17-242,0 1 0,0 0-1,-1 0 1,1 1 0,-1-1 0,1 0-1,-1 1 1,0-1 0,0 0-1,0 1 1,0-1 0,-1 1 0,1 0-1,0-1 1,-1 1 0,0 0-1,0-1 1,0 1 0,0 0-1,0-1 1,0 1 0,-1 0 0,1-1-1,-1 1 1,0-1 0,0 1-1,0-1 1,0 1 0,0-1-1,0 0 1,-1 1 0,1-1 0,-4 4-1,-5 5 12,0-1 0,0 0 0,-1-1 0,-22 16 0,24-19 11,-32 22 72,25-19-24,1 1 1,1 0-1,0 1 0,0 0 1,1 1-1,1 1 0,-22 27 1,33-38-75,0-1 1,0 1 0,0-1 0,0 1 0,0 0 0,1-1 0,-1 1 0,1 0 0,-1 0 0,1 0 0,-1 0 0,1-1 0,0 1 0,0 0-1,0 0 1,0 0 0,0 0 0,1 0 0,-1-1 0,1 1 0,-1 0 0,1 0 0,-1 0 0,1-1 0,2 4 0,-1-2 13,1 0 1,0-1 0,-1 1 0,1-1-1,0 0 1,0 0 0,1 0 0,-1 0-1,0-1 1,1 1 0,-1-1 0,5 1-1,12 3-440,0-1 0,0-1 0,34 1-1,-36-3-1990,0-1 0,0-1 0,33-6-1,0-10-8338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1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16239,'0'0'5227,"-2"11"-3695,2-7-1394,-9 58 1637,-21 78 1,19-108-1319,5-18-152,1 1 0,1 0 0,0 0 1,1 1-1,0-1 0,2 1 0,-1 16 0,3-30-265,-1 0 1,1-1-1,0 1 0,0-1 0,0 1 0,0-1 0,0 1 0,0-1 0,0 1 0,0-1 0,1 0 1,-1 0-1,0 1 0,1-1 0,-1 0 0,1 0 0,0-1 0,-1 1 0,1 0 0,0 0 0,-1-1 1,1 1-1,0-1 0,0 0 0,-1 1 0,1-1 0,0 0 0,0 0 0,0 0 0,-1 0 0,1 0 1,2-1-1,9 1 52,-1-1 0,1 0 0,16-5 1,-11 1-73,-1-1 1,0-1 0,0-1 0,23-14 0,-21 11-99,2 1 1,24-10-1,-45 20 65,1 0 0,0-1 0,0 1-1,-1 0 1,1 0 0,0-1-1,0 1 1,-1 0 0,1 0-1,0 0 1,0 0 0,0 0-1,-1 0 1,1 0 0,0 1 0,0-1-1,0 0 1,-1 0 0,1 1-1,0-1 1,-1 0 0,1 1-1,0-1 1,-1 0 0,1 1-1,0-1 1,-1 1 0,1 0 0,-1-1-1,1 1 1,-1-1 0,1 1-1,-1 0 1,1-1 0,-1 1-1,0 0 1,1-1 0,-1 1-1,0 0 1,0 0 0,1-1 0,-1 1-1,0 0 1,0 0 0,0 0-1,0-1 1,0 1 0,0 0-1,0 0 1,0-1 0,0 1-1,-1 0 1,1 1 0,-11 57 4,6-37 16,3-4 39,1 0 1,1 0 0,1 21 0,5-31-2186,2-11-4920,0-6-3501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1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12684,'0'0'4847,"6"-10"-2242,-3 4-2315,0 1 0,0 0-1,1 0 1,-1 1 0,1-1-1,0 1 1,1 0 0,-1 0-1,1 0 1,0 0 0,-1 1 0,1 0-1,1 0 1,-1 0 0,0 1-1,1 0 1,0 0 0,7-2-1,2 2 234,-1 0-1,0 1 1,0 0-1,29 3 1,-39-1-478,-1-1 0,1 1 1,-1 0-1,1 0 0,-1 0 1,0 1-1,0-1 0,1 1 1,-1 0-1,0-1 0,4 4 0,-6-3-45,0-1 0,1 1 0,-1-1 0,0 1 0,0 0 0,0-1 0,0 1 0,-1 0 0,1 0 0,0-1 0,-1 1 0,1 0 0,-1 0 0,0 0 0,1 0 0,-1 0 0,0 0 0,0 0-1,0-1 1,0 1 0,-1 0 0,0 3 0,0 0 2,-1-1 0,0 1-1,0-1 1,0 0-1,0 0 1,-1 0 0,1 0-1,-1 0 1,0 0 0,-1-1-1,1 1 1,-6 3 0,-54 40 160,23-19-122,33-23-32,1 1 0,0-1 0,1 1-1,-1 1 1,-6 9 0,11-14-11,0-1 0,0 1 1,0-1-1,0 1 0,0-1 0,1 1 1,-1 0-1,0-1 0,1 1 0,0 0 0,-1 0 1,1-1-1,0 1 0,0 0 0,0 0 0,0-1 1,0 1-1,0 0 0,1 0 0,-1-1 1,0 1-1,1 0 0,0 0 0,-1-1 0,1 1 1,0-1-1,0 1 0,0-1 0,0 1 1,0-1-1,0 1 0,0-1 0,2 1 0,7 6-88,0-1 0,0-1 0,1 1-1,0-2 1,0 0 0,0 0 0,20 5-1,3-1-2668,52 6-1,-29-10-3720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6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21701,'17'-8'1624,"2"-1"-1208,5 3-248,8-1-144,4 6 408,-3 3-272,0 1-120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3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119 720 9513,'-12'0'859,"-3"1"-332,4 0 219,0 0 0,1 0 0,-1-1 0,0-1 0,-20-2 0,31 2-703,-1 1 1,1 0 0,0 0 0,-1-1 0,1 1 0,0 0-1,-1 0 1,1-1 0,0 1 0,-1 0 0,1-1-1,0 1 1,-1 0 0,1-1 0,0 1 0,0-1 0,0 1-1,-1 0 1,1-1 0,0 1 0,0-1 0,0 1 0,0-1-1,0 1 1,0 0 0,0-1 0,0 1 0,0-1 0,0 1-1,0-1 1,0 1 0,0-1 0,0 1 0,0 0 0,0-1-1,0 1 1,1-1 0,-1 1 0,0 0 0,0-1 0,1 1-1,-1-1 1,0 1 0,0 0 0,1-1 0,-1 1 0,1-1-1,14-17 128,24-14-36,0 2 1,87-49 0,-49 32-68,7-5-42,1 4 1,3 3-1,106-38 1,-145 67-32,0 1 1,0 2-1,1 3 1,1 2-1,-1 2 0,1 2 1,97 6-1,-97 6 3,-2 2-1,1 3 0,-2 1 1,77 35-1,85 24 6,-156-60 61,1-4 1,-1-1 0,1-3 0,0-2 0,0-3-1,103-13 1,-81 0 32,0-3 1,-2-4-1,0-3 0,88-40 0,89-56 59,-64 28-883,-168 82 345,0 0 0,0 2 0,24-6 0,3 8-5735,-36 5-1266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3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13036,'0'0'4832,"10"-8"-4683,-1 3-124,1 0 0,-1 0 0,1 1 0,0 0 0,0 1 0,0 0-1,0 0 1,1 1 0,-1 1 0,1-1 0,-1 2 0,1 0 0,0 0 0,11 2 0,54 9 199,0 3 0,130 43 1,-61-15 79,-33-16 235,0-4 0,1-5 0,1-5 0,114-2 1,-120-9 4,140-5-565,-219-3-2045,-28 7 1858,0 0 0,-1 0-1,1 0 1,-1-1 0,1 1 0,-1 0 0,1 0-1,-1-1 1,1 1 0,-1 0 0,1-1 0,-1 1-1,1 0 1,-1-1 0,0 1 0,1-1 0,-1 1-1,0-1 1,1 1 0,-1-1 0,0 1 0,0-1-1,1 1 1,-1-1 0,0 1 0,0-1 0,0 0-1,0 1 1,0-1 0,0 1 0,0-1 0,0 1-1,0-1 1,0 0 0,0 1 0,0-1 0,0 1-1,0-1 1,0 1 0,-1-1 0,1 0-1,0 1 1,-1-1 0,-13-17-10832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4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4476 189 7655,'0'0'3337,"-13"2"-2617,-62 6 193,-1-3 0,-1-3 0,-105-11 0,-240-50-598,201 18-131,-151-24 302,250 49-348,-131 0-1,-22 22-102,2 11 0,0 13 0,1 11 1,-296 86-1,424-88 350,1 7 1,3 7-1,2 5 1,-229 134-1,360-188-281,0 0 0,0 1 0,1 0 0,0 0-1,0 0 1,-8 10 0,12-12-280,0 1 0,0 0 1,0-1-1,0 1 0,1 0 0,-1 0 0,1 0 0,0 0 0,1 0 1,-1 0-1,0 1 0,1-1 0,0 5 0,9-6-5232,-3-4 1671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0:45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4668 594 1185,'0'0'14403,"-7"-1"-10115,-10 3-3440,-23 37-543,1 3 1,2 1-1,-61 94 1,-53 105-247,134-215 29,-1 0 1,-24 29 0,34-47-57,-1 1 1,1-1 0,-1-1 0,-1 0-1,0 0 1,0-1 0,0 0 0,-18 8-1,11-9 37,1-2 0,-1 0-1,0-2 1,-25 3 0,-38 6 116,-4 9-180,-41 11 19,-133 16 0,-229 32-2,14-1-1,327-61-21,-585 60 5,-2-48-31,665-31-33,0-3 0,-96-19 0,124 15 35,1-2 0,0-1 0,1-2 0,0-2 0,-48-27 0,-30-14 19,-6-4 0,118 59 0,0 0 0,1 0 0,-1-1 1,1 1-1,-1-1 0,1 0 1,0 0-1,0-1 0,0 1 1,1 0-1,-1-1 0,1 0 0,0 0 1,0 1-1,0-1 0,0 0 1,1-1-1,0 1 0,-1 0 0,1 0 1,1-1-1,-1 1 0,1 0 1,0-1-1,0 1 0,0 0 0,0-1 1,1 1-1,0 0 0,0-1 1,0 1-1,0 0 0,1 0 1,-1 0-1,4-5 0,5-11-40,1 1-1,1 1 0,1 0 1,1 1-1,26-27 1,16-11-387,2 4 1,123-84 0,146-63-1046,731-305 692,-921 453 785,1 7 0,3 5 0,1 6 0,1 7 0,1 5 0,275 1 0,-174 24-125,433 67-1,-652-67 136,0 0-1,0 2 0,-1 0 1,0 2-1,0 1 0,-1 1 0,27 16 1,-35-17 45,-1 2 0,0 0 1,-1 0-1,0 1 0,0 1 1,-2 0-1,0 1 1,-1 0-1,0 1 0,13 26 1,-7-10 22,2-2-1,0 0 1,2-2 0,26 27 0,-45-52-67,1 0 0,-1 0 0,0 0 0,1 0 1,-1 0-1,-1 1 0,1-1 0,0 1 0,-1-1 0,0 1 0,0-1 0,0 1 0,0 0 0,0 0 0,-1-1 0,0 1 0,0 0 0,0 0 0,0-1 0,0 1 0,-1 0 0,0 0 0,0-1 0,0 1 0,0 0 0,0-1 1,-1 1-1,1-1 0,-1 1 0,0-1 0,-3 3 0,-6 9 111,-2 0 1,0-1-1,-1 0 0,-30 23 1,26-22-117,-204 149 649,179-137-783,-1-3 0,-1-1 1,-68 24-1,57-32-3438,8-10-3523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2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173 904 14318,'-12'7'774,"-148"92"5221,203-122-3529,210-154-1283,196-147-36,-349 244-2933,-4-4 1,112-128-1,-119 103-4967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3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1 854 13004,'0'0'7143,"45"-51"-5862,3 5 0,21-14-95,17-16-610,17-12-288,5-4-127,8 0-129,-6 1-32,0 3-801,-14 2-2755,-14 2-4835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3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105 804 10698,'0'0'1441,"-59"22"225,40-14-353,4-3 129,4-5 2081,11-6-1825,15-18-770,15-12-319,16-15 256,14-16 128,22-12-224,10-10-449,7-9-256,5-1-96,-1 0-1281,-10 2-2371,-16 4-4163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4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107 950 9417,'0'0'1810,"-10"5"-668,-29 15-140,10-5 1375,1 0 3826,55-31-5328,-1-1 0,-1 0-1,35-33 1,-6 5-114,57-42-314,346-281-372,-169 107-8476,-147 117-2948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5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66 871 7335,'0'0'7239,"-56"36"-5542,50-33-287,3-3 1857,3-15-1762,13-14-960,13-17-97,15-16 417,15-17 0,19-15-513,9-9-288,11-13-352,0-4-1954,2-4-4196,-11 2-8873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6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0 928 16528,'0'0'7014,"19"-56"-6053,29 2 64,21-17 96,23-12-576,20-16-417,11-6-64,6-6-64,-11-1-1506,-16-4-3843,-16-4-11242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0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19324,'2'1'136,"-1"0"0,0 0 0,0 0 0,0-1-1,1 1 1,-1 0 0,0 0 0,0 1 0,0-1 0,0 0-1,0 0 1,-1 0 0,1 1 0,0-1 0,-1 0 0,1 1 0,0 1-1,8 29 495,-6-19-347,3 7-240,-4-8-175,1 0 1,1 0 0,0 0-1,1 0 1,0-1 0,0 0-1,10 14 1,-14-24 103,-1 0 0,1-1-1,-1 1 1,1 0 0,0-1 0,-1 1 0,1-1 0,0 1 0,-1-1-1,1 1 1,0-1 0,0 0 0,0 1 0,-1-1 0,1 0-1,0 1 1,0-1 0,0 0 0,0 0 0,-1 0 0,1 0-1,0 0 1,0 0 0,0 0 0,0 0 0,0 0 0,-1-1-1,1 1 1,0 0 0,0 0 0,0-1 0,-1 1 0,1 0-1,0-1 1,0 1 0,-1-1 0,1 1 0,0-1 0,-1 0-1,1 1 1,-1-1 0,1 1 0,0-2 0,3-3-114,0-1 0,0 1-1,-1 0 1,5-10 0,4-12 1,-2 0 1,-1 0-1,-1-1 0,5-30 0,-12 45 305,-4 18 87,-5 22 30,4-8-153,-1-1-329,2 0 0,-3 37 0,9-42 73,4-11-53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5 21173,'-6'-1'285,"0"0"1,1 0-1,-1 0 1,0 1 0,0 0-1,0 0 1,1 0 0,-1 1-1,0 0 1,-6 2 0,-60 20 558,49-15-619,22-8-221,-101 39 169,89-33-190,1 0 1,0 1-1,0 0 1,0 1-1,-16 14 0,27-21 8,0-1 0,0 1 0,1-1 0,-1 1 0,0 0 0,1-1 0,-1 1-1,0 0 1,1-1 0,-1 1 0,1 0 0,0 0 0,-1 0 0,1 0 0,0-1-1,-1 1 1,1 0 0,0 0 0,0 0 0,0 0 0,-1 0 0,1 0 0,0 0-1,0 0 1,1 0 0,-1 1 0,1-1-8,-1 0 0,1 0 0,0 0 0,0-1 0,0 1 0,0 0 0,0 0 0,0 0 0,0-1 0,0 1 0,0 0 0,0-1 0,0 1 0,0-1 0,1 1 0,1-1 0,8 3-113,0-1 0,1-1 0,13 1 0,-21-2 85,45 2-327,-19-2 41,52 8 0,-74-7 303,0 1 0,0 0 0,-1 0 0,1 1 0,-1 0 0,1 0 0,-1 1 0,0 0 0,0 0-1,-1 1 1,10 7 0,-14-10 51,0-1 0,0 1 1,-1 0-1,1 0 0,0 0 0,-1 0 0,1 0 0,-1 1 0,1-1 1,-1 0-1,0 1 0,0-1 0,0 0 0,-1 1 0,1 0 0,0-1 1,-1 1-1,0-1 0,0 1 0,1-1 0,-1 1 0,-1 0 0,1-1 0,0 1 1,-1-1-1,1 1 0,-1 0 0,0-1 0,0 0 0,0 1 0,0-1 1,0 1-1,-1-1 0,1 0 0,-1 0 0,1 0 0,-1 0 0,-3 3 1,-4 4 214,-1-1 1,0 0-1,0 0 1,-1-2 0,1 1-1,-22 9 1,15-9 137,1-1 0,-34 9 0,45-14-386,0 0 0,1 0-1,-1 0 1,0-1 0,0 1 0,0-1-1,1-1 1,-1 1 0,0-1-1,0 1 1,1-1 0,-1-1 0,0 1-1,1-1 1,-1 1 0,-4-4-1,8 4-32,0 0-1,0 0 0,0 0 1,0 0-1,0 0 0,0 0 1,0 0-1,1-1 0,-1 1 1,0 0-1,1-1 0,-1 1 1,1 0-1,-1-1 0,1 1 1,0-1-1,-1 1 0,1 0 1,0-1-1,0 1 0,0-3 1,1-1-9,-1 1 0,1-1 0,0 1 0,0 0 0,1-1 0,2-4 0,13-22-407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7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4933,'0'0'19282,"61"-20"-18962,-10 11-128,3 0-192,4 4-320,-4 0-2402,-2 1-1827,-14 0-1440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7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0 119 19731,'0'0'1793,"92"-14"-1216,-38-1-225,9 0-320,3-2-160,-5 0-2562,-5-3-3236,-7 0-4964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8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30 17553,'9'-2'806,"27"-7"-179,0 2 0,1 2 0,0 1 1,1 2-1,62 4 0,-92-2-648,-1 1 1,0 0-1,0 0 0,0 1 0,0 0 1,0 0-1,0 1 0,-1-1 0,1 1 0,-1 1 1,8 5-1,-12-8-22,0 1-1,0 0 1,0 0 0,-1 0 0,1 0-1,0 1 1,-1-1 0,0 0 0,1 1-1,-1-1 1,0 1 0,0-1 0,0 1-1,-1-1 1,1 1 0,-1 0 0,1-1 0,-1 1-1,0 0 1,0 0 0,0-1 0,0 1-1,-1 0 1,1-1 0,-1 1 0,0 0-1,1-1 1,-1 1 0,0-1 0,-1 1-1,1-1 1,-2 4 0,-7 9 85,1 0 1,-2-1-1,0 0 0,0 0 1,-2-1-1,1-1 0,-18 13 1,-106 72 855,133-95-864,-3 2-78,-126 80 950,40-36-4971,52-31-4904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9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14414,'0'0'4356,"-3"9"-3443,-59 229 2260,54-196-2923,1 0-1,2 0 0,2 0 0,3 43 1,0-84-232,1-1 0,-1 1 0,0-1 0,1 1 1,-1 0-1,0-1 0,1 1 0,-1-1 0,1 1 0,-1-1 1,1 1-1,-1-1 0,1 0 0,-1 1 0,1-1 0,0 0 1,-1 1-1,1-1 0,-1 0 0,1 0 0,0 1 0,-1-1 1,1 0-1,0 0 0,-1 0 0,1 0 0,0 0 0,-1 0 1,1 0-1,0 0 0,-1 0 0,1 0 0,0 0 0,-1 0 1,1-1-1,0 1 0,28-8 794,-8-3-475,-1-2 0,0 0 0,0-1 1,-1 0-1,18-21 0,-17 17-224,0 1 0,0 1 1,2 1-1,24-14 0,-46 29-115,1-1 0,0 1 0,-1-1-1,1 1 1,-1-1 0,1 1 0,0-1 0,0 1 0,-1 0 0,1-1-1,0 1 1,0 0 0,-1 0 0,1 0 0,0-1 0,0 1-1,0 0 1,-1 0 0,1 0 0,0 0 0,0 0 0,0 1 0,-1-1-1,1 0 1,0 0 0,0 0 0,-1 1 0,1-1 0,0 0 0,0 1-1,-1-1 1,1 1 0,0-1 0,-1 1 0,1-1 0,-1 1 0,2 0-1,1 32-64,-4-20 99,-19 114-1976,20-124 1390,1 5-1337,5-5-2817,7-3-3172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9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16752,'0'0'2925,"8"-9"-389,-1 2-2043,0 1 0,1-1 0,0 2 0,0-1 0,0 1 0,17-8 0,-23 12-447,1 0 0,-1 0 0,0 0 0,0 0 1,1 1-1,-1-1 0,0 1 0,1-1 1,-1 1-1,0 0 0,1 0 0,-1 0 0,0 0 1,1 1-1,-1-1 0,0 0 0,1 1 1,-1 0-1,0 0 0,0-1 0,0 1 0,1 1 1,-1-1-1,0 0 0,0 0 0,-1 1 0,1-1 1,0 1-1,0 0 0,-1-1 0,1 1 1,-1 0-1,1 0 0,-1 0 0,0 0 0,0 0 1,0 0-1,0 0 0,0 1 0,0-1 1,0 3-1,1 2-58,0 1 1,0-1-1,-1 0 0,0 1 1,0-1-1,-1 1 1,0-1-1,0 1 1,-1-1-1,0 1 0,0-1 1,-1 0-1,0 1 1,0-1-1,-1 0 1,-4 9-1,-6 6-77,0 0 1,-2 0-1,-23 27 1,-12 17-7,49-65 71,0 0 0,0 0 0,0 0 0,0 0 0,0 1 0,1-1 0,-1 0 0,0 0 0,1 0 0,-1 1 0,1-1 0,0 0 0,-1 0 1,1 1-1,0-1 0,0 0 0,0 1 0,0-1 0,0 0 0,0 1 0,0-1 0,0 0 0,0 1 0,1-1 0,-1 0 0,0 1 0,1-1 0,-1 0 0,1 0 0,0 0 0,-1 1 0,1-1 0,0 0 0,0 0 1,0 0-1,0 0 0,0 0 0,0 0 0,0-1 0,0 1 0,0 0 0,0 0 0,0-1 0,0 1 0,0 0 0,1-1 0,-1 0 0,0 1 0,1-1 0,-1 0 0,0 1 0,2-1 0,12 3-619,0-1 1,0-1-1,29 0 0,-24-1-123,28 1-2955,2 0-2226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29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19122,'0'0'2530,"86"-17"-448,-43 7-993,5 2-704,3 5-353,-8 1-96,-2-1-1794,-8 3-2850,-12-5-3973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0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15086,'0'0'609,"71"0"928,-21-6 321,10-3-1506,7-2-288,-7-2-1024,0-1-5094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0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33 12908,'-4'8'4452,"-8"19"-3124,2 0-1,0 0 1,-5 29-1,-15 96 666,13-61-2089,14-73 315,-1 0 0,-1 0 0,0 0 0,-1 0 0,-1-1-1,-1 0 1,-17 28 0,24-47-141,0 0-1,1 1 1,-1-1 0,1 0-1,0 0 1,-1 0 0,1 1-1,0-1 1,0 0-1,0 0 1,0 0 0,1-3-1,9-29-153,2 0-1,23-49 0,-9 22-803,-14 33 487,53-123-4070,-52 126 3777,0 0-1,2 1 1,30-39-1,-41 60 755,-1-1-1,1 0 1,0 1 0,-1 0 0,2 0-1,-1 0 1,0 0 0,9-4 0,-12 7-58,0 0 1,0-1 0,0 1-1,0 0 1,0 0 0,0 0-1,0 0 1,0 0 0,0 0-1,0 0 1,0 0 0,0 0-1,0 0 1,0 0 0,0 1-1,0-1 1,0 0-1,-1 1 1,1-1 0,0 1-1,0-1 1,0 1 0,0-1-1,-1 1 1,1 0 0,0-1-1,0 1 1,-1 0 0,1 0-1,-1-1 1,1 1 0,-1 0-1,1 0 1,-1 0 0,1 0-1,-1 0 1,0 0 0,1 0-1,-1 0 1,0 0 0,0 0-1,0 0 1,0 0-1,0 0 1,0 0 0,0 0-1,0 0 1,0-1 0,0 3-1,-1 3-32,1 0-1,-1 1 1,0-1-1,-1 0 0,1 0 1,-1 0-1,0 0 1,-1 0-1,1 0 0,-1 0 1,-1-1-1,1 0 1,-1 1-1,1-1 0,-2 0 1,1-1-1,0 1 1,-1-1-1,0 0 1,0 0-1,0 0 0,-8 3 1,-6 5 206,-2 0 0,0-1 0,0-2 0,-40 13 0,53-19-350,-1-1 1,1 0-1,-1-1 1,0 0-1,-10 0 1,14-3-4581,4-9-4644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1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15 15278,'0'0'2819,"-9"-3"-956,4 1-1746,0 0-1,0 0 1,0 0 0,0 1-1,0 0 1,-1 0-1,1 1 1,0-1 0,0 1-1,-1 0 1,1 1-1,0-1 1,0 1-1,0 0 1,-1 0 0,1 1-1,0 0 1,1-1-1,-1 2 1,0-1 0,0 0-1,1 1 1,0 0-1,-8 7 1,6-6-45,1 1 0,0 0-1,0 0 1,0 0 0,1 1 0,0 0 0,0 0-1,0 0 1,1 0 0,0 1 0,0-1 0,1 1-1,0-1 1,0 1 0,0 0 0,1 0 0,0 0-1,0 0 1,1 8 0,1-12-67,-1-1-1,1 0 1,0 0 0,0 0 0,0 0-1,1-1 1,-1 1 0,0 0 0,1 0-1,-1-1 1,1 1 0,-1-1-1,1 1 1,0-1 0,0 0 0,0 1-1,0-1 1,-1 0 0,2 0 0,-1-1-1,0 1 1,0 0 0,0-1 0,0 1-1,0-1 1,0 0 0,1 1-1,2-1 1,6 1 18,0-1 0,0 0-1,0 0 1,17-4 0,-15 1 11,0-2 0,0 0 0,-1-1 1,0 0-1,0 0 0,0-2 0,0 1 0,-1-2 0,-1 1 1,1-1-1,-2-1 0,1 0 0,-1 0 0,9-15 0,-35 51 343,1 0-1,1 1 1,-12 31-1,23-47-331,0 0-1,1 0 1,0 1-1,0-1 0,1 1 1,1-1-1,0 1 1,1 0-1,0 0 1,0-1-1,4 20 1,-2-26-640,0-1 1,0 1 0,0-1-1,0 1 1,1-1 0,-1 0-1,1 0 1,4 5 0,4 3-7206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2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32 428 15375,'-2'0'115,"0"-1"1,0 0 0,0 0 0,0 0 0,1 0 0,-1 0-1,0 0 1,1-1 0,-1 1 0,1-1 0,0 1 0,-1-1 0,1 1-1,0-1 1,0 0 0,0 0 0,0 1 0,0-1 0,0 0-1,1 0 1,-1 0 0,1 0 0,-1 0 0,1 0 0,0 0 0,-1 0-1,1 0 1,0 0 0,0 0 0,1 0 0,-1 0 0,0 0-1,1 0 1,-1 0 0,1 0 0,0 0 0,0 0 0,-1 0 0,1 1-1,0-1 1,0 0 0,1 0 0,-1 1 0,2-2 0,7-8-43,0 0 0,0 1-1,1 0 1,23-15 0,-30 23-56,74-53 13,2 4-1,3 3 0,145-60 1,-218 104-43,1 0 0,-1 1 0,1 0 0,0 1 1,1 0-1,21-1 0,-30 3-23,1 1-1,0-1 1,-1 1 0,1-1-1,0 1 1,-1 0 0,1 0-1,-1 1 1,1-1 0,-1 1 0,1-1-1,-1 1 1,0 0 0,0 1-1,0-1 1,0 0 0,-1 1-1,1 0 1,0-1 0,-1 1 0,0 0-1,0 0 1,3 5 0,7 17-55,16 52 0,-23-61 94,0 0 0,0 0 0,2-1 1,0 0-1,1 0 0,0 0 0,1-1 1,1 0-1,12 12 0,-8-14 24,0 0 0,1-1 0,1-1 0,0 0 0,0-1 0,1-1 0,0-1-1,0 0 1,1-1 0,-1-1 0,1-1 0,30 4 0,-3-4 89,-1-1 0,1-2-1,-1-3 1,51-7 0,-57 3-48,0-2 0,-1-2 0,-1-1 1,49-21-1,-21 2 258,87-56 0,-146 83-321,0-1 0,0 1 1,0 1-1,0-1 0,1 1 0,-1 0 1,1 0-1,-1 0 0,10-1 0,-10 3 40,0 1-1,0-1 1,-1 1-1,1 0 0,0 1 1,-1-1-1,1 1 1,-1 0-1,0 0 1,1 0-1,-1 0 1,4 4-1,17 8 168,1-1 1,0-2-1,0-1 1,1-1-1,0-1 0,1-1 1,52 6-1,203-2 291,-264-11-500,42 2-141,57-2 326,-106-1-730,0 0 0,0-1 0,0 0-1,0-1 1,0 0 0,-1-1 0,12-5 0,10-14-7028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7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85 16860,'8'1'413,"-1"1"439,1-1 0,-1-1 1,1 1-1,-1-2 0,15 0 1,-21 0-746,0 1 1,0 0-1,1-1 1,-1 1-1,0-1 0,1 1 1,-1-1-1,0 0 1,0 0-1,0 1 1,0-1-1,0 0 1,0 0-1,0 0 0,0 0 1,0 0-1,0 0 1,0 0-1,-1 0 1,1-1-1,0 1 0,-1 0 1,1 0-1,-1-1 1,0 1-1,1 0 1,-1-1-1,0 1 1,0 0-1,1-1 0,-1 1 1,0 0-1,-1-1 1,1 1-1,0-1 1,0 1-1,0 0 0,-1-1 1,0-1-1,0 1-86,1-1-1,-1 1 1,0 0-1,0 0 1,0 0-1,0 0 1,0 0-1,0 0 1,0 0-1,-1 0 1,1 0-1,-1 1 1,1-1-1,-1 0 1,0 1-1,1-1 1,-1 1-1,0 0 0,0 0 1,0 0-1,0 0 1,0 0-1,0 0 1,-1 0-1,1 1 1,0-1-1,0 1 1,-1-1-1,1 1 1,0 0-1,0 0 1,-1 0-1,1 0 1,0 0-1,-1 1 1,1-1-1,-2 2 1,-3-1-43,0 1 0,0 0 0,1 0 0,-1 1 0,1 0 1,0 0-1,0 0 0,0 1 0,0 0 0,0 0 0,-6 6 0,5-1-11,0 0 0,0 0 0,0 0 0,1 1 0,0 0 0,1 0 0,1 0 0,-1 1 0,1 0 0,1 0 0,0 0 0,1 0 0,0 0 0,1 1 0,-1 19 0,2-28 22,1-1 0,-1 1-1,0 0 1,1 0-1,-1 0 1,1-1-1,0 1 1,0 0 0,0-1-1,1 1 1,-1-1-1,0 1 1,1-1-1,0 0 1,0 1 0,-1-1-1,1 0 1,0 0-1,3 2 1,-2-3-2,0 1 0,0 0 0,1-1-1,-1 0 1,1 1 0,-1-1 0,1-1 0,-1 1 0,1 0-1,-1-1 1,1 0 0,0 0 0,-1 0 0,1 0 0,3-1 0,7-2-10,-1 0 0,1 0 1,-1-2-1,0 0 0,0 0 1,-1-1-1,13-8 0,82-59 43,-83 56 0,106-86 190,-122 99-119,-9 12-31,-12 21 37,7-18-19,2-2-13,1-1-1,0 1 1,0 0-1,1 0 1,-1 13-1,2-21-50,1 1 0,0-1 0,0 1 0,0 0 0,0-1 0,0 1 0,0 0 0,0-1 0,1 1 0,-1-1 0,1 1 0,-1-1 0,1 1 0,-1-1 0,1 1 0,0-1 0,0 1 0,-1-1 0,1 0 0,0 0 0,0 1 0,1-1 0,-1 0 0,0 0 0,0 0 0,1 0 0,-1 0 0,0 0 0,1 0 0,-1-1 0,1 1 0,-1 0 0,1-1 0,-1 1 0,1-1 0,-1 0 0,1 0 0,2 1 0,4-1 14,-1 0 0,1 0 0,-1-1 0,1 0 1,-1 0-1,1-1 0,13-4 0,50-26 26,-57 24-119,1 0-1,0 2 0,0 0 0,1 1 1,16-4-1,-31 9 54,0 0 0,0-1 1,0 1-1,0 0 0,0 0 0,0 0 1,0 0-1,0 0 0,0 1 0,-1-1 0,1 0 1,0 0-1,0 1 0,0-1 0,0 0 1,0 1-1,0-1 0,0 1 0,0-1 1,-1 1-1,1-1 0,0 1 0,0 0 1,-1-1-1,1 1 0,-1 0 0,1 0 1,0 0-1,-1-1 0,1 1 0,-1 0 1,0 0-1,1 0 0,-1 0 0,0 0 0,1 0 1,-1 0-1,0 0 0,0 1 0,1 6-36,-1 0 0,0 0 0,0 0 0,-2 10 0,1 14 28,1-30 20,1-1 0,-1 1 0,1 0 0,-1-1 0,1 1 1,0-1-1,0 1 0,0-1 0,0 0 0,0 1 0,0-1 0,0 0 0,0 1 0,1-1 0,-1 0 0,0 0 1,1 0-1,-1 0 0,1 0 0,-1-1 0,1 1 0,-1 0 0,1-1 0,0 1 0,-1-1 0,1 1 0,0-1 1,0 0-1,-1 0 0,1 0 0,0 0 0,3 0 0,3-1-13,1 1 1,0-1-1,-1-1 0,1 0 0,8-3 1,16-7-386,-1-2 1,38-23 0,17-7-1896,-79 43 1369,-10 6 427,-10 8-98,9-12 560,0 1 0,1-1 0,-1 0 0,0 0 0,0-1 0,0 1 0,0 0 0,-5-1 0,-14-1-75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3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17008,'0'0'5221,"12"90"-4516,-12-37-161,0 5-223,0-3-193,0-4-64,0-11-417,0-6-672,18-14-800,7-14-1539,8-6-928,3-13-800,-1-16 287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3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219 145 6822,'10'-56'3748,"-7"11"-1826,-3 13-929,0 20 832,-7 12 97,-6 22-1537,-4 18 127,4 9 97,-8 8-417,12-2-64,-6-2-32,9-4-64,6-9-32,0-8-608,0-8-1058,0-9-1025,0-10-2658</inkml:trace>
  <inkml:trace contextRef="#ctx0" brushRef="#br0" timeOffset="1">1 259 6470,'0'0'13645,"59"30"-13485,-25-22-32,2-6-96,1-2-608,2 0-1282,-2 0-1505,-3 0-1057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3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83 8488,'0'0'4570,"-10"1"-3278,0 1-912,0 1 1,1 0 0,-1 0 0,1 1 0,0 0 0,0 0 0,-10 7 0,16-9-258,0 0 0,0 0 0,0 0 0,0 0 0,1 0 0,-1 1 0,1-1 0,-1 1 0,1 0 0,0 0 0,0 0 0,0 0 0,0 0 0,1 0 0,-1 0 0,1 1 0,0-1 0,0 1 0,0-1 0,0 0 0,1 1 0,-1 0 0,1-1 0,0 1 0,0-1 0,0 1 0,2 4 0,-1-6-109,0-1 0,0 0 1,0 1-1,0-1 0,1 0 0,-1 0 0,1 0 0,-1 0 0,0 0 1,1-1-1,0 1 0,-1 0 0,1-1 0,-1 1 0,1-1 1,0 1-1,-1-1 0,1 0 0,0 0 0,0 0 0,-1 0 0,1 0 1,3 0-1,42-4 1098,-40 3-953,0-1-1,0-1 1,-1 1-1,1-1 1,-1 0-1,0-1 1,1 1-1,-1-1 1,-1 0-1,1-1 1,-1 1-1,0-1 1,0 0-1,0-1 1,-1 1-1,8-13 1,-7 9-163,0 0-1,0-1 1,-1 1 0,0-1 0,-1 0-1,0-1 1,-1 1 0,0 0-1,0-1 1,-1-16 0,0 26-81,-1 1 0,0-1 0,0 1-1,0-1 1,0 1 0,-1-1 0,1 1 0,0-1 0,0 1 0,0-1 0,0 0-1,0 1 1,-1-1 0,1 1 0,0-1 0,0 1 0,-1 0 0,1-1 0,0 1 0,-1-1-1,1 1 1,-1-1 0,1 1 0,-1 0 0,1-1 0,0 1 0,-1 0 0,1 0-1,-1-1 1,1 1 0,-1 0 0,1 0 0,-1 0 0,0 0 0,1-1 0,-1 1-1,1 0 1,-1 0 0,1 0 0,-1 0 0,1 0 0,-1 0 0,0 1 0,1-1 0,-1 0-1,0 0-229,0 1 0,1-1 0,-1 0 0,1 0 0,-1 1 0,1-1 0,-1 1 0,1-1 0,-1 0 0,1 1 0,0-1 0,-1 1-1,1-1 1,-1 1 0,1-1 0,0 1 0,0 0 0,-1-1 0,1 1 0,0-1 0,0 1 0,0-1 0,-1 1 0,1 0 0,0-1 0,0 2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4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14574,'0'0'3998,"-9"11"-2343,0 0-1196,0 0-1,1 1 1,1 0 0,0 0-1,0 1 1,2 0 0,-1 0-1,1 1 1,1-1 0,1 1-1,-3 16 1,5-20-335,0 0 0,1 0 0,0 1-1,0-1 1,1 0 0,0 0 0,4 14 0,-4-21-111,0 0-1,1-1 1,-1 0 0,0 1 0,1-1 0,-1 0 0,1 1 0,0-1-1,0 0 1,-1 0 0,1 0 0,1-1 0,-1 1 0,0 0-1,0-1 1,1 1 0,-1-1 0,1 0 0,-1 0 0,1 0 0,-1 0-1,1 0 1,0-1 0,-1 1 0,1-1 0,0 0 0,0 1-1,-1-1 1,1-1 0,0 1 0,0 0 0,2-1 0,1 0 23,0-1 1,-1 0-1,1 0 0,-1 0 1,0-1-1,0 1 1,0-1-1,0 0 1,0-1-1,-1 1 0,1-1 1,-1 0-1,0 0 1,6-8-1,-5 7-142,0-1-1,0 1 1,0 0 0,1 1-1,0-1 1,0 1-1,0 0 1,10-4 0,-14 14 36,-1-1-1,0 1 1,0-1 0,-1 1 0,0 0 0,0-1 0,-1 9 0,-11 100 1079,12-113-1040,0 0 0,0 0 0,0-1 0,0 1-1,0 0 1,1 0 0,-1 0 0,0-1 0,0 1 0,1 0 0,-1 0-1,1-1 1,-1 1 0,1 0 0,-1-1 0,1 1 0,-1 0 0,1-1 0,-1 1-1,1-1 1,0 1 0,-1-1 0,1 1 0,0-1 0,0 1 0,-1-1 0,1 0-1,0 1 1,0-1 0,-1 0 0,1 0 0,0 0 0,0 0 0,0 1 0,0-1-1,-1 0 1,1 0 0,0-1 0,0 1 0,0 0 0,0 0 0,-1 0-1,1 0 1,0-1 0,0 1 0,-1 0 0,1-1 0,0 1 0,0-1 0,0 0-1,3 0-866,-1-1 0,1 1 0,-1-1 0,0 0 0,0 0 0,0 0 0,0 0 0,0 0 0,-1-1 0,1 1 0,2-4 0,5-19-11166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4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11787,'0'0'4629,"0"9"-1005,1 29-666,-1-36-2848,0 0 1,1-1-1,-1 1 1,1 0 0,0-1-1,-1 1 1,1-1-1,0 1 1,0-1-1,0 0 1,0 1 0,0-1-1,0 0 1,0 1-1,1-1 1,-1 0-1,0 0 1,1 0 0,-1 0-1,1-1 1,-1 1-1,1 0 1,-1 0 0,1-1-1,-1 1 1,1-1-1,0 0 1,-1 1-1,1-1 1,0 0 0,-1 0-1,1 0 1,0 0-1,0 0 1,-1 0-1,3-1 1,1 1 35,1-1 0,-1 0 0,0 0 0,1 0 0,-1 0 0,0-1 0,0 0 1,0 0-1,6-4 0,-7 3-127,0-1 0,0 1 0,0-1 0,-1 0 0,1 0 0,-1-1 0,0 1 0,0 0 0,-1-1 0,0 0 0,1 0 0,-1 0 0,-1 1 0,1-2 0,-1 1 0,0 0 0,0 0 0,0 0 0,-1-1 0,0 1 0,0 0 0,0 0 0,-1-1 0,-1-6 0,2 11-47,0 0 1,0 0 0,-1 0-1,1 0 1,0 0 0,-1-1-1,1 1 1,0 0 0,-1 0-1,1 0 1,-1 1-1,0-1 1,1 0 0,-1 0-1,0 0 1,1 0 0,-1 0-1,0 1 1,0-1 0,0 0-1,0 1 1,1-1-1,-1 1 1,0-1 0,0 1-1,0-1 1,0 1 0,0-1-1,-1 1 1,1 0 0,0 0-1,0 0 1,0 0-1,0 0 1,0 0 0,0 0-1,0 0 1,0 0 0,0 0-1,-1 0 1,0 1 0,-2 0-18,1 0 1,-1 0-1,1 1 1,0-1 0,-1 1-1,1 0 1,0 0 0,0 0-1,0 0 1,0 1 0,-3 2-1,1 1 58,0 0-1,0 1 0,0-1 1,1 1-1,0 0 0,1 0 1,-1 0-1,1 0 0,1 1 1,-1-1-1,1 1 0,0 0 1,1 0-1,0 0 0,0 12 1,2-18-10,-1 0 0,1 0 0,-1 0 0,1 0 0,0-1 1,0 1-1,0 0 0,0 0 0,0-1 0,1 1 0,-1-1 0,0 1 1,1-1-1,-1 0 0,1 0 0,-1 1 0,1-1 0,0 0 0,-1 0 0,1 0 1,0-1-1,0 1 0,0 0 0,0-1 0,-1 1 0,1-1 0,0 0 1,0 1-1,0-1 0,3 0 0,70 1 87,-64-1-58,6-2-26,-1 0 0,1-1 0,-1-1 0,0-1 0,0 0 0,-1-1 0,20-10 0,24-8-316,-59 23 298,0 1 1,1 0-1,-1-1 0,1 1 0,-1 0 1,0 0-1,1-1 0,-1 1 0,1 0 1,-1 0-1,1 0 0,-1 0 0,1-1 0,-1 1 1,1 0-1,-1 0 0,1 0 0,-1 0 1,1 0-1,-1 0 0,1 0 0,-1 1 1,1-1-1,-1 0 0,1 0 0,-1 0 1,0 0-1,1 0 0,-1 1 0,1-1 1,-1 0-1,1 1 0,-1-1 0,0 0 1,1 0-1,-1 1 0,0-1 0,1 1 1,-1-1-1,0 0 0,1 1 0,-1-1 1,0 1-1,0-1 0,0 1 0,1-1 1,-1 1-1,0-1 0,0 1 0,0 0 1,-6 34 534,-1 0 329,7-34-834,0 0 1,0-1-1,-1 1 1,1 0-1,0 0 0,0-1 1,1 1-1,-1 0 1,0-1-1,0 1 1,0 0-1,0-1 1,0 1-1,1 0 1,-1-1-1,0 1 1,1 0-1,-1-1 1,0 1-1,1-1 1,-1 1-1,1 0 1,-1-1-1,1 1 1,-1-1-1,1 0 1,-1 1-1,1-1 1,0 1-1,-1-1 1,1 0-1,0 1 1,0-1-1,8 1 28,-1 0 0,0-1-1,0 0 1,0 0 0,1-1 0,-1 0 0,0-1-1,0 0 1,0 0 0,0 0 0,0-1 0,10-6-1,26-15-6347,-41 20 1658,-2 0-1191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4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17200,'0'0'7559,"53"-12"-7687,-35 20-1249,3 0-1858,1-3-3011,-3-2-4100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5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18866,'0'0'10314,"26"-1"-17169,-18 1-960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5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0 13741,'0'0'13495,"-9"0"-13377,-1 0-123,0 1-1,1 1 1,-1-1 0,0 1-1,1 1 1,0 0 0,-1 0-1,1 1 1,0 0 0,1 1-1,-1 0 1,-10 8-1,18-13-34,0 1 0,0-1-1,0 1 1,0 0-1,1-1 1,-1 1-1,0 0 1,0 0-1,1 0 1,-1 0-1,0 0 1,1 0-1,-1-1 1,1 1-1,-1 1 1,1-1-1,-1 0 1,1 0 0,0 0-1,0 0 1,0 0-1,-1 0 1,1 0-1,0 0 1,0 0-1,0 1 1,1-1-1,-1 0 1,0 0-1,0 0 1,0 0-1,1 0 1,-1 0 0,1 0-1,-1 0 1,1 0-1,-1 0 1,1 0-1,0 0 1,-1 0-1,1 0 1,0-1-1,0 1 1,-1 0-1,3 1 1,3 3-319,1 0 0,1 0 0,-1 0 0,13 5 0,-12-6 231,41 19-1100,-36-18 1030,-1 0 0,0 1-1,0 0 1,0 1 0,-1 0 0,0 1-1,19 18 1,-29-25 204,0 0 0,0 0 0,0-1 0,-1 1 0,1 0 0,0 0 0,-1 0 0,1 0 0,-1 1 0,1-1 0,-1 0 0,1 0 0,-1 0 0,0 0 0,0 0 0,1 0 0,-1 1 0,0-1 0,0 0 0,0 0 0,0 0 0,0 1 0,-1-1 0,1 0 0,0 0 0,-1 2 0,-1-1 73,1 0 1,0 0-1,-1 0 0,0 0 0,0 0 0,1-1 0,-1 1 0,0-1 0,0 1 1,0-1-1,0 0 0,-4 2 0,-5 2 375,-1-1-1,0 0 1,-25 5 0,12-5 80,1-1-1,0-2 1,-40-1 0,63 0-571,0 0 0,0 0 0,0 0 0,0 0 0,0 0-1,0 0 1,0 0 0,0 0 0,0 0 0,0-1 0,0 1 0,0 0 0,1-1 0,-1 1-1,0-1 1,0 1 0,0-1 0,1 1 0,-1-1 0,0 0 0,0 1 0,1-1 0,-1 0 0,0 0-1,1 0-95,0 0 0,0 0-1,0 0 1,0 0 0,1 1-1,-1-1 1,0 0 0,0 0-1,1 0 1,-1 0 0,1 1-1,-1-1 1,0 0 0,1 1-1,-1-1 1,1 0 0,0 1 0,-1-1-1,1 0 1,0 0-1,39-27-8272,-5 11 478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5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0 14510,'0'0'9240,"-13"1"-8332,4 0-820,-1 0 1,1 0-1,0 1 0,0 0 0,0 1 1,0 0-1,0 1 0,0 0 0,1 0 1,0 0-1,0 1 0,0 1 0,0-1 1,-6 8-1,-29 35 719,40-45-787,1 0 0,0 0 0,0 0 1,1 1-1,-1-1 0,1 1 0,0-1 1,0 1-1,0 0 0,0-1 0,1 1 1,-1 0-1,1 0 0,0 4 0,1-6-22,-1 0-1,1 0 0,0 0 1,0-1-1,0 1 0,0 0 0,0-1 1,0 1-1,1-1 0,-1 1 1,1-1-1,-1 0 0,1 1 1,-1-1-1,1 0 0,0 0 1,-1 0-1,1 0 0,0 0 1,0-1-1,0 1 0,0 0 0,-1-1 1,1 0-1,0 1 0,0-1 1,0 0-1,0 0 0,0 0 1,2 0-1,5 0-32,0 0 0,0 0 0,0-1 0,-1 0 0,16-4 0,-13 1-36,-1-1 0,0 0 1,0-1-1,-1 0 0,0 0 0,0-1 1,0 0-1,-1-1 0,0 0 1,11-14-1,10-9-1415,-47 59-3179,-13 44 4500,24-45-2334,7-15-1580,3-6-3283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6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17681,'0'0'4548,"-9"4"-3112,-2 3-1198,1 0 0,0 0 0,1 1 0,0 0 0,0 1 0,0 0 0,1 0 0,1 1 0,0 0-1,0 0 1,1 1 0,0 0 0,-7 18 0,5-11-124,1 1-1,1-1 1,1 1-1,0 1 0,1-1 1,1 1-1,0 29 1,3-48-107,0 1 0,0 0 0,0-1 0,0 1 0,1 0 0,-1-1 1,0 1-1,1 0 0,0-1 0,-1 1 0,1-1 0,0 1 0,0-1 1,0 1-1,0-1 0,0 0 0,0 1 0,0-1 0,0 0 0,1 0 0,-1 0 1,2 1-1,1 0-26,0 0 1,0 0 0,0-1 0,0 1-1,0-1 1,0 0 0,0 0 0,9 0-1,8-1-377,0-1-1,41-6 1,-45 5-26,11 2-523,-27 1 911,-1-1 0,1 0 0,-1 0 0,1 0 0,-1 1 0,1-1 0,-1 0 0,1 0 0,-1 1 0,1-1 0,-1 0 0,1 1 0,-1-1 0,0 1 0,1-1 0,-1 0 0,0 1 0,1-1 0,-1 1 0,0-1 0,0 1 0,1-1 0,-1 1 0,0-1 0,0 2 0,0 1 9,-1 0 1,0 0 0,1 0 0,-1 0 0,0-1 0,-1 1-1,1 0 1,0-1 0,-1 1 0,0-1 0,1 1-1,-1-1 1,-4 4 0,-26 28 67,23-25 183,0 1-1,1 0 1,-14 19-1,22-29-215,0 0 0,0 0 0,0 1 0,-1-1 0,1 0-1,0 0 1,0 1 0,0-1 0,0 0 0,0 0 0,0 1 0,0-1 0,0 0 0,0 0 0,0 1-1,0-1 1,0 0 0,0 0 0,0 1 0,0-1 0,0 0 0,0 0 0,0 0 0,0 1 0,1-1-1,-1 0 1,0 0 0,0 1 0,0-1 0,0 0 0,0 0 0,1 0 0,-1 0 0,0 1-1,0-1 1,0 0 0,1 0 0,-1 0 0,0 1 0,16 2 175,24-2-65,-32-1-52,25 1-108,32 1 135,-61-2-410,1-1 1,-1 1-1,0-1 0,1 1 1,-1-2-1,0 1 0,0 0 1,0-1-1,0 1 1,8-6-1,1-9-3849,-9-6-2061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18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20844,'3'-3'1993,"0"3"-1473,-2-6-744,-1 0 1824,-3-4-880,1 6-568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6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12011,'0'0'8200,"90"0"-6951,-21 0-192,4 1-288,5 7-577,-7 0-416,-4-1-4388,-11 1-9001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1:36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52 255 14029,'-8'3'2098,"-26"9"507,25-5-238,20-4-1621,77-2 227,0-3 0,150-24-1,-158 16-634,1159-125 963,4 48-6622,-1069 78 3949,-27-3-2098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2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14542,'0'0'6982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3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93 3235,'0'0'8253,"-5"-10"-4788,-18-34-823,22 42-2442,0 0 0,0 0 0,0 1-1,0-1 1,0 0 0,0 1-1,0-1 1,-1 1 0,1 0 0,0-1-1,-1 1 1,0 0 0,1 0 0,-1 0-1,0 0 1,1 0 0,-1 0 0,0 0-1,0 0 1,0 1 0,1-1 0,-1 1-1,-3-1 1,3 2-92,-1-1-1,1 0 0,-1 1 1,1 0-1,-1 0 1,1 0-1,-1 0 1,1 0-1,0 0 0,-1 1 1,1-1-1,0 1 1,0-1-1,-3 5 1,-4 4 120,0 0 1,0 1 0,2 0-1,-13 22 1,17-27-65,0 1 1,0-1 0,0 1-1,1 0 1,0 0-1,0 0 1,1 0 0,-1 1-1,1 13 1,1-19-155,0 0 1,1 1 0,-1-1-1,1 0 1,-1 0-1,1 1 1,0-1 0,-1 0-1,1 0 1,0 0 0,1 0-1,-1 0 1,0 0-1,1 0 1,-1-1 0,1 1-1,-1 0 1,1-1 0,0 1-1,-1-1 1,1 1 0,0-1-1,0 0 1,0 0-1,0 0 1,0 0 0,1 0-1,-1-1 1,0 1 0,0 0-1,1-1 1,-1 0-1,4 1 1,9 0 48,1-1-1,-1-1 1,1 0-1,-1-1 1,1 0-1,-1-1 1,0-1-1,0 0 1,0-2-1,-1 1 1,0-2-1,0 0 1,0 0-1,-1-1 1,0-1-1,-1 0 1,0-1-1,0 0 1,-1-1-1,0-1 1,-1 1-1,0-2 1,14-23-1,-13 0-217,-16 27-281,-11 18 131,6 0 306,1 1 0,0-1 0,0 2-1,-11 17 1,16-22 58,1 0-1,0 0 0,0-1 0,0 2 1,1-1-1,0 0 0,0 0 1,1 1-1,-1-1 0,1 1 0,0 9 1,2-15-46,-1 1 0,1 0 0,0-1 1,0 1-1,0 0 0,0-1 0,0 1 1,0-1-1,0 0 0,0 1 0,0-1 0,1 0 1,-1 0-1,0 0 0,1 0 0,-1 0 1,1 0-1,0 0 0,-1 0 0,1 0 1,-1-1-1,1 1 0,0-1 0,0 1 0,-1-1 1,1 0-1,0 0 0,0 0 0,0 0 1,-1 0-1,1 0 0,2 0 0,6 0 55,0-1 0,0 0 0,0 0 0,18-5 0,-16 2-31,-1-1-1,0 0 0,0-1 0,-1 0 1,0 0-1,0-1 0,0-1 0,13-13 1,-16 15-298,0-1 0,-1 0 0,0-1 0,0 0 0,-1 0 0,0 0 1,0 0-1,-1-1 0,0 1 0,-1-1 0,4-13 0,-10 21-465,-6 9 547,-8 9 253,12-10 92,1 0-1,-1 1 1,1-1 0,1 1 0,-1 0-1,-2 12 1,5-19-134,0 1 0,1 0-1,-1-1 1,1 1 0,0 0 0,-1 0-1,1 0 1,0-1 0,0 1 0,0 0-1,0 0 1,0 0 0,0 0 0,1-1-1,-1 1 1,1 0 0,-1 0 0,1-1-1,0 1 1,-1 0 0,1-1-1,0 1 1,0-1 0,0 1 0,0-1-1,1 1 1,-1-1 0,0 0 0,0 0-1,1 1 1,-1-1 0,1 0 0,-1 0-1,4 1 1,5 0 57,0 1 0,0-2 0,0 0 0,0 0 0,0 0 0,0-2 0,0 1 0,1-1 0,-1 0 0,0-1 0,0-1 0,-1 1 0,1-2 0,0 1 0,16-10 0,-17 9-115,0-1 0,0 0 1,0-1-1,-1 0 0,0 0 0,0-1 0,-1 0 0,0 0 0,0-1 0,-1 0 0,0 0 0,0 0 0,-1-1 0,0 0 0,7-18 0,-11 12-369,-11 20 189,-12 21 216,17-19 105,0 2 0,0-1 0,1 0 0,0 1 1,1 0-1,0 0 0,0 0 0,1 0 0,-1 15 0,2-21-184,1-1 0,0 1 0,1 0 0,-1 0 0,0-1 0,1 1 0,0 0 0,-1-1 0,1 1 0,0-1 0,0 1 0,1-1 0,-1 1 0,0-1 0,3 3 0,-2-3-254,1 1 0,-1-1 0,1-1 0,-1 1 0,1 0 0,0-1 0,0 1 0,-1-1 0,1 0 0,0 0 0,0 0 0,1 0 0,-1 0 0,0-1 0,0 1 0,4-1 0,19 0-5663,1-1-2530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3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0 14414,'0'0'7351,"-10"1"-5307,1 0-1623,1 1 0,-1-1 0,0 1 0,1 1 0,-1 0 0,-7 4 0,13-6-444,1 0-1,-1 0 0,1 1 0,-1-1 0,1 1 0,0 0 0,0-1 1,-1 1-1,1 0 0,1 0 0,-1 0 0,0 1 0,0-1 1,1 0-1,-1 1 0,1-1 0,0 1 0,0 0 0,0-1 0,0 1 1,0 0-1,1-1 0,-1 1 0,1 0 0,0 0 0,-1 0 1,2 4-1,-1-5-133,1 0-1,0-1 1,0 1 0,0 0 0,0 0 0,0-1 0,0 1 0,1 0 0,-1-1 0,1 1 0,-1-1 0,1 0 0,-1 1-1,1-1 1,0 0 0,-1 0 0,1 0 0,2 1 0,44 19-2029,-29-14 812,-12-4 817,35 20-2042,-40-21 2615,0-1 0,-1 0 1,1 1-1,0-1 1,-1 1-1,1 0 0,-1-1 1,1 1-1,-1 0 0,0 0 1,0 0-1,0 0 1,0 0-1,0 0 0,0 0 1,0 0-1,0 4 0,-1-5 114,0 1 0,-1-1 0,1 0 0,-1 0 0,1 1 0,-1-1 0,1 0 0,-1 0 0,0 0 0,1 0 0,-1 0 0,0 0 0,0 0 0,0 0 0,0 0 0,0 0 0,0 0 0,0-1 0,0 1 0,0 0 0,0-1 0,0 1 0,-1-1 0,1 1 0,0-1 0,0 1 0,-1-1 0,1 0-1,0 0 1,0 0 0,-1 0 0,-1 0 0,-50 3 962,47-3-1006,-5 0-71,5 1-323,1-1 0,-1 0 0,1-1 0,-1 1 0,1-1 0,-7-2 0,-9-9-5447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4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204 204 10794,'0'0'13693,"-9"-3"-13469,5 2-219,0 0 0,0 1 0,-1-1 0,1 1 0,0 0 0,0 0 0,-1 0 0,1 0 0,0 1-1,0 0 1,0 0 0,-1 0 0,-6 3 0,1 1-3,0 0 0,0 1 0,1 0 0,0 0 0,-11 10-1,18-14-1,-3 1-5,0 1 1,0 0-1,1 0 1,-1 0-1,1 1 0,0 0 1,0 0-1,0 0 1,1 0-1,0 0 0,0 0 1,0 1-1,1 0 1,-2 6-1,4-11 4,0 0 0,1 0 0,-1 0 0,1 0 0,0 0 0,-1 0 1,1-1-1,0 1 0,-1 0 0,1 0 0,0 0 0,0-1 0,0 1 0,0 0 0,0-1 0,0 1 0,0-1 0,0 1 0,0-1 0,0 1 1,0-1-1,0 0 0,0 1 0,0-1 0,0 0 0,0 0 0,0 0 0,1 0 0,-1 0 0,0 0 0,0 0 0,0 0 0,0 0 0,1-1 1,44-4 11,-29-1 2,1 0 0,-1 0 0,-1-2 0,0 0 0,0-1 0,0 0 0,26-23 0,-15 9 140,-1-1 0,-1-2-1,23-30 1,-42 50-164,-1-1 0,1-1 0,-1 1 0,-1-1 0,0 0 0,0 0-1,0 0 1,-1 0 0,0-1 0,-1 0 0,0 1 0,2-14 0,-4 22 0,0-1 0,0 1 1,0-1-1,0 1 0,0 0 0,0-1 1,0 1-1,0-1 0,0 1 0,0 0 1,0-1-1,0 1 0,-1-1 0,1 1 1,0 0-1,0-1 0,0 1 0,0 0 1,-1-1-1,1 1 0,0 0 0,-1-1 1,1 1-1,0 0 0,0-1 0,-1 1 1,1 0-1,0 0 0,-1 0 0,1-1 0,-1 1 1,1 0-1,0 0 0,-1 0 0,0 0 1,-16 5-205,-12 16 64,20-12 159,1 1-1,1-1 1,0 1 0,0 1-1,1 0 1,0 0-1,1 0 1,0 0-1,0 1 1,2 0 0,-1 0-1,2 0 1,-1 0-1,2 0 1,0 0 0,0 1-1,1-1 1,2 14-1,-1-22-4,0-1 0,1 1 0,0 0 0,0-1 1,0 1-1,0-1 0,1 0 0,-1 1 0,1-1 0,0 0 0,0-1 0,0 1 0,0 0 0,1-1 0,-1 0 0,1 0 0,-1 0 0,1 0 0,0 0 0,-1-1 0,1 0 0,0 0 0,0 0 0,0 0 0,0 0 0,7-1 0,2 2 7,0-1 0,0-1 0,0 0-1,0 0 1,-1-2 0,1 1 0,17-6-1,-18 3-30,1-1 0,-1 0 0,0-1 0,0-1 0,-1 0 0,0 0 0,0-1 0,-1-1 0,0 0 0,-1 0 0,1-1 0,-2 0 0,1 0 0,-2-1 0,1 0 0,5-13 0,-9 6-301,-12 17-93,-19 20 228,23-16 234,1 1 0,-1 0 1,1 0-1,0 0 0,0 1 0,0-1 0,0 1 0,1-1 0,0 1 0,0 0 0,0 0 0,0 0 0,1 0 0,0 1 0,0-1 0,0 0 1,1 0-1,0 1 0,0-1 0,0 0 0,2 8 0,-1-12-36,0 1 1,0 0-1,0-1 1,0 1-1,0-1 0,1 1 1,-1-1-1,0 0 1,1 1-1,-1-1 1,1 0-1,0 0 0,-1 0 1,1 0-1,0-1 1,-1 1-1,1 0 0,0-1 1,0 1-1,0-1 1,0 1-1,2-1 1,49 3 371,-44-4-330,205-7-1980,-213 8 1927,0 0-1,0 0 1,0 0 0,0 0-1,0 0 1,0 0 0,0 1-1,0-1 1,0 0 0,0 0-1,0 1 1,0-1 0,0 1-1,0-1 1,0 1 0,0-1-1,-1 1 1,1 0 0,0-1-1,0 1 1,-1 0 0,1-1-1,0 1 1,-1 0 0,1 0-1,-1 0 1,1 0 0,-1 0-1,1 0 1,0 1 0,0 34 1392,-1-21-591,4-14-636,1 0-1,-1-1 1,1 0-1,-1 0 1,1 0-1,-1 0 0,1-1 1,-1 1-1,7-3 1,55-24-87,-55 21-600,1 1 0,0 0 0,0 0 0,1 1 0,23-4 0,-35 8 523,-1 0-1,1 1 1,-1-1-1,1 0 1,-1 1-1,0-1 1,1 0 0,-1 1-1,1-1 1,-1 0-1,0 1 1,1-1-1,-1 1 1,0-1-1,1 1 1,-1-1-1,0 1 1,0-1 0,1 1-1,-1-1 1,0 1-1,0-1 1,0 1-1,0 0 1,0-1-1,0 1 1,0-1 0,0 1-1,0-1 1,0 1-1,0-1 1,0 1-1,0 0 1,0-1-1,0 1 1,-1-1-1,1 1 1,-1 0 0,1 0 28,0 0 0,-1 0 0,1 0 1,0-1-1,-1 1 0,1 0 0,0 0 0,0 0 1,0 0-1,0 0 0,0 0 0,0 0 1,0 0-1,0 0 0,1 0 0,-1 0 1,0 0-1,0 0 0,1 0 0,-1-1 0,1 1 1,-1 0-1,1 0 0,-1 0 0,1 0 1,-1-1-1,1 1 0,0 0 0,-1-1 1,1 1-1,0 0 0,0-1 0,-1 1 0,1-1 1,0 1-1,0-1 0,0 0 0,0 1 1,0-1-1,-1 0 0,3 1 0,11-2 51,0-1 0,0-1 0,0 1 0,0-2 0,22-9 0,-23 8-779,1 0-1,0 1 1,0 1 0,0 0 0,26-1 0,-40 4 688,0-1 0,0 1 0,0 0 0,0 0 1,1 0-1,-1 0 0,0 0 0,0 0 0,0 1 0,1-1 0,-1 0 1,0 0-1,0 0 0,0 0 0,1 0 0,-1 0 0,0 0 1,0 0-1,0 0 0,0 0 0,0 1 0,1-1 0,-1 0 0,0 0 1,0 0-1,0 0 0,0 0 0,0 1 0,0-1 0,1 0 1,-1 0-1,0 0 0,0 0 0,0 1 0,0-1 0,0 0 0,0 0 1,0 0-1,0 1 0,0-1 0,0 0 0,0 0 0,0 0 0,0 0 1,0 1-1,-6 11 738,-5 3-2134,5-10-3126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7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12780,'0'0'5850,"0"6"-4071,0 7-745,-2 104 3630,1-77-4524,-3 0 0,-11 55-1,38-290 2386,-23 194-2528,0 1 0,0 0 0,0-1-1,0 1 1,0 0 0,0 0-1,0-1 1,1 1 0,-1 0-1,0 0 1,0-1 0,0 1 0,0 0-1,0 0 1,0-1 0,1 1-1,-1 0 1,0 0 0,0 0 0,0-1-1,0 1 1,1 0 0,-1 0-1,0 0 1,0 0 0,1-1-1,-1 1 1,0 0 0,0 0 0,1 0-1,-1 0 1,0 0 0,0 0-1,1 0 1,-1 0 0,0 0-1,1 0 1,-1 0 0,0 0 0,0 0-1,1 0 1,-1 0 0,0 0-1,0 0 1,1 0 0,-1 0-1,0 0 1,0 0 0,1 0 0,-1 1-1,0-1 1,0 0 0,1 0-1,-1 0 1,0 0 0,0 1-1,0-1 1,1 0 0,-1 0 0,0 0-1,0 1 1,0-1 0,0 1-1,25 21-415,-1 0 105,-16-18 303,-1-1 1,1 0 0,0 0-1,0-1 1,0 0 0,0 0-1,0-1 1,0 0 0,1-1-1,-1 1 1,0-2 0,1 1-1,-1-1 1,0 0 0,0-1-1,10-3 1,-13 4 31,-1 0-1,1-1 1,-1 0-1,1 0 1,-1 0 0,1-1-1,-1 0 1,0 1-1,0-1 1,-1-1 0,1 1-1,-1 0 1,1-1-1,-1 0 1,0 0 0,0 0-1,-1 0 1,1 0-1,-1-1 1,0 1 0,0-1-1,0 1 1,-1-1-1,1 0 1,-1 1 0,-1-1-1,1 0 1,0-7-1,-1 12-20,0-1 0,0 0 0,0 1 0,0-1 0,-1 0 0,1 1 0,0-1 0,0 0 0,0 1 0,-1-1 0,1 0-1,0 1 1,-1-1 0,1 1 0,-1-1 0,1 1 0,0-1 0,-1 1 0,1-1 0,-1 1 0,1-1 0,-1 1 0,1 0 0,-1-1 0,0 1-1,1 0 1,-1-1 0,0 1 0,1 0 0,-1 0 0,1 0 0,-1-1 0,0 1 0,1 0 0,-1 0 0,0 0 0,1 0 0,-1 0 0,0 0 0,1 1-1,-1-1 1,0 0 0,1 0 0,-1 0 0,0 0 0,1 1 0,-2 0 0,-29 15-135,22-8 147,1 2 0,0-1 0,-14 22 0,20-26 7,-1-1 0,1 1 1,0-1-1,0 1 0,0 0 1,0 0-1,1-1 0,0 1 0,0 0 1,1 0-1,-1 1 0,1 7 0,0-12-74,1 1-1,-1-1 0,1 1 0,-1-1 1,1 0-1,0 1 0,0-1 0,-1 0 0,1 0 1,0 0-1,0 1 0,0-1 0,0 0 0,0 0 1,1 0-1,-1 0 0,0-1 0,0 1 1,1 0-1,-1 0 0,0-1 0,1 1 0,-1-1 1,1 1-1,-1-1 0,1 0 0,-1 1 0,3-1 1,49 2-3436,-38-3 1910,-8 1 338,1 0-1,-1-1 0,1 0 0,-1 0 0,0 0 0,0-1 1,8-3-1,15-10-7154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8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127 279 10890,'0'0'6972,"-8"1"-5125,2 0-1682,-1 1 0,1 0-1,0 0 1,1 0-1,-1 1 1,0 0 0,1 0-1,-1 0 1,1 1-1,0 0 1,0 0 0,0 0-1,1 0 1,-1 1-1,1 0 1,0 0 0,1 0-1,-1 0 1,1 1-1,0-1 1,0 1 0,1 0-1,-4 11 1,5-15-152,0 0-1,1 0 1,-1 1 0,0-1 0,1 0 0,0 1-1,-1-1 1,1 1 0,0-1 0,0 1 0,1-1-1,-1 0 1,0 1 0,1-1 0,-1 0-1,1 1 1,0-1 0,0 0 0,0 0 0,0 1-1,0-1 1,0 0 0,1 0 0,-1 0 0,1 0-1,-1-1 1,1 1 0,0 0 0,0-1 0,-1 1-1,1-1 1,4 3 0,-1-2 22,1-1 0,-1 1 0,0-1-1,1 0 1,-1 0 0,0-1 0,1 1 0,-1-1 0,1-1-1,-1 1 1,1-1 0,-1 0 0,1 0 0,4-2 0,2-1 76,-1-1 0,0-1 0,0 0 0,-1 0 0,0-1 0,0 0 0,-1-1 0,1 0 0,-2 0 0,1-1 0,-1 0 0,-1-1 0,11-16 0,-6 9-37,-2-2 0,0 1 0,-1-1 0,-1 0 0,-1-1 0,0 0 0,4-23 0,-9 33-119,-1 0 0,0 1 0,0-2 0,0 1 0,-2 0 0,1 0 0,-1 0 0,-3-14 0,2 20 18,1 1-1,0 0 1,-1-1-1,1 1 1,-1 0-1,0 0 1,0 0-1,-1 0 1,1 1-1,0-1 1,-1 0-1,0 1 0,1 0 1,-1 0-1,0 0 1,0 0-1,0 0 1,-1 0-1,1 1 1,0 0-1,-1-1 1,1 1-1,0 0 1,-1 1-1,0-1 0,-5 0 1,-3 0-13,-1 0 0,1 1-1,0 0 1,-13 2 0,22-2 32,1 0 0,-1 0-1,1 1 1,-1-1 0,1 1 0,-1-1 0,1 1 0,0 0-1,-1 0 1,1 0 0,0 1 0,0-1 0,0 0-1,0 1 1,0 0 0,0-1 0,0 1 0,0 0 0,1 0-1,-1 0 1,1 0 0,-1 0 0,1 0 0,0 0 0,0 1-1,-2 3 1,3-5-22,0 1-1,0-1 1,0 1-1,0 0 1,0-1 0,0 1-1,1-1 1,-1 1-1,1-1 1,-1 1-1,1-1 1,-1 0 0,1 1-1,0-1 1,0 0-1,-1 1 1,1-1 0,0 0-1,0 0 1,1 0-1,-1 1 1,2 0-1,35 23-524,-21-14 262,3 2-212,-1 1-1,0 1 1,-1 1-1,16 19 1,-28-28 298,-1 0 1,0 0 0,0 0-1,-1 1 1,0-1 0,0 1 0,-1 0-1,0 0 1,-1 1 0,0-1 0,0 0-1,0 1 1,-1 0 0,0 12 0,-1-11-38,0 11-1157,-5-10-3905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8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9737,'0'0'10250,"2"65"-8905,-2-36-288,0 5-256,6-1-385,-1 4-223,-1 0-129,0-1-32,-1 1-96,-1-6-961,-2-1-1186,0-9-1120,0-6-1729,-7-7-6920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9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1 138 8904,'0'0'3225,"0"-8"-476,0 5-2502,0 1 1,1 0-1,-1-1 0,0 1 1,1-1-1,-1 1 0,1 0 0,0 0 1,-1-1-1,1 1 0,0 0 1,1 0-1,-1 0 0,0 0 0,3-2 1,-2 2-21,1 0 1,0 1 0,0-1 0,0 1-1,0 0 1,0 0 0,0 0-1,0 0 1,0 1 0,0-1 0,0 1-1,0 0 1,1 0 0,4 0-1,37 3-825,1 2-1,62 14 0,-16-2-5505,-91-17 6123,0 0 1,1 0 0,-1 1 0,0-1 0,0 0 0,1 1 0,-1-1 0,0 1-1,0 0 1,1-1 0,-1 1 0,0 0 0,0 0 0,0-1 0,0 1-1,0 0 1,0 0 0,0 0 0,0 0 0,-1 0 0,1 1 0,0-1 0,-1 0-1,2 2 1,-2-1 37,1 1-1,-1-1 0,1 1 1,-1 0-1,0 0 0,0-1 1,0 1-1,-1 0 0,1-1 0,0 1 1,-2 3-1,-1 4 275,-1 1 1,0-1-1,-1-1 1,-10 17-1,4-14 567,10-11-677,-1 0 0,1 1-1,-1-1 1,1 1 0,0-1 0,0 1 0,-1-1 0,1 1-1,0 0 1,0-1 0,1 1 0,-2 3 0,5-5-98,1-1-1,-1 0 1,1 0 0,-1 0 0,0 0 0,1-1-1,-1 1 1,5-4 0,35-20-104,-1-2-1,-2-1 1,55-51 0,-84 75-461,-12 17 315,-15 34 477,10-31-46,3-8-125,1 0 0,0 0 0,1 0 0,-1 1 0,2-1 0,-1 1 1,1-1-1,1 1 0,-1-1 0,4 14 0,-3-21-116,0 0-1,-1 0 1,1 0 0,0 0 0,0 0-1,0 0 1,1 0 0,-1 0 0,0 0-1,0-1 1,0 1 0,0-1 0,1 1-1,-1-1 1,0 1 0,1-1 0,-1 0-1,0 1 1,1-1 0,-1 0 0,0 0 0,1 0-1,-1 0 1,1 0 0,-1 0 0,0-1-1,1 1 1,-1 0 0,2-1 0,1 0 31,-1 0 0,1-1 0,-1 1 0,1 0 0,-1-1 0,0 0 1,1 0-1,-1 0 0,4-4 0,2-5-206,-1 0 0,-1 0 0,0-1 1,0-1-1,-1 1 0,-1-1 0,0 0 0,0 0 1,-2 0-1,0-1 0,0 1 0,-1-1 0,-1 0 1,0 1-1,-1-1 0,0 0 0,-3-15 0,3 29 108,0 0 0,-1 0-1,1 1 1,0-1 0,0 0-1,0 0 1,-1 0 0,1 0-1,0 1 1,0-1-1,-1 0 1,1 0 0,0 0-1,0 0 1,-1 0 0,1 0-1,0 0 1,0 0 0,-1 0-1,1 0 1,0 0 0,-1 0-1,1 0 1,0 0 0,0 0-1,-1 0 1,1 0 0,0 0-1,0 0 1,-1 0 0,1 0-1,0 0 1,-1 0 0,1-1-1,0 1 1,0 0-1,0 0 1,-1 0 0,1 0-1,0-1 1,0 1 0,0 0-1,-1 0 1,1 0 0,0-1-1,0 1 1,0 0 0,0 0-1,0-1 1,0 1 0,-1 0-1,1-1 1,0 1 0,0 0-1,0 0 1,0-1 0,0 1-1,0 0 1,0 0-1,0-1 1,0 1 0,0 0-1,0-1 1,1 1 0,-2 1 15,0 0 1,1 0-1,-1 1 1,1-1-1,-1 0 1,1 0-1,0 1 1,-1-1-1,1 0 1,0 1-1,0-1 1,0 0-1,0 1 1,0-1-1,0 0 1,0 1-1,1-1 1,0 2-1,1 0 8,0 0 0,0-1 0,0 1 0,0-1-1,1 0 1,-1 0 0,1 0 0,0 0 0,0 0-1,0-1 1,-1 1 0,2-1 0,-1 1 0,0-1-1,0 0 1,0 0 0,0-1 0,1 1 0,-1-1-1,0 0 1,6 0 0,1 1 66,0-1 0,0 0 0,0-1 0,0 0 0,0 0 0,10-4 0,-13 3-61,-1-1 0,0-1 1,1 1-1,-2-1 0,1 0 0,0 0 0,-1-1 0,0 1 0,0-1 1,8-10-1,7-7 116,-28 56-220,5-26 215,0 0-1,0 0 1,1 1-1,0-1 1,1 1 0,0 0-1,0-1 1,1 12 0,0-17-121,1 0 0,-1 0 1,1 0-1,0-1 0,0 1 1,0 0-1,0-1 0,1 1 0,-1 0 1,1-1-1,-1 0 0,1 1 1,0-1-1,0 0 0,0 0 1,0 0-1,0 0 0,1 0 0,-1-1 1,0 1-1,1-1 0,0 1 1,-1-1-1,1 0 0,0 0 0,-1 0 1,5 0-1,-1 1-450,41 9-1162,-31-11-2747,-2-2-4271,-9-1-967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3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17380,'2'3'1456,"-4"6"-1000,-2 7-152,-13 15 944,-3 9-711,1 12-145,5 1-8,2 0-88,8 1-32,5-3-80,2-6-80,6-10-424,-1-5-312,4-10-1553,-2-4 1873,-4-10-240,-6-5-264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9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12716,'0'0'2466,"-6"50"-2241,15-29-257,-1 1-1122,5-3-735,2 0-3044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9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122 191 7527,'0'0'6476,"-8"0"-4037,3 0-2206,0 1 0,0-1 0,0 1 0,0 0 0,1 0-1,-1 1 1,0 0 0,1-1 0,-1 2 0,1-1 0,-1 0 0,1 1-1,0 0 1,0 0 0,0 0 0,1 0 0,-1 1 0,1-1 0,0 1 0,0 0-1,0 0 1,0 0 0,1 1 0,-1-1 0,1 1 0,0-1 0,1 1-1,-3 8 1,3-10-185,0 0 0,0 0-1,1 0 1,-1 0 0,1 0 0,-1 0-1,1 0 1,0 0 0,0 0-1,1 0 1,-1 0 0,1 0 0,-1 0-1,1 0 1,0 0 0,0 0 0,0 0-1,1 0 1,-1-1 0,1 1-1,-1 0 1,1-1 0,0 1 0,0-1-1,0 0 1,3 3 0,-1-3-43,0 1 1,1-1-1,0 0 1,-1 0-1,1-1 1,0 1 0,0-1-1,0 0 1,0 0-1,0-1 1,0 1-1,0-1 1,0-1-1,0 1 1,9-2 0,-3-1 11,0 0 1,-1 0-1,1-1 1,-1-1-1,0 0 1,0 0-1,-1-1 1,0 0-1,0-1 1,0 1-1,-1-2 1,0 1-1,0-1 1,-1-1-1,9-11 1,-8 9-82,0 0 0,-1 0 0,0-1 0,-1 0 1,0 0-1,-1 0 0,0-1 0,-1 0 0,-1 0 0,0 0 0,-1-1 1,2-15-1,-4 25-41,-1 0 1,1 1 0,0-1-1,-1 0 1,0 0 0,0 0-1,0 0 1,-1 1 0,1-1-1,-1 0 1,0 1 0,0-1-1,0 1 1,0 0 0,0 0 0,-1 0-1,0 0 1,1 0 0,-1 0-1,0 1 1,0-1 0,-1 1-1,1 0 1,0 0 0,-1 0-1,0 1 1,1-1 0,-1 1-1,0 0 1,0 0 0,-4-1-1,4 1 112,-1 1 0,0-1 0,1 1 0,-1 0 0,0 0 0,1 0 0,-1 1 0,0-1 0,1 1 0,-1 1 0,1-1 0,-1 0 0,1 1 0,0 0 0,0 0 0,-1 1 0,1-1 0,1 1 0,-1-1 0,0 1 0,1 1 0,-1-1 0,1 0 0,0 1 0,0-1 0,-2 6 0,3-7-38,1 1-1,-1 0 0,1 0 1,0 0-1,0 0 1,1 0-1,-1 0 1,1 0-1,-1 0 1,1 1-1,0-1 0,0 0 1,0 0-1,1 0 1,-1 0-1,1 0 1,0 0-1,-1 0 1,1 0-1,1 0 1,-1 0-1,0 0 0,1 0 1,2 3-1,5 7-341,1 0 1,0-1-1,22 20 0,10 13-166,-35-33 659,0 0-1,-1 0 1,0 1-1,-1 0 0,-1 0 1,0 0-1,4 23 0,-3-11-102,-4-24-213,-1-1 0,0 1 0,1-1 0,-1 1 1,0-1-1,1 1 0,-1-1 0,1 0 0,-1 1 0,1-1 0,-1 0 0,1 1 1,-1-1-1,1 0 0,-1 0 0,1 1 0,-1-1 0,1 0 0,-1 0 0,1 0 1,0 0-1,-1 0 0,1 0 0,-1 0 0,1 0 0,-1 0 0,1 0 0,0 0 1,-1 0-1,1 0 0,-1 0 0,1 0 0,-1-1 0,1 1 0,-1 0 0,1 0 1,-1-1-1,2 0 0,9-9-6643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50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13453,'0'0'2066,"-1"9"101,-10 43 1726,5-31-2995,1 1 0,1-1 0,1 1 0,0 25 0,3-42-881,0-1 1,0 1-1,0 0 1,1-1-1,0 1 0,0-1 1,0 1-1,0-1 1,1 0-1,0 1 0,0-1 1,0 0-1,0 0 0,1 0 1,0 0-1,-1-1 1,1 1-1,0-1 0,1 0 1,-1 0-1,1 0 1,-1 0-1,1 0 0,0-1 1,7 4-1,-8-5-17,1 1-1,0-1 1,0-1-1,0 1 1,0 0-1,0-1 1,0 0-1,0 0 0,0 0 1,0 0-1,0 0 1,-1-1-1,1 0 1,0 0-1,0 0 1,0 0-1,-1-1 1,1 1-1,0-1 1,-1 0-1,0 0 1,1-1-1,-1 1 1,0 0-1,5-6 1,-4 3-30,1 1 0,-1-1 0,0 0 0,0 0 0,-1 0 1,0 0-1,0-1 0,0 0 0,-1 1 0,1-1 0,-1 0 0,-1 0 1,1 0-1,-1 0 0,1-11 0,-3 17 24,0 0 0,1-1-1,-1 1 1,0 0 0,0 0 0,0 0 0,1 1 0,-1-1 0,0 0-1,0 0 1,1 0 0,-1 1 0,0-1 0,0 0 0,1 1-1,-1-1 1,0 0 0,1 1 0,-1-1 0,0 1 0,1-1-1,-1 1 1,1-1 0,-1 1 0,0 1 0,-2 2 60,1 1 1,-1-1-1,1 1 0,0 0 1,0 0-1,0 0 1,1 0-1,0 0 1,0 0-1,0 0 0,1 1 1,0-1-1,0 0 1,0 0-1,0 1 0,3 8 1,-2-11-15,-1 0 0,1 0 0,1 0 0,-1-1 0,0 1 0,1 0 0,-1-1 0,1 1 1,0-1-1,0 0 0,0 1 0,0-1 0,0 0 0,0 0 0,0 0 0,1-1 0,-1 1 0,1 0 0,0-1 0,-1 0 0,1 1 1,0-1-1,0 0 0,0-1 0,0 1 0,0 0 0,-1-1 0,1 0 0,0 0 0,4 0 0,-3 1-38,-1-1-1,0-1 1,1 1-1,-1 0 1,1-1-1,-1 0 1,0 0-1,1 0 1,-1 0-1,0 0 1,0 0-1,0-1 1,0 0-1,0 0 1,0 0-1,-1 0 1,1 0-1,4-4 1,4-14-3615,-4-6-5268,-6 14-2079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50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15983,'0'0'3427,"4"11"-6688,4 7 2234,0 0 1,1-1-1,0 0 1,19 24-1,-24-35 644,1 0 1,1-1-1,-1 1 0,1-1 0,0 0 1,0-1-1,11 7 0,-14-9 429,0-1-1,0 1 0,1-1 1,-1 0-1,1 0 1,-1 0-1,1-1 0,-1 1 1,1-1-1,-1 0 0,1 0 1,0 0-1,-1 0 0,1-1 1,-1 1-1,1-1 1,4-2-1,-7 3 267,1-1 1,-1 0-1,0 0 0,0 0 1,0 0-1,1 0 0,-1 0 1,0 0-1,0 0 0,-1 0 1,1 0-1,0-1 0,0 1 1,-1 0-1,1-1 0,0 1 1,-1 0-1,0-1 0,1 1 1,-1-1-1,0 1 1,1-1-1,-1-1 0,0 2-190,0 0 0,0 0 0,0 0 0,0-1 0,0 1 0,0 0 0,0 0 0,0 0 0,-1 0 0,1 0 0,0 0 0,-1 0 0,1 0 0,0 0 0,-1 0 0,1 0 0,-1 1 0,0-1 0,1 0-1,-1 0 1,0 0 0,1 1 0,-1-1 0,0 0 0,0 1 0,0-1 0,0 0 0,0 1 0,0-1 0,1 1 0,-1 0 0,0-1 0,-2 1 0,1-1-110,0 1 0,-1-1 1,1 1-1,0 0 0,-1 0 0,1 0 0,0 1 1,-1-1-1,1 0 0,0 1 0,0-1 0,-1 1 1,1 0-1,0 0 0,0 0 0,0 0 0,0 0 1,0 0-1,0 1 0,0-1 0,-2 3 0,1 0 16,1-1 0,0 0 0,0 1 0,0-1-1,0 1 1,1 0 0,-1-1 0,1 1 0,0 0-1,0 0 1,0 7 0,0 1 80,0-1 0,1 1 0,1-1 0,0 1 0,1-1 1,0 1-1,0-1 0,6 16 0,9 11 313,-10-24-371,0 1 1,-1 1-1,0-1 0,-1 1 0,-1 0 0,-1 0 1,0 1-1,-1-1 0,0 23 0,-3-37-3,0 1-1,0-1 0,0 1 1,0-1-1,-1 0 0,1 0 1,-1 1-1,1-1 0,-1 0 1,0 0-1,0 0 0,0-1 1,0 1-1,0 0 0,0-1 0,0 1 1,-1-1-1,1 0 0,0 0 1,-1 0-1,1 0 0,-1 0 1,0 0-1,-4 0 0,5 0 14,-1 0 0,1-1-1,-1 1 1,1-1-1,-1 1 1,0-1 0,1 0-1,-1 0 1,0 0-1,1 0 1,-1-1-1,1 1 1,-1-1 0,1 0-1,-1 1 1,1-1-1,-1 0 1,1 0 0,-1-1-1,1 1 1,0 0-1,0-1 1,0 1 0,-4-4-1,3-2-190,0 1-1,0 0 0,1-1 1,0 1-1,0-1 0,1 0 1,-1 1-1,1-1 0,1 0 1,-1 0-1,1 0 0,1 0 1,-1 0-1,1 1 0,0-1 1,0 0-1,1 0 0,0 1 1,1-1-1,-1 1 0,5-8 1,2-4-167,2-1 1,0 2-1,1-1 0,1 2 1,24-26-1,-34 39 293,78-75-1588,-72 70 1355,0 1 0,1 0 0,-1 1 0,1 0 0,0 0 0,1 1 0,15-5 0,-25 10 307,0 0-1,-1 1 1,1-1-1,-1 0 1,1 1-1,-1-1 1,1 0-1,-1 1 1,1-1-1,-1 1 0,1-1 1,-1 1-1,1-1 1,-1 1-1,0-1 1,1 1-1,-1 0 1,0-1-1,0 1 1,1-1-1,-1 1 0,0 0 1,0-1-1,0 1 1,0 0-1,0-1 1,0 1-1,0 0 1,0-1-1,0 1 0,0 0 1,0-1-1,0 1 1,-1 0-1,1-1 1,0 1-1,0-1 1,-1 1-1,1 0 1,-7 38 1666,6-33-1212,0-4-445,0 0 0,0 0 0,1 1 0,-1-1 0,1 0 1,0 0-1,0 1 0,0-1 0,0 0 0,0 0 0,0 0 0,1 1 0,-1-1 0,1 0 0,-1 0 0,1 0 0,0 0 0,0 0 0,0 0 0,0 0 1,0 0-1,0 0 0,0 0 0,1 0 0,-1-1 0,1 1 0,3 2 0,0-2-70,1 0 1,0 0-1,0 0 0,-1-1 1,1 0-1,0 0 0,0-1 0,0 1 1,10-2-1,0 0-375,1 0 0,-1-2 0,0 0 0,0 0 0,22-9 1,16-3 213,-54 18 566,1 1 1,0-1 0,1 1 0,-1-1-1,1 0 1,-1 0 0,1 1 0,0-1-1,4 4 1,-2-5-579,1-1 0,0 1 0,0-1 0,0 0 0,0 0 0,0 0-1,0-1 1,7 0 0,23-4-6650,-1-6-6472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52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418 0 14830,'-6'16'5110,"-16"13"-5305,13-17 560,-98 116-168,-148 140 1,236-247-993,29-25-2821,33-32-2394,-12 1 795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52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2594,'0'0'20804,"3"10"-20233,21 101 971,-16-64-789,19 61 1,-18-82-750,1-1 0,2 0 0,0 0 0,27 39 0,12-4-9756,-48-56 3869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53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13389,'0'0'10954,"53"10"-9128,-12-10 64,13-6-545,11-3-480,6 0-193,2 1-223,4 3-289,-3 1-160,-8 4-961,-3-2-1922,-12-4-5124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2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13261,'0'0'11002,"10"-1"-9438,14-4-712,1 2-1,-1 1 1,48 2-1,-70 0-861,-1 0 0,1 0 0,-1 0 0,1 0 0,0 0 0,-1 1 0,1-1 0,-1 1 0,1-1 0,-1 1 0,0 0 0,1-1 0,-1 1 0,0 0 0,1 0 0,-1 0 0,0 0 0,0 0 0,0 0 0,0 0 0,0 0 0,0 1 0,0-1 0,0 0 0,0 1 0,-1-1 0,1 1 0,0-1 0,-1 1 0,1-1 0,-1 1 0,0-1 0,1 1 0,-1-1 0,0 1 0,0-1 0,0 1 0,0-1 0,0 1 0,-1 0 0,1-1 0,0 1 0,-1-1 0,1 1 0,-1-1 0,0 3 0,-3 5-260,0 1 1,-1-1-1,0 0 1,0 0-1,-10 11 1,-59 67-2801,74-87 3066,0 0 0,0 0 0,1 0 0,-1 0 0,0 0 0,1 0 0,-1 0 0,0 0 0,0 0-1,1 0 1,-1 0 0,0 0 0,0 0 0,1 0 0,-1 0 0,0 0 0,0 0 0,1 0 0,-1 0 0,0 1 0,0-1 0,0 0 0,1 0 0,-1 0 0,0 0-1,0 1 1,0-1 0,1 0 0,-1 0 0,0 0 0,0 1 0,0-1 0,0 0 0,0 0 0,1 1 0,-1-1 0,0 0 0,0 0 0,0 1 0,0-1 0,0 0-1,0 0 1,0 1 0,0-1 0,0 0 0,0 0 0,0 1 0,0-1 0,0 0 0,0 0 0,0 1 0,0-1 0,0 0 0,-1 0 0,1 1 0,0-1 0,0 0-1,0 0 1,0 1 0,0-1 0,-1 0 0,1 0 0,0 0 0,0 0 0,0 1 0,-1-1 0,1 0 0,0 0 0,-1 0 0,21-5 5,10-12 175,0-1 1,-2-1-1,0-1 0,-2-1 0,33-34 0,-8 8-699,-50 68-491,-10 17 1073,7-31 51,0 0 0,0 0 0,1 0 0,-1 1 0,2-1 0,-1 0 0,1 10 0,1-15-56,0 0 1,-1 0-1,1 0 1,0 0-1,0 0 1,0-1-1,0 1 1,0 0-1,0-1 1,0 1 0,1-1-1,-1 1 1,1-1-1,-1 0 1,1 1-1,-1-1 1,1 0-1,0 0 1,0 0-1,-1 0 1,1-1-1,0 1 1,0 0-1,0-1 1,0 1 0,0-1-1,0 0 1,0 1-1,0-1 1,0 0-1,0 0 1,2-1-1,3 1 84,0 0-1,0-1 1,0 0-1,-1 0 1,1 0-1,0-1 1,-1 0-1,1 0 1,-1-1-1,0 0 1,0 0-1,0 0 1,0-1-1,0 0 1,-1 0-1,0 0 1,0-1-1,0 0 1,7-9-1,-6 6-211,0 1-1,-1-2 0,0 1 0,0 0 0,-1-1 1,0 0-1,0 0 0,-1 0 0,-1-1 0,1 1 1,-2-1-1,1 1 0,0-14 0,-2 22 61,0 1 0,0 0 1,0-1-1,0 1 0,0 0 0,0-1 0,0 1 0,0 0 0,0-1 0,0 1 0,0 0 0,0-1 0,-1 1 0,1 0 1,0 0-1,0-1 0,0 1 0,0 0 0,0-1 0,-1 1 0,1 0 0,0 0 0,0-1 0,-1 1 0,1 0 0,0 0 1,0-1-1,-1 1 0,1 0 0,0 0 0,0 0 0,-1 0 0,1 0 0,0-1 0,-1 1 0,1 0 0,0 0 0,-1 0 1,-14 6-218,-10 17 433,24-22-184,0 1 1,0-1-1,0 0 0,0 1 0,0-1 1,0 1-1,1-1 0,-1 1 0,0-1 1,1 1-1,0-1 0,-1 1 0,1 0 1,0-1-1,0 1 0,-1 0 0,1-1 1,1 1-1,-1 0 0,0-1 0,0 1 1,1 0-1,-1-1 0,0 1 0,1 0 1,0-1-1,-1 1 0,1-1 1,0 1-1,0-1 0,0 0 0,0 1 1,0-1-1,0 0 0,0 0 0,1 1 1,-1-1-1,0 0 0,1 0 0,-1-1 1,0 1-1,1 0 0,-1 0 0,1-1 1,0 1-1,-1 0 0,1-1 0,-1 0 1,1 1-1,0-1 0,2 0 0,5 2-2,-1-1 0,0 0-1,1-1 1,-1 0-1,1 0 1,-1-1-1,0 0 1,1 0 0,12-5-1,-15 3-172,1 0 0,-1 0 0,1-1-1,-1 0 1,0-1 0,-1 0 0,1 1 0,7-11-1,-15 18 4,0-1-1,1 0 0,-1 1 0,0-1 0,1 1 1,-1-1-1,1 1 0,0 0 0,-1 0 0,1 0 1,1 0-1,-1-1 0,0 1 0,1 0 0,0 0 1,-1 0-1,1 0 0,1 5 0,-1-6 163,1 0-1,0 0 1,0 0-1,0 0 1,0 0 0,0-1-1,0 1 1,0 0-1,1-1 1,-1 1-1,1-1 1,-1 1-1,1-1 1,0 0-1,-1 1 1,1-1-1,0 0 1,0 0-1,0 0 1,0-1 0,0 1-1,0 0 1,0-1-1,0 1 1,0-1-1,0 0 1,0 1-1,2-1 1,33 2-181,1 0 1,44-6-1,-82 5 179,1-1 0,0 0 0,-1 0-1,1 0 1,0 0 0,-1 0 0,1 0 0,-1 0 0,1 0-1,0 0 1,-1 0 0,1-1 0,0 1 0,-1 0 0,1 0-1,-1 0 1,1-1 0,-1 1 0,1 0 0,0-1 0,-1 1-1,1-1 1,-1 1 0,1 0 0,-1-1 0,0 1 0,1-1-1,-1 1 1,0-1 0,1 1 0,-1-1 0,0 0 0,1 1-1,-1-1 1,0 0 0,-9-19 1414,8 19-1330,0 0 1,1 1 0,-1-1 0,1 0-1,-1 1 1,1-1 0,-1 0-1,1 0 1,-1 1 0,1-1-1,0 0 1,-1 0 0,1 0-1,0 0 1,0 0 0,-1 1 0,1-1-1,0 0 1,0 0 0,0 0-1,0 0 1,0 0 0,0 0-1,1-1 1,43-3-1725,-26-2-2001,0-5-3988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0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17360,'0'0'1864,"-1"12"-1005,-22 270 1978,3-70-2759,14-172 198,-1-21-3043,7-19 2489,0 1 1,0-1 0,0 0 0,0 1-1,-1-1 1,1 0 0,0 0 0,0 1-1,0-1 1,-1 0 0,1 0 0,0 0 0,0 1-1,-1-1 1,1 0 0,0 0 0,0 0-1,-1 0 1,1 0 0,0 0 0,-1 0-1,1 1 1,0-1 0,-1 0 0,1 0-1,0 0 1,-1 0 0,1 0 0,0 0-1,0 0 1,-1 0 0,1-1 0,0 1-1,-1 0 1,1 0 0,0 0 0,-1 0-1,1 0 1,-1-1 0,-4-5-8948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1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12716,'0'0'9545,"77"-26"-8040,-34 22-191,7 0-257,10 3-577,-6 1-320,4 0-64,-9 0-96,-3 0-224,-4 0-865,-7 0-224,-11 1-1217,-7-1-1795,-6 0-1440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36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2 327 16996,'-1'-9'272,"0"-1"1,1 1-1,1 0 1,0 0 0,0 0-1,1-1 1,0 1 0,0 1-1,1-1 1,5-11-1,-2 8-19,1 0 0,0 0 0,0 0 0,2 1 0,-1 0 0,15-14 0,-8 12-132,-1 1 1,2 0-1,-1 0 1,2 2-1,-1 0 1,2 1-1,-1 0 1,1 1-1,36-9 1,-38 14-114,-1 0 1,0 2 0,1 0 0,0 0-1,-1 2 1,1 0 0,-1 1 0,1 0-1,-1 1 1,0 1 0,0 0 0,22 10-1,-25-9-4,0 1 0,0 1-1,0 0 1,-1 0 0,0 1 0,0 1-1,-1 0 1,0 0 0,-1 1-1,0 0 1,0 0 0,-1 1 0,0 0-1,9 21 1,-14-26 14,-1 1 1,0 0-1,0-1 1,-1 1-1,0 0 1,0 0-1,-1 0 1,1-1-1,-2 1 1,1 0-1,-1 0 1,0 0-1,0 0 1,-1-1-1,0 1 1,0-1-1,0 1 1,-1-1-1,0 0 1,0 0-1,-1 0 1,-5 7-1,-6 8 91,-2-1 1,0-1-1,-1-1 0,-33 26 0,38-32-201,-1-1-1,0 0 1,-1-2 0,0 1 0,0-2 0,-1 0 0,-32 11-1,47-19 70,-1 1 0,0-1 0,1 1 0,-1-1 0,0 0 0,0 0 0,0 0-1,1 0 1,-1 0 0,0 0 0,0 0 0,1-1 0,-1 1 0,0 0 0,0-1-1,1 0 1,-1 1 0,1-1 0,-1 0 0,-2-2 0,2-12-333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1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13677,'0'0'5541,"58"11"-2466,-17-11-865,7 0-416,1 0-545,1 0-801,-1-3-351,-6 3-129,-2 0-1474,-7 0-1793,-5-4-3363,-6-3-9001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2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22 14125,'0'0'7987,"-5"12"-7806,-1 5 60,0 1 0,1 1 0,1-1 1,1 1-1,-2 31 0,5-33 18,-1-3-169,1 0-1,1 0 1,0 0-1,1-1 1,4 19-1,-5-30-82,-1 1 1,1-1-1,0 1 0,0-1 0,1 0 0,-1 1 0,0-1 0,1 0 1,-1 0-1,1 0 0,0 0 0,0 0 0,0 0 0,0 0 0,0 0 1,0-1-1,0 1 0,1-1 0,-1 0 0,1 0 0,-1 0 0,1 0 0,-1 0 1,1 0-1,-1-1 0,1 1 0,0-1 0,-1 0 0,1 1 0,0-1 1,-1-1-1,1 1 0,0 0 0,2-1 0,-1 0 47,0-1 0,0 0 0,0 1 0,0-1 0,0-1 0,-1 1 0,1-1 0,-1 1 0,1-1 0,-1 0 0,0 0 0,0 0 0,0-1 0,-1 1 0,1-1 0,-1 1 0,0-1-1,3-5 1,2-6 117,0 0 0,0-1 0,5-24-1,-8 26-130,-1 0-1,-1-1 1,0 1-1,-1-16 1,-21 66-270,16-25 228,0-4 5,1 0 0,0 1-1,1-1 1,0 1-1,0-1 1,0 1 0,1-1-1,0 1 1,1 0-1,0 14 1,1-20-1,0-1-1,0 1 1,0-1-1,0 0 1,0 0-1,1 0 1,-1 1-1,0-1 1,1 0-1,-1-1 1,0 1 0,1 0-1,-1 0 1,1 0-1,-1-1 1,1 1-1,0-1 1,-1 1-1,1-1 1,-1 0-1,1 0 1,0 1 0,-1-1-1,1 0 1,3-1-1,44-3 55,-43 2-43,0-1-1,0 0 1,0 0-1,-1 0 1,12-8 0,-14 7-6,1 1 0,0 1 0,0-1 0,0 1 0,0-1 0,1 1 0,-1 0 0,1 1 0,-1-1 0,1 1 0,7-2 0,-10 5-11,0 0 0,-1 0 0,1 0 0,-1 0 0,0 1 0,0-1 0,0 0 0,0 0 0,0 1 0,0-1 0,-1 1 0,1-1 0,-1 1 0,1-1 0,-1 1 0,0 3 0,7 20 46,-7-25-20,0-1 1,0 0-1,1 0 0,-1 0 1,0 0-1,1 1 1,-1-1-1,0 0 1,1 0-1,-1 0 1,0 0-1,0 0 1,1 0-1,-1 0 1,0 0-1,1 0 1,-1 0-1,0 0 0,1 0 1,-1 0-1,0 0 1,1 0-1,-1 0 1,0-1-1,1 1 1,-1 0-1,0 0 1,1 0-1,-1 0 1,0-1-1,0 1 1,1 0-1,-1 0 0,0-1 1,0 1-1,0 0 1,1 0-1,-1-1 1,0 1-1,0 0 1,0-1-1,0 1 1,1 0-1,-1-1 1,0 1-1,0 0 1,0-1-1,0 1 0,0 0 1,0-1-1,0 1 1,0 0-1,0-1 1,7-18 381,-1-8-109,-2 0-1,3-41 1,-5 38-358,11-52 0,-13 81 6,0 0-1,0 0 0,1 0 1,-1 0-1,0 0 0,1 0 1,-1 0-1,1 0 0,0 0 1,-1 0-1,1 0 0,0 0 1,0 0-1,-1 0 0,1 0 1,0 1-1,0-1 0,0 0 1,0 1-1,0-1 0,0 1 1,0-1-1,0 1 0,0-1 1,0 1-1,2-1 0,20 0-5829,-15 1 2083,-3 0-2799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2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16239,'0'0'9641,"69"-8"-9256,-44 8-321,-1 3-801,0-1-3074,2-2-6247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3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76 15086,'0'0'5493,"-5"-8"-3459,3 4-1848,-20-24 722,20 27-885,1 0 1,0 0 0,0 1 0,0-1 0,-1 1-1,1-1 1,0 1 0,-1-1 0,1 1 0,0 0-1,-1 0 1,1-1 0,-1 1 0,1 0 0,0 0-1,-1 0 1,1 1 0,0-1 0,-1 0 0,1 0-1,0 1 1,-1-1 0,1 1 0,0-1 0,-1 1-1,1 0 1,0-1 0,0 1 0,0 0 0,-2 1-1,-4 5 8,0 1-1,0-1 0,1 1 0,0 1 0,0-1 0,1 1 1,0 0-1,1 0 0,-1 0 0,2 1 0,0-1 0,0 1 1,0 0-1,1 0 0,1 0 0,0 0 0,0 0 0,1 1 1,2 17-1,-2-27-29,1 1 1,0-1 0,-1 1 0,1-1-1,0 0 1,0 0 0,0 1 0,0-1-1,0 0 1,0 0 0,0 0 0,0 0-1,0 0 1,1 0 0,-1 0 0,0-1-1,1 1 1,-1 0 0,0-1 0,1 1-1,-1-1 1,1 1 0,-1-1 0,1 0-1,-1 0 1,1 1 0,-1-1 0,1 0 0,-1 0-1,1-1 1,-1 1 0,1 0 0,-1 0-1,1-1 1,-1 1 0,1-1 0,-1 1-1,2-2 1,5 0 6,-1-1 0,1 1-1,-1-2 1,0 1 0,0-1 0,7-5-1,1-5 33,-2 0 0,0-1-1,0 0 1,-2-1-1,0 0 1,0-1 0,-2-1-1,0 1 1,-1-1-1,-1-1 1,9-32 0,-24 71-31,-5 13 458,1 1 1,2 0-1,-8 47 1,17-72-442,0 0 0,1 0 0,0 0 0,1 0 1,0 0-1,0 0 0,1 0 0,0-1 0,1 1 0,3 9 1,-4-15-177,0 0 0,0 0 1,0 0-1,0-1 0,0 1 1,0-1-1,1 1 0,-1-1 1,1 0-1,0 0 1,-1 0-1,1 0 0,0 0 1,0-1-1,0 1 0,1-1 1,-1 0-1,0 0 0,0 0 1,1 0-1,-1-1 0,0 1 1,1-1-1,-1 0 1,1 0-1,-1 0 0,0 0 1,1-1-1,4-1 0,-5 2-220,0-1-1,0 0 0,-1 0 0,1 0 0,0 0 0,-1 0 0,1-1 1,0 1-1,-1-1 0,0 0 0,1 0 0,-1 0 0,0 0 0,0 0 1,0 0-1,2-4 0,15-21-4637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3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10762,'0'0'2675,"-6"12"373,5-12-3013,-5 12 717,0 1-1,1-1 1,0 1 0,1 0 0,-3 16 0,6-27-720,1 1 1,-1-1-1,1 0 0,0 1 1,-1-1-1,1 1 0,0-1 1,0 0-1,1 1 0,-1-1 0,1 0 1,-1 1-1,1-1 0,0 0 1,-1 1-1,1-1 0,0 0 1,1 0-1,-1 0 0,0 0 1,1 0-1,-1 0 0,1 0 1,-1 0-1,1-1 0,0 1 1,0-1-1,0 1 0,0-1 1,0 1-1,0-1 0,0 0 0,0 0 1,0 0-1,1-1 0,-1 1 1,0 0-1,1-1 0,-1 1 1,1-1-1,-1 0 0,0 0 1,1 0-1,2-1 0,-1 2-3,0-2 0,0 1-1,-1 0 1,1-1-1,-1 0 1,1 0 0,0 0-1,-1 0 1,1 0-1,-1-1 1,0 1 0,1-1-1,-1 0 1,0 0 0,0-1-1,0 1 1,-1 0-1,1-1 1,0 0 0,-1 1-1,0-1 1,4-6-1,-2 2 87,-1 1-1,0-1 1,0 0-1,-1 0 0,1 0 1,-2-1-1,1 1 1,-1 0-1,0-1 0,0-11 1,-1 19-95,0-1 1,0 1-1,0-1 0,-1 1 1,1-1-1,0 1 1,0-1-1,0 1 1,-1-1-1,1 1 0,0 0 1,0-1-1,-1 1 1,1-1-1,0 1 1,-1 0-1,1-1 0,0 1 1,-1 0-1,1 0 1,-1-1-1,1 1 1,0 0-1,-1 0 0,1-1 1,-1 1-1,1 0 1,-1 0-1,1 0 1,-1 0-1,1 0 0,-1 0 1,1 0-1,-1 0 1,1 0-1,-1 0 0,1 0 1,-1 0-1,1 0 1,-1 0-1,1 0 1,-1 1-1,1-1 0,0 0 1,-1 0-1,-24 14 124,20-9-72,0 1-1,0 1 0,0-1 0,1 1 0,0-1 0,1 1 0,-1 0 0,1 1 0,1-1 0,-1 1 0,1-1 0,0 1 1,1-1-1,0 1 0,0 0 0,1 0 0,0 0 0,1 10 0,0-15-141,0-1 0,0 1 1,0 0-1,0 0 0,0-1 0,1 1 0,-1 0 0,1-1 1,-1 0-1,1 1 0,0-1 0,0 0 0,0 0 0,0 0 1,1 0-1,-1 0 0,0 0 0,1-1 0,-1 1 0,1-1 1,5 2-1,28 8-3465,-2-9-3720,-8-5 16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4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13677,'0'0'7655,"-9"6"-6224,-29 21-652,37-26-767,0 1 1,0-1-1,0 0 0,0 0 0,0 1 0,0-1 1,0 1-1,0-1 0,0 1 0,1-1 0,-1 1 0,1-1 1,-1 1-1,1 0 0,-1-1 0,1 1 0,0 0 0,0-1 1,0 1-1,0 0 0,0-1 0,0 1 0,1 0 1,-1-1-1,0 1 0,1-1 0,-1 1 0,1 0 0,0-1 1,0 1-1,-1-1 0,1 0 0,1 2 0,2 2-51,-1 0-1,1-1 0,0 0 0,0 0 1,0 0-1,1 0 0,5 3 0,1 0-147,2-2 0,-1 1 0,1-2-1,-1 1 1,1-2 0,1 0 0,14 2-1,46 13-1303,-74-18 1525,0 0 1,0 0-1,1 0 0,-1 0 1,0 0-1,0 0 0,1 0 1,-1 0-1,0 0 0,0 0 1,1 0-1,-1 1 0,0-1 1,0 0-1,1 0 0,-1 0 1,0 0-1,0 0 0,0 0 1,1 1-1,-1-1 0,0 0 1,0 0-1,0 0 0,0 1 1,0-1-1,1 0 0,-1 0 1,0 1-1,0-1 0,0 0 1,0 0-1,0 1 1,0-1-1,0 0 0,0 0 1,0 0-1,0 1 0,0-1 1,0 0-1,0 0 0,0 1 1,0-1-1,-12 8 1196,-17 1 364,-47 6 8,25-12-6071,33-3-1761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4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12844,'0'0'8590,"-4"14"-8062,-11 40 445,3-1-1,3 1 1,2 1-1,2-1 0,4 91 1,1-143-966,0 0-1,0 0 1,0 0 0,1 0-1,-1 0 1,1 0 0,0 0-1,-1 0 1,1 0 0,0-1-1,0 1 1,0 0-1,0 0 1,0-1 0,1 1-1,-1-1 1,1 1 0,-1-1-1,1 1 1,-1-1 0,1 0-1,-1 0 1,1 0 0,0 0-1,0 0 1,0 0 0,0 0-1,0-1 1,0 1 0,-1-1-1,5 1 1,-2 0 5,0-1 1,0 0-1,-1 0 0,1-1 0,0 1 1,-1-1-1,1 1 0,-1-1 0,1 0 1,-1-1-1,1 1 0,-1-1 1,0 1-1,1-1 0,-1 0 0,5-4 1,2-4 23,-1-1-1,0 1 1,9-16 0,-12 17-23,1-1-1,0 1 1,0 1-1,1-1 1,10-8 0,-16 23-120,-1 1 0,0-1 0,0 0 1,0 1-1,-1-1 0,0 0 0,-1 9 0,-2 8-525,-1 15-1564,3-13-3432,1-13-623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5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15983,'0'0'2408,"-9"6"346,2-1-2481,-1 1-1,1-1 1,0 2-1,0-1 1,0 1 0,1 0-1,0 0 1,1 1-1,0 0 1,0 0-1,0 0 1,1 0-1,0 1 1,1 0-1,0 0 1,0 0-1,1 0 1,-2 16 0,4-21-270,0 0 0,0 0 1,1 0-1,-1 0 1,1 0-1,0 0 0,0-1 1,0 1-1,0 0 0,1 0 1,0-1-1,0 1 1,2 3-1,-2-5 0,-1-1 1,1 1-1,0-1 0,-1 0 0,1 0 1,0 0-1,0 0 0,-1 0 0,1 0 1,0 0-1,0 0 0,0-1 0,0 1 1,0-1-1,0 0 0,0 1 0,0-1 1,0 0-1,0 0 0,1 0 1,-1-1-1,0 1 0,0 0 0,0-1 1,0 0-1,0 1 0,3-3 0,1 0 21,-1 0 0,1-1 0,-1 1 0,0-1 0,0-1 0,-1 1 0,1-1 0,-1 0 0,0 0 0,0 0 0,0 0 0,3-9 0,0 3 23,-1 0-1,-1 0 1,0-1 0,-1 0 0,5-19 0,-9 31-47,0-1 0,1 1 1,-1-1-1,0 1 0,0-1 0,0 1 0,1-1 1,-1 1-1,0-1 0,0 1 0,0-1 0,0 0 1,0 1-1,0-1 0,0 1 0,0-1 1,0 1-1,-1-1 0,1 1 0,0-1 0,0 0 1,0 1-1,-1-1 0,1 1 0,0-1 0,0 1 1,-1-1-1,1 1 0,0 0 0,-1-1 0,1 1 1,-1-1-1,0 1 0,-16 9-57,-15 29 224,31-35-155,-1-1 0,1 0 0,0 1-1,0-1 1,0 0 0,0 1 0,0 0-1,0-1 1,1 1 0,-1-1 0,1 1-1,0 0 1,0-1 0,0 1 0,0 0-1,0-1 1,0 1 0,1 0 0,1 3-1,-1-4-4,1 0-1,-1-1 0,1 1 1,0-1-1,0 0 0,0 1 0,0-1 1,0 0-1,0 0 0,0 0 1,0 0-1,0-1 0,1 1 1,-1-1-1,0 1 0,0-1 1,1 0-1,-1 1 0,0-1 0,0-1 1,5 1-1,2-1-32,1 0 0,-1-1 1,0 0-1,0 0 0,0-1 0,0 0 0,0-1 1,16-8-1,-15 7-5,0 0 0,0 1 1,0 0-1,1 0 0,15-2 1,-21 6 31,0-1 0,0 1 0,0 1 0,1-1 0,-1 1 1,0 0-1,0 0 0,8 3 0,-8-2 16,0 0 0,1-1 1,-1 0-1,1 0 0,-1 0 0,1-1 1,-1 1-1,7-2 0,-2-1-5,-1 0 1,1-1-1,-1-1 0,0 1 1,0-2-1,9-4 0,-11 5-17,-1 0 0,1 1 1,0 0-1,0 0 0,0 0 0,0 1 0,1 0 0,-1 1 0,0-1 0,1 2 0,8-1 0,-15 3 5,0 1 1,-1 0 0,1 0-1,0 0 1,-1-1-1,0 1 1,0 0-1,0 0 1,0 4-1,0 1 91,0-6-81,0 0 0,1 0 0,-1 0 0,0 0 0,1 0-1,0 0 1,-1-1 0,1 1 0,0 0 0,0 0 0,0-1 0,0 1 0,0-1 0,0 1 0,0-1 0,1 1 0,-1-1 0,1 1 0,-1-1-1,1 0 1,-1 0 0,1 0 0,0 0 0,-1 0 0,1 0 0,0-1 0,0 1 0,0-1 0,0 1 0,-1-1 0,1 1 0,0-1-1,0 0 1,0 0 0,0 0 0,0 0 0,0 0 0,0-1 0,0 1 0,0 0 0,3-2 0,11-3-56,-1 0-1,0-1 1,0 0 0,17-10 0,-4 2-631,-6 7-96,-14 19 896,-3-1 351,-4-10-462,0 0 1,0 0 0,0 0-1,1 0 1,-1 0 0,0 0-1,1-1 1,-1 1 0,0 0 0,1-1-1,-1 1 1,1-1 0,-1 1-1,1-1 1,-1 0 0,1 1-1,-1-1 1,1 0 0,3 0 0,36-1-12,-33 0-21,43-10-895,-45 8 612,1 1 0,0 0 0,1 1 0,-1 0-1,8-1 1,-15 4 154,0 0-1,1 0 0,-2 0 1,1 0-1,0 0 1,0 0-1,0 0 0,-1 0 1,1 0-1,-1 0 1,0 0-1,0 0 0,1 0 1,-3 2-1,2-1-1684,1 5-2928,0-3-2546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6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14478,'0'0'10100,"-10"3"-9150,4-1-735,0-1-1,0 2 0,0-1 1,1 1-1,-1 0 0,1 0 1,0 0-1,-9 8 0,12-9-178,0 0-1,0 0 0,0 0 1,0 0-1,0 1 0,1-1 1,-1 1-1,1-1 0,0 1 1,-1-1-1,1 1 0,0 0 0,1 0 1,-1-1-1,0 1 0,1 0 1,0 0-1,-1 0 0,1 0 1,0 0-1,1 0 0,-1-1 1,0 1-1,1 0 0,0 0 1,0 3-1,0-5-32,0 1 0,0-1 0,0 0 0,0 1 0,1-1 0,-1 0 0,0 0 0,1 0 0,-1 0 0,0 0 0,1 0 0,-1 0-1,1 0 1,-1-1 0,1 1 0,0-1 0,-1 1 0,1-1 0,0 1 0,-1-1 0,1 0 0,0 0 0,1 0 0,47 0-5,-41-1-56,1 0-46,-1-1 0,1 0 0,-1 0 0,0-1 0,15-7 0,-16 7 24,1-1 0,-1 1-1,1 1 1,-1 0 0,1 0 0,15-1-1,-24 4 130,1 1 1,-1-1-1,0 1 0,0 0 0,1-1 0,-1 1 0,1-1 0,0 1 0,-1-1 0,1 0 0,0 1 0,0-1 0,0 0 0,0 1 0,2 1 0,1-1-44,0-1-1,1 0 0,-1 0 1,1 0-1,-1 0 1,1-1-1,0 0 1,-1 0-1,1 0 0,-1 0 1,1-1-1,-1 0 1,1 0-1,-1 0 0,1-1 1,-1 1-1,0-1 1,0 0-1,0 0 0,5-3 1,5-4-492,0 0-1,-1-1 1,0-1 0,13-13 0,-26 25 533,-1 0 1,1 0 0,0 0-1,-1 0 1,1 0 0,0 0-1,0 0 1,0 0 0,0 0-1,0-1 1,0 1 0,0 0-1,0 0 1,1 0 0,-1 0-1,0 0 1,1 0 0,-1 0 0,0 0-1,1-1 1,-1 1 0,1 0-1,-1 0 1,1-1 0,-1 1-1,1 0 1,0 0 0,-1-1-1,1 1 1,0-1 0,0 1-1,0 0 1,28 19 532,-21-18-608,1 0 0,-1-1 0,1 0 0,-1 0 1,1-1-1,-1 0 0,1-1 0,-1 0 0,1 0 0,-1 0 0,1-1 0,-1-1 1,0 0-1,0 0 0,0 0 0,0-1 0,-1 0 0,0 0 0,1-1 0,-1 0 1,10-10-1,-17 14-14,-7 27 417,6-22-280,-1 1 1,1-1-1,0 1 1,1 0 0,-1-1-1,1 1 1,0 0-1,0-1 1,1 1-1,-1 0 1,1-1 0,1 5-1,-1-7-325,0 0-1,-1 0 1,1 0-1,0 0 0,0 0 1,0 0-1,0-1 1,1 1-1,-1 0 1,0-1-1,1 1 0,2 2 1,-3-3-464,1-1 1,-1 1 0,1 0-1,-1-1 1,1 1 0,-1-1-1,1 1 1,-1-1-1,1 1 1,-1-1 0,1 0-1,0 0 1,-1 0-1,1 0 1,-1 0 0,1-1-1,-1 1 1,4-1 0,8-4-11537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6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12620,'0'0'7463,"51"14"-9257,-25 3-1281,0-2-512,4 0-3876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36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12 17692,'1'0'67,"-1"-1"1,0 1 0,0 0-1,0-1 1,0 1 0,0 0-1,1-1 1,-1 1 0,0 0-1,0-1 1,0 1 0,0-1-1,0 1 1,0 0 0,0-1-1,0 1 1,-1 0 0,1-1-1,0 1 1,0-1 0,0 1-1,0 0 1,0-1-1,-1 1 1,1 0 0,0-1-1,0 1 1,0 0 0,-1 0-1,1-1 1,0 1 0,0 0-1,-1-1 1,-13 5 701,-19 20 274,33-24-1010,-43 36 416,1 2 1,2 2 0,2 1 0,2 2-1,2 1 1,1 2 0,-36 70 0,60-98-320,1 0 1,1 1-1,0 0 1,1 0-1,2 0 1,-6 38 0,10-49-176,-1 0 0,1 0 0,1 0 0,-1 0 1,1 0-1,0 0 0,1 0 0,0 0 1,1 0-1,-1-1 0,1 1 0,1-1 1,-1 0-1,1 0 0,1 0 0,-1 0 1,1-1-1,0 1 0,10 8 0,-5-7-111,1 0 0,0-1 0,0-1 0,0 0 0,0-1 0,1 0-1,0 0 1,0-1 0,0-1 0,15 3 0,30 1-399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6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9 14253,'0'0'9460,"-11"-1"-8729,2-1-555,0 0-102,0 1 1,0-1 0,0 2 0,1-1 0,-1 1 0,0 1 0,0-1-1,-15 4 1,23-3-137,0-1 1,0 0-1,0 1 0,0 0 0,0-1 1,0 1-1,0 0 0,1-1 0,-1 1 1,0 0-1,0 0 0,0 0 0,1-1 0,-1 1 1,0 0-1,1 0 0,-1 0 0,1 0 1,-1 0-1,1 0 0,0 1 0,-1-1 0,1 0 1,0 0-1,0 0 0,0 0 0,0 0 1,0 0-1,0 1 0,0-1 0,0 0 1,0 0-1,0 0 0,1 2 0,0-1-86,0 0 0,-1 0 0,1 0 1,0 0-1,0 0 0,1 0 0,-1 0 0,0 0 0,1-1 0,-1 1 0,1-1 0,-1 1 0,1-1 1,0 1-1,-1-1 0,4 1 0,36 13-884,-32-13 1000,-1 1 0,0-1 0,-1 1 0,1 1 1,0-1-1,-1 1 0,0 1 0,0-1 0,10 9 0,-16-12 116,0 0-1,0 1 1,0-1 0,0 0-1,0 0 1,0 1-1,-1-1 1,1 0 0,0 1-1,-1-1 1,1 0-1,-1 1 1,1-1 0,-1 1-1,1-1 1,-1 1-1,0 0 1,0-1 0,0 1-1,0-1 1,0 1-1,0-1 1,-1 1 0,1-1-1,-1 4 1,-1-3 177,1 0 1,-1 1-1,0-1 1,1 0 0,-1 0-1,0 0 1,0 0-1,-1 0 1,1 0-1,0-1 1,-1 1-1,-4 1 1,-3 2 354,1-1 0,-1-1 0,0 0 0,0 0 1,-1-1-1,-13 1 0,-5-7-1853,28 3 882,0 1 1,0-1-1,0 0 1,1 0-1,-1 0 0,0 0 1,0 1-1,1-1 1,-1 0-1,1 0 1,-1-1-1,1 1 0,-1 0 1,1 0-1,-1 0 1,1 0-1,0 0 0,0 0 1,0 0-1,-1-1 1,1-1-1,0-12-6531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7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154 317 5894,'0'0'14040,"-9"1"-12103,-1 1-1631,1 0 0,0 0 0,0 1-1,0 0 1,1 1 0,-1 0 0,1 0-1,0 1 1,-9 6 0,13-8-234,0 0 0,0 1 0,1-1-1,-1 1 1,1 0 0,0-1 0,0 2 0,0-1 0,1 0 0,-1 0 0,1 1 0,0 0-1,0-1 1,1 1 0,-1 0 0,1 0 0,0 0 0,1 0 0,-1 0 0,1 0 0,0 5-1,0-9-69,0 1-1,0-1 0,0 1 0,1-1 1,-1 1-1,0-1 0,1 0 1,-1 1-1,1-1 0,0 0 0,-1 1 1,1-1-1,0 0 0,0 0 0,0 0 1,0 1-1,0-1 0,0 0 1,0 0-1,0-1 0,0 1 0,3 2 1,-1-2-15,0 0 1,1 0 0,-1 0 0,0 0 0,1 0-1,-1-1 1,1 1 0,-1-1 0,6 0-1,0-1-27,0 0-1,0 0 0,0-1 0,0 0 0,0-1 0,14-5 0,-4-2 36,0-2-1,0 0 0,-1-1 0,-1 0 0,0-2 0,-1 0 0,0-1 0,-1 0 1,12-20-1,-18 24 33,0-1 0,-1 0 0,-1-1 0,0 0 0,-1 0 0,-1 0 0,0-1 0,-1 0 0,0 0 0,-1 0 0,-1 0 1,0-1-1,-1-24 0,-1 36-24,-1 0 1,1 0-1,-1 0 0,0 0 1,0 0-1,0 0 1,-1 0-1,1 0 1,-1 0-1,0 0 1,0 1-1,-1-1 0,1 1 1,-1-1-1,1 1 1,-1 0-1,0 0 1,0 0-1,0 0 1,-1 1-1,1 0 0,-1-1 1,1 1-1,-1 0 1,0 1-1,0-1 1,0 1-1,0-1 1,0 1-1,0 0 0,0 1 1,0-1-1,-1 1 1,1 0-1,0 0 1,0 0-1,-5 1 1,3-1 19,1 1 1,-1 0 0,1 0 0,-1 0 0,1 1 0,-1-1-1,1 1 1,0 1 0,0-1 0,0 1 0,0 0 0,0 0-1,1 0 1,-1 1 0,1 0 0,0-1 0,0 1 0,0 1-1,1-1 1,0 1 0,-1-1 0,1 1 0,1 0 0,-1 0-1,1 0 1,0 1 0,0-1 0,-1 6 0,2-6-28,0-1 0,1 0 0,-1 0 0,1 1 0,0-1 0,1 0 0,-1 1 0,1-1 0,-1 0 1,1 0-1,0 1 0,1-1 0,-1 0 0,1 0 0,0 0 0,0-1 0,0 1 0,0 0 0,1-1 0,-1 1 0,1-1 0,0 0 1,0 0-1,6 4 0,5 2-252,0 0 0,1-1 1,0-1-1,0 0 0,20 5 0,-21-8 41,0 1 0,-1 0 0,0 1-1,0 0 1,0 1 0,16 13 0,-27-18 285,0 1 0,0-1 0,0 0 1,0 1-1,0 0 0,-1-1 0,0 1 0,1 0 0,-1 0 1,0 0-1,0-1 0,-1 1 0,1 0 0,0 0 0,-1 1 1,0-1-1,0 0 0,0 5 0,-12 51-1629,12-58 1481,-1 7-4252,1-4-2551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7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59 17617,'0'0'6470,"12"7"-4495,0 0-1724,1 0 0,1-1 0,-1-1 0,1 0 0,0 0-1,0-2 1,0 0 0,0 0 0,23 0 0,-34-3-235,0 0 0,0 0-1,-1-1 1,1 1 0,0-1-1,0 0 1,-1 1 0,1-1 0,-1-1-1,1 1 1,-1 0 0,1-1 0,-1 1-1,0-1 1,0 0 0,0 1 0,0-1-1,0 0 1,2-3 0,-3 3-4,0 1 0,0-1 0,0 1 0,-1 0 0,1-1 0,-1 0 0,1 1 0,-1-1 0,0 1 0,1-1 0,-1 1 0,0-1 0,0 0 0,0 1 0,0-1 0,-1 1 0,1-1 0,0 0 0,-1 1 0,1-1 0,-1 1 0,1-1 0,-1 1 0,0-1 0,1 1 0,-1 0 0,0-1 0,0 1 0,0 0 0,0 0 0,0 0 0,-1-1 0,1 1 0,0 0 0,-2-1 0,-4-2-20,0 0 0,0 0-1,0 0 1,0 1-1,-1 0 1,1 0 0,-1 1-1,0 0 1,1 0-1,-1 1 1,0 0 0,0 0-1,0 1 1,-1 0-1,1 0 1,0 1 0,-8 2-1,12-3 40,-1 1-1,1 0 1,0 0-1,0 0 0,0 1 1,0-1-1,0 1 1,0 0-1,0 0 1,1 0-1,-1 1 1,1 0-1,-1-1 1,1 1-1,0 0 1,0 0-1,0 1 1,0-1-1,1 1 0,0-1 1,-1 1-1,1 0 1,1 0-1,-1 0 1,0 0-1,1 0 1,0 0-1,0 0 1,0 1-1,1-1 1,-1 0-1,1 7 1,1-6-15,0 1 0,0-1 1,1 0-1,0 0 1,0 0-1,0-1 1,1 1-1,-1 0 0,1-1 1,0 0-1,1 1 1,-1-1-1,1-1 1,-1 1-1,1 0 0,0-1 1,1 0-1,-1 0 1,0 0-1,1 0 1,6 2-1,7 4-561,1 0-1,0-1 1,1-1 0,23 5 0,9-5-4105,-3-5-4255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38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12492,'0'0'6075,"8"-8"-3593,-8 8-2465,7-8 452,1 1 0,-1 0 0,1 0 0,9-5 0,-14 10-403,0 0-1,0 0 0,0 0 0,1 1 1,-1 0-1,0-1 0,1 1 0,-1 0 1,1 1-1,-1-1 0,1 1 1,0-1-1,-1 1 0,1 0 0,-1 0 1,1 1-1,-1-1 0,1 1 0,4 1 1,-6-1-73,-1 0 0,1 1 0,-1-1 0,1 1 0,-1-1 0,0 1 0,1-1 0,-1 1 0,0 0 0,0 0 0,0-1 0,0 1 0,-1 0 1,1 0-1,0 0 0,-1 0 0,1 0 0,-1 0 0,0 0 0,0 0 0,0 0 0,0 0 0,0 0 0,0 2 0,-7 52-113,-11-15 217,16-37-96,-1 0-1,1 0 1,0 0 0,0 0 0,0 1 0,0-1 0,1 0 0,0 1 0,0-1 0,0 1 0,0 0 0,1-1 0,-1 1-1,1 0 1,1-1 0,0 6 0,1-9 47,1-1-1,0 1 0,0-1 1,0 1-1,0-1 0,-1 0 1,1 0-1,0 0 0,0 0 1,0-1-1,0 1 0,0-1 1,-1 1-1,4-2 0,5-3 123,-1 0 0,0 0 0,0-1 0,0-1 1,0 1-1,-1-1 0,0-1 0,-1 0 0,0 0 0,0-1 0,-1 0 0,0 0 0,0-1 0,-1 0 0,0 0 0,-1 0 0,0-1 0,-1 1 0,0-1 1,3-13-1,-6 16-420,-1 8 62,-1 3 179,1 1-1,0 0 1,0 0-1,0 0 0,0 0 1,1 0-1,0 0 1,0 0-1,0 0 1,0-1-1,0 1 1,1 0-1,3 5 0,0-5-186,1-1-1,-1 0 0,1 0 0,0-1 0,0 0 0,0 0 1,0 0-1,0 0 0,1-1 0,11 1 0,35-5-8047,-33-4 626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0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27 243 9513,'0'0'17424,"10"0"-16505,-4 0-871,0 0 1,1 0 0,-1-1-1,0 0 1,1 0 0,-1 0-1,0-1 1,0 0-1,0 0 1,0 0 0,-1-1-1,1 0 1,0 0 0,-1 0-1,0-1 1,0 0 0,7-6-1,-6 4 5,-1 1 0,0-1-1,0 0 1,-1 0 0,1 0-1,-1-1 1,-1 1 0,1-1 0,-1 0-1,0 0 1,-1-1 0,0 1 0,0 0-1,0-1 1,0-10 0,-2 17-56,0 1 1,0-1 0,0 1-1,0-1 1,0 1 0,0-1-1,0 1 1,-1-1-1,1 1 1,0-1 0,0 1-1,0-1 1,0 1 0,-1-1-1,1 1 1,0-1 0,-1 1-1,1 0 1,0-1 0,-1 1-1,1 0 1,0-1 0,-1 1-1,1 0 1,-1-1 0,1 1-1,-1 0 1,1 0-1,0-1 1,-1 1 0,1 0-1,-1 0 1,1 0 0,-1 0-1,0 0 1,-24 4-168,-19 19 3,27-8 164,0 1 0,1 0 0,-16 22 0,27-31 1,0 0 0,0-1 0,1 1 0,0 1 0,0-1 0,1 0 0,0 1 0,0 0 0,1 0 0,0 0 0,1 0 1,-2 10-1,4-17 1,0 0 0,-1 0 1,1 0-1,0 1 1,0-1-1,0 0 1,0 0-1,0 0 1,0 0-1,0-1 1,0 1-1,0 0 1,0 0-1,1-1 0,-1 1 1,0 0-1,0-1 1,1 0-1,-1 1 1,0-1-1,1 0 1,-1 1-1,0-1 1,1 0-1,-1 0 1,1 0-1,-1 0 0,0 0 1,3-1-1,48-2 39,-24-2-263,51-17 0,-59 15-324,0 1-1,1 1 0,0 0 1,42-2-1,-62 7 523,0 0 1,0 0-1,0 0 0,0 0 0,0 0 0,0 1 0,0-1 0,1 0 1,-1 1-1,0-1 0,0 1 0,0-1 0,0 1 0,0-1 0,0 1 1,-1-1-1,1 1 0,0 0 0,0 0 0,0-1 0,0 1 0,-1 0 1,1 0-1,-1 0 0,1 0 0,0 0 0,-1 0 0,1 0 1,-1 0-1,0 0 0,1 0 0,-1 0 0,0 0 0,0 0 0,1 2 1,-5 44 787,2-24 934,2-23-1306,1-1-293,0 1 0,0-1 0,0 0 0,0 1 0,0-1 0,0 0 0,0 0-1,0 0 1,0 0 0,0 0 0,-1 0 0,1 0 0,0 0 0,0 0 0,-1 0-1,1 0 1,-1-1 0,1 1 0,-1-2 0,10-27 250,-2-28-202,2-70 1,-9 108-381,-1 19 200,0-1-1,0 1 1,0 0 0,0 0-1,1 0 1,-1 0 0,0 0-1,1 0 1,-1 0 0,1 1-1,-1-1 1,1 0 0,-1 0-1,1 0 1,-1 0 0,1 0-1,0 1 1,0-1 0,-1 0-1,1 1 1,0-1 0,0 0-1,0 1 1,2-1 0,30-4-730,42 21-443,-61-13 921,-3 0 30,0-1 0,0 1 0,-1 1 0,0 0 0,1 0 0,-2 1 0,18 11 0,-25-14 256,1 0-1,-1 0 1,0 0 0,-1 1-1,1-1 1,0 1 0,-1-1-1,1 1 1,-1 0 0,0 0-1,0-1 1,0 1 0,0 0-1,0 0 1,0 0 0,-1 0 0,0 0-1,0 0 1,0 0 0,0 0-1,0 0 1,0 0 0,-1 0-1,1 0 1,-1 0 0,0 0-1,0 0 1,0 0 0,0-1-1,-1 1 1,1 0 0,-4 4-1,2-3 146,1 1-1,-1 0 0,1 0 0,0 0 0,0 0 0,1 1 0,0-1 0,-2 8 0,3-12-126,0-1 0,1 1-1,-1-1 1,0 1 0,0 0 0,0-1-1,0 1 1,1-1 0,-1 1 0,0-1 0,0 1-1,1-1 1,-1 1 0,0-1 0,1 1-1,-1-1 1,1 1 0,-1-1 0,0 0-1,1 1 1,-1-1 0,1 0 0,-1 1 0,1-1-1,-1 0 1,1 0 0,0 1 0,-1-1-1,2 0 1,1 0-6,0 1 0,0-1 0,1 0 0,-1-1 1,0 1-1,0-1 0,0 1 0,1-1 0,2-1 0,9-4-31,0 0 1,0-1-1,-1-1 0,0 0 1,-1-1-1,0-1 0,0 0 1,-1 0-1,-1-1 0,1-1 1,-2 0-1,1 0 1,-2-1-1,16-27 0,-34 55-63,0-1 257,1 1 0,1-1 0,0 1 0,1 1 0,-4 17 0,9-31-156,0 1 0,1-1 0,0 0 0,-1 1 0,1-1 0,0 1 0,0-1 0,0 1 0,0-1 0,1 0 0,-1 1 0,1-1 0,-1 0 0,1 1 0,0-1 0,0 0 0,0 0 0,0 1 0,0-1 0,1 0 0,-1 0 0,0 0 0,1-1 0,0 1 0,-1 0 0,1 0 0,0-1 0,0 1 0,0-1 0,0 0 0,0 0 0,0 1 0,1-1 0,-1-1 0,0 1 0,0 0 0,1 0 0,-1-1 0,0 1 0,1-1 0,-1 0 0,1 0 0,-1 0 0,3 0 0,0 0 11,-1 0 1,1 0-1,-1-1 0,1 1 0,0-1 1,-1 0-1,1 0 0,-1-1 0,0 1 1,1-1-1,-1 0 0,0 0 0,0-1 1,0 1-1,0-1 0,-1 0 0,1 0 1,-1 0-1,0 0 0,0 0 0,0-1 1,0 0-1,0 1 0,-1-1 0,1 0 1,-1 0-1,0-1 0,1-4 0,2-2-101,-2 0 0,0 1 0,0-1 0,-1 0 0,0 0 0,-1 0 0,0-1 0,0 1 0,-2 0 0,-2-22 0,3 32 68,0 1 0,0 0 0,0-1 0,0 1 0,-1 0 0,1-1 0,0 1-1,0 0 1,0-1 0,0 1 0,-1 0 0,1-1 0,0 1 0,0 0 0,-1 0 0,1-1 0,0 1 0,0 0-1,-1 0 1,1 0 0,0-1 0,-1 1 0,1 0 0,0 0 0,-1 0 0,1 0 0,0 0 0,-1 0-1,1-1 1,0 1 0,-1 0 0,1 0 0,0 0 0,-1 0 0,1 0 0,0 0 0,-1 1 0,1-1-1,-1 0 1,1 0 0,0 0 0,-1 0 0,1 0 0,0 0 0,-1 1 0,1-1 0,0 0 0,0 0-1,-1 0 1,1 1 0,0-1 0,0 0 0,-1 1 0,0-1 12,1 1 0,-1 0 1,1-1-1,-1 1 0,1-1 0,-1 1 0,1 0 1,0 0-1,-1-1 0,1 1 0,0 0 1,0 0-1,-1-1 0,1 1 0,0 0 0,0 0 1,0-1-1,0 1 0,0 0 0,0 0 0,0 0 1,0-1-1,0 1 0,1 0 0,-1 0 0,0-1 1,0 1-1,1 0 0,-1 0 0,0-1 0,1 1 1,0 0-1,1 3 3,1-2 1,0 1-1,0 0 0,0-1 1,1 1-1,-1-1 1,0 0-1,1 0 0,0 0 1,-1 0-1,1-1 0,0 0 1,0 0-1,0 0 1,0 0-1,6 0 0,71 3 57,-64-4-54,-12 0-7,0 0 0,0 0 0,0-1 0,0 1 0,0-1 0,1-1 0,-1 1-1,-1-1 1,1 1 0,0-1 0,0-1 0,-1 1 0,1-1 0,-1 1 0,0-1 0,1-1 0,-2 1 0,1-1 0,0 1-1,-1-1 1,1 0 0,-1 0 0,0 0 0,-1-1 0,1 1 0,-1-1 0,1 0 0,-1 1 0,-1-1 0,1 0 0,-1 0-1,0 0 1,0-1 0,0 1 0,-1 0 0,0-6 0,0 11-8,0-1 0,0 1 0,1-1 0,-1 1 0,0-1 0,0 1 0,-1-1 0,1 1 0,0-1 0,0 1 0,0-1 0,0 1-1,0-1 1,-1 1 0,1 0 0,0-1 0,0 1 0,-1-1 0,1 1 0,0-1 0,0 1 0,-1 0 0,1-1 0,-1 1 0,1 0 0,0-1 0,-1 1 0,1 0 0,-1 0 0,1-1 0,-1 1 0,1 0 0,-1 0 0,1 0 0,-1 0 0,0-1 0,-22 8-166,-17 22-91,1 28 447,37-53-157,0 1 0,0-1 0,0 1 0,0-1 0,1 1 0,-1-1 0,1 1 0,0 0 0,1 0 1,-1 0-1,1 9 0,1-12-30,-1-1 1,1 1 0,0-1-1,-1 1 1,1-1-1,0 1 1,0-1-1,0 1 1,0-1 0,0 0-1,0 1 1,1-1-1,-1 0 1,0 0 0,1 0-1,-1 0 1,0 0-1,1 0 1,0 0 0,-1-1-1,1 1 1,-1-1-1,1 1 1,0-1 0,-1 1-1,1-1 1,2 0-1,52 2-214,-43-2 56,-2-1-104,-1 0 0,0-1 0,0 0 1,16-6-1,-19 6 103,0-1 0,0 1 0,0 1 0,1-1 1,-1 1-1,1 1 0,-1-1 0,1 1 0,7 1 0,-15-1 186,1 1-1,-1-1 0,1 1 1,-1-1-1,1 1 0,-1-1 1,1 1-1,-1-1 0,1 1 1,-1-1-1,0 1 0,1-1 1,-1 1-1,0 0 0,1-1 1,-1 1-1,0 0 0,0-1 1,0 1-1,0 0 0,0-1 1,1 1-1,-2 1 0,1-1 13,0 0 0,0 0-1,1 1 1,-1-1 0,0 0-1,0 0 1,0 0 0,1 0-1,-1 0 1,1 0 0,-1 0-1,1 0 1,-1 0 0,1 0 0,-1 0-1,1 0 1,0 0 0,0-1-1,-1 1 1,1 0 0,0 0-1,0-1 1,0 1 0,0 0-1,0-1 1,0 1 0,0-1-1,0 1 1,0-1 0,0 0-1,0 1 1,0-1 0,0 0-1,2 0 1,6 0-27,1-1 0,-1 0 0,1-1 0,-1 0-1,0-1 1,0 0 0,0 0 0,0-1 0,15-9 0,-14 8-675,0 0 0,0 1 0,0 0 0,0 0 0,1 1-1,15-2 1,-26 5 613,1 0-1,-1 0 0,0 0 0,1 0 0,-1 0 0,0 0 0,1 0 1,-1 0-1,0 0 0,1 0 0,-1 1 0,0-1 0,1 0 0,-1 0 1,0 0-1,1 1 0,-1-1 0,0 0 0,0 0 0,1 1 0,-1-1 1,0 0-1,0 0 0,0 1 0,1-1 0,-1 0 0,0 1 1,0-1-1,0 0 0,0 1 0,0-1 0,0 0 0,0 1 0,1-1 1,-1 1-1,0-1 0,0 0 0,0 1 0,-1-1 0,1 0 0,0 1 1,0-1-1,0 0 0,0 1 0,0-1 0,0 0 0,0 1 0,-1-1 1,1 0-1,0 1 0,-9 17-3509,3-12-1225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3:41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189 192 11819,'0'-1'415,"1"0"0,-1 0 0,0 0 0,0 0 0,0 0 0,1 0 0,-1 0-1,0 0 1,0 1 0,0-1 0,0 0 0,-1 0 0,1 0 0,0 0 0,0 0 0,-1 0 0,1 0-1,0 1 1,-1-1 0,1 0 0,-1 0 0,1 0 0,-1 1 0,1-1 0,-1 0 0,1 0 0,-1 1 0,0-1-1,1 1 1,-3-2 0,1 1-187,0 1 0,-1-1 0,1 1-1,0 0 1,0-1 0,-1 1 0,1 0-1,0 0 1,-1 1 0,1-1 0,0 0-1,-3 2 1,-6 0-304,1 2 1,0-1-1,0 1 1,1 1-1,-10 5 0,-31 32 79,47-40-13,0 1 0,1 0 1,-1 0-1,1 0 0,0 0 0,0 1 1,0-1-1,0 1 0,1-1 0,-1 1 0,1-1 1,0 1-1,0 0 0,-1 5 0,3-8 11,-1-1-1,0 0 1,1 1-1,-1-1 0,1 1 1,-1-1-1,0 1 1,1-1-1,-1 0 1,1 1-1,-1-1 0,1 0 1,-1 0-1,1 1 1,0-1-1,-1 0 1,1 0-1,-1 0 1,1 1-1,-1-1 0,1 0 1,0 0-1,-1 0 1,1 0-1,-1 0 1,1 0-1,-1-1 0,1 1 1,0 0-1,22-3 14,-9-4-12,-1 1 1,1-2-1,-1 0 0,-1 0 1,0-1-1,0-1 1,13-12-1,70-84 9,-92 104-9,10-14-7,1 1-98,-1-1 0,-1 0 0,16-28 1,-55 87-703,17-29 845,1 0 1,-13 28-1,19-34-3,0-1 0,0 1 0,1 0 1,0 0-1,1 0 0,-1 0 0,2 0 0,-1 0 0,1 1 0,0-1 0,1 0 0,1 8 0,-1-12-23,1-1 0,-1 1 0,1-1 1,-1 1-1,1-1 0,0 0 0,0 0 0,0 0 0,1 0 0,-1-1 0,1 1 1,0 0-1,-1-1 0,1 0 0,0 0 0,0 0 0,1 0 0,-1 0 1,0 0-1,1-1 0,-1 0 0,1 0 0,-1 0 0,1 0 0,-1 0 0,1-1 1,0 1-1,3-1 0,4 1-74,-1-1 0,1-1 0,-1 0 0,1 0 0,-1-1 1,0 0-1,0 0 0,0-1 0,0-1 0,0 0 0,-1 0 0,1-1 1,10-7-1,-15 9 22,1-1 0,-1 0 0,0 0 0,0-1 0,-1 1 1,1-1-1,-1 0 0,0 0 0,0-1 0,-1 1 0,0-1 1,0 1-1,0-1 0,0 0 0,-1-1 0,0 1 0,-1 0 1,1 0-1,-1-1 0,0 1 0,-1-1 0,1-9 0,-2 15 28,1 0 0,0 0 0,-1 0 0,1 0 0,-1 1 0,1-1 0,-1 0 0,1 0 0,-1 0 0,0 1 0,1-1 0,-1 0 0,0 1 0,0-1 0,1 1 0,-1-1 0,0 0 0,0 1 0,0 0 0,0-1 0,0 1 0,0 0 0,0-1 0,0 1 0,0 0 0,1 0 0,-1 0 0,0 0 0,0 0 0,0 0 0,0 0 0,0 0 0,0 0 0,0 0 0,0 0 0,-1 1 0,-39 10-121,34-7 291,-1 1 0,1 0 0,0 0 0,0 0 0,-12 13 0,16-15-96,0 0-1,1 0 1,-1 1 0,1-1 0,-1 1-1,1-1 1,0 1 0,1 0 0,-1 0-1,1 0 1,-1 0 0,1 0 0,0 0-1,0 5 1,1-8-61,1 0-1,-1 1 1,0-1 0,1 0-1,-1 0 1,1 0 0,0 0-1,-1 0 1,1 0 0,0 0-1,-1 0 1,1 0-1,0 0 1,0 0 0,0 0-1,0 0 1,0-1 0,0 1-1,0 0 1,0-1-1,1 1 1,-1-1 0,0 1-1,0-1 1,0 0 0,1 1-1,-1-1 1,0 0 0,0 0-1,2 0 1,47 3 88,-44-3-88,197-9-3190,-201 9 3190,0 0-1,0 0 0,0 0 0,-1 1 0,1-1 0,0 1 1,-1-1-1,1 1 0,0 0 0,-1-1 0,1 1 1,-1 0-1,1 0 0,-1 0 0,1 0 0,-1 1 1,0-1-1,1 0 0,-1 0 0,0 1 0,0-1 0,0 1 1,0-1-1,0 1 0,0-1 0,0 4 0,0-4 67,0 1-1,0 0 0,0 0 1,0 0-1,0-1 0,0 1 1,0-1-1,1 1 0,-1-1 1,1 1-1,-1-1 0,1 0 1,-1 1-1,1-1 0,0 0 0,-1 0 1,1 0-1,0-1 0,0 1 1,0 0-1,0-1 0,0 1 1,0-1-1,3 1 0,1-1-21,1 0 0,-1 0 0,0-1 0,0 1 0,0-2 0,0 1 0,0 0 0,0-1 0,0 0 0,0-1 0,0 1 0,8-7-1,19-14-5140,-21 12-3063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0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13389,'0'0'10175,"1"8"-9551,1 36-145,-2 0 0,-2-1 0,-9 57 0,1-11-2457,5 1-5236,6-95 1406,4-10-4687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1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10858,'0'0'15343,"-2"13"-15306,-5 58-32,3 0 1,3 1-1,9 73 1,-8-141-486,2 24-1432,-4-15-5807,-2-12 2652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1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10890,'0'0'13357,"67"3"-12460,-39-1-513,8 0-288,-7-1-32,7-1-544,-1 0-1154,-3 0-1825,4 0-2338,-5-7-3300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1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11627,'0'0'9844,"-6"10"-8766,4-5-1005,-2 2 160,0 0-1,1 1 1,0-1 0,0 1-1,-3 12 1,6-19-211,0 1 0,-1-1 1,1 1-1,0-1 0,0 1 0,0 0 0,0-1 1,0 1-1,0-1 0,1 1 0,-1-1 0,0 1 1,1-1-1,-1 1 0,1-1 0,0 0 0,-1 1 1,1-1-1,0 1 0,0-1 0,0 0 1,0 0-1,0 0 0,0 0 0,0 0 0,0 0 1,0 0-1,1 0 0,-1 0 0,0 0 0,1 0 1,-1-1-1,1 1 0,-1-1 0,0 1 0,1-1 1,-1 1-1,1-1 0,-1 0 0,1 0 1,0 0-1,1 0 0,5 1-14,0-1-1,0-1 1,-1 1-1,1-1 1,0-1 0,0 1-1,-1-1 1,1-1 0,-1 1-1,0-1 1,0-1-1,0 1 1,0-1 0,0-1-1,-1 1 1,0-1 0,0 0-1,0 0 1,0-1-1,6-7 1,-12 13-20,0-1 0,0 1-1,0 0 1,0 0 0,0 0-1,0 0 1,0 0 0,0 0-1,0-1 1,0 1 0,1 0 0,-1 0-1,0 0 1,0 0 0,0 0-1,0 0 1,0 0 0,0 0-1,0 0 1,1 0 0,-1 0 0,0 0-1,0 0 1,0-1 0,0 1-1,0 0 1,1 0 0,-1 0-1,0 0 1,0 0 0,0 0 0,0 0-1,0 1 1,1-1 0,-1 0-1,0 0 1,0 0 0,0 0-1,0 0 1,0 0 0,0 0 0,0 0-1,1 0 1,-1 0 0,0 0-1,0 0 1,0 0 0,0 1-1,0-1 1,0 0 0,0 0 0,0 0-1,0 0 1,1 0 0,-1 0-1,0 0 1,0 1 0,0-1 0,0 0-1,0 0 1,2 15-177,-5 20 253,-2 1 128,-3 18 1311,-2 80-1,11-95-1415,0-25-72,0-1 0,-1 1 1,0-1-1,-1 1 1,0-1-1,-2 1 1,1-1-1,-1 0 1,-1 0-1,-6 13 1,10-24 6,-1-1 0,0 1 0,1-1 0,-1 0 0,0 1 0,0-1 0,0 0 0,0 0 0,0 0 0,0 0 0,0 0 0,0 0 0,-1 0 0,1 0 0,0 0 0,-1 0 0,1-1 0,0 1 0,-1 0 0,1-1 0,-1 0 0,1 1 0,-1-1 0,1 0 0,-3 1 0,2-2 32,0 0 1,0 1-1,1-1 1,-1 0 0,0 0-1,0 0 1,1 0 0,-1 0-1,0-1 1,1 1 0,-1-1-1,1 1 1,0-1 0,-1 1-1,1-1 1,-1-2-1,-5-6 36,2 0 0,-1-1 0,2 0-1,-1 0 1,-2-15 0,3 13-140,-1-2-193,2-1 0,-1 1-1,2-1 1,0 1-1,0-1 1,2 0 0,2-27-1,-1 39-346,1 0 0,0 0-1,0 1 1,0-1 0,1 0 0,-1 1-1,1-1 1,0 1 0,0 0 0,0 0-1,0 0 1,0 0 0,7-3-1,-4 1-1224,19-15-6731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3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30 17124,'1'-1'126,"-1"1"0,0-1 1,1 0-1,-1 0 0,0 0 1,0 0-1,0 1 0,0-1 1,0 0-1,0 0 0,0 0 1,0 0-1,0 0 0,0 1 1,0-1-1,0 0 0,-1 0 1,1 0-1,0 0 0,-1 1 1,1-1-1,0 0 0,-1 0 1,1 1-1,-1-1 0,1 0 1,-1 1-1,1-1 0,-1 1 1,-1-2-1,0 1 47,0 1 0,0-1 0,0 0 0,0 1 0,0 0 0,0-1 0,0 1 1,0 0-1,0 0 0,0 0 0,0 0 0,-3 1 0,-4 0 118,0 1 1,0 1-1,1-1 0,-18 9 1,12-3-113,0 1 0,0 0 0,-23 22 0,30-24-137,0-1-1,1 1 0,0 0 0,1 1 1,-1 0-1,1 0 0,1 0 1,-6 12-1,10-19-37,-1-1-1,1 1 1,-1 0 0,1-1-1,0 1 1,0 0 0,-1-1-1,1 1 1,0 0-1,0 0 1,0-1 0,0 1-1,0 0 1,0 0 0,0-1-1,0 1 1,0 0 0,0-1-1,0 1 1,0 0 0,1 0-1,-1-1 1,0 1 0,0 0-1,1-1 1,-1 1 0,1 0-1,-1-1 1,0 1 0,1-1-1,0 2 1,1-2-5,-1 1 0,1-1 0,-1 0 0,1 0 0,-1 0 0,1 0 0,-1 0 0,1 0 0,-1 0 0,1 0 0,-1 0 0,1-1 0,-1 1 0,2-1 0,9-4-57,0 0-1,18-10 1,-4-3-110,0 0 1,27-26-1,-8 7-163,-30 26 138,-13 13-46,-4 6 154,-5 7 26,-6 19 64,0 1 0,2 0 0,-6 39 0,15-64 18,-2 7 34,1 1 1,0 0 0,2-1 0,0 1 0,1 0 0,1 0 0,0 0 0,1 0 0,1-1 0,1 1 0,1-1 0,0 0-1,14 31 1,-16-44-31,-1 0 0,0 1-1,0-1 1,-1 1 0,1 0 0,-1-1-1,1 10 1,-2-12 15,0 0 0,0-1 0,0 1 0,-1 0 0,1 0 0,0-1 0,-1 1 0,1 0-1,-1-1 1,0 1 0,1 0 0,-1-1 0,0 1 0,0-1 0,0 0 0,0 1 0,0-1 0,-1 0 0,1 1 0,0-1 0,0 0 0,-1 0 0,1 0 0,-1 0 0,-2 1 0,-5 2 176,1-1 1,-1 0-1,0 0 1,0-1 0,-1 0-1,1 0 1,0-1-1,0-1 1,-1 1-1,1-1 1,-19-3 0,24 2-249,0 1 0,-1-1 0,1 0 0,0 0 0,0-1 0,-1 1 0,1-1 0,0 0 0,1 0 0,-1 0 0,0-1 0,1 1 0,-1-1 0,1 0 0,0 0 0,-1 0 0,2 0 1,-1-1-1,0 1 0,1-1 0,-1 1 0,1-1 0,0 0 0,0 0 0,1 0 0,-1 0 0,-1-7 0,3 9-132,0 0-1,-1 0 0,1 0 1,0 0-1,0 0 1,0 0-1,1 1 1,-1-1-1,0 0 1,1 0-1,-1 0 1,1 0-1,-1 1 1,1-1-1,0 0 1,2-3-1,0 1-195,1 1 1,-1-1-1,1 0 1,8-5-1,-6 5 76,11-11-606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2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38 18706,'0'0'3336,"0"10"-1772,0 389 1458,-1-384-3646,-2-25-135,-1-28 140,4-11-492,11-88 1,-9 123 1047,1 0 1,0 0 0,1 1 0,0-1-1,1 1 1,1 0 0,0 0 0,1 1 0,0 0-1,1 0 1,11-13 0,-13 18 135,1 2 0,0-1 1,1 1-1,-1 0 0,1 1 0,0-1 1,0 2-1,0-1 0,0 1 0,1 0 1,-1 1-1,1 0 0,0 0 0,0 1 1,-1 0-1,1 1 0,11 0 0,-20 0-66,1 0 0,-1 0-1,1 1 1,-1-1 0,1 0-1,-1 0 1,1 1-1,-1-1 1,1 0 0,-1 0-1,1 1 1,-1-1 0,1 1-1,-1-1 1,1 0 0,-1 1-1,0-1 1,1 1-1,-1-1 1,0 1 0,0-1-1,1 1 1,-1-1 0,0 1-1,0-1 1,0 1-1,1 0 1,-1-1 0,0 1-1,0-1 1,0 1 0,0-1-1,0 1 1,0 0 0,0-1-1,0 1 1,0-1-1,-1 1 1,1 0 0,-8 25 496,1-18-378,-1 0-1,1 0 1,-1-1-1,-1 0 1,1 0 0,-1-1-1,0 0 1,-1 0-1,-14 5 1,19-8-684,-1-1-1,1-1 1,0 1 0,-1-1-1,1 0 1,-11 1 0,15-15-11388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2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12 13741,'0'0'10800,"-8"5"-10683,-1 0-114,1 1 0,1 0 0,-1 0 0,1 1 0,0 0 0,1 0 0,-9 13 0,11-15-4,1 0 0,-1 1 0,1 0 0,1-1 1,-1 1-1,1 0 0,0 0 0,0 1 0,1-1 0,-1 0 0,2 0 0,-1 1 0,1-1 1,0 11-1,1-15 8,-1-1 0,1 1 0,0-1 0,0 1 0,0-1 0,0 0 0,0 1 0,0-1 0,0 0 0,0 0 0,1 1 0,-1-1 0,0 0 0,1 0 0,-1 0 0,1-1 0,-1 1 0,1 0 0,-1-1 0,1 1 0,-1 0 0,1-1 0,0 0 0,-1 1 0,1-1 0,0 0 0,-1 0 0,1 0 0,0 0 0,0 0 0,2-1 0,1 1 20,0 0 0,1-1 1,-1 0-1,1 0 0,-1 0 0,0 0 0,1-1 1,-1 0-1,5-2 0,-4-1 36,1-1-1,-1 1 1,0-1 0,-1 0-1,1 0 1,-1-1-1,0 0 1,-1 0 0,7-12-1,-9 14 1,0 1 0,1-1-1,-2 0 1,1 0 0,-1 0 0,1 0-1,-1 0 1,-1 0 0,1 0-1,-1 0 1,0 0 0,0-1 0,0 1-1,-1 0 1,1 0 0,-4-9-1,3 12-65,0 0-1,1 1 1,-1 0-1,0-1 1,0 1-1,-1-1 0,1 1 1,0 0-1,0 0 1,-1 0-1,1 0 1,0 0-1,-1 0 1,1 0-1,-1 0 0,0 0 1,1 1-1,-1-1 1,1 0-1,-1 1 1,0 0-1,0-1 0,1 1 1,-1 0-1,0 0 1,0 0-1,1 0 1,-1 0-1,0 0 0,1 1 1,-1-1-1,0 1 1,1-1-1,-4 2 1,4-2-120,0 1 1,0-1 0,0 1-1,-1 0 1,1-1 0,0 1-1,1 0 1,-1 0 0,0-1-1,0 1 1,0 0-1,0 0 1,1 0 0,-1 0-1,0 0 1,1 0 0,-1 0-1,1 1 1,-2 1 0,2-2-214,0 0 1,0 1 0,0-1 0,1 1 0,-1-1-1,0 0 1,0 1 0,1-1 0,-1 0 0,1 0-1,-1 1 1,1-1 0,-1 0 0,1 0-1,0 0 1,-1 0 0,1 0 0,0 0 0,0 0-1,0 0 1,0 0 0,2 1 0,14 10-6023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3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68 128 16976,'0'0'5798,"-9"13"-4693,2-2-831,0 0 1,1 0-1,0 1 1,0 0-1,1 0 0,1 0 1,0 1-1,1-1 1,0 1-1,1 0 1,-1 20-1,3 83 404,0-68-522,0-38 59,0-14 162,0-47-928,-2-92-1616,5 148 2209,0 0 0,1 0 0,0 0-1,0-1 1,0 1 0,0-1-1,1 0 1,0 0 0,0-1-1,0 1 1,0-1 0,0 0-1,1-1 1,0 1 0,-1-1-1,1 0 1,0-1 0,0 1-1,0-1 1,0 0 0,0-1-1,0 1 1,0-1 0,0 0-1,10-2 1,-14 1-22,0 0 0,-1 1 0,1-1 0,0-1 0,0 1 0,-1 0 0,1 0 0,0-1 0,-1 1-1,1 0 1,-1-1 0,0 0 0,0 1 0,1-1 0,-1 0 0,1-2 0,16-39 366,-16 37-346,0-1 0,0 1 1,1 0-1,0-1 0,5-6 0,3-1-7,0-1 0,-1 0 0,-1 0 0,-1-1 0,0 0 0,-1-1-1,-1 1 1,0-1 0,-2-1 0,1 1 0,-2-1 0,1-24-1,-17 47-539,5 2 488,0 1 0,1-1-1,0 1 1,0 1 0,1-1 0,0 1-1,0 0 1,-6 15 0,-1 5 404,-15 49 1,11-6 242,16-66-583,0 1 0,0-1 0,1 1 0,-1 0 0,2-1 0,-1 1 0,1-1 0,0 1 1,2 7-1,-2-13-44,0 1 1,0-1-1,0 1 1,1-1-1,-1 0 1,0 0-1,1 1 1,-1-1-1,0 0 1,1 0-1,0 0 1,-1 0-1,1-1 1,-1 1-1,1 0 1,0-1-1,0 1 1,-1-1-1,1 0 1,0 1-1,0-1 1,0 0-1,-1 0 1,1 0-1,0 0 1,0-1-1,-1 1 1,1 0-1,2-1 1,5-1-263,-1 0 0,0 0 0,0 0 0,15-8 0,-12 4-176,-8 4 389,-1 0 0,1 0-1,0 0 1,0 1 0,0-1 0,0 1 0,1 0 0,-1 0 0,0 0 0,0 0 0,1 0 0,5 1-1,-8 3 90,0 0 0,-1 1-1,1-1 1,-1 1-1,0-1 1,0 1-1,0-1 1,0 1 0,-1 4-1,-2 3 148,0-1 1,0 1-1,-1 0 0,0-1 0,-9 16 0,1-4-89,26-45-20929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4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13196,'0'0'11147,"10"3"-9145,-4-1-1794,3 0 68,-1 1 0,0-2 1,1 1-1,-1-1 0,12 0 1,-18-1-252,0 0 1,0 0-1,0-1 1,0 1-1,1 0 0,-1-1 1,0 1-1,0-1 1,-1 0-1,1 1 1,0-1-1,0 0 1,0 0-1,0-1 0,-1 1 1,1 0-1,0-1 1,-1 1-1,1 0 1,-1-1-1,0 0 0,1 1 1,-1-1-1,0 0 1,0 0-1,0 0 1,0 1-1,-1-1 1,1 0-1,0 0 0,0-4 1,-1 6-26,0-1 0,0 1 0,1-1-1,-1 1 1,0-1 0,0 1 0,0-1 0,0 1 0,0-1 0,0 1 0,0-1 0,0 1 0,0-1 0,0 1 0,-1-1 0,1 1-1,0-1 1,0 1 0,0-1 0,0 1 0,-1-1 0,1 1 0,0 0 0,-1-1 0,1 1 0,0-1 0,-1 1 0,1 0 0,0-1 0,-1 1-1,1 0 1,-1-1 0,1 1 0,-1 0 0,0 0 0,-21 1-186,17 1 156,0 0 1,0 0-1,0 0 1,0 1 0,0-1-1,-6 6 1,6-4 43,1 0 0,0 1 0,0-1 0,1 1 0,-1 0 1,1 0-1,0 0 0,0 0 0,1 1 0,-1-1 0,1 1 0,0-1 0,1 1 1,0 0-1,-1 0 0,1 10 0,1-15-5,0 0 1,0 0-1,1 0 0,-1 0 1,0 0-1,1-1 1,-1 1-1,0 0 0,1 0 1,-1 0-1,1-1 1,-1 1-1,1 0 0,0 0 1,-1-1-1,1 1 0,0-1 1,0 1-1,-1 0 1,1-1-1,0 1 0,0-1 1,0 0-1,-1 1 0,1-1 1,0 0-1,0 1 1,0-1-1,0 0 0,0 0 1,0 0-1,0 0 0,1 0 1,37 0 100,-30-1-85,2 0-272,1-1 1,-1-1-1,0 0 1,0-1-1,0 0 1,0 0-1,-1-1 1,0-1-1,15-9 1,-10 5-146,0 2 0,29-12 0,-44 20 390,1 0 0,-1 0 0,1 0 0,-1 0 1,0 0-1,1 0 0,-1 0 0,1 0 0,-1 0 0,1 0 0,-1 0 1,0 0-1,1 0 0,-1 0 0,1 1 0,-1-1 0,0 0 0,1 0 0,-1 1 1,1-1-1,-1 0 0,0 0 0,1 1 0,-1-1 0,0 0 0,0 1 0,1-1 1,-1 0-1,0 1 0,0-1 0,1 1 0,-1-1 0,0 0 0,0 1 0,0-1 1,0 1-1,0-1 0,0 0 0,0 1 0,0-1 0,0 1 0,0-1 1,0 1-1,0-1 0,0 1 0,0-1 0,0 0 0,0 1 0,-3 37 1073,2-2 1004,4-35-2037,0 0 1,1 0 0,-1 0 0,0-1 0,0 1 0,1-1 0,-1 0 0,1 1 0,-1-2 0,0 1 0,1 0 0,-1-1 0,0 1 0,1-1 0,-1 0 0,5-2-1,5-4-529,-1 0 0,1-1 0,-1-1 0,-1 0 0,1 0 0,-1-1 0,-1-1-1,0 0 1,12-16 0,-26 34 768,1 1-1,1 1 0,-1-1 1,1 0-1,1 0 1,-1 1-1,1-1 0,1 14 1,1-21-245,0 1 0,0-1-1,0 0 1,0 1 0,0-1 0,0 0 0,0 0 0,1 0-1,-1 0 1,0 0 0,1 0 0,-1 0 0,1 0 0,-1 0-1,1-1 1,0 1 0,-1 0 0,1-1 0,0 0 0,-1 1-1,1-1 1,0 0 0,-1 0 0,1 0 0,0 0 0,-1 0-1,1 0 1,2-1 0,50-6 38,-39 1-459,-1-1 1,0-1-1,0 0 0,-1-1 1,0 0-1,0-1 0,-1 0 1,0-1-1,14-17 0,-15 16 354,-17 18 477,-19 22 273,20-20-404,1-1 1,0 1-1,0-1 1,1 1-1,0 0 1,-3 12-1,6-18-313,-1-1-1,1 0 0,-1 1 1,1-1-1,0 1 1,0-1-1,0 1 0,0-1 1,0 1-1,0-1 1,0 1-1,0-1 0,0 1 1,1-1-1,-1 0 1,1 1-1,-1-1 0,1 1 1,-1-1-1,1 0 0,0 1 1,0-1-1,-1 0 1,1 0-1,0 0 0,0 0 1,0 0-1,1 0 1,-1 0-1,0 0 0,0 0 1,0 0-1,1 0 1,-1-1-1,0 1 0,1-1 1,-1 1-1,1-1 1,-1 1-1,0-1 0,1 0 1,-1 0-1,2 1 0,49-3-5116,-23-9-1912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4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17232,'0'0'8584,"-9"3"-6817,4-2-1654,-39 14 1343,42-15-1480,0 1 0,1 0 0,-1 0-1,0 0 1,0 1 0,1-1 0,-1 0 0,1 1-1,-1-1 1,1 1 0,0-1 0,-1 1-1,1 0 1,0 0 0,0-1 0,0 1 0,0 0-1,1 0 1,-1 0 0,0 0 0,1 0-1,-1 0 1,1 4 0,0-5-64,0 0 0,1 0 0,-1 0 0,1 0-1,-1 0 1,1 0 0,0 0 0,-1 0 0,1-1 0,0 1 0,0 0 0,-1 0-1,1-1 1,0 1 0,0 0 0,0-1 0,0 1 0,0-1 0,0 1 0,0-1-1,0 0 1,0 1 0,0-1 0,0 0 0,2 0 0,36 7-884,-30-5 632,17 1-383,-15-2 292,0 0-1,0 0 0,0 1 0,0 1 0,-1 0 1,1 0-1,-1 1 0,1 0 0,-1 1 1,17 11-1,-26-16 499,0 1 1,0 0 0,-1 0 0,1 0-1,0-1 1,0 1 0,0 0-1,0 0 1,-1 0 0,1 1-1,-1-1 1,1 0 0,-1 0 0,1 0-1,-1 0 1,1 0 0,-1 1-1,0-1 1,0 0 0,0 0-1,0 1 1,0-1 0,0 0-1,0 0 1,0 3 0,-1-2 110,0 0 0,0 0 0,-1 0 0,1 0 0,0-1 0,-1 1 0,1 0 0,-1-1 0,1 1 0,-1-1 0,0 1 1,0-1-1,-2 2 0,-6 2 566,0 0 1,0 0-1,-1-1 1,-16 5-1,18-7-587,0 0-1,1 0 0,-1-1 1,0 0-1,0 0 0,-17-2 1,25 1-321,0-1 1,0 1 0,1-1-1,-1 1 1,0-1-1,1 0 1,-1 1 0,1-1-1,-1 0 1,1 1-1,-1-1 1,1 0 0,-1 0-1,1 1 1,0-1 0,0 0-1,-1 0 1,1 0-1,0 0 1,0 1 0,0-1-1,0 0 1,0 0-1,0 0 1,0 0 0,0-1-1,3-24-8071,8 10 131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5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11915,'0'0'3972,"8"0"-27,3 1-2824,49 0 3772,-58 0-4795,1-1 0,-1 0 0,0-1 0,0 1 0,1 0 0,-1 0 0,0-1-1,0 0 1,1 1 0,-1-1 0,0 0 0,0 0 0,0 0 0,0 0 0,0 0 0,0-1-1,0 1 1,-1-1 0,1 1 0,0-1 0,1-1 0,-3 2-91,1 0 1,-1 1-1,0-1 1,0 1-1,0-1 1,0 0-1,1 1 1,-1-1-1,0 0 1,0 1-1,0-1 1,0 1-1,0-1 1,-1 0-1,1 1 1,0-1-1,0 0 1,0 1-1,0-1 1,-1 1-1,1-1 0,0 1 1,-1-1-1,1 0 1,0 1-1,-1-1 1,1 1-1,-1 0 1,1-1-1,-1 0 1,-22-7-23,18 7-1,0 1-1,0 0 1,0 0-1,0 0 1,0 1-1,0-1 1,-8 3-1,9 0 29,0-1 1,0 1-1,1 0 0,0 0 0,-1 1 1,1-1-1,0 0 0,1 1 0,-1 0 0,1 0 1,-3 5-1,4-8 0,0 0 0,0 0 1,1 0-1,-1 0 0,1 0 0,-1 0 1,1 0-1,-1 0 0,1 0 0,-1 0 1,1 1-1,0-1 0,0 0 0,-1 0 1,1 0-1,0 0 0,0 1 0,0-1 1,1 0-1,-1 0 0,0 0 0,0 0 1,0 1-1,1-1 0,-1 0 0,1 0 1,-1 0-1,1 0 0,-1 0 0,1 0 1,0 0-1,-1 0 0,1 0 0,0 0 1,0-1-1,0 1 0,0 0 0,0 0 1,-1-1-1,1 1 0,1-1 0,-1 1 1,0-1-1,0 1 0,2 0 0,11 1-341,0-1 1,0 0-1,0-1 0,0-1 0,1 0 0,-1-1 0,0 0 0,-1-1 1,1-1-1,25-10 0,-15 6-784,0 1 0,30-4 0,-53 11 1189,-1-1-1,0 1 0,1 0 0,-1 0 0,0 0 1,1 0-1,-1 0 0,1 0 0,-1 0 0,0 0 1,1 0-1,-1 0 0,0 0 0,1 0 0,-1 0 1,1 0-1,-1 0 0,0 0 0,1 0 0,-1 1 1,0-1-1,1 0 0,-1 0 0,0 0 0,1 1 1,-1-1-1,0 0 0,1 0 0,-1 1 1,0-1-1,0 0 0,1 1 0,-1-1 0,0 0 1,0 1-1,0-1 0,0 0 0,1 1 0,-1-1 1,0 0-1,0 1 0,0-1 0,0 1 0,0-1 1,0 0-1,0 1 0,0 0 0,-8 23 2061,7-22-2014,1-1 0,-1 0 0,0 1 1,0-1-1,1 1 0,-1-1 0,1 1 0,-1-1 0,1 1 1,0-1-1,0 1 0,-1-1 0,1 1 0,0-1 1,0 1-1,1 0 0,-1-1 0,0 1 0,1 2 0,5-3-142,1 0-1,-1 0 0,0-1 0,1 0 0,-1 0 0,1-1 1,-1 1-1,0-1 0,8-3 0,3 0-686,14-3-1317,-15 1-2217,-10 0-6435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6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29 13004,'0'-1'137,"1"1"0,-1-1-1,0 0 1,0 0 0,1 1 0,-1-1-1,0 0 1,0 0 0,0 0-1,0 0 1,0 1 0,0-1-1,0 0 1,0 0 0,0 0 0,0 0-1,0 1 1,-1-1 0,1 0-1,0 0 1,-1 0 0,1 1 0,0-1-1,-1 0 1,1 1 0,-1-1-1,1 0 1,-1 1 0,1-1 0,-1 0-1,0 1 1,1-1 0,-1 1-1,0-1 1,1 1 0,-1 0-1,0-1 1,0 1 0,0 0 0,1-1-1,-1 1 1,0 0 0,0 0-1,0 0 1,1 0 0,-1 0 0,0 0-1,0 0 1,0 0 0,0 0-1,1 0 1,-1 0 0,0 0-1,0 1 1,0-1 0,1 0 0,-1 0-1,0 1 1,-1 0 0,-4 1 730,0 1 1,-1 0-1,1 0 1,0 1-1,1 0 1,-8 5-1,0 3-868,1 0 0,0 1 0,1 0 0,-16 24 0,24-31 0,-1 0 1,0 0 0,1 0-1,0 0 1,1 1 0,0-1-1,0 1 1,0 0 0,1-1-1,-1 1 1,2 0 0,-1 0-1,1 0 1,1 10-1,-1-16 3,1 1-1,0 0 0,0-1 0,0 1 1,0-1-1,1 1 0,-1-1 0,0 0 1,0 1-1,1-1 0,-1 0 0,1 0 1,-1 0-1,1 0 0,0 0 0,-1 0 1,1-1-1,0 1 0,0 0 0,-1-1 1,1 1-1,0-1 0,0 0 0,0 0 1,0 0-1,0 0 0,-1 0 0,1 0 1,2-1-1,5 1 5,0 0 0,0-1 1,0 0-1,0-1 0,8-3 0,-6 1-9,0-1 0,-1 0 0,0-1-1,-1 0 1,1-1 0,-1 0 0,11-10 0,53-62-25,-69 74 28,-4 17-382,-7 10-16,-22 42 71,20-27-2316,9-34 1679,0 0 0,0 0 0,0 0 0,0-1 0,0 1 1,1 0-1,-1 0 0,1-1 0,1 5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6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 10826,'0'0'11029,"-11"9"-10201,-5 6-340,1 1 0,0 0 1,1 1-1,-18 30 0,26-38-302,1 0 1,-1 1-1,2 0 0,-1 0 1,1 0-1,1 0 0,0 1 1,1 0-1,0-1 1,0 1-1,1 0 0,0 0 1,1 11-1,1-20-177,-1-1 0,0 1 0,1 0 0,-1-1 0,1 1 0,0 0 0,-1-1 0,1 1 0,0-1 0,0 1-1,0-1 1,0 0 0,0 1 0,1-1 0,-1 0 0,0 0 0,0 1 0,1-1 0,-1 0 0,1 0 0,1 0 0,1 1-27,0 0-1,1-1 0,-1 1 1,1-1-1,-1 0 1,1-1-1,8 1 0,1-1-256,0 0-1,0-1 1,0-1-1,19-5 1,-14 2-183,-13 2 363,1 1-1,-1 0 0,1 1 1,0 0-1,0 0 0,0 0 0,0 1 1,7 0-1,-14 2 171,0-1 0,0 1-1,0-1 1,0 0 0,-1 1-1,1-1 1,-1 1 0,1-1 0,-1 1-1,1-1 1,-1 0 0,0 0 0,0 1-1,1-1 1,-1 0 0,0 0 0,0 0-1,-2 2 1,-6 5 100,0 0 1,-1 0-1,0-1 1,0-1-1,-1 0 1,0 0-1,0-1 0,0 0 1,-1-1-1,1 0 1,-1-1-1,0 0 0,-24 2 1,36-5-364,0 0 1,-1 0-1,1 0 1,0-1-1,-1 1 1,1 0-1,0 0 1,-1 0-1,1 0 0,0 0 1,-1-1-1,1 1 1,0 0-1,0 0 1,-1 0-1,1-1 1,0 1-1,0 0 1,-1 0-1,1-1 1,0 1-1,0 0 1,0-1-1,0 1 1,-1 0-1,1-1 0,0 1 1,0 0-1,0-1 1,0 1-1,0 0 1,0-1-1,0 1 1,0 0-1,0-1 1,0 1-1,0 0 1,0-1-1,0 1 1,0 0-1,0-1 1,0 1-1,0 0 1,1-1-1,-1 0 0,0-1-1387,2-10-6710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6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32 7591,'0'0'20857,"-8"-6"-19917,4 3-917,1 0 1,0 1 0,-1 0-1,0-1 1,1 1-1,-1 0 1,0 1-1,0-1 1,0 1 0,0 0-1,0 0 1,-1 0-1,1 0 1,0 1-1,0-1 1,-1 1 0,1 1-1,0-1 1,0 0-1,-1 1 1,1 0 0,0 0-1,-7 2 1,-58 33-43,64-34 8,1 0 0,1 1 0,-1-1-1,0 1 1,1 0 0,-1 0 0,1 1-1,0-1 1,0 0 0,0 1 0,0 0 0,1 0-1,0 0 1,-3 6 0,5-10-39,0 1 0,0 0 0,0-1 0,1 1 1,-1 0-1,0-1 0,0 1 0,1 0 0,-1-1 0,0 1 0,1-1 1,-1 1-1,1-1 0,-1 1 0,1-1 0,-1 1 0,1-1 0,-1 1 1,1-1-1,-1 1 0,1-1 0,-1 0 0,1 1 0,0-1 0,-1 0 1,1 0-1,0 1 0,-1-1 0,1 0 0,0 0 0,-1 0 1,1 0-1,0 0 0,0 0 0,-1 0 0,1 0 0,0 0 0,37 0-934,-30 0 638,31-2-502,41 2 393,-73 0 437,-1 1-1,0 0 0,0 0 1,1 0-1,-1 1 1,0 0-1,0 0 0,0 1 1,8 4-1,-13-6 38,0-1 1,-1 0-1,1 1 0,-1-1 1,1 1-1,0-1 0,-1 1 1,1-1-1,-1 1 0,1 0 1,-1-1-1,1 1 1,-1 0-1,0-1 0,1 1 1,-1 0-1,0-1 0,1 1 1,-1 0-1,0 0 0,0-1 1,0 1-1,0 0 0,0 0 1,0 0-1,0-1 0,0 1 1,0 0-1,0 0 0,0-1 1,0 1-1,0 0 0,-1 0 1,1-1-1,0 1 0,-1 0 1,1 0-1,0-1 0,-1 1 1,1 0-1,-1-1 0,1 1 1,-1-1-1,1 1 1,-1-1-1,0 1 0,1-1 1,-1 1-1,0-1 0,1 0 1,-1 1-1,0-1 0,1 0 1,-2 1-1,-42 19 2073,43-19-2050,-17 5 436,0-1 0,0-1 0,0 0 0,-1-1 1,1-1-1,-34-1 0,52-1-564,-1 0 1,0 0-1,0 0 1,0 0-1,1 0 1,-1 0-1,0 0 1,0-1-1,1 1 1,-1 0-1,0 0 1,1-1-1,-1 1 1,0 0-1,1-1 1,-1 1-1,0-1 1,1 1-1,-1-1 1,1 1-1,-1-1 1,0 1-1,1-1 1,0 1-1,-1-1 1,1 0-1,-1 1 1,1-1-1,0 0 1,-1 1-1,1-2 1,0-17-6852,3 6-1055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7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13 8552,'0'0'17830,"-8"-4"-17493,5 3-338,0 0 1,0-1-1,0 1 1,0 0-1,0 0 1,0 1-1,0-1 0,0 1 1,0-1-1,0 1 1,-1 0-1,1 0 1,0 1-1,0-1 1,0 1-1,0-1 1,0 1-1,0 0 1,0 0-1,0 0 1,0 0-1,0 1 1,0-1-1,1 1 1,-1 0-1,1 0 1,-1 0-1,1 0 1,0 0-1,-4 4 1,-2 2-8,1 0 0,-1 0 0,1 1 0,1-1 0,0 1 1,0 1-1,1-1 0,0 1 0,0 0 0,1 0 0,1 1 1,-1-1-1,2 1 0,-4 21 0,6-31 8,0 1 1,0-1-1,1 0 0,-1 0 1,0 0-1,0 0 0,0 1 1,1-1-1,-1 0 0,1 0 1,-1 0-1,1 0 0,-1 0 1,1 0-1,0 0 0,-1 0 1,1 0-1,0 0 0,0 0 1,-1-1-1,1 1 0,0 0 1,0-1-1,0 1 0,0 0 0,1 0 1,2 0-1,-1 0 0,0 0 0,0-1 0,0 1 0,0-1 0,1 1 0,-1-1 0,0 0 0,6-1 0,1 0-29,0-1 0,0 0 0,-1-1 0,1 0 0,15-7 0,-6 0-377,-1-1 1,-1-1 0,25-20 0,-33 23-775,0 0 0,0 0-1,-1-1 1,7-11 0,3-8-4810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38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17316,'0'15'1992,"-4"8"-1296,-12 10-240,-4 3 961,0 9-537,-3 0-64,3 1-280,1-1-96,5-9-192,-1-6-232,7-13-616,2-6-408,2-15 848,1-9-168,3-16-160</inkml:trace>
  <inkml:trace contextRef="#ctx0" brushRef="#br0" timeOffset="1">1 90 16908,'4'5'1960,"3"2"-936,2-2-376,5-1 1033,5 2-361,5 1-288,5 2-224,4 8-960,-2-1-448,-8 8 536,-4 5-160,-11-7-184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8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6342,'0'0'16725,"-8"14"-16389,-17 31 560,-38 94 0,52-113-484,2 1 1,1 1-1,1-1 0,2 1 1,-4 53-1,8-80-403,1 0 0,0 0 1,0 0-1,0 1 0,0-1 0,0 0 1,0 0-1,1 0 0,-1 0 0,0 1 1,0-1-1,1 0 0,-1 0 0,1 0 1,-1 0-1,1 0 0,-1 0 0,1 0 1,0 0-1,0 0 0,-1 0 0,1 0 1,0 0-1,0-1 0,0 1 0,0 0 1,0-1-1,1 2 0,0-2 9,0 0 0,0 0-1,0 0 1,0 0 0,1 0 0,-1 0-1,0 0 1,0-1 0,0 1 0,0-1-1,0 1 1,0-1 0,0 0 0,2-2-1,6-2 8,-1 0 0,0-1 0,0-1 0,-1 0-1,9-9 1,16-27-28,-28 34-38,1 0-1,0 1 0,1 0 1,-1 0-1,2 1 0,-1 0 1,13-9-1,-20 16 27,0-1 1,0 1-1,0 0 0,1 0 1,-1 0-1,0 0 0,0 0 1,0 0-1,0 0 0,1 0 1,-1 0-1,0-1 0,0 1 1,1 0-1,-1 0 0,0 0 1,0 0-1,0 0 0,1 0 1,-1 0-1,0 1 0,0-1 1,0 0-1,1 0 0,-1 0 1,0 0-1,0 0 0,0 0 1,1 0-1,-1 0 0,0 0 1,0 1-1,0-1 0,0 0 1,1 0-1,-1 0 1,0 0-1,0 1 0,0-1 1,0 0-1,0 0 0,0 0 1,1 0-1,-1 1 0,0-1 1,1 16-155,-7 16 222,-6-8 130,8-17-292,0 1-1,1-1 0,0 1 0,0 0 0,0 0 0,1 0 0,0 1 0,-1 10 0,4-13-4471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8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58 865,'0'0'12209,"9"-7"-9572,0-2-1476,22-18 1098,-6 13 4709,-24 14-6886,-1 0 0,1 0 0,-1 1 0,1-1 0,-1 0 0,1 0 0,-1 1 0,1-1 0,-1 0 0,1 1 0,-1-1 0,0 1 0,1-1 0,-1 0 0,0 1 0,1-1 0,-1 1 0,0-1 0,1 1 0,-1-1 0,0 1 1,0-1-1,0 1 0,0 0 0,1-1 0,-1 1 0,0-1 0,0 1 0,0-1 0,0 1 0,0-1 0,0 1 0,-1 0 0,1-1 0,0 1 0,0-1 0,0 1 0,0-1 0,-1 1 0,1 0 0,-5 29-210,0-14 184,-1 1 1,0-2-1,-12 21 0,-15 38 50,33-73-99,-1-1-1,1 0 0,0 1 1,0-1-1,-1 1 0,1-1 0,0 1 1,0-1-1,0 1 0,0-1 0,0 1 1,-1-1-1,1 1 0,0-1 1,0 1-1,0-1 0,1 1 0,-1-1 1,0 1-1,0-1 0,0 1 1,0-1-1,0 1 0,0-1 0,1 1 1,-1-1-1,0 1 0,1-1 0,-1 1 1,0-1-1,0 0 0,1 1 1,-1-1-1,1 0 0,-1 1 0,0-1 1,1 0-1,-1 1 0,1-1 0,-1 0 1,2 1-1,25-7 100,26-23-342,-17 1 63,-26 19-87,0 1-1,0 1 1,1 0 0,0 0-1,15-7 1,-25 17 162,0 0 1,0-1-1,-1 1 1,0 0-1,1 0 1,-1 0-1,0 0 1,0-1-1,0 1 0,-1 4 1,-19 40 181,17-42-174,0 1 1,0-1-1,0 0 1,1 1-1,0 0 1,0-1-1,1 1 0,0 0 1,-1 8-1,2-9-3892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09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0 18065,'0'0'5381,"-15"57"-5189,8-38 1,-1 0-129,-1 1-32,-2-1-225,7-4-575,-2-3-1410,6 1-2146,0-8-1730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1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10314,'2'1'7977,"-1"5"-3842,-6 41-2351,-40 91 465,-6 23-2390,51-148-793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1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9321,'0'0'4676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2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5477,'0'0'17371,"10"2"-16068,3 0-1579,131 18 4080,-92-17-6939,-2-5-6195,-41 1 1803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2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1 10570,'0'0'12551,"1"11"-12050,-3 21-253,-2-1 0,0 0-1,-2 0 1,-16 48 0,4-24-236,-18 67-1439,24-154-11011,-9-52 7393,6 30 8383,5 0 6029,10 53-9191,0 1 0,0 0 0,0 0-1,0-1 1,1 1 0,-1 0 0,0-1 0,0 1-1,0 0 1,0 0 0,0-1 0,1 1 0,-1 0-1,0 0 1,0 0 0,0-1 0,1 1 0,-1 0-1,0 0 1,0 0 0,0 0 0,1-1-1,-1 1 1,0 0 0,1 0 0,-1 0 0,0 0-1,0 0 1,1 0 0,-1 0 0,0 0 0,1 0-1,-1 0 1,0 0 0,0 0 0,1 0-1,19 0 1463,20 8-1751,-38-7 546,33 6-165,49 4-1,-2-7-6312,-41-4-3403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4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162 176 6438,'2'-3'1039,"0"0"-1,-1 0 1,1-1 0,-1 1-1,0 0 1,0-1 0,0 1-1,0-1 1,-1 1-1,0-1 1,1 0 0,-1 1-1,-1-6 1,1 8-786,0 0-1,0 0 1,-1 0 0,1 1-1,0-1 1,-1 0 0,1 0-1,-1 0 1,1 0-1,-1 1 1,1-1 0,-1 0-1,0 0 1,1 1 0,-1-1-1,0 0 1,0 1 0,1-1-1,-1 1 1,-1-1 0,0 0-216,0 1 0,0-1 0,1 1 0,-1 0 0,0 0 0,0 0 0,0 0 1,0 0-1,1 0 0,-1 0 0,0 0 0,0 1 0,0-1 0,-2 2 0,-5 3-35,-1 0 0,1 1-1,0 0 1,1 0 0,0 1 0,0 0-1,0 1 1,1-1 0,0 2-1,0-1 1,1 1 0,0 0-1,1 0 1,0 0 0,0 1-1,1 0 1,1 0 0,-4 13-1,7-22-2,-1 0 0,1 0 0,0 0 0,0-1 0,0 1 0,0 0 0,0 0 0,0 0 0,1 0 0,-1 0 0,0 0 0,0 0 0,1 0 0,-1 0 0,0 0 0,1 0 0,-1-1 0,1 1-1,-1 0 1,1 0 0,-1 0 0,1-1 0,0 1 0,0 0 0,-1-1 0,1 1 0,1 0 0,0 0-5,1 0 0,-1 0 0,0 0 0,1-1 0,-1 1 0,1-1 0,-1 0 1,1 0-1,-1 1 0,5-2 0,3 0-15,0 0 1,0-1-1,-1 0 0,17-7 1,-5 0 19,0-2-1,-1 0 1,0-1 0,-1-1-1,0-1 1,-1-1 0,17-17-1,-9 4 245,-1 0 0,-1-2 0,30-49 0,-53 77-551,-4 5 119,-13 17 64,-19 32 144,29-40-18,0 1 0,1-1 1,1 1-1,0 0 0,1 0 0,0 1 1,1-1-1,-1 22 0,3-32-6,0 0 0,0 1 0,1-1 0,-1 0 0,1 1 0,-1-1 0,1 0 0,0 0 0,0 1-1,0-1 1,1 0 0,-1 0 0,1 0 0,0 0 0,0-1 0,0 1 0,0 0 0,0-1 0,0 0 0,1 1-1,-1-1 1,1 0 0,0 0 0,0 0 0,-1 0 0,1-1 0,0 1 0,1-1 0,-1 0 0,0 0-1,0 0 1,0 0 0,1-1 0,-1 1 0,0-1 0,1 0 0,-1 0 0,6 0 0,-3-1 20,-1 0 1,1 0 0,-1 0-1,1-1 1,-1 0 0,0 0-1,1 0 1,-1-1 0,0 0-1,0 0 1,-1 0 0,1 0-1,-1-1 1,1 1 0,-1-1-1,6-8 1,-7 8-25,1 0-1,-1 1 0,-1-1 1,1 0-1,0-1 0,-1 1 1,0 0-1,0-1 0,-1 1 1,1-1-1,-1 0 1,0 1-1,0-1 0,0 0 1,-1 0-1,1 1 0,-1-1 1,0 0-1,-1 0 0,-1-7 1,2 12-6,0-1 0,-1 0-1,1 1 1,-1-1 0,1 1 0,-1-1 0,1 1 0,-1-1 0,1 1 0,-1-1-1,0 1 1,1-1 0,-1 1 0,0 0 0,1-1 0,-1 1 0,0 0 0,1 0-1,-1 0 1,0-1 0,1 1 0,-1 0 0,0 0 0,0 0 0,1 0 0,-1 0-1,0 0 1,0 1 0,1-1 0,-1 0 0,0 0 0,1 0 0,-1 1 0,0-1 0,1 0-1,-1 1 1,0-1 0,0 1 0,-25 14-153,24-12 187,-1-1 0,1 1 0,0-1 0,0 1 0,0 0 0,0 0 1,1 0-1,-1 0 0,1 0 0,-1 0 0,1 0 0,0 0 0,0 1 0,1-1 0,-1 0 0,1 1 1,-1-1-1,1 1 0,1 4 0,-1-5-11,1-1 1,0 1-1,0-1 1,1 1-1,-1-1 1,0 0-1,1 0 1,-1 0-1,1 1 1,0-1-1,0-1 1,0 1-1,0 0 1,0 0-1,0-1 1,0 1-1,0-1 1,1 0-1,-1 0 1,1 0-1,-1 0 1,1 0-1,-1 0 1,1-1-1,4 1 1,31 5 46,0-2-1,0-2 1,68-4 0,-105 2-3,1 0 0,-1-1-1,0 1 1,0 0 0,1-1 0,-1 1 0,0-1 0,0 0 0,0 1-1,0-1 1,0 0 0,0 0 0,0 1 0,0-1 0,0 0 0,0 0-1,0 0 1,0 0 0,-1 0 0,1 0 0,0-1 0,-1 1 0,1 0-1,-1 0 1,1 0 0,-1-1 0,0 1 0,1 0 0,-1 0 0,0-1 0,0 1-1,0 0 1,0-1 0,0 1 0,0 0 0,0 0 0,-1-2 0,-10-67 1590,3 29-1710,8 40 46,1 0 0,-1 0 1,1 0-1,-1 1 1,1-1-1,-1 0 1,1 0-1,0 1 1,-1-1-1,1 1 1,0-1-1,0 1 1,-1-1-1,1 1 1,0-1-1,0 1 0,0-1 1,0 1-1,0 0 1,-1 0-1,1-1 1,0 1-1,0 0 1,0 0-1,0 0 1,0 0-1,0 0 1,1 0-1,38 1-2336,-29-1 942,24 0-4019,5-1-4361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4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26 10858,'3'13'9605,"-2"23"-8139,-2-29-499,0 10-718,-1 0 0,-1-1 0,0 1 1,-2-1-1,-6 17 0,6-17-13,-1 0 1,2 1 0,1-1 0,0 1-1,-1 18 1,4-34-216,0-1 0,0 1 1,0-1-1,0 1 0,0-1 0,0 1 0,0-1 1,0 1-1,0 0 0,0-1 0,1 1 0,-1-1 1,0 1-1,0-1 0,0 1 0,1-1 0,-1 1 0,0-1 1,1 0-1,-1 1 0,0-1 0,1 1 0,-1-1 1,1 0-1,-1 1 0,1-1 0,-1 0 0,1 0 1,-1 1-1,1-1 0,-1 0 0,1 0 0,-1 0 0,1 1 1,0-1-1,24-6 881,22-20 188,-11-3-493,-1-1-1,-2-2 1,56-69 0,-20 8-2130,-63 81-301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5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13677,'0'0'8872,"46"54"-8551,-29-45-129,2-1-1121,5-5-3972,-1-2-4740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3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 16780,'-1'0'91,"1"0"1,-1 0-1,1 0 1,-1 1 0,0-1-1,1 0 1,-1 0 0,1 1-1,-1-1 1,1 0-1,-1 1 1,1-1 0,-1 0-1,1 1 1,0-1 0,-1 1-1,1-1 1,-1 1-1,1-1 1,0 1 0,-1-1-1,1 1 1,0-1 0,0 1-1,0-1 1,-1 1-1,1-1 1,0 1 0,0 0-1,-8 24 567,7-21-189,-15 69 760,3 1 0,-7 123 1,20-191-1177,-1 48 405,1-51-420,1 0 1,-1 0 0,1 0-1,-1 0 1,1 0 0,0 0-1,0 0 1,0 0-1,0 0 1,1 0 0,-1-1-1,1 1 1,3 4 0,-4-6-28,0 0 1,0-1-1,0 1 1,0 0-1,1-1 1,-1 0 0,0 1-1,0-1 1,0 1-1,0-1 1,0 0-1,1 0 1,-1 0-1,0 0 1,0 0-1,1 0 1,-1 0-1,0 0 1,0 0 0,0-1-1,0 1 1,1 0-1,-1-1 1,0 1-1,0-1 1,0 1-1,0-1 1,0 0-1,0 1 1,1-2 0,3-2 14,0 1 0,-1-1 1,0 0-1,7-9 0,8-12 46,-2-1 0,0-1 0,-2-1-1,-1 0 1,17-51 0,-24 66-54,-7 26-16,-5 29-10,5-42 8,-2 16 1,-1 0 24,0 1-1,2 0 1,0-1-1,2 21 1,-1-36-18,0 0 0,0 0 0,0 1 0,0-1 0,1 0 0,-1 0 0,0 0 0,1 0 0,-1 0 0,1 0 0,-1 0 0,1 0 0,-1 0 0,1 0 0,0 0 0,-1 0 0,1-1 0,0 1 0,1 1 0,-1-2-1,-1 0 0,1 1 0,0-1 0,0 0 0,-1 0 0,1 0 0,0 0 0,0 0 0,0 0 0,-1 0 0,1 0 0,0 0 0,0 0 0,-1-1 1,1 1-1,0 0 0,0 0 0,-1-1 0,1 1 0,1-1 0,4-3 25,-1-1 1,1 1-1,-1-1 1,8-8-1,-9 8-23,28-32 65,-23 25-52,1 0-1,1 1 1,0 0-1,0 1 1,22-16-1,-33 26-21,1 0 1,-1-1-1,1 1 1,-1 0-1,1-1 0,-1 1 1,1 0-1,-1 0 0,1-1 1,-1 1-1,1 0 0,0 0 1,-1 0-1,1 0 0,-1 0 1,1 0-1,0 0 0,-1 0 1,1 0-1,-1 0 1,1 0-1,0 0 0,-1 0 1,1 1-1,-1-1 0,1 0 1,-1 0-1,1 1 0,-1-1 1,1 0-1,-1 1 0,1-1 1,-1 0-1,1 1 0,-1-1 1,1 1-1,-1-1 0,0 1 1,1-1-1,-1 1 1,0-1-1,1 1 0,-1-1 1,0 1-1,0-1 0,0 1 1,1 0-1,-1 0 0,3 34-14,-3-30 13,-2 43-6,0-35 27,2-1 0,-1 1 0,4 23 0,-3-35-14,0 0 1,0-1 0,0 1-1,0 0 1,0 0-1,1 0 1,-1 0 0,0-1-1,1 1 1,-1 0-1,1 0 1,-1-1 0,1 1-1,-1 0 1,1-1-1,0 1 1,-1 0 0,1-1-1,0 1 1,-1-1-1,1 1 1,0-1 0,0 1-1,-1-1 1,1 0-1,0 1 1,0-1 0,0 0-1,-1 0 1,1 0-1,0 1 1,0-1 0,0 0-1,0 0 1,0 0-1,0 0 1,-1-1 0,1 1-1,0 0 1,0 0-1,0 0 1,1-1 0,4-1 34,0-1-1,-1 1 1,0-1 0,1 0 0,5-4 0,45-39 182,-43 35-173,0-1 0,1 1 0,0 1 0,28-14 0,-41 23-50,1 0 1,-1 0-1,1 0 1,0 1 0,-1-1-1,1 1 1,0-1-1,0 1 1,0 0 0,-1 0-1,1-1 1,0 1-1,0 0 1,0 1 0,-1-1-1,1 0 1,0 1-1,0-1 1,-1 0 0,1 1-1,0 0 1,-1 0-1,1-1 1,1 2-1,-1 0 0,0 0-1,-1 0 1,1 0-1,-1 0 0,0 0 1,1 0-1,-1 1 1,0-1-1,0 0 1,0 1-1,-1-1 0,1 1 1,-1-1-1,1 1 1,-1-1-1,0 5 0,0 25-3,0-20 7,0-1 0,3 20-1,4-49-1782,-2-33 1055,-4 18 223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5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21 15567,'0'0'11349,"-9"-5"-10249,6 3-1088,0 0 1,-1 1-1,1-1 0,0 0 1,-1 1-1,1 0 0,-1 0 1,0 0-1,1 0 0,-1 1 1,0-1-1,0 1 0,1 0 1,-1 0-1,0 0 0,1 1 1,-1-1-1,0 1 0,0 0 1,1 0-1,-1 0 0,1 1 1,-1-1-1,1 1 0,0 0 1,0 0-1,-1 0 1,1 0-1,0 0 0,1 1 1,-5 4-1,2-3-14,0 1 0,1 1-1,-1-1 1,1 1 0,1-1 0,-1 1 0,1 1-1,0-1 1,0 0 0,-2 8 0,5-13 1,0 1 1,-1-1-1,1 1 0,0 0 1,0-1-1,0 1 1,0-1-1,0 1 0,0 0 1,0-1-1,1 1 1,-1-1-1,1 1 0,-1-1 1,1 1-1,-1-1 1,1 1-1,0-1 0,1 2 1,-1-2 0,1 1 0,0-1 1,-1 0-1,1 1 0,0-1 0,0 0 0,0 0 1,0 0-1,0-1 0,0 1 0,1 0 1,-1-1-1,0 1 0,0-1 0,0 0 0,1 0 1,3 0-1,0 0 8,0 0 0,1-1 0,-1 0-1,0 0 1,1 0 0,-1-1 0,0 1 0,0-2 0,0 1 0,-1-1 0,10-5 0,-1-2-28,0 0 0,22-24 0,4-2-223,-39 39-146,0 1 1,-1 0 0,1 0 0,-1 0-1,1-1 1,-1 1 0,-1 0-1,1 0 1,0 0 0,-2 5 0,1-2-819,1-3 482,-1 10-2693,3-6-1621,4-3-5653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5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20 14894,'0'0'9321,"-5"12"-8739,-4 17-180,0 0 1,2 0-1,2 1 1,-5 60-1,10 39-535,0-128-241,0-10-218,-2-17 175,-2 0 0,-1 0 0,0 1 0,-11-28 0,7 24 681,9 28 99,15 9-26,0-1-170,0 0 1,1-1 0,0-1 0,0-1 0,1 0 0,-1-1 0,1-1 0,0 0 0,0-2-1,-1 0 1,33-4 0,-40 4-98,1-2-1,0 1 1,-1-1-1,1-1 1,-1 0 0,0 0-1,0-1 1,0 0-1,0-1 1,-1 1-1,0-2 1,0 1-1,0-1 1,0 0-1,-1-1 1,0 0 0,-1 0-1,1-1 1,-1 1-1,-1-1 1,9-16-1,-13 22-63,1-1 0,-1 0-1,0 0 1,0 0-1,0 0 1,-1 0 0,1 0-1,-1 0 1,0 0 0,0-1-1,0 1 1,0 0-1,0 0 1,0 0 0,-1 0-1,0 0 1,0 0 0,0 0-1,0 0 1,0 0-1,0 0 1,-1 0 0,1 1-1,-3-3 1,2 3-28,0 0-1,-1 0 1,1 0-1,0 0 1,-1 1 0,0 0-1,1-1 1,-1 1-1,0 0 1,0 0-1,1 0 1,-1 1 0,0-1-1,0 1 1,0-1-1,0 1 1,0 0 0,0 0-1,0 1 1,0-1-1,0 0 1,0 1 0,0 0-1,1 0 1,-1 0-1,-3 1 1,0 1 9,1 0 1,0 1-1,-1-1 1,1 1-1,0 0 0,1 0 1,-1 1-1,1 0 1,0-1-1,0 1 1,0 1-1,0-1 0,-4 10 1,6-11 27,0 0-1,-1 1 1,1-1-1,1 1 1,-1-1 0,1 1-1,0 0 1,0 0-1,0-1 1,0 1-1,1 0 1,0 0 0,0 0-1,0 0 1,1 0-1,0-1 1,0 1 0,2 7-1,-2-9-7,1-1-1,0 1 0,0-1 0,0 1 0,0-1 1,0 0-1,1 0 0,-1 0 0,0 0 1,1 0-1,0-1 0,-1 1 0,1-1 1,0 0-1,5 2 0,53 11 16,-51-12-49,0 0 1,0 0 0,0 1-1,13 5 1,-20-7-7,-1 0 0,0 1 0,1-1 0,-1 1 0,0-1 0,0 1-1,0 0 1,0 0 0,0 0 0,-1 0 0,1 0 0,0 0 0,-1 1 0,0-1 0,1 0 0,-1 1 0,0-1 0,0 1 0,0 2 0,0 3-130,0-1-1,-1 1 0,0-1 0,0 0 0,-2 11 1,0 13-3287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6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82 9097,'0'0'6731,"8"5"-3725,-1-1-2501,-1-1 0,0 0 0,1 0 0,0 0 0,0-1 0,0 0 0,0 0 0,0-1-1,0 0 1,0 0 0,0-1 0,1 0 0,-1 0 0,0-1 0,0 0 0,0 0 0,1 0 0,-1-1 0,-1 0 0,1-1 0,9-3 0,-11 3-389,0 0 0,0-1 1,-1 1-1,1-1 0,-1 0 0,1 0 0,-1 0 0,5-8 1,-8 11-122,-1 0 0,1 0 0,-1 0 0,1 0 0,-1 0 0,1 0 1,-1 0-1,0 0 0,1 0 0,-1 0 0,0 0 0,0-1 0,0 1 0,0 0 1,0 0-1,0 0 0,0 0 0,0 0 0,-1-2 0,0 1-20,0 1-1,0-1 0,0 1 1,0-1-1,0 1 0,-1 0 0,1 0 1,0 0-1,-1 0 0,1 0 1,-1 0-1,1 0 0,-1 0 1,1 0-1,-1 1 0,0-1 0,-1 0 1,-8-2-99,1 1 0,-1 0 0,0 0 0,1 1 0,-1 1 0,0 0 0,1 0 0,-1 1 1,0 0-1,1 1 0,-1 0 0,1 1 0,-12 4 0,17-5 164,0 0 0,0 0 0,0 0 0,0 0 0,0 1 0,0 0-1,1 0 1,-1 1 0,1-1 0,0 1 0,0 0 0,0 0 0,1 0 0,-1 0 0,1 1 0,0-1 0,0 1 0,1 0 0,-1 0 0,1 0 0,0 0-1,1 0 1,-1 1 0,1-1 0,0 1 0,-1 8 0,2-11-25,1 0-1,-1-1 1,0 1-1,1-1 1,0 1 0,-1-1-1,1 1 1,0-1-1,0 0 1,1 0-1,-1 1 1,0-1-1,1 0 1,-1 0 0,1 0-1,0 0 1,3 3-1,1-1 22,-1 0-1,1 0 1,0 0-1,0-1 1,0 0 0,11 4-1,2-2-341,-1 0 0,1-1 0,1-1 0,19 1 0,8-3-3672,-1-1-4077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8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15855,'-3'95'9117,"-2"1"-7483,-4 95-2247,9-137 705,-1-44-3409,-3-34 852,-2 0 0,-10-25 0,10 32 2301,-1-1 1,-2 1-1,-10-19 3542,27 43-2289,0 0-1,1-1 0,-1 0 1,17 7-1,-5-5-613,2-2-1,-1-1 0,1 0 0,-1-2 1,1 0-1,0-2 0,0 0 0,1-2 0,-1 0 1,-1-1-1,34-8 0,-48 8-398,-1 0-1,1-1 1,-1 0-1,1 0 1,-1 0-1,0-1 1,0 0 0,0 0-1,-1 0 1,1-1-1,4-6 1,-7 8-70,0-1 0,-1 0 0,1 0 0,-1 0 0,0 0-1,0 0 1,-1 0 0,1 0 0,-1-1 0,0 1 0,0 0 0,0-1 0,-1 1 0,1-1 0,-1 1 0,0-1 0,-1 1 0,0-7 0,0 9-23,1 1 1,-1-1-1,1 0 1,-1 1-1,0-1 1,0 0-1,0 1 1,0-1-1,0 1 1,0-1-1,0 1 0,0 0 1,-1-1-1,1 1 1,-1 0-1,1 0 1,-1 0-1,1 0 1,-1 0-1,1 0 1,-1 1-1,0-1 1,0 0-1,1 1 1,-1-1-1,0 1 1,0 0-1,0 0 0,1-1 1,-1 1-1,0 0 1,0 1-1,0-1 1,1 0-1,-3 1 1,-2 0-19,0-1 0,0 1 1,1 1-1,-1-1 0,1 1 0,-1 0 1,1 1-1,0-1 0,0 1 1,-7 4-1,7-2 35,-1 0 1,1 0 0,0 1-1,1 0 1,-1 0 0,1 0-1,1 0 1,-1 1 0,1 0-1,0-1 1,0 1-1,-3 14 1,5-16 15,0-1-1,0 1 0,1-1 1,0 1-1,0 0 0,0-1 1,0 1-1,1-1 1,-1 1-1,1 0 0,0-1 1,1 1-1,-1-1 1,1 0-1,0 0 0,0 1 1,0-1-1,0 0 1,1-1-1,0 1 0,6 6 1,-2-3-39,1 0 0,0-1 0,1 0 0,-1-1-1,1 0 1,0 0 0,19 6 0,-16-7-1184,-1-1 0,0 0 0,23 1 0,12-3-7163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9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6 13196,'8'-5'13319,"-16"18"-10600,-17 21-2982,-31 26 656,-111 89-1,165-148-925,-8 5-344,8-7-2509,1-4-3760,1-11-290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19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17040,'0'0'11883,"60"41"-10313,-39-23-577,1 1-385,-3 2-319,7 0-193,-2 1-64,-3 0-673,1-2-1729,0-3-3107,-3-7-8809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1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0 9545,'0'0'6038,"0"14"-4266,-26 168 4202,15-121-4741,-8 123 0,19-183-1252,1-1 0,-1 1-1,0-1 1,0 1 0,0-1 0,0 1-1,0-1 1,1 1 0,-1-1 0,0 1 0,1-1-1,-1 0 1,0 1 0,0-1 0,1 0-1,-1 1 1,1-1 0,-1 0 0,0 1 0,1-1-1,-1 0 1,1 1 0,-1-1 0,1 0-1,-1 0 1,1 0 0,-1 1 0,1-1-1,-1 0 1,1 0 0,-1 0 0,1 0 0,-1 0-1,1 0 1,-1 0 0,1 0 0,-1 0-1,1 0 1,-1 0 0,1-1 0,-1 1 0,1 0-1,-1 0 1,0 0 0,1-1 0,-1 1-1,1 0 1,-1-1 0,1 1 0,-1 0-1,0-1 1,1 0 0,25-15-1626,-14 2 381,0-1-1,-1 0 1,-1-1 0,0 0-1,-1 0 1,-1-1 0,0 0-1,5-19 1,-3 2 1016,-1-1 1,-2 0 0,4-44-1,-10 32 4193,-1 46-2349,-1 16 417,-3 8-1547,2 0 1,1 1-1,0-1 0,2 1 1,5 35-1,0-25-1801,16 47 0,-16-50-2984,-6-24 123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1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13741,'0'0'10634,"63"21"-10474,-33-15-64,4 1-160,1-3-801,3 2-928,-5-2-1699,-1-2-1857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2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6854,'0'0'9642,"-5"8"-7726,1-2-1587,1 1 1,0 0-1,0 0 1,0 0-1,1 1 0,0-1 1,-2 11-1,4-16-272,0 1 0,0-1 0,0 0 0,0 1 0,0-1 0,0 1 0,0-1 0,1 1 0,-1-1 0,1 0 0,0 1 0,0-1 0,0 0 0,0 0 0,0 0 0,0 0 0,0 0 0,1 0 0,-1 0 0,1 0 0,-1 0 0,1 0 0,0-1 0,0 1 0,0-1 0,0 1 0,0-1 0,0 0 0,0 0 0,0 0 0,1 0 0,2 1 0,2 0-30,1-1-1,0 1 0,0-1 1,-1 0-1,1-1 1,0 0-1,0 0 0,0-1 1,0 0-1,-1 0 0,1-1 1,0 0-1,-1 0 1,1-1-1,-1 0 0,0 0 1,0-1-1,0 0 0,-1 0 1,1 0-1,-1-1 0,0 0 1,0 0-1,0-1 1,-1 0-1,0 0 0,0 0 1,-1 0-1,1-1 0,-2 0 1,1 0-1,4-11 1,-6 2-3,-2 12-49,-1 8-71,-13 47 866,12-45-569,-1 1-1,1-1 1,0 0-1,1 1 0,-1-1 1,1 1-1,1 0 1,-1-1-1,1 1 1,0 0-1,1-1 0,-1 1 1,1 0-1,1-1 1,-1 1-1,1-1 0,4 9 1,0-3-21,0-2-401,-1 0-1,1 1 1,-2 0-1,1 0 1,-2 0 0,1 0-1,-2 1 1,1 0-1,0 19 1,-42-27 920,43-23 1043,-3 10-3687,0 4-3596,-1-2 993,1-3-951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2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14446,'0'0'3027,"0"10"-833,-7 222 3656,-20 9-3367,14-189-2274,12-50-207,1 0 0,-1 0 0,0 0 0,0 0 1,0 0-1,0 0 0,0 0 0,0-1 0,-1 1 0,1 0 0,0-1 1,-1 1-1,0-1 0,1 1 0,-1-1 0,0 0 0,1 0 0,-1 1 1,0-1-1,0 0 0,-3 0 0,5-1-13,-1 0 0,0 0 1,1 0-1,-1 0 0,1 0 0,-1 0 0,1 0 0,-1 0 0,1-1 1,-1 1-1,1 0 0,-1 0 0,1-1 0,-1 1 0,1 0 0,0-1 1,-1 1-1,1 0 0,-1-1 0,1 1 0,0-1 0,-1 1 0,1 0 1,0-1-1,0 1 0,-1-1 0,1 1 0,0-1 0,0 1 0,0-1 1,0 1-1,-1-1 0,1 0 0,0 0 0,-2-23-229,1 18 145,-1-31-523,0 0 0,3 1 0,8-61 0,-6 78 553,1 0 0,1 0 0,1 1-1,0 0 1,1 0 0,1 0-1,1 1 1,19-29 0,-23 41 72,1-1 1,0 0-1,0 1 0,0 0 1,1 1-1,-1-1 0,1 1 1,0 0-1,1 1 1,-1 0-1,0 0 0,1 1 1,0 0-1,0 0 0,-1 0 1,1 1-1,0 0 1,0 1-1,0 0 0,10 1 1,-17-1-13,0 0 1,0 0 0,0 0-1,0 0 1,0 0-1,0 0 1,0 0 0,0 1-1,0-1 1,0 0 0,0 0-1,0 1 1,-1-1 0,1 1-1,0-1 1,0 1-1,0-1 1,-1 1 0,1-1-1,0 1 1,0 0 0,-1-1-1,1 1 1,-1 0-1,1 0 1,-1-1 0,1 1-1,-1 0 1,1 0 0,-1 0-1,0 0 1,1 0 0,-1 0-1,0 0 1,0 0-1,0-1 1,0 1 0,1 0-1,-1 0 1,-1 0 0,1 0-1,0 0 1,0 0-1,0 0 1,0 0 0,-1 0-1,1 0 1,-1 1 0,0 2 2,0 0 1,-1-1-1,1 1 1,-1-1 0,0 1-1,0-1 1,0 1-1,-1-1 1,1 0 0,-4 4-1,-47 25 630,50-31-826,0 1 0,0-1 0,0 0 0,0 0 0,0 0 0,0 0 0,0 0 0,0-1 0,0 1 0,0-1 0,0 0 0,-1 0 0,1 0 0,0 0 0,0-1 0,-6-1 0,9 2-333,-1-1 1,1 0 0,0 0 0,0 1 0,0-1 0,-1 0 0,1 0 0,0 1 0,0-1-1,0 0 1,0 0 0,0 0 0,0 1 0,0-1 0,1 0 0,-1 0 0,0 0 0,0 1 0,1-2-1,7-12-9190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39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 19948,'-1'-4'2025,"-1"1"-1457,6 0-512,5 0 960,0 2-1536,4 1 728,2 3-488,4 0-136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3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9 12011,'0'0'8077,"-11"5"-7105,0 2-741,-1 0 0,1 1 0,1 0 0,-1 1 0,2 0 0,-11 13 0,17-20-152,0 1 1,0 1-1,0-1 0,1 0 0,0 1 0,-1-1 0,2 1 1,-1 0-1,0 0 0,1 0 0,-1 0 0,1 0 0,0 0 1,0 0-1,1 0 0,-1 0 0,1 0 0,0 0 0,0 1 1,1-1-1,-1 0 0,1 0 0,0 0 0,0 0 0,0 0 0,0 0 1,1 0-1,2 6 0,-1-7 2,-1-1 1,1 1-1,0 0 1,-1-1-1,1 1 1,1-1-1,-1 0 1,0 0-1,0 0 1,1 0-1,-1-1 1,1 1-1,-1-1 1,1 0-1,0 0 1,-1 0-1,1-1 1,0 1-1,0-1 1,0 0-1,-1 0 1,1 0-1,0-1 1,0 1-1,5-2 1,-2 0 44,0 1 0,-1-1 1,1 0-1,-1 0 0,1-1 0,-1 0 1,0 0-1,0-1 0,0 1 0,-1-1 1,1-1-1,-1 1 0,6-6 0,-7 3-62,0 1 0,0-1 0,0 1 1,-1-1-1,0 0 0,0 0 0,-1-1 0,0 1 0,0 0 0,-1-1 0,0 0 0,0 1 0,-1-14 0,0 18-118,0 0-1,0 0 1,-1 0-1,1 0 1,-1 0 0,0 0-1,1 1 1,-1-1 0,-1 0-1,1 0 1,0 1-1,-1-1 1,1 0 0,-1 1-1,0-1 1,0 1-1,0 0 1,0 0 0,0 0-1,0 0 1,-1 0-1,1 0 1,-1 0 0,1 1-1,-1-1 1,0 1-1,1 0 1,-1 0 0,0 0-1,0 0 1,0 0 0,0 1-1,0 0 1,0-1-1,0 1 1,-4 0 0,6 0-59,-1 0 1,1 1 0,0-1 0,0 0 0,0 0 0,0 1 0,0-1-1,0 0 1,0 1 0,0-1 0,0 1 0,0 0 0,0-1-1,0 1 1,0 0 0,0 0 0,0-1 0,0 1 0,1 0 0,-1 0-1,0 0 1,1 0 0,-1 0 0,1 0 0,-1 0 0,1 0-1,-1 0 1,1 0 0,0 0 0,-1 1 0,1-1 0,0 0 0,0 0-1,0 0 1,0 0 0,0 0 0,0 1 0,0 0 0,0 1-308,1-1 0,-1 1 1,0 0-1,1 0 1,-1 0-1,1-1 0,0 1 1,0-1-1,0 1 0,0 0 1,1-1-1,-1 0 1,0 1-1,1-1 0,2 2 1,15 10-3526,2-4-2296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4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18 13325,'0'0'12331,"3"8"-11824,1 6-357,0 1-1,-1 0 0,-1 0 1,0 0-1,-1 1 0,-1 14 0,-11 104 809,0 7 808,21-211-1056,0 6-1153,-11 20-69,0-3-495,2 41 331,1 22-108,-2-13 787,0 0 0,1-1-1,-1 1 1,1 0-1,0-1 1,0 1 0,0-1-1,0 1 1,0-1-1,1 0 1,-1 1 0,1-1-1,0 0 1,-1 0 0,1 0-1,0 0 1,0 0-1,0-1 1,0 1 0,3 1-1,0 0 49,0-1 0,0 0 0,0 0 0,0 0-1,1-1 1,-1 0 0,0 0 0,1 0 0,9-1 0,-5 0 29,0 0-1,1-1 1,-1-1 0,0 1 0,0-2 0,0 1-1,0-2 1,0 1 0,0-1 0,11-7 0,-11 4-61,0 0 1,0-1-1,-1-1 1,0 1-1,-1-2 1,0 1-1,11-18 1,-15 22-38,-1-1 0,0-1 1,0 1-1,-1 0 0,1-1 0,-1 1 1,-1-1-1,1 0 0,-1 1 0,0-1 1,-1 0-1,1 0 0,-1 0 0,-1 0 0,0-7 1,0 12-28,1 0 1,-1 0-1,0 0 1,1 0-1,-1 0 1,0 0-1,0 0 0,0 0 1,0 0-1,-1 1 1,1-1-1,0 0 1,-1 1-1,1-1 1,-1 1-1,1-1 1,-1 1-1,0 0 1,0 0-1,0-1 1,0 1-1,0 1 1,0-1-1,0 0 1,0 0-1,0 1 1,0-1-1,0 1 1,0 0-1,0-1 0,-1 1 1,1 0-1,0 0 1,0 1-1,-3-1 1,-1 1-6,0 0 1,1 0-1,-1 1 0,1-1 1,-1 1-1,1 1 1,-1-1-1,1 1 1,0-1-1,0 2 0,1-1 1,-6 5-1,2-1 77,1 1 0,1 1-1,-1-1 1,1 1 0,1 0 0,-1 1 0,2-1-1,-6 15 1,8-17 41,-1 0 0,1 0 1,1 0-1,0 0 0,0 0 0,0 0 1,1 0-1,0 0 0,0 1 0,0-1 0,1 0 1,1 0-1,2 11 0,0-11-21,0-1 0,0 1 1,1-1-1,-1 0 0,2 0 0,-1-1 0,0 0 1,1 0-1,12 8 0,-10-6-63,1 0-1,-1 0 1,0 1-1,8 10 1,-13-14-128,-1 0 1,1 1-1,-1-1 1,0 1-1,0-1 1,0 1-1,-1 0 1,2 6-1,0 24-5974,-4-31 742,-4-3-2535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4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99 117 15150,'0'0'8488,"9"-4"-5434,-2 2-2688,0-2-1,0 1 1,-1-1-1,1 0 1,10-8 0,-15 10-344,0 0 0,0 0 0,0 0 1,-1 0-1,1 0 0,0 0 0,-1-1 1,0 1-1,1 0 0,-1-1 0,0 1 1,0-1-1,0 0 0,-1 1 0,1-1 1,-1 0-1,1 1 0,-1-1 1,0 0-1,0 0 0,0 0 0,0 1 1,-2-5-1,2 5-39,-1 1 0,0 0 0,1-1 0,-1 1 0,0 0 0,0 0 0,0 0 0,0 0 0,0 0 0,0 0 0,-1 0 0,1 0 0,0 0 0,0 0 0,-1 1 0,1-1 0,0 1 0,-1-1 0,1 1 0,-1-1 0,1 1 0,-1 0 0,1-1 0,0 1 0,-1 0 0,1 0 0,-1 0 0,1 0 0,-1 1 0,1-1 0,-1 0 0,1 1 0,-3 0 0,-1 0-16,-1 0 1,0 0-1,1 1 1,0 0-1,-1 0 1,1 0-1,-8 5 1,5 0 27,0 1-1,1-1 1,0 1 0,0 0 0,1 0 0,0 1 0,0 0 0,-8 19 0,11-22 23,1 0 1,-1-1 0,2 1-1,-1 0 1,0 0 0,1 0 0,0 0-1,1 0 1,-1 1 0,1-1 0,0 0-1,1 0 1,-1 0 0,1 0-1,1 1 1,2 9 0,-1-13-14,-1 1-1,1-1 1,0 1 0,0-1 0,0 0-1,0 0 1,1 0 0,-1-1-1,1 1 1,0-1 0,0 0-1,0 0 1,0 0 0,0 0 0,0-1-1,0 0 1,1 1 0,-1-2-1,0 1 1,1 0 0,-1-1 0,1 0-1,7-1 1,-2 1-752,0 0 0,0-1 0,0-1 1,12-3-1,-16 4-811,0-1 0,0 0 0,0-1 1,0 1-1,-1-1 0,9-6 0,10-10-9087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5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18 8136,'0'0'17755,"-7"9"-17456,2-2-257,1 0 0,0 1 0,0-1-1,0 1 1,1 0 0,0 0 0,1 0 0,0 1-1,0-1 1,0 0 0,1 12 0,0-16-9,1 0 0,0 0 0,0-1 0,0 1 0,1 0 0,-1 0 0,1 0 0,0-1 0,0 1 0,0 0 0,0-1 0,1 1 0,0-1 0,2 5 0,-1-6 28,0 0 0,0 0-1,0 0 1,0-1 0,0 1-1,0-1 1,0 0 0,0 0-1,0 0 1,1-1 0,-1 1-1,0-1 1,1 1 0,-1-1-1,0 0 1,6-1 0,-2 0-20,1 0 0,-1 0 0,0-1 0,1 0 0,-1 0 0,0-1 0,-1 0 0,1 0 0,0-1 0,-1 0 1,0 0-1,0 0 0,0-1 0,0 0 0,-1 0 0,0 0 0,7-9 0,0-1-501,0-1-1,-1 0 1,-1-1-1,0 0 1,9-26-1,-20 47 386,0 0-1,1 0 0,-1 0 0,1 1 1,0-1-1,0 0 0,0 0 0,0 0 1,1 0-1,1 7 0,-1-8 150,0 0-1,-1-1 1,1 1 0,0-1 0,0 1-1,0-1 1,1 1 0,-1-1-1,1 0 1,-1 0 0,1 1-1,0-1 1,0 0 0,-1-1 0,1 1-1,1 0 1,-1-1 0,0 1-1,4 1 1,2 0-8,0-2 0,0 1 0,0-1 0,1-1 0,-1 1 0,0-1 0,0-1 0,1 1 0,-1-1 0,0-1 0,0 0 0,0 0 0,0 0 0,0-1 0,-1 0 0,10-6 0,-5 3-118,-1 0-1,1-1 1,-1 0-1,-1-1 1,1-1 0,-2 1-1,1-2 1,-1 1-1,11-16 1,-19 23-151,-15 31-374,3-9 679,10-18-65,0 0-1,0 1 1,0-1 0,0 1-1,0-1 1,1 1 0,-1-1 0,1 1-1,0-1 1,0 1 0,0 0-1,0-1 1,0 1 0,0-1-1,1 1 1,-1-1 0,1 1 0,0-1-1,0 1 1,0-1 0,0 0-1,0 1 1,0-1 0,1 0-1,-1 0 1,1 0 0,-1 0-1,1 0 1,0 0 0,0 0 0,0-1-1,0 1 1,3 1 0,0-1 22,0 0 1,1 0-1,-1 0 1,1-1-1,-1 0 1,1 0-1,-1-1 1,1 0-1,-1 0 1,1 0 0,0 0-1,-1-1 1,1 0-1,10-4 1,-7 2-217,0-1 0,-1 0 0,0-1 0,1 0 0,-2 0 0,1-1 1,-1 0-1,1 0 0,-2-1 0,1 0 0,-1 0 0,8-11 0,-14 17-131,-1 1 273,-1 1 0,1 0 0,0-1 0,-1 1 0,1 0 0,0 0 0,0 0 0,-1 0 0,1 0 1,0 0-1,0 1 0,0-1 0,0 0 0,0 0 0,0 1 0,1-1 0,-1 1 0,-1 2 0,-11 27-133,13-30-42,-1 0 0,1 0 0,-1 0 0,1 0 0,-1 1 0,1-1 1,0 0-1,0 0 0,-1 0 0,1 0 0,0 0 0,0 1 0,0-1 0,0 0 1,1 0-1,-1 0 0,0 0 0,0 1 0,1-1 0,-1 0 0,1 2 0,1-2-407,0 0 1,0-1-1,0 1 0,-1 0 0,1-1 0,0 1 0,0-1 0,0 0 0,0 0 0,0 0 0,0 0 0,0 0 0,2 0 0,20 0-9386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5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6 19795,'0'0'5899,"-11"-2"-4458,11 2-1438,-11-2 272,0 1 0,0 1 0,0-1 0,0 2 0,-14 1 0,23-2-285,0 0 1,0 1 0,0-1-1,0 1 1,0-1-1,0 1 1,0 0 0,0-1-1,0 1 1,0 0 0,0 1-1,1-1 1,-1 0 0,0 0-1,1 1 1,-1-1 0,1 1-1,-1-1 1,1 1 0,0 0-1,-1-1 1,1 1-1,0 0 1,0 0 0,1 0-1,-1 0 1,0 0 0,1 0-1,-1 0 1,1 0 0,-1 0-1,1 0 1,0 0 0,0 0-1,0 1 1,0-1 0,0 0-1,1 0 1,-1 0 0,1 0-1,0 4 1,1-4-90,-1 0 0,0 1 1,0-1-1,1 0 0,0 0 1,-1 0-1,1 0 0,0-1 1,0 1-1,0 0 0,0-1 1,0 1-1,0-1 0,4 2 0,41 19-1341,-34-16 902,31 10-214,-33-12 745,1-1-1,-1 1 0,0 1 0,-1 0 0,1 1 0,-1 0 0,0 1 0,11 8 0,-21-14 51,1-1-1,-1 0 0,0 0 0,0 1 1,1-1-1,-1 0 0,0 0 0,0 1 0,0-1 1,1 0-1,-1 1 0,0-1 0,0 0 0,0 1 1,0-1-1,0 0 0,0 1 0,1-1 0,-1 0 1,0 1-1,0-1 0,0 0 0,0 1 0,0-1 1,0 0-1,-1 1 0,1-1 0,0 0 1,0 1-1,0-1 0,0 0 0,0 1 0,0-1 1,-1 0-1,1 1 0,0-1 0,-1 1 0,-15 6 983,-27-4 421,40-2-1228,-18 0-54,-47-2 1907,64 1-2807,1-1 1,-1 0-1,1 0 1,-1 0-1,1 0 1,0 0-1,0-1 1,-1 0-1,-4-3 1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6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82 12748,'0'0'10629,"-2"8"-8350,-6 27-538,7-34-1662,1 0 1,0 0 0,0 1 0,0-1-1,0 0 1,0 1 0,0-1 0,1 0 0,-1 0-1,0 1 1,1-1 0,-1 0 0,1 0-1,-1 0 1,1 1 0,-1-1 0,1 0 0,0 0-1,0 0 1,-1 0 0,1 0 0,0 0-1,0-1 1,0 1 0,0 0 0,0 0 0,0 0-1,0-1 1,1 1 0,-1-1 0,0 1-1,0-1 1,0 1 0,1-1 0,-1 0-1,2 1 1,50 2 698,-45-3-600,3-1-125,-1 0 0,1 0 1,0-1-1,-1-1 0,1 0 0,-1 0 0,0-1 0,0 0 0,12-8 0,-18 11-54,-1-1 0,1 0 0,-1 0 0,1-1 0,-1 1 0,0-1 0,0 1 0,0-1 0,-1 0 0,1 0 0,-1 0 0,1-1 0,-1 1 0,0-1 0,0 1 0,-1-1 0,1 1 0,-1-1 0,1 0 0,-1 0 0,0 0 0,-1 0 0,1 0 0,-1 0 0,0 0 0,0 0 0,0 0 0,-1-4 0,0 6-43,0 0 0,0 0 0,-1 0 0,1 0 0,-1 0 0,1 0-1,-1 0 1,0 1 0,1-1 0,-1 1 0,0 0 0,0-1 0,0 1 0,0 0 0,0 0 0,-1 0-1,1 0 1,0 1 0,0-1 0,-1 0 0,1 1 0,0 0 0,-1-1 0,1 1 0,0 0 0,-5 1-1,-3-1-130,1 0 0,0 0 0,-1 1-1,1 1 1,-15 3 0,13 0 156,0 0-1,0 1 1,0 0-1,1 0 1,0 2-1,1-1 1,-1 1-1,1 0 1,-8 10-1,14-14 46,-1-1-1,1 1 0,0 0 0,0 0 0,0 0 0,0 0 0,1 1 0,0-1 0,0 1 0,0-1 0,0 1 0,1 0 0,0-1 1,0 1-1,0 0 0,0 0 0,1 0 0,0 0 0,0 0 0,0 0 0,1 0 0,-1 0 0,1 0 0,3 8 0,-1-9-52,-1 0-1,2 0 1,-1-1 0,0 1-1,1-1 1,-1 0-1,1 0 1,0 0-1,0-1 1,0 1-1,0-1 1,0 0 0,1 0-1,-1 0 1,1-1-1,6 2 1,7 1-1106,1 0 0,34 2 0,9-4-4878,6-2-6037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6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12844,'0'0'13197,"61"23"-11628,-5-19-352,10-3-608,7-1-289,3 0-224,-5 0-64,-2 0-288,-17-5-1185,-9-3-1474,-9-2-1185,-21-1-2754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27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13229,'0'0'10025,"82"29"-7911,-18-29-641,12 0-576,5 0-192,10-3-353,-1-1-320,0-1-1089,-8-7-5829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0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9 10762,'0'0'15108,"-1"15"-14681,1-15-422,-12 334 540,12-332-510,0-1 0,0 1 0,0-1 0,0 0 0,0 1-1,0-1 1,0 1 0,0-1 0,1 0 0,-1 1 0,1-1 0,-1 0 0,1 0 0,-1 1 0,1-1 0,0 0 0,0 0 0,-1 0 0,1 0 0,0 1 0,0-1 0,0-1 0,0 1 0,0 0 0,0 0 0,1 0 0,-1 0 0,0-1 0,0 1-1,1-1 1,-1 1 0,0-1 0,1 1 0,-1-1 0,0 0 0,1 0 0,-1 1 0,0-1 0,3 0 0,1-1 166,0 0-1,0 0 0,-1 0 1,1-1-1,0 1 1,-1-1-1,1 0 1,-1-1-1,0 1 1,7-5-1,24-21-64,0-3-1,-2 0 1,-2-2-1,-1-1 0,-1-2 1,-2 0-1,43-79 1,-63 97-2014,-6 12-1325,-13 2-16652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0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16015,'0'0'8520,"35"53"-7911,-20-36-481,0-2-96,2 0-865,2-4-1377,1-7-2178,1-4-1858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02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17364,'2'3'135,"1"0"1,-1 1 0,0-1-1,0 1 1,-1-1 0,1 1-1,-1 0 1,0 0 0,0 0 0,0 0-1,-1 0 1,1 7 0,3 13 287,-3-20-360,15 46 404,-15-46-459,1-1-1,-1 0 0,1 0 0,0 1 1,0-1-1,0-1 0,0 1 1,0 0-1,1 0 0,0-1 1,-1 1-1,5 1 0,-6-3-11,1 0 1,0 0-1,-1-1 0,1 1 0,0-1 0,0 0 0,-1 0 0,1 1 0,0-1 0,0 0 1,0 0-1,-1-1 0,1 1 0,0 0 0,0 0 0,0-1 0,-1 1 0,1-1 0,0 0 1,-1 0-1,1 1 0,0-1 0,-1 0 0,1 0 0,-1 0 0,0-1 0,1 1 0,-1 0 1,0 0-1,2-3 0,4-4-15,0 0 0,-1-1 0,0 1 0,4-11 1,2-4 49,0 0 1,-2-1-1,-1 0 1,-1-1 0,-1 1-1,7-44 1,-15 79 117,1 1 0,1-1 0,0 1 0,0-1 0,2 0 0,-1 0 0,8 22 0,-9-32-139,0 0 0,-1 0 0,1 1 0,0-1 0,0 0 0,-1 0 0,1 0 0,0 0 0,0 0 0,0 0 0,0 0 0,2 1 0,-2-2 1,0 0 0,0 1 0,0-1 0,0 0 0,0 0 0,0-1 0,-1 1 0,1 0 0,0 0 0,0 0 0,0 0 0,0-1 0,-1 1 0,1 0 0,0-1 1,1 0-1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3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20412,'-13'28'1787,"1"1"0,-10 36 0,11-23-1502,2 0 1,2 1-1,1 0 0,3 0 0,2 65 1,1-107-282,8 61 237,-8-58-229,1-1 0,-1 1 0,1-1 0,1 1-1,-1-1 1,0 1 0,1-1 0,-1 0 0,1 1-1,0-1 1,0 0 0,1 0 0,-1-1 0,4 4-1,-6-5-8,1-1 0,-1 0 0,1 1 0,-1-1 0,1 0 0,-1 0 0,1 0 0,-1 1 0,1-1 0,-1 0 0,1 0-1,-1 0 1,1 0 0,-1 0 0,1 0 0,0 0 0,-1 0 0,1 0 0,-1 0 0,1 0 0,-1 0 0,1 0 0,-1-1 0,1 1 0,-1 0-1,1 0 1,-1 0 0,1-1 0,-1 1 0,1-1 0,11-16 58,-1-24 10,-8 24-117,0 0 0,-2 0-1,0 1 1,-1-1 0,0 0 0,-2 0-1,0 0 1,-7-27 0,8 42 21,0-1 1,0 1-1,0 0 0,0 0 0,0 0 1,0 0-1,-1 0 0,1 0 1,-4-3-1,5 4 6,-1 0 1,0 1-1,1-1 0,-1 1 0,0 0 1,0-1-1,1 1 0,-1 0 1,0-1-1,0 1 0,1 0 1,-1 0-1,0 0 0,0-1 1,0 1-1,0 0 0,1 0 1,-1 0-1,0 1 0,-1-1 0,0 1-4,0 0-1,0 0 0,0 0 0,0 0 0,0 1 0,1-1 0,-1 1 0,0-1 0,1 1 0,-1-1 0,1 1 0,0 0 0,-1 0 0,1 0 0,0 0 0,0 0 0,0 0 0,0 0 0,0 3 0,-2 3 1,0 1 0,0 0 0,1 0 0,0 0-1,0 13 1,3-30-264,0 5 150,0 1 0,0-1 0,-1 0 0,1 0 0,-1 0 0,0 1 0,0-1 0,0 0 1,0 0-1,0 0 0,-1 0 0,1 1 0,-1-1 0,0 0 0,0 0 0,-2-3 0,-2-2-403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0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12 11050,'0'0'3689,"-9"-3"-1046,3 2-2354,3-1-185,0 1 0,-1 0 1,0 0-1,1 0 1,-1 0-1,0 1 1,0 0-1,1-1 0,-1 1 1,0 0-1,0 1 1,1-1-1,-1 1 0,0 0 1,1 0-1,-1 0 1,1 0-1,-1 0 1,1 1-1,-1 0 0,1 0 1,-4 2-1,2 0 23,0 0-1,1 0 1,0 1-1,0-1 1,0 1-1,0 0 1,1 0-1,0 0 1,0 1 0,0-1-1,0 1 1,1-1-1,0 1 1,1 0-1,-1 0 1,1 0-1,0 0 1,0 0-1,1 7 1,1-11-98,-1 0 0,2 0 0,-1 0 0,0-1 0,0 1 0,0 0 0,1-1 0,-1 1 0,1-1 0,-1 0 0,1 1 0,0-1 0,-1 0 0,1 0 0,0 0 0,0 0 0,0 0 1,0 0-1,0-1 0,0 1 0,0-1 0,0 1 0,0-1 0,0 0 0,0 0 0,0 0 0,0 0 0,4-1 0,7 2 162,-1-1 0,1-1 0,19-3 1,-21 0-40,-1 1 0,0-1 0,0 0-1,0-1 1,0 0 0,-1-1 0,11-7 0,-15 9-75,1-1 0,-1 1 0,0-1 0,0 0 0,0 0 0,0 0 0,-1 0 0,0-1-1,0 0 1,-1 0 0,0 0 0,4-8 0,-11 20-235,-4 4-230,1 0 1,1 1-1,-9 19 1,5 15-548,8-19-1254,7-8-4200,7-11-1480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1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10 12684,'0'0'4180,"-3"9"-1810,-7 34 786,-9 74 1,17-95-2846,1 0 0,1 1 0,1-1 0,1 0 0,8 39 0,6 16-214,-13-62-337,-10-52-306,1 8 308,-2 1-1,-19-47 1,37 79 340,0-1 1,0 0 0,1-1 0,-1 0-1,1 0 1,-1-1 0,13 0 0,-12-3-65,0 1 1,1-2-1,-1 1 1,-1-1-1,1-1 0,0 0 1,-1-1-1,0 0 1,0 0-1,0-1 1,-1 0-1,0-1 1,0 0-1,-1 0 0,12-13 1,-13 14-61,-2 0-1,1-1 1,-1 1-1,1-1 1,-2 0 0,1 0-1,-1-1 1,0 1-1,-1-1 1,0 0 0,0 0-1,0 0 1,-1 0 0,-1-1-1,1 1 1,-1-1-1,-1 1 1,1-1 0,-1 1-1,-1-1 1,-1-8-1,1 15 1,1 1 0,0-1-1,-1 1 1,0 0 0,1-1-1,-1 1 1,0 0 0,0-1-1,1 1 1,-1 0 0,0 0-1,0 0 1,0 0-1,-1 0 1,1 0 0,0 0-1,0 0 1,0 1 0,-1-1-1,1 0 1,0 1 0,-1-1-1,1 1 1,-1-1-1,1 1 1,0 0 0,-1-1-1,1 1 1,-1 0 0,1 0-1,-1 0 1,1 0 0,-1 0-1,1 1 1,-1-1-1,1 0 1,-3 2 0,-1-1-13,1 0 1,-1 1 0,1 0-1,-1 0 1,1 0 0,0 1-1,0 0 1,0-1-1,0 2 1,-4 2 0,-1 3 102,1 0 0,0 1 1,0 0-1,0 0 0,2 1 1,-1-1-1,1 2 0,1-1 1,0 1-1,0-1 0,2 1 1,-1 0-1,1 1 0,-2 24 1,5-35-59,0 0-1,1 0 1,-1 0 0,1 0 0,-1 0 0,1 0 0,0 0 0,-1 0 0,1 0 0,0 0 0,0 0-1,1-1 1,-1 1 0,0 0 0,1-1 0,-1 1 0,1-1 0,-1 1 0,1-1 0,-1 0 0,1 0-1,0 1 1,0-1 0,0-1 0,0 1 0,4 1 0,7 3 39,1-1-1,1-1 1,17 2 0,-21-3-130,-1-1 0,1 2 0,19 6 0,-28-8 16,1 0 0,0 1-1,0 0 1,-1-1-1,1 1 1,-1 0 0,1 1-1,-1-1 1,0 0-1,0 1 1,0-1-1,0 1 1,0-1 0,-1 1-1,1 0 1,-1 0-1,0 0 1,2 3-1,2 32-1774,-4-11-2255,-1-25 3479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1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56 11883,'0'0'2952,"9"4"582,-5-3-3226,7 4 886,0-1 1,0 0-1,0-1 0,20 4 0,-29-7-1124,0 1-1,-1-1 0,1 0 0,0 0 1,0 0-1,0 0 0,0 0 0,-1 0 1,1 0-1,0 0 0,0-1 0,-1 1 1,1-1-1,0 1 0,0-1 0,-1 0 1,1 0-1,-1 0 0,1 1 0,0-2 1,-1 1-1,0 0 0,1 0 0,-1 0 1,0-1-1,0 1 0,1 0 0,-1-1 1,0 1-1,0-1 0,-1 0 0,1 1 1,0-1-1,0 0 0,-1 1 1,1-1-1,-1 0 0,0 0 0,1 0 1,-1 1-1,0-1 0,0 0 0,0-2 1,-1 2-73,1 0 1,-1 0-1,1 1 1,-1-1-1,0 0 1,0 0-1,1 1 1,-1-1-1,0 0 1,-1 1-1,1-1 1,0 1 0,0-1-1,-1 1 1,1 0-1,-1-1 1,1 1-1,-1 0 1,1 0-1,-1 0 1,0 0-1,1 0 1,-1 1-1,0-1 1,0 0-1,0 1 1,0-1 0,0 1-1,0 0 1,1 0-1,-1-1 1,-3 2-1,-1-2-44,-1 1-1,1-1 1,0 1 0,-1 1-1,1 0 1,0-1 0,0 2-1,-1-1 1,-5 3-1,6-1 38,1 1-1,-1 0 0,1 0 0,0 0 0,0 1 0,0-1 1,0 1-1,1 0 0,0 1 0,0-1 0,0 1 0,1 0 1,0 0-1,-5 12 0,6-15 25,1 0 1,0 0 0,0 0-1,0 1 1,1-1-1,-1 0 1,1 0 0,-1 1-1,1-1 1,0 0-1,0 1 1,1-1-1,-1 0 1,1 0 0,-1 1-1,1-1 1,0 0-1,0 0 1,1 0 0,-1 0-1,1 0 1,-1 0-1,1 0 1,0-1 0,0 1-1,0-1 1,0 1-1,1-1 1,-1 0-1,1 1 1,3 1 0,3 1-444,1-1 1,-1 0 0,1 0 0,0-1-1,0 0 1,0-1 0,0 0 0,18 0-1,14-1-5672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2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3331,'0'0'15332,"0"10"-13245,3 358 5179,-3-363-7169,0 0-35,0 1 1,0-1-1,0 0 1,0 1-1,1-1 1,0 0-1,0 0 1,0 0 0,1 0-1,4 10 1,-6-15-53,0 0 0,1 0 0,-1 1 0,0-1 0,1 0 0,-1 0 0,0 1 0,1-1 0,-1 0 0,0 0 0,1 0 0,-1 0 0,1 0 0,-1 0 0,0 0 0,1 1 0,-1-1 0,1 0 0,-1 0 0,0 0 0,1-1 0,-1 1 0,1 0 0,-1 0 0,0 0 0,1 0 0,-1 0 1,1 0-1,-1-1 0,0 1 0,1 0 0,-1 0 0,0 0 0,1-1 0,-1 1 0,0 0 0,1-1 0,-1 1 0,0 0 0,0-1 0,1 1 0,-1 0 0,0-1 0,0 1 0,0 0 0,1-1 0,-1 1 0,0-1 0,0 1 0,0 0 0,0-1 0,8-21 120,-4 3-600,0 0 0,-1 0 1,-1 0-1,-1 0 0,-1 0 0,-4-38 0,4 76-1268,0-15 1743,1-1-1,0 1 1,-1-1 0,1 0-1,0 0 1,1 1 0,-1-1-1,1 0 1,-1 0 0,4 4-1,0-2 68,-1-1-1,1-1 0,0 1 0,0-1 0,1 1 0,-1-1 0,1-1 0,-1 1 0,1-1 0,0 0 0,0-1 0,0 1 1,0-1-1,0 0 0,0 0 0,1-1 0,9-1 0,-12 2-4,0-1 0,0-1 0,1 1 1,-1-1-1,0 1 0,0-1 0,0 0 0,0-1 0,-1 1 1,1-1-1,0 1 0,0-1 0,-1 0 0,1 0 1,-1-1-1,0 1 0,0-1 0,0 0 0,0 0 0,0 0 1,0 0-1,-1 0 0,0-1 0,1 1 0,-1-1 0,-1 1 1,3-6-1,-2-11-162,-3 19 81,1 1 0,0 0-1,0 0 1,0 0 0,0-1 0,-1 1 0,1 0-1,0 0 1,0 0 0,-1-1 0,1 1-1,0 0 1,0 0 0,-1 0 0,1 0 0,0 0-1,0 0 1,-1 0 0,1 0 0,0-1 0,0 1-1,-1 0 1,1 0 0,0 0 0,-1 0-1,1 0 1,0 1 0,0-1 0,-1 0 0,1 0-1,0 0 1,0 0 0,-1 0 0,1 0 0,0 0-1,-1 1 1,-1 0-16,0 0-1,0 0 1,1 1 0,-1-1-1,0 1 1,1 0-1,-1-1 1,1 1 0,-1 0-1,1 0 1,0 0-1,-1 0 1,0 4-1,1-4 54,0 0-1,0 0 1,0 1-1,0-1 1,1 0-1,-1 1 0,1-1 1,0 1-1,-1-1 1,1 1-1,0-1 0,1 1 1,-1-1-1,0 0 1,1 1-1,1 4 1,-1-6 31,0 0 1,0 1-1,0-1 1,0 1 0,1-1-1,-1 0 1,1 0 0,-1 0-1,1 0 1,-1 0-1,1 0 1,0 0 0,-1-1-1,1 1 1,0-1 0,-1 1-1,1-1 1,0 1 0,0-1-1,0 0 1,0 0-1,-1 0 1,3 0 0,26-1 309,-1 0 0,45-10 0,-42 6-721,56-3 1,-87 8 336,0 0-1,0 0 1,1 0 0,-1 0-1,0 1 1,0-1 0,0 0 0,0 0-1,1 1 1,-1-1 0,0 1 0,0-1-1,0 1 1,0-1 0,0 1 0,0 0-1,0-1 1,0 1 0,0 0-1,-1 0 1,1 0 0,0 0 0,0 0-1,-1 0 1,1 0 0,-1 0 0,2 2-1,3 34-99,-1-9-516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3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63 14029,'0'0'10805,"-1"-8"-9486,0 6-1247,1-1-1,0 1 1,-1-1 0,0 1 0,0-1 0,1 1 0,-1-1-1,-1 1 1,1 0 0,0 0 0,-1 0 0,1 0 0,-1 0-1,1 0 1,-1 0 0,0 0 0,0 0 0,-3-1 0,1 1-37,0 0 1,0 0 0,0 1 0,0 0 0,0 0 0,-1 0 0,1 1-1,0-1 1,-1 1 0,1 0 0,0 0 0,-9 2 0,7-1-48,1 0 1,0 1 0,-1 0-1,1 0 1,0 0-1,0 1 1,0 0 0,1 0-1,-1 0 1,1 0 0,0 1-1,-8 8 1,9-10 18,1 1 0,-1-1 0,1 1 1,0 0-1,0 0 0,0 0 0,0 0 0,0 0 1,1 1-1,0-1 0,-1 0 0,1 1 1,0-1-1,1 1 0,-1-1 0,1 1 0,-1 0 1,1-1-1,0 1 0,0-1 0,2 6 0,-2-8-4,1 0-1,0 1 1,1-1 0,-1 0-1,0 0 1,0 0-1,0 0 1,1 0-1,-1 0 1,0 0-1,1-1 1,-1 1-1,1 0 1,-1-1-1,1 1 1,-1-1-1,1 0 1,-1 1-1,1-1 1,0 0-1,-1 0 1,1 0-1,3 0 1,40-4-106,-30-1-85,0-1 1,0 0 0,-1-1-1,1-1 1,-2 0 0,1-1-1,-1 0 1,-1-1 0,1-1-1,11-13 1,-35 53-1094,-57 93 1985,-40 82 2654,105-197-3386,1-4-57,0 1-1,0 0 0,0-1 1,1 1-1,-1 0 0,1 0 1,0 0-1,1 0 0,-1 0 1,0 0-1,1 0 0,0 0 1,0 0-1,1 5 0,-1-9-51,0 1-1,1-1 0,-1 0 0,0 0 1,1 1-1,-1-1 0,0 0 1,1 0-1,-1 0 0,0 0 0,1 0 1,-1 0-1,0 0 0,1 1 1,-1-1-1,0 0 0,1 0 1,-1 0-1,0 0 0,1 0 0,-1-1 1,0 1-1,1 0 0,-1 0 1,0 0-1,1 0 0,-1 0 0,0 0 1,1-1-1,-1 1 0,0 0 1,1 0-1,-1 0 0,0-1 0,0 1 1,1 0-1,-1 0 0,0-1 1,0 1-1,0 0 0,1 0 1,-1-1-1,0 1 0,0 0 0,0-1 1,1 0-1,9-15-4771,5-10-2901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3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30 17296,'0'0'8093,"-4"11"-8103,3-9 10,-8 19 23,2-1 0,0 1 0,1 0 0,1 1 0,-3 34 0,8-55-19,0 0 0,0 0-1,0 0 1,1-1 0,-1 1-1,0 0 1,0 0 0,1 0-1,-1 0 1,0-1 0,1 1-1,-1 0 1,0 0-1,1-1 1,-1 1 0,1 0-1,0-1 1,-1 1 0,1-1-1,-1 1 1,1-1 0,0 1-1,0-1 1,-1 1 0,1-1-1,0 1 1,1-1-1,29 4 369,-22-5-257,0-1-1,0 1 0,0-1 0,-1-1 0,10-3 0,-1-3-73,0-1 0,-1-1 0,0 0-1,-1-1 1,18-16 0,-24 18-132,1 1 0,-1-1-1,-1-1 1,0 1 0,-1-2-1,0 1 1,0-1 0,6-17-1,-10 12-483,-10 21-134,-13 25 333,-19 62 834,36-83-379,0 0 0,1 0 1,1 1-1,-1-1 0,1 1 0,1-1 0,-1 1 0,1-1 0,3 15 0,-3-21-153,1-1-1,0 1 1,0-1-1,0 1 1,0-1-1,0 1 1,0-1-1,0 0 1,0 1-1,0-1 1,1 0-1,-1 0 0,0 0 1,1 0-1,-1 0 1,1 0-1,-1 0 1,1-1-1,0 1 1,-1-1-1,1 1 1,0-1-1,-1 1 1,1-1-1,0 0 1,0 0-1,-1 0 1,1 0-1,3 0 0,1-1-906,0 1 0,1 0 0,-1-1 0,0-1 0,0 1 0,0-1 0,8-2 0,14-14-6359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3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 11018,'0'0'2835,"-11"6"-86,8-4-2627,-17 8 1211,2 1 0,0 1-1,-18 15 1,32-24-1140,0 0-1,0 0 1,0 1-1,1-1 1,-1 1 0,1 0-1,0 0 1,0 0-1,0 1 1,1-1-1,-1 1 1,1-1-1,0 1 1,0 0 0,1 0-1,0 0 1,0 0-1,0 0 1,0 0-1,1 0 1,0 10 0,0-13-182,1-1 0,0 1 1,0 0-1,0-1 0,0 1 1,1 0-1,-1-1 1,0 0-1,1 1 0,-1-1 1,1 0-1,-1 1 1,1-1-1,-1 0 0,1 0 1,0 0-1,0-1 0,0 1 1,-1 0-1,1-1 1,0 1-1,0-1 0,0 1 1,0-1-1,0 0 1,0 0-1,0 0 0,0 0 1,0 0-1,3-1 1,2 1 2,-1-1 1,1 0-1,0 0 1,-1 0 0,1-1-1,0 0 1,9-4-1,-6 0-261,-1 0 0,1-1-1,-2 0 1,1 0 0,-1-1-1,0 0 1,-1 0 0,0-1-1,0 0 1,-1 0 0,0-1-1,0 0 1,-1 0-1,6-17 1,-15 39 127,0 0 0,0-1 0,-2 0-1,-7 14 1,8-17 312,1 0-1,-1 0 1,2 1-1,-1 0 0,1 0 1,0 0-1,1 0 1,0 0-1,-1 15 0,3-23-227,0 0 0,0 0 0,0-1 0,0 1 0,1 0 0,-1 0 0,0 0 0,1 0 0,-1 0-1,0-1 1,1 1 0,-1 0 0,1 0 0,-1-1 0,1 1 0,0 0 0,-1-1 0,1 1 0,0 0 0,-1-1 0,1 1-1,0-1 1,0 1 0,-1-1 0,1 1 0,0-1 0,0 0 0,0 0 0,0 1 0,0-1 0,0 0 0,1 0-1,35 1-3454,-31-1 2605,22-3-4041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4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161 139 13132,'0'0'2152,"-10"0"448,6-1-2436,0 1 0,0-1 0,-1 1 0,1 0 1,0 1-1,0-1 0,0 1 0,0 0 0,0 0 1,0 0-1,0 1 0,0-1 0,0 1 1,0 0-1,0 0 0,1 0 0,-1 1 0,1-1 1,0 1-1,0 0 0,0 0 0,0 0 0,0 0 1,-3 5-1,0 0 154,-1 1 0,2 1 1,-1-1-1,1 1 0,0 0 0,1 0 1,1 0-1,-1 1 0,2-1 0,-1 1 1,1 0-1,0 19 0,2-29-309,0 1 1,0-1-1,0 0 0,0 1 0,0-1 1,0 0-1,1 0 0,-1 0 0,1 1 1,-1-1-1,1 0 0,-1 0 1,1 0-1,0 0 0,-1 0 0,1 0 1,0 0-1,0 0 0,0 0 0,0 0 1,0-1-1,0 1 0,0 0 0,0 0 1,0-1-1,2 2 0,0-1 19,1 0 0,0 0 0,0 0 0,0-1 0,-1 1 0,1-1 0,0 0 0,8-1-1,-2 0 29,0 0 0,-1-1 0,1 0-1,0-1 1,-1 0 0,15-7 0,-4-4-36,0-1 0,0 0 0,-1-2 0,-1 0 0,-1-1 0,-1-1 0,0-1 1,-1 0-1,-1-1 0,-2 0 0,0-1 0,13-31 0,-23 49-31,0-1 0,0 0 0,0 1 0,-1-1 0,1 0-1,-1 0 1,0 0 0,0 0 0,-1 0 0,0 0 0,0-10 0,-2 15-15,1 0 0,-1 0 1,0 0-1,0 1 1,1-1-1,-1 1 0,1-1 1,-1 1-1,0-1 0,1 1 1,-1 0-1,1 0 1,-1 0-1,-1 1 0,-10 9 110,0 1 0,1 0 0,0 0-1,1 1 1,0 1 0,1 0 0,1 0-1,0 1 1,1 0 0,0 0 0,2 1 0,-6 18-1,11-32-69,0 0-1,1 0 0,-1 0 1,1 0-1,0 0 1,-1 0-1,1 0 0,0 1 1,0-1-1,0 0 1,0 0-1,1 0 0,-1 0 1,1 0-1,-1 0 0,1 0 1,0 0-1,0 0 1,0 0-1,0 0 0,0 0 1,0 0-1,0 0 1,1-1-1,-1 1 0,0 0 1,1-1-1,0 1 0,-1-1 1,1 0-1,0 0 1,0 1-1,0-1 0,-1 0 1,5 1-1,4 0 9,0 0 0,0-1 0,0 0 0,1-1 0,-1 0 0,14-2 0,31-7-484,11 0 96,-66 9 362,1 0 0,-1 0 0,0 0 0,1 1 0,-1-1 0,1 0 0,-1 0 0,0 0 0,1 1 0,-1-1 0,0 0 0,1 0 0,-1 1-1,0-1 1,0 0 0,1 1 0,-1-1 0,0 0 0,0 1 0,1-1 0,-1 0 0,0 1 0,0-1 0,0 0 0,0 1 0,0-1 0,0 1 0,1-1 0,-1 0 0,0 1 0,0-1 0,0 1 0,0-1 0,-1 1-1,0 20 571,0-11 985,1-45 1071,2 8-2948,0-1 0,2 1 1,1 0-1,12-36 0,-17 62 182,1 0-1,-1 0 1,1 0-1,-1 0 0,1 0 1,0 0-1,-1 0 1,1 1-1,0-1 1,0 0-1,0 0 1,0 1-1,0-1 0,-1 0 1,1 1-1,0-1 1,0 1-1,1-1 1,-1 1-1,0 0 0,0-1 1,0 1-1,0 0 1,0 0-1,0 0 1,0 0-1,1 0 0,-1 0 1,0 0-1,0 0 1,0 0-1,0 0 1,0 1-1,0-1 1,0 0-1,0 1 0,0-1 1,2 1-1,43 25-7433,-37-20 5228,21 12-4350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35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185 351 12876,'0'0'6049,"-11"-7"-4346,-38-20-518,46 25-1090,-1 1 0,1 0 0,-1 0 0,1 1 0,-1-1 0,0 1 0,1 0 0,-1 0 0,0 0 0,1 0 0,-1 0 0,0 1 0,1 0 0,-1 0 0,1 0 0,-1 0 0,1 0 0,-1 1 0,1-1 0,0 1 0,0 0 0,0 0 0,0 0 0,0 1 0,0-1 0,1 1 0,-5 4 0,5-5-33,-1 1 0,1 0 0,-1 0 0,1 0-1,0 0 1,0 0 0,0 1 0,1-1 0,-1 1 0,1-1-1,0 1 1,0-1 0,0 1 0,0 0 0,1-1 0,-1 1 0,1 0-1,0 0 1,0 0 0,0-1 0,1 1 0,-1 0 0,1-1-1,2 6 1,-2-7-58,1 0 0,0-1 0,0 1-1,0 0 1,0-1 0,0 0 0,0 1-1,0-1 1,0 0 0,1 0 0,-1 0-1,0 0 1,1-1 0,-1 1 0,1-1 0,-1 1-1,0-1 1,1 0 0,4 0 0,52-2-262,-57 1 232,8 0-147,0-1-1,-1-1 1,1 1-1,0-2 1,-1 1-1,1-1 1,-1-1 0,0 0-1,-1 0 1,1-1-1,11-10 1,40-42-2245,-25 18-2470,-26 30 2958,-24 26 4406,11-13-2037,1 0 0,-1 1 0,1-1 0,0 1 1,0 0-1,0 0 0,1 0 0,0 0 0,-1 0 0,1 1 0,1-1 1,-1 1-1,1-1 0,-1 1 0,0 6 0,3-11-411,-1 1-1,0 0 0,1 0 1,-1 0-1,1 0 1,0-1-1,-1 1 1,1 0-1,-1-1 1,1 1-1,0 0 1,-1-1-1,1 1 1,0-1-1,0 1 1,0-1-1,0 1 0,-1-1 1,1 1-1,0-1 1,0 0-1,0 0 1,0 1-1,0-1 1,0 0-1,0 0 1,0 0-1,0 0 1,0 0-1,-1 0 1,1 0-1,2-1 1,36-3 362,-26 0-363,-1 0 0,1-1 0,-1-1 0,0 0 0,0-1 0,0 0 0,20-17-1,-15 10-74,0-2 0,-1 1-1,27-37 1,-32 35-73,0 0 1,-1 0-1,13-35 1,-20 44-50,0 0 0,0 0 0,-1 0 0,0 0 1,-1 0-1,0 0 0,0 0 0,-1-1 0,0 1 1,0 0-1,-3-15 0,3 22 179,-1 1 0,1 0-1,0-1 1,0 1 0,0-1 0,0 1 0,0 0-1,-1-1 1,1 1 0,0 0 0,0 0 0,0-1 0,-1 1-1,1 0 1,0-1 0,-1 1 0,1 0 0,0 0 0,-1 0-1,1-1 1,0 1 0,-1 0 0,1 0 0,0 0-1,-1 0 1,1 0 0,0 0 0,-1-1 0,1 1 0,0 0-1,-1 0 1,1 0 0,-1 0 0,1 0 0,0 0-1,-1 1 1,1-1 0,0 0 0,-1 0 0,1 0 0,0 0-1,-1 0 1,1 0 0,0 1 0,-1-1 0,1 0 0,0 0-1,-1 1 1,1-1 0,0 0 0,0 0 0,-1 1-1,1-1 1,0 0 0,0 1 0,-1-1 0,-13 18 465,7-4-142,1 0 0,0 0 0,1 0-1,1 1 1,0 0 0,1 0 0,0 0 0,2 1 0,-1-1 0,2 0 0,0 1 0,4 26 0,-2-30-301,0-1 0,1 0 0,0 0 0,1 0 0,0-1 0,1 1 0,0-1 0,0 0 0,1 0 0,1-1 0,-1 1 0,2-2 0,-1 1 1,1-1-1,0 0 0,1 0 0,16 10 0,-17-16-2360,-17-15 862,-17-17-860,-11-7 248,-60-63 341,75 75 4098,-38-56-1,60 80-2262,-1 1 0,1-1 0,-1 1 0,1-1 0,-1 0-1,1 1 1,0-1 0,-1 1 0,1-1 0,0 0 0,0 1 0,0-1 0,-1 0 0,1 1 0,0-1 0,0 0 0,0 0 0,0 1 0,0-1 0,0 0 0,0 1-1,1-1 1,-1 0 0,0 1 0,0-1 0,0 0 0,1 1 0,-1-1 0,0 0 0,1 1 0,-1-1 0,0 1 0,1-1 0,0 0 0,1 0 27,0 0 1,0 0 0,0 0-1,0 0 1,1 0 0,-1 1 0,0-1-1,0 1 1,1-1 0,-1 1-1,3 0 1,72 5 616,-68-4-510,76 10 231,88 7-3203,-99-18-2934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46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615 54 8552,'15'-37'7444,"-13"21"-1152,-5 18-3580,-10 12-2371,-202 357 1922,93-148-2572,19-50 34,-69 122 289,172-295-7,0 0 0,0 0 1,0 0-1,0 0 0,0 0 1,0 0-1,0 0 1,0 0-1,0 0 0,-1 0 1,1-1-1,0 1 0,0 0 1,0 0-1,0 0 1,0 0-1,0 0 0,0 0 1,0 0-1,0 0 0,0 0 1,0 0-1,-1 0 1,1 0-1,0 0 0,0 0 1,0 0-1,0 0 0,0 0 1,0 0-1,0 0 1,0 0-1,0 0 0,0 0 1,-1 0-1,1 0 0,0 0 1,0 0-1,0 0 0,0 0 1,0 0-1,0 0 1,0 0-1,0 0 0,0 0 1,0 1-1,0-1 0,-1 0 1,1 0-1,0 0 1,0 0-1,0 0 0,0 0 1,0 0-1,0-16 100,7-23-753,17-26-5947,-7 23-1671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64 19212,'-2'0'1953,"-1"-3"-1201,3-1-312,7 1 960,3 0-192,5 0-504,1 0-175,6 2-241,4-2-96,3 0-184,1 0-168,0-1-641,2 0-359,-4-5 944,-2-1-176,-7 3-208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47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7399,'0'0'17510,"9"8"-16464,17 12-510,1-2 0,1-2 0,1 0 0,38 15 0,514 222-178,-55-35-171,-486-197-169,50 32 0,-63-35 7,1-1 0,0-1-1,1-2 1,35 12 0,-5-13 208,-50-12-3496,-5 0-3535,-19-1-3169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48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83 241 6951,'0'0'3902,"-10"0"-1745,-25 0-551,34 0-1347,-1-1 0,1 1 0,-1 0 0,0 0 0,1 0 0,-1 0 0,1 0 0,-1 1 0,1-1 0,-1 0 0,1 1-1,-1-1 1,1 1 0,-1 0 0,1-1 0,0 1 0,-1 0 0,1 0 0,0 0 0,-1 0 0,1 0 0,0 0-1,0 0 1,0 0 0,-1 3 0,2-3-184,0-1-1,1 1 1,-1 0-1,1 0 1,-1-1 0,1 1-1,-1 0 1,1-1-1,-1 1 1,1 0-1,0-1 1,-1 1 0,1-1-1,0 1 1,-1-1-1,1 1 1,0-1-1,0 1 1,0-1 0,-1 0-1,1 0 1,0 1-1,0-1 1,0 0-1,0 0 1,1 0-1,29 4 637,-25-3-435,49 3 811,0-3 0,106-10 0,112-34-586,-65 8-419,414-12 49,-417 37 90,-90-1-78,0-5 0,0-5 0,119-38 0,-214 54 21,-1 2 1,32-2 0,-28 3-3383,0 0-4239,-21-1 3443,-2-5-1202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48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9865,'0'0'17697,"0"8"-17478,6 121 352,30 162-1,0 0-505,-34-268-56,-1-5 23,1 0 1,0 1 0,8 27-1,-3-88-1783,-7-8-6945,0 22-1463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49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 15471,'0'0'11947,"-8"2"-11851,5-1-91,-1 0 1,1 1-1,0-1 0,0 1 1,0-1-1,1 1 0,-1 0 1,0 0-1,1 0 0,-1 0 1,1 0-1,-1 1 0,1-1 1,0 1-1,0-1 0,0 1 1,1 0-1,-1 0 0,1 0 1,-1 0-1,1 0 0,0 0 1,0 1-1,0-1 0,1 0 1,-1 0-1,1 1 0,0-1 1,0 5-1,-1 0 23,0 3-4,0 0-1,0 0 1,1-1-1,1 1 1,3 20 0,-3-29-9,-1 0 0,1 0 0,0 0 0,0 0 1,0 0-1,0 0 0,0-1 0,0 1 0,0 0 1,1-1-1,-1 1 0,0-1 0,1 1 0,0-1 0,-1 0 1,1 1-1,0-1 0,-1 0 0,1 0 0,0 0 1,0 0-1,0-1 0,0 1 0,0-1 0,0 1 0,0-1 1,0 1-1,0-1 0,0 0 0,1 0 0,-1 0 1,0 0-1,0-1 0,0 1 0,0 0 0,3-2 1,0 1 39,0-1 1,-1 0 0,1 0-1,-1 0 1,1 0 0,-1 0-1,0-1 1,0 0 0,0 0-1,0 0 1,-1-1 0,1 1-1,-1-1 1,0 0 0,0 0-1,0 0 1,0 0 0,-1 0-1,0 0 1,0-1 0,0 1-1,2-9 1,1-3 49,-1 0 0,-1 0 0,0 0 1,-1-1-1,0-23 0,-16 57-799,11-7 701,0 1 0,1 0 0,1 0 1,0 0-1,0 0 0,1 0 0,0 0 0,1 0 1,1 0-1,-1 0 0,2 0 0,4 16 1,-4-21-140,-1 0 0,1-1 0,0 1 0,1-1 1,-1 1-1,1-1 0,0 0 0,1 0 1,8 7-1,-8-8-339,0-1 1,0 1-1,0-1 1,0-1-1,1 1 0,-1-1 1,1 0-1,0 0 1,0 0-1,0-1 1,10 1-1,25-2-5534,3-5-3247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50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14862,'0'0'12011,"3"9"-11626,1 8-7,-1 2 0,-1-1 0,0 35 0,-2-37-222,0-1-1,1 1 0,0 0 0,1 0 0,1-1 1,0 1-1,2-1 0,10 27 0,-13-40-139,0 0 0,-1 0 0,1 0 0,0 0 0,0 0 0,0-1 0,1 1-1,-1-1 1,0 1 0,0-1 0,1 0 0,-1 0 0,1 0 0,-1 0 0,1-1 0,-1 1 0,1-1 0,0 1 0,-1-1-1,1 0 1,0 0 0,-1 0 0,1-1 0,0 1 0,-1 0 0,1-1 0,-1 0 0,5-1 0,8-2-62,0-2 0,-1 1 1,19-11-1,-33 16 34,22-13-313,-15 9 219,0 0-1,0 0 1,0 1 0,0-1-1,0 2 1,1-1 0,0 1-1,-1 0 1,1 0 0,11 0-1,-18 3 93,0-1 0,0 1 0,0-1 0,0 1 0,-1 0 0,1 0 0,0-1 0,0 1 0,-1 0 0,1 0 0,0 0 0,-1 0 0,1 0 0,-1 0 0,1 0-1,-1 0 1,1 0 0,-1 0 0,0 0 0,1 0 0,-1 0 0,0 0 0,0 0 0,0 1 0,0-1 0,0 0 0,0 0 0,0 0 0,0 0 0,-1 0 0,0 2 0,-6 37 148,4-33-35,-1-1 0,0 1 0,-1-1-1,1 0 1,-1 0 0,0 0 0,-1-1 0,0 1-1,1-1 1,-1-1 0,-1 1 0,1-1-1,-1 0 1,0-1 0,0 1 0,0-1-1,0-1 1,0 1 0,-1-1 0,1-1-1,-1 1 1,1-1 0,-9 0 0,14-2-154,0 1 1,0 0-1,0-1 1,0 1 0,0-1-1,0 0 1,0 1-1,0-1 1,1 0 0,-1 0-1,0 0 1,1-1-1,-1 1 1,1 0 0,-1-1-1,1 1 1,-1 0-1,1-1 1,0 0 0,-1-1-1,-11-18-2878,5 0-3316,7 15-424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51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36 9897,'16'-15'5375,"-9"-4"3482,-35 18-7084,22 2-1767,-1 1 1,1 0-1,0 0 1,0 1-1,1-1 1,-1 1-1,1 1 1,-1-1-1,1 1 1,0 0-1,0 0 1,-6 7 0,-1 2-1,0 0 1,1 0 0,-12 21 0,21-30 10,-1-1 1,1 1-1,0 0 0,1 0 0,-1 0 1,1 0-1,0 0 0,0 0 1,0 1-1,0-1 0,1 0 1,-1 8-1,2-10-9,-1 0 0,0-1 0,1 1 0,0 0 0,-1-1 0,1 1 0,0 0 0,0-1 0,0 1 0,0-1 0,0 1 0,0-1 0,0 1 0,0-1 0,1 0 0,-1 0 0,0 1 0,1-1 0,-1 0 0,1 0 0,0-1 0,-1 1 0,1 0 0,0 0 0,-1-1 0,1 1-1,0-1 1,0 0 0,-1 1 0,1-1 0,2 0 0,7 1 15,0 0 0,1 0 0,-1-1-1,0-1 1,0 0 0,0-1-1,0 0 1,0 0 0,0-1-1,0-1 1,-1 0 0,17-8 0,-20 7-675,0 1 1,0-1-1,0 0 1,0-1-1,-1 0 1,7-8-1,6-11-6651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52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11018,'0'0'8926,"2"9"-7009,14 100 677,2 125 1,-29-439-2152,11 201-470,-1-4-19,1-1 0,0 0 0,1 1 1,0-1-1,0 1 0,5-15 0,-5 21 35,1 0 0,-1-1 0,0 1 1,1 0-1,-1 0 0,1 0 0,0 1 0,-1-1 0,1 0 1,0 0-1,0 1 0,0 0 0,1-1 0,-1 1 0,0 0 1,0 0-1,1 0 0,-1 0 0,0 0 0,1 1 0,-1-1 0,1 1 1,-1-1-1,1 1 0,-1 0 0,1 0 0,3 1 0,0-1-16,62 4-82,-63-3 100,-1 0 1,0 0 0,1 0 0,-1 1 0,0 0 0,0-1 0,0 2-1,0-1 1,0 0 0,-1 1 0,1-1 0,0 1 0,2 4 0,-5-7 8,0 1 1,-1-1-1,1 1 1,-1-1-1,1 1 1,-1 0-1,0-1 1,1 1 0,-1-1-1,0 1 1,1 0-1,-1-1 1,0 1-1,0 0 1,1-1 0,-1 1-1,0 0 1,0-1-1,0 1 1,0 0-1,0 0 1,0-1 0,0 1-1,0 0 1,0-1-1,-1 1 1,1 0-1,0-1 1,0 1 0,0 0-1,-1 1 1,-22 11 78,-35-1 48,58-12-127,-90 2 193,79-2-3412,25 0-9071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4:53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88 11723,'0'0'11344,"1"-10"-8861,3-28-722,-4 37-1704,0 0 0,0 0 0,-1-1 0,1 1-1,-1 0 1,1 0 0,-1 0 0,1 0 0,-1 0 0,1 0 0,-1 0-1,0 1 1,1-1 0,-1 0 0,0 0 0,0 0 0,0 1 0,0-1-1,0 0 1,0 1 0,0-1 0,0 1 0,0-1 0,0 1 0,0 0-1,0-1 1,0 1 0,0 0 0,0 0 0,0 0 0,-1-1-1,1 1 1,0 0 0,0 1 0,-2-1 0,-36 4-102,33-1 43,0-1 1,1 2-1,-1-1 0,1 1 1,0-1-1,0 1 0,0 1 0,1-1 1,-1 1-1,1 0 0,0 0 1,0 0-1,1 0 0,0 1 1,0-1-1,0 1 0,0 0 1,1 0-1,0 0 0,0 0 0,-1 13 1,3-19 2,1 1 1,-1 0-1,0 0 1,1 0 0,-1-1-1,1 1 1,-1 0-1,1-1 1,-1 1-1,1 0 1,0-1-1,-1 1 1,1-1 0,0 1-1,0-1 1,-1 1-1,1-1 1,0 1-1,0-1 1,0 0 0,0 1-1,-1-1 1,1 0-1,0 0 1,0 0-1,0 0 1,0 0 0,0 0-1,0 0 1,0 0-1,-1 0 1,2 0-1,34-5 108,-23 0-94,0-1 0,0-1 0,0-1 0,-1 1 0,-1-2 0,1 0 0,-1 0 0,-1-1 0,0 0 0,14-18 0,12-11 1,-36 39-20,1 0-1,-1 0 1,0 0-1,0 0 1,1 0-1,-1 1 1,0-1-1,0 0 0,1 0 1,-1 0-1,0 0 1,0 1-1,1-1 1,-1 0-1,0 0 1,0 0-1,0 1 1,1-1-1,-1 0 0,0 0 1,0 1-1,0-1 1,0 0-1,0 0 1,0 1-1,0-1 1,1 0-1,-1 1 1,0-1-1,0 0 1,0 0-1,0 1 0,0-1 1,0 0-1,0 1 1,0-1-1,0 0 1,-1 0-1,1 1 1,0-1-1,0 0 1,0 1-1,0-1 0,0 0 1,0 0-1,-1 1 1,0 19-210,-11 51 284,7-47-110,0 1 0,2 0 0,1 1 0,1-1 0,2 31-1,7-27-1971,2-14-2205,2-6-4255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0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12684,'0'0'7591,"1"13"-6432,1 88 859,-17 160-1,5-142-436,-5-210 1499,14 46-3002,2-1 1,7-53 0,-6 85-150,1 0 0,0 1 0,1-1 0,0 1 1,1-1-1,1 1 0,0 1 0,0-1 0,2 1 1,-1 0-1,14-15 0,-17 23 70,0 0 0,1 1 0,-1 0-1,1 0 1,0 0 0,0 0 0,0 1 0,0 0 0,0 0 0,0 0 0,1 0-1,-1 1 1,1 0 0,-1 0 0,1 1 0,-1-1 0,1 1 0,-1 1-1,1-1 1,0 1 0,6 1 0,-2 0 9,-1 0 0,0 1 0,0 0 0,0 0-1,-1 1 1,1 0 0,-1 1 0,0 0 0,0 0 0,0 0-1,12 13 1,-18-16-15,0 0-1,-1-1 0,1 1 0,-1 0 0,0 0 0,1 0 1,-1 0-1,0 0 0,0 0 0,0 0 0,0 0 0,0 0 1,-1 1-1,1-1 0,-1 0 0,1 0 0,-1 1 0,0-1 1,0 0-1,0 1 0,0-1 0,0 0 0,-2 5 0,1-4 32,-1 1 1,0 0-1,0 0 0,-1-1 0,1 1 0,-1-1 0,1 0 0,-1 0 0,0 0 0,0 0 1,-1-1-1,-3 4 0,-10 4 99,0 0 0,-1-1 1,0 0-1,-28 8 0,32-13-356,0 0-1,0 0 0,-1-2 0,-26 3 0,40-5-15,1 0 148,0 0 1,-1 0-1,1 0 0,0 0 0,0 0 1,0 0-1,0 0 0,-1 0 1,1 0-1,0 0 0,0 0 0,0 0 1,-1 0-1,1 0 0,0 0 1,0 0-1,0 0 0,0 0 0,-1 0 1,1 0-1,0 0 0,0 0 1,0 0-1,0 0 0,-1 0 0,1-1 1,0 1-1,0 0 0,0 0 1,0 0-1,0 0 0,-1 0 0,1 0 1,0-1-1,0 1 0,0 0 1,0 0-1,0 0 0,0 0 0,0 0 1,0-1-1,0 1 0,0 0 1,-1 0-1,1 0 0,0-1 0,0 1 1,0 0-1,0 0 0,0 0 0,0 0 1,0-1-1,1 1 0,-1 0 1,0 0-1,0 0 0,0-1 0,0 1 1,0 0-1,0 0 0,0 0 1,0 0-1,0 0 0,1-1 0,3-12-7591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1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23 9161,'0'0'19560,"-5"9"-19299,-14 29-10,18-37-234,1 0 0,-1 0 0,1 1 0,0-1 1,0 0-1,-1 1 0,1-1 0,0 0 0,0 1 0,1-1 0,-1 0 0,0 1 0,0-1 1,1 0-1,-1 0 0,0 1 0,1-1 0,-1 0 0,1 0 0,0 1 0,-1-1 0,1 0 0,0 0 1,0 0-1,0 0 0,0 0 0,0 0 0,0 0 0,0-1 0,0 1 0,0 0 0,0 0 1,0-1-1,0 1 0,1-1 0,-1 1 0,0-1 0,0 0 0,1 1 0,-1-1 0,0 0 1,2 0-1,55 8 1158,-55-8-1107,1 0 0,0 0 0,-1 0 0,1 0 0,0-1 0,-1 0 0,1 1 0,0-1 0,-1-1 0,0 1 0,1 0 0,-1-1 0,4-2 0,-5 2-48,0 0-1,-1 0 1,1 0-1,-1 0 1,0 0-1,1 0 1,-1 0-1,0 0 1,0-1-1,0 1 1,0-1-1,-1 1 1,1 0-1,-1-1 1,1 1-1,-1-1 0,0 1 1,0-1-1,0 1 1,-1-6-1,0 6-26,0-1-1,0 1 0,-1 0 1,1-1-1,-1 1 0,1 0 0,-1 0 1,0 0-1,1 0 0,-1 0 1,0 1-1,-1-1 0,1 0 1,0 1-1,0 0 0,-1-1 0,1 1 1,0 0-1,-1 0 0,1 0 1,-1 1-1,0-1 0,1 0 1,-1 1-1,1 0 0,-6 0 0,5-1-4,0 1 1,0 0-1,0 0 0,0 0 0,0 1 0,0-1 0,0 1 0,0-1 0,0 1 0,1 0 0,-5 2 0,6-3 12,0 1 0,0 0 0,0-1 0,0 1 0,0 0 0,0 0 0,0 0 0,1 0 0,-1 0 0,0 0 0,1 0 0,-1 0 0,0 0 0,1 0 0,-1 0 0,1 0 0,-1 0 0,1 0-1,0 1 1,0-1 0,-1 0 0,1 0 0,0 0 0,0 1 0,0-1 0,1 2 0,-1-1 5,1-1-1,0 1 1,0-1-1,1 0 1,-1 1-1,0-1 1,0 0 0,1 0-1,-1 0 1,0 0-1,1 0 1,-1 0-1,1 0 1,0-1-1,-1 1 1,1 0 0,-1-1-1,1 1 1,0-1-1,0 0 1,-1 1-1,1-1 1,0 0-1,2 0 1,-2 0 4,0 1 1,1-1-1,-1 0 1,0 0-1,1 0 0,-1 0 1,0 0-1,0 0 1,1-1-1,-1 1 0,0-1 1,1 0-1,-1 1 0,0-1 1,0 0-1,0 0 1,3-3-1,-4 3-12,0 0-1,0 0 1,0 0-1,0 0 1,-1-1-1,1 1 1,0 0 0,-1 0-1,1-1 1,-1 1-1,1 0 1,-1-1-1,0 1 1,0 0 0,1-1-1,-1 1 1,0-1-1,0 1 1,0-1 0,-1 1-1,1 0 1,0-1-1,0 1 1,-1 0-1,1-1 1,-1 1 0,1 0-1,-1-1 1,0 1-1,1 0 1,-1 0-1,0 0 1,0 0 0,0 0-1,0 0 1,0 0-1,0 0 1,0 0-1,0 0 1,0 0 0,-2 0-1,-1-1-23,0 0-1,1 1 1,-1 0-1,0 0 1,0 0-1,0 0 1,0 1-1,0 0 1,0-1-1,0 2 1,0-1-1,0 0 1,-8 2 0,12-2 27,-1 0-1,1 0 1,-1 0 0,1 0 0,-1 0 0,1 0 0,-1 0 0,0 0 0,1 0 0,-1 1 0,1-1 0,-1 0 0,1 0 0,-1 0 0,1 1 0,-1-1 0,1 0 0,-1 1 0,1-1 0,-1 0 0,1 1 0,0-1 0,-1 1 0,1-1 0,0 0 0,-1 1 0,1-1 0,0 1 0,-1-1 0,1 1 0,0-1 0,0 1 0,0-1 0,-1 1 0,1 0 0,0-1 0,0 1 0,0-1 0,0 1 0,0-1 0,0 1 0,0-1 0,0 1 0,0 0 0,1-1 0,-1 1 0,0-1 0,0 1 0,0-1 0,1 1 0,-1-1 0,0 1 0,0-1 0,1 1 0,-1-1 0,0 1 0,1 0 0,1 1 0,0 0-1,0 0 1,1-1-1,-1 1 1,0 0-1,1-1 1,-1 1 0,1-1-1,-1 0 1,5 1-1,20 1-1896,-12-10-5900,-8-8-2368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15155,'0'2'207,"1"0"0,-1 0 1,0 0-1,1 0 0,-1-1 0,1 1 0,0 0 0,-1-1 0,1 1 0,0 0 1,0-1-1,0 1 0,0-1 0,0 1 0,1-1 0,-1 1 0,0-1 0,1 0 1,-1 0-1,3 2 0,-1-2 57,0 0 0,0 1-1,0-1 1,0-1 0,0 1 0,0 0 0,0-1 0,0 0 0,0 0 0,0 0 0,5 0-1,0-1 42,0 0-1,0-1 0,0 0 0,0 0 1,0-1-1,-1 0 0,1 0 0,11-8 0,-13 6-175,0 1-1,-1-1 0,1 0 0,-1 0 0,0-1 0,4-6 1,-7 10-83,0-1 0,-1 0 0,1 0 0,0 1 1,-1-1-1,0 0 0,0 0 0,0 0 0,0-1 1,0 1-1,-1 0 0,1 0 0,-1 0 0,0-1 1,-1-5-1,1 8-35,0 0 0,0 0 0,0 0 0,-1 0 0,1 0 0,0 0 0,-1 0 0,1 1 0,-1-1 0,1 0 0,-1 0 0,1 0 1,-1 1-1,0-1 0,1 0 0,-1 0 0,0 1 0,0-1 0,0 1 0,1-1 0,-1 1 0,0-1 0,-1 0 0,0 1 0,0-1-1,0 1 1,-1 0 0,1 0-1,0-1 1,0 1 0,0 1-1,0-1 1,0 0 0,-4 1-1,0 1-3,-1 0-1,1 1 1,-1-1-1,1 1 1,-12 8-1,8-3-17,-1 0 1,1 1-1,0 0 0,-10 13 1,16-16 6,-1-1 0,2 1 0,-1 0 1,0 0-1,1 0 0,0 0 0,1 1 1,-1-1-1,1 1 0,-1 7 1,3-13 1,0 1 1,-1 0 0,1 0-1,1-1 1,-1 1 0,0 0-1,0-1 1,0 1 0,1 0-1,-1-1 1,1 1 0,0-1-1,-1 1 1,1 0 0,0-1-1,0 0 1,0 1 0,0-1-1,0 1 1,0-1 0,0 0 0,0 0-1,1 0 1,-1 0 0,0 0-1,1 0 1,-1 0 0,1 0-1,-1 0 1,1-1 0,0 1-1,-1 0 1,1-1 0,1 1-1,8 1-11,0 0 0,0 0 0,0-1 0,13 0 0,-14-1-2,66 1-150,44 1-339,-101 0 347,0 1 0,0 0-1,0 1 1,21 8 0,-30-7 207,-6-4 547,-6-7 3,-1 0-479,-56-177 1836,59 182-2047,-1 0 0,1-1 0,0 1 0,-1 0 0,1 0 0,0 0 0,0 0 0,0 0 0,0-1 0,0 1 0,0 0 0,0 0 0,0 0 0,1 0 0,0-2 0,-1 3 45,1-1 1,-1 0-1,1 1 0,0 0 1,-1-1-1,1 1 1,0-1-1,-1 1 1,1 0-1,0-1 0,0 1 1,0 0-1,-1 0 1,1 0-1,0 0 1,0-1-1,-1 1 0,1 0 1,0 0-1,0 1 1,1-1-1,16 1-452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2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32 10922,'1'0'439,"0"-1"-1,0 0 1,-1 0-1,1 1 0,0-1 1,0 0-1,0 0 1,-1 0-1,1 0 1,0 0-1,-1 0 1,1 0-1,-1 0 0,1 0 1,-1 0-1,0 0 1,1-1-1,-1 1 1,0 0-1,0 0 0,0-2 1,0 2-236,-1 0 0,1 1 0,-1-1 0,1 1 0,-1-1 1,0 0-1,1 1 0,-1 0 0,0-1 0,0 1 0,1-1 0,-1 1 1,0 0-1,0-1 0,1 1 0,-1 0 0,0 0 0,0 0 0,0-1 1,1 1-1,-1 0 0,-1 0 0,-6 0 23,1 0 0,-1 1 0,0 0 0,1 0 0,-12 3 0,3 2-3,1 0 0,0 1 0,1 0 1,0 1-1,0 1 0,0 0 0,-15 14 0,24-18-140,-1-1-1,1 1 0,0 0 0,1 1 0,-1-1 1,1 1-1,0 0 0,0 0 0,1 0 0,-1 0 0,2 1 1,-1-1-1,1 1 0,0 0 0,0 0 0,0 0 1,1 0-1,0 13 0,1-17-63,1 0 1,0 0-1,1 0 1,-1 0-1,0 0 1,1 0-1,-1-1 1,1 1-1,0 0 1,0-1-1,0 1 1,1-1-1,-1 0 1,0 0-1,1 0 1,-1 0-1,1 0 0,0 0 1,0-1-1,0 1 1,-1-1-1,1 0 1,1 0-1,-1 0 1,0 0-1,5 0 1,11 3 99,-1 0 1,1-2-1,21 0 1,-7-1-681,64-5 0,-83 2-873,0-1 0,0 0 1,-1-1-1,16-6 0,22-15-9243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3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12396,'0'0'10762,"50"7"-8552,-14-7-32,9 0-576,3 0-706,1 0-671,1-5-193,-3-1-32,-4-2-257,-6 1-896,-1-1-640,-10 1-353,-11 1-353,-4 2-448,-11 0-1024,0 0-770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3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12908,'0'0'12364,"48"29"-10506,-8-26-353,3-2-448,7-1-512,4 0-417,-2 0-128,4 0-1089,0 0-2274,-1-6-3396,2-9-7879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4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74 11787,'0'0'6481,"3"-9"-4218,9-31-613,-12 39-1609,0 1 1,0-1-1,0 0 1,0 0-1,-1 0 1,1 0-1,0 0 1,0 0-1,-1 0 1,1 0-1,0 0 1,-1 0-1,1 1 1,-1-1-1,1 0 1,-1 0-1,1 0 1,-1 1-1,0-1 1,1 0-1,-1 1 0,0-1 1,0 0-1,1 1 1,-1-1-1,0 1 1,0-1-1,0 1 1,0 0-1,1-1 1,-1 1-1,0 0 1,0 0-1,0 0 1,0-1-1,0 1 1,-1 0-1,-37-1-100,37 1 85,-4 1-16,0 1 0,0-1 0,0 1-1,0 0 1,0 0 0,0 1 0,0 0 0,1 0 0,0 0 0,-1 1 0,1 0 0,1-1 0,-1 2 0,0-1-1,1 1 1,0-1 0,0 1 0,0 1 0,1-1 0,-5 9 0,3-4 12,0 0 0,0 0-1,1 0 1,0 1 0,1-1 0,0 1 0,0 0 0,2 0 0,-1 1-1,1 19 1,1-29-13,0 0-1,1 0 1,-1 0-1,1 0 1,-1 1-1,1-1 1,0 0 0,0 0-1,0 0 1,0 0-1,0 0 1,1-1-1,-1 1 1,0 0-1,1-1 1,-1 1-1,1-1 1,0 1-1,2 1 1,1 0 44,0 0 0,0-1 0,1 1 0,-1-1-1,0 0 1,1-1 0,8 2 0,2-1 160,1 0 1,-1-1-1,1-1 0,25-3 0,-32 1 16,0 0-1,0-1 1,0 0-1,-1 0 0,1-1 1,-1-1-1,0 0 0,0 0 1,-1 0-1,1-1 1,13-13-1,-11 9-125,-1-1 0,1-1 1,-2 0-1,0 0 0,0-1 0,-1 0 0,7-17 0,-14 29-111,0-1 0,0 0-1,0 1 1,-1-1 0,1 0-1,-1 0 1,0 0-1,1 0 1,-1 0 0,0 0-1,0 1 1,0-1-1,0 0 1,-1 0 0,1 0-1,-1-3 1,-6 4-351,-4 17 134,9-10 10,1-1 0,-1 1 0,1-1-1,0 1 1,0-1 0,0 1-1,1-1 1,0 1 0,0 0 0,0-1-1,1 1 1,-1 0 0,2-1 0,-1 1-1,0-1 1,4 8 0,-2-8-502,-1 0 1,1-1-1,0 1 1,0 0-1,0-1 1,1 0-1,-1 0 0,1 0 1,0 0-1,8 5 1,13 6-5108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4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16239,'0'0'4399,"11"-4"-891,1 1-2847,-1 0 1,1 0 0,-1 1-1,1 1 1,0 0 0,21 1-1,-30 0-615,1 0-1,0 0 1,-1 0-1,1 1 1,0 0-1,-1-1 1,1 2-1,-1-1 1,1 0-1,-1 1 1,1-1 0,-1 1-1,0 0 1,0 0-1,0 0 1,0 0-1,0 1 1,-1-1-1,1 1 1,-1 0-1,1 0 1,-1 0-1,0 0 1,0 0-1,-1 0 1,1 1-1,0-1 1,-1 0-1,0 1 1,1 6 0,-1-7-60,-1 1 1,0-1 0,0 1 0,0-1 0,-1 0-1,1 1 1,-1-1 0,0 1 0,0-1 0,0 0 0,0 1-1,-1-1 1,1 0 0,-1 0 0,0 0 0,0 0-1,0-1 1,0 1 0,0 0 0,-1-1 0,1 1 0,-1-1-1,0 0 1,-3 2 0,-11 7 46,0 0 0,-1-1 0,-22 9 0,-13 8-118,52-27 65,0 0-1,0 1 1,0-1 0,0 1 0,0 0 0,0-1 0,0 1 0,0 0 0,0-1 0,1 1 0,-1 0-1,0 0 1,1 0 0,-1 0 0,0 0 0,1 0 0,-1 0 0,1 0 0,-1 0 0,1 0 0,0 0-1,-1 0 1,1 0 0,0 2 0,0-2 12,1 0-1,-1 0 1,1 0-1,0 0 1,-1 0-1,1 0 1,0 0-1,0 0 1,-1 0-1,1-1 1,0 1-1,0 0 1,0 0-1,0-1 1,0 1 0,0-1-1,0 1 1,2 0-1,62 17 103,-59-17-90,157 24-841,-108-20-2696,1-3-4082,5-2-9420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6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67 8488,'0'0'15353,"3"-8"-13661,7-27-501,-10 34-1165,0 0 0,0 0 0,0 0 0,0 0 0,0 1 0,0-1 1,-1 0-1,1 0 0,0 0 0,0 1 0,-1-1 0,1 0 0,-1 0 0,1 0 0,0 1 0,-1-1 0,1 0 0,-1 1 1,0-1-1,1 1 0,-1-1 0,0 0 0,1 1 0,-1 0 0,0-1 0,1 1 0,-1-1 0,0 1 0,0 0 0,0-1 1,1 1-1,-1 0 0,0 0 0,0 0 0,0 0 0,0-1 0,-1 1 0,-35-1-177,32 1 202,-4 0-57,0 1 0,0 0-1,0 1 1,1 0-1,-1 1 1,0-1-1,1 2 1,-1-1 0,1 1-1,0 1 1,0-1-1,1 1 1,-1 0 0,1 1-1,-7 7 1,8-8 1,1 0 0,0 1 0,1-1 1,0 1-1,0 0 0,0 0 1,0 1-1,1-1 0,0 1 0,0-1 1,1 1-1,0 0 0,0 0 0,0 0 1,1 0-1,0 0 0,1 0 0,0 1 1,1 11-1,-1-16 16,2 0 0,-1 0 1,0 0-1,1 0 0,-1 0 0,1 0 1,0 0-1,0 0 0,0-1 0,0 1 1,0-1-1,1 0 0,-1 1 1,1-1-1,-1 0 0,1 0 0,0-1 1,0 1-1,0-1 0,0 1 0,0-1 1,0 0-1,1 0 0,-1 0 0,0-1 1,0 1-1,1-1 0,-1 0 0,4 0 1,1 1 32,1 0 1,-1-1-1,1 0 1,-1-1-1,0 0 1,1 0-1,-1-1 1,0 0-1,0-1 1,12-4-1,-6-2 83,-1 0 0,-1 0 0,0-1 0,0 0-1,-1-1 1,0-1 0,-1 0 0,0 0-1,-1-1 1,0 0 0,10-22 0,-24 58 134,2 1 1,0 0 0,2 44-1,0-48-258,2 0 0,0-1-1,1 1 1,1-1 0,1 0-1,1 0 1,12 31 0,-6-32 384,-1-2-2883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7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3 13997,'-5'-3'11624,"-4"9"-8712,-5 8-2917,8-3 238,10-16 485,-5 5-705,1 0 1,0 0 0,0 0-1,-1 0 1,1 0 0,0 0 0,0 0-1,-1 0 1,1 0 0,0 0-1,0 0 1,-1 0 0,1 0-1,0 0 1,-1 0 0,1 0 0,0 0-1,0 0 1,0 0 0,-1 0-1,1 0 1,0-1 0,0 1-1,-1 0 1,1 0 0,0 0 0,0 0-1,0-1 1,0 1 0,-1 0-1,1 0 1,0 0 0,0-1-1,0 1 1,0 0 0,0 0 0,0-1-1,-1 1 1,1 0 0,0 0-1,0-1 1,0 1 0,0 0-1,0 0 1,0-1 0,0 1 0,0 0-1,0 0 1,0-1 0,0 1-1,0 0 1,1 0 0,-1-1-1,0 1 1,0 0 0,0 0 0,0-1-1,0 1 1,1 0 0,0-1 1,-1 1 0,1 0 0,0 0 0,0 0 0,0 0-1,0 0 1,0 0 0,0 0 0,0 0 0,0 0 0,0 1 0,0-1 0,0 0 0,0 1 0,0-1 0,0 1 0,0-1 0,-1 1 0,1-1 0,0 1 0,0-1 0,-1 1 0,1 0 0,0-1 0,0 1 0,-1 0 0,1 0 0,-1-1 0,1 1 0,-1 0 0,1 0 0,-1 0 0,0 0 0,1 0 0,-1 0 0,0 0 0,0 0-1,0 0 1,1 0 0,-1 0 0,0 0 0,0-1 0,0 1 0,-1 0 0,1 0 0,0 0 0,0 0 0,0 0 0,-1 0 0,0 2 0,14-28 191,-11 13-224,-2 12 3,-1-1 0,1 1 1,0 0-1,0 0 0,-1 0 1,1-1-1,0 1 0,0 0 1,-1 0-1,1 0 0,0 0 0,0 0 1,-1-1-1,1 1 0,0 0 1,-1 0-1,1 0 0,0 0 0,-1 0 1,1 0-1,0 0 0,-1 0 1,1 0-1,0 0 0,0 0 0,-1 1 1,1-1-1,0 0 0,-1 0 1,1 0-1,0 0 0,0 0 1,-1 1-1,1-1 0,-1 0 0,0 1-174,0 0 0,0 0-1,1 0 1,-1-1 0,0 1-1,0 0 1,0 0 0,1 1-1,-1-1 1,0 0 0,1 0-1,-1 0 1,1 0 0,-1 0 0,1 1-1,0-1 1,-1 2 0,4 11-10481,8-9-3092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7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378 8 13965,'0'0'13325,"-11"-2"-13154,10 1-169,-4 0 3,0 0 0,0 0 0,0 0 1,-1 1-1,1-1 0,0 1 0,0 1 0,-1-1 1,1 1-1,0 0 0,0 0 0,0 0 0,0 1 1,0 0-1,-8 4 0,-39 20 19,-60 34 292,99-52-102,0 1 0,1 0 0,0 1-1,0 0 1,-19 23 0,29-32-181,1 1 0,-1 0 0,0 0 0,1 1 0,-1-1 0,1 0 0,0 0-1,0 1 1,0-1 0,0 1 0,0-1 0,0 1 0,1-1 0,-1 1 0,1-1 0,0 1 0,0 0 0,0-1 0,0 1 0,0 0 0,0-1 0,1 1 0,0 3 0,1-3 0,0 0 1,0 0-1,0 0 1,1 0 0,-1-1-1,1 1 1,-1-1-1,1 0 1,0 1 0,0-1-1,0 0 1,0-1 0,0 1-1,1-1 1,2 2-1,12 3 57,0-1 0,1-1 0,-1 0 0,1-1 0,24 0 0,-17-1-572,-6-1 893,1-1-1,26-2 0,-5-9-2130,-38 9 955,0 0 0,0 0 1,0 0-1,0-1 0,0 0 0,0 0 1,3-4-1,13-14-8769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8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9385,'22'7'3523,"12"0"129,7-2 31,15-2-672,6 1-769,3-3-384,0 0-993,-9-1-737,0 0-96,-13 0-769,-9 0-416,-8 0-224,-11-6-769,-6-2-833,-9-3-1089,0 1-1089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9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13325,'0'0'10409,"78"5"-8070,-29-5-450,3 0-607,2 0-706,4 0-544,-4 0-288,4 0-2018,-4-5-3011,8-8-6759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29 118 13395,'0'1'196,"-1"0"0,0 0 0,1 0 1,-1 0-1,1 0 0,0 0 0,-1 1 0,1-1 0,0 0 1,-1 0-1,1 0 0,0 1 0,0-1 0,0 0 1,0 0-1,1 3 0,-1-4-90,0 1 1,1-1-1,-1 0 0,0 1 1,1-1-1,-1 0 0,0 0 1,1 1-1,-1-1 0,1 0 1,-1 0-1,0 1 0,1-1 1,-1 0-1,1 0 0,-1 0 1,1 0-1,-1 0 1,1 0-1,-1 0 0,1 0 1,-1 0-1,0 0 0,1 0 1,-1 0-1,1 0 0,-1 0 1,1 0-1,3-1 119,0 0 0,0-1 0,0 1 0,-1-1-1,1 0 1,-1 0 0,1 0 0,4-4 0,-2 0-85,0 0 1,0 0-1,-1-1 0,0 1 0,0-1 1,6-12-1,-10 16-92,1 0-1,-1 0 1,0 0-1,0 0 1,-1 0-1,1 0 1,-1 0-1,1 0 1,-1-5-1,0 7-25,0-1 0,-1 1 0,1-1 0,0 0 0,-1 1 0,1-1 0,-1 1 0,0 0 0,1-1 0,-1 1 0,0-1 1,0 1-1,0 0 0,0 0 0,0-1 0,0 1 0,0 0 0,-1 0 0,-1-1 0,2 1-12,-1 0 0,1 1 0,-1-1 0,0 1 0,1-1 1,-1 1-1,1 0 0,-1-1 0,0 1 0,1 0 0,-1 0 0,0 0 1,1 1-1,-1-1 0,0 0 0,1 0 0,-1 1 0,1-1 1,-1 1-1,0 0 0,1-1 0,0 1 0,-1 0 0,1 0 0,-1 0 1,1 0-1,0 0 0,0 0 0,-1 0 0,1 1 0,0-1 0,-1 2 1,-4 3-14,1 1 0,-1 1 1,1-1-1,-6 13 0,7-13 7,0 1 1,0 1-1,1-1 0,1 0 0,-1 1 0,1 0 0,0-1 1,1 1-1,0 0 0,1 0 0,0 0 0,0 0 1,2 13-1,-1-21 5,-1 1 0,1 0 0,-1 0-1,1-1 1,0 1 0,0 0 0,0-1 0,0 1 0,0 0 0,0-1 0,0 0 0,1 1 0,-1-1 0,0 0 0,1 1-1,-1-1 1,1 0 0,-1 0 0,1 0 0,0 0 0,-1-1 0,1 1 0,0 0 0,0-1 0,-1 1 0,1-1-1,0 1 1,0-1 0,0 0 0,0 0 0,0 0 0,-1 0 0,1 0 0,0 0 0,0-1 0,3 0 0,4-1 33,-1-1 0,1 1 0,0-2 1,-1 1-1,0-1 0,10-7 0,7-5 92,27-26-1,-30 24-30,38-25 1,-59 42-103,0 1 0,0-1 0,0 0 1,0 1-1,0-1 0,0 1 0,1-1 1,-1 1-1,0 0 0,0 0 0,1-1 0,-1 1 1,0 0-1,0 0 0,1 0 0,1 1 1,-3-1-2,1 0 0,0 1 0,0-1 1,-1 0-1,1 1 0,0-1 0,-1 1 1,1-1-1,0 1 0,-1 0 0,1-1 1,-1 1-1,1-1 0,-1 1 0,1 0 1,-1 0-1,1-1 0,-1 3 0,2 3 8,0 0-1,-1 1 0,0-1 0,0 1 1,-1 8-1,1 5 68,0-16-44,-1 0 0,1 0 0,0 1 0,1-1 0,-1 0 0,1 0 0,-1 0 0,1 0 0,4 6 0,-5-9-11,0 0-1,1 0 0,-1 1 0,0-1 1,0 0-1,1 0 0,-1 0 1,1 0-1,-1-1 0,1 1 0,-1 0 1,1-1-1,-1 1 0,1-1 0,0 1 1,-1-1-1,1 0 0,0 0 1,-1 1-1,1-1 0,0 0 0,-1-1 1,1 1-1,0 0 0,-1 0 0,1-1 1,0 1-1,2-2 0,8-3 69,0-1 0,0 0-1,-1-1 1,1-1 0,17-15 0,-20 15-85,1 0 1,0 1-1,1 0 1,0 1-1,0 0 1,22-9-1,-32 15-8,0-1-1,1 1 1,-1 0-1,0-1 1,0 1-1,0 0 1,0 0 0,1 0-1,-1-1 1,0 1-1,0 1 1,0-1-1,0 0 1,1 0-1,-1 0 1,0 1 0,0-1-1,0 0 1,0 1-1,0-1 1,0 1-1,0-1 1,0 1 0,0 0-1,0 0 1,0-1-1,0 1 1,0 0-1,0 0 1,0 1-1,1 2-10,0-1-1,-1 1 0,0 0 0,1 0 1,-1 0-1,-1 0 0,1 5 0,0-5-181,-1-1 0,1 1 0,-1-1-1,1 0 1,0 1 0,0-1-1,0 0 1,4 6 0,-5-9 155,1 1 0,-1-1 0,0 0 0,1-1 0,-1 1 0,0 0 0,0 0 0,1 0 0,-1 0-1,0 0 1,1 0 0,-1 0 0,0 0 0,0 0 0,1-1 0,-1 1 0,0 0 0,0 0 0,1 0 0,-1-1 0,0 1 0,0 0 0,1 0 0,-1-1 0,0 1 0,0 0 0,0 0 0,0-1 0,0 1 0,1 0 0,-1-1-1,0 1 1,0 0 0,0 0 0,0-1 0,0 1 0,0 0 0,0-1 0,0 1 0,0-1 0,5-16-366,1-7-328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09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14253,'0'0'11350,"1"10"-10661,-2 46-209,-2 0 0,-2 0 1,-15 57-1,19-104-472,-1-3 4,1-1 1,0 0-1,1 1 0,-1-1 0,1 1 0,0-1 1,1 7-1,0-10-2,-1-1 0,1 0 0,-1 1 0,1-1 0,0 0 0,-1 0 0,1 0 0,0 0 0,0 1 0,0-1 0,0 0 0,0 0 0,0-1 0,1 1 1,-1 0-1,0 0 0,0-1 0,0 1 0,1 0 0,-1-1 0,0 1 0,1-1 0,-1 0 0,1 1 0,-1-1 0,0 0 0,1 0 0,-1 0 0,1 0 0,-1 0 0,3-1 0,6 1 29,0-2 0,-1 0 0,1 0 0,0 0 0,-1-1 0,0-1 0,0 1 0,0-2 0,14-8 0,-14 8-160,0 0 0,0 1 0,0 0 0,1 0 0,-1 1 0,1 0 0,0 0 0,13-1 0,-21 4 60,-1 0 1,1 0-1,0 0 0,0 1 0,0-1 0,0 0 1,0 1-1,0-1 0,0 1 0,0 0 0,0 0 1,-1-1-1,1 1 0,0 0 0,-1 1 0,1-1 1,-1 0-1,1 0 0,-1 1 0,1-1 1,-1 1-1,0-1 0,0 1 0,0-1 0,0 1 1,0 0-1,0 0 0,0-1 0,0 1 0,-1 0 1,2 4-1,-2-4 49,1 1 1,-1 0-1,0-1 1,1 1-1,-1 0 1,-1 0-1,1-1 1,0 1-1,-1 0 1,1-1-1,-1 1 1,0 0-1,1-1 1,-1 1-1,-1-1 1,1 0-1,0 1 1,-1-1-1,1 0 1,-1 1-1,1-1 1,-4 2-1,-3 2 186,1-1-1,-2 0 1,1 0-1,0-1 1,-1 0 0,0-1-1,0 0 1,0 0-1,-13 1 1,4-1 62,1-1-1,-1 0 1,0-2 0,-19-1 0,34 0-254,-1 1 0,1-1 0,0 1 0,0-1 1,0 0-1,0 0 0,0-1 0,1 1 0,-1 0 1,0-1-1,0 0 0,1 0 0,-1 0 0,1 0 0,0 0 1,0 0-1,-1-1 0,2 1 0,-1-1 0,0 1 1,0-1-1,1 0 0,-1 1 0,-1-6 0,-6-35-3130,10 0-4405,6 22 1489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10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4740,'0'0'11398,"8"-5"-5835,0 1-4658,-1 0 0,1 1 0,1 0 1,-1 0-1,0 1 0,18-3 0,-23 4-768,0 1 0,0 0 0,1 0 0,-1 0 0,0 0-1,1 1 1,-1-1 0,0 1 0,0 0 0,1 0 0,-1 0 0,0 0 0,0 0-1,0 1 1,0 0 0,-1-1 0,1 1 0,0 0 0,-1 0 0,1 1 0,-1-1-1,0 0 1,1 1 0,2 5 0,-2-5-134,-1 0-1,0 1 1,0-1-1,-1 1 1,1 0-1,-1-1 1,1 1-1,-1 0 1,0 0-1,-1 0 1,1 0-1,-1 0 1,1 0-1,-1 0 1,0 0 0,-1 0-1,1 0 1,-1 0-1,0 0 1,0-1-1,0 1 1,-2 5-1,-1-3-7,1 0 0,-1-1-1,-1 1 1,1-1 0,-1 0-1,0 0 1,0 0 0,0-1 0,-1 0-1,0 0 1,-9 5 0,-3 0 67,1-1-1,-36 11 1,46-16-50,23-3 7,0 1-1,30 6 1,-35-5-11,73 14-70,41 5-136,-41-18-3236,-82-3 2878,0 0-1,0-1 0,0 1 1,0 0-1,0-1 1,0 1-1,0-1 0,0 0 1,-1 1-1,1-1 1,0 0-1,0 0 0,-1 0 1,1 0-1,0-1 1,-1 1-1,1 0 0,1-3 1,12-15-10708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2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9929,'0'0'7330,"13"11"-6791,208 217 833,-164-161-1119,-4 4 0,-2 1 0,-4 2 0,-3 3 0,-4 1 0,-3 2-1,47 148 1,-17-29-807,-34-116-2415,-18-25-5514,-15-50 3620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2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0 269 14125,'0'0'764,"0"11"127,1-2-745,0 0-1,0 0 1,0 0 0,1-1-1,1 1 1,-1-1-1,2 1 1,-1-1-1,1 0 1,0 0-1,0 0 1,1-1 0,0 0-1,11 13 1,-10-14-1,0-1 1,0 1 0,1-1-1,-1 0 1,1 0-1,0-1 1,1 0 0,-1 0-1,1 0 1,12 3 0,-16-6-72,-1 0 0,0-1 1,1 1-1,-1-1 0,0 0 1,1 0-1,-1 0 1,0 0-1,0 0 0,1-1 1,-1 0-1,0 1 0,0-1 1,1 0-1,-1-1 1,0 1-1,0 0 0,0-1 1,-1 0-1,1 0 0,0 0 1,-1 0-1,1 0 0,-1 0 1,1-1-1,-1 1 1,0-1-1,0 0 0,2-3 1,6-11 489,-1-2 1,-1 1 0,0-1 0,-2 0-1,9-40 1,9-104-1718,-23 151 759,4-45-3428,-4 5-2830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3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7015,'0'0'16767,"3"8"-16318,82 193 914,-15-41-2513,-50-89-1108,-19-67 1570,0 0 0,-1 0 0,0 1 0,0-1 0,0 0 0,0 0 0,-1 1 0,-2 6 0,-3-6-2958,-9-4-2008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3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0 250 13613,'0'0'7399,"41"-61"-6278,-13 34-384,2-1-353,2-2-64,3 6-95,1 3-161,-3 6-32,3 4-673,-6 3-1217,-2-3-1761,-8-3-2947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4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14542,'0'11'2140,"2"17"-690,1 0 0,1 0 0,11 40 0,-8-43-1325,1 0-1,2-1 1,0-1-1,2 1 1,1-2-1,0 0 1,24 30-1,-30-44-95,-4-3-31,1-1-1,-1 1 0,2-1 0,-1 1 0,0-1 0,1-1 1,6 6-1,-10-9 4,0 1 1,0-1 0,0 0-1,0 0 1,0 1 0,0-1-1,0 0 1,0 0 0,0 0-1,-1 0 1,1 0 0,0 0-1,0 0 1,0 0 0,0 0-1,0 0 1,0-1 0,0 1-1,0 0 1,1-1 0,0-1 14,0 1 1,0-1-1,-1 1 1,1-1-1,0 0 1,-1 1 0,1-1-1,-1 0 1,0 0-1,1 0 1,0-4-1,17-36 314,-14 28-283,1 1 0,0 0 1,1 0-1,11-16 0,-18 28-50,1 1 0,-1-1 0,0 1 0,1-1-1,-1 1 1,0-1 0,1 1 0,-1-1 0,1 1-1,-1-1 1,1 1 0,-1 0 0,1-1 0,-1 1-1,1-1 1,-1 1 0,1 0 0,-1 0 0,1-1 0,0 1-1,-1 0 1,1 0 0,-1 0 0,1 0 0,0 0-1,-1 0 1,1 0 0,0 0 0,-1 0 0,1 0-1,0 0 1,-1 0 0,1 0 0,-1 0 0,1 1 0,0-1-1,-1 0 1,1 0 0,-1 1 0,1-1 0,-1 1-1,1-1 1,-1 0 0,1 1 0,-1-1 0,1 1-1,-1-1 1,0 1 0,1-1 0,-1 1 0,0-1 0,1 1-1,-1-1 1,0 1 0,0 0 0,1-1 0,-1 2-1,13 42 51,-11-36 22,-1-1-97,10 32-19,-11-38-35,0 0 0,0 0 0,0 0 0,1 0 0,-1 0 0,0-1 0,0 1 0,1 0 0,-1 0 0,1 0-1,-1-1 1,1 1 0,-1 0 0,1 0 0,-1-1 0,1 1 0,-1-1 0,1 1 0,0 0 0,0-1 0,-1 1 0,1-1 0,0 0 0,0 1 0,-1-1 0,1 0 0,0 1-1,0-1 1,0 0 0,0 0 0,0 0 0,-1 1 0,1-1 0,2 0 0,-2-1-166,-1 0 0,1 1 0,0-1 0,0 0 0,0 0 0,0 0 0,-1 0 0,1 0 0,0 0 0,-1 1 0,1-2 0,-1 1 0,1 0 0,-1 0 0,0 0 0,1 0 0,-1 0 1,0-1-1,1-2-833,5-19-5427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4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7 393 16560,'0'0'3587,"-1"10"-2039,-1-1-1225,1 0-165,0 0 1,0 0-1,1 0 1,0 1 0,1-1-1,1 10 1,-1-17-162,-1 1 0,1-1 0,0 1 1,0-1-1,0 1 0,0-1 1,0 0-1,1 0 0,-1 1 0,1-1 1,0 0-1,-1 0 0,1-1 0,0 1 1,0 0-1,0-1 0,0 1 1,1-1-1,-1 1 0,0-1 0,0 0 1,1 0-1,-1 0 0,1 0 0,-1-1 1,1 1-1,-1-1 0,1 1 1,3-1-1,-4 0 7,0 0 1,0 0-1,0-1 0,-1 1 1,1 0-1,0-1 0,0 1 1,0-1-1,0 0 0,-1 0 1,1 0-1,0 0 0,-1 0 1,1 0-1,-1 0 0,1 0 1,-1-1-1,0 1 0,1 0 1,-1-1-1,0 1 0,0-1 1,0 0-1,0 1 0,1-4 1,1 0-43,-1 0 0,0 0 0,-1 0 0,1 0-1,-1 0 1,0-1 0,0 1 0,0-8 0,-1 12-79,0 18-91,0-1 444,-1-10-190,1 1-1,0-1 1,0 1 0,1-1 0,0 0 0,2 10-1,-3-15-48,1 0-1,-1 0 1,1 1-1,0-1 0,0 0 1,-1 0-1,1 0 1,0 0-1,0-1 0,0 1 1,0 0-1,0 0 1,0 0-1,0-1 0,0 1 1,0 0-1,0-1 1,1 1-1,-1-1 0,0 0 1,0 1-1,1-1 1,-1 0-1,0 0 0,0 1 1,1-1-1,-1 0 1,0 0-1,1-1 0,-1 1 1,0 0-1,0 0 1,1-1-1,-1 1 0,0 0 1,0-1-1,0 0 1,2 0-1,2-2 32,-1 1 1,1-1-1,-1 0 0,0 0 1,0 0-1,0-1 0,0 1 1,-1-1-1,0 0 0,1 0 1,-2 0-1,1-1 0,0 1 1,-1-1-1,3-5 0,2-7 131,0 0-1,8-35 1,-9 23-212,-1 0 0,-2 0 0,-1 0 0,-1-1 0,-2 1 0,-1 0 0,-1 0 0,-1 0 0,-2 0 0,-1 0 1,-13-34-1,20 62 82,-1 0 0,1 0 0,0 1 1,0-1-1,-1 0 0,1 0 0,-1 0 1,1 0-1,0 0 0,-1 0 0,0 1 1,1-1-1,-1 0 0,1 1 0,-1-1 1,0 0-1,0 1 0,1-1 0,-1 0 1,0 1-1,0 0 0,0-1 0,0 1 1,-1-1-1,1 1-10,1 1 1,-1-1-1,0 1 0,0-1 1,1 1-1,-1-1 1,0 1-1,1 0 0,-1-1 1,1 1-1,-1 0 1,1 0-1,-1 0 0,1-1 1,-1 1-1,1 0 1,0 0-1,0 0 0,-1 1 1,-8 49 104,9-24-133,2-1 0,0 1 0,2-1 0,1 0 0,10 30 0,-12-45 6,1 0 0,0-1-1,1 0 1,0 0 0,0 0 0,1 0 0,1-1 0,-1 0 0,1 0 0,1-1 0,0 0-1,0 0 1,1-1 0,16 12 0,-22-17 44,0 0 0,0 0 0,0-1 0,0 1 0,1-1 0,-1 0-1,0 1 1,1-1 0,-1-1 0,1 1 0,-1 0 0,1-1 0,0 0 0,-1 0 0,1 0 0,-1 0 0,1-1 0,0 1-1,-1-1 1,1 0 0,-1 0 0,0 0 0,1 0 0,-1-1 0,0 1 0,0-1 0,0 0 0,0 0 0,0 0-1,0-1 1,0 1 0,-1 0 0,1-1 0,-1 0 0,0 0 0,1 0 0,2-5 0,-1 0 67,0-1 0,0 0 0,0 0 1,-1 0-1,-1 0 0,0 0 0,0 0 0,0-1 1,-1 1-1,-1-1 0,0 1 0,0-1 0,-2-14 1,2 23-117,0 0 0,0 0 1,0 1-1,-1-1 1,1 0-1,0 0 1,0 0-1,0 0 1,-1 0-1,1 1 0,0-1 1,-1 0-1,1 0 1,-1 0-1,1 1 1,-1-1-1,1 0 1,-1 1-1,1-1 0,-1 0 1,0 1-1,1-1 1,-1 1-1,0-1 1,0 1-1,1-1 1,-1 1-1,0 0 0,0-1 1,0 1-1,1 0 1,-1-1-1,0 1 1,0 0-1,0 0 1,0 0-1,0 0 0,0 0 1,1 0-1,-1 0 1,0 0-1,0 0 1,0 1-1,0-1 1,0 0-1,1 1 0,-1-1 1,0 0-1,-1 1 1,-1 1-28,1-1 1,-1 1-1,1 0 0,-1 0 1,1 0-1,-1 0 1,1 0-1,0 1 0,0-1 1,0 1-1,0-1 1,-2 6-1,2-2 21,0 0-1,0 1 0,1 0 1,0-1-1,0 1 1,1-1-1,0 1 1,0 0-1,1 7 0,-1-12-51,0-1 0,0 1 0,1-1 0,-1 1 0,0-1 0,1 1 0,-1-1 0,0 1 0,1-1 0,0 1 0,-1-1 0,1 1 0,0-1 0,0 0 0,0 1 0,0-1 0,0 0 0,0 0 0,0 0 0,0 0 0,0 0 0,1 0 0,-1 0 0,0 0 0,1 0 0,-1-1 0,0 1 0,1 0 0,-1-1 0,1 1 0,-1-1 0,1 0 0,-1 0 0,1 1 0,0-1 0,-1 0 0,1 0 0,-1 0 0,1 0 0,-1-1 0,1 1 0,2-1 0,1-2-656,-1 1 0,0-1-1,0 0 1,0 0 0,-1-1 0,1 1 0,-1-1-1,0 0 1,0 0 0,0 0 0,0 0 0,0 0-1,2-8 1,10-21-5113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5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5637,'0'0'13800,"-4"8"-12284,0-1-1151,0 0-45,1 0 0,-1 1 0,1-1 0,1 0 0,-2 9 0,3-14-309,1 0-1,0-1 1,-1 1-1,1 0 0,0 0 1,0 0-1,0 0 1,1 0-1,-1 0 1,0 0-1,1 0 1,-1 0-1,1 0 1,0-1-1,-1 1 1,1 0-1,0 0 1,0-1-1,0 1 1,0-1-1,1 1 1,-1-1-1,0 1 1,1-1-1,-1 0 1,1 1-1,-1-1 1,3 1-1,8 4-74,0 0 0,0-2 0,0 1 0,1-1 0,0-1 0,0 0 0,0-1 0,0-1 0,0 0 0,26-1 0,-51 23 811,-12 4-88,-2-1-1,-39 29 1,13-14-3373,52-41 2662,-1 0-530,-4 4-1098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5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18001,'0'0'12011,"3"10"-12059,11 39 65,0 8-26,4 0 0,2-2 1,2 0-1,32 57 1,-53-109-6,1-1 0,-1 0 0,1 1 0,0-1 0,0 0 1,0 0-1,0 0 0,0 0 0,0 0 0,0 0 0,1-1 1,-1 1-1,1-1 0,-1 1 0,1-1 0,-1 0 0,1 0 0,0 0 1,0-1-1,3 1 0,-4-1 12,0 0 1,0 0-1,0-1 1,1 1-1,-1-1 1,0 0-1,0 0 1,0 0-1,0 0 0,0 0 1,0 0-1,0 0 1,-1 0-1,1-1 1,0 1-1,-1-1 1,1 0-1,-1 1 0,1-1 1,-1 0-1,0 0 1,0 0-1,0 0 1,0 0-1,1-3 1,5-14-18,0 0 1,-2 0 0,-1-1 0,0 1-1,-1-1 1,-1 0 0,-2-30 0,4-25-2772,-1 67 965,0 0-5805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1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19036,'-6'0'1488,"3"3"-1080,2 3-231,3 2 271,6 0-584,7 0-401,4 1 417,2-3-216,8-1-72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5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7015,'0'0'16741,"8"3"-16666,-2-2-56,-1 1 1,0 0 0,0 0 0,0 0 0,0 1 0,-1 0 0,1 0 0,-1 0-1,1 0 1,-1 1 0,0-1 0,0 1 0,-1 0 0,1 1 0,-1-1-1,0 1 1,3 6 0,1 0 65,-6-8-82,0 0-1,0-1 1,0 1 0,0-1-1,1 1 1,-1-1-1,1 0 1,0 0-1,-1 1 1,1-1 0,0 0-1,0-1 1,0 1-1,1 0 1,-1-1 0,0 1-1,1-1 1,-1 1-1,1-1 1,-1 0-1,1 0 1,-1 0 0,1-1-1,4 2 1,-6-5-495,0 1 1,0 0 0,0 0 0,-1-1-1,1 1 1,0-1 0,-1 1 0,0-1-1,1 1 1,-1 0 0,0-1-1,0 1 1,-1-1 0,1 1 0,-1-3-1,1-2-2265,0-8-3948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6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16624,'0'0'6769,"2"11"-6572,69 237 198,-73-287-514,3 22 158,-1-1 0,-1 1 1,-6-32-1,5 40-32,1 3-6,0 1-1,-1-1 1,1 1 0,-1 0 0,0 0 0,0-1-1,-1 1 1,1 1 0,-1-1 0,-5-6 0,8 12-3,0-1 1,-1 0-1,1 1 0,-1-1 1,1 0-1,0 1 1,0-1-1,-1 0 1,1 1-1,0-1 0,0 0 1,-1 1-1,1-1 1,0 1-1,0-1 1,0 1-1,0-1 0,-1 0 1,1 1-1,0-1 1,0 1-1,0-1 1,0 1-1,0-1 0,0 1 1,0-1-1,0 1 1,1-1-1,-1 1 1,0-1-1,0 0 0,0 1 1,0-1-1,1 1 1,-1-1-1,0 0 1,1 2-1,7 21 88,-5-20-57,0-1-1,0 1 1,0-1-1,0 1 0,1-1 1,-1 0-1,0 0 0,1-1 1,0 1-1,-1-1 0,1 0 1,0 0-1,0 0 0,0 0 1,0 0-1,-1-1 1,1 0-1,0 0 0,0 0 1,0 0-1,0-1 0,0 1 1,0-1-1,0 0 0,-1 0 1,1-1-1,0 1 1,-1-1-1,1 0 0,-1 0 1,1 0-1,-1 0 0,0 0 1,0-1-1,0 1 0,0-1 1,0 0-1,-1 0 0,1 0 1,-1 0-1,0-1 1,0 1-1,0-1 0,-1 1 1,1-1-1,-1 1 0,2-6 1,2-47 580,-6 40-59,-3 41-140,3-18-373,0 0-1,0 0 1,1 0 0,0 0-1,1 1 1,0-1-1,0 0 1,0 0-1,1 0 1,0 0 0,0 0-1,5 9 1,-5-13-34,0 0 0,0 0 0,1 0 0,-1-1 0,0 1 0,1-1 0,0 1 0,-1-1 0,1 0 0,0 0 0,0-1 0,0 1 0,0-1 0,1 1 0,-1-1 0,0 0 0,1 0 0,-1 0 0,0-1 0,1 1 1,-1-1-1,1 0 0,-1 0 0,1 0 0,-1 0 0,1 0 0,5-2 0,-6 1 12,0 0 1,-1 0 0,1 0 0,0 0-1,-1 0 1,1-1 0,-1 1 0,1-1-1,-1 0 1,0 0 0,0 0 0,0 0-1,0 0 1,0 0 0,0 0 0,0-1-1,-1 1 1,1-1 0,-1 1 0,0-1-1,0 1 1,0-1 0,0 0 0,0 0-1,0 1 1,0-5 0,2-9-13,-1 0 0,-1 0 0,-1-24 0,0 29-163,0 11 159,1-1-1,-1 1 0,0 0 0,0 0 1,0 0-1,0-1 0,0 1 1,0 0-1,1 0 0,-1-1 0,0 1 1,0 0-1,0 0 0,0-1 1,0 1-1,0 0 0,0 0 0,0-1 1,0 1-1,0 0 0,0 0 1,0-1-1,0 1 0,0 0 0,0 0 1,-1-1-1,1 1 0,0 0 1,0 0-1,0-1 0,0 1 0,0 0 1,0 0-1,-1 0 0,1-1 1,0 1-1,0 0 0,0 0 0,-1 0 1,1-1-1,0 1 0,0 0 1,-1 0-1,1 0 0,0 0 0,0 0 1,-1 0-1,1 0 0,0 0 1,0 0-1,-1 0 0,1 0 0,0 0 1,0 0-1,-1 0 0,1 0 1,0 0-1,0 0 0,-1 0 0,1 0 1,0 0-1,0 0 0,-1 0 1,1 0-1,0 0 0,0 1 0,-1-1 1,1 0-1,0 0 0,-10 18 160,11 28 287,-1-44-591,0-1-1,1 1 0,-1-1 0,0 0 0,0 1 1,1-1-1,-1 0 0,0 1 0,1-1 0,0 0 1,-1 1-1,1-1 0,0 0 0,-1 0 0,1 0 1,0 0-1,0 1 0,0-1 0,0-1 0,0 1 1,0 0-1,0 0 0,1 0 0,-1 0 0,0-1 1,0 1-1,1-1 0,-1 1 0,0-1 0,2 1 0,-1-9-11063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7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20692,'0'0'7142,"50"22"-8423,-29-14-577,-2 1-448,-6 0-1281,0-3-801,2 2 160,-8-6-577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7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3395,'0'0'9374,"3"8"-8204,2 2-543,3 11-292,-6 3 5952,34-24-3351,-28 0-2839,-2-1-137,0 0-1,0 1 0,0 0 1,0 1-1,0-1 0,0 1 1,0 0-1,0 1 1,0-1-1,-1 1 0,1 0 1,-1 1-1,1-1 0,8 7 1,-13-7 124,0-1 1,0 1-1,0 0 1,-1-1-1,1 1 1,-1 0-1,1 0 1,-1-1-1,0 1 1,1 0-1,-1 0 1,0 0-1,0 0 1,-1-1-1,1 1 1,0 0-1,0 0 1,-1 0-1,1-1 1,-1 1-1,0 0 1,0 0-1,1-1 1,-1 1-1,0-1 1,-2 3-1,-29 42 1558,-66 57-1017,97-102-1939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07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1543 12844,'0'0'3806,"13"-5"-3624,120-57 1247,200-129 0,-220 123-903,976-614 716,-887 552-423,-194 125-804,304-187 251,-221 141-300,144-58 1,-206 98-232,1 2 1,52-10 0,12 11-5563,-70 8 334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26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1693 335 16111,'-12'-4'315,"-165"-62"511,75 25-468,-173-44 1,230 77-342,-1 2 0,0 2 0,0 2 0,-1 3 0,1 1 0,0 2 0,1 2 0,-1 3 0,1 1 0,-70 26 0,61-19 6,1 3 0,1 3 0,-59 34 1,92-46-94,1 1 0,1 1 0,0 1 0,1 0 0,1 2 0,0-1 0,1 2 0,0 0 0,2 0 0,0 1-1,-16 34 1,12-15 137,1 0-1,2 2 1,2 0-1,1 0 1,2 1-1,2 0 1,1 0-1,2 65 0,5-93-66,0 0-1,1 0 1,1-1-1,0 1 1,0-1-1,1 0 1,0 0-1,1-1 1,0 0-1,1 0 1,0 0-1,1-1 0,0 0 1,0 0-1,19 15 1,1-2-1,1-1 1,0-1 0,2-1-1,36 16 1,-21-15-2,1-2-1,1-2 1,0-2 0,1-2 0,76 9 0,-27-13-5,183-8 0,-197-7-22,0-3-1,-1-4 1,-1-4 0,88-31-1,-49 5-41,228-117 1,-319 145 38,-1-2 0,0-1 0,-1-1 1,-1-1-1,30-32 0,-45 41 30,-1 0 0,-1-1 0,0 0 0,-1-1 0,-1 0 0,0 0 0,-1-1 0,0 0 0,-1-1 0,-1 1 0,0-1 0,-1 0 0,2-18 0,-5 16 46,0-1 1,-1 1 0,-1-1-1,-1 1 1,0-1 0,-2 1-1,0 0 1,-1 0-1,0 0 1,-2 1 0,-15-31-1,7 24-6,0-1 0,-2 2 0,0 0 0,-2 1 0,0 1 0,-45-37 0,30 32 5,-1 0 0,-1 3 0,-2 1 1,0 1-1,-1 2 0,0 2 0,-70-19 1,56 23 16,0 2 1,-1 3 0,0 2 0,-1 2 0,-81 6 0,45 7-267,1 4 0,0 4 1,1 4-1,1 3 0,1 5 1,2 3-1,-89 48 0,-112 72-3707,142-71-630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18.0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474 246 4100,'6'-12'1948,"-3"6"-1770,35-78 3752,-35 75-3034,0 0 0,0 0 0,-1 0 0,0-1 0,0 1 0,-1-1 0,-1 1 0,0-19 0,-1 26-747,0-1 0,0 1-1,0 0 1,-1-1 0,1 1 0,0 0 0,-1 0-1,1 0 1,-1 0 0,0 0 0,0 0 0,0 1 0,0-1-1,0 0 1,0 1 0,0 0 0,0-1 0,-1 1-1,1 0 1,0 0 0,-1 0 0,1 0 0,-1 1 0,1-1-1,-1 1 1,1 0 0,-1-1 0,0 1 0,-4 1-1,-1-2-165,0 1-1,-1 0 0,1 1 0,0 0 0,0 1 0,-1-1 0,1 1 0,-11 5 0,2 2-77,1 1 0,0 1 0,0 0 0,1 1 0,0 1 0,1 1 0,1 0 0,0 0 0,1 1 0,0 1 0,1 0 0,-15 32 0,-4 15-648,3 2-1,-22 78 1,28-81 520,4 1-1,2 1 1,3 0-1,2 1 1,4 0-1,1 77 1,5-138 211,1 0 1,-1 0 0,1 0-1,0 0 1,0 0-1,0 0 1,0-1-1,1 1 1,-1 0 0,1-1-1,0 1 1,0-1-1,0 0 1,1 1 0,-1-1-1,1 0 1,5 4-1,-3-3 23,0-1 0,0 0 0,0 0 0,0-1 0,1 0 0,-1 1-1,1-2 1,0 1 0,-1-1 0,13 2 0,-2-2 42,-1-1 1,1-1-1,0 0 1,-1-1-1,1 0 1,0-2-1,-1 1 0,19-9 1,-1-2-105,0-1 0,34-22 0,-52 27-557,0 0 0,0-1 0,-1 0 0,-1-1 0,0-1 0,13-16-1,-25 28-1515,-7 3-1709,-15 12 1463,7 0 69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18.8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59 1 6983,'0'0'4804,"8"7"-3539,38 34-432,-2 1-1,-1 2 0,45 63 0,-74-87-803,-1 0-1,-1 0 1,0 1-1,-2 0 1,0 1-1,-2 0 1,0 1-1,-2 0 1,-1 0-1,0 0 1,-2 1-1,1 23 1,-5-20 130,-1-1 0,-1 0 0,-2-1 0,0 1 0,-2-1 0,-1 0-1,0 0 1,-2-1 0,-1 0 0,-1-1 0,-21 30 0,13-23-418,-1-2 0,-2 0-1,-52 49 1,50-56-1572,-1-1 0,-33 21 0,16-17-7832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36.35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69 12460,'0'0'10639,"10"-2"-9384,16-4-1470,223-42 4691,-163 39-8693,1 5-7646,-97 4 3268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36.69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57 12556,'0'0'12940,"65"34"-11691,-12-34-672,1-9-417,6-2-128,-1-1-160,-3-2-1281,-7 1-1891,-2-1-2721,-12-3-2243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2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34 18716,'-5'2'229,"-23"11"1315,-39 24 0,60-33-1294,0 1-1,0 0 1,0 0-1,1 1 0,0 0 1,0 0-1,1 0 1,-1 1-1,1 0 1,-5 10-1,9-16-213,1 0-1,-1 0 0,0 0 1,1 0-1,0 0 0,-1 0 1,1 0-1,0 1 1,-1-1-1,1 0 0,0 0 1,0 0-1,0 0 0,0 0 1,0 1-1,0-1 0,0 0 1,0 0-1,1 0 0,-1 0 1,1 2-1,0-2-15,0 0 1,-1-1-1,1 1 0,0 0 1,0-1-1,0 1 0,0-1 0,0 1 1,-1-1-1,1 0 0,0 1 0,0-1 1,0 0-1,0 1 0,0-1 0,0 0 1,0 0-1,0 0 0,2 0 0,3-1-1,0 1-1,0-1 0,1-1 0,-1 1 0,0-1 0,11-4 0,-3-2-13,1 0 0,-2-1 0,1-1 0,-1 0 0,19-20-1,51-64 88,-73 83-72,-15 17 5,1 0 0,0 1 1,1-1-1,0 1 0,-4 10 0,6-12-56,-1-1 1,1 1-1,0-1 0,0 1 1,1-1-1,-1 1 0,1 0 1,0-1-1,0 1 0,1 0 1,-1-1-1,1 1 0,2 6 1,-3-10 54,1 0 0,-1 0 0,1 0 0,-1 0 0,1-1 0,-1 1 0,1 0 0,0 0 0,-1 0 0,1-1 0,0 1 0,0 0 0,-1-1 0,1 1 0,0-1 0,0 1 0,0-1 0,0 1 0,0-1 0,0 0 0,0 1 0,1-1 0,1 1-17,0-1 1,0 0-1,0 0 0,0 0 1,0-1-1,0 1 0,4-2 0,16-6-1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37.0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159 1 15278,'0'0'2088,"8"0"79,5 0-1119,67 3 2407,-74-2-3384,-1 0 0,1 0 0,-1 1-1,1-1 1,-1 1 0,0 0 0,0 1 0,1-1 0,-2 1-1,1 0 1,0 0 0,6 6 0,-9-7-66,-1-1 1,0 1-1,1 0 1,-1 0-1,0 0 1,0 0-1,0 0 1,-1 1-1,1-1 1,0 0-1,-1 0 0,0 0 1,1 1-1,-1-1 1,0 0-1,0 0 1,0 1-1,0-1 1,-1 0-1,1 0 1,0 1-1,-2 2 0,0 1 12,0 0-1,0-1 0,-1 1 1,0-1-1,0 0 1,0 1-1,-5 4 0,-35 40 46,-3-2 0,-65 54 0,17-29-8186,71-56-2393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37.56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81 1 6342,'0'0'18764,"1"13"-18187,-1 16-394,-1-1 0,-2 1-1,-5 27 1,6-48-168,0 1 1,0-1 0,1 0 1,0 1-1,0-1 0,1 0 0,0 1 0,0-1 0,2 10 0,0-17-14,0 1-1,0-1 1,0 0-1,1 0 0,-1 0 1,0 0-1,0 0 0,0 0 1,1-1-1,-1 1 1,0-1-1,1 0 0,-1 0 1,1 1-1,-1-2 0,0 1 1,1 0-1,-1 0 0,4-2 1,5 2-8,66-5-424,-57 2 284,1 1-1,-1 1 0,0 1 0,37 5 0,-55-5 130,-1 0 0,1 1 0,-1-1-1,0 0 1,1 1 0,-1-1 0,1 1 0,-1-1 0,0 1-1,1 0 1,-1-1 0,0 1 0,0 0 0,0 0-1,0 0 1,0 0 0,0 0 0,0 0 0,0 0 0,0 1-1,0-1 1,0 0 0,-1 0 0,1 1 0,0-1 0,-1 0-1,1 1 1,-1-1 0,0 1 0,1-1 0,-1 1 0,0-1-1,0 1 1,0-1 0,0 0 0,0 1 0,0-1 0,-1 1-1,1 1 1,-1 0 45,0 0 1,0 0-1,-1 0 0,1 1 0,-1-2 1,1 1-1,-1 0 0,0 0 0,0 0 1,0-1-1,-1 1 0,1-1 0,-1 0 1,1 0-1,-5 3 0,-15 7 516,0-1 0,-1-1 0,-1-1 0,0-1 0,0-1 0,0-1 0,-1-1 0,0-1 0,-40 0 0,63-3-574,0-1 1,0 0-1,0 0 0,0 0 0,0 0 1,0 0-1,0-1 0,0 1 1,0-1-1,-1 1 0,1-1 1,1 0-1,-1 1 0,0-1 0,0 0 1,0-1-1,0 1 0,1 0 1,-1 0-1,0-1 0,1 1 0,-1-1 1,1 1-1,0-1 0,-1 0 1,1 1-1,0-1 0,0 0 1,0 0-1,0 0 0,0 0 0,1 0 1,-1 0-1,1 0 0,-1 0 1,1 0-1,0 0 0,0-3 1,0 4-92,0 0 1,0 0-1,1 0 1,-1 1-1,1-1 1,-1 0-1,1 0 1,-1 1-1,1-1 1,-1 1 0,1-1-1,-1 0 1,1 1-1,0-1 1,0 1-1,-1-1 1,1 1-1,0 0 1,0-1-1,-1 1 1,1 0 0,0-1-1,0 1 1,0 0-1,-1 0 1,1 0-1,0 0 1,0 0-1,0 0 1,1 0-1,35-1-4380,-28 1 2658,21 0-3752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38.26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25 129 6758,'0'0'18188,"-1"9"-17467,-5 30-238,-2 5 10,-1 55-1,9-99-488,0 0 1,0 1-1,0-1 1,-1 0-1,1 1 1,0-1-1,0 0 1,0 1-1,0-1 0,1 0 1,-1 0-1,0 1 1,0-1-1,0 0 1,0 0-1,0 1 0,0-1 1,0 0-1,0 1 1,1-1-1,-1 0 1,0 0-1,0 0 1,0 1-1,1-1 0,-1 0 1,0 0-1,0 0 1,0 1-1,1-1 1,-1 0-1,0 0 1,0 0-1,1 0 0,-1 0 1,0 0-1,1 1 1,-1-1-1,0 0 1,0 0-1,1 0 0,-1 0 1,16-8 125,11-18 13,-14 9-110,-1-1 0,0-1 0,-1 0 0,-2-1 0,13-33 0,-19 64-315,-3-4 288,1-1 1,0 0 0,0 0 0,0 0 0,1 0 0,0 0 0,0 0 0,1-1 0,6 11-1,-7-14 35,0 0-1,1 0 0,-1 0 0,1-1 1,0 1-1,-1-1 0,1 0 0,0 1 1,0-1-1,0-1 0,-1 1 0,1 0 1,0-1-1,0 1 0,0-1 0,0 0 1,0 0-1,0 0 0,0-1 0,0 1 1,0-1-1,0 1 0,0-1 1,0 0-1,0 0 0,0 0 0,-1-1 1,1 1-1,-1-1 0,1 1 0,2-3 1,1-1-7,0 0 0,0 0 0,0 0 0,-1-1 0,0 0 0,0 0 0,-1 0 1,0 0-1,0-1 0,0 0 0,3-8 0,-2-1-135,-1-1-1,0 0 1,-1 0-1,0 0 1,-2 0-1,0-27 1,-1 44 96,0 0-1,0-1 1,0 1 0,0 0 0,0-1-1,0 1 1,0 0 0,0-1-1,-1 1 1,1 0 0,0-1 0,0 1-1,0 0 1,0 0 0,0-1-1,0 1 1,-1 0 0,1-1 0,0 1-1,0 0 1,0 0 0,-1-1-1,1 1 1,0 0 0,0 0-1,-1 0 1,1-1 0,0 1 0,-1 0-1,1 0 1,0 0 0,0 0-1,-1 0 1,1 0 0,0 0 0,-1 0-1,1-1 1,0 1 0,-1 0-1,1 0 1,0 0 0,-1 1 0,1-1-1,0 0 1,-1 0 0,1 0-1,0 0 1,-1 0 0,1 0-1,0 0 1,0 0 0,-1 1 0,1-1-1,0 0 1,-1 0 0,1 0-1,0 1 1,0-1 0,0 0 0,-1 0-1,1 1 1,0-1 0,0 0-1,0 0 1,-1 1 0,1 0-1,-17 18-189,11 8-1647,6-9-3340,0-9-29,0-5-646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39.3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5 224 10025,'-1'0'343,"1"1"-1,-1-1 1,1 1-1,0-1 1,-1 1-1,1-1 1,0 1-1,0-1 1,0 1-1,-1 0 1,1-1-1,0 1 1,0-1-1,0 1 1,0-1-1,0 1 1,0 0-1,0-1 1,0 1-1,0-1 1,0 1-1,0 0 0,0-1 1,1 1-1,-1-1 1,0 1-1,0-1 1,1 1-1,-1-1 1,0 1-1,1-1 1,-1 1-1,0-1 1,2 2-1,22 4 3615,33-12-2289,-38 1-1283,0-1 1,-1-1-1,0-1 1,-1 0-1,31-20 1,-36 21-289,0-1 0,-1-1 0,0 0 0,-1-1 0,0 0 1,0 0-1,-1-1 0,13-20 0,-20 28-85,0 1 0,-1-1 0,0 1 1,0-1-1,0 0 0,0 0 0,0 1 0,0-1 1,-1 0-1,1 0 0,-1 0 0,0 0 0,0 0 1,0 0-1,0 1 0,0-1 0,-1 0 0,1 0 1,-2-3-1,1 5-17,0-1 0,-1 1 0,1-1 0,0 1 0,0 0 0,-1 0 0,1 0 0,-1 0 0,1 0 0,-1 0 0,0 0 0,1 0 1,-1 1-1,0-1 0,1 1 0,-1-1 0,0 1 0,0 0 0,1-1 0,-1 1 0,0 0 0,0 0 0,0 0 0,1 0 0,-1 1 0,0-1 0,0 1 0,0-1 0,1 1 1,-4 0-1,-5 3-12,1 0 0,-1 0 0,1 1 0,0 0 0,0 1 0,0 0 0,1 0 1,0 1-1,-12 12 0,5-3-60,0 0 1,2 1-1,-19 31 0,28-43 94,2 0-1,-1 0 0,1 0 1,-1 1-1,1-1 0,1 1 1,-1-1-1,1 1 0,0 0 1,0 0-1,1 0 0,0-1 1,0 7-1,1-9-13,-1 0 0,1-1 0,0 1 0,0 0 0,0-1 1,0 1-1,0-1 0,1 1 0,-1-1 0,1 0 0,0 0 0,-1 1 0,1-1 0,0 0 0,0-1 0,0 1 0,1 0 1,-1-1-1,0 1 0,1-1 0,-1 1 0,1-1 0,-1 0 0,1 0 0,0 0 0,-1-1 0,6 2 0,13 2 22,0-1-1,0-1 0,40-2 0,3-10-2313,-57 8 1237,0 0 0,-1 0 0,1-1 0,-1 0 1,1-1-1,6-4 0,7-10-6566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39.94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74 0 13389,'0'0'11942,"-3"13"-10912,-22 90 830,-19 185 1,43-288-1857,1 1 1,0 0 0,0-1 0,0 1-1,0 0 1,0-1 0,0 1-1,0 0 1,0-1 0,0 1 0,0 0-1,0-1 1,0 1 0,1 0-1,-1-1 1,0 1 0,0-1-1,1 1 1,-1 0 0,0-1 0,1 1-1,-1-1 1,1 1 0,-1-1-1,1 1 1,-1-1 0,1 1 0,-1-1-1,1 1 1,19-6 95,24-31-5,-36 29-90,-1 1-24,-5 3-5,1 0 0,0 0 1,0 0-1,0 1 0,1-1 0,-1 1 0,1 0 0,-1 0 1,1 0-1,0 0 0,0 1 0,0-1 0,0 1 0,0 0 1,0 0-1,0 1 0,5-1 0,-8 2-5,0-1 0,0 1 0,0 0-1,0 0 1,0 0 0,0 0 0,-1 0 0,1 0 0,0 0-1,-1 0 1,1 1 0,0-1 0,-1 0 0,0 0 0,1 0-1,-1 1 1,0-1 0,1 0 0,-1 0 0,0 1 0,0-1-1,0 0 1,0 3 0,-1 42-56,0-32 80,9-35 1282,6-18-1136,10-48 0,-24 86-156,0 0 1,0 0-1,0 0 0,0-1 1,0 1-1,0 0 0,1 0 1,-1 0-1,0 0 1,0 0-1,1 0 0,-1 0 1,1 0-1,-1 0 1,1 1-1,-1-1 0,1 0 1,0 0-1,-1 0 0,1 0 1,0 1-1,0-1 1,0 0-1,1 0 0,21 11-2149,-15-5 1560,43 20-5523,4-9-4103,-24-10 1764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0.32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146 3 11755,'0'0'6075,"-11"-2"-3657,4 2-2118,0 0-1,0 0 1,1 1-1,-1 0 1,0 0-1,1 0 0,-1 1 1,1 0-1,-1 0 1,-9 5-1,12-5-153,1 0 1,-1 0-1,1 0 0,0 1 1,0-1-1,0 1 0,0-1 0,1 1 1,-1 0-1,1 0 0,-1 0 0,1 0 1,0 1-1,0-1 0,0 1 1,1-1-1,-1 1 0,1 0 0,0-1 1,0 1-1,0 0 0,1 0 1,-1 0-1,1 4 0,0-7-139,0 0 0,0 0 0,0 0 0,0-1 0,1 1 0,-1 0 0,0 0 0,0-1 0,1 1 0,-1 0 0,0 0 0,1-1 0,-1 1 0,1 0 1,-1-1-1,1 1 0,-1 0 0,1-1 0,-1 1 0,1-1 0,0 1 0,-1-1 0,1 1 0,0-1 0,-1 0 0,1 1 0,1-1 0,27 4 158,-22-5-144,0 1 1,0-1-1,0-1 1,0 0-1,-1 0 1,10-3 0,-6-1-14,-1 0 0,0-1 0,0 0 0,0-1 0,-1 1 0,0-1 0,-1-1 0,1 0 0,7-13 0,-39 55-834,-13 20 1238,35-50-769,1 1 1,0-1-1,-1 0 1,1 1-1,0 0 1,0-1-1,1 1 1,-1-1-1,1 1 1,0 0-1,0 0 1,0-1-1,0 1 1,1 0-1,1 4 1,5 2-4246,9-4-1035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0.6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109 271 13901,'-9'8'1965,"4"-4"-1649,-9 9 1114,0 0 0,1 1 0,-13 16-1,23-27-1296,0 1-1,0-1 1,1 1 0,0 0-1,0 0 1,0 0-1,0 0 1,0 0 0,1 0-1,-1 1 1,1-1-1,1 0 1,-1 1-1,0-1 1,1 1 0,0-1-1,0 1 1,0-1-1,1 1 1,0-1 0,1 6-1,-1-7-134,0-1-1,1 1 1,-1-1-1,1 0 0,-1 1 1,1-1-1,0 0 1,0 0-1,0 0 1,0-1-1,0 1 1,1 0-1,-1-1 1,0 1-1,1-1 0,-1 0 1,1 0-1,-1 0 1,1 0-1,0 0 1,-1 0-1,1-1 1,0 0-1,0 1 1,-1-1-1,1 0 1,0 0-1,0 0 0,0-1 1,-1 1-1,1-1 1,0 0-1,-1 1 1,1-1-1,3-2 1,4 0 33,0-1 1,0-1-1,0 1 0,-1-2 1,1 1-1,-1-1 1,14-13-1,-8 4-113,-1-1 0,0-1-1,-1 0 1,-1-1 0,-1 0 0,0-1-1,-1 0 1,-2 0 0,0-1 0,0 0-1,-2-1 1,-1 0 0,0 0-1,-2 0 1,0 0 0,-1-25 0,-2 43 95,1 0 1,-1 0 0,0 0-1,0 0 1,0 0-1,-1 0 1,1 0 0,-1 0-1,0 0 1,0 0 0,0 0-1,0 1 1,0-1-1,-1 0 1,1 0 0,-1 1-1,1-1 1,-1 1 0,0 0-1,0-1 1,0 1 0,-1 0-1,1 0 1,0 0-1,-1 1 1,1-1 0,-1 0-1,0 1 1,0 0 0,1 0-1,-1 0 1,0 0-1,0 0 1,0 0 0,0 1-1,0-1 1,0 1 0,0 0-1,0 0 1,0 0-1,0 0 1,0 1 0,0-1-1,0 1 1,0 0 0,-3 1-1,1-1 22,0 1 0,0 1 0,1-1 0,-1 1-1,1-1 1,-1 1 0,1 0 0,0 1 0,0-1 0,1 1-1,-1 0 1,1 0 0,0 0 0,0 0 0,0 1 0,0-1-1,1 1 1,-1-1 0,1 1 0,1 0 0,-1 0 0,1 0-1,-1 0 1,1 0 0,1 0 0,-1 6 0,0 0-172,0 0 0,1 0 0,1 0-1,-1 0 1,2 0 0,-1 0 0,2-1 0,-1 1 0,2-1 0,-1 1 0,8 14 0,-5-14-219,-1 1 1,0 0-1,-1 0 1,-1 0 0,0 0-1,0 0 1,-1 1 0,-1-1-1,0 1 1,-1 0-1,-1 17 1,1-6-1979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1.18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62 1 17905,'0'0'2941,"-5"12"-1382,-9 33-172,2 0-1,2 1 1,-4 50 0,12-65-1053,-1-10-227,2-1 0,0 1 0,1 0 1,4 25-1,-4-46-106,0 0 0,0 0 0,0 0 1,0 1-1,0-1 0,0 0 0,0 0 0,0 0 0,0 1 0,0-1 1,0 0-1,0 0 0,0 1 0,0-1 0,0 0 0,0 0 1,0 1-1,0-1 0,1 0 0,-1 0 0,0 0 0,0 1 0,0-1 1,0 0-1,0 0 0,0 0 0,1 0 0,-1 1 0,0-1 1,0 0-1,0 0 0,1 0 0,-1 0 0,0 0 0,0 0 0,0 0 1,1 1-1,-1-1 0,0 0 0,0 0 0,0 0 0,1 0 1,-1 0-1,0 0 0,0 0 0,1 0 0,-1 0 0,0 0 0,0 0 1,0 0-1,1 0 0,-1 0 0,0-1 0,0 1 0,1 0 1,-1 0-1,0 0 0,0 0 0,0 0 0,0 0 0,1-1 0,-1 1 1,0 0-1,0 0 0,0 0 0,1-1 0,6-13-14,-4-21-566,-1-56 0,-2 63 237,20 41-42,-9-3 460,1 0 1,0-2-1,1 1 1,0-1-1,0-1 1,0-1-1,1 0 1,26 8 0,-16-8-29,1-1 0,0-1-1,0-1 1,37 0 0,-63-3-39,0-1-1,0 1 0,0-1 1,-1 1-1,1-1 0,0 1 1,0-1-1,0 0 0,0 1 1,0-1-1,0 0 0,0 0 1,0 0-1,1 0 0,-1 0 1,0 0-1,0 0 0,1 0 1,-1 0-1,1 0 0,-1 0 1,1-1-1,-1 1 0,1 0 1,0 0-1,0 0 0,-1-1 1,1 1-1,0 0 0,0 0 1,0-1-1,0 1 0,1 0 1,-1 0-1,0-1 0,0 1 1,1 0-1,-1 0 0,1 0 1,-1-1-1,1 1 0,-1 0 1,1 0-1,0 0 0,0 0 1,-1 0-1,1 0 0,0 0 1,0 0-1,0 1 0,0-1 1,0 0-1,0 0 0,0 1 1,0-1-1,0 1 0,1-1 1,-1 1-1,0-1 0,0 1 1,0 0-1,1 0 0,-1-1 1,0 1-1,2 0 0,-7-1-15,0 0-1,-1 0 1,1 1-1,-1-1 1,1 1-1,-1 0 1,1 0-1,-1 1 1,1-1-1,0 1 1,-1 0-1,1 0 1,0 1-1,-1-1 1,-4 4-1,7-4 12,0 0-1,1 0 0,-1 0 0,1 0 1,0 1-1,-1-1 0,1 0 0,0 1 0,0-1 1,0 1-1,0 0 0,0-1 0,0 1 0,0 0 1,0 0-1,1-1 0,-1 1 0,1 0 0,-1 0 1,1 0-1,0 0 0,0 0 0,0 0 0,0-1 1,0 1-1,0 0 0,0 0 0,1 0 1,-1 0-1,1 0 0,-1 0 0,1-1 0,0 1 1,0 0-1,-1 0 0,1-1 0,0 1 0,2 1 1,1 3-195,0-1 1,0 0-1,1 0 1,0 0-1,-1-1 1,1 1-1,1-1 1,-1-1-1,1 1 0,7 3 1,38 13-8055,-6-13-4807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1.9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84 251 4452,'0'0'5275,"8"-7"-2820,-4 3-2107,2-1 288,0 0 0,-1 0 0,0-1 0,0 1 0,5-9 0,-8 12-43,-1-1 0,0 1 0,0-1 0,0 1 0,0-1 0,0 1 0,0-1 0,-1 1 0,1-1 0,-1 0 0,0 1-1,1-1 1,-2-4 0,1 6-504,-1 1 0,1-1 0,-1 0 0,0 1 0,1-1 0,-1 1 0,0-1 0,1 1 0,-1-1 0,0 1 0,0-1 0,0 1 0,1 0 0,-1-1 0,0 1 0,0 0 0,0 0 0,0-1 0,0 1 0,0 0 0,1 0 0,-1 0 0,0 0 0,0 0 0,0 1 0,0-1 0,0 0 0,0 0 0,1 1 0,-1-1 0,0 0 0,0 1 0,0-1 0,1 0 0,-2 2 0,-31 13-15,22-6-70,0 1 1,1 0-1,-13 17 0,20-24 1,1 0 0,-1 1-1,1-1 1,0 0 0,0 1-1,0 0 1,0-1-1,1 1 1,-1 0 0,1 0-1,0 0 1,0 0 0,0 0-1,1 0 1,0 0 0,0 8-1,1-11 1,-1 0-1,1 0 1,0 0-1,0 0 1,0 0 0,1 0-1,-1 0 1,0 0-1,0 0 1,0-1-1,1 1 1,-1 0-1,0-1 1,1 1 0,-1-1-1,1 0 1,-1 1-1,0-1 1,1 0-1,-1 0 1,1 0-1,-1 0 1,1 0 0,-1 0-1,2 0 1,41-5 164,-33 1-143,-1 0-1,1-1 0,-1 0 0,0-1 1,0 0-1,0-1 0,-1 0 0,0 0 1,-1-1-1,1 0 0,13-19 0,-4 5 263,-2-2-1,0 0 0,19-43 0,-33 64-263,1-3 11,0 0-1,-1 0 1,1 0-1,-1 0 0,0 0 1,-1 0-1,1-1 1,-1 1-1,0-10 1,-2 16-22,0-1-1,1 1 1,-1 0 0,0 0 0,0 0-1,0 0 1,1 0 0,-1 0 0,0 0-1,0 0 1,0 0 0,1 0 0,-1 1 0,0-1-1,0 0 1,0 1 0,1-1 0,-1 0-1,0 1 1,1-1 0,-1 1 0,-1 0-1,-6 6-15,1 0-1,0 1 0,0 0 0,0 0 1,1 1-1,0 0 0,0 0 0,1 0 1,-5 14-1,4-7 36,0-1 0,1 1 0,1 1 0,0-1 0,-1 23 0,4-34-157,1 0-1,-1 0 0,1 1 1,1-1-1,-1 0 1,1 0-1,-1 0 0,2 0 1,-1 1-1,0-2 1,1 1-1,0 0 0,0 0 1,1 0-1,-1-1 1,1 1-1,0-1 1,0 0-1,1 0 0,-1 0 1,1 0-1,5 4 1,28 9-5047,10-13-4214,-17-5-255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2.28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96 0 16560,'0'0'2920,"-8"1"-102,4-1-2653,0 0-1,1 0 0,-1 0 0,1 1 0,-1 0 0,1-1 1,-1 1-1,1 0 0,-1 1 0,1-1 0,0 1 0,0-1 0,-1 1 1,1 0-1,0 0 0,1 1 0,-1-1 0,0 0 0,1 1 1,-1 0-1,1-1 0,0 1 0,0 0 0,0 0 0,0 0 0,1 1 1,-1-1-1,1 0 0,0 1 0,-1-1 0,2 1 0,-1-1 1,0 1-1,1-1 0,-1 7 0,2-8-158,-1 0 1,1 0-1,0 0 0,-1 0 1,1 0-1,0 0 0,0 0 1,0 0-1,0-1 0,1 1 1,-1 0-1,0-1 0,1 1 1,-1-1-1,1 0 0,-1 1 1,1-1-1,0 0 0,0 0 1,0 0-1,-1 0 0,1 0 1,0 0-1,0-1 0,0 1 1,0-1-1,0 1 0,0-1 1,0 0-1,3 0 0,2 1 10,0 0-1,-1 0 1,1-1 0,0 0-1,-1 0 1,1-1-1,0 0 1,11-3-1,-13 2-15,0 0 0,0-1 0,0 1 0,0-1 0,0 0 0,-1 0 0,1-1 0,-1 1 0,0-1 0,0 0 0,0 0 0,0 0 0,-1-1 0,0 1 0,0-1 0,0 0 0,0 0 0,-1 0 0,4-10 0,-6 15-2,0 0-1,0-1 0,0 1 0,-1 0 1,1 0-1,0-1 0,0 1 1,0 0-1,0 0 0,0 0 0,0-1 1,-1 1-1,1 0 0,0 0 1,0 0-1,0 0 0,-1 0 0,1-1 1,0 1-1,0 0 0,0 0 0,-1 0 1,1 0-1,0 0 0,0 0 1,0 0-1,-1 0 0,1 0 0,0 0 1,0 0-1,-1 0 0,1 0 1,0 0-1,0 0 0,-1 0 0,1 0 1,0 0-1,0 0 0,-1 0 1,1 0-1,0 0 0,0 0 0,0 0 1,-1 1-1,1-1 0,0 0 0,0 0 1,0 0-1,-13 6-83,9-3 90,0 1-1,0 0 1,0-1-1,1 2 1,-1-1-1,1 0 1,0 1-1,0-1 1,1 1-1,-1 0 1,1 0-1,-2 7 1,3-9-103,0-1 0,1 0 0,-1 0 0,1 0 0,-1 0 1,1 1-1,0-1 0,0 0 0,0 0 0,0 1 0,0-1 1,1 0-1,-1 0 0,1 0 0,-1 1 0,1-1 0,0 0 1,0 0-1,0 0 0,0 0 0,0 0 0,0 0 0,0 0 1,1-1-1,-1 1 0,1 0 0,-1-1 0,1 1 0,0-1 1,0 0-1,3 3 0,0-2-625,1 0 0,-1 1 0,1-2 0,-1 1 0,1-1 0,10 2 0,19-2-5787,2-1-2602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2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18124,'-2'5'586,"0"-1"0,0 1-1,0 0 1,0-1 0,1 1 0,-2 9 0,2-8-212,-9 49 1062,10-50-1365,-1-1 0,1 1 0,0 0 0,0-1-1,1 1 1,-1 0 0,1-1 0,0 1 0,2 5 0,-2-9-59,-1 0 0,1 0-1,0 0 1,-1 0 0,1 0 0,0 0-1,0 0 1,-1 0 0,1-1 0,0 1-1,0 0 1,0 0 0,0-1 0,0 1 0,0-1-1,0 1 1,0-1 0,0 1 0,1-1-1,-1 0 1,0 0 0,0 1 0,0-1 0,0 0-1,1 0 1,-1 0 0,0 0 0,0 0-1,0-1 1,0 1 0,1 0 0,-1 0-1,0-1 1,0 1 0,0-1 0,1 0 0,6-2 25,0-1 0,-1 0 0,14-10 1,-16 11-14,8-7 10,-5 4-17,0 0-1,0 1 1,1 0-1,8-4 0,-15 8-15,-1 0-1,1 1 1,-1-1-1,0 1 1,1-1-1,-1 1 1,1 0-1,-1-1 1,1 1-1,-1 0 1,1 0-1,-1 0 1,1 0-1,-1 0 1,1 1-1,-1-1 1,1 0-1,-1 1 1,1-1-1,-1 1 1,1-1-1,-1 1 1,0 0-1,1 0 0,-1 0 1,0-1-1,0 1 1,0 0-1,1 0 1,-1 1-1,0-1 1,1 2-1,1 3-1,1 1-1,-1 0 1,-1 0-1,4 12 0,-5-14-23,-1 0 0,2-1-1,-1 1 1,0-1 0,1 1-1,0-1 1,0 0 0,0 0-1,1 0 1,0 0 0,-1 0-1,1 0 1,0-1 0,6 6-1,-6-8-79,-1-1 0,0 1 0,0-1-1,0 1 1,0-1 0,0 0 0,1 0-1,-1 0 1,0 0 0,0 0 0,0 0-1,1 0 1,-1-1 0,0 1-1,0-1 1,0 0 0,0 0 0,0 0-1,0 0 1,0 0 0,0 0 0,0 0-1,-1 0 1,1-1 0,3-2 0,5-5-321,0-1-1,15-19 1,-22 26 383,23-31-808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2.63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139 12 14606,'0'0'5893,"-8"-4"-3613,3 3-2091,1-1-1,-1 1 1,1 0 0,-1 0 0,1 0-1,-1 1 1,1 0 0,-1 0 0,0 0-1,1 0 1,-1 1 0,-5 1-1,8-1-146,-1-1-1,0 1 1,1 0-1,-1 1 0,0-1 1,1 0-1,0 1 0,-1 0 1,1-1-1,0 1 0,0 0 1,0 0-1,0 0 0,0 0 1,0 0-1,1 1 0,-1-1 1,1 1-1,-1-1 0,1 1 1,0-1-1,0 1 1,0 0-1,0 0 0,0 5 1,0-6-147,1 1 0,0 0 0,0 0 0,0-1 0,0 1 0,0 0 0,1-1 0,-1 1 0,1 0 0,-1-1 1,1 1-1,0-1 0,0 1 0,0-1 0,1 1 0,-1-1 0,1 0 0,-1 0 0,1 0 0,0 0 0,-1 0 1,1 0-1,0 0 0,0 0 0,1-1 0,-1 1 0,4 2 0,8 3-211,0-1 0,0 0-1,0-1 1,17 3 0,31 14 89,-62-22 250,-1 0 0,1 0 0,-1 0-1,1 0 1,-1 0 0,1 0 0,-1 0 0,1 1 0,-1-1 0,1 0 0,-1 0 0,1 1 0,-1-1 0,1 0 0,0 1 0,-1-1 0,1 0 0,-1 1 0,1-1 0,0 1-1,0-1 1,-1 0 0,1 1 0,0-1 0,0 1 0,-1-1 0,1 1 0,0-1 0,0 1 0,0-1 0,0 1 0,0-1 0,0 1 0,-1-1 0,1 1 0,1-1 0,-1 1-1,0-1 1,0 1 0,0-1 0,0 1 0,0-1 0,0 1 0,0-1 0,1 1 0,-1-1 0,0 1 0,0-1 0,1 1 0,-1-1 0,0 0 0,1 1 0,-1-1 0,0 1-1,1-1 1,-1 0 0,1 0 0,-1 1 0,1-1 0,-1 0 0,1 1 0,-1-1 0,1 0 0,-1 0 0,1 0 0,-1 0 0,1 0 0,-1 0 0,1 1 0,-40 8 793,38-9-820,-6 1-183,-75 8 1391,29-12-7031,37-2-5047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3.1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76 1 16367,'0'0'5264,"-2"9"-4186,-26 108 1209,16-75-1055,2 1 1,-9 86 0,19-127-1225,0 0 1,-1 0-1,2 0 1,-1 0-1,0 0 1,0 0-1,0 0 1,1 0-1,-1 0 1,1 0-1,0 0 1,0 0-1,-1 0 1,1-1-1,0 1 1,1 0-1,-1 0 1,0-1-1,0 1 1,1-1-1,-1 1 1,1-1-1,-1 0 1,3 2-1,0-1 5,-1-1-1,1 0 1,0 1-1,0-1 0,0-1 1,0 1-1,0 0 1,0-1-1,0 0 1,0 0-1,7-1 1,11-3-82,0-1 0,-1 0 0,33-14 0,-47 17-17,3-2-114,0 0-1,0 1 1,0 0 0,0 1 0,0 0 0,1 0-1,12 1 1,-22 1 199,-1 0-1,1 0 0,-1 0 1,1 1-1,-1-1 0,1 0 1,-1 0-1,1 0 0,-1 1 1,0-1-1,1 0 1,-1 1-1,1-1 0,-1 0 1,0 1-1,1-1 0,-1 0 1,0 1-1,0-1 0,1 1 1,-1-1-1,0 1 0,0-1 1,0 1-1,1-1 1,-1 1-1,0-1 0,0 1 1,0-1-1,0 1 0,0-1 1,0 1-1,0-1 0,0 1 1,0-1-1,0 1 0,0-1 1,0 0-1,-1 1 1,1-1-1,0 1 0,0-1 1,0 1-1,-1-1 0,1 1 1,0-1-1,-1 0 0,1 1 1,0-1-1,-1 1 0,1-1 1,0 0-1,-1 1 0,1-1 1,-1 0-1,-19 23 212,-1-9 284,0-1 1,-1 0-1,-40 16 0,48-24-274,0 0-1,-1-1 0,1 0 0,-1-1 1,0-1-1,0 0 0,-21-1 0,35-1-249,0 0 0,0 0-1,0 0 1,0 0 0,1 0-1,-1 0 1,0-1 0,0 1 0,0 0-1,1-1 1,-1 1 0,0 0-1,0-1 1,1 1 0,-1-1-1,0 1 1,1-1 0,-1 0 0,0 1-1,1-1 1,-1 0 0,1 1-1,-1-1 1,1 0 0,0 1 0,-1-1-1,1 0 1,-1-1 0,2-28-3186,1 23 1605,0 0 1,0 0-1,1 0 1,0 0 0,8-12-1,9-7-4234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3.55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89 1 20948,'0'0'3299,"-25"52"-1569,12-19-417,-3 4-64,3 1-160,3 1-320,5-3-385,-1-1-192,6 0-192,0-2 64,0-5-96,0-3-800,0-3-1186,4-8-1666,1-8-2306,7-6-4035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4.04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141 0 19282,'0'0'3935,"-11"4"-2515,0 1-1127,1 0 1,-1 0-1,1 1 1,1 0-1,-1 1 0,-11 10 1,17-13-185,0 0 0,0 0 0,0 0 1,0 1-1,1 0 0,0 0 0,0 0 0,0 0 1,0 0-1,1 0 0,0 1 0,0-1 0,0 1 1,1 0-1,0-1 0,0 1 0,0 6 0,1-10-103,0-1-1,0 0 1,1 1-1,-1-1 1,1 0-1,-1 0 1,1 1-1,-1-1 0,1 0 1,0 0-1,-1 0 1,1 0-1,0 0 1,0 0-1,0 0 1,0 0-1,0 0 0,0 0 1,0 0-1,0-1 1,0 1-1,0 0 1,1-1-1,-1 1 0,0-1 1,0 1-1,1-1 1,-1 0-1,0 1 1,1-1-1,-1 0 1,0 0-1,1 0 0,-1 0 1,0 0-1,1 0 1,-1 0-1,2-1 1,2 1 21,0-1 0,0 1 1,0-1-1,0 0 0,0-1 1,0 1-1,0-1 1,-1 0-1,6-3 0,0-3-5,-1 0 0,0 0-1,0-1 1,-1 0 0,12-17 0,-16 21-86,0-1 0,0 0 0,-1-1 1,1 1-1,-1-1 0,-1 1 0,1-1 0,-1 0 1,0 0-1,1-13 0,-3 19 58,0 1 0,0 0 0,-1 0 0,1-1 0,0 1-1,0 0 1,-1 0 0,1-1 0,0 1 0,-1 0 0,1 0 0,0 0 0,0 0 0,-1-1 0,1 1-1,0 0 1,-1 0 0,1 0 0,0 0 0,-1 0 0,1 0 0,0 0 0,-1 0 0,1 0 0,-1 0-1,1 0 1,0 0 0,-1 0 0,1 0 0,0 0 0,-1 1 0,1-1 0,0 0 0,0 0 0,-1 0-1,1 0 1,0 1 0,-1-1 0,1 0 0,0 0 0,0 0 0,-1 1 0,1-1 0,0 0 0,0 1-1,0-1 1,-1 0 0,1 0 0,0 1 0,0-1 0,-16 14 13,10-7 90,0 1 1,1-1 0,0 1-1,0 1 1,1-1 0,0 0-1,0 1 1,1 0-1,0 0 1,-2 11 0,5-17-77,-1-1 1,1 1-1,0-1 1,0 1-1,-1-1 0,2 1 1,-1-1-1,0 0 1,0 1-1,1-1 1,0 1-1,-1-1 1,1 0-1,0 1 1,0-1-1,0 0 0,0 0 1,1 0-1,-1 1 1,0-1-1,1-1 1,0 1-1,-1 0 1,1 0-1,0-1 1,0 1-1,0-1 0,0 1 1,0-1-1,0 0 1,1 0-1,-1 0 1,0 0-1,0 0 1,1 0-1,-1-1 1,1 1-1,-1-1 1,1 0-1,-1 0 0,0 0 1,5 0-1,4-1-20,-1 0 0,1 0-1,-1-1 1,1-1 0,-1 0-1,0 0 1,0-1 0,-1 0 0,1 0-1,-1-1 1,0-1 0,0 0-1,0 0 1,-1 0 0,0-1-1,0-1 1,-1 1 0,0-1 0,0 0-1,-1-1 1,0 0 0,9-18-1,-10 9-601,-15 18 221,-16 23 534,25-21-100,0 0 1,0 0 0,0 0-1,0 0 1,0 0 0,0 0-1,0 0 1,0 0-1,1 0 1,-1 0 0,1 1-1,0-1 1,0 0-1,0 0 1,0 4 0,0-4-40,1-1 1,-1 0-1,1 0 0,-1 0 1,1 0-1,0 0 1,-1 0-1,1 0 1,0-1-1,0 1 0,-1 0 1,1 0-1,0 0 1,0-1-1,0 1 1,0 0-1,0-1 1,0 1-1,0-1 0,0 0 1,2 1-1,5 1 7,-1-1 0,0 0 0,0-1-1,1 0 1,-1 0 0,1 0 0,-1-1-1,9-2 1,-3 0-84,0-1 0,0 0-1,-1-1 1,0 0 0,1-1 0,-2 0-1,1-1 1,-1 0 0,0-1-1,0-1 1,-1 0 0,0 0 0,-1 0-1,11-15 1,-25 33 48,0 1 1,0 0-1,1 1 0,0-1 0,1 1 1,-3 16-1,5-23-63,1 0 1,0-1-1,0 1 0,0-1 0,0 1 1,1-1-1,-1 1 0,1-1 1,0 1-1,0-1 0,0 1 0,0-1 1,1 0-1,-1 0 0,3 4 1,-2-5-330,1 1 0,-1 0 0,1-1 1,-1 0-1,1 1 0,0-1 0,0 0 1,0 0-1,0-1 0,0 1 0,6 1 0,19 3-6640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4.6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1 144 13581,'0'0'12951,"12"4"-11659,-2-1-1159,0 0 1,0-1-1,1 0 0,-1 0 1,0-1-1,1 0 1,-1-1-1,1 0 1,-1-1-1,0 0 1,21-5-1,-14-1-7,0 0 0,0 0-1,-1-2 1,16-10 0,-29 17-98,1 0 0,-1 0 0,0 0 1,0-1-1,0 1 0,0-1 0,0 0 1,0 0-1,-1 0 0,1 0 0,-1 0 1,0 0-1,0-1 0,0 1 0,0-1 1,-1 0-1,0 1 0,1-1 0,-1 0 1,-1 0-1,1 0 0,0 0 0,-1 0 1,0-6-1,-1 9-44,1 0 0,-1 0-1,0-1 1,0 1 0,0 0 0,0 0 0,0 0 0,0 0 0,0 0-1,0 0 1,0 0 0,-1 0 0,1 1 0,0-1 0,-1 0 0,1 1 0,0-1-1,-1 1 1,1-1 0,-1 1 0,1 0 0,-1-1 0,1 1 0,-1 0 0,1 0-1,-1 0 1,-1 1 0,-46 3-477,40-1 474,-1 1 1,1 0-1,-1 0 1,1 1-1,1 0 1,-1 1-1,1 0 0,0 0 1,0 1-1,0 0 1,-9 11-1,12-13 33,1 1 0,0 0 0,0-1 0,0 1 0,0 1-1,1-1 1,0 0 0,0 1 0,1 0 0,0 0 0,0-1-1,0 1 1,1 0 0,0 0 0,1 1 0,-1-1 0,2 10 0,0-13-12,1 1 0,0-1 1,0 1-1,0-1 0,0 0 1,1 0-1,0 0 0,0 0 1,0 0-1,0-1 1,0 0-1,1 1 0,-1-1 1,1 0-1,0 0 0,0-1 1,0 1-1,1-1 0,-1 0 1,0 0-1,6 1 1,5 3-855,1-1 0,0 0 0,1-2 1,29 4-1,10-5-5148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6.0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263 111 2594,'16'-15'2109,"49"-45"5151,-59 56-6041,-1 0 1,0 0 0,1 0 0,0 1 0,0 0 0,0 0 0,0 0 0,1 1 0,10-3 0,-17 5-1122,0 0 0,1 1 0,-1-1 0,0 0 1,0 1-1,1-1 0,-1 0 0,0 1 0,0-1 1,0 1-1,0-1 0,1 0 0,-1 1 0,0-1 1,0 0-1,0 1 0,0-1 0,0 1 0,0-1 0,0 1 1,0-1-1,0 0 0,0 1 0,-1-1 0,1 0 1,0 1-1,0-1 0,0 1 0,-1 0 156,-2 9-50,-1 0 0,0 0-1,-1 0 1,-1-1 0,1 1 0,-1-1-1,-1-1 1,1 1 0,-2-1 0,1 0-1,-11 8 1,-3 6-76,-106 99 220,80-80-1215,3 2 0,-52 64 0,112-119-3825,4-4 3400,148-183-7085,-40 40 7145,-116 149 5662,-16 22 2938,-3 8-7000,4-4 18,1-1 1,0 1-1,1-1 0,0 1 0,1 0 1,1-1-1,1 1 0,0 0 0,1-1 0,1 0 1,0 0-1,9 20 0,1-3-1233,1-1 0,2 0-1,1-1 1,31 39 0,-40-53-2548,-7-10-1906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5:46.36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16944,'0'0'8136,"58"17"-5862,-9-17-448,20 0-353,7 0-640,8 0-481,-2 0-256,1 0-448,-11 0-1762,-8-3-4420,-2-11-11563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6:38.53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87 10 8232,'0'0'12700,"-5"-3"-11969,-9-4-344,9 10 635,14 25 1119,2 1-2226,-5-15 138,0-1 1,1 0-1,1-1 1,0 0-1,0 0 0,1 0 1,1-1-1,0-1 1,21 17-1,-16-12 63,0-1 0,0 2 0,21 30 0,-33-41-86,1-1-1,0 1 1,0-1 0,0 1 0,1-1-1,0-1 1,-1 1 0,1-1 0,0 1-1,1-1 1,-1-1 0,0 1-1,1-1 1,9 3 0,22 10 677,-29-9-643,-1-1 1,-1 1-1,1 0 0,-1 0 0,0 1 0,0 0 1,8 13-1,18 19-23,-14-19 217,30 43 0,-34-42-225,1-2-1,34 35 1,-33-39-10,1 0 0,1-1-1,34 21 1,-33-18-9,-17-16-11,-1 1-1,0 0 1,1-1-1,-1 0 0,1 1 1,-1-1-1,1 0 0,-1 1 1,1-1-1,0 0 0,0 0 1,0 0-1,-1-1 1,1 1-1,0 0 0,0-1 1,0 1-1,0-1 0,0 0 1,3 1-1,-114 10-418,-117 2 256,-51-11-1422,109-5-56,177-3-5910,-1-6 122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6:39.97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31 54 3748,'-2'-29'4293,"0"8"1184,0 18-1398,0 9 1226,-3 18-5000,0 1 0,2 0 0,0 29 0,-1 6 7,1 217 1196,6-143-774,8 7-126,-3-108-589,-1-25 2504,-3-24-7801,-4 15 4454,0-13-7269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37.04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21 41 6054,'-20'5'18446,"31"-10"-17455,-2 1-689,0-2-124,0 1 0,1 1 0,-1 0 0,1 0 0,-1 1 0,1 0 1,0 1-1,0 0 0,0 0 0,1 1 0,18 1 0,-26 0-171,-1 0 0,1 1-1,-1 0 1,1-1-1,-1 1 1,1 0-1,-1 0 1,0 0-1,1 0 1,-1 1-1,0-1 1,0 1-1,0-1 1,0 1 0,0 0-1,0 0 1,0 0-1,-1 0 1,1 0-1,-1 0 1,1 0-1,-1 0 1,0 1-1,0-1 1,0 0 0,0 1-1,0 3 1,3 8 29,-2 0 1,0 1-1,1 28 1,1 7 28,-2-38-57,1 0 0,0-1 0,1 0 0,0 0-1,1 0 1,1 0 0,11 18 0,-12-23 7,-1-1 0,1 0 0,0-1 0,0 1 0,0-1 1,0 0-1,1 0 0,0 0 0,0-1 0,0 0 0,0 0 0,0 0 0,1-1 1,-1 0-1,8 1 0,8 2 63,14 3-30,0-2-1,1-1 0,36 0 0,-60-6-38,0 0 1,-1-1-1,1 0 1,0-1-1,-1-1 1,12-4 0,6-2 35,-30 10-45,1-1 0,-1 1 0,1 0 0,-1 0 1,1 0-1,0-1 0,-1 1 0,1 0 0,-1 0 0,1 0 1,-1 0-1,1 0 0,-1 0 0,1 0 0,-1 0 0,1 0 0,-1 0 1,1 1-1,-1-1 0,1 0 0,0 0 0,-1 0 0,0 1 1,1-1-1,-1 0 0,1 0 0,-1 1 0,1-1 0,-1 0 0,1 1 1,-1-1-1,1 1 0,-1 20 7,-21 37 26,14-42-9,1-1-37,2 1-1,-1-1 0,2 1 1,0 0-1,1 0 0,1 0 1,0 0-1,2 23 0,2-35 11,-1 1 0,1-1-1,0 0 1,0 1 0,0-1-1,1-1 1,-1 1 0,1-1-1,0 1 1,0-1 0,0 0 0,1 0-1,5 2 1,19 17 23,-24-17-8,-1 1-1,0-1 1,0 1 0,0 0 0,0 0 0,-1 1 0,0-1-1,0 1 1,-1-1 0,0 1 0,0 0 0,0 0 0,-1 0 0,0 0-1,-1 0 1,1 0 0,-1 0 0,-1 0 0,1 0 0,-1 0-1,-1 0 1,1 0 0,-1-1 0,0 1 0,-1 0 0,1-1 0,-1 1-1,-1-1 1,1 0 0,-1 0 0,-7 9 0,-9 3 945,8-11-2381,12-7 1221,-1 0 1,1 0-1,0 0 1,0 0-1,0 0 0,-1 0 1,1 0-1,0-1 1,0 1-1,-1 0 1,1 0-1,0 0 0,0 0 1,0 0-1,0 0 1,-1 0-1,1 0 1,0 0-1,0-1 0,0 1 1,0 0-1,-1 0 1,1 0-1,0 0 1,0 0-1,0-1 0,0 1 1,0 0-1,0 0 1,0 0-1,-1-1 1,1 1-1,0 0 0,0 0 1,0 0-1,0 0 1,0-1-1,0 1 1,0 0-1,0 0 0,0-1 1,0 1-1,0 0 1,0 0-1,0-1 0,0-9-8429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3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80 14891,'-6'6'459,"-6"6"350,-1 1 0,2 0 0,0 1 1,1 0-1,0 1 0,1 0 0,-10 23 0,19-38-763,-1 1 1,1 0-1,0 0 0,-1 0 0,1 0 0,0 0 0,0 0 0,-1 1 0,1-1 1,0 0-1,0 0 0,0 0 0,0 0 0,0 0 0,1 0 0,-1 0 0,0 0 1,0 0-1,1 0 0,-1 0 0,0 0 0,1 0 0,0 1 0,0-1-18,0-1-1,0 1 0,0-1 1,0 0-1,0 1 0,0-1 0,0 0 1,0 1-1,0-1 0,0 0 1,0 0-1,0 0 0,0 0 1,0 0-1,0 0 0,0 0 1,0-1-1,0 1 0,1-1 0,5-1 26,1 0-1,-1-1 0,0-1 0,13-7 0,6-6 7,-2-2-1,0-1 1,-1 0-1,-1-2 1,0-1-1,-2 0 1,31-49-1,-47 63 71,-12 19-11,-8 13 81,2 0-1,-20 43 1,27-52-78,2 1 0,0-1 0,1 1 1,0 1-1,1-1 0,-1 21 0,3-33-85,1 0 0,0 0 0,0 1 0,1-1 0,-1 0 0,1 1 0,0-1 0,-1 0 0,1 0 0,1 0 0,-1 0 0,3 5 0,-3-6-27,0-1 1,0 1-1,1-1 0,-1 0 1,1 0-1,-1 0 1,1 1-1,0-1 1,-1-1-1,1 1 0,0 0 1,-1 0-1,1-1 1,0 1-1,0-1 0,0 1 1,0-1-1,0 0 1,0 1-1,-1-1 1,1 0-1,3-1 0,4 0-19,-1-1 0,0 0 0,0 0 0,0 0 0,0-1-1,-1-1 1,1 1 0,-1-1 0,1-1 0,-1 1 0,-1-1 0,12-10-1,-1-1-41,-1 0 0,-1-1-1,19-26 1,-20 16-17,-14 26 68,1 1 0,-1 0 0,0-1 0,0 1 0,1 0 1,-1-1-1,0 1 0,0 0 0,0-1 0,0 1 0,0-1 1,0 1-1,0 0 0,0-1 0,0 1 0,0-1 0,0 1 1,0 0-1,0-1 0,0 1 0,0 0 0,0-1 0,0 1 1,0-1-1,0 1 0,0 0 0,-1-1 0,1 1 1,0 0-1,0-1 0,-1 1 0,1 0 0,0-1 0,0 1 1,-1 0-1,1 0 0,0-1 0,-1 1 0,1 0 0,0 0 1,-1 0-1,1-1 0,0 1 0,-1 0 0,1 0 0,0 0 1,-1 0-1,1 0 0,-1 0 0,1 0 0,0 0 0,-1 0 1,1 0-1,-1 0 0,1 0 0,0 0 0,-1 0 0,1 0 1,-1 0-1,1 0 0,0 0 0,-1 0 0,1 1 1,0-1-1,-1 0 0,-5 3 22,0 0-1,1 1 1,-1-1 0,1 1 0,0 0 0,0 0-1,0 1 1,1-1 0,-1 1 0,1 0-1,0 1 1,1-1 0,-1 0 0,1 1 0,0 0-1,1 0 1,-1 0 0,-1 7 0,4-12-17,0 1 0,0-1 1,0 0-1,0 0 0,0 0 1,0 0-1,0 0 0,0 0 1,1 0-1,-1 0 0,0 0 1,1 0-1,-1 0 0,1 0 0,-1 0 1,1 0-1,0 0 0,-1 0 1,1-1-1,0 1 0,0 0 1,-1 0-1,1-1 0,0 1 1,0 0-1,0-1 0,0 1 1,0-1-1,0 1 0,0-1 1,0 0-1,0 1 0,0-1 1,2 0-1,4 2-1,0-1-1,0 0 1,0-1 0,8 0 0,-11 0-6,68-3-258,121-22 0,-191 25 268,1-1 0,-1 1 0,0-1 0,0 1 0,0-1 0,0 0 1,0 1-1,0-1 0,0 0 0,0-1 0,0 1 0,2-1 0,-4 1 19,1 0-1,-1 0 1,1 0-1,-1 0 1,0 0-1,1 0 1,-1 0-1,0 0 0,0 0 1,1 0-1,-1 0 1,0 0-1,0 0 1,0 0-1,0 0 1,0 0-1,0 0 1,-1 0-1,1 0 0,0 0 1,0 0-1,-1 1 1,1-1-1,-1 0 1,1 0-1,-1 0 1,0-1-1,-30-50 1044,18 29-645,-18-36-1,31 59-456,0 0-1,-1-1 0,1 1 0,0-1 1,0 1-1,0 0 0,0-1 0,-1 1 0,1-1 1,0 1-1,0-1 0,0 1 0,0-1 0,0 1 1,0 0-1,0-1 0,0 1 0,0-1 1,1 1-1,-1-1 0,0 1 0,0 0 0,0-1 1,0 1-1,1-1 0,-1 1 0,0 0 0,0-1 1,1 1-1,-1 0 0,0-1 0,1 1 1,-1 0-1,0-1 0,1 1 0,-1 0 0,0 0 1,1-1-1,-1 1 0,1 0 0,-1 0 0,0 0 1,1 0-1,-1 0 0,1-1 0,-1 1 1,1 0-1,-1 0 0,0 0 0,1 0 0,-1 0 1,1 0-1,-1 1 0,1-1 0,-1 0 0,34 5-2501,-24-3 2504,24 2-690,2 0-254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37.8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70 81 8776,'8'-14'3008,"-1"1"457,1 1 1,0 0-1,15-18 1,-23 35-275,-4 20-3046,-44 81 89,31-73-246,2 1 0,-22 70 0,37-100-735,-2 5-497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38.22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0 14029,'0'0'11067,"9"1"-10379,46 7-351,97 29-1,-119-32-2722,-12-10-6145,-13-4 70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38.90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67 0 7399,'0'0'20953,"-2"6"-20841,-6 26-561,-1-1-1,-2-1 0,-26 51 0,42-90-6990,4-10 3766,0-3 262,3-6-2897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39.24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67 10474,'25'-55'3465,"-20"44"-220,-5 18 681,0 24-2674,0-23-1060,1 0-1,0 0 1,0 0-1,1 0 1,0 0-1,0 0 1,1 0-1,0 0 0,1-1 1,5 10-1,29 39-4907,-37-55 4008,0 2-540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39.58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21 11115,'0'0'13612,"32"-14"-13259,-16 15-257,3-1-64,0 0-929,1 0-2466,-5-7-4228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42.50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206 79 3908,'0'0'5829,"-3"-8"-3822,-5-29 47,6 4 6777,2 65-7944,5 102-580,1 31-232,-7-139-57,-1 0 1,-1 0 0,-1-1-1,-9 31 1,3-30-36,-1 0 0,-2 0 0,0-1-1,-2-1 1,-21 27 0,14-19-233,-33 63-1,54-93 268,0 1 0,0 0 0,0 0 0,1 0 0,-1 0 0,1 0-1,0 0 1,0 0 0,0 6 0,6 1 511,10-20-269,-8-2-2584,-5 3-6897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43.82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21 9321,'0'0'15684,"9"-4"-15524,-3 1-146,1 1 0,-1-1 0,1 1 0,-1 0 0,1 1-1,0-1 1,0 1 0,0 1 0,-1-1 0,1 1 0,0 1 0,0-1 0,0 1-1,11 3 1,-15-4-12,1 1-1,-1 1 1,1-1-1,-1 0 0,1 1 1,-1-1-1,0 1 1,1 0-1,-1 0 0,0 1 1,-1-1-1,1 0 1,0 1-1,-1 0 0,1 0 1,-1 0-1,0 0 1,0 0-1,0 0 0,0 0 1,0 1-1,1 5 1,-1 0 40,-1 0 1,-1 0 0,1 0-1,-1-1 1,-1 1 0,1 0-1,-2 0 1,-2 11 0,4-18 8,-1-1 0,1 1 0,0-1 1,-1 1-1,1-1 0,0 1 0,0-1 0,0 1 1,0-1-1,0 1 0,1 0 0,-1-1 1,0 1-1,1-1 0,-1 0 0,1 1 0,-1-1 1,1 1-1,0-1 0,0 0 0,0 1 1,-1-1-1,1 0 0,0 0 0,1 0 0,-1 0 1,0 0-1,0 0 0,0 0 0,1 0 1,-1 0-1,0 0 0,1-1 0,-1 1 0,3 0 1,1 0 12,-1 0 1,1 0 0,0-1 0,-1 0-1,1 0 1,0 0 0,-1-1 0,1 1 0,0-1-1,-1 0 1,6-2 0,-3-1-30,-5 3-29,-1 0 1,1 0-1,-1 0 1,0 1 0,1-1-1,-1 0 1,1 1-1,-1-1 1,1 1-1,0 0 1,-1 0 0,1-1-1,-1 1 1,3 0-1,-4 0 261,-13 32-384,13-28 111,0-1 0,0 1 0,0-1-1,0 0 1,0 1 0,1-1 0,0 1 0,0-1 0,0 0 0,0 1 0,0-1 0,1 0 0,-1 0 0,4 4-1,-2-3 16,1-1 0,0-1 0,0 1 0,-1-1-1,2 1 1,-1-1 0,0 0 0,0-1 0,1 1-1,7 1 1,-6-1-1,1 0 0,-1 1 0,0-1 0,-1 1 0,1 1 0,0-1-1,-1 1 1,0 0 0,0 0 0,0 1 0,0-1 0,-1 1 0,0 0 0,0 0 0,0 1 0,0-1-1,-1 1 1,0 0 0,0 0 0,-1 0 0,1 0 0,-1 0 0,-1 0 0,3 14 0,-5-20 24,0 1 0,0 0 0,-1 0 1,1-1-1,0 1 0,0 0 0,-1-1 1,1 0-1,0 1 0,0-1 0,-1 0 1,1 1-1,0-1 0,-1 0 0,1 0 1,-1 0-1,1 0 0,0 0 0,-1 0 1,0-1-1,-31-5-1329,28-9-5157,5 4-795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45.2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122 102 9737,'0'0'4047,"8"-10"-1976,-1 1-1547,36-43 2414,-5 22 3311,-37 30-5203,-1 2-945,0 1 0,0-1 0,0 0 0,0 1 0,0-1 0,-1 1 0,1-1 0,-1 0 0,0 0 0,1 1 0,-1-1 0,-2 4 0,-22 38 167,-54 75 0,51-80-1130,2 1 0,-27 52 0,52-111-18831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7:45.5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8616,'0'0'17030,"1"0"-16973,-1 0 1,1-1 0,0 1 0,0 0-1,0 0 1,0 0 0,0 0 0,0 1-1,-1-1 1,1 0 0,0 0 0,0 0-1,0 1 1,0-1 0,-1 0 0,1 1-1,0-1 1,0 1 0,-1-1 0,1 1-1,1 1 1,21 17 282,1 0-1,1-2 1,38 21-1,-49-30-1309,0-2 0,1 0 1,0 0-1,26 5 0,-18-8-4299,1-3-3374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00.22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1 107 3523,'0'0'7159,"2"-9"-5835,1-4-1123,7-27 2861,-5-4 5377,-5 106-3508,0 118-4615,0-179-284,4-39-4089,-2 31 1893,2-11-8436,-4 10 1861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4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89 13435,'0'-2'248,"1"1"0,0-1 0,-1 0 0,1 1 0,-1-1 0,1 0-1,-1 1 1,0-1 0,1 0 0,-1 1 0,0-1 0,0 0 0,0 0 0,-1 1 0,1-1 0,0 0 0,-1 1 0,1-1 0,-1 0 0,1 1 0,-1-1 0,0 0 0,0 1 0,-1-3-1,0 2-74,0 1 0,0-1-1,0 1 1,0 0-1,0 0 1,0 0 0,0 0-1,0 0 1,-1 0-1,1 0 1,0 1 0,0-1-1,-1 1 1,1 0-1,0-1 1,-1 1 0,1 0-1,-5 1 1,-1 0-111,1 1 1,-1 0 0,0 0-1,1 1 1,0 0-1,-1 0 1,1 1 0,1 0-1,-1 0 1,0 0-1,1 1 1,0 0 0,0 0-1,0 1 1,1-1-1,-7 11 1,6-9-27,0 1 0,1 0 0,0 0 0,1 0 0,0 0 0,0 1 0,1 0 0,0-1 0,0 1 0,1 0 0,0 1 0,0-1 0,1 15 0,1-22-21,0 1 0,0-1 0,0 0 0,0 0 0,1 0 0,-1 1 0,1-1 0,0 0 1,-1 0-1,1 0 0,0 0 0,0 0 0,0 0 0,1 0 0,-1-1 0,0 1 0,1 0 0,-1 0 0,1-1 0,0 1 0,-1-1 0,1 0 0,0 1 0,0-1 0,0 0 0,0 0 0,0 0 0,0 0 0,0-1 0,0 1 0,0 0 0,0-1 0,1 0 0,-1 1 0,0-1 0,0 0 0,1 0 0,2-1 0,3 1 37,1-1-1,-1-1 0,0 1 1,1-1-1,-1-1 0,0 0 1,0 0-1,13-7 0,-5 0 78,0-1 0,0-1-1,-2 0 1,1-1-1,-2 0 1,15-18 0,-21 23-7,0-1 1,-1-1-1,0 1 0,0-1 1,-1 0-1,0 0 1,0-1-1,-1 0 1,-1 1-1,0-1 1,3-19-1,-6 29-107,0-1 0,0 1-1,0 0 1,0 0 0,0 0 0,0-1-1,0 1 1,0 0 0,-1 0-1,1 0 1,0 0 0,-1 0 0,1-1-1,-1 1 1,1 0 0,-1 0 0,-1-2-1,2 3-15,-1 0-1,1-1 1,-1 1 0,0 0-1,1-1 1,-1 1-1,0 0 1,1 0 0,-1 0-1,0-1 1,1 1 0,-1 0-1,0 0 1,1 0-1,-1 0 1,0 0 0,1 0-1,-1 1 1,0-1-1,1 0 1,-1 0 0,0 1-1,-3 0-72,0 1-1,1 0 1,-1-1-1,1 2 1,0-1-1,-1 0 1,1 1-1,-4 4 1,1 0-256,0 0-1,1 0 1,0 0-1,0 0 1,1 1 0,-1 0-1,2 0 1,-1 0 0,1 0-1,1 0 1,-1 1 0,2 0-1,-2 10 1,5-2-438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00.6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 2 8200,'0'0'16394,"0"0"-16368,0 0 0,0 0-1,1 0 1,-1 0 0,0-1 0,0 1 0,0 0-1,1 0 1,-1 0 0,0 0 0,0 0 0,1 0-1,-1 0 1,0 0 0,0 0 0,0 0 0,1 0-1,-1 0 1,0 0 0,0 0 0,1 0 0,-1 0-1,0 0 1,0 0 0,0 0 0,1 0 0,-1 0-1,0 0 1,0 0 0,1 0 0,-1 0 0,0 0-1,0 1 1,0-1 0,1 0 0,-1 0 0,0 0-1,0 0 1,0 1 0,0-1 0,0 0 0,1 0-1,-1 0 1,0 1 0,0-1 0,0 0 0,0 0-1,0 0 1,0 1 0,0-1 0,0 0 0,0 0-1,0 1 1,-5 230 2328,6-245-3656,-1-14-3050,-4 13-4637,-1 8 1953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00.96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 18 10826,'0'0'13928,"-4"-2"-10581,38 3-1715,14 1-1802,-20-6-4447,-20-1-406,3-5-2440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07.18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79 25 8520,'-14'-25'8671,"10"29"-3982,3 15-3603,17 55 1973,-10 2-2173,-3 110 0,-4-107-726,7 1 203,-6-36-294,2-15-45,-3 0 1,0 0-1,-10 50 0,8-60 12,0 1 0,1 0 0,0 33 0,-12-182 140,12 311-374,0-175 340,-2-14-25,-2-12-66,-1-48-78,1 214-186,1-113-4596,-1-29 943,0-23 930,-2-18-5947,5 15 4575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07.5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27 17 2947,'0'-1'437,"-1"0"0,1 0 0,0 0 0,0 0 0,-1 1 0,1-1 0,-1 0 0,1 0 0,-1 1 0,1-1 0,-1 0 0,1 1 0,-1-1 0,0 1 0,1-1 0,-1 0 0,0 1 0,0 0 0,1-1 0,-1 1 0,0-1 0,0 1 0,0 0 0,1 0 0,-1-1 0,0 1 0,-1 0 0,1 1-136,0 0 0,1 0 0,-1-1 0,0 1 0,1 0 0,-1 0 0,1 0 0,-1 1 0,1-1 0,-1 0 0,1 0 0,0 0 0,0 0 0,-1 0 0,1 0 0,0 3 0,0 60 2240,0-61-1941,1 7-420,0-1 1,0 1-1,1-1 1,0 1-1,1-1 0,0 0 1,0 0-1,1-1 1,8 15-1,-11-22-129,-1-1 1,1 1-1,-1-1 0,1 1 0,-1-1 1,1 1-1,0-1 0,-1 0 0,1 1 0,0-1 1,-1 0-1,1 0 0,0 0 0,-1 1 1,1-1-1,0 0 0,-1 0 0,1 0 1,0 0-1,0 0 0,-1 0 0,1 0 0,0 0 1,-1 0-1,1-1 0,0 1 0,0 0 1,-1 0-1,1-1 0,0 1 0,-1 0 0,1-1 1,-1 1-1,1-1 0,-1 1 0,1 0 1,0-1-1,-1 1 0,1-1 0,-1 0 1,0 1-1,1-1 0,-1 1 0,0-1 0,1 0 1,-1 1-1,1-2 0,23-39 803,-20 31-820,3 0-268,0 0 0,0 0 0,1 1-1,10-11 1,-5 10-3639,0 0-3324,-9 8 3082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14.51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80 4644,'0'0'18274,"-6"0"-17490,-7 0-709,3 0 1230,29-8-448,41-15-344,-40 14-436,1 1-1,0 1 0,0 1 0,1 1 0,0 0 0,43-2 1,-45 6-210,-18 0-3754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14.9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 1 7335,'0'0'13944,"-1"0"-13883,1 0 0,0 0 0,0 1-1,-1-1 1,1 0 0,0 0 0,0 1 0,0-1 0,-1 0 0,1 1 0,0-1 0,0 0 0,0 1 0,0-1-1,0 0 1,0 1 0,0-1 0,0 0 0,0 1 0,0-1 0,0 0 0,0 1 0,0-1 0,0 0 0,0 1 0,0-1-1,0 0 1,0 1 0,0-1 0,0 0 0,0 0 0,1 1 0,-1-1 0,0 0 0,0 1 0,0-1 0,1 0-1,-1 1 1,11 4 63,0 1-1,0-1 1,1-1-1,-1 0 0,1-1 1,0 0-1,0-1 1,0 0-1,0-1 0,1 0 1,16-1-1,29 3 3,-58-3-128,1 1 0,0-1 0,0 0 0,-1 1-1,1-1 1,0 1 0,-1-1 0,1 1 0,-1-1 0,1 1-1,-1 0 1,1-1 0,-1 1 0,1 0 0,-1-1 0,1 1-1,-1 0 1,0 0 0,1-1 0,-1 1 0,0 0 0,0 0-1,0 0 1,1-1 0,-1 1 0,0 0 0,0 0 0,0 0-1,0-1 1,-1 1 0,1 0 0,0 0 0,0 0 0,0 0-1,-1-1 1,1 1 0,0 0 0,-1 0 0,1 0 0,-15 40 83,12-35-54,1-1-241,-42 92 554,20-59-5874,20-33-216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16.25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206 17 9225,'0'0'12492,"-4"-4"-12226,3 3-239,0-1 0,-1 1-1,1 0 1,0 0-1,-1 0 1,1 0-1,-1 1 1,1-1 0,-1 0-1,1 1 1,-1-1-1,0 1 1,1-1-1,-1 1 1,0 0-1,1 0 1,-1-1 0,-2 2-1,-1 0 67,-1 0-1,1 1 1,1 0 0,-1 0-1,0 0 1,-8 5 0,-1 2-36,1-1 1,-1 2-1,1 0 1,1 1 0,-12 12-1,21-20-67,-1 1 0,1 0-1,0 0 1,0 0-1,0 0 1,0 0 0,1 1-1,0-1 1,-1 1 0,2-1-1,-1 1 1,1 0-1,-1 0 1,1 0 0,1 0-1,-1 0 1,1 0 0,-1 0-1,2 0 1,-1 0-1,1 6 1,1-9 13,-1 1 1,0 0-1,1 0 0,0-1 1,-1 1-1,1-1 0,0 1 1,1-1-1,-1 0 1,0 0-1,1 0 0,-1 0 1,1 0-1,3 1 0,47 24 167,-22-12-102,-28-13-65,0-1-1,-1 1 0,1 0 0,0 0 1,-1 0-1,0 1 0,0-1 0,1 0 1,-1 1-1,-1-1 0,1 1 0,0 0 1,-1 0-1,1 0 0,-1-1 0,0 1 1,0 1-1,2 5 0,-2 1 34,-1 0 0,0 0 0,0 0 0,-3 17 0,0 17 254,6-17 40,-2-23-311,0 0 0,0 1 0,-1-1 0,0 0 0,1 0 0,-2 1 0,1-1 0,0 0 0,-1 0 0,-2 8 0,1-6-267,-6 12 469,2 0 0,0 0 0,-4 21 0,10 8-1354,1-43 550,-1 0 1,2 0 0,-1 0-1,0-1 1,1 1 0,0 0-1,0-1 1,0 1 0,4 5-1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25.41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255 0 13325,'0'0'10057,"-8"7"-9640,-33 33 534,2 2 1,-64 89 0,62-77-1507,28-42-1939,3-9-3297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25.76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14125,'0'0'10464,"7"7"-9423,2 0-844,25 25 444,1-2-1,2-2 1,50 29 0,-77-54-3385,-1-2-7175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26.47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181 40 8840,'0'0'16960,"-6"-7"-16677,-20-21-176,25 28-105,-1-1-1,1 0 1,0 1-1,0-1 1,0 1-1,-1-1 1,1 1-1,0 0 1,-1-1 0,1 1-1,0 0 1,-1 0-1,1 0 1,0 0-1,-1 0 1,1 0-1,0 1 1,-1-1-1,1 0 1,0 0 0,-1 1-1,1-1 1,0 1-1,0 0 1,0-1-1,0 1 1,-1 0-1,0 1 1,-31 27-1,27-22 12,-2 2 33,0 0 0,0 1 1,1 0-1,0 0 0,1 0 0,-7 17 1,10-22-41,1 0 0,0 1 1,0-1-1,1 1 1,-1-1-1,1 1 1,0 0-1,1 0 1,0-1-1,0 1 1,0 0-1,0 0 1,1-1-1,0 1 0,3 11 1,-3-15 7,0 0 0,0 0 0,0 0 0,1 0 1,-1-1-1,0 1 0,1 0 0,0-1 0,-1 1 0,1-1 0,0 1 0,0-1 0,-1 0 1,1 0-1,0 0 0,0 0 0,0 0 0,1 0 0,-1 0 0,0-1 0,0 1 1,0-1-1,1 0 0,-1 1 0,0-1 0,0 0 0,1 0 0,-1-1 0,0 1 0,0 0 1,0-1-1,1 1 0,-1-1 0,0 0 0,3-1 0,1 0 62,0 0-1,0-1 1,0 0-1,-1 0 1,1-1-1,-1 1 1,0-1-1,1 0 1,-2 0 0,1-1-1,4-5 1,10-21 103,-19 29-170,1 1 1,0-1 0,-1 1 0,1-1-1,-1 1 1,1-1 0,-1 0 0,0 1-1,0-1 1,1 0 0,-1 1-1,-1-1 1,1 0 0,0 1 0,0-1-1,0 0 1,-1 1 0,1-1 0,-2-2-1,1 3-12,1 1-1,-1-1 0,0 0 1,1 1-1,-1-1 0,0 1 0,0-1 1,1 1-1,-1 0 0,0-1 1,0 1-1,0 0 0,0-1 1,0 1-1,0 0 0,0 0 1,1 0-1,-1 0 0,0 0 1,0 0-1,0 0 0,0 0 1,0 0-1,0 0 0,0 0 1,0 1-1,1-1 0,-1 0 1,0 1-1,0-1 0,0 1 1,0-1-1,1 1 0,-2 0 0,-24 21-91,24-20 88,1 0-1,0 0 1,0 0 0,-1 0-1,2 0 1,-1 0-1,0 0 1,0 1 0,1-1-1,-1 0 1,1 1 0,-1-1-1,1 0 1,0 1-1,0-1 1,1 5 0,-1-6 3,1 0 0,0 1 0,-1-1 0,1 0 0,0 0 0,0 0 0,0 0 0,0 0 0,0 0 1,0 0-1,0 0 0,0 0 0,0 0 0,0 0 0,0-1 0,1 1 0,-1 0 0,0-1 0,0 1 0,1-1 1,-1 1-1,0-1 0,1 0 0,-1 0 0,1 0 0,-1 1 0,3-2 0,8 2 19,-1-2 0,1 1 1,-1-2-1,1 1 0,-1-2 0,0 1 0,0-2 0,0 1 0,0-1 0,-1-1 1,19-10-1,-29 14-15,0 1 0,0 0 0,0 0 1,0 0-1,1 0 0,-1 0 0,0 0 0,0-1 1,0 1-1,1 0 0,-1 0 0,0 0 0,0 0 1,0 0-1,1 0 0,-1 0 0,0 0 0,0 0 1,0 0-1,1 0 0,-1 0 0,0 0 1,0 0-1,1 0 0,-1 0 0,0 0 0,0 0 1,0 0-1,1 0 0,-1 0 0,0 0 0,0 1 1,0-1-1,1 0 0,-1 0 0,0 0 0,0 0 1,0 0-1,0 1 0,0-1 0,1 0 1,-1 0-1,0 0 0,0 0 0,0 1 0,0-1 1,0 0-1,0 0 0,0 0 0,0 1 0,0-1 1,1 0-1,-1 0 0,0 1 0,0-1 0,-3 20 199,-12 21 327,8-25-319,0 0 1,2 0-1,-6 24 0,1 21-6363,9-47-752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4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25 20188,'9'-13'2489,"-3"1"-1665,-5 12-416,-1 8 1473,-6 17-841,-2 7-248,-4 9-520,1 7-160,1 2-360,1 0-128,2-7-392,4-7-281,3-13 1650,3-10-865,3-10-97,1-9-143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0.81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34 12107,'0'0'9444,"12"0"-8579,62-2 453,73-12-1,-32 2-3053,-58 8-2573,-1 2-3305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1.16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72 32 11082,'0'0'1250,"-54"21"1280,39-15-96,13-2-672,2-3-609,17-1-224,13 0 416,11 0-576,9-1-321,6-6-159,0-1-129,0 1-160,-5-1 32,-7 1-256,-3 1-1378,-9-3-1985,-2-2-1987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1.53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121 0 13196,'0'0'5414,"11"4"-3818,23 8-1085,-7-4-256,0 2 1,-1 0-1,0 2 1,46 29-1,-70-40-252,-1 1-1,1-1 1,-1 1-1,1 0 1,-1 0-1,0-1 1,1 1 0,-1 0-1,0 0 1,0 0-1,0 1 1,-1-1-1,1 0 1,0 0-1,-1 0 1,0 1 0,1-1-1,-1 0 1,0 0-1,0 1 1,0-1-1,0 0 1,-1 0-1,1 1 1,-1-1-1,1 0 1,-1 0 0,0 0-1,0 0 1,0 0-1,0 0 1,0 0-1,-3 4 1,-3 4 25,0 0 1,-1-1 0,0 1-1,-16 13 1,-115 98 434,74-65-2494,1 1-5135,35-32-2448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2.34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 0 4901,'0'0'17173,"0"8"-16927,-2 36 253,-11 56 0,7-64-313,1 1-1,2-1 1,3 63-1,0-98-159,0-1 1,1 1-1,-1-1 0,0 1 0,1-1 1,-1 1-1,0-1 0,1 0 0,-1 1 1,1-1-1,-1 0 0,0 1 0,1-1 1,-1 0-1,1 0 0,-1 1 0,1-1 1,-1 0-1,1 0 0,0 0 0,-1 0 1,1 1-1,-1-1 0,1 0 1,-1 0-1,1 0 0,-1 0 0,1 0 1,-1-1-1,1 1 0,0 0 0,0 0 1,21-6 793,-11-1-543,0 0 0,0-1 0,-1 0 0,1-1 0,-2 0-1,12-13 1,49-70 319,-48 62-514,-9 13-180,38-55-206,-23 23-3164,-25 37 740,-14 10-14264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2.70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8552,'0'0'2530,"0"54"417,0-29 481,2-1-514,6-2-736,7-2-1089,-4-3-768,2-3-193,4-3-128,-4-2-897,4-5-1505,0-4-2595,-4 0-3587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3.2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 0 10602,'0'0'7388,"0"8"-7313,-3 9-1,-3 43 5041,12-92-1464,-13 38-7861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3.74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124 114 4644,'0'0'8163,"2"-8"-3428,0-2-3587,-1 0 1,1 0 0,-2 0-1,1-1 1,-2-10-1,1 20-1009,-1-1 0,1 0 0,0 0-1,0 1 1,-1-1 0,0 0 0,1 1 0,-1-1-1,0 0 1,1 1 0,-1-1 0,0 1 0,0-1 0,0 1-1,-1 0 1,1-1 0,0 1 0,-2-1 0,1 1-152,0 0 1,0 1-1,1 0 1,-1-1 0,0 1-1,0 0 1,0 0 0,0 0-1,0 0 1,0 0 0,0 0-1,0 1 1,0-1 0,0 1-1,1-1 1,-1 1-1,0 0 1,0-1 0,0 1-1,1 0 1,-4 2 0,0 2 48,-1 0 0,0 0 0,1 0 1,0 0-1,0 1 0,0 0 0,1 0 1,0 0-1,0 1 0,1-1 1,-1 1-1,1 0 0,1 0 0,-1 0 1,1 1-1,1-1 0,-1 0 0,1 1 1,1-1-1,-1 1 0,1-1 0,1 1 1,0 9-1,1-15-17,-1 0 0,0 0 0,1 0 0,-1 0 0,1 0 0,-1 0 0,1 0 0,0 0 0,0-1 0,0 1 0,0-1 0,0 1 0,0-1 0,1 0 0,-1 0 0,0 0 0,1 0 0,-1 0 0,0 0 0,1-1 0,-1 1 0,1-1 0,-1 0 0,1 0 0,-1 0 0,1 0 0,0 0 0,4-1 0,0 0 120,1 0 1,-1 0-1,1 0 0,-1-1 0,0 0 1,0-1-1,0 0 0,12-6 0,-9 2 51,0-1 1,0-1-1,-1 0 0,0 0 0,13-18 0,-18 21-160,1 0-1,-2 0 1,1 0-1,-1-1 1,0 1-1,0-1 1,0 1-1,-1-1 1,0 0-1,-1 0 0,2-13 1,-18 54-361,13-26 119,1 1-1,-1 0 1,1 0 0,1 1-1,0-1 1,2 14 0,-2-21 20,0 0 1,0 0 0,1 0 0,-1-1 0,1 1 0,0 0 0,-1 0 0,1 0 0,0 0 0,0 0 0,0-1 0,0 1 0,0 0-1,1-1 1,-1 1 0,0-1 0,1 1 0,-1-1 0,1 0 0,0 0 0,-1 0 0,1 0 0,0 0 0,0 0 0,0 0 0,-1 0-1,1-1 1,0 1 0,0-1 0,0 1 0,0-1 0,0 0 0,0 0 0,0 0 0,4 0 0,-4-1-273,0 1 1,1-1 0,-1 0-1,0 0 1,0-1-1,1 1 1,-1 0-1,0-1 1,0 1 0,0-1-1,-1 1 1,1-1-1,0 0 1,-1 0 0,1 0-1,-1 0 1,0 0-1,1 0 1,-1-1 0,0 1-1,0 0 1,1-5-1,0 2-419,13-28-6035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4.36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66 10 14510,'0'0'5925,"-7"9"-3747,2-3-1964,1-1-1,0 1 1,0 1 0,1-1-1,0 0 1,0 1-1,0 0 1,1 0-1,0 0 1,0 0-1,1 0 1,0 0-1,0 8 1,3 21-2,1-1 0,9 40 1,-5-40-449,-2 0 1,1 41-1,-18-104-640,3 12 797,2 0 166,1 1 0,1-1 0,0-1 0,1 1 0,1-1 0,-2-21-1,30 46 528,-11-1-550,1 0 0,0 0 0,0-2-1,0 0 1,1-1 0,0 0 0,0-1-1,0-1 1,27 1 0,-36-4-39,0 1 0,-1-1 0,1 0 0,-1-1 0,1 1 0,-1-1 0,1-1 0,-1 1 0,0-1 0,0 0 0,0 0 0,0-1 0,-1 0 0,0 0 0,1 0 0,-1-1 0,-1 0 0,1 1 0,-1-2 0,0 1 0,0 0 0,0-1 1,-1 0-1,0 0 0,0 0 0,2-6 0,-1 0 53,0 0 1,-1 0 0,0 0-1,-1 0 1,0-1 0,-1-23 0,-1 32-85,0 0 1,-1-1-1,1 1 1,-1 0-1,0 0 1,-1 0-1,1-1 1,-1 1-1,1 0 1,-4-4-1,4 6 0,-1 0 0,1 1-1,-1-1 1,1 0 0,-1 1-1,0-1 1,1 1 0,-1 0-1,0-1 1,0 1 0,0 0-1,0 0 1,0 0 0,0 1-1,-1-1 1,1 0 0,0 1-1,0-1 1,0 1 0,-4 0-1,4 0 9,0 0-1,0 0 0,0 0 0,0 0 0,0 1 0,0-1 1,0 1-1,0-1 0,0 1 0,0 0 0,1 0 0,-1-1 1,0 1-1,0 1 0,1-1 0,-1 0 0,0 0 0,1 1 1,-1-1-1,-1 3 0,1-1 12,-1 1 0,1 0 0,-1 0 0,1 1 0,0-1 0,1 0 0,-1 1 0,-1 7 0,1-2 10,1 1 1,0-1 0,0 0 0,1 0-1,0 1 1,1-1 0,4 18-1,-2-18-64,1 1-1,1-1 1,0-1-1,10 16 1,-11-19 9,1 1 0,-1-1 1,-1 1-1,1 0 1,-1 0-1,0 0 0,-1 1 1,0-1-1,0 0 0,-1 1 1,2 9-1,-2 37-2808,6-58-6144,-2-9 3907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4.71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77 9801,'0'0'6641,"9"4"-3561,-1 0-2501,0-1-1,0-1 1,1 0-1,-1 0 0,1 0 1,0-1-1,9 0 0,-15-1-464,-1 0-1,0 0 1,0 0-1,0 0 1,1 0-1,-1-1 1,0 1-1,0-1 1,0 0-1,0 1 1,0-1-1,0 0 1,0 0-1,0 0 1,0-1 0,0 1-1,0 0 1,-1-1-1,1 1 1,0-1-1,-1 0 1,1 1-1,-1-1 1,0 0-1,0 0 1,0 0-1,0 0 1,0 0-1,0 0 1,0 0-1,0 0 1,-1 0-1,1 0 1,-1-1-1,0 1 1,0 0-1,0 0 1,0-5-1,0 6-105,0-1-1,0 0 0,0 1 0,0-1 1,0 1-1,0-1 0,-1 0 1,1 1-1,-1-1 0,1 1 0,-1-1 1,0 1-1,1-1 0,-1 1 1,0 0-1,0-1 0,0 1 0,0 0 1,0 0-1,0-1 0,-1 1 1,1 0-1,0 0 0,0 0 0,-1 0 1,1 1-1,-1-1 0,1 0 1,-1 1-1,1-1 0,-1 1 0,1-1 1,-1 1-1,1 0 0,-1-1 1,0 1-1,1 0 0,-1 0 0,0 0 1,1 0-1,-1 1 0,-1-1 1,-1 1-21,0-1 0,0 1 1,0 0-1,1 1 0,-1-1 1,0 0-1,1 1 0,-1 0 1,1 0-1,-1 0 0,1 0 1,0 1-1,0-1 0,0 1 1,0 0-1,1-1 0,-3 5 1,1-2 3,1 1 1,0 0-1,1-1 1,-1 1-1,1 0 1,1 0-1,-1 1 1,1-1-1,0 0 1,0 0-1,1 1 1,0-1-1,0 0 1,0 1-1,1-1 1,1 8-1,-1-11-142,0 0 0,0 0 0,1 0-1,-1-1 1,1 1 0,-1 0-1,1-1 1,0 1 0,0-1-1,0 0 1,0 0 0,0 0 0,1 0-1,-1 0 1,1 0 0,-1 0-1,1-1 1,0 1 0,-1-1-1,1 0 1,0 0 0,0 0 0,0 0-1,0 0 1,0-1 0,0 1-1,0-1 1,0 0 0,0 0-1,0 0 1,0 0 0,1-1 0,-1 1-1,4-2 1,-3 1-531,0-1 1,0 1-1,-1-1 1,1 0-1,0 0 1,-1 0-1,1-1 1,-1 1-1,0-1 1,0 0-1,0 0 1,0 0-1,0 0 1,-1 0-1,0-1 0,3-4 1,-1 3-139,16-24-5640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5.23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19 0 12844,'0'0'11131,"-3"12"-10048,-4 33-566,2 0 0,2 0 0,2 0-1,9 77 1,-8-122-515,0 0 0,0 0 0,0 0 0,0-1 0,1 1-1,-1 0 1,0 0 0,0 0 0,0 0 0,0 0 0,0 0 0,1-1 0,-1 1-1,0 0 1,0 0 0,0 0 0,0 0 0,1 0 0,-1 0 0,0 0 0,0 0-1,0 0 1,1 0 0,-1 0 0,0 0 0,0 0 0,0 0 0,1 0 0,-1 0-1,0 0 1,0 0 0,0 0 0,1 0 0,-1 0 0,0 0 0,0 0 0,0 0-1,0 1 1,1-1 0,-1 0 0,0 0 0,0 0 0,0 0 0,0 0 0,0 0-1,1 1 1,-1-1 0,0 0 0,0 0 0,0 0 0,0 0 0,0 1 0,0-1 0,0 0-1,0 0 1,0 0 0,0 1 0,0-1 0,0 0 0,0 0 0,0 0 0,0 1-1,0-1 1,0 0 0,0 0 0,0 1 0,8-14 107,-4-5-320,-2 1 0,0 0 0,0-1 0,-2-21 0,0 31 113,-3 1 23,8 21 102,2-7-2,1 0 0,0-1 0,0 0 0,1 0 0,-1 0 0,2-1 0,-1-1 0,0 1 1,1-2-1,0 1 0,0-1 0,0-1 0,0 0 0,0 0 0,16 0 0,-19-1-3,-1 0 0,1-1 0,-1 0 0,0 0 1,1-1-1,-1 0 0,1 0 0,-1 0 0,0-1 0,0 0 0,0 0 0,0-1 0,0 1 1,0-1-1,-1 0 0,1-1 0,-1 0 0,0 0 0,0 0 0,0 0 0,-1-1 1,1 1-1,-1-1 0,0 0 0,0-1 0,2-5 0,-5 9-33,0 1 0,0-1-1,0 0 1,-1 0 0,1 0 0,-1-1-1,1 1 1,-1 0 0,0 0-1,0 0 1,0 0 0,0 0 0,0 0-1,0 0 1,-1-1 0,1 1 0,-1 0-1,1 0 1,-1 0 0,0 0-1,0 0 1,0 0 0,0 1 0,0-1-1,0 0 1,0 0 0,-1 1-1,1-1 1,-1 1 0,1-1 0,-1 1-1,1 0 1,-1-1 0,0 1 0,-3-2-1,2 2 7,1 0 0,0 0 0,-1 0 0,1 0 0,-1 1-1,1-1 1,-1 1 0,1 0 0,-1-1 0,0 1 0,1 0 0,-1 1-1,1-1 1,-1 0 0,1 1 0,-1-1 0,1 1 0,-1 0-1,1 0 1,-1 0 0,1 0 0,0 0 0,0 0 0,0 1 0,-1-1-1,1 1 1,0 0 0,-2 2 0,0 1 88,1 1 1,-1-1-1,1 1 0,0-1 1,1 1-1,-1 0 1,1 0-1,0 0 0,1 0 1,0 0-1,0 1 0,0-1 1,0 0-1,1 1 1,0-1-1,1 0 0,-1 1 1,1-1-1,0 0 0,4 10 1,-4-12-171,1 1 1,0-1 0,0 0-1,0 0 1,0 0-1,1-1 1,-1 1 0,1 0-1,0-1 1,0 0-1,1 0 1,6 5-1,-7-5-464,1-1 0,0 0-1,0 0 1,0-1 0,0 1-1,0-1 1,1 0 0,-1 0-1,0 0 1,1-1-1,-1 1 1,0-1 0,1 0-1,-1-1 1,5 0 0,1-1-10943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17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11 19236,'-3'-10'2095,"1"18"-1345,2 24 215,18 106-194,48 186-1,-2-19-1768,-61-290 421,-1 0 1,-1 27-1,-4-27 158,3-15 402,-1 0-1,1 1 0,0-1 0,0 0 1,-1 0-1,1 1 0,0-1 0,-1 0 1,1 0-1,0 1 0,-1-1 0,1 0 1,0 0-1,-1 0 0,1 0 0,0 0 1,-1 0-1,1 1 0,0-1 0,-1 0 1,1 0-1,-1 0 0,1 0 0,0 0 1,-1 0-1,1 0 0,0 0 0,-1-1 1,1 1-1,0 0 0,-1 0 0,-17-11-674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5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17964,'4'-2'355,"64"-38"2967,-60 36-2753,1 0-1,-1 0 1,1 1 0,0 0 0,0 1 0,11-2 0,-19 4-481,0 0 1,1-1-1,-1 1 1,1 0-1,-1 0 1,1 0-1,-1 1 1,1-1-1,-1 0 1,1 0-1,-1 1 1,1-1-1,-1 1 1,0-1-1,1 1 1,-1 0-1,0 0 1,2 1-1,-2-2-55,-1 1 1,1 0-1,0 0 0,-1 0 0,1 0 1,-1 0-1,1 0 0,-1 0 0,0 0 0,1 0 1,-1 0-1,0 0 0,0 0 0,0 0 1,0 1-1,0-1 0,0 0 0,0 0 1,0 1-1,-1 2-9,0 0 0,0 0-1,-1 0 1,1 0 0,-1 0 0,0 0 0,0 0 0,0-1 0,-1 1-1,-4 6 1,2-6 17,0 0-1,0 0 1,-1 0-1,-10 6 1,-11 7 62,27-17-112,0 0 0,1 1 1,-1-1-1,0 1 0,0-1 1,0 0-1,1 1 1,-1-1-1,0 1 0,0-1 1,1 0-1,-1 1 0,0-1 1,1 0-1,-1 0 0,0 1 1,1-1-1,-1 0 0,0 0 1,1 1-1,-1-1 0,1 0 1,-1 0-1,0 0 0,1 0 1,-1 0-1,1 1 0,-1-1 1,1 0-1,-1 0 0,23 8-195,-20-7 167,57 24-500,-55-23 493,0 1 1,-1 0-1,1 0 0,0 0 0,-1 1 1,0-1-1,0 1 0,0 0 0,5 7 0,-8-10 55,0 1-1,-1-1 1,1 0-1,-1 0 1,1 0-1,-1 0 0,1 0 1,-1 1-1,0-1 1,0 0-1,1 0 1,-1 1-1,0-1 0,0 0 1,0 0-1,0 1 1,-1-1-1,1 0 1,0 0-1,0 1 0,-1-1 1,0 2-1,0-1 50,-1 1 0,0-1 0,1 0 0,-1 0-1,0 1 1,0-1 0,0-1 0,0 1 0,-5 3-1,-2 1 217,-1-1 0,0 0 0,0-1-1,-12 4 1,-20 2 488,39-9-779,1-1 0,-1 1 0,1-1 0,-1 0 0,1 0 0,-1 0 0,1 0 0,-1 0 1,1-1-1,-1 1 0,1-1 0,-1 0 0,1 0 0,-5-2 0,7 3-39,-1 0 0,1 0 0,0-1 0,-1 1 0,1 0 0,0-1 0,-1 1 0,1 0 0,0-1 0,0 1 0,-1 0 0,1-1 0,0 1 0,0-1 0,0 1 0,-1 0 0,1-1 0,0 1 1,0-1-1,0 1 0,0-1 0,0 1 0,0 0 0,0-1 0,0 1 0,0-1 0,0 1 0,0-1 0,0 1 0,0-1 0,0 1 0,1 0 0,-1-1 0,0 1 0,0-1 0,0 1 0,1 0 0,-1-1 0,0 1 0,1-1 0,16-11-892,4 2 222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7.14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301 1 13741,'1'0'136,"-1"0"0,0 0 0,0 0 0,0 0 0,0 0 1,1-1-1,-1 1 0,0 0 0,0 0 0,0 0 0,1 0 0,-1 0 0,0 0 0,0 0 0,1 0 0,-1 0 0,0 0 1,0 0-1,0 0 0,1 0 0,-1 0 0,0 0 0,0 0 0,0 1 0,0-1 0,1 0 0,-1 0 0,0 0 1,0 0-1,0 0 0,1 0 0,-1 0 0,0 1 0,0-1 0,0 0 0,0 0 0,0 0 0,0 0 0,1 1 0,-1-1 1,0 0-1,0 0 0,0 0 0,0 1 0,0-1 0,0 0 0,0 0 0,0 0 0,0 1 0,0-1 0,0 0 0,0 0 1,0 0-1,0 1 0,0-1 0,0 0 0,0 0 0,0 0 0,0 1 0,0-1 0,0 0 0,-1 0 0,1 0 1,0 1-1,0-1 0,0 0 0,0 0 0,0 0 0,-1 1 0,-14 25 2639,-31 31-2321,43-53 153,-24 29-161,-80 88 678,93-107-1801,0-2 0,-1 0 1,-23 15-1,21-21-2364,8-8-3661,8-9 1497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7.52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9897,'0'0'16976,"7"10"-15705,29 31-842,2-1 0,54 44 0,-66-61-1189,21 17-3351,-14-25-5720,-17-13-286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7.8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189 3 18257,'0'0'2920,"-10"-1"-1195,6 1-1646,-1-1 1,1 1-1,-1 0 1,1 0-1,-1 0 1,1 1-1,-1 0 1,1 0-1,0 0 1,-1 0-1,1 0 1,0 1-1,0 0 1,0 0-1,0 0 1,0 1-1,0-1 1,-6 7-1,-1 2 64,1 0-1,1 0 0,0 1 0,1 1 1,0 0-1,-6 14 0,10-20-25,1 1-1,0-1 0,0 1 1,1 0-1,0 0 1,0 1-1,1-1 0,0 0 1,0 0-1,1 1 1,0-1-1,2 12 0,-1-18-83,-1-1-1,0 0 0,1 1 0,0-1 0,-1 0 0,1 0 0,0 0 0,0 0 0,-1 0 0,1 0 0,0 0 0,0 0 1,0 0-1,0 0 0,1 0 0,-1 0 0,0 0 0,0-1 0,0 1 0,1-1 0,-1 1 0,0-1 0,0 1 0,1-1 1,-1 0-1,1 0 0,-1 1 0,0-1 0,1 0 0,-1 0 0,0 0 0,1-1 0,-1 1 0,0 0 0,2-1 0,1 1 6,-1-1 0,1 0 0,-1 0 0,0 0 0,0 0 0,0 0 0,0-1 0,0 1 0,0-1 0,0 0 0,0 0 0,0 0 0,3-3 0,-4 2-36,0 0-1,0 0 1,0 0-1,-1 0 0,1 0 1,-1-1-1,0 1 0,1-1 1,-1 1-1,-1 0 1,1-1-1,-1 0 0,1 1 1,-1-1-1,0 1 0,0-1 1,0 1-1,-1-1 1,1 1-1,-2-5 0,1 6-10,0 0-1,0 0 0,0 0 0,0 1 0,0-1 0,0 0 0,0 1 1,-1-1-1,1 1 0,0-1 0,-1 1 0,0 0 0,1-1 0,-1 1 1,0 0-1,1 0 0,-1 0 0,0 0 0,0 0 0,0 1 1,0-1-1,0 1 0,0-1 0,0 1 0,0 0 0,0 0 0,0-1 1,0 2-1,0-1 0,0 0 0,0 0 0,0 0 0,0 1 0,0-1 1,-3 2-1,4-1 8,0-1 0,0 0 0,0 1 0,0-1 0,0 1 0,0-1 0,0 1 0,0 0 0,0-1 0,1 1 0,-1 0 0,0-1 0,0 1 0,1 0 0,-1 0 0,0 0 0,1 0 0,-1 0 0,1 0 0,-1 0 0,1 0 0,0 0 0,-1 0 0,1 0 0,0 0 0,0 0 0,0 0 0,0 0 0,0 0 1,0 0-1,0 0 0,0 0 0,0 0 0,1 2 0,-1-1 3,0 0 1,1 0 0,0 0 0,-1 0 0,1 0 0,0 0 0,0 0 0,0 0-1,0 0 1,1 0 0,-1-1 0,0 1 0,1 0 0,-1-1 0,1 1 0,2 1-1,8 2 17,0 0 0,1 0-1,0-2 1,0 1 0,0-2-1,0 0 1,1 0 0,-1-1-1,1-1 1,-1 0 0,0-1-1,18-3 1,-2-5 51,-52 49-15,20-35-124,1 0 0,0 1-1,0-1 1,1 0 0,-1 1 0,1-1 0,0 7 0,1 6-2654,4-5-3403,5-6-2649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51.6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13 123 7527,'-2'-3'860,"0"0"0,1 0 1,-1 0-1,1 0 0,0 0 0,0-1 0,0 1 1,1 0-1,-1 0 0,1-1 0,-1 1 0,1 0 1,1-7-1,-1 7-400,1 0 1,0 0 0,0 0-1,0 0 1,0 0 0,0 0 0,1 1-1,-1-1 1,1 0 0,0 1-1,-1 0 1,1-1 0,3-2-1,-1 2-253,1 0 0,-1-1 0,0 1 0,1 1 0,0-1 0,0 1 0,0 0 0,0 0 0,0 0 0,0 1 0,0 0 0,1 0 0,-1 0 0,0 0 0,1 1 0,-1 0 0,8 1 0,-10-1-199,0 1-1,0 0 0,0-1 0,0 1 0,0 0 1,-1 0-1,1 1 0,0-1 0,-1 1 0,1-1 0,-1 1 1,1 0-1,-1 0 0,0 0 0,0 0 0,0 0 0,0 0 1,0 1-1,0-1 0,-1 1 0,1-1 0,-1 1 1,0-1-1,0 1 0,0 0 0,0 0 0,0 0 0,0 0 1,-1 0-1,1 0 0,-1 5 0,0-2-9,0 0 0,0 1 0,0-1 0,-1 0-1,0 0 1,0 0 0,0 0 0,-1 0 0,0 0 0,0 0 0,-1-1-1,0 1 1,0-1 0,-6 9 0,0-4 9,0 1 1,-1-2-1,0 1 1,-1-1-1,0-1 1,-1 0-1,0 0 1,0-2-1,-19 9 1,47-16-22,-1-1 1,0 2-1,1 1 1,21 2-1,-29-2-9,54 10-1842,-15-1-4000,-12-6-3007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55.47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8870 397 11883,'0'0'3641,"2"-10"-2301,0-1-1109,2-1 196,-2 0 1,0-1-1,0 1 0,0-15 0,-2 24-391,0-1 1,-1 0-1,1 1 0,-1-1 0,1 0 1,-1 1-1,0-1 0,-1 1 0,1-1 1,0 1-1,-1 0 0,0-1 0,0 1 1,0 0-1,0 0 0,0 0 0,-1 1 1,1-1-1,-1 0 0,-5-3 0,-10-5-31,-2 0 0,1 2 0,-1 0 0,-1 1-1,0 1 1,-30-6 0,-137-16 47,112 19-42,-992-60 172,675 56-182,-1074-22 59,424 60-143,-5 0 114,451-29-30,-355 3 0,757 8-9,-323 52 0,419-39 1,0 5 0,2 3 1,1 5-1,1 4 1,-93 50-1,150-65-12,1 1-1,1 2 1,2 1-1,0 2 1,2 1 0,1 2-1,1 1 1,-27 38-1,41-47-3,0 1 1,2 0-1,0 2 0,2-1 0,1 1 0,1 1 0,1 0 0,1 1 1,2-1-1,0 1 0,2 1 0,1-1 0,1 45 0,3-57 14,1 0-1,1-1 0,0 1 0,1 0 1,1-1-1,0 0 0,1 0 0,1 0 1,0-1-1,1 0 0,0 0 0,1-1 1,0 0-1,1-1 0,0 0 0,1 0 1,0-1-1,17 12 0,10 4-22,1-1 0,1-1 1,0-3-1,77 29 0,5-8 41,2-5 0,1-6 0,176 22 0,392 0 24,553-40 30,-791-15-49,1091-13 1,-4-76 9,-627-12 128,-12-65-8,-749 128-32,261-108-1,-321 106-34,-3-3-1,-1-5 0,151-112 1,-213 140 8,-2-1-1,0-1 1,-1-1 0,-1-1-1,34-49 1,-52 65-51,1-1 0,-1 1 0,-1-1 0,0 0 0,0-1 0,-1 1 1,-1-1-1,1 1 0,-2-1 0,0 0 0,-1-1 0,0 1 0,0 0 0,-1 0 0,-1 0 0,0 0 0,-1 0 0,0 0 1,-7-22-1,3 23-30,0-1 0,-1 1 0,0 0 0,0 1 0,-1 0 1,0 0-1,-1 1 0,0 0 0,-1 0 0,0 1 0,0 0 1,-1 1-1,0 0 0,-14-6 0,-11-5-164,0 2-1,-2 2 1,-51-14 0,-203-31-4735,118 32-1803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8.44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11979,'0'0'13229,"71"9"-11019,-32-7-865,2-2-352,4 0-641,0 2-287,-2 0-418,-4-1-1120,-7 1-2211,-8-2-1505,-4 0-3427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38.80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24 14606,'0'0'7495,"53"19"-5733,-10-19-353,9 0-256,2 0-801,4-2-288,-4-3-384,-5-2-1986,-3-5-2467,-5-5-8551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1.80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33 1 13933,'0'0'6182,"-10"54"-5413,5-20-257,3 3-191,-8 2-193,9-2-64,-3 2 0,4-6-96,0-3-705,0-11-576,0-7-257,15-12-223,-2 0-417,4-17-833,-1-10-2627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2.15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28 1 4452,'0'0'15471,"-22"65"-14766,16-30-33,6-2-95,0 1-129,0-2-352,10 0-32,1-3-608,-5-1-930,-5-4-479,-1-2-322,0-4 386,0-9-1,-7-4-3171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2.60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1 100 8616,'0'0'13570,"8"1"-12539,20 1-315,45 10 1,-41-5-2312,63 4 0,-90-11 1309,5 0-1159,0 1 1,0-2-1,1 0 1,-1 0-1,19-5 1,-27 5 1159,1 0 0,-1 0 0,1 0 0,-1-1 0,0 1 0,1-1 0,-1 1 0,0-1 0,0 0 0,0 0 0,0 0 0,0 0 0,2-4 0,7-28 560,-9-19 4311,-2 42-1757,-1 15 482,1 5-2701,15-4-906,-13-5 308,-1 1 1,0 0-1,1 0 0,-1-1 0,0 1 1,0 0-1,0 0 0,0 0 0,0 1 1,0-1-1,0 0 0,0 0 0,0 0 1,0 1-1,-1-1 0,1 0 0,0 1 1,0 2-1,13 32 672,-12-30-362,8 22 861,-2 1 1,7 37 0,-8-18-974,0 93 0,-7-138-175,0 1 0,0-1 0,0 1 0,-1-1 0,0 1 0,0-1 0,0 0 0,0 0 0,0 1 0,-1-1 0,1 0 0,-1 0 0,0 0 0,0-1 0,0 1 0,0 0 0,-1-1 0,-4 5 0,5-6 11,1 0-1,-1 0 1,1 0 0,-1-1 0,0 1 0,1-1-1,-1 1 1,0-1 0,1 0 0,-1 0 0,0 1-1,0-1 1,1 0 0,-1 0 0,0-1 0,1 1-1,-1 0 1,0-1 0,0 1 0,1-1-1,-1 1 1,1-1 0,-1 0 0,1 1 0,-1-1-1,1 0 1,-1 0 0,1 0 0,0 0 0,-1-1-1,1 1 1,0 0 0,0-1 0,0 1 0,0 0-1,0-1 1,0 1 0,-1-3 0,-7-12-43,1 1 0,1-1-1,0 0 1,1-1 0,0 0 0,2 1 0,0-2 0,1 1 0,1 0 0,-1-30 0,3 44-49,1 1 0,-1-1 0,1 1 1,-1 0-1,1-1 0,0 1 0,0 0 0,0 0 1,0 0-1,1-1 0,-1 1 0,0 0 1,1 0-1,-1 1 0,1-1 0,0 0 0,0 1 1,0-1-1,0 1 0,0-1 0,0 1 0,3-2 1,58-23-2518,-38 17 1049,6-5-4033,0 0-2909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6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14251,'2'1'419,"-1"-1"0,0 1 0,0-1-1,0 1 1,0-1 0,0 1 0,0 0 0,0-1 0,0 1 0,0 0-1,-1 0 1,1 0 0,0-1 0,0 1 0,-1 0 0,2 2-1,12 21 724,-12-19-545,4 6-379,-1 1 0,0-1 0,-1 1 0,-1 1 0,0-1 0,-1 0 0,0 1 0,0-1 0,-2 1 0,1 0 0,-2-1 0,0 1 0,0 0 0,-1-1 0,-5 16 0,0-1 10,-2 0-1,-1 0 1,-1-1-1,-2-1 1,-26 42-1,28-50-349,0-1 1,-1-1-1,-1 0 0,0 0 0,-1-1 0,-1-1 0,-25 18 0,24-23-148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3.07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54 0 8840,'0'0'5899,"-2"12"-2685,-17 170 4293,15-50-6296,5-96-1204,-3 0 0,-11 67 0,13-103-16,0 0 1,0 0-1,-1 0 1,1 0-1,0 0 1,0 0-1,0 0 0,0 0 1,0 0-1,0 0 1,0 0-1,-1 0 1,1 0-1,0 0 0,0 0 1,0 0-1,0 0 1,0 0-1,0 0 1,0 0-1,-1 0 1,1 0-1,0 0 0,0 0 1,0 0-1,0 0 1,0 0-1,0 0 1,0 0-1,0 0 0,0 0 1,-1 0-1,1 1 1,0-1-1,0 0 1,0 0-1,0 0 1,0 0-1,0 0 0,0 0 1,0 0-1,0 0 1,0 0-1,0 1 1,0-1-1,0 0 0,0 0 1,0 0-1,0 0 1,0 0-1,-4-18 38,-1-30 342,4-8-438,9-83 0,-6 119-42,1 1-1,1 0 0,1 0 0,0 1 1,2 0-1,0 0 0,1 0 0,11-18 1,-18 34 68,1 0 1,-1 0-1,1 0 1,0 0-1,-1 0 1,1 1-1,0-1 1,0 0-1,0 1 1,0 0-1,1-1 1,-1 1-1,0 0 1,0 0-1,1 1 1,-1-1-1,1 0 1,-1 1-1,1-1 1,-1 1-1,1 0 1,-1 0 0,1 0-1,-1 0 1,1 0-1,-1 0 1,0 1-1,1-1 1,-1 1-1,1 0 1,-1 0-1,0 0 1,1 0-1,-1 0 1,0 0-1,0 1 1,0-1-1,0 1 1,0-1-1,0 1 1,0 0-1,-1 0 1,1-1 0,-1 1-1,1 1 1,-1-1-1,0 0 1,0 0-1,1 0 1,-2 1-1,1-1 1,0 0-1,0 1 1,-1-1-1,1 1 1,-1-1-1,0 1 1,0-1-1,0 1 1,0-1-1,0 1 1,-1-1-1,1 1 1,-1-1-1,1 1 1,-2 1 0,0 0 7,-1-1-1,0 1 1,1-1 0,-1 0 0,-1 0 0,1-1 0,0 1 0,-1 0 0,1-1 0,-1 0 0,0 0 0,1 0 0,-1 0 0,-7 1 0,-59 17-53,58-18-1913,6-2-3604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3.43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78 48 3299,'0'0'16576,"-10"4"-16267,6-2-287,-1 0 0,1 1 0,0-1 0,0 1 0,0 0 0,0 0 0,1 0 0,-1 1 0,1-1 0,0 1 0,0 0 0,0 0-1,0 0 1,1 0 0,-1 0 0,1 1 0,0-1 0,1 1 0,-1-1 0,1 1 0,0 0 0,0-1 0,0 1 0,1 0 0,-1 0-1,1 0 1,1 8 0,0-11 25,-1 0-1,1 0 0,-1 0 0,1 0 0,-1-1 0,1 1 1,0 0-1,0 0 0,0-1 0,0 1 0,0-1 1,0 1-1,1-1 0,-1 1 0,0-1 0,1 1 0,-1-1 1,1 0-1,0 0 0,-1 0 0,1 0 0,0 0 1,0 0-1,-1-1 0,1 1 0,0-1 0,0 1 0,0-1 1,0 1-1,0-1 0,0 0 0,0 0 0,0 0 1,3-1-1,0 2 72,0-2 0,0 1 0,0 0-1,0-1 1,0 0 0,0 0 0,0-1 0,-1 1 0,1-1 0,0 0 0,-1 0 0,8-6 0,-7 3 9,0 0 0,0-1 1,0 1-1,-1-1 0,0-1 0,0 1 0,-1 0 1,0-1-1,0 0 0,0 1 0,-1-1 0,0 0 0,0-1 1,-1 1-1,0 0 0,0 0 0,-1-1 0,0 1 1,0 0-1,-1 0 0,0-1 0,-1-6 0,2 12-118,-1 1 0,1 0 1,0 0-1,0-1 0,-1 1 0,1 0 0,-1 0 0,1 0 0,-1 0 0,1 0 0,-1 0 0,0 0 0,1 0 0,-1 0 0,0 0 0,0 0 0,0 0 0,0 0 0,0 1 0,0-1 0,0 0 0,0 1 0,0-1 0,0 0 0,0 1 0,0 0 0,0-1 0,0 1 0,-1 0 0,-1-1 0,2 1-5,0 1-1,0-1 0,0 0 1,0 1-1,0-1 0,0 1 0,0-1 1,0 1-1,0-1 0,0 1 1,0 0-1,1-1 0,-1 1 0,0 0 1,0 0-1,1 0 0,-1 0 1,0 0-1,1-1 0,-1 1 0,1 0 1,-1 0-1,1 0 0,0 0 1,-1 1-1,1-1 0,0 0 0,0 0 1,0 0-1,0 0 0,0 0 1,0 0-1,0 0 0,0 2 0,0 0-104,0 0-1,1 1 1,-1-1-1,1 1 1,0-1-1,0 0 1,0 1-1,0-1 1,0 0-1,1 0 1,-1 0-1,1 0 0,0 0 1,0 0-1,0-1 1,3 4-1,30 19-5378,-18-18-296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4.79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62 1 14382,'0'0'6843,"-3"11"-4681,-6 37-857,2 1-1,0 78 0,-3 111-599,8-286-1045,-9-48-1,5 48-672,-1-49 1,7 96 1011,0 1 0,1-1 1,-1 1-1,0-1 0,0 0 1,1 1-1,-1-1 0,0 1 1,0-1-1,1 1 0,-1-1 1,1 1-1,-1-1 0,0 1 0,1-1 1,-1 1-1,1 0 0,-1-1 1,1 1-1,-1 0 0,1-1 1,0 1-1,-1 0 0,1 0 1,-1 0-1,1-1 0,-1 1 1,1 0-1,0 0 0,-1 0 1,1 0-1,0 0 0,-1 0 1,1 0-1,-1 0 0,1 0 1,0 0-1,-1 1 0,1-1 1,-1 0-1,1 0 0,-1 1 1,1-1-1,0 0 0,-1 0 1,1 1-1,0 0 0,37 16 77,-30-13-61,0-1-11,0 1 0,0-1-1,1 0 1,-1-1 0,1 0 0,0-1-1,-1 1 1,1-2 0,0 1 0,0-1-1,0 0 1,14-3 0,-18 1 0,-1 1 0,1-1 1,-1 0-1,0 0 0,0 0 0,0 0 1,0-1-1,0 0 0,0 1 1,-1-1-1,1-1 0,-1 1 1,0-1-1,0 1 0,0-1 0,-1 0 1,1 0-1,-1 0 0,0 0 1,0 0-1,0-1 0,-1 1 1,1-1-1,-1 1 0,1-8 0,0 6-6,-1-1 0,0 0 0,0 1 0,-1-1 0,0 0 0,0 1 0,0-1 0,-2-8 0,1 14 1,0-1 0,1 0 0,-1 0 1,0 1-1,0-1 0,0 0 0,0 1 0,0-1 0,0 1 0,0-1 1,0 1-1,-1 0 0,1 0 0,-1-1 0,1 1 0,-1 0 0,1 0 0,-1 0 1,1 0-1,-1 1 0,0-1 0,0 0 0,1 1 0,-1-1 0,0 1 0,0 0 1,0-1-1,0 1 0,1 0 0,-1 0 0,0 0 0,0 0 0,-2 1 0,0 0 48,0 0-1,0 0 0,0 1 0,0-1 0,0 1 0,1 0 1,-1 0-1,0 0 0,1 0 0,0 1 0,0-1 0,-1 1 1,1 0-1,1 0 0,-1 0 0,0 0 0,1 1 0,0-1 1,0 1-1,0-1 0,0 1 0,0 0 0,1 0 0,-2 5 0,-1 3 63,0 0 0,1 0 0,1 1 0,0-1 0,0 1 0,1 24 0,1-33-104,1 0 0,-1 0 0,1 0 0,0 0 0,0 0 0,0-1 1,0 1-1,1 0 0,0-1 0,-1 1 0,1-1 0,1 1 0,-1-1 0,0 0 0,1 0 0,0 0 1,-1 0-1,1 0 0,0-1 0,4 4 0,5 0-326,-1 0 0,1-1 1,-1 0-1,25 6 0,31 14-2052,-65-24 2430,-1 0 0,1 1 1,-1-1-1,1 0 0,-1 1 0,0-1 1,0 1-1,0-1 0,0 1 1,0-1-1,0 1 0,0 0 1,0 0-1,0-1 0,-1 1 1,1 0-1,-1 0 0,1 2 1,-1-2-48,0-1 0,0 1 1,0-1-1,1 0 0,-1 1 1,0-1-1,1 0 1,-1 1-1,1-1 0,0 0 1,-1 1-1,1-1 1,0 0-1,0 0 0,0 0 1,0 0-1,0 0 1,0 0-1,0 0 0,0 0 1,0 0-1,0 0 1,1-1-1,-1 1 0,0 0 1,0-1-1,1 1 0,-1-1 1,0 0-1,1 1 1,-1-1-1,1 0 0,-1 0 1,0 0-1,1 0 1,1 0-1,3 0-1,-1-1 1,1 1-1,0-1 0,-1 0 1,0-1-1,1 1 0,-1-1 1,0 0-1,0-1 0,0 1 1,0-1-1,0 0 0,0 0 1,-1-1-1,1 1 0,-1-1 1,0 0-1,0 0 0,-1 0 0,1-1 1,-1 1-1,5-9 0,-3 2 47,0 0-1,0 0 1,-1 0-1,0 0 1,-1-1-1,0 1 0,-1-1 1,0 0-1,0-21 1,-2 33-37,0-1 1,0 0-1,0 0 1,0 0-1,0 0 1,0 0-1,0 0 0,0 1 1,-1-1-1,1 0 1,0 0-1,0 0 1,-1 1-1,1-1 1,0 0-1,-1 0 1,1 0-1,-1 1 1,1-1-1,-1 0 1,1 1-1,-1-1 1,0 1-1,1-1 1,-1 1-1,0-1 0,0 1 1,1-1-1,-1 1 1,0-1-1,0 1 1,1 0-1,-1 0 1,0-1-1,0 1 1,0 0-1,0 0 1,0 0-1,1 0 1,-1 0-1,0 0 1,-1 0-1,0 0 29,0 1-1,0-1 1,0 1-1,0-1 1,0 1-1,0 0 1,1 0-1,-1 0 1,0 0-1,0 0 0,1 0 1,-1 1-1,1-1 1,-1 0-1,1 1 1,0-1-1,-2 3 1,-1 2 45,1 1-1,0-1 1,0 1 0,1-1-1,0 1 1,0 0 0,1 0-1,0-1 1,0 1-1,0 0 1,1 0 0,0 0-1,0 0 1,2 8 0,-1-12-89,-1 0 1,1 1 0,0-1 0,0 0 0,1 0-1,-1 0 1,1 0 0,-1 0 0,1 0-1,0 0 1,0 0 0,1-1 0,-1 1-1,0-1 1,1 1 0,-1-1 0,1 0-1,0 0 1,0 0 0,0-1 0,0 1 0,0-1-1,0 1 1,0-1 0,0 0 0,1 0-1,-1-1 1,0 1 0,1 0 0,4-1-1,-1 1 8,0-1-1,0 0 1,0-1 0,0 1-1,0-1 1,0-1-1,0 1 1,0-1-1,-1 0 1,1-1-1,0 0 1,8-5-1,-6 2 3,-1 0-1,0-1 0,0 0 0,-1 0 1,0 0-1,0-1 0,11-17 1,-18 29 54,0 1 0,0 0 1,0 0-1,1-1 0,-1 1 1,1 0-1,0-1 0,1 1 1,2 6-1,-2-8-76,1 0-1,0 0 1,0 0 0,0 0-1,0-1 1,0 1-1,0-1 1,1 0 0,-1 0-1,1-1 1,-1 1 0,1-1-1,0 1 1,0-1 0,0 0-1,0 0 1,0-1 0,-1 1-1,1-1 1,0 0-1,0 0 1,0 0 0,0-1-1,5-1 1,-1 1-75,1-1 0,-1 0 0,0 0 0,0-1 0,0 0 1,-1 0-1,1-1 0,-1 0 0,1-1 0,8-6 0,41-58-2058,-57 68 2381,0 1-194,-1 1 0,0 0-1,0-1 1,0 1-1,1-1 1,-1 1 0,0 0-1,1 0 1,-1-1-1,1 1 1,-1 0 0,1 0-1,-1 0 1,1 0-1,-1-1 1,1 1-1,0 0 1,0 0 0,-1 0-1,1 0 1,0 2-1,-5 20 543,4-21-573,1 0 0,0 1 0,0-1 0,0 0 0,0 0 0,0 0 0,0 0 0,0 0-1,1 0 1,-1 0 0,1 1 0,-1-1 0,1 0 0,0-1 0,0 1 0,0 0 0,0 0 0,0 0 0,0 0-1,1-1 1,-1 1 0,1-1 0,1 3 0,1-2-14,0-1 0,1 1 0,-1-1 0,0 0 0,1 0 0,-1 0 0,1-1 0,-1 1 0,1-1 0,6-1 0,-7 1-29,1 0 0,-1-1 0,1 0 0,0 0 0,-1 0 0,1 0 1,-1-1-1,0 0 0,0 1 0,1-2 0,-1 1 0,0 0 0,-1-1 1,5-3-1,0-1-14,0-1 1,0 0 0,-1-1-1,11-15 1,-18 23 164,-10 23 101,8-18-348,1 0 0,0 1 0,-1-1 0,2 1 0,-1-1 0,0 1 1,1 0-1,0-1 0,0 1 0,0 0 0,1-1 0,1 6 0,-1-8-319,0 0 0,0 0 0,0-1 0,1 1 0,-1 0 0,1-1 0,-1 1 1,1-1-1,0 1 0,-1-1 0,1 0 0,0 0 0,0 0 0,0 0 0,0 0 0,0 0 0,0 0 0,0-1 0,0 1 0,1-1 0,-1 0 0,0 1 0,0-1 1,0 0-1,0 0 0,1 0 0,2-1 0,22 1-6123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5.17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140 31 7143,'0'-1'556,"1"0"1,-1 0-1,1 0 1,-1 0-1,1 0 1,-1-1-1,0 1 1,0 0-1,1 0 1,-1-1-1,0 1 1,0 0-1,0-1 1,0 1-1,0 0 1,-1 0-1,1-1 1,0 1-1,-1 0 0,1 0 1,-1 0-1,1-1 1,-2 0-1,1 1-357,0 1-1,0 0 1,0 0-1,0 0 1,0 0-1,0 0 0,0 0 1,0 0-1,-1 1 1,1-1-1,0 0 0,0 1 1,0-1-1,0 0 1,0 1-1,0-1 0,0 1 1,1 0-1,-1-1 1,-1 2-1,-50 44 1236,47-41-1448,0 1 0,0 0 0,1 0 1,-1 1-1,2-1 0,-1 1 0,1 0 0,0 0 0,0 0 0,1 0 0,-1 0 0,-1 15 0,5-21-43,-1 0 1,0 0 0,1 0-1,-1 0 1,1 0-1,-1 0 1,1 0 0,0 0-1,-1 0 1,1 0 0,0 0-1,0-1 1,0 1-1,0 0 1,0 0 0,-1-1-1,1 1 1,0 0-1,0-1 1,1 1 0,-1-1-1,0 0 1,0 1-1,0-1 1,0 0 0,0 0-1,0 1 1,0-1-1,3 0 1,41 2-681,-35-1 390,27-2-260,-23 1 830,0 0-1,0 0 0,28 5 1,-42-5-176,0 0 1,0 0 0,1 0-1,-1 0 1,0 1 0,1-1-1,-1 0 1,0 0 0,1 0-1,-1 0 1,0 0 0,0 1-1,1-1 1,-1 0-1,0 0 1,0 0 0,1 1-1,-1-1 1,0 0 0,0 0-1,0 1 1,1-1 0,-1 0-1,0 0 1,0 1 0,0-1-1,0 0 1,0 1-1,0-1 1,0 0 0,0 1-1,0-1 1,1 0 0,-1 1-1,0-1 1,-1 0 0,1 0-1,0 1 1,0-1 0,0 0-1,0 1 1,0-1-1,0 0 1,0 1 0,0-1-1,0 0 1,-1 0 0,1 1-1,0-1 1,0 0 0,0 0-1,-1 1 1,1-1 0,0 0-1,0 0 1,-1 1-1,1-1 1,0 0 0,0 0-1,-1 0 1,1 0 0,0 0-1,-1 1 1,-16 10 987,-14 2 576,-55 15 0,45-18-4002,0 0-4868,36-10 458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5.51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92 20083,'0'0'7516,"7"6"-6539,0 0-899,-1-1-1,1 1 1,0-1-1,0-1 0,0 0 1,1 0-1,0 0 1,-1-1-1,1 0 0,0 0 1,1-1-1,-1 0 1,10 0-1,-9-1-46,0-1 0,0 0 0,0-1 0,0 0 0,0 0 1,0-1-1,0 0 0,0-1 0,13-5 0,-18 6-38,-1 0 1,0 0 0,1 0-1,-1-1 1,0 1-1,0-1 1,0 0-1,-1 1 1,1-1-1,-1-1 1,1 1-1,-1 0 1,0-1 0,0 1-1,-1-1 1,1 1-1,-1-1 1,0 0-1,0 0 1,0 1-1,0-1 1,0 0-1,-1 0 1,0-8 0,0 11-25,0-1 0,0 0 0,0 0 0,-1 1 0,1-1 0,-1 0 0,1 1 0,-1-1 0,1 1 0,-1-1 0,0 0 0,0 1 1,1-1-1,-1 1 0,0 0 0,-1-1 0,1 1 0,0 0 0,0 0 0,0 0 0,-4-2 0,2 1-18,0 0 0,-1 1 0,0-1 0,1 1 0,-1 0 0,0 0 0,1 0 0,-1 0 0,-7 0 0,5 1 23,-1 0 1,1 0 0,-1 1-1,1 0 1,-1 0 0,1 0-1,0 1 1,-1-1 0,1 2-1,0-1 1,0 1 0,-5 3-1,6-2 48,0 1-1,0-1 1,1 1-1,0 0 0,0 1 1,0-1-1,1 0 1,0 1-1,0 0 0,0 0 1,1 0-1,-1 0 1,2 0-1,-1 1 0,1-1 1,0 1-1,0-1 0,0 1 1,1 8-1,1-5-473,-1 0 0,1-1 1,1 1-1,0 0 0,4 11 0,-3-12-1137,0-1 1,1 0 0,0 0-1,0 0 1,10 12 0,10 6-10616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6.08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305 23 14221,'0'0'1698,"9"-4"501,30-12-74,-39 16-2088,0 0 0,1-1 0,-1 1 0,0 0 0,1 0 0,-1-1 0,0 1 0,1 0 0,-1 0 0,1 0 0,-1 0 0,1 0 0,-1 0 0,0 0 0,1 0 0,-1 0 0,1 0 0,-1 0 0,0 0 0,1 0 0,-1 0 0,1 0 0,-1 0 0,1 0 0,-1 1 0,0-1 0,1 0 0,-1 0 0,0 0 0,1 1 0,-1-1 0,0 0 0,1 0 0,-1 1 0,0-1 0,1 0 0,-1 1 0,0-1 0,0 0 0,1 1 0,-1-1 0,0 1 0,0-1 0,0 0 0,0 1 0,0-1 0,0 1 0,1-1 0,-1 0 0,0 1 0,0-1 0,0 1 0,0-1 0,0 1 0,0-1 0,-1 0 0,1 1 0,0-1 0,0 1 0,0-1 0,-1 1 0,-8 27 291,9-28-270,-17 37 71,-3-1 0,0-1 0,-37 46 1,-86 91-67,127-155-34,-9 15-46,17-21-629,-1 0 0,-1 0 1,-20 17-1,28-26-2931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6.43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0 11563,'0'0'10698,"36"57"-8776,-12-36-353,4 1-448,-2 1-800,2 3-257,-2 0-64,2 3-385,-4-3-1216,-5-5-1474,2-2-4388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6.8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169 0 18289,'0'0'6823,"15"47"-6567,-27-15-160,-6 2 0,-8 1-352,-4 0-257,4-5 289,-2-4 128,5-4-416,10-7-673,6-8-673,12-17-15246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47.18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167 1 17232,'0'0'5702,"-6"78"-3780,3-45-641,3 3-384,0 0-353,0 0-352,3-3-128,3-2-32,1-4 0,3-2-224,-3-6-416,1-3-321,1-3-320,-3-6-737,-1-5-2338</inkml:trace>
  <inkml:trace contextRef="#ctx0" brushRef="#br0" timeOffset="1">1 223 15407,'0'0'11082,"50"-12"-9961,-11 13-480,3 6-481,-1 0-128,0 0-929,-4-5-2498,-1-2-5221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53.89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210 15 9833,'16'-14'8437,"-24"20"-2346,-10 11-3121,2-3-3897,-53 50 1543,34-33-108,-37 43 1,65-68-3029,11-14-4537,4-9 1761,1-4-2423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18892,'9'1'1744,"8"-5"-1039,9-4-289,13-1 752,4-2-272,8-1-248,4 2-96,-1 1-448,-4 4-368,-8 5 1201,-11 0-897,-8 0 0,-4 4 24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54.27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11115,'0'0'16431,"8"45"-15502,20-30-160,5-1-193,-1 3-288,2 1-255,1 2 31,-5 0-161,-4 2-1088,-5-3-2370,-6-3-3235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57.13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45 5221,'3'-13'5426,"-3"11"-4619,1-1 1,-1 1-1,0 0 1,1 0-1,0 0 1,-1-1-1,1 1 1,0 0-1,0 0 1,1 0-1,-1 0 1,0 1-1,2-3 0,0 39 992,6 80-1065,-5-42-586,16 80 1,-9-129-568,-10-23 386,-1-1 0,1 0 1,-1 1-1,0-1 0,1 0 0,-1 0 1,1 0-1,-1 1 0,1-1 1,-1 0-1,0 0 0,1 0 0,-1 0 1,1 0-1,-1 0 0,1 0 0,-1 0 1,1 0-1,-1 0 0,1 0 0,-1 0 1,1 0-1,-1 0 0,1 0 1,-1-1-1,1 1 0,-1 0 0,0 0 1,1-1-1,2-1-166,-1 0 1,0 0-1,0 0 1,0-1-1,0 1 1,-1-1-1,1 1 1,-1-1-1,1 1 1,-1-1-1,0 0 1,0 0-1,1-3 1,10-47-5471,10-79 1,-17 70 4188,-3-1 3412,-2 61 363,-1 24 6,0 8-1600,-1-1-132,1 2 0,1-1-1,1 0 1,2 0 0,1-1-1,10 38 1,-14-66-606,16 55-1587,-14-32-4226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57.54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11050,'0'0'12076,"56"48"-11948,-30-34-128,-2-2-897,-3-4-1825,5-6-2019,-6-2-576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57.86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50 0 10122,'0'0'6854,"-5"11"-5493,2-7-1202,-15 37 742,17-38-840,0-1 1,0 1-1,0 0 0,1-1 1,-1 1-1,1 0 1,0-1-1,0 1 0,0 0 1,0-1-1,0 1 1,0 0-1,1 0 0,-1-1 1,1 1-1,2 4 1,-2-5-28,0-1 0,-1 0 0,1 0 0,0 0 0,0 0 0,0 0 0,0 0 0,1 0 0,-1-1 0,0 1 0,0 0 0,0-1 0,1 1 0,-1 0 0,0-1 0,1 0 0,-1 1 0,0-1 0,1 0 0,-1 1 0,0-1 0,1 0 0,-1 0 0,1 0 0,-1 0 0,0-1 0,1 1 0,-1 0 0,0-1 0,1 1 0,-1 0 0,0-1 0,1 0 0,-1 1 0,0-1 0,2-1 0,3-2 101,0 0-1,0 0 1,0 0 0,-1-1-1,8-8 1,-13 13-161,0 0-1,0-1 1,0 1 0,0 0 0,0-1 0,0 1 0,1-1 0,-1 1 0,0 0 0,0 0 0,0-1 0,1 1-1,-1 0 1,0-1 0,0 1 0,1 0 0,-1 0 0,0-1 0,1 1 0,-1 0 0,0 0 0,0 0 0,1-1-1,-1 1 1,0 0 0,1 0 0,-1 0 0,1 0 0,-1 0 0,0 0 0,1 0 0,-1 0 0,0 0 0,1 0-1,-1 0 1,1 0 0,-1 0 0,0 0 0,1 0 0,-1 0 0,0 0 0,1 1 0,-1-1 0,0 0 0,1 0-1,-1 0 1,0 0 0,1 1 0,-1-1 0,0 0 0,0 0 0,1 1 0,-1-1 0,0 0 0,1 1 0,0 30-297,-13 41 526,-3 14 967,9-50-960,-1 1-1,-1-1 0,-15 38 1,23-74-188,0 1 1,0 0-1,0 0 1,0-1-1,0 1 1,0 0-1,-1-1 1,1 1-1,0 0 1,-1-1-1,1 1 1,0 0-1,-1-1 1,1 1-1,-1 0 1,1-1-1,-1 1 1,1-1 0,-1 1-1,1-1 1,-1 1-1,1-1 1,-1 1-1,0-1 1,1 0-1,-1 1 1,0-1-1,1 0 1,-1 0-1,0 0 1,0 1-1,1-1 1,-1 0-1,0 0 1,-1 0-1,1-1 42,0-1 0,-1 1 0,1-1 0,0 1 0,0-1 0,0 1-1,0-1 1,0 1 0,0-1 0,0 0 0,1 0 0,-1 0 0,0-1-1,-14-65 646,13 51-928,-2-9 18,1 0 0,0-30 0,12 4-3580,-8 47 2636,1-1-1,0 1 0,1 1 1,-1-1-1,1 0 0,0 1 1,5-7-1,9-6-6429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58.21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 40 13357,'0'0'7046,"0"11"-5562,-13 379 1554,73-690-4527,-56 286 1298,13-50-153,-15 59 332,0 0 0,0 1 0,0-1-1,0 1 1,0-1 0,1 1 0,0 0-1,0 0 1,7-7 0,-10 10 4,1 0-1,0 0 1,0 1 0,0-1 0,0 0 0,0 0-1,0 1 1,0-1 0,0 0 0,0 1 0,0-1-1,0 1 1,0-1 0,0 1 0,0 0 0,1-1-1,-1 1 1,0 0 0,0 0 0,0 0 0,1 0-1,-1 0 1,0 0 0,0 0 0,0 0-1,1 0 1,-1 1 0,0-1 0,0 0 0,0 1-1,0-1 1,0 1 0,0 0 0,0-1 0,0 1-1,0 0 1,0-1 0,0 1 0,0 0 0,0 0-1,0 0 1,-1 0 0,1 0 0,0 0-1,-1 0 1,1 0 0,-1 0 0,1 0 0,-1 0-1,1 0 1,-1 1 0,0-1 0,1 0 0,-1 0-1,0 0 1,0 1 0,0 1 0,1 2-9,0 0 1,-1 0 0,0 0-1,0-1 1,0 1 0,0 0 0,-1 0-1,1 0 1,-1 0 0,-1 0-1,1-1 1,-1 1 0,-2 6-1,-1-5 69,0-1-1,1-1 1,-1 1-1,-1-1 1,1 1-1,-1-1 1,-7 3-1,11-5-246,-1-1-1,0 1 0,1-1 0,-1 0 1,0 0-1,0 0 0,0 0 1,1 0-1,-1-1 0,0 1 1,0-1-1,0 0 0,0 0 0,0 0 1,0 0-1,0-1 0,0 1 1,0-1-1,-4-1 0,0-6-4614,3-5-2546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8:58.6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124 32 13421,'0'0'9507,"-9"6"-9571,-2 1 188,0 0-1,1 1 0,0 0 0,0 1 1,1 0-1,0 0 0,1 1 0,0 0 1,0 0-1,-10 22 0,17-31-116,1 0-1,0 0 1,-1-1-1,1 1 1,0 0-1,0 0 1,-1 0 0,1 0-1,0 0 1,0 0-1,0 0 1,0 0-1,1 0 1,-1 0-1,0 0 1,0 0-1,0 0 1,1 0-1,-1-1 1,1 1-1,-1 0 1,0 0-1,1 0 1,0 0 0,-1-1-1,1 1 1,-1 0-1,2 0 1,0 1 12,0-1 1,0 0-1,0 0 0,0 0 1,1 0-1,-1 0 1,0-1-1,1 1 1,-1-1-1,0 1 0,4-1 1,-1 1 27,0-1-1,0 0 1,-1 0 0,1-1 0,0 0-1,-1 1 1,1-1 0,-1-1 0,1 1-1,-1-1 1,1 0 0,5-3 0,-5 0 63,-1 0 1,0 0 0,0 0-1,0-1 1,-1 0 0,1 0 0,-2 0-1,1 0 1,0 0 0,-1 0-1,-1-1 1,1 1 0,-1-1 0,0 0-1,0-8 1,0 12-79,-1 0 1,0 0-1,1 1 0,-1-1 1,-1 0-1,1 1 0,0-1 1,-1 0-1,1 1 0,-1-1 1,0 0-1,0 1 0,0-1 1,0 1-1,-1-1 0,1 1 0,0 0 1,-1 0-1,0-1 0,1 1 1,-1 0-1,0 0 0,0 1 1,0-1-1,-1 0 0,1 1 1,0-1-1,-1 1 0,1 0 1,0 0-1,-1 0 0,0 0 1,1 0-1,-1 0 0,1 1 0,-1-1 1,0 1-1,0 0 0,-2 0 1,3 4-380,1-1 0,1 1-1,-1 0 1,1 0 0,-1 0 0,1 0 0,0 0 0,1 5 0,-1-5-384,0-1 101,0-1-1,0 1 0,1-1 0,-1 1 0,0-1 1,1 1-1,-1-1 0,1 0 0,0 1 0,0-1 0,2 4 1,6 6-6236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0.11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18 14 10570,'0'0'7944,"0"10"-6674,-3 95 1263,-10 211 1351,13-270-3729,0-45 112,0-13 928,-1-29-845,0-1-292,2 0 0,11-73-1,-12 114-67,1 1-1,-1-1 0,1 0 0,-1 1 0,0-1 1,1 0-1,-1 1 0,1-1 0,0 1 0,-1-1 1,1 0-1,-1 1 0,1 0 0,0-1 0,-1 1 0,1-1 1,0 1-1,0 0 0,-1-1 0,1 1 0,0 0 1,0 0-1,-1 0 0,1 0 0,0-1 0,0 1 1,0 0-1,-1 0 0,1 1 0,0-1 0,0 0 0,0 0 1,-1 0-1,1 0 0,1 1 0,35 10-159,-25-7 158,-6-2 10,-1-1 0,1 0 0,-1 0 0,1 0 0,0-1 0,-1 0-1,1 0 1,0-1 0,-1 1 0,1-1 0,-1 0 0,1-1 0,-1 1 0,1-1-1,-1 0 1,0-1 0,0 1 0,0-1 0,0 0 0,8-7 0,-8 5 12,0-1 1,-1 1-1,1-1 1,-1 0-1,0-1 0,-1 1 1,1-1-1,-1 1 1,-1-1-1,1 0 1,-1 0-1,0 0 1,-1 0-1,0-1 1,1-12-1,-2 13-8,1-1 0,-1 0 1,-1 0-1,1 0 0,-1 0 0,-1 0 0,-3-13 0,4 20-15,1-1 0,-1 0 0,0 1-1,0-1 1,0 1 0,0-1 0,0 1-1,-1 0 1,1-1 0,0 1 0,-1 0-1,1 0 1,-1 0 0,1 0 0,-1 0-1,1 0 1,-1 0 0,0 0 0,1 1 0,-1-1-1,0 1 1,0-1 0,1 1 0,-1 0-1,0 0 1,0-1 0,0 1 0,0 0-1,1 1 1,-1-1 0,0 0 0,0 1-1,0-1 1,1 1 0,-1-1 0,0 1-1,1 0 1,-1-1 0,-2 3 0,-1 0 3,0 0 1,-1 1-1,1-1 1,1 1-1,-1 1 1,0-1 0,1 1-1,0-1 1,0 1-1,1 0 1,-1 1-1,1-1 1,0 1 0,0-1-1,1 1 1,-3 9-1,2-7-4,1 0-1,-1 0 0,2 0 0,-1 0 0,1 0 1,0 0-1,1 0 0,0 0 0,0 1 1,1-1-1,0 0 0,3 11 0,-2-13-139,1-1-1,0 0 0,0 0 1,1 0-1,-1-1 0,1 1 1,0-1-1,0 0 1,1 0-1,-1-1 0,1 1 1,8 4-1,-8-5-99,0 0 0,0 1 0,0-1 0,-1 1 0,1 0 1,-1 0-1,0 0 0,0 1 0,0-1 0,-1 1 0,0 0 0,0 0 0,0 0 0,3 9 0,-4-2 533,0 0 1,-1 0-1,0-1 0,-2 23 0,0-6 1619,16-34-174,15-40-1587,-3 2-572,-1 21 119,-23 22 331,-1-1 0,1 1 0,-1-1 0,0 0 0,1 0 0,-1 0 0,0 0 0,0 0 0,-1 0 0,1-1 0,0 1 0,-1-1 0,0 1 0,1-1 0,-1 0 0,0 1 0,0-1 0,0 0 0,0-5 0,2-23 769,-3 30-783,0 1 0,0 0 0,1 0 0,-1 0 0,0-1 0,0 1-1,-1 0 1,1 0 0,0-1 0,0 1 0,0 0 0,0 0 0,0 0 0,0-1 0,0 1 0,0 0-1,0 0 1,0 0 0,0-1 0,-1 1 0,1 0 0,0 0 0,0 0 0,0 0 0,0-1-1,-1 1 1,1 0 0,0 0 0,0 0 0,0 0 0,-1 0 0,1 0 0,0 0 0,0-1-1,0 1 1,-1 0 0,1 0 0,0 0 0,0 0 0,0 0 0,-1 0 0,1 0 0,0 0-1,0 0 1,-1 0 0,1 0 0,0 0 0,0 1 0,0-1 0,-1 0 0,1 0 0,0 0-1,0 0 1,0 0 0,-1 0 0,1 0 0,0 1 0,0-1 0,0 0 0,0 0 0,-1 0-1,-9 8-87,2 2 178,1 0-1,-1 0 1,2 1 0,-7 11-1,11-17-42,0-1 0,0 0-1,0 1 1,1-1 0,-1 1 0,1-1-1,0 1 1,1 0 0,-1-1 0,1 1-1,0 0 1,0 0 0,0-1 0,2 6-1,-2-9-37,1 1 0,0-1-1,0 0 1,0-1 0,0 1 0,0 0-1,0 0 1,0 0 0,0 0-1,0-1 1,0 1 0,0 0 0,0-1-1,1 1 1,-1-1 0,0 0-1,0 1 1,1-1 0,-1 0-1,0 0 1,1 1 0,-1-1 0,0 0-1,1-1 1,-1 1 0,0 0-1,0 0 1,1 0 0,0-1 0,3 0 9,-1 1 1,0-1 0,0 0 0,0 0 0,0-1 0,0 1-1,-1-1 1,6-2 0,64-66-137,-72 69 5,1 45-283,-1-42 400,0 0 0,-1 0 0,1 0 0,0 0 0,0 0 0,0-1 0,0 1 0,0 0 0,1-1 0,-1 1 0,0 0 1,1-1-1,-1 0 0,1 1 0,0-1 0,-1 0 0,1 0 0,0 0 0,0 0 0,0 0 0,0 0 0,0-1 0,0 1 1,0 0-1,0-1 0,0 0 0,0 1 0,0-1 0,0 0 0,0 0 0,0 0 0,0-1 0,0 1 0,4-1 0,-2 0 6,0 0 0,0 0-1,0 0 1,0-1-1,0 1 1,0-1-1,-1 0 1,1 0 0,0 0-1,-1-1 1,0 1-1,1-1 1,-1 0-1,0 0 1,4-6 0,-4 3-38,-1 1 0,0-1 0,0 0 1,0 1-1,1-11 0,-2 12-458,-2 5 494,0 0 1,1 1 0,-1-1 0,1 0 0,-1 1-1,1-1 1,0 1 0,-1-1 0,1 1 0,0-1 0,0 1-1,0-1 1,0 1 0,1-1 0,-1 1 0,0-1 0,0 0-1,1 1 1,-1-1 0,1 1 0,-1-1 0,1 0-1,0 1 1,0-1 0,-1 0 0,1 0 0,0 0 0,0 0-1,0 1 1,0-1 0,0 0 0,0-1 0,1 1-1,-1 0 1,0 0 0,0 0 0,1-1 0,-1 1 0,0-1-1,1 1 1,-1-1 0,1 1 0,-1-1 0,1 0-1,-1 0 1,1 0 0,1 0 0,1 0-17,0 0 0,-1 0 0,1-1 1,0 1-1,-1-1 0,1 0 0,-1 0 0,1 0 0,-1-1 1,0 1-1,1-1 0,-1 0 0,0 0 0,0 0 1,0 0-1,0-1 0,-1 1 0,5-6 0,2-5-513,-11 18 2,-12 25 451,12-25 55,0 0 0,1 1-1,0-1 1,0 0 0,1 1 0,0-1-1,-1 0 1,2 1 0,0 7 0,-1-11-240,1-1 0,-1 1 0,1 0 0,0-1 0,-1 1 1,1-1-1,0 1 0,0-1 0,0 1 0,0-1 0,0 0 0,0 1 0,3 1 1,-3-2-402,1 0 0,-1 0 0,1 0 0,0-1 0,0 1 0,0 0 0,-1-1 0,1 1 1,0-1-1,0 1 0,0-1 0,0 0 0,0 0 0,3 0 0,16-2-8070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0.49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114 18 11179,'1'0'199,"-1"-1"0,0 0 0,0 0 0,0 1 1,-1-1-1,1 0 0,0 1 0,0-1 0,0 0 1,0 1-1,-1-1 0,1 0 0,0 1 0,-1-1 1,1 0-1,0 1 0,-1-1 0,1 1 0,-1-1 1,1 1-1,-1-1 0,1 1 0,-1-1 0,0 1 1,1-1-1,-1 1 0,1 0 0,-1-1 0,0 1 1,1 0-1,-1 0 0,0 0 0,1-1 0,-1 1 1,0 0-1,0 0 0,1 0 0,-1 0 0,0 0 1,1 0-1,-1 0 0,0 0 0,0 0 0,1 1 1,-1-1-1,0 0 0,1 0 0,-2 1 0,-1 0 54,1 0-1,-1 0 0,1 0 1,-1 0-1,1 1 1,0-1-1,-1 1 0,1-1 1,0 1-1,0 0 0,0 0 1,-2 3-1,1-1-269,1 1 0,0 0-1,0-1 1,0 1 0,1 0-1,-1 0 1,1 0 0,0 0-1,1 0 1,-1 9 0,1-12-131,0 0 0,0 0 0,0 1 1,1-1-1,-1 0 0,0 0 0,1 0 0,0 0 0,-1 0 1,1 0-1,0 0 0,0-1 0,0 1 0,0 0 1,0 0-1,1-1 0,-1 1 0,0 0 0,1-1 0,0 1 1,-1-1-1,1 0 0,0 0 0,-1 0 0,1 1 0,0-2 1,2 2-1,8 2-382,-1-2 296,0 2 0,-1-1-1,19 10 1,-28-13 313,0 1 1,-1-1-1,1 0 1,0 1-1,0-1 1,0 1-1,-1-1 0,1 1 1,0-1-1,-1 1 1,1 0-1,0-1 0,-1 1 1,1 0-1,-1-1 1,1 1-1,-1 0 1,1 0-1,-1 0 0,0-1 1,1 1-1,-1 0 1,0 0-1,0 0 1,0 0-1,1 0 0,-1 0 1,0-1-1,0 1 1,0 0-1,0 0 1,-1 0-1,1 0 0,0 0 1,0 0-1,0 0 1,-1-1-1,1 1 0,0 0 1,-1 0-1,1 0 1,-1-1-1,1 1 1,-1 0-1,0 0 0,1-1 1,-1 1-1,1-1 1,-1 1-1,0 0 1,0-1-1,1 1 0,-1-1 1,0 0-1,0 1 1,0-1-1,1 0 0,-3 1 1,-7 6 476,-1-1 0,0 0 0,0-1 0,-1 0 0,0-1 1,-13 3-1,3-3-3333,1-2-3277,14-2-2157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1.06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30 12940,'0'0'14211,"11"4"-13731,-2 0-432,-1-1 0,1-1 0,0 0 0,0 0 0,1 0 0,9-1 0,-17-1-37,1 1-1,0-1 1,-1 0-1,1-1 0,-1 1 1,1 0-1,-1-1 0,0 1 1,1-1-1,-1 0 1,1 0-1,-1 0 0,0 0 1,0 0-1,1 0 0,-1-1 1,0 1-1,0-1 1,0 1-1,-1-1 0,1 0 1,0 0-1,-1 0 0,1 0 1,-1 0-1,1 0 1,-1 0-1,0-1 0,0 1 1,0 0-1,0-1 0,-1 1 1,2-5-1,-11 16-1337,-7 23 1225,15-30 145,0 1-1,0 0 0,1 0 0,-1 0 0,1 0 0,-1 0 1,1 0-1,0 0 0,0 0 0,1 5 0,-1-7-28,1 0 0,-1 1 0,1-1 1,-1 0-1,1 0 0,0 0 0,-1 0 0,1 1 0,0-1 0,0 0 0,0 0 1,0 0-1,0-1 0,0 1 0,0 0 0,0 0 0,0 0 0,0-1 0,1 1 1,-1-1-1,0 1 0,0-1 0,1 1 0,-1-1 0,3 1 0,4 1-44,0-1-1,0 1 1,0-2 0,0 1-1,0-1 1,0 0-1,0 0 1,0-1-1,0 0 1,0-1 0,-1 0-1,1 0 1,0-1-1,-1 1 1,1-2-1,-1 1 1,0-1 0,0 0-1,7-6 1,-34 50-9451,16-30 4222,2-1-2503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1.43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130 0 5285,'0'0'11494,"-12"5"-10096,3-2-1059,0 1 1,1 1-1,-1-1 0,1 1 0,0 1 0,0-1 0,-9 10 1,13-11-122,0 0 0,0 1 0,1-1 0,-1 1 0,1 0 1,0 0-1,1 0 0,-1 0 0,1 0 0,0 1 0,0-1 1,1 1-1,0-1 0,0 1 0,0 0 0,0 9 0,1-14-213,0 0 1,0-1-1,0 1 0,0 0 0,0 0 0,0-1 0,0 1 1,1 0-1,-1 0 0,0 0 0,0-1 0,1 1 1,-1 0-1,1-1 0,-1 1 0,0 0 0,1-1 0,-1 1 1,1-1-1,0 1 0,-1 0 0,1-1 0,-1 1 0,1-1 1,0 0-1,-1 1 0,1-1 0,0 1 0,0-1 0,0 0 1,29-1 242,-22-1-209,-1 0 1,0-1-1,0 0 1,0 0 0,13-8-1,31-42-259,-38 37-393,-21 25-345,2-2 1074,0 0-1,0 0 0,0 1 0,1 0 1,-5 10-1,4 4-2490,6 1-3787,4-20 2233,5-3-897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3:4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 16436,'20'16'1944,"13"-15"-1048,4-5-376,11-5 1225,3-2-657,5-4-856,0-5 336,3-5-416,-6-4-88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1.76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161 0 6118,'0'0'14483,"-9"9"-12876,4-6-1448,1 1-64,-1 0 1,1 0-1,-1 0 1,1 1-1,0-1 1,1 1-1,-1 0 1,1 0-1,0 0 1,0 0-1,1 1 1,-1-1-1,1 1 1,1 0-1,-3 11 1,3-11-155,0 0 0,1 1 0,0-1 0,0 0 0,1 1 0,-1-1 0,1 0 0,1 1 0,1 5 0,-1-9-105,0 0-1,-1-1 0,1 1 1,0-1-1,1 1 1,-1-1-1,0 0 1,1 0-1,-1 0 1,1 0-1,-1 0 1,1-1-1,0 1 1,0-1-1,0 1 1,0-1-1,0 0 1,6 1-1,-7-2 116,-1 0-1,1 1 1,-1-1-1,1 1 1,-1-1-1,1 1 1,-1-1-1,0 1 1,1 0-1,-1 0 1,0-1-1,0 1 1,1 0-1,-1 0 1,0 0-1,0 1 1,0-1-1,0 0 1,0 0-1,1 3 1,-2-3 153,0 0-1,0 0 1,0 0 0,0 0 0,0 0 0,0 0 0,-1 1-1,1-1 1,0 0 0,0 0 0,-1 0 0,1 0-1,-1 0 1,1 0 0,-1 0 0,0 0 0,1 0-1,-1-1 1,0 1 0,-1 2 0,-3 1 407,0 1 1,0-1-1,-1 0 0,1 0 1,-1-1-1,0 0 0,-9 4 1,-49 9 1852,22-18-4333,41 2 1654,1 0 1,-1-1 0,1 1 0,-1 0-1,1-1 1,-1 1 0,0 0-1,1-1 1,0 1 0,-1-1-1,1 1 1,-1-1 0,1 1 0,0-1-1,-1 1 1,1-1 0,0 1-1,-1-1 1,1 1 0,0-1 0,0 0-1,0 1 1,-1-2 0,1-7-6194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2.10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162 4 16111,'0'0'4565,"-9"0"-2846,1-2-1553,0 2 1,0-1 0,0 1 0,0 0 0,0 1 0,0 0 0,0 0 0,0 0 0,0 1 0,1 1 0,-1-1 0,1 1 0,-1 0 0,1 1 0,0 0 0,0 0 0,-10 8 0,17-12-179,-1 1 1,1-1-1,0 0 0,0 0 1,-1 0-1,1 0 0,0 1 1,0-1-1,0 0 0,-1 0 1,1 0-1,0 1 0,0-1 0,0 0 1,0 0-1,0 1 0,-1-1 1,1 0-1,0 0 0,0 1 1,0-1-1,0 0 0,0 1 1,0-1-1,0 0 0,0 0 1,0 1-1,0-1 0,0 0 1,0 1-1,0-1 0,0 0 0,0 0 1,0 1-1,0-1 0,1 0 1,-1 0-1,0 1 0,0-1 1,0 1-1,15 3-1142,29-2-1486,-35-3 2119,-2 2 31,0-1 0,0 1 0,0 0 1,0 0-1,9 3 0,-15-3 508,0-1 1,0 0-1,0 1 1,0-1-1,0 0 1,0 1-1,0-1 1,0 1-1,-1 0 1,1-1-1,0 1 1,0-1-1,-1 1 1,1 0-1,0 0 1,-1-1-1,1 1 1,0 0-1,-1 0 1,0 0-1,1 0 1,-1 0-1,1 0 0,-1 0 1,0 0-1,0 0 1,1 0-1,-1 0 1,0 0-1,0 0 1,0 0-1,0 0 1,0 0-1,0 0 1,-1 0-1,1 0 1,0-1-1,0 1 1,-1 0-1,1 0 1,-1 0-1,1 0 1,-1 0-1,1 0 1,-1 0-1,1-1 1,-1 1-1,0 0 1,1 0-1,-2 0 1,-3 5 601,-1-1 0,1 1 0,-1-1 1,0-1-1,0 1 0,-1-1 1,1 0-1,-12 5 0,13-7-618,0 0-1,-1 0 1,1 0-1,-1-1 1,1 1-1,-1-2 1,-7 2-1,13-2-140,0 0 0,0 0-1,-1 0 1,1 0 0,0 0-1,0 0 1,0 0 0,-1 0-1,1 0 1,0 0 0,0 0-1,-1 0 1,1 0 0,0 0-1,0-1 1,0 1 0,-1 0-1,1 0 1,0 0 0,0 0-1,0 0 1,0 0 0,-1-1 0,1 1-1,0 0 1,0 0 0,0 0-1,0 0 1,0-1 0,-1 1-1,1 0 1,0 0 0,0 0-1,0-1 1,0 1 0,0 0-1,0 0 1,0 0 0,0-1-1,0 1 1,0 0 0,0 0-1,0-1 1,0 1 0,0 0-1,0 0 1,0 0 0,0-1-1,0 1 1,0 0 0,0-10-7159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2.83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165 254 12236,'0'0'5231,"-10"3"-4489,-2 0-322,0 0 1,0 1-1,0 1 0,0 0 0,1 1 1,-12 7-1,19-10-229,-1 0 0,1 0 0,0 0 0,0 0 1,0 1-1,1-1 0,-1 1 0,1 0 0,0 0 0,0 0 1,0 1-1,1-1 0,-1 1 0,1-1 0,0 1 0,1 0 1,-1 0-1,1 0 0,0 0 0,-1 9 0,2-12-184,0-1 0,0 0 0,0 1 0,0-1 0,0 1 1,0-1-1,0 0 0,1 1 0,-1-1 0,0 0 0,1 1 0,-1-1 0,1 0 0,0 0 0,-1 1 0,1-1 0,0 0 0,0 0 0,0 0 0,0 0 1,0 0-1,0 0 0,0 0 0,0 0 0,2 1 0,-1-2-2,1 1 0,-1 0 1,1-1-1,-1 0 0,0 1 1,1-1-1,-1 0 0,1 0 0,-1 0 1,1-1-1,-1 1 0,1-1 0,2 0 1,4-2 1,0 0 0,0-1 0,-1 0 0,0 0 1,0-1-1,0 0 0,9-8 0,5-7-80,-1-2 0,-2 0 0,0-2 0,25-40 0,-35 50 11,0-1 0,-2-1-1,0 1 1,0-1 0,-1 0 0,-1-1-1,-1 1 1,0-1 0,1-23 0,-5 38 56,0 1 0,1-1 1,-1 0-1,0 0 1,-1 0-1,1 0 1,0 0-1,0 1 1,-1-1-1,1 0 1,-1 0-1,0 0 1,1 1-1,-1-1 0,0 0 1,0 1-1,0-1 1,0 1-1,0-1 1,-1 1-1,1-1 1,0 1-1,-1 0 1,1 0-1,-1 0 1,1-1-1,-1 1 1,-2-1-1,1 2 15,0-1 0,0 1 0,0-1 1,0 1-1,0 0 0,-1 0 0,1 0 0,0 1 0,0-1 0,0 1 0,0 0 1,0 0-1,0 0 0,0 0 0,0 0 0,-5 4 0,-1 1 51,0 0 1,0 0-1,1 1 0,0 1 0,1-1 0,-1 1 1,2 1-1,-1-1 0,1 1 0,-10 19 0,12-20-53,0-1 0,1 1 0,-1 0-1,2 0 1,-1 0 0,1 1 0,1-1-1,-1 1 1,1-1 0,1 1 0,0-1-1,0 1 1,0-1 0,3 13 0,-2-19-5,-1 0 1,1 0 0,0-1 0,-1 1 0,1 0-1,0 0 1,0 0 0,0-1 0,1 1 0,-1 0-1,0-1 1,1 1 0,-1-1 0,1 0 0,-1 1-1,1-1 1,-1 0 0,1 0 0,0 0 0,0 0-1,-1 0 1,1 0 0,0-1 0,0 1 0,2 0-1,4 0-133,1 0-1,-1-1 1,0 0-1,0 0 1,9-2-1,-11 1-5,0 0 0,1 1 0,-1 0 0,0 0 0,0 0-1,10 3 1,-15-2 146,0 0-1,-1 0 1,1 0 0,0 0-1,-1 0 1,0 0-1,1 0 1,-1 1-1,0-1 1,1 0-1,-1 0 1,0 0-1,0 1 1,0-1 0,0 0-1,0 0 1,0 0-1,-1 1 1,1-1-1,0 0 1,-1 1-1,-5 27 669,1-15-373,3-11-199,1 0 1,-1 1-1,1-1 0,0 1 0,0 0 1,0-1-1,0 1 0,1 0 0,0 0 1,-1 0-1,1-1 0,1 1 1,0 5-1,0-8-92,0 0 1,0-1-1,1 1 1,-1-1-1,0 1 0,1-1 1,-1 1-1,0-1 1,1 0-1,-1 0 1,1 0-1,-1 0 1,0 0-1,1 0 0,-1 0 1,1 0-1,-1 0 1,3-1-1,26-6-177,-21 3-42,-1-1 1,0 0 0,-1 0 0,1 0 0,-1-1-1,0 0 1,0 0 0,-1-1 0,0 0 0,0 0-1,-1 0 1,0-1 0,0 0 0,0 0 0,5-15-1,-34 40 1739,20-11-1142,0 0 0,0 0 0,0 0 0,1 1 0,0 0 1,1-1-1,-4 15 0,5-19-379,1-1 0,-1 0 0,1 1 1,0-1-1,0 1 0,0-1 0,0 1 0,0-1 1,0 1-1,0-1 0,0 0 0,0 1 0,1-1 1,-1 1-1,1-1 0,-1 0 0,1 1 0,0-1 1,-1 0-1,1 1 0,0-1 0,0 0 0,0 0 1,0 0-1,0 0 0,0 0 0,0 0 0,0 0 1,0 0-1,0 0 0,1-1 0,-1 1 0,0 0 1,0-1-1,1 1 0,-1-1 0,1 1 0,-1-1 1,0 0-1,1 1 0,-1-1 0,1 0 0,-1 0 1,3 0-1,6-1-678,2 0-1026,-6 3-8351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3.57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104 0 12268,'0'0'12604,"-3"9"-11873,-25 71 1039,-26 90-238,48-146-1470,2 0 0,0 0-1,1 0 1,2 0 0,1 35 0,1-59-57,-1 1 0,0-1 0,0 1 0,1 0 0,-1-1 0,0 1-1,1-1 1,-1 1 0,0-1 0,1 1 0,-1-1 0,1 1 0,-1-1 0,1 1 0,-1-1 0,1 1 0,0-1 0,-1 0 0,1 0 0,-1 1 0,1-1 0,0 0 0,-1 0 0,1 1 0,0-1 0,-1 0 0,1 0 0,0 0 0,-1 0 0,1 0 0,0 0 0,-1 0 0,1 0 0,0-1 0,-1 1 0,1 0 0,0 0 0,-1 0 0,1-1 0,-1 1-1,1 0 1,0-1 0,-1 1 0,1 0 0,-1-1 0,1 0 0,29-17 146,-13-2-246,-2-1-1,0 0 1,-1-1 0,-1 0-1,-1-1 1,-2 0-1,0-1 1,-1-1 0,-1 1-1,-2-1 1,0 0 0,-2-1-1,-1 1 1,1-35-1,-19 78-427,8 17 570,2 0-1,1 1 0,2 0 1,4 65-1,-1-64-70,4 32 50,-4-63-21,0 0 1,0 1-1,0-1 1,1 0-1,0 0 1,0 0-1,1 0 1,5 9-1,-2-13-153,-3-13 117,-3-20 76,0 25-60,0-8-306,-1-1 1,-1 1-1,-1 0 1,0-1-1,0 1 1,-9-21-1,7 24-1589,0 0 1,-1 0-1,0 1 0,-14-19 0,-5 3-4015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3.92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49 13485,'0'0'16335,"77"-42"-15502,-36 37-192,4 3-225,5 2-288,3 0-128,1 0-640,-2 4-1539,-2 2-3074,1-3-5477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39:04.251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17 1 14253,'0'0'12332,"2"79"-12236,-4-46-768,-4-5-1827,1-6-3843,-1-9-5765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36.15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7 3075,'0'-2'128,"2"1"-64,2 0 64,-2 0-128,1-1-352,-1 2-801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37.02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325 170 8776,'0'0'13037,"-4"-4"-12818,3 2-210,-1 1 0,0-1 1,0 1-1,1-1 0,-1 1 1,0 0-1,0 0 1,0 0-1,0 0 0,0 0 1,-1 0-1,1 0 1,0 1-1,0-1 0,-1 1 1,-1-1-1,-2 1-3,0 0-1,0 1 0,0 0 1,0 0-1,1 0 1,-10 4-1,-20 6 208,-55 28 0,79-34-40,0 1 1,1 1-1,-1-1 0,2 2 1,-1-1-1,1 2 0,0-1 1,-15 20-1,24-28-171,-1 0 1,1 1-1,-1-1 1,1 1-1,0 0 0,-1-1 1,1 1-1,0-1 1,-1 1-1,1 0 0,0-1 1,-1 1-1,1-1 1,0 1-1,0 0 1,0-1-1,0 1 0,0 0 1,0 0-1,0-1 1,0 1-1,0 0 0,0-1 1,0 1-1,0 0 1,0-1-1,0 1 0,1 0 1,-1-1-1,0 1 1,1-1-1,-1 1 1,0 0-1,1-1 0,-1 1 1,1-1-1,-1 1 1,1 0-1,2 0 8,-1 0-1,1 0 1,-1 0-1,1 0 1,-1 0-1,1-1 1,0 1-1,0-1 1,-1 1-1,5-1 1,5 0 20,-1-1 1,1 0 0,0 0-1,13-4 1,-6-2-12,0-1 0,-1-2-1,0 1 1,0-2 0,-1 0 0,0-1-1,-1-1 1,16-17 0,8-10 33,56-76 0,-92 111-11,-2 3-5,1-1 0,-1 0-1,0 1 1,0-1 0,-1 0-1,1 0 1,0 0 0,-1-1-1,0 1 1,0 0 0,1-7-1,-3 10-31,-1 1 0,1-1 1,-1 0-1,1 1 0,-1 0 0,1-1 0,-1 1 0,1 0 0,0 0 0,-1-1 0,1 1 0,0 0 0,0 0 0,-1 1 1,1-1-1,-1 1 0,-7 13-6,1 1 1,0-1-1,1 1 1,0 1 0,2-1-1,0 1 1,1 0-1,0 0 1,1 1-1,1-1 1,1 1 0,1-1-1,0 1 1,4 23-1,-4-40-95,1 1 0,-1-1 0,1 1-1,-1-1 1,1 1 0,-1-1 0,1 0 0,0 1-1,0-1 1,0 0 0,0 1 0,0-1-1,0 0 1,0 0 0,0 0 0,0 0 0,0 0-1,2 1 1,-1-1-651,-1-1 1,1 1-1,0 0 0,-1-1 1,1 1-1,0-1 0,-1 0 1,1 1-1,0-1 0,0 0 1,-1 0-1,1 0 0,0 0 1,-1-1-1,1 1 0,2-1 1,3-3-5313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37.570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63 8392,'0'0'12727,"7"3"-12145,-4-2-510,0 0 0,0 0 0,1-1 0,-1 1 0,0-1 0,1 1 0,-1-1-1,1 0 1,-1-1 0,0 1 0,1 0 0,-1-1 0,0 0 0,1 0 0,-1 0 0,0 0 0,0 0 0,0-1 0,0 1 0,0-1 0,0 0 0,0 0 0,-1 0 0,1 0 0,0 0 0,-1-1 0,0 1 0,0-1 0,0 0 0,0 1 0,0-1 0,0 0 0,-1 0 0,1 0 0,-1 0 0,1-5 0,-1 8-62,-1 0-1,0-1 0,0 1 0,0 0 0,1-1 0,-1 1 0,0 0 0,0-1 0,0 1 1,0 0-1,0-1 0,0 1 0,0-1 0,0 1 0,0 0 0,0-1 0,0 1 0,0-1 1,0 1-1,0 0 0,0-1 0,0 1 0,0 0 0,-1-1 0,1 1 0,0-1 0,0 1 1,0 0-1,-1-1 0,1 1 0,0 0 0,0 0 0,-1-1 0,1 1 0,-14 4-5,-13 20-102,24-19 88,1 0 0,-1 0 1,1 0-1,0 0 1,0 1-1,0-1 1,1 1-1,0-1 1,0 1-1,1 0 0,-1-1 1,1 1-1,1 11 1,0-15 9,-1 1 1,1-1 0,0 1-1,0-1 1,0 0 0,0 1-1,0-1 1,0 0 0,1 0-1,-1 0 1,1 0 0,0 0-1,-1 0 1,1 0 0,0 0-1,0-1 1,0 1 0,0-1-1,0 1 1,1-1 0,-1 0-1,0 0 1,1 0 0,-1 0-1,1 0 1,-1-1 0,1 1-1,-1-1 1,1 0 0,-1 1-1,1-1 1,4-1-1,1 1 46,-1 0-1,0 0 0,0-1 0,0 0 0,0-1 0,0 1 0,0-1 0,0-1 0,-1 1 0,11-6 0,-14 6 40,0-1-1,0 1 0,0 0 0,-1-1 1,1 0-1,-1 1 0,1-1 1,-1 0-1,0 0 0,0 0 0,0-1 1,-1 1-1,1 0 0,-1-1 1,0 1-1,0-1 0,0 0 0,0 1 1,0-1-1,-1 0 0,0 1 1,0-6-1,-5-40 1117,32 48-1281,45 6-24,15 1-3297,-31-14-5682,-33-1 2640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37.89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1 5926,'0'0'19154,"2"8"-18861,4 41-166,-2 0-1,-3 54 0,-1-103-119,0 1 0,0 0 0,1 0 0,-1 0 0,0 0 0,0-1 0,1 1 0,-1 0 0,0 0 0,1-1 0,-1 1 0,1 0 0,-1-1 0,1 1 0,0-1 0,-1 1 0,1 0 0,-1-1 0,1 1 0,0-1 0,-1 0 0,1 1 0,0-1 0,0 1 0,-1-1 0,1 0 0,0 0 0,0 1 0,0-1 0,-1 0 0,1 0 0,0 0 0,0 0 0,0 0 0,0 0 0,-1 0 0,1 0 0,0 0 0,0-1 0,0 1 0,-1 0 0,1 0 0,0-1 0,1 0 0,37-14 944,-19 4-843,0 0-1,-1-2 1,-1-1 0,0 0 0,0-1 0,-2-1 0,0 0 0,15-22 0,-20 15-1823,-14 14-2365,-8 6-4149,0 3 2368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1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1 149 15707,'0'-4'364,"1"0"-1,0-1 0,0 1 0,0 0 0,1 0 1,-1 0-1,1 0 0,0 0 0,0 0 1,1 0-1,-1 1 0,1-1 0,-1 1 0,1-1 1,0 1-1,1 0 0,-1 0 0,4-2 0,6-5 132,1 1 0,0 0-1,22-9 1,-23 12-339,0 0 0,0 2 0,0 0 0,22-4 0,-31 7-133,0 1 0,0-1 0,0 1 0,0 0 0,0 1 1,0-1-1,0 1 0,-1 0 0,6 1 0,-7-1-16,0-1 1,-1 1-1,1 0 1,0 0-1,-1 0 1,1 0-1,-1 1 1,1-1-1,-1 0 1,0 1-1,0-1 1,1 1-1,-1-1 1,0 1-1,0-1 0,0 1 1,-1 0-1,1-1 1,0 1-1,0 3 1,0-1 4,-1 1 0,1 0 1,-1 0-1,-1 0 0,1 0 1,0-1-1,-1 1 0,0 0 1,0 0-1,-1-1 0,1 1 1,-1 0-1,0-1 0,0 0 1,-6 9-1,-5 7 52,-31 35 0,34-43-48,-22 22 41,23-25-49,0 0 0,1 0 1,0 1-1,1 0 0,0 1 1,-7 11-1,14-21-9,0 0 0,-1 0 0,1-1 1,-1 1-1,1 0 0,0 0 0,0 0 0,-1 0 0,1-1 1,0 1-1,0 0 0,0 0 0,0 0 0,0 0 0,0 0 1,0-1-1,0 1 0,1 0 0,-1 0 0,0 0 0,0-1 1,1 1-1,-1 0 0,0 0 0,1 0 0,-1-1 0,1 1 1,-1 0-1,1-1 0,-1 1 0,1 0 0,0-1 0,-1 1 1,1-1-1,0 1 0,-1-1 0,1 1 0,0-1 0,0 0 1,0 1-1,-1-1 0,1 0 0,0 1 0,0-1 0,1 0 1,5 1-22,0 0 0,0 0-1,0-1 1,12-1 0,-9 1-20,64-5-1884,100-19-1,-64 6-373,-84 15 1245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38.262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 10218,'0'0'11595,"6"49"-10218,1-37-736,6 3-481,4 0-96,0 5 0,0-3-769,-2-3-1505,2-3-1890,-4-4-1986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39.69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55 93 1890,'15'-29'6318,"-13"27"-5587,0-1 0,0 0 0,-1 1 0,1-1 0,-1 0 0,0 0 0,1 0-1,-1 0 1,0 0 0,-1 0 0,1 0 0,-1 0 0,1-1 0,-1 1 0,0 0-1,0 0 1,-1-6 0,1 9-704,-1-1 0,1 1 0,0 0 0,-1-1 0,1 1 0,0 0-1,-1 0 1,1-1 0,-1 1 0,1 0 0,-1 0 0,1 0 0,-1-1 0,1 1 0,-1 0 0,1 0-1,-1 0 1,1 0 0,-1 0 0,1 0 0,-1 0 0,1 0 0,-1 0 0,1 0 0,-1 0 0,1 0-1,0 0 1,-1 1 0,1-1 0,-1 0 0,1 0 0,-1 0 0,1 1 0,-1-1 0,1 0 0,0 1-1,-1-1 1,0 1 0,-16 11 430,10-4-447,1 0 0,0 1 0,0 0 1,1 0-1,-6 16 0,9-22-7,1-1 0,0 1 0,0 0 0,0 0 1,0 0-1,0-1 0,1 1 0,-1 0 0,1 0 0,0 0 0,0 0 0,0 0 0,0 0 0,0 0 0,1 0 1,-1 0-1,1 0 0,0 0 0,0 0 0,0 0 0,0 0 0,1-1 0,-1 1 0,3 3 0,-3-6 7,1 1-1,-1 0 0,0 0 0,1-1 0,-1 1 1,1 0-1,-1-1 0,1 1 0,0-1 0,-1 0 1,1 0-1,-1 0 0,1 0 0,0 0 1,-1 0-1,1 0 0,2-1 0,12 1 188,-5 9-131,-11-9-79,1 1-1,-1-1 1,0 1 0,0-1 0,1 1 0,-1-1 0,0 0 0,1 1 0,-1-1 0,0 1 0,1-1 0,-1 0 0,0 1-1,1-1 1,-1 0 0,1 1 0,-1-1 0,1 0 0,-1 0 0,1 1 0,-1-1 0,1 0 0,-1 0 0,1 0 0,-1 0 0,1 0-1,-1 0 1,1 0 0,0 0 0,-1 0 0,1 0 0,-1 0 0,1 0 0,-1 0 0,1 0 0,-1 0 0,1-1 0,-1 1 0,1 0-1,-1 0 1,1-1 0,-1 1 0,1 0 0,-1-1 0,0 1 0,1 0 0,-1-1 0,1 1 0,-1 0 0,0-1 0,0 1-1,1-1 1,-1 1 0,0-1 0,1 0 0,25-27-2579,13-15-2750,-38 41 5278,1 0 0,-1 0-1,0-1 1,0 1-1,0-1 1,0 1-1,0-1 1,-1 1 0,1-1-1,-1 1 1,0-4-1,-15 3 3834,-2 1-2338,12-1-8275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40.624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8 0 6790,'0'4'9404,"-1"9"-3188,0 6-3462,-4 91-3089,16-107-1125,-6-3-2211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41.47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5 35 9993,'0'0'12567,"1"12"-12038,-3 50 169,-1 48-360,5-79 648,0-28-94,2-13 341,10-56-1125,-11 46-439,0 0 0,13-35-1,-15 54 305,1 1 0,-1-1-1,0 0 1,0 0-1,0 1 1,1-1 0,-1 0-1,0 1 1,1-1 0,-1 1-1,0 0 1,1-1 0,-1 1-1,0 0 1,1 0-1,-1 0 1,1 0 0,1 0-1,36 2-44,-30-1 56,-2-1-37,0 0 0,0 0 1,1-1-1,-1 0 1,0 0-1,0-1 0,-1 1 1,10-5-1,-14 5 39,1 0-1,-1 0 1,0-1-1,0 1 1,0-1-1,0 1 1,0-1 0,0 0-1,0 0 1,-1 0-1,1 0 1,-1 0-1,1 0 1,-1 0 0,0 0-1,0-1 1,0 1-1,0 0 1,0-1-1,0 1 1,-1-1 0,1 1-1,-1-1 1,0 1-1,0-6 1,0 7 13,-1 0 0,0 1 0,1-1 1,-1 1-1,0-1 0,0 1 0,0-1 1,0 1-1,1-1 0,-1 1 0,0 0 0,0 0 1,0-1-1,0 1 0,0 0 0,0 0 0,0 0 1,0 0-1,0 0 0,0 0 0,0 0 0,0 0 1,0 0-1,0 1 0,0-1 0,0 1 0,-29 5-52,27-3 45,-1 0 0,1 0 0,0 0 0,0 0 0,0 1 1,0 0-1,0-1 0,1 1 0,0 0 0,0 0 0,0 1 0,0-1 0,0 0 0,1 0 0,0 1 0,0-1 0,0 1 0,1-1 0,-1 1 0,1 0 1,0-1-1,0 1 0,1-1 0,-1 1 0,1-1 0,0 1 0,1-1 0,-1 1 0,1-1 0,-1 0 0,1 0 0,1 0 0,-1 0 0,0 0 0,1 0 0,3 4 1,11 8-82,-14-14 92,1 1-1,-1-1 1,0 1-1,0 0 1,0 0-1,-1 1 1,1-1-1,-1 1 1,0-1-1,1 1 1,-2 0 0,1-1-1,0 1 1,-1 0-1,0 0 1,0 0-1,1 6 1,-2-9 72,-1-2-387,1 1 1,-1-1-1,0 1 1,0-1 0,1 1-1,-1-1 1,0 0-1,1 1 1,-1-1 0,0 0-1,1 0 1,-1 1-1,1-1 1,-1 0-1,1 0 1,0 0 0,-1 0-1,1 1 1,0-1-1,0 0 1,-1 0 0,1 0-1,0-1 1,-1-11-5081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42.357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0 225 7335,'0'0'3977,"9"0"-1863,2 0-1165,-1-1 0,0-1-1,1 0 1,15-5 0,-23 7-873,-1-1 1,1 1-1,0-1 1,-1 0-1,1 0 1,-1-1 0,1 1-1,-1 0 1,0-1-1,1 1 1,-1-1-1,0 0 1,0 0-1,0 0 1,0 0-1,-1 0 1,1 0-1,0-1 1,-1 1-1,0 0 1,1-1-1,-1 1 1,0-1-1,0 1 1,0-1-1,-1 0 1,1-2 0,-1 4-55,0 0 0,-1 0 0,1 0 0,0 0 1,-1 0-1,1 1 0,-1-1 0,1 0 0,-1 0 1,1 1-1,-1-1 0,0 0 0,1 1 1,-1-1-1,0 1 0,0-1 0,1 1 0,-1-1 1,0 1-1,0-1 0,0 1 0,0 0 0,1-1 1,-1 1-1,0 0 0,0 0 0,0 0 0,0 0 1,0 0-1,0 0 0,0 0 0,0 0 1,0 0-1,1 0 0,-1 0 0,0 1 0,0-1 1,0 0-1,0 1 0,0-1 0,-1 1 0,-2 0 47,0 0-1,1 0 1,-1 1-1,0-1 1,1 1-1,-1 0 1,1 0-1,-1 0 1,-3 3-1,5-2 41,0 0 0,-1 0 0,1 0-1,0 0 1,1 1 0,-1-1 0,1 0 0,-1 1 0,1-1-1,0 1 1,0 0 0,1-1 0,-1 1 0,1 0-1,0 0 1,0-1 0,0 1 0,1 4 0,-1-5-99,1-1 0,-1 0 1,1 0-1,0 0 0,0 0 0,0 0 1,0 0-1,1 0 0,-1 0 0,0 0 1,1 0-1,-1 0 0,1-1 0,0 1 1,-1-1-1,1 1 0,0-1 1,0 0-1,0 0 0,0 1 0,0-1 1,0-1-1,1 1 0,-1 0 0,0 0 1,0-1-1,1 0 0,-1 1 0,4-1 1,3 1 131,-1-1 0,1 0 0,0-1 0,0 0 0,-1 0 0,1-1 0,12-3 1,-13 2-550,0-1 0,-1 1 0,1-1 0,-1-1 0,0 1 0,0-1 0,-1 0 0,1-1 0,-1 1 0,0-1 0,7-10 0,-5 5-248,-1-1-1,0 1 1,-1-1-1,-1 0 1,0-1-1,0 1 1,-1-1-1,-1 0 1,0 0 0,-1 0-1,0-1 1,0-23-1,-2 37 783,0-1 0,0 1 0,1-1 0,-1 1 0,0-1 0,0 1 0,0-1 0,0 1 0,0-1 0,0 1 0,0-1 0,0 1 0,0-1 0,0 1 0,0-1 0,0 1 0,0-1 0,-1 1 0,1-1 0,0 1 0,0-1-1,0 1 1,-1-1 0,1 1 0,0-1 0,-1 1 0,1 0 0,0-1 0,-1 1 0,1-1 0,-1 1 0,1 0 0,0-1 0,-1 1 0,1 0 0,-1 0 0,1-1 0,-1 1 0,1 0 0,-1 0 0,1 0 0,-1 0 0,1 0 0,-1 0 0,1 0 0,-1 0 0,1 0 0,-1 0 0,0 0 0,1 0 0,-1 0 0,1 0 0,-1 0 0,0 1 0,0-1 59,-1 1 1,1 0-1,-1 0 0,1 1 1,-1-1-1,1 0 1,0 0-1,0 1 1,0-1-1,0 0 1,0 1-1,0-1 0,0 1 1,0 0-1,0 2 1,-4 23-55,1 1 0,1-1 0,2 1 1,3 40-1,-1-13 600,4-13 403,-5-41-1071,0 0-1,0 0 1,1 0-1,-1 0 0,1 0 1,-1 0-1,0 0 0,1 0 1,0-1-1,-1 1 1,1 0-1,-1 0 0,1 0 1,0-1-1,0 1 1,-1 0-1,1-1 0,0 1 1,0 0-1,0-1 1,0 1-1,0-1 0,0 0 1,0 1-1,0-1 0,0 0 1,0 1-1,0-1 1,0 0-1,0 0 0,0 0 1,0 0-1,0 0 1,0 0-1,0 0 0,2-1 1,-2 0 11,0 0 1,0 0 0,1 0 0,-1 0-1,0 0 1,0-1 0,0 1-1,0 0 1,-1-1 0,1 1-1,0-1 1,-1 1 0,1-1 0,0 1-1,-1-1 1,0 1 0,1-1-1,-1-2 1,5-33 218,-5 36-281,1-97 116,-1 98-183,5 0 34,0 1-1,0 0 1,-1 0-1,1 0 1,0 1-1,-1 0 1,1 0-1,-1 0 1,6 3-1,-5-2 26,0 0 0,1 0 0,0-1-1,0 0 1,11 3 0,-10-4-6,0-1 1,1 1-1,-1-1 1,0-1-1,0 0 1,0 0-1,0 0 1,0 0-1,-1-1 1,1-1-1,0 1 1,7-5-1,-11 6 3,0-1 1,0 0-1,0 0 0,-1 0 0,1 0 1,0 0-1,-1-1 0,0 1 0,1-1 0,-1 0 1,0 1-1,0-1 0,-1 0 0,1 0 1,-1 0-1,1-1 0,-1 1 0,0 0 1,0 0-1,0-1 0,-1 1 0,1-1 0,-1 1 1,0-1-1,0 1 0,0-7 0,-1 9-2,1 0-1,0 1 0,0-1 0,-1 0 0,1 0 0,-1 1 1,1-1-1,-1 0 0,1 1 0,-1-1 0,1 0 0,-1 1 1,1-1-1,-1 1 0,0-1 0,1 1 0,-1-1 0,0 1 1,1 0-1,-1-1 0,0 1 0,0 0 0,1-1 1,-1 1-1,0 0 0,0 0 0,0 0 0,0 0 0,1 0 1,-1 0-1,0 0 0,0 0 0,0 0 0,1 0 0,-1 0 1,0 0-1,0 1 0,0-1 0,1 0 0,-1 1 0,0-1 1,0 0-1,1 1 0,-1-1 0,0 1 0,0 0 1,-34 20-74,32-18 102,0 1 0,0-1 0,0 0 0,1 1-1,-1 0 1,1-1 0,0 1 0,0 0 0,0 0-1,1 1 1,-1-1 0,1 0 0,0 0 0,0 1 0,0-1-1,1 1 1,0-1 0,0 0 0,0 1 0,0-1 0,1 1-1,-1-1 1,1 0 0,0 1 0,0-1 0,1 0-1,0 0 1,-1 0 0,5 6 0,-3-4-214,1-1 1,0 1-1,0-1 0,1-1 1,-1 1-1,1-1 0,0 1 1,9 5-1,-8-7-709,1 1 1,-1-1-1,1 0 0,0 0 1,0-1-1,0 0 0,0 0 1,7 1-1,16-1-6926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44.445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 34 6726,'3'-8'2339,"4"-5"5497,2 6-195,-3 11-5651,-6-3-1970,1 0 1,0 0-1,0 0 1,0 0-1,0 0 1,0-1-1,0 1 1,0 0-1,1-1 1,-1 1-1,0 0 1,0-1-1,0 0 1,1 1-1,-1-1 1,3 1-1,-4-1-13,1 0-1,-1 0 1,0 0-1,1 0 1,-1 0-1,1 0 1,-1 0-1,0 0 1,1-1-1,-1 1 1,1 0-1,-1 0 1,0 0 0,1 0-1,-1-1 1,0 1-1,1 0 1,-1 0-1,0 0 1,1-1-1,-1 1 1,0 0-1,1-1 1,-1 1-1,0 0 1,0-1-1,1 1 1,-1 0 0,0-1-1,0 1 1,0-1-1,0 1 1,1 0-1,-1-1 1,0 1-1,0-1 1,0 1-1,0 0 1,0-1-1,0 1 1,0-1-1,0 1 1,0 0 0,0-1-1,0 1 1,-1-1-1,1 1 1,0 0-1,0-1 1,0 1-1,0-1 1,-1 1-1,1 0 1,0-1-1,0 1 1,-1-1-1,0 1-7,1-1 0,0 1 0,-1 0 0,1-1 0,0 1-1,-1 0 1,1-1 0,-1 1 0,1 0 0,-1 0 0,1-1-1,-1 1 1,1 0 0,-1 0 0,1 0 0,-1 0 0,1 0-1,-1 0 1,1-1 0,-1 1 0,1 0 0,-1 1 0,1-1-1,-1 0 1,1 0 0,-1 0 0,1 0 0,-1 0 0,1 0-1,-1 1 1,1-1 0,-1 0 0,1 0 0,-1 1 0,1-1-1,0 0 1,-2 1 0,-14 13-173,16-13 172,-1 0-1,1 0 1,-1-1 0,1 1 0,0 0 0,-1 0 0,1 0 0,0 0 0,0 0 0,0 0 0,0 0 0,0 0 0,0 0 0,0 0 0,0 0 0,0 0-1,0 0 1,0 0 0,1 0 0,-1 0 0,0 0 0,1 0 0,-1 0 0,1 0 0,-1-1 0,1 1 0,-1 0 0,1 0 0,-1 0 0,1-1 0,0 1-1,0 0 1,-1-1 0,1 1 0,0-1 0,0 1 0,0-1 0,0 1 0,-1-1 0,1 1 0,0-1 0,0 0 0,2 1 0,-1-1 11,0 0 1,-1 1 0,1-1 0,0 0 0,0 0 0,-1 0-1,1 0 1,0-1 0,0 1 0,-1 0 0,1-1 0,0 1-1,-1-1 1,1 0 0,0 1 0,-1-1 0,1 0 0,-1 0-1,1 0 1,-1 0 0,1 0 0,-1-1 0,0 1 0,2-2-1,7-19 135,-10 22-143,0-1-1,0 1 1,0 0 0,0-1-1,0 1 1,0 0 0,0-1-1,0 1 1,0 0 0,0 0-1,0-1 1,-1 1 0,1 0-1,0-1 1,0 1 0,0 0 0,0-1-1,0 1 1,-1 0 0,1 0-1,0-1 1,0 1 0,0 0-1,-1 0 1,1 0 0,0-1-1,0 1 1,-1 0 0,1 0-1,0 0 1,0 0 0,-1-1 0,1 1-1,-1 0 1,-1 0-12,0 0 0,0 1 1,0-1-1,0 1 0,0-1 0,0 1 0,0-1 1,0 1-1,0 0 0,0 0 0,0 0 0,1 0 1,-1 1-1,0-1 0,1 0 0,-3 3 0,-29 36-26,32-38 37,-1 0-1,1 0 1,0 1 0,-1-1 0,1 1-1,0-1 1,0 1 0,1-1-1,-1 1 1,1-1 0,-1 1-1,1 0 1,0-1 0,0 1 0,0 0-1,0-1 1,1 4 0,0-4-19,1-1-1,0 0 1,0 0 0,0 0 0,0 0 0,-1 0 0,1 0 0,0 0 0,1-1-1,-1 1 1,0-1 0,0 1 0,0-1 0,0 0 0,0 0 0,0 0-1,4 0 1,41-3-757,-46 3 652,-1-1 1,1 1-1,0 0 1,0 0 0,0-1-1,0 1 1,0-1 0,-1 1-1,1-1 1,0 1-1,0-1 1,-1 1 0,1-1-1,0 0 1,-1 1 0,1-1-1,-1 0 1,2-1-1,0-10-5806,-2-1-4982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47.886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426 21 13100,'7'-21'6597,"-21"29"-2830,-23 29-2653,19-17-867,-263 276 1508,215-228-3090,66-68 1188,-1 0 0,1 1 0,0-1 0,0 0 0,0 0 0,0 1 0,0-1 0,-1 0 0,1 0 0,0 0 0,0 1 0,0-1 0,-1 0 0,1 0 0,0 0 0,0 0 0,-1 0 1,1 1-1,0-1 0,0 0 0,-1 0 0,1 0 0,0 0 0,-1 0 0,1 0 0,0 0 0,0 0 0,-1 0 0,1 0 0,0 0 0,-1 0 0,1 0 0,0 0 0,0 0 0,-1 0 0,1 0 0,0 0 0,-1-1 0,1 1 0,0 0 0,0 0 0,0 0 0,-1 0 0,1-1 0,0 1 0,0 0 0,-1 0 0,1 0 0,0-1 0,0 1 0,0 0 0,0 0 0,0-1 0,-1 1 0,1 0 0,0 0 0,0-1 0,0 1 0,0 0 0,0 0 0,0-1 0,-4-18-6397,4-2-257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0:48.219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0 10 9321,'0'0'14510,"3"-4"-13710,-3 4-753,1-1 0,0 1 0,0-1 0,0 0 0,0 1-1,-1 0 1,1-1 0,0 1 0,0-1 0,0 1 0,0 0-1,0 0 1,0 0 0,0-1 0,0 1 0,0 0 0,0 0 0,0 0-1,0 0 1,0 1 0,0-1 0,0 0 0,0 0 0,-1 1-1,1-1 1,0 0 0,0 1 0,0-1 0,0 1 0,0-1 0,-1 1-1,1-1 1,0 1 0,0 0 0,0 0 0,41 36 908,-17-13-559,20 8-229,1-1 1,2-3 0,1-1-1,78 30 1,-105-45-731,9 4-2858,-13-11-7724,-13-5 2860</inkml:trace>
  <inkml:trace contextRef="#ctx0" brushRef="#br0" timeOffset="1">680 39 15471,'0'0'9144,"2"10"-8530,14 155 937,-4-28-1207,-4-111-81,6-11-3475,-13-14 2917,1-1 0,-1 0-1,0 0 1,1 0 0,-1 0-1,0 0 1,0 0 0,1 0-1,-1 0 1,0-1 0,0 1-1,1 0 1,-1-1 0,0 1-1,0-1 1,0 1 0,0-1-1,0 0 1,0 1 0,0-1-1,0 0 1,0 0 0,0 0-1,0 0 1,0 0 0,0 0-1,-1 0 1,1 0 0,0 0-1,-1 0 1,1 0 0,-1 0-1,1-1 1,-1 1 0,1-2-1,12-25-5432</inkml:trace>
  <inkml:trace contextRef="#ctx0" brushRef="#br0" timeOffset="2">880 59 1634,'0'0'20237,"0"10"-19345,3 50-38,12 68 0,0-24-1257,-13-60-7175,-30-49 2101,-18-18-779,2-4 3791,-42-34 6179,17 12 4843,77 45-732,21 1-5780,36 3-1318,10 6-267,65 2-3691,-94-8-3239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1:05.183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98 15238 8840,'-13'6'351,"6"-3"81,0 1 0,0-2 0,0 1 0,0-1 0,0 0 0,-1 0 0,-9 1 0,15-6-326,1 1 0,-1-1 1,1 0-1,0 0 0,0 1 1,0-1-1,0 0 1,0 0-1,1 0 0,-1 0 1,1 0-1,0-6 0,-1-1 145,-1-6-163,0-1-1,2 1 0,0-1 1,0 1-1,2-1 0,0 1 1,6-22-1,39-114-32,-38 126-35,41-104-19,127-234 0,105-104 292,-270 449-262,576-816 550,-372 543-527,172-220 287,80-110 882,-407 536-1166,541-795 297,-295 406 725,286-466-663,-81-43-330,-402 711 226,142-546 0,-48-315-2,-173 886-294,114-1117 32,-62 424-7,-43 669-62,106-380 1,138-277-952,-241 796 950,7 2-1,5 3 0,75-128 0,-88 191 4,3 2-1,3 1 0,2 3 0,75-67 1,251-192 2,-79 74 68,-232 192 174,-64 51 386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30T09:41:05.588"/>
    </inkml:context>
    <inkml:brush xml:id="br0">
      <inkml:brushProperty name="width" value="0.025" units="cm"/>
      <inkml:brushProperty name="height" value="0.025" units="cm"/>
      <inkml:brushProperty name="color" value="#004F8B"/>
    </inkml:brush>
  </inkml:definitions>
  <inkml:trace contextRef="#ctx0" brushRef="#br0">132 107 897,'-40'0'10427,"-23"0"-7745,35 0 1745,31 0-4154,117-6-5,0-5 1,190-43 0,-255 42-248,-28 5-2,0 1-1,0 1 1,33 0 0,-60 5-13,0 0 1,0 0-1,1 1 0,-1-1 1,0 0-1,1 0 0,-1 1 0,0-1 1,0 0-1,0 1 0,1-1 1,-1 0-1,0 1 0,0-1 1,0 1-1,0-1 0,0 0 1,0 1-1,0-1 0,1 0 1,-1 1-1,0-1 0,0 1 1,-1-1-1,1 0 0,0 1 1,0-1-1,0 0 0,0 1 1,0-1-1,0 1 0,0-1 1,-1 0-1,1 1 0,0-1 1,0 0-1,0 1 0,-1-1 1,1 0-1,-1 1 0,-8 17 221,-24 22-23,-1-2 0,-54 46 0,-42 48-197,108-105-1339,-32 54 0,31-41-3360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1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19148,'20'-2'1888,"19"-6"-1175,7-4-305,15 1 728,9-2-128,4 0-336,-1 0-392,-3 3-960,-6 3-384,-11 0 864,-5 3-192,-14 1-192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1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29 21725,'38'-12'2599,"-30"8"-2273,0 1 0,0 1 0,0 0 0,16-3-1,-22 5-283,0 0-1,-1 0 0,1 0 0,-1 0 0,1 0 1,0 0-1,-1 1 0,1-1 0,-1 1 1,1-1-1,-1 1 0,1 0 0,-1-1 0,1 1 1,-1 0-1,0 0 0,1 0 0,-1 0 1,0 0-1,0 0 0,0 0 0,1 1 0,-1-1 1,-1 0-1,1 0 0,0 1 0,0-1 0,0 1 1,-1-1-1,1 2 0,1 3-39,-1-1 0,0 1 0,0-1 0,-1 1 1,0-1-1,0 1 0,0-1 0,0 1 0,-1-1 0,0 1 0,0-1 0,-1 1 0,0-1 0,1 0 0,-2 0 0,1 0 1,-5 8-1,-3 3 39,0-1 0,-1 0 0,0 0 0,-14 12 0,22-24-7,0 0-1,0 0 1,0-1 0,0 1-1,0-1 1,0 0 0,-1 0 0,1 0-1,-1 0 1,-4 1 0,18-7 119,13-5-393,-18 9 170,0-1 0,-1 2 0,1-1-1,0 1 1,0-1 0,0 1 0,-1 0 0,1 1 0,0-1 0,-1 1 0,1 0-1,-1 0 1,0 1 0,6 3 0,-9-5 63,1 0 0,0 0 1,-1 1-1,1-1 0,-1 0 0,0 1 0,1-1 0,-1 1 1,0 0-1,0-1 0,0 1 0,0 0 0,0 0 1,0 0-1,0-1 0,-1 1 0,1 0 0,-1 0 0,1 0 1,-1 0-1,0 0 0,0 0 0,0 0 0,0 0 1,0 0-1,0 0 0,-1 0 0,1 0 0,-1 0 0,1 0 1,-1 0-1,0 0 0,1 0 0,-1 0 0,0 0 0,-3 2 1,0 1 123,1-1 0,-2 0 0,1 0 0,0 0 0,-1-1 0,0 1 0,0-1 0,0 0 0,0-1 0,0 1 1,-1-1-1,1 0 0,-1 0 0,1-1 0,-10 2 0,5-1-4,-1-1 0,0 0 0,1-1 0,-1 1 0,1-2-1,-1 0 1,-16-3 0,26 4-171,0-1-1,0 1 0,0 0 1,0 0-1,1-1 0,-1 1 1,0 0-1,0-1 0,0 1 1,0-1-1,0 1 0,1-1 1,-1 1-1,0-1 0,0 0 1,1 1-1,-1-1 0,0 0 1,0-1-1,1 2 31,0-1 0,0 1 0,0-1 0,0 1 0,0-1-1,0 0 1,0 1 0,0-1 0,0 1 0,1-1 0,-1 1 0,0-1 0,0 1 0,0-1 0,1 1-1,-1-1 1,0 1 0,1-1 0,-1 1 0,0-1 0,1 1 0,-1 0 0,1-1 0,2-2-74,1 0 1,-1 0 0,1 1 0,0 0-1,0 0 1,5-3 0,18-5-495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2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19548,'3'4'280,"1"-1"-1,-1 0 0,1-1 1,0 1-1,0-1 0,0 1 1,1-1-1,-1 0 0,0-1 1,1 1-1,0-1 0,-1 0 1,1 0-1,-1 0 0,1-1 1,0 1-1,0-1 0,9-1 1,7-1-99,0 0 0,38-11 0,-32 5-115,-1-2 0,0-1 1,41-24-1,-57 30-42,-9 5-22,-1 0-1,0 0 1,1 0 0,-1 0-1,0 0 1,1 0 0,-1 0-1,0 0 1,1 0 0,-1 0-1,0 0 1,0 0-1,1 0 1,-1 1 0,0-1-1,1 0 1,-1 0 0,0 0-1,0 1 1,1-1 0,-1 0-1,0 0 1,0 1-1,0-1 1,1 0 0,-1 0-1,0 1 1,0-1 0,0 0-1,0 1 1,0-1 0,1 0-1,-1 1 1,0-1-1,0 0 1,0 1 0,0-1-1,0 0 1,0 1 0,0-1-1,0 0 1,0 1 0,-1-1-1,1 8 15,-1 0-1,0 0 1,-1 0-1,0 0 1,0-1-1,-5 12 1,-2 6 46,6-12-50,-40 146 707,37-127-649,0 2 0,-1 62 0,8-79-1003,0-11-72,0-9-228,0-9 505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2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52 16612,'-3'-3'1992,"11"2"-904,-4-1-384,9 2 1345,5 0-617,10 0-472,-3-1-304,7-6-1080,2-2 648,2-1-288,3-9-128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16812,'20'31'2173,"13"17"661,35 69-1,-60-99-2730,0 0-1,-1 1 1,-1 1-1,0-1 1,-2 1-1,0 0 1,1 32-1,-5-24-106,-1 1 1,-2-1-1,-1 0 0,-1 0 1,-1 0-1,-2-1 1,-1 0-1,-20 44 0,10-33-173,-1 0 0,-3-2 0,0 0-1,-3-2 1,-31 34 0,42-52 113,0-1 0,-1-1 0,-1 0 0,-19 11 0,-8-3-219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18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69 640 15427,'-11'-19'498,"0"0"0,1 0 0,2-1-1,-9-26 1,14 34-267,0 0-1,1-1 1,0 1-1,1 0 1,0-1-1,1 1 1,1-1-1,3-23 1,1 15 177,2 0-1,0 0 1,1 0-1,0 1 1,2 0 0,1 1-1,0 0 1,16-19 0,-12 18-141,1 1 0,1 1 0,0 0 0,2 1 0,0 1 0,40-25 0,-51 36-218,1 0 0,0 1-1,0 1 1,0-1-1,0 1 1,1 1-1,-1 0 1,1 0-1,0 1 1,-1 0-1,1 0 1,0 1-1,14 2 1,-17-1-55,-1 1 0,1-1 1,-1 1-1,0 1 0,1-1 0,-1 1 0,0 0 0,0 0 1,-1 1-1,1 0 0,-1 0 0,0 0 0,0 0 1,0 1-1,0 0 0,-1 0 0,0 0 0,0 1 1,0-1-1,3 8 0,-2-1-5,0-1 0,-1 1 0,-1 0 1,0 0-1,-1 0 0,0 0 0,0 0 0,-2 0 0,1 1 1,-2-1-1,1 0 0,-4 14 0,-4 18-7,-27 85 0,22-88 38,2-5 5,-17 61 59,26-83-71,-1-1 1,2 1-1,-1 0 1,2 0 0,1 15-1,-1-24-11,1 0 0,0 0 1,0 0-1,1 0 0,0 0 0,-1 0 0,1-1 0,1 1 0,-1-1 0,1 1 0,0-1 1,0 0-1,0 0 0,5 5 0,-2-4 2,1 1 1,0-1-1,0 0 0,0-1 1,0 0-1,1 0 0,15 5 1,2-1-107,-1-2 1,2-1 0,-1-2-1,44 2 1,29-5-1126,-86 0 1069,1-2 1,-1 0 0,0 0 0,0-1-1,22-8 1,-4-5-331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3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22 15659,'0'-2'117,"1"1"0,-1 0 0,0 0 0,0 0 0,0 0-1,0-1 1,-1 1 0,1 0 0,0 0 0,0 0 0,-1 0 0,1 0-1,-2-3 1,2 4-79,0 0-1,0 0 1,-1-1-1,1 1 1,0 0-1,-1 0 1,1 0-1,0-1 1,-1 1-1,1 0 1,0 0-1,-1 0 1,1 0-1,0 0 1,-1 0-1,1-1 1,-1 1-1,1 0 1,0 0-1,-1 0 1,1 0-1,0 0 1,-1 1 0,1-1-1,-1 0 1,1 0-1,-1 0 1,-2 2 97,1-1 0,-1 1 1,0-1-1,1 1 0,-1 0 1,1 0-1,0 0 0,0 0 1,-3 4-1,-27 38 480,3 1-1,1 2 1,2 1 0,-19 53 0,15-32-243,4 2 0,-33 143 1,51-174-407,2-1 1,2 1-1,1 0 1,2 0 0,2 1-1,2-1 1,10 50-1,-11-77-170,2 1-1,0-1 0,0 0 0,1-1 0,1 1 1,11 17-1,-13-24 128,0 0-1,1 0 1,-1-1-1,1 0 1,1 0 0,-1 0-1,1-1 1,0 0 0,0 0-1,0 0 1,0 0 0,1-1-1,-1 0 1,9 2-1,49 7-634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3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239 103 18956,'-1'-8'501,"-1"1"-1,1-1 0,-2 0 1,1 1-1,-1 0 1,0-1-1,-1 1 1,-6-10-1,8 15-405,0 0 0,0 0 0,0 0 0,0 0 0,0 0 0,0 1 1,0-1-1,-1 1 0,1-1 0,-1 1 0,1 0 0,-1 0 0,1 0 0,-1 0 0,0 1 0,1-1 0,-1 1 0,0-1 0,0 1 0,1 0 0,-1 0 0,0 0 0,1 0 0,-1 1 0,0-1 0,0 1 1,-4 1-1,-1 1-63,1 0 1,0 1-1,0-1 1,0 1-1,0 1 1,0-1-1,1 1 1,0 0-1,0 1 1,0-1 0,-6 10-1,5-7-40,2 0 0,-1 0 1,1 1-1,0 0 0,1-1 0,0 2 0,0-1 0,-3 18 1,6-25 5,0 1 1,1 0-1,0 0 0,-1-1 1,1 1-1,0 0 1,0 0-1,1-1 0,-1 1 1,1 0-1,-1 0 1,1-1-1,0 1 1,0 0-1,0-1 0,3 5 1,-3-5-2,0-1 0,1 1-1,0-1 1,-1 0 0,1 1 0,0-1 0,-1 0 0,1 0 0,0 0 0,0 0-1,0-1 1,0 1 0,0 0 0,0-1 0,0 1 0,0-1 0,0 0 0,0 0-1,0 1 1,0-1 0,1-1 0,2 1 0,5-2-28,0 0 0,-1 0 0,1-1 0,0 0 1,-1 0-1,0-1 0,11-7 0,61-40-215,-64 40 188,99-78-529,-59 44-95,-70 72 3,0-7 667,0 0 0,2 1 0,0 0 0,2 1 0,-13 43 0,19-56 50,1 1-1,1 0 1,-1 0-1,1-1 1,1 1-1,0 0 1,1 0-1,-1 0 1,2-1 0,-1 1-1,2 0 1,-1-1-1,1 1 1,0-1-1,1 0 1,10 17 0,-6-14-9,2-1 0,10 12 1,-12-15 23,-1 0-1,0 0 1,0 1 0,10 17 0,-17-25-34,0 0 0,1-1 1,-1 1-1,0 0 1,1 0-1,-1-1 1,0 1-1,0 0 0,0 0 1,0 0-1,0-1 1,0 1-1,0 0 1,0 0-1,0-1 0,0 1 1,-1 0-1,1 0 1,0 0-1,0-1 0,-1 1 1,1 0-1,0-1 1,-1 1-1,1 0 1,-1-1-1,1 1 0,-1 0 1,1-1-1,-1 1 1,0-1-1,1 1 1,-1-1-1,0 1 0,1-1 1,-1 1-1,0-1 1,1 0-1,-2 1 0,-34 8 561,34-9-541,-43 8 144,-1-3 0,1-2 0,-63-3 0,97-4-759,17 4 204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0 109 19940,'12'5'2169,"9"-10"-1521,14-6-288,8-3 1192,10-2-864,4-1-295,2 2-882,-2 1-375,-11 4-776,-10 3 1296,-15 4-328,-5 1-265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4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17436,'6'13'1560,"18"-12"-1048,12-1-224,13-4 664,2-5-343,12-2-745,2-7 408,2-10-224,-4-4-72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19428,'15'-10'947,"0"1"-1,0 0 0,0 1 1,26-9-1,-33 14-665,0 1 0,0-1-1,0 2 1,0-1 0,0 1-1,0 1 1,1-1 0,-1 1-1,0 1 1,0-1 0,13 4 0,-19-4-246,1 1 1,-1 0 0,0-1-1,0 1 1,0 0 0,0 0 0,-1 0-1,1 0 1,0 1 0,0-1-1,-1 0 1,1 1 0,0-1-1,-1 1 1,1-1 0,-1 1 0,0 0-1,0 0 1,2 2 0,-2-1-19,0 0 1,-1 0-1,1 0 0,0 0 1,-1 0-1,0 1 1,0-1-1,0 0 1,0 0-1,0 0 0,-2 6 1,-1 4-23,-1-1 0,-1 0 1,0 0-1,-1-1 0,-9 16 0,-7 5 17,-36 40 0,7-9 47,49-61-58,1 1 0,-1-1 0,1 0 0,-1 0 0,1 1 0,0-1 0,0 1 0,0-1-1,0 1 1,-1 5 0,2-7-5,0-1 0,1 1 0,-1 0 0,0 0 0,0 0 0,1 0 0,-1 0 0,0 0 0,1 0 0,-1-1 0,1 1 0,-1 0-1,1 0 1,0-1 0,-1 1 0,1 0 0,0-1 0,-1 1 0,1 0 0,0-1 0,0 1 0,0-1 0,-1 1 0,1-1 0,0 0 0,0 1 0,0-1-1,0 0 1,0 0 0,0 0 0,0 1 0,1-1 0,18 2-358,0 0 0,0-1-1,0-1 1,0-1 0,0-1-1,29-6 1,-29 4 276,27-3-413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 16355,'0'5'2241,"7"-2"-1313,10-4-328,7-4 1745,15 0-1193,4-4-176,13 1-320,4-3-63,5 1-361,-1-1-96,-4 1-841,-5-2-639,-11 4 1120,-8-2-208,-11 4-200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 20124,'4'2'322,"0"-2"0,0 1-1,1 0 1,-1-1 0,0 0-1,0 0 1,0 0 0,1 0-1,-1-1 1,0 1-1,0-1 1,5-2 0,15-1 887,-20 4-1131,0 0-1,0 0 1,0 0 0,0 0 0,0 1-1,-1-1 1,1 1 0,0 0 0,0 0-1,-1 0 1,1 1 0,-1 0 0,1-1 0,4 5-1,-6-5-84,-1 0 0,0 1 0,0-1 0,1 1 0,-1 0-1,0-1 1,0 1 0,-1 0 0,1 0 0,0-1 0,-1 1-1,1 0 1,-1 0 0,1 0 0,-1 0 0,0 0 0,0 0 0,0 0-1,0 0 1,0 0 0,0 0 0,0 0 0,-1-1 0,1 1-1,-1 0 1,1 0 0,-1 0 0,0 0 0,0-1 0,0 1 0,-1 1-1,-6 11-32,-1-1 0,-1 0-1,0 0 1,0-1-1,-1 0 1,-1-1-1,0-1 1,0 0 0,-18 11-1,37-22-201,0 0 0,0 0 0,1 0 0,-1 1 0,0 0 0,1 1 0,11 1 0,-16-1 159,0 0 1,0-1-1,0 1 0,0 0 1,-1 1-1,1-1 0,0 0 1,-1 1-1,1 0 0,-1 0 1,1-1-1,-1 1 0,0 1 1,0-1-1,0 0 0,0 0 1,3 6-1,-4-7 101,-1 1 0,1 0 0,0 0 0,-1 1 0,0-1 0,1 0 0,-1 0 1,0 0-1,0 0 0,0 0 0,0 0 0,0 0 0,-1 0 0,1 0 0,-1 0 0,1 0 0,-1 0 0,0 0 0,0 0 0,0 0 0,0 0 0,0 0 0,0-1 0,0 1 0,-1 0 1,-1 1-1,-4 5 409,0-1 1,-1 0 0,0 0 0,-15 9 0,19-13-213,-1-1 1,0 1 0,0-1 0,0 1-1,-1-2 1,1 1 0,0 0-1,-1-1 1,1 0 0,-8 0-1,12-1-190,0 0-1,0 0 0,1 0 0,-1 0 1,0-1-1,0 1 0,0 0 0,0 0 1,0-1-1,0 1 0,1-1 1,-1 1-1,0 0 0,0-1 0,0 0 1,1 1-1,-1-1 0,0 1 0,1-1 1,-1 0-1,1 0 0,-1 1 1,1-1-1,-1 0 0,1 0 0,-1 0 1,1 0-1,0 1 0,-1-1 0,1 0 1,0 0-1,0 0 0,-1-2 1,1-2 14,0 0 0,0 0 0,0 0 0,0 0 0,2-6 0,3-15-68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19724,'6'2'267,"0"-1"-1,0 1 1,0-1 0,1 0-1,-1-1 1,0 1 0,0-1-1,1 0 1,-1-1 0,10-1-1,6-4 235,35-11 0,-13 2-407,-43 15-105,0-1 1,-1 1-1,1 0 0,0 0 1,0 0-1,0-1 0,-1 1 1,1 0-1,0 0 0,0 0 1,0 0-1,-1 0 0,1 1 1,0-1-1,0 0 1,0 0-1,-1 0 0,2 1 1,-1 0 7,-1-1 1,0 0 0,0 1 0,1-1 0,-1 0 0,0 1 0,0-1-1,0 1 1,0-1 0,0 1 0,0-1 0,0 0 0,1 1 0,-1-1 0,0 1-1,-1-1 1,1 1 0,0-1 0,0 1 0,0-1 0,0 0 0,0 1-1,0-1 1,-1 1 0,-18 34 123,12-25-67,-73 136 1128,68-122-948,2 1 0,1 0-1,0 1 1,-5 31 0,14-56-306,-3 27 139,3-27-53,0 0 0,0 0 0,0-1 0,0 1 0,0 0 0,0 0 0,0 0 0,0-1 0,0 1 0,0 0 0,1 0 0,-1-1 0,0 1 0,1 0 0,-1-1 0,0 1 0,1 0 0,-1-1 0,1 1 0,-1 0 0,1-1 0,-1 1 0,1-1 0,-1 1 0,1-1 0,0 1 0,1 0 0,6-1-82</inkml:trace>
  <inkml:trace contextRef="#ctx0" brushRef="#br0" timeOffset="1">64 383 20108,'13'-9'1689,"8"-2"-1369,5-2-552,4-4 1000,6-8-168,-2-9-432</inkml:trace>
  <inkml:trace contextRef="#ctx0" brushRef="#br0" timeOffset="2">482 17 23381,'2'8'1728,"1"-7"-1624,1-1-528,9-7 992,6-2-248,-2-1-376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6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17692,'2'0'1859,"7"0"-1578,1 1-1,-1 0 1,0 1 0,0 0-1,0 0 1,0 1 0,0 0 0,-1 1-1,1 0 1,-1 0 0,0 0 0,0 1-1,-1 1 1,11 8 0,-14-10-162,0-1-1,-1 1 1,1 0 0,-1-1 0,0 2 0,0-1 0,-1 0 0,1 0-1,-1 1 1,0-1 0,0 1 0,-1 0 0,1 0 0,-1 0 0,0-1-1,0 1 1,-1 0 0,1 0 0,-1 0 0,0 1 0,0-1 0,-1 0-1,0-1 1,0 1 0,0 0 0,0 0 0,-1 0 0,-2 5-1,-4 5-69,-1 0 0,0 0-1,-14 15 1,14-18 10,0 0-1,0 1 1,1 0 0,-8 19 0,15-31-50,1-1 1,0 1-1,-1 0 1,1 0 0,0-1-1,0 1 1,0 0-1,0 0 1,-1-1-1,1 1 1,0 0 0,0 0-1,0 0 1,1-1-1,-1 1 1,0 0 0,0 0-1,0-1 1,1 1-1,-1 0 1,0 0 0,1-1-1,-1 1 1,0 0-1,1-1 1,0 2 0,0-1-14,1 0 1,-1 0-1,1 0 1,-1 0 0,1-1-1,-1 1 1,1 0-1,-1-1 1,1 1 0,0-1-1,3 1 1,6 0-194,0-1 1,0 0 0,12-2-1,-16 2-38,83-10-1615,-63 9 1267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7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18028,'13'0'2216,"7"-1"-1424,7-6-335,2 1 1255,5-1-984,2-1-440,2 0 48,-1 1-104,-3 2-272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18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49 12123,'0'-5'742,"0"3"-452,0 0 1,0 0-1,0-1 1,0 1 0,-1 0-1,1 0 1,0 0-1,-1 0 1,0 0-1,0 0 1,1 0 0,-1 0-1,0 0 1,0 0-1,-1 0 1,1 0-1,0 0 1,-1 1 0,1-1-1,-3-2 1,3 7-3,0 0 0,1-1 0,0 1 0,0 0 0,0 0 0,0 0 0,0-1 0,0 1 0,2 4 0,127 688 2960,-123-666-3370,1-1 0,1 0 0,2 0 0,14 30 0,-24-58 101,16 24-620,-16-23 627,0-1-1,1 1 1,-1-1-1,1 1 1,-1-1-1,0 1 1,1-1-1,-1 0 1,1 1-1,-1-1 1,1 0-1,-1 1 1,1-1-1,0 0 1,-1 0-1,1 1 1,-1-1-1,1 0 1,-1 0-1,1 0 1,0 0-1,-1 0 1,1 0-1,0 0 1,-1 0-1,1 0 1,-1 0-1,1 0 1,0 0-1,-1 0 1,1 0-1,-1-1 1,1 1-1,-1 0 1,1-1-1,-1 1 1,1 0-1,-1-1 1,1 1-1,-1 0 1,2-2-1,7-14-346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7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17716,'14'-6'1411,"-5"0"-624,0 1-1,1 1 0,0-1 1,0 2-1,0-1 0,1 1 1,-1 1-1,18-2 0,-27 4-770,-1 0 1,1 0-1,-1 0 0,1 0 0,0 0 0,-1 0 1,1 0-1,-1 0 0,1 0 0,-1 1 0,1-1 0,-1 0 1,1 0-1,-1 0 0,1 1 0,-1-1 0,1 0 1,-1 1-1,1-1 0,-1 0 0,0 1 0,1-1 0,-1 1 1,1-1-1,-1 1 0,0-1 0,0 1 0,1 0 1,-1 0 3,1 0 0,-1 1 0,0-1 1,0 1-1,0-1 0,0 0 1,0 1-1,0-1 0,-1 0 0,1 1 1,-1 1-1,-17 39 349,14-36-193,0 2 18,0 0-1,-1 0 1,0-1-1,-10 12 1,13-16-177,0-1 1,0 1-1,0-1 0,1 1 0,-1 0 1,1 0-1,0 0 0,-1 0 0,1 0 1,0 0-1,1 0 0,-1 0 0,1 1 1,-1-1-1,1 0 0,0 6 0,1-7-25,-1-1 0,0 1 0,1 0 0,-1-1-1,1 1 1,0 0 0,-1-1 0,1 1 0,0-1-1,0 1 1,0-1 0,0 0 0,0 1 0,0-1-1,0 0 1,1 0 0,-1 0 0,0 0 0,1 0-1,-1 0 1,1 0 0,-1 0 0,1 0 0,-1-1-1,1 1 1,0-1 0,-1 1 0,1-1 0,0 0-1,-1 1 1,1-1 0,1 0 0,0 0-19,-1 0-1,0 0 1,0 0 0,0 0 0,0 1 0,1-1 0,-1 1 0,0 0-1,0-1 1,0 1 0,0 0 0,-1 0 0,1 0 0,0 1-1,0-1 1,0 0 0,1 3 0,-2-2 0,1 0-1,-1 0 1,0 0 0,0 1-1,-1-1 1,1 1 0,0-1 0,-1 0-1,0 1 1,1-1 0,-1 1-1,0-1 1,0 1 0,0-1-1,-1 4 1,0 1 49,-1 0-1,1 0 1,-1-1-1,-1 1 1,1 0-1,-1-1 0,0 1 1,-6 7-1,7-11 60,0 1 0,0-1 0,0 0 0,-1 0 0,0 0 0,1 0 0,-1 0 0,0-1 0,0 1 0,-1-1 0,1 0 0,0 0 0,-1 0 0,0 0 0,-7 2 0,10-3-140,0-1 1,0 0-1,-1 0 1,1 0-1,0 0 1,0 0-1,-1 0 1,1 0-1,0 0 1,0-1-1,0 1 1,-1 0-1,1-1 1,0 1-1,0-1 1,0 1-1,0-1 1,0 0-1,0 1 1,0-1-1,0 0 1,0 0-1,0 0 1,0 1-1,0-1 1,0 0-1,1 0 1,-1 0-1,0-1 1,1 1 0,-1 0-1,1 0 1,-1 0-1,1 0 1,0 0-1,-1-1 1,1 1-1,0-3 1,-1 1-181,1-1 1,0 1 0,0-1 0,0 0 0,0 1 0,1-1-1,0 0 1,-1 1 0,1-1 0,0 1 0,1-1 0,2-4-1,9-12-874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8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40 22085,'6'-5'604,"0"0"0,1 0 0,-1 1 0,1 0 0,0 0 0,7-3 0,-12 6-597,1 0 0,-1 0 1,0 1-1,0-1 0,0 1 1,1-1-1,-1 1 0,0 0 1,0 0-1,1 0 0,-1 0 1,0 0-1,0 1 0,0-1 0,1 1 1,-1-1-1,0 1 0,0 0 1,0 0-1,0 0 0,0 0 1,0 0-1,0 0 0,0 1 1,2 2-1,-3-3-41,0 0-1,0 0 1,-1 0 0,1 0-1,-1 1 1,1-1 0,-1 0-1,1 0 1,-1 1 0,0-1-1,0 0 1,1 1 0,-1-1 0,0 0-1,0 1 1,-1-1 0,1 0-1,0 1 1,0-1 0,-1 0-1,0 3 1,-13 31-147,9-23 147,-19 42 57,-26 71 607,45-107-732,0 0 1,1 0-1,0 0 0,2 0 1,-1 23-1,7-19-1454,-4-23 1045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8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20540,'8'0'1969,"9"-6"-1337,3 4-272,8-4 632,3-1-664,6-3 48,6-3-88,5-3-392</inkml:trace>
  <inkml:trace contextRef="#ctx0" brushRef="#br0" timeOffset="1">462 38 19604,'-8'4'2561,"5"-1"-1665,3-4-480,3-4 2345,2 0-2705,1-3-448,3 0 352,2-1-209,-1 1-279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8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18900,'7'7'1872,"6"-7"-1239,-2-7-697,9-9 2232,7 0-1464,6-2-704</inkml:trace>
  <inkml:trace contextRef="#ctx0" brushRef="#br0" timeOffset="1">296 18 16660,'0'3'1576,"1"-2"-1416,4-2 1160,2-3-104,6-5-783,2 2-9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9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27 15891,'-3'10'2425,"-8"-2"5233,17-13-7514,1-7 72,1-1-120,2-1-304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19596,'-4'3'2705,"-1"0"-1457,4-2-544,5-2 2697,6-5-1961,3-1-3800,2 0 2496,-4 1-512,0 0-328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19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18068,'8'-7'537,"1"0"1,0 0-1,1 1 0,0 0 1,0 1-1,0 0 1,0 0-1,1 1 0,0 1 1,0 0-1,0 0 0,0 1 1,0 0-1,0 1 1,1 1-1,-1 0 0,0 0 1,15 3-1,-24-3-511,1 0-1,-1 1 1,0-1-1,1 1 1,-1 0 0,0 0-1,0 0 1,1 0 0,-1 0-1,0 0 1,0 0-1,0 1 1,0-1 0,-1 1-1,1 0 1,0-1-1,-1 1 1,1 0 0,-1 0-1,1 0 1,-1 0-1,2 4 1,-3-3-25,1 0-1,-1 0 1,0 0 0,1 0-1,-2 0 1,1 0-1,0 1 1,0-1 0,-1 0-1,0 0 1,0 0-1,1 0 1,-2 0 0,1 0-1,0 0 1,-1-1 0,-2 5-1,-9 12-23,-1 0 1,-1 0-1,-24 22 0,21-23 10,1 1-1,-23 32 0,38-48 14,0-1-1,1 1 1,-1-1-1,1 1 1,0 0 0,0 0-1,0 0 1,0 0-1,0 0 1,1 0-1,-1 4 1,1-6-3,1 0-1,-1 0 0,0 0 1,0 1-1,1-1 1,-1 0-1,1 0 1,-1 0-1,1 0 1,0 0-1,-1 0 1,1 0-1,0 0 1,0 0-1,0 0 1,-1 0-1,1 0 1,0 0-1,0-1 1,0 1-1,0 0 1,1-1-1,-1 1 1,0-1-1,0 1 1,0-1-1,0 1 0,1-1 1,0 0-1,17 4-341,-1-1 0,1-1 0,0-1 0,0-1 0,-1 0 0,1-2 0,0 0 0,35-9-1,-30 3-142,-5-2-116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16828,'19'0'1600,"14"-3"-928,3 0-224,11-1 808,3-2-303,-1 3-177,1-1-440,-8 0-120,-3-4 40,-8 6-136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0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60 15171,'0'-2'258,"1"0"-1,0 0 1,-1 0-1,1 0 1,0 0-1,0 0 1,0 1-1,0-1 0,0 0 1,1 0-1,-1 1 1,0-1-1,1 1 1,0-1-1,-1 1 1,1 0-1,0-1 1,-1 1-1,1 0 1,0 0-1,0 0 1,0 1-1,0-1 1,3-1-1,7-2 744,0 1 1,20-5-1,-26 7-751,37-4 720,-41 5-945,-1-1 1,1 1-1,-1 0 0,1 0 1,-1 0-1,0 0 1,1 1-1,-1-1 0,1 0 1,-1 1-1,1-1 1,-1 1-1,0-1 1,1 1-1,-1-1 0,0 1 1,0 0-1,1 0 1,-1 0-1,0 0 0,0 0 1,0 0-1,1 1 1,-2-1-15,1 0-1,-1 1 1,0-1 0,0 0 0,0 0 0,0 0 0,0 0-1,0 0 1,0 0 0,0 0 0,0 1 0,-1-1 0,1 0-1,0 0 1,-1 0 0,1 0 0,-1 0 0,1 0 0,-1 0-1,0 0 1,1 0 0,-2 1 0,-20 20 85,21-21-89,-39 30 204,-68 42 0,103-70-209,1 0-1,-1 0 0,1 0 1,0 1-1,0-1 0,0 1 1,1 0-1,-1 0 0,-3 6 1,7-10-8,0 1-1,0-1 1,0 1 0,-1-1-1,1 1 1,0-1 0,0 1-1,0-1 1,0 1 0,0-1-1,0 1 1,0-1 0,1 1-1,-1-1 1,0 1 0,0-1-1,0 0 1,0 1 0,1-1-1,-1 1 1,0-1 0,0 1 0,1-1-1,-1 0 1,0 1 0,1-1-1,-1 1 1,0-1 0,1 0-1,-1 1 1,1-1 0,-1 0-1,1 1 1,19 8-303,-15-6 199,-2-2 65,8 4-234,0 1 0,0 0 1,-1 1-1,0 0 1,14 12-1,-22-17 269,-1-1 1,1 1-1,-1 0 0,1 0 0,-1 0 0,0 0 0,1 0 1,-1 0-1,0 0 0,0 0 0,-1 0 0,1 1 0,0-1 1,-1 0-1,1 1 0,-1-1 0,0 0 0,0 1 0,0-1 1,0 0-1,0 1 0,0-1 0,-1 1 0,1-1 0,-1 0 1,0 0-1,1 1 0,-1-1 0,0 0 0,0 0 0,-1 0 1,1 0-1,0 0 0,-1 0 0,-2 3 0,-1 1 192,-1-1 0,1 0 0,-1 0 0,1-1 0,-2 0 0,1 1-1,0-2 1,-1 1 0,1-1 0,-1 0 0,0-1 0,0 1 0,0-1 0,-1-1 0,1 0-1,0 1 1,-13-1 0,19-2-207,-1 1 0,1 0 0,0 0-1,0 0 1,0-1 0,0 1 0,0-1-1,0 1 1,0-1 0,0 1-1,0-1 1,0 0 0,0 1 0,0-1-1,0 0 1,1 0 0,-1 0 0,0 1-1,0-1 1,1 0 0,-1 0 0,1 0-1,-1 0 1,1 0 0,-1 0 0,1-1-1,-1 1 1,1 0 0,0 0 0,0 0-1,0 0 1,0-2 0,-1-4-135,1 1-1,1-1 1,0 0 0,2-9 0,-2 9 201,8-39-500,4-8-179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1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18908,'24'-6'1985,"1"-2"1,42-20-1,-23 10-346,-37 15-1530,12-4 182,-14 9-157,-8 8-20,-66 148 986,59-129-1021,1-1-1,1 1 1,-7 52 0,14-77-86,0 2-430,0 1 0,1-1 1,0 0-1,0 1 0,0-1 0,0 1 1,1-1-1,2 10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6:34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1 429 11194,'9'3'272,"0"-1"0,0 1 0,0-2 0,1 1-1,-1-1 1,1-1 0,14 0 0,70-12 929,-52 6-1220,515-40 268,3 31-224,51-3-12,374-48 75,-162 10 219,223-15-48,-470 29-237,-274 28 13,36-3 7,-325 16-53,10-1-80,42-8-1,-59 9 81,-1-1 0,1 1 0,0-2 0,0 1 0,-1-1 0,1 0 0,-1 0 1,0 0-1,0-1 0,0 1 0,0-1 0,3-5 0,10-15-65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1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15331,'0'-18'2113,"7"7"-1225,11 5-336,0 2 1296,7 4-871,5 0-449,0 0-160,3 0-16,-5 0-288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2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19 15859,'-3'8'232,"1"0"0,0 0 0,1 0-1,0 0 1,0 1 0,1-1 0,0 0 0,0 1-1,1-1 1,0 0 0,4 15 0,-3-16-104,1-1 0,0 1 0,0-1 0,1 0 0,-1-1 1,1 1-1,1 0 0,-1-1 0,1 0 0,0 0 0,0 0 1,0-1-1,1 0 0,9 6 0,-1-2 12,0-2 0,0 0 0,0 0 0,1-1 0,0-1 1,0-1-1,30 4 0,-10-4 31,1-2 1,49-5-1,-19-4 263,1-3 1,92-28-1,125-56 1255,-91 27-328,-179 64-1252,87-26 610,-88 28-639,0-1 1,1 1 0,0 1 0,-1 1 0,21 1-1,-31-1-81,1 0 0,-1 1 0,0-1-1,0 1 1,0 0 0,0 0 0,1 0-1,-1 0 1,-1 1 0,1-1 0,0 1-1,0 0 1,-1 0 0,1 0 0,0 0-1,-1 0 1,0 0 0,3 5 0,-2-3-13,-2-1-1,1 1 1,0 0 0,-1 0 0,1 0-1,-1 0 1,-1 0 0,1 0 0,0 0-1,-1 1 1,0-1 0,0 7 0,-2 6-28,-1 0-1,-1 0 1,0 0 0,-1 0 0,-11 23 0,6-18 59,6-15 1,0 0-1,1 1 1,0-1 0,1 1-1,-1-1 1,1 1-1,1 0 1,-1 0-1,1 0 1,1 11 0,0-18-59,0 0 1,0 0-1,0 0 1,0 0-1,0 0 1,0 0-1,1 0 1,-1-1-1,0 1 1,1 0-1,-1 0 1,1 0-1,-1 0 0,1-1 1,-1 1-1,1 0 1,-1-1-1,1 1 1,0 0-1,-1-1 1,1 1-1,0-1 1,0 1-1,0-1 1,-1 1-1,1-1 1,0 1-1,0-1 1,0 0-1,0 0 1,0 1-1,-1-1 1,1 0-1,0 0 1,0 0-1,0 0 1,0 0-1,0 0 1,0 0-1,0 0 1,1-1-1,2 0-105,0-1 0,0 1-1,0-1 1,0 0-1,0 0 1,-1 0-1,7-5 1,4-5-429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2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18332,'217'-98'7601,"-177"83"-7401,2 2 0,-1 1 0,62-8 1,-93 19-201,-1 0 0,1 0 0,0 1 0,-1 1 0,17 2 0,-23-3 2,1 1 0,-1 0 0,1 0 1,-1 1-1,0-1 0,0 1 0,0-1 1,0 1-1,0 0 0,0 0 0,0 0 1,0 1-1,-1-1 0,1 1 0,-1 0 1,0-1-1,0 1 0,2 3 0,2 4 28,0 2 56,1-1-1,11 15 1,-15-23-50,1 1 1,0 0-1,-1-1 1,1 0-1,1 0 1,-1 0-1,0 0 0,1-1 1,7 4-1,4-1 52,1 0 0,0-1 1,0 0-1,0-2 0,0 0 0,34-1 0,-4-3 63,61-12 0,70-24 49,-147 28-150,-1 0 0,0-2-1,46-26 1,-73 37-92,0-1-1,0 0 1,-1 0 0,1 0 0,-1 0 0,1 0-1,-1 0 1,2-3 0,-3 4 19,-1 0 1,0 1-1,1-1 1,-1 0-1,0 1 1,0-1-1,0 0 1,0 0-1,1 1 0,-1-1 1,0 0-1,0 1 1,0-1-1,-1 0 1,1 0-1,0 1 1,0-1-1,0 0 1,0 0-1,-1 1 0,1-1 1,0 0-1,-1 1 1,1-1-1,0 1 1,-1-1-1,1 0 1,-1 1-1,1-1 1,-1 1-1,1-1 1,-1 1-1,0-1 0,1 1 1,-1 0-1,1-1 1,-1 1-1,0 0 1,0-1-1,-20-11-193,-6-4-73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3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255 110 23213,'3'-3'249,"-1"-1"-1,1 0 1,-1 0 0,0 0-1,0 0 1,0 0 0,0-1-1,-1 1 1,1-1-1,-1 1 1,-1-1 0,1 1-1,0-7 1,-1 9-176,0 0-1,-1 0 1,1 0-1,0 0 1,-1 1 0,1-1-1,-1 0 1,0 0-1,1 0 1,-1 1-1,0-1 1,0 0 0,0 1-1,0-1 1,-1 1-1,1-1 1,0 1-1,-1-1 1,1 1 0,-1 0-1,1 0 1,-1 0-1,1 0 1,-1 0-1,0 0 1,0 0 0,1 1-1,-1-1 1,0 0-1,0 1 1,0 0-1,0-1 1,0 1 0,-2 0-1,-4 0-49,0 0 0,1 0 0,-1 1 0,0 0-1,1 1 1,-1 0 0,1 0 0,-1 0 0,1 1-1,0 0 1,0 0 0,0 1 0,0 0 0,1 0 0,0 1-1,-12 10 1,9-7-34,0 1 1,0 1-1,1 0 0,0 0 0,1 0 0,0 1 1,1 0-1,0 0 0,-7 20 0,12-29 7,0 1 0,0 0 0,1 0 0,-1 0 0,1 0 0,0 0 0,-1 0 0,1 0 0,1 0-1,-1 0 1,1 5 0,0-7 3,-1 0 1,1 0-1,-1 0 0,1 0 0,-1-1 0,1 1 0,-1 0 0,1 0 0,-1-1 1,1 1-1,0 0 0,0-1 0,-1 1 0,1-1 0,0 1 0,0-1 0,0 1 1,0-1-1,-1 0 0,1 1 0,0-1 0,0 0 0,0 0 0,0 0 0,0 0 1,0 0-1,0 1 0,0-2 0,0 1 0,0 0 0,0 0 0,-1 0 0,1 0 1,0-1-1,0 1 0,0 0 0,0-1 0,0 1 0,1-1 0,7-3-16,1-1 0,-1 0-1,0-1 1,-1 0 0,1 0 0,-1 0-1,0-1 1,11-13 0,4-7-103,23-34 1,-24 25-320,-38 69 258,2 0 0,1 1 0,-13 53 0,22-69 285,0 1 1,2-1-1,0 0 0,1 1 0,1-1 0,1 1 0,0-1 0,2 1 0,5 21 0,-7-35-114,2 6 69,0 0 1,0 0-1,-2 0 0,1 0 0,-1 13 0,-1-22-30,0 0 1,0-1-1,0 1 0,-1 0 0,1 0 1,-1-1-1,1 1 0,-1 0 0,0 0 0,1-1 1,-1 1-1,0-1 0,0 1 0,0-1 1,0 1-1,-2 1 0,1-2 8,0 0 0,1 0 0,-1 0 0,0-1 0,0 1 0,0 0 0,1-1 0,-1 1 0,0-1 0,0 1 0,0-1 0,0 0 0,0 0 0,0 0 0,0 0 0,0 0 0,0-1 0,-3 0 0,-3-1 6,0 0 0,0-1 0,0 0 0,0 0 0,1-1 0,-1 0 0,1 0 0,0-1 0,0 1 0,-8-9 0,12 10-173,0 0 1,0 0 0,0 0-1,1-1 1,-1 1 0,1-1-1,0 1 1,0-1-1,-3-8 1,4 9 5,1 1 0,-1-1 0,1 1 1,0-1-1,0 0 0,0 1 0,0-1 0,0 1 0,0-1 0,1 0 1,-1 1-1,1-1 0,0 1 0,0-1 0,0 1 0,0-1 0,2-2 1,10-12-664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3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0 21877,'-3'15'2080,"-4"-1"-1592,-10 6-224,0 6 1145,-8 5-937,1 4-160,-6 1-200,3-1-72,-1-5-80,4-1-104,0-9-320,1-3-265,4-11 585,2-3-112,7-10-128</inkml:trace>
  <inkml:trace contextRef="#ctx0" brushRef="#br0" timeOffset="1">42 105 21069,'12'6'2168,"9"6"-1360,1 1-392,8 5 1369,0 0-729,9 5-1192,-5-3 432,5 0-216,0 0-144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0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23 19084,'1'0'205,"1"-1"-1,-1 0 1,0 0-1,0 0 1,1 0-1,-1 0 0,0 0 1,0 0-1,0 0 1,0-1-1,0 1 1,-1 0-1,1-1 1,0 1-1,0-1 1,-1 1-1,1-3 1,-9 19 3028,-1-2-3037,-25 47 125,-56 73-1,-3 5 271,90-134-554,1 0 1,0 0 0,0 0-1,0 1 1,1-1-1,-1 1 1,0 6 0,2-10-21,-1 0 0,1 1 0,0-1 0,0 0 0,0 0 1,0 0-1,1 1 0,-1-1 0,0 0 0,0 0 1,1 0-1,-1 0 0,1 1 0,-1-1 0,1 0 0,-1 0 1,1 0-1,0 0 0,-1 0 0,1 0 0,0-1 0,0 1 1,0 0-1,0 0 0,0 0 0,0-1 0,0 1 0,0 0 1,0-1-1,0 1 0,0-1 0,0 0 0,0 1 0,0-1 1,2 1-1,8 1 95,0-1 0,0 0-1,0 0 1,0-1 0,0-1 0,11-1 0,67-14 429,-64 11-874,1-1 0,-2-1 0,1-2 1,34-16-1,-55 23 23,0-1 1,0 0-1,-1 0 1,1 0 0,-1 0-1,1-1 1,2-4-1,1-3-582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0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20924,'-9'16'1211,"1"1"0,0 0 0,1 1-1,-8 35 1,8-29-937,-31 125 493,34-128-997,1-1-1,1 1 0,1 0 1,1 1-1,3 24 0,-3-46 166,0 1 0,0-1 0,0 0 0,0 0 0,0 1 0,0-1 0,0 0 0,0 1 0,0-1 0,0 0 0,0 1 0,0-1 0,0 0 0,1 1 0,-1-1 0,0 0 0,0 0 0,0 1 0,0-1-1,1 0 1,-1 0 0,0 1 0,0-1 0,1 0 0,-1 0 0,0 0 0,0 1 0,1-1 0,-1 0 0,0 0 0,1 0 0,7-5-833,5-16 51,-2-1-93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1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15859,'-4'-1'3642,"-16"8"-1567,19-6-1826,-20 9 774,1 1 1,0 1-1,-23 17 1,-53 50-1548,64-51-618,31-28 1096,1 1 0,0-1 0,-1 1 0,1-1 0,0 0 0,-1 1 0,1-1 0,0 1 0,-1-1-1,1 0 1,-1 0 0,1 1 0,-1-1 0,1 0 0,-1 0 0,1 0 0,-1 1 0,1-1 0,-1 0 0,1 0 0,-1 0 0,1 0 0,-1 0-1,1 0 1,-1 0 0,1 0 0,-1 0 0,1 0 0,-1 0 0,1 0 0,-1-1 0,1 1 0,-1 0 0,1 0 0,-1 0 0,1-1 0,0 1-1,-1 0 1,1-1 0,-1 1 0,1 0 0,0-1 0,-1 0 0,-1-8-687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20916,'4'2'1969,"2"2"-1209,0-1-280,4 2 976,3 3-375,5 0-449,4 2-136,2 2-256,0-2-128,4 3-496,-7-2-512,-1 1 760,2-5-128,1 0-96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18396,'0'7'961,"-1"-1"0,0 1 0,-1-1-1,0 0 1,0 0 0,-5 12 0,-5 12 216,3 2-1143,2 0 0,1 0 0,2 1 1,-1 40-1,5-73-65,1 16-710,-1-16 729,1 1 0,-1-1 1,0 0-1,0 0 1,0 0-1,1 1 1,-1-1-1,0 0 0,0 0 1,0 0-1,1 1 1,-1-1-1,0 0 1,0 0-1,1 0 0,-1 0 1,0 0-1,0 0 1,1 0-1,-1 0 0,0 1 1,1-1-1,-1 0 1,0 0-1,0 0 1,1 0-1,-1 0 0,0-1 1,0 1-1,1 0 1,-1 0-1,0 0 1,1 0-1,-1 0 0,0 0 1,0 0-1,1 0 1,-1-1-1,0 1 0,0 0 1,0 0-1,1 0 1,-1 0-1,0-1 1,0 1-1,0 0 0,1 0 1,-1-1-1,0 1 1,8-7-447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7:0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12515,'45'4'590,"0"-2"0,54-4 0,-66 1-547,162-5 65,217-4-65,549 16 260,-374 14-278,267 2-5,640-82 966,-926 10 186,-262 20-393,-270 26-630,-21 2 107,-1 0-1,1 1 0,0 1 0,15 1 0,-73-4 347,6 0-293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19324,'0'0'117,"0"1"0,0-1 0,1 1-1,-1 0 1,0-1 0,0 1 0,1-1 0,-1 1-1,0 0 1,0-1 0,0 1 0,0-1 0,0 1 0,0 0-1,0-1 1,0 1 0,0 0 0,0-1 0,0 1-1,-1-1 1,1 1 0,0 0 0,0-1 0,-1 1-1,1-1 1,-1 2 0,-11 21 889,8-16-464,-22 39 107,11-23-532,2 1 0,1 1 0,0 0 0,2 0 0,-12 48 0,21-70-92,1 0-1,-1 0 1,1 0 0,0 1-1,0-1 1,0 0-1,0 0 1,0 0-1,1 1 1,0-1-1,-1 0 1,1 0-1,0 0 1,0 0-1,1 0 1,-1 0-1,1 0 1,1 2-1,0-2 5,-1-1 0,1 0 0,-1 0 0,1 0 0,0-1 0,-1 1-1,1-1 1,0 1 0,0-1 0,0 0 0,0 0 0,0 0 0,1 0 0,-1-1-1,0 1 1,0-1 0,7 0 0,4-1 79,1-1-1,-1 0 1,0 0-1,0-2 1,0 0-1,0 0 1,0-1 0,-1-1-1,0 0 1,0-1-1,0-1 1,-1 0-1,0 0 1,-1-1 0,0-1-1,0 0 1,14-18-1,-22 25-54,-1-1-1,1 1 0,-1-1 0,0 0 0,0 0 1,0 0-1,-1 0 0,1 0 0,-1 0 0,0 0 1,0 0-1,-1-1 0,1-4 0,-1 7-30,-1-1-1,1 1 1,0 0-1,-1-1 1,0 1-1,0 0 1,0 0-1,0 0 1,0 0-1,0 0 1,0 0-1,-1 0 1,1 0-1,0 0 1,-1 0-1,0 1 1,0-1-1,1 0 1,-1 1-1,0 0 1,0-1-1,0 1 1,0 0-1,0 0 1,-3 0-1,-10-5-130,-1 1 1,0 1-1,-20-4 0,4 2-2233,25 2-1404,14 2 2838,6 2-430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48 16420,'-6'0'2448,"1"0"-1360,5-5-400,5 0 1569,8 0-761,2-3-216,7 6-543,2 1-217,5-1-304,4 2-216,-2 0-960,1 0 936,-8-4-136,-1 0-88,-5-8-97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3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 20140,'-4'14'1945,"-2"6"-1225,0 3-288,0 7 760,-2 0-192,1 5-447,-1 1-297,6-2-865,2 2-479,-2-9 872,-5-3-216,6-8-128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4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17532,'19'-1'2056,"8"1"-1200,9 0-360,7 0 1241,8 0-609,7 3-976,-1 0-520,-3-1 384,-5 1-208,-16 3-160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4:24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19604,'13'5'2169,"23"-5"-1249,8-5-368,21-3 944,4 1-271,11-1-793,0-2-1289,0 0 945,-4 2-280,-8 3-256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 16996,'1'-3'291,"-1"1"1,1-1 0,0 0 0,0 1 0,-1-1 0,2 1-1,-1-1 1,0 1 0,0 0 0,1-1 0,-1 1 0,1 0-1,0 0 1,0 0 0,0 0 0,0 0 0,3-2-1,43-27 1991,-44 29-2079,8-6 90,2 1 0,-1 1 0,1 0 0,0 1 0,23-6 0,-33 10-276,0 1-1,0-1 0,0 1 0,1-1 0,-1 1 1,0 1-1,0-1 0,0 0 0,0 1 0,0 0 1,1 0-1,-1 0 0,-1 1 0,1-1 0,0 1 1,0 0-1,-1 0 0,1 0 0,-1 1 0,1-1 1,-1 1-1,0 0 0,0 0 0,4 4 0,-6-4-1,1-1-1,1 1 0,-1-1 1,0 1-1,0-1 0,1 0 1,0 0-1,-1 0 0,1 0 0,0-1 1,5 3-1,-5-3 29,-1-1 0,1 1 0,-1-1 0,1 0 0,0 0 0,-1 0 0,1-1 0,-1 1 0,1 0 0,0-1 0,-1 0-1,1 0 1,-1 0 0,0 0 0,4-2 0,17-10 727,21-19 0,-37 27-2224,-15 11-2997,2-3 3370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16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3 114 16211,'0'-1'163,"0"1"-1,-1-1 1,1 0-1,-1 0 1,1 0-1,0 0 0,0 0 1,0 0-1,-1 1 1,1-1-1,0 0 0,0 0 1,0 0-1,0 0 1,1 0-1,-1 0 0,0 0 1,0 0-1,0 0 1,1 1-1,-1-1 1,0 0-1,1 0 0,-1 0 1,1 1-1,0-2 1,16-21 2000,-10 15-1672,0 1 0,1 1 0,0-1 0,0 1 0,1 1 0,8-6 0,-12 9-409,-1 0 0,1-1 0,-1 2-1,1-1 1,0 0 0,0 1-1,-1 0 1,1 0 0,0 1 0,0-1-1,0 1 1,0 0 0,0 0-1,6 2 1,-8-2-72,-1 1 0,0 1-1,1-1 1,-1 0 0,0 0 0,0 1-1,0-1 1,0 1 0,0 0 0,0 0-1,0 0 1,0 0 0,-1 0 0,1 0-1,-1 0 1,1 0 0,-1 0 0,0 1-1,0-1 1,0 1 0,1 3-1,1 6 29,0 0-1,-1 1 0,0 14 0,0-15-30,-3-12-7,1 1 0,0-1 1,0 1-1,0-1 1,0 1-1,0-1 1,0 1-1,0-1 0,0 1 1,0-1-1,0 0 1,0 1-1,0-1 1,0 1-1,1-1 0,-1 1 1,0-1-1,0 1 1,0-1-1,1 0 1,-1 1-1,0-1 0,0 0 1,1 1-1,-1-1 1,0 0-1,1 1 1,-1-1-1,0 0 0,1 1 1,-1-1-1,1 0 1,-1 0-1,0 0 1,1 1-1,-1-1 1,1 0-1,-1 0 0,1 0 1,-1 0-1,1 0 1,-1 0-1,1 0 1,-1 0-1,0 0 0,1 0 1,-1 0-1,1 0 1,-1 0-1,1 0 1,-1 0-1,1-1 0,-1 1 1,0 0-1,1 0 1,-1 0-1,1-1 1,-1 1-1,0 0 0,1-1 1,-1 1-1,0 0 1,1-1-1,25-27 52,-21 22-38,2-2-71,-4 4 13,0 0-1,0 0 0,0 0 0,0 1 0,1-1 0,-1 1 0,1 0 1,0 0-1,0 0 0,1 1 0,-1-1 0,0 1 0,1 0 0,6-2 0,-11 4-4,1 0-1,-1 0 1,1-1-1,-1 1 1,1 0 0,-1-1-1,1 1 1,0 0-1,-1-1 1,0 1-1,1-1 1,-1 1-1,1-1 1,-1 1-1,0-1 1,1 1-1,-1-1 1,0 1-1,1-1 1,-1 1-1,0-1 1,0 1-1,1-1 1,-1 0-1,0 1 1,0-1-1,0 0 1,0 1-1,0-1 1,0 1-1,0-1 1,0 0-1,0-5-190,4-9-286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3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50 13899,'0'-3'828,"0"0"0,0-1 0,1 1 0,-1 0 0,0 0-1,1 0 1,0-1 0,2-4 0,-2 7-718,-1-1-1,1 1 1,0 0-1,0 0 1,0 0-1,0 0 1,1 0-1,-1 0 1,0 0-1,0 1 1,0-1-1,1 0 1,-1 1-1,1-1 1,-1 1-1,0-1 1,1 1-1,-1 0 1,1 0 0,-1-1-1,0 1 1,4 0-1,-1 0-64,-1 0 1,1 0-1,0 0 0,0 1 1,-1-1-1,1 1 0,0 0 0,-1 0 1,1 0-1,-1 1 0,1-1 1,-1 1-1,0 0 0,1 0 0,-1 0 1,0 0-1,0 0 0,0 1 1,3 4-1,-4-5-42,0 0 1,-1 1-1,0-1 0,1 1 1,-1-1-1,0 1 1,0 0-1,0 0 0,0-1 1,-1 1-1,1 0 0,-1 0 1,0 0-1,0 0 1,0-1-1,0 1 0,0 0 1,-1 0-1,1 0 0,-1 0 1,0 0-1,0-1 1,0 1-1,0 0 0,-3 4 1,-9 14 18,-1-1 0,-1 0 0,0-1 0,-34 31 0,-6 8 110,54-57-125,0-1 0,1 1 0,-1-1 0,1 1 0,-1-1 1,0 1-1,1-1 0,0 1 0,-1-1 0,1 1 0,-1 0 0,1-1 0,0 1 0,-1 0 0,1 0 0,0-1 0,0 1 0,0 0 0,-1 0 0,1-1 0,0 1 0,0 0 0,0 0 0,0-1 0,0 1 0,1 0 0,-1 0 0,0-1 0,0 1 0,0 0 0,1-1 0,-1 1 0,0 0 0,1 0 0,-1-1 0,0 1 0,1-1 0,-1 1 0,1 0 0,-1-1 0,1 1 0,-1-1 0,1 1 0,0-1 0,-1 1 1,1-1-1,0 0 0,-1 1 0,1-1 0,0 0 0,-1 1 0,1-1 0,0 0 0,0 0 0,1 0 0,6 2 56,0 0 0,0-1 1,16 1-1,-20-1-41,121-1 655,-120 0-549,1-1-1135,-5-9 259,-3-4 425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5:34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79 15723,'0'-1'149,"1"1"0,-1-1 0,0 0-1,1 1 1,-1-1 0,0 0-1,0 0 1,0 1 0,0-1 0,0 0-1,1 1 1,-1-1 0,0 0-1,-1 0 1,1 1 0,0-1 0,0 0-1,0 1 1,0-1 0,0 0-1,-1 1 1,1-1 0,0 0 0,-1 1-1,1-1 1,0 0 0,-1 1-1,1-1 1,-1 0 0,-1 0 91,0-1 0,0 1 0,0 0 0,0 0 0,0 0 0,0 0 0,0 0 0,0 0 0,-4-1 0,-3 0 187,-1 1 1,0-1 0,-14 1 0,3 2-101,0 0 1,0 1-1,0 1 0,1 1 1,-1 1-1,-19 8 0,29-9-276,0 1 0,0 0 0,0 0 0,0 1 0,1 1 0,0 0 0,1 0 0,-1 1 0,2 0 0,-1 0 0,-14 19 0,20-21-45,0 0 0,0 0 0,1 0 1,0 1-1,0-1 0,0 1 0,1-1 0,0 1 0,0-1 0,1 1 0,-1 0 1,2-1-1,-1 1 0,1 0 0,0-1 0,0 1 0,0-1 0,1 1 0,0-1 0,1 0 1,-1 1-1,1-1 0,7 9 0,-8-12 2,0-1-1,0 1 1,1-1 0,-1 0 0,1 0-1,0 0 1,-1 0 0,1 0-1,0 0 1,0-1 0,0 0 0,0 0-1,1 1 1,-1-2 0,5 2 0,-2-1 23,0-1 1,-1 0-1,1 0 1,0 0 0,0-1-1,0 0 1,0 0-1,6-2 1,7-4 117,0-1 0,0-1 0,31-20 0,-32 18-72,-1-1-1,-1 0 1,19-19 0,-29 25-49,-1 1 0,1-1 0,-1-1-1,-1 1 1,1 0 0,-1-1 0,0 0 0,-1 0 0,1-1 0,-1 1 0,2-12 0,-4 14 2,-1 1 1,-1-1 0,1 0 0,-1 0 0,0 1 0,0-1-1,0 1 1,0-1 0,-1 1 0,0-1 0,0 1 0,0 0-1,-1-1 1,1 1 0,-5-4 0,2 0 0,-1 1 0,0 0-1,0 1 1,-1-1 0,0 1 0,0 0 0,-9-5 0,12 9-28,1 1 0,-1 0 0,0 0 1,0 0-1,0 0 0,0 0 0,0 1 0,0 0 1,0 0-1,-1 0 0,1 0 0,0 1 1,0-1-1,0 1 0,0 0 0,1 0 0,-1 1 1,-6 2-1,-4 2-12,2 1 1,-1 0-1,-21 17 0,26-18-1,0 1 0,0 1 0,1 0 0,1 0 0,-12 16 0,-22 50 24,24-44-30,-3 14 12,19-42 5,-1 0 0,0 0 0,1 0 0,-1 0 1,1 0-1,0 0 0,0 0 0,0 0 0,0 1 0,0-1 0,0 0 0,0 0 1,1 0-1,-1 0 0,1 0 0,0 0 0,-1 0 0,1 0 0,2 3 0,-2-4-3,0 0 0,1 0 0,-1 0 0,1 0-1,-1 0 1,1-1 0,0 1 0,-1 0 0,1-1-1,0 1 1,-1-1 0,1 0 0,0 1 0,-1-1 0,1 0-1,2 0 1,32-2-45,-28 1 45,7-1-6,1 0 1,0-1 0,-1-1-1,30-12 1,-35 12 3,-1 0 0,0-1 1,0 0-1,-1 0 0,1-1 0,-1 0 1,0-1-1,13-14 0,-19 19 6,0 0 1,0 0-1,-1 0 1,1-1-1,-1 1 1,1 0-1,-1-1 1,0 1-1,0-1 1,0 1-1,0-1 0,0 0 1,0 1-1,-1-1 1,1 0-1,-1 0 1,0 1-1,0-1 1,0 0-1,0 0 0,-1 1 1,1-1-1,-1 0 1,1 1-1,-1-1 1,0 0-1,0 1 1,0-1-1,-1 1 1,1-1-1,-3-3 0,-1 1-4,1 1 0,-1-1 0,0 1 0,0 0 0,0 0 0,-1 1-1,0 0 1,1 0 0,-1 0 0,0 0 0,0 1 0,-9-2 0,4 1 3,0 1-1,-1 0 1,1 0 0,0 1 0,-1 1 0,-21 1 0,29 0-4,-1 0 0,1 0 1,-1 0-1,1 0 0,-1 1 0,1-1 0,0 1 1,0 0-1,0 1 0,0-1 0,0 1 1,0-1-1,1 1 0,0 0 0,-1 1 1,1-1-1,0 0 0,0 1 0,1 0 0,-3 4 1,4-8-87,1 1 0,-1 0 0,1 0 0,-1-1 0,1 1 0,-1 0 0,1 0 0,0 0 0,-1 0 0,1-1 0,0 1-1,0 0 1,0 0 0,0 0 0,0 0 0,0 0 0,0 0 0,0 0 0,0-1 0,0 1 0,0 0 0,1 0 0,-1 0 0,0 0 0,1 0 0,-1-1 0,0 1 0,1 0 0,-1 0 0,1-1 0,-1 1 0,1 0 0,0-1 0,-1 1 0,1 0 0,0-1 0,-1 1 0,1-1 0,0 1 0,0-1 0,-1 1 0,1-1 0,1 1 0,8 6-439,-2 0-258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04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18276,'9'-1'2048,"7"-1"-1295,12-5-241,10-4 1008,10-2-608,3-1-112,4 2-264,-2 2-103,-2 4-393,-7 1-177,-10 5-527,-5 0-256,-12 5-424,-5 1 976,-9 0-264,0-2-217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1:0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6 104 14659,'-6'-2'1730,"9"4"-658,12 4-372,16-1-535,-1-2 0,1 0 1,0-2-1,0-2 0,0-1 0,-1-1 0,1-1 0,-1-2 0,0-1 0,41-16 1,-9 1 102,-17 6 78,91-22 0,-124 39-113,-13 6-312,-18 7-674,6-9 608,-1 2-61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7:22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11867,'6'2'880,"-2"-2"-816,2 0-32,2 0 200,4 0-200,-1 0-8,2 0-24,2-3 32,0 2 0,1-2-16,3-2-376,-2 1 344,-14 3-56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04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 17660,'-6'24'1888,"8"-7"-1080,5-5-256,16-11 1137,7-2-473,8-9-400,5-3-264,8-4-792,0-2-416,-2-4 648,-5 0-208,-2 2-160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04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21925,'4'-4'165,"0"1"1,0 0 0,1 0-1,-1 0 1,1 0-1,-1 1 1,1 0 0,0 0-1,0 0 1,0 0-1,0 1 1,0 0 0,0 0-1,1 0 1,-1 1-1,0 0 1,0 0 0,1 0-1,-1 0 1,9 3-1,-8-2-140,0 1 0,0-1 0,-1 1 0,1 1 0,0-1-1,-1 1 1,0 0 0,0 0 0,0 1 0,0-1 0,0 1 0,-1 0-1,1 0 1,-1 1 0,0-1 0,-1 1 0,7 10 0,-8-12-24,-1 1 0,1-1 1,-1 1-1,0-1 1,0 1-1,0 0 1,0-1-1,-1 1 1,0 0-1,1 0 0,-1 0 1,-1-1-1,1 1 1,0 0-1,-2 5 1,-1-2 36,1-1 1,0 1-1,-1-1 1,-1 0 0,1 0-1,-1 0 1,0-1-1,-4 6 1,-6 3 284,0 0 1,0-1 0,-1 0-1,-33 20 1,40-27-128,8-1-252,4 7 275,-7-33-2526,4 14 1846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05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59 15547,'-3'-4'736,"0"0"1,1 0-1,-1 0 0,1 0 0,0 0 0,-2-5 0,-1-17 5700,23 47-4574,11 12-1708,37 33 0,19 19-138,-74-72-18,-1 0 1,0 0-1,-1 1 0,-1 1 0,8 16 1,-15-29 1,0 0 0,0 1 0,0-1 1,0 1-1,0-1 0,0 0 0,-1 1 0,1-1 1,-1 1-1,0-1 0,0 1 0,0 2 1,-1-3-2,0 0 1,0-1-1,0 1 1,0-1-1,0 0 1,0 1 0,0-1-1,0 0 1,-1 0-1,1 0 1,-1 0-1,1 0 1,0 0-1,-1 0 1,0 0 0,1 0-1,-1-1 1,-2 1-1,-18 10 14,0 0-1,1 2 1,-34 24-1,-51 54 528,0 0 447,93-80-1080,17-12-827,21-19 91,-6-5 450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06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57 18596,'1'-2'214,"0"0"0,0 0 1,0 0-1,0 0 0,0 0 0,1 1 0,-1-1 1,1 0-1,-1 1 0,1-1 0,-1 1 0,1 0 1,0-1-1,-1 1 0,1 0 0,0 0 1,0 0-1,2-1 0,39-12 1999,-28 10-1548,-1 1 0,20-2 0,-31 5-598,1-1 0,-1 1-1,1 0 1,-1 0 0,1 1 0,-1-1 0,1 1 0,-1-1-1,1 1 1,-1 0 0,0 0 0,0 1 0,0-1 0,1 1-1,-1-1 1,3 3 0,-5-3-55,0 1 0,0-1 0,0 0 0,0 0 0,0 0 1,0 1-1,-1-1 0,1 0 0,0 1 0,-1-1 0,1 1 0,-1-1 0,1 1 0,-1-1 0,1 1 1,-1-1-1,0 1 0,0-1 0,0 1 0,0 2 0,-1-1-1,0 0 0,1 0 1,-1-1-1,-1 1 0,1 0 0,0 0 1,-1 0-1,1-1 0,-4 5 0,-2 2 26,-1-1 1,0 0-1,0-1 0,-14 11 0,1-6 63,18-11-78,0 0-1,1 0 1,-1 1 0,1-1 0,0 1 0,-1-1-1,1 1 1,-4 4 0,6-5-20,0 0 0,-1 0 0,1 0 0,0-1 0,0 1-1,0 0 1,0 0 0,0 0 0,0 0 0,0 0 0,0 0 0,0 0 0,0 0 0,0 0 0,0 0 0,1 0 0,-1 0 0,0-1-1,1 1 1,-1 0 0,1 0 0,-1 0 0,1 0 0,-1-1 0,1 1 0,0 0 0,-1-1 0,1 1 0,0 0 0,0-1 0,1 2 0,21 20-31,2 3-155,40 48 0,-59-65 144,-1-1-1,0 1 1,0 0-1,-1 0 1,0 0 0,-1 1-1,0-1 1,0 1-1,0 0 1,-1 0-1,2 18 1,-4-23 83,-1 1 1,1-1-1,-1 1 0,1-1 0,-1 1 1,0-1-1,-1 0 0,1 0 1,-1 0-1,0 1 0,0-2 0,0 1 1,0 0-1,-1 0 0,0-1 0,0 1 1,0-1-1,0 0 0,0 0 1,0 0-1,-1 0 0,0 0 0,1-1 1,-1 0-1,0 0 0,0 0 1,0 0-1,0-1 0,-6 2 0,-1 0 167,0 0 0,0-1 0,0 0 0,0-1-1,0 0 1,-1-1 0,1 0 0,0-1 0,0 0-1,-17-4 1,22 3-201,0 1 1,0-1-1,0 0 0,1 0 1,-1-1-1,0 0 0,1 0 1,0 0-1,-1-1 0,1 0 1,1 0-1,-1 0 0,-5-6 1,10 10-73,0-1 0,0 1 0,-1 0 0,1-1 0,0 1 0,0-1 1,0 1-1,0-1 0,0 1 0,0 0 0,0-1 0,0 1 0,0-1 0,0 1 1,0-1-1,0 1 0,0 0 0,0-1 0,0 1 0,0-1 0,0 1 0,1 0 0,-1-1 1,0 1-1,0-1 0,0 1 0,1 0 0,-1-1 0,0 1 0,0 0 0,1-1 1,-1 1-1,0 0 0,1 0 0,-1-1 0,1 1 0,-1 0 0,0 0 0,1 0 0,-1-1 1,1 1-1,-1 0 0,0 0 0,1 0 0,29-10-1542,-10 4 985,10-9-383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0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29 20948,'0'-1'76,"0"1"-1,1-1 1,-1 0-1,0 0 1,1 1-1,-1-1 1,0 0-1,0 0 1,0 0-1,0 1 1,0-1-1,0 0 1,0 0-1,0 0 1,0 1-1,0-1 0,0 0 1,0 0-1,0 0 1,-1 1-1,1-1 1,0 0-1,-1 0 1,1 1-1,0-1 1,-1 0-1,1 1 1,-1-1-1,1 0 1,-1 1-1,0-1 1,1 1-1,-1-1 0,0 1 1,1-1-1,-1 1 1,0-1-1,1 1 1,-1 0-1,0-1 1,0 1-1,1 0 1,-1 0-1,0 0 1,0-1-1,0 1 1,1 0-1,-3 0 0,-2 1 132,1-1 0,-1 1 0,0 0-1,1 0 1,-1 0 0,1 1 0,-1-1-1,-4 4 1,-9 4-8,1 2 1,0 0-1,1 1 0,0 1 0,1 0 1,0 1-1,1 1 0,-17 22 0,16-15-125,0 0 0,1 0-1,1 1 1,2 1-1,0 0 1,-7 26-1,15-40-43,0-1 0,1 1-1,1 0 1,-1-1 0,2 1-1,-1 0 1,1 0-1,1 0 1,2 12 0,-3-19-20,1 0 0,0 0 1,0 1-1,0-1 0,0 0 0,0 0 1,1 0-1,0 0 0,-1-1 1,1 1-1,0 0 0,0-1 0,1 1 1,-1-1-1,0 0 0,1 0 1,-1 0-1,1 0 0,0 0 0,0 0 1,0-1-1,0 1 0,0-1 1,0 0-1,0 0 0,0 0 1,0 0-1,1-1 0,-1 1 0,0-1 1,5 0-1,2 0 18,0-1 1,0-1-1,0 0 0,0 0 0,0-1 1,0 0-1,0 0 0,-1-1 1,0-1-1,0 1 0,0-2 0,0 1 1,14-13-1,-14 11 18,-1 0-1,-1 0 1,0-1 0,0 1-1,0-2 1,-1 1-1,0-1 1,0 0 0,-1 0-1,-1 0 1,1-1 0,-2 0-1,5-16 1,-7 22-27,0-1 1,-1 1 0,1-1-1,-1 1 1,0-1 0,-1 1-1,1 0 1,-1-1 0,0 1-1,0-1 1,0 1 0,-3-5-1,3 6-13,0 1-1,0 0 0,0 1 1,-1-1-1,1 0 0,-1 0 1,0 1-1,1-1 0,-1 0 1,0 1-1,0 0 1,0-1-1,0 1 0,0 0 1,0 0-1,0 0 0,-1 1 1,1-1-1,0 0 0,0 1 1,-1-1-1,1 1 0,0 0 1,-1 0-1,-2 0 1,0 0-54,-1 1 0,0 0 0,0 0 0,1 0 1,-1 0-1,1 1 0,-6 3 0,8-5-126,1 1-1,0 1 1,-1-1-1,1 0 1,0 0-1,0 1 1,0-1-1,0 1 1,0 0-1,0 0 1,1-1-1,-1 1 1,1 0-1,-1 1 1,1-1-1,-1 0 1,1 0-1,-1 3 0,2-5 160,0 1-1,0-1 1,0 0 0,0 0-1,0 0 1,0 0-1,0 0 1,-1 0-1,1 0 1,0 1-1,0-1 1,0 0-1,0 0 1,0 0-1,0 0 1,0 0-1,0 1 1,0-1-1,0 0 1,0 0-1,0 0 1,0 0-1,0 0 1,0 0-1,1 1 1,-1-1-1,0 0 1,0 0-1,0 0 1,0 0-1,0 0 1,0 0-1,0 0 1,0 1-1,0-1 1,0 0-1,0 0 1,1 0-1,-1 0 1,0 0-1,0 0 1,0 0-1,0 0 1,0 0-1,0 0 1,1 0-1,-1 0 1,0 0-1,0 0 1,0 0-1,0 0 1,0 0-1,9-3-458,-8 3 365,17-9-830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07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20340,'-1'4'341,"0"-1"0,0 0-1,0 0 1,0 0 0,-1 0 0,1 0-1,-1 0 1,0 0 0,-4 5-1,-25 26 1305,8-10 353,21-22-1888,1 0 1,-1-1-1,1 1 1,0 0-1,0 0 1,-1 0 0,1 0-1,1 1 1,-1-1-1,0 0 1,0 4-1,1-6-93,0 1-1,0-1 0,0 0 1,0 1-1,0-1 0,0 1 1,0-1-1,0 0 1,0 1-1,1-1 0,-1 1 1,0-1-1,0 0 1,0 1-1,1-1 0,-1 0 1,0 1-1,1-1 1,-1 0-1,0 0 0,0 1 1,1-1-1,0 0 1,16 4-6,12-5-44,-17 0-30,1 0-1,0 2 1,-1-1 0,1 2 0,20 4 0,-29-5 46,-2 0 0,1 0 0,0 0 0,0 0 0,0 1 0,0 0-1,-1 0 1,1-1 0,-1 1 0,0 1 0,1-1 0,-1 0 0,0 0 0,0 1 0,0-1 0,-1 1 0,1 0 0,-1 0 0,1 0 0,-1-1 0,0 1-1,0 0 1,0 0 0,0 0 0,-1 1 0,1-1 0,-1 0 0,0 4 0,0-1 36,0-1-1,-1 1 1,0-1 0,0 1 0,0-1-1,-1 0 1,0 1 0,0-1-1,0 0 1,-1 0 0,0 0 0,1-1-1,-2 1 1,1-1 0,-6 7-1,-5 4 213,-2 0 0,-26 21 0,33-30-214,1 0-1,-1 0 0,0 0 0,-14 5 1,21-10-69,0 0 1,0 0 0,0-1 0,0 1-1,0 0 1,0-1 0,0 1-1,0-1 1,0 0 0,0 0 0,0 0-1,0 0 1,0 0 0,0 0-1,0 0 1,0-1 0,0 1 0,0-1-1,0 1 1,0-1 0,1 0-1,-1 0 1,0 0 0,0 0 0,0 0-1,1 0 1,-1 0 0,1-1-1,-1 1 1,-2-4 0,-8-22-324,2-4-118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07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20900,'18'-9'2353,"3"5"-1361,-1-1-424,8 0 1689,1-2-881,5 1-672,1 1-344,1 3-832,-5-1-664,-2 0 960,-2 3-192,-7 0-152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07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22101,'1'6'352,"0"0"0,-1 0 1,0 0-1,0 0 0,0 0 0,-1 0 1,1 0-1,-1-1 0,-1 1 0,1 0 1,-1 0-1,0-1 0,-5 10 0,-4 15 714,4-6-738,-3 7-122,2 1-1,0 0 0,-3 38 1,11-70-205,0 1 1,0 0-1,0 0 1,-1 0-1,1 0 1,0-1-1,0 1 1,0 0-1,0 0 1,0 0-1,1 0 1,-1 0-1,0-1 1,0 1-1,0 0 1,1 0 0,-1 0-1,1-1 1,-1 1-1,0 0 1,1 0-1,-1-1 1,1 1-1,-1 0 1,1-1-1,0 1 1,-1-1-1,1 1 1,0-1-1,-1 1 1,1-1-1,0 1 1,0-1 0,0 0-1,-1 1 1,1-1-1,0 0 1,0 1-1,0-1 1,-1 0-1,1 0 1,0 0-1,0 0 1,0 0-1,0 0 1,0 0-1,-1 0 1,1-1-1,0 1 1,0 0-1,0 0 1,0-1 0,-1 1-1,2-1 1,8-3 11,-1 0 0,-1 0 0,16-11 0,-17 11-15,74-52 47,18-11 2,-65 52-82,-34 14 35,1 1 0,-1 0 0,1 0 0,-1 0-1,1-1 1,-1 1 0,1 0 0,-1 0 0,1 0-1,0 0 1,-1 0 0,1 0 0,-1 0 0,1 0-1,-1 0 1,1 0 0,-1 0 0,1 1 0,-1-1 0,1 0-1,-1 0 1,1 0 0,-1 1 0,1-1 0,-1 0-1,1 1 1,-1-1 0,1 0 0,-1 1 0,0-1-1,1 1 1,-1-1 0,0 0 0,1 1 0,-1-1-1,0 1 1,0-1 0,1 1 0,-1-1 0,0 1-1,0-1 1,0 1 0,0-1 0,0 1 0,1 0-1,-1-1 1,0 1 0,0-1 0,0 1 0,-1-1 0,1 1-1,0-1 1,0 1 0,0-1 0,0 1 0,0-1-1,-1 1 1,1-1 0,0 1 0,-1 0 0,-5 17-40,-2 0 1,0-1-1,-1 0 1,-1 0-1,-15 20 1,14-21-465,8-12 437,0 0-1,0 0 0,0 0 0,0-1 1,-7 6-1,-2 0-135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0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88 14411,'1'-2'252,"1"-1"1,-1 1-1,0-1 0,0 0 0,0 1 1,0-1-1,0 0 0,-1 0 0,1 1 1,-1-1-1,1 0 0,-1 0 0,0 0 1,0 0-1,-1 0 0,1 1 0,0-1 0,-1 0 1,0 0-1,-1-4 0,0 5-105,1 0 1,0 0-1,-1 0 0,1 1 0,-1-1 1,1 1-1,-1-1 0,0 1 0,0-1 0,0 1 1,0 0-1,0 0 0,0 0 0,0 0 1,0 0-1,0 1 0,0-1 0,-1 1 0,1-1 1,0 1-1,0 0 0,-1 0 0,1 0 1,0 0-1,0 0 0,-1 0 0,-1 1 0,-2 0-65,0 1-1,0-1 0,0 1 1,0 0-1,1 1 0,-1 0 1,1 0-1,-1 0 0,1 0 1,0 1-1,1 0 0,-1 0 1,0 0-1,-3 5 0,-5 6-33,2 0-1,-1 0 1,-10 21-1,9-11 0,0 0-1,-16 49 1,24-57-23,1-1-1,0 1 1,1 0-1,1 0 1,0 31-1,1-46-21,1 1-1,0 0 0,0-1 1,1 1-1,-1 0 0,0-1 1,1 1-1,0-1 0,0 1 1,-1 0-1,2-1 0,-1 0 1,0 1-1,0-1 1,1 0-1,-1 1 0,1-1 1,0 0-1,-1 0 0,1 0 1,0-1-1,0 1 0,1 0 1,-1-1-1,0 1 0,0-1 1,1 0-1,2 2 0,0-2 6,0-1 1,0 1-1,1-1 0,-1 1 0,0-2 1,0 1-1,0 0 0,0-1 0,0 0 1,0 0-1,0-1 0,0 1 0,9-5 0,1-1 119,-1-1 0,0-1 0,0 0 0,-1 0 0,0-2 0,0 1 0,-1-2 0,-1 0 0,0 0 0,10-14 0,-20 25-93,-1 0 1,1 0-1,0-1 0,0 1 0,-1 0 0,1 0 0,-1-1 1,1 1-1,-1 0 0,1-1 0,-1 1 0,0 0 1,0-1-1,1-2 0,-2 4-16,1 0 0,0-1-1,0 1 1,0-1 0,0 1-1,-1-1 1,1 1 0,0 0 0,0-1-1,-1 1 1,1 0 0,0-1 0,-1 1-1,1 0 1,0-1 0,-1 1 0,1 0-1,-1 0 1,1-1 0,-1 1 0,1 0-1,0 0 1,-1 0 0,1 0-1,-1 0 1,1-1 0,-1 1 0,-2 0 18,0 0 1,0 0 0,0 1-1,0-1 1,0 0 0,1 1 0,-1 0-1,0 0 1,0-1 0,1 2-1,-5 1 1,-1 2-24,-1 0 1,1 1-1,0 0 1,0 1-1,1 0 0,0 0 1,0 0-1,1 1 1,-11 16-1,17-23-12,-1-1 0,1 0-1,0 0 1,0 0 0,0 0-1,0 1 1,-1-1 0,1 0-1,0 0 1,0 0 0,0 0-1,0 1 1,0-1 0,0 0 0,0 0-1,-1 1 1,1-1 0,0 0-1,0 0 1,0 0 0,0 1-1,0-1 1,0 0 0,0 0 0,0 1-1,0-1 1,0 0 0,0 0-1,0 0 1,1 1 0,-1-1-1,0 0 1,0 0 0,0 0 0,0 1-1,0-1 1,0 0 0,0 0-1,1 0 1,-1 1 0,0-1-1,0 0 1,0 0 0,0 0 0,1 0-1,-1 0 1,0 1 0,0-1-1,0 0 1,1 0 0,-1 0-1,0 0 1,0 0 0,1 0 0,-1 0-1,0 0 1,0 0 0,0 0-1,1 0 1,-1 0 0,0 0-1,0 0 1,1 0 0,-1 0 0,15-5-13,0-4-17,-1-1 0,17-15 1,-21 16 17,1 1 1,-1 0 0,1 1-1,1 0 1,17-8 0,-28 14 10,0 1 1,0 0 0,0-1-1,0 1 1,1 0 0,-1 0-1,0-1 1,0 1 0,0 0-1,0 0 1,1 0 0,-1 0-1,0 1 1,0-1 0,0 0-1,0 0 1,0 1 0,0-1-1,1 1 1,-1-1 0,0 1-1,0-1 1,0 1 0,0 0-1,-1-1 1,1 1 0,0 0-1,0 0 1,0 0 0,-1 0-1,1 0 1,0 0 0,-1 0-1,1 0 1,-1 0 0,1 0-1,-1 0 1,1 0 0,-1 0-1,0 0 1,1 0 0,-1 0-1,0 2 1,2 7-26,-1 0 1,0 0-1,-1 21 1,0-22-53,-1 12-87,1-14-25,-1 0-1,1-1 1,1 1-1,-1-1 0,1 1 1,2 8-1,-3-14 139,0-1 0,0 1 1,0-1-1,0 1 0,1-1 0,-1 1 0,0-1 1,0 1-1,1-1 0,-1 1 0,0-1 0,1 1 0,-1-1 1,0 1-1,1-1 0,-1 1 0,1-1 0,-1 0 1,1 1-1,-1-1 0,1 0 0,-1 0 0,1 1 0,-1-1 1,1 0-1,-1 0 0,1 1 0,-1-1 0,1 0 1,-1 0-1,1 0 0,0 0 0,-1 0 0,1 0 0,-1 0 1,1 0-1,0 0 0,-1 0 0,1-1 0,-1 1 1,1 0-1,-1 0 0,1 0 0,-1-1 0,1 1 0,-1 0 1,1-1-1,-1 1 0,1 0 0,-1-1 0,1 1 1,-1-1-1,0 1 0,1-1 0,22-26-1112,-5 0 276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0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17 114 16868,'1'5'455,"0"-1"0,0 0 1,1 1-1,-1-1 0,1 0 1,0 0-1,0 0 1,5 6-1,-7-9-339,1 0 0,0-1 0,0 1 0,-1 0-1,1-1 1,0 1 0,0-1 0,0 1 0,0-1 0,0 0 0,0 1 0,0-1 0,0 0 0,0 0 0,0 1-1,0-1 1,1 0 0,0 0 36,0-1-1,1 1 1,-1-1 0,0 1-1,0-1 1,0 0 0,0 0-1,1 0 1,-1 0-1,2-2 1,5-3 171,0 0 0,0-1 0,-1-1 0,0 1 0,12-16 1,-16 18-226,-1 0-1,1 0 1,-1-1 0,0 1 0,0-1 0,-1 0 0,1 1 0,-1-1 0,0 0 0,-1 0 0,2-10 0,-3 15-91,0 0-1,0 1 1,0-1-1,0 0 1,0 1 0,1-1-1,-1 0 1,-1 1-1,1-1 1,0 0 0,0 0-1,0 1 1,0-1-1,0 0 1,-1 1 0,1-1-1,0 0 1,-1 1-1,1-1 1,0 1-1,-1-1 1,1 1 0,-1-1-1,1 0 1,-1 1-1,1 0 1,-1-1 0,1 1-1,-1-1 1,1 1-1,-1 0 1,0-1 0,1 1-1,-1 0 1,0-1-1,1 1 1,-1 0 0,0 0-1,1 0 1,-1 0-1,0 0 1,1 0 0,-1 0-1,0 0 1,0 0-1,1 0 1,-1 0 0,0 0-1,1 0 1,-1 1-1,0-1 1,1 0 0,-1 0-1,0 1 1,0 0-1,-4 1 8,-1 1-1,1-1 1,1 1-1,-1 1 1,0-1 0,-4 5-1,-2 3-22,0 1 0,1 0 0,0 0 0,1 1-1,0 1 1,1 0 0,1 0 0,0 0 0,1 1 0,0 0 0,1 0-1,-4 23 1,8-36-40,1 0 0,0 0-1,-1 1 1,1-1-1,0 0 1,0 0-1,0 0 1,0 1 0,1-1-1,-1 0 1,0 0-1,1 0 1,0 0 0,-1 0-1,1 0 1,0 0-1,0 0 1,0 0-1,1 0 1,-1 0 0,0-1-1,1 1 1,-1 0-1,3 1 1,-2-1 5,1-1 0,-1 0 1,1 0-1,0 0 0,0-1 0,0 1 1,-1 0-1,1-1 0,0 0 0,0 0 1,0 0-1,0 0 0,0 0 0,-1 0 1,1-1-1,0 1 0,5-3 0,4-1-88,-1 0 0,1-1-1,19-12 1,4-4-242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7:23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10866,'46'11'452,"0"-2"1,1-1-1,0-3 0,56 0 0,240-19-92,26 0-260,-64 17 38,439 0 21,252-33-150,-326 7 130,1395 39 1959,-1997-13-2024,266 13 832,-412-21-1843,16-6 743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20972,'-8'13'562,"0"0"-1,0 1 0,1 0 0,1 0 0,-6 21 1,1-5 115,-7 13-187,10-29-330,2 1 0,0 0 0,1 0-1,0 1 1,1-1 0,1 1 0,-2 16 0,5-31-152,0 0 1,0-1 0,0 1-1,0 0 1,0 0 0,1 0-1,-1 0 1,0-1 0,0 1-1,1 0 1,-1 0 0,0-1-1,1 1 1,-1 0 0,1-1-1,-1 1 1,1 0 0,-1-1-1,1 1 1,-1-1 0,1 1-1,0 0 1,1 0 0,-1 0 0,1-1-1,0 1 1,0-1 0,0 1 0,0-1 0,0 1 0,-1-1 0,1 0 0,0 0-1,3 0 1,6-1 1,-1-1 0,1 0-1,11-4 1,-12 4-1,-8 1-4,15-3-29,0 0 1,-1 1-1,24-1 1,-36 4 0,-1 0 1,1 0 0,-1 0-1,1 0 1,-1 1 0,1-1-1,-1 1 1,1 0 0,-1 0-1,0 0 1,1 0 0,-1 1-1,0 0 1,0-1 0,0 1-1,0 0 1,0 0 0,0 1-1,-1-1 1,1 0 0,-1 1-1,0 0 1,3 3 0,-4-5 16,-1 1 0,1-1 0,0 0 0,-1 1 0,1 0 1,-1-1-1,1 1 0,-1-1 0,0 1 0,0-1 0,0 1 1,0 0-1,0-1 0,0 1 0,0 0 0,0-1 0,-1 1 1,1-1-1,0 1 0,-2 2 0,0-1 40,1 0-1,-1 0 0,0 0 1,-1-1-1,1 1 1,0-1-1,-1 1 0,1-1 1,-5 3-1,0 0 104,-1 0 0,0 0 0,0-1-1,0-1 1,-1 1 0,1-1 0,-10 1-1,9-2-10,-1-1-1,0 0 0,0 0 1,0-1-1,-15-2 0,21 1-224,1 1-1,0-1 1,-1 1-1,1-1 0,0 0 1,0 0-1,0 0 0,0-1 1,0 1-1,0-1 1,0 0-1,0 0 0,0 0 1,1 0-1,-1 0 0,1 0 1,0-1-1,-1 1 1,-2-6-1,4 7 6,1 1-1,0-1 1,-1 0 0,1 1 0,0-1-1,0 0 1,-1 1 0,1-1 0,0 0-1,0 1 1,0-1 0,0 0 0,0 1-1,0-1 1,0 0 0,0 0 0,0 1-1,0-1 1,1 0 0,-1 1 0,0-1-1,0 0 1,1 1 0,-1-1-1,0 0 1,1 1 0,-1-1 0,1 1-1,-1-1 1,1 1 0,-1-1 0,1 1-1,-1-1 1,1 1 0,0-1 0,2-1-103,0 1 0,0 0 0,0-1 0,0 1 1,0 1-1,0-1 0,4 0 0,18-1-858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43 422 18172,'1'-9'3076,"-9"17"-1261,-10 19-366,15-20-1339,0 1 1,0-1 0,1 0-1,0 1 1,0-1-1,1 1 1,0 0-1,0 11 1,1-18-105,0-1 1,0 1 0,0 0-1,0-1 1,0 1 0,0-1-1,0 1 1,0 0 0,1-1-1,-1 1 1,0-1 0,0 1-1,0 0 1,1-1 0,-1 1-1,0-1 1,1 1-1,-1-1 1,0 1 0,1-1-1,-1 1 1,1-1 0,-1 1-1,1-1 1,-1 0 0,1 1-1,-1-1 1,1 0 0,-1 1-1,1-1 1,-1 0 0,1 0-1,0 1 1,1-1 6,0 0 0,0-1 1,-1 1-1,1 0 0,0-1 1,-1 1-1,1-1 0,0 0 1,-1 1-1,1-1 0,2-2 0,4-2 46,1-1-1,-2-1 0,10-8 1,-7 5 46,-1-1 0,0 0 0,0 0 0,10-20 0,-18 30-56,-12 24 14,5-11-56,3-6 3,-6 24-16,9-30 6,0 1 0,0-1 0,0 1 0,0 0 0,0-1 0,0 1 0,0-1 0,1 1 0,-1 0 0,0-1 0,0 1 0,0-1 0,1 1 0,-1-1 0,0 1 0,0-1-1,1 1 1,-1-1 0,0 1 0,1-1 0,-1 0 0,1 1 0,-1-1 0,1 1 0,-1-1 0,1 0 0,-1 0 0,1 1 0,-1-1 0,1 0 0,-1 0 0,1 1 0,-1-1 0,1 0 0,0 0 0,-1 0 0,1 0 0,-1 0 0,1 0 0,-1 0-1,1 0 1,0 0 0,-1 0 0,2-1 0,5 1 23,32-2-688,65 3 0,-101-1 495,0 0 0,0 0 0,0 0 0,0 0 0,0-1 0,0 1 0,-1-1 0,1 0 0,0 0 0,0 0 0,0-1 0,-1 1 0,1 0 0,-1-1 0,1 0 0,-1 1 0,1-1 0,-1 0 0,0-1 0,0 1 0,0 0 0,0 0 0,-1-1 0,1 1 0,0-1-1,1-4 1,4-8-546,-2 1 0,0-1-1,7-29 1,-9 30 500,33-184-5017,-15 75 4732,-20 113 603,0 7-35,-1 0-1,0 0 1,1 0-1,0 0 1,0 0-1,0 0 0,0 0 1,0 0-1,1 1 1,2-5-1,-4 7-30,0 0 1,0 0-1,0 0 0,0 0 0,0 0 0,1 0 1,-1 0-1,0 0 0,0 0 0,0 0 0,0 0 1,0 0-1,1-1 0,-1 1 0,0 0 0,0 0 1,0 1-1,0-1 0,1 0 0,-1 0 0,0 0 1,0 0-1,0 0 0,0 0 0,1 0 1,-1 0-1,0 0 0,0 0 0,0 0 0,0 0 1,0 0-1,0 1 0,1-1 0,-1 0 0,0 0 1,0 0-1,0 0 0,0 0 0,0 0 0,0 1 1,0-1-1,0 0 0,0 0 0,0 0 1,0 0-1,0 0 0,0 1 0,1-1 0,-1 0 1,0 0-1,0 0 0,0 0 0,0 1 0,-1-1 1,1 0-1,0 0 0,0 0 0,0 0 0,0 1 1,0-1-1,1 14 1148,-2 23 218,-3 1 1,-1-1-1,-11 42 0,7-36-656,1-4-217,-11 69 851,17-92-1193,1-1 0,1 1 0,0 0 0,4 28 0,-3-42-194,-1 0 0,1-1 0,-1 1 0,1 0 0,0-1-1,0 1 1,0-1 0,-1 1 0,2-1 0,-1 1 0,0-1 0,2 2 0,-3-2 2,0-1-1,0 0 1,1 0 0,-1 0 0,0 0 0,0 0 0,0 1 0,1-1-1,-1 0 1,0 0 0,0 0 0,0 0 0,1 0 0,-1 0 0,0 0-1,0 0 1,1 0 0,-1 0 0,0 0 0,0 0 0,0 0-1,1 0 1,-1 0 0,0 0 0,0 0 0,1 0 0,-1 0 0,0 0-1,0 0 1,0 0 0,1-1 0,2-11-147,-4-2 168,-2 0 0,1 0 1,-1 1-1,-1-1 0,-1 1 1,0 0-1,0 0 0,-12-17 0,-10-31 1714,27 61-1701,-1-1 0,1 1 0,0-1 0,0 1 0,0 0 0,0-1 0,0 1 0,0-1 0,1 1 0,-1-1 0,0 1 0,0 0 0,0-1 0,0 1 0,0-1 0,1 1 0,-1 0 0,0-1 0,0 1 0,0 0 0,1-1 1,-1 1-1,0 0 0,1-1 0,-1 1 0,0 0 0,1-1 0,-1 1 0,0 0 0,1 0 0,-1 0 0,1-1 0,-1 1 0,0 0 0,1 0 0,-1 0 0,1 0 0,-1 0 0,1 0 0,-1 0 0,1 0 0,20-2 216,-20 2-189,143-6-1078,-109 5 811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2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9 17932,'-2'-1'107,"1"0"0,0 0 0,-1 0 0,1 1 0,0-1 0,-1 0 0,1 0-1,-1 1 1,0-1 0,1 1 0,-1 0 0,1-1 0,-1 1 0,0 0 0,1 0 0,-1 0 0,0 0 0,1 0 0,-1 0 0,1 1 0,-1-1 0,0 1 0,1-1 0,-1 1 0,1-1 0,-1 1 0,1 0 0,-1 0 0,0 1 0,-9 3 361,1 1 1,-16 14 0,24-19-331,-10 8-39,0 0 0,1 1-1,1 0 1,0 1 0,0 0 0,1 1 0,0-1 0,-8 17-1,17-27-100,-1-1-1,1 1 0,-1 0 0,1 0 0,0-1 0,-1 1 1,1 0-1,0 0 0,0 0 0,-1 0 0,1-1 1,0 1-1,0 0 0,0 0 0,0 0 0,0 0 0,0 0 1,1 0-1,-1-1 0,0 1 0,0 0 0,1 1 1,0-1 0,0 0 0,-1-1 0,1 1 0,0-1 0,-1 1 0,1-1 0,0 0 0,0 1 0,0-1 0,0 0 0,-1 1 0,1-1 0,0 0 0,0 0 0,0 0 0,0 0 1,0 0-1,1 0 0,8-1-5,0 0 0,-1-1 0,15-4 0,-8 2-1,-2 1 7,0 1-1,1 1 1,15 0-1,-26 1 2,-1 0 0,1 1 1,0-1-1,0 1 0,-1-1 0,1 1 0,0 0 1,-1 1-1,1-1 0,-1 1 0,1-1 0,-1 1 1,0 0-1,1 0 0,-1 0 0,5 5 0,-8-6 15,1 0-1,0 0 0,0 0 1,-1 0-1,1 0 1,-1 1-1,1-1 0,-1 0 1,1 0-1,-1 0 0,0 0 1,1 1-1,-1-1 1,0 0-1,0 0 0,0 1 1,0-1-1,0 0 0,0 0 1,0 0-1,-1 3 1,0-2 21,0 0 1,0 1 0,0-1-1,-1 0 1,1 0 0,0 0-1,-1 0 1,0 0 0,1 0-1,-4 1 1,-1 3 96,-1-1 0,0-1 0,-1 1 0,1-1 0,-11 4 0,12-6-120,-1 0 0,0 0 0,0 0-1,1-1 1,-1 0 0,0 0 0,0-1 0,0 0 0,-11-1 0,16 1-74,0 0 1,0-1 0,0 1-1,0-1 1,0 0 0,0 1-1,0-1 1,0 0 0,0 0-1,0 0 1,0 0 0,0-1-1,1 1 1,-1 0-1,0-1 1,1 1 0,0-1-1,-1 0 1,1 1 0,0-1-1,0 0 1,-1 0 0,2 0-1,-1 0 1,0 0 0,0 0-1,1 0 1,-1 0 0,1 0-1,-1 0 1,1 0 0,0 0-1,0-5 1,1-14-524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18868,'1'0'194,"1"0"1,0-1-1,-1 1 1,1 0-1,0 0 0,-1 0 1,1 0-1,0 1 1,-1-1-1,3 1 0,-3-1-143,-1 0 1,1 1-1,-1-1 0,1 0 0,-1 1 0,0-1 0,1 0 0,-1 1 0,1-1 0,-1 0 0,0 1 0,1-1 0,-1 1 1,0-1-1,1 1 0,-1-1 0,0 1 0,0-1 0,0 1 0,1-1 0,-1 2 0,0 2 126,0 0-1,-1 0 1,1-1-1,-1 1 1,0 0-1,1 0 0,-4 5 1,1 4 522,-20 68 947,-21 80-351,36-121-1109,1-1-1,-2 46 0,9-79-154,-1-3-24,1 0 1,0 0-1,-1 0 0,1 0 1,1 0-1,-1 0 0,0-1 1,1 1-1,-1 0 0,1 0 0,0 0 1,0 0-1,0-1 0,0 1 1,2 3-1,-3-6-8,1 0 0,-1 1 0,0-1 0,0 0 0,0 0 0,0 0 0,1 1 0,-1-1 0,0 0 0,0 0 0,0 0 1,1 0-1,-1 0 0,0 0 0,0 1 0,1-1 0,-1 0 0,0 0 0,0 0 0,1 0 0,-1 0 0,0 0 0,0 0 0,1 0 0,-1 0 0,0 0 0,0 0 0,1 0 0,-1 0 0,0 0 0,0 0 0,1-1 1,-1 1-1,0 0 0,0 0 0,1 0 0,-1 0 0,5-11-25,-2-14-3,-2 7 14,-2 0 0,-2-22 0,2 35 14,0 0-1,1 0 1,-2 0 0,1 0 0,-1 1-1,1-1 1,-1 1 0,-1-1 0,1 1 0,0 0-1,-1 0 1,0 0 0,-4-5 0,7 9-1,0 0 1,0 0 0,0 0 0,0 1 0,0-1-1,0 0 1,0 0 0,0 0 0,0 0 0,0 0-1,0 0 1,0 1 0,0-1 0,0 0 0,0 0-1,-1 0 1,1 0 0,0 0 0,0 0 0,0 0-1,0 0 1,0 1 0,0-1 0,0 0 0,0 0-1,0 0 1,0 0 0,0 0 0,0 0 0,-1 0-1,1 0 1,0 0 0,0 0 0,0 0 0,0 0-1,0 0 1,0 0 0,0 0 0,-1 0 0,1 0 0,0 0-1,0 0 1,0 0 0,0 0 0,0 0 0,0 0-1,0 0 1,-1 0 0,1 0 0,0 0 0,0 0-1,0 0 1,0 0 0,0 0 0,0 0 0,0 0-1,-1 0 1,1 0 0,0 0 0,0 0 0,0 0-1,0 0 1,0-1 0,0 1 0,2 10-155,1-6 60,0 0-1,0 0 0,0 0 1,0-1-1,1 1 1,-1-1-1,1 0 1,0 0-1,0 0 0,0-1 1,0 1-1,1-1 1,-1 0-1,1-1 0,5 3 1,2-1-397,0 1 0,0-2 0,0 0 0,24 2 0,-21-5-174,1 1 0,-1-2 0,1 0 0,-1 0 1,0-2-1,15-4 0,-22 5 394,0 0 0,0-1-1,0 0 1,0 0 0,-1-1 0,1 0 0,-1 0 0,0 0 0,-1-1 0,1 0-1,10-13 1,-8-4 851,-12 15 388,3 8-899,-1 0 1,1 0 0,-1-1 0,0 1 0,1 0 0,-1 0 0,1 0 0,-1 0-1,1 0 1,-1 0 0,1 1 0,-1-1 0,0 0 0,1 0 0,-1 0 0,1 0-1,-1 1 1,1-1 0,-1 0 0,0 1 0,-5 3 250,1-1 0,-1 2 1,1-1-1,0 1 0,0-1 0,0 1 1,1 1-1,0-1 0,0 1 1,-4 6-1,0 2 100,0 1-1,2-1 1,-7 20 0,12-32-359,0 1 0,0 0 0,1 0 0,-1-1 0,1 1 0,0 0 0,0 0 0,0-1 0,0 1 0,0 0 0,0 0 0,2 4 0,-2-6-39,1 0 0,-1-1 0,0 1-1,1 0 1,-1-1 0,0 1 0,1-1 0,-1 1-1,1-1 1,-1 1 0,1-1 0,-1 1 0,1-1-1,0 1 1,-1-1 0,1 0 0,0 1 0,-1-1 0,1 0-1,0 1 1,1-1-1,-1 0 0,1 0 0,-1 0 0,1 0 0,0 0 0,-1 0 0,1 0 0,-1-1 0,1 1 0,-1-1 0,1 1 0,-1-1 0,2 0 0,5-4 30,0 0-1,0-1 1,-1 0 0,0 0-1,0 0 1,0-1-1,-1 0 1,0 0-1,-1-1 1,10-16-1,1 1 34,-19 50-927,0-16 202,-6 30-386,8-39 955,1 1 0,-1-1 0,1 1 0,0-1 0,0 1-1,0-1 1,0 1 0,1-1 0,-1 1 0,1-1 0,-1 1 0,2 2 0,4 1-518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16660,'-47'57'3066,"13"1"-1434,31-53-1518,1 0 0,0 1 0,0-1 0,1 0 0,-1 0 0,1 1 0,0-1 0,1 1 0,-1-1 0,1 7 0,1-9-80,0 0 0,1 0 1,-1 0-1,1 0 1,-1 0-1,1 0 1,0-1-1,0 1 0,0-1 1,0 1-1,1-1 1,2 3-1,8 9-37,-6-4-120,0 1 1,-1-1-1,-1 1 1,0 0-1,0 0 0,-1 1 1,0-1-1,-1 1 1,0 0-1,-1 0 1,1 22-1,-3-23 157,0 0-1,0 0 1,-1 0 0,0 0-1,-1 0 1,-1-1-1,0 1 1,0 0 0,-1-1-1,0 0 1,-1 0-1,0 0 1,-7 10-1,11-18 49,0-1 0,0 1-1,0-1 1,0 1-1,0-1 1,0 0-1,-1 0 1,1 0 0,0 1-1,-1-1 1,1 0-1,-1-1 1,1 1-1,-1 0 1,1 0 0,-1-1-1,0 1 1,1-1-1,-1 1 1,0-1-1,1 0 1,-1 1 0,0-1-1,0 0 1,-2-1-1,2 1 23,0-1 0,0 0 0,0 0-1,0 0 1,0-1 0,0 1-1,0 0 1,1-1 0,-1 1 0,0-1-1,1 0 1,-1 1 0,1-1 0,0 0-1,-1 0 1,1 0 0,0 0-1,0 0 1,-1-3 0,-3-8 82,0-1 1,1 0-1,1-1 0,0 1 1,1 0-1,0-1 0,1-23 1,1 26-329,1 0 0,0 1 0,1-1 1,0 1-1,0-1 0,2 1 0,-1 0 1,1 0-1,11-21 0,2 11-71,4 4-76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16347,'-1'1'118,"1"0"0,-1-1 0,1 1 0,0 0 0,-1 0 0,1 0 0,0 0 0,-1 0 0,1 0 0,0 0 0,0 0-1,0 0 1,0 0 0,0-1 0,0 1 0,0 0 0,0 0 0,0 0 0,1 0 0,-1 0 0,0 0 0,1 0 0,-1 0-1,0 0 1,1 0 0,-1-1 0,1 1 0,0 0 0,-1 0 0,1-1 0,-1 1 0,1 0 0,1 0 0,-1-1-9,1 1 0,0-1 0,-1 1 0,1-1 0,0 0 0,0 0 1,-1 0-1,1 0 0,0 0 0,0 0 0,-1-1 0,1 1 0,0-1 0,-1 1 1,1-1-1,0 1 0,-1-1 0,3-1 0,5-3 104,1-1 0,-1 0 0,-1 0 0,1-1 0,-1 0 0,0-1-1,-1 1 1,13-17 0,-17 19-154,1-1-1,-1 1 0,1 0 1,-2-1-1,1 0 1,-1 0-1,0 0 0,0 0 1,0 0-1,-1 0 0,0 0 1,0-1-1,-1 1 1,1 0-1,-1-1 0,-2-7 1,2 13-61,0-1 0,0 1 0,0 0 0,-1-1 0,1 1 0,-1 0 0,1-1 0,-1 1 0,1 0 0,-1 0 0,0-1 0,0 1 0,1 0 0,-1 0 0,0 0 0,0 0 0,0 0 0,-1-1 0,1 2-6,0 0 0,0-1 0,0 1 0,0 0 0,0 0-1,0 0 1,1 0 0,-1 0 0,0 0 0,0 0 0,0 0 0,0 0-1,0 0 1,0 0 0,0 0 0,1 1 0,-1-1 0,0 0-1,0 1 1,-1 0 0,-2 1-27,1 0 0,-1 1 0,1 0 1,-1 0-1,1 0 0,0 0 0,0 1 0,1-1 0,-4 6 0,-2 6-47,0 0 0,1 0 0,1 1 1,1 0-1,-5 22 0,7-27 61,1 1 0,1-1 0,0 1 0,0 0 0,1-1 0,1 1 0,0 0 0,4 18 0,-5-28 15,1 1 1,0-1-1,0 1 0,0-1 0,0 0 0,0 1 0,1-1 1,-1 0-1,1 0 0,-1 0 0,1 0 0,0 0 1,-1 0-1,1 0 0,0-1 0,0 1 0,1-1 0,3 3 1,-3-3-4,1 0 1,0 0 0,-1 0-1,1 0 1,0-1 0,0 1 0,0-1-1,0 0 1,0 0 0,-1 0-1,6-2 1,5-1-1,0-1 0,0 0 0,-1-1 0,0 0 0,21-13 0,-6 0 122,0-1 1,-1-2-1,27-27 0,-22 20 177,-54 95 129,20-62-374,1 0 0,0 0-1,0 0 1,0 0 0,0 8 0,1-13-32,0 1-1,0 0 1,0 0 0,0-1-1,1 1 1,-1 0-1,0 0 1,0-1-1,0 1 1,1 0 0,-1-1-1,0 1 1,1 0-1,-1-1 1,1 1 0,-1-1-1,1 1 1,-1 0-1,1-1 1,-1 1-1,1-1 1,-1 0 0,1 1-1,0-1 1,-1 1-1,1-1 1,0 0 0,-1 1-1,1-1 1,0 0-1,-1 0 1,1 0-1,0 0 1,0 1 0,-1-1-1,1 0 1,0 0-1,-1 0 1,1 0 0,0-1-1,0 1 1,-1 0-1,1 0 1,0 0-1,0-1 1,-1 1 0,2-1-1,9-3 96,0 0 0,0-1 1,0-1-1,-1 0 0,1 0 0,-1-1 0,14-13 0,-15 12-81,1 0 0,0 1-1,1 0 1,-1 1 0,1 0 0,21-8-1,-31 14-30,0-1 0,0 1-1,-1 0 1,1 0 0,0 0-1,0 0 1,-1-1 0,1 1 0,0 0-1,0 1 1,-1-1 0,1 0-1,0 0 1,0 0 0,-1 0-1,1 1 1,0-1 0,0 0-1,-1 0 1,1 1 0,0-1-1,-1 1 1,1-1 0,0 2-1,0-1-1,0 0-1,0 1 0,0-1 1,0 0-1,-1 1 0,1-1 1,0 1-1,-1-1 0,0 1 1,1 0-1,-1 2 1,1 6-13,-1 1 1,0-1 0,-2 13 0,1-10 21,0-11-3,1 0 1,0-1-1,0 1 1,0 0-1,0-1 0,0 1 1,0 0-1,1-1 0,-1 1 1,1 0-1,-1-1 0,1 1 1,-1 0-1,1-1 1,0 1-1,0-1 0,0 0 1,0 1-1,0-1 0,0 1 1,1 0-1,0-1-45,-1-1 0,1 1-1,0-1 1,-1 0 0,1 0-1,-1 0 1,1 0 0,-1 0-1,1 0 1,-1 0 0,1 0 0,-1 0-1,1-1 1,-1 1 0,1-1-1,-1 1 1,1-1 0,-1 0 0,1 0-1,-1 1 1,0-1 0,0 0-1,1 0 1,1-2 0,-1 1-234,0 1 1,1-1-1,-1 0 1,0 0-1,0 0 0,0 0 1,0-1-1,-1 1 1,1 0-1,0-1 1,-1 1-1,0-1 0,0 0 1,0 1-1,0-1 1,1-4-1,-1-1-780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4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18956,'2'20'2024,"5"-6"-1447,0-2-265,5-1 1392,1-1-1840,1-1 464,3 5-400,0-3-64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5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44 215 19508,'6'1'330,"-1"-1"0,1 0 0,0 0 0,0 0 0,0-1 0,-1 0 0,1 0 0,0-1 0,-1 0 0,1 0 0,-1 0-1,1 0 1,-1-1 0,0 0 0,6-5 0,1 0-145,0 0-1,-1-1 1,0-1 0,-1 0-1,11-13 1,-18 19-132,0 1 1,-1-1 0,1 0-1,-1 0 1,0 0-1,0 0 1,-1 0-1,1-1 1,-1 1-1,2-9 1,-3 12-39,0-1 1,0 1 0,0 0-1,0-1 1,-1 1-1,1 0 1,0-1 0,-1 1-1,1 0 1,0 0-1,-1-1 1,0 1-1,1 0 1,-1 0 0,0 0-1,0 0 1,1 0-1,-1 0 1,0 0 0,0 0-1,0 0 1,0 0-1,0 0 1,-1 1-1,1-1 1,0 0 0,0 1-1,0-1 1,-1 1-1,1-1 1,0 1-1,-1 0 1,1-1 0,0 1-1,0 0 1,-1 0-1,1 0 1,-1 0 0,-1 0-1,-4 1 19,-1-1-1,1 1 1,-1 0-1,1 1 0,0 0 1,-1 0-1,1 0 1,0 1-1,0 0 1,1 1-1,-1-1 1,1 1-1,0 1 1,0-1-1,-8 8 1,5-3-31,0-1 1,1 1-1,0 0 1,0 1 0,1 0-1,0 0 1,1 1 0,-8 18-1,12-24-32,0 0 0,1 0 0,-1 0 0,1 1 0,1-1 0,-1 0 0,1 0 0,0 6 1,0-9-13,0 0 1,0 0-1,1 0 1,-1 0 0,1-1-1,-1 1 1,1 0-1,-1 0 1,1-1 0,0 1-1,0 0 1,0-1 0,0 1-1,0-1 1,1 1-1,-1-1 1,0 0 0,0 0-1,1 1 1,-1-1 0,1 0-1,0 0 1,-1 0-1,1 0 1,-1-1 0,4 2-1,3 0-244,0-1-1,0 0 0,0 0 1,0-1-1,0 0 0,0 0 1,1 0-1,-1-2 1,0 1-1,0-1 0,-1 0 1,11-3-1,4-4-644,-1 0 0,1-1 0,19-13 0,-8 3-289,-1-2 0,34-31 0,-52 41 1571,-1-1-1,0 0 1,-1-1 0,-1-1 0,0 0 0,13-24 0,-24 39-297,0 0 0,0 0 0,0 0 0,0 0 0,-1 0 0,1 0 0,0 0 0,0 0 0,0 0 0,0 0 0,-1 0 0,1 0 0,0 0 0,0 0 0,0 0 0,0 0 0,-1 0 0,1-1 0,0 1 0,0 0 0,0 0 0,0 0 0,0 0 0,-1 0 0,1 0 0,0 0 0,0-1 0,0 1 0,0 0 0,0 0 0,0 0 0,0 0 0,0 0 0,-1-1 0,1 1 0,0 0 0,0 0 0,0 0 0,0 0 0,0-1 0,0 1 0,0 0 0,0 0 0,0 0 0,0 0 0,0-1-1,0 1 1,0 0 0,0 0 0,0 0 0,0 0 0,0-1 0,1 1 0,-1 0 0,0 0 0,0 0 0,0 0 0,0 0 0,0-1 0,-11 8 842,0 3-456,0 0 1,1 1-1,0 0 1,1 1 0,0 0-1,1 0 1,-11 21-1,19-32-430,0 0 0,-1 0 0,1 0 0,0 0-1,-1 0 1,1 0 0,0 0 0,0 0-1,0 0 1,0 0 0,0 0 0,0-1 0,0 1-1,0 0 1,0 0 0,1 0 0,-1 0 0,0 0-1,1 0 1,-1 0 0,0 0 0,1 0-1,-1 0 1,1-1 0,0 1 0,-1 0 0,1 0-1,-1-1 1,1 1 0,0 0 0,0-1-1,-1 1 1,1-1 0,0 1 0,0-1 0,0 1-1,0-1 1,0 0 0,0 1 0,-1-1 0,3 1-1,6 1-13,-1 0 0,1 0-1,17 1 1,-8-2 8,-16 0-7,9 0-21,0 2 0,0-1 0,0 1 0,13 6 1,-23-8 22,1-1 1,-1 1-1,1-1 1,-1 1 0,0 0-1,1-1 1,-1 1-1,0 0 1,1 0 0,-1 0-1,0 0 1,0 0-1,0 0 1,0 0 0,0 1-1,0-1 1,0 0-1,-1 1 1,1-1 0,0 0-1,-1 1 1,1-1-1,-1 1 1,1-1 0,-1 1-1,0-1 1,0 1-1,0-1 1,1 1 0,-1-1-1,-1 1 1,1-1-1,0 1 1,0 0 0,-1-1-1,1 1 1,0-1-1,-1 0 1,0 1 0,1-1-1,-2 2 1,-2 3 39,0 0 0,-1 0-1,1 0 1,-1-1 0,-1 0 0,1 0 0,-1 0 0,1-1 0,-2 1-1,1-2 1,-9 6 0,5-5-10,0 1-1,0-1 1,0-1-1,0 0 1,-1 0 0,0-1-1,-11 1 1,3-4 34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17020,'-2'0'191,"0"1"0,1 0 0,-1 0 0,0 0 0,1 1 0,-1-1 0,1 0 0,0 0 0,-1 1 0,1-1 0,0 1 0,0-1 0,0 1 0,0 0 0,-2 3 0,-10 29 1491,9-17-1424,0-1 0,1 1 0,0-1 0,0 29 0,3-35-259,1 0 0,-1 0 0,2 0 0,-1 0 0,1 0 0,1 0 0,0 0 0,0-1 0,5 10 0,-7-17 6,0 0-1,0 0 0,0 0 0,0-1 1,0 1-1,1 0 0,-1-1 1,1 1-1,-1-1 0,1 1 0,-1-1 1,1 0-1,0 1 0,-1-1 1,1 0-1,0 0 0,0-1 1,3 2-1,-3-2 14,-1 1-1,1-1 1,0 0 0,0 0-1,0-1 1,0 1 0,0 0 0,0-1-1,0 1 1,0-1 0,0 1-1,-1-1 1,1 0 0,0 0-1,-1 0 1,3-1 0,3-4 100,0 0 1,0 0-1,-1 0 0,0-1 1,0 0-1,9-15 0,48-100 1827,-63 123-1944,0-1 1,0 0 0,0 0 0,0 0 0,0 0 0,0 0 0,0 0 0,0 0 0,0 0-1,0 0 1,0 0 0,0 0 0,0 1 0,0-1 0,0 0 0,0 0 0,0 0 0,0 0-1,0 0 1,0 0 0,0 0 0,0 0 0,0 0 0,0 0 0,1 0 0,-1 0-1,0 0 1,0 0 0,0 1 0,0-1 0,0 0 0,0 0 0,0 0 0,0 0 0,0 0-1,0 0 1,0 0 0,0 0 0,1 0 0,-1 0 0,0 0 0,0 0 0,0 0 0,0 0-1,0 0 1,0 0 0,0 0 0,0 0 0,0 0 0,0 0 0,0 0 0,1 0-1,-1 0 1,0 0 0,0 0 0,0-1 0,0 1 0,0 0 0,0 0 0,0 0 0,0 0-1,0 0 1,0 0 0,0 0 0,0 0 0,0 0 0,0 0 0,0 0 0,2 12 125,-1 15 9,-2-4-137,0-17 1,1 1-1,-1-1 1,1 1 0,1-1 0,-1 1 0,1-1 0,0 0 0,4 12-1,-5-17 7,1-1-1,-1 1 0,1 0 1,-1-1-1,1 1 1,-1 0-1,1-1 0,-1 1 1,1-1-1,-1 1 1,1-1-1,0 1 0,-1-1 1,1 1-1,0-1 0,-1 0 1,1 1-1,0-1 1,0 0-1,-1 0 0,1 0 1,0 0-1,0 1 0,0-1 1,-1 0-1,1 0 1,0 0-1,0 0 0,-1-1 1,1 1-1,0 0 1,0 0-1,-1 0 0,1-1 1,0 1-1,0 0 0,-1-1 1,2 0-1,28-21 253,-26 19-230,30-29 207,-15 14-37,27-20 1,-41 34-174,0 0 1,1 1-1,0 0 1,0 0-1,0 0 1,0 0-1,0 1 1,0 0 0,1 1-1,7-2 1,-12 3-28,0 0 1,1 0 0,-1 0-1,0 0 1,0 0-1,1 1 1,-1-1 0,0 1-1,0-1 1,0 1-1,0 0 1,0 0 0,0 0-1,0 0 1,0 0 0,0 0-1,0 1 1,0-1-1,-1 1 1,1-1 0,0 1-1,-1 0 1,0-1-1,1 1 1,-1 0 0,0 0-1,2 3 1,1 5-34,0 1 0,0 0 1,-1 0-1,2 17 0,7 17-131,-12-44 132,0 0 0,1 0 0,-1 0 0,0-1 0,1 1 0,-1 0 0,1 0 0,-1-1 0,1 1 0,-1 0 0,1-1 0,-1 1 0,1 0 0,0-1 0,-1 1 0,1-1 0,0 1 0,0-1 0,-1 0 0,1 1 0,0-1 0,0 0 0,0 1 0,-1-1 0,1 0 0,0 0 0,0 0 0,0 0 0,0 0 0,0 0 0,-1 0 0,1 0 0,0 0 0,0 0 0,0 0 0,0 0 0,0-1 0,-1 1 0,1 0 0,0 0 0,0-1 0,-1 1 0,2-1 0,3-2-219,-1 0 1,0-1 0,0 1 0,0-1-1,0 0 1,3-4 0,4-7-295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3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85 15235,'2'-5'816,"0"0"1,0 0-1,-1 1 0,0-1 0,0 0 0,0 0 0,-1 0 1,1 0-1,-1 0 0,-1-6 0,1 10-756,0 1 0,0 0-1,0-1 1,0 1 0,0 0 0,0 0-1,0-1 1,0 1 0,0 0 0,-1-1-1,1 1 1,0 0 0,0 0-1,0-1 1,0 1 0,0 0 0,-1 0-1,1 0 1,0-1 0,0 1 0,-1 0-1,1 0 1,0 0 0,0 0 0,0-1-1,-1 1 1,1 0 0,0 0-1,-1 0 1,1 0 0,0 0 0,0 0-1,-1 0 1,-11 3 724,-11 13-325,14-6-413,0 0 0,1 0 0,0 1 0,0 0 0,1 0 0,-6 13 0,10-16-50,-1 0 0,1 0 0,1-1 0,-1 2 0,1-1 0,0 0 0,1 0 0,0 1 0,1-1 0,0 15 0,0-22 1,0 0 1,0 0 0,0 0 0,0 0-1,0 0 1,1 0 0,-1 0 0,0 0 0,1 0-1,-1 0 1,0-1 0,1 1 0,-1 0 0,1 0-1,-1 0 1,1-1 0,-1 1 0,1 0-1,0-1 1,-1 1 0,1 0 0,0-1 0,0 1-1,0-1 1,-1 1 0,1-1 0,0 1-1,0-1 1,0 0 0,0 1 0,0-1 0,0 0-1,-1 0 1,1 0 0,0 0 0,0 0-1,0 0 1,0 0 0,0 0 0,0 0 0,0 0-1,0 0 1,1-1 0,2 0-2,0-1-1,1 1 1,-1-1 0,0 0 0,0-1-1,0 1 1,-1-1 0,5-3 0,16-18 65,-1-1 0,-1 0 0,-1-2 0,-1-1 0,16-31 0,-14 24 101,-19 31-220,-1 5-42,-3 14-213,-7 28-684,7-38 751,-19 98-1896,18-82 1470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7:29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9778,'43'10'1180,"-27"-6"-1086,1-1-1,18 2 0,573-22 1038,-160-3-162,-384 20-786,754-13 356,-663 5-506,412-16 176,-495 23 109,-67 0 132,-8-2-133,-12-1 87,-6 1-2,-7-1-491,-1 0 1,1 2 0,-1 1 0,-43 5-1,42 1-59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3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0 19596,'-12'24'1202,"-58"130"2155,62-135-3192,2 1-1,0 1 1,1-1-1,1 1 1,1 0-1,0 24 1,3-44-148,-1 0 0,1 1 0,0-1 0,0 0 0,0 1 0,1-1 0,-1 0 0,0 1 0,0-1 0,1 0 0,-1 0 0,1 1 0,-1-1 0,1 0 0,-1 0 0,1 0 0,0 0 0,0 0 0,-1 0 0,1 0 0,0 0 0,0 0 0,0 0 0,0 0 0,0 0 0,0 0 0,1-1 0,-1 1 0,2 0 0,0 0-1,-1-1 0,0 0 0,1 0 0,-1 0 0,1 0 0,-1 0 0,1-1 1,-1 1-1,0-1 0,1 1 0,-1-1 0,0 0 0,0 0 0,1 0 0,2-3 0,15-8 87,26-24 1,-30 23-36,32-21-1,-46 33-70,-1 0-1,0 0 1,0 1-1,1-1 1,-1 0-1,1 1 0,-1-1 1,1 1-1,-1-1 1,1 1-1,-1-1 1,1 1-1,-1 0 1,1 0-1,-1 0 1,1 0-1,-1 0 0,1 0 1,2 1-1,-3 0-1,0-1 0,0 1 0,-1 0 0,1 0 0,0-1 0,-1 1 0,1 0 0,-1 0 0,1 0 0,-1-1 0,0 1 0,1 0 0,-1 0 0,0 0 0,1 0 0,-1 0 0,0 0 0,0 0-1,0 0 1,0 0 0,0 0 0,0 2 0,-1 4 13,0 0 0,0 0-1,-1 0 1,0 0 0,0 0-1,-6 12 1,4-13 74,1 1 0,-1-1 1,0 0-1,-1 0 0,1 0 0,-1-1 0,0 0 1,-1 0-1,1 0 0,-1 0 0,0-1 0,0 0 0,-14 6 1,16-8-105,0-1 1,-1 1-1,1-1 0,-1 0 1,1-1-1,-1 1 1,1-1-1,-1 0 1,1 0-1,-1 0 1,0-1-1,1 1 0,-1-1 1,1 0-1,0-1 1,-1 1-1,1-1 1,0 0-1,0 0 1,0 0-1,0 0 1,0-1-1,-4-3 0,2 1-359,-1 0-1,2-1 1,-1 0-1,0 0 0,-5-9 1,1 1-297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16299,'-2'44'7223,"-6"36"-4463,-4 44-2402,12-120-327,0 0 1,0 0-1,0 0 0,0 1 0,1-1 0,1 4 0,-2-7-25,0-1 0,0 1 0,1 0 1,-1-1-1,0 1 0,0-1 0,1 1 0,-1-1 0,1 1 0,-1-1 0,0 1 0,1-1 1,-1 0-1,1 1 0,-1-1 0,1 0 0,-1 1 0,1-1 0,-1 0 0,1 1 1,-1-1-1,1 0 0,0 0 0,-1 0 0,1 0 0,-1 0 0,1 1 0,0-1 0,-1 0 1,1 0-1,-1 0 0,1-1 0,0 1 0,-1 0 0,1 0 0,-1 0 0,1 0 0,0-1 1,-1 1-1,1 0 0,-1 0 0,1-1 0,-1 1 0,1 0 0,-1-1 0,1 1 1,-1-1-1,1 0 0,8-6 53,0 0 1,0-1-1,-1 0 0,-1 0 1,11-15-1,-10 12 12,1 1-1,0 0 1,16-14 0,-25 24-73,1-1 1,0 0 0,-1 1-1,1-1 1,0 1 0,0-1 0,-1 1-1,1-1 1,0 1 0,0-1-1,0 1 1,0 0 0,0 0 0,-1-1-1,1 1 1,0 0 0,0 0-1,0 0 1,0 0 0,0 0 0,0 0-1,0 0 1,0 0 0,0 0-1,0 1 1,-1-1 0,1 0 0,0 0-1,0 1 1,0-1 0,0 1-1,-1-1 1,1 1 0,0-1 0,0 1-1,-1-1 1,1 1 0,0 0-1,-1-1 1,1 1 0,-1 0 0,1 0-1,-1-1 1,1 1 0,-1 0-1,1 0 1,-1 0 0,0 0 0,1-1-1,-1 1 1,0 1 0,3 8-138,0 0 0,-1 0 0,1 20 1,-1-15-147,-2-13 174,0 0 0,0 1 1,1-1-1,-1 0 0,1 0 1,-1 0-1,1 0 0,0 0 1,0 0-1,0 0 0,0 0 0,0 0 1,1-1-1,-1 1 0,0 0 1,1-1-1,2 3 0,-2-3-35,0 0 0,0-1-1,-1 1 1,1-1-1,0 0 1,0 0 0,0 0-1,0 1 1,0-2 0,-1 1-1,1 0 1,0 0-1,0-1 1,0 1 0,-1-1-1,1 1 1,0-1-1,0 0 1,-1 1 0,3-3-1,15-8-1226,0 0-1,-1-1 1,27-26 0,-30 25 1374,1 0 0,1 1 0,0 0 0,22-11 0,-39 24 43,0-1-1,0 0 1,0 0-1,0 0 0,0 0 1,0 0-1,0 0 0,0 0 1,0 0-1,0 0 0,0 0 1,0 1-1,0-1 1,0 0-1,0 0 0,1 0 1,-1 0-1,0 0 0,0 0 1,0 0-1,0 0 0,0 0 1,0 0-1,0 0 0,0 0 1,0 0-1,0 0 1,0 0-1,0 1 0,0-1 1,0 0-1,1 0 0,-1 0 1,0 0-1,0 0 0,0 0 1,0 0-1,0 0 1,0 0-1,0 0 0,0 0 1,0 0-1,0 0 0,1 0 1,-1 0-1,0 0 0,0 0 1,0 0-1,0 0 0,0 0 1,0-1-1,0 1 1,0 0-1,0 0 0,0 0 1,0 0-1,0 0 0,1 0 1,-1 0-1,0 0 0,0 0 1,0 0-1,0 0 1,0 0-1,0 0 0,0 0 1,0-1-1,0 1 0,0 0 1,-5 8 1509,-11 10 73,16-18-1504,-4 4 278,0-1-175,1 1-1,0-1 1,0 1 0,0 0-1,0-1 1,0 1-1,1 0 1,-1 1-1,1-1 1,0 0-1,-1 7 1,3-11-218,0 1-1,0-1 1,0 1 0,1-1-1,-1 0 1,0 1 0,0-1-1,0 1 1,1-1 0,-1 0-1,0 1 1,1-1 0,-1 0-1,0 1 1,1-1 0,-1 0-1,0 1 1,1-1 0,-1 0-1,1 0 1,-1 1 0,0-1-1,1 0 1,-1 0 0,1 0 0,-1 0-1,1 0 1,-1 0 0,1 0-1,-1 0 1,1 0 0,-1 0-1,1 0 1,-1 0 0,0 0-1,1 0 1,-1 0 0,1 0-1,-1 0 1,1 0 0,-1-1-1,1 1 1,23-7 10,3-4-11,-12 4-132,0 1 1,0 1-1,0 0 1,1 1 0,0 0-1,0 1 1,17 0-1,-32 3 91,1 0-1,0 0 1,-1 0-1,1 1 0,-1-1 1,1 0-1,-1 1 0,1-1 1,-1 1-1,1 0 1,-1 0-1,0-1 0,1 1 1,-1 0-1,0 0 0,0 0 1,0 0-1,0 0 1,1 0-1,-1 1 0,-1-1 1,1 0-1,0 1 1,0-1-1,0 0 0,-1 1 1,1-1-1,-1 1 0,1-1 1,-1 1-1,0-1 1,1 1-1,-1 2 0,1 7-34,-1-1 0,0 1 0,-1-1-1,-2 14 1,-1 9 75,4 0-27,-2 92-116,0-104 123,-1 1-1,0-1 1,-12 35-1,1-29 100,4-19 5,10-8-84,-1 0-1,1 0 0,0 0 0,-1 0 0,1 0 1,-1 0-1,1 0 0,0 0 0,-1-1 1,1 1-1,-1 0 0,1 0 0,0 0 0,-1-1 1,1 1-1,0 0 0,-1 0 0,1-1 1,0 1-1,0 0 0,-1 0 0,1-1 1,0 1-1,0 0 0,-1-1 0,1 1 0,0-1 1,0 1-1,0 0 0,0-1 0,-4-8 21,1 0-1,1 0 0,0 0 0,0 0 0,1-1 1,0 1-1,1 0 0,0-11 0,9-75 52,-6 74-81,1 1 0,0 0 1,2 0-1,0 1 0,14-28 1,-14 35-17,1 1 1,0-1 0,1 2 0,0-1-1,1 1 1,0 0 0,0 0 0,1 1-1,16-11 1,89-54 271,-126 95 316,1 0 1,-11 32 0,20-50-547,-1 4 14,1-1 0,-1 0 0,1 1 0,0 0 0,0-1 0,1 1 1,0 0-1,0-1 0,2 11 0,-2-17-53,0 1 0,0-1 0,0 0 0,1 1 0,-1-1 0,0 0 0,0 0 0,1 1 0,-1-1 0,0 0 0,1 0 0,-1 0 0,0 0 0,1 1 0,-1-1 0,0 0 0,1 0 0,-1 0 0,0 0 0,1 0 0,-1 0 0,0 0 0,1 0 0,-1 0 0,0 0-1,1 0 1,-1 0 0,1 0 0,-1 0 0,0 0 0,1 0 0,-1 0 0,0-1 0,1 1 0,-1 0 0,0 0 0,0 0 0,1 0 0,-1-1 0,0 1 0,1 0 0,-1 0 0,0-1 0,14-12-901,-9 5 730,0-1 0,0 0 0,5-13 1,3-8-303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18244,'-5'17'1768,"1"6"-1208,0-4-232,9 5 1097,4-1-809,7-2-936,5-2-496,-1-2 672,2-2-176,2-3-145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5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0 16043,'-9'31'1274,"3"-14"-735,0 1-1,2 0 1,0 0 0,1 0-1,1 1 1,0 28-1,12 46 57,-4-50-471,0 50 0,-6-81-80,-1 0-1,0 0 0,0 0 1,-1-1-1,-1 1 1,0-1-1,0 1 1,-1-1-1,-6 11 1,9-19 19,-1 0 0,0 0 1,0 0-1,0 0 0,0 0 1,0 0-1,-1-1 0,1 0 1,-1 1-1,0-1 0,0 0 1,0 0-1,0 0 0,0 0 1,0-1-1,-4 2 0,5-3-10,0 1-1,0-1 1,0 0 0,0 0-1,0 0 1,0 0-1,0 0 1,0 0 0,0-1-1,0 1 1,0-1-1,0 1 1,0-1 0,0 0-1,0 0 1,0 0-1,1 0 1,-1 0 0,0 0-1,1-1 1,-1 1-1,1 0 1,-1-1 0,1 1-1,0-1 1,-1 1-1,1-1 1,-2-3 0,-2-5 48,0-1 0,0 1 0,1-1 0,0 0 0,0-1 1,2 1-1,-1 0 0,1-1 0,1 1 0,0-1 0,1 0 0,0 1 1,1-1-1,3-17 0,-2 16-87,1 0-1,0 0 1,0 1 0,2 0 0,-1 0 0,2 0-1,-1 0 1,2 1 0,0 0 0,0 0-1,1 1 1,17-19 0,-9 15-197,1 1 0,0 1 0,36-20 0,-17 15-39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15731,'0'-1'155,"0"-1"0,0 1-1,0 0 1,0 0 0,0-1-1,0 1 1,0 0 0,1 0-1,-1 0 1,1-1 0,-1 1-1,1 0 1,-1 0 0,1 0-1,-1 0 1,1 0-1,0 0 1,0 0 0,-1 0-1,1 0 1,0 0 0,0 0-1,0 1 1,0-1 0,0 0-1,0 0 1,0 1 0,1-1-1,-1 1 1,0-1 0,1 1-1,5-4 407,0 1 0,0 1-1,0-1 1,8-1 0,-13 3-460,0 1 0,1-1 0,0 1 1,-1 0-1,1 0 0,-1 0 0,1 0 1,-1 0-1,1 0 0,-1 0 0,1 1 1,-1 0-1,1-1 0,-1 1 0,1 0 1,-1 0-1,0 0 0,1 1 0,-1-1 1,3 2-1,-4-1-70,1 1 0,0-1 0,-1 0 0,1 1 0,-1-1 0,0 1-1,0 0 1,0-1 0,0 1 0,0 0 0,-1-1 0,1 1 0,-1 0 0,0 0 0,1 0 0,-1 0 0,-1-1 0,1 6 0,-2 2-55,0 1 0,-1 0 0,-6 16 1,5-16-43,1 0 0,-4 20 1,7-30 64,0-1 0,0 0 1,0 1-1,0-1 0,0 0 1,0 1-1,0-1 0,0 1 1,0-1-1,0 0 1,0 1-1,0-1 0,0 0 1,0 1-1,1-1 0,-1 0 1,0 1-1,0-1 0,1 0 1,-1 1-1,0-1 1,0 0-1,1 0 0,-1 1 1,0-1-1,1 0 0,-1 0 1,0 0-1,0 1 0,1-1 1,-1 0-1,1 0 1,-1 0-1,0 0 0,1 0 1,-1 0-1,0 0 0,1 0 1,-1 0-1,1 0 0,-1 0 1,0 0-1,1 0 1,-1 0-1,0 0 0,1 0 1,-1 0-1,0 0 0,1 0 1,-1-1-1,1 1 0,-1 0 1,1 0-1,23-11 134,-22 10-118,37-19 344,-1-2 0,48-37 0,-84 58-342,-1 0 0,0 0 0,0 0 0,1 0-1,-1 0 1,0 0 0,0-1 0,0 1 0,0 0-1,-1-1 1,1 1 0,0 0 0,0-1-1,-1 1 1,1-3 0,-1 3-4,0 1 1,0-1-1,0 0 1,0 1-1,0-1 0,0 0 1,0 1-1,-1-1 1,1 1-1,0-1 0,0 0 1,-1 1-1,1-1 0,0 1 1,-1-1-1,1 1 1,-1-1-1,1 1 0,-1-1 1,1 1-1,-1-1 1,1 1-1,-1 0 0,1-1 1,-2 1-1,-2-2-206,0 0 1,-1 1-1,1-1 1,-1 1-1,0 0 1,1 1-1,-1-1 1,-8 1-1,13 0 83,0 0-1,0 0 1,-1 0-1,1 0 1,0 0-1,0-1 1,-1 1-1,1 0 1,0 0-1,0 0 1,-1 1-1,1-1 1,0 0-1,0 0 1,-1 0 0,1 0-1,0 0 1,0 0-1,-1 0 1,1 0-1,0 0 1,0 1-1,0-1 1,-1 0-1,1 0 1,0 0-1,0 0 1,0 1-1,0-1 1,-1 0-1,1 0 1,0 0-1,0 1 1,0-1-1,0 1 1,8 5-2290,6 0 1081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18 17260,'-1'-2'166,"0"1"0,1 0 0,-1 0 0,0 0 0,0 0 0,0 0 0,0 0 0,0 0 0,0 0 0,0 1 0,0-1 1,0 0-1,0 0 0,0 1 0,0-1 0,-1 1 0,1-1 0,0 1 0,-1 0 0,1-1 0,0 1 0,0 0 0,-1 0 0,-1 0 0,-2 0 214,0-1-1,0 1 0,1 1 0,-1-1 0,-8 2 0,7 0-210,0 1 0,1-1 0,-1 1 0,1 0 0,-1 1 0,1-1 0,0 1 0,-4 5 0,6-7-145,0 0-1,1 1 1,0-1 0,-1 1 0,1 0-1,0 0 1,0 0 0,1 0 0,-1 0-1,1 0 1,-1 0 0,1 0 0,0 1-1,0-1 1,0 6 0,1-8-19,0-1 0,0 1 0,0 0-1,0-1 1,0 1 0,1-1 0,-1 1 0,0-1 0,1 1 0,-1 0 0,0-1 0,1 1 0,-1-1 0,1 1 0,-1-1-1,0 0 1,1 1 0,0-1 0,-1 1 0,1-1 0,-1 0 0,1 1 0,-1-1 0,1 0 0,-1 0 0,1 1-1,0-1 1,-1 0 0,1 0 0,0 0 0,-1 0 0,1 0 0,0 0 0,0 0 0,22-1 102,-7-3-26,0-1 0,0 0 0,17-9 0,-23 9-45,1 1-1,-1 0 1,1 0-1,0 1 1,0 0-1,0 1 1,0 0-1,22 0 1,-31 2-35,-1 0 1,1 0-1,-1 1 1,1-1 0,-1 0-1,1 1 1,-1-1 0,1 1-1,-1 0 1,0-1-1,1 1 1,-1 0 0,0 0-1,1 0 1,-1 0-1,0 0 1,0 0 0,0 0-1,0 0 1,1 3-1,0 0-5,0 0-1,0 0 0,0 1 1,-1-1-1,2 6 1,0 0 4,-3-9 4,0-1-1,0 0 1,0 1 0,1-1-1,-1 1 1,0-1-1,1 0 1,-1 1-1,0-1 1,1 0-1,-1 1 1,0-1-1,1 0 1,-1 0 0,1 1-1,-1-1 1,0 0-1,1 0 1,-1 0-1,1 1 1,-1-1-1,1 0 1,-1 0-1,1 0 1,-1 0-1,1 0 1,-1 0 0,0 0-1,1 0 1,-1 0-1,1 0 1,-1 0-1,1 0 1,-1-1-1,1 1 1,-1 0-1,1 0 1,-1 0 0,0-1-1,1 1 1,0-1-1,19-11 102,-18 11-91,25-20 127,23-16 30,-45 34-177,0 0-1,0 0 1,0 1-1,1 0 1,-1-1-1,1 2 1,10-3-1,-15 4-2,1 0-1,-1 0 1,0 0-1,1 0 0,-1 0 1,1 0-1,-1 0 0,0 0 1,1 1-1,-1-1 0,0 0 1,1 1-1,-1 0 0,0-1 1,0 1-1,0 0 1,1-1-1,-1 1 0,0 0 1,0 0-1,0 0 0,0 0 1,0 0-1,-1 0 0,1 0 1,0 0-1,0 0 1,-1 1-1,2 1 0,1 4-32,-1 1 1,0 0-1,0-1 0,1 12 0,-3-13 28,1-1 1,0 0-1,0 1 0,1-1 0,2 7 0,-4-12 14,1 1 1,-1 0-1,1-1 0,0 1 0,-1 0 1,1-1-1,0 1 0,-1-1 1,1 1-1,0-1 0,0 0 1,-1 1-1,1-1 0,0 0 0,0 1 1,0-1-1,-1 0 0,1 0 1,0 0-1,0 0 0,0 0 1,0 0-1,0 0 0,-1 0 0,1 0 1,0 0-1,0 0 0,0 0 1,0-1-1,-1 1 0,1 0 0,1-1 1,29-16 32,-24 12-28,0 1-8,-3 1-55,0 0-1,0 1 1,0-1-1,0 1 1,1 0-1,-1 1 0,0-1 1,1 1-1,-1 0 1,1 0-1,6-1 1,-10 2 26,-1 0 0,0 0 1,1 0-1,-1 1 0,1-1 1,-1 0-1,1 0 0,-1 0 1,0 0-1,1 1 1,-1-1-1,0 0 0,1 0 1,-1 1-1,1-1 0,-1 0 1,0 0-1,0 1 0,1-1 1,-1 0-1,0 1 1,0-1-1,1 1 0,-1-1 1,0 0-1,0 1 0,0-1 1,0 1-1,1-1 0,-1 0 1,0 1-1,0-1 1,0 1-1,0-1 0,0 1 1,0-1-1,0 1 0,0-1 1,0 0-1,-1 1 0,1-1 1,0 1-1,0-1 1,0 0-1,0 1 0,-1-1 1,1 1-1,0-1 0,0 0 1,-1 1-1,1-1 0,0 0 1,0 1-1,-1-1 1,1 0-1,0 0 0,-1 1 1,-1 1-96,0 1 0,0-1 0,0 0-1,-1 0 1,1 0 0,0 0 0,-4 2 0,-6-1-270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3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92 22381,'1'-4'250,"0"0"1,0 1 0,0-1-1,0 0 1,1 1-1,-1 0 1,1-1-1,0 1 1,0 0 0,0 0-1,1 0 1,-1 0-1,1 0 1,4-4-1,-2 3-228,0 0 0,-1 0 0,1 0 0,1 1-1,-1-1 1,0 1 0,1 1 0,0-1-1,-1 1 1,10-2 0,-15 4-22,1 0-1,0 0 1,0 0-1,0 0 1,0 0-1,-1 0 1,1 1-1,0-1 1,0 0 0,-1 0-1,1 1 1,0-1-1,-1 1 1,1-1-1,0 1 1,-1-1-1,1 1 1,0-1 0,-1 1-1,1-1 1,-1 1-1,1 0 1,-1-1-1,0 1 1,1 0-1,-1-1 1,0 1-1,1 0 1,-1 0 0,0 0-1,0-1 1,1 1-1,-1 0 1,0 0-1,0 1 1,3 31-19,-3-31 18,6 328-20,-6-314 78,-1 0 0,-5 29-1,6-41 18,-1 0 0,0 0-1,0 1 1,-1-1-1,1 0 1,-1 0 0,0 0-1,0-1 1,0 1-1,-1 0 1,1-1 0,-1 1-1,0-1 1,0 0-1,-5 4 1,6-6 6,0 0 0,-1 0-1,1 0 1,-1-1 0,1 1 0,-1-1 0,1 1-1,-1-1 1,1 0 0,-1 0 0,0 0 0,1 0-1,-1-1 1,1 1 0,-1-1 0,1 1 0,-1-1 0,1 0-1,0 0 1,-4-1 0,-7-5 171,0 0 0,-17-12 1,12 7-67,-66-36-409,84 48 169,-1 0-1,1 0 1,0 0 0,0 0-1,-1 0 1,1 0 0,0-1-1,0 1 1,-1 0 0,1 0-1,0 0 1,0 0 0,0 0-1,-1-1 1,1 1 0,0 0-1,0 0 1,0 0 0,0 0-1,-1-1 1,1 1 0,0 0-1,0 0 1,0-1 0,0 1-1,0 0 1,0 0 0,0-1-1,0 1 1,-1 0 0,1 0-1,0-1 1,0 1 0,0 0-1,0 0 1,0-1 0,1 1-1,-1 0 1,0 0 0,0-1-1,0 1 1,0 0 0,0 0-1,0 0 1,0-1 0,0 1-1,0 0 1,1 0 0,-1-1-1,0 1 1,0 0 0,0 0-1,0 0 1,1 0 0,-1-1-1,0 1 1,0 0 0,1 0-1,-1 0 1,0 0 0,0 0-1,0 0 1,1-1 0,17-6-1289,-2 4 405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3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27 124 15155,'3'1'358,"0"-1"-1,0 0 1,0 0-1,0 0 1,0 0-1,0 0 0,0-1 1,0 1-1,0-1 1,0 0-1,0 0 1,0 0-1,0 0 1,0-1-1,2-1 1,42-27 2268,-36 22-2247,28-21 407,-37 27-696,0 0-1,0 0 1,1 0-1,-2 0 1,1-1 0,0 1-1,0-1 1,-1 1-1,1-1 1,-1 1 0,0-1-1,2-3 1,-3 5-67,0 1 0,0 0 0,0-1 0,0 1 0,0 0-1,0-1 1,0 1 0,0-1 0,0 1 0,0 0 0,0-1 0,0 1 0,0-1 0,0 1 0,-1 0 0,1-1 0,0 1 0,0 0 0,0-1-1,0 1 1,-1 0 0,1-1 0,0 1 0,0 0 0,-1-1 0,1 1 0,0 0 0,-1 0 0,1-1 0,0 1 0,-1 0 0,-14-1 407,-15 8 14,20-3-405,1 1 0,-1 0-1,1 0 1,0 1 0,1 0 0,-1 1-1,1 0 1,1 0 0,-1 0 0,1 1-1,1 0 1,-1 1 0,1 0 0,1 0-1,-1 0 1,2 0 0,-1 1 0,1 0-1,-4 17 1,7-25-41,1 0 0,-1 0 0,1 0 0,0 0-1,0 0 1,0 0 0,0 0 0,0 0 0,0 0 0,1 1 0,-1-1 0,0 0 0,1 0-1,0 0 1,0 0 0,-1 0 0,1-1 0,0 1 0,0 0 0,2 2 0,-1-2-59,0-1 1,0 0-1,-1 0 1,1 0-1,0 0 0,0 0 1,0 0-1,0 0 1,0-1-1,0 1 1,0-1-1,1 1 1,-1-1-1,0 0 1,0 0-1,0 0 0,0 0 1,0 0-1,1-1 1,-1 1-1,2-1 1,18-5-662,-1-1 0,0-1 0,0-1 0,0-1 0,22-15 0,-1 0-275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3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107 234 16484,'-10'10'3279,"-26"38"-136,25-31-2985,2 0 1,0 0-1,1 1 1,1 0 0,-7 30-1,13-47-144,1 0-1,0 1 1,-1-1-1,1 1 1,0-1-1,0 0 1,-1 1-1,1-1 1,0 1-1,1-1 1,-1 0 0,0 1-1,0-1 1,0 1-1,1-1 1,-1 0-1,1 1 1,-1-1-1,2 2 1,-1-2 0,-1-1 0,1 0-1,0 1 1,0-1 0,-1 0 0,1 0 0,0 1 0,0-1-1,0 0 1,-1 0 0,1 0 0,0 0 0,0 0 0,0 0 0,-1 0-1,1 0 1,0 0 0,0-1 0,0 1 0,-1 0 0,1 0 0,0-1-1,1 0 1,5-3 52,0 0 0,0 0-1,0-1 1,-1 0 0,7-7 0,9-10 132,-2-1 0,0-2 0,-1 0 0,27-50 0,-17 18 385,29-79 0,-40 79 20,-18 57-599,0 0 1,0 0-1,0 0 0,0 0 0,0 0 1,-1 0-1,1 0 0,0 0 1,0 0-1,0 0 0,0 0 1,0 0-1,0 0 0,0 0 1,0 0-1,0 0 0,0 1 1,0-1-1,-1 0 0,1 0 1,0 0-1,0 0 0,0 0 1,0-1-1,0 1 0,0 0 0,0 0 1,0 0-1,0 0 0,0 0 1,0 0-1,-1 0 0,1 0 1,0 0-1,0 0 0,0 0 1,0 0-1,0 0 0,0 0 1,0 0-1,0 0 0,0 0 1,0 0-1,0 0 0,0-1 1,0 1-1,0 0 0,0 0 0,0 0 1,0 0-1,0 0 0,0 0 1,0 0-1,0 0 0,-7 8 50,-24 55 108,3 1 0,-29 96 0,53-146-142,0-5-3,1-1 0,0 1 0,1 0 0,0-1 0,0 1 0,1 0 0,0 0 0,1 0 0,1 16 0,-1-24-15,0 0 1,0 1-1,1-1 1,-1 0-1,0 0 0,1 0 1,-1 0-1,1 0 1,-1 0-1,1 0 1,0 0-1,-1 0 0,1 0 1,0 0-1,0 0 1,0-1-1,-1 1 1,1 0-1,0 0 1,0-1-1,0 1 0,0-1 1,0 1-1,2 0 1,0 0-3,0-1-1,0 0 1,-1 1 0,1-1 0,0 0 0,0 0 0,0-1 0,-1 1 0,1-1-1,3 0 1,8-4-38,0 0-1,-1-1 1,15-8-1,-24 13 22,29-17-212,0-1 1,34-26-1,-66 44 226,1 0-1,0 0 1,-1-1-1,0 1 0,1 0 1,-1-1-1,0 1 1,1-1-1,-1 0 1,0 1-1,0-1 0,0 0 1,-1 0-1,1 0 1,0 0-1,-1 1 1,1-1-1,-1 0 0,0 0 1,1 0-1,-1 0 1,0 0-1,0 0 0,-1-3 1,1 5 3,0 0 1,0 0-1,0 0 1,0-1-1,0 1 0,0 0 1,0 0-1,0 0 1,0 0-1,0 0 1,0-1-1,0 1 0,0 0 1,0 0-1,0 0 1,0 0-1,-1 0 1,1 0-1,0 0 0,0-1 1,0 1-1,0 0 1,0 0-1,0 0 1,0 0-1,-1 0 0,1 0 1,0 0-1,0 0 1,0 0-1,0 0 1,0 0-1,-1 0 0,1 0 1,0 0-1,0 0 1,0 0-1,0 0 1,0 0-1,-1 0 0,1 0 1,0 0-1,0 0 1,0 0-1,0 0 1,0 0-1,-1 0 0,1 0 1,0 0-1,0 0 1,0 0-1,0 0 1,0 0-1,0 0 0,-1 1 1,1-1-1,0 0 1,0 0-1,0 0 1,0 0-1,0 0 0,0 0 1,0 1-1,0-1 1,0 0-1,0 0 1,-6 10 26,4-4-19,0 0 0,1 0 0,0 0 0,1 0 0,-1 0 1,1 0-1,0 0 0,1 0 0,-1 0 0,1 0 0,0-1 0,1 1 0,1 6 1,-1-8-14,0 0 1,0 0 0,0-1 0,1 1 0,-1 0 0,1-1-1,0 0 1,0 1 0,0-1 0,0 0 0,1-1 0,-1 1 0,1-1-1,0 1 1,-1-1 0,1 0 0,0 0 0,7 1 0,3 1 2,1-1-1,0 0 1,-1-1 0,1-1 0,0 0 0,0-1 0,0-1 0,0 0 0,0-1 0,22-6 0,-36 8 16,0-1 0,0 1 0,0 0 1,-1-1-1,1 1 0,0-1 0,0 1 0,0-1 0,-1 0 1,1 1-1,0-1 0,0 0 0,-1 1 0,1-1 1,-1 0-1,1 0 0,-1 0 0,1 0 0,-1 1 0,1-1 1,-1 0-1,0 0 0,0 0 0,1 0 0,-1 0 0,0 0 1,0 0-1,0 0 0,0 0 0,0 0 0,0 0 0,0 0 1,0 0-1,0 0 0,-1 0 0,1 0 0,0 0 0,-1 1 1,1-1-1,-1 0 0,1 0 0,-1-1 0,-3-6 154,0 0-1,-1 0 0,-8-11 0,8 12-66,-36-53 526,40 60-629,1 0 0,0-1 1,-1 1-1,1 0 0,0-1 1,0 1-1,-1 0 0,1-1 1,0 1-1,0 0 0,0-1 1,0 1-1,-1-1 1,1 1-1,0 0 0,0-1 1,0 1-1,0-1 0,0 1 1,0-1-1,0 1 0,0 0 1,0-1-1,0 1 0,0-1 1,0 1-1,0 0 0,1-1 1,-1 1-1,0-1 0,0 1 1,0 0-1,0-1 0,1 1 1,-1 0-1,0-1 0,1 1 1,-1 0-1,0-1 0,0 1 1,1 0-1,-1 0 0,0-1 1,1 1-1,-1 0 1,1 0-1,-1 0 0,0-1 1,1 1-1,-1 0 0,1 0 1,-1 0-1,0 0 0,1 0 1,-1 0-1,1 0 0,31 0-494,-24 0 277,2 0 116,0 0 1,0-1-1,-1-1 0,1 0 1,0 0-1,-1-1 0,0 0 1,0 0-1,10-6 0,26-14-230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3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300 134 14195,'5'-9'771,"-1"0"-1,-1 0 1,1-1 0,-2 1 0,4-20-1,-5 26-525,-1 0-1,0 0 0,0 0 0,0 0 0,-1 0 1,1 0-1,-1 0 0,1 0 0,-1 0 0,-2-5 0,2 7-116,1-1-1,-1 1 1,0 0-1,0-1 1,0 1-1,-1 0 1,1 0-1,0 0 0,0 0 1,-1 0-1,1 0 1,0 0-1,-1 0 1,1 0-1,-1 1 1,1-1-1,-1 0 0,1 1 1,-1 0-1,0-1 1,-1 1-1,-1-1-37,0 1-1,0 1 1,0-1-1,0 0 1,0 1-1,0 0 0,1 0 1,-1 0-1,0 0 1,0 1-1,1-1 1,-1 1-1,1 0 1,-5 3-1,-4 4 53,1 0 0,-19 18 1,10-5-63,0 1 1,1 0 0,-29 50 0,37-53-43,0 0 1,2 1-1,0 0 1,2 0 0,-10 41-1,16-55-27,0 1-1,0-1 0,1 0 0,0 1 0,0-1 1,0 0-1,1 1 0,0-1 0,4 13 1,-4-17-9,1 0 0,-1 0 0,0-1 0,1 1 0,0 0 0,-1-1 0,1 1 0,0-1-1,0 0 1,1 1 0,-1-1 0,0 0 0,1 0 0,-1-1 0,1 1 0,0 0 0,-1-1 0,1 0 0,0 0 0,0 0 0,0 0 0,0 0 0,0 0 0,6 0 0,1 0 5,0-1 0,-1 0 0,1-1 0,0 0-1,-1-1 1,1 0 0,-1 0 0,0-1 0,1 0-1,-1-1 1,0 0 0,-1 0 0,1-1 0,-1 0 0,0 0-1,0-1 1,0 0 0,7-8 0,-15 13 10,1 1 1,0-1 0,-1 0-1,1 1 1,-1-1 0,1 0 0,-1 1-1,1-1 1,-1 0 0,0 1-1,1-1 1,-1 0 0,0 0-1,1 1 1,-1-1 0,0 0-1,0 0 1,0 0 0,0-1-1,0 2-4,0-1 0,0 1 0,-1-1 0,1 1 0,0 0-1,-1-1 1,1 1 0,0-1 0,-1 1 0,1 0 0,-1-1-1,1 1 1,0 0 0,-1-1 0,1 1 0,-1 0-1,1 0 1,-1-1 0,1 1 0,-1 0 0,1 0 0,-2 0-1,-5-1 75,0 0 0,-1 0-1,-12 1 1,-1 0-93,21 0 5,0-1 0,-1 1-1,1 0 1,0 0-1,0 0 1,-1 0 0,1 0-1,0-1 1,0 1 0,0 0-1,-1 0 1,1 0-1,0-1 1,0 1 0,0 0-1,-1 0 1,1 0 0,0-1-1,0 1 1,0 0 0,0 0-1,0-1 1,0 1-1,0 0 1,0-1 0,0 1-1,0 0 1,0 0 0,0-1-1,0 1 1,0 0-1,0 0 1,0-1 0,0 1-1,0 0 1,0-1 0,0 1-1,0 0 1,0 0 0,0-1-1,0 1 1,1 0-1,-1 0 1,0-1 0,0 1-1,0 0 1,0 0 0,1 0-1,-1 0 1,0-1-1,0 1 1,1 0 0,-1 0-1,1 0 1,11-11-13,-9 9 7,1 1-1,-1-1 1,1 1 0,-1 0 0,1 0-1,0 0 1,-1 0 0,1 1 0,0-1-1,0 1 1,-1 0 0,1 0-1,0 0 1,0 1 0,0-1 0,3 2-1,-4-1 1,0 1-1,-1-1 0,1 1 1,0 0-1,-1 0 0,1 0 1,-1 0-1,0 0 0,0 0 0,0 1 1,0-1-1,0 1 0,0-1 1,-1 1-1,1 0 0,-1 0 1,0 0-1,0 0 0,2 5 1,-1 2 1,0 1 0,2 22 0,1 7-962,0-33 38,1-15 412,0-4 84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7:4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11899,'0'0'622,"15"-3"-23,388-54 312,-291 42-833,324-33 597,-149 28-555,393-22-200,-85 45 22,-179 4 40,400 5 22,155-14 2,-735-6 14,296 28 0,-406-9-17,588 65 938,-561-50-648,-84-12-413,90 6-1,-117-18 58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3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1 139 18732,'0'4'297,"1"-1"-1,0 0 1,0 1 0,0-1-1,1 0 1,-1 0 0,1 0-1,-1 0 1,1 0-1,3 3 1,-4-4-183,1-1 0,0 0 0,0 0 0,0 0 0,0 0 1,0 0-1,0 0 0,0-1 0,0 1 0,0-1 0,0 1 0,0-1 0,0 0 0,0 0 0,0 0 0,0 0 0,0 0 0,4-1 0,2 0-38,1-1-1,-1 1 0,0-2 0,1 1 1,-1-1-1,0-1 0,-1 1 0,1-1 1,-1-1-1,0 1 0,9-8 0,-12 8-46,1 0 0,-1 0 0,1 0-1,-1-1 1,0 1 0,-1-1-1,1 0 1,-1 0 0,0 0 0,-1-1-1,1 1 1,-1-1 0,0 0-1,0 1 1,-1-1 0,2-10-1,-3 14-7,1 0 0,-1 0-1,0 0 1,-1 0 0,1 0-1,0-1 1,0 1 0,-1 0-1,0 0 1,1 0 0,-1 1-1,0-1 1,0 0-1,0 0 1,0 0 0,0 0-1,0 1 1,0-1 0,-3-1-1,3 2-8,0 0 0,-1 0 0,1 0 0,-1 1 0,1-1 0,-1 1 1,1-1-1,-1 1 0,1-1 0,-1 1 0,1 0 0,-1 0 0,0 0 0,1 0 0,-1 0 0,1 0 0,-1 0 0,0 0 0,1 1 0,-1-1 0,1 0 0,-1 1 0,1 0 0,-1-1 0,-2 3 0,-5 2 18,-1 1 0,1 1-1,1 0 1,-1 0 0,1 1 0,0 0-1,1 0 1,0 1 0,0 0 0,1 0 0,0 0-1,0 1 1,1 0 0,1 0 0,0 1 0,0-1-1,1 1 1,0 0 0,1 0 0,-2 14-1,4-22-109,0-1 0,0 0 0,1 1 0,-1-1 0,0 0 0,1 0 0,-1 0-1,1 1 1,0-1 0,0 0 0,0 0 0,0 0 0,0 0 0,0 0 0,0 0-1,1-1 1,-1 1 0,1 0 0,-1-1 0,1 1 0,0-1 0,-1 1 0,1-1 0,0 0-1,0 0 1,0 0 0,0 0 0,0 0 0,0 0 0,1 0 0,-1-1 0,0 1-1,0-1 1,0 1 0,4-1 0,5 0-379,0 0 1,0 0-1,0-1 1,-1 0-1,1-1 0,12-4 1,15-4-732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37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22141,'-12'32'2016,"-11"46"0,20-66-1801,1 1 0,0 1 0,1-1 0,0 0 0,1 0 0,3 22 0,-3-34-210,0 1 0,0-1 0,1 1 1,-1-1-1,1 1 0,-1-1 0,1 0 0,-1 1 1,1-1-1,0 0 0,0 0 0,0 1 0,0-1 0,-1 0 1,2 0-1,-1 0 0,0 0 0,0 0 0,0 0 0,0 0 1,1-1-1,-1 1 0,0 0 0,1-1 0,-1 1 1,0-1-1,1 1 0,-1-1 0,1 0 0,-1 1 0,1-1 1,-1 0-1,1 0 0,1 0 0,6-1-15,0 0 0,0-1 0,0 1 0,14-6 0,1 0-32,-17 6-8,1-1-1,-1 2 0,1-1 1,0 1-1,0 0 0,-1 0 0,14 3 1,-19-3 37,0 0-1,0 1 1,0 0 0,-1-1-1,1 1 1,0 0 0,0 0 0,-1-1-1,1 1 1,0 1 0,-1-1 0,1 0-1,-1 0 1,1 1 0,-1-1 0,0 1-1,1-1 1,-1 1 0,0-1 0,0 1-1,0 0 1,0-1 0,-1 1 0,1 0-1,0 0 1,-1 0 0,1 0 0,-1 0-1,0 0 1,1-1 0,-1 1-1,0 0 1,0 0 0,-1 0 0,1 3-1,-1 0 60,-1 1-1,0 0 0,0-1 0,0 0 0,0 1 0,-1-1 0,0 0 0,0 0 0,0-1 1,-1 1-1,0-1 0,0 1 0,0-1 0,-7 6 0,6-6 36,0 0 1,0-1-1,0 1 0,-1-1 1,1 0-1,-1 0 0,0 0 1,0-1-1,0 0 0,0 0 1,0-1-1,0 0 0,-8 1 0,12-2-125,0 0-1,1 0 0,-1 0 1,0 0-1,0-1 0,0 1 0,0-1 1,1 1-1,-1-1 0,0 1 0,0-1 1,1 0-1,-1 0 0,0 0 0,1 0 1,-1 0-1,1 0 0,-1-1 1,1 1-1,-2-3 0,1 1-16,0 0 1,1 0-1,0 0 1,0 0-1,0 0 0,0 0 1,0 0-1,1 0 0,-1 0 1,1 0-1,0-7 0,1-17-349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3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55 20108,'0'-1'132,"0"1"0,0-1 1,0 1-1,0-1 0,1 0 0,-1 1 0,0-1 0,0 0 0,-1 1 0,1-1 0,0 0 0,0 1 0,0-1 0,0 0 0,0 1 0,-1-1 0,1 1 1,0-1-1,-1 0 0,1 1 0,0-1 0,-2 0 0,-5 12 1741,-6 25-510,9-19-1176,0 0 0,-3 34 0,7-46-187,-1-1 0,1 1 0,0-1-1,0 1 1,1-1 0,0 1 0,-1-1 0,1 1 0,1-1 0,-1 0 0,1 0 0,0 1 0,0-1 0,0 0 0,0 0 0,5 5 0,-5-7 0,-1-1 0,1 0 0,0 1 0,0-1 0,0 0 0,0-1 0,0 1 0,0 0 0,0 0 0,0-1 1,0 1-1,0-1 0,0 0 0,1 0 0,-1 0 0,0 0 0,0 0 0,0 0 0,0 0 0,0-1 0,1 1 0,-1-1 0,0 1 1,0-1-1,0 0 0,0 0 0,2-1 0,5-3 13,1-1 0,-1 0 0,-1 0 0,9-8-1,-2 1 49,25-32-1,-24 25-23,-16 20-35,0 0-1,0 0 1,0 0 0,1-1 0,-1 1 0,0 0 0,0 0-1,0 0 1,0 0 0,0-1 0,0 1 0,0 0-1,1 0 1,-1 0 0,0 0 0,0 0 0,0-1 0,0 1-1,0 0 1,1 0 0,-1 0 0,0 0 0,0 0 0,0 0-1,1 0 1,-1 0 0,0 0 0,0 0 0,0 0-1,1 0 1,-1 0 0,0 0 0,0 0 0,0 0 0,1 0-1,-1 0 1,0 0 0,0 0 0,0 0 0,1 0-1,-1 0 1,0 0 0,0 0 0,0 0 0,1 1 0,0 11 16,-6 26-58,4-30 35,0 7 7,6-11 22,-4-5-19,1 0 1,0-1 0,-1 1-1,1 0 1,-1 0-1,1-1 1,-1 1-1,0-1 1,0 1-1,2-4 1,35-49 76,-19 25-1724,37-42 0,-39 51 1128,2-3-3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39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14 16388,'0'0'84,"0"-1"0,0 1 0,0-1 1,1 1-1,-1-1 0,0 0 0,0 1 1,0-1-1,0 1 0,0-1 0,0 1 1,0-1-1,0 1 0,0-1 0,-1 1 1,1-1-1,0 1 0,0-1 0,0 1 1,-1-1-1,1 1 0,0-1 0,0 1 1,-1-1-1,1 0 0,-10 8 1250,-10 24 263,7-1-936,2 1 1,1 1 0,-8 45-1,14-54-449,0 1-1,2 0 0,1 0 0,1 0 1,5 35-1,1-32-122,-5-26-90,-1 1 1,1-1-1,-1 0 0,1 0 0,-1 1 1,1-1-1,0 0 0,0 0 0,-1 0 1,1 0-1,0 0 0,0 0 0,0 0 1,0 0-1,0 0 0,1 0 1,0 0-1,-1-1-2,-1 0 1,0 0-1,1-1 1,-1 1-1,0 0 1,1 0-1,-1-1 1,0 1-1,0 0 1,1-1-1,-1 1 1,0 0-1,0-1 1,0 1-1,1 0 1,-1-1-1,0 1 1,0 0-1,0-1 1,0 1 0,0 0-1,0-1 1,0 1-1,0-1 1,0 1-1,0 0 1,0-1-1,0 1 1,0-1-1,0 1 1,0 0-1,0-1 1,0 1-1,-1-1 1,-1-17-43,-5-2 56,-1-1 1,0 2-1,-2-1 1,0 1 0,-17-21-1,-5-14 753,32 54-744,-1 0 0,1-1 0,0 1 0,0 0 1,0 0-1,0 0 0,0-1 0,-1 1 0,1 0 0,0 0 0,0-1 0,0 1 0,0 0 0,0 0 0,0-1 0,0 1 0,0 0 0,0 0 0,0-1 0,0 1 0,0 0 0,0 0 0,0-1 0,0 1 1,0 0-1,0 0 0,0-1 0,1 1 0,-1 0 0,0 0 0,0-1 0,0 1 0,1 0 0,9-2 322,23 10-282,-19-4-156,10-1-684,-1-1-1,1 0 0,-1-2 0,1-1 1,36-5-1,-27 0-877,-2-1 0,1-2 0,44-18 1,-72 25 1564,12-4 2145,-20 13 1574,-9 6-2634,7-6-308,-3 3-85,-1 1-1,2 0 1,0 0 0,0 1 0,-9 21 0,17-33-597,-1 1-1,1 0 1,0 0-1,0-1 1,0 1 0,0 0-1,0-1 1,1 1-1,-1 0 1,0-1 0,0 1-1,0 0 1,0-1-1,1 1 1,-1 0 0,0-1-1,1 1 1,-1 0-1,0-1 1,1 1 0,-1-1-1,1 1 1,-1-1-1,1 1 1,-1-1-1,1 1 1,0-1 0,-1 0-1,1 1 1,-1-1-1,1 0 1,0 1 0,-1-1-1,1 0 1,0 0-1,-1 0 1,2 1 0,31 6-313,-25-6 220,1 0-70,0 1 1,0 1 0,-1 0 0,1 0 0,12 6 0,-20-8 146,1 0 0,-1 0 0,1 0 1,-1 0-1,1 0 0,-1 0 0,0 0 0,1 1 1,-1-1-1,0 0 0,0 1 0,0-1 0,0 1 1,0-1-1,0 1 0,0-1 0,-1 1 1,1 0-1,-1-1 0,1 1 0,-1 0 0,0 0 1,1-1-1,-1 1 0,0 0 0,0 0 0,0-1 1,0 1-1,-1 0 0,1 0 0,0-1 1,-1 1-1,1 0 0,-1-1 0,0 1 0,0 1 1,-2 3 97,-1 0 0,1-1 0,-1 0 0,0 0 0,-1 0 0,1 0 0,-1-1 0,0 1-1,0-1 1,0 0 0,0-1 0,-1 1 0,-6 2 0,9-4-83,-1 0 0,0-1-1,0 1 1,0-1-1,0 0 1,0 0 0,0 0-1,-1 0 1,1-1-1,0 1 1,0-1 0,-1 0-1,1-1 1,0 1-1,0-1 1,0 0 0,0 0-1,-1 0 1,1 0-1,-6-4 1,-4-7-162,4-10-88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3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9 21229,'0'0'58,"0"-1"1,0 1 0,0-1-1,-1 1 1,1 0 0,0-1-1,0 1 1,0 0 0,0-1 0,0 1-1,0 0 1,-1-1 0,1 1-1,0 0 1,0-1 0,-1 1-1,1 0 1,0 0 0,0-1 0,-1 1-1,1 0 1,0 0 0,-1 0-1,1-1 1,0 1 0,-1 0 0,1 0-1,0 0 1,-1 0 0,1 0-1,0-1 1,-1 1 0,1 0-1,0 0 1,-2 0 0,-6 12 880,-1 24-37,3 4-748,1-1 0,3 1 0,1 0 0,2 0 0,7 51 0,-7-86-124,0 0 1,1 0 0,-1-1-1,1 1 1,4 8-1,-5-12-21,-1-1 0,0 1 0,1-1 0,-1 1 0,0-1 0,1 1-1,-1-1 1,0 0 0,1 1 0,-1-1 0,1 0 0,-1 1 0,1-1 0,-1 0-1,1 1 1,-1-1 0,1 0 0,-1 0 0,1 0 0,-1 1 0,1-1-1,-1 0 1,2 0 0,-1 0 5,0-1-1,0 1 0,-1-1 1,1 1-1,0-1 0,0 0 1,0 1-1,-1-1 0,1 0 0,0 0 1,-1 1-1,1-1 0,-1 0 1,1 0-1,-1 0 0,1 0 1,-1 0-1,1 0 0,-1-1 1,3-6 54,-1 1 0,1-1 0,-2 0 0,1 0 0,-1 0 0,-1 0 0,1 0 0,-1 0 0,-2-14-1,0 10 20,0-1-1,-1 1 0,0 0 0,-1 0 0,-8-18 0,12 29-83,0 1-1,0-1 1,0 0 0,0 1-1,-1-1 1,1 0 0,0 1-1,-1-1 1,1 1 0,0-1-1,-1 0 1,1 1 0,-1-1-1,1 1 1,-1-1 0,1 1-1,-1-1 1,1 1 0,-1 0-1,1-1 1,-1 1-1,1 0 1,-1-1 0,0 1-1,1 0 1,-1 0 0,0-1-1,1 1 1,-1 0 0,0 0-1,0 0 1,0 1-15,1-1-1,0 1 0,0 0 1,0 0-1,0 0 1,0-1-1,0 1 1,0 0-1,0 0 0,0 0 1,0-1-1,1 1 1,-1 0-1,0 0 1,0-1-1,1 1 0,-1 0 1,1 0-1,-1-1 1,0 1-1,1 0 1,-1-1-1,1 1 1,0-1-1,-1 1 0,1-1 1,1 2-1,3 3-262,0-1 0,1 1-1,0-1 1,0-1-1,0 1 1,1-1 0,-1 0-1,1 0 1,-1-1 0,1 1-1,0-2 1,0 1 0,0-1-1,0 0 1,1 0-1,-1-1 1,10-1 0,8 0-1020,0-2 0,0 0 0,40-12-1,-50 11 1042,0-1-1,0 0 0,-1-1 1,18-10-1,-31 14 2277,-6 1-1025,-12 6 291,9 2-992,-1 0-1,1 1 1,0 0-1,0 0 1,1 1-1,0-1 1,1 2 0,0-1-1,0 1 1,1 0-1,0 0 1,1 0-1,0 1 1,1 0-1,0-1 1,-1 13-1,3-22-282,1 0 0,0 1 0,0-1 0,0 0-1,0 1 1,0-1 0,0 1 0,0-1 0,1 0 0,-1 1 0,0-1 0,1 0-1,-1 1 1,1-1 0,-1 0 0,1 0 0,0 1 0,0-1 0,-1 0 0,1 0-1,0 0 1,2 2 0,-1-3-6,-1 1-1,0-1 1,1 1-1,-1-1 1,1 1-1,-1-1 1,1 0-1,-1 0 1,1 0-1,-1 0 1,1 0-1,-1 0 1,1 0-1,-1 0 1,1-1-1,-1 1 0,1 0 1,-1-1-1,1 0 1,-1 1-1,2-2 1,3-1 4,1-1 0,-1 0 0,1 0 0,-1 0 0,0-1 0,-1 0 0,1 0 1,-1-1-1,5-6 0,4-7 67,17-33-1,2-3-142,-33 55 57,0 0 0,0 0 0,0 0 0,0 1 0,0-1 0,0 0 0,0 0 0,0 0 0,0 0 0,0 0 0,0 0 0,0 0 0,0 0-1,0 0 1,0 0 0,0 0 0,0 1 0,0-1 0,0 0 0,0 0 0,0 0 0,1 0 0,-1 0 0,0 0 0,0 0 0,0 0 0,0 0 0,0 0 0,0 0 0,0 0 0,0 0-1,0 0 1,0 0 0,0 1 0,0-1 0,0 0 0,0 0 0,0 0 0,1 0 0,-1 0 0,0 0 0,0 0 0,0 0 0,0 0 0,0 0 0,0 0 0,0 0 0,0 0 0,0 0-1,0 0 1,0 0 0,1 0 0,-1 0 0,0 0 0,0 0 0,0 0 0,0 0 0,0-1 0,0 1 0,0 0 0,0 0 0,0 0 0,0 0 0,0 0 0,0 0 0,0 0-1,0 0 1,1 0 0,-1 0 0,1 12-492,-1 13-536,-1-15 763,0 38-3174,1-46 3271,0-1 1,0 1-1,0 0 1,0 0 0,1 0-1,-1-1 1,1 1-1,-1 0 1,1 0 0,-1-1-1,1 1 1,0 0-1,0-1 1,0 1 0,0-1-1,0 1 1,0-1-1,0 0 1,1 1 0,-1-1-1,2 1 1,9 0-1115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0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14795,'-4'3'344,"0"1"0,1 0-1,-1 0 1,1 1 0,0-1 0,0 1-1,0-1 1,1 1 0,-1 0 0,-2 10-1,1-7 354,-1 3-185,1 0-1,0 1 0,1-1 0,-2 14 1,4-22-423,1 0 1,0 0 0,0 0-1,0 0 1,0 0-1,0 0 1,1 0 0,-1 0-1,1 0 1,1 3-1,-1-5-52,0 0 0,-1 1 0,1-1 0,0 0-1,0 0 1,0 0 0,0 0 0,0 0 0,0 0-1,0 0 1,0 0 0,1 0 0,-1 0 0,0-1-1,0 1 1,1 0 0,-1-1 0,0 1 0,1-1-1,-1 1 1,3-1 0,28 5 181,-20-4-248,-1 1-1,1 0 0,-1 1 0,18 7 1,-25-8-4,0 0-1,0 0 1,0 1 0,-1-1 0,1 1 0,-1 0 0,1 0 0,-1 1 0,0-1-1,0 1 1,-1-1 0,1 1 0,-1 0 0,0 0 0,4 7 0,-3 0-30,0-1 0,0 1 0,-1-1 1,0 1-1,0 0 0,-1 0 0,-1 0 0,0 0 1,-1 0-1,0-1 0,-4 22 0,0-15 269,0 0-1,0 0 0,-2-1 0,0 1 0,-1-1 1,-15 23-1,22-37-145,0-1 1,1 0 0,-1 1-1,0-1 1,0 0-1,-1 0 1,1 1 0,0-1-1,0 0 1,0 0-1,-1 0 1,1-1 0,0 1-1,-1 0 1,1 0-1,-1-1 1,1 1 0,-1-1-1,-1 1 1,2-1-22,-1 0 1,1-1 0,0 1 0,0-1-1,0 1 1,0-1 0,0 1-1,0-1 1,0 1 0,0-1-1,0 0 1,0 0 0,1 1-1,-1-1 1,0 0 0,0 0-1,1 0 1,-1 0 0,1 0-1,-1 0 1,1 0 0,-1 0-1,1 0 1,-1 0 0,1 0 0,-1-3-1,-6-20 18,1 0-1,1-1 0,-3-25 1,7 35-333,0 1 0,1-1 0,0 1 0,1-1 0,1 1 0,5-24 0,4 15-101,2 3-94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0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10 18316,'-1'-1'124,"1"1"0,0-1-1,0 1 1,0-1 0,-1 1 0,1-1 0,0 1-1,-1-1 1,1 1 0,0 0 0,-1-1 0,1 1-1,-1 0 1,1-1 0,0 1 0,-1 0 0,1-1-1,-1 1 1,1 0 0,-1-1 0,1 1 0,-1 0 0,1 0-1,-1 0 1,1 0 0,-1 0 0,0 0 0,1 0-1,-1 0 1,1 0 0,-1 0 0,1 0 0,-1 0-1,1 0 1,-1 0 0,1 0 0,-1 0 0,0 1-1,-24 6 1936,13-1-1939,0 1 0,1 0-1,0 1 1,0 1 0,1 0 0,0 0 0,0 1 0,1 0 0,0 1 0,1 0 0,-8 13 0,16-24-126,0 0 0,-1 1 1,1-1-1,0 1 1,0-1-1,-1 0 0,1 1 1,0-1-1,0 1 1,0-1-1,0 1 0,-1-1 1,1 1-1,0-1 1,0 0-1,0 1 0,0-1 1,0 1-1,0-1 1,0 1-1,1-1 0,-1 1 1,0-1-1,0 1 1,0-1-1,0 1 0,0-1 1,1 0-1,-1 1 1,0-1-1,0 1 0,1-1 1,-1 0-1,0 1 1,1-1-1,-1 0 0,0 1 1,1-1-1,-1 0 1,1 1-1,-1-1 0,0 0 1,1 0-1,-1 0 1,1 1-1,-1-1 0,1 0 1,-1 0-1,1 0 1,-1 0-1,1 0 0,-1 0 1,1 0-1,-1 0 1,1 0-1,-1 0 0,0 0 1,1 0-1,0-1 1,37-4-257,-32 3 225,12-1-96,1 0 0,-1 1 0,38 0 0,-50 2 97,0 0 0,-1 1 0,1 0 0,-1 0 0,1 0 0,-1 1 1,0-1-1,1 1 0,-1 1 0,0-1 0,0 1 0,0 0 0,-1 0 1,1 0-1,-1 0 0,1 1 0,-1 0 0,4 4 0,-7-6 30,1 0-1,-1 1 0,0-1 0,1 0 1,-1 0-1,0 0 0,0 1 0,-1-1 1,1 0-1,0 1 0,-1-1 1,0 1-1,1-1 0,-1 1 0,0-1 1,0 1-1,0-1 0,-1 1 0,1-1 1,-1 4-1,-1-2 35,0 0 0,0 0 0,0 0 0,0 0 0,-1 0 0,1-1 0,-1 0 0,0 1 0,0-1 0,-7 5-1,0 0 97,0-1-1,0-1 1,-1 1-1,0-2 1,0 0-1,-1 0 0,-18 5 1,24-9-174,1 0 1,-1 0 0,1-1-1,-1 1 1,0-1 0,1 0-1,-1-1 1,1 1-1,-11-4 1,15 4-35,-1-1 0,1 1 1,-1-1-1,1 1 0,0-1 0,0 0 0,-1 0 1,1 0-1,0 0 0,0 0 0,0 0 1,0 0-1,0 0 0,0 0 0,0 0 0,-1-3 1,1 2-11,1 0 0,-1 0 1,1 0-1,0 1 1,-1-1-1,1 0 1,0 0-1,0 0 1,1 0-1,-1 0 0,0 0 1,0 0-1,1 0 1,-1 0-1,1 0 1,1-2-1,10-17-594,10 0-178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1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81 17764,'-1'-1'142,"0"0"0,0 0 1,0 0-1,0 1 0,0-1 0,0 0 1,0 0-1,0 1 0,-1-1 0,1 0 1,0 1-1,0 0 0,-1-1 0,1 1 1,0 0-1,-1-1 0,1 1 1,0 0-1,-1 0 0,1 0 0,0 0 1,-1 0-1,1 1 0,-3-1 0,-1 1 237,-1 1 0,1-1 0,-1 1 0,-8 4-1,5-1-152,1 0 0,-1 0 0,1 1 0,0 0-1,1 0 1,0 1 0,-11 13 0,15-17-211,-1 1-1,1 0 1,1 0-1,-1 1 1,1-1-1,0 1 1,0-1-1,0 1 1,0-1-1,1 1 1,0 0-1,0 0 1,0 0 0,0 0-1,1 0 1,0 0-1,1 6 1,-1-9-12,0 0-1,0-1 1,1 1 0,-1 0 0,1-1-1,-1 1 1,1 0 0,0-1 0,0 1-1,0 0 1,0-1 0,0 1 0,0-1-1,0 0 1,0 1 0,0-1 0,1 0-1,-1 0 1,1 0 0,2 2 0,-2-2 11,1 0 0,-1-1 0,1 1 0,-1-1 1,1 1-1,-1-1 0,1 0 0,-1 0 0,1 0 0,-1 0 1,1-1-1,-1 1 0,4-1 0,3-2 66,0 0 1,0-1-1,0 0 0,-1 0 1,1-1-1,12-8 1,-15 8-35,-1 0 0,1 0 1,0-1-1,-1 1 0,0-1 1,-1 0-1,1 0 0,-1-1 1,0 1-1,-1-1 1,0 0-1,0 0 0,0 0 1,3-15-1,-6 17-31,1 0 0,0 1 0,-1-1 0,0 0 0,0 0 0,-1 1 0,1-1 0,-1 0 0,0 1 0,-1-1 0,1 1 0,-1-1 0,1 1 0,-1 0 0,-1-1 0,1 1 0,0 0 0,-1 0 0,0 1 0,0-1 0,0 0 0,-1 1 0,1 0 0,-1 0 0,-3-3 0,-9-4-52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4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18828,'2'123'5892,"8"58"-5512,-9-172-391,0 0-1,0 0 1,1-1-1,1 1 1,-1-1-1,6 12 1,-7-18 3,-1-1 1,1 0 0,0 0-1,0 1 1,0-1 0,0 0-1,0 0 1,0 0 0,0 0-1,0 0 1,0 0 0,0 0-1,0 0 1,1-1 0,-1 1 0,0 0-1,1-1 1,2 2 0,-2-2-2,0-1 0,0 1 0,0 0 0,0 0 0,-1-1 0,1 1 0,0-1 1,0 0-1,0 1 0,0-1 0,-1 0 0,1 0 0,0 0 0,-1 0 0,1 0 1,-1-1-1,1 1 0,1-3 0,7-6-29,-1-1 0,0-1 0,0 1 0,-2-2 0,1 1 0,-2-1 0,9-20 0,-3 1 10,-2-1 0,7-35 0,-12 50 41,-2 1 0,0-1 0,-1 0 0,0 0 0,-2 0 0,-2-33 0,2 51-13,0 0 1,0 0 0,0-1 0,0 1 0,0 0 0,0 0 0,0 0 0,0 0 0,0 0 0,0-1 0,0 1 0,0 0 0,0 0 0,0 0-1,0 0 1,0 0 0,-1-1 0,1 1 0,0 0 0,0 0 0,0 0 0,0 0 0,0 0 0,0 0 0,0-1 0,0 1 0,0 0 0,-1 0 0,1 0-1,0 0 1,0 0 0,0 0 0,0 0 0,0 0 0,0 0 0,-1 0 0,1 0 0,0 0 0,0-1 0,0 1 0,0 0 0,-1 0 0,1 0-1,0 0 1,0 0 0,0 0 0,0 0 0,0 1 0,-1-1 0,-4 8 25,-5 18-8,-18 117 57,25-118-281,1 1 1,1-1-1,3 44 0,4-40 75,-6-28 124,1 0 1,-1 0-1,0 0 0,1-1 0,-1 1 0,0 0 0,1 0 0,-1 0 0,1 0 1,0 0-1,-1 0 0,1-1 0,0 1 0,-1 0 0,1-1 0,0 1 0,0 0 0,0-1 1,-1 1-1,1-1 0,0 1 0,0-1 0,0 0 0,1 1 0,1-1-13,-1-1-1,0 1 1,0-1-1,1 1 0,-1-1 1,0 0-1,0 0 1,3-1-1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41 16075,'0'-1'139,"0"-1"0,-1 0-1,1 0 1,0 1-1,-1-1 1,1 0 0,-1 1-1,1-1 1,-1 0-1,0 1 1,1-1 0,-1 1-1,0-1 1,0 1 0,0 0-1,0-1 1,-1 1-1,1 0 1,0 0 0,-1-1-1,1 1 1,0 0-1,-1 0 1,1 1 0,-1-1-1,1 0 1,-1 0-1,0 1 1,1-1 0,-1 1-1,0 0 1,0-1-1,1 1 1,-1 0 0,0 0-1,1 0 1,-1 0-1,0 0 1,-2 1 0,-2 0 35,0 0 1,1 1 0,-1-1 0,0 1 0,1 1-1,-1-1 1,1 1 0,0 0 0,0 0 0,-8 6-1,5-1-58,0 0 0,0 1 0,0-1 0,1 1 0,1 1-1,-8 13 1,10-17-64,1 0 0,1 0 0,-1 0 0,1 0-1,0 0 1,1 1 0,-1-1 0,1 0-1,0 1 1,1-1 0,0 1 0,1 10 0,-1-16-43,0 1 1,0-1-1,1 1 1,-1-1-1,1 1 1,-1-1 0,1 0-1,0 1 1,-1-1-1,1 0 1,0 1-1,0-1 1,0 0-1,0 0 1,0 0-1,0 0 1,0 0 0,1 0-1,-1 0 1,0 0-1,0 0 1,1-1-1,-1 1 1,1 0-1,-1-1 1,0 1 0,1-1-1,-1 0 1,1 1-1,-1-1 1,1 0-1,0 0 1,-1 0-1,1 0 1,-1 0-1,1 0 1,-1-1 0,3 0-1,3 0-2,0-1 0,0 0 0,0 0-1,0-1 1,0 0 0,10-7 0,-6 3-3,0 0 1,-1-1-1,0-1 1,0 0 0,-1 0-1,0-1 1,-1 0-1,0-1 1,-1 0-1,0 0 1,10-20-1,-22 64-41,1 0 0,1 51-1,3-81 47,1 0-1,-1 0 0,1 0 0,-1-1 0,1 1 0,0 0 1,0-1-1,0 1 0,2 2 0,-3-4-3,1 0-1,-1-1 0,1 1 1,0 0-1,-1-1 0,1 1 0,0-1 1,-1 1-1,1-1 0,0 1 1,-1-1-1,1 0 0,0 1 1,0-1-1,0 0 0,-1 0 1,1 0-1,0 1 0,0-1 1,0 0-1,0 0 0,-1 0 1,1 0-1,0 0 0,0 0 1,0-1-1,0 1 0,-1 0 1,1 0-1,0-1 0,0 1 1,0 0-1,-1-1 0,2 0 1,7-4 23,-1-1 0,1 0 1,-1 0-1,-1-1 1,1 0-1,6-8 0,-9 9-17,1-1-1,0 1 1,0 0-1,0 1 0,1 0 1,0 0-1,0 0 1,0 1-1,16-6 1,-23 9-13,1 1 1,0 0 0,0-1 0,1 1 0,-1 0 0,0 0 0,0 0-1,0 0 1,0 0 0,0 0 0,0 1 0,0-1 0,0 0 0,0 0-1,0 1 1,0-1 0,0 0 0,-1 1 0,1-1 0,0 1 0,0 0 0,0-1-1,0 1 1,0-1 0,-1 1 0,1 0 0,0 0 0,-1 0 0,1-1-1,-1 1 1,1 0 0,-1 0 0,1 0 0,-1 0 0,1 0 0,-1 0-1,0 0 1,1 0 0,-1 0 0,0 1 0,2 7-5,-1 0-1,0 1 1,-1 16-1,1-4 61,-1-22-53,-1 1 0,1 0 0,0-1-1,1 1 1,-1-1 0,0 1 0,0 0 0,0-1 0,0 1 0,0-1 0,1 1 0,-1-1 0,0 1-1,0-1 1,1 1 0,-1-1 0,0 1 0,1-1 0,-1 1 0,1-1 0,-1 1 0,0-1 0,1 0-1,-1 1 1,1-1 0,-1 0 0,1 1 0,-1-1 0,1 0 0,0 0 0,-1 1 0,1-1 0,-1 0-1,1 0 1,-1 0 0,1 0 0,0 0 0,-1 0 0,1 0 0,-1 0 0,1 0 0,0 0 0,-1 0-1,1 0 1,-1-1 0,1 1 0,0 0 0,32-18-1020,-17 8 36,30-12 139,-20 14 281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8:10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0 270 9722,'162'6'1153,"169"-13"-1,-81-2-1111,573 11-58,330-10 54,0-37 244,-159-18 119,-461 26 2,-352 25-135,391-29 647,-545 39-896,-15 1-19,0 1-1,0-2 1,-1 0 0,1 0 0,-1-1 0,18-7 0,-28 10 1,0-1 0,0 1 0,0-1 0,0 1 0,0-1 0,0 0 0,0 1 0,0-1 1,0 0-1,0 0 0,0 0 0,0 0 0,0 0 0,0-2 0,0-18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7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127 142 17972,'-1'-1'71,"0"1"0,0-1-1,1 0 1,-1 1 0,0-1 0,0 0 0,0 1 0,0 0 0,0-1-1,0 1 1,0-1 0,0 1 0,-1 0 0,1 0 0,0 0 0,0 0-1,0 0 1,0 0 0,0 0 0,0 0 0,0 0 0,0 0 0,0 0 0,-1 1-1,1-1 1,0 1 0,0-1 0,0 0 0,0 1 0,0 0 0,1-1-1,-1 1 1,0-1 0,0 1 0,0 0 0,0 0 0,0 1 0,-5 3 215,0 1 0,0 1 0,-8 11 0,7-9-159,0 1-1,1 0 1,0 0 0,1 1 0,0-1 0,1 1 0,0 0 0,1 0 0,0 1 0,1-1 0,-2 14 0,4-25-115,0 1 0,0 0 0,0-1 0,0 1 0,0 0 0,0-1 0,0 1 0,0 0 0,0-1 0,0 1 0,0 0 0,0-1 0,1 1 0,-1 0 0,0-1 0,0 1 0,1-1 0,-1 1 0,0 0 0,1-1 0,-1 1 0,1-1 0,-1 1 0,1-1 0,-1 1 0,1-1 0,-1 1 0,1-1 0,-1 0 0,1 1 0,-1-1 0,1 0 0,0 0 0,-1 1 0,1-1 0,0 0 0,-1 0 0,1 0 0,0 0 0,-1 0 0,1 0 0,0 0 0,-1 0 0,1 0 0,0 0 0,-1 0 0,1 0 0,1 0 0,1-2 21,1 1 0,-1 0 1,0-1-1,1 0 0,-1 0 1,0 0-1,6-4 1,5-7 37,-1 0 0,-1-1 0,0-1 1,0 0-1,-2 0 0,14-26 0,-4 0 237,23-65 0,-28 57 47,-35 116-113,-10 41-46,26-91-152,1 0 1,1 0 0,0 0 0,2 24 0,0-39-39,0-1 0,0 1 0,0-1 0,1 1 1,-1-1-1,0 1 0,1-1 0,-1 1 1,1-1-1,-1 1 0,1-1 0,0 0 0,0 1 1,-1-1-1,1 0 0,0 1 0,0-1 0,0 0 1,1 0-1,-1 0 0,0 0 0,2 1 1,-1-1-4,1 0 1,-1 0-1,0-1 1,1 1 0,-1-1-1,1 1 1,-1-1-1,1 0 1,-1 0 0,1 0-1,-1 0 1,5-1-1,4-2-3,1 0 0,-1-1 0,0 0 0,18-10 0,-11 5-19,31-23-1,-43 29 29,-1-1-1,0-1 0,0 1 0,-1-1 1,1 0-1,-1 0 0,0 0 0,-1 0 1,7-12-1,-10 16 0,1 1 0,-1-1 0,0 1 0,1-1 1,-1 1-1,0-1 0,0 1 0,1-1 0,-1 1 0,0-1 0,0 1 0,0-1 0,0 0 1,0 1-1,0-1 0,0 1 0,0-1 0,0 1 0,0-1 0,0 0 0,0 1 0,0-1 0,0 1 1,0-1-1,-1 1 0,1-1 0,0 1 0,0-1 0,-1 1 0,1-1 0,-1 0 0,0 1 6,0 0-1,0 0 0,0 0 0,0 0 0,0 0 0,0 0 0,0 0 1,0 0-1,0 1 0,0-1 0,0 0 0,0 1 0,0-1 0,1 0 0,-3 2 1,-34 22 279,33-20-273,0 0 1,0 0 0,0 0-1,1 1 1,-1 0-1,1-1 1,-4 10-1,6-13-24,1 0 0,-1 0 0,1 1 0,0-1 1,-1 0-1,1 0 0,0 1 0,0-1 0,0 0 0,0 0 0,0 1 0,0-1 0,0 0 0,0 0 0,1 1 0,-1-1 0,0 0 0,1 0 0,-1 0 0,1 1 0,-1-1 0,1 0 0,-1 0 0,1 0 0,0 0 0,0 0 0,0 0 0,-1 0 0,1 0 0,0-1 0,0 1 0,0 0 0,0 0 0,1-1 0,-1 1 0,0-1 0,0 1 0,0-1 0,3 1 0,7 3-28,0-1 0,0 0 0,1-1 0,-1-1 0,1 0 0,-1 0 0,1-1 0,12-1 0,14-4-16,41-9 0,-73 13 67,-1 0-1,1 0 1,-1-1-1,1 0 1,-1 0-1,1 0 1,-1 0 0,0-1-1,0 0 1,0 0-1,0 0 1,5-5-1,-10 7 0,0 0-1,0 0 0,1 0 0,-1 0 0,0 0 1,0 0-1,0 0 0,0 0 0,0 1 0,0-1 0,0 0 1,-1 0-1,1 0 0,0 0 0,0 0 0,-1 0 0,1 0 1,0 0-1,-1 1 0,1-1 0,-1 0 0,1 0 0,-1 1 1,1-1-1,-1 0 0,0 0 0,1 1 0,-1-1 1,0 1-1,0-1 0,0 1 0,1-1 0,-1 1 0,-1-1 1,-31-18 384,31 18-369,-2-2 8,1 2-8,0-1-1,0 1 0,0-1 0,-1 1 0,1 0 0,0 0 0,-7-1 0,49 19-149,-26-13 66,0-2 0,1 0 0,-1 0 0,0-1-1,1-1 1,-1 0 0,1-1 0,16-3 0,-22 3 19,0-1 0,0 0 0,-1 0 0,1-1 0,0 0 0,-1 0 0,0 0 0,0-1 0,0-1 0,0 1 0,-1-1 0,1 0 0,-1 0 0,-1-1 0,6-6 0,-10 11 27,0 1 0,0-1 1,-1 0-1,1 0 0,-1 1 0,1-1 0,-1 0 1,1 0-1,-1 0 0,1 0 0,-1 0 1,0 0-1,1 0 0,-1 0 0,0 0 1,0 0-1,0 0 0,0 0 0,0 1 1,0-1-1,0 0 0,0 0 0,0 0 0,-1-2 1,1 3 4,-1 0-1,0 0 1,0-1 0,0 1 0,1 0 0,-1 0 0,0 0 0,0 0 0,1 0 0,-1 0-1,0 1 1,0-1 0,0 0 0,1 0 0,-1 0 0,0 1 0,0-1 0,1 0 0,-1 1-1,0-1 1,1 1 0,-1-1 0,0 1 0,1-1 0,-1 1 0,1-1 0,-1 1 0,1 0-1,-1-1 1,0 2 0,-6 6 10,0-1 1,1 2-1,-1-1 0,-9 19 0,13-22 2,1 0 0,-1 0 0,1 1 0,0-1 0,0 1 0,1-1 0,0 1 0,0 0 0,0 0 0,0 8 0,1-14-10,0 1 1,1 0-1,-1 0 0,0 0 1,0 0-1,0 0 0,1 0 1,-1 0-1,0 0 0,1-1 1,-1 1-1,1 0 1,-1 0-1,1 0 0,-1-1 1,1 1-1,0 0 0,-1-1 1,1 1-1,0 0 0,0-1 1,-1 1-1,1-1 0,0 1 1,0-1-1,0 0 1,0 1-1,-1-1 0,1 0 1,0 1-1,0-1 0,0 0 1,0 0-1,0 0 0,0 0 1,0 0-1,0 0 0,0 0 1,0 0-1,0 0 1,-1-1-1,3 0 0,4 0 0,0-2 0,1 1 0,-2-1 0,9-4 0,-11 5-9,23-12-1,-5 2 15,28-9 0,-45 18-9,1 1 1,-1 1 0,1-1 0,0 1-1,0 0 1,0 1 0,0-1 0,0 1-1,0 0 1,8 2 0,-11-1 3,1 0 0,-1 1-1,0 0 1,0 0 0,0 0 0,0 0 0,0 0 0,0 0-1,-1 1 1,1-1 0,-1 1 0,1 0 0,-1 0 0,0 0-1,3 6 1,-2-4-5,0-1 0,0 1 0,1-1-1,-1 0 1,6 5 0,-7-8 3,-1 0 0,1 0 0,-1 0 0,0 0-1,1-1 1,0 1 0,-1 0 0,1-1 0,-1 0 0,1 1 0,0-1 0,-1 0 0,1 0 0,0 1 0,0-1-1,-1-1 1,1 1 0,0 0 0,-1 0 0,1-1 0,2 0 0,24-12 5,-24 11-63,-1 0 0,1 0 0,0 0 0,0 0 0,0 1 0,0 0 0,0-1 0,0 1 0,0 1 1,0-1-1,0 1 0,7-1 0,-10 2 4,-1-1 0,1 0 0,-1 0 1,1 1-1,-1-1 0,1 1 0,-1-1 0,1 0 1,-1 1-1,0-1 0,1 1 0,-1-1 1,0 1-1,1-1 0,-1 1 0,0-1 0,1 1 1,-1 0-1,0-1 0,0 1 0,0-1 0,0 1 1,1 0-1,-1-1 0,0 1 0,0-1 0,0 1 1,0 0-1,-1 0 0,-3 18-553,-3-10 99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8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58 16388,'1'-2'190,"-1"0"0,1 0 0,-1 1 0,0-1 0,0 0 0,1 0 0,-1 1 1,0-1-1,0 0 0,-1 0 0,1 0 0,0 1 0,-1-1 0,1 0 1,-1 1-1,1-1 0,-1 0 0,0 1 0,0-1 0,1 0 0,-1 1 1,0 0-1,-1-1 0,1 1 0,0-1 0,0 1 0,-1 0 0,1 0 1,0 0-1,-1 0 0,1 0 0,-1 0 0,1 0 0,-1 0 0,0 1 0,1-1 1,-1 1-1,0-1 0,0 1 0,-2-1 0,-2 0 86,0 1 0,0 0 1,0 0-1,0 0 0,0 0 0,-1 1 0,1 0 0,0 1 0,1-1 0,-1 1 0,-7 3 1,-1 2-156,1 0 0,0 1 0,0 1 0,-19 16 0,26-20-120,0 1-1,1-1 1,0 1 0,0 1 0,0-1-1,1 1 1,0-1 0,0 1 0,0 0-1,-4 14 1,8-20-10,0 0 0,-1 0 0,1 1 0,0-1 0,0 0 0,0 0 1,0 0-1,0 0 0,0 0 0,0 0 0,0 1 0,1-1 0,-1 0 0,0 0 0,1 0 0,-1 0 0,1 0 0,-1 0 0,1 0 0,-1 0 1,1 0-1,0 0 0,0 0 0,-1-1 0,1 1 0,0 0 0,0 0 0,0-1 0,0 1 0,0 0 0,0-1 0,0 1 0,0-1 0,0 0 1,0 1-1,0-1 0,0 0 0,0 1 0,0-1 0,3 0 0,6 2-98,-1-1 1,1-1-1,19-1 1,-15 1-34,-5 0 60,10 0-222,34 4 1,-48-4 254,0 1 0,0 1 0,0-1 0,0 1 0,0 0 0,0 0 1,0 0-1,-1 0 0,1 1 0,-1 0 0,6 5 0,-9-8 54,0 1 0,-1 0 0,1 0 0,0 0-1,-1-1 1,1 1 0,0 0 0,-1 0 0,1 0 0,-1 0-1,0 0 1,1 0 0,-1 0 0,0 0 0,1 0 0,-1 0-1,0 1 1,0-1 0,0 0 0,0 0 0,0 0 0,0 0-1,-1 0 1,1 0 0,0 0 0,0 0 0,-1 0 0,1 0 0,-1 0-1,1 0 1,-1 0 0,1 0 0,-1 0 0,1 0 0,-1 0-1,0-1 1,0 1 0,1 0 0,-1 0 0,0-1 0,0 1-1,-1 0 1,-3 3 130,0 0 0,-1-1 0,1 1-1,-1-1 1,-11 4 0,4-3-44,-1 0 0,1-1-1,-1 0 1,0-1 0,0-1 0,0 0-1,0-1 1,0 0 0,0-1-1,0-1 1,0 0 0,-25-8 0,38 10-183,0-1 0,0 1 0,0-1 1,-1 1-1,1-1 0,0 1 0,0-1 1,1 0-1,-1 0 0,0 0 0,0 1 0,-1-3 1,2 2 8,-1 1 0,1 0 1,0-1-1,0 1 0,0-1 1,0 1-1,0-1 1,0 1-1,0-1 0,-1 1 1,1-1-1,1 1 0,-1 0 1,0-1-1,0 1 0,0-1 1,0 1-1,0-1 1,0 1-1,0-1 0,1 1 1,-1-1-1,1-1-53,1 1 0,-1-1 1,1 1-1,-1 0 0,1-1 0,-1 1 0,1 0 0,0 0 1,-1 0-1,1 0 0,0 1 0,0-1 0,0 0 0,3 0 1,20-4-846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9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97 104 17260,'1'0'507,"0"0"-1,0 0 1,1 0 0,-1 0 0,0 0 0,0 0-1,0 0 1,1 0 0,-1 0 0,0 1 0,0-1 0,2 1-1,-2 0-307,1 0-1,-1-1 1,1 0 0,-1 1-1,1-1 1,-1 0-1,1 0 1,-1 0-1,1 0 1,-1 0-1,3 0 1,1-2-59,-1 1 1,0-1-1,0 0 1,0-1-1,0 1 0,0-1 1,0 0-1,-1 0 0,0 0 1,1 0-1,4-6 1,-7 7-113,0 1 0,1-1 0,-1 0 0,0 1 0,0-1 0,0 0 0,0 0 0,0 0 0,0 0 0,0 0 0,-1 0 0,1 0 0,-1 0 0,0-1 0,1 1 0,-1 0 0,0 0 0,0 0 0,0 0 1,-1 0-1,1-1 0,0 1 0,-1 0 0,0 0 0,1 0 0,-3-3 0,3 4-18,-1-1 1,0 1 0,-1 0-1,1 0 1,0 0 0,0 0-1,0 0 1,0 0 0,-1 1-1,1-1 1,0 0 0,-1 1-1,1-1 1,-1 0 0,1 1-1,-1 0 1,1-1-1,-1 1 1,1 0 0,-1 0-1,1 0 1,-1 0 0,1 0-1,-1 0 1,1 0 0,-1 1-1,1-1 1,-1 1 0,1-1-1,-2 1 1,-3 1-8,1 1 1,-1-1-1,1 1 1,0 0 0,0 0-1,-7 6 1,1 1-26,1 1 0,1 0 1,0 0-1,0 1 0,1 0 1,1 0-1,0 1 1,1 0-1,0 0 0,1 1 1,0-1-1,1 1 0,-4 28 1,8-39 8,-1 0 0,1 0 0,0-1 0,0 1 0,0 0 0,0 0 0,0 0 0,1 0 0,-1-1 0,1 1 1,0 0-1,0-1 0,0 1 0,0 0 0,0-1 0,1 1 0,-1-1 0,1 0 0,0 0 0,2 4 0,-1-5-6,-1 1 1,1-1-1,-1 1 0,1-1 0,0 0 1,0 0-1,-1 0 0,1 0 0,0 0 1,0-1-1,0 1 0,0-1 0,0 0 1,0 0-1,0 0 0,0 0 0,0-1 1,0 1-1,3-2 0,8-2-39,0 0 1,0-1-1,-1-1 1,1 0-1,-1-1 0,-1 0 1,16-12-1,78-68-116,-87 69 146,-13 11 20,1 1-1,0 0 1,0 0-1,11-6 1,-18 12 7,0 0 1,0-1-1,0 1 1,1 0-1,-1 0 1,0 0-1,0 0 1,0 0-1,0 0 1,0 0-1,1-1 1,-1 1-1,0 0 1,0 0-1,0 0 1,0 0-1,1 0 1,-1 0-1,0 0 1,0 0-1,0 0 1,1 0-1,-1 0 1,0 0-1,0 0 1,0 0-1,1 0 1,-1 0-1,0 0 1,0 0-1,0 0 1,0 0-1,1 0 1,-1 1-1,0-1 1,0 0-1,0 0 1,0 0-1,1 0 1,-1 0-1,0 0 1,0 1 0,0-1-1,0 0 1,0 0-1,0 0 1,0 0-1,1 1 1,-1-1-1,0 0 1,0 0-1,0 0 1,0 0-1,0 1 1,0-1-1,0 0 1,0 0-1,0 0 1,0 1-1,0-1 1,0 0-1,0 0 1,0 0-1,0 1 1,0-1-1,0 0 1,-5 16-14,4-14 9,-3 11 21,-12 40 79,15-49-81,0 1 1,0-1 0,1 1-1,0-1 1,-1 1-1,2-1 1,-1 1 0,0-1-1,2 7 1,-1-10-8,0 1 1,-1-1 0,1 1-1,0-1 1,0 0-1,0 1 1,0-1-1,0 0 1,0 0-1,0 0 1,0 0-1,0 0 1,1 0 0,-1 0-1,1 0 1,-1 0-1,0 0 1,1-1-1,-1 1 1,1-1-1,-1 1 1,1-1 0,0 0-1,-1 1 1,1-1-1,-1 0 1,1 0-1,0 0 1,-1 0-1,1 0 1,2-1-1,6-1 17,0 0-1,0 0 0,17-7 0,-22 7-22,62-26-32,-51 20-61,0 0-1,0 2 1,0 0 0,0 1 0,26-4 0,-41 8 79,0 1 0,1 0 0,-1 0 0,1 0 0,-1 0 0,1 0 0,-1 0 0,0 0 0,1 0 0,-1 1 0,1-1 0,-1 1 0,0-1 0,1 1 0,-1-1 0,0 1 0,0 0 0,1-1 0,-1 1 1,0 0-1,0 0 0,0 0 0,0 0 0,0 0 0,0 0 0,0 0 0,0 1 0,-1-1 0,1 0 0,0 0 0,-1 1 0,1-1 0,-1 0 0,1 1 0,-1-1 0,0 0 0,1 1 0,-1 2 1,11 22 11,-10-25-34,0 0-1,0 0 1,1 0 0,-1 0-1,0-1 1,0 1 0,1-1-1,-1 1 1,0-1-1,1 1 1,-1-1 0,0 1-1,1-1 1,-1 0 0,1 0-1,-1 0 1,1 0 0,-1 0-1,0 0 1,1 0-1,-1-1 1,1 1 0,-1 0-1,0-1 1,1 1 0,-1-1-1,0 1 1,1-1 0,-1 0-1,0 0 1,1 0 0,4-3-127,0 1 1,-1-1 0,1 1-1,-1-1 1,7-8 0,-9 7-203,-2 3-135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09:59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2 254 19404,'-2'-23'2289,"2"6"-1353,3 0-432,3 11 1592,0 0-775,1 6-1249,2 3-768,1-1 576,2-2-177,4-3-159</inkml:trace>
  <inkml:trace contextRef="#ctx0" brushRef="#br0" timeOffset="1">568 0 24437,'-11'18'1721,"1"9"-1433,-5 1-136,4 7 296,5 1-312,0-1-664,2 0-449,0-1 793,-1-4-184,4 2-168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00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17124,'-3'5'2360,"3"3"-1392,-4-5 2041,-1-9-4809,5 4 1448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1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17 17436,'0'0'73,"0"-1"0,0 0 0,0 1 0,0-1 0,0 1 0,0-1 0,0 1 0,0-1 0,0 1 0,0-1 0,0 1 0,0-1 0,0 0 0,0 1 1,-1-1-1,1 1 0,0-1 0,0 1 0,-1-1 0,1 1 0,0 0 0,-1-1 0,1 1 0,0-1 0,-1 1 0,1 0 0,-1-1 0,1 1 0,0 0 0,-2-1 0,1 0 35,0 1 0,-1 0 0,1 0 0,-1-1-1,1 1 1,-1 0 0,1 0 0,-1 1 0,1-1-1,0 0 1,-3 1 0,-3 1 230,0 0 1,1 1-1,-1-1 1,-7 6-1,-8 7 80,0 2-1,2 1 0,-1 1 1,2 0-1,-27 36 1,44-52-402,-2 1 9,1 1 1,-1 0-1,1-1 1,0 1-1,-3 8 1,6-12-23,-1 0-1,1 0 1,0 0 0,-1 0-1,1 0 1,0 0 0,0 0-1,0 0 1,0 1 0,0-1-1,0 0 1,0 0 0,1 0-1,-1 0 1,0 0 0,1 0-1,-1 0 1,0 0 0,1 0-1,-1 0 1,1 0 0,0 0-1,-1 0 1,1 0 0,0 0-1,0 0 1,-1-1 0,1 1-1,0 0 1,0 0 0,0-1-1,0 1 1,1 0 0,-1 0-1,24 13-23,-2 1 0,37 31 0,-54-41 17,-1-1 0,-1 1 0,1 0 0,-1 0 0,1 1 0,-1-1 0,-1 1-1,1 0 1,-1 0 0,0 0 0,-1 1 0,1-1 0,-1 0 0,0 1-1,-1 0 1,0-1 0,1 8 0,-2-10 73,-1 0-1,1 0 1,-1 0-1,0 0 1,0 0 0,0 0-1,-1-1 1,1 1-1,-1 0 1,0-1-1,0 1 1,0-1 0,-1 0-1,1 0 1,-1 0-1,0 0 1,1 0-1,-1-1 1,0 1 0,-1-1-1,1 1 1,0-1-1,-1 0 1,1-1-1,-1 1 1,0-1 0,0 1-1,1-1 1,-9 1-1,7-1 13,0 0 0,1 0 0,-1 0 0,0-1 0,0 0 0,0 0-1,0 0 1,0-1 0,0 1 0,0-1 0,0 0 0,0-1 0,0 1 0,1-1-1,-1 0 1,0 0 0,1-1 0,0 1 0,0-1 0,-1 0 0,2 0 0,-1 0-1,-6-7 1,9 8-223,-1 0 0,0-1 0,1 1-1,-1-1 1,1 1 0,0-1 0,0 0-1,0 1 1,0-1 0,1 0 0,-1 0-1,1 1 1,-1-1 0,1-4 0,0 6 34,0 0 0,1-1 0,-1 1 0,1 0 0,-1 0 0,1-1 0,-1 1 0,1 0 0,0 0 1,-1 0-1,1 0 0,0 0 0,0 0 0,0 0 0,0 0 0,0 0 0,0 0 0,0 0 0,0 0 1,1 1-1,-1-1 0,0 0 0,0 1 0,0-1 0,1 1 0,-1 0 0,0-1 0,1 1 0,-1 0 1,0 0-1,2 0 0,17-2-983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19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143 165 17396,'3'-1'365,"0"-1"1,0 0 0,0 0-1,0 0 1,-1 0 0,1 0-1,0-1 1,-1 1 0,0-1-1,1 1 1,-1-1-1,2-3 1,-3 4-228,0 0 0,-1 0-1,1 0 1,0 0 0,-1 0 0,0 0-1,1 0 1,-1 0 0,0 0 0,0-1 0,0 1-1,0 0 1,0 0 0,-1 0 0,1 0-1,-1 0 1,1 0 0,-1 0 0,0 0-1,0 0 1,-1-3 0,1 3-94,0 0 0,-1 0-1,1 0 1,-1 0 0,1 0 0,-1 0 0,1 0 0,-1 1-1,0-1 1,0 0 0,0 1 0,0 0 0,0-1-1,0 1 1,0 0 0,0 0 0,-1 0 0,1 0-1,0 1 1,-1-1 0,1 0 0,-1 1 0,1 0-1,0 0 1,-1-1 0,1 2 0,-1-1 0,1 0 0,-1 0-1,1 1 1,0-1 0,-1 1 0,1 0 0,0 0-1,-1 0 1,1 0 0,-4 2 0,-1 1 6,0 1 1,0-1-1,0 1 1,1 1-1,0-1 1,0 1-1,0 0 1,0 1-1,-7 11 1,10-12-39,0 0-1,0 0 1,0 0 0,1 0-1,0 0 1,0 0 0,1 1-1,0-1 1,-1 10 0,2-13-13,0-1 1,0 0 0,0 0 0,0 0-1,0 1 1,1-1 0,-1 0-1,1 0 1,-1 0 0,1 0 0,0 0-1,0 0 1,0 0 0,0 0 0,0 0-1,1 0 1,-1 0 0,0-1-1,1 1 1,-1-1 0,1 1 0,0-1-1,-1 1 1,1-1 0,0 0 0,0 0-1,0 0 1,0 0 0,0 0-1,0 0 1,3 0 0,2 0 3,0 0 0,0 0 0,0-1 0,0 0 0,0 0 0,0-1 1,1 0-1,-1 0 0,0 0 0,-1-1 0,12-5 0,4-2 19,-1 0 0,25-17 0,-14 6 104,-2-2 0,0 0 0,-2-2 1,0-2-1,-2 0 0,26-34 1,-85 158 47,28-86-145,1 1-1,1-1 0,0 1 0,1 0 0,-1 20 0,3-31-23,0 0 0,0 0 0,0 1 0,0-1 0,1 0 0,-1 0 0,1 0 0,0 0 0,-1 0 0,1 0 0,0 0 0,0 0 0,0 0 0,1-1 0,-1 1 0,0 0 0,2 1 0,-1-2-11,0 1 1,0-1-1,1 0 1,-1 0-1,0-1 1,0 1-1,1 0 1,-1-1-1,0 1 1,1-1-1,-1 0 1,0 0-1,1 0 1,-1 0-1,1 0 1,-1 0-1,0-1 1,1 1-1,2-2 0,3 0-97,0 0 0,-1-1-1,1 0 1,-1-1 0,1 1-1,-1-1 1,0-1 0,-1 1-1,1-1 1,9-9-1,-7 4 61,0 0 0,-1 0 0,0 0 0,-1-1 0,11-22 1,4-19-317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22973,'-13'6'1920,"3"-3"-1416,1 1-280,11-3 385,4-1-801,2 0 344,6-2-216,8-1-232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191 243 16227,'-5'-2'303,"0"1"-1,0 0 1,1 0-1,-1 1 1,0-1-1,0 1 1,0 0-1,0 0 1,0 1-1,0 0 1,1-1-1,-1 2 1,0-1-1,0 0 1,1 1-1,-1 0 1,1 0-1,-1 1 1,1-1-1,0 1 1,0 0-1,0 0 1,-3 3-1,-2 2-132,1 0 0,1 0 1,-1 1-1,1 0 0,1 0 0,0 1 0,0-1 0,-8 21 1,13-28-138,0 1 1,0-1 0,0 1-1,1-1 1,-1 0 0,1 1-1,-1-1 1,1 1 0,0-1-1,0 1 1,0-1 0,0 1 0,2 4-1,-2-6-23,1 0 0,0 0 0,-1 0 0,1 0 0,0 0 0,0 0 0,0 0 0,0 0 0,-1 0 0,1-1 0,0 1 0,0 0 0,1-1 0,-1 1 0,0-1 0,0 1-1,0-1 1,0 0 0,0 1 0,1-1 0,-1 0 0,0 0 0,0 0 0,0 0 0,1 0 0,-1 0 0,0 0 0,0 0 0,1 0 0,0-1 0,7-1 9,1 0 0,-1 0 0,0-1-1,0-1 1,-1 0 0,1 0 0,-1 0 0,1-1 0,-1 0 0,-1-1 0,10-8 0,6-7 126,0-1 0,20-27 1,-26 28-2,-1 0 0,-1 0 1,-1-2-1,-1 0 0,-1 0 1,-1-2-1,-1 1 0,11-44 1,-19 46 46,-3 21-189,1 1 0,0 0-1,0 0 1,0 0 0,0 0-1,0-1 1,0 1 0,0 0-1,0 0 1,-1 0 0,1 0-1,0 0 1,0 0 0,0 0-1,0-1 1,-1 1 0,1 0-1,0 0 1,0 0 0,0 0-1,0 0 1,-1 0 0,1 0-1,0 0 1,0 0 0,0 0-1,0 0 1,-1 0 0,1 0-1,0 0 1,0 0 0,0 0-1,-1 0 1,1 0 0,0 0-1,0 0 1,0 0 0,0 0-1,0 1 1,-1-1 0,1 0-1,0 0 1,0 0 0,0 0-1,0 0 1,0 0 0,-1 0-1,1 1 1,0-1 0,-4 4-7,1 0-1,0 0 1,-1 0 0,1 0 0,-4 9 0,-60 129-105,59-121 103,1 1 0,1-1 1,0 1-1,2 0 1,-2 23-1,6-42 8,-1-1 0,1 1 0,0 0 0,0 0 0,1 0 0,-1-1 0,0 1 0,1 0 0,0-1 0,-1 1 0,1 0 0,0-1 0,1 1 0,-1-1 0,0 1 0,1-1 0,-1 0 0,1 0 0,0 0 0,-1 1 0,5 2 0,-4-4 2,1 0 1,0 0-1,0 1 0,-1-2 0,1 1 0,0 0 0,0 0 0,0-1 0,0 0 0,0 0 0,0 1 0,0-2 0,0 1 0,-1 0 1,1-1-1,0 1 0,0-1 0,0 0 0,0 0 0,3-1 0,3-2-1,0 0 1,0-1-1,0 0 0,-1-1 0,0 0 1,0 0-1,0-1 0,7-8 1,1-3-76,0 0 0,15-25 1,-36 54 14,0 1 0,1-1 1,0 1-1,2 0 1,-3 16-1,4-26 61,1 0 0,0 0 1,-1 1-1,1-1 0,0 0 0,0 1 0,1-1 0,-1 0 0,0 1 0,1-1 0,-1 0 1,1 0-1,0 1 0,0-1 0,0 0 0,0 0 0,0 0 0,0 0 0,1 0 0,-1 0 0,4 3 1,-2-4 1,-1 1 1,1 0-1,0-1 1,0 0 0,0 0-1,0 0 1,0 0-1,0 0 1,0-1 0,0 1-1,0-1 1,0 0-1,1 0 1,2 0 0,9-2 19,-1 0-1,0-1 1,0 0 0,0-1 0,24-11 0,-15 5-21,-1-1 1,0-1-1,-1-1 1,-1 0-1,0-2 1,-1-1-1,27-26 1,-44 39-17,1-1 0,-1 1 0,0 0 0,0-1 0,0 1 1,0-1-1,1-5 0,-3 9 11,0 0-1,0 0 1,0 0 0,0 0-1,0 0 1,0 0 0,0 0-1,0 0 1,0 0 0,0-1-1,0 1 1,0 0 0,0 0 0,0 0-1,0 0 1,0 0 0,0 0-1,0 0 1,0 0 0,0 0-1,0-1 1,0 1 0,0 0-1,0 0 1,0 0 0,0 0-1,0 0 1,0 0 0,0 0-1,0 0 1,0 0 0,0 0 0,-1 0-1,1 0 1,0 0 0,0 0-1,0 0 1,0 0 0,0 0-1,0-1 1,0 1 0,0 0-1,0 0 1,0 0 0,-1 0-1,1 0 1,0 0 0,0 0-1,0 0 1,0 0 0,0 0 0,0 0-1,0 1 1,0-1 0,0 0-1,-1 0 1,1 0 0,0 0-1,0 0 1,0 0 0,0 0-1,0 0 1,0 0 0,0 0-1,0 0 1,-7 4-23,-1 4 30,-1 0-1,1 0 1,1 1-1,0 0 1,0 1-1,-8 14 1,12-19 21,0 1 0,0 0 0,1 0 1,0 0-1,0 0 0,0 0 0,1 0 0,0 0 0,0 1 0,0-1 1,1 0-1,0 1 0,1 8 0,0-13-22,-1 0 0,1 0-1,0 0 1,-1 0 0,1 0 0,0 0 0,0 0 0,0-1-1,1 1 1,-1 0 0,0-1 0,1 1 0,-1-1-1,1 1 1,-1-1 0,1 0 0,0 0 0,-1 0 0,1 0-1,0 0 1,0 0 0,0 0 0,0 0 0,0-1-1,0 1 1,0-1 0,0 0 0,0 1 0,0-1 0,0 0-1,4 0 1,-2 0-122,0-1 1,1 1-1,-1-1 0,0 0 0,1 0 0,-1 0 1,0 0-1,0-1 0,0 0 0,0 0 0,0 0 1,-1 0-1,1-1 0,3-3 0,-2 2 28,-1-1 0,0 0-1,0 0 1,0 0 0,-1-1-1,1 0 1,-1 1-1,3-12 1,8-26-430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1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13 20340,'-12'-1'1873,"4"2"-1313,0-1-400,13-3-1104,-7-2 688,5 0-320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8:18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1364 166 10754,'-53'-19'3281,"39"13"-2575,-1 1 0,-15-4 0,6 5-320,0 1 0,-24 1 1,20 1-131,-30-6 1,-117-40 688,22 4-350,130 38-525,0 2 1,0 0-1,0 1 0,-40 3 0,41 1-37,0 2-1,1 0 0,0 1 1,0 2-1,0 0 1,1 1-1,-28 15 0,19-6-11,0 1-1,2 1 1,0 2-1,-27 26 1,25-20-23,-60 60 19,74-70-12,0 1 1,1 0-1,-17 29 1,26-39-7,1 1 1,0 0-1,0 0 0,1 0 0,0 1 1,0-1-1,1 1 0,1-1 0,-2 18 1,4-19-6,-1 1 1,1-1-1,1 1 1,0-1-1,0 0 1,0 0-1,1 0 1,0 0-1,1 0 1,0-1-1,0 0 1,10 14-1,-5-10 1,1-1-1,0 0 1,1 0-1,0-1 1,0 0-1,1-1 1,1 0-1,-1-1 1,1 0-1,0-1 1,19 6-1,3-1-1,0-2 0,0-1 0,49 4 0,-27-8 10,0-2 1,-1-3 0,1-2-1,65-12 1,220-61-146,-68 12-336,-235 57 399,-1-3-1,63-22 1,-88 26 71,1 0 0,-1-1 1,0 0-1,0-1 0,-1-1 1,0 0-1,0-1 0,-1 0 1,-1 0-1,12-15 0,-11 11 38,-1 0 0,-1-1 0,0 0 0,0-1 0,-2 0 0,0-1 0,-1 1 0,-1-1 0,0 0 0,4-32 0,-9 45-2,0-1 0,0 0 1,-1 1-1,1-1 0,-1 0 0,0 1 1,-1-1-1,1 1 0,-1 0 0,1-1 1,-1 1-1,-1 0 0,1 0 0,-1 0 1,1 0-1,-1 0 0,0 1 0,0-1 1,-1 1-1,1 0 0,-1 0 0,1 0 1,-1 1-1,-7-5 0,-9-3 85,0 0 0,0 2 0,-40-12-1,48 16-108,-208-49 122,121 32-1100,97 21 948,0-1 0,0 1-1,-1-1 1,1 1 0,0-1-1,0 0 1,0 0 0,0 0-1,0 0 1,0 0 0,0 0-1,1 0 1,-1-1 0,-2-2-1,-2-13-234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2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17 15131,'-4'16'7577,"-2"6"-7236,-1 0 0,-14 30-1,18-50 1425,6-14-798,9-17-278,9 0-1296,-19 25 633,0 1-1,0 0 0,-1-1 1,1 1-1,-1-1 0,0 1 1,0-1-1,0 1 0,0-1 1,-1 0-1,1-6 0,-26 55 472,-13 41-462,-10 25-311,-75 126 0,179-335-6311,1-17 3410,28-49 1440,-74 144 1856,-6 8 290,1 1 0,0 1 0,1-1 0,0 1-1,0 1 1,15-15 0,-22 23-350,1 1 0,-1-1 1,0 1-1,1-1 0,-1 1 1,0 0-1,1-1 0,-1 1 1,0 0-1,1-1 0,-1 1 0,1 0 1,-1 0-1,1-1 0,-1 1 1,1 0-1,-1 0 0,1 0 0,-1 0 1,1-1-1,-1 1 0,1 0 1,-1 0-1,1 0 0,-1 0 0,1 0 1,-1 0-1,1 0 0,-1 1 1,1-1-1,-1 0 0,1 0 0,-1 0 1,1 0-1,-1 1 0,1-1 1,-1 0-1,1 0 0,-1 1 0,0-1 1,1 0-1,-1 1 0,1-1 1,-1 1-1,0-1 0,1 0 1,-1 1-1,0-1 0,0 1 0,1-1 1,-1 1-1,0-1 0,0 1 1,0-1-1,0 1 0,0-1 0,1 1 1,-1-1-1,0 1 0,0-1 1,0 1-1,0 37 1231,0-35-1256,-6 69 729,-3 108 413,9-150-1385,1 1 1,2-1 0,11 53-1,-13-79 172,0 1-242,0 1 0,1 0 1,0-1-1,0 1 1,0-1-1,0 0 1,1 1-1,0-1 0,5 6 1,-11-19-488,-3-1 386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15 133 15099,'-1'-2'220,"-2"-3"360,1 0-1,0 0 1,0 0-1,1 0 1,-2-7-1,3 10-404,0 1 0,0-1 0,0 1 0,0-1 0,0 0 0,0 1 0,1-1 0,-1 1 0,0-1 0,1 0 0,0 1 0,-1-1 0,1 1 0,0 0 0,0-1 0,-1 1 0,1 0 0,0-1 0,0 1 0,1 0 0,-1 0 0,2-2 0,7-4 190,0 0-1,0 1 1,0 0-1,1 0 1,0 1 0,0 1-1,0 0 1,1 0 0,0 1-1,20-2 1,-27 4-368,-1 1 1,0-1-1,1 1 0,-1 0 1,0 1-1,1-1 0,-1 1 1,0 0-1,1 0 0,-1 0 1,0 0-1,0 1 0,0 0 1,0 0-1,0 0 0,0 0 1,-1 0-1,1 1 0,-1 0 1,0 0-1,1 0 1,-1 0-1,0 0 0,-1 0 1,1 1-1,-1 0 0,1-1 1,-1 1-1,0 0 0,-1 0 1,4 8-1,-3-1-18,0 0 0,0 0 0,-1 0 0,0 13 0,1 6-17,-2-29 38,0-1 0,0 1 0,0-1-1,0 1 1,0-1 0,0 1 0,1-1-1,-1 0 1,0 1 0,0-1 0,0 1-1,0-1 1,0 0 0,1 1 0,-1-1-1,0 1 1,0-1 0,1 0 0,-1 1-1,0-1 1,1 0 0,-1 1 0,0-1-1,1 0 1,-1 0 0,1 1 0,-1-1-1,0 0 1,1 0 0,-1 0 0,1 0-1,-1 1 1,1-1 0,17-6 5,22-24 19,-36 26-22,13-10 0,-4 3 5,0 0-1,0 0 0,1 2 0,25-14 0,-38 23-6,0-1-1,0 1 0,1-1 1,-1 1-1,0-1 1,1 1-1,-1 0 0,0-1 1,1 1-1,-1 0 0,0 0 1,1 0-1,-1 0 0,1 0 1,-1 1-1,0-1 1,1 0-1,-1 1 0,0-1 1,1 0-1,-1 1 0,0 0 1,0-1-1,1 1 0,0 1 1,0 0-1,-1 0 1,1 0-1,-1 0 1,1 0-1,-1 0 1,0 0 0,0 1-1,0-1 1,0 1-1,0-1 1,0 0-1,0 5 1,0 6-25,1 1 0,-2 0 1,-2 23-1,2-35-23,0 15-571,0-17 601,0 0-1,0 0 0,0 0 1,0 0-1,0 0 0,0 0 0,1 0 1,-1 0-1,0 0 0,0 0 0,0 0 1,0 0-1,0-1 0,1 1 1,-1 0-1,0 0 0,0 0 0,0 0 1,0 0-1,0 0 0,1 0 1,-1 1-1,0-1 0,0 0 0,0 0 1,0 0-1,0 0 0,1 0 1,-1 0-1,0 0 0,0 0 0,0 0 1,0 0-1,0 0 0,0 0 1,1 1-1,-1-1 0,0 0 0,0 0 1,0 0-1,0 0 0,0 0 1,0 0-1,0 1 0,0-1 0,0 0 1,0 0-1,0 0 0,0 0 0,0 0 1,0 1-1,0-1 0,0 0 1,0 0-1,0 0 0,0 0 0,0 1 1,0-1-1,0 0 0,8-14-309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3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57 22109,'6'-8'795,"0"0"-1,0 1 1,14-12 0,-18 17-689,0 0 0,0 1 0,1-1 1,-1 1-1,0 0 0,1 0 0,-1 0 0,4-1 0,-5 1-50,0 1 0,0 0 0,0 0 0,0 0 0,0 0-1,0 0 1,0 0 0,0 0 0,-1 0 0,1 0 0,0 1-1,0-1 1,0 0 0,0 1 0,0-1 0,-1 0 0,1 1-1,0-1 1,0 1 0,0-1 0,-1 1 0,1 0 0,0-1-1,0 2 1,0 0-38,1 0 1,-1 1-1,0-1 0,0 1 0,0-1 0,0 1 0,-1-1 1,1 1-1,-1 0 0,0-1 0,1 1 0,-1 0 1,0 0-1,-1-1 0,1 1 0,-1 5 0,-13 43-20,4-25 20,-20 35-1,18-37 46,-18 45-1,30-68-57,0 0-1,0-1 1,-1 1-1,1 0 1,0-1-1,0 1 1,0-1 0,0 1-1,0 0 1,0-1-1,0 1 1,0 0 0,0 0-1,0-1 1,0 1-1,0-1 1,0 1-1,1 0 1,-1-1 0,0 1-1,0 0 1,1-1-1,-1 1 1,0-1 0,1 1-1,-1-1 1,2 2-1,-1-1 0,0-1 0,0 1 0,1-1 1,-1 1-1,0-1 0,1 1 0,-1-1 0,1 0 0,-1 0 0,1 0 0,-1 1 0,3-2 0,6 0-40,0 0 0,21-6-1,-25 6-22,17-4-207,-13 3-90,-1 0-1,0 0 1,1 0 0,-1-1 0,0-1-1,-1 0 1,1 0 0,9-6 0,-10 1-342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1 468 20364,'28'-4'4211,"47"-5"-6199,16 4-676,1-6-3309,-89 11 5996,-1-1 1,1 0 0,-1 1 0,1-1 0,-1 0 0,1-1-1,-1 1 1,0 0 0,1-1 0,-1 1 0,0-1-1,4-3 1,-6 5 71,0-1 0,1 1-1,-1-1 1,0 1 0,1-1 0,-1 1-1,0-1 1,1 1 0,-1-1-1,0 0 1,0 1 0,0-1 0,0 1-1,0-1 1,0 1 0,0-1-1,0 0 1,0 1 0,0-1 0,0 1-1,0-1 1,0 0 0,0 0-1,-1 0 91,0 0-1,1 0 0,-1 0 0,0 0 1,0 0-1,0 0 0,0 0 0,0 1 0,0-1 1,0 0-1,0 1 0,0-1 0,0 0 1,0 1-1,-3-1 0,1 0 35,0 0 0,0 1-1,0-1 1,0 1 0,0 0-1,-1 0 1,1 0 0,0 1-1,0-1 1,0 1 0,0-1-1,0 1 1,0 0 0,0 0-1,0 0 1,0 1 0,0-1-1,0 1 1,1-1 0,-1 1 0,1 0-1,-1 0 1,1 0 0,-4 5-1,0-1-114,0 1 0,1-1-1,0 1 1,0 0 0,1 0-1,0 0 1,0 1 0,-3 10-1,6-15-89,0 0-1,0 0 1,1 0-1,-1 0 1,1 0-1,0 1 1,0-1 0,0 0-1,0 0 1,1 5-1,-1-7-10,1 0-1,-1 0 0,1 0 0,-1 0 1,1 0-1,-1 0 0,1 0 0,0 0 1,-1 0-1,1 0 0,0-1 1,0 1-1,0 0 0,0 0 0,0-1 1,0 1-1,0-1 0,0 1 0,0-1 1,0 1-1,0-1 0,0 1 1,0-1-1,0 0 0,0 0 0,0 0 1,1 1-1,-1-1 0,0 0 0,0 0 1,0-1-1,2 1 0,6-1-3,0-1 1,0 0-1,-1-1 0,1 0 0,-1 0 0,0-1 0,1 0 1,-2 0-1,10-6 0,10-10-1,27-23 0,-6-2 22,10-8-198,-58 52 173,0 1 0,0 0 0,0 0 0,0 0 0,1-1 0,-1 1 0,0 0 0,0 0 0,0 0 0,1 0 0,-1-1 0,0 1 0,0 0 0,0 0 0,1 0 0,-1 0 0,0 0 0,0 0 0,1 0 0,-1 0 1,0 0-1,0 0 0,1-1 0,-1 1 0,0 1 0,0-1 0,1 0 0,-1 0 0,0 0 0,0 0 0,1 0 0,-1 0 0,0 0 0,0 0 0,1 0 0,-1 0 0,0 0 0,0 1 0,1 10-139,-10 23-33,8-30 153,-6 17-73,1 1 25,-7 29 0,12-47 82,0 1-1,1 0 1,0 0 0,-1 0 0,2-1-1,-1 1 1,0 0 0,1 0-1,0-1 1,0 1 0,0 0-1,3 5 1,-3-9 2,-1 0-1,1 0 1,0 0 0,0 1 0,0-2-1,-1 1 1,1 0 0,0 0-1,0 0 1,0 0 0,1-1-1,-1 1 1,0 0 0,0-1-1,0 1 1,0-1 0,1 1 0,-1-1-1,0 0 1,0 1 0,1-1-1,-1 0 1,0 0 0,1 0-1,-1 0 1,0 0 0,0 0-1,1 0 1,-1-1 0,0 1 0,0 0-1,1-1 1,-1 1 0,0-1-1,0 1 1,2-2 0,4-2 42,0 0 0,0 0 0,-1 0 0,0-1 0,6-5 1,7-9 67,-2 0 1,0-1 0,-1-1 0,-1 0 0,-1-1 0,18-38 0,-16 25 6,-2-1 0,-1 0 0,15-71 0,-28 103-122,9-59 72,-8 59-77,-1-1 0,0 0-1,0 1 1,-1-1 0,1 1 0,-1-1 0,0 0 0,0 1 0,-1 0 0,1-1 0,-3-4 0,3 8-6,0-1-1,0 1 0,0 0 1,-1 0-1,1 0 0,0 0 1,0 0-1,-1 0 0,1 0 0,0 0 1,-1 0-1,1 1 0,-1-1 1,1 0-1,-1 1 0,1 0 1,-1-1-1,0 1 0,1 0 1,-1 0-1,0-1 0,1 1 1,-1 0-1,1 1 0,-1-1 1,0 0-1,1 0 0,-1 1 1,1-1-1,-1 1 0,1 0 1,-1-1-1,1 1 0,-3 2 1,-4 1-13,0 0 1,1 1 0,0 0-1,0 0 1,-7 8 0,0 1 16,1 1-1,1 0 1,-15 23 0,21-29 12,1 0 1,0 1-1,0 0 1,1-1-1,1 2 1,0-1-1,-4 20 1,7-28-10,-1 0 1,1 0-1,0 0 1,0 0-1,0 0 1,0 1 0,0-1-1,0 0 1,1 0-1,-1 0 1,1 0-1,0 0 1,-1 0 0,1 0-1,0 0 1,0 0-1,0 0 1,1 0 0,-1 0-1,0-1 1,1 1-1,-1 0 1,1-1-1,-1 0 1,1 1 0,0-1-1,2 2 1,3 0-25,1 0 1,0 0-1,0-1 1,0 0-1,16 2 1,-15-3-22,-1 1 0,0 0 0,1 0 0,-1 0 0,9 5 0,-13-4 18,0-1 0,-1 1 1,1 0-1,-1 0 0,0 0 0,1 1 1,-2-1-1,1 1 0,0 0 1,-1 0-1,0 0 0,1 0 0,-2 0 1,1 0-1,0 0 0,-1 1 1,0-1-1,1 7 0,0-2-260,-1 0 0,-1 1 0,1 0 1,-2-1-1,1 1 0,-1-1 0,-4 16 0,5-25 279,0 0 0,0 0 0,0-1-1,0 1 1,0 0 0,0 0 0,0 0 0,0 0 0,0 0 0,0 0 0,0 0-1,-1 0 1,1 0 0,0 0 0,0 0 0,0 0 0,0 0 0,0 0 0,0 0 0,0 0-1,0 0 1,0 0 0,-1 0 0,1 0 0,0 0 0,0 0 0,0 0 0,0 0 0,0 0-1,0 0 1,0 1 0,0-1 0,0 0 0,0 0 0,0 0 0,0 0 0,0 0-1,-1 0 1,1 0 0,0 0 0,0 0 0,0 0 0,0 0 0,0 0 0,0 0 0,0 1-1,0-1 1,0 0 0,0 0 0,0 0 0,0 0 0,0 0 0,0 0 0,0 0 0,0 0-1,0 0 1,0 0 0,0 1 0,0-1 0,0 0 0,0 0 0,0 0 0,0 0 0,0 0-1,0 0 1,1 0 0,-4-9-459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4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12 19764,'1'-1'177,"0"0"0,-1 0 0,1 1 0,0-1 1,0 0-1,0 0 0,0 1 0,0-1 0,0 0 0,0 1 0,0-1 0,0 1 0,0-1 0,0 1 0,0 0 0,0-1 0,2 1 0,-3 0-91,0 0-1,1 1 1,-1-1 0,0 0-1,1 1 1,-1-1-1,0 0 1,1 1 0,-1-1-1,0 1 1,0-1-1,1 0 1,-1 1 0,0-1-1,0 1 1,0-1-1,1 1 1,-1-1 0,0 1-1,0-1 1,0 1-1,0-1 1,0 0-1,0 1 1,0-1 0,0 1-1,-1 0 1,-8 47 1901,8-40-2110,-1-1 167,-64 299 729,65-299-784,-5 45 71,6-48-125,0 0-1,0 0 1,0-1-1,1 1 1,0 0-1,-1-1 1,1 1-1,0 0 1,1-1-1,-1 1 1,2 3 0,-2-7 32,-1 1 0,1 0 1,-1-1-1,1 1 1,-1 0-1,1-1 1,0 1-1,-1-1 1,1 1-1,0-1 1,-1 1-1,1-1 1,0 1-1,0-1 1,-1 0-1,1 1 1,0-1-1,0 0 1,0 0-1,-1 0 1,1 0-1,0 1 1,0-1-1,0 0 0,0 0 1,0-1-1,-1 1 1,1 0-1,0 0 1,0 0-1,0 0 1,1-1-1,1-1-21,1 0 0,-1 0-1,0 0 1,0 0 0,0 0-1,5-5 1,20-23-380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4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110 227 17988,'4'-4'422,"1"0"0,-1 0 0,0 0 0,0-1 0,-1 0 0,1 1 0,-1-1 0,0-1 0,0 1 0,2-7 0,-4 9-162,1-1 0,-1 1-1,0-1 1,0 0 0,0 0-1,-1 1 1,1-1 0,-1 0-1,0 0 1,0 0 0,-1 1-1,1-1 1,-1 0 0,1 0-1,-1 1 1,-3-8-1,4 11-218,0-1 0,-1 0 0,1 0 0,-1 1 0,1-1 0,0 0-1,-1 1 1,0-1 0,1 0 0,-1 1 0,1-1 0,-1 1 0,0-1-1,1 1 1,-1-1 0,0 1 0,1 0 0,-1-1 0,0 1 0,0 0-1,1-1 1,-1 1 0,0 0 0,0 0 0,0 0 0,0 0 0,-1 0-6,1 0 1,-1 1 0,1-1 0,-1 1 0,0-1-1,1 1 1,0 0 0,-1-1 0,1 1-1,-1 0 1,1 0 0,-2 1 0,-3 4 19,0 1-1,0-1 1,-9 14-1,4-3-58,1 0 0,0 1-1,1 0 1,1 1 0,1 0-1,1 0 1,0 1 0,1 0-1,2 0 1,-3 26-1,6-43-2,-1 0 0,1 0 0,0 0 0,0-1 0,1 1 0,-1 0 0,0 0 0,1 0 0,0-1-1,-1 1 1,1 0 0,0-1 0,1 1 0,-1 0 0,0-1 0,1 0 0,-1 1 0,1-1-1,2 3 1,-2-4 2,0 0 0,1 0-1,-1 0 1,0 0-1,0 0 1,1-1-1,-1 1 1,0-1 0,1 1-1,-1-1 1,1 0-1,-1 0 1,1 0 0,-1 0-1,0 0 1,1-1-1,-1 1 1,1-1 0,-1 0-1,0 1 1,0-1-1,1 0 1,1-2-1,10-3-5,-1-2-1,-1 1 0,1-2 0,-1 0 0,-1 0 0,14-15 1,61-70 84,-80 88-62,16-21 61,0 0-1,-1-2 1,-2 0 0,-1-1 0,15-35 0,-32 62-63,0 0 0,1-1 1,-1 1-1,-1-1 1,1 1-1,0-1 1,-1 0-1,0 1 1,0-5-1,0 8-9,0 0 0,0 0 0,0-1 0,0 1 0,0 0 0,0 0-1,0-1 1,0 1 0,0 0 0,-1 0 0,1-1 0,0 1 0,0 0 0,0 0-1,0 0 1,0-1 0,-1 1 0,1 0 0,0 0 0,0 0 0,0 0 0,-1-1-1,1 1 1,0 0 0,0 0 0,0 0 0,-1 0 0,1 0 0,0 0 0,0 0-1,-1 0 1,1-1 0,0 1 0,0 0 0,-1 0 0,1 0 0,0 0 0,0 0-1,-1 1 1,-1-1-4,1 1 0,-1 0 0,0 0 0,1 0 0,-1 0-1,1 0 1,0 0 0,-1 1 0,1-1 0,-2 2 0,-9 12-14,-1 1 0,2 1 0,0 0 0,1 0 0,1 1 0,1 0 0,0 1 0,2 0 0,0 0 1,1 0-1,-5 32 0,10-47 17,-1 0 0,1-1 0,0 1 1,0 0-1,1 0 0,-1 0 0,1-1 0,0 1 0,-1 0 1,2-1-1,-1 1 0,0 0 0,3 3 0,-3-5 1,1 0 0,-1-1 0,1 1 0,-1-1 0,1 0 0,0 0-1,-1 0 1,1 1 0,0-1 0,0-1 0,0 1 0,0 0 0,0 0 0,0-1-1,0 1 1,0-1 0,0 0 0,0 1 0,0-1 0,0 0 0,0 0 0,0-1 0,0 1-1,0 0 1,4-2 0,6 0-7,0-2 1,0 0-1,0 0 0,-1-2 0,0 1 0,0-1 1,0-1-1,-1 1 0,14-12 0,6-9-106,43-46-1,-63 65-88,-10 17 96,-16 34 42,8-23 24,5-11 32,0-1 0,1 1 1,0 0-1,1 0 0,-1 16 0,2-23 9,0 0 1,0 0-1,0-1 1,1 1-1,-1 0 1,0 0-1,1 0 1,-1 0-1,1-1 1,0 1-1,0 0 1,0-1-1,-1 1 1,1 0-1,1-1 1,-1 1-1,0-1 1,0 0-1,1 1 1,-1-1 0,0 0-1,1 0 1,-1 0-1,1 0 1,0 0-1,-1 0 1,1 0-1,0 0 1,0-1-1,-1 1 1,1-1-1,0 1 1,0-1-1,2 0 1,20 1 15,1-1 0,0-1 0,-1-1 0,1-1 0,-1-1 1,25-8-1,-48 12-14,-1 0 0,1-1 0,-1 1 1,1 0-1,-1 0 0,1 0 0,-1-1 1,1 1-1,-1 0 0,1 0 0,-1-1 1,1 1-1,-1 0 0,1-1 0,-1 1 1,0-1-1,1 1 0,-1 0 0,0-1 1,1 1-1,-1-1 0,0 1 0,0-1 1,1 1-1,-1-1 0,0 1 0,0-1 1,0 1-1,0-1 0,0 0 0,0 1 0,0-1 1,0 1-1,0-1 0,0 1 0,0-1 1,0 1-1,0-1 0,0 1 0,0-1 1,-1 1-1,1-1 0,0 1 0,0-1 1,-1 0-1,-18-27 217,14 21-155,-11-15 94,6 9-54,0 0 0,0-1 0,1-1-1,1 0 1,1 0 0,-8-21 0,15 36-128,0-1 0,-1 1 0,1-1 1,0 0-1,0 1 0,0-1 0,0 1 0,0-1 1,0 1-1,0-1 0,0 0 0,0 1 1,0-1-1,0 1 0,0-1 0,0 1 0,0-1 1,0 0-1,1 1 0,-1-1 0,0 1 0,0-1 1,1 1-1,-1-1 0,0 1 0,1-1 1,-1 1-1,0-1 0,1 1 0,-1 0 0,1-1 1,-1 1-1,1 0 0,-1-1 0,1 1 1,-1 0-1,1 0 0,-1-1 0,1 1 0,26 0-987,-9 2 839,3-5-234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5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28 18548,'0'0'121,"1"-1"0,-1 1 0,1-1 0,-1 1 1,0-1-1,1 0 0,-1 1 0,0-1 0,0 1 0,1-1 0,-1 0 0,0 1 1,0-1-1,0 0 0,0 1 0,0-1 0,0 0 0,0 1 0,0-1 0,0 0 0,0 1 1,0-1-1,0 0 0,-1 1 0,1-1 0,0 1 0,0-1 0,-1 0 0,1 1 1,0-1-1,-1 1 0,1-1 0,0 1 0,-1-1 0,1 1 0,-1-1 0,1 1 0,-1-1 1,1 1-1,-1 0 0,0-1 0,1 1 0,-1 0 0,1-1 0,-1 1 0,0 0 1,1 0-1,-1 0 0,0 0 0,0-1 0,-3 1 127,1-1 0,0 1 1,-1 0-1,1 0 0,0 0 0,-1 0 1,1 0-1,0 1 0,-5 1 0,1 0-203,0 1 0,-1 0 0,1 1 0,0 0-1,1 0 1,-1 0 0,1 1 0,0 0 0,0 0 0,0 1-1,1-1 1,-1 1 0,1 1 0,1-1 0,-8 14 0,11-19-53,1 0 0,-1 0 0,1 0 1,0 0-1,-1 0 0,1 1 1,0-1-1,0 0 0,0 0 0,0 0 1,0 1-1,0-1 0,0 0 0,0 0 1,0 0-1,1 1 0,-1-1 1,1 0-1,-1 0 0,0 0 0,1 0 1,0 0-1,-1 0 0,1 0 1,0 0-1,-1 0 0,1 0 0,0 0 1,0 0-1,0 0 0,0-1 0,0 1 1,0 0-1,0-1 0,2 2 1,3 1-47,2 0 0,-1-1 0,0 1 0,13 1-1,-5-1 1,1 1-7,0 1 0,0 1 0,0 0 0,-1 1 1,23 14-1,-34-19 64,-1 0 0,1 0 0,-1 0 0,0 1 0,0 0 0,0-1 0,-1 1 1,1 0-1,-1 1 0,1-1 0,-1 0 0,0 1 0,0-1 0,-1 1 0,1 0 0,-1-1 0,1 1 1,-1 0-1,0 0 0,-1 0 0,1 0 0,-1 0 0,0 0 0,0 0 0,0 0 0,0 0 0,-1 0 1,1 0-1,-3 6 0,0-3 35,0 0 0,0 0-1,-1-1 1,0 1 0,0-1 0,-1 0 0,0 0 0,0-1 0,-10 10 0,7-8 41,-1 0 1,1-1 0,-1 0 0,0 0 0,-1-1 0,-13 5-1,18-8-71,0 0-1,-1-1 1,1 1-1,-1-1 1,1-1-1,-1 1 1,0-1-1,1 0 1,-9-1-1,12 1-83,0 0 0,0-1 0,0 1 0,0-1 0,0 0 0,0 0 0,0 0 0,0 0 0,1 0 0,-1 0 0,0 0-1,1 0 1,-1-1 0,1 1 0,-1-1 0,1 1 0,-1-1 0,1 0 0,0 1 0,0-1 0,0 0 0,0 0 0,0 0 0,0 0 0,1 0-1,-1 0 1,1 0 0,-1 0 0,1-2 0,-1-4-75,1-1-1,0 1 0,0-1 1,1 1-1,0-1 0,4-13 1,9-22-619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6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16275,'2'1'162,"-1"1"-1,0 0 0,0-1 0,0 1 1,0 0-1,0 0 0,0 0 0,0 0 1,-1 0-1,1 0 0,-1 0 0,1 0 1,-1 0-1,0 0 0,0 0 0,0 1 1,0-1-1,0 0 0,-1 3 0,-9 46 1181,6-36-455,-9 40 523,-2-1-659,3 2 1,3-1-1,-4 77 0,13-130-721,0 1 1,0-1-1,1 0 0,-1 1 0,1-1 0,-1 1 0,1-1 0,0 0 0,0 1 1,0-1-1,0 0 0,1 3 0,-1-5-22,-1 0 0,0 0 0,0 1 0,0-1-1,1 0 1,-1 0 0,0 1 0,1-1 0,-1 0 0,0 0 0,1 0 0,-1 1 0,0-1 0,0 0 0,1 0 0,-1 0-1,1 0 1,-1 0 0,0 0 0,1 0 0,-1 0 0,0 0 0,1 0 0,-1 0 0,0 0 0,1 0 0,-1 0-1,1 0 1,0-1 8,0 0-1,0 1 0,0-1 1,0 0-1,0 0 1,0 0-1,-1 0 0,1 0 1,0 0-1,-1 0 0,1 0 1,0 0-1,0-2 0,4-9 72,-1-1-1,0 0 1,-1 0-1,0 0 1,-1-1-1,1-16 1,-2-8 81,-3-38 1,-5 29-202,5 44-54,0 9 49,1 9-6,2-6 26,0 1 0,0 0 1,0-1-1,1 0 1,1 1-1,0-1 1,0 0-1,0 0 1,6 9-1,-7-16 22,-1 1 0,1-1 0,0 1 0,0-1 0,0 1 0,0-1 0,0 0 0,0 0 0,1 0 0,-1 0 0,1 0 0,-1-1 0,1 1 0,0-1 0,-1 0 0,1 1 0,0-1 0,0-1 0,0 1 0,0 0 0,0-1 0,0 1 0,0-1 0,0 0 0,0 0 0,0 0 0,0 0 0,0-1 0,1 1 0,-1-1 0,5-2 0,-1 0 27,0 0-1,0-1 1,-1 1 0,0-1 0,1-1 0,-1 1 0,-1-1 0,1 0 0,-1-1 0,0 1 0,8-11 0,-7 7 36,-1 0 1,1 0-1,-1 0 0,-1 0 0,1-1 1,-2 1-1,6-20 0,-10 19 83,-5 21-121,-8 22-65,13-30 34,-16 74-50,16-70 51,0-1-1,0 1 1,1 0 0,0-1-1,1 1 1,-1-1-1,1 1 1,0 0-1,4 9 1,-5-14 2,1-1 0,0 1 0,-1-1 0,1 0 0,0 1 1,0-1-1,0 0 0,0 1 0,0-1 0,0 0 0,0 0 0,1 0 1,-1 0-1,0 0 0,1 0 0,-1 0 0,0 0 0,1-1 0,-1 1 0,1 0 1,0-1-1,-1 1 0,1-1 0,-1 0 0,1 1 0,0-1 0,-1 0 1,1 0-1,0 0 0,-1 0 0,1-1 0,-1 1 0,1 0 0,0-1 0,-1 1 1,1-1-1,-1 1 0,3-2 0,6-3 10,-1 0 1,1 0-1,-1 0 0,12-11 1,-20 15-12,19-15 19,-1-1 0,0 0 0,-1-2 0,-1 0-1,-1-1 1,19-30 0,-50 77 22,-16 37-1,27-54 3,1-1-1,-1 1 1,1 0-1,1 0 1,0 0-1,1 1 0,0-1 1,0 0-1,2 19 1,-1-28-43,0 1 1,0-1-1,0 0 1,0 1-1,0-1 1,1 0-1,-1 0 1,1 1 0,-1-1-1,1 0 1,-1 0-1,1 1 1,0-1-1,0 0 1,-1 0-1,1 0 1,0 0-1,0 0 1,0 0 0,0 0-1,0-1 1,0 1-1,0 0 1,1 0-1,-1-1 1,0 1-1,0-1 1,1 1-1,-1-1 1,0 1 0,1-1-1,-1 0 1,0 0-1,3 0 1,-2 0-10,1 0 0,-1-1 0,1 0 0,-1 0 0,0 1 1,1-1-1,-1-1 0,0 1 0,0 0 0,1 0 0,-1-1 0,0 0 0,0 1 1,-1-1-1,1 0 0,0 0 0,-1 0 0,3-3 0,12-23-79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142 192 20300,'-2'-1'246,"0"0"-1,0 0 0,-1 0 0,1 1 0,0-1 1,0 0-1,0 1 0,-1 0 0,1-1 0,0 1 0,0 0 1,-1 0-1,1 1 0,0-1 0,0 0 0,0 1 1,-1-1-1,-1 2 0,0-1-67,1 1 0,0 0 1,0 0-1,0 0 0,0 1 0,0-1 1,0 0-1,1 1 0,-1 0 0,-1 3 1,-4 6-29,0 0 0,1 1 0,1 0 0,-8 21 0,10-20-117,-1 0 0,2 0 0,-3 17 0,5-27-33,1 0-1,-1 0 0,1 0 1,0 0-1,0 1 1,0-1-1,1 0 0,0 0 1,-1 0-1,1 0 1,1 0-1,-1 0 0,1 0 1,-1 0-1,4 5 1,-4-8 0,0 0 0,0 0 0,0 0 0,0 0 0,0 0 0,0 0 0,0 0 0,0-1 1,1 1-1,-1 0 0,0-1 0,0 1 0,1-1 0,-1 1 0,0-1 0,1 1 0,-1-1 1,0 0-1,1 0 0,1 0 0,0 0-1,0 0 0,0-1 0,0 0 0,0 1-1,0-1 1,-1 0 0,1-1 0,0 1 0,3-2 0,5-5 0,0 0 0,-1 0 0,14-14 0,-21 18 6,29-27 188,-2-2 0,43-61 1,-57 70-27,-2 0-1,0-1 1,-2 0 0,0-1-1,10-37 1,-17 25 134,-5 38-295,0-1 0,0 0 0,0 1 0,0-1 0,0 0 0,0 0 0,0 1 0,0-1 0,0 0 0,-1 1 0,1-1 0,0 1 0,-1-1 0,1 0 0,0 1 0,-1-1 0,1 1 0,-1-2 0,0 2-5,0 0 0,1 0 1,-1 0-1,0 0 0,1 0 0,-1 0 0,0 0 0,1 0 1,-1 0-1,0 0 0,1 0 0,-1 1 0,1-1 0,-1 0 1,0 0-1,1 1 0,-1-1 0,1 0 0,-1 1 0,1-1 1,-1 0-1,1 1 0,-1-1 0,1 1 0,-1 0 0,-7 7-6,1 0 0,0 0 0,0 1 0,1 0 0,0 0 0,1 1 0,-8 15 0,0 8 11,-10 36-1,22-67-4,-3 11 5,0 0-1,1 0 0,0 0 1,1 0-1,0 0 0,1 26 1,1-38-3,0 0 1,0 0-1,0 1 1,0-1 0,1 0-1,-1 0 1,0 1-1,1-1 1,-1 0 0,1 0-1,-1 0 1,1 0-1,0 0 1,0 0 0,-1 0-1,1 0 1,0 0-1,0 0 1,0 0 0,0 0-1,0-1 1,0 1-1,0 0 1,0-1 0,1 1-1,0 0 3,0-1-1,0 0 0,0 0 1,0 0-1,0 0 1,0 0-1,0 0 0,0 0 1,0-1-1,0 1 1,0-1-1,0 0 0,3-1 1,5-3 12,0 0 0,-1-1 0,0 0 1,10-10-1,3-4 23,-1-2 0,-1-1 0,24-35 0,-24 30-40,-29 45-32,0 1 0,1-1 0,-6 21 0,7-20 8,4-9 19,-4 6 8,1 1 1,1 0-1,1 0 0,0 0 0,-2 20 1,6-36-3,0 1 0,0 0 1,0-1-1,0 1 0,0-1 1,0 1-1,0 0 0,0-1 1,0 1-1,0-1 0,0 1 1,0 0-1,1-1 0,-1 1 1,0-1-1,0 1 0,1 0 1,-1-1-1,0 1 0,1-1 1,-1 1-1,1-1 0,-1 1 1,0-1-1,1 0 0,-1 1 1,1-1-1,-1 1 0,1-1 1,-1 0-1,1 0 0,0 1 1,1-1 2,-1 0 1,1 0-1,0 0 1,-1 0 0,1 0-1,-1-1 1,1 1 0,-1 0-1,1-1 1,-1 1 0,1-1-1,1-1 1,5-2 12,0-1 0,0 0 0,12-11 0,-2 0-175,-1-1-1,-1-1 0,17-24 0,-25 31-671,-1-1 0,-1 1 0,0-1 0,6-17-1,-12 28 525,5-4 1853,-5 4-1499,0 0 0,1 0 1,-1 0-1,1 1 0,-1-1 1,1 0-1,-1 1 0,1-1 1,0 0-1,-1 1 0,1-1 0,0 1 1,-1-1-1,1 1 0,0-1 1,0 1-1,0 0 0,-1-1 1,2 1-1,-2 0-49,1 0 0,-1 0 0,0 0 0,0 0 1,0 0-1,0 0 0,0 0 0,0 0 0,1 0 0,-1 1 0,0-1 0,0 0 0,0 0 1,0 0-1,0 0 0,0 0 0,0 0 0,0 1 0,0-1 0,0 0 0,0 0 0,0 0 1,0 0-1,0 0 0,0 1 0,0-1 0,0 0 0,0 0 0,0 0 0,0 0 0,0 0 1,0 1-1,0-1 0,0 0 0,0 0 0,0 0 0,0 0 0,0 0 0,0 1 0,0-1 1,0 0-1,0 0 0,0 0 0,0 0 0,-1 0 0,1 0 0,0 0 0,0 1 0,0-1 1,0 0-1,0 0 0,0 0 0,0 0 0,-1 0 0,1 0 0,0 0 0,0 0 1,0 0-1,0 0 0,0 0 0,-1 0 0,1 0 0,0 0 0,0 0 0,-11 7 68,9-7-26,0-1-14,0 1-1,0 0 0,0 0 0,0 0 1,0 0-1,0 0 0,0 1 1,0-1-1,0 1 0,0-1 0,0 1 1,0 0-1,1-1 0,-1 1 1,0 0-1,0 0 0,1 0 0,-1 1 1,1-1-1,-1 0 0,1 0 1,-1 1-1,-1 2 0,-4 5-17,1 1 0,0 0 0,0 1 0,1-1-1,1 1 1,-1 0 0,2 0 0,0 0 0,-3 19 0,5-29-7,1 0 0,0 0 0,0 0 0,0 1 0,0-1 0,0 0 0,0 0 0,0 0 0,0 0 0,0 0 0,1 1 0,-1-1 0,0 0 0,1 0 0,-1 0 0,1 0 0,-1 0 0,1 0 0,0 0 0,-1 0 0,1 0 0,0 0 0,-1-1 0,1 1 0,0 0 0,0 0 0,0-1 0,0 1 0,0 0-1,0-1 1,0 1 0,0-1 0,0 1 0,0-1 0,0 0 0,0 1 0,0-1 0,1 0 0,-1 0 0,0 0 0,0 0 0,0 0 0,0 0 0,0 0 0,1 0 0,-1 0 0,0-1 0,1 0 0,9-1 22,0-1 0,0 0-1,0-1 1,10-6 0,-6 4-11,-3 1-8,1 0 1,0 1-1,0 1 0,17-3 1,-28 6-10,1-1 0,-1 1 1,0 0-1,1 0 0,-1 0 0,0 0 1,1 0-1,-1 1 0,1-1 0,-1 0 1,0 1-1,0 0 0,1 0 0,-1 0 1,0 0-1,0 0 0,0 0 0,0 0 1,0 1-1,0-1 0,0 1 0,0-1 1,-1 1-1,1 0 0,-1 0 0,1 0 1,-1 0-1,1 0 0,-1 0 0,0 0 1,1 3-1,5-26 306,-6 11-212,1-1-4,0 1 1,-1-1 0,-1 1 0,1-1 0,-2 1-1,1-1 1,-4-14 0,-1 16-47,1 12-60,2 16-56,3-17 69,-1 0 0,1 0 0,0 1-1,-1-1 1,1 0 0,0 0 0,1 0 0,-1 0 0,0 0 0,0 0 0,1-1 0,-1 1 0,1 0 0,0-1 0,-1 1 0,1-1 0,0 1-1,4 1 1,-2-1 3,0-1 0,0 1 0,0-1-1,0 0 1,1 0 0,-1-1-1,0 1 1,1-1 0,5 0 0,5-2 3,0 1 1,-1-2 0,0 0 0,27-10 0,-17 2 4,-18 8-5,-1 0-1,1 1 1,0-1-1,1 1 0,-1 0 1,0 1-1,1 0 0,-1 0 1,0 0-1,8 0 0,-13 2-1,0-1 0,0 0 1,0 1-1,1-1 0,-1 1 0,0-1 0,-1 1 0,1 0 0,0-1 0,0 1 0,0 0 0,0 0 0,0-1 0,-1 1 0,1 0 0,0 0 0,-1 0 0,1 0 0,-1 0 0,1 0 1,-1 0-1,1 0 0,0 2 0,5 31-34,-4-16 22,-1-16 14,-1-1 0,0 1 0,1 0-1,-1 0 1,1-1 0,0 1 0,-1 0-1,1-1 1,0 1 0,0-1-1,0 1 1,0-1 0,1 0 0,-1 1-1,0-1 1,0 0 0,1 0 0,-1 0-1,1 0 1,-1 0 0,1 0 0,-1 0-1,1 0 1,0 0 0,-1-1-1,1 1 1,3 0 0,-1-1-10,-1 0 0,1-1 0,-1 1 0,1-1 0,-1 0 0,0 0 0,1 0 0,-1 0 0,0 0 0,1-1 1,-1 0-1,0 1 0,4-5 0,-1 2-244,0-1 0,0 1 1,0-1-1,-1-1 1,0 1-1,8-13 0,-11 15 133,1-1-1,-1 0 0,-1 0 0,1 0 0,0 1 0,-1-2 1,0 1-1,0 0 0,0 0 0,-1 0 0,1 0 1,-1-1-1,0-7 0,-5-13-556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8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23493,'-4'-4'1896,"2"0"-1415,4 2-257,8 1 664,3-2-960,4 3 216,-6 0-160,7 0-152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8:1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1 445 9306,'519'-139'2151,"12"43"-1780,536-10 607,6 79-429,-750 36-373,377 7 41,-1-27-114,64-32-29,84-4-69,815 59 11,-1134 32 161,-400-26-18,-1 7 0,133 42 0,-246-63-113,-1 1-1,1 0 0,-1 1 0,0 1 1,0-1-1,-1 2 0,0 0 1,0 1-1,-1 0 0,0 0 0,0 1 1,-1 1-1,-1 0 0,0 0 0,12 19 1,-14-19-24,1 0 1,-1-1 0,2 0 0,0-1-1,0 0 1,0 0 0,1-1 0,18 11-1,-3-4-35,2-1 0,44 16 0,-70-30 30,0 0 0,0 0 0,-1 1 0,1-1 1,0 0-1,0 1 0,-1-1 0,1 1 0,0-1 0,-1 1 0,1-1 0,0 1 1,-1 0-1,1-1 0,-1 1 0,1 0 0,-1-1 0,1 1 0,-1 0 0,1 0 1,-1-1-1,0 1 0,0 0 0,1 0 0,-1 0 0,0-1 0,0 1 0,0 0 1,0 0-1,0 0 0,0 0 0,0-1 0,0 2 0,0 0-9,0-1 0,0 0 0,0 1 0,0-1 0,0 1 0,1-1 0,-1 0 0,0 1 0,1-1 0,-1 0 0,1 0 0,-1 1-1,2 1 1,-1-3-37,-1 1-1,1 0 0,-1-1 1,1 1-1,-1-1 0,1 1 1,0-1-1,-1 1 0,1-1 1,0 0-1,-1 1 0,1-1 1,0 0-1,0 0 0,-1 1 0,1-1 1,0 0-1,0 0 0,-1 0 1,1 0-1,0 0 0,0 0 1,-1 0-1,1 0 0,0 0 1,0 0-1,0 0 0,-1-1 1,1 1-1,1-1 0,23-14-147,-16 9 102,16-8-95,7-2 44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2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20524,'0'9'2145,"7"-2"-1497,7-4-224,8 0 1208,9-2-839,4-1-169,5-1-368,0-2-216,-3 0-632,-4-2-545,-9 3 921,-8-3-160,-14 5-144</inkml:trace>
  <inkml:trace contextRef="#ctx0" brushRef="#br0" timeOffset="1">44 133 20804,'14'16'1721,"9"-4"-1265,4-7-176,9-5 424,3-4-608,8-9 96,2-6-64,-2-2-216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0:30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16972,'1'0'97,"-1"0"1,0 0 0,1 0-1,-1 0 1,1 0 0,-1 0-1,0 0 1,1 1-1,-1-1 1,0 0 0,0 0-1,1 0 1,-1 1 0,0-1-1,1 0 1,-1 0 0,0 1-1,0-1 1,1 0 0,-1 1-1,0-1 1,0 0 0,0 1-1,0-1 1,1 0-1,-1 1 1,0-1 0,0 0-1,0 1 1,0-1 0,0 0-1,0 1 1,0-1 0,0 0-1,0 1 1,0-1 0,0 1-1,0-1 1,0 0 0,0 1-1,0-1 1,-1 0-1,1 1 1,0-1 0,0 0-1,-1 1 1,-5 27 1502,4-21-1129,-13 44 591,10-38-943,1 1 1,0-1-1,0 1 1,2 0-1,-2 24 1,4-37-107,0 0 1,0 0-1,-1 0 1,1-1 0,0 1-1,0 0 1,1 0-1,-1 0 1,0 0-1,0-1 1,0 1-1,0 0 1,1 0 0,-1 0-1,0-1 1,1 1-1,-1 0 1,1 0-1,-1-1 1,1 1-1,-1 0 1,1-1 0,-1 1-1,1-1 1,0 1-1,-1-1 1,1 1-1,0-1 1,-1 1 0,1-1-1,0 0 1,0 1-1,-1-1 1,1 0-1,0 1 1,0-1-1,0 0 1,-1 0 0,1 0-1,0 0 1,0 0-1,0 0 1,0 0-1,-1 0 1,1 0-1,1-1 1,4 0 64,0-1 0,-1-1 0,1 1 0,-1-1 0,7-4 0,-10 6-56,29-19 442,34-29 1,18-12 302,-80 59-738,0 0-1,0 1 1,1-1-1,-1 0 1,0 1 0,1 0-1,-1-1 1,1 1-1,-1 1 1,6-2-1,-8 2-21,0 0 0,0 1 0,0-1 0,0 0 0,-1 0 0,1 0 0,0 1 0,0-1 0,0 0 0,0 1 0,-1-1 0,1 0 0,0 1 0,0-1 0,-1 1 0,1 0 0,0-1 0,0 2 0,0 0-4,0-1-1,0 1 1,0 0-1,0-1 1,-1 1-1,1 0 1,-1 0-1,1 0 1,-1 0-1,0-1 1,1 5-1,-1 12-17,-1 0 0,-4 29 0,-2 21 23,9-55-426,3-20 56,-1 1 377,7-8-166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65 11114,'33'-64'10459,"-32"69"-9110,-2 10-421,-15 55 472,6-26-1168,-7 64 1,16-105-208,1 1 1,0 0-1,0-1 0,0 1 1,0 0-1,1 0 1,-1-1-1,2 5 0,-2-8-15,1 0 0,-1 1 0,0-1-1,0 0 1,0 1 0,0-1-1,1 0 1,-1 0 0,0 1-1,0-1 1,1 0 0,-1 0-1,0 1 1,0-1 0,1 0-1,-1 0 1,0 0 0,1 0-1,-1 1 1,0-1 0,1 0-1,-1 0 1,0 0 0,1 0-1,-1 0 1,0 0 0,1 0-1,-1 0 1,0 0 0,1 0-1,0 0 1,0-1 16,1 1-1,-1-1 1,1 0-1,-1 0 1,0 0 0,1 0-1,-1 0 1,0 0-1,1 0 1,-1 0 0,1-2-1,62-79 874,-43 53-650,38-40 0,-56 66-245,-1 1 0,1-1 0,0 1 0,0 0 0,0 0 0,0 0 0,0 1 0,4-2 0,-7 2-4,1 1 0,0 0-1,-1 0 1,1 0-1,0 0 1,-1 0 0,1 0-1,0 0 1,-1 0-1,1 0 1,0 0 0,0 0-1,-1 0 1,1 1-1,0-1 1,-1 0-1,1 0 1,-1 1 0,1-1-1,0 0 1,-1 1-1,1-1 1,-1 1 0,1-1-1,-1 1 1,1-1-1,-1 1 1,1-1-1,-1 1 1,0-1 0,1 1-1,-1-1 1,0 1-1,1 0 1,-1-1 0,0 1-1,0 0 1,0-1-1,1 1 1,-1 0-1,0-1 1,0 1 0,0 0-1,0-1 1,0 1-1,-1 1 1,2 24-39,-2-21 25,1 0 0,0 0-1,0 0 1,1 0 0,-1 0 0,3 8-1,-3-12 13,0-1 0,0 0 0,1 1 0,-1-1 0,0 0 0,0 1-1,0-1 1,1 0 0,-1 0 0,0 1 0,0-1 0,0 0 0,1 0 0,-1 1 0,0-1-1,1 0 1,-1 0 0,0 0 0,0 0 0,1 1 0,-1-1 0,0 0 0,1 0-1,-1 0 1,0 0 0,1 0 0,-1 0 0,0 0 0,1 0 0,-1 0 0,0 0 0,1 0-1,12-7-33,12-17 1,-22 21 24,1 0 1,-1-2 6,0 2 0,1-1 0,-1 0 0,1 1 0,0-1 0,0 1 0,1 0 0,-1 1 0,1-1 0,-1 1 0,1 0 0,7-3 0,-12 5 3,1 0 1,0 0 0,0 0-1,-1 0 1,1 1 0,0-1-1,-1 0 1,1 0 0,0 0-1,-1 1 1,1-1 0,0 0-1,-1 1 1,1-1 0,0 0-1,-1 1 1,1-1 0,-1 1 0,1-1-1,-1 1 1,1-1 0,-1 1-1,1 0 1,-1-1 0,1 1-1,-1 0 1,0-1 0,0 1-1,1 0 1,-1-1 0,0 1-1,0 0 1,0-1 0,1 2-1,1 30-23,-2-26 13,-7 120-1886,7-143 1595,2-4-148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43 16788,'-21'-2'2734,"19"2"-2610,-1-1 0,1 1 0,0 0 0,-1 0 0,1 0 0,0 0 0,-1 0 0,1 0 0,0 0 0,-1 1-1,1-1 1,0 1 0,0 0 0,-1 0 0,1 0 0,0 0 0,0 0 0,0 0 0,0 0 0,-3 3 0,-3 4-7,1 1 0,-1-1 0,1 1 0,1 1 0,0-1 0,0 1 0,1 0 0,0 0 1,0 1-1,2 0 0,-1-1 0,1 1 0,1 1 0,-2 12 0,4-22-98,-1 0-1,1 0 1,0 0-1,0 0 1,1 0-1,-1 0 1,0-1 0,0 1-1,1 0 1,-1 0-1,1 0 1,0 0-1,0-1 1,-1 1 0,3 2-1,-2-3-8,-1 0-1,1-1 1,0 1-1,0 0 1,0 0-1,0 0 1,0-1-1,1 1 1,-1-1 0,0 1-1,0-1 1,0 1-1,0-1 1,1 0-1,-1 1 1,0-1-1,3 0 1,-1 0-3,1 0 1,0-1-1,0 0 0,0 1 1,0-1-1,-1-1 1,1 1-1,0 0 0,-1-1 1,1 0-1,-1 0 0,0 0 1,4-3-1,7-6 149,-1-1-1,0-1 1,-1 0-1,21-29 0,-28 34 24,0 0 0,0 0 0,-1 0 0,0-1 0,0 0-1,-1 1 1,0-1 0,0 0 0,-1-1 0,-1 1 0,1-12 0,-1 20-132,-1 0 1,0-1-1,0 1 1,-1-1-1,1 1 1,0 0 0,0-1-1,-1 1 1,1 0-1,0-1 1,-1 1-1,1 0 1,-1 0 0,0-1-1,1 1 1,-1 0-1,0 0 1,-1-1 0,1 1-23,0 1 1,1-1 0,-1 1-1,0-1 1,0 1-1,0 0 1,0 0 0,0-1-1,0 1 1,0 0 0,0 0-1,0 0 1,0 0 0,0 0-1,0 0 1,0 0 0,0 0-1,0 0 1,-1 1 0,-3 0 5,1 1 1,-1 0 0,1 0 0,-1 1 0,1-1 0,0 1 0,-8 6 0,8-5-79,-1-1 1,2 1-1,-1 0 1,0 0-1,1 1 1,0-1-1,0 0 0,0 1 1,1 0-1,-4 7 1,8-8-1493,4-6 946,11-9 455,-13 8-165,16-9-304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2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110 298 18596,'1'-3'545,"0"-1"-1,0 1 1,0-1 0,-1 1 0,1-1-1,-1 0 1,0-4 0,0 8-455,0-1 1,0 0-1,0 1 1,-1-1-1,1 1 1,0-1-1,0 1 1,0-1-1,-1 1 1,1-1-1,0 1 1,0-1-1,-1 1 1,1-1-1,0 1 1,-1-1-1,1 1 1,-1 0-1,1-1 1,-1 1-1,0-1 0,1 1 15,-1 0-1,0 0 0,0 0 0,0-1 1,0 1-1,0 0 0,0 0 0,0 0 0,0 1 1,0-1-1,0 0 0,0 0 0,0 0 1,0 1-1,1-1 0,-1 0 0,-1 2 0,-6 2-27,1 2 0,0-1 0,0 1-1,0 0 1,1 0 0,0 1-1,0 0 1,1 0 0,0 0 0,0 1-1,1-1 1,0 1 0,0 0 0,-3 12-1,6-19-78,1 0-1,-1 0 1,1 0-1,0 0 1,0 0-1,-1 0 1,1 0-1,0 0 1,0 1-1,0-1 0,0 0 1,0 0-1,1 0 1,-1 0-1,0 0 1,0 0-1,1 0 1,-1 0-1,1 0 1,0 2-1,0-3 1,-1 1-1,1-1 1,0 0 0,-1 1-1,1-1 1,0 0 0,0 1-1,-1-1 1,1 0 0,0 0-1,0 0 1,-1 0-1,1 0 1,0 0 0,0 0-1,0 0 1,-1 0 0,1 0-1,0 0 1,0 0 0,0-1-1,6-1-13,0-1-1,-1 0 0,0 0 1,10-7-1,20-18-56,-29 22 45,0-1 0,1 1 0,0 1 0,0 0 1,0 0-1,0 0 0,1 1 0,11-4 0,-19 8 22,0 0 0,0 0 0,0 0 1,0 0-1,0 0 0,0 1 0,0-1 0,0 0 0,0 1 0,0-1 0,0 0 0,0 1 0,0-1 0,0 1 1,0-1-1,-1 1 0,1 0 0,0 0 0,0-1 0,0 1 0,-1 0 0,1 0 0,0 0 0,-1-1 0,1 1 0,-1 0 1,1 0-1,-1 0 0,0 0 0,1 0 0,-1 0 0,0 0 0,1 0 0,-1 0 0,0 2 0,4 42-121,-4-44 120,-1 44 51,-2 0 0,-2 0 0,-2 0 0,-2-1 0,-1 0 0,-3 0-1,-30 71 1,39-107 25,0 0 0,-1 0 0,-8 10 0,12-17-59,0 0-1,0 1 1,0-1 0,0-1 0,0 1-1,0 0 1,0 0 0,0 0 0,0-1 0,0 1-1,-1 0 1,1-1 0,0 1 0,-2 0-1,2-1-6,0-1-1,1 1 1,-1 0-1,0 0 1,0 0-1,1 0 1,-1-1-1,0 1 1,0 0-1,1-1 1,-1 1-1,0 0 1,1-1-1,-1 1 1,0-1-1,1 1 1,-1-1-1,1 1 1,-1-1-1,1 0 1,-1 1-1,1-1 1,0 0-1,-1 1 1,1-1-1,0 0 1,-1-1-1,-1-2 0,1-1-1,-1 0 0,1 0 1,0 0-1,1 0 0,-1 0 1,1 0-1,0 0 1,0 0-1,0 0 0,1 0 1,0 0-1,0 0 0,0 0 1,1 0-1,-1 0 0,5-8 1,5-8-14,0 1 1,20-28-1,-26 41 12,165-220-18,-93 130 60,72-118 0,-142 202-46,18-30-8,-24 41 8,0-1 0,1 0 0,-1 0 0,0 0 1,-1 0-1,1 0 0,0 0 0,-1 0 0,0 0 0,1-1 0,-2-4 1,1 7 2,0 1 1,0 0 0,0 0-1,-1-1 1,1 1 0,0 0-1,0 0 1,0 0-1,-1 0 1,1-1 0,0 1-1,0 0 1,0 0 0,-1 0-1,1 0 1,0 0 0,-1 0-1,1-1 1,0 1 0,0 0-1,-1 0 1,1 0 0,0 0-1,0 0 1,-1 0 0,1 0-1,0 0 1,-1 0-1,1 0 1,0 0 0,0 1-1,-1-1 1,1 0 0,0 0-1,0 0 1,-1 0 0,1 0-1,0 0 1,0 1 0,0-1-1,-1 0 1,-12 9-19,1 4 1,0 0 1,1 1-1,0 0 0,2 1 0,-11 19 0,-34 85 24,48-104-3,1 0 0,0 1 0,1-1-1,1 1 1,0 0 0,-1 29 0,4-43 0,0 0 1,0 0 0,0 0-1,1 0 1,-1 0-1,0 0 1,1 0-1,-1 0 1,1 0-1,0-1 1,-1 1 0,1 0-1,0 0 1,0-1-1,0 1 1,1 0-1,-1-1 1,0 1-1,0-1 1,2 2 0,-1-2-1,0-1 1,-1 1-1,1 0 1,0-1-1,0 1 1,-1-1-1,1 0 1,0 0-1,0 1 1,-1-1-1,1 0 1,0-1-1,0 1 1,0 0-1,-1 0 1,1-1-1,2 0 1,5-2 6,-1-1 1,1 0-1,-1 0 1,0-1-1,-1 1 0,1-2 1,6-5-1,11-14 6,34-41-1,-29 30-138,-30 36 121,0 0 1,0 0-1,0 0 0,0 0 0,0 0 0,0 0 0,0 0 0,0 0 1,0-1-1,0 1 0,0 0 0,0 0 0,0 0 0,0 0 0,0 0 0,0 0 1,0 0-1,1 0 0,-1 0 0,0 0 0,0 0 0,0 0 0,0 0 1,0 0-1,0 0 0,0-1 0,0 1 0,0 0 0,0 0 0,1 0 0,-1 0 1,0 0-1,0 0 0,0 0 0,0 0 0,0 0 0,0 0 0,0 0 0,0 0 1,0 0-1,1 0 0,-1 1 0,0-1 0,0 0 0,0 0 0,0 0 1,0 0-1,0 0 0,0 0 0,0 0 0,0 0 0,0 0 0,0 0 0,1 0 1,-1 0-1,0 0 0,0 0 0,0 1 0,0 7-56,-4 12-4,-1-2 60,-11 39 77,15-53-58,0 0 0,1 0 1,0 0-1,-1 0 0,1 0 1,0 0-1,1 0 1,-1 0-1,1-1 0,0 1 1,2 6-1,-3-8-17,1-1-1,0 0 1,0 0-1,0 0 1,-1 0-1,1 0 1,0 0-1,0 0 1,0 0-1,0-1 1,1 1-1,-1 0 1,0 0-1,0-1 1,0 1-1,1-1 1,-1 1-1,0-1 1,0 0-1,1 1 1,-1-1-1,0 0 1,1 0-1,-1 0 1,0 0-1,1 0 1,-1 0-1,0 0 1,1-1 0,-1 1-1,0 0 1,1-1-1,-1 1 1,0-1-1,0 1 1,0-1-1,1 0 1,0 0-1,3-2-139,0 0 0,-1 1 0,0-2 0,1 1 0,-1 0 0,0-1 0,-1 0 0,6-5 0,2-10-119,-3-1-91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2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19012,'1'-9'1920,"-1"11"-1311,0 0-249,3 3 1448,-2 2-1296,2 0-1176,5-1-408,-1 1 824,0 3-224,0 0-152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2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139 302 15619,'-18'13'1337,"1"2"0,1 0-1,-24 28 1,35-36-1106,-1 0-1,1 0 1,1 0-1,0 1 1,0 0 0,0 0-1,1 0 1,0 0-1,1 0 1,0 1 0,0 0-1,-1 9 1,3-15-198,0-1 0,0 0 0,0 0 0,0 0 1,0 0-1,0 1 0,1-1 0,-1 0 0,1 0 0,-1 0 0,1 0 1,0 0-1,0 0 0,0 0 0,0 0 0,0 0 0,2 2 0,-1-3-13,-1 0 0,0 0 0,1 0 0,-1 0 0,1 0 0,-1-1 0,1 1 0,-1 0-1,1-1 1,0 1 0,-1-1 0,1 0 0,0 0 0,-1 1 0,1-1 0,0 0 0,2-1-1,3 0 3,-1 0-1,0-1 1,0 0-1,0 0 1,0 0-1,-1-1 1,1 1-1,0-2 1,-1 1-1,10-8 1,6-8 29,-1-1 1,-1-1-1,0-1 1,-2-1 0,0 0-1,19-38 1,-19 28-10,-1-1 0,-2-1 0,-2 0 1,12-55-1,-23 86-38,7-47 38,-8 49-41,1 0 0,-1 0 0,0 0 0,0 0 1,0 0-1,-1 0 0,1 0 0,0 0 0,-1 0 1,0 0-1,1 0 0,-1 0 0,0 0 0,0 1 1,0-1-1,0 0 0,0 1 0,0-1 0,0 0 0,-1 1 1,-1-2-1,2 3 0,0-1 0,0 1 1,0-1-1,-1 1 0,1 0 0,0-1 0,-1 1 1,1 0-1,0 0 0,0 0 0,-1 0 1,1 0-1,0 1 0,-1-1 0,1 0 1,0 1-1,0-1 0,-1 0 0,1 1 0,0-1 1,0 1-1,0 0 0,0-1 0,0 1 1,0 0-1,0 0 0,0 0 0,-1 1 1,-26 29 55,28-31-54,-14 18 55,2-1 1,0 2-1,0-1 0,2 2 1,1-1-1,0 1 0,-9 33 1,18-51-56,-1 1 0,1-1 1,-1 0-1,1 0 1,0 0-1,0 1 0,0-1 1,0 0-1,0 1 0,1-1 1,-1 0-1,0 0 1,1 0-1,0 1 0,0-1 1,-1 0-1,1 0 0,1 0 1,-1 0-1,0 0 1,0-1-1,1 1 0,2 3 1,2-1-33,-1 0 1,1-1-1,1 1 1,-1-1-1,0-1 1,10 4-1,-15-6 25,6 2-53,0 1 0,0 0 0,-1 0 0,1 0 0,-1 1 0,0 0 0,0 0 0,-1 1 0,1-1 0,-1 1 0,0 0 0,0 1 0,-1-1 0,1 1 0,-1 0 0,0 0 0,-1 0 0,0 1 0,0-1 0,0 1 0,-1 0 0,1 0 0,-2 0 0,1 0 0,-1 0 0,1 10 0,-2-9 425,0-8-365,1 0-1,-1 0 1,0 0 0,0 0 0,0 0-1,0 0 1,0 0 0,0 0 0,0 0-1,0 0 1,0 0 0,0 0 0,0 0-1,0 0 1,0 0 0,1 0 0,-1-1-1,0 1 1,0 0 0,0 0 0,0 0-1,0 0 1,0 1 0,0-1 0,0 0-1,0 0 1,0 0 0,1 0 0,-1 0 0,0 0-1,0 0 1,0 0 0,0 0 0,0 0-1,0 0 1,0 0 0,0 0 0,0 0-1,0 0 1,0 0 0,0 0 0,0 0-1,0 0 1,0 0 0,0 0 0,1 1-1,-1-1 1,0 0 0,0 0 0,0 0-1,0 0 1,0 0 0,0 0 0,0 0-1,0 0 1,0 0 0,0 0 0,0 0-1,0 1 1,0-1 0,0 0 0,0 0-1,2-8-62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3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16235,'4'3'477,"1"-1"-1,-1 1 0,1-1 0,0 0 0,0 0 0,0 0 0,0-1 0,0 0 0,0 0 0,0 0 0,1 0 0,-1-1 0,0 0 0,1 0 0,8-2 0,-9 2-330,1-2-1,0 1 1,-1 0 0,1-1-1,-1 0 1,1-1 0,-1 1-1,0-1 1,0 0-1,0 0 1,0 0 0,0-1-1,7-8 1,-11 12-138,0-1 0,-1 0 0,1 1 0,0-1 0,-1 0 0,1 0 0,-1 1 0,1-1 0,-1 0 0,1 0 0,-1 0 0,0 0 0,1 0 0,-1 0 0,0 0 0,0 0 0,0 0 0,0 1 1,0-1-1,1 0 0,-2 0 0,1-1 0,0 1-2,-1 0 0,1 0 0,-1 1 0,1-1 0,-1 0 0,1 1 0,-1-1 0,0 1 0,1-1 0,-1 1 0,0-1-1,1 1 1,-1-1 0,0 1 0,0 0 0,0-1 0,1 1 0,-1 0 0,-1-1 0,-3 1 13,0-1-1,1 0 0,-1 1 1,1 0-1,-1 0 0,0 1 1,1-1-1,-6 2 0,1 1-9,1 0 0,-1 1-1,0 0 1,1 1 0,0 0-1,0 0 1,0 1 0,1-1-1,-9 10 1,14-13-10,0 1 0,-1-1 0,1 1 0,0 0 0,1 0 0,-1 0 0,0 0 0,1 0 0,0 0 0,0 0 0,-1 1 0,0 5 0,2-7 1,0 1 1,0-1-1,1 0 1,-1 1-1,0-1 0,1 1 1,0-1-1,-1 0 1,1 0-1,0 1 1,0-1-1,0 0 0,1 0 1,-1 0-1,0 0 1,1 0-1,-1 0 1,1 0-1,0-1 1,2 3-1,2 0-100,1 1-1,0-1 1,0 0 0,0-1-1,1 0 1,-1 0-1,1 0 1,-1-1 0,1-1-1,0 1 1,0-1 0,0 0-1,0-1 1,0 0-1,0 0 1,0-1 0,0 0-1,14-3 1,-4-5-247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3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62 19284,'-5'-15'2241,"7"3"-1353,5 1-400,6 3 1656,4-1-1175,9 2-1049,2 7-929,3 6 889,3 11-272,18 3-176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4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 18948,'2'-6'2907,"-1"9"-1032,0 22-330,-2 40-1036,-1-24-341,-2 2-88,2 0 1,2 1-1,7 48 1,-7-89-64,0-1 1,1 1 0,-1-1-1,1 1 1,0 0 0,0-1 0,0 1-1,0-1 1,0 0 0,1 1-1,-1-1 1,1 0 0,-1 0 0,1 0-1,0 0 1,0 0 0,4 3-1,-4-4 7,-1 0-1,1-1 1,0 1 0,0-1-1,0 0 1,0 1-1,0-1 1,0 0-1,0 0 1,0 0-1,0 0 1,0-1-1,0 1 1,0 0-1,0-1 1,0 1-1,0-1 1,0 0-1,0 0 1,-1 0-1,1 0 1,0 0-1,-1 0 1,3-2-1,12-9 179,-1-1-1,-1 0 0,0-1 0,-1-1 0,0 0 0,15-25 0,56-105 913,-32 34-1234,-59 126-3151,-17 29 1688,8-18 628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8:12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1 370 13787,'4'4'72,"1"-1"-1,0 1 1,0-1-1,0 0 1,0 0 0,0-1-1,1 0 1,-1 1-1,1-2 1,7 3 0,6 1 12,70 23-164,114 20 0,95 0-12,-297-48 92,410 41 3499,-409-41-3460,0 0-1,0 0 0,-1 1 1,1-1-1,0-1 0,0 1 1,0 0-1,-1 0 0,1-1 1,0 1-1,0-1 0,-1 1 0,1-1 1,0 0-1,1-1 0,-2 1-2,0 0-1,-1-1 0,1 1 0,0 0 0,-1-1 1,1 1-1,-1-1 0,1 1 0,-1-1 0,0 1 1,0-1-1,0 1 0,1-1 0,-1 1 0,-1-1 1,1 0-1,0 1 0,-1-3 0,-2-16 146,-1 0-1,-1 0 1,-1 0 0,-1 1-1,-1 0 1,-12-23-1,-2 3 66,-49-65 0,46 72-300,-1 1 0,-56-50 0,77 78 36,0-1-1,1-1 1,0 1 0,0-1-1,0 1 1,1-1 0,-1 0 0,1-1-1,-2-5 1,-8-26-113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4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17244,'4'0'273,"0"0"0,0 0 1,1-1-1,-1 1 0,0-1 1,0 0-1,0 0 0,0-1 1,0 1-1,0-1 0,-1 0 1,1 0-1,0 0 0,-1 0 1,5-5-1,4-3 824,-1-1 0,18-23 0,-21 23-457,-5 8-514,0-1 0,-1 1-1,1-1 1,-1 1 0,0-1 0,0 0-1,0 0 1,0 0 0,-1 0 0,0 0-1,0-1 1,0 1 0,1-6 0,-2 10-116,0-1 0,0 1 0,0-1 0,0 0 1,0 1-1,-1-1 0,1 1 0,0-1 0,0 1 1,0-1-1,-1 1 0,1-1 0,0 1 1,0 0-1,-1-1 0,1 1 0,0-1 0,-1 1 1,1 0-1,0-1 0,-1 1 0,1 0 1,-1-1-1,1 1 0,-1 0 0,1 0 0,-1-1 1,1 1-1,0 0 0,-1 0 0,1 0 1,-1 0-1,0-1 0,1 1 0,-1 0 0,1 0 1,-1 0-1,1 0 0,-1 0 0,1 0 1,-1 1-1,1-1 0,-1 0 0,1 0 0,-1 0 1,1 0-1,-1 1 0,0-1 0,-24 12 14,12-3-109,2 0 0,0 1 0,-14 15-1,20-19 37,0 0 0,0 1-1,0-1 1,0 1 0,1 0-1,1 0 1,-6 14 0,8-20 42,1 0-1,0 1 1,-1-1 0,1 0 0,0 0-1,0 1 1,0-1 0,0 0 0,0 0 0,0 1-1,0-1 1,0 0 0,1 0 0,-1 1-1,0-1 1,1 0 0,-1 0 0,1 0-1,-1 0 1,1 1 0,0-1 0,-1 0 0,1 0-1,0 0 1,0 0 0,0 0 0,0-1-1,0 1 1,0 0 0,0 0 0,0-1 0,0 1-1,0 0 1,0-1 0,0 1 0,0-1-1,1 0 1,-1 1 0,0-1 0,2 1 0,7 0-16,0 0 0,-1 0 1,1 0-1,13-2 1,-8 0-17,185-12-192,-199 13 248,1 0 0,-1 0 0,1 0 0,-1-1 0,0 1 0,1 0 0,-1-1 0,0 1 0,1-1 0,-1 0 0,0 1 0,0-1 1,1 0-1,-1 0 0,0 1 0,0-1 0,0 0 0,0 0 0,0 0 0,0-1 0,-1 1 0,1 0 0,0 0 0,0 0 0,-1-1 0,1 1 0,-1 0 0,1-1 0,-1 1 0,1 0 0,-1-1 0,0 1 0,0 0 0,0-1 0,0 1 1,0-1-1,0-1 0,-1-6 122,-1 0 1,0 0-1,0 1 1,-6-16-1,6 18-113,-3-9 56,-41-122 415,46 137-528,0-1 0,-1 0 0,1 1 0,0-1 0,0 1-1,-1-1 1,1 0 0,0 1 0,0-1 0,0 0 0,0 1 0,0-1 0,0 0 0,0 1 0,0-1 0,0 0 0,0 1 0,1-1 0,-1 1 0,0-1 0,0 0 0,1 1 0,-1-1 0,0 1 0,1-1 0,-1 1 0,0-1 0,1 1 0,-1-1 0,1 1-1,-1-1 1,1 1 0,0-1 0,22-1-2021,-5 2 1592,7-5-149,4 0-194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5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15259,'-82'229'8051,"72"-193"-7471,1 1 1,2 0-1,2 1 0,-1 52 0,6-85-529,1 0 0,-1 0 0,1 0 0,0-1 0,0 1 0,4 9 0,-5-13-44,1-1-1,-1 1 0,0 0 1,1-1-1,-1 1 0,0 0 0,1-1 1,-1 1-1,1-1 0,-1 1 0,1-1 1,-1 1-1,1-1 0,0 1 1,-1-1-1,1 0 0,-1 1 0,1-1 1,0 0-1,-1 1 0,2-1 1,-1 0-1,0 0 0,0 0 0,0-1 1,0 1-1,0 0 0,0-1 1,-1 1-1,1-1 0,0 1 1,0-1-1,0 1 0,-1-1 1,1 0-1,0 1 0,0-1 1,-1 0-1,1 1 0,-1-1 0,1 0 1,0-1-1,4-6 27,0 0 0,-1-1-1,0 1 1,-1-1 0,0 0 0,0 0-1,-1 0 1,2-12 0,-1-7 8,0-41 0,-3 65-47,-1-19-31,2 22 29,-1 1 0,0-1 0,0 0-1,-1 1 1,1-1 0,0 0 0,0 1 0,0-1-1,0 0 1,-1 0 0,1 1 0,0-1 0,-1 1 0,1-1-1,0 0 1,-1 1 0,1-1 0,-1 1 0,1-1-1,-1 1 1,1-1 0,-1 1 0,1-1 0,-1 0-1,0 2 1,1-1 0,-1 1-1,1-1 1,-1 0 0,1 1-1,0-1 1,-1 1 0,1-1-1,-1 1 1,1-1-1,0 1 1,0-1 0,-1 1-1,1-1 1,0 1 0,0-1-1,0 1 1,0 0 0,0-1-1,0 1 1,-1-1 0,1 1-1,1 0 1,-1-1-1,0 1 1,0-1 0,0 2-1,1 17-105,-1-16 107,0 1-1,1 0 1,0-1 0,0 1-1,0 0 1,0-1-1,0 1 1,1-1-1,0 0 1,0 0-1,0 1 1,0-1 0,0 0-1,0 0 1,1-1-1,-1 1 1,1-1-1,0 1 1,0-1-1,0 0 1,0 0 0,0 0-1,1 0 1,-1 0-1,0-1 1,1 0-1,-1 0 1,1 0-1,0 0 1,-1 0 0,1-1-1,4 1 1,2-1 13,1 1 0,-1-2 0,0 0 0,1 0 1,-1-1-1,0 0 0,0 0 0,0-1 1,-1-1-1,16-7 0,-13 4 10,0 0 0,0-2 0,0 1 1,-1-2-1,-1 1 0,1-2 0,-2 1 0,18-24 0,-22 24-16,-9 13-29,-13 17-6,6-4 34,0 1-1,-13 30 1,22-42 20,0 0 1,0 1-1,0-1 0,0 1 1,1-1-1,0 1 0,0 0 1,1 0-1,-1-1 1,1 1-1,1 0 0,-1 0 1,3 10-1,-3-15-1,1 1 1,0-1-1,0 0 1,-1 1-1,1-1 1,0 0-1,0 1 0,0-1 1,1 0-1,-1 0 1,0 0-1,0 0 0,1 0 1,-1 0-1,0 0 1,1 0-1,-1-1 0,1 1 1,-1 0-1,1-1 1,0 1-1,-1-1 1,1 0-1,-1 1 0,1-1 1,0 0-1,-1 0 1,1 0-1,0 0 0,-1-1 1,1 1-1,-1 0 1,4-2-1,3 1 56,1-2 1,-1 0-1,1 0 1,-1 0-1,8-5 0,2-4 24,0-1-1,-1 0 0,-1-1 1,0 0-1,16-20 0,-3 4-37,-29 30-60,1-1 0,-1 1 0,0 0-1,0-1 1,1 1 0,-1 0 0,0 0-1,0-1 1,1 1 0,-1 0-1,0 0 1,1-1 0,-1 1 0,0 0-1,1 0 1,-1 0 0,0-1 0,1 1-1,-1 0 1,0 0 0,1 0-1,-1 0 1,1 0 0,-1 0 0,0 0-1,1 0 1,-1 0 0,1 0 0,-1 0-1,2 12-18,-12 28-24,7-28 33,0 0-288,1 0-1,1 0 1,0 0 0,1 23-1,0-35 288,0 0 0,-1 0 0,1 1-1,0-1 1,0 0 0,0 0 0,0 1 0,0-1-1,0 0 1,0 0 0,0 0 0,1 1 0,-1-1-1,0 0 1,0 0 0,0 0 0,0 1 0,0-1-1,0 0 1,0 0 0,0 0 0,1 1 0,-1-1 0,0 0-1,0 0 1,0 0 0,0 0 0,0 1 0,1-1-1,-1 0 1,0 0 0,0 0 0,0 0 0,1 0-1,-1 0 1,0 0 0,0 0 0,1 0 0,-1 1-1,0-1 1,0 0 0,0 0 0,1 0 0,-1 0-1,0 0 1,0 0 0,1 0 0,-1-1 0,0 1 0,1 0-1,4-5-362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5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19188,'-2'7'1889,"2"4"-1161,2 0-336,-2-2 2136,0-1-1752,0-5-455,0-2-121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6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 18876,'0'0'43,"0"0"0,0 0 0,0 0 0,0-1 0,0 1 0,0 0 0,0 0 0,0 0-1,0 0 1,-1 0 0,1 0 0,0-1 0,0 1 0,0 0 0,0 0 0,0 0 0,0 0 0,0 0 0,-1 0 0,1 0 0,0 0 0,0 0 0,0 0 0,0 0 0,0 0-1,0 0 1,-1 0 0,1 0 0,0 0 0,0 0 0,0 0 0,0 0 0,-1 0 0,1 0 0,0 0 0,0 0 0,0 0 0,0 0 0,0 0 0,0 0 0,-1 0 0,1 0-1,0 0 1,0 0 0,-9 8 510,-6 12-185,-16 39 603,2 3 0,-25 77 1,45-113-885,1 1 0,1-1 0,1 1 1,1 1-1,1-1 0,1 31 0,3-56-73,0 1-1,0-1 1,0 0-1,0 1 0,1-1 1,-1 0-1,1 0 1,0 1-1,-1-1 1,1 0-1,0 0 0,0 0 1,1 0-1,-1 0 1,0 0-1,1 0 0,-1 0 1,1-1-1,-1 1 1,1 0-1,4 2 0,-3-3-1,-1 0-1,1 1 1,0-1-1,0 0 0,0-1 1,0 1-1,0-1 0,1 1 1,-1-1-1,0 0 0,0 0 1,0 0-1,0 0 0,0-1 1,0 0-1,4 0 0,3-3 2,0 0 0,-1 0 0,0-1 0,0 0 0,0 0 0,-1-1 0,1 0 0,-1-1 0,-1 0 0,11-11 0,3-6 37,36-54 0,-47 61-40,-8 12-11,0 1 1,1 0-1,-1 0 1,1 0-1,4-5 1,-9 29-73,-7 14 37,6-23 52,0 1 1,0-1 0,1 1 0,1-1-1,0 1 1,1 21 0,0-32-7,0 0 0,1 0 0,-1 0 0,0 0 0,1 0 0,-1 0 0,0 0 1,1 0-1,0 0 0,-1-1 0,1 1 0,-1 0 0,1 0 0,0-1 0,0 1 0,-1 0 0,1-1 0,0 1 0,0 0 0,0-1 1,0 0-1,-1 1 0,1-1 0,0 1 0,0-1 0,0 0 0,0 0 0,0 1 0,0-1 0,0 0 0,0 0 0,0 0 0,0 0 1,0 0-1,0 0 0,0-1 0,0 1 0,0 0 0,0 0 0,0-1 0,2 0 0,5-2 66,-1 0 0,1 0 0,12-8 0,-18 10-60,27-17 146,28-15 40,-53 31-196,0 0 0,1 1 1,-1-1-1,1 1 1,-1 0-1,1 0 1,-1 0-1,1 1 1,0 0-1,8 0 0,-10 1-14,0 0 1,0 0-1,-1 0 0,1 0 0,0 0 0,-1 1 0,1-1 0,-1 1 0,1 0 0,-1 0 0,0 0 0,0 0 0,0 0 0,0 1 0,0-1 0,1 3 0,-1-2 3,0-1 1,0 1-1,0-1 1,0 1-1,1-1 1,-1 0-1,0 0 1,1 0-1,0 0 1,-1 0-1,1-1 0,0 1 1,0-1-1,0 0 1,6 2-1,-1-2 14,-1-1 0,0 0 0,1 0 0,-1-1 0,0 0 0,1 0 0,12-5 0,52-21-158,-36 12-167,-26 11 192,-2 0-72,0 1 1,1 0-1,-1 1 0,1-1 0,-1 2 1,1-1-1,0 1 0,10 0 0,-18 1 143,1 0 0,-1 1 0,0-1 0,0 0 0,0 1-1,1-1 1,-1 1 0,0-1 0,0 1 0,0 0 0,0-1 0,0 1-1,0 0 1,0 0 0,0 0 0,-1-1 0,1 1 0,0 0 0,0 0 0,-1 0-1,1 0 1,-1 1 0,1-1 0,-1 0 0,1 2 0,6 34-345,-5-17 392,6 20-1,-2 1 0,-2-1 0,-1 1 0,-3 0 0,-1-1 1,-1 1-1,-15 69 0,16-106 47,-13 47 453,13-48-430,0 0 0,-1 0 0,1 0 0,-1-1 0,1 1 0,-1 0 0,0-1 0,0 1 0,0-1 0,0 0 1,0 0-1,0 1 0,-1-2 0,-2 3 0,4-3-41,0-1-1,0 0 1,0 1 0,0-1-1,0 0 1,0 0 0,0 0-1,0 0 1,0 0 0,0 0-1,0 0 1,0 0 0,0-1-1,0 1 1,0 0 0,0-1-1,0 1 1,0 0 0,1-1-1,-1 1 1,0-1 0,0 1-1,0-1 1,1 0 0,-1 1-1,0-1 1,1 0 0,-1 1-1,0-1 1,1 0 0,-1 0-1,1 0 1,-1 0 0,1 1-1,0-1 1,-1 0 0,0-2-1,-12-38 199,13 39-206,-3-15-15,0 0 0,2 0-1,0 0 1,1 0-1,1 0 1,0 0 0,2 0-1,-1 1 1,2-1-1,1 1 1,0-1 0,0 1-1,2 1 1,0-1 0,1 1-1,0 0 1,2 1-1,-1 0 1,2 1 0,0-1-1,17-15 1,44-30-40,-48 42 51,-1-2 1,0-1-1,27-32 1,-49 51-4,0 0 0,-1 0 0,1 0-1,0 0 1,0 0 0,-1 0 0,1 0 0,-1 0 0,1-1 0,-1 1-1,1 0 1,-1 0 0,0 0 0,1-2 0,-1 3-3,-1-1 0,1 1 0,0 0 0,0 0 0,0-1 1,0 1-1,-1 0 0,1 0 0,0-1 0,0 1 0,0 0 0,-1 0 0,1 0 1,0-1-1,0 1 0,-1 0 0,1 0 0,0 0 0,0 0 0,-1 0 0,1 0 1,0 0-1,-1 0 0,1-1 0,0 1 0,-1 0 0,1 0 0,0 0 0,0 0 1,-1 0-1,1 0 0,0 1 0,-1-1 0,-3 0 17,1 1 0,-1 0 1,0 0-1,1 1 0,-1-1 0,1 1 0,0-1 0,-4 4 1,-1 0 16,0 1 0,1 1 0,0-1 0,-8 9 0,13-11-30,-1-1 0,0 1 0,1-1-1,0 1 1,0 0 0,0 0 0,0 0-1,0 0 1,1 0 0,0 0 0,-1 8 0,2-11-6,0 0 1,0 0 0,0 0 0,0 0 0,0 0 0,1 0 0,-1 0 0,0 0-1,1 0 1,-1 0 0,1 0 0,-1 0 0,1 0 0,-1 0 0,1 0-1,0 0 1,0 0 0,-1-1 0,1 1 0,0 0 0,0-1 0,0 1 0,0 0-1,0-1 1,0 1 0,0-1 0,0 1 0,0-1 0,0 0 0,0 1 0,0-1-1,0 0 1,0 0 0,0 0 0,0 0 0,0 0 0,0 0 0,2 0-1,6 0 19,1 0-1,0 0 0,11-3 1,-17 2-18,53-9 41,-26 4-7,41-2 1,-61 8-36,0 0-1,0 0 1,0 1 0,-1 1 0,1 0-1,0 0 1,16 7 0,-23-8-2,-1 0 0,1 0 0,-1 0 1,1-1-1,-1 1 0,1-1 0,0 0 0,-1 0 0,1 0 1,-1 0-1,7-2 0,36-14 32,-38 12-46,-1 1 0,1 0 0,-1 0 0,1 1 0,0 0 0,9-1 0,-17 3 9,0 0-1,1 0 1,-1 0 0,1 0-1,-1 0 1,1 0 0,-1 0-1,1 0 1,-1 0 0,1 0-1,-1 0 1,0 0 0,1 1-1,-1-1 1,1 0 0,-1 0-1,0 0 1,1 1 0,-1-1-1,1 0 1,-1 0 0,0 1-1,1-1 1,-1 0 0,0 1-1,1-1 1,-1 0 0,0 1-1,0-1 1,1 0 0,-1 1-1,0-1 1,0 1 0,0-1-1,0 1 1,0-1 0,1 0-1,-1 1 1,0-1 0,0 1-1,0-1 1,0 1 0,0 0-1,-6 23-483,2-11 275,3-10 58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7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155 231 18516,'3'-5'643,"0"-1"-1,-1 1 1,1-1 0,-1 0 0,2-11-1,-4 16-547,1 0 0,-1 0-1,0 0 1,0 0-1,0 0 1,0 0-1,0 0 1,0 0-1,0 0 1,0 0-1,-1 0 1,1 0-1,0 0 1,-1 0-1,1 1 1,0-1-1,-1 0 1,0-1-1,0 1-33,1 1 0,-1 0-1,0-1 1,0 1 0,0 0-1,0 0 1,1-1 0,-1 1-1,0 0 1,0 0 0,0 0-1,0 0 1,0 0 0,1 0-1,-1 0 1,0 0 0,0 0-1,0 1 1,0-1 0,0 0-1,1 0 1,-1 1 0,0-1-1,0 1 1,0 0 0,-8 3 10,0 1 1,1 0 0,0 1-1,1 0 1,-1 0 0,1 1-1,0 0 1,-7 9 0,2-1-62,1 0-1,0 1 1,-9 21 0,17-32-10,0 1 0,1-1 0,0 1 0,1-1 0,-3 9 0,4-14 0,0 1 0,0 0 0,0-1 0,0 1 0,0 0 0,0 0 0,0-1 0,0 1 0,0 0 0,0 0 0,0-1 0,0 1 0,1 0 0,-1-1 0,0 1 0,1 0 0,-1 0 0,0-1 0,1 1 0,-1-1 0,1 1 0,-1 0 0,1-1 0,-1 1 0,1-1 0,-1 1 0,1-1 0,-1 0 0,1 1 0,0-1 0,-1 1 0,1-1 0,0 0 0,-1 0 0,1 1 0,0-1 0,0 0 0,-1 0 0,1 0 0,0 0 0,-1 0 0,1 0 0,0 0 0,0 0 0,-1 0 0,1 0 0,0 0 0,0 0 0,-1-1 0,1 1 0,0 0 0,0-1 0,7-1 0,0 0 0,-1-1 0,1 0 0,-1-1 0,1 0 0,-1 0 1,0 0-1,9-9 0,6-6 33,22-23 1,-19 16 41,-1-1 1,-2 0-1,-1-2 0,0-1 1,-3 0-1,28-61 1,-43 80-50,-4 9-23,-8 15-30,-6 18-20,1 0-1,2 0 0,0 1 0,3 1 1,-11 62-1,19-90 48,1-1 0,0 0 1,-1 1-1,2-1 0,-1 1 0,0-1 1,1 1-1,0-1 0,0 0 1,0 1-1,1-1 0,3 7 0,-4-9 1,1 0 0,-1 0 0,1-1-1,0 1 1,0-1 0,0 1-1,0-1 1,0 1 0,0-1 0,1 0-1,-1 0 1,0 0 0,0-1 0,1 1-1,-1 0 1,1-1 0,-1 1 0,0-1-1,1 0 1,-1 0 0,1 0-1,-1 0 1,1 0 0,-1-1 0,3 0-1,7-1 13,0-1-1,0-1 0,0 0 0,-1 0 0,1-1 0,-1-1 1,0 0-1,-1 0 0,1-1 0,-1 0 0,-1-1 1,1 0-1,-1-1 0,11-13 0,-16 15 7,-10 8-30,-10 12-9,11-8 23,-1 1 10,0 0 0,0 1 0,1-1 0,0 1 0,0 1 0,1-1 0,0 1 0,-6 15 0,10-22-8,0 0-1,-1 0 1,2 0-1,-1 0 1,0 0-1,0 0 1,0 0-1,0 0 1,1 0-1,-1 0 1,0 0-1,1-1 1,-1 1-1,1 0 1,-1 0-1,1 0 1,-1 0-1,1-1 1,0 1-1,-1 0 1,1 0-1,0-1 1,0 1-1,-1-1 1,1 1-1,0-1 1,0 1-1,0-1 1,0 1-1,0-1 1,-1 0-1,1 1 1,0-1-1,0 0 1,0 0-1,1 0 1,6 2 15,0-2 0,-1 1 0,13-1 0,-13 0-15,11 0 13,70-2 26,-77 1-25,1-1-1,0 0 0,0 0 1,-1-1-1,14-5 0,-23 7 17,-1 0-1,0 0 0,1 1 1,-1-1-1,0 0 1,1-1-1,-1 1 0,0 0 1,0 0-1,0 0 0,0-1 1,0 1-1,0 0 1,-1-1-1,1 1 0,0-1 1,-1 1-1,1-1 0,-1 1 1,1-1-1,-1 1 1,0-1-1,1 0 0,-1 1 1,0-1-1,0 0 1,0 1-1,0-1 0,-1 1 1,1-1-1,0 0 0,-1 1 1,1-1-1,-1 1 1,0-3-1,-4-8 272,0 0 1,-1 0-1,-11-17 1,5 8 28,11 21-350,1-1 0,0 1-1,0 0 1,-1 0-1,1-1 1,0 1-1,0 0 1,-1-1 0,1 1-1,0 0 1,0-1-1,0 1 1,0 0-1,0-1 1,0 1-1,0 0 1,-1-1 0,1 1-1,0 0 1,0-1-1,0 1 1,0 0-1,1-1 1,-1 1 0,0-1-1,0 1 1,0 0-1,0-1 1,0 1-1,0 0 1,0-1-1,1 1 1,-1 0 0,0-1-1,0 1 1,0 0-1,1 0 1,-1-1-1,0 1 1,0 0 0,1 0-1,-1-1 1,0 1-1,1 0 1,-1 0-1,0 0 1,1 0-1,-1 0 1,0-1 0,1 1-1,-1 0 1,0 0-1,1 0 1,-1 0-1,0 0 1,1 0 0,-1 0-1,1 0 1,-1 0-1,0 0 1,1 0-1,30 7-1339,-20-3 1194,18 2-270,1-2-161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8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388 116 16884,'1'-6'360,"0"1"0,0-1 0,-1 1 1,0-1-1,0 1 0,-1-1 1,1 1-1,-1-1 0,0 1 0,-4-10 1,4 12-183,0 0 0,-1 0 0,1 1 0,-1-1 0,0 0 0,0 1 0,0 0 1,0-1-1,0 1 0,0 0 0,-1 0 0,1 0 0,-1 0 0,1 1 0,-1-1 1,0 1-1,0 0 0,0-1 0,1 1 0,-1 0 0,-4 0 0,1 0-65,-1 0 0,0 1 0,0 0 0,1 0 0,-1 1 0,0 0 0,0 0-1,1 0 1,-1 1 0,1 0 0,-1 0 0,1 1 0,0 0 0,0 0 0,0 0 0,0 1-1,-10 8 1,-4 5-101,1 0 0,0 2 0,-20 25-1,22-22 6,0 0-1,-18 34 1,29-46-7,0 1-1,2 0 1,-1 0-1,1 0 1,1 0 0,0 1-1,0-1 1,0 14-1,3-23-5,0 0-1,0 0 0,0 1 0,0-1 0,0 0 0,1 0 0,-1 0 0,1 0 0,0 0 0,-1 0 0,1 0 0,0 0 1,0 0-1,0 0 0,0-1 0,1 1 0,-1 0 0,0-1 0,3 3 0,-1-1 0,1-1 0,-1 0 0,1 0 0,0 0 0,-1 0 0,1-1 1,0 1-1,0-1 0,6 1 0,6 1 5,-1-2 1,1 0-1,-1-1 1,22-2-1,-21 1 5,-1-1-1,0 0 1,0-1-1,0-1 1,0 0-1,0-1 1,18-9-1,-33 14-10,0 0 1,1 0-1,-1 0 0,0 0 0,0 0 1,1-1-1,-1 1 0,0 0 0,0 0 1,0 0-1,1 0 0,-1 0 0,0 0 1,0 0-1,0-1 0,1 1 0,-1 0 1,0 0-1,0 0 0,0 0 0,0-1 1,0 1-1,0 0 0,1 0 0,-1 0 1,0-1-1,0 1 0,0 0 1,0 0-1,0-1 0,0 1 0,0 0 1,0 0-1,0 0 0,0-1 0,0 1 1,0 0-1,0 0 0,0-1 0,0 1 1,0 0-1,0 0 0,0-1 0,-12-3 28,-17 1 20,29 3-49,-33 1 59,22-1-44,0 0 0,1 0 0,-1-1 0,-16-3 0,27 4-16,0 0 0,0 0 1,-1 0-1,1 0 0,0 0 0,0 0 0,0 0 0,0 0 0,0 0 0,0 0 0,0 0 0,0 0 0,0 0 1,0 0-1,0 0 0,0 0 0,0 0 0,0 0 0,0 0 0,0 0 0,0 0 0,0 0 0,-1 0 1,1 0-1,0-1 0,0 1 0,0 0 0,0 0 0,0 0 0,0 0 0,0 0 0,0 0 0,0 0 0,0 0 1,0 0-1,0 0 0,0 0 0,0 0 0,0 0 0,0 0 0,0 0 0,0-1 0,0 1 0,0 0 1,0 0-1,0 0 0,0 0 0,0 0 0,0 0 0,0 0 0,0 0 0,1 0 0,-1 0 0,0 0 0,0 0 1,0 0-1,0 0 0,0 0 0,0 0 0,0 0 0,0 0 0,0 0 0,0 0 0,0 0 0,0 0 1,0 0-1,0-1 0,0 1 0,0 0 0,8-3 1,9-3-2,178-48-893,-191 53 829,2 0-1,-1-1 1,0 1-1,0 1 1,0-1-1,0 1 1,9 0-1,-13 1 63,0 0-1,0-1 0,-1 1 0,1-1 1,0 1-1,0 0 0,-1 0 1,1-1-1,-1 1 0,1 0 1,-1 0-1,1 0 0,-1 0 0,1 0 1,-1 0-1,0 0 0,1-1 1,-1 1-1,0 0 0,0 0 0,0 0 1,0 0-1,0 0 0,0 0 1,0 0-1,0 2 0,-3 26 190,-4-5 144,0 0 0,-2-1 0,-16 31 0,8-23-4115,26-45 3154,0-3-246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20756,'17'11'3949,"-16"-10"-3844,1 0-1,0 1 1,-1-1 0,1 0 0,0 0-1,0 0 1,0 0 0,-1-1-1,1 1 1,0 0 0,0-1-1,0 1 1,0-1 0,1 0 0,-1 0-1,0 1 1,2-2 0,7 0-92,-1-1 1,0-1-1,1 1 1,-1-2 0,-1 0-1,1 0 1,0 0-1,-1-1 1,0-1-1,0 0 1,-1 0 0,0 0-1,0-1 1,0 0-1,-1-1 1,0 0 0,0 0-1,-1 0 1,0-1-1,0 0 1,4-11-1,-9 18-19,0 0 0,0 0 0,-1-1-1,1 1 1,-1 0 0,1 0 0,-1-1 0,0 1-1,0 0 1,0 0 0,0-1 0,0 1-1,-1 0 1,1-1 0,-1 1 0,1 0 0,-1 0-1,0 0 1,-1-3 0,1 4-1,1 0 0,-1 0 0,0 1 0,0-1 0,0 0 0,-1 0 0,1 0 0,0 1 0,0-1 0,0 1 0,0-1 1,-1 1-1,1-1 0,0 1 0,-1-1 0,1 1 0,0 0 0,-1 0 0,1 0 0,0 0 0,-1 0 0,1 0 0,0 0 0,-1 0 0,1 1 0,0-1 0,0 0 0,-1 1 0,1-1 1,0 1-1,-3 1 0,-3 2-10,-1 1-1,0-1 1,1 1 0,0 1 0,0-1 0,1 1 0,-1 1 0,1-1 0,-6 10 0,-5 7 119,-21 39 0,7 2 135,29-58-197,0 0 1,0 1-1,0-1 0,1 0 1,0 1-1,0-1 0,1 1 1,0 9-1,0-15-61,1 1 0,-1 0 0,1-1 0,-1 1 0,1-1 0,0 1 0,-1 0-1,1-1 1,0 0 0,0 1 0,0-1 0,0 0 0,1 1 0,-1-1 0,0 0 0,0 0 0,1 0 0,-1 0-1,1 0 1,-1 0 0,1 0 0,-1-1 0,1 1 0,-1 0 0,1-1 0,0 0 0,-1 1 0,1-1 0,0 0-1,-1 0 1,1 1 0,0-2 0,2 1 0,6 0-189,0-1-1,-1 0 1,1 0-1,13-4 0,13-7-119,2-4-100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9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18276,'-9'8'620,"0"0"-1,1 1 1,0 1 0,0-1 0,-9 17-1,-26 55 1656,35-65-2031,0 1 0,2 0 0,0 0 0,1 1 0,0 0 1,2 0-1,-2 20 0,5-36-229,0 0 0,0 0 1,0-1-1,0 1 1,0 0-1,0 0 0,1 0 1,-1-1-1,1 1 0,-1 0 1,1-1-1,0 1 1,-1 0-1,1-1 0,0 1 1,0-1-1,0 1 0,0-1 1,1 1-1,-1-1 1,0 0-1,1 0 0,-1 0 1,0 0-1,1 0 0,-1 0 1,1 0-1,0 0 1,-1 0-1,1-1 0,0 1 1,-1-1-1,1 1 1,3 0-1,5 0 0,0-1 0,0 0 0,0 0 0,1-1 0,9-2 0,-1 1-13,8-2-36,35-2-150,-57 6 152,-1 0-1,0 0 1,1 1-1,-1-1 1,0 1-1,1 0 1,-1 0-1,0 1 1,0-1-1,0 1 1,5 3-1,-8-5 19,0 1 0,0 0-1,0-1 1,0 1-1,0 0 1,0 0 0,-1 0-1,1-1 1,0 1 0,0 0-1,-1 0 1,1 0-1,0 0 1,-1 1 0,1-1-1,-1 0 1,1 0 0,-1 0-1,0 0 1,0 1 0,1-1-1,-1 2 1,0-1 12,-1 0 1,1 0 0,-1 0-1,1 0 1,-1-1 0,0 1 0,0 0-1,0 0 1,0-1 0,0 1-1,0 0 1,-3 2 0,-1 2 81,-1-1 1,0 0-1,0 0 1,0 0 0,-14 7-1,9-7 109,0 0-1,-1-1 0,1 0 0,-21 4 1,28-7-239,0 0 1,0 0-1,0-1 1,0 0-1,0 0 1,0 0-1,0 0 1,0-1-1,0 1 1,0-1-1,0 0 1,0 0-1,0-1 1,0 1-1,0-1 1,1 0-1,-7-4 1,9 5-37,-1 0-1,1-1 1,0 1 0,0-1 0,0 1-1,0-1 1,0 1 0,0-1 0,0 0-1,0 0 1,1 0 0,-1 1 0,1-1-1,-1 0 1,1 0 0,0 0 0,0 0-1,-1 0 1,1 0 0,1 1 0,-1-1-1,0 0 1,0 0 0,1-3 0,6-10-664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19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117 128 19508,'0'0'50,"0"-1"-1,0 1 1,0-1 0,0 1-1,0 0 1,0-1-1,0 1 1,0-1 0,0 1-1,0 0 1,0-1 0,0 1-1,0 0 1,0-1-1,0 1 1,0 0 0,0-1-1,-1 1 1,1 0-1,0-1 1,0 1 0,0 0-1,-1-1 1,1 1 0,0 0-1,-1-1 1,1 1-1,0 0 1,0 0 0,-1 0-1,1-1 1,0 1-1,-1 0 1,1 0 0,-1 0-1,1 0 1,0 0-1,-1-1 1,1 1 0,0 0-1,-1 0 1,1 0 0,-1 0-1,1 0 1,0 0-1,-1 0 1,1 0 0,0 1-1,-1-1 1,1 0-1,-1 0 1,1 0 0,0 0-1,-1 0 1,1 1 0,0-1-1,-1 0 1,1 0-1,-1 1 1,-19 16 1146,10-5-941,1 1-1,0 1 0,0 0 1,2 0-1,-1 0 1,2 1-1,0 0 1,1 0-1,1 1 1,-4 17-1,8-32-237,0 0 0,-1 1 0,1-1 0,0 0-1,0 1 1,0-1 0,0 1 0,0-1 0,0 0 0,1 1-1,-1-1 1,0 0 0,1 0 0,-1 1 0,1-1 0,-1 0-1,1 0 1,0 0 0,-1 1 0,1-1 0,0 0-1,1 1 1,0-1-2,-1-1 0,1 1 0,-1 0 0,1-1 0,-1 0 0,1 1-1,0-1 1,-1 0 0,1 0 0,0 0 0,0 0 0,-1 0 0,1 0-1,-1-1 1,1 1 0,0 0 0,-1-1 0,3 0 0,15-6 51,0-1 1,-1 0-1,28-18 1,-32 17-103,0 1 0,0 1 1,1 0-1,0 1 0,0 0 1,24-5-1,-38 11 22,0 0 1,0 0-1,1-1 1,-1 1-1,0 0 1,0 0-1,0 0 1,1 0-1,-1 0 1,0 0 0,0 1-1,0-1 1,1 0-1,-1 1 1,0-1-1,0 1 1,0-1-1,0 1 1,0-1-1,0 1 1,2 1-1,-3-1 0,1 0 0,-1 0 0,1 0 1,-1 0-1,1 0 0,-1 0 0,0 0 0,1 0 0,-1 1 0,0-1 0,0 0 0,0 0 0,0 0 0,0 0 1,0 1-1,0-1 0,-1 2 0,-2 7-42,0-1 0,0 0 0,-1 0 1,-6 10-1,6-12 47,-4 17 70,8-24-57,-1 0-1,1 0 1,0 0-1,0 0 0,0 0 1,0 1-1,0-1 1,0 0-1,0 0 0,0 0 1,0 0-1,0 0 1,0 0-1,0 1 1,0-1-1,0 0 0,0 0 1,0 0-1,1 0 1,-1 0-1,0 1 0,0-1 1,0 0-1,0 0 1,0 0-1,0 0 0,0 0 1,0 0-1,0 0 1,0 0-1,1 1 0,-1-1 1,0 0-1,0 0 1,0 0-1,0 0 0,0 0 1,0 0-1,1 0 1,-1 0-1,0 0 0,0 0 1,0 0-1,0 0 1,0 0-1,13-8 148,-2-2-72,0 0 0,-1-1 0,-1 0-1,0-1 1,14-23 0,31-75-2240,1 1 53,-27 67 1249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20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15667,'-19'29'1927,"0"1"-1,2 0 1,-25 64-1,32-65-1531,0 0 0,2 0 0,2 1 0,1 1 0,1-1 0,1 0 0,2 1 0,2 36 0,0-60-521,0 1 0,0-1 0,1 1 0,0-1 0,0 0-1,1 0 1,0 0 0,0 0 0,6 10 0,-28-67-5738,-19-11 4668,28 47 1952,1 0-1,0-1 1,0 0-1,-8-24 1,17 38-673,-1 0-1,1 1 1,0-1 0,0 0 0,0 0 0,-1 0 0,1 0-1,0 0 1,0 0 0,0 0 0,0 1 0,1-1 0,-1 0-1,0 0 1,0 0 0,0 0 0,1 0 0,-1 1-1,1-1 1,-1 0 0,0 0 0,1 0 0,0-1 0,1 1-2,-1 0 1,0 0-1,1 0 1,-1 0-1,1 0 1,0 1-1,-1-1 1,1 0-1,-1 1 0,1-1 1,3 0-1,6 0-58,-1 0 0,1 1-1,15 0 1,-15 1-183,65 2-1481,44 1-2133,-99-5 3131,0 0-1,0-2 0,31-7 1,-51 10 697,0 0 1,-1 0-1,1 0 0,-1 0 1,1 0-1,0 0 1,-1 0-1,1 0 1,-1-1-1,1 1 0,-1 0 1,1 0-1,0-1 1,-1 1-1,1 0 1,-1 0-1,0-1 0,1 1 1,-1-1-1,1 1 1,-1-1-1,1 1 0,-1 0 1,0-1-1,1 1 1,-1-1-1,1 0 1,-2 0 61,0 1-1,0-1 1,0 1 0,1 0 0,-1-1 0,0 1 0,0 0 0,0 0 0,0 0 0,1 0 0,-1 0 0,0 0-1,0 0 1,0 0 0,0 0 0,0 0 0,1 0 0,-1 1 0,-1-1 0,-8 2 456,0 1-1,1 0 1,-1 0 0,1 1-1,-10 5 1,14-6-459,1 0 0,-1-1-1,1 2 1,0-1 0,0 0 0,0 1 0,0 0-1,0 0 1,1 0 0,0 0 0,-5 7 0,8-9-106,-1-1 0,1 1 1,-1-1-1,1 0 1,-1 1-1,1-1 0,0 1 1,0-1-1,0 1 1,0-1-1,0 1 1,0-1-1,0 1 0,0-1 1,0 1-1,1-1 1,-1 1-1,1-1 1,-1 1-1,1-1 0,-1 0 1,1 1-1,0-1 1,0 0-1,0 0 0,0 1 1,0-1-1,0 0 1,0 0-1,0 0 1,0 0-1,0 0 0,1-1 1,-1 1-1,2 1 1,6 3-55,1 0 1,0 0 0,21 5 0,-13-3-59,-15-6 88,7 3-65,0 0 0,1 1 0,12 9 0,-21-13 70,-1-1 0,0 1-1,0 0 1,0 0 0,0 0 0,0 0 0,0 0 0,0 0 0,0 0-1,-1 0 1,1 1 0,0-1 0,-1 0 0,1 0 0,-1 1 0,1 1-1,-1-2 6,0 0 0,0 0 0,0 0 0,-1 0 0,1 0 0,0-1-1,-1 1 1,1 0 0,-1 0 0,1 0 0,-1 0 0,1 0-1,-1 0 1,0-1 0,1 1 0,-1 0 0,0-1 0,0 1-1,1 0 1,-1-1 0,0 1 0,0-1 0,0 1 0,0-1 0,-2 1-1,-10 6-63,-1-1 0,0-1 0,0 0 0,0-1 0,0 0-1,-1-2 1,0 1 0,0-2 0,0 0 0,-28-2 0,25 0-83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8:23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418 147 10514,'-14'-6'542,"0"0"0,-1 1 0,1 1 0,-1 0 0,0 1 0,0 1 0,0 0 0,-31 1 0,38 2-427,-1 0 0,0 0 0,0 1 1,1 0-1,-1 1 0,1 0 0,0 0 0,0 1 1,0 0-1,0 0 0,1 1 0,-1 0 1,1 0-1,1 1 0,-1 0 0,-11 13 0,6-3-50,0 1 0,1 1 0,1 0 0,0 0 0,2 1 0,0 0 0,1 1 0,-5 22 0,5-13-37,2 1 0,1 0 0,1 0 0,2 59 0,2-77-28,0 0 0,1 0 0,0 0 0,0-1 0,1 1 0,1-1 0,0 0 0,1 0 0,0 0 0,10 16 0,-10-21-4,0 0 1,0 0-1,1 0 0,0 0 1,0-1-1,0 0 0,1 0 1,-1-1-1,1 0 1,0 0-1,1 0 0,-1-1 1,0 0-1,1-1 0,0 0 1,12 3-1,-6-3 6,0-1 0,1 0 0,-1-1 0,0 0 0,0-1 0,0-1 0,0 0 0,21-6 0,-16 2 62,-1-1 0,1-1 1,-1-1-1,-1 0 0,26-18 1,-17 7 97,-2 0 1,0-1 0,-1-2-1,-2 0 1,0-1-1,-2-1 1,25-42 0,-28 39 61,-1-1 0,-1-1 0,16-54 0,-24 66-113,-2 0-1,0-1 1,-2 1 0,0-1 0,0 0 0,-2 0 0,-4-34 0,3 46-71,0 0 0,-1 0 0,1 0 1,-2 0-1,1 1 0,-1-1 1,0 1-1,0 0 0,-1 0 0,0 0 1,0 0-1,0 0 0,-1 1 0,-5-6 1,3 6-18,0 0 0,0 0 1,0 1-1,0 0 0,-1 0 0,0 0 1,0 1-1,0 0 0,0 1 0,-12-2 1,-1 1-184,1 1 0,-1 2 0,0 0 0,1 1 0,-1 1 0,1 1 0,-1 1-1,-36 11 1,22-3-212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2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8 20468,'-1'-7'2045,"-2"9"-985,-1 14-28,-69 438 1297,70-441-2301,1-9-19,1 0 0,0 0 0,0-1 0,1 1 0,-1 0 0,1 0 0,0 0 0,-1 0 0,2 0 0,-1 0 0,0 0 0,1 0 0,1 4 0,-2-8-11,1 1 0,-1-1 0,0 0 0,1 0 0,-1 0-1,0 1 1,1-1 0,-1 0 0,0 0 0,1 0 0,-1 0-1,0 0 1,1 0 0,-1 0 0,0 0 0,1 0-1,-1 0 1,0 0 0,1 0 0,-1 0 0,0 0 0,1 0-1,-1 0 1,0 0 0,1-1 0,-1 1 0,0 0 0,1 0-1,-1 0 1,0 0 0,1-1 0,-1 1 0,0 0 0,0 0-1,1-1 1,-1 1 0,0 0 0,0-1 0,0 1-1,1 0 1,-1 0 0,0-1 0,0 1 0,0 0 0,0-1-1,0 1 1,0 0 0,0-1 0,10-19-132,-6 2 35,0-1-1,-2 1 1,0-1-1,0 1 1,-4-36-1,-18-93-239,16 122 311,3 10 26,1 15 1,0 0 1,0 0-1,1 0 1,-1 0-1,0-1 1,0 1 0,0 0-1,0 0 1,0 0-1,0 0 1,0 0-1,0 0 1,1-1-1,-1 1 1,0 0 0,0 0-1,0 0 1,0 0-1,0 0 1,1 0-1,-1 0 1,0 0-1,0 0 1,0 0 0,0 0-1,1-1 1,-1 1-1,0 0 1,0 0-1,0 0 1,0 0-1,1 0 1,-1 0 0,0 1-1,0-1 1,0 0-1,1 0 1,19 15-136,-6-4-84,-4-5-207,1-1 0,-1 0 0,1 0 0,0-1 0,0-1 0,1 0 0,-1-1 0,1 0 0,-1 0 0,1-1 0,21-2 0,-13 0-246,0-1 0,0-1 0,0-1 0,-1-1 0,0-1 0,21-8 0,-30 9 1801,-17 5 327,-16 7 247,10 1-1426,1 0 1,0 1-1,0 0 1,1 1-1,0 0 0,1 1 1,0 0-1,0 1 1,2 0-1,-1 0 1,2 1-1,-1 0 0,2 1 1,-8 20-1,13-31-244,0 0 1,0 1-1,0-1 0,1 1 1,-1-1-1,1 1 0,0-1 1,0 0-1,1 5 0,-1-7-26,0-1-1,0 1 0,1 0 0,-1 0 1,1 0-1,-1-1 0,1 1 0,-1 0 1,1 0-1,-1-1 0,1 1 0,-1 0 1,1-1-1,0 1 0,0-1 0,-1 1 1,1-1-1,0 1 0,0-1 0,-1 0 1,1 1-1,0-1 0,0 0 0,0 1 1,0-1-1,0 0 0,-1 0 0,1 0 1,0 0-1,0 0 0,0 0 0,0 0 1,0 0-1,0 0 0,0-1 0,-1 1 1,1 0-1,1-1 0,7-1 6,-1-1 0,1 0-1,-1-1 1,0 1 0,0-2-1,0 1 1,-1-1 0,8-6-1,55-51 64,-54 47-50,-13 13-22,12-12 20,0-1 0,-1 0-1,25-34 1,-57 75-35,8-12-183,-15 28 0,23-37 70,0-1 0,0 0 0,1 1 1,-1 0-1,1-1 0,0 1 0,0 0 0,1 0 0,-1-1 1,1 1-1,1 8 0,-1-12 94,0 1 0,1 0 0,-1 0 1,1-1-1,-1 1 0,1 0 0,0-1 0,0 1 0,0 0 1,0-1-1,0 1 0,0-1 0,0 0 0,0 1 0,0-1 1,1 0-1,-1 0 0,0 1 0,1-1 0,-1 0 0,1-1 1,2 3-1,25 0-464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21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17308,'-10'16'716,"-10"13"563,-17 35-1,33-56-1073,0 0 0,1 0 0,0 0-1,0 0 1,1 1 0,0-1 0,1 1-1,0-1 1,0 18 0,1-25-180,0 0 0,0 0 1,0 0-1,0 0 0,0 0 1,0 0-1,1 0 0,-1 0 1,0 0-1,1 0 0,-1 0 0,1 0 1,-1 0-1,1 0 0,-1 0 1,1-1-1,0 1 0,0 0 1,-1 0-1,1-1 0,0 1 0,0 0 1,0-1-1,0 1 0,1 0 1,0 0-6,0-1 0,1 1 0,-1-1 0,0 0 0,0 0 0,1 0-1,-1 0 1,0 0 0,0 0 0,1-1 0,2 0 0,6-2 1,-1-1-1,0 0 0,16-9 1,-25 12-26,0 0 1,0 1-1,0-1 1,1 0-1,-1 1 0,0-1 1,0 1-1,1 0 1,-1-1-1,0 1 1,1 0-1,-1 0 1,0 0-1,1 0 1,-1 0-1,0 0 0,1 0 1,-1 0-1,0 0 1,1 1-1,-1-1 1,0 1-1,1-1 1,0 1-1,-1 1-6,1-1 0,-1 0-1,0 1 1,1 0 0,-1-1 0,0 1 0,0-1-1,0 1 1,-1 0 0,1 0 0,0 0 0,-1-1-1,1 1 1,-1 0 0,1 0 0,-1 4 0,1 13-16,0 1 0,-2-1 0,0 1 0,-1-1 0,-1 0 0,-9 31 0,-44 110 832,50-144-695,-7 18 206,-1-1 0,-1 0 0,-2-1 0,-29 40-1,45-69-273,-1-1 0,-1 1 0,1-1-1,0 0 1,0 0 0,-1 0-1,1 0 1,-1 0 0,0 0 0,0-1-1,-2 2 1,4-2-26,0-1 0,1 0 0,-1 0 0,0 0 0,1 0 0,-1 0 0,0 0 0,0 0 0,1 0 0,-1 0 0,0 0 0,1 0 0,-1-1 0,0 1 0,1 0 0,-1 0 1,1-1-1,-1 1 0,0 0 0,0-1 0,0 0 1,0 0 0,0-1 0,0 1 1,0 0-1,0-1 0,0 1 0,0 0 1,1-1-1,-1 1 0,1-1 0,-1 1 1,0-3-1,-1-10 24,-1 0-1,2-1 1,0 1-1,1 0 1,0-1-1,1 1 1,1 0-1,0-1 1,6-18-1,1 4-92,1 1 1,1 0-1,22-40 1,-25 54-84,1 0 0,0 0 1,1 1-1,0 0 0,1 1 1,1 0-1,0 1 0,0 0 0,1 1 1,1 0-1,0 1 0,19-9 1,18-6-85,0-2-20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22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12 350 9658,'-1'1'154,"0"-1"-1,1 0 0,-1 1 1,0-1-1,1 0 1,-1 1-1,0-1 1,1 1-1,-1-1 1,1 1-1,-1-1 1,1 1-1,0 0 0,-1-1 1,1 1-1,-1-1 1,1 1-1,0 0 1,0-1-1,-1 1 1,1 0-1,0 0 1,0-1-1,0 1 0,0 0 1,0 0-1,0-1 1,0 1-1,0 0 1,0-1-1,0 1 1,0 0-1,0 0 1,0-1-1,1 1 0,-1 0 1,0-1-1,0 1 1,1 1-1,0 0 187,0 0 1,0 0-1,1 0 0,-1 0 0,0 0 0,1 0 0,-1 0 0,1 0 0,-1-1 0,1 1 0,3 2 1,2-1-29,0 0 1,0-1 0,1 0-1,-1 0 1,1 0 0,-1-1 0,1 0-1,0 0 1,-1-1 0,1 0 0,0 0-1,0-1 1,11-3 0,2 0 105,0-1-1,0-2 1,32-14 0,-30 11-128,-1-2 1,0 0-1,0-2 1,-2-1-1,34-29 1,-46 37-228,0-1 0,-1 0 0,0 0 0,0 0 0,-1-1 0,0 0 0,-1-1 0,0 1 0,0-1 0,-1 0 0,0 0 0,-1 0 0,0-1 0,-1 1 0,0-1 0,0-11 0,-1 18-60,-1 0 0,-1 0 0,1 0 1,0 0-1,-1 0 0,0 0 0,0 0 0,0 0 0,-1 0 1,1 1-1,-1-1 0,0 0 0,0 1 0,0 0 0,0-1 1,0 1-1,-1 0 0,0 0 0,0 0 0,0 0 0,0 1 1,0-1-1,0 1 0,0 0 0,-1 0 0,1 0 1,-1 0-1,0 1 0,0-1 0,1 1 0,-1 0 0,0 0 1,0 0-1,0 1 0,0-1 0,0 1 0,0 0 0,0 0 1,0 1-1,0-1 0,-6 2 0,-1 1-8,1 0 0,0 1 0,0 0 0,0 1 0,1 0 1,-1 0-1,1 1 0,0 0 0,1 1 0,0 0 0,0 0 0,0 1 0,-7 9 0,5-5 5,0 1 0,1 0 0,1 0 1,0 1-1,1 0 0,0 1 0,1 0 0,-5 19 0,9-27 2,0 0 1,1 0-1,0 1 0,0-1 0,1 1 0,0-1 0,0 0 1,1 1-1,0-1 0,0 0 0,1 1 0,0-1 0,3 7 1,-2-8-8,-1-1 1,2 1 0,-1-1 0,1 0-1,-1 0 1,2 0 0,-1-1 0,0 1-1,1-1 1,0 0 0,0 0 0,0-1 0,0 1-1,0-1 1,11 4 0,8 1-560,0-1 0,0-1 1,1-1-1,-1-1 0,1-1 0,32 0 1,-31-4-167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49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 16908,'0'-6'2200,"-1"5"-1264,-2 4-432,3 7 2081,-2 11-1361,2 9-672,0 5-224,0 6-368,0 4-200,0 0-384,0 0-280,0-8-32,0-5 624,-4-12-224,4-3-145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4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19028,'0'-3'165,"0"0"-1,0 0 1,1 0 0,-1 0-1,1 0 1,0 0 0,0 0-1,0 0 1,0 1-1,1-1 1,-1 0 0,1 1-1,-1-1 1,1 1 0,0-1-1,0 1 1,0 0 0,1 0-1,-1-1 1,0 2-1,4-3 1,4-4 177,1 1 0,0 1 0,20-9 0,-20 10-249,-1 1-1,1 1 0,0-1 0,0 2 0,0 0 0,0 0 0,1 1 0,-1 0 0,18 2 0,-23-1-77,0 1 0,0 0 0,0 1 0,0 0 1,0-1-1,0 2 0,-1-1 0,1 1 0,-1 0 0,0 0 0,1 0 0,-1 1 1,-1 0-1,1 0 0,-1 0 0,1 1 0,-1-1 0,0 1 0,3 6 0,-2-2 4,0 0-1,-1 0 0,0 0 1,0 1-1,-1 0 1,0 0-1,-1 0 0,0 0 1,-1 0-1,0 0 0,0 0 1,-1 0-1,-1 1 0,0-1 1,0 0-1,-1 0 1,-3 13-1,1-12 108,1 0 1,-2 0-1,1 0 0,-1 0 1,-1 0-1,0-1 0,-1 0 1,0 0-1,0-1 0,-1 0 1,0 0-1,-1-1 1,0 0-1,-16 11 0,19-16-73,0 0-1,0 0 1,0-1-1,-1 0 1,0 0-1,1 0 1,-1-1-1,-9 1 1,14-2-118,-1 1-1,1-1 1,0-1 0,-1 1 0,1 0-1,0-1 1,0 1 0,-1-1 0,1 1-1,0-1 1,0 0 0,-3-2-1,3 2-38,1 0-1,0 0 0,0 0 0,1 0 0,-1 0 0,0 0 1,0 0-1,0 0 0,1 0 0,-1-1 0,0 1 0,1 0 0,-1 0 1,1-1-1,0 1 0,-1 0 0,1-1 0,0 1 0,0-1 0,0 1 1,0 0-1,0-3 0,0 2 38,1 1-1,-1-1 1,0 1-1,0-1 1,1 0 0,-1 1-1,1-1 1,0 1-1,-1-1 1,1 1 0,0 0-1,0-1 1,0 1 0,0 0-1,0-1 1,1 0-1,15-6-717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1 170 17516,'13'-1'423,"0"-1"0,-1-1 0,1 0 0,0-1 0,-1 0 0,0 0 0,0-2 0,0 1 0,-1-2 0,0 1 0,0-2 0,0 1 0,-1-2 0,0 1 0,-1-1 0,13-15 0,-21 22-371,0 1 1,0-1 0,0 0 0,0 1-1,0-1 1,0 0 0,0 0 0,-1 0 0,1 1-1,0-1 1,-1 0 0,0 0 0,1 0-1,-1 0 1,0 0 0,0 0 0,-1-3-1,1 4-31,0 1-1,0 0 1,0-1-1,0 1 0,-1-1 1,1 1-1,0 0 1,0-1-1,-1 1 0,1 0 1,0-1-1,-1 1 1,1 0-1,0 0 0,-1-1 1,1 1-1,-1 0 1,1 0-1,0-1 0,-1 1 1,1 0-1,-1 0 1,1 0-1,-1 0 0,1 0 1,0 0-1,-2 0 1,1 0 12,-1 0 0,0 0 0,0 1 0,0-1 0,0 1 0,1-1 0,-1 1 0,0 0 0,1 0 0,-4 1 0,-7 7 15,0 0 0,1 0-1,0 1 1,0 0 0,1 1 0,0 1 0,1-1-1,0 1 1,1 1 0,1-1 0,0 2 0,-7 18-1,13-31-48,0 1-1,0-1 0,1 1 0,-1 0 1,1 0-1,-1-1 0,1 1 0,0 0 1,-1 0-1,1 0 0,0-1 0,0 1 0,0 0 1,1 0-1,-1 0 0,0-1 0,1 1 1,-1 0-1,1 0 0,0-1 0,-1 1 1,1 0-1,0-1 0,0 1 0,0-1 0,0 1 1,0-1-1,1 0 0,1 2 0,0-1 3,0 0-1,1-1 0,-1 0 0,1 0 1,-1 0-1,1 0 0,0 0 1,-1-1-1,1 1 0,0-1 0,-1 0 1,1-1-1,5 0 0,15-2 43,0-1-1,0-1 1,-1-2-1,0 0 1,0-1-1,-1-2 1,0 0-1,37-24 1,-57 33 5,-1 0 1,1 0 0,0 0-1,-1-1 1,1 1-1,-1-1 1,1 1 0,-1-1-1,0 0 1,0 1-1,1-1 1,-1 0 0,0 0-1,-1 0 1,1 0-1,0 0 1,-1 0 0,1 0-1,-1 0 1,1 0-1,-1 0 1,0 0 0,0 0-1,0 0 1,0 0-1,0 0 1,0-1-1,-1 1 1,1 0 0,-1 0-1,0 0 1,1 0-1,-1 0 1,-1-1 0,-4-8 196,0 1 0,-1 0 0,0 1 0,-1 0 1,-9-9-1,-7-9-299,48 39-2279,-3-7 1784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0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16772,'3'1'239,"0"-1"1,0 1-1,0-1 1,0 0 0,0 0-1,0-1 1,0 1-1,-1 0 1,1-1 0,0 0-1,0 0 1,0 0-1,-1 0 1,1 0 0,0 0-1,-1-1 1,1 1-1,-1-1 1,0 0 0,3-2-1,6-5 459,0-1 0,14-18-1,-24 27-628,18-20 867,21-33-1,-35 47-753,0-1 0,-1 0 0,0 0 0,-1 0-1,1-1 1,-1 1 0,-1-1 0,3-12 0,-5 19-137,0 0 0,0 0 1,0 0-1,0 0 1,0 1-1,0-1 1,0 0-1,-1 0 1,1 0-1,-1 0 1,1 1-1,-1-1 0,0 0 1,1 0-1,-3-1 1,3 2-32,-1 1 0,1-1 0,-1 1 0,0 0 0,1-1 0,-1 1 0,0 0 0,1-1 0,-1 1 0,0 0 0,0 0 0,1 0 0,-1 0 0,0 0 0,1 0 0,-1 0 0,0 0 0,0 0 0,1 0 0,-1 0 0,0 0 0,1 1 0,-1-1 0,0 0 0,0 0 0,1 1 0,-1-1 0,1 0 0,-1 1 0,0-1 0,1 1 0,-1-1 0,1 1 0,-1-1 0,1 1 0,-1-1 0,1 1 0,-1 0 0,1 0-1,-11 11-3,1 1 0,1-1 0,0 2 0,1-1 0,1 1 0,0 0 0,0 1 0,2 0 1,0 0-1,0 0 0,-2 19 0,7-31-17,-1 0 0,1 0 0,0 0 0,0 1 0,0-1 0,0 0 0,1 0 0,-1 0 0,1 0 0,0 0 0,1 3 1,-1-4 1,-1-1 0,1 0 1,0 1-1,0-1 1,0 0-1,0 0 0,0 0 1,0 0-1,1 0 1,-1 0-1,0 0 0,0 0 1,1 0-1,-1-1 1,1 1-1,-1 0 0,0-1 1,1 1-1,-1-1 1,1 0-1,0 1 0,-1-1 1,2 0-1,21 1-41,-1-1 0,45-6 0,-45 2 31,-1 2 0,1 1 1,29 3-1,-45-2-13,-5 1 29,0-1 1,0 0-1,1 1 1,-1-1-1,0 0 1,0 0-1,1-1 1,3 0-1,-2-6 116,-9-7 91,-5-7-21,5 8-163,-1 1-1,-1-1 1,0 1-1,-1 1 1,0-1-1,0 1 1,-13-11-1,21 21-90,0 1 0,0 0 1,0 0-1,0-1 0,0 1 0,-1 0 0,1 0 0,0 0 0,0-1 0,-1 1 0,1 0 0,0 0 1,0 0-1,-1 0 0,1-1 0,0 1 0,0 0 0,-1 0 0,1 0 0,0 0 0,-1 0 0,1 0 0,0 0 1,0 0-1,-1 0 0,1 0 0,0 0 0,-1 0 0,1 0 0,0 0 0,0 0 0,-1 0 0,1 0 1,0 0-1,-1 0 0,1 1 0,0-1 0,0 0 0,-1 0 0,1 0 0,0 1 0,0-1-1,0 1 0,-1-1 0,1 1-1,0 0 1,0-1 0,1 1 0,-1-1-1,0 1 1,0-1 0,0 1 0,0-1-1,0 1 1,1-1 0,-1 1 0,0-1-1,0 1 1,1-1 0,-1 1 0,0-1-1,1 1 1,-1-1 0,1 1 0,9 9-938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1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0 20036,'-19'4'1203,"1"0"0,0 1-1,-19 9 1,29-11-1000,-1 1 0,2 0 0,-1 1 0,0 0 1,1 0-1,0 1 0,0-1 0,-9 11 0,16-16-202,0 0 0,0 0 0,0 0 0,0 1 0,-1-1 0,1 0 0,0 0 0,0 0 0,0 1-1,0-1 1,0 0 0,0 0 0,0 0 0,0 1 0,0-1 0,0 0 0,0 0 0,0 1 0,0-1 0,0 0 0,0 0 0,0 0 0,0 1 0,0-1 0,0 0 0,0 0 0,0 0-1,0 1 1,0-1 0,0 0 0,0 0 0,0 0 0,1 1 0,-1-1 0,0 0 0,0 0 0,0 0 0,0 0 0,0 1 0,1-1 0,-1 0 0,13 5-7,16 0-50,-29-5 55,175 27-948,-174-27 941,1 0-1,-1 1 1,1-1 0,-1 0-1,1 1 1,-1-1 0,1 1 0,-1-1-1,0 1 1,1 0 0,-1 0 0,0-1-1,0 1 1,1 0 0,-1 0-1,2 3 1,-3-4 17,0 1 0,0 0 1,1-1-1,-1 1 0,0 0 0,0-1 0,0 1 0,0 0 1,0-1-1,0 1 0,0 0 0,0-1 0,-1 1 0,1 0 0,0-1 1,0 1-1,0 0 0,-1-1 0,1 1 0,0 0 0,-1-1 0,1 1 1,-1-1-1,1 1 0,-1 0 0,-3 3 73,0 0-1,-1 0 1,1-1-1,-1 1 1,0-1-1,1 0 1,-7 2-1,-17 9 224,16-7-260,0-1-1,0 0 1,-1-1-1,0-1 1,0 0-1,-16 3 0,29-7-86,-1 1-1,0-1 0,1 0 1,-1 0-1,1 0 0,-1 0 0,1 1 1,-1-1-1,0 0 0,1 0 0,-1 0 1,1-1-1,-1 1 0,0 0 1,1 0-1,-1 0 0,1 0 0,-1 0 1,0-1-1,1 1 0,-1 0 0,1-1 1,-1 1-1,1 0 0,-1-1 1,1 1-1,0 0 0,-1-1 0,1 1 1,-1-1-1,1 1 0,0-1 0,-1 1 1,1-1-1,0 1 0,0-1 1,-1 1-1,1-1 0,0 1 0,0-1 1,0 0-1,0 1 0,0-1 0,-1 1 1,1-1-1,0 0 0,1 1 1,-1-1-1,0 1 0,0-1 0,0 0 1,0 1-1,0-1 0,1 0 0,1-5-108,0 1 0,1-1 0,-1 1 0,6-7 0,-6 10 92,20-33-664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0 20220,'0'4'232,"1"-1"0,-1 1 0,0 0 0,0-1 0,-1 1 0,1 0 0,-1-1 0,1 1 0,-1-1 0,0 1 0,-1-1-1,-2 7 1,-1 3 210,-39 141 3153,38-128-3335,1 0 1,2-1-1,1 1 0,0 31 0,2-55-248,1 1 0,-1 0 0,1-1 1,-1 1-1,1 0 0,0-1 0,0 1 0,0-1 0,2 3 1,-3-4-13,0-1 1,0 1 0,1-1 0,-1 0 0,0 1 0,1-1 0,-1 0 0,0 1-1,1-1 1,-1 0 0,0 0 0,1 1 0,-1-1 0,1 0 0,-1 0 0,0 0-1,1 0 1,-1 1 0,1-1 0,-1 0 0,1 0 0,0 0 0,0 0-1,-1-1 1,1 1 0,0 0-1,0-1 1,-1 1-1,1 0 1,0-1 0,-1 1-1,1-1 1,0 1 0,-1-1-1,1 0 1,-1 1 0,1-1-1,0 1 1,-1-1-1,1-1 1,3-5-21,0-1-1,0 1 1,-1-1 0,0 0-1,0 0 1,-1 0-1,0-1 1,1-10 0,3-72-438,-6 81 375,0-15-256,0 16 15,0 18-28,0-3 309,1 1 1,-1-1-1,1 1 0,1-1 1,-1 0-1,1 0 0,0 1 1,0-1-1,7 11 0,-8-14 41,1-1 0,-1 0 0,1 1 0,0-1-1,0 0 1,0 0 0,0 0 0,0 0 0,0 0-1,1 0 1,-1-1 0,1 1 0,-1-1 0,1 0-1,-1 0 1,1 0 0,0 0 0,0 0 0,-1 0 0,1-1-1,0 1 1,0-1 0,0 0 0,5 0 0,0-1 18,1-1 1,-1 0-1,1-1 1,-1 0-1,0 0 1,0 0 0,0-1-1,-1 0 1,0-1-1,9-6 1,-10 6 26,0 0 0,0 0 0,0 0 1,-1-1-1,0 1 0,0-1 0,-1 0 0,1-1 0,-1 1 1,-1-1-1,6-13 0,-8 19-30,-1-1 0,1 1-1,-1 0 1,0-1 0,1 1 0,-1 0 0,0-1 0,0 1 0,0 0-1,0-1 1,0 1 0,-1 0 0,1-1 0,0 1 0,-1-2 0,1 3-5,-1-1 0,1 1 0,0-1 1,-1 1-1,1 0 0,-1-1 1,1 1-1,-1-1 0,1 1 0,-1 0 1,1-1-1,-1 1 0,1 0 0,-1 0 1,1-1-1,-1 1 0,1 0 0,-1 0 1,0 0-1,1 0 0,-1 0 0,1-1 1,-2 1-1,-1 1 13,0-1 0,0 1 0,0-1 0,1 1 0,-1 0 0,0 0-1,0 0 1,1 0 0,-1 1 0,0-1 0,1 1 0,-3 2 0,-5 4 37,0 1 0,1 0 0,0 1 0,1-1 1,0 2-1,1-1 0,-11 21 0,14-24-39,1 0 0,0 1 1,0-1-1,1 0 0,-1 1 0,2-1 1,-1 1-1,1 0 0,0 0 0,1-1 1,0 1-1,0 0 0,1 0 0,1 8 0,-1-13-51,0 0 0,0 0-1,0 0 1,1 0-1,-1-1 1,1 1-1,-1 0 1,1-1-1,0 1 1,0-1-1,0 0 1,1 0 0,-1 0-1,0 0 1,1 0-1,-1 0 1,1-1-1,0 1 1,0-1-1,-1 1 1,1-1-1,0 0 1,0 0 0,0-1-1,0 1 1,0-1-1,0 1 1,1-1-1,-1 0 1,0 0-1,0 0 1,5-2 0,19-5-223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2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89 13699,'4'-6'552,"-1"0"1,1 0 0,-1 0-1,0 0 1,0-1-1,2-8 1,-5 14-435,0 0-1,0 0 1,1-1 0,-1 1 0,0 0 0,0 0 0,0 0 0,0-1 0,0 1-1,-1 0 1,1 0 0,0-1 0,-1 1 0,1 0 0,0 0 0,-1 0-1,1 0 1,-1 0 0,0 0 0,1 0 0,-1 0 0,0 0 0,0 0 0,0 0-1,1 0 1,-1 0 0,0 0 0,0 1 0,0-1 0,0 0 0,-1 1-1,1-1 1,0 1 0,0-1 0,0 1 0,0 0 0,0-1 0,-1 1 0,1 0-1,0 0 1,0 0 0,-1 0 0,-1 0 0,-5 0 118,0 0 0,-1 0 0,1 1-1,-1 1 1,1-1 0,0 1 0,0 1 0,0-1 0,0 1 0,0 1 0,-10 5 0,2 1-190,0 0 0,1 0 0,0 2 0,-14 14 0,23-21-42,0 1 1,1 0 0,0 1-1,-8 12 1,12-18-6,1 0-1,-1 0 0,0 1 1,1-1-1,-1 0 0,0 0 1,1 0-1,0 1 0,-1-1 1,1 0-1,0 1 0,-1-1 1,1 0-1,0 1 1,0-1-1,0 0 0,0 1 1,0-1-1,1 0 0,-1 1 1,0-1-1,1 0 0,-1 0 1,0 1-1,1-1 1,0 0-1,-1 0 0,1 0 1,0 1-1,-1-1 0,1 0 1,0 0-1,0 0 0,0 0 1,0-1-1,0 1 0,1 1 1,12 5-28,0-1 0,0-1 0,17 5 0,-17-6 7,-1 1-1,0 0 1,0 0-1,14 9 1,-21-10 7,1 0 1,-2 1-1,1 0 1,0 0-1,-1 0 1,0 0 0,0 1-1,-1 0 1,1 0-1,-1 0 1,-1 0-1,1 1 1,3 10-1,-5-12 25,-1 0-1,0 0 1,0 1-1,0-1 1,-1 1-1,1-1 0,-1 0 1,-1 1-1,1-1 1,-1 1-1,0-1 1,0 0-1,-1 0 1,1 1-1,-1-1 1,0 0-1,0 0 1,-1-1-1,-3 6 0,0-2 67,0 1-1,-1-1 0,0-1 1,0 1-1,0-1 0,-1 0 0,-9 5 1,13-9-62,1-1 1,-1 0-1,1 1 0,-1-2 1,0 1-1,1 0 1,-1-1-1,0 1 1,0-1-1,0 0 1,-1-1-1,1 1 0,0-1 1,0 0-1,0 0 1,0 0-1,0 0 1,-1-1-1,1 1 1,-5-3-1,7 2-84,0 0 1,0 0-1,0 0 0,0-1 1,0 1-1,1-1 0,-1 1 0,1-1 1,-1 0-1,1 0 0,-1 1 1,1-1-1,0 0 0,0 0 1,0 0-1,0 0 0,0 0 0,1-1 1,-1 1-1,1 0 0,-1 0 1,1 0-1,0-1 0,0-3 1,0-6-101,0 0 0,1 0 1,4-17-1,-5 29 165,11-52-547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9:06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69 9698,'-1'0'261,"-15"2"1667,16-2-1807,-1 1 1,1-1-1,-1 0 1,1 0-1,-1 0 0,1 0 1,0 0-1,-1 0 1,1 0-1,-1 0 1,1 0-1,0 0 0,-1-1 1,1 1-1,-1 0 1,1 0-1,0 0 1,-1 0-1,1-1 0,0 1 1,-1 0-1,1 0 1,0-1-1,-1 1 1,1 0-1,0-1 0,-1 1 1,1 0-1,0-1 1,0 1-1,0 0 1,-1-1-1,1 1 0,0-1 1,0 3 41,1-1 0,-1 1 1,1-1-1,0 1 0,-1-1 0,1 0 1,0 1-1,0-1 0,0 0 1,0 1-1,0-1 0,0 0 0,0 0 1,1 0-1,-1 0 0,0 0 0,1 0 1,-1 0-1,1 0 0,-1-1 1,1 1-1,-1-1 0,3 1 0,1 1 52,0 0-1,0 0 1,0-1-1,1 0 1,-1 0-1,6 0 1,82-2 496,113 3-452,-128-2-209,-1-3-1,87-15 0,-136 14-32,118-3 20,-112 7-4,0 0-1,0-3 1,0-1 0,57-13 0,-73 12 31,0 1 0,27-2 0,-7 1 104,-2-6 173,6-3 228,-39 14-591,-1-1 0,0 1-1,0 0 1,0 0 0,1 0 0,-1 0 0,0 0 0,0 0 0,1 1 0,-1-1 0,0 1-1,0-1 1,0 1 0,0 0 0,4 2 0,-6-3-5,0 0 1,0 0-1,0 0 0,0 0 0,1 0 0,-1 0 1,0 0-1,0 0 0,0 0 0,0 0 1,0 0-1,0 0 0,0 0 0,1 0 0,-1 0 1,0 0-1,0 0 0,0 0 0,0 0 1,0 0-1,0 0 0,0 0 0,0 0 0,0 0 1,0 1-1,0-1 0,1 0 0,-1 0 1,0 0-1,0 0 0,0 0 0,0 0 0,0 0 1,0 0-1,0 1 0,0-1 0,0 0 0,0 0 1,0 0-1,0 0 0,0 0 0,0 0 1,0 0-1,0 1 0,0-1 0,0 0 0,0 0 1,0 0-1,0 0 0,0 0 0,0 0 1,0 0-1,0 0 0,-1 1 0,1-1 0,0 0 1,0 0-1,0 0 0,0 0 0,0 0 1,0 0-1,0 0 0,0 0 0,0 0 0,0 0 1,-1 0-1,1 0 0,-8 0-392,-2-4-138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3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17644,'-10'54'2810,"-19"62"1,17-79-2067,3 0 1,0 1 0,3 0 0,-2 51-1,8-85-709,1 21 101,-1-24-130,0 0 0,0 0 0,0-1 0,0 1 0,0 0 0,0-1 0,1 1 0,-1 0 0,0-1 0,0 1 0,1 0 0,-1-1 1,1 1-1,-1-1 0,0 1 0,1 0 0,-1-1 0,1 1 0,-1-1 0,1 1 0,-1-1 0,1 0 0,0 1 0,-1-1 0,1 1 0,0-1 0,1 1 1,-2-2-3,1 1 1,0 0-1,-1 0 1,1 0-1,-1-1 1,1 1 0,0 0-1,-1-1 1,1 1-1,-1-1 1,1 1-1,-1 0 1,1-1 0,-1 1-1,1-1 1,-1 0-1,1 1 1,-1-1-1,0 1 1,1-1 0,-1 1-1,0-1 1,0 0-1,1 1 1,-1-2-1,7-21 27,-6 18-14,4-17 26,-1-1 0,0 0-1,0-34 1,-5 55-161,-2 10 72,-1 17-29,3-16 50,1 0-1,0 0 1,0 0-1,1 0 1,0 0-1,4 13 1,-4-20 21,0 0 1,0 0-1,-1 0 1,1 0-1,0 0 1,1 0-1,-1 0 1,0 0-1,0 0 1,1-1 0,-1 1-1,1-1 1,0 1-1,-1-1 1,1 0-1,0 1 1,0-1-1,0 0 1,0 0-1,0 0 1,0 0 0,0-1-1,0 1 1,0 0-1,0-1 1,0 0-1,0 1 1,1-1-1,-1 0 1,0 0-1,0 0 1,0-1 0,3 1-1,3-2 1,0 0 0,0-1-1,0 0 1,0 0 0,-1 0 0,1-1-1,-1 0 1,0-1 0,0 0 0,-1 0-1,1 0 1,9-11 0,-2 1 43,0-1 0,-2-1 0,22-35-1,-29 42-19,3-4 69,-7 14-47,-4 9-19,-6 21 11,1-8 50,2 0 0,0 1 0,1-1 1,-1 26-1,6-47-74,-1 0 0,1 0 0,0 0 0,0 0 0,0 0 0,0 0 0,0 0 0,1 0 0,-1 0 0,0 0 0,0 0 0,0 0 0,1 0 0,-1 0 0,1-1 0,-1 1 0,1 0 1,-1 0-1,1 0 0,-1 0 0,1-1 0,0 1 0,0 0 0,0 0 1,0-1 0,0 0 0,0 0 0,0 0 0,0 0 0,0 1 0,0-2 0,-1 1 0,1 0 0,0 0 0,0 0 1,0 0-1,0 0 0,0-1 0,0 1 0,0 0 0,0-1 0,-1 1 0,2-1 0,6-4 55,0-1 1,-1 0 0,11-10-1,-18 16-65,91-100 293,-25 24-189,-66 75-108,1 0 1,0 0-1,-1 0 1,1 1-1,0-1 0,0 0 1,0 0-1,0 0 1,0 1-1,0-1 1,0 1-1,0-1 1,0 1-1,0-1 0,0 1 1,0-1-1,0 1 1,0 0-1,2-1 1,-3 2 0,1-1 1,-1 1 0,1-1-1,-1 1 1,1-1 0,-1 1-1,0-1 1,1 1 0,-1-1-1,0 1 1,0-1 0,1 1-1,-1 0 1,0-1 0,0 1-1,0-1 1,0 1 0,0 0-1,0-1 1,0 1 0,0-1-1,0 1 1,0 0 0,0 0-1,-10 51-18,9-47 22,0-4-15,-2 10-116,1-1 0,0 1-1,0 0 1,1 0 0,0 18 0,3-22-1823,0-8 1250,0-10 263,1-4-265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4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98 180 18772,'0'-4'646,"6"-26"1295,-6 30-1859,0-1-1,0 0 1,0 0-1,1 1 1,-1-1-1,0 0 1,0 0-1,0 0 1,-1 0-1,1 1 1,0-1-1,0 0 1,0 0-1,0 0 1,-1 1-1,1-1 1,0 0-1,-1 1 1,1-1-1,-1 0 0,1 0 1,-1 1-1,1-1 1,-1 1-1,1-1 1,-1 1-1,0-1 1,0 0-1,-1 1 6,1 0-1,0 0 0,0 0 1,0 0-1,0 0 0,0 1 1,0-1-1,-1 0 0,1 1 1,0-1-1,0 1 0,0-1 0,0 1 1,0-1-1,0 1 0,1 0 1,-1 0-1,0-1 0,0 1 1,0 0-1,1 0 0,-1 0 1,0 1-1,-16 25 546,6-7-441,1 1 0,-7 23 0,13-33-189,1 0 1,0 0-1,1 0 0,0 0 0,1 0 1,0 15-1,1-24-4,0 0 1,0-1-1,0 1 1,1 0-1,-1 0 0,1-1 1,-1 1-1,1 0 0,0-1 1,-1 1-1,1 0 1,1 1-1,-1-2 1,-1-1-1,1 1 1,-1-1 0,1 1 0,0-1 0,-1 1-1,1-1 1,0 1 0,-1-1 0,1 0-1,0 1 1,0-1 0,-1 0 0,1 0-1,0 1 1,0-1 0,0 0 0,-1 0 0,2 0-1,1 0-2,0-1-1,0 0 1,-1 1-1,1-1 1,-1 0-1,1 0 1,-1-1-1,1 1 1,-1 0-1,0-1 1,0 1-1,1-1 1,-1 0-1,2-3 1,13-13 77,-1-1-1,-1-1 1,0 0 0,-2-1 0,13-27 0,-3-1 420,21-67 0,-36 82-129,-8 28-157,-7 20-109,-8 21-250,2 1 0,2 0 0,1 1-1,2 0 1,1 1 0,-2 44 0,9-79 35,0 0 1,0-1 0,0 1-1,1-1 1,-1 1 0,1-1-1,-1 1 1,1-1 0,0 1-1,0-1 1,0 1 0,0-1-1,0 0 1,3 4 0,-3-5 91,0 0 0,0-1 0,0 1 0,0 0 1,0 0-1,0-1 0,0 1 0,1-1 0,-1 1 1,0-1-1,0 0 0,1 1 0,-1-1 0,0 0 1,0 0-1,1 0 0,-1 0 0,0 0 0,1 0 1,-1 0-1,0 0 0,0-1 0,1 1 0,-1 0 1,0-1-1,0 1 0,1-1 0,-1 1 0,0-1 1,2-1-1,19-14-593,3-8-14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4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8 233 17164,'-3'20'2190,"2"-15"-1735,0-1-1,0 0 1,0 0 0,1 1 0,0-1 0,0 7-1,0-10-394,0-1-1,0 1 1,1-1-1,-1 1 1,0-1-1,0 1 1,0-1 0,1 1-1,-1-1 1,0 1-1,1-1 1,-1 1-1,0-1 1,1 0-1,-1 1 1,1-1-1,-1 0 1,0 1-1,1-1 1,-1 0-1,1 1 1,0-1-1,0 0 23,1 1 1,-1-1-1,0 0 0,1 0 0,-1 0 0,0 0 0,1 0 0,-1 0 0,0-1 1,1 1-1,-1 0 0,0-1 0,2 0 0,3-2 57,1 0-1,-1-1 1,0 0 0,0 0 0,0 0-1,-1-1 1,6-5 0,35-40 469,-32 29-329,-13 20-257,0 0 1,-1 0-1,1 0 0,-1 0 0,1 0 1,-1 0-1,0 0 0,1 0 1,-1 0-1,0 0 0,0-1 0,0 1 1,0 0-1,0 0 0,0 0 1,0 0-1,0 0 0,-1-3 1,0 4-12,1 0 1,-1 0 0,1 0 0,-1 0 0,0 0 0,1 0 0,-1 0 0,0 0-1,1 0 1,-1 0 0,1 0 0,-1 0 0,0 1 0,1-1 0,-1 0-1,1 0 1,-1 1 0,0-1 0,1 1 0,-1-1 0,1 0 0,-1 1 0,1-1-1,0 1 1,-1-1 0,1 1 0,-1 0 0,-15 14 41,16-15-53,-14 15 5,1 0 0,0 1 0,2 0 0,0 1 0,0 0 0,2 1 0,0 0 0,-9 28 0,17-45-5,1 0 0,-1 0 0,1 0 0,0 0 0,-1 0 0,1 0 0,0 0 0,0 0 0,0 0 0,0 0 0,0 0-1,0 0 1,0 0 0,0 0 0,0 0 0,0 0 0,0 1 0,1-1 0,-1 0 0,1 0 0,-1 0 0,1-1 0,-1 1 0,2 2 0,-1-3 1,0 1 1,0-1 0,0 0-1,1 1 1,-1-1-1,0 0 1,0 0 0,0 0-1,0 0 1,1 0 0,-1 0-1,0-1 1,0 1 0,0 0-1,0 0 1,0-1-1,0 1 1,1-1 0,-1 1-1,0-1 1,0 0 0,1-1-1,11-6-10,-1-1 1,0-1-1,18-18 0,-23 20-143,1 0 0,1 0 0,-1 1 1,1 0-1,0 0 0,1 1 0,0 1 0,11-6 1,-20 11 126,-1 0 0,1 0 0,-1-1 0,1 1 0,-1 0 0,1 0 0,0 0 0,-1 0 0,1 0 0,-1 0 0,1 0 0,0 0 0,-1 0 0,1 0 0,-1 1 0,1-1 0,-1 0 0,1 0 0,0 1 0,-1-1-1,1 0 1,-1 0 0,1 1 0,-1-1 0,1 1 0,-1-1 0,0 0 0,1 1 0,-1-1 0,1 1 0,-1-1 0,0 1 0,0-1 0,1 1 0,-1-1 0,0 1 0,0 0 0,1-1 0,-1 1 0,0 0 0,3 27-493,-3-24 444,0 8-102,0-5 128,0 0-1,0 0 1,0 0-1,4 14 1,-4-20 39,0 0 1,0-1 0,1 1 0,-1 0 0,0 0 0,1 0-1,-1-1 1,1 1 0,-1 0 0,1 0 0,-1-1 0,1 1-1,-1 0 1,1-1 0,0 1 0,-1-1 0,1 1-1,0 0 1,0-1 0,-1 0 0,1 1 0,0-1 0,0 1-1,0-1 1,0 0 0,-1 0 0,1 0 0,0 1 0,0-1-1,0 0 1,0 0 0,0 0 0,0 0 0,0 0-1,-1-1 1,1 1 0,0 0 0,0 0 0,0 0 0,0-1-1,-1 1 1,1-1 0,0 1 0,0 0 0,0-1 0,-1 1-1,2-2 1,11-7-324,-1 0 1,-1-1-1,1 0 0,-2-1 1,12-13-1,-5 5-294,10-10-695,-2-1 1,-1-1 0,-1-1-1,28-54 1,-48 81 1511,-1-1-1,0 0 0,-1 1 1,1-1-1,-1 0 1,0-9-1,1-18 3465,-10 81-189,1-7-3338,0 19 54,-2 8 196,4 0-1,2 78 1,3-145-373,0-1 0,0 1 0,0 0 0,0 0 1,0 0-1,0 0 0,0 0 0,0 0 0,0 0 0,1-1 0,-1 1 0,0 0 1,0 0-1,1 0 0,-1 0 0,1-1 0,-1 1 0,1 0 0,-1 0 1,1-1-1,-1 1 0,1 0 0,0-1 0,-1 1 0,2 0 0,-1-1-19,0-1 0,-1 0 0,1 1 0,0-1 0,-1 1-1,1-1 1,-1 0 0,1 0 0,-1 1 0,1-1 0,-1 0-1,1 0 1,-1 0 0,0 0 0,1 1 0,-1-1 0,0 0 0,0 0-1,0 0 1,0 0 0,0 0 0,0 0 0,0 0 0,0 0-1,0-1 1,0-12-262,0 0 0,-1 0 0,-1 0 0,-1 0 0,1 0 0,-2 0 0,-10-24 0,1 6 118,-2 1 1,-20-32 0,1 14 2250,34 49-2051,0 0-1,0 0 0,0 0 0,0 0 0,0 0 1,0-1-1,0 1 0,0 0 0,0 0 0,0 0 1,0 0-1,0-1 0,0 1 0,0 0 0,0 0 1,0 0-1,0 0 0,0-1 0,0 1 0,0 0 1,0 0-1,0 0 0,0 0 0,0 0 1,0 0-1,1-1 0,-1 1 0,0 0 0,0 0 1,0 0-1,0 0 0,0 0 0,0 0 0,1 0 1,-1 0-1,0-1 0,0 1 0,0 0 0,0 0 1,0 0-1,1 0 0,-1 0 0,0 0 0,0 0 1,0 0-1,0 0 0,1 0 0,-1 0 0,0 0 1,0 0-1,0 0 0,0 0 0,0 0 0,1 0 1,-1 0-1,0 1 0,0-1 0,0 0 0,0 0 1,0 0-1,1 0 0,-1 0 0,0 0 0,0 0 1,0 1-1,15 2 344,-14-3-200,18 6 88,30 3 0,-42-8-367,0-1 0,-1 0-1,1 0 1,-1 0 0,1-1 0,0 0-1,-1 0 1,10-3 0,0-3-178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6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21 16948,'0'-1'196,"0"0"1,0-1 0,0 1-1,0 0 1,0 0-1,0-1 1,0 1 0,0 0-1,0 0 1,-1 0 0,1-1-1,-1 1 1,1 0-1,0 0 1,-2-2 0,-3 4 1223,-1 13-88,-3 21-613,-10 34-103,3 1 0,-6 76 0,23-124-378,-1-21-229,0-1 1,0 0-1,0 0 1,0 1-1,0-1 1,0 0-1,0 0 1,0 1-1,1-1 1,-1 0-1,0 0 1,0 1-1,0-1 0,0 0 1,1 0-1,-1 0 1,0 1-1,0-1 1,0 0-1,1 0 1,-1 0-1,0 0 1,0 1-1,1-1 1,-1 0-1,0 0 1,0 0-1,1 0 1,-1 0-1,0 0 1,1 0-1,-1 0 1,1 0-1,1-1 27,1-1 1,-1 1-1,1-1 1,-1 1-1,0-1 1,0 0-1,1 0 0,-1 0 1,0 0-1,1-3 1,35-41 253,-27 31-205,0 0 1,1 1-1,1 1 1,15-13-1,-28 25-82,1 1-1,-1-1 1,1 0-1,0 1 1,-1-1-1,1 1 1,0-1-1,0 1 1,-1-1-1,1 1 1,0-1-1,0 1 1,0 0-1,0 0 1,0-1-1,0 1 1,-1 0-1,1 0 1,0 0-1,0 0 1,0 0-1,0 0 1,0 0-1,0 0 1,0 0-1,0 1 1,-1-1-1,1 0 1,0 0-1,0 1 1,0-1-1,0 1 1,-1-1-1,1 1 1,0-1-1,0 1 1,-1-1-1,1 1 1,0 0-1,-1-1 1,1 1-1,-1 0 1,1 0-1,-1-1 1,1 1-1,-1 0 1,1 0-1,-1 0 1,0-1-1,0 1 1,1 0-1,-1 0 1,0 0-1,0 0 1,0 1-1,2 9-5,0 1-1,-1-1 1,-1 19-1,0-20-45,1 58-952,-1-69 972,0 1-1,0 0 1,0 0 0,0 0 0,0 0 0,0 0-1,0-1 1,0 1 0,0 0 0,0 0-1,0 0 1,1 0 0,-1 0 0,0 0 0,0-1-1,0 1 1,0 0 0,0 0 0,0 0-1,1 0 1,-1 0 0,0 0 0,0 0 0,0 0-1,0 0 1,0 0 0,1 0 0,-1 0-1,0 0 1,0 0 0,0 0 0,0 0 0,1 0-1,-1 0 1,0 0 0,0 0 0,0 0-1,0 0 1,1 0 0,-1 0 0,0 0 0,0 0-1,0 0 1,0 0 0,0 0 0,1 0-1,-1 0 1,0 1 0,0-1 0,0 0 0,0 0-1,0 0 1,0 0 0,0 0 0,1 0-1,-1 1 1,0-1 0,0 0 0,0 0 0,0 0-1,0 0 1,0 1 0,0-1 0,0 0-1,0 0 1,0 0 0,0 0 0,0 1-1,15-33-890,-11 22 682,8-21-429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77 230 15147,'-31'72'3632,"24"-59"-2992,0 1 0,1 0-1,0 1 1,1-1 0,1 1 0,1 0-1,-4 25 1,7-39-621,0 0-1,0 0 1,0-1 0,0 1-1,0 0 1,0 0-1,0 0 1,0 0 0,0 0-1,0 0 1,0 0 0,1 0-1,-1 0 1,0 0-1,1 0 1,-1 0 0,1 0-1,-1-1 1,1 1-1,-1 0 1,1 0 0,-1-1-1,1 1 1,0 0 0,0-1-1,0 2 1,1-2-11,-1 0 0,0 0 0,0 0 1,1 0-1,-1 0 0,0 0 0,0 0 0,1 0 0,-1 0 1,0-1-1,0 1 0,1-1 0,-1 1 0,0-1 1,0 1-1,2-2 0,5-3-3,0-1 0,0 0 0,13-13 0,5-11 117,-1-2 1,-1 0 0,19-37 0,-27 42 36,-22 56-43,3-19-119,1 1 0,0 0 0,0 0 0,1 0 0,0 21 1,1-30 2,0 0 1,0 0 0,1 0 0,-1 0 0,0 0 0,1-1 0,-1 1 0,1 0 0,0 0 0,0-1 0,0 1 0,0 0 0,0-1 0,0 1 0,0-1 0,0 0 0,0 1 0,2 0 0,-1-1 6,0 0-1,-1-1 1,1 1 0,0-1-1,0 1 1,0-1-1,0 0 1,0 0-1,0 0 1,0 0 0,-1 0-1,1 0 1,0-1-1,0 1 1,0 0-1,0-1 1,0 0 0,-1 1-1,1-1 1,0 0-1,-1 0 1,3-1-1,11-7 87,0-1-1,-1 0 0,0 0 0,0-2 0,17-19 0,-1-1 210,26-39 0,-49 62-250,52-76 448,-51 71-436,0 0-1,0 0 0,-2-1 1,7-19-1,-13 25-50,-4 11-16,-7 11-21,-1 8 13,1 0 1,0 0 0,2 1 0,1 1-1,0-1 1,2 1 0,1 0-1,0 1 1,2-1 0,1 1 0,1 0-1,1 27 1,1-45 2,0 0-1,0 1 0,0-1 1,4 9-1,-4-13-9,-1 0-1,1-1 1,0 1 0,-1-1-1,1 1 1,0-1 0,0 0-1,0 1 1,0-1-1,0 0 1,0 0 0,1 0-1,-1 1 1,0-1 0,0 0-1,1-1 1,-1 1 0,1 0-1,-1 0 1,1-1-1,-1 1 1,3 0 0,-3-1-8,-1 0 0,1 0-1,-1 0 1,1 0 0,0 0 0,-1 0 0,1-1 0,-1 1 0,1 0 0,-1 0 0,1-1 0,0 1 0,-1 0 0,1-1 0,-1 1-1,1 0 1,-1-1 0,0 1 0,1-1 0,-1 1 0,1-1 0,-1 1 0,0-1 0,1 1 0,-1-1 0,0 1 0,0-1-1,1 0 1,-1 1 0,0-1 0,0 1 0,0-1 0,0 0 0,0 1 0,0-1 0,0 1 0,0-1 0,0 0 0,0 1-1,0-1 1,0 0 0,-1 0 0,-4-31-1005,5 32 1006,-3-13-314,-1 1 0,-1-1 0,0 2-1,-1-1 1,-8-13 0,-41-54 139,25 38 1308,30 41-1074,-1 0 1,1 0-1,0 0 1,0-1-1,0 1 1,0 0-1,-1 0 0,1-1 1,0 1-1,0 0 1,0 0-1,0-1 0,0 1 1,0 0-1,-1 0 1,1-1-1,0 1 1,0 0-1,0-1 0,0 1 1,0 0-1,0-1 1,0 1-1,0 0 0,0 0 1,1-1-1,-1 1 1,0 0-1,0 0 0,0-1 1,0 1-1,0 0 1,0-1-1,1 1 1,-1 0-1,0 0 0,0 0 1,0-1-1,0 1 1,1 0-1,-1 0 0,0 0 1,0-1-1,1 1 1,-1 0-1,0 0 1,0 0-1,1 0 0,-1 0 1,0 0-1,1 0 1,-1-1-1,0 1 0,0 0 1,1 0-1,-1 0 1,0 0-1,1 0 1,-1 0-1,0 0 0,0 0 1,1 1-1,-1-1 1,0 0-1,1 0 0,-1 0 1,1 0-1,33 5 79,-13-1-451,45-1 49,-31-3 115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63 17524,'4'-5'800,"0"0"0,0-1 0,-1 1 0,6-11 0,-9 15-719,1 1 1,-1-1-1,0 1 0,1-1 0,-1 0 0,0 1 0,1-1 0,-1 1 1,0-1-1,0 0 0,0 1 0,0-1 0,1 0 0,-1 1 0,0-1 1,0 0-1,0 1 0,-1-1 0,1 0 0,0 0 0,0 1 0,0-1 0,0 1 1,-1-1-1,1 0 0,0 1 0,0-1 0,-1 0 0,1 1 0,-1-1 1,1 1-1,0-1 0,-1 1 0,1-1 0,-1 1 0,1-1 0,-1 1 1,0 0-1,1-1 0,-1 1 0,1 0 0,-1-1 0,0 1 0,1 0 0,-1 0 1,0 0-1,1-1 0,-1 1 0,0 0 0,1 0 0,-1 0 0,0 0 1,1 0-1,-1 0 0,0 0 0,1 1 0,-1-1 0,0 0 0,1 0 1,-2 1-1,-4 0 14,0 0 0,0 1 0,0 0 0,0 0 0,0 1 0,1 0 0,-1 0 0,1 0 0,0 1 1,0-1-1,0 1 0,0 0 0,0 1 0,-7 9 0,0 0-72,1 2 0,0-1 1,-14 31-1,22-40-25,1-1 0,0 1 0,0-1 0,0 1 0,1 0 0,0 0 0,-1 10 0,2-15 1,0 0 0,0 0 0,0 0-1,0-1 1,0 1 0,1 0 0,-1 0 0,0 0-1,0 0 1,1 0 0,-1 0 0,0-1 0,1 1 0,-1 0-1,1 0 1,-1 0 0,1-1 0,0 1 0,-1 0 0,1-1-1,0 1 1,1 0 0,-1 0 1,1-1 0,0 0 0,-1 1-1,1-1 1,-1 0 0,1 0 0,0 0 0,-1 0 0,1 0 0,0-1-1,-1 1 1,1-1 0,0 1 0,-1-1 0,1 1 0,-1-1 0,1 0-1,0 0 1,9-5-5,0-1-1,-1 0 0,0 0 0,-1-1 0,0 0 1,0-1-1,7-9 0,5-7 31,24-40 0,-41 59-17,7-11 11,-8 14-44,-3 9-46,-8 31-5,2-16 46,2 0 0,0 0 0,1 1 0,0 37 1,3-57 31,0 0 1,0 0-1,0 0 1,1-1-1,-1 1 1,0 0 0,1 0-1,0 0 1,-1 0-1,1 0 1,0-1 0,0 1-1,0 0 1,0-1-1,0 1 1,0-1-1,0 1 1,2 1 0,-2-2 3,0-1 0,1 1 0,-1-1 1,0 0-1,0 1 0,0-1 1,1 0-1,-1 0 0,0 0 0,0 0 1,1 0-1,-1 0 0,0 0 1,0 0-1,0 0 0,1-1 0,-1 1 1,0 0-1,0-1 0,2 0 1,6-4 31,-1 0 0,0-1 0,0 1 1,0-1-1,9-11 0,10-12 51,-19 20-67,1-1 0,0 2 0,0-1 0,1 1 1,12-8-1,-21 15-25,-1 1 1,1-1-1,0 1 1,-1 0-1,1-1 1,0 1-1,-1 0 1,1-1-1,0 1 1,0 0-1,-1 0 1,1 0-1,0-1 1,0 1-1,0 0 1,-1 0-1,1 0 1,0 0-1,0 1 1,-1-1-1,1 0 1,0 0-1,0 0 1,-1 1-1,1-1 1,0 0-1,0 1 1,-1-1-1,1 0 1,0 1-1,-1-1 1,1 1-1,-1-1 1,1 1-1,0 0 1,-1-1-1,1 1 1,-1-1-1,0 1 1,1 0-1,-1-1 1,1 1-1,-1 0 1,0 0-1,0-1 1,1 1-1,-1 0 1,0 0-1,0-1 1,0 3-1,1 5-24,0 1 0,0-1 0,-2 18 0,0-12-23,1-11 47,0 0-1,0 0 0,1 0 1,-1 0-1,1 0 0,-1 0 0,1 0 1,0 0-1,0 0 0,2 4 1,-2-6 3,0 0 0,0-1 0,0 1 0,0 0 0,0-1 0,0 1 0,0-1 0,0 1 0,0-1 0,0 0 0,0 1 0,0-1 0,0 0 1,0 0-1,0 0 0,0 0 0,1 0 0,-1 0 0,0 0 0,0 0 0,0 0 0,0 0 0,0 0 0,0-1 0,0 1 0,0-1 0,0 1 0,0-1 0,0 1 0,0-1 1,0 1-1,2-2 0,34-25 23,-33 23-22,1 0 0,-1 0 0,1 1 0,0-1 0,1 1 0,-1 0 0,0 1 0,1-1 0,11-3 0,-16 6-18,0 0-1,0 0 1,0 0 0,0 0-1,0 1 1,1-1 0,-1 0-1,0 0 1,0 1 0,0-1-1,0 1 1,0-1 0,0 1-1,0-1 1,0 1 0,0 0-1,0-1 1,0 1 0,-1 0-1,1 0 1,0 0 0,0-1-1,-1 1 1,1 0 0,-1 0 0,1 0-1,0 0 1,-1 0 0,0 0-1,1 0 1,-1 1 0,0-1-1,1 1 1,0 4-145,0-1 0,0 1 0,-1-1 0,1 1 1,-1 6-1,-2-2-104,-3-10-84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8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19 132 18316,'1'2'172,"0"1"0,0 0 0,0 0 1,1-1-1,-1 1 0,1-1 0,-1 1 0,1-1 1,0 1-1,0-1 0,0 0 0,0 0 0,0 0 0,0 0 1,1-1-1,-1 1 0,1 0 0,-1-1 0,1 0 1,0 1-1,-1-1 0,7 1 0,-4-1 17,1 0 0,0-1 0,-1 1 0,1-1 0,0 0 1,-1-1-1,1 0 0,0 0 0,-1 0 0,1 0 0,8-4 0,-7 2-55,0 0-1,-1 0 1,0-1-1,0 1 1,0-1-1,0-1 1,-1 1 0,1-1-1,6-8 1,-9 10-73,-1 1 0,0-1 0,0 0 0,0 0 0,-1 0 0,1-1 0,-1 1 0,1 0 0,-1-1 0,0 1 0,0 0 0,-1-1 0,1 1 0,-1-1 0,0 1 0,0-1 0,0 0 0,-1-6 0,1 7-34,-1 0-1,0 0 1,0 1-1,0-1 1,0 0-1,-1 0 0,1 1 1,-1-1-1,0 1 1,1-1-1,-1 1 1,0 0-1,-1-1 1,1 1-1,0 0 0,0 0 1,-1 1-1,1-1 1,-1 0-1,0 1 1,1 0-1,-1 0 0,0-1 1,0 1-1,0 1 1,0-1-1,0 0 1,-3 1-1,1-1-26,0 1-1,0 0 1,-1 0 0,1 1 0,0-1-1,0 1 1,0 1 0,0-1-1,1 0 1,-1 1 0,0 0-1,1 0 1,-1 1 0,1-1 0,-1 1-1,-4 4 1,1 1-12,0 0 0,1 1 0,0-1 0,0 1 0,1 1 0,0-1 1,1 1-1,0 0 0,0 0 0,1 1 0,1-1 0,0 1 0,0 0 0,1 0 0,-2 21 0,4-29 9,0-1 1,0 1-1,0 0 0,1 0 0,-1-1 1,1 1-1,0 0 0,-1-1 0,1 1 1,0 0-1,0-1 0,1 1 0,-1-1 1,1 0-1,-1 1 0,1-1 0,0 0 1,-1 0-1,1 0 0,0 0 0,0 0 1,1-1-1,-1 1 0,0 0 0,1-1 0,-1 0 1,1 0-1,-1 0 0,1 0 0,-1 0 1,1 0-1,0 0 0,-1-1 0,1 1 1,0-1-1,0 0 0,0 0 0,-1 0 1,1 0-1,0-1 0,0 1 0,4-2 1,8-2-8,0 0 1,0-1 0,-1-1-1,0 0 1,0-1 0,18-12 0,72-60-25,-38 26 35,-63 51 1,0 0 0,-1 1 0,1-1 0,0 1-1,0-1 1,-1 1 0,1 0 0,0 0 0,5-1 0,-8 2-2,1 0 0,0 0 0,0 0 1,0 0-1,-1 0 0,1 0 0,0 1 1,0-1-1,-1 0 0,1 0 0,0 1 1,0-1-1,-1 0 0,1 1 0,0-1 1,-1 1-1,1-1 0,0 1 0,-1 0 1,1-1-1,-1 1 0,1-1 0,-1 1 1,1 0-1,-1-1 0,0 1 0,1 0 1,-1 0-1,0-1 0,0 1 0,1 0 0,-1 0 1,0 0-1,0-1 0,0 1 0,0 0 1,0 0-1,0 0 0,1 55 53,-2-46-13,1 1 1,0-1 0,0 1-1,5 19 1,-5-29-33,0 0-1,0 0 1,0 0 0,1 0-1,-1 0 1,0-1-1,1 1 1,-1 0-1,0 0 1,1-1 0,-1 1-1,1 0 1,0 0-1,-1-1 1,1 1-1,-1-1 1,1 1 0,0 0-1,0-1 1,-1 1-1,1-1 1,0 0-1,0 1 1,1 0 0,0-1 2,-1 0 1,1 0 0,-1 0 0,1-1-1,-1 1 1,1 0 0,-1 0 0,1-1-1,-1 1 1,1-1 0,-1 0 0,1 1 0,1-2-1,7-5 41,-1 0 0,0 0 0,10-11-1,-8 8-5,-7 7-27,3-5-25,1 2 0,1-1 0,-1 1 0,1 1-1,14-7 1,-22 11-3,1 0 0,-1 1 0,1-1 0,0 1 0,-1 0-1,1 0 1,0-1 0,0 1 0,-1 0 0,1 0 0,0 0 0,-1 1 0,1-1-1,0 0 1,-1 1 0,4 0 0,-4 0-3,1 0 0,0 1 1,-1-1-1,1 0 0,-1 1 0,1-1 0,-1 1 0,0 0 1,1-1-1,-1 1 0,0 0 0,0 0 0,0 0 1,-1 0-1,1-1 0,0 1 0,0 3 0,2 18-119,-3-17 112,1-1 0,0 1 1,0-1-1,0 0 1,3 10-1,-3-15 23,-1 1 0,1 0 0,-1 0 0,1-1 0,-1 1 0,1 0 0,-1 0 0,1-1 0,0 1 0,0-1 0,-1 1 0,1-1 0,0 1 0,0-1 0,-1 1 0,1-1 0,0 1 0,0-1 0,0 0 0,0 0 0,0 1 0,-1-1 0,1 0 1,0 0-1,0 0 0,0 0 0,0 0 0,0 0 0,0 0 0,0-1 0,0 1 0,0 0 0,-1 0 0,1-1 0,0 1 0,0 0 0,0-1 0,-1 1 0,2-1 0,17-10 56,-1 0 0,27-21 0,18-11 60,-54 38-116,0 1-1,0 0 1,0 0-1,1 1 1,0 0-1,15-3 1,-23 6-9,0-1 0,0 1 0,0 0 0,-1 0 0,1-1 0,0 1 0,0 1 0,0-1 0,-1 0 0,1 0 0,0 1 1,0-1-1,-1 1 0,1-1 0,0 1 0,0 0 0,-1 0 0,1 0 0,-1 0 0,1 0 0,-1 0 0,1 0 0,-1 0 0,0 0 0,0 1 0,1-1 0,-1 1 0,0-1 0,0 1 0,0-1 0,-1 1 0,1 0 0,0-1 0,-1 1 1,1 0-1,0-1 0,-1 1 0,0 0 0,0 0 0,1 0 0,-1-1 0,0 1 0,-1 3 0,1-1-87,0 0 0,-1 0 0,1 0 0,-1 0 0,0 0 1,-2 5-1,2-8 75,1 0 1,0 0 0,-1 0-1,1 0 1,-1 0-1,1 0 1,-1 0 0,0 0-1,1 0 1,-1 0 0,0-1-1,0 1 1,1 0 0,-1 0-1,0-1 1,0 1 0,0 0-1,0-1 1,0 1 0,0-1-1,0 0 1,0 1-1,0-1 1,0 0 0,0 1-1,0-1 1,-2 0 0,-7-5-187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19524,'5'0'1801,"-3"1"-1361,6 3-544,-1 1 824,3 0-512,4 4-176,3 2-224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1:59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34 116 19956,'0'1'121,"1"-1"0,0 1 0,0 0 0,0-1 0,0 1-1,-1-1 1,1 1 0,0-1 0,0 1 0,0-1 0,0 1 0,0-1-1,0 0 1,0 0 0,1 1 0,-1-1 0,0 0 0,0 0 0,0 0-1,0 0 1,0 0 0,0-1 0,0 1 0,0 0 0,0 0 0,0-1-1,2 0 1,32-14 1304,-29 13-942,46-27 952,-48 26-1355,-1 1-1,0 0 1,0 0-1,-1-1 0,1 0 1,0 1-1,-1-1 1,0 0-1,0 0 1,1 0-1,-2-1 0,1 1 1,2-6-1,-4 8-61,1 1-1,-1-1 0,0 0 1,0 0-1,0 0 1,0 0-1,0 0 0,0 0 1,0 0-1,0 0 0,0 0 1,0 0-1,0 1 0,0-1 1,-1 0-1,1 0 1,0 0-1,-1 0 0,1 0 1,-1 1-1,1-1 0,-1 0 1,1 0-1,-1 1 1,1-1-1,-1 0 0,0 1 1,1-1-1,-1 1 0,0-1 1,0 1-1,1-1 1,-1 1-1,0-1 0,0 1 1,0 0-1,0-1 0,0 1 1,0 0-1,1 0 1,-1 0-1,0-1 0,-1 1 1,-2 0-4,0 0 0,0 0 0,1 0 0,-1 0 0,0 1 0,0 0 0,1-1-1,-1 1 1,-4 2 0,-1 2-6,0-1 0,1 2 0,0-1 0,0 1 0,0 0 0,1 1 0,0 0 0,0 0 0,1 0 0,-7 10-1,8-10-8,0 0 0,1 1 0,0-1-1,0 1 1,1 0 0,0 0 0,0 0-1,0 0 1,1 1 0,1-1 0,-2 16-1,3-23 4,0 0-1,0 1 0,0-1 1,0 0-1,0 1 0,0-1 1,1 0-1,-1 0 0,0 1 1,1-1-1,-1 0 0,1 0 1,-1 1-1,1-1 0,0 0 1,-1 0-1,1 0 0,0 0 1,0 0-1,0 0 0,0 0 1,0 0-1,0 0 0,0-1 1,0 1-1,0 0 0,0-1 1,0 1-1,0 0 0,1-1 1,-1 1-1,0-1 0,0 0 1,1 0-1,-1 1 0,0-1 0,1 0 1,-1 0-1,0 0 0,1 0 1,-1 0-1,0 0 0,1-1 1,-1 1-1,2-1 0,8-2 8,-1 0 0,1 0-1,-1-1 1,13-7-1,53-28 34,-35 16-6,66-25 1,-100 46-40,-1 0 0,1 0 0,0 0 0,13 0 0,-19 1 3,0 1-1,0 0 0,1 0 1,-1 0-1,0 0 1,0 0-1,0 0 0,1 1 1,-1-1-1,0 0 1,0 1-1,0-1 0,0 1 1,0-1-1,0 1 1,0-1-1,0 1 0,0 0 1,0-1-1,0 1 1,0 0-1,0 0 0,0 0 1,0 0-1,-1 0 1,1 0-1,0 0 0,-1 0 1,1 0-1,-1 0 1,1 0-1,-1 0 0,0 0 1,1 3-1,0 2 0,-1 1-1,0-1 1,0 0-1,-1 1 1,-2 9-1,2-10 28,0 0-1,0 0 0,1 0 0,0 0 0,0 7 0,0-13-21,1 1 0,-1-1 0,0 0 0,0 1 0,0-1 0,0 0 0,1 0 1,-1 1-1,0-1 0,0 0 0,0 1 0,1-1 0,-1 0 0,0 0 0,1 1 1,-1-1-1,0 0 0,0 0 0,1 0 0,-1 1 0,0-1 0,1 0 0,-1 0 1,0 0-1,1 0 0,-1 0 0,1 0 0,-1 0 0,0 0 0,1 0 0,-1 0 1,0 0-1,1 0 0,-1 0 0,0 0 0,1 0 0,-1 0 0,0 0 0,1 0 1,-1-1-1,0 1 0,1 0 0,14-7 89,11-13 43,-20 15-141,0 0-1,0 0 1,1 1 0,-1 0 0,1 0 0,0 0 0,0 1-1,0 0 1,0 0 0,1 1 0,9-2 0,-16 4-5,1 0 0,-1 0 1,0 0-1,1 0 1,-1 0-1,0 0 0,0 0 1,1 1-1,-1-1 1,0 0-1,0 1 0,0-1 1,0 1-1,1 0 0,-1-1 1,0 1-1,0 0 1,0 0-1,0-1 0,0 1 1,-1 0-1,1 0 1,1 2-1,0 0-26,0 1 0,-1-1 0,1 1 0,-1 0 1,0 0-1,1 4 0,-2-5 16,1 0 1,0 0-1,0 1 1,0-1 0,0 0-1,0 0 1,4 5-1,-5-8 20,1 1-1,-1-1 1,1 1 0,-1-1 0,1 0-1,0 1 1,-1-1 0,1 0-1,0 0 1,-1 1 0,1-1-1,-1 0 1,1 0 0,0 0-1,0 0 1,-1 0 0,1 0-1,0 0 1,-1 0 0,1 0-1,0 0 1,-1 0 0,1 0-1,0 0 1,-1-1 0,1 1-1,-1 0 1,1 0 0,0-1-1,0 0 1,21-13 14,-17 10-10,15-11 16,-16 10-16,1 1-1,0 0 0,0 0 0,1 0 0,-1 1 1,1 0-1,-1 0 0,1 0 0,0 1 0,0 0 1,9-2-1,-15 4-2,1 0 1,0 0 0,0 0-1,-1 0 1,1 0 0,0 0-1,-1 0 1,1 1 0,0-1-1,-1 0 1,1 0 0,-1 1-1,1-1 1,0 0 0,-1 1-1,1-1 1,-1 0 0,1 1-1,-1-1 1,1 1-1,-1-1 1,1 1 0,-1-1-1,1 1 1,-1 0 0,1 0-1,0 1-22,-1 0 0,1 0-1,-1 0 1,1 0 0,-1 0-1,0 0 1,1 0 0,-1 0-1,0 3 1,-1-1-53,1-1 0,0 1 0,-1 0 0,0 0 0,0-1 0,0 1 0,0 0 0,0-1 1,-5 7-1,0-6-74,1-8-19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0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19292,'-19'5'5132,"-23"6"-2566,21-5-2474,0 0 1,1 1-1,-26 13 0,45-20-94,0 1 0,0-1 0,0 1-1,0-1 1,0 1 0,0 0 0,0-1 0,0 1-1,1 0 1,-1-1 0,0 1 0,0 0 0,0 0 0,1 0-1,-1 0 1,0 0 0,1 0 0,-1 0 0,1 0-1,-1 0 1,1 0 0,0 0 0,-1 0 0,1 0-1,0 0 1,0 3 0,0-3-17,1 0 1,0 1-1,-1-1 1,1 0-1,0 0 1,0 1-1,0-1 1,0 0-1,0 0 0,1 0 1,-1 0-1,0 0 1,0 0-1,1-1 1,-1 1-1,3 1 1,9 3-137,0 0 0,1-1 0,14 3 0,-26-6 146,39 7-264,-25-6 200,0 1-1,-1 1 1,0 1 0,26 10-1,-39-14 89,-1-1-1,0 1 1,0-1 0,0 1-1,0 0 1,0-1 0,0 1-1,0 0 1,0 0 0,-1 0-1,1 0 1,0 0 0,0 0-1,-1 0 1,1 0 0,-1 0-1,2 2 1,-2-2 2,0-1-1,0 1 1,0 0-1,0 0 1,0 0-1,0 0 1,0-1-1,-1 1 1,1 0-1,0 0 1,0 0-1,-1-1 1,1 1-1,0 0 1,-1 0-1,1-1 1,-1 1-1,1 0 1,-2 0-1,-2 3 70,-1 0 0,1 0-1,-1 0 1,0-1-1,-8 4 1,11-5-71,-18 9 28,1 0 1,-2-1-1,0-2 0,0 0 1,-28 7-1,47-15-135,1 1 0,0-1 0,0 0 0,0 1 1,-1-1-1,1 0 0,0 0 0,0 0 0,-1 0 0,1 0 0,0 0 0,0-1 0,0 1 0,-1 0 0,1 0 1,0-1-1,0 1 0,0-1 0,0 1 0,0-1 0,-2-1 0,3 1 41,-1 0-1,1 0 0,0 0 1,0 0-1,0 0 1,0-1-1,0 1 1,0 0-1,0 0 0,1 0 1,-1 0-1,0 0 1,0 0-1,1 0 0,-1 0 1,1 0-1,-1 0 1,1 0-1,0 0 1,-1 0-1,1 0 0,0 0 1,-1 0-1,2-1 1,18-21-692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1:4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1 274 11034,'0'0'114,"1"1"-1,0-1 0,0 1 0,0-1 0,-1 0 1,1 0-1,0 1 0,0-1 0,0 0 0,0 0 1,0 0-1,-1 0 0,1 0 0,0 0 1,0 0-1,0 0 0,0 0 0,-1-1 0,1 1 1,0 0-1,1-1 0,21-8 902,-14 5-556,24-7 324,2 1 1,58-10-1,75 1-427,-144 17-291,481-27 118,0 0 317,612-27 478,-679 57-932,-1-29 1,-361 19-55,233-23 119,2 21-354,-301 11 65,-4 1 105,0-1 0,0 0 0,0 0 0,1-1 0,10-2 0,-12-1-83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9:42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1836 179 10738,'-172'-87'1344,"134"70"-1235,-2 2 1,-63-15 0,48 19 365,0 3 1,0 2-1,-87 2 0,69 7-242,0 4 0,-89 19 0,129-19-198,0 2-1,1 1 0,0 2 1,1 1-1,0 1 0,0 1 1,2 2-1,0 2 1,1 0-1,1 2 0,1 0 1,-28 31-1,1 8-3,2 1-1,3 3 1,3 3 0,3 0-1,-60 132 1,80-149-14,3 1 0,2 2 0,3-1 0,1 2 0,4 0 0,1 0 0,-1 106 0,10-145-16,1 1-1,0-1 1,1 0 0,0 0-1,1 0 1,1 0-1,0 0 1,1-1 0,1 0-1,16 25 1,-12-24-4,0 0 1,1-1-1,1-1 1,0 0-1,1-1 1,1 0-1,0-1 1,29 16-1,-14-11-7,1-1 0,0-2 0,1-1 0,0-2 0,1-1 0,0-1 0,49 4 0,-39-9-18,0-2 1,0-2-1,0-1 0,0-3 1,57-13-1,-34 0 8,-1-2 1,0-4-1,-2-2 0,-1-3 0,-2-3 1,0-2-1,75-59 0,-90 59 68,-1-3-1,-2-1 1,-1-2 0,-2-2 0,55-79-1,-72 88 87,-2 0-1,-1-2 1,-2-1-1,-2 0 1,-1 0-1,-1-2 1,-2 0 0,-2 0-1,4-44 1,-8 42 29,-2 0 1,-2 0 0,-1 0 0,-3 0 0,-1 0 0,-18-74-1,17 97-160,-1 0 0,0 1 0,-2-1-1,0 2 1,0-1 0,-2 1-1,-18-23 1,19 27-83,-1 1 0,-1 1 0,1 0-1,-2 0 1,1 1 0,-1 0 0,0 1 0,0 1 0,-1-1 0,-23-6-1,13 7 21,-1 1-1,1 0 0,-1 2 0,0 1 0,0 1 1,-25 2-1,-74 4-208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0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 18332,'2'6'279,"-1"1"0,0 0 1,0 0-1,-1 0 0,1 1 0,-2-1 0,1 0 1,-1 0-1,0 0 0,-1 0 0,-3 11 1,-1 5 439,-3 25-382,-62 361 3948,84-435-4527,43-188-847,-43 169 871,50-137-586,-61 179 790,-1-1 0,1 0 0,0 0 1,1 1-1,-1-1 0,1 1 1,-1-1-1,1 1 0,0 0 0,0 0 1,0 1-1,5-4 0,-7 6 16,1-1-1,-1 0 1,1 1-1,-1-1 0,1 1 1,0 0-1,-1-1 1,1 1-1,0 0 0,-1 0 1,1 0-1,0 0 1,-1 1-1,1-1 0,0 0 1,-1 1-1,1-1 1,-1 1-1,1-1 0,-1 1 1,1 0-1,-1 0 1,1-1-1,-1 1 0,0 0 1,1 0-1,-1 1 1,0-1-1,0 0 0,0 0 1,0 0-1,0 1 1,1 1-1,0 0 51,0 0 0,0 0-1,-1 1 1,1-1 0,-1 1 0,0-1 0,0 1-1,0-1 1,0 1 0,0 0 0,-1-1 0,0 1-1,0 0 1,0 0 0,0-1 0,0 1 0,-1 0-1,0-1 1,0 1 0,0 0 0,0-1 0,0 1-1,-1-1 1,1 0 0,-1 1 0,0-1 0,-4 5 0,3-4 17,0 1 1,0-1 0,0 0-1,-1 0 1,0 0 0,0 0 0,0 0-1,0-1 1,-1 0 0,1 0-1,-1 0 1,0-1 0,0 1 0,0-1-1,0 0 1,0-1 0,0 1-1,-9 1 1,12-3-114,0 0-1,1-1 1,-1 1-1,0 0 1,0 0-1,0-1 1,1 1-1,-1-1 0,0 0 1,1 1-1,-1-1 1,0 0-1,1 0 1,-1 0-1,1 0 1,-1 0-1,1 0 1,0-1-1,0 1 1,-1 0-1,1-1 1,0 1-1,0-1 1,0 1-1,0-1 1,1 0-1,-1 1 1,0-1-1,1 0 0,-1 1 1,1-1-1,-1 0 1,1 0-1,0 0 1,0 1-1,0-1 1,0 0-1,0-2 1,5-17-394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0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141 130 19156,'5'0'321,"0"1"1,0-1-1,0-1 0,0 1 1,0-1-1,0 1 0,0-1 1,-1-1-1,1 1 0,0-1 1,0 0-1,-1 0 0,1 0 1,5-4-1,-5 2-136,1 0 1,-1 1-1,0-2 1,0 1-1,-1 0 1,1-1-1,-1 0 1,0 0-1,0 0 1,5-11-1,-8 15-159,-1 0 0,1-1-1,0 1 1,-1 0 0,1-1 0,-1 1-1,1-1 1,-1 1 0,0-1 0,0 1-1,0-1 1,0 1 0,0 0 0,0-1-1,0 1 1,0-1 0,0 1 0,-1-1-1,1 1 1,0-1 0,-1 1 0,0 0-1,0-2 1,0 1 2,-1 1 1,1 0-1,0 0 0,-1 0 1,1 0-1,-1 0 0,0 0 1,1 0-1,-1 0 0,0 1 0,0-1 1,1 0-1,-1 1 0,0 0 1,-3-1-1,-3 0 39,-1 1-1,1 0 1,-1 0 0,1 1-1,0 0 1,0 1 0,-9 2 0,6 0-42,0 1 0,1-1 0,0 2 0,-1 0 1,2 0-1,-1 1 0,1 0 0,0 0 0,0 1 1,-8 10-1,11-11-46,0 0 0,1 1 0,0-1 1,0 1-1,0 0 0,1 0 0,0 1 1,1-1-1,0 1 0,0 0 0,1 0 1,0 0-1,0 12 0,1-18-53,1-1-1,0 1 1,0 0-1,0 0 0,1 0 1,-1 0-1,1-1 1,0 1-1,-1 0 1,1 0-1,0-1 1,1 1-1,-1-1 1,0 1-1,1-1 0,-1 1 1,1-1-1,0 0 1,0 0-1,0 0 1,0 0-1,2 2 1,0-2-9,-1 0 0,0-1 1,1 1-1,-1-1 1,1 0-1,-1 0 1,1 0-1,0-1 1,-1 1-1,1-1 1,0 1-1,0-1 0,-1-1 1,1 1-1,0 0 1,5-2-1,27-7-537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22189,'1'-1'133,"1"-1"1,-1 0 0,0 1-1,1 0 1,0-1 0,-1 1-1,1 0 1,0 0 0,0 0-1,0 0 1,-1 0 0,1 0 0,0 1-1,0-1 1,0 0 0,0 1-1,1 0 1,-1-1 0,0 1-1,0 0 1,0 0 0,0 0-1,0 1 1,0-1 0,0 0-1,0 1 1,0-1 0,0 1-1,0 0 1,0 0 0,0 0-1,0 0 1,0 0 0,-1 0-1,1 0 1,2 3 0,-1-2-108,1 1 0,-1 0 0,0 0 1,0 0-1,-1 0 0,1 1 0,-1-1 1,0 1-1,1-1 0,-2 1 0,1 0 1,0 0-1,-1 0 0,0 0 0,0 0 1,0 0-1,1 7 0,-3-5-13,1 0 1,-1 0-1,0 1 0,0-1 0,-1 0 0,0 0 0,0-1 1,-5 11-1,-30 42 95,2-4-8,35-52-100,-1-1 0,0 0 0,0 0 0,1 1-1,-1-1 1,1 0 0,-1 1 0,1-1 0,0 1 0,-1-1 0,1 0 0,0 1 0,0-1-1,0 1 1,0-1 0,0 1 0,0-1 0,0 0 0,1 1 0,0 1 0,0-2 0,-1 0-1,1 0 1,0-1 0,0 1 0,0 0 0,-1-1 0,1 1 0,0-1 0,0 1-1,0-1 1,0 1 0,0-1 0,0 0 0,0 0 0,0 1 0,0-1-1,0 0 1,0 0 0,0 0 0,0 0 0,2 0 0,4-1-37,0 0 1,0 0 0,0-1-1,0 0 1,0 0-1,11-5 1,-12 4-132,0 0 1,-1 0-1,1 0 1,-1 0-1,0-1 0,1 0 1,-2 0-1,1-1 1,0 1-1,-1-1 0,0 0 1,0 0-1,-1 0 1,1-1-1,-1 1 0,0-1 1,3-8-1,-3-3-396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1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18892,'3'4'2177,"9"1"-1393,6-1-336,7 0 1200,5-1-744,6 1-112,1-2-615,2-2-378,-4-3-679,-3 0 760,-6-3-152,-3 2-128</inkml:trace>
  <inkml:trace contextRef="#ctx0" brushRef="#br0" timeOffset="1">397 1 18588,'-10'16'2088,"0"5"-1159,0-2-353,2 4 1288,1 0-520,4-3-703,3-3-449,0-7-2241,3-4 1977,-3-8-352,0-4-240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2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14595,'-9'12'3966,"3"14"-2176,4-20-679,-16 79 1653,-48 290 639,65-365-3327,0-8-58,0 0 1,1 0-1,0 0 1,-1 0 0,1 0-1,0 0 1,0 0-1,0 0 1,1 0-1,-1 0 1,0 1 0,1-1-1,0 0 1,-1 0-1,1 0 1,1 2 0,-2-4-15,0 0 0,0 0 1,1 0-1,-1 1 1,0-1-1,0 0 1,0 0-1,1 0 0,-1 0 1,0 1-1,0-1 1,1 0-1,-1 0 0,0 0 1,1 0-1,-1 0 1,0 0-1,0 0 1,1 0-1,-1 0 0,0 0 1,1 0-1,-1 0 1,0 0-1,0 0 0,1 0 1,-1 0-1,0 0 1,0 0-1,1 0 1,-1 0-1,0-1 0,1 1 1,-1 0-1,0 0 1,11-12 57,4-17-15,1-14 3,-2 0 1,-2-1-1,-2 0 1,-2 0-1,3-59 0,-11 114-126,1 1-1,0-1 0,1 1 1,0-1-1,0 1 0,1-1 1,6 12-1,-9-21 78,1-1 0,0 1-1,0-1 1,-1 0 0,1 0 0,0 1 0,0-1 0,0 0-1,1 0 1,-1 0 0,0 0 0,0 0 0,0 0 0,1-1-1,-1 1 1,0 0 0,1-1 0,-1 1 0,1-1 0,-1 1-1,3-1 1,-1 1 11,-1-1 1,1-1-1,0 1 0,-1 0 1,1-1-1,0 1 0,-1-1 0,1 0 1,-1 0-1,1 0 0,2-2 0,5-3 56,0 0-1,-1-1 0,0 0 0,12-13 0,-5 1 65,-13 15-98,0 0-1,0 0 1,1 0-1,-1 1 1,1-1-1,-1 1 1,1 0-1,6-3 1,-9 6-32,-1 0 0,0 1 1,1-1-1,-1 0 0,0 1 0,0-1 1,1 1-1,-1-1 0,0 0 0,0 1 1,1-1-1,-1 1 0,0-1 0,0 1 1,0-1-1,0 1 0,0-1 0,0 1 1,0-1-1,0 1 0,0-1 0,0 1 1,0-1-1,0 1 0,0-1 0,0 0 1,-1 2-1,0 15 6,-7 35 16,-5 60-781,14-100-40,2-13-353,4-16 135,-2-4 331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20132,'0'2'152,"0"1"0,0-1 0,1 1-1,-1-1 1,1 1 0,0-1 0,-1 1 0,1-1-1,0 1 1,0-1 0,1 0 0,-1 1 0,0-1-1,1 0 1,-1 0 0,1 0 0,2 2-1,0-1-265,0 1 0,0-2 0,1 1-1,-1 0 1,1-1 0,-1 0 0,1 0-1,6 2 1,6 0-682,-1-1-1,1-1 1,-1 0 0,24-1-1,20-3-4936,-45 1 7971,-32 5-1160,1 1-1,-1 1 1,1 0-1,0 1 1,1 1-1,-1 0 1,1 2 0,-25 19-1,38-27-981,-1 0 1,1 0-1,0 0 0,-1 1 1,1-1-1,0 1 0,1-1 1,-1 1-1,0-1 0,-2 7 1,4-9-82,0 1 0,0 0 1,-1-1-1,1 1 0,0 0 1,0-1-1,0 1 0,0 0 1,0 0-1,0-1 0,1 1 1,-1 0-1,0-1 0,0 1 1,0 0-1,1-1 0,-1 1 1,0 0-1,1-1 0,0 2 1,0-1-17,0 0 0,0 0-1,0 0 1,1 0 0,-1 0 0,0 0 0,1-1 0,-1 1 0,0 0-1,1-1 1,-1 1 0,4 0 0,47 9-311,-28-6 73,37 12-1,-55-14 192,0 0 1,0 1-1,0 0 0,-1 0 0,1 0 0,-1 1 0,1-1 0,-1 1 0,0 1 0,7 8 0,-11-12 58,1 0 0,-1 0 0,0 1 0,0-1 0,0 0 0,-1 1 0,1-1 0,0 1 0,0-1 0,-1 1 0,1-1 0,-1 1 0,1-1 0,-1 1-1,0-1 1,0 1 0,0 0 0,1-1 0,-2 1 0,1 0 0,0-1 0,0 1 0,0 0 0,-1-1 0,1 1 0,-1-1 0,1 1 0,-1-1-1,0 1 1,1-1 0,-1 1 0,0-1 0,0 0 0,0 1 0,0-1 0,0 0 0,-1 0 0,1 0 0,0 0 0,0 0 0,-3 1 0,-2 2 86,0-1 0,0 0 0,0 0 0,0 0 1,-1-1-1,1 0 0,-1 0 0,-12 1 0,13-2-162,0-1 0,-1 0-1,1 0 1,0-1-1,0 1 1,0-1-1,-11-3 1,15 3 20,0 0 1,0 1 0,0-1-1,0 0 1,0 0 0,0-1-1,0 1 1,0 0 0,1-1-1,-1 1 1,0-1-1,1 1 1,-1-1 0,1 0-1,0 0 1,-1 1 0,1-1-1,0 0 1,0 0 0,0 0-1,1 0 1,-1-1-1,0 1 1,0-3 0,2-15-402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3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64 330 19332,'-4'4'390,"-8"10"1193,-19 30 0,29-41-1492,0 1 0,0 0 0,0-1 0,1 1 0,-1 0 0,1 0-1,0 0 1,0 0 0,0 0 0,1 0 0,-1 0 0,1 0 0,0 0 0,1 7 0,-1-10-83,0 0-1,1 0 1,-1 0 0,0 0 0,1 0-1,-1 0 1,1 0 0,-1 0 0,1 0-1,0-1 1,-1 1 0,1 0 0,0 0-1,0-1 1,-1 1 0,1 0 0,0-1-1,0 1 1,0-1 0,0 1 0,0-1-1,0 0 1,0 1 0,0-1 0,0 0-1,0 1 1,0-1 0,0 0 0,0 0 0,0 0-1,0 0 1,0 0 0,0 0 0,0 0-1,0-1 1,1 1 0,4-2-1,0 1 1,-1-1-1,1 0 1,-1 0-1,7-4 1,5-4 27,1-1 0,-2-1-1,0-1 1,0 0 0,-1-1 0,-1-1 0,0 0 0,21-31 0,-22 27 9,-1 0 1,-1-1 0,-1-1 0,-1 1 0,-1-2-1,0 1 1,7-39 0,-13 51-22,-1 0 0,0-1 0,-1 1-1,0 0 1,-2-15 0,2 22-19,0 0-1,-1 1 1,1-1 0,0 1 0,-1-1-1,1 0 1,-1 1 0,1-1-1,-1 1 1,0-1 0,1 1-1,-1-1 1,0 1 0,0 0 0,0-1-1,0 1 1,0 0 0,-1 0-1,1 0 1,0 0 0,0 0-1,-1 0 1,1 0 0,-1 0-1,1 0 1,-1 1 0,1-1 0,-1 0-1,1 1 1,-1 0 0,0-1-1,1 1 1,-1 0 0,0 0-1,1 0 1,-1 0 0,-3 0-1,0 2 16,0 0 1,0 0-1,0 0 0,0 0 0,0 1 0,0 0 0,1 0 0,-1 0 0,1 1 0,0-1 0,0 1 0,0 0 0,1 0 0,-5 6 0,-4 7 137,1 0 0,-14 27 0,12-20 49,2 0 1,-10 32-1,19-48-152,0 0-1,0 0 1,0 0-1,1 0 0,0 0 1,1 0-1,0 1 1,0-1-1,1 0 1,-1 0-1,5 14 1,-3-18-97,-1 0 0,2 0 0,-1 0 0,0-1 0,1 1 0,0 0 0,-1-1 0,1 0 0,1 0 0,-1 0 0,0 0 0,1 0 0,-1-1 0,1 1 0,0-1 0,0 0 0,0 0 0,0-1 0,0 1 0,1-1 0,4 1 0,9 2-129,1-1-1,-1 0 0,30-1 1,-22-1-93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3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74 168 15699,'17'-11'1236,"0"0"-1,0 0 0,-2-2 1,1 0-1,-1-1 0,17-21 1,-30 33-1161,0 0 1,-1 0 0,0 0 0,1 0 0,-1 0-1,0 0 1,0-1 0,0 1 0,0 0 0,0-1-1,-1 1 1,1 0 0,-1-1 0,1 1 0,-1-1-1,0 1 1,0-1 0,-1-3 0,1 5-48,0 1 0,0-1 0,0 0 1,-1 1-1,1-1 0,0 1 0,-1-1 0,1 0 1,-1 1-1,1-1 0,-1 1 0,1-1 0,-1 1 1,1-1-1,-1 1 0,1 0 0,-1-1 0,1 1 1,-1 0-1,0-1 0,1 1 0,-1 0 0,0 0 1,-1-1-1,0 1 9,0 0 0,0 0 0,-1 0 0,1 0 0,0 1 0,0-1 0,0 1 0,0-1 0,0 1 0,-1 0-1,1 0 1,-2 1 0,-9 5 22,0 1-1,0 0 0,1 1 0,0 1 1,0 0-1,1 0 0,-15 19 0,19-20-30,0 0-1,0 0 1,1 1 0,1 0-1,-1 0 1,2 0-1,-1 1 1,1 0 0,1-1-1,-4 22 1,7-30-28,-1 0 0,1 0 0,0-1 1,0 1-1,0 0 0,0 0 0,0 0 0,1 0 1,-1 0-1,0 0 0,1-1 0,0 1 0,-1 0 0,1 0 1,0-1-1,0 1 0,0 0 0,0-1 0,0 1 1,0-1-1,0 1 0,1-1 0,-1 0 0,1 1 1,-1-1-1,1 0 0,-1 0 0,1 0 0,-1 0 0,1 0 1,0-1-1,0 1 0,-1 0 0,1-1 0,0 1 1,0-1-1,0 0 0,0 1 0,3-1 0,4 0 1,1 0-1,-1 0 1,1-1-1,-1 0 1,1-1-1,15-5 1,17-8-12,0-3 0,-2-1 0,60-38 1,-60 33-42,-6 7-99,-34 17 148,0 0 1,0 0-1,-1 0 0,1 0 0,0 0 0,0 0 1,0 0-1,0 1 0,0-1 0,0 0 0,0 0 0,0 0 1,0 0-1,0 0 0,-1 0 0,1 1 0,0-1 1,0 0-1,0 0 0,0 0 0,0 0 0,0 0 1,0 1-1,0-1 0,0 0 0,0 0 0,0 0 0,0 0 1,0 0-1,0 0 0,0 1 0,1-1 0,-1 0 1,0 0-1,0 0 0,0 0 0,0 0 0,0 1 1,0-1-1,0 0 0,0 0 0,0 0 0,0 0 0,1 0 1,-1 0-1,0 0 0,0 0 0,0 0 0,0 0 1,0 1-1,0-1 0,1 0 0,-1 0 0,0 0 1,0 0-1,0 0 0,0 0 0,0 0 0,1 0 0,-1 0 1,0 0-1,0 0 0,0 0 0,0 0 0,0 0 1,1 0-1,-7 10-62,3-5 41,-13 21-92,15-25 115,0 0-1,1 1 1,-1-1-1,1 0 1,-1 0-1,1 0 0,0 1 1,-1-1-1,1 0 1,0 0-1,0 1 1,0-1-1,0 0 0,0 0 1,0 1-1,0-1 1,0 0-1,1 2 0,0-2 2,0 0 0,-1-1 0,1 1-1,0-1 1,0 1 0,0-1 0,-1 1-1,1-1 1,0 0 0,0 1-1,0-1 1,0 0 0,0 0 0,0 0-1,0 0 1,0 1 0,0-1 0,1-1-1,25 0 10,-17 0 3,5 0-364,1 1 0,-1 1 0,1 0 0,0 1-1,-1 1 1,0 0 0,0 1 0,0 1 0,21 9-1,-36-13-223,-5-1-149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 18420,'13'5'1624,"-4"-5"-1552,1-6-200,1-1 1241,9-2-777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 19812,'9'-9'2001,"-8"11"-1305,-2 9-280,-4 11 1008,3 8-352,-7 7-431,0 3-241,2 3-392,-1 0-232,5-7-481,-2-6-303,3-10 784,-3-4-160,-3-12-144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9:2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12299,'3'8'285,"0"-1"0,0 0 0,1 0 1,0 0-1,0 0 0,1 0 0,0-1 0,0 0 1,6 6-1,8 10 295,27 38 427,64 78-79,-88-114-898,1-1-1,0 0 0,39 26 1,139 77 55,5 4 210,-140-83-159,2-3 0,91 45 0,-18-29-106,30 14 471,-135-56-93,0 2 0,52 39 0,71 55 323,35 27-542,-171-121-182,0 1-1,-2 1 0,0 1 0,-2 1 1,0 1-1,16 28 0,-14-14 12,-2 0 0,-1 1 0,21 70 0,-29-66 17,-2 0 0,-2 1 0,-2-1 0,-2 48 0,5 44-16,43 225-35,-34-295 17,5 34-20,-21-100-12,0 0 0,0 1-1,0-1 1,0 0 0,0 1-1,0-1 1,0 0 0,0 1-1,0-1 1,0 1 0,0-1-1,0 0 1,0 1 0,0-1-1,0 0 1,0 1 0,0-1-1,0 0 1,0 1 0,-1-1-1,1 0 1,0 1 0,0-1 0,0 0-1,-1 0 1,1 1 0,0-1-1,0 0 1,-1 0 0,1 1-1,0-1 1,-1 0 0,1 0-1,0 0 1,0 1 0,-1-1-1,1 0 1,0 0 0,-1 0-1,1 0 1,-1 0 0,1 0-1,0 0 1,-1 0 0,-18-4-1519,13 1 1435,-8-1-418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19932,'10'-13'1809,"6"0"-1201,5 3-256,12 0 840,6 1-336,8 1-328,2 1-288,5 5-856,-2 8-176,-5 4 648,-5 3-152,-6 8-168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5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18964,'-12'10'678,"1"1"-1,0 0 1,0 0-1,1 2 1,-11 16-1,17-23-592,1 0 0,-1 0 0,1 1 0,0-1 0,1 1-1,-1 0 1,1 0 0,1 0 0,-1 0 0,1 0 0,0 0 0,1 0-1,0 12 1,0-17-70,1-1 0,-1 0 0,0 0-1,0 0 1,1 0 0,-1 0 0,1 1 0,-1-1-1,1 0 1,0 0 0,-1 0 0,1 0 0,0 0-1,0 0 1,-1-1 0,1 1 0,0 0 0,0 0-1,0-1 1,0 1 0,0 0 0,0-1 0,0 1-1,0-1 1,1 1 0,-1-1 0,0 0 0,0 1-1,0-1 1,0 0 0,1 0 0,-1 0 0,0 0 0,0 0-1,3 0 1,1-1 44,0 0 0,1 0-1,-1 0 1,0 0 0,0-1 0,10-4-1,5-6 137,0 0-1,-1-1 1,-1-1-1,0-1 0,0 0 1,-2-1-1,0-1 1,19-26-1,-39 50-119,-4 9-477,1 1 1,1-1 0,-6 21 0,12-36 379,0-1-1,0 1 0,-1 0 0,1-1 0,0 1 0,0-1 0,0 1 1,0 0-1,0-1 0,0 1 0,0 0 0,0-1 0,0 1 0,0-1 1,1 1-1,-1 0 0,0-1 0,0 1 0,1-1 0,-1 1 0,0-1 1,1 1-1,-1-1 0,0 1 0,1-1 0,-1 1 0,1-1 0,-1 1 1,1-1-1,-1 0 0,1 1 0,-1-1 0,1 0 0,-1 1 0,1-1 1,-1 0-1,1 0 0,-1 1 0,1-1 0,0 0 0,-1 0 0,1 0 1,1 0-1,1 0-26,0 0 0,0-1 0,0 0 0,0 1 0,-1-1 0,1 0 1,0 0-1,3-2 0,19-11-402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5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12819,'-52'57'6382,"49"-54"-6208,-32 47 1733,32-45-1728,0-1 0,1 1-1,0 0 1,0 0 0,0 0 0,1 0 0,0 0 0,0 0-1,-1 10 1,2-14-139,1 0 0,-1 1 0,0-1 0,1 1 0,-1-1 0,1 0 0,-1 1 0,1-1 0,0 0 0,-1 0 0,1 0 0,0 1 0,0-1 0,0 0 0,0 0 0,0 0 0,0 0 0,0-1 0,0 1 0,0 0 0,1 0-1,-1-1 1,2 2 0,37 13 197,-16-6-235,-18-6-35,0 1 1,0 0-1,0 0 0,-1 0 1,1 1-1,-1 0 0,0 0 1,-1 1-1,1-1 0,-1 1 0,0 0 1,0 0-1,-1 0 0,0 1 1,0-1-1,0 1 0,-1 0 1,0-1-1,0 1 0,-1 0 1,1 12-1,-1-5 60,0 0 0,-1-1 0,-1 1 0,0 0 0,0-1 0,-2 1-1,0-1 1,0 0 0,-1 0 0,-9 19 0,7-19 247,-1-1 0,0 0 0,-14 18-1,19-27-173,0-1 0,0 1 0,0-1 0,-1 1 0,1-1 0,-1 0 0,1 0 0,-1 0 0,0 0 0,0-1 0,0 1 0,0-1 0,0 1 0,0-1 0,0 0 0,-1-1 0,1 1 0,0 0 0,-1-1 0,-5 1 0,7-2-45,0 0 0,-1 1 0,1-1 0,0 0-1,0 0 1,0 0 0,1-1 0,-1 1 0,0 0-1,0-1 1,1 1 0,-1-1 0,0 1-1,1-1 1,0 0 0,-1 0 0,1 0 0,0 0-1,0 0 1,0 0 0,0 0 0,0 0 0,0-4-1,-3-5 17,1-1-1,1 0 0,-1-12 1,-1-3-342,3 0 1,1-43-1,1 60-70,0 1 1,0 0-1,1 0 0,0-1 1,1 1-1,0 0 0,0 1 1,1-1-1,0 0 0,1 1 1,6-8-1,-9 12 225,1 1 1,0 0-1,0 0 1,0 1-1,0-1 0,5-2 1,30-14-904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46 20172,'0'-2'90,"0"0"0,0 1 0,1-1 0,-1 1 0,0-1 0,-1 0 0,1 1 0,0-1 0,0 0 0,-1 1-1,1-1 1,-1 1 0,1-1 0,-1 1 0,0-1 0,0 1 0,1-1 0,-1 1 0,0 0 0,0-1 0,0 1 0,-1 0 0,1 0 0,0 0-1,0 0 1,-1 0 0,1 0 0,0 0 0,-1 0 0,1 1 0,-1-1 0,1 0 0,-1 1 0,0-1 0,1 1 0,-1 0 0,1 0-1,-1-1 1,0 1 0,-2 0 0,-4 0 114,1 0 1,0 0-1,-1 1 0,1 0 0,0 0 1,0 1-1,0-1 0,-9 5 0,7-1-164,-1 0 0,1 0-1,0 1 1,0 1-1,1-1 1,-1 1-1,2 1 1,-1 0-1,1 0 1,0 0 0,1 1-1,-8 13 1,7-10-43,0 1 1,1 0 0,1 0-1,0 0 1,1 1 0,0 0-1,1-1 1,1 1 0,-1 15-1,2-25-2,1-1 0,0 1 0,0-1 0,0 1 0,1-1 0,-1 1 0,1-1 0,0 0 0,-1 1 0,2-1 0,-1 0 0,0 1 0,1-1 0,-1 0 0,1 0 0,0 0 0,0-1 0,0 1 0,0 0 0,1-1 0,-1 1 0,1-1 0,-1 0 0,1 0 0,0 0 0,0 0 0,0 0 0,0 0 0,0-1 0,0 0 0,1 0 0,-1 0 0,0 0 0,1 0 0,-1 0 0,1-1 0,4 1 0,1-1 22,-1-1 0,1 1 0,0-1 1,-1-1-1,1 0 0,-1 0 0,0 0 1,1-1-1,-1 0 0,0-1 0,-1 0 1,1 0-1,-1-1 0,1 1 1,-2-2-1,1 1 0,11-12 0,-17 16 7,0 0-1,-1 0 0,1 0 1,0 0-1,-1 0 1,1 0-1,0 0 0,-1 0 1,1 0-1,-1 0 1,0 0-1,1-1 0,-1 1 1,0 0-1,0 0 1,0 0-1,0-1 0,0 1 1,0 0-1,0 0 1,0 0-1,0 0 0,0-1 1,-1 1-1,1 0 1,0 0-1,-1 0 0,1 0 1,-1 0-1,1 0 0,-1 0 1,0 0-1,1 0 1,-1 0-1,0 0 0,0 0 1,0 0-1,0 0 1,0 1-1,0-1 0,0 0 1,0 1-1,0-1 1,0 1-1,0-1 0,0 1 1,-1-1-1,-4-1 75,0-1-1,0 2 1,0-1-1,0 1 1,0 0-1,-1 0 1,-10 0-1,-9 6 49,25-5-144,0 0-1,1 0 1,-1 1-1,0-1 0,0 0 1,1 0-1,-1 1 1,0-1-1,1 1 0,-1-1 1,0 0-1,1 1 1,-1-1-1,1 1 0,-1-1 1,1 1-1,-1 0 1,1-1-1,-1 1 0,1-1 1,-1 1-1,1 0 0,0 0 1,0-1-1,-1 1 1,1 0-1,0-1 0,0 1 1,0 0-1,-1 0 1,1 1-1,1-1-5,0 0 1,-1 0-1,1-1 1,0 1-1,0 0 0,-1 0 1,1-1-1,0 1 1,0 0-1,0-1 0,0 1 1,0-1-1,0 1 1,0-1-1,0 0 0,0 1 1,0-1-1,0 0 1,0 0-1,0 0 1,0 0-1,0 0 0,0 0 1,1 0-1,-1 0 1,0 0-1,1 0 0,34-4-73,-36 3 75,16-2-24,0-2-1,16-6 1,-20 7 9,0-1 0,0 2 0,1 0 0,16-3 0,-28 6 13,0 0 0,1 0 0,-1 0 0,0 0 1,0 0-1,1 1 0,-1-1 0,0 0 0,0 1 0,1-1 0,-1 0 0,0 1 0,0-1 1,0 1-1,0 0 0,0-1 0,0 1 0,0 0 0,0 0 0,0 0 0,0 0 0,0 0 1,0 0-1,-1 0 0,1 0 0,0 0 0,-1 0 0,1 0 0,-1 0 0,1 0 0,-1 0 0,1 1 1,-1-1-1,0 0 0,0 0 0,1 1 0,-1-1 0,0 0 0,0 0 0,-1 3 0,1 6-53,-1 0-1,0 0 0,-1 0 0,-3 10 0,3-12-38,-1 6-59,1-6-227,0 1 1,0 0-1,0 15 0,2-24 358,0 1 0,0-1 0,-1 0 0,1 0 0,0 0 0,0 0 0,0 1 0,0-1 0,0 0 0,0 0 0,0 0 0,0 0 0,0 1 0,0-1 0,0 0 0,0 0 0,0 0 0,0 0 0,0 1 0,0-1 0,0 0 0,0 0 0,0 0 0,0 1 0,0-1 0,0 0 0,0 0 0,0 0 0,1 0 0,-1 0 0,0 1 0,0-1-1,0 0 1,0 0 0,0 0 0,0 0 0,1 0 0,-1 0 0,0 1 0,0-1 0,0 0 0,0 0 0,1 0 0,-1 0 0,0 0 0,0 0 0,0 0 0,0 0 0,1 0 0,-1 0 0,0 0 0,0 0 0,0 0 0,1 0 0,-1 0 0,0 0 0,0 0 0,0 0 0,10-9-558,-7 5 443,13-13-485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6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94 150 17428,'6'-1'322,"0"1"0,-1-1-1,1 0 1,-1 0 0,1 0 0,-1-1 0,0 0 0,0 0 0,0-1 0,0 1-1,0-1 1,0 0 0,0 0 0,-1-1 0,6-4 0,-6 5-149,-1 0 0,1-1 0,-1 1 0,0-1 0,0 0 0,0 1 0,-1-1 0,1 0 0,-1-1 0,0 1 0,0 0-1,0-1 1,-1 1 0,1-1 0,-1 0 0,0 1 0,0-1 0,-1-5 0,0 9-152,0-1-1,0 1 1,0 0 0,0 0-1,0-1 1,0 1 0,-1 0-1,1 0 1,-1 0 0,1-1-1,-1 1 1,1 0 0,-1 0-1,0 0 1,1 0-1,-1 0 1,0 0 0,0 0-1,0 0 1,0 0 0,0 0-1,0 1 1,0-1 0,-2-1-1,1 2-6,0-1 0,0 1 0,0-1-1,0 1 1,0 0 0,-1 0 0,1 0 0,0 0-1,0 1 1,0-1 0,0 0 0,0 1-1,-3 1 1,-4 1-14,1 1-1,1 0 0,-1 0 0,0 1 1,1 0-1,-8 6 0,-1 4-34,1 1-1,-21 26 0,30-33 21,-1 0 1,1 0-1,1 1 1,0 0-1,0 0 1,-5 18-1,10-26 6,-1 0 0,1 0 0,-1 0 0,1 1-1,0-1 1,0 0 0,0 0 0,0 0 0,0 0 0,0 0 0,1 0 0,-1 1 0,1 1 0,0-3-30,-1 0 0,1 0 0,-1 0 1,1 0-1,0 0 0,0-1 0,-1 1 1,1 0-1,0 0 0,0-1 0,0 1 1,0 0-1,0-1 0,0 1 1,0-1-1,0 1 0,0-1 0,1 1 1,2 0-44,0-1 0,0 1 1,0-1-1,0 0 1,-1-1-1,1 1 0,0 0 1,0-1-1,0 0 0,0 0 1,-1 0-1,6-3 1,29-15-244,4-9-116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6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0 18212,'-2'0'160,"1"0"-1,-1 1 1,0-1-1,0 0 1,0 1 0,0-1-1,1 1 1,-1 0 0,0 0-1,1-1 1,-1 1-1,0 0 1,1 0 0,-1 1-1,1-1 1,0 0 0,-1 0-1,1 1 1,-2 2 0,0-1 168,-16 17 247,1 1 0,2 1 1,0 0-1,1 1 0,1 0 1,-12 30-1,25-50-565,0 0-1,0-1 0,0 1 1,0 0-1,0 0 0,0 0 1,1 0-1,0 0 1,-1 0-1,1 0 0,0 0 1,0 0-1,1 0 1,-1 0-1,1 0 0,1 5 1,0-5-15,-1 0 0,1 0 0,1 0 0,-1 0 1,0 0-1,1 0 0,-1 0 0,1-1 0,0 1 0,0-1 1,0 0-1,0 0 0,6 3 0,54 23-148,-51-24 97,0 0 0,-1 1 0,1 0 0,-1 1 1,-1 0-1,1 1 0,-1 0 0,11 10 0,-20-16 54,0 0-1,0 0 1,-1 0 0,1 0-1,0 0 1,0 0 0,0 1-1,-1-1 1,1 0 0,0 0-1,-1 1 1,1-1 0,-1 0-1,0 1 1,1-1-1,-1 0 1,0 1 0,0-1-1,0 1 1,0-1 0,0 0-1,0 3 1,-1-2 19,0 0-1,0 0 1,0-1 0,0 1-1,0 0 1,0-1 0,-1 1-1,1-1 1,0 1 0,-1-1-1,1 0 1,-1 1 0,1-1-1,-3 1 1,-3 2 88,-1 0 1,1-1 0,-1 0-1,0 0 1,0-1-1,-14 3 1,14-4-72,-1 0 1,1-1 0,0 0-1,-1-1 1,1 0-1,0 0 1,0-1-1,0 0 1,0 0-1,-11-5 1,16 6-117,0 0 0,0-1 0,0 1 0,0-1-1,0 0 1,0 0 0,0 0 0,1 0 0,-1 0 0,1-1 0,0 1 0,0-1 0,0 1 0,0-1 0,0 0 0,0 0 0,1 0 0,-1 0 0,1 0 0,0 0 0,0 0-1,0-1 1,0 1 0,1 0 0,-1-1 0,1 1 0,0-6 0,3-8-526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7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102 332 18092,'1'-3'290,"0"1"-1,0 0 1,-1 0 0,1 0 0,-1-1 0,1 1 0,-1 0-1,0-1 1,0 1 0,0-4 0,0 6-246,0-1 0,0 1 0,0 0 1,0 0-1,0-1 0,0 1 0,-1 0 1,1 0-1,0-1 0,0 1 0,0 0 1,0 0-1,0-1 0,-1 1 0,1 0 0,0 0 1,0 0-1,0 0 0,0-1 0,-1 1 1,1 0-1,0 0 0,0 0 0,-1 0 0,1 0 1,0 0-1,0-1 0,-1 1 0,1 0 1,0 0-1,0 0 0,-1 0 0,1 0 1,0 0-1,-16 10 1589,7 2-1462,-1-1-1,2 1 1,0 0-1,0 1 1,1 0-1,0 0 0,2 1 1,-1-1-1,2 1 1,-6 24-1,10-36-161,-1-1-1,1 1 0,0-1 1,-1 1-1,1 0 1,0-1-1,0 1 0,0 0 1,0-1-1,0 1 0,0-1 1,1 1-1,-1 0 0,1-1 1,-1 1-1,1-1 1,-1 1-1,1-1 0,0 1 1,0-1-1,1 2 0,-1-2 6,0-1 1,0 1-1,0-1 0,0 1 0,0-1 0,1 0 0,-1 0 0,0 1 0,0-1 0,1 0 0,-1 0 0,0 0 0,0 0 0,1 0 0,-1 0 0,0-1 0,0 1 0,0 0 0,1-1 0,1 0 0,7-3 66,0-1-1,0 0 1,0-1-1,12-9 0,-8 4 11,27-18 40,-39 27-139,0 1 0,0 0 0,0 0 0,0 0 1,0 0-1,1 0 0,-1 1 0,0-1 0,1 0 1,-1 1-1,1 0 0,-1 0 0,0 0 0,1 0 0,-1 0 1,3 1-1,-3-1-3,-1 1 0,0-1 1,1 1-1,-1 0 0,0 0 1,0 0-1,0 0 0,0 0 0,0 0 1,0 0-1,0 0 0,0 0 1,0 0-1,0 0 0,-1 1 0,1-1 1,0 0-1,-1 0 0,1 1 1,-1 1-1,7 34-192,-1-7-4,-5-29 202,-1 0 1,0-1-1,1 1 0,-1 0 0,1 0 0,-1-1 0,1 1 0,0 0 0,-1-1 0,1 1 1,0 0-1,-1-1 0,1 1 0,0-1 0,-1 1 0,1-1 0,0 0 0,0 1 0,0-1 1,0 0-1,-1 1 0,1-1 0,0 0 0,0 0 0,0 0 0,0 0 0,0 0 0,0 0 1,-1 0-1,1 0 0,0 0 0,0 0 0,0-1 0,0 1 0,0 0 0,-1-1 0,1 1 1,0 0-1,0-1 0,0 1 0,0-1 0,6-3-17,-1-1 1,0 1-1,11-11 1,-11 10-15,13-13-207,-1-1 1,-1 0 0,0-1 0,-2-1 0,21-37 0,-10 10-1269,31-85 0,-51 117 1160,0 1 0,-2-1 0,0 1 0,0-1 0,-2-1 0,0 1 0,0-22 0,-5 32 919,-1 13-47,-5 16 425,8-19-746,-14 47 731,3 1-1,1 0 1,3 1 0,3 0 0,1 58-1,7-36-803,-3-75-126,0 0 1,0 0 0,0 0-1,0 0 1,0 0 0,-1 0-1,1 0 1,0-1 0,0 1 0,0 0-1,-1 0 1,1 0 0,0 0-1,0 0 1,0 0 0,0 0-1,-1 0 1,1 0 0,0 0-1,0 0 1,0 0 0,-1 0-1,1 0 1,0 0 0,0 0-1,0 0 1,0 0 0,-1 1-1,1-1 1,0 0 0,0 0-1,0 0 1,0 0 0,-1 0-1,1 0 1,0 0 0,0 1-1,0-1 1,0 0 0,0 0 0,0 0-1,0 0 1,-1 1 0,1-1-1,0 0 1,0 0 0,0 0-1,0 0 1,0 1 0,0-1-1,0 0 1,-10-16 0,-10-22 188,2-2 0,1 0 0,-13-50 0,30 88-163,0 1 1,-1-1-1,1 1 1,0-1-1,0 1 1,0-1-1,0 1 1,0-1-1,0 1 1,0-1-1,0 1 1,1-3-1,0 4-12,-1-1 0,0 1-1,1-1 1,-1 1-1,0-1 1,1 1-1,-1-1 1,1 1-1,-1 0 1,0-1-1,1 1 1,-1-1-1,1 1 1,-1 0-1,1 0 1,0-1-1,-1 1 1,1 0-1,-1 0 1,1 0-1,-1 0 1,2-1-1,2 1 21,1 1 0,-1-1 0,1 1 0,-1-1 0,0 1 1,9 3-1,2 1-172,-12-5 120,32 9-1083,0-1 1,49 3 0,-73-11 787,0 0 1,1 0 0,-1-1-1,0 0 1,0-1 0,1 0 0,-1-1-1,0 0 1,-1-1 0,1 0-1,18-11 1,-27 15 391,0-1-1,0 0 1,0 0-1,-1-1 1,1 1 0,0 0-1,-1 0 1,1-1-1,-1 1 1,1-1-1,-1 1 1,0-1-1,0 0 1,0 1-1,0-1 1,0 0 0,0 0-1,0 0 1,0-3-1,-1 5-19,0 0 1,-1-1-1,1 1 0,0 0 0,-1 0 1,1 0-1,0 0 0,-1 0 0,1 0 1,-1 0-1,1 0 0,0 0 0,-1 0 1,1 0-1,0 0 0,-1 0 0,1 0 1,0 0-1,-1 1 0,1-1 0,-1 0 1,1 0-1,0 0 0,0 1 0,-1-1 1,1 0-1,0 0 0,-1 1 0,1-1 1,0 0-1,0 0 0,-1 1 0,-11 9 723,1-1-344,1 1-1,1 1 1,-9 11 0,16-20-411,0 0 0,0 1 0,0 0 0,1-1 0,-1 1 0,1 0 0,0 0 0,0 0 0,0 0 0,0 0 0,0 0 0,1 0 0,-1 0 1,1 0-1,0 1 0,0-1 0,0 0 0,0 0 0,1 0 0,0 4 0,1-4-35,0-1 0,0 1 0,1 0 0,-1-1-1,1 1 1,0-1 0,0 1 0,0-1 0,0 0 0,0-1 0,0 1 0,0 0 0,1-1 0,3 2 0,16 8-150,-17-7 54,1 1 1,-1 0-1,0 0 0,0 0 0,10 12 0,-15-16 89,0 0-1,-1 0 1,1 0-1,0 0 0,-1 0 1,1 0-1,0 1 0,-1-1 1,1 0-1,-1 0 1,0 0-1,1 0 0,-1 1 1,0-1-1,0 0 0,1 0 1,-1 1-1,0-1 1,-1 0-1,1 0 0,0 1 1,0-1-1,0 0 0,-1 0 1,1 1-1,0-1 0,-1 0 1,0 0-1,1 0 1,-1 0-1,1 0 0,-1 0 1,0 0-1,0 0 0,0 0 1,1 0-1,-1 0 1,0 0-1,0-1 0,0 1 1,0 0-1,-1 0 0,1-1 1,0 1-1,-2 0 1,-2 1-49,0 0 0,0 0 0,0 0 0,-1-1 0,1 0 0,0 0 0,-1 0 0,1 0 0,-11-1-1,15 0 21,-1 0-1,0-1 0,0 1 0,0 0 0,0-1 0,0 1 0,1-1 0,-1 1 1,0-1-1,1 0 0,-1 0 0,0 0 0,1 0 0,-1 0 0,1 0 0,-1 0 0,1-1 1,0 1-1,-1 0 0,1-1 0,0 1 0,0-1 0,0 1 0,0-1 0,0 0 0,0 1 1,1-1-1,-1 0 0,1 0 0,-1 0 0,0-3 0,1-17-335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08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16724,'0'-1'61,"0"1"1,0 0 0,1 0 0,-1 0 0,0 0 0,0 0 0,0 0 0,1 0 0,-1 0 0,0 0 0,0 0 0,1 0 0,-1 0-1,0 0 1,0 0 0,0 0 0,1 0 0,-1 1 0,0-1 0,0 0 0,0 0 0,1 0 0,-1 0 0,0 0 0,0 0-1,0 0 1,0 1 0,1-1 0,-1 0 0,0 0 0,0 0 0,0 1 0,0-1 0,0 0 0,0 0 0,1 0 0,-1 0 0,0 1-1,0-1 1,0 0 0,0 0 0,0 1 0,1 15 1179,-6 17 717,-34 184 2578,31-151-4306,-1 86 0,7-165-736,1 0 1,-2 0-1,0 0 1,-9-24-1,7 22 825,0 0 0,1 0 0,1-1-1,-2-15 1,5 30-285,0-1 0,0 1 0,0 0 0,0 0 0,0 0 0,1 0 1,-1 0-1,0 0 0,1 0 0,-1-1 0,0 1 0,1 0 0,0 0 0,-1 0 0,1 1 0,-1-1 0,1 0 0,0 0 0,0 0 1,0 0-1,-1 1 0,1-1 0,0 0 0,0 1 0,0-1 0,0 0 0,0 1 0,0-1 0,0 1 0,0 0 0,1-1 0,-1 1 1,0 0-1,0 0 0,0 0 0,0 0 0,2 0 0,7-1-187,0 2 0,-1-1 1,18 4-1,-4-1-506,14-2-1516,1-1-1,41-5 1,-64 3 1510,1-1 0,-1-1 1,0 0-1,0-1 0,0 0 1,0-1-1,23-14 1,-37 20 750,0-1 1,0 0 0,0 1 0,0-1 0,0 0 0,0 0 0,0 1 0,0-1 0,0 0 0,0 0 0,0 0 0,0 0 0,-1 0 0,1 0 0,0-1 0,-1 1 0,1 0 0,-1 0 0,1 0 0,-1-1 0,0 1 0,0 0 0,1 0 0,-1-1 0,0 0 0,-1 1 35,1 0 0,0 0 0,-1 1 1,0-1-1,1 0 0,-1 1 1,1-1-1,-1 1 0,0-1 0,1 1 1,-1-1-1,0 1 0,0-1 0,0 1 1,1 0-1,-1-1 0,0 1 0,0 0 1,0 0-1,0 0 0,1-1 1,-1 1-1,0 0 0,0 0 0,0 0 1,0 0-1,0 1 0,1-1 0,-1 0 1,0 0-1,0 0 0,0 1 0,0-1 1,1 0-1,-2 2 0,-6 0 260,0 2 0,1-1-1,-1 1 1,1 0 0,0 0 0,1 1-1,-1 0 1,1 0 0,0 1-1,-6 7 1,4-5-208,1 0 0,1 1 0,0 0 1,0 0-1,0 1 0,1 0 0,-4 12 0,8-20-148,0 1 0,1-1 0,-1 1 1,0-1-1,1 1 0,0-1 0,0 1 0,-1-1 0,1 1 0,1-1 0,-1 1 0,0-1 0,1 1 1,-1-1-1,1 0 0,1 4 0,-1-4-15,0-1 0,0 1 0,0-1 1,0 0-1,1 1 0,-1-1 0,1 0 1,-1 0-1,1 0 0,-1 0 0,1 0 0,-1 0 1,1 0-1,0-1 0,-1 1 0,1 0 0,0-1 1,0 1-1,0-1 0,-1 0 0,1 0 0,3 0 1,4 0-8,0-1 0,0 0 1,-1 0-1,1-1 0,0 0 1,-1-1-1,0 0 1,0 0-1,0-1 0,0 0 1,0 0-1,-1-1 1,1 0-1,8-8 0,6-6-27,-1-1 0,37-44 0,-49 54-132,-9 16 48,-15 29-42,7-18 39,-8 33-338,15-47 298,0 1-1,1 0 1,-1 0-1,1-1 0,-1 1 1,1 0-1,0 0 1,1-1-1,-1 1 1,1 0-1,1 5 0,-2-8 46,1 0 0,0 0 0,-1-1 0,1 1 0,0 0 0,-1 0-1,1 0 1,0-1 0,0 1 0,0 0 0,0-1 0,0 1 0,0-1 0,0 1-1,0-1 1,0 1 0,0-1 0,0 0 0,0 1 0,0-1 0,0 0 0,0 0 0,0 0-1,0 0 1,0 0 0,0 0 0,0 0 0,1 0 0,-1-1 0,0 1 0,0 0-1,0-1 1,0 1 0,1-1 0,5-2-368,-2 1 0,1-1 0,0 0 0,7-5 0,4-5-344,-1 0-1,0-1 1,-2 0-1,21-25 1,-23 23 969,-1 0 1,0 0 0,-1-1 0,14-33 0,-24 49-51,1 0 0,0 0-1,-1 0 1,0 0 0,1 0 0,-1 0 0,0-1-1,1 1 1,-1 0 0,0 0 0,0 0 0,0 0-1,0 0 1,0 0 0,0 0 0,0-2 0,-1 3-33,1 0 1,-1 0 0,0 0 0,1 1-1,-1-1 1,1 0 0,-1 0-1,1 0 1,-1 0 0,1 1 0,-1-1-1,1 0 1,-1 1 0,1-1 0,0 0-1,-1 1 1,1-1 0,-1 0-1,1 1 1,0-1 0,-1 1 0,-25 31 1831,18-19-1383,1 0 0,0 0-1,1 1 1,-8 26-1,13-33-427,-1-1-1,1 1 0,0 0 1,1 0-1,0-1 0,0 1 1,0 0-1,1-1 0,0 1 0,0 0 1,1-1-1,0 1 0,3 7 1,6 12-63,-1 0 0,-2 0 0,9 44 0,-14-55-62,-2 1 0,0-1 0,-1 1 0,0-1 0,-1 1 1,-1 0-1,-7 29 0,4-28 174,0 1 0,-1-1 1,-1 0-1,-1-1 0,0 1 1,-1-1-1,-1-1 0,-18 23 0,26-36-52,0 0-1,1 0 1,-1-1-1,0 1 1,0-1-1,0 1 1,0-1-1,0 0 1,0 0-1,-1 0 1,-3 2-1,5-3-54,1 0-1,-1 0 1,0 0-1,0 0 1,1-1-1,-1 1 1,0 0-1,1 0 1,-1 0-1,0-1 1,0 1-1,1 0 1,-1-1 0,1 1-1,-1 0 1,0-1-1,1 1 1,-1-1-1,1 1 1,-1-1-1,1 1 1,-1-1-1,1 0 1,-1 1-1,1-1 1,0 1-1,-1-1 1,1 0-1,0 1 1,-1-1-1,1 0 1,0 0-1,0 1 1,0-1-1,0 0 1,0 0-1,0 1 1,0-1-1,0 0 1,0 0-1,-1-10 83,1 0-1,0 0 1,1 0-1,0 0 0,0 0 1,1 0-1,1 1 1,0-1-1,1 1 0,-1 0 1,7-11-1,-3 6-51,2 1 1,0-1-1,0 1 0,1 1 0,1 0 1,18-18-1,-15 19-88,0 1 0,1 1 1,0 0-1,1 1 0,23-10 0,88-28-1157,-54 22 923,-11 2-92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2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14 19516,'-7'-5'2273,"3"5"-1249,0 0 1592,5 4-1151,6-4-385,2 0-136,4 0-352,3-3-128,4 0-128,3 2-39,2-2-9,0 0-24,-1 3-320,-4 0-272,-4 4 304,-9 6-64,-7 2-16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25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19868,'-6'7'2145,"4"0"-1449,2-4-136,6-3 1400,6 0-831,2-1-97,5-1-312,2 1-88,3 0-80,1-1-16,2 2-336,2 0-240,-2 0-896,-1 2-1136,-9 2 1752,0 3-312,-4-3-217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9:2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13155,'0'3'122,"0"-1"0,0 1 0,0-1 0,0 0-1,1 1 1,-1-1 0,0 1 0,1-1 0,0 0 0,0 1 0,0-1 0,0 0 0,0 0 0,0 1 0,3 2 0,26 34 194,-22-30-200,10 14 476,21 37 0,-26-39 230,0-1 1,26 31-1,-38-49-790,0-1-1,0 0 0,0 0 0,0 0 0,0 0 0,1 0 0,-1 0 0,0 0 1,0 0-1,1-1 0,-1 1 0,0 0 0,1-1 0,-1 1 0,1-1 0,-1 0 1,1 1-1,-1-1 0,1 0 0,-1 0 0,1 0 0,-1 0 0,1 0 0,1-1 1,0 0-16,-1 0 1,0 0 0,0 0 0,1 0-1,-1-1 1,0 1 0,0-1 0,0 0-1,-1 1 1,1-1 0,0 0 0,-1 0-1,2-3 1,5-7 4,-2 0 0,0 0-1,0-1 1,3-13 0,0-3-287,-1 0 0,-2 0 0,0 0 0,-3-1 0,0 0 0,-2 0 0,-1 1 0,-6-50 0,-4 24-202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26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18412,'8'75'7483,"-5"18"-5808,6 74-3198,-20-190-2521,0 3 2973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26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17380,'0'-3'203,"0"0"1,-1 0 0,1 0 0,0 0 0,0 0-1,1 0 1,-1 0 0,1 0 0,-1 0-1,1 0 1,0 0 0,0 0 0,0 0 0,1 1-1,-1-1 1,1 0 0,-1 1 0,1 0-1,0-1 1,0 1 0,0 0 0,0 0 0,0 0-1,1 0 1,-1 0 0,0 0 0,6-2-1,-2 0 10,0 1 0,0-1-1,1 1 1,0 1-1,-1-1 1,1 1 0,0 0-1,0 1 1,0-1-1,13 1 1,-13 1-145,-1 1 0,1 0 0,-1 0 0,1 0 0,-1 1 0,1 0 0,-1 0-1,0 1 1,0 0 0,0 0 0,6 5 0,-3-2-35,-1 1 0,1 0 0,-1 1-1,-1 0 1,1 0 0,7 12 0,-5-6-7,-1 1 0,-1 0 0,0 1 0,-1 0 0,-1 0 0,0 0 0,-1 1 0,4 24 0,-8-33 43,-1-1 0,1 1 0,-1 0 0,0-1 0,-1 1 0,0-1 0,0 1 0,-1-1 0,1 1 0,-2-1 0,1 0 0,-1 0 0,0 0 0,0 0 0,-1 0 0,-5 6 0,5-8-4,0-1 0,0 1-1,0-1 1,-1 0 0,0-1 0,0 1 0,0-1-1,0 0 1,0 0 0,0 0 0,-1-1 0,0 0-1,1 0 1,-1 0 0,0-1 0,0 0 0,0 0 0,0 0-1,0-1 1,-10 0 0,10-1-179,0 0-1,-1 0 1,1 0-1,0-1 1,1 0 0,-1 0-1,-10-5 1,15 6 61,-1 0 0,1 1 1,-1-1-1,1 0 0,0 0 1,0 0-1,-1 0 0,1 0 0,0 0 1,0 0-1,0 0 0,0 0 0,0-1 1,0 1-1,0 0 0,1-1 1,-1 1-1,0 0 0,1-1 0,-1 1 1,1-1-1,-1 1 0,1-1 0,0 1 1,0-1-1,-1 0 0,1 1 1,0-1-1,1 1 0,-1-1 0,0 1 1,0-1-1,1 1 0,-1-1 0,1 1 1,0-3-1,10-8-491,7 2-14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27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170 369 18748,'1'-1'115,"-1"0"0,0 0 0,1 0 0,-1 0 0,0 0 0,0 0 0,0 0 0,0 0 0,0-1 0,0 1 0,0 0 0,0 0 0,0 0 0,0 0 0,0 0 0,-1 0 0,1 0 0,0 0 0,-1 0 0,1 0 0,-1 1 0,1-1 0,-1 0 0,0 0 0,1 0 0,-1 0 0,0 1 0,1-1 0,-1 0 0,0 1 0,0-1 0,0 0 0,0 1-1,0-1 1,1 1 0,-1-1 0,0 1 0,0 0 0,0-1 0,0 1 0,-2 0 0,0-1 134,-1 0 0,0 0 0,1 0 0,-1 1 0,0 0 0,0 0-1,0 0 1,1 0 0,-1 0 0,-6 2 0,3 1-177,1 0 1,-1 0-1,1 0 1,0 1-1,0 0 0,1 0 1,-1 0-1,1 1 1,0 0-1,0 0 0,0 0 1,1 1-1,0-1 1,0 1-1,0 0 0,1 0 1,0 1-1,0-1 0,0 1 1,-2 9-1,5-14-72,-1-1 0,1 0 0,0 0 0,0 0 0,0 0 1,-1 0-1,1 0 0,0 0 0,1 1 0,-1-1 0,0 0 0,0 0 0,0 0 0,1 0 0,-1 0 0,0 0 0,1 0 0,-1 0 0,2 2 0,-1-2 0,-1-1-1,1 1 1,0-1-1,0 1 1,-1-1 0,1 1-1,0-1 1,0 0-1,0 0 1,0 1-1,0-1 1,-1 0-1,1 0 1,0 0 0,0 0-1,0 0 1,0 0-1,0 0 1,1 0-1,3-2-5,1 1-1,-1-1 0,0 0 0,0 0 0,0 0 0,9-6 0,7-7-6,24-23-1,-25 21 19,27-19 0,-46 35-6,0 0 1,0 1-1,0-1 0,0 0 0,0 1 1,0-1-1,0 1 0,0-1 1,0 1-1,0-1 0,0 1 0,0 0 1,0 0-1,0-1 0,0 1 1,0 0-1,0 0 0,1 0 0,-1 0 1,0 0-1,0 0 0,0 1 1,0-1-1,0 0 0,0 0 0,0 1 1,0-1-1,0 1 0,0-1 1,0 1-1,0-1 0,0 1 0,0 0 1,0-1-1,0 1 0,0 0 1,-1 0-1,1 0 0,0 0 0,-1 0 1,1-1-1,0 1 0,-1 0 1,1 0-1,-1 1 0,0-1 0,1 0 1,-1 0-1,0 0 0,0 0 1,1 1-1,1 8-14,0 1 1,-1-1 0,0 1-1,-1 12 1,0-21 12,0 22-12,1 31 4,-1-54 13,-1-1 0,1 0 0,0 1 0,0-1 0,0 0 0,0 1 0,0-1 0,0 0 0,0 1 0,0-1 0,0 0 0,0 1 0,0-1 0,1 0 0,-1 1 0,0-1 0,0 0 0,0 1 0,0-1 0,0 0 0,1 1 0,-1-1 0,0 0 0,0 1 0,1-1 0,-1 0 0,0 0 0,0 1 0,1-1 0,-1 0 0,0 0 0,1 0 0,-1 0 0,0 1 0,1-1 0,-1 0 0,0 0 0,1 0 0,-1 0 0,0 0 0,1 0 0,-1 0 0,0 0 0,1 0 0,-1 0 0,1 0 0,-1 0-1,0 0 1,1 0 0,-1 0 0,0 0 0,1 0 0,-1-1 0,0 1 0,1 0 0,-1 0 0,0 0 0,0-1 0,1 1 0,-1 0 0,0 0 0,1 0 0,-1-1 0,0 1 0,0 0 0,0-1 0,1 1 0,14-21 178,64-92 215,-78 112-412,0-1 0,0 1-1,0-1 1,1 1 0,-1 0-1,0 0 1,1 0 0,-1-1-1,1 1 1,-1 1 0,1-1-1,2-1 1,-3 1 4,0 1 1,-1 0-1,1 1 1,-1-1-1,1 0 1,-1 0-1,1 0 0,0 0 1,-1 0-1,1 0 1,-1 1-1,1-1 0,-1 0 1,1 0-1,-1 1 1,1-1-1,-1 0 1,1 1-1,-1-1 0,1 1 1,-1-1-1,0 1 1,1-1-1,-1 1 0,0-1 1,1 1-1,-1-1 1,0 1-1,0-1 1,0 1-1,1-1 0,-1 1 1,0-1-1,0 1 1,0 0-1,0-1 0,0 1 1,0-1-1,0 1 1,0-1-1,0 2 1,1 7-92,-1-4 46,0 0 1,1 0-1,0-1 1,0 1 0,2 7-1,-2-11 53,-1-1 0,0 1 0,0-1 1,1 1-1,-1-1 0,0 0 0,1 1 0,-1-1 0,0 1 0,1-1 0,-1 0 0,1 1 0,-1-1 0,0 0 0,1 1 0,-1-1 0,1 0 0,-1 0 0,1 0 0,-1 1 0,1-1 1,0 0-1,0 0 4,1 0 1,-1-1-1,0 1 1,0 0-1,0 0 1,0-1-1,0 1 1,0-1-1,0 1 1,0-1-1,0 1 1,0-1-1,0 0 0,-1 0 1,2 0-1,28-35 21,-26 30-73,0 1 1,0 0 0,1 0 0,-1 0 0,1 0-1,0 0 1,11-7 0,-15 12 37,-1 0 1,1 0-1,-1 0 1,1 0-1,-1-1 1,0 1-1,1 0 0,-1 0 1,1 0-1,-1 0 1,1 0-1,-1 0 0,1 0 1,-1 0-1,1 0 1,-1 0-1,1 1 1,-1-1-1,1 0 0,-1 0 1,0 0-1,1 1 1,-1-1-1,1 0 0,-1 0 1,0 1-1,1-1 1,-1 0-1,1 1 0,-1-1 1,0 0-1,0 1 1,1-1-1,-1 1 1,0-1-1,0 0 0,1 1 1,-1-1-1,0 1 1,0-1-1,0 1 0,0-1 1,0 1-1,0-1 1,0 1-1,0-1 1,0 1-1,0-1 0,0 1 1,2 31-312,-2-27 250,0 2 24,-1 0 53,1-1-1,0 1 1,1-1-1,1 10 1,-2-16 5,0 1 1,0 0-1,0-1 1,1 1-1,-1-1 0,0 1 1,0 0-1,1-1 1,-1 1-1,0-1 1,1 1-1,-1 0 1,0-1-1,1 1 0,-1-1 1,1 0-1,-1 1 1,1-1-1,-1 1 1,1-1-1,-1 0 1,1 1-1,-1-1 1,1 0-1,0 1 0,-1-1 1,1 0-1,0 0 1,-1 0-1,1 0 1,-1 0-1,1 1 1,0-1-1,-1 0 0,1 0 1,0-1-1,-1 1 1,1 0-1,0 0 1,-1 0-1,1 0 1,0-1-1,-1 1 0,1 0 1,-1 0-1,1-1 1,-1 1-1,1 0 1,0-1-1,-1 1 1,0-1-1,1 1 0,0-1 1,8-6 74,0-1-1,-1 0 1,0 0 0,0 0-1,7-11 1,-8 9-97,0 1-1,1 0 1,1 1 0,16-14-1,-25 22 4,0 0 1,1-1-1,-1 1 0,1 0 0,-1-1 0,0 1 0,1 0 0,-1-1 0,1 1 1,-1 0-1,1 0 0,-1 0 0,1 0 0,-1-1 0,1 1 0,-1 0 0,1 0 0,-1 0 1,1 0-1,-1 0 0,1 0 0,-1 0 0,1 0 0,-1 1 0,1-1 0,-1 0 1,1 0-1,-1 0 0,2 1 0,-2 0-4,1-1 0,-1 1 0,1 0 0,-1 0 0,1 0 0,-1 0-1,0 0 1,1 0 0,-1 0 0,0 0 0,0 0 0,0 0 0,0 0 0,0 2 0,-6 45-152,4-36 205,2-11-36,0 3 28,-1 0-1,1 0 0,0 0 0,0 0 1,0 0-1,1 5 0,0-8-19,-1-1 0,0 1 0,1 0 0,-1-1 0,0 1 0,1 0 0,-1-1 0,1 1 0,-1 0 0,1-1-1,-1 1 1,1-1 0,-1 1 0,1-1 0,0 1 0,-1-1 0,1 1 0,0-1 0,-1 1 0,1-1 0,0 0 0,0 0 0,-1 1-1,1-1 1,0 0 0,0 0 0,-1 0 0,1 0 0,0 0 0,0 0 0,0 0 0,-1 0 0,1 0 0,0 0 0,0 0 0,-1-1-1,1 1 1,0 0 0,1-1 0,6-2-49,1 0-1,-1-1 1,0 0-1,0 0 1,-1 0-1,15-12 0,38-38-1083,-53 46 945,0 0-1,-1 0 1,1-1-1,-2 0 1,0 0 0,0 0-1,0-1 1,-1 1 0,3-12-1,3-17 30,7-41-1,-11 44 318,22-76 1430,-33 196 245,2-57-1754,-11 138 321,12-127-240,3-1-1,5 50 1,-5-80-176,-1-6-21,0 0-1,1 0 1,-1 1 0,0-1 0,1 0 0,-1 0-1,1 0 1,0 0 0,0 0 0,0 1 0,0-2 0,2 4-1,-9-31-1299,-9-4 839,0 1-1,-2 1 1,-22-29-1,3 3 1007,35 54-491,1-1 0,0 1 1,0 0-1,-1-1 0,1 1 1,0 0-1,0-1 1,0 1-1,-1-1 0,1 1 1,0 0-1,0-1 0,0 1 1,0-1-1,0 1 1,0-1-1,0 1 0,0-1 1,0 1-1,0 0 1,0-1-1,0 1 0,0-1 1,0 1-1,0-1 0,1 1 1,-1 0-1,0-1 1,0 1-1,0 0 0,1-1 1,-1 1-1,0-1 1,0 1-1,1 0 0,-1 0 1,0-1-1,1 1 0,-1 0 1,0-1-1,1 1 1,-1 0-1,1 0 0,-1 0 1,0-1-1,1 1 0,-1 0 1,1 0-1,-1 0 1,0 0-1,1 0 0,-1 0 1,1 0-1,34-2 733,-19 1-519,3-1 22,-6 2-530,-1-2 0,23-4 0,-33 5 199,1 0 0,-1 1 1,1-1-1,-1 0 0,0 0 0,1-1 1,-1 1-1,0 0 0,0-1 0,0 1 1,0-1-1,0 0 0,0 0 1,-1 0-1,1 0 0,0 0 0,-1 0 1,0 0-1,2-4 0,2-13-423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2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20516,'-10'8'1785,"7"-1"-1393,3-4-296,9 0 2040,1-3-1512,-6-8-183,2-4-113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28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200 142 15147,'1'-3'266,"-1"0"0,1 0 1,-1 1-1,0-1 0,0 0 0,0 0 0,0 0 0,0 0 0,-1 1 0,1-1 0,-1 0 0,0 0 0,1 1 0,-1-1 1,-1 0-1,1 1 0,0-1 0,-1 1 0,1-1 0,-1 1 0,0 0 0,1 0 0,-4-3 0,2 2-54,0 1 0,0 0 0,0 0 0,-1 1 0,1-1 0,0 1 0,-1-1 0,1 1 0,-1 0 0,1 0 0,-1 1 0,1-1 0,-1 1 0,0 0 0,1 0 0,-1 0 0,0 0 0,-4 1 0,2 1-139,1-1-1,0 1 0,0 0 0,0 0 1,0 1-1,0 0 0,1 0 0,-1 0 1,1 0-1,-1 1 0,1-1 0,1 1 1,-1 0-1,0 0 0,1 1 0,0-1 1,0 1-1,-5 9 0,4-6-58,0 1 0,1-1 0,0 1 0,0 0 0,1 0 0,0 0 0,0 0-1,1 0 1,1 0 0,0 15 0,0-21-19,0-1 1,0 1-1,1-1 0,-1 1 0,1-1 0,-1 1 1,1-1-1,0 1 0,0-1 0,0 0 1,0 0-1,1 1 0,-1-1 0,1 0 1,-1 0-1,1 0 0,0 0 0,3 2 0,-3-2-5,1-1 0,-1 0-1,0 0 1,1 0 0,-1 0-1,1-1 1,0 1 0,-1-1-1,1 0 1,-1 1 0,1-1-1,-1 0 1,1-1-1,0 1 1,3-1 0,3-1-13,0-1 0,0 0 0,0-1 0,-1 1 0,0-2 0,1 1-1,-1-1 1,-1 0 0,9-8 0,-2 0 123,-1 0-1,0-1 1,-1-1-1,0 0 0,14-26 1,-19 28-15,0 0 0,-1 0 1,-1 0-1,0-1 0,-1 0 1,0 0-1,3-28 0,-19 122-1,7-58-78,1-1 0,1 1 1,1 0-1,1 0 0,1 0 0,3 27 0,-3-48-5,0 1 0,0-1 0,1 1 0,-1-1 0,1 1 1,-1-1-1,1 1 0,-1-1 0,1 1 0,0-1 0,-1 0 0,1 1 0,0-1 0,0 0 0,0 0 0,0 0 0,0 0 1,1 0-1,-1 0 0,0 0 0,2 1 0,-1-1 2,0-1 0,-1 0 0,1 0 0,-1 1 1,1-1-1,0 0 0,-1-1 0,1 1 0,0 0 0,-1 0 0,1-1 1,-1 1-1,1-1 0,0 1 0,-1-1 0,3-1 0,5-3 14,0-1 0,-1 0 1,1-1-1,11-12 0,52-63-113,-72 81 85,0 1 1,1 0 0,-1-1-1,0 1 1,0 0 0,0 0 0,1 0-1,-1-1 1,0 1 0,0 0-1,0 0 1,1 0 0,-1-1-1,0 1 1,1 0 0,-1 0 0,0 0-1,0 0 1,1 0 0,-1 0-1,0-1 1,1 1 0,-1 0 0,0 0-1,0 0 1,1 0 0,-1 0-1,0 0 1,1 0 0,-1 1-1,0-1 1,1 0 0,-1 0-1,4 11-200,-6 25-1,1-26 132,1-7 83,0 1-1,0 0 1,0-1-1,0 1 1,1 0-1,-1-1 1,1 1-1,0 0 1,0-1-1,0 1 1,1-1-1,3 7 1,-4-9 9,-1 0 0,1 0 0,0-1 0,0 1 0,0 0 0,0 0 0,0 0 0,0-1 0,1 1 0,-1-1 0,0 1 0,0-1 0,0 1 0,0-1 0,1 0 0,1 1 0,-1-1 10,1 0 0,0 0 0,0 0 1,-1-1-1,1 1 0,0-1 0,0 1 0,-1-1 0,1 0 0,2-1 0,14-7 39,0-1-1,-1-1 1,-1-1 0,0 0-1,0-1 1,-1 0 0,-1-2-1,0 0 1,-1 0-1,17-26 1,-29 36-57,-8 8 2,-8 12 7,9-7 22,0 1 0,1 0 0,0 0 0,1 0 0,0 1 0,0-1 0,-1 17 0,3-22-20,1 0 0,0 0 0,0 0 0,0 0 0,0 0 0,1 0 0,0 0 0,-1 0 0,2-1 0,0 5 0,-1-6-15,0 0-1,0 0 0,0 0 1,1-1-1,-1 1 1,0 0-1,1-1 1,0 1-1,-1-1 1,1 1-1,0-1 1,-1 0-1,1 0 1,0 0-1,0 0 1,0 0-1,0 0 1,0 0-1,3 0 0,-2 0-69,0-1-1,1 0 0,-1 0 0,0 0 0,0 0 1,1-1-1,-1 1 0,0-1 0,0 0 0,0 0 0,0 0 1,0 0-1,0 0 0,0-1 0,0 1 0,0-1 1,0 0-1,-1 0 0,1 0 0,-1 0 0,1 0 0,-1-1 1,0 1-1,0-1 0,0 1 0,0-1 0,-1 0 1,2-3-1,11-30-365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29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11 21709,'-3'4'1728,"3"-1"-1784,0-6 600,4-3-128,-4-3-400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0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16612,'3'-3'487,"0"-1"1,0 1 0,0 0-1,0 0 1,1 0 0,-1 1-1,1-1 1,0 1 0,0 0-1,0 0 1,0 0 0,0 0-1,0 1 1,0 0 0,6-1-1,-9 2-440,1-1-1,0 1 0,0 0 0,0 0 0,-1 0 0,1 1 0,0-1 0,0 0 0,-1 1 0,1-1 0,0 1 0,-1 0 0,1-1 1,0 1-1,-1 0 0,1 0 0,-1 0 0,1 0 0,-1 0 0,0 0 0,0 0 0,1 1 0,-1-1 0,0 1 0,0-1 1,0 0-1,0 1 0,0 0 0,-1-1 0,1 1 0,0-1 0,-1 1 0,1 0 0,-1 0 0,1-1 0,-1 1 0,0 0 0,0 0 1,0 2-1,0 5-6,0 0 1,-1 0-1,0 0 1,-1 0-1,0 0 1,0 0-1,-1-1 1,-7 17-1,6-16-13,1 1 0,-1-1 0,2 1-1,-1 0 1,1 0 0,-1 15 0,3-24-25,0 0 1,0 0-1,0-1 1,0 1-1,0 0 1,0 0-1,0 0 1,0-1-1,1 1 1,-1 0 0,0 0-1,0-1 1,1 1-1,-1 0 1,1 0-1,-1-1 1,0 1-1,1 0 1,-1-1-1,1 1 1,0-1-1,-1 1 1,1-1-1,-1 1 1,1-1-1,0 1 1,1 0 0,-1-1 0,1 1 0,0-1 1,-1 0-1,1 0 1,0 0-1,-1 0 1,1 0-1,0 0 1,0 0-1,-1-1 0,1 1 1,2-2-1,4-1 9,1 0-1,-1-1 1,0 0 0,8-6-1,4-4 26,-1-1 1,-1-1-1,0 0 0,-1-1 0,-1-1 0,-1-1 1,-1 0-1,0-1 0,13-25 0,-34 62 42,1 0 0,1 0 0,0 1 0,1 0 0,1 0 0,1 0 0,0 19 0,2-33-45,0 1 1,0 0-1,0-1 0,1 1 0,0-1 0,0 1 0,0-1 0,3 8 0,-3-11-11,0 0 0,-1 0 0,1 0 1,0 0-1,-1 0 0,1 0 0,0 0 0,0 0 0,0 0 0,0 0 0,0 0 0,0-1 0,0 1 0,0 0 0,1-1 0,-1 1 0,0-1 0,0 1 0,0-1 0,1 0 0,-1 1 0,0-1 0,0 0 0,1 0 0,-1 0 0,0 0 0,1 0 0,-1 0 0,0 0 0,0 0 0,1-1 0,-1 1 0,0 0 0,0-1 0,1 1 0,0-2 0,4 0 76,0-1-1,-1-1 1,1 1-1,-1-1 0,0 0 1,0 0-1,-1 0 1,1-1-1,-1 1 1,0-1-1,0 0 1,4-7-1,-1 0 53,0 0 0,-1-1-1,0 0 1,5-18 0,-20 81-193,9-46 42,-1 1-1,1-1 1,0 1 0,0-1-1,1 0 1,-1 1-1,1-1 1,0 1 0,0-1-1,1 0 1,1 5-1,-2-8 3,-1 0 0,0-1 0,1 1 0,-1-1 0,1 1 0,-1-1 0,1 1 0,0-1 0,-1 1 0,1-1 0,-1 0 0,1 1 0,0-1 0,-1 0 0,1 1 0,0-1 0,0 0 0,-1 0 0,1 0 0,0 1 0,0-1 0,-1 0 0,1 0 0,1 0 0,19-8 59,14-22 22,-21 16-43,-1-1 0,18-28 0,-26 35-28,0 1 0,-1-1 0,0 0-1,0 0 1,-1-1 0,0 1 0,0-1 0,1-10-1,-4 17 15,-1 3-12,-2 8-11,-2 14-31,5-21 25,-1 0 1,1 0-1,0 0 0,1 1 1,-1-1-1,0 0 1,0 0-1,1 0 0,0 0 1,-1 1-1,1-1 0,0 0 1,0 0-1,0 0 0,0-1 1,0 1-1,0 0 0,1 0 1,-1-1-1,1 1 0,-1 0 1,1-1-1,-1 0 1,1 1-1,0-1 0,0 0 1,0 0-1,0 0 0,0 0 1,0 0-1,0 0 0,0-1 1,0 1-1,0-1 0,0 1 1,0-1-1,1 0 1,-1 0-1,0 0 0,3 0 1,4-1-4,0 1 0,0-2 0,0 1-1,0-1 1,0 0 0,0-1 0,-1 0 0,13-7 0,-9 4 3,0-2 0,22-17 0,-30 22-1,1-1 1,-1 0 0,0-1-1,0 1 1,-1-1 0,1 1 0,-1-1-1,0 0 1,4-10 0,-6 14-1,-1 1 1,0-1 0,1 0 0,-1 0-1,0 1 1,0-1 0,1 0 0,-1 0-1,0 0 1,0 1 0,0-1-1,0 0 1,0 0 0,0 0 0,0 0-1,-1 1 1,1-1 0,0 0 0,0 0-1,-1 0 1,1 1-1,-1-1-1,1 1 1,-1 0-1,1 0 1,0 0-1,-1-1 1,1 1-1,-1 0 1,1 0 0,-1 0-1,1 0 1,-1 0-1,1 0 1,-1 0-1,1 0 1,-1 0-1,1 0 1,0 0 0,-1 0-1,1 0 1,-1 1-1,1-1 1,-1 0-1,0 1 1,-3 0-19,0 2 0,0-1 0,1 0 0,-1 1-1,0 0 1,-3 3 0,-1 3-2,-1 1-1,1 0 1,1 0-1,0 1 1,-7 13-1,12-19 23,-1 0 0,1 1 0,-1-1 0,2 1 0,-1 0 0,0 0 0,1-1 0,0 1 0,1 0 0,-1 0-1,1 0 1,1 0 0,0 7 0,-1-11 3,0-1 0,1 1 0,-1-1 0,1 0 1,-1 1-1,1-1 0,0 0 0,-1 0 0,1 1 0,0-1 0,0 0 0,0 0 0,0 0 0,0 0 0,0 0 0,0 0 0,0 0 0,0 0 0,0-1 0,1 1 1,-1 0-1,0-1 0,1 1 0,-1-1 0,0 1 0,1-1 0,-1 0 0,1 1 0,-1-1 0,0 0 0,1 0 0,-1 0 0,1 0 0,-1 0 0,1 0 0,-1-1 0,0 1 1,1 0-1,-1-1 0,2 0 0,5-2-1,0 0 0,0 0 1,0-1-1,0 0 1,8-5-1,1-4-76,-1-1-1,0 0 1,-1-1-1,22-26 1,-23 24-127,-13 16 154,0 0 0,0-1-1,0 1 1,0 0 0,1 0 0,-1 0-1,0 0 1,1 0 0,-1 0 0,1 0-1,1 0 1,-3 1 31,1 0 0,-1 0-1,1 0 1,-1 0 0,0-1-1,1 2 1,-1-1 0,1 0-1,-1 0 1,1 0 0,-1 0-1,0 0 1,1 0 0,-1 0-1,0 0 1,1 1 0,-1-1-1,1 0 1,-1 0 0,0 1-1,1-1 1,-1 0 0,0 0 0,0 1-1,1-1 1,-1 0 0,0 1-1,1-1 1,1 5-105,-1-1 1,1 1 0,-1-1-1,0 1 1,0-1-1,1 8 1,-2-8 71,1 0 1,-1 0-1,1 1 1,0-1-1,4 7 1,-5-10 48,1 0 1,-1-1 0,1 1-1,-1-1 1,1 1 0,-1-1-1,1 1 1,0-1 0,-1 1-1,1-1 1,0 1 0,-1-1-1,1 0 1,0 1 0,0-1-1,0 0 1,-1 0 0,1 0-1,0 0 1,0 0 0,0 1-1,-1-1 1,1-1 0,0 1-1,0 0 1,-1 0 0,1 0-1,0 0 1,0 0-1,0-1 1,-1 1 0,1 0-1,0-1 1,-1 1 0,1-1-1,0 1 1,-1-1 0,1 1-1,1-2 1,23-23 0,11-24 165,-2-2 0,-2-2 0,48-106 0,-73 141 33,-7 18-191,-1 0-1,1 0 1,0 0-1,0 0 1,0 0-1,0 0 1,0 0-1,0 0 1,0 0-1,0 0 1,0 0-1,0 0 1,0 0 0,0 0-1,0 0 1,0 0-1,0 0 1,-1 0-1,1 0 1,0 0-1,0 0 1,0 0-1,0 0 1,0 0-1,0 0 1,0 0-1,0 0 1,0 0-1,0 0 1,0 0-1,0 0 1,0 0-1,0 0 1,0 0-1,0 0 1,0 0-1,0 0 1,0 0-1,0-1 1,0 1-1,0 0 1,0 0-1,0 0 1,0 0-1,0 0 1,0 0-1,0 0 1,0 0-1,-16 28 208,-41 127 323,49-128-377,2 0-1,0 1 1,-2 54 0,8-79-129,0 0 0,0 0 0,0 0 0,1 0 0,-1 0 0,1 0 0,0 0 1,0 0-1,0 0 0,0 0 0,2 3 0,-2-6-21,-1 1-1,0-1 1,0 0 0,1 1-1,-1-1 1,0 0 0,1 1-1,-1-1 1,1 0 0,-1 0-1,0 1 1,1-1 0,-1 0-1,1 0 1,-1 1 0,0-1-1,1 0 1,-1 0 0,1 0-1,-1 0 1,1 0 0,-1 0-1,1 0 1,-1 0 0,1 0-1,-1 0 1,1 0 0,0-1-2,1 1 1,-1-1 0,0 0-1,0 0 1,0 0 0,0 0-1,0 0 1,0 0 0,0 0 0,0 0-1,0 0 1,0 0 0,-1-1-1,2 0 1,2-8 21,0 1 0,0 0 0,-1-1-1,-1 0 1,1 0 0,-1 0 0,0-12 0,8-34-371,-5 64 211,0-1 1,0 0-1,0-1 1,9 9-1,-8-11 141,0-1 0,0 0-1,1 0 1,-1 0 0,1-1-1,-1 0 1,1 0-1,0 0 1,0-1 0,0 0-1,-1-1 1,1 1 0,0-2-1,0 1 1,0 0-1,0-1 1,0-1 0,11-3-1,-10 3 21,-1 0 1,1-1-1,-1 0 0,0 0 0,1-1 0,-2 0 1,1 0-1,0 0 0,-1-1 0,0 0 0,0-1 1,0 1-1,-1-1 0,0 0 0,0-1 0,4-7 1,-8 13-25,0 0 0,0-1 0,-1 1 0,1 0 0,-1-1 0,0 1 0,1-1 1,-1 1-1,0-1 0,0 1 0,1 0 0,-1-3 0,-1 4-3,1-1 1,0 1-1,0 0 0,0-1 0,0 1 1,0-1-1,-1 1 0,1-1 0,0 1 0,0-1 1,-1 1-1,1 0 0,0-1 0,-1 1 1,1 0-1,0-1 0,-1 1 0,1 0 1,-1-1-1,1 1 0,0 0 0,-1 0 1,0-1-1,-1 1 0,0 0 0,0-1 0,1 1 0,-1 0-1,0 0 1,0 1 0,0-1 0,0 0 0,1 0 0,-1 1 0,0-1 0,0 1 0,1 0 0,-1 0 0,1-1-1,-1 1 1,-1 1 0,-5 4 2,1 0 0,0 0 0,0 1 0,1-1 0,0 1 0,0 1 0,0-1 0,1 1 0,0 0 0,1 0 0,0 1 0,-6 15 0,9-20 0,0 1 0,0-1 1,0 1-1,0-1 0,1 1 1,0-1-1,0 1 0,0 0 1,0-1-1,1 1 0,0-1 1,1 6-1,-1-7 0,1 0 1,-1 0-1,1 0 1,0 0-1,0 0 1,0 0-1,0 0 1,0-1-1,0 1 1,1-1-1,0 1 1,-1-1-1,1 0 0,0 0 1,0 0-1,0-1 1,6 3-1,-3-1-76,0-1-1,1 0 0,-1 0 0,1-1 1,-1 1-1,1-2 0,0 1 0,0-1 1,-1 0-1,11-1 0,-15 1 20,1-1 0,0 1 0,0-1-1,0 0 1,-1 0 0,1 0 0,0 0 0,-1 0 0,1-1 0,-1 1-1,0-1 1,1 0 0,-1 0 0,0 0 0,0 0 0,0 0 0,0 0-1,0 0 1,-1-1 0,1 1 0,-1-1 0,1 1 0,-1-1-1,0 1 1,0-1 0,0 0 0,0-3 0,4-30-374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22325,'-12'0'1736,"11"1"-760,7-2-55,4-2-313,2-1-224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1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77 16580,'2'-4'530,"0"0"0,0 1 0,-1-1 0,1 0 0,-1 0 1,0 0-1,0-1 0,0 1 0,0-8 0,-1 11-390,0 0-1,0-1 1,0 1 0,0 0-1,-1 0 1,1 0-1,0-1 1,-1 1-1,1 0 1,-1 0-1,1 0 1,-1 0 0,0 0-1,1 0 1,-1 0-1,0 0 1,0 0-1,0 0 1,0 0-1,0 0 1,0 1 0,0-1-1,0 0 1,0 1-1,0-1 1,0 1-1,0-1 1,-1 1-1,1-1 1,0 1 0,0 0-1,-1 0 1,1-1-1,0 1 1,0 0-1,-1 0 1,-1 1-1,-3-1 41,-1 1 0,1 0 0,0 0 0,-1 0 0,1 1 0,0 0 0,0 0 0,0 1 0,0 0 0,-9 6 0,-8 5-14,-23 22 1,39-31-132,-9 8-41,1 0 0,0 0 0,1 2 1,0 0-1,1 0 0,-13 22 1,26-37 0,-1 0-1,1 0 1,0 1 0,0-1 0,-1 0 0,1 1 0,0-1 0,0 0 0,0 0 0,0 1 0,-1-1 0,1 0 0,0 1 0,0-1-1,0 0 1,0 1 0,0-1 0,0 0 0,0 1 0,0-1 0,0 0 0,0 1 0,0-1 0,0 0 0,0 1 0,0-1 0,0 0-1,0 1 1,1-1 0,-1 0 0,0 1 0,0-1 0,0 0 0,0 0 0,1 1 0,-1-1 0,0 0 0,0 0 0,0 1 0,1-1-1,-1 0 1,0 0 0,1 1 0,-1-1 0,0 0 0,0 0 0,1 0 0,-1 0 0,0 0 0,1 0 0,-1 1 0,0-1 0,1 0-1,-1 0 1,0 0 0,1 0 0,-1 0 0,1 0 0,24-4-124,-19 2 83,7 0 3,1 0 0,-1 1 1,0 1-1,0 0 0,1 0 0,-1 1 1,0 1-1,0 1 0,21 5 0,-30-6 37,1 0-1,-1 0 0,1 0 0,-1 0 1,1 0-1,-1 1 0,0 0 1,0 0-1,-1 0 0,1 0 0,0 1 1,-1 0-1,0-1 0,0 1 0,0 0 1,-1 1-1,1-1 0,-1 0 0,0 1 1,0-1-1,0 1 0,-1 0 1,1-1-1,-1 1 0,-1 0 0,1 0 1,0 0-1,-1 9 0,-1-7 39,0 0-1,0 0 1,-1-1 0,1 1-1,-2 0 1,1-1 0,-1 1-1,1-1 1,-2 0 0,1 0-1,-1 0 1,0 0 0,0-1-1,-1 1 1,1-1 0,-1 0-1,-10 7 1,7-5-104,0-2-1,0 1 1,-1-1-1,0 0 1,0-1 0,0 0-1,0-1 1,-1 0 0,1 0-1,-1-1 1,-19 2-1,27-3-27,0-1-1,0 0 1,0 0-1,-1 0 1,1-1 0,0 1-1,0-1 1,0 1-1,0-1 1,-4-1-1,5 1 73,0 0 0,0 1-1,0-1 1,0 0 0,0 0 0,0 0-1,1 0 1,-1 1 0,0-1 0,1 0-1,-1 0 1,1 0 0,-1 0 0,1-1 0,-1 1-1,1 0 1,0 0 0,-1 0 0,1 0-1,0 0 1,0-1 0,0 1 0,0-2-1,4-23-525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2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5 20380,'0'0'68,"0"-1"-1,1 1 0,-1 0 1,0-1-1,1 1 0,-1 0 1,0 0-1,0 0 0,1-1 1,-1 1-1,0 0 0,1 0 0,-1 0 1,0-1-1,1 1 0,-1 0 1,1 0-1,-1 0 0,0 0 1,1 0-1,-1 0 0,0 0 1,1 0-1,-1 0 0,1 0 1,-1 0-1,0 0 0,1 0 1,-1 0-1,0 0 0,1 1 1,-1-1-1,1 0 0,-1 0 0,0 0 1,1 1-1,-1-1 0,0 0 1,0 0-1,1 1 0,-1-1 1,0 0-1,0 0 0,1 1 1,-1-1-1,0 0 0,0 1 1,0-1-1,1 0 0,-1 1 1,0-1-1,0 0 0,0 1 1,0-1-1,0 1 0,0-1 0,0 0 1,0 1-1,0-1 0,0 1 1,0-1-1,0 0 0,0 1 1,0-1-1,0 0 0,0 1 1,-1 0-1,-9 39 1233,4-22-1007,-8 39 176,-8 31 389,3 0 1,-7 92 0,25-175-809,1-1 1,0 0-1,1 0 1,-1 0-1,1 0 0,1 6 1,-2-9-45,0-1 0,0 0-1,1 1 1,-1-1 0,0 1 0,0-1 0,0 0 0,0 1 0,1-1-1,-1 0 1,0 1 0,0-1 0,1 0 0,-1 1 0,0-1 0,1 0-1,-1 0 1,0 1 0,1-1 0,-1 0 0,1 0 0,-1 0 0,0 1-1,1-1 1,0 0 0,0 0-1,0-1 0,0 1 0,-1 0 0,1-1 0,0 1-1,0 0 1,0-1 0,-1 1 0,1-1 0,0 0 0,0 1 0,-1-1 0,1 0 0,-1 1-1,1-1 1,0 0 0,0-1 0,3-5 18,1 0 0,-1-1 0,0 0 0,-1 0 0,0 0 0,0 0 0,-1 0-1,0-1 1,1-10 0,0-6 63,-1-47 1,-2 66-85,0 3-10,0-1 1,0 0 0,0 0 0,0 0 0,-1 0 0,0 0-1,0 0 1,0 0 0,0 1 0,0-1 0,-4-6 0,2 11-135,1 8 70,2 9-13,0-9 50,1 0 1,0-1-1,1 1 1,0-1-1,0 1 0,1-1 1,0 0-1,4 9 1,-6-15 33,1 0 0,-1 0 0,1 0-1,-1 0 1,1 0 0,0 0 0,-1 0 0,1-1 0,0 1 0,0-1 0,0 1 0,0-1 0,1 0 0,-1 0 0,0 0-1,0 0 1,1 0 0,-1 0 0,1-1 0,-1 1 0,1-1 0,-1 1 0,1-1 0,-1 0 0,1 0 0,-1 0 0,1-1-1,-1 1 1,0 0 0,1-1 0,-1 0 0,4-1 0,2-1 10,0-1 0,-1 1 0,0-2-1,0 1 1,0-1 0,0 0 0,-1 0 0,0-1 0,0 0 0,10-13-1,-4 3 39,-1 0 0,0-1 0,11-26 0,-9 5-35,-11 28-74,-9 27-42,1-1 79,1-1 0,1 1 0,0 0 0,1 1 0,1-1 0,1 1 0,0-1 0,1 1 0,1-1 0,3 20 0,-4-34 27,0 0 0,0 0 0,1 0-1,-1-1 1,1 1 0,-1 0 0,1 0 0,0-1 0,0 1-1,0 0 1,0-1 0,0 1 0,0-1 0,0 1 0,1-1 0,-1 0-1,0 0 1,1 1 0,-1-1 0,1 0 0,-1 0 0,1 0-1,-1 0 1,1-1 0,0 1 0,0 0 0,-1-1 0,1 1-1,0-1 1,0 0 0,0 1 0,0-1 0,-1 0 0,1 0 0,0 0-1,0 0 1,0-1 0,2 0 0,2 0 12,0-1-1,0-1 1,0 1-1,0-1 1,0 0 0,-1-1-1,1 1 1,-1-1-1,9-8 1,0-1 17,-1-1-1,-1-1 1,0 0 0,-1 0-1,0-1 1,14-30 0,-34 109-502,8-54 383,0 0 0,1-1 1,0 1-1,1 0 0,-1 0 1,2-1-1,-1 1 0,4 8 1,-5-16 62,1 0 1,-1 0 0,1 0 0,-1 1 0,1-1 0,0 0 0,0-1 0,-1 1-1,1 0 1,0 0 0,0 0 0,0 0 0,0-1 0,0 1 0,0 0 0,0-1-1,0 1 1,0-1 0,0 1 0,1-1 0,-1 1 0,2-1 0,15-1-303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9:3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116 100 9122,'-2'-6'320,"-1"0"0,0-1 0,-1 1-1,0 0 1,0 1 0,-6-8 0,9 12-249,1 0 0,-1 0 0,0 0 1,0 0-1,1 0 0,-1 1 0,0-1 0,0 0 0,0 1 1,0-1-1,0 0 0,0 1 0,-1-1 0,1 1 0,0-1 0,0 1 1,0 0-1,0 0 0,-1-1 0,1 1 0,0 0 0,0 0 0,0 0 1,-1 0-1,1 0 0,0 1 0,0-1 0,0 0 0,0 0 0,-1 1 1,1-1-1,0 1 0,0-1 0,0 1 0,0-1 0,0 1 0,0 0 1,0 0-1,0-1 0,0 1 0,1 0 0,-1 0 0,0 0 1,0 0-1,0 1 0,-4 6 126,0 0 0,1 0 0,0 1 0,0-1 0,1 1 0,0 0 0,0 0 0,1 0 0,1 0 0,-2 16 0,1 9 184,5 52 1,0-52-286,1 0 1,2 0 0,1 0 0,14 38-1,-14-53-93,0 1 0,2-1 0,0-1 0,2 0 0,-1 0 0,2-1 0,1 0 0,16 17 1,-23-28-7,0-1 1,0 1 0,0-1 0,1-1 0,-1 0 0,1 0 0,0 0 0,1 0-1,-1-1 1,1-1 0,-1 1 0,1-1 0,0 0 0,0-1 0,-1 0 0,17 0 0,-15-1 22,0-1 0,-1-1 0,1 1 1,0-2-1,-1 1 0,1-1 0,-1 0 1,0-1-1,0 0 0,0 0 0,-1-1 1,1 0-1,-1 0 0,0-1 0,6-6 1,0-2 96,-1 0 0,-1 0 1,0-1-1,-1-1 0,0 0 1,-2 0-1,0-1 1,0 0-1,-2 0 0,0 0 1,-1-1-1,-1 0 0,0 0 1,-2-1-1,0 1 0,-1-1 1,-1 1-1,0 0 1,-7-37-1,4 39-30,-1 0 1,0 0-1,-1 0 1,-1 1-1,-1-1 0,0 1 1,0 1-1,-2 0 1,-19-26-1,19 29-85,-1 1 0,0 1 0,-1-1 0,0 2 0,0-1 0,-1 1 0,0 1 0,0 0 0,0 1 0,-1 0 0,0 1 0,-22-5 0,24 7-79,1 1 0,-1 0 0,1 1 0,-1 0 0,0 1 0,1 0 0,-15 2 0,20-1 33,0 0 0,1 0-1,-1 1 1,1-1 0,-1 1-1,1 0 1,0 0 0,0 0 0,0 1-1,0-1 1,0 1 0,0 0-1,1 0 1,-1 0 0,1 1-1,0-1 1,0 1 0,-4 7-1,-2 11-231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3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160 279 15819,'3'-7'726,"0"1"1,0-1-1,0 0 0,-1 0 0,3-10 0,-5 16-604,0 0 0,1 0 0,-1 0 0,0 0-1,0 0 1,0 0 0,0 0 0,1 0 0,-1 0 0,-1 0 0,1 0 0,0 0 0,0 0 0,0 0 0,0 0 0,-1 0-1,1 0 1,0 0 0,-1 0 0,1 0 0,-1 0 0,1 1 0,-1-1 0,0 0 0,1 0 0,-1 0 0,0 1 0,1-1-1,-1 0 1,0 1 0,0-1 0,0 1 0,0-1 0,1 1 0,-1-1 0,0 1 0,0 0 0,0-1 0,0 1 0,0 0-1,0 0 1,0 0 0,0-1 0,0 1 0,0 0 0,0 1 0,0-1 0,0 0 0,0 0 0,-1 0 0,-3 2 29,0-1 0,1 1 0,-1 0 1,1 0-1,0 0 0,0 0 0,0 1 1,0 0-1,0 0 0,0 0 1,1 0-1,-1 1 0,1-1 0,-4 6 1,-4 5-59,1 1 1,-13 23 0,17-27-98,-1 2 0,2-1 1,0 1-1,0 0 1,1 0-1,1 0 0,0 0 1,1 1-1,-1 14 1,3-26 1,0-1 1,0 0 0,0 1 0,0-1 0,0 0 0,0 1 0,1-1 0,-1 0-1,0 1 1,1-1 0,-1 0 0,1 0 0,-1 1 0,1-1 0,0 0 0,-1 0-1,1 0 1,0 0 0,0 0 0,0 0 0,0 0 0,0 0 0,0 0 0,2 1-1,-1-1 2,-1-1 0,1 0-1,0 1 1,0-1-1,0 0 1,-1 0-1,1 0 1,0 0-1,0-1 1,0 1-1,-1 0 1,1-1-1,0 1 1,-1-1-1,4-1 1,5-4 6,0 1-1,0-2 1,0 1 0,11-11 0,14-17 80,-2-1 0,-1-2 0,-2 0 0,-1-3 0,-3 0 0,-1-1 0,28-65 0,-47 96-38,-2-1 1,0 0-1,4-16 0,-9 20 25,-6 12-53,-5 13-22,-5 16 109,1 0 1,-15 52-1,24-63-4,2 0 0,0 0 0,1 0 0,2 0 0,0 25 0,2-43-71,0-1 0,0 1 0,1-1 1,0 0-1,0 1 0,0-1 0,0 0 0,1 1 0,3 7 0,-4-11-24,0 0-1,0 0 1,0 1 0,0-1-1,0 0 1,0 0-1,0 0 1,1 0 0,-1 0-1,0 0 1,0-1 0,1 1-1,-1 0 1,1-1 0,-1 1-1,1-1 1,-1 1-1,1-1 1,-1 0 0,1 1-1,-1-1 1,1 0 0,-1 0-1,1 0 1,0 0 0,-1-1-1,1 1 1,-1 0-1,1-1 1,1 0 0,3-1-2,0-1 1,0 0 0,0 0-1,-1-1 1,1 0-1,-1 0 1,0 0 0,0 0-1,0-1 1,5-7 0,4-4-9,21-35 0,-2-12-131,-31 62 1,-1 5 96,-1 8 12,-7 29-43,3-21 67,1-1 0,1 1 0,1 0-1,0-1 1,3 23 0,-2-41 2,0 1 0,0-1 0,1 1 0,-1-1 0,0 1 0,1-1 0,-1 1 0,1-1 0,0 1 0,-1-1 0,1 0 0,0 1 0,0-1 0,0 0 0,0 0 0,0 1 0,0-1 0,0 0 0,0 0 0,1 0 0,1 1 0,-2-2 1,1 1 0,0-1-1,0 0 1,-1 0 0,1 1-1,0-1 1,0 0 0,0 0-1,-1-1 1,1 1 0,0 0 0,0-1-1,-1 1 1,1-1 0,0 1-1,0-1 1,-1 0 0,1 0 0,1-1-1,7-4 5,-1-1 0,0 0 0,0 0 0,0-1 0,-1 0 0,-1 0 0,14-19 0,-5 4 2,-1-2 0,11-26 0,-22 45-18,-1 0-1,0-1 1,-1 0-1,0 1 1,0-1-1,0 0 1,-1 0-1,0 0 1,1-10-1,-2 17 9,0-1 0,0 0 0,0 1 0,0-1 0,0 1 0,-1-1 0,1 1-1,0-1 1,0 1 0,0-1 0,0 1 0,-1-1 0,1 1 0,0-1 0,0 1 0,-1-1-1,1 1 1,0-1 0,-1 1 0,1 0 0,-1-1 0,1 1 0,-1 0 0,1-1 0,0 1-1,-1 0 1,1-1 0,-1 1 0,1 0 0,-1 0 0,0 0 0,1-1 0,-1 1 0,1 0-1,-1 0 1,1 0 0,-1 0 0,1 0 0,-1 0 0,1 0 0,-1 0 0,0 0 0,1 1 0,-1-1-1,1 0 1,-1 0 0,1 0 0,-1 0 0,1 1 0,-1-1 0,1 0 0,-1 1 0,1-1-1,0 0 1,-1 1 0,1-1 0,-1 1 0,-26 22-45,14-6 68,0 0 0,-12 22 0,21-33-14,0 1-1,1-1 1,0 1 0,1 0-1,-1 0 1,1 0 0,1 0-1,-1 0 1,1 0 0,0 9-1,1-14-4,0-1 1,1 0-1,-1 0 0,0 0 0,1 0 0,-1 0 0,1 1 1,-1-1-1,1 0 0,0 0 0,-1 0 0,1 0 0,0-1 1,0 1-1,0 0 0,0 0 0,-1 0 0,1-1 0,0 1 1,1 0-1,-1-1 0,0 1 0,0-1 0,0 1 0,0-1 0,0 0 1,0 1-1,1-1 0,-1 0 0,2 0 0,6 2 7,0-2 0,1 1 1,9-2-1,-5 1-3,16 1-14,0 0 0,30 8 0,-49-7-9,0 0 0,-1 1 0,1 1 0,-1 0 0,0 1-1,0 0 1,0 0 0,17 13 0,-27-18 17,0 1 0,1-1 0,-1 1 1,1-1-1,-1 1 0,1-1 0,-1 1 0,1-1 0,-1 1 0,1-1 0,0 0 0,-1 1 0,1-1 0,0 0 0,-1 0 0,1 1 0,0-1 0,-1 0 0,1 0 0,0 0 0,-1 0 0,1 0 0,0 0 0,-1 0 1,1 0-1,0 0 0,0 0 0,-1 0 0,1-1 0,0 1 0,-1 0 0,1 0 0,0-1 0,1-1 13,-1 0 1,0-1-1,0 1 0,0 0 1,0 0-1,-1-1 0,1 1 0,-1-1 1,1-3-1,2-14 31,-1-1 0,-1 0 0,0 1 1,-2-1-1,-1 0 0,-6-32 0,-2 30-115,4 17-31,5 6 96,1 0 0,0 1 0,-1-1 1,1 0-1,0 0 0,0 1 0,-1-1 0,1 0 0,0 0 0,0 1 0,-1-1 0,1 0 0,0 1 1,0-1-1,0 0 0,0 1 0,0-1 0,0 1 0,-1-1 0,1 0 0,0 1 0,0-1 1,0 0-1,0 1 0,0-1 0,0 0 0,1 1 0,-2 5-14,1-1 0,0 0 0,1 1 0,-1-1 0,1 1 0,0-1-1,0 0 1,1 0 0,0 0 0,0 0 0,0 0 0,0 0 0,1 0 0,0-1 0,0 1 0,0-1 0,0 0 0,1 0-1,0 0 1,0 0 0,0 0 0,0-1 0,0 0 0,1 0 0,0 0 0,-1-1 0,1 1 0,0-1 0,0 0-1,0 0 1,0-1 0,1 0 0,-1 0 0,0 0 0,1 0 0,-1-1 0,0 0 0,1 0 0,-1-1 0,1 1 0,-1-1-1,0 0 1,0 0 0,9-4 0,16-11 11,-26 13-2,1-1-1,0 2 1,0-1-1,0 0 1,0 1 0,0 0-1,1 0 1,-1 1-1,0-1 1,11 0-1,-15 2 7,0 0-1,0 1 0,0-1 0,0 1 0,-1-1 1,1 1-1,0-1 0,0 1 0,0-1 0,-1 1 1,1-1-1,0 1 0,0 0 0,-1 0 0,1-1 1,-1 1-1,1 0 0,-1 0 0,1 0 0,-1 0 0,1-1 1,-1 1-1,0 0 0,1 0 0,-1 0 0,0 0 1,0 2-1,5 35-42,-4-17 50,0-20 3,-1 0 0,0 0 0,0 1 0,1-1 0,-1 0 1,1 0-1,-1 0 0,1 1 0,0-1 0,-1 0 0,1 0 0,0 0 1,0 0-1,0 0 0,0 0 0,0 0 0,0-1 0,0 1 0,0 0 1,0 0-1,0-1 0,0 1 0,1-1 0,-1 1 0,0-1 0,0 1 1,1-1-1,-1 0 0,0 0 0,0 1 0,1-1 0,-1 0 0,0 0 1,1 0-1,-1 0 0,0-1 0,3 1 0,5-3 32,0 1 0,0-1 0,-1 0 0,13-6 0,-5 2-18,-7 3-6,0 0 0,1 1 1,19-3-1,-26 5-53,-1 1 0,1 0 0,-1 0 0,1 0-1,-1 0 1,1 0 0,-1 0 0,0 1 0,1-1 0,-1 1-1,1 0 1,-1 0 0,0 0 0,0 0 0,1 0-1,-1 0 1,0 1 0,0-1 0,0 1 0,0-1 0,2 3-1,-10-10-3751,-10-13 3112,-1-4-184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4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18348,'0'3'1600,"4"4"-1376,3-1-408,6-1 984,1 3-359,2-3-249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4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179 155 16972,'-2'-4'606,"0"-1"0,-1 1 0,0 0 0,0 0 0,0 0 1,0 0-1,-1 1 0,1-1 0,-1 1 0,-4-3 1,6 5-490,0 0 1,0 0 0,0 1 0,0-1 0,0 1-1,0 0 1,0 0 0,-1 0 0,1 0-1,0 0 1,0 0 0,0 0 0,0 0 0,0 1-1,0-1 1,0 1 0,0 0 0,0 0 0,1-1-1,-1 1 1,0 0 0,0 0 0,0 1 0,1-1-1,-1 0 1,1 1 0,-3 2 0,-5 5-52,0 0 0,2 1 0,-1 0 0,1 0 0,0 0 0,1 1 0,0 0 0,1 0 0,0 1 0,1 0 0,1-1 1,-4 15-1,7-25-63,0 1 0,-1-1 0,1 1 0,0-1 0,0 0 1,-1 1-1,1-1 0,0 1 0,1-1 0,-1 1 0,0-1 0,0 1 1,0-1-1,1 0 0,-1 1 0,1-1 0,-1 0 0,1 1 1,0-1-1,0 0 0,-1 0 0,1 1 0,1 0 0,-1-2 2,1 1-1,-1-1 1,0 0-1,0 1 1,1-1-1,-1 0 1,0 0-1,1 0 0,-1 0 1,0 0-1,0-1 1,1 1-1,-1 0 1,0-1-1,0 1 1,1 0-1,-1-1 1,0 1-1,0-1 0,0 0 1,0 1-1,0-1 1,0 0-1,0 0 1,0 0-1,1-1 1,13-11 71,-1 0 0,0-1 0,-2-1 0,1 0 0,12-22 0,44-87 564,-64 115-588,-2 3 10,0 0 1,0-1 0,0 1 0,-1-1-1,0 1 1,0-1 0,1-8-1,-12 31 96,0 8-143,1 0 0,-6 35 1,13-49-12,-1 0 0,1-1 0,1 1 0,0 0 1,0-1-1,1 1 0,0 0 0,0-1 1,5 15-1,-5-20-3,1-1 1,-1 0-1,1 0 0,-1 0 1,1 0-1,0 0 1,0 0-1,0 0 1,0 0-1,1-1 0,-1 1 1,1-1-1,0 0 1,0 0-1,0 0 1,5 3-1,-4-3 1,1-1 1,-1 1-1,1-1 1,-1-1-1,1 1 1,-1 0-1,1-1 1,-1 0-1,1 0 0,-1 0 1,8-2-1,1-1 10,1-1-1,-1 0 0,0-1 1,0-1-1,-1 0 0,1 0 0,15-12 1,-12 7 12,-1 0 0,14-15 0,-24 21-12,0-1-1,0 1 1,0-1 0,-1 0-1,0 0 1,0-1 0,-1 1-1,4-10 1,-7 16-11,0 0 0,1 0-1,-1 0 1,0-1 0,0 1 0,0 0-1,0 0 1,0 0 0,1-1 0,-1 1-1,0 0 1,0 0 0,0-1 0,0 1-1,0 0 1,0 0 0,0-1 0,0 1 0,0 0-1,0 0 1,0-1 0,0 1 0,0 0-1,0 0 1,0-1 0,0 1 0,-1 0-1,1 0 1,0-1 0,0 1 0,0 0-1,0 0 1,0-1 0,-1 1 0,1 0-1,0 0 1,-9 4 22,-11 13 21,3 1 62,-26 35-1,39-48-82,1 0 0,-1 1 0,1-1 0,0 1-1,1 0 1,-1 0 0,1 0 0,1 0 0,-1 0-1,1 1 1,0-1 0,-1 9 0,3-12-19,0-1 0,-1 1-1,1-1 1,0 1 0,0-1 0,0 0 0,0 1-1,1-1 1,-1 0 0,1 0 0,-1 0 0,1 0 0,0 0-1,-1 0 1,1-1 0,0 1 0,4 2 0,-2-1-129,-1-1 1,1 0 0,0 0 0,0 0 0,-1 0-1,1-1 1,0 1 0,1-1 0,-1 0 0,4 0-1,-6-1 65,-1 0-1,1 0 1,0-1-1,-1 1 1,1-1-1,-1 1 1,1-1-1,-1 0 1,1 1-1,-1-1 1,1 0-1,-1 0 1,0 0-1,1 0 1,-1 0-1,0 0 0,0-1 1,0 1-1,0 0 1,0-1-1,0 1 1,0 0-1,-1-1 1,1 1-1,0-1 1,-1 0-1,1 1 1,0-3-1,6-26-484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19836,'1'15'1166,"-1"0"1,-1 1-1,-3 19 0,-1 8 277,3-17-851,0-8-282,1 1 1,2 19 0,-1-34-271,0-1 1,0 1 0,1-1 0,0 1-1,0 0 1,0-1 0,0 1-1,0-1 1,1 0 0,-1 1-1,1-1 1,0 0 0,0 0-1,0 0 1,1 0 0,3 3-1,-4-4-22,-1-1 0,1 0-1,0 0 1,0 0-1,0-1 1,0 1-1,0 0 1,0-1 0,0 1-1,0-1 1,1 0-1,-1 0 1,0 1 0,0-1-1,0-1 1,0 1-1,0 0 1,0-1 0,1 1-1,-1-1 1,0 1-1,0-1 1,0 0 0,0 0-1,2-1 1,5-4 39,1 0 1,-1 0-1,13-12 1,-22 17-58,16-14 104,0-2 0,-1 0-1,23-36 1,12-15-5,-50 68-101,0 0 0,0 0 0,0-1 0,0 1 0,1 0 0,-1 0 0,0-1 0,0 1 0,0 0 0,1 0 0,-1-1 0,0 1 0,0 0 0,0 0 0,1 0 0,-1 0 0,0-1 0,0 1 0,1 0 0,-1 0 0,0 0 0,1 0 0,-1 0 0,0 0 0,0 0 0,1 0 0,-1 0 0,0 0 0,1 0 0,-1 0 0,0 0 0,0 0 0,1 0 0,-1 0 0,0 0 0,1 0 1,-1 0-1,0 0 0,0 0 0,1 0 0,-1 1 0,0-1 0,0 0 0,1 0 0,-1 0 0,0 1 0,0-1 0,0 0 0,1 0 0,-1 0 0,0 1 0,0-1 0,0 0 0,0 0 0,0 1 0,1-1 0,-1 0 0,0 1 0,0-1 0,0 0 0,0 0 0,0 1 0,0-1 0,0 0 0,0 1 0,0-1 0,0 0 0,0 1 0,2 25-60,-2-22 46,0 26-35,0-15 17,0 1 1,1-1-1,3 16 1,-4-30 34,0 0 0,0 0-1,0 0 1,0-1 0,1 1 0,-1 0 0,0 0-1,0-1 1,1 1 0,-1 0 0,1 0 0,-1-1 0,0 1-1,1 0 1,0-1 0,-1 1 0,1 0 0,-1-1 0,1 1-1,0-1 1,-1 1 0,1-1 0,0 0 0,-1 1 0,2 0-1,-1-1 3,0 0 0,0-1 0,0 1 0,0 0-1,0 0 1,0 0 0,0-1 0,0 1 0,0-1-1,0 1 1,-1-1 0,1 1 0,0-1 0,0 1-1,0-1 1,-1 0 0,2 0 0,4-5 23,-1 0 0,0 0 0,7-12 0,55-103 254,-67 121-279,0 0 0,0 0 0,0 0-1,0 1 1,0-1 0,0 0 0,0 0 0,0 0 0,0 0-1,1 0 1,-1 0 0,0 0 0,0 1 0,0-1 0,0 0 0,0 0-1,0 0 1,0 0 0,0 0 0,0 0 0,0 0 0,0 0 0,0 1-1,1-1 1,-1 0 0,0 0 0,0 0 0,0 0 0,0 0-1,0 0 1,0 0 0,0 0 0,1 0 0,-1 0 0,0 0 0,0 0-1,0 0 1,0 0 0,0 0 0,0 0 0,1 0 0,-1 0 0,0 0-1,0 0 1,0 0 0,0 0 0,0 0 0,0 0 0,1 0 0,-1 0-1,0 0 1,0 0 0,0 0 0,0-1 0,0 1 0,0 0-1,0 0 1,1 18-24,-1 1 0,-1-1-1,-3 23 1,-2 17-274,6-53 263,-1 1-218,1-1 1,-1 0 0,1 1 0,1-1 0,-1 1 0,1-1 0,0 0-1,0 1 1,0-1 0,4 8 0,-5-13 236,0 1-1,1-1 1,-1 0 0,0 0 0,0 0-1,0 1 1,0-1 0,0 0-1,0 0 1,1 0 0,-1 0 0,0 0-1,0 1 1,0-1 0,0 0-1,1 0 1,-1 0 0,0 0 0,0 0-1,0 0 1,0 0 0,1 0-1,-1 0 1,0 0 0,0 0-1,1 0 1,-1 0 0,0 0 0,0 0-1,0 0 1,1 0 0,-1 0-1,0 0 1,0 0 0,0 0 0,1 0-1,-1 0 1,0 0 0,0 0-1,0 0 1,0 0 0,1-1 0,-1 1-1,0 0 1,0 0 0,7-11-468,1-14-277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16708,'-3'0'1712,"3"6"-1216,1 3-424,5-1 1368,7 4-1800,4-1-480,9-1 648,7 2-216,0-2-120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6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177 185 18588,'-1'-1'135,"1"0"0,-1 0 1,0 0-1,0 0 0,1 0 0,-1 1 1,0-1-1,0 0 0,0 1 0,0-1 0,0 1 1,0-1-1,0 1 0,0-1 0,-1 1 1,1 0-1,0 0 0,0-1 0,0 1 0,0 0 1,0 0-1,-1 0 0,1 0 0,0 0 1,-1 1-1,-30 6 1469,24-3-1353,0 0 0,1 1 0,-1 0 0,1 0 0,0 1 0,1 0 0,-1 0 0,1 0 0,0 1 0,1 0 0,-1 0 0,-6 13 0,9-14-209,-1 0 0,1 0 0,1 0 0,-1 0 0,1 1 0,0 0 0,0-1 0,1 1 0,0 0 0,0 0 0,1 0 0,0-1 0,0 1 0,0 0 0,1 0 0,3 11 0,-4-15-32,1 0 0,0-1 0,0 1 0,1 0 0,-1-1 0,0 1 0,1-1 0,0 0 0,-1 1 0,1-1 0,0 0 0,0 0 0,0 0 0,1 0 0,-1-1 1,0 1-1,1-1 0,-1 1 0,1-1 0,-1 0 0,1 0 0,0 0 0,0 0 0,-1 0 0,1-1 0,0 1 0,0-1 0,0 0 0,0 1 0,-1-1 0,1-1 0,0 1 0,0 0 1,0-1-1,0 1 0,4-3 0,4 0 7,-1-1 1,1 0-1,-1-1 1,0 0-1,0-1 1,0 0-1,-1 0 1,10-8-1,-1-3 28,-1 0 0,0-1 0,-2 0 0,23-34 0,-29 37-29,0 0 0,-1-1 1,-1 1-1,0-2 0,-1 1 0,-1-1 1,4-22-1,-8 23-50,-6 11-50,4 5 77,0 1 0,-1-1 0,1 1 1,0 0-1,0-1 0,0 1 0,0 0 0,0 0 1,0-1-1,1 1 0,-1 0 0,0 0 1,0 0-1,0 0 0,1 0 0,-1 0 1,1 1-1,-2 0 0,-4 12 9,0 0 0,0 0 1,1 0-1,1 1 0,0-1 0,1 1 0,1 0 0,0 0 0,1 0 1,1 0-1,0 0 0,4 29 0,-3-42 4,-1 0 0,1 0 0,-1 0 0,1 0 0,-1 0 0,1 0 0,0 0 0,0 0 0,0 0 0,0-1 0,1 1 1,-1 0-1,0-1 0,1 1 0,-1-1 0,1 1 0,-1-1 0,1 0 0,0 1 0,0-1 0,0 0 0,3 1 0,-3-1 4,1-1 1,0 1-1,0-1 1,0 0-1,0 0 1,-1 0-1,1-1 1,0 1-1,0-1 1,0 1-1,-1-1 1,1 0-1,0 0 1,-1 0-1,1 0 1,4-3-1,6-5 37,0 0-1,0-1 1,-1-1-1,0 0 1,-1 0-1,11-15 0,0-3 181,30-50-1,-38 55-67,0-1 0,-2 0 0,18-48 0,-30 72-153,0 0 0,0 1-1,1-1 1,-1 0 0,0 1 0,0-1 0,0 0-1,0 0 1,0 1 0,0-1 0,0 0 0,0 0 0,0 1-1,0-1 1,0 0 0,0 0 0,-1 0 0,-7 3 46,-11 20-36,11-7-5,2 0 0,0 1 0,0-1 0,1 1 0,2 1 0,-1-1 0,2 1 0,0-1 0,1 27 0,1-27-104,1 0 1,0 1-1,1-1 1,1 0 0,1 0-1,0-1 1,1 1-1,1-1 1,14 27 0,-18-40-1097,-3-9 669,-6-10-51,-97-158 77,103 174 502,-1-2 108,0 1 0,1-1 0,-1 0 1,1 0-1,0 0 0,-2-7 0,3 9-91,0 1-1,0-1 1,0 1-1,0-1 1,0 0-1,1 1 1,-1-1-1,0 0 0,0 1 1,1-1-1,-1 1 1,0-1-1,1 1 1,-1-1-1,1 1 1,-1-1-1,0 1 1,1-1-1,-1 1 1,1-1-1,-1 1 0,1 0 1,0-1-1,-1 1 1,1 0-1,-1-1 1,1 1-1,-1 0 1,1 0-1,0 0 1,-1 0-1,1 0 0,0-1 1,-1 1-1,1 0 1,0 0-1,-1 1 1,1-1-1,0 0 1,0 0-1,88-7 735,-42 3-690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7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 14971,'1'-1'219,"-1"-1"-1,1 0 1,-1 0-1,0 0 1,1 1-1,-1-1 1,0 0-1,0 0 1,0 0-1,-1 0 1,1 0-1,0 1 1,-1-1-1,1 0 1,-1 0-1,1 0 1,-1 1-1,-1-4 1,1 4-31,0 0 0,0 0 0,-1 0 0,1 0 0,0 1 0,0-1 0,-1 0 0,1 0 0,0 1 0,-1-1 1,1 1-1,0-1 0,-1 1 0,1 0 0,-1-1 0,1 1 0,-1 0 0,-1 0 0,-4 0 167,1 1-1,-1 0 1,1 0-1,-1 0 1,1 1-1,0 0 1,0 0 0,0 1-1,-8 3 1,0 3-101,1 0 1,0 0 0,0 2 0,0-1 0,-14 18 0,22-23-253,0 1 1,1-1 0,0 1-1,0 0 1,0 0-1,1 0 1,-1 0 0,2 0-1,-1 1 1,1 0-1,0-1 1,0 1 0,1 0-1,-2 14 1,3-21-6,0 1 1,0 0-1,0-1 0,0 1 0,0 0 1,0-1-1,0 1 0,0 0 1,1-1-1,-1 1 0,0 0 1,0-1-1,0 1 0,1-1 1,-1 1-1,0 0 0,1-1 0,-1 1 1,1-1-1,-1 1 0,0-1 1,1 1-1,-1-1 0,1 1 1,-1-1-1,1 0 0,0 1 0,-1-1 1,1 0-1,-1 1 0,1-1 1,0 0-1,-1 0 0,1 0 1,0 1-1,-1-1 0,1 0 1,0 0-1,-1 0 0,1 0 0,0 0 1,-1 0-1,1 0 0,-1 0 1,1-1-1,0 1 0,-1 0 1,1 0-1,0 0 0,-1-1 0,1 1 1,0-1-1,4-1-13,0-1 1,0 1-1,0-1 0,8-7 1,7-9-11,-1 0 0,-1-1 0,-1 0 0,25-39 0,-42 59 26,17-22-200,-16 22 193,-1 0 0,0-1 1,0 1-1,1 0 0,-1 0 0,0-1 0,0 1 0,1 0 0,-1 0 1,0 0-1,1-1 0,-1 1 0,0 0 0,1 0 0,-1 0 0,0 0 1,1 0-1,-1 0 0,1 0 0,-1 0 0,0 0 0,1-1 1,-1 2-1,0-1 0,1 0 0,-1 0 0,0 0 0,1 0 0,-1 0 1,1 0-1,-1 0 0,0 0 0,1 0 0,-1 1 0,0-1 1,0 0-1,1 0 0,-1 1 0,0-1 0,1 0 0,-1 0 0,0 1 1,0-1-1,1 0 0,-1 0 0,0 1 0,0-1 0,0 0 1,0 1-1,1-1 0,-1 0 0,0 1 0,0-1 0,0 1 0,0-1 1,0 0-1,0 1 0,0-1 0,0 0 0,0 1 0,0-1 1,0 0-1,0 1 0,0-1 0,-1 1 0,2 15-136,0 0-1,-3 20 1,1-26 134,0 0-1,1 0 1,0 0 0,0 0 0,1 0-1,1 1 1,0-1 0,4 15 0,-5-24 22,0 1 1,0 0-1,-1-1 1,1 0-1,0 1 1,0-1-1,0 1 1,0-1-1,1 0 1,-1 0-1,0 0 1,1 0-1,-1 0 1,0 0-1,1 0 0,-1 0 1,1 0-1,-1-1 1,1 1-1,0 0 1,-1-1-1,1 0 1,0 1-1,-1-1 1,1 0-1,0 0 1,-1 0-1,1 0 1,0 0-1,0 0 1,-1 0-1,1-1 1,0 1-1,-1-1 1,1 1-1,2-2 1,5-2 57,0 0 1,-1 0-1,1-1 0,14-12 1,20-18 170,-29 22-170,1 1 0,29-19 1,-43 30-72,0 0 1,0 1-1,0-1 1,0 1-1,0-1 1,0 1-1,0 0 1,0-1-1,0 1 1,0 0-1,0 0 1,0 0-1,1-1 1,-1 1-1,0 0 1,0 0-1,0 1 1,0-1-1,0 0 1,0 0-1,0 1 1,0-1-1,0 0 1,0 1-1,0-1 1,0 1-1,0-1 1,0 1-1,0 0 1,0-1-1,0 1 1,0 0-1,-1 0 1,1-1-1,0 1 1,-1 0-1,1 0 1,0 0-1,-1 0 1,1 0-1,-1 0 1,1 0-1,-1 0 1,0 0-1,0 0 1,1 0-1,-1 1 1,2 9 13,0-1 0,0 1 0,-1-1 0,0 12 0,0-10 22,-1-9-37,0 5 40,1-1-1,0 1 1,0 0 0,1-1 0,2 9-1,-3-15-21,-1 0-1,1 1 0,-1-1 0,1 0 0,-1 0 1,1 0-1,0 1 0,0-1 0,-1 0 1,1 0-1,0 0 0,0 0 0,0 0 1,0 0-1,1-1 0,-1 1 0,0 0 0,0-1 1,0 1-1,0 0 0,1-1 0,-1 1 1,0-1-1,1 0 0,-1 1 0,0-1 1,1 0-1,-1 0 0,0 0 0,1 0 0,-1 0 1,1 0-1,-1 0 0,0-1 0,1 1 1,-1 0-1,2-2 0,8-2 74,-1-2 0,0 1-1,0-1 1,-1-1 0,0 0 0,0 0-1,0 0 1,10-13 0,-11 10-79,1 2 1,0-1 0,1 1-1,0 1 1,0 0-1,1 0 1,11-5 0,-21 12-21,0-1 0,0 1 0,0 0 1,0-1-1,0 1 0,0 0 0,0 0 1,0 0-1,0 0 0,-1-1 1,1 2-1,0-1 0,0 0 0,0 0 1,0 0-1,0 0 0,0 1 0,0-1 1,0 0-1,0 1 0,0-1 0,0 0 1,0 1-1,1 0 0,-1 1-6,1 0 0,-1-1 0,0 1 0,0 0 0,0-1 0,0 1 0,0 0 0,0 0 0,0 0 0,0 0 0,0 3 0,1 7-43,0 1 0,-1-1 0,0 17 0,-1-18 28,1 8-713,1-23-922,-5-30 313,-4 3 664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7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19348,'-3'1'1929,"9"6"-945,8-2-304,19-2 1192,6-1-415,17 4-433,5 4-200,13-1-168,4 4-152,8 0-472,5 1-192,-4-1-632,2 1-304,-10-8 848,1 1-208,-10-1-168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17492,'22'-49'3319,"-14"30"-1520,15-27 0,-20 41-1537,0 0 1,1 0 0,-1 1 0,1 0 0,0-1-1,0 1 1,0 0 0,1 1 0,9-7-1,-12 9-243,0 0-1,0 0 0,0 0 0,0 0 0,0 1 0,0-1 0,0 0 0,0 1 0,1 0 0,-1-1 0,0 1 0,0 0 0,1 0 0,-1 1 1,0-1-1,0 0 0,0 1 0,0-1 0,5 2 0,-4 0-32,0 0 0,0 0 0,0 0 0,0 1 1,0-1-1,0 1 0,0-1 0,-1 1 0,1 0 0,3 6 0,0 0-130,-1 1 0,0 0-1,-1 0 1,0 0 0,0 1-1,3 20 1,-5-14-341,-2-14 416,1 1 1,-1 0 0,1-1 0,-1 0 0,1 1-1,3 5 1,-4-9 63,0 0 0,1 0 1,-1 1-1,0-1 0,1 0 0,-1 0 0,0 0 1,1 0-1,-1 0 0,0 0 0,1 0 0,-1 0 1,0 0-1,1 0 0,-1-1 0,0 1 0,1 0 1,-1 0-1,0 0 0,1 0 0,-1 0 0,0-1 1,1 1-1,-1 0 0,0 0 0,1 0 0,-1-1 1,0 1-1,0 0 0,0 0 0,1-1 1,-1 1-1,0 0 0,0-1 0,1 1 0,9-13-185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9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192 254 18644,'-4'-5'488,"0"1"0,-1 0 0,1 0 0,-1 1 0,0-1 0,0 1 0,0 0 0,-7-2-1,9 4-371,0 0 0,0 0 0,0 1-1,0 0 1,0-1 0,0 1 0,0 0-1,0 1 1,0-1 0,0 0 0,0 1-1,0 0 1,0 0 0,1 0 0,-1 0-1,0 0 1,0 0 0,-2 2 0,-1 1-49,1 0 1,-1 0 0,1 0 0,0 1-1,0-1 1,0 1 0,1 1 0,0-1-1,-5 9 1,6-10-73,1-1 0,0 1 0,0 0 0,0 0 0,1 1 0,-1-1 0,1 0 0,0 0 0,0 1 0,1-1 0,-1 0 0,1 1 0,0-1 0,0 1 0,1 5 0,-1-9 4,1 0-1,-1-1 1,0 1 0,1 0-1,-1 0 1,1 0-1,-1-1 1,1 1 0,-1 0-1,1-1 1,-1 1 0,1 0-1,0-1 1,-1 1-1,1-1 1,0 1 0,-1-1-1,1 1 1,0-1-1,0 1 1,0-1 0,0 0-1,-1 1 1,1-1 0,0 0-1,0 0 1,0 0-1,0 0 1,0 0 0,0 0-1,-1 0 1,1 0-1,0 0 1,0 0 0,0 0-1,0 0 1,0-1 0,0 1-1,-1 0 1,1-1-1,0 1 1,0-1 0,0 1-1,0-1 1,6-2 0,-1-1 0,0 0 1,11-7-1,-16 10 2,3-2 2,-1 0 0,1 0 0,0 1 0,0 0 0,5-3 0,-8 5-4,-1 0-1,1-1 1,0 1 0,0 0-1,0 0 1,0 0 0,0 0 0,-1-1-1,1 1 1,0 1 0,0-1 0,0 0-1,0 0 1,0 0 0,-1 0 0,1 0-1,0 1 1,0-1 0,0 0 0,-1 1-1,1-1 1,0 1 0,0-1-1,-1 1 1,1-1 0,0 1 0,-1-1-1,1 1 1,-1 0 0,1-1 0,-1 1-1,1 0 1,-1-1 0,1 2 0,4 11-29,-1-1 0,-1 1 1,0 0-1,0 0 1,-2 0-1,1 25 1,1-5-27,2 19 53,-3 1 0,-5 62 0,2-97 69,-1 0-1,-1 0 1,-1 0-1,0 0 1,-1-1-1,-1 0 1,-1 0 0,0 0-1,-20 30 1,25-44-56,0 0 0,-1 0 1,1 0-1,-1 0 1,0-1-1,0 1 0,0-1 1,0 0-1,0 0 0,-1 0 1,1 0-1,-1-1 1,1 1-1,-5 0 0,6-1-13,1-1-1,-1 0 1,0 0-1,1 0 1,-1 0-1,1 0 1,-1 0-1,0 0 1,1-1-1,-1 1 1,1-1-1,-1 1 1,1-1-1,-1 1 1,1-1-1,-1 0 1,1 0-1,0 0 1,0 0-1,-1 0 1,1 0-1,0 0 1,0 0-1,0 0 1,0-1-1,0 1 1,0 0-1,0-1 1,0 1-1,1 0 0,-1-1 1,0 1-1,1-1 1,0 1-1,-1-3 1,-1-5-24,0 1 0,1 0 1,0-1-1,1 1 0,0-1 1,0 1-1,0-1 0,1 1 0,1 0 1,0-1-1,4-12 0,1-1-45,2 0 1,22-40-1,103-139 18,-11 18 317,-115 170-241,59-110 215,-59 107-189,-1-1-1,-1 1 1,-1-2-1,0 1 1,3-31-1,-7 46-40,-1 0-1,0 0 1,0 1-1,0-1 1,0 0-1,0 0 1,0 0-1,0 0 1,-1 1-1,1-1 0,-1 0 1,1 0-1,-1 0 1,0 1-1,0-1 1,0 0-1,0 1 1,-1-3-1,1 4-2,0-1 0,0 1-1,0-1 1,0 1 0,-1 0-1,1-1 1,0 1 0,0 0-1,0 0 1,0 0 0,0 0-1,-1 0 1,1 0 0,0 0 0,0 0-1,0 0 1,0 0 0,0 1-1,0-1 1,0 0 0,0 1-1,-1-1 1,1 1 0,0 0-1,1-1 1,-1 1 0,0 0 0,0-1-1,0 1 1,-1 1 0,-6 5 5,1 0 1,0 1-1,1-1 0,-1 1 1,1 1-1,1-1 1,0 1-1,0 0 0,-5 13 1,0 3 11,2 0 1,-8 37-1,14-51-20,0 0-1,0 1 0,1-1 0,1 1 0,0 0 0,1-1 0,3 20 1,-4-29 0,1 1-1,0 0 1,0-1 0,0 1 0,0-1 0,0 1 0,1-1 0,-1 0 0,1 0 0,-1 1 0,1-1 0,0 0 0,0 0 0,0 0 0,4 2 0,-4-3 1,1 0 1,0 0-1,-1 0 1,1 0-1,0 0 1,0-1-1,-1 0 1,1 1-1,0-1 1,0 0-1,0 0 1,0-1-1,-1 1 1,1 0-1,0-1 1,0 0-1,0 0 1,3-1-1,5-3 8,0 0 0,0-1-1,0 0 1,-1-1-1,1 0 1,-2 0-1,16-15 1,57-69 104,-56 55-51,-1 2 19,-18 27-22,-7 11 18,-1-1-71,-10 27 58,-7 36 0,16-58-45,0 0 0,1 0 0,0 0 0,1 0 0,0 1 0,0-1 0,1 0 0,0 0 0,4 16 0,-5-22-9,1-1 0,-1 1 0,1-1 0,-1 1-1,1-1 1,0 1 0,0-1 0,0 0 0,0 1-1,0-1 1,0 0 0,0 0 0,0 0 0,0 0 0,1 0-1,-1 0 1,0 0 0,1 0 0,-1 0 0,3 0-1,-1 0 8,-1-1 0,1 0 0,-1 1 0,0-1 0,1 0-1,-1-1 1,1 1 0,-1 0 0,0-1 0,1 1-1,-1-1 1,4-1 0,3-2 38,0-1 0,0 0 0,0-1 0,0 0 0,10-10 0,2-3 74,-1-2-1,-2 0 1,0-1-1,-1-1 1,15-26 0,-30 44-106,-1 4-17,-1 0 1,1 0-1,0 0 1,-1 0 0,1-1-1,0 1 1,-1 1 0,1-1-1,0 0 1,0 0-1,0 0 1,0 0 0,1 0-1,-11 39 39,-30 107-1576,40-135 535,6-12 514,11-17-95,3-6-93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9:48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1595 9674,'27'-13'244,"322"-174"1191,-183 93-945,334-133 0,-58 79-429,11 31 0,-257 68-25,461-143 49,-380 101-39,408-79 0,239 30 358,-355 59-110,-251 39-26,551-2 0,-467 71-72,-23 0 60,-220-25-50,215 8 213,-2 30-228,-229-20-154,233 2-1,51-1-8,-319-13-12,343 57-4,-425-59 3,1 1 1,-1 1-1,0 2 0,42 21 0,-30-9 13,-2 1 0,44 35 0,103 95-26,-131-105 21,63 75-1,-75-77-40,-16-19 82,23 32 1,-40-49-49,-1 1-1,0-1 1,-1 1 0,0 0 0,0 1 0,-1-1 0,3 15-1,23 208 93,-26-219-675,-3-16 550,-1 1-1,1 0 1,-1-1-1,1 1 0,-1 0 1,1-1-1,-1 1 1,0-1-1,1 1 0,-1-1 1,0 1-1,1 0 1,-1-1-1,0 1 0,0-1 1,1 0-1,-1 1 1,0-1-1,0 1 0,0-1 1,0 1-1,0-1 1,1 1-1,-1-2 1,5-17-177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39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18028,'-6'7'1760,"4"9"-1304,-3-2-328,2 3 1257,3 2-1857,5-2 496,3-4-192,7 0-113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125 266 16428,'-7'2'517,"0"1"0,1 0 0,-1 0 1,1 0-1,-1 1 0,1 0 1,0 0-1,1 1 0,-1-1 1,1 1-1,0 0 0,-8 10 1,9-9-363,-1 0 0,1 0 1,1 0-1,-1 1 0,1-1 1,0 1-1,0 0 0,1 0 1,0 0-1,0 0 0,1 1 1,-1 7-1,1-13-143,1 0 0,0-1-1,0 1 1,0 0 0,1-1 0,-1 1 0,0-1-1,1 1 1,-1 0 0,0-1 0,1 1 0,0-1-1,-1 1 1,1-1 0,0 1 0,0-1-1,2 2 1,-2-2-7,0 0 0,0 0 0,0-1 0,0 1 0,0-1 0,0 1 0,0-1 0,0 1 0,1-1 0,-1 0 0,0 1 0,0-1 0,1 0 0,-1 0 0,0 0 0,0 0 0,1 0 0,0-1 0,4 0-1,0-1 0,1 1 0,-1-2-1,0 1 1,-1-1 0,1 0 0,7-5-1,9-7 44,0-1 0,-2 0-1,0-2 1,-1-1 0,-1 0 0,0-1-1,-2-1 1,0-1 0,-1 0-1,-2-1 1,0-1 0,14-36-1,-25 52-16,0 0 0,0 0 0,0-1-1,-1 1 1,0-1 0,0 1 0,-1-1 0,-2-14 0,2 20-23,-1 1 0,1 0 1,0 0-1,-1-1 1,0 1-1,0 0 1,0 0-1,0 0 1,0 0-1,0 0 1,0 0-1,0 0 0,-1 0 1,1 0-1,-1 1 1,0-1-1,1 1 1,-1-1-1,0 1 1,0 0-1,0-1 1,0 1-1,0 0 0,0 0 1,0 0-1,0 1 1,0-1-1,-1 1 1,1-1-1,0 1 1,-1-1-1,1 1 1,0 0-1,0 0 0,-1 0 1,-2 1-1,-4 1 11,0 0-1,1 0 1,-1 1-1,1 0 0,0 0 1,0 1-1,0 0 1,0 1-1,1 0 1,-1 0-1,1 0 0,-12 13 1,7-6 30,1 0-1,0 1 1,1 0 0,0 1 0,-15 28 0,23-39-40,0 1 1,1-1 0,-1 1-1,1 0 1,0-1 0,0 1-1,0 0 1,1 0-1,0 0 1,-1 6 0,2-8-7,-1-1 1,0 1-1,1-1 1,-1 1 0,1-1-1,0 1 1,-1-1-1,1 0 1,0 1-1,0-1 1,0 0-1,0 0 1,0 1 0,0-1-1,0 0 1,0 0-1,1 0 1,-1 0-1,0-1 1,1 1 0,-1 0-1,0 0 1,1-1-1,-1 1 1,1-1-1,-1 1 1,4-1-1,20 5-84,38 3-1,-42-6 39,0 0 0,0 1 0,-1 1-1,26 9 1,-40-11 13,-1 0 0,0 1-1,0-1 1,0 1 0,0 0-1,0 1 1,-1-1 0,1 1-1,-1 0 1,0 0 0,0 0-1,-1 1 1,1-1 0,-1 1-1,0 0 1,0 0 0,-1 0-1,1 0 1,-1 0 0,2 8-1,3 23-968,-7-35 874,1 1 1,-1 0-1,0 0 1,0 0-1,0 0 1,0 0-1,0 0 1,0 0-1,-1 0 1,1-1-1,0 1 1,-1 0-1,0 0 1,1 0-1,-3 2 1,2-5-421,2-10-167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0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76 17092,'2'2'291,"1"0"0,0-1 0,0 0 0,-1 1 0,1-1 0,0 0 0,0 0 0,0-1 0,0 1 0,0 0 0,1-1 0,-1 0 0,0 0 0,0 0 0,0 0 0,0 0 0,0-1 0,0 0 0,0 1 0,0-1 0,0 0 0,3-2 0,-3 2-145,1 0 1,-2 0-1,1-1 1,0 1-1,0-1 1,0 0-1,-1 0 1,1 0-1,-1 0 0,1 0 1,-1 0-1,0-1 1,0 1-1,0-1 1,0 0-1,-1 0 1,1 1-1,-1-1 1,1 0-1,-1 0 1,1-5-1,-2 7-125,0 0-1,1 0 1,-1 0 0,0 0-1,0 0 1,0 0 0,0 0-1,0 0 1,0 0 0,0 0-1,0 1 1,-1-1 0,1 0-1,0 0 1,-1 0 0,1 0-1,0 0 1,-1 0 0,1 0-1,-1 0 1,0 1 0,1-1-1,-1 0 1,0 0 0,0 0-1,-1 0-3,1 0 0,-1 1 0,1-1 0,-1 1 1,1 0-1,-1-1 0,1 1 0,-1 0 0,1 0 0,-1 0 0,0 0 0,1 0 0,-1 0 0,-1 1 0,-3 0 2,0 1-1,0 0 1,0 0-1,1 0 1,-1 0-1,1 1 1,-7 5 0,4-2-36,1 1 1,0 0 0,0 0 0,1 0-1,0 1 1,-8 14 0,12-18 4,0-1-1,0 1 1,0 0 0,0 1 0,0-1 0,1 0-1,0 0 1,0 0 0,0 1 0,1-1 0,-1 1-1,1-1 1,0 1 0,0-1 0,1 0 0,-1 1-1,2 4 1,-2-8 8,1 0 0,-1 0-1,1 0 1,-1 0 0,1 0-1,-1 0 1,1 0-1,0-1 1,-1 1 0,1 0-1,0 0 1,0 0 0,0-1-1,0 1 1,0 0 0,-1-1-1,1 1 1,0-1 0,0 1-1,3 0 1,-2-1 2,1 1-1,0-1 0,-1 0 1,1 0-1,0 0 1,-1 0-1,1 0 1,4-1-1,5-3 4,0 1-1,0-2 0,12-5 1,-16 6-15,29-14-4,-12 6 23,40-14 0,-58 24-13,1 0 0,-1 1 1,0-1-1,1 1 1,-1 1-1,1-1 1,-1 1-1,1 1 1,-1-1-1,12 3 1,-16-2 6,-1 0 0,1 0-1,-1 0 1,1 0 0,-1 0 0,0 1 0,1-1 0,-1 1 0,0-1-1,0 1 1,0 0 0,0 0 0,0 0 0,-1 0 0,1 0 0,2 4 0,0 2-1,-1-1 1,0 1-1,4 15 1,-5-18-3,-2-4 5,0 0 0,1 0 1,-1 0-1,0 0 0,1 0 1,0 0-1,-1 0 1,1 0-1,-1 0 0,1 0 1,0 0-1,0-1 1,-1 1-1,1 0 0,0-1 1,0 1-1,0 0 1,0-1-1,0 1 0,0-1 1,0 1-1,0-1 1,0 0-1,0 1 0,0-1 1,0 0-1,0 0 1,0 0-1,1 0 0,-1 0 1,0 0-1,0 0 1,0 0-1,0 0 0,0 0 1,0-1-1,0 1 1,0 0-1,0-1 0,0 1 1,1-1-1,7-3-6,0 0 0,-1-1-1,15-9 1,-14 7-26,7-3-54,-11 6-64,1 0 0,-1 0 0,1 1 0,0 0 0,0 0 0,0 0 0,1 1 0,8-3 1,-15 5 122,1 0 0,-1 0 1,1 0-1,-1 0 0,0 0 1,1 0-1,-1 0 0,0 0 1,1 0-1,-1 0 0,1 0 1,-1 0-1,0 1 0,1-1 1,-1 0-1,0 0 0,1 0 1,-1 0-1,0 1 1,1-1-1,-1 0 0,0 0 1,0 1-1,1-1 0,-1 0 1,0 0-1,0 1 0,1-1 1,-1 0-1,0 1 0,0-1 1,0 0-1,0 1 0,1-1 1,-1 0-1,0 1 0,0-1 1,0 1-1,0-1 0,0 0 1,0 1-1,0-1 1,0 0-1,0 1 0,0-1 1,0 1-1,0-1 0,0 0 1,-1 1-1,1-1 0,0 6-434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20356,'-7'9'1825,"4"18"-1297,-4 5-232,1 8 1360,-1 6-1048,1 2-392,6 0-24,-1-7-216,1-2-176,3-12-416,-2-7-176,-4-36-1168,-8-6 1264,-6-13-25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61 15027,'-13'-20'2145,"9"8"-921,2 8-424,8 0 1681,4 2-633,13 0-384,5 0-223,7-1-449,5 2-136,7-1-312,1-3-216,0 3-696,0 2-576,-8-1 952,-7 1-232,-7 0-105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1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18676,'-9'5'420,"1"0"0,-1 1 0,1 1 0,1-1 0,-1 2 0,1-1 0,0 0 0,1 1-1,-7 9 1,9-10-278,0 0 0,0 0-1,0 0 1,1 1-1,0-1 1,1 1 0,0 0-1,0 0 1,0 0-1,1 0 1,0 14 0,1-21-113,-1 1 1,1-1 0,0 0 0,1 0 0,-1 0-1,0 0 1,0 1 0,0-1 0,1 0-1,-1 0 1,0 0 0,1 0 0,-1 0 0,1 0-1,0 0 1,-1 0 0,1 0 0,0 0 0,-1 0-1,1 0 1,0 0 0,0 0 0,0-1-1,2 2 1,-2-1 4,1-1-1,0 0 0,-1 1 1,1-1-1,0 0 1,0 0-1,-1 0 0,1 0 1,0 0-1,0-1 0,-1 1 1,1 0-1,0-1 1,2-1-1,6-2 80,0-1-1,-1 0 1,0-1-1,9-6 1,1-2 75,-1-1-1,0-1 1,-1 0-1,0-1 1,-2-1-1,0 0 1,18-30-1,-30 39-67,-8 11-43,-9 13-108,9-6-157,1-1 0,0 1 0,0 0 0,1 0 1,0 0-1,1 1 0,0-1 0,-2 16 0,4-23 47,0 1-1,0-1 1,0 0-1,0 0 0,0 1 1,1-1-1,-1 0 1,1 1-1,-1-1 1,1 0-1,0 0 0,0 0 1,0 0-1,0 0 1,1 0-1,2 4 1,-3-5 0,1 0 0,0 0 1,0 1-1,0-1 0,1 0 1,-1-1-1,0 1 0,0 0 1,0-1-1,1 1 0,-1-1 1,0 0-1,0 1 0,1-1 1,-1 0-1,0-1 0,1 1 1,-1 0-1,0-1 0,4 0 1,29-11-854,7-6-190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2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13 12299,'7'-13'1465,"-14"16"299,-17 20 408,10-5-1143,1 1-1,-11 23 1,20-35-831,0 0 1,1 1-1,1-1 0,-1 0 1,1 1-1,0 0 0,1-1 1,0 1-1,0 0 0,1 9 1,1-11-132,1 1 0,0 0 0,0 0 0,0-1 0,1 1 0,0-1 0,1 0 1,6 9-1,10 22-321,-11-13 0,0 0-1,-2 0 0,-1 0 0,0 1 1,2 37-1,-7-47 263,-1 0-1,0-1 1,0 1-1,-2 0 1,0 0 0,0-1-1,-1 1 1,-1-1 0,-1 0-1,-10 23 1,13-32 127,-1-1-1,0 0 1,1 0-1,-1-1 1,-1 1-1,1 0 1,0-1-1,-1 0 1,0 0-1,0 0 1,0 0-1,0-1 1,-6 4-1,7-6-49,1 1 0,0 0-1,0 0 1,-1-1 0,1 0-1,0 1 1,-1-1 0,1 0 0,-1 0-1,1 0 1,0 0 0,-1-1-1,1 1 1,0-1 0,-1 1-1,1-1 1,0 0 0,0 0 0,0 0-1,0 0 1,0 0 0,0 0-1,0-1 1,0 1 0,0-1-1,0 1 1,1-1 0,-4-3 0,0-3 11,-1 0 1,1-1-1,1 1 1,0-1-1,0 0 1,1-1-1,0 1 1,0 0-1,1-1 1,0 1-1,0-13 1,0 0-119,2 1 1,0-1-1,7-43 1,-6 57-115,0 1 0,1 0 1,1 0-1,-1 0 0,1 0 0,0 0 1,1 0-1,-1 1 0,1 0 0,10-12 1,-6 9-79,1 1-1,0 0 1,1 0 0,0 1 0,21-12 0,11-2-281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11234,'-4'13'1057,"6"1"-913,-1-4-272,0-7 1416,2 1-1008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314 178 20748,'1'-11'508,"0"1"-1,-1 0 0,0-1 1,0 1-1,-1-1 1,-1 1-1,0 0 0,0 0 1,-7-18-1,8 25-439,0-1 1,-1 1-1,1 0 1,-1 0-1,0 0 1,1 0-1,-1 0 1,-1 1-1,1-1 0,0 1 1,-1-1-1,1 1 1,-1 0-1,0 0 1,0 0-1,0 0 1,0 0-1,0 1 0,0-1 1,0 1-1,-1 0 1,1 0-1,0 0 1,-1 0-1,1 1 1,0-1-1,-1 1 0,1 0 1,-1 0-1,1 0 1,-1 1-1,-6 0 1,3 2-62,0 0 1,1 0 0,-1 0 0,1 0 0,-1 1-1,1 0 1,0 1 0,0-1 0,1 1-1,-1 0 1,-7 10 0,-2 3-18,1 0 0,-16 29 1,19-29 5,1 0 0,1 1 0,1 0 0,-9 34 0,15-46-10,1 0 0,-1 0 1,1 0-1,0 1 0,1-1 1,-1 0-1,1 0 1,1 1-1,0-1 0,0 0 1,0 0-1,1 0 0,0 0 1,0 0-1,1 0 0,5 11 1,-5-14-5,-1-1 1,1 1-1,-1-1 1,1 0-1,0 0 1,0 0-1,0-1 1,1 1 0,-1 0-1,1-1 1,-1 0-1,1 0 1,0 0-1,0-1 1,0 1-1,0-1 1,0 0-1,0 0 1,7 1-1,-5-2 11,0 0-1,0-1 0,-1 1 0,1-1 0,0 0 0,-1-1 1,1 1-1,-1-1 0,1 0 0,-1-1 0,0 1 0,0-1 1,6-4-1,-5 3 39,0-1 0,-1 1 0,1-1 1,-1 0-1,0-1 0,-1 1 0,1-1 0,-1 0 1,0 0-1,5-11 0,-7 12 29,0 1-1,-1-1 0,0 1 1,1-1-1,-1 0 1,-1 1-1,1-1 1,-1 0-1,0 1 0,0-1 1,0 0-1,-1 0 1,1 1-1,-1-1 1,0 0-1,-4-7 0,5 10-42,-1 1 0,1-1 0,-1 1 0,0 0-1,0-1 1,0 1 0,1 0 0,-1-1 0,-1 1-1,1 0 1,0 0 0,0 0 0,0 0 0,-1 0-1,1 0 1,0 1 0,-1-1 0,1 0 0,0 1-1,-1-1 1,1 1 0,-1-1 0,1 1 0,-1-1-1,0 1 1,1 0 0,-1 0 0,1 0 0,-1 0-1,1 0 1,-1 0 0,0 1 0,1-1-1,-1 0 1,1 1 0,-1-1 0,1 1 0,-2 1-1,0-1-12,1 0-1,0 0 1,-1 1-1,1-1 0,0 1 1,0-1-1,0 1 1,0 0-1,1 0 0,-1 0 1,0 0-1,1 0 0,-1 0 1,1 0-1,0 0 1,0 1-1,0-1 0,0 0 1,0 1-1,0-1 1,1 1-1,-1-1 0,1 4 1,0-5-9,-1 0 1,1-1 0,1 1 0,-1 0 0,0 0-1,0 0 1,0 0 0,0-1 0,1 1-1,-1 0 1,0 0 0,0-1 0,1 1 0,-1 0-1,1 0 1,-1-1 0,1 1 0,-1-1-1,1 1 1,-1 0 0,1-1 0,0 1 0,-1-1-1,1 1 1,0-1 0,-1 1 0,1-1-1,0 0 1,0 1 0,2-1-7,0 1 0,-1-1 0,1 1 0,-1-1-1,1 0 1,-1 0 0,1-1 0,0 1 0,3-1 0,4-2-31,1 0 1,-2 0-1,19-10 1,-5-1-20,-17 10 42,0 0 1,0 0 0,0 1 0,0 0 0,1 0 0,-1 0 0,1 1 0,8-2 0,-14 4 13,0 0 0,-1 0 0,1 0 0,0 0 0,0 0 0,0 0 0,0 0 0,-1 0 0,1 1 0,0-1 0,0 0 0,0 1 0,-1-1 0,1 0 0,0 1 0,0-1 0,-1 1 0,1-1 0,0 1 0,-1-1 0,1 1 0,0 1 0,1 0-3,-1 0-1,0 0 1,0 0-1,0 0 1,0 0-1,-1 1 1,1-1-1,0 4 1,0 5-29,0 1 0,-1 19 0,0-23 9,-5 61-86,0 8-4166,8-82 2429,1-12 727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3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3 127 18388,'0'2'214,"0"0"1,0 0-1,0 0 1,0 1-1,0-1 1,1 0-1,-1 0 0,1 0 1,-1 0-1,1 0 1,0 0-1,0 0 1,0 0-1,0 0 0,2 2 1,-2-3-101,0 0 1,1 0 0,-1 0-1,1-1 1,-1 1 0,1 0-1,0-1 1,-1 1 0,1-1-1,-1 1 1,1-1 0,0 0-1,0 0 1,-1 0 0,1 0-1,0 0 1,-1 0 0,1 0-1,3-1 1,4-1 99,0 0 1,0-1 0,1 0 0,-2 0-1,1-1 1,0 0 0,-1-1-1,0 0 1,13-10 0,-16 11-168,0 1 1,-1-1 0,1-1 0,-1 1 0,0 0 0,0-1 0,-1 0 0,1 0-1,-1 0 1,0 0 0,-1-1 0,1 1 0,-1-1 0,0 1 0,0-1 0,1-8-1,-3 13-42,0 0-1,0-1 0,0 1 0,0 0 0,0 0 0,0 0 0,0 0 0,0 0 1,0 0-1,0 0 0,-1 0 0,1 0 0,0 0 0,-1 0 0,1 0 0,-1 0 0,1 0 1,-1 0-1,1 0 0,-1 0 0,0 0 0,1 0 0,-1 1 0,0-1 0,0 0 1,0 1-1,0-1 0,1 0 0,-1 1 0,0-1 0,0 1 0,0-1 0,0 1 0,0 0 1,0-1-1,-1 1 0,1 0 0,0 0 0,0 0 0,0 0 0,-1 0 0,-2 0-5,1 0-1,-1 1 1,0-1-1,1 1 1,-1 0-1,1 0 1,-1 0-1,1 1 1,-1-1-1,1 1 1,-4 2-1,-5 6 17,0 0 0,1 0 0,0 1 0,1 1 0,0 0 0,1 0 0,0 1 1,1 0-1,1 0 0,0 1 0,0 0 0,2 0 0,-6 20 0,10-30-1,0 0 0,0 1 0,0 0 0,1-1 0,0 1 0,0-1 0,0 1 0,2 6 0,-2-9-25,0-1 0,1 1 0,-1 0 0,1-1 0,-1 1 0,1-1 0,0 1 0,0-1 0,0 1 0,0-1 0,0 0 0,0 1 1,0-1-1,0 0 0,0 0 0,1 0 0,-1 0 0,0 0 0,1 0 0,-1 0 0,1 0 0,-1-1 0,1 1 0,-1 0 0,1-1 0,2 1 1,1 0-165,1-1 1,-1 1 0,0-1 0,1-1 0,-1 1 0,1-1-1,-1 1 1,10-4 0,43-19-662,-42 16 702,25-11-408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9:4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10530,'1'3'174,"1"0"0,-1 0 0,0 0-1,0 1 1,0-1 0,0 1 0,-1-1 0,1 0-1,-1 1 1,0-1 0,0 5 0,1 4 42,0-1-3,1 1 0,1-1-1,0 1 1,1-1 0,0 0-1,0 0 1,1 0 0,0-1-1,1 0 1,1 0 0,-1 0 0,2-1-1,-1 0 1,1 0 0,0-1-1,1 0 1,12 9 0,-19-16-162,-1-1 1,1 1-1,0 0 0,0-1 1,0 0-1,-1 1 1,1-1-1,0 0 0,0 0 1,0 0-1,-1 0 1,1 0-1,0 0 0,0-1 1,0 1-1,-1-1 0,1 1 1,0-1-1,0 0 1,-1 1-1,1-1 0,0 0 1,2-2-1,40-30 254,-36 26-235,17-15 26,-1-2 0,-1 0 0,-1-1-1,24-38 1,66-120 526,-76 121-341,-13 25-86,-8 14-24,-1-1 1,-1 0-1,-1-1 1,-1-1 0,8-28-1,-18 53-187,-1 1 0,0-1 0,0 1 0,0-1 0,1 1 0,-1-1 0,0 1 0,0-1 0,0 1 0,0-1 0,0 0 0,0 1 0,0-1 0,0 1 0,-1-1 0,1 1 0,0-1 0,0 1-1,0-1 1,-1 1 0,1-1 0,0 1 0,0-1 0,-1 1 0,1-1 0,0 1 0,-1-1 0,0 1 0,1 0 22,-1 0 1,1 0-1,-1 0 0,1 0 0,-1 0 1,1 0-1,-1 0 0,1 1 1,-1-1-1,1 0 0,-1 0 0,1 0 1,0 1-1,-1-1 0,1 0 0,-1 1 1,1-1-1,0 0 0,-1 1 0,1-1 1,0 1-1,-1-1 0,1 1 1,0-1-1,0 0 0,-1 1 0,1-1 1,0 1-1,0-1 0,0 1 0,-1 2 0,0 0-1,0-1 0,0 1 1,0 0-1,1-1 0,0 1 1,-1 0-1,1-1 0,0 5 1,3 3-76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21277,'-5'50'4597,"-13"43"-2853,8-45-1608,2 0 0,-3 75 0,10-122-144,1 1-1,0 0 1,0 0 0,0 0 0,1 0-1,-1-1 1,0 1 0,1 0-1,-1 0 1,1-1 0,0 1 0,-1 0-1,1-1 1,0 1 0,0 0-1,0-1 1,0 1 0,2 1-1,-1-2-7,-1 0 0,0 0 0,1-1 0,-1 1-1,0-1 1,1 1 0,-1-1 0,1 0-1,-1 1 1,1-1 0,-1 0 0,1 0-1,-1 0 1,1 0 0,-1 0 0,1 0-1,-1-1 1,2 1 0,7-4-121,1 1 1,-1-2-1,0 1 1,18-13-1,-17 11 34,-1 0-1,-6 3 51,1 0 1,0 0 0,0 0-1,0 1 1,0 0-1,1 0 1,-1 0-1,1 0 1,-1 1 0,1 0-1,-1 0 1,8 1-1,-13-1 52,0 1 0,1 0-1,-1 0 1,1 1 0,-1-1 0,1 0-1,-1 0 1,0 0 0,1 0 0,-1 0-1,1 0 1,-1 0 0,0 1 0,1-1-1,-1 0 1,1 0 0,-1 1 0,0-1-1,1 0 1,-1 1 0,0-1-1,1 0 1,-1 1 0,0-1 0,0 0-1,1 1 1,-1-1 0,0 0 0,0 1-1,0-1 1,0 1 0,0-1 0,1 1-1,-8 15 109,-19 12 247,18-22-328,0 0-1,0 0 1,0-1 0,0 0 0,-1-1 0,0 0 0,0 0 0,0-1-1,0 0 1,0 0 0,-1-1 0,0 0 0,1-1 0,-17 0 0,25-1-47,0 0 1,-1 0 0,1 0-1,0 0 1,-1 0 0,1-1-1,0 1 1,0-1 0,-1 1-1,1-1 1,0 1 0,0-1-1,0 0 1,0 1 0,-1-1-1,1 0 1,0 0 0,1 0-1,-1 0 1,0 0-1,0 0 1,0 0 0,0 0-1,1 0 1,-1 0 0,1 0-1,-1-1 1,1 1 0,-1 0-1,1 0 1,-1-1 0,1 1-1,0 0 1,0-1 0,0 1-1,0 0 1,0 0 0,0-1-1,0 1 1,0 0 0,1-1-1,0-1 1,7-10-326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68 374 17436,'5'-5'1850,"-8"3"-371,-11 7 880,9 0-2192,0-1 1,0 1 0,1 0 0,0 0 0,0 1-1,0-1 1,0 1 0,1 0 0,0-1 0,0 2-1,1-1 1,-1 0 0,1 1 0,1-1 0,-1 1-1,0 8 1,2-14-161,0 0-1,0-1 0,0 1 0,0 0 1,0-1-1,1 1 0,-1 0 1,0-1-1,0 1 0,1-1 1,-1 1-1,0 0 0,1-1 1,-1 1-1,0-1 0,1 1 0,-1-1 1,1 1-1,-1-1 0,1 1 1,-1-1-1,1 1 0,-1-1 1,1 0-1,0 1 0,-1-1 1,1 0-1,0 0 0,0 1 0,2-1 15,-1 1 1,1-1-1,-1 0 0,1 0 0,-1 0 0,1 0 0,0-1 0,3 0 0,6-2 71,0-1 0,15-7 0,-27 11-91,38-18 192,27-12 31,-60 28-239,1 0 0,0 1 1,-1-1-1,1 1 0,0 0 1,0 1-1,0-1 0,0 1 0,6 1 1,-11-1 2,0 0 0,1 1 1,-1-1-1,0 0 0,0 1 1,0-1-1,0 1 0,1-1 1,-1 1-1,0-1 0,0 1 0,0 0 1,0 0-1,0-1 0,-1 1 1,1 0-1,0 0 0,0 0 1,0 0-1,-1 0 0,1 0 1,-1 0-1,1 0 0,-1 0 1,1 1-1,-1-1 0,1 0 0,-1 0 1,0 0-1,0 1 0,0-1 1,0 0-1,0 0 0,0 3 1,3 11-90,-3-15 100,0 1 0,1-1-1,-1 0 1,0 0 0,0 0 0,0 0-1,1 1 1,-1-1 0,0 0-1,0 0 1,0 0 0,1 0 0,-1 0-1,0 1 1,1-1 0,-1 0-1,0 0 1,0 0 0,1 0 0,-1 0-1,0 0 1,0 0 0,1 0-1,-1 0 1,0 0 0,1 0 0,-1 0-1,0 0 1,0 0 0,1-1-1,-1 1 1,0 0 0,0 0 0,1 0-1,-1 0 1,0 0 0,0-1-1,1 1 1,9-6-113,4-7-508,0 1-1,0-2 0,-2 0 0,0 0 1,0-1-1,-1 0 0,11-23 0,-5 5-890,-1-1 0,18-61-1,-24 61 2133,-2 1 0,5-63 2026,-17 100-1882,-4 9-36,-53 195 2772,52-165-3149,2 1 0,-3 84 0,10-126-344,2 19 7,-2-20-14,0 0 0,0 0 0,0-1 0,0 1 0,0 0 0,1 0 0,-1-1 0,0 1 0,0 0 0,1-1 0,-1 1 0,1 0-1,-1-1 1,0 1 0,1-1 0,-1 1 0,1-1 0,0 1 0,-1-1 0,1 1 0,-1-1 0,2 1 0,-1-1 4,-1 0 1,0 0-1,1 0 1,-1 0-1,0 0 1,1 0-1,-1-1 1,0 1-1,1 0 1,-1 0-1,0 0 1,1-1-1,-1 1 1,0 0-1,0 0 0,1-1 1,-1 1-1,0 0 1,0-1-1,0 1 1,1 0-1,-1-1 1,0 1-1,0 0 1,0-1-1,0 1 1,0-1-1,0 1 0,0 0 1,0-1-1,0 1 1,0-1-1,3-16 165,-3 15-142,2-32 489,-2-37 1,0-2-96,0 72-445,0-1 0,0 1 0,1 0 0,-1 0 1,0-1-1,1 1 0,-1 0 0,0 0 0,1 0 0,-1-1 0,1 1 0,0 0 0,-1 0 1,1 0-1,0 0 0,0 0 0,0 0 0,0 1 0,0-1 0,0 0 0,0 0 0,0 0 0,0 1 1,0-1-1,0 1 0,0-1 0,0 1 0,1-1 0,-1 1 0,2-1 0,4 0-183,1 0 0,-1 1-1,0 0 1,11 1-1,0-1-164,5 0-81,92-6-1519,-98 4 1746,0 0 0,-1-2 1,1 0-1,27-11 0,-38 12 414,-9 4 79,-14 6 45,10-3-213,1 1 0,-1 0 0,1 0 0,1 1 1,-1-1-1,1 1 0,0 1 0,-7 11 0,10-16-88,1-1 0,0 1 0,0 0 1,0 0-1,1 0 0,-1 0 1,0 0-1,1 0 0,-1 0 0,1 0 1,0 0-1,0 0 0,0 0 0,0 0 1,0 0-1,0 0 0,0 1 0,1-1 1,-1 0-1,1 0 0,-1 0 0,1 0 1,0 0-1,0-1 0,0 1 0,0 0 1,0 0-1,0 0 0,0-1 1,1 1-1,-1-1 0,1 1 0,-1-1 1,1 0-1,0 1 0,-1-1 0,3 1 1,16 8-44,-12-7 9,0 1 0,-1 0 0,1 1 1,10 8-1,-17-13 23,0 1 1,0 0 0,-1 0-1,1-1 1,0 1-1,0 0 1,-1 0 0,1 0-1,0 0 1,-1 0-1,1 0 1,-1 0 0,1 0-1,-1 0 1,0 0-1,1 0 1,-1 1 0,0-1-1,0 0 1,0 0-1,0 0 1,0 0 0,0 0-1,0 1 1,0-1-1,0 0 1,0 0 0,-1 0-1,1 0 1,0 0-1,-1 0 1,1 0 0,-1 0-1,0 0 1,1 0 0,-1 0-1,1 0 1,-1 0-1,0 0 1,-1 1 0,-3 2-22,1 0 1,-1-1 0,0 0 0,0 0 0,0 0-1,-1 0 1,1-1 0,-1 0 0,1 0 0,-1 0-1,0-1 1,0 1 0,0-2 0,-7 1 0,-1 0-1,-1 0 0,0-2 0,1 0 0,-25-4-1,13-2-110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5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45 15347,'3'-45'6275,"-2"56"-5578,0-1 1,0 0-1,-1 1 1,-1-1-1,1 0 1,-5 19-1,1-4-189,-5 39 132,2-21-613,2 1-1,2 0 1,3 74-1,8-88-2024,-8-30 1946,0 0 0,0-19-4632,-14-40 2066,-15-79 2549,29 136 182,0 0 1,-1 1-1,1-1 0,0 0 0,0 0 0,0 0 0,0 1 0,0-1 1,1 0-1,0-3 0,-1 5-74,1 0-1,-1-1 1,1 1 0,-1 0 0,1-1 0,-1 1-1,1 0 1,-1 0 0,1 0 0,-1-1-1,1 1 1,-1 0 0,1 0 0,0 0 0,-1 0-1,1 0 1,-1 0 0,1 0 0,-1 0-1,1 0 1,-1 1 0,1-1 0,0 0-1,-1 0 1,1 0 0,-1 1 0,1-1 0,-1 0-1,1 0 1,-1 1 0,0-1 0,1 0-1,-1 1 1,1-1 0,-1 1 0,1 0-1,19 11 0,1-1 0,0-1-1,1-1 1,39 12-1,-47-17-58,1-1-1,-1-1 0,1 0 1,-1-1-1,1 0 1,-1-1-1,1-1 0,26-5 1,-14-3 849,-17 0 14,-10 9-800,0 0 0,0 0-1,0-1 1,0 1 0,1 0 0,-1-1-1,0 1 1,0 0 0,0-1 0,0 1 0,0 0-1,0-1 1,0 1 0,0 0 0,0-1-1,-1 1 1,1 0 0,0-1 0,0 1-1,0 0 1,0-1 0,0 1 0,0 0 0,-1-1-1,1 1 1,0 0 0,0 0 0,-1-1-1,1 1 1,0 0 0,0 0 0,-1-1-1,0 1 34,0-1-1,0 1 0,0-1 0,0 1 0,0-1 0,0 1 0,0 0 0,0 0 1,0-1-1,0 1 0,0 0 0,0 0 0,0 0 0,0 0 0,0 0 1,0 0-1,0 1 0,0-1 0,-2 1 0,-23 8 602,21-7-507,-13 6 47,1 1 0,0 0 0,-25 18 0,35-22-198,1 1 1,-1-1 0,1 1-1,0 0 1,0 1-1,1-1 1,0 1-1,0 0 1,0 1-1,-4 10 1,8-17-17,1 0 0,-1 0 0,1 0 0,-1 0 0,1 1 0,0-1 0,-1 0 1,1 0-1,0 0 0,0 0 0,0 0 0,0 0 0,0 1 0,0-1 0,0 0 0,0 0 0,1 0 0,-1 0 1,0 0-1,1 0 0,-1 0 0,0 0 0,1 0 0,-1 0 0,1 0 0,0 0 0,0 1 0,1-1 3,-1 0 0,1 0 0,0 0 0,0 0 0,-1-1-1,1 1 1,0 0 0,0-1 0,0 0 0,0 1 0,0-1 0,0 0 0,0 0-1,2 0 1,8-1 10,0 0 1,0-1-1,21-7 0,-14 3-6,-1-1 0,1-1 0,-1-1 1,16-10-1,65-50-374,-80 56 146,-3 4-269,-16 9 445,1 0 0,-1 0-1,0 0 1,0 0 0,1 0 0,-1 0-1,0 0 1,0 0 0,1 0-1,-1 0 1,0 0 0,0 1 0,1-1-1,-1 0 1,0 0 0,0 0-1,0 0 1,1 0 0,-1 0 0,0 1-1,0-1 1,0 0 0,1 0-1,-1 0 1,0 0 0,0 1-1,0-1 1,0 0 0,0 0 0,0 0-1,1 1 1,-1-1 0,0 0-1,0 1 1,0 2-263,0 0 1,0 0-1,0 0 0,0 1 1,-1-1-1,0 0 0,1 0 1,-2 3-1,-9 39-1244,10-26 754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 14867,'-1'0'54,"0"-1"1,1 0-1,-1 1 0,0-1 0,0 1 1,0-1-1,0 1 0,1 0 0,-1-1 1,0 1-1,0 0 0,0 0 0,0-1 1,0 1-1,0 0 0,0 0 0,0 0 0,0 0 1,0 0-1,0 0 0,0 0 0,0 1 1,1-1-1,-1 0 0,0 0 0,0 1 1,0-1-1,0 1 0,0-1 0,1 1 1,-1-1-1,0 1 0,0-1 0,1 1 1,-1 0-1,0-1 0,1 1 0,-1 0 0,0 0 1,1-1-1,-1 3 0,-4 4 214,0 0 1,1 0-1,-6 12 0,10-19-237,-1 2 5,-7 15 588,0 1 0,-9 34 0,15-47-493,1 1 0,0-1 0,1 0 1,-1 1-1,1-1 0,0 1 0,0-1 0,1 1 0,0-1 1,0 0-1,0 1 0,0-1 0,1 0 0,0 0 0,3 6 0,10 16-13,32 63-714,-42-77 400,0 0-1,-1 0 0,0 1 1,-1 0-1,2 18 1,-4-16 63,0-1 0,-2 1-1,1 0 1,-2-1 0,-4 20 0,5-28 330,-1-1 0,0 1 0,0-1-1,0 0 1,-1 0 0,0 0 0,0 0 0,-1 0 0,0-1-1,0 0 1,0 1 0,0-1 0,-1-1 0,-9 8 0,13-11-74,0 0 1,0 0-1,-1 0 1,1 0-1,0-1 1,0 1-1,-1-1 1,1 1-1,-1-1 1,1 1-1,0-1 1,-1 0 0,1 0-1,-1 1 1,1-1-1,-3 0 1,4-1-32,-1 1 0,0 0 0,0-1-1,0 1 1,0-1 0,0 1 0,1-1 0,-1 1 0,0-1 0,0 1 0,1-1 0,-1 0 0,0 1 0,1-1 0,-1 0 0,1 0 0,-1 1 0,0-3 0,-1-2 155,0 0 0,1 0 1,-1 0-1,1 0 0,0-1 1,0-9-1,0-15 161,1 1 0,6-51-1,-4 66-542,1-1 0,0 1-1,1 0 1,1 0-1,0 0 1,1 1 0,11-19-1,-13 25-51,1 1 0,0 0 0,1 1 0,-1-1 0,1 1-1,0 0 1,0 0 0,1 1 0,9-6 0,10-4-390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7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10 18500,'-3'-1'287,"0"-1"-1,0 1 1,0 0 0,0 0-1,0 0 1,-1 0 0,1 1-1,0-1 1,-1 1 0,1 0 0,0 0-1,0 0 1,-1 0 0,-3 1-1,-46 12 1422,48-11-1600,-6 1-46,0 1 0,0 0 0,1 0 0,-1 2 0,-18 11 0,29-17-59,0 1 0,-1-1 1,1 0-1,0 0 0,-1 1 0,1-1 0,0 0 1,0 1-1,-1-1 0,1 0 0,0 1 1,0-1-1,0 0 0,0 1 0,-1-1 0,1 1 1,0-1-1,0 0 0,0 1 0,0-1 0,0 1 1,0-1-1,0 0 0,0 1 0,0-1 0,0 1 1,0-1-1,0 0 0,1 1 0,-1-1 1,11 11 67,25 4 9,-28-12-66,2 2-12,0 0-1,0 1 0,0-1 0,-1 2 0,0-1 1,0 2-1,10 9 0,-16-14-4,0 0 0,-1 0 0,1 1 0,-1-1 0,0 1 0,0-1 0,-1 1 0,1 0 0,-1-1-1,2 8 1,-2-9 2,-1 1 1,0-1-1,0 1 0,0 0 0,0-1 0,0 1 0,-1-1 0,1 1 0,-1-1 0,0 1 0,0-1 0,1 1 0,-2-1 0,1 1 0,0-1 0,0 0 0,-4 4 0,1-2 34,0 0 0,0 0 0,-1-1 1,1 0-1,-1 0 0,0 0 0,0-1 0,0 1 0,0-1 0,0 0 1,0-1-1,-1 1 0,1-1 0,-1 0 0,1 0 0,-1-1 0,1 1 0,-1-2 1,1 1-1,-1 0 0,1-1 0,-1 0 0,1 0 0,0-1 0,-8-2 1,12 4-84,1 0 0,-1 0 0,0-1 0,1 1 0,-1 0 0,1 0 0,-1-1 0,0 1 0,1 0 0,-1-1 0,1 1 0,-1-1 0,1 1 0,-1-1 0,1 1 0,-1-1 1,1 1-1,0-1 0,-1 1 0,1-1 0,0 1 0,-1-1 0,1 0 0,0 1 0,0-1 0,-1 0 0,1 1 0,0-1 0,0 0 0,0 1 0,0-1 0,0 0 0,0 1 0,0-1 1,0 0-1,0 1 0,0-1 0,1 0 0,-1 1 0,0-1 0,0 0 0,1 1 0,-1-2 0,2 0-94,0 1 0,0-1 0,0 0-1,0 1 1,0-1 0,0 1 0,0-1 0,1 1-1,-1 0 1,4-2 0,16-4-701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7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65 16251,'4'-4'534,"3"-1"1367,-9 9 148,-5 19 65,1 2-1141,3-12-739,0-1 1,0 1-1,2-1 0,-1 1 1,1 0-1,1 0 1,2 13-1,-2-24-200,0-1-1,0 0 1,0 0-1,1 1 0,-1-1 1,1 0-1,-1 0 0,1 0 1,-1 1-1,1-1 0,0 0 1,-1 0-1,1 0 1,0 0-1,0 0 0,0 0 1,0-1-1,0 1 0,0 0 1,0 0-1,0-1 0,0 1 1,0 0-1,0-1 1,0 1-1,2 0 0,0-1 32,0 0 0,-1 0-1,1 0 1,0 0 0,0 0 0,-1-1-1,1 1 1,0-1 0,0 0-1,-1 0 1,5-1 0,7-5 179,-1 0 0,1-1 0,15-13 1,-26 19-214,103-86 796,-105 87-829,0 0 0,-1 1-1,1-1 1,0 0-1,0 1 1,-1-1 0,1 1-1,0-1 1,0 1 0,0-1-1,0 1 1,0-1-1,0 1 1,0 0 0,0 0-1,0-1 1,0 1 0,-1 0-1,1 0 1,0 0-1,2 0 1,-2 1-3,-1-1-1,1 1 0,-1-1 1,1 1-1,-1-1 1,1 1-1,-1-1 0,1 1 1,-1 0-1,1-1 1,-1 1-1,0 0 0,0-1 1,1 1-1,-1 0 1,0 0-1,0-1 0,0 1 1,1 0-1,-1 0 1,0 0-1,0 9-50,0 0 1,-1 0-1,-2 12 0,2-13 49,1-9 7,0 0 0,0 1 0,0-1 0,-1 0 0,1 0 0,0 0 0,0 0 0,0 1 0,0-1 0,0 0 0,0 0 0,0 0 0,0 1 0,0-1 0,0 0 0,0 0 0,0 0 0,0 1 0,0-1 0,0 0 0,0 0 0,0 0 0,0 1 0,0-1 0,0 0 0,1 0 0,-1 0 0,0 0 0,0 1 0,0-1 0,0 0 0,0 0 0,0 0 0,1 0 0,-1 1 0,0-1 0,0 0 0,0 0 1,0 0-1,1 0 0,-1 0 0,0 0 0,0 0 0,0 0 0,1 0 0,-1 0 0,0 1 0,0-1 0,0 0 0,1 0 0,-1 0 0,0 0 0,0 0 0,0 0 0,1-1 0,-1 1 0,0 0 0,0 0 0,16-11 25,14-22 1,-8 5-18,-11 12-39,1 1 0,0 0 0,1 1 0,1 1 0,24-19 0,-37 31 20,0 1-1,0-1 0,0 0 0,-1 1 0,1-1 0,0 0 0,1 1 0,-1-1 0,0 1 0,0 0 0,0-1 0,0 1 1,0 0-1,0 0 0,0 0 0,1 0 0,-1 0 0,0 0 0,0 0 0,0 0 0,0 0 0,0 0 0,0 0 0,1 1 1,-1-1-1,0 1 0,0-1 0,1 1 0,-1 1-8,0-1 0,1 1 1,-1-1-1,0 1 0,0 0 1,0 0-1,0 0 0,-1-1 1,1 1-1,0 0 0,-1 0 1,1 0-1,-1 0 0,0 3 1,1 9-60,0-1 0,-2 1 0,-2 20 0,2-25-25,1-5-42,-1-1 0,1 1 0,-1 0 0,0-1 0,0 1 0,0-1 0,0 1 0,0-1 0,-4 6 0,5-8 101,0-1 1,0 0-1,0 0 1,0 0-1,0 0 1,-1 0-1,1 1 1,0-1-1,0 0 1,0 0-1,0 0 0,0 0 1,0 0-1,0 0 1,-1 1-1,1-1 1,0 0-1,0 0 1,0 0-1,0 0 1,0 0-1,-1 0 1,1 0-1,0 0 0,0 0 1,0 0-1,0 0 1,-1 0-1,1 0 1,0 0-1,0 0 1,0 0-1,0 0 1,-1 0-1,1 0 1,0 0-1,0 0 0,0 0 1,0 0-1,-1 0 1,1 0-1,0 0 1,0 0-1,0 0 1,0-1-1,0 1 1,-1 0-1,1 0 1,0 0-1,0 0 0,0 0 1,0 0-1,0-1 1,0 1-1,0 0 1,0 0-1,-1 0 1,1 0-1,0 0 1,0-1-1,0 1 1,0 0-1,0 0 1,0 0-1,0 0 0,0-1 1,0 1-1,0 0 1,-2-17-620,2 16 605,-1-28-939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8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 20884,'-5'-1'1833,"2"2"-1281,1 2-288,2 4 688,0-2 753,2-5-1425,1 0-72,1-6-96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160 319 17436,'-3'-3'280,"0"0"1,0 1-1,0-1 1,-1 1-1,1 0 1,-1 0-1,0 0 1,1 1-1,-1-1 1,0 1-1,0 0 1,0 0-1,0 0 1,0 0-1,0 1 1,0 0-1,-7 0 1,7 1-127,0 0 1,-1 1-1,1-1 1,0 1-1,0 0 1,0 0-1,1 0 0,-1 1 1,0 0-1,1-1 1,0 1-1,0 0 1,-1 1-1,2-1 1,-6 7-1,-11 21 267,19-30-414,-1 0-1,0 0 1,1 1-1,-1-1 1,1 0-1,-1 1 1,1-1-1,0 1 1,-1-1-1,1 0 1,0 1-1,0-1 1,0 1-1,0-1 1,0 1-1,0-1 1,1 0-1,-1 1 1,0-1-1,1 1 1,1 2-1,-2-4-7,1 1 0,0-1 0,0 1 0,0-1 0,-1 0 0,1 1 0,0-1 0,0 0 0,0 1 0,0-1 0,0 0 0,0 0-1,0 0 1,0 0 0,0 0 0,0 0 0,0 0 0,0 0 0,-1 0 0,1-1 0,0 1 0,0 0 0,0-1 0,0 1 0,0 0 0,0-1 0,-1 1 0,3-2 0,25-17-40,-26 18 39,15-14 1,1-1 0,-2-1 1,0 0-1,-1-1 0,-1-1 0,19-31 1,-19 24 125,0-1 1,-2 1 0,-1-2 0,13-51 0,-19 45 194,-5 28-52,-3 23-61,-9 58-94,3-1 0,1 91 1,8-163-136,0 9-22,1 0-1,0 0 1,4 15 0,-5-24 0,1 0-1,0 0 1,-1 0 0,1 0 0,0 0-1,0 0 1,1 0 0,-1 0 0,0 0 0,2 2-1,-2-4-6,0 1-1,0-1 0,0 1 0,0 0 1,0-1-1,-1 1 0,1-1 1,0 0-1,0 1 0,0-1 0,0 0 1,0 0-1,0 1 0,1-1 1,-1 0-1,0 0 0,0 0 0,0 0 1,0 0-1,0-1 0,0 1 0,1 0 1,4-3-47,-1 1 1,0-1 0,0 0-1,0-1 1,0 1 0,0-1-1,8-8 1,16-20-418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49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18084,'-5'10'814,"0"1"1,1 0-1,1 0 0,-1 0 1,-1 18-1,-4 58 1759,8-78-2413,0 10 86,-3 34 85,4-49-306,0-1 0,0 1-1,1-1 1,-1 1 0,1-1 0,0 1 0,-1-1-1,2 0 1,-1 0 0,0 1 0,3 3 0,-4-6-18,1-1 1,-1 1 0,1-1-1,0 1 1,-1-1 0,1 0-1,-1 1 1,1-1 0,0 1 0,-1-1-1,1 0 1,0 0 0,-1 1-1,1-1 1,0 0 0,0 0-1,-1 0 1,1 0 0,0 0-1,-1 0 1,1 0 0,0 0-1,0 0 1,-1 0 0,1 0 0,0-1-1,-1 1 1,1 0 0,0 0-1,-1-1 1,1 1 0,0 0-1,0-1 1,22-17 169,-23 17-170,19-18 191,-1-2 1,19-28-1,-22 28 7,1 1 1,27-29-1,-42 48-195,0 1 1,0-1-1,-1 0 0,1 0 1,0 1-1,0-1 0,0 0 1,0 1-1,0-1 0,0 1 1,0-1-1,0 1 0,0 0 1,0-1-1,0 1 0,0 0 1,0 0-1,0-1 0,2 1 1,-2 1-5,-1-1 0,1 0 0,-1 1 0,1-1 0,0 0 0,-1 1 0,1-1 0,-1 1 0,0-1 0,1 1 0,-1-1 0,1 1 0,-1 0 0,0-1 0,1 1 0,-1-1 0,0 1 0,1 0 0,-1-1 0,0 1 0,0 0 0,0 0 0,1 6 11,0 1 1,-1-1-1,0 0 1,-1 9 0,1-14-20,-3 29 39,-11 38 1,4-21-79,11-36-603,6-16 535,10-18 141,3-9-175,5-5-22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67 14947,'-4'9'857,"2"0"-338,-1-1 0,-1 0 0,1-1 0,-1 1 0,0 0 1,-1-1-1,0 0 0,0 0 0,-8 7 0,13-14-452,0 1 0,0-1 0,-1 0 0,1 0 0,0 1 0,0-1 0,0 0 0,-1 0 0,1 1 0,0-1 0,0 0 0,-1 0 0,1 0 0,0 0 0,-1 0 0,1 1 0,0-1 0,-1 0 0,1 0 1,0 0-1,0 0 0,-1 0 0,1 0 0,0 0 0,-1 0 0,1 0 0,0 0 0,-1 0 0,1 0 0,0 0 0,-1-1 0,1 1 0,0 0 0,0 0 0,-1 0 0,1 0 0,0 0 0,-1-1 0,1 1 0,0 0 0,-1-1 0,-2-16 1296,6-24-147,-2 39-1065,4-22 348,-10 30-456,1 0 0,-2-1 0,1 0 1,0 0-1,-9 6 0,8-7 112,0 1 1,0-1-1,0-1 1,0 1 0,-1-1-1,1 0 1,-1 0-1,0-1 1,0 0-1,-7 1 1,8-4 732,6 1-874,0 0 0,-1 0 0,1 0-1,0 0 1,-1 0 0,1 0 0,0 0 0,-1 0 0,1 0-1,-1 0 1,1 1 0,0-1 0,-1 0 0,1 0 0,0 0-1,-1 0 1,1 0 0,0 1 0,0-1 0,-1 0 0,1 0-1,0 1 1,-1-1 0,1 0 0,0 0 0,0 1 0,0-1 0,-1 0-1,1 1 1,0-1 0,0 0 0,0 1 0,0-1 0,-1 0-1,1 1 1,0-1 0,0 0 0,0 1 0,0 0 0,-4 8-14,0 0 1,0 0 0,1 0 0,0 1-1,1-1 1,0 1 0,-1 15-1,2-22 0,1-1 0,0 0 0,0 0 0,0 1 0,1-1 0,-1 0 0,0 0 0,1 1 0,0-1 0,-1 0 0,1 0 0,0 0 0,0 0 0,0 0 0,0 0 0,1 0 0,-1 0 0,0-1 0,1 1 0,0 0 0,-1-1 0,1 1 0,0-1 0,-1 1 0,1-1 0,0 0 0,0 0 0,0 0 0,0 0 0,1 0 0,-1 0 0,0-1 0,0 1 0,0-1 0,1 0 0,-1 1 0,0-1 0,4 0 0,1-1 11,0 1 1,1-1-1,-1 0 1,0-1-1,1 0 1,-1 0-1,0-1 0,0 0 1,0 0-1,-1 0 1,1-1-1,-1 0 1,0 0-1,11-10 1,-7 5 61,-1 0 1,0 0 0,-1-1 0,0 0 0,0 0 0,-1-1 0,11-22 0,-14 24-2,-1 1 1,-1-1-1,0 0 1,0 0 0,-1 0-1,0 0 1,0 0-1,-2-18 1,1 24-50,0-1 0,-1 1-1,0 0 1,0-1 0,0 1 0,0 0-1,0-1 1,-1 1 0,0 0 0,1 0-1,-4-4 1,3 5-17,1 1-1,-1-1 1,0 1 0,0-1-1,0 1 1,0 0 0,0-1-1,0 1 1,0 0 0,0 1-1,0-1 1,-1 0-1,1 0 1,0 1 0,-1 0-1,1-1 1,0 1 0,-4 0-1,2 0-80,1 1 0,0-1 0,0 1 0,0-1-1,0 1 1,0 0 0,0 0 0,0 1 0,0-1-1,0 1 1,1-1 0,-1 1 0,0 0 0,1 0 0,0 0-1,-1 0 1,1 0 0,0 1 0,0-1 0,0 1 0,0-1-1,1 1 1,-1 0 0,1 0 0,-1 0 0,-1 5-1,3-7 43,0-1-1,0 0 1,0 0-1,0 1 1,0-1-1,0 0 0,0 0 1,0 0-1,0 1 1,0-1-1,1 0 1,-1 0-1,0 1 0,0-1 1,0 0-1,0 0 1,0 0-1,0 1 1,0-1-1,1 0 0,-1 0 1,0 0-1,0 0 1,0 1-1,1-1 1,-1 0-1,0 0 0,0 0 1,0 0-1,1 0 1,-1 0-1,0 0 1,0 0-1,0 1 0,1-1 1,-1 0-1,13-1-450,15-8 35,-26 8 251,25-8-517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1:2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1 643 8946,'1'-24'318,"1"0"0,1 0 0,1 0 1,1 1-1,1 0 0,12-30 0,68-129 602,-44 98-637,-28 56-177,39-89 1130,-53 117-1193,0-1 0,0 1 0,1-1 0,-1 1 0,0-1 0,0 1 0,1-1 0,-1 1 0,0-1 1,1 1-1,-1-1 0,1 1 0,-1-1 0,1 1 0,-1 0 0,1-1 0,-1 1 0,1 0 0,-1 0 0,1-1 1,-1 1-1,1 0 0,-1 0 0,1 0 0,0-1 0,-1 1 0,1 0 0,-1 0 0,2 0 0,17 6 593,-2-1-512,31-3-9,-1-1-1,1-3 1,91-15-1,-31 3-57,-105 14-57,37-4 15,0 1-1,46 3 0,-75 1-21,1 0-1,0 1 1,0 0 0,-1 1-1,1 0 1,-1 1-1,0 0 1,0 1 0,-1 0-1,1 1 1,17 13-1,-27-18 47,0 1 0,0-1-1,-1 0 1,1 1-1,-1-1 1,1 1 0,-1-1-1,0 1 1,0 0-1,1-1 1,-1 1 0,0-1-1,0 1 1,0-1-1,-1 1 1,1-1-1,0 1 1,-1 0 0,1-1-1,-1 2 1,-1 6 51,-31 508 244,34-491-423,2-13-20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0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162 254 14579,'0'0'69,"0"0"0,0 0-1,-1 0 1,1 0 0,0 0-1,0 0 1,0 0 0,0 0 0,0 0-1,0 0 1,0 0 0,0 0 0,-1 0-1,1 0 1,0 0 0,0 0-1,0 0 1,0-1 0,0 1 0,0 0-1,0 0 1,0 0 0,0 0 0,0 0-1,0 0 1,0 0 0,0 0-1,0-1 1,0 1 0,0 0 0,0 0-1,0 0 1,0 0 0,0 0 0,0 0-1,0 0 1,0-1 0,0 1-1,0 0 1,0 0 0,0 0 0,0 0-1,0 0 1,0 0 0,0 0 0,0-1-1,-15 3 1119,9 0-795,1 0 0,-1 0 0,1 1 0,-1 0 0,1 0 0,0 1 0,0-1 0,0 1 0,1 0 0,-1 1 0,1-1 0,-4 6 0,-3 3-67,1 2 0,-16 29 0,21-33-220,0 0 0,0 1 0,-5 20 0,9-29-88,1 1 0,-1 0 0,0-1-1,1 1 1,0-1 0,0 1 0,0 0-1,0-1 1,0 1 0,1-1 0,0 1-1,-1 0 1,1-1 0,1 0 0,-1 1-1,4 5 1,-4-7-12,0-1 0,1 0-1,-1 1 1,0-1 0,1 0 0,0 0 0,-1 0-1,1 0 1,0 0 0,-1 0 0,1-1-1,0 1 1,0 0 0,0-1 0,0 1 0,0-1-1,-1 0 1,1 0 0,0 0 0,0 0-1,0 0 1,0 0 0,0 0 0,0-1 0,0 1-1,0-1 1,-1 1 0,1-1 0,0 0-1,0 0 1,1-1 0,8-3 27,0-1 1,-1 0-1,16-13 1,-26 18-32,30-23 201,-1-1 0,-2-1 0,0-2 0,-2-1 0,-1 0 1,-1-2-1,-2-1 0,-1-1 0,22-47 0,-39 71-175,0 1 0,0 0 0,-1-1 0,0 0 0,-1 1 0,1-1 0,-2 0 0,0-16 0,0 22-29,0 1-1,-1 0 1,1 0-1,-1 0 1,1-1-1,-1 1 1,0 0-1,0 0 1,0 0-1,0 0 1,0 0-1,-1 0 1,1 1-1,0-1 1,-1 0-1,-2-1 1,2 1-5,0 1 0,0 0 0,-1 0 1,1 0-1,-1 0 0,1 0 0,-1 1 0,1-1 1,-1 1-1,1 0 0,-1-1 0,1 1 0,-1 0 1,0 1-1,1-1 0,-1 0 0,-3 2 0,-3 0 7,0 1 1,0 0-1,0 1 0,1-1 0,-1 2 0,1-1 0,0 1 0,0 1 0,1-1 1,0 1-1,0 1 0,0-1 0,0 1 0,1 0 0,0 1 0,1 0 1,0-1-1,0 2 0,1-1 0,-7 17 0,10-22 5,1 0 1,-1 0-1,1 1 1,0-1-1,0 0 0,0 0 1,0 0-1,1 0 1,-1 1-1,1-1 1,0 0-1,0 0 0,0 0 1,0 0-1,0 0 1,1-1-1,3 6 0,3 3 6,0-1 0,1 0-1,10 10 1,12 12-15,-19-16 13,-1 0-1,-1 1 1,0 0 0,14 34-1,-20-41-84,-1 1 0,0-1-1,0 1 1,-1-1 0,-1 1-1,1 0 1,-2 0 0,0-1 0,0 1-1,-3 17 1,-3-7-52,5-21 121,1 0-1,0 1 1,0-1 0,0 0 0,-1 0-1,1 1 1,0-1 0,0 0 0,-1 0 0,1 1-1,0-1 1,-1 0 0,1 0 0,0 0-1,-1 0 1,1 0 0,0 1 0,-1-1-1,1 0 1,0 0 0,-1 0 0,1 0 0,0 0-1,-1 0 1,0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92 17220,'0'-2'201,"-1"1"1,1 0 0,0 0 0,0 0 0,0 0-1,0 0 1,1-1 0,-1 1 0,0 0 0,0 0-1,1 0 1,-1 0 0,1 0 0,-1 0 0,1 0-1,-1 0 1,1 0 0,-1 0 0,1 0 0,0 0-1,0 0 1,-1 0 0,3 0 0,23-20 1806,-21 18-1388,4-3-265,1 0 0,0 1 1,0 1-1,0 0 1,0 0-1,1 1 1,-1 0-1,1 1 0,0 0 1,12 0-1,-18 1-307,0 1-1,0 0 0,0 1 1,1 0-1,-1-1 0,0 2 1,0-1-1,0 0 1,-1 1-1,8 3 0,-9-3-32,0 0 0,0 0 1,-1 0-1,1 1 0,-1-1 0,1 0 0,-1 1 0,0 0 0,0-1 0,0 1 0,0 0 0,-1 0 0,1 0 1,-1 0-1,0 0 0,1 1 0,-1 3 0,0-3 4,0-1 0,-1 1 0,0 0 0,0 0 0,0-1 0,0 1 0,-1 0 0,1-1 0,-1 1 0,0 0 0,0-1-1,-1 1 1,1-1 0,-1 1 0,1-1 0,-1 0 0,0 1 0,0-1 0,-1 0 0,1 0 0,-1-1 0,1 1 0,-1 0 0,0-1 0,0 0 0,-3 3 0,-1-1 65,1 0 1,-1 0-1,0 0 1,0-1-1,0 0 1,0 0-1,-1-1 1,1 0-1,-1 0 1,0-1-1,-13 1 1,40 15-268,-2-5 6,-1 2 0,0 0 0,15 17 0,-25-24 135,0 1-1,0-1 0,-1 1 0,0 0 1,0 0-1,-1 0 0,0 0 0,0 1 1,3 13-1,-6-19 67,-1 0 1,0-1-1,1 1 1,-1 0-1,0 0 1,0 0-1,-1 0 1,1 0-1,-1 0 1,1 0-1,-1 0 1,0-1-1,0 1 1,0 0-1,-1-1 1,1 1-1,-2 3 1,-1-2 45,1 0 1,-1-1 0,1 1-1,-1-1 1,0 1 0,0-1-1,0 0 1,-1-1-1,-5 4 1,-2-1 113,-1 0-1,0-1 0,0 0 1,0-1-1,0 0 1,-24 1-1,21-3-185,-1-2 1,0 0-1,0-1 0,1-1 1,-1 0-1,1-1 0,0-1 1,0-1-1,1 0 0,-23-12 1,54 14-2921,-7 4 2662,1-1 0,-1 0 0,0-1 0,0 0 0,14-4 1,12-5-436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3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28 19444,'1'-1'175,"-1"0"1,0 0-1,0 0 0,1-1 1,-1 1-1,0 0 0,0 0 1,0 0-1,0 0 0,0-1 1,-1 1-1,1 0 0,0 0 1,0 0-1,-1 0 0,1 0 1,-1 0-1,1 0 0,-1 0 1,1 0-1,-1 0 0,-1-1 1,1 1-47,0 1 0,1 0 0,-1 0 0,0-1 0,0 1 0,0 0 0,0 0 0,0 0 1,0 0-1,0 1 0,0-1 0,1 0 0,-1 0 0,0 0 0,0 1 0,0-1 0,0 0 1,0 1-1,1-1 0,-1 1 0,-1 0 0,-5 4 317,0 0 0,0 0 0,1 1 0,-11 11 0,3 0-287,1 1-1,1 0 0,0 0 0,2 2 0,-11 23 0,15-28-145,1 0 0,0 0-1,1 1 1,1 0 0,0 0 0,1 0 0,0 28-1,2-40-8,0-1-1,0 1 1,1-1-1,-1 1 1,1-1-1,0 0 1,0 1-1,0-1 1,1 0 0,-1 1-1,1-1 1,0 0-1,0 0 1,0 0-1,0-1 1,3 5-1,-3-6-1,0 0 1,0 1-1,0-1 0,1 0 0,-1 0 0,0 0 1,0-1-1,1 1 0,-1 0 0,0-1 0,1 1 1,-1-1-1,0 0 0,1 0 0,-1 0 1,0 0-1,1 0 0,-1-1 0,0 1 0,1-1 1,-1 1-1,0-1 0,1 0 0,-1 0 0,4-2 1,4-3 30,-1 1 0,0-1 1,0-1-1,0 0 0,-1 0 1,12-13-1,-15 15 34,1-1 1,-2 0-1,1-1 1,-1 1-1,0-1 0,0 0 1,-1 0-1,0 0 1,0 0-1,2-10 1,-5 16-35,1-1 0,-1 0 0,0 1 0,0-1-1,0 0 1,0 1 0,0-1 0,0 0 0,0 1 0,0-1 0,-1 0 0,1 1 0,-1-1 0,1 0 0,-1 1 0,0-1 0,0 1 0,1-1 0,-1 1 0,0 0 0,0-1 0,-1 1 0,0-2 0,-1 2 8,1-1-1,-1 0 0,0 1 0,1 0 1,-1-1-1,0 1 0,0 0 0,0 0 1,0 1-1,0-1 0,-6 0 0,0 1-60,-1 0-1,1 0 0,0 1 1,0 0-1,0 0 0,0 1 1,-16 6-1,5 4-730,13-3-443,7-9 1135,0 0-1,0 0 1,0 1-1,0-1 1,0 0 0,0 0-1,0 0 1,0 1 0,0-1-1,0 0 1,0 0 0,0 1-1,0-1 1,0 0 0,0 0-1,0 0 1,0 1-1,1-1 1,-1 0 0,0 0-1,0 0 1,0 1 0,0-1-1,0 0 1,1 0 0,-1 0-1,0 0 1,0 0-1,0 1 1,0-1 0,1 0-1,-1 0 1,0 0 0,0 0-1,0 0 1,1 0 0,-1 0-1,2 1-40,-1-1 0,1 0-1,-1 0 1,1 0 0,0 0-1,-1-1 1,1 1 0,-1 0-1,1-1 1,-1 1 0,1-1-1,-1 1 1,0-1 0,3-1-1,-3 2 17,18-10-953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20636,'-6'18'5519,"-16"36"-3883,4-14-1033,2-7-152,2 1 0,1 0 0,-14 62 0,26-93-410,1 1 0,-1-1 0,1 1 0,0-1 0,0 1 0,0 0 0,0-1-1,2 6 1,-2-8-37,1 0 0,-1 0-1,1 0 1,-1 0 0,1 0-1,0 0 1,-1 0 0,1-1-1,0 1 1,-1 0 0,1 0 0,0-1-1,0 1 1,0 0 0,0-1-1,-1 1 1,1-1 0,0 1-1,0-1 1,0 0 0,0 1-1,0-1 1,0 0 0,0 0-1,1 0 1,-1 0 0,0 0-1,0 0 1,0 0 0,0 0 0,0 0-1,1 0 1,8-2-225,0 0 1,-1-1 0,0 0-1,0 0 1,0 0-1,0-2 1,13-7 0,2-3-2062,29-24 0,-44 32 1622,-1-1 0,1 0 1,10-13-1,-17 18 122,0 0 0,1 0 0,-1-1 0,-1 1 0,1 0 0,0-1 0,-1 1 0,1-1 0,-1 0 0,0 1 0,-1-1 0,1 0 0,0 1 0,-1-7 0,0 10 586,0-1-1,0 1 0,0-1 0,0 1 1,0-1-1,0 1 0,0-1 0,0 1 1,0-1-1,0 1 0,-1-1 1,1 1-1,0-1 0,0 1 0,0-1 1,-1 1-1,1-1 0,0 1 1,-1 0-1,1-1 0,0 1 0,-1 0 1,0-1-1,-8 5 1769,-7 19 558,5 4-196,1 1-1,-10 44 0,14-41-2009,0 0-1,3 1 1,0-1-1,3 43 1,4-53-273,-4-20 100,0-1 0,0 1-1,0 0 1,0-1 0,0 1-1,1-1 1,-1 1 0,0 0-1,1-1 1,-1 1 0,0-1 0,1 1-1,-1-1 1,1 1 0,-1-1-1,0 0 1,1 1 0,-1-1-1,1 1 1,0-1 0,-1 0-1,1 0 1,-1 1 0,1-1 0,0 0-1,13-5-220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17836,'-1'22'5836,"-3"14"-3680,-5 74-1792,7-76-338,1-15-58,0 1 0,0 0 1,2-1-1,1 1 1,0 0-1,7 21 0,-4-31-1764,-2-20 511,-5-23 133,-6 7 265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7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48 16700,'-15'-22'2232,"11"14"-464,12 12 553,8 3-569,7 3-399,2-1-289,9-3-480,6 4-48,3-8-80,0-3-72,-1-5-184,-4-1-160,-6-1-744,-1-2-544,-12-1 1040,-6 0-184,-6 0-160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8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94 13131,'0'0'74,"0"0"1,0 0-1,0 1 0,1-1 1,-1 0-1,0 0 1,0 0-1,0 0 0,1 0 1,-1 0-1,0 1 0,0-1 1,0 0-1,1 0 1,-1 0-1,0 0 0,0 0 1,1 0-1,-1 0 1,0 0-1,0 0 0,1 0 1,-1 0-1,0 0 1,0 0-1,1 0 0,-1 0 1,0 0-1,0-1 1,0 1-1,1 0 0,-1 0 1,0 0-1,0 0 0,0 0 1,1 0-1,-1-1 1,0 1-1,0 0 0,0 0 1,0 0-1,1-1 1,-1 1-1,0 0 0,0 0 1,0 0-1,0-1 1,0 1-1,0 0 0,0 0 1,0-1-1,0 1 0,0 0 1,1-1-1,-1 1 84,0-1 0,0 1 0,0-1 0,0 0 0,0 1 0,0-1 1,0 0-1,0 1 0,0-1 0,0 0 0,0 1 0,0-1 0,0 0 0,0 1 0,0-1 0,-1 1 0,1-1 0,0 0 0,-1 1 0,1-1 0,0 1 0,-1-1 0,0 0 0,-1-1 66,0 1 1,0 0-1,0-1 0,0 1 0,-1 0 1,1 0-1,-1 0 0,1 0 0,-1 1 1,1-1-1,-1 1 0,1-1 0,-1 1 1,1 0-1,-1 0 0,1 0 0,-1 1 1,0-1-1,1 0 0,-1 1 0,1 0 1,-1-1-1,1 1 0,0 0 0,-1 0 1,1 1-1,0-1 0,0 0 0,-4 4 1,-1 0-139,1-1-1,0 2 1,1-1 0,-1 1 0,1-1 0,0 2 0,0-1 0,-6 12-1,7-9-68,-1 1-1,1 0 1,-3 14-1,6-22-18,1 0-1,-1 0 1,0 0 0,1 0-1,0 0 1,-1 0-1,1 0 1,0 0-1,0 0 1,0 0 0,1 0-1,-1 0 1,0 0-1,1 0 1,-1 0 0,1 0-1,0 0 1,-1 0-1,1 0 1,0 0-1,0 0 1,1-1 0,-1 1-1,3 2 1,-2-3-3,0 0 1,0 0-1,0-1 1,0 1-1,0-1 1,0 0-1,0 1 1,0-1-1,1 0 1,-1 0-1,0-1 1,0 1-1,0 0 1,0-1-1,0 1 1,0-1-1,0 0 1,0 0-1,0 1 1,0-1-1,3-3 1,4-1-9,0 0 1,0-1-1,9-9 0,1-3 111,-1-2 0,-1 0 0,-1-1 0,-1 0 1,25-45-1,-37 59 13,0 0 0,0 0 1,3-13-1,-14 53 305,-1 0-364,2 2-1,1-1 1,1 1-1,1 41 0,4-73-69,0 0 0,0 0 0,1 0 0,-1 0 0,1 0-1,0 0 1,0 0 0,0-1 0,0 1 0,0 0 0,0 0-1,1-1 1,2 4 0,-4-5-17,1-1 0,0 1 1,-1-1-1,1 1 0,0-1 0,0 1 1,-1-1-1,1 1 0,0-1 0,0 0 1,0 0-1,-1 1 0,1-1 0,0 0 1,0 0-1,0 0 0,0 0 0,-1 0 1,3 0-1,-1 0-82,0-1 1,-1 1-1,1-1 1,0 0-1,0 0 1,0 0 0,0 0-1,0 0 1,-1 0-1,1 0 1,2-2-1,8-8-583,-1-1 0,0 0 0,18-25 0,-8 6-202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9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89 121 16275,'-10'9'8894,"-6"4"-7359,13-9-1491,1 0-1,-1 0 1,1 0-1,0 0 1,0 0-1,0 1 1,1-1-1,-1 1 1,0 8-1,2-13-41,0 0 0,0 0 0,0 1-1,0-1 1,0 0 0,0 0 0,0 0 0,0 1-1,0-1 1,0 0 0,0 0 0,1 0 0,-1 0-1,0 1 1,0-1 0,0 0 0,0 0 0,0 0-1,1 0 1,-1 1 0,0-1 0,0 0 0,0 0-1,0 0 1,1 0 0,-1 0 0,0 0 0,0 0 0,0 0-1,1 0 1,-1 0 0,0 0 0,0 1 0,0-1-1,1 0 1,-1 0 0,0 0 0,0-1 0,1 1-1,-1 0 1,0 0 0,0 0 0,0 0 0,1 0-1,-1 0 1,0 0 0,0 0 0,0 0 0,0 0-1,1 0 1,-1-1 0,0 1 0,0 0 0,0 0-1,0 0 1,1 0 0,-1-1 0,0 1 0,0 0 0,0 0-1,0 0 1,0 0 0,0-1 0,0 1 0,0 0-1,11-15 28,-9-2 114,0-1 0,-2-19 0,0 34-125,-2 0 66,-2 8 8,-3 8-9,-9 17-13,12-23-22,0-1 0,0 1 0,0 1 0,1-1 0,1 0 0,-1 1 0,1 0 0,0-1 0,-1 10 0,3-16-44,0-1-1,0 0 1,0 0-1,0 1 1,0-1 0,0 0-1,0 1 1,0-1-1,0 0 1,0 0-1,0 1 1,0-1-1,1 0 1,-1 0-1,0 1 1,0-1-1,0 0 1,0 0-1,0 1 1,0-1-1,1 0 1,-1 0-1,0 0 1,0 1-1,0-1 1,1 0-1,-1 0 1,0 0-1,0 0 1,0 1-1,1-1 1,-1 0-1,0 0 1,0 0-1,1 0 1,-1 0-1,0 0 1,1 0-1,11-5 60,10-13-33,-11 4-12,0 0-1,-1-1 1,-1 0 0,-1 0 0,0-1 0,-1 0 0,9-29 0,-37 177-131,20-90 114,2 0-1,2 0 1,1 0-1,13 52 1,-2-9-32,-15-84 32,3 17-1,-1 0-1,0 23 0,-2-37 19,-1 1 0,1-1 0,-1 1 0,1 0 0,-1-1 0,0 1 1,-1-1-1,1 0 0,-1 1 0,0-1 0,0 0 0,0 0 0,-1 0 0,-4 5 0,6-8-1,1 0 0,-1 0 0,0 0 1,0-1-1,0 1 0,0 0 0,0 0 0,0-1 0,0 1 1,0-1-1,0 1 0,0-1 0,-1 1 0,1-1 1,0 0-1,0 0 0,0 1 0,-1-1 0,1 0 0,0 0 1,0 0-1,-3-1 0,2 1 6,0-1 1,0 0-1,-1 0 0,1 0 0,0 0 1,0-1-1,0 1 0,1 0 1,-1-1-1,0 1 0,-2-3 1,-2-4 35,-1-1 1,1 1-1,0-1 1,-5-11-1,5 8-37,1-1 0,0 1 0,0-1 0,1 0-1,1 0 1,0 0 0,1-1 0,0 1 0,1-18 0,1 21-26,0 1 1,1 0 0,1-1 0,0 1-1,0 0 1,1-1 0,0 1-1,0 1 1,1-1 0,0 0 0,1 1-1,0 0 1,0 0 0,6-7-1,13-10-75,1 1-1,1 1 0,31-20 0,44-39-131,-90 71 209,-1 1 0,0-1 0,-1-1 0,0 0-1,-1 0 1,11-23 0,-10 4 75,-8 30-71,-1 1 0,0-1 1,0 1-1,0 0 0,0-1 0,1 1 1,-1-1-1,0 1 0,0-1 0,0 1 0,0-1 1,0 1-1,0 0 0,0-1 0,-1 1 1,1-1-1,0 1 0,0-1 0,0 1 0,0-1 1,0 1-1,-1 0 0,1-1 0,0 1 1,0 0-1,-1-1 0,1 1 0,0-1 0,-1 1 1,1 0-1,0 0 0,-1-1 0,1 1 1,0 0-1,-1 0 0,1-1 0,-1 1 0,1 0 1,0 0-1,-1 0 0,1 0 0,-1 0 1,1-1-1,-1 1 0,1 0 0,-1 0 0,1 0 1,-1 0-1,1 0 0,0 1 0,-1-1 1,1 0-1,-1 0 0,1 0 0,-1 0 0,1 0 1,0 1-1,-1-1 0,1 0 0,-1 0 1,1 1-1,-5 2 8,0 0 0,0 0 1,0 0-1,1 1 0,0-1 0,0 1 1,0 0-1,0 1 0,0-1 0,-4 9 1,-29 52 35,35-60-45,-6 11 20,0 1 1,-7 27-1,13-39-72,1 1-1,0-1 1,0 0 0,0 1-1,1-1 1,0 1-1,0-1 1,0 1 0,0-1-1,1 0 1,0 1 0,0-1-1,2 6 1,-2-9 7,1 0 1,-1-1-1,0 1 0,0 0 1,0-1-1,1 1 0,-1-1 1,1 1-1,0-1 0,-1 0 1,1 0-1,0 0 0,-1 0 1,1 0-1,0 0 1,0 0-1,0 0 0,0-1 1,0 1-1,0-1 0,0 0 1,0 1-1,0-1 0,0 0 1,3 0-1,17-1-276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2:5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19436,'2'3'363,"-1"0"0,0 0 0,0 0 0,0 0 0,-1 0 0,1 0 0,-1 0 0,0 0 0,1 0 0,-1 1 1,-1-1-1,1 4 0,-1 5 616,1 4-317,2 26 184,-2-40-799,0 0 1,0 1-1,1-1 1,-1 0-1,1 0 1,-1 0-1,1 0 1,0 0-1,0 0 1,0 0-1,0 0 1,0 0-1,1 0 1,1 2-1,-2-4-23,0 1 1,1-1-1,-1 1 0,1-1 0,-1 1 0,0-1 1,1 0-1,-1 0 0,1 1 0,-1-1 0,1 0 1,-1 0-1,0-1 0,1 1 0,-1 0 0,1 0 0,-1-1 1,0 1-1,1-1 0,-1 1 0,0-1 0,1 1 1,0-2-1,33-19 245,-31 18-229,21-15 114,-11 7-90,2 0 1,-1 1 0,1 1-1,1 0 1,22-8-1,-38 16-64,1 1 0,0-1 0,-1 1 1,1-1-1,0 1 0,0 0 0,-1-1 0,1 1 0,0 0 0,0 0 0,0 1 0,-1-1 1,1 0-1,0 0 0,0 1 0,-1-1 0,1 1 0,0 0 0,-1-1 0,1 1 0,0 0 1,-1 0-1,1 0 0,-1 0 0,0 0 0,1 0 0,-1 1 0,0-1 0,0 0 0,0 1 1,0-1-1,0 1 0,0-1 0,0 1 0,1 2 0,1 5 0,0 0 0,-1 0 0,0 0 0,-1 0 0,1 15 0,1 1 38,-3-25-36,0 0 0,0 0 1,0 0-1,0 0 0,0 0 1,0 1-1,0-1 0,0 0 1,0 0-1,0 0 0,0 0 1,0 0-1,0 1 0,0-1 1,0 0-1,0 0 0,0 0 1,0 0-1,0 0 0,1 0 1,-1 0-1,0 1 0,0-1 1,0 0-1,0 0 0,0 0 1,0 0-1,1 0 0,-1 0 1,0 0-1,0 0 0,0 0 1,0 0-1,0 0 0,1 0 1,-1 0-1,0 0 0,0 0 1,0 0-1,0 0 0,0 0 1,1 0-1,-1 0 0,0 0 1,0 0-1,0 0 0,1 0 1,8-7 60,13-19-45,-16 19-35,0-1-18,-4 5-33,0 0-1,0 1 0,0-1 0,1 0 1,-1 1-1,1 0 0,-1-1 0,1 1 0,0 0 1,0 1-1,0-1 0,4-2 0,-6 4-16,-1 0-1,1 0 1,-1 1-1,1-1 1,-1 0-1,1 0 1,-1 0-1,1 1 1,-1-1-1,0 0 1,1 1-1,-1-1 1,1 0-1,-1 1 1,0-1-1,1 1 1,-1-1-1,0 0 1,0 1-1,1-1 1,-1 1-1,0-1 1,0 1-1,0-1 1,1 1 0,-1-1-1,0 1 1,0-1-1,0 1 1,0-1-1,0 1 1,0-1-1,0 1 1,0-1-1,0 1 1,0-1-1,0 1 1,-1 0-1,-3 26-3449,3-21 3177,1 4-758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00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20 19036,'0'-1'78,"0"1"-1,0-1 0,0 1 1,0-1-1,0 1 1,0-1-1,0 1 1,0-1-1,0 1 1,0-1-1,0 1 1,0-1-1,0 1 0,0-1 1,0 1-1,-1-1 1,1 1-1,0-1 1,0 1-1,0-1 1,-1 1-1,1 0 1,0-1-1,-1 1 0,1-1 1,0 1-1,-1 0 1,1-1-1,-1 1 1,1 0-1,0 0 1,-1-1-1,0 1 1,-1-1 37,1 1 1,-1 0 0,1 0 0,-1 0 0,0 0-1,1 0 1,-1 1 0,1-1 0,-1 0 0,1 1-1,-3 0 1,-2 2 274,-1 0 0,0 0 0,1 0-1,-9 7 1,6-2-253,-1 0-1,1 1 1,0 0-1,1 1 1,0-1 0,1 2-1,0-1 1,0 1 0,1 0-1,1 1 1,0-1-1,0 1 1,1 0 0,1 0-1,-4 23 1,6-33-131,1 0 0,0 0 0,0 0 0,0-1 0,0 1 0,0 0 0,0 0 0,0 0 0,0 0 0,1 0 0,-1 0 0,1 0 0,0-1 0,-1 1 0,1 0 1,0 0-1,0-1 0,0 1 0,0 0 0,2 1 0,-2-2 0,0-1 1,1 1-1,-1 0 1,1 0 0,-1-1-1,1 1 1,-1-1-1,1 1 1,-1-1-1,1 0 1,0 0 0,-1 0-1,1 0 1,0 0-1,-1 0 1,1 0-1,-1 0 1,3-1 0,6-2 19,-1 0 1,-1 0-1,1-1 1,0 0-1,-1-1 1,12-8-1,-4 2 63,-2 0 0,0-1 0,0-1 1,-1 0-1,-1-1 0,0 0 0,-1-1 0,-1 0 0,12-22 0,-20 34-65,-1-1 0,0 1 0,0-1 1,0 0-1,0 1 0,0-1 0,-1 0 0,0 1 0,0-1 0,0 0 0,0-5 0,-1 8-20,1-1-1,0 1 0,-1 0 0,1 0 0,-1 0 0,1-1 0,-1 1 1,0 0-1,1 0 0,-1 0 0,0 0 0,0 0 0,0 0 1,0 0-1,0 1 0,0-1 0,0 0 0,0 0 0,0 1 1,0-1-1,0 1 0,0-1 0,0 1 0,-1-1 0,1 1 1,0 0-1,0-1 0,-1 1 0,1 0 0,0 0 0,0 0 1,-1 0-1,1 0 0,0 0 0,-1 0 0,1 1 0,-2 0 1,-3 0-30,0 1 1,0-1-1,1 2 1,-1-1-1,0 1 1,1 0 0,-1 0-1,1 0 1,-7 6-1,8-6-191,1 0 0,-1 0-1,1 0 1,0 0 0,0 1-1,0 0 1,0-1 0,1 1-1,0 0 1,-1 0 0,1 0-1,1 0 1,-3 8 0,5-6-294,4-3-136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1:3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1 773 11434,'1'-26'253,"1"-1"0,1 0-1,14-51 1,33-75-214,-33 105 65,-12 35-54,54-170 1218,-58 182-1240,0 0 1,-1 0 0,1 0 0,0 0-1,0 0 1,0 0 0,0 0-1,0 1 1,0-1 0,0 0 0,0 1-1,0-1 1,0 1 0,0-1-1,0 1 1,0 0 0,1-1 0,-1 1-1,0 0 1,0 0 0,0 0-1,1 0 1,-1 0 0,0 0 0,3 0-1,41 4 133,-30-2-77,214 4 269,-195-9-328,0 0 1,-1-2-1,1-2 0,56-19 1,64-40 11,-1 0-20,-126 56-13,1 2-1,0 1 0,48-7 1,-70 13-3,0 1 1,0-1 0,0 1 0,0 1 0,0-1 0,-1 1-1,1 0 1,0 0 0,10 4 0,-14-3 15,1-1 1,-1 0-1,0 1 0,0-1 1,0 1-1,0 0 0,0-1 1,0 1-1,0 0 0,0 0 1,-1 0-1,1 1 0,-1-1 1,1 0-1,-1 1 1,0-1-1,0 0 0,0 1 1,0 0-1,0-1 0,-1 1 1,1-1-1,-1 6 0,0-2 103,0-1 0,0 0 0,0 1 0,-1-1-1,0 0 1,0 0 0,-1 1 0,1-1 0,-5 7-1,-4 19 645,4-2-773,1 0-1,-1 56 1,4-45-3,-2 20 7,-3 28-551,8 134 1,5-192 362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01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165 246 19436,'0'-2'341,"0"0"1,0-1-1,-1 1 0,1 0 1,-1 0-1,0 0 0,0-1 1,0 1-1,0 0 0,0 0 1,0 0-1,0 0 0,-3-3 1,3 5-259,0-1 0,0 1 0,0-1 1,0 1-1,0 0 0,0-1 0,0 1 0,0 0 1,0 0-1,0 0 0,0 0 0,0 0 1,0 0-1,0 0 0,0 0 0,0 0 0,0 0 1,0 1-1,0-1 0,0 0 0,0 1 0,0-1 1,0 1-1,1-1 0,-1 1 0,0-1 0,0 1 1,0-1-1,1 1 0,-1 0 0,0 0 1,0-1-1,1 1 0,-2 2 0,-15 15 222,1 1 0,1 1 0,-23 40 0,37-58-289,0-1-1,0 1 0,0-1 0,1 1 0,-1 0 0,0 0 0,1-1 1,0 1-1,-1 0 0,1 0 0,0 0 0,0-1 0,0 1 1,0 0-1,0 3 0,1-5-13,-1 1 0,0 0 0,1-1 0,0 1 0,-1 0 0,1-1 0,-1 1-1,1-1 1,0 1 0,-1-1 0,1 1 0,0-1 0,0 1 0,-1-1 0,1 0 0,0 1 0,0-1 0,0 0 0,-1 0 0,1 0 0,0 1 0,0-1 0,0 0 0,0 0 0,-1 0 0,1 0-1,0-1 1,0 1 0,0 0 0,0 0 0,-1 0 0,1-1 0,0 1 0,1-1 0,5-1-15,1 0 0,-1-1 0,1 0 0,-1-1 0,0 0 0,0 0 0,12-9 0,0-3-62,20-21 1,-32 30 35,-7 6 33,0 1 0,0 0 1,0-1-1,1 1 0,-1 0 0,0-1 0,0 1 1,0 0-1,1-1 0,-1 1 0,0 0 0,1 0 1,-1-1-1,0 1 0,1 0 0,-1 0 0,0-1 1,1 1-1,-1 0 0,1 0 0,-1 0 0,0 0 1,1 0-1,-1 0 0,1-1 0,-1 1 0,0 0 1,1 0-1,-1 0 0,1 0 0,-1 1 0,0-1 1,1 0-1,-1 0 0,1 0 0,-1 0 0,0 0 0,1 0 1,-1 1-1,1-1 0,0 2-5,-1-1 0,1 1 0,-1-1 0,0 1 0,1-1 0,-1 1 0,0-1 0,0 1 0,0 0 0,0-1 0,-1 3 1,-9 55-95,9-51 84,-10 62 173,-1 75-1,-6 43 220,16-174-350,-1-1 1,0 0 0,-1-1-1,-7 18 1,9-26-7,0 0 0,0 0 0,0-1 0,0 1 1,0-1-1,-1 0 0,0 0 0,0 0 0,0 0 0,0 0 1,0 0-1,0-1 0,-1 0 0,1 1 0,-1-1 0,0 0 1,0-1-1,-4 2 0,6-2-4,0-1 0,1 1 0,-1-1 0,0 0 0,0 0 0,0 1 0,0-1 0,0-1 0,1 1 0,-1 0 0,0 0 0,0-1 0,0 1 0,0-1 0,1 1 0,-1-1 0,0 0 0,1 0 0,-4-1 0,3 0 3,0 0-1,0 0 0,0-1 0,0 1 0,1 0 0,-1-1 0,1 1 0,-1-1 0,1 1 0,0-1 0,-2-4 0,1-1 7,0-1-1,0 0 1,1 0 0,0 1-1,1-1 1,0 0 0,1-12 0,3-2-27,1 0 0,1 0 0,1 1 1,0 0-1,20-37 0,67-101-55,-66 117 65,-14 20-8,206-353 15,-213 366-53,-14 32 7,-8 16 17,-27 86-20,38-106 43,0-1 1,1 1-1,0 0 0,2 1 1,0 19-1,1-36-3,0 1 0,0-1 0,0 1 0,1-1 0,-1 1 0,1-1 0,0 0 0,0 1 0,0-1 0,0 0 0,0 1 0,0-1-1,3 4 1,-3-5-1,1 0 0,-1-1 0,0 1 0,0 0 0,0 0 0,1 0 0,-1-1 0,0 1 0,1-1 0,-1 1 0,1-1 0,-1 1 0,0-1 0,1 0 0,-1 0 0,1 0 0,-1 0 0,1 0 0,-1 0-1,1 0 1,-1 0 0,1-1 0,-1 1 0,2-1 0,5-1 5,0-1-1,-1-1 1,1 1 0,-1-1-1,0 0 1,0-1 0,12-9-1,41-45-6,-35 32 7,-9 11 7,19-18-32,-35 35 20,-1-1 0,1 0 0,0 0 0,0 0 0,0 0 0,0 1-1,0-1 1,0 0 0,0 0 0,0 0 0,0 1 0,0-1 0,0 0 0,0 0 0,0 0-1,0 1 1,0-1 0,0 0 0,0 0 0,0 0 0,0 1 0,0-1 0,0 0 0,0 0-1,0 0 1,0 1 0,0-1 0,0 0 0,1 0 0,-1 0 0,0 0 0,0 0 0,0 1-1,0-1 1,0 0 0,1 0 0,-1 0 0,0 0 0,0 0 0,0 0 0,0 1 0,1-1-1,-1 0 1,0 0 0,0 0 0,0 0 0,1 0 0,-1 0 0,0 0 0,0 0 0,0 0-1,1 0 1,-1 0 0,0 0 0,0 0 0,0 0 0,0 0 0,1 0 0,-1 0 0,0 0-1,0-1 1,0 1 0,1 0 0,-1 0 0,0 0 0,0 0 0,0 0 0,1-1 0,-5 17-2,-6 8 24,4-9 20,0 0 0,1 0 0,1 1 0,0-1 0,-2 24 1,6-38-44,0 0 1,0 0 0,0 0 0,0 0 0,0 0 0,0 0 0,0 0-1,0 0 1,0 0 0,0 0 0,0-1 0,1 1 0,-1 0-1,0 0 1,1 0 0,-1 0 0,1 0 0,-1-1 0,1 1-1,-1 0 1,1 0 0,-1-1 0,2 2 0,-1-2-62,0 1 1,0-1-1,0 0 1,0 0-1,0 0 0,0 0 1,0 0-1,-1 0 1,1 0-1,0 0 1,0-1-1,0 1 1,0 0-1,0 0 1,0-1-1,-1 1 0,1-1 1,0 1-1,1-1 1,3-2-208,-1-1 0,1 1 0,-1-1 0,0 0 1,1 0-1,4-6 0,7-17-264,2-7-184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01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19580,'-10'6'2297,"3"4"-1521,0 6-368,2-1 1600,4 1-1360,0 0-680,3-6 121,4-1-97,7-9-161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0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64 354 18356,'-15'26'1732,"-20"39"1154,33-59-2534,-1 1 0,1-1 0,0 1 0,1-1 0,0 1 1,0-1-1,0 1 0,1 11 0,0-17-314,0 0 0,0 1 0,0-1 0,0 0 0,0 1 1,1-1-1,-1 0 0,1 1 0,-1-1 0,1 0 0,-1 0 0,1 1 0,0-1 0,-1 0 0,1 0 1,0 0-1,0 0 0,0 0 0,0 0 0,0 0 0,0 0 0,0-1 0,0 1 0,0 0 1,0 0-1,1-1 0,-1 1 0,0-1 0,0 1 0,1-1 0,-1 0 0,0 1 0,1-1 1,-1 0-1,0 0 0,1 0 0,-1 0 0,3 0 0,2-1-16,-1 0-1,0 0 1,1 0-1,-1-1 1,0 0 0,0 0-1,0 0 1,9-5-1,10-10-8,-1 0 1,0-2-1,-1 0 0,-1-2 0,23-28 0,-20 19 16,-2-1-1,-1-1 0,27-55 0,-40 71-12,-2 0-1,0-1 0,6-22 0,-11 34-11,0-1-1,0 0 0,0 0 1,-1 0-1,0 0 0,0 1 1,0-1-1,-1 0 1,0 0-1,0 0 0,0 1 1,-1-1-1,-3-9 0,3 13-2,1 0-1,-1 0 0,1 0 1,-1 0-1,0 0 1,0 0-1,0 1 0,0-1 1,0 1-1,0-1 0,0 1 1,0 0-1,-1 0 0,1 0 1,0 0-1,-1 0 1,1 1-1,-1-1 0,1 1 1,-1-1-1,1 1 0,-1 0 1,1 0-1,-1 0 0,1 1 1,-1-1-1,1 0 1,-1 1-1,1 0 0,-4 0 1,-2 2 3,-1 0 0,1 0-1,-1 1 1,1 0 0,0 0 0,1 1 0,-11 7 0,8-4 23,1 1 0,1 0 0,-1 0 0,-9 15 0,15-21-22,1 1 1,0 0 0,-1-1-1,1 1 1,0 0-1,1 0 1,-1 0-1,1 1 1,0-1 0,0 0-1,0 0 1,0 1-1,1-1 1,0 0-1,0 9 1,1-10-22,0-1 0,1 1 1,-1 0-1,0 0 0,1-1 0,0 1 0,-1-1 0,1 0 0,0 1 1,0-1-1,0 0 0,1 0 0,-1 0 0,0 0 0,5 2 0,44 22-277,-30-17 176,-3 0 65,0 1-1,-1 1 1,0 0 0,0 1-1,16 17 1,-28-24 19,0 0 0,-1 0 0,0 0 1,0 1-1,0 0 0,-1 0 0,1 0 0,2 9 0,-5-11-71,1 1 0,-2-1-1,1 0 1,0 0 0,-1 0 0,0 1-1,0-1 1,0 0 0,0 0 0,-1 1-1,0-1 1,0 0 0,0 0-1,-3 7 1,2-7-88,0-1 0,0 1-1,0-1 1,-1 0 0,1 0 0,-1 0 0,0-1-1,0 1 1,0-1 0,0 1 0,0-1-1,0 0 1,-1 0 0,-6 2 0,-11 3-640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0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18612,'39'0'2256,"-1"-6"-1479,5 3-321,5 1 1064,-3 0-736,6-2 32,-8-5-528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08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0 17228,'-30'22'1561,"17"-13"-1192,1 0 1,-1 1 0,2 0-1,-1 1 1,1 0 0,1 1-1,0 0 1,-11 18-1,16-22-298,1 0-1,0 1 1,0-1-1,0 1 1,1 0-1,1 0 1,-1 0-1,2 0 1,-1 1-1,1-1 0,0 11 1,1-19-54,0 0 0,0-1 1,0 1-1,0 0 0,0-1 0,0 1 0,0-1 1,1 1-1,-1 0 0,0-1 0,0 1 1,0 0-1,1-1 0,-1 1 0,0-1 0,1 1 1,-1-1-1,1 1 0,-1-1 0,0 1 1,1-1-1,-1 1 0,1-1 0,-1 1 1,1-1-1,0 0 0,-1 1 0,1-1 0,-1 0 1,1 0-1,0 1 0,-1-1 0,1 0 1,0 0-1,-1 0 0,1 0 0,0 0 0,-1 0 1,1 0-1,0 0 0,-1 0 0,1 0 1,-1 0-1,1 0 0,0 0 0,-1 0 0,1-1 1,0 1-1,-1 0 0,1-1 0,-1 1 1,1 0-1,-1-1 0,2 0 0,4-3 136,0 0 0,0 0 0,8-9 0,-14 13-153,18-18 333,-1-1-1,-1-1 1,-1 0 0,-1-1 0,-1 0-1,0-1 1,17-45 0,-29 65-291,0 0-1,0 0 1,-1 0 0,1 1 0,-1-1 0,1 0-1,-1 0 1,0 0 0,0 0 0,0 0 0,0-3 0,-1 6-23,0-1 1,0 1 0,1 0 0,-1 0 0,0-1 0,0 1 0,1 0 0,-1 0 0,1 0 0,-1 0 0,0 0 0,1 0 0,0-1 0,-1 1-1,1 0 1,0 0 0,-1 1 0,1-1 0,0 0 0,0 1 0,-7 16 6,2 1 0,0 1 0,2-1-1,0 1 1,1-1 0,0 1 0,3 29 0,-1-46-25,1 0 0,-1 0 1,1 0-1,-1 0 1,1 0-1,0-1 0,0 1 1,1 0-1,-1-1 1,0 1-1,1-1 0,-1 1 1,1-1-1,0 0 1,2 2-1,-3-3 1,0 0 0,1 0 0,-1 0 1,1 0-1,-1-1 0,0 1 0,1-1 0,-1 1 0,1-1 0,-1 0 1,1 1-1,-1-1 0,1 0 0,0 0 0,-1 0 0,1 0 0,-1 0 1,1-1-1,-1 1 0,1 0 0,-1-1 0,1 1 0,-1-1 1,1 1-1,-1-1 0,0 0 0,1 0 0,-1 1 0,2-3 0,7-4 44,-1 0-1,0-1 0,-1-1 0,1 0 1,-1 0-1,-1 0 0,10-17 0,-3 2 88,0 0 1,10-31-1,-15 35 135,-21 89-273,-4 48-49,16-115 54,-1 1 0,1-1 0,0 0 0,0 0 0,0 0 0,1 0 0,-1 0 0,1 0 0,-1 0-1,1 0 1,-1 0 0,1 0 0,0 0 0,1 2 0,-1-4 1,-1 1 0,0-1 0,0 0 0,1 0 0,-1 0 0,0 1 0,1-1 0,-1 0 0,0 0 0,1 0 0,-1 0 0,0 0 0,1 0 0,-1 1 0,0-1 0,1 0 0,-1 0 0,1 0 0,-1 0 0,0 0 0,1 0 0,-1-1 0,0 1 0,1 0 0,-1 0 0,0 0 0,1 0 0,14-14 52,-4-3 21,0-1-1,-1 0 0,12-34 1,-9 21 20,2-8 42,-12 29-84,1-1 0,0 1 0,9-17 0,-12 65-878,-5-4-629,3-23 877,-1 0 0,2 0 0,0 21 0,4-19-266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08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20028,'-5'6'974,"0"1"0,1-1 0,0 1-1,-4 7 1,-1 1-68,-1 1-431,3-7-348,1 0-1,0 1 1,1 0 0,0 0 0,1 1 0,-4 12 0,8-23-126,0 0 1,0 0-1,0 1 1,0-1-1,0 0 0,0 0 1,0 0-1,1 0 1,-1 1-1,0-1 1,0 0-1,0 0 1,0 0-1,1 0 0,-1 0 1,0 0-1,0 0 1,0 1-1,1-1 1,-1 0-1,0 0 1,0 0-1,0 0 0,1 0 1,-1 0-1,0 0 1,0 0-1,1 0 1,-1 0-1,0 0 1,0 0-1,0 0 0,1-1 1,-1 1-1,0 0 1,0 0-1,0 0 1,0 0-1,1 0 1,-1 0-1,0 0 1,0 0-1,0-1 0,0 1 1,1 0-1,-1 0 1,19-9 0,-3 2-8,-7 5-15,-1 0 0,1 1 0,0 0 0,0 0 0,-1 1 0,1 0 0,0 1 0,0 0 0,8 2 0,-12-2 6,1 0 1,-1 0-1,0 1 0,0 0 1,0 0-1,0 0 0,0 1 1,0 0-1,-1 0 1,0 0-1,1 0 0,-1 1 1,0-1-1,0 1 0,6 8 1,-10-11 28,1 0 0,0 0 0,-1 0-1,1 1 1,0-1 0,-1 0 0,0 0 0,1 0 0,-1 1 0,0-1 0,1 0 0,-1 0 0,0 1 0,0-1 0,0 0 0,0 1 0,0-1 0,0 0 0,-1 0-1,1 1 1,0-1 0,0 0 0,-1 0 0,0 2 0,-1 0 26,0-1 0,1 0-1,-1 0 1,0 0 0,0-1 0,0 1-1,0 0 1,0-1 0,0 1-1,-1-1 1,-3 2 0,-2 0 103,-1 1 0,0-2 0,0 1 0,-1-1 0,-17 2 0,18-4-223,0 0 1,0 0 0,0-1-1,-17-4 1,23 4 10,-1 0 1,1 0 0,-1 0-1,1-1 1,0 1 0,-1-1 0,1 0-1,0 0 1,0 0 0,0 0-1,1 0 1,-1-1 0,0 1-1,-4-6 1,0-8-341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0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57 18020,'-2'-1'279,"1"0"0,-1 0 0,1 0 0,0 0 0,-1 0 0,1 0 0,0-1 0,-1 1 0,1 0 0,0-1 0,0 1 0,0-1 0,0 1 0,0-1 0,1 1 0,-1-1 0,0 0 0,0-2 0,1 3-137,1-1 0,-1 1-1,1 0 1,-1 0 0,1 0-1,-1 0 1,1-1 0,-1 1-1,1 0 1,0 0-1,0 0 1,0 0 0,0 0-1,-1 1 1,1-1 0,0 0-1,0 0 1,1 1-1,-1-1 1,0 0 0,0 1-1,0-1 1,0 1 0,0-1-1,1 1 1,-1 0 0,2-1-1,1 0-57,1 0-1,0 0 1,0 1 0,0-1-1,0 1 1,0 0 0,0 0-1,0 1 1,0-1-1,0 1 1,0 0 0,-1 1-1,1-1 1,0 1-1,-1 0 1,8 4 0,-10-5-82,0 0 1,0 0-1,-1 0 0,1 0 1,0 1-1,-1-1 1,1 1-1,-1-1 0,0 1 1,1 0-1,-1-1 1,0 1-1,0 0 1,0 0-1,0 0 0,0 0 1,-1 0-1,1 0 1,0 0-1,-1 0 0,0 0 1,1 0-1,-1 0 1,0 0-1,0 0 1,0 0-1,0 0 0,-1 1 1,1-1-1,-1 0 1,1 0-1,-1 0 0,1 0 1,-1 0-1,0 0 1,0-1-1,0 1 1,0 0-1,-1 0 0,1-1 1,-2 3-1,0-1 4,0 1-1,0 0 1,-1-1-1,1 1 1,-1-1-1,0 0 1,0-1-1,0 1 1,-1 0-1,1-1 1,-1 0-1,1 0 1,-1-1-1,1 1 1,-1-1-1,-8 1 1,53-9-553,-34 7 445,0 0 1,0 1 0,0 0 0,0 0-1,0 0 1,0 1 0,-1 0-1,1 0 1,-1 0 0,1 1-1,5 3 1,-9-5 93,0 1-1,-1-1 1,1 0 0,-1 1-1,1-1 1,-1 1 0,1 0-1,-1-1 1,0 1 0,0 0-1,0 0 1,0 0-1,0-1 1,0 1 0,0 0-1,-1 0 1,1 0 0,-1 1-1,1-1 1,-1 0 0,0 0-1,0 0 1,0 0-1,0 0 1,0 0 0,-1 0-1,1 0 1,0 1 0,-1-1-1,0 0 1,1 0-1,-1 0 1,0-1 0,-2 4-1,-3 5 203,0 0-1,-1-1 0,0 0 0,0 0 0,-1 0 0,0-1 0,-18 13 0,10-9 161,-1 0 0,0-2 0,-32 15 0,47-24-388,-1 0 1,0 0-1,1 0 0,-1 0 0,0-1 1,1 1-1,-1-1 0,0 1 1,-3-1-1,5 0-7,1 0-1,0 0 1,-1 0 0,1-1 0,0 1 0,-1 0-1,1 0 1,0 0 0,-1 0 0,1 0-1,0-1 1,-1 1 0,1 0 0,0 0 0,-1-1-1,1 1 1,0 0 0,0 0 0,-1-1 0,1 1-1,0 0 1,0-1 0,0 1 0,0 0-1,-1-1 1,1 1 0,3-17-1320,22-26 189,-6 17 359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42 19956,'-16'13'4652,"-14"17"-2364,-2 13-1188,30-39-1063,0 0 1,0 0 0,0 0 0,0 0-1,1 0 1,-1 0 0,1 0-1,0 1 1,0 8 0,1-13-36,0 1 0,0-1 0,0 1 0,0-1 0,0 0 0,0 1 0,0-1 0,0 1 0,0-1 0,1 1 1,-1-1-1,0 1 0,0-1 0,1 0 0,-1 1 0,0-1 0,1 1 0,-1-1 0,0 0 0,1 0 0,-1 1 0,0-1 0,1 0 0,-1 1 0,1-1 1,-1 0-1,1 0 0,-1 0 0,0 0 0,1 1 0,20-1 29,17-10-49,12-8-178,-120 38 2208,70-20-1993,0 0 0,0 0-1,0 0 1,-1 0-1,1 0 1,0 0-1,0 0 1,0 0-1,0 0 1,-1 0-1,1 0 1,0 0 0,0 0-1,0 0 1,-1 0-1,1 0 1,0 0-1,0 0 1,0 0-1,-1 0 1,1 0 0,0 0-1,0-1 1,0 1-1,0 0 1,-1 0-1,1 0 1,0 0-1,0 0 1,0 0-1,0-1 1,0 1 0,-1 0-1,1 0 1,0 0-1,0 0 1,0-1-1,-1-9 176,9-22-557,-4 15 198,-3 12 25,1 0-1,0 0 1,0 0-1,0 0 1,0 1-1,1-1 0,-1 1 1,1-1-1,7-7 1,-7 9 116,0 0-1,0-1 1,-1 0 0,1 1 0,-1-1 0,0 0-1,0 0 1,0 0 0,-1-1 0,1 1-1,-1 0 1,0 0 0,0-7 0,-1 11 31,0-1 0,0 1 1,0 0-1,-1 0 0,1-1 0,0 1 1,0 0-1,-1 0 0,1 0 0,0 0 1,-1 0-1,1-1 0,0 1 0,0 0 1,-1 0-1,1 0 0,0 0 1,-1 0-1,1 0 0,0 0 0,-1 0 1,1 0-1,0 0 0,-1 0 0,1 0 1,0 0-1,0 0 0,-1 1 0,1-1 1,0 0-1,-1 0 0,1 0 0,0 0 1,0 0-1,-1 1 0,1-1 0,0 0 1,0 0-1,-1 1 0,1-1 0,0 0 1,0 1-1,-14 8 113,-6 9 71,-1 1 0,2 1 0,1 1 0,1 1 0,-19 30 0,30-43-157,0 1 1,1 1 0,1-1-1,0 1 1,0 0 0,1 0-1,0 0 1,1 0 0,0 0-1,1 1 1,1-1 0,-1 0-1,2 1 1,0-1 0,3 19-1,-3-26-30,-1-1-1,1 0 0,0 1 0,0-1 1,1 0-1,-1 0 0,1 0 0,-1 0 1,1 0-1,0 0 0,0-1 0,0 1 1,1-1-1,-1 1 0,1-1 1,-1 0-1,1 0 0,0 0 0,-1 0 1,1 0-1,0-1 0,0 1 0,7 1 1,-4-2-2,0 0 0,0 0 0,0-1 0,0 0 1,0 0-1,1 0 0,-1-1 0,0 0 0,0 0 0,0-1 1,0 1-1,9-5 0,-1-1-1,0 1 1,-1-2-1,1 0 1,20-17-1,-26 19 8,0-1 0,-1 0 0,0 0 0,0-1 0,-1 0 0,0 0 0,0-1 0,5-10 0,-10 17-5,0 0-1,-1 0 1,1 0-1,0 0 1,0 0 0,-1 0-1,1 0 1,-1 0-1,0 0 1,1 0-1,-1 0 1,0 0 0,-1-1-1,1 1 1,0 0-1,0 0 1,-1 0 0,1 0-1,-3-4 1,2 4-1,0 1 1,0-1 0,-1 1 0,1-1-1,-1 1 1,1-1 0,-1 1 0,0 0-1,0 0 1,1 0 0,-1 0 0,0 0-1,0 0 1,0 0 0,0 1 0,-4-2-1,-1 1 10,-1 0 1,0 1-1,0-1 0,0 1 0,0 1 0,0 0 0,0 0 0,0 0 1,-11 4-1,12-2-25,-1 0 1,1 0-1,-1 0 1,1 1-1,0 0 1,0 1-1,1-1 1,-1 2 0,1-1-1,0 0 1,0 1-1,1 0 1,0 1-1,-6 8 1,10-15-23,1 1 1,0-1-1,-1 1 1,1-1-1,0 1 1,-1 0-1,1-1 1,0 1 0,0-1-1,0 1 1,-1-1-1,1 1 1,0 0-1,0-1 1,0 1-1,0 0 1,0-1-1,0 1 1,0-1 0,0 1-1,0 0 1,0-1-1,1 1 1,-1-1-1,0 1 1,0 0-1,1-1 1,-1 1-1,0-1 1,1 1 0,0 0-63,0-1 0,0 1 1,0-1-1,0 0 1,0 0-1,1 1 0,-1-1 1,0 0-1,0 0 1,0 0-1,0 0 0,0 0 1,0-1-1,0 1 1,2 0-1,6-3-573,-1 1-1,1-2 1,9-3 0,49-32-1206,-28 13 772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0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20132,'-3'0'363,"1"0"0,0 1 0,0-1-1,0 1 1,0 0 0,0-1 0,0 1-1,0 0 1,0 0 0,0 0-1,0 1 1,1-1 0,-1 0 0,-2 3-1,-22 26 1611,17-20-1256,4-4-474,2-3-124,0 0 0,0 1 0,0 0 0,1-1 0,-4 7 0,6-9-113,-1-1 0,1 1 0,0 0-1,0-1 1,0 1 0,-1-1 0,1 1 0,0 0 0,0-1-1,0 1 1,0 0 0,0-1 0,0 1 0,1 0 0,-1-1-1,0 1 1,0 0 0,0-1 0,1 1 0,-1 0 0,0-1-1,1 1 1,-1-1 0,0 1 0,1-1 0,-1 1-1,1-1 1,-1 1 0,1-1 0,-1 1 0,1-1 0,-1 1-1,1-1 1,-1 0 0,1 1 0,0-1 0,-1 0 0,1 0-1,-1 1 1,1-1 0,0 0 0,-1 0 0,1 0-1,0 0 1,23 7-23,-4-2-80,34 14 0,-49-17 69,0 1-1,0-1 1,-1 1 0,1 0-1,-1 0 1,1 1 0,-1-1 0,0 1-1,0 0 1,0 0 0,4 8 0,-6-10 25,-1 1 1,0 0 0,0 0 0,-1 0 0,1 0 0,0 0 0,-1 1 0,0-1 0,0 0 0,0 0 0,0 0 0,0 0 0,-1 0-1,1 0 1,-1 0 0,0 0 0,0 0 0,0 0 0,0 0 0,0 0 0,-1 0 0,1 0 0,-1-1 0,-2 4 0,1-2-13,0 0 0,0 0 0,0-1 0,0 1 0,-1 0 0,0-1 0,0 0 0,0 0 0,0 0 0,0 0 0,0-1 0,-1 0 0,1 0 0,-8 3 0,10-5-21,-1 0-1,1 0 0,0 0 0,0-1 0,0 1 0,0 0 1,0-1-1,0 1 0,0-1 0,0 0 0,0 1 0,0-1 0,1 0 1,-1 0-1,0-1 0,0 1 0,1 0 0,-1 0 0,1-1 0,-1 1 1,1-1-1,0 0 0,-1 1 0,1-1 0,0 0 0,-2-3 1,-7-18-219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1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19740,'14'0'2625,"2"1"-1585,4 1-368,2-2 1593,6-3-985,2 2-208,1 1-472,0 0-272,-7-3-1192,-1 1 864,-11-6-192,-2-11-56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3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 79 17916,'-1'-4'96,"0"0"1,0 0 0,0 0-1,0 1 1,-1-1 0,1 0-1,-1 1 1,0-1 0,0 1-1,0 0 1,-1-1-1,1 1 1,-1 0 0,0 1-1,0-1 1,0 0 0,0 1-1,0-1 1,0 1 0,-1 0-1,1 0 1,-1 1-1,0-1 1,1 1 0,-1-1-1,0 1 1,0 0 0,0 1-1,0-1 1,0 1 0,1-1-1,-1 1 1,0 1-1,0-1 1,0 0 0,0 1-1,0 0 1,-6 2 0,-5 2 93,0 0 1,0 1-1,1 1 1,0 1-1,0 0 1,-24 20-1,-68 68 577,77-67-438,-34 46 1,55-64-277,0-1 1,1 1 0,1 1-1,-1-1 1,2 1 0,0 0-1,0 0 1,-4 21 0,9-31-50,-1 0 0,1-1 0,0 1 0,0-1 0,0 1 0,0 0 0,0-1 0,0 1 0,0 0 0,0-1 1,0 1-1,1 0 0,-1-1 0,1 1 0,-1-1 0,1 1 0,0-1 0,0 1 0,0-1 0,-1 1 0,1-1 0,0 0 1,1 0-1,-1 1 0,0-1 0,0 0 0,0 0 0,1 0 0,-1 0 0,1 0 0,-1-1 0,1 1 0,-1 0 0,1-1 1,2 2-1,2-1 4,0 0 1,0-1 0,0 1-1,0-1 1,1-1 0,-1 1 0,0-1-1,10-2 1,8-4 50,0-1 1,0-1-1,-1 0 0,0-2 0,39-26 1,-13 4 211,59-53 1,-7-9 227,-85 78-266,-1 0 0,-1-1 0,23-38 0,-45 72-149,0 1 1,2-1-1,0 1 0,1 1 1,-3 20-1,6-28-95,0 0 0,1 0 0,1 0 0,0 0 0,0 0 0,0 0 0,2 0-1,-1 0 1,1 0 0,0-1 0,5 12 0,-3-15-136,-1 0 0,1-1 0,1 1 0,-1-1 0,1 0 0,0 0 0,0 0 0,0-1 0,1 0 0,-1 0 0,1 0 0,0-1-1,0 1 1,1-2 0,-1 1 0,1-1 0,-1 0 0,1 0 0,0 0 0,0-1 0,11 0 0,3-1-492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90 16772,'1'2'177,"0"-1"0,0 0 0,0 1 1,-1-1-1,1 1 0,0-1 1,0 1-1,-1-1 0,1 1 0,-1-1 1,1 1-1,-1 0 0,0-1 1,0 1-1,0 0 0,0 2 0,-2 34 876,0-22-62,-3 30 359,-11 49 0,-1 4-744,16-94-626,-2 22 379,5-20 39,4-13 114,0-5-307,-1 0 1,-1-1-1,0 0 0,0 0 0,-1 0 0,0 0 0,1-18 0,-1-88 492,-3 97-630,-1 0 0,-1-1-1,-1 1 1,-7-26 0,9 45-64,1 1 0,-1-1 0,1 1 0,-1-1 0,0 1 1,1-1-1,-1 1 0,0-1 0,0 1 0,0 0 1,0 0-1,-2-2 0,3 2-3,-1 1 1,1 0 0,0 0-1,-1 0 1,1 0-1,-1 0 1,1-1-1,0 1 1,-1 0-1,1 0 1,-1 0-1,1 0 1,0 0-1,-1 0 1,1 0-1,-1 0 1,1 0 0,0 1-1,-1-1 1,1 0-1,-1 0 1,1 0-1,0 0 1,-1 1-1,1-1 1,0 0-1,-1 0 1,1 0-1,-1 1 1,-1 2-2,0-1 0,0 1 0,1-1 0,-1 1 1,1 0-1,-1 0 0,1 0 0,0-1 0,0 1 0,-1 6 1,-2 9-11,0 1 0,2 0 1,0 0-1,1 0 0,1 1 1,3 21-1,-3-39 10,0 0-1,1 0 1,-1 0 0,1 0 0,0 1-1,0-1 1,-1 0 0,1-1-1,0 1 1,1 0 0,-1 0 0,0 0-1,0-1 1,4 4 0,-4-5 0,0 1 1,0 0-1,0-1 1,0 1-1,0-1 0,0 1 1,0-1-1,1 0 1,-1 0-1,0 1 0,0-1 1,0 0-1,1 0 1,-1 0-1,0 0 1,0 0-1,1-1 0,-1 1 1,1 0-1,3-2 3,0 0 0,0-1-1,-1 1 1,1-1 0,-1 0-1,1 0 1,-1 0 0,0 0-1,-1-1 1,5-5 0,6-7 24,-1-2 0,-1 1 0,0-2 0,15-32 0,-11 13 33,17-57 0,-38 150-235,-18 56-1,13-72-153,2 0 0,1 1-1,-1 46 1,8-85 297,3 20-790,-3-21 805,0 0 0,1 1-1,-1-1 1,0 1 0,1-1 0,-1 1 0,0-1-1,1 0 1,-1 1 0,0-1 0,1 1-1,-1-1 1,1 0 0,-1 0 0,1 1-1,-1-1 1,1 0 0,-1 0 0,1 0 0,-1 1-1,1-1 1,-1 0 0,1 0 0,-1 0-1,1 0 1,-1 0 0,1 0 0,0 0 0,-1 0-1,1 0 1,-1 0 0,1 0 0,-1-1-1,1 1 1,0 0 0,14-6-456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16 17596,'-16'34'2115,"-12"30"287,26-58-2166,0 0 0,1 0 0,-1 0 0,1 0 0,1 0-1,-1 0 1,1 0 0,1 11 0,-1-17-206,0 1 0,0 0 1,0 0-1,0 0 0,0-1 1,0 1-1,1 0 0,-1 0 0,0 0 1,0-1-1,1 1 0,-1 0 1,1-1-1,-1 1 0,0 0 0,1-1 1,-1 1-1,1-1 0,0 1 1,-1 0-1,1-1 0,0 1 0,-1-1 1,1 0-1,0 1 0,-1-1 1,2 1-1,0-1 17,-1 0 0,1 0 0,-1 0 0,1 0 0,-1 0 0,1-1 0,-1 1 0,1-1 0,-1 1-1,1-1 1,-1 1 0,0-1 0,3-1 0,2-2 110,-1 0 0,1 0 0,-1-1-1,0 1 1,6-8 0,-6 5-45,-1 1 0,0-1 1,0 1-1,-1-1 0,0 0 1,0-1-1,-1 1 0,1 0 1,-2-1-1,1 1 0,-1-1 1,0 0-1,-1 1 0,0-1 1,0 0-1,-2-13 0,2 20-106,0 0-1,-1 0 0,1-1 0,-1 1 0,1 0 1,0 0-1,-1 0 0,0 0 0,1 0 0,-1 0 0,0 0 1,1 0-1,-1 0 0,0 0 0,0 0 0,0 1 1,-1-2-1,1 2-9,1 0 0,-1-1 1,0 1-1,1 0 0,-1 0 1,0 0-1,0 0 0,1 0 1,-1 0-1,0 0 0,0 0 1,1 0-1,-1 0 0,0 0 1,1 0-1,-1 1 0,0-1 1,0 0-1,1 0 0,-2 1 1,0 1-39,-1 0-1,1 0 1,-1 0 0,1 0-1,0 0 1,0 0 0,0 0 0,0 1-1,0-1 1,0 1 0,-1 3 0,1-3-231,1 1 0,-1 0 0,1-1 0,0 1 0,0 0 1,0 0-1,0 6 0,1-9 207,0-1 1,0 0-1,0 1 0,0-1 1,0 0-1,0 1 0,0-1 1,0 1-1,0-1 0,0 0 1,1 1-1,-1-1 0,0 0 1,0 1-1,0-1 1,1 0-1,-1 1 0,0-1 1,0 0-1,1 0 0,-1 1 1,0-1-1,0 0 0,1 0 1,-1 1-1,0-1 0,1 0 1,-1 0-1,1 0 0,1 1-2,-1-2-1,0 1 1,1 0-1,-1 0 0,1 0 1,-1-1-1,0 1 0,1 0 1,-1-1-1,0 1 0,0-1 1,1 0-1,0-1 1,18-10-803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87 122 14659,'-26'38'2926,"19"-30"-2304,0 2 1,1-1-1,0 1 0,0 0 0,1 0 0,0 0 1,1 1-1,-5 17 0,9-26-579,1-1 0,-1 0-1,0 0 1,0 0 0,0 1 0,1-1-1,-1 0 1,1 0 0,-1 0 0,1 0 0,-1 0-1,1 0 1,-1 0 0,1 0 0,0 0 0,0 0-1,1 1 1,21 19-15,-8-8 11,-8-5-63,-1 0 0,0 0 0,-1 0 0,0 1-1,0 0 1,0 0 0,-1 0 0,-1 1-1,0-1 1,0 1 0,-1 0 0,0 0 0,1 10-1,-3-14 22,1 0-1,-1 0 0,0 1 1,-1-1-1,1 0 0,-1 0 0,0 0 1,-1 0-1,1 0 0,-1 0 1,0-1-1,-1 1 0,0 0 1,0-1-1,0 0 0,0 0 1,-1 0-1,1 0 0,-1 0 0,-1-1 1,1 0-1,-8 7 0,11-11 11,0 1 0,0 0 0,0-1-1,0 1 1,0-1 0,0 1-1,0-1 1,0 1 0,0-1-1,0 0 1,0 1 0,0-1 0,0 0-1,0 0 1,0 0 0,-1 0-1,1 0 1,0 0 0,0 0 0,0 0-1,0 0 1,0-1 0,0 1-1,-2-1 1,1 0 0,1 0 0,0 0 1,-1-1-1,1 1 0,0 0 0,0-1 0,-1 1 0,1-1 0,0 1 1,1-1-1,-1 0 0,0 1 0,-1-4 0,0-4 9,-1-1 0,1 0 0,0 0 0,0-12 0,1-5-48,1 0-1,2 0 1,0-1-1,2 1 0,1 1 1,13-41-1,-5 30-3,1 1 0,2 0-1,39-64 1,-44 83 63,-5 6 28,1 1 0,0 0 0,13-15 0,-21 27-47,1-1 0,-1 1 0,0-1 0,1 1 0,0-1 0,-1 1 0,1 0 0,0-1 0,0 1 0,0-1 0,0 4 0,0 3 10,-8 45 11,4-37-22,1 0 0,1 0 1,1 0-1,0 0 0,1 0 1,1 0-1,3 21 0,-3-35-2,-1 0 0,1 0 0,-1 0 0,1 0 0,0 0 1,0 0-1,-1-1 0,1 1 0,1 0 0,-1 0 0,0-1 0,0 1 0,1-1 0,-1 1 0,1-1 0,-1 1 0,1-1 0,0 0 0,-1 0 0,1 0 0,3 1 0,-3-1 5,1 0 0,0-1-1,-1 0 1,1 0 0,0 0-1,0 0 1,-1 0-1,1 0 1,0-1 0,0 1-1,-1-1 1,1 0-1,-1 0 1,1 0 0,-1 0-1,4-2 1,5-4 56,-1 0-1,1-1 1,-1 0 0,-1-1-1,1 0 1,-2 0 0,1-1-1,-1-1 1,7-10 0,15-19 257,-31 64-58,-6 9-128,4-20-103,0 1 0,1 0-1,1 0 1,0 0 0,1 17-1,0-30-43,0-1 0,0 1 0,0-1-1,0 1 1,0-1 0,0 1 0,1-1-1,-1 1 1,0 0 0,0-1 0,0 1 0,0-1-1,1 1 1,-1-1 0,0 1 0,1-1-1,-1 0 1,0 1 0,1-1 0,-1 1 0,0-1-1,1 1 1,8-6-51,-7 2 102,0 0 0,-1 0-1,1 0 1,0 0-1,-1 0 1,2-5-1,2-19-64,0-5-6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16740,'-6'15'1824,"2"4"-1280,2 1-232,4 3 1000,0-4-1416,4-2-2152,0-7 2056,2-2-360,5-3-280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3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29 398 15307,'-6'11'893,"3"-5"-588,0 0-1,0 0 1,0 0 0,1 1-1,0-1 1,0 1-1,1-1 1,-1 1 0,1 0-1,0 8 1,1-15-272,0 0 1,0 1-1,1-1 1,-1 0-1,0 1 0,0-1 1,0 0-1,0 1 1,0-1-1,0 0 1,0 0-1,0 1 0,1-1 1,-1 0-1,0 1 1,0-1-1,0 0 1,1 0-1,-1 1 0,0-1 1,0 0-1,1 0 1,-1 0-1,0 0 1,0 1-1,1-1 0,-1 0 1,0 0-1,1 0 1,-1 0-1,0 0 1,0 0-1,1 0 0,12-4 588,9-16 16,-9 4-390,0 0 1,-1-1-1,-1-1 1,-1 0-1,-1-1 1,0 1-1,7-26 1,-4 8-42,-3 0 1,-1 0 0,5-44 0,-13 75-196,1-2 3,0 0 0,0-1 0,0 1 0,-1-1 0,0 1 0,-1-1 0,0 1 1,0-1-1,-1 1 0,1 0 0,-5-11 0,5 17-14,0 0 0,1 0-1,-1 1 1,0-1 0,1 0 0,-1 0 0,0 1-1,0-1 1,0 0 0,0 1 0,0-1 0,0 1 0,0-1-1,0 1 1,0-1 0,0 1 0,0 0 0,0-1-1,0 1 1,0 0 0,0 0 0,0 0 0,0 0-1,0 0 1,-1 0 0,1 0 0,0 0 0,0 1-1,0-1 1,0 0 0,0 1 0,0-1 0,0 0-1,0 1 1,0 0 0,-1 0 0,-4 3-7,0-1-1,0 1 1,1 1-1,-8 6 1,2 1-10,0 0 0,0 1 0,1 0 0,-13 23 0,19-29-52,1 0 0,-1 0-1,1 0 1,0 1 0,1-1 0,0 1-1,0 0 1,1 0 0,0 0-1,0-1 1,1 13 0,1-14-59,1 0 0,0 0 0,0-1 0,0 1 1,1-1-1,0 0 0,0 1 0,0-1 0,1-1 0,-1 1 1,1 0-1,1-1 0,-1 0 0,7 5 0,-4-3 30,-1 0-1,0 0 0,-1 0 0,0 1 1,0 0-1,6 10 0,-8-11-87,-1 1-1,0 1 0,0-1 1,-1 0-1,0 0 0,1 9 1,4 25-2758,-6-39 2194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3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17532,'-14'30'2282,"-10"55"-275,-21 133 1,42-201-1800,-9 69 764,11-75-756,0 0 0,1 0 0,1 0 0,-1 0 1,4 14-1,-4-24-182,0 0 1,0 0 0,1 0 0,-1 0 0,0 0 0,1 0 0,-1 0 0,0 0 0,1 0-1,-1 0 1,1 0 0,0-1 0,-1 1 0,1 0 0,0 0 0,-1 0 0,1-1-1,0 1 1,0 0 0,0-1 0,0 1 0,-1-1 0,1 1 0,0-1 0,0 1-1,2 0 1,-1-1 3,-1 0 0,1-1 0,0 1 0,0 0 0,-1 0 0,1-1 0,0 1 0,-1-1 0,1 0 0,0 1 0,-1-1 1,1 0-1,-1 0 0,3-1 0,3-5 75,1 1 1,-1-1 0,1 0-1,6-10 1,7-13-143,-1 0 0,-1-2 0,-2 0-1,-1-1 1,-2 0 0,-1-1 0,10-42 0,-22 70-266,0 3 101,0 1 0,0 0 0,0-1 0,-1 1 1,1-1-1,-1 1 0,0-1 0,1 0 0,-1 1 0,0-1 0,-1 1 0,1-1 1,0 1-1,-1-1 0,-1-4 0,-3 5-556,-3 5-211</inkml:trace>
  <inkml:trace contextRef="#ctx0" brushRef="#br0" timeOffset="1">121 475 17532,'0'28'1856,"2"-10"-1184,0-2-264,7-3 825,-3-6-417,4-4-344,0-5-192,6-3-280,2-4-56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25 386 15723,'1'1'100,"-1"0"0,1-1-1,-1 1 1,1 0-1,0 0 1,-1-1 0,1 1-1,0 0 1,-1-1-1,1 1 1,0-1 0,0 1-1,0-1 1,-1 1 0,1-1-1,0 0 1,0 1-1,0-1 1,0 0 0,0 0-1,0 0 1,0 1-1,0-1 1,-1 0 0,1 0-1,0 0 1,1-1-1,1 1 95,-1-1-1,1 0 1,-1 0-1,1 0 0,-1 0 1,0-1-1,1 1 1,-1-1-1,0 1 0,2-3 1,1 0 129,-1 0 0,0-1 0,0 0 0,0 0 0,0 0 0,-1 0-1,0 0 1,4-9 0,-6 9-162,0 0 0,0 0 0,0 0 0,-1 0 0,0 0-1,0 0 1,-1-6 0,1 10-144,0 0 0,0 0 1,0 1-1,0-1 0,-1 0 0,1 0 0,0 0 0,-1 1 0,1-1 0,0 0 0,-1 0 1,1 1-1,-1-1 0,1 0 0,-1 1 0,0-1 0,1 1 0,-1-1 0,-1 0 1,1 0-13,0 1 1,0 0 0,0 0 0,0 0 0,0 0 0,0 0-1,0 0 1,0 0 0,0 1 0,0-1 0,0 0 0,0 1 0,1-1-1,-1 0 1,0 1 0,0-1 0,0 1 0,0-1 0,0 1-1,1 0 1,-2 0 0,-4 4-16,1 1 0,0-1 0,0 1 0,0 0 0,1 0 0,0 0 0,0 1 0,-5 13 0,-1 3-57,-8 32 0,15-47 67,1-1-1,0 1 1,1 0 0,-1 0 0,2 0-1,-1 0 1,1 0 0,1 14-1,-1-21 4,0 0-1,0 0 0,1-1 1,-1 1-1,0 0 1,0 0-1,1-1 0,-1 1 1,0 0-1,1-1 0,-1 1 1,1 0-1,-1-1 1,1 1-1,-1 0 0,1-1 1,0 1-1,-1-1 0,1 1 1,0-1-1,-1 0 1,1 1-1,0-1 0,-1 0 1,1 1-1,1-1 0,0 0 2,0 1 1,0-1-1,0-1 0,-1 1 0,1 0 0,0 0 0,0-1 0,0 1 0,-1-1 0,1 0 0,2 0 0,4-3 9,-1-1-1,1 0 1,-1 0 0,7-6-1,4-7 16,-2 0 0,0 0 0,24-39 0,-6 9-20,-45 82-88,6-20 34,0-4-13,1 1-1,0-1 1,0 1 0,1 0-1,1 1 1,0-1-1,-1 14 1,3-24 34,0-1 1,0 0-1,0 1 1,0-1-1,0 0 1,0 0-1,0 1 1,0-1-1,0 0 1,0 0-1,0 1 1,0-1-1,0 0 1,0 0-1,0 1 0,1-1 1,-1 0-1,0 0 1,0 1-1,0-1 1,0 0-1,1 0 1,-1 1-1,0-1 1,0 0-1,0 0 1,1 0-1,-1 0 1,0 1-1,0-1 1,0 0-1,1 0 0,-1 0 1,0 0-1,0 0 1,1 0-1,-1 0 1,0 0-1,1 0 1,-1 0-1,0 0 1,0 0-1,1 0 1,-1 0-1,0 0 1,0 0-1,1 0 0,-1 0 1,0 0-1,0 0 1,1 0-1,-1 0 1,0 0-1,0-1 1,1 1-1,-1 0 1,13-10-995,1-5 133,0-1-1,-1-1 1,-1 0-1,-1-1 0,13-26 1,36-98-898,-40 88 1697,-11 30 708,-1-1 0,-1 0 0,5-43 0,-13 59 507,-3 9-574,-6 11 50,-4 14-106,0 1 0,2 0 0,-16 54 0,-13 89 573,39-157-992,-9 60 401,10-66-474,1 0-1,-1 0 0,2 0 1,-1-1-1,1 1 0,-1 0 0,2 0 1,-1 0-1,4 8 0,-5-13-24,0-1-1,0 1 1,1-1-1,-1 1 0,0 0 1,0-1-1,1 1 1,-1-1-1,1 1 0,-1-1 1,1 1-1,-1-1 1,0 1-1,1-1 0,0 0 1,-1 1-1,1-1 0,-1 0 1,1 1-1,-1-1 1,1 0-1,0 0 0,-1 1 1,1-1-1,-1 0 1,1 0-1,0 0 0,-1 0 1,1 0-1,0 0 1,-1 0-1,1 0 0,0 0 1,-1 0-1,1 0 1,0-1-1,-1 1 0,1 0 1,-1 0-1,1-1 1,-1 1-1,1 0 0,0-1 1,-1 1-1,1 0 1,-1-1-1,1 1 0,-1-1 1,1 0-1,3-3-167,-1 1-1,0-1 1,0 0 0,0 0-1,4-8 1,1-6-409,0 0 1,-1-1-1,9-39 0,2-59-271,-18 186 3406,1-58-2295,0 0-1,1 1 1,0-1 0,0 0 0,6 15 0,-7-24-201,-1 0 1,1 0-1,0-1 0,0 1 1,0 0-1,1-1 0,-1 1 0,0 0 1,0-1-1,1 0 0,-1 1 1,1-1-1,0 0 0,-1 0 1,1 0-1,0 0 0,-1 0 0,1 0 1,0 0-1,0 0 0,0-1 1,0 1-1,0-1 0,0 0 1,0 1-1,0-1 0,0 0 0,0 0 1,0 0-1,0 0 0,0-1 1,0 1-1,0 0 0,0-1 1,0 0-1,-1 1 0,1-1 0,0 0 1,2-1-1,8-5 130,-1 1 0,0-2-1,0 0 1,17-15 0,-20 15-86,-1 2-31,6-5 18,-9 13-54,-3 9-8,-11 42 64,7-43-20,1-1 0,0 1-1,0-1 1,1 1 0,0 0-1,1-1 1,0 1 0,2 10-1,-2-18-33,1-1 1,-1 0-1,0 0 0,1 1 1,-1-1-1,1 0 0,0 0 1,-1 0-1,1 0 0,0 0 0,-1 0 1,1 0-1,0 0 0,0 0 1,0 0-1,0 0 0,0 0 0,0-1 1,0 1-1,0 0 0,1-1 1,-1 1-1,0-1 0,0 1 1,0-1-1,1 0 0,-1 1 0,0-1 1,1 0-1,-1 0 0,0 0 1,0 0-1,1 0 0,-1 0 0,0 0 1,1-1-1,-1 1 0,0 0 1,0-1-1,1 1 0,-1-1 1,1 0-1,8-3 112,0 0 1,-1-1 0,18-12-1,-24 15-96,19-14 68,-16 11-210,0 1 1,0-1-1,1 1 1,0 0-1,-1 0 0,1 1 1,1 0-1,14-5 0,-22 8 67,0 0 0,0 0 0,0 0 0,0 0 0,0 0-1,1 0 1,-1 0 0,0 0 0,0 0 0,0 0 0,0 0 0,0 0-1,1 0 1,-1 0 0,0 0 0,0 0 0,0 0 0,0 0 0,0 0-1,0 0 1,1 1 0,-1-1 0,0 0 0,0 0 0,0 0 0,0 0-1,0 0 1,0 0 0,0 0 0,1 0 0,-1 0 0,0 1 0,0-1-1,0 0 1,0 0 0,0 0 0,0 0 0,0 0 0,0 0-1,0 1 1,0-1 0,0 0 0,0 0 0,0 0 0,0 0 0,0 0-1,0 1 1,0-1 0,0 0 0,0 0 0,0 0 0,0 0 0,0 1-1,-6 10-1039,-10 8-14,7-9 418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15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16892,'0'1'81,"0"-1"1,0 1 0,0-1 0,0 1 0,0-1-1,0 1 1,0-1 0,0 1 0,0-1 0,0 1-1,0-1 1,0 1 0,1-1 0,-1 1 0,0-1-1,0 1 1,1-1 0,-1 1 0,0-1 0,1 1-1,-1-1 1,0 0 0,1 1 0,-1-1 0,1 0-1,-1 1 1,0-1 0,1 0 0,-1 0 0,1 1-1,-1-1 1,1 0 0,-1 0 0,1 0 0,-1 1-1,1-1 1,-1 0 0,1 0 0,-1 0 0,1 0-1,-1 0 1,1 0 0,0 0 0,-1 0 0,1-1-1,-1 1 1,1 0 0,-1 0 0,1 0 0,-1 0-1,1-1 1,-1 1 0,0 0 0,1 0 0,-1-1-1,1 1 1,0-1 0,32-22-255,-28 19 77,19-15-971,27-29 0,-50 47 1045,-1 0-1,1 1 1,0-1-1,0 0 1,0 0-1,-1 1 1,1-1-1,0 1 1,0-1-1,0 1 1,0-1-1,0 1 1,0 0-1,0-1 1,2 1-1,-3 0 25,1 0 0,-1 0 0,0 0 0,1 0-1,-1 0 1,1 1 0,-1-1 0,0 0 0,1 0-1,-1 1 1,0-1 0,0 0 0,1 0 0,-1 1 0,0-1-1,1 0 1,-1 1 0,0-1 0,0 0 0,0 1-1,0-1 1,1 1 0,-1-1 0,0 0 0,0 1 0,0-1-1,0 1 1,1 5 103,0 1-1,-1-1 1,0 0 0,-1 8-1,1 1-28,0 5 39,0-5-139,0 0 1,1 0-1,0 0 0,2 0 1,-1 0-1,7 17 0,-8-29-28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114 128 17612,'-2'0'350,"-1"1"0,0-1 0,1 1 1,-1 0-1,0 0 0,1 0 0,-1 1 1,1-1-1,-1 0 0,1 1 0,0 0 0,0-1 1,0 1-1,0 0 0,0 0 0,-2 3 1,-27 38-11,25-33-261,1 0 0,0 0-1,0 1 1,1 0 0,0 0 0,1 0-1,0 0 1,1 0 0,1 1-1,-1 20 1,1-31-78,1 1 0,0-1-1,0 1 1,0-1 0,0 1 0,0-1 0,1 1-1,-1-1 1,0 0 0,1 1 0,-1-1 0,1 0 0,-1 1-1,1-1 1,0 0 0,0 0 0,-1 1 0,1-1-1,0 0 1,0 0 0,0 0 0,0 0 0,0 0 0,1 0-1,-1 0 1,0-1 0,0 1 0,0 0 0,1-1-1,-1 1 1,0-1 0,1 1 0,-1-1 0,1 1-1,-1-1 1,0 0 0,1 0 0,-1 0 0,1 0 0,-1 0-1,1 0 1,-1 0 0,0 0 0,1-1 0,-1 1-1,1-1 1,-1 1 0,0-1 0,1 1 0,-1-1-1,0 0 1,0 1 0,1-1 0,-1 0 0,0 0 0,0 0-1,0 0 1,1-1 0,10-10 34,0 0-1,0-1 1,-1 0 0,-1 0 0,13-22-1,36-80 646,-48 88-213,-1 0 0,-1-1 0,7-34 1,-16 62-457,0 0-1,0 0 1,0 0 0,0 0 0,-1 0 0,1 0 0,0 0 0,0 0 0,0 0 0,0 0 0,0 0 0,-1 0 0,1 0 0,0 0 0,0 0 0,0 0 0,0 0-1,-1 0 1,1 0 0,0 0 0,0 0 0,0 0 0,0 0 0,0 0 0,0 0 0,-1 0 0,1 0 0,0 0 0,0 0 0,0 0 0,0 0 0,0-1 0,0 1 0,-1 0-1,1 0 1,0 0 0,0 0 0,0 0 0,0 0 0,0 0 0,0-1 0,0 1 0,0 0 0,0 0 0,0 0 0,0 0 0,0 0 0,0-1 0,0 1 0,0 0 0,0 0-1,0 0 1,0 0 0,0-1 0,0 1 0,0 0 0,0 0 0,0 0 0,-2 3 20,0 0-1,0 1 1,0 0 0,1-1-1,-1 1 1,1 0 0,0 0-1,-1 6 1,-4 41-11,4-27-25,0-9-7,0-2 0,0 1-1,0 0 0,2 0 0,0 0 0,0 0 0,1-1 0,6 25 0,-7-37 17,0 0-1,0 0 1,1 0-1,-1 0 1,0 0-1,1 0 1,-1 0-1,1 0 1,-1 0-1,1 0 1,0-1-1,-1 1 1,1 0-1,0 0 1,0-1-1,-1 1 1,1 0-1,0-1 1,0 1-1,0-1 1,0 1-1,0-1 1,0 1-1,1 0 1,-1-2 4,1 1-1,-1 0 1,0 0 0,1 0 0,-1-1-1,0 1 1,0-1 0,1 1 0,-1-1 0,0 1-1,0-1 1,0 0 0,0 0 0,0 1-1,0-1 1,1-2 0,5-3 53,-1-2 1,0 1-1,9-16 1,11-32 195,-21 42-184,2-1 1,-1 1-1,10-13 0,-16 26-74,0 0 1,0 0-1,0 0 0,0-1 0,1 1 0,-1 0 1,0 0-1,0 0 0,0 0 0,1 0 0,-1 0 1,0 0-1,0 0 0,0-1 0,1 1 0,-1 0 1,0 0-1,0 0 0,0 0 0,1 0 0,-1 0 0,0 0 1,0 0-1,1 0 0,-1 1 0,0-1 0,0 0 1,0 0-1,1 0 0,-1 0 0,0 0 0,0 0 1,0 0-1,1 0 0,-1 1 0,0-1 0,0 0 0,0 0 1,0 0-1,0 0 0,1 0 0,-1 1 0,0-1 1,0 0-1,0 0 0,0 0 0,0 1 0,0-1 1,0 0-1,0 0 0,0 0 0,0 1 0,1-1 1,-1 0-1,0 0 0,0 1 0,0-1 0,-1 0 0,1 0 1,0 0-1,0 1 0,0-1 0,4 16-52,-4-15 51,4 60-170,-3-40 130,1 0 0,4 21 0,-6-41 42,0 1 0,0-1 0,1 1-1,-1-1 1,1 1 0,-1-1 0,1 1-1,-1-1 1,1 0 0,0 1 0,0-1 0,-1 0-1,1 0 1,0 1 0,0-1 0,0 0-1,0 0 1,1 0 0,-1 0 0,2 1 0,-1-2 3,-1 0 0,0 1 1,0-1-1,1 0 0,-1 0 1,0-1-1,0 1 0,1 0 1,-1 0-1,0-1 1,0 1-1,0 0 0,0-1 1,0 1-1,1-1 0,-1 0 1,0 1-1,0-1 0,1-1 1,6-6 28,0 1 0,0-1 0,-1-1-1,8-11 1,-13 18-27,67-105 260,-68 106-265,-1 0 0,1 0 0,-1 0-1,1 0 1,0 1 0,0-1 0,-1 0-1,1 0 1,0 0 0,0 1 0,0-1 0,0 0-1,0 1 1,0-1 0,0 1 0,2-1-1,-3 1 0,1 0-1,-1 0 1,1 0 0,-1 0-1,0 0 1,1 1-1,-1-1 1,1 0-1,-1 0 1,0 0-1,1 1 1,-1-1-1,0 0 1,1 1 0,-1-1-1,0 0 1,1 1-1,-1-1 1,0 1-1,0-1 1,1 0-1,-1 1 1,0-1-1,0 1 1,0-1 0,0 1-1,1 0 1,0 6-23,1 1 1,-1 0 0,0 12 0,0-9 16,1 7-14,-2-11 18,0 1 0,1 0 0,0 0 0,1 0 0,0-1 0,0 1 0,1 0 0,4 8 0,-7-15 5,1 0 0,0 0-1,-1-1 1,1 1-1,0 0 1,0-1 0,0 1-1,-1-1 1,1 1 0,0-1-1,0 0 1,0 1-1,0-1 1,0 0 0,0 1-1,0-1 1,0 0 0,0 0-1,0 0 1,0 0-1,0 0 1,0 0 0,0 0-1,0 0 1,0 0 0,0-1-1,0 1 1,0 0-1,0-1 1,-1 1 0,1 0-1,0-1 1,0 1 0,0-1-1,1-1 1,28-22 53,-20 15-273,0-1 0,-1-1 0,0 0 0,-1 0 0,0-1 0,0 1 0,6-16 1,-12 13-73,-8 0-111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1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 22949,'-7'-6'1720,"4"9"-1344,2 1-400,2 1 152,2 2 296,0 3-496,-2-1-152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38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20868,'4'6'2497,"-1"0"-1641,-4-12 2321,1 3-2945,4 3-552,2 0 1072,1 2-696,-3-5-152,0 1-112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4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166 311 17140,'1'-4'637,"0"0"-1,-1 1 1,0-1 0,0 0 0,0 0 0,-1-7 0,0 10-438,1-1 0,-1 0 1,0 1-1,0-1 0,0 1 0,0-1 1,0 1-1,0-1 0,0 1 0,0 0 0,-1-1 1,1 1-1,-1 0 0,1 0 0,-1 0 1,1 0-1,-3-1 0,2 1-100,0 0 0,-1 0 0,1-1 0,-1 2 0,0-1 0,1 0 0,-1 0 0,1 1 0,-1 0 0,0-1 0,0 1 0,1 0 0,-1 0 0,0 0 0,1 1 0,-1-1 0,0 1 0,1 0 0,-4 1 0,1 0-55,1 0 0,0 1 0,0-1 1,0 1-1,0 0 0,0 0 1,1 0-1,0 1 0,-1 0 0,-3 4 1,2 0-56,0 1-1,0-1 1,0 1 0,1-1 0,0 1-1,1 1 1,0-1 0,0 0 0,1 1-1,-1 14 1,3-20 2,0 0 0,0-1-1,0 1 1,1 0 0,0-1-1,0 1 1,0 0 0,0-1-1,0 1 1,3 3 0,-3-5 5,-1-1 0,1 0 1,0 0-1,0 0 1,-1 0-1,1 0 1,0 0-1,0-1 1,0 1-1,0 0 1,0 0-1,0-1 1,1 1-1,-1 0 1,0-1-1,0 1 1,0-1-1,1 0 0,-1 1 1,0-1-1,0 0 1,1 0-1,-1 0 1,0 0-1,1 0 1,-1 0-1,0 0 1,0 0-1,1 0 1,-1-1-1,0 1 1,0-1-1,3 0 1,2-2 21,0 0 0,-1-1 1,1 1-1,0-1 1,-1-1-1,0 1 1,0-1-1,0 0 0,-1 0 1,0 0-1,6-9 1,5-9 310,15-36 0,-27 54-280,4-8 152,-1-1 0,0 0 0,-1 0 1,-1 0-1,0 0 0,-1-1 0,2-21 0,-5 36-198,0 0 0,0-1 0,0 1-1,0 0 1,0 0 0,0 0 0,0 0-1,0 0 1,0 0 0,0 0 0,0 0-1,-1 0 1,1 0 0,0 0 0,0 0-1,0-1 1,0 1 0,0 0 0,0 0-1,0 0 1,0 0 0,-1 0 0,1 0-1,0 0 1,0 0 0,0 0 0,0 0-1,0 0 1,0 0 0,0 0 0,0 0-1,-1 0 1,1 0 0,0 0 0,0 0 0,0 1-1,0-1 1,0 0 0,0 0 0,0 0-1,0 0 1,0 0 0,-1 0 0,1 0-1,0 0 1,0 0 0,0 0 0,0 0-1,0 0 1,0 1 0,0-1 0,0 0-1,0 0 1,0 0 0,0 0 0,0 0-1,0 0 1,0 0 0,0 0 0,0 1-1,0-1 1,0 0 0,0 0 0,0 0-1,0 0 1,0 0 0,0 0 0,0 1-1,-5 7 8,-5 29-26,1 0 0,3 1 0,1-1 0,-1 63 0,6-94 12,1 0 0,-1 0 0,1 0 0,0-1 0,0 1-1,0 0 1,4 8 0,-4-13 3,-1 0 0,1 0 0,-1 0 0,1 0 0,-1 0 0,1 0 0,0 0 0,0 0 0,-1-1 0,1 1 0,0 0 0,0 0 0,0-1 0,0 1 0,0-1 0,0 1 0,0-1 0,1 1 0,0-1 0,-1 0 0,1 0 0,0 0 0,-1 0 0,1 0 0,-1 0-1,1 0 1,-1-1 0,1 1 0,-1-1 0,1 1 0,-1-1 0,0 0 0,1 1 0,-1-1 0,0 0-1,2-1 1,6-6-1,0 1-1,-1-2 1,11-11-1,-15 14-6,0 0 0,1 1 0,0-1 0,0 1 0,1 1 0,0-1 0,-1 1 0,1 0 0,1 0 0,-1 0-1,0 1 1,9-3 0,-13 6 2,0-1 0,0 1 0,0 0 1,0 0-1,0 0 0,0 0 0,0 0 0,0 0 0,0 1 0,0-1 0,0 1 0,-1-1 0,1 1 0,0 0 0,0-1 0,0 1 0,0 0 0,1 2 0,0-1-8,0 1 0,-1-1 0,1 1 0,-1 0 0,1 0 0,-1 0 0,0 0 0,0 0 0,1 5 0,3 6 5,-1 1-1,0 0 1,3 27 0,-6-30 81,6-48 593,1-121 413,-9 170-1113,2 1 1,-1-1 0,2 0-1,0 1 1,0-1 0,1 0-1,8 16 1,-12-28 32,1 0 0,0 1 1,0-1-1,0 0 0,0 1 0,0-1 0,0 0 0,0 0 1,1 0-1,-1 0 0,0 0 0,1 0 0,-1 0 1,0 0-1,1-1 0,-1 1 0,1-1 0,-1 1 0,1-1 1,-1 1-1,1-1 0,0 0 0,-1 0 0,1 1 1,0-1-1,-1 0 0,1-1 0,-1 1 0,1 0 1,0 0-1,-1-1 0,1 1 0,-1-1 0,1 1 0,-1-1 1,1 0-1,-1 0 0,0 1 0,1-1 0,0-1 1,7-5 1,0 1 1,0-2 0,-1 1-1,11-13 1,-17 18 1,45-57 45,-32 39-50,35-37 1,-50 57-1,1 0 1,-1 0 0,0 0-1,0-1 1,0 1-1,0 0 1,0 0 0,0 0-1,1 0 1,-1 0 0,0-1-1,0 1 1,0 0 0,0 0-1,1 0 1,-1 0 0,0 0-1,0 0 1,0 0 0,1 0-1,-1 0 1,0 0-1,0 0 1,0 0 0,1 0-1,-1-1 1,0 2 0,0-1-1,0 0 1,1 0 0,-1 0-1,0 0 1,0 0 0,0 0-1,1 0 1,-1 0 0,0 0-1,0 0 1,0 0-1,0 0 1,1 0 0,-1 1-1,0-1 1,0 0 0,0 0-1,0 0 1,0 0 0,1 1-1,-1-1 1,0 0 0,0 0-1,0 0 1,0 1 0,2 17-118,-6 26-36,3-41 142,-1 12-33,-4 35-92,6-48 125,0 0-1,0 0 1,0 1 0,0-1 0,1 0 0,-1 0-1,1 0 1,-1 0 0,1 0 0,0 0-1,0 0 1,0 0 0,0 0 0,0 0 0,0 0-1,0 0 1,1-1 0,2 4 0,-3-5 5,1 1 0,-1 0 1,1-1-1,-1 0 0,1 1 0,0-1 1,-1 0-1,1 0 0,0 1 1,0-1-1,-1-1 0,1 1 1,0 0-1,-1 0 0,1-1 0,-1 1 1,1-1-1,0 1 0,-1-1 1,1 1-1,-1-1 0,1 0 0,1-2 1,35-23-131,-38 26 135,15-13 3,-2 0 0,0 0 0,0-1-1,-1-1 1,-1 0 0,-1-1 0,0 0-1,9-20 1,-8 12 59,-1-2 0,-1 0 1,-2 0-1,9-52 0,-17 84-54,-9 63-36,-3 130 1,13-197 32,0-1 0,0 1-1,0-1 1,0 1 0,0 0 0,1-1-1,-1 1 1,1-1 0,-1 1-1,1-1 1,-1 1 0,1-1-1,0 1 1,-1-1 0,1 0-1,0 1 1,0-1 0,2 2 0,-3-3-1,0 0 1,1 0 0,-1 0 0,1 1 0,-1-1 0,0 0 0,1 0-1,-1 0 1,1 0 0,-1 0 0,1 0 0,-1 0 0,0 0 0,1 0 0,-1 0-1,1 0 1,-1 0 0,0 0 0,1-1 0,-1 1 0,1 0 0,-1 0-1,0 0 1,1-1 0,13-14 0,-2-9 42,0-1 1,-1 0-1,14-47 0,10-83 277,-23 76-154,-33 142-290,10-13 104,-9 86 0,19-117 32,0-1 0,1 0 0,1 0 0,1 0-1,0 1 1,2-2 0,0 1 0,9 23 0,-11-35-7,0-1 0,1 0 0,-1 0 0,1 0 0,1 0 0,-1-1 0,1 1 0,-1-1 0,1 0 0,9 7 0,-11-9-1,0-1 0,0 0 0,0 0 0,0 0 0,1 0 0,-1 0 0,0-1 0,1 1 0,-1-1 0,0 1-1,1-1 1,-1 0 0,1 0 0,-1 0 0,0 0 0,1 0 0,-1-1 0,0 1 0,1-1 0,-1 1 0,0-1 0,1 0 0,-1 0 0,0 0 0,0 0 0,0 0 0,0-1 0,3-1 0,7-8 19,-1 0 0,0 0 0,0-1 1,-1 0-1,-1-1 0,0 0 1,-1-1-1,0 0 0,-1 0 0,0 0 1,-1-1-1,-1 0 0,5-25 1,-9 33-9,0 1 0,0-1 1,-1 1-1,0-1 1,0 0-1,-2-10 1,2 16-15,0 0 1,0 0-1,0 0 1,-1 0-1,1 0 1,0 0-1,-1 0 1,1 0 0,-1 0-1,1 0 1,-1 0-1,1 0 1,-1 0-1,0 0 1,0 0-1,1 0 1,-1 1-1,0-1 1,0 0-1,0 1 1,0-1-1,0 1 1,0-1-1,0 0 1,0 1 0,0 0-1,0-1 1,0 1-1,0 0 1,0 0-1,0-1 1,0 1-1,0 0 1,0 0-1,-1 0 1,1 0-1,0 0 1,0 1-1,0-1 1,0 0 0,0 0-1,0 1 1,0-1-1,0 1 1,0-1-1,0 1 1,-2 0-1,-1 2-6,-1 0-1,1 0 0,0 0 0,0 1 0,0-1 1,0 1-1,0 0 0,1 0 0,-1 0 1,1 1-1,0-1 0,1 1 0,-1 0 1,1-1-1,0 1 0,0 0 0,-2 11 0,2-10 3,1-1-1,0 1 0,0 0 0,0 0 1,1 0-1,0 0 0,0 0 0,1-1 1,-1 1-1,1 0 0,1 0 0,-1 0 1,1-1-1,0 1 0,0-1 0,4 7 1,-2-7 3,0 1 0,1-1 1,-1-1-1,1 1 1,0-1-1,1 0 1,-1 0-1,1 0 0,0-1 1,-1 1-1,1-2 1,12 5-1,-14-6-57,0 1 0,-1-1 0,1 0 0,0 0 0,0-1 0,0 1 0,0-1 0,1 0 0,-1 0 0,0 0 0,0-1 0,0 1 0,0-1 0,0 0 0,0 0 0,-1-1 0,1 1 0,0-1 0,0 1 0,-1-1 0,1-1 0,3-2 0,-6 4-84,0 0 1,0 0-1,1 0 0,-1 0 0,0-1 1,-1 1-1,1 0 0,0-1 1,0 1-1,0 0 0,-1-1 1,1 1-1,-1-1 0,1 1 0,-1-1 1,0 0-1,1 1 0,-1-1 1,0 1-1,0-1 0,0 0 0,0 1 1,0-1-1,-1 1 0,1-1 1,0 1-1,-1-1 0,1 1 1,-1-1-1,0 1 0,1-1 0,-3-2 1,0-1-176,-1 0 1,0 1-1,0-1 1,0 1-1,-1-1 1,0 1-1,-8-5 1,-22-12-1053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4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15227,'-21'0'2169,"8"2"-985,3 0-464,11 3 1865,5-4-873,8-1-400,3 0-167,4 0-393,4 0-120,1 0-296,0 2-464,-3 0 288,-3 6-48,-6-1-200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4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20972,'7'7'2433,"-3"-4"-1313,1 3 1689,-3-6-1217,-2 1-752,3 1-400,-11-18-320,-2-8-200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5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48 21365,'0'-2'143,"0"0"0,0 0 1,-1 0-1,1 0 1,-1 0-1,0-1 0,1 1 1,-1 0-1,0 0 1,0 1-1,0-1 0,-1 0 1,1 0-1,0 0 1,-1 1-1,1-1 0,-1 1 1,1-1-1,-1 1 1,0 0-1,0-1 0,0 1 1,1 0-1,-1 0 1,0 0-1,0 0 0,0 1 1,-1-1-1,1 1 1,0-1-1,0 1 0,0 0 1,0-1-1,-1 1 1,1 0-1,0 1 0,0-1 1,-3 1-1,-5 0 141,-1 2 0,1-1 0,0 2 0,0-1 0,0 1 0,-16 9 0,3 2-261,-1 0 1,2 1 0,0 2-1,1 0 1,1 1 0,-22 26-1,41-44-33,1-1-1,-1 1 0,0 0 1,1 0-1,-1 0 0,0 0 1,1 0-1,-1 0 0,1 0 1,0 0-1,-1 0 0,1 0 1,0 0-1,-1 0 1,1 1-1,0 0 0,0-1 3,0-1 1,1 1-1,-1-1 0,0 1 0,0-1 0,1 0 1,-1 1-1,0-1 0,0 1 0,1-1 0,-1 1 0,1-1 1,-1 0-1,0 1 0,1-1 0,-1 0 0,1 0 1,-1 1-1,1-1 0,-1 0 0,1 0 0,-1 1 1,1-1-1,5 1-39,-1 0 0,1 0 0,-1-1 0,1 0 0,5 0 0,-2 0 16,22 0-125,1 1 1,33 6 0,-56-5 143,0-1 1,0 2 0,-1-1 0,1 1 0,-1 0-1,1 1 1,-1 0 0,0 0 0,-1 1-1,1 0 1,-1 0 0,8 7 0,-13-9 25,0-1 0,0 0 0,0 1 0,0-1 0,-1 1 0,1-1 1,-1 1-1,1 0 0,-1 0 0,0-1 0,0 1 0,0 0 0,0 0 0,-1 0 1,1 0-1,-1 0 0,0 6 0,0-5 37,-1 0 0,0 0 0,0 1 0,0-1-1,-1 0 1,0 0 0,1-1 0,-1 1 0,-1 0 0,1-1 0,-4 6 0,-3 1 119,0-1 0,0 0-1,-1 0 1,0-1 0,-1-1 0,0 1 0,-17 7 0,18-9-124,0-1-1,-1-1 1,0 0-1,0 0 1,0-1 0,0-1-1,0 0 1,-1 0-1,1-1 1,-18-1 0,28 0-125,-1 0 1,1 0 0,0 0-1,-1 0 1,1-1 0,-1 1-1,1 0 1,0-1-1,-1 1 1,1-1 0,0 0-1,0 1 1,0-1 0,-1 0-1,1 0 1,0 0 0,0 0-1,0 0 1,0 0 0,0 0-1,0 0 1,0-1 0,0 0-1,1 1 0,0-1 0,-1 1 0,1-1 0,0 1 0,0-1 0,0 1-1,0-1 1,1 1 0,-1-1 0,0 1 0,0-1 0,1 1 0,-1-1 0,1 1 0,1-3 0,2-3-116,0 0-1,1 0 1,0 1 0,0-1-1,0 1 1,7-6 0,26-19-790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6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13 20820,'7'-13'2357,"-8"15"-1115,-14 26 477,0 11-1348,1 1 1,3 1-1,1 0 1,2 0-1,2 1 1,-2 76-1,11-79-256,-3-38-98,0 0-1,0 0 1,0 0 0,0 0 0,1 0-1,-1 0 1,0 0 0,1 0-1,-1 0 1,1 0 0,-1 0 0,1 0-1,-1 0 1,1 0 0,0 0-1,0 0 1,-1-1 0,1 1 0,0 0-1,0 0 1,0-1 0,0 1-1,0 0 1,0-1 0,0 1-1,0-1 1,0 0 0,0 1 0,1-1-1,-1 0 9,0 0 0,0 0 0,0-1 0,0 1 0,0-1 0,0 1 0,0-1 0,0 1 0,0-1 0,0 1 0,-1-1 0,1 0 0,0 1 0,-1-1 0,1 0 0,0 0 0,-1 0 0,1 0 0,-1 1 0,1-1 0,-1 0 0,1 0 0,-1 0 0,0 0 0,1 0 0,-1-2 0,5-28 415,-4 15-248,0 0 0,-3-17 0,1 29-179,1 0 0,0 0-1,-1 1 1,0-1 0,0 0-1,0 0 1,-1 1-1,1-1 1,-1 1 0,0-1-1,0 1 1,0 0-1,0 0 1,-5-5 0,7 8-15,0-1 1,0 1-1,0 0 1,0 0-1,-1 0 1,1 0-1,0-1 1,0 1-1,-1 0 1,1 0 0,0 0-1,0 0 1,0 0-1,-1 0 1,1-1-1,0 1 1,0 0-1,-1 0 1,1 0-1,0 0 1,0 0-1,-1 0 1,1 0-1,0 0 1,-1 0-1,1 0 1,0 0 0,0 1-1,-1-1 1,1 0-1,0 0 1,0 0-1,0 0 1,-1 0-1,1 0 1,0 0-1,0 1 1,-1-1-1,1 0 1,-4 13-68,4 15-63,1-23 115,-1-1 0,1 0 0,0 0 0,1 1-1,-1-1 1,1 0 0,0 0 0,0 0 0,0 0 0,0-1 0,1 1 0,-1-1 0,1 1 0,0-1 0,0 0 0,1 0 0,-1 0 0,0 0 0,1-1 0,0 1 0,-1-1 0,1 0 0,6 2 0,-3-2 7,0 0 0,0-1 0,0 1 0,0-1 0,0-1 0,0 0 0,1 0 0,-1 0 0,0-1 0,0 0 0,0 0 0,0-1 0,11-3 0,-3-1 37,0 0 0,0-1 0,-1-1 0,0-1 0,-1 1 0,0-2 0,0 0 0,-1-1 0,0 0 0,16-20 0,-26 29-12,0 0 1,0 0 0,-1 0 0,1-1 0,-1 1-1,0 0 1,0-1 0,1 1 0,-1-1 0,-1 1-1,1-1 1,0 0 0,0-4 0,-17 40 48,8-14-81,2 1 0,0-1 0,1 1 0,1 1 1,-2 35-1,5-55 16,1 0 1,0 0-1,0 0 1,0 0-1,0 0 1,0 0-1,0 0 1,0 0-1,0 0 0,1 0 1,-1 0-1,0 0 1,0 0-1,1 0 1,-1 0-1,1 0 1,-1 0-1,1-1 1,-1 1-1,1 0 1,0 0-1,-1 0 1,1-1-1,0 1 1,0 0-1,-1-1 1,1 1-1,0-1 1,0 1-1,2 0 1,-1-1 1,-1 0 1,1 0-1,0 0 0,0-1 1,-1 1-1,1 0 1,0-1-1,0 0 0,-1 1 1,1-1-1,-1 0 1,1 0-1,0 0 0,-1 0 1,0 0-1,1 0 1,1-2-1,14-14 27,-1-1 0,-1-1 0,0 0 0,-1-1-1,-2-1 1,13-24 0,13-22 48,-38 67-76,0 0 1,0 0-1,0 0 1,0-1-1,0 1 1,0 0-1,0 0 0,0 0 1,0 0-1,0 0 1,0-1-1,0 1 1,0 0-1,0 0 1,0 0-1,1 0 1,-1 0-1,0-1 1,0 1-1,0 0 1,0 0-1,0 0 1,0 0-1,0 0 1,1 0-1,-1 0 0,0 0 1,0 0-1,0-1 1,0 1-1,0 0 1,1 0-1,-1 0 1,0 0-1,0 0 1,0 0-1,0 0 1,0 0-1,1 0 1,-1 0-1,0 0 1,0 0-1,0 0 1,0 0-1,1 0 1,-1 0-1,0 1 0,0-1 1,0 0-1,0 0 1,2 11 3,-5 24-15,2-29 11,-2 22-16,0-13 7,2 0 0,0 0 0,0 0 0,4 26 0,-4-41-5,1 1 1,0 0 0,0-1 0,1 1 0,-1 0 0,0 0-1,0-1 1,0 1 0,0 0 0,1-1 0,-1 1-1,0 0 1,0-1 0,1 1 0,-1-1 0,1 1 0,-1 0-1,0-1 1,1 1 0,-1-1 0,1 1 0,-1-1-1,1 0 1,0 1 0,-1-1 0,1 1 0,-1-1-1,1 0 1,0 0 0,-1 1 0,1-1 0,0 0 0,-1 0-1,1 0 1,0 0 0,-1 1 0,1-1 0,0 0-1,0 0 1,-1-1 0,1 1 0,0 0 0,-1 0 0,2 0-1,1-2-10,0 1 0,0-1 0,0 1 0,0-1 0,-1 0 0,1 0 0,-1 0 0,4-4 0,7-9-135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8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165 310 18692,'1'-3'357,"-1"0"-1,1 1 1,-1-1-1,0 0 1,0 0 0,-1 1-1,1-1 1,-1 0-1,1 0 1,-1 1 0,0-1-1,0 1 1,0-1-1,0 1 1,0-1 0,-1 1-1,1-1 1,-3-2-1,2 4-226,1 0 0,-1 0-1,0 0 1,1 0 0,-1 0-1,0 1 1,0-1 0,0 1-1,0-1 1,1 1 0,-1 0-1,0-1 1,0 1 0,0 0-1,0 0 1,0 0 0,0 1-1,0-1 1,0 0 0,0 1 0,1 0-1,-1-1 1,0 1 0,0 0-1,1 0 1,-1 0 0,-1 1-1,-4 2-61,1 0 0,0 1 0,0-1-1,0 1 1,1 1 0,0-1 0,0 1-1,0 0 1,1 0 0,-7 12 0,5-8-93,1 0 1,1 0-1,0 0 1,0 0 0,1 1-1,-3 20 1,5-30 17,1 1 1,0-1-1,0 1 0,0-1 1,-1 1-1,2-1 1,-1 1-1,0-1 0,0 1 1,0-1-1,1 1 0,-1-1 1,1 0-1,-1 1 1,1-1-1,-1 1 0,1-1 1,0 0-1,0 0 0,0 1 1,1 0-1,-1-1 0,0-1 0,0 1 0,0-1 0,1 1 0,-1-1-1,0 1 1,1-1 0,-1 0 0,0 1 0,1-1 0,-1 0 0,0 0 0,1 0-1,-1 0 1,1 0 0,-1-1 0,0 1 0,2-1 0,4-1-11,0 0 0,0-1 0,-1 0 0,0 0 1,1-1-1,-1 0 0,10-8 0,9-12 101,0-2 1,-2-1-1,-1 0 1,-1-2-1,-1 0 1,-2-2-1,-1 0 1,-2-1-1,0 0 1,-3-1-1,13-48 0,-22 64 134,-8 27-151,-8 29-55,-5 27 4,3 1 1,-12 108 0,27-172-16,0 0 1,0 0 0,0 0-1,0 0 1,1 0 0,-1 0-1,1 1 1,0-1 0,-1 0-1,2 0 1,-1-1 0,2 4-1,-3-5 2,1 0 0,0 0 0,-1-1 0,1 1 0,0 0-1,0 0 1,0-1 0,0 1 0,0-1 0,0 1 0,0-1 0,0 1-1,0-1 1,0 0 0,0 0 0,0 1 0,0-1 0,0 0 0,0 0-1,0 0 1,0 0 0,0 0 0,0 0 0,0 0 0,1 0-1,-1-1 1,0 1 0,0 0 0,0-1 0,0 1 0,0-1 0,0 1-1,0-1 1,-1 1 0,1-1 0,2-1 0,4-3 16,0 0 0,0-1 1,0 0-1,-1-1 0,0 1 0,0-1 1,-1 0-1,0-1 0,0 1 0,4-10 1,7-16 57,13-39 1,-22 54-52,1 4-59,-5 22-28,-5 32-51,2-35 106,-2 15-41,-1 47-51,3-60 87,1-1-1,-1 1 1,1 0 0,0 0-1,1-1 1,0 1 0,3 8-1,-4-13 11,0-1 0,-1 0 1,1 0-1,-1 0 0,1 0 0,0 0 0,0 0 0,0 0 0,0 0 0,0 0 0,0 0 0,0 0 1,0-1-1,0 1 0,0 0 0,0-1 0,0 1 0,1-1 0,-1 1 0,0-1 0,0 1 1,1-1-1,-1 0 0,3 0 0,-1 0-1,0 0 1,1-1 0,-1 1-1,0-1 1,0 0 0,1 0-1,-1 0 1,0-1-1,5-2 1,4-3-4,0-1 1,0-1-1,14-14 1,-8 7-2,26-34 0,-38 41 14,0 1 0,0-1 0,-1 0 0,0 0 0,0-1 0,4-14 0,-9 23-5,1 0 0,-1 0 0,0 0 1,1 0-1,-1 0 0,0 0 1,0 0-1,1 0 0,-1-1 0,0 1 1,0 0-1,0 0 0,-1 0 1,1 0-1,0 0 0,0 0 1,0 0-1,-1 0 0,0-2 0,1 3-1,-1-1 0,0 1 0,1 0 0,-1 0 0,1 0 0,-1 0 0,0-1 0,1 1 0,-1 0 0,1 0 0,-1 0 0,0 0 0,1 0 0,-1 1 0,1-1 0,-1 0 0,1 0 1,-1 0-1,0 0 0,1 1 0,-1-1 0,1 0 0,-1 0 0,0 1-1,-5 3 3,-1 1 0,1-1 0,-10 11 0,7-6-5,0 1 0,1 0 0,0 0 0,1 1 0,0 0 0,0 0 0,2 1 0,-1-1 0,-5 21 0,10-31 1,1 0-1,0 0 1,0 0-1,0 0 1,0 0 0,0 0-1,0 0 1,0 0-1,0 0 1,0 0-1,0 0 1,0-1 0,1 1-1,-1 0 1,0 0-1,1 0 1,-1 0 0,0 0-1,1-1 1,-1 1-1,1 0 1,0 0-1,-1-1 1,1 1 0,-1 0-1,1-1 1,0 1-1,0 0 1,-1-1-1,1 1 1,0-1 0,0 0-1,0 1 1,0-1-1,-1 0 1,1 1-1,0-1 1,0 0 0,0 0-1,0 0 1,1 0-1,6 1-6,0 0 1,-1-1-1,1 0 0,8-2 0,-6 1-1,28-1-16,47 2-1,-70 1 10,-1 1-1,1 1 1,-1-1 0,0 2-1,0 0 1,19 9 0,-32-12 18,0-1-1,-1 0 1,1 1 0,-1-1-1,1 1 1,-1-1 0,1 0 0,0 0-1,-1 1 1,1-1 0,-1 0 0,1 0-1,0 0 1,-1 0 0,1 0 0,0 0-1,-1 0 1,1 0 0,0 0-1,-1 0 1,1 0 0,0 0 0,-1 0-1,1 0 1,0-1 0,-1 1 0,1 0-1,-1 0 1,1-1 0,-1 1 0,1-1-1,0 1 1,-1 0 0,1-1-1,0 0 1,-1-1 40,1-1 0,0 1 0,-1-1 0,1 1 0,-1-1 0,1 1 0,-1-1 0,0-2 0,0 1 2,0-7 107,0 1 1,-1-1-1,0 1 0,-1-1 1,0 1-1,-1-1 0,-4-10 1,1 12-1,3 8-56,3 2-95,1 0-1,-1 0 1,0 0 0,0 0-1,0 0 1,1 0-1,-1 0 1,0 0 0,1 0-1,-1 0 1,1 0-1,-1 0 1,1 0 0,-1 0-1,2 1 1,2 2-22,0 0-1,1 0 1,-1-1 0,1 1 0,0-1 0,-1 0-1,1 0 1,1-1 0,-1 1 0,0-1 0,1-1-1,-1 1 1,1-1 0,0 1 0,-1-2-1,1 1 1,0-1 0,-1 1 0,1-2 0,0 1-1,10-2 1,-10 1 15,0 0 1,1 0-1,-1-1 0,0 0 0,0 0 1,0 0-1,0-1 0,0 0 0,0 0 0,-1 0 1,1-1-1,-1 1 0,0-2 0,0 1 1,0 0-1,-1-1 0,0 0 0,0 0 1,5-8-1,-4-6 50,-5 19-41,0 0-1,0-1 0,0 1 1,0 0-1,0-1 1,0 1-1,0-1 0,0 1 1,-1 0-1,1 0 1,0-1-1,0 1 0,0 0 1,-1-1-1,1 1 0,0 0 1,0-1-1,-1 1 1,1 0-1,0 0 0,0 0 1,-1-1-1,1 1 1,0 0-1,-1 0 0,1 0 1,0 0-1,-1-1 1,-1 1 1,1 0 0,0 1 0,-1-1 1,1 0-1,-1 0 0,1 1 0,0-1 0,-1 1 1,1-1-1,0 1 0,-1 0 0,1-1 0,0 1 1,0 0-1,0 0 0,-1 0 0,1 0 1,0 0-1,0 0 0,1 0 0,-2 1 0,-3 4 11,0 0-1,0 0 0,1 0 0,0 1 0,0-1 0,1 1 0,0 0 0,0 0 0,0 0 1,1 1-1,-2 10 0,4-19 1,0 0 0,0 1 0,1-1 0,-1 1 0,0-1 0,0 0 0,0 1 0,0-1 0,1 1 0,-1-1 0,0 1 0,1-1-1,-1 1 1,0-1 0,1 1 0,-1-1 0,1 1 0,-1 0 0,1-1 0,-1 1 0,1-1 0,-1 1 0,1 0 0,-1 0 0,1-1 0,-1 1 0,1 0 0,-1 0 0,1 0 0,0-1 0,-1 1 0,1 0 0,-1 0 0,1 0 0,0 0 0,-1 0 0,1 0 0,-1 0 0,1 1 0,0-1 0,-1 0 0,1 0 0,-1 0 0,1 1 0,0-1 0,0 1-1,-1-1 6,1 2-28,-1 0 0,1 0 1,-1-1-1,0 1 0,1 0 0,-1 0 1,0 0-1,0 0 0,0 0 1,0 0-1,-1 3 0,0 4-16,2-4 23,-1 0-1,1 0 1,0 0-1,0 1 1,0-1-1,4 9 1,-5-13 1,1 0 1,-1 0-1,1 0 0,0 0 1,-1-1-1,1 1 1,0 0-1,-1 0 0,1 0 1,0-1-1,0 1 1,0-1-1,-1 1 0,1 0 1,0-1-1,0 1 0,0-1 1,0 0-1,0 1 1,0-1-1,0 0 0,0 0 1,0 1-1,0-1 1,0 0-1,0 0 0,0 0 1,1 0-1,-1 0 0,0-1 1,0 1-1,0 0 1,0 0-1,0-1 0,0 1 1,0-1-1,0 1 0,-1 0 1,1-1-1,2-1 1,8-5-13,0-1 0,-1 0 0,0-1 0,0 0 0,16-20 0,-16 17 15,0 1 0,2 0 0,19-16 0,-30 26-3,0 0-1,0 0 1,0 1-1,0-1 0,1 0 1,-1 0-1,0 0 1,0 1-1,1-1 1,-1 1-1,0-1 1,1 1-1,-1 0 0,1-1 1,-1 1-1,0 0 1,1 0-1,-1 0 1,1 0-1,-1 0 1,0 0-1,1 0 0,-1 1 1,1-1-1,-1 0 1,0 1-1,1-1 1,1 2-1,0 1-5,-1-1 0,0 1 0,0 0 0,0 0 0,0 0-1,-1 0 1,1 0 0,-1 0 0,2 5 0,-2-3-1,1-1 1,0 0-1,0 0 0,0 1 0,6 6 1,-6-9 6,1-1 0,0 1 0,0-1 1,0 0-1,0 0 0,0 0 1,0 0-1,0-1 0,0 1 1,0-1-1,0 1 0,0-1 0,1 0 1,-1-1-1,0 1 0,3-1 1,19 1-52,-19 1-54,1 1 1,-1 0-1,-1 0 1,1 0-1,0 1 1,0 0-1,-1 0 1,7 5 0,26 13-3117,-37-20 3148,1-1-1,-1 1 0,0-1 1,1 0-1,-1 0 1,0 0-1,1 1 0,-1-1 1,0-1-1,1 1 1,-1 0-1,0 0 0,1 0 1,-1-1-1,0 1 0,1-1 1,-1 1-1,0-1 1,3-1-1,11-8-803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140 167 16804,'-4'1'595,"0"0"0,1-1 0,-1 2-1,0-1 1,0 0 0,1 1 0,-1-1 0,1 1 0,0 0 0,-6 4 0,-29 26 2441,2 11-1380,33-39-1565,1-1 0,0 2-1,-1-1 1,1 0 0,1 0 0,-1 1-1,0-1 1,1 1 0,-1 7 0,2-12-88,0 0 1,0 1 0,0-1 0,0 1 0,0-1 0,0 0 0,0 1 0,0-1 0,0 0-1,0 1 1,0-1 0,0 0 0,0 1 0,0-1 0,0 0 0,0 1 0,1-1 0,-1 0-1,0 1 1,0-1 0,0 0 0,1 1 0,-1-1 0,0 0 0,1 0 0,-1 1 0,0-1-1,0 0 1,1 0 0,-1 0 0,0 1 0,1-1 0,13-2 133,13-13 16,0-10-138,0 0 0,-2-2-1,-1 0 1,-1-2 0,-1 0-1,-2-2 1,24-47 0,-32 49-16,-12 26-24,-7 17 1,-7 19 54,-18 67 0,28-83-37,0 0-1,2 0 0,0 1 1,1-1-1,1 1 1,2 19-1,7-3-421,-9-33 337,1 1 1,-1-1-1,1 0 1,0 1-1,-1-1 1,1 0-1,0 0 1,0 1-1,0-1 1,0 0 0,0 0-1,0 0 1,0 0-1,0-1 1,0 1-1,1 0 1,-1 0-1,0-1 1,1 1-1,-1 0 1,3 0-1,-4-1 75,0 0-1,1 0 0,-1 0 1,0 0-1,0 0 1,1 0-1,-1 0 1,0 0-1,0 0 1,0 0-1,1 0 1,-1 0-1,0 0 1,0-1-1,1 1 0,-1 0 1,0 0-1,0 0 1,0 0-1,1 0 1,-1 0-1,0-1 1,0 1-1,0 0 1,0 0-1,0 0 1,1 0-1,-1-1 0,0 1 1,0 0-1,0 0 1,0-1-1,0 1 1,0 0-1,0 0 1,0 0-1,0-1 1,0 1-1,0 0 1,0 0-1,0-1 0,0 1 1,0 0-1,0 0 1,0 0-1,0-1 1,0 1-1,0 0 1,0 0-1,0-1 1,0 1-1,-1 0 1,-2-9-656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 24037,'-3'2'1857,"9"-4"-1513,0-2-360,5 0-1945,2-1 2217,4 3-504,2 0-352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9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17468,'7'5'294,"0"0"0,0-1 0,1 0 1,-1-1-1,1 0 0,0 0 0,0 0 1,1-1-1,-1-1 0,0 1 0,1-1 1,-1 0-1,1-1 0,-1 0 0,0-1 1,1 0-1,-1 0 0,1 0 0,-1-1 1,0 0-1,0-1 0,15-7 0,-15 7-146,0-1-1,0 0 0,-1 0 0,1-1 0,-1 0 0,0 0 0,-1-1 0,1 0 1,-1 0-1,0 0 0,-1-1 0,1 0 0,-1 0 0,-1 0 0,1-1 0,-1 1 1,0-1-1,-1 0 0,0-1 0,-1 1 0,1 0 0,1-14 0,-4 19-123,0 0-1,0 0 0,0 0 1,0 0-1,0 0 0,0 0 1,-1 0-1,0 1 0,1-1 1,-1 0-1,0 0 0,0 0 1,-1 1-1,1-1 0,-1 0 1,1 1-1,-1-1 0,0 1 1,0 0-1,0 0 0,0 0 1,0 0-1,0 0 0,-1 0 1,1 0-1,-1 1 0,1-1 1,-1 1-1,0-1 0,1 1 1,-1 0-1,0 0 0,0 1 1,0-1-1,0 1 0,0-1 1,0 1-1,0 0 0,0 0 1,0 0-1,0 0 0,0 1 1,0-1-1,1 1 0,-1 0 1,0 0-1,0 0 0,0 0 1,1 0-1,-1 0 0,0 1 1,1 0-1,-1-1 0,1 1 1,-2 2-1,-2 1-26,1 1-1,0 0 1,0 0 0,0 0-1,1 0 1,0 1 0,0 0-1,1-1 1,0 2 0,0-1-1,1 0 1,0 0 0,0 1-1,0-1 1,1 1-1,0-1 1,1 13 0,0-16-71,0 0 1,0 0-1,0 1 0,1-2 1,-1 1-1,1 0 1,0 0-1,1 0 1,-1 0-1,1 0 1,-1-1-1,1 1 0,0-1 1,0 1-1,1-1 1,-1 0-1,1 0 1,-1 0-1,1 0 0,0 0 1,0-1-1,1 1 1,-1-1-1,0 0 1,1 0-1,-1 0 0,1 0 1,0-1-1,0 1 1,-1-1-1,1 0 1,0 0-1,0 0 1,6 0-1,26-2-333,0-5-136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39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18444,'11'194'7553,"-3"-103"-6843,-8-82-660,2 20 100,1 0-1,1 0 1,9 34-1,-13-61-138,1 0 0,-1 0 0,1 0 0,0 0-1,0 0 1,-1 0 0,1 0 0,1 0 0,-1-1 0,0 1-1,0 0 1,1-1 0,-1 1 0,1-1 0,-1 1 0,1-1 0,0 1-1,-1-1 1,1 0 0,0 0 0,0 0 0,2 1 0,-1-2 9,-1 0 0,1 0-1,-1 0 1,0-1 0,1 1 0,-1 0 0,0-1 0,0 0 0,1 1 0,-1-1 0,0 0 0,0 0 0,0 0 0,0 0 0,0-1 0,0 1 0,0-1-1,0 1 1,2-3 0,12-13 135,0 0 0,-1-1 0,19-31 0,10-12 135,-43 60-290,-1 0 1,1 0 0,0-1-1,0 1 1,0 0-1,0 0 1,0 0 0,0 0-1,0 0 1,1 1-1,-1-1 1,0 0-1,0 0 1,1 1 0,-1-1-1,0 1 1,1-1-1,-1 1 1,1 0-1,2-1 1,-3 2-9,0-1-1,0 1 1,0 0-1,0-1 1,0 1-1,0 0 1,0 0-1,0 0 1,0 0-1,-1 0 1,1 0-1,0 0 1,-1 0-1,1 0 1,0 0-1,-1 0 1,0 1-1,1-1 1,-1 0-1,0 0 1,1 1-1,-1-1 1,0 0-1,0 2 1,3 22-584,-1 44 1,0-11-1374,-3-57 1849,1 0-1,1 0 0,-1-1 0,0 1 0,0 0 0,0 0 0,0 0 0,0-1 0,1 1 0,-1 0 0,0-1 0,1 1 0,-1 0 1,0-1-1,1 1 0,-1 0 0,1 0 0,0-1 67,-1 0 0,1 0 1,-1 1-1,0-1 0,1 0 0,-1 0 1,0 0-1,1 0 0,-1 0 0,0 0 1,1 0-1,-1 0 0,1 0 0,-1 0 1,0 0-1,1 0 0,-1 0 0,0-1 1,1 1-1,-1 0 0,1 0 0,-1 0 1,0 0-1,1-1 0,20-18-1118,-19 15 990,19-19-737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31:46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0 591 14059,'16'-29'166,"2"2"1,1 0-1,1 1 0,1 1 0,1 1 1,1 1-1,1 1 0,46-33 0,-17 17-116,2 3-1,71-34 1,-87 51-23,1 1 1,1 2-1,0 2 0,58-10 1,-80 20-28,1 1 0,-1 1 0,1 0 0,-1 2 0,1 0 0,-1 1 0,1 2 0,-1-1 0,0 2 0,0 1 0,-1 0 0,1 1 0,18 11 0,-11-6 66,1-1 0,0-2 0,0 0 0,0-2 0,1-1 0,1-1 0,-1-1 0,0-2 0,1-1 0,54-5 1,-3-5 408,115-27 1,76-37 279,-167 43-562,-28 8-68,68-16-49,-138 37-91,1-1 1,-1 2-1,0-1 0,1 1 1,-1 0-1,12 2 0,-16-2 5,1 1 0,-1 0-1,0-1 1,0 1 0,1 0 0,-1 0-1,0 0 1,0 1 0,0-1-1,0 1 1,0-1 0,-1 1 0,1-1-1,0 1 1,-1 0 0,1 0-1,-1 0 1,0 0 0,1 0 0,0 2-1,1 2 1,0 0-1,1-1 0,-1 1 1,1-1-1,1 0 0,-1-1 0,0 1 1,1-1-1,0 1 0,0-1 1,1-1-1,-1 1 0,1-1 1,-1 0-1,1 0 0,0-1 1,0 0-1,0 0 0,1 0 1,7 1-1,11 0 71,0-1 0,0-1 0,47-4 0,-63 2-53,79-9 205,-1-5 0,97-28 0,-133 30-145,-46 11-57,39-5 50,-42 7-55,1 0 0,0 0 0,0 0 0,-1 1 0,1-1-1,0 1 1,-1 0 0,1-1 0,0 1 0,-1 1 0,1-1 0,-1 0 0,3 3-1,5 2-1,0-1-1,0 0 0,0 0 1,0-1-1,1 0 0,0-1 1,0 0-1,0-1 0,0 0 1,0 0-1,0-1 0,0-1 1,1 0-1,-1-1 0,0 0 0,0 0 1,0-1-1,18-6 0,23-16 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3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17972,'0'7'2232,"-1"3"2585,4-10-4697,1-3-424,-1 0 304,-2 2-216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0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80 357 13067,'2'0'2027,"-4"4"-497,-6 14 383,-17 28-268,21-38-1217,-5 7 68,5-8-319,0 0 0,0 0 0,0 1 0,1-1 0,0 1 0,0 0 0,1 0 0,0-1 0,0 2 0,0 8 0,2-16-161,0 0 0,0-1 0,0 1-1,0 0 1,0-1 0,0 1 0,0-1 0,0 1 0,0 0 0,0-1 0,1 1 0,-1-1-1,0 1 1,0 0 0,1-1 0,-1 1 0,0-1 0,1 1 0,-1-1 0,1 1-1,-1-1 1,0 0 0,1 1 0,-1-1 0,1 1 0,-1-1 0,2 1 0,-1-1 9,0 0 0,0 0 0,0 0 0,1 0 0,-1 0 0,0 0 0,0 0 0,0-1 0,0 1 0,0 0 0,0-1 0,0 1 0,0 0 0,2-2 0,4-2 92,0 0 0,-1-1 0,10-7 0,10-13 341,40-48 0,7-7 147,-72 79-603,0 0 1,-1 0 0,1 1-1,0-1 1,-1 0 0,1 1-1,0-1 1,0 1 0,0-1-1,-1 1 1,1-1 0,0 1-1,0 0 1,0-1 0,0 1-1,0 0 1,0 0 0,0 0-1,0 0 1,1-1 0,-2 2-4,1-1 0,-1 0 0,1 1 1,-1-1-1,1 1 0,-1-1 0,1 0 1,-1 1-1,1-1 0,-1 1 0,1-1 0,-1 1 1,0-1-1,0 1 0,1 0 0,-1-1 0,0 1 1,0-1-1,1 1 0,-1 0 0,0-1 0,0 2 1,1 6-33,0 0 0,-1 1 0,-1 13 0,0-14 5,1 3-11,-1 44-114,1-50 148,0-1-1,1 0 1,0 0-1,0 1 0,0-1 1,0 0-1,0 0 1,1 0-1,0 0 0,2 4 1,-4-8 7,1 1 1,-1-1-1,1 1 0,-1 0 1,1-1-1,-1 1 1,1-1-1,0 1 1,-1-1-1,1 1 0,0-1 1,0 0-1,-1 1 1,1-1-1,0 0 1,0 0-1,-1 1 0,1-1 1,0 0-1,0 0 1,-1 0-1,1 0 0,0 0 1,0 0-1,0 0 1,-1 0-1,1-1 1,0 1-1,0 0 0,-1 0 1,1 0-1,0-1 1,0 1-1,-1-1 1,1 1-1,0 0 0,1-2 1,21-21 124,-22 22-121,18-23 208,-2 0 0,-1-2 1,0 0-1,-2-1 0,14-37 0,38-145 1232,-60 189-1289,-3 10-40,0 0-1,0-1 1,-2 0-1,1 1 1,0-20 0,-21 80-29,5 18-125,3 0 0,2 0 0,1 91 0,8-149 26,0-4-7,-1 0 1,1 0 0,1 1 0,-1-1 0,1 0-1,0 1 1,1-1 0,-1 0 0,1 0-1,0 0 1,1 0 0,3 7 0,-5-12 7,-1-1 0,0 1-1,1-1 1,-1 1 0,1-1 0,-1 1 0,0-1 0,1 1-1,-1-1 1,1 1 0,-1-1 0,1 1 0,0-1 0,-1 0 0,1 1-1,-1-1 1,1 0 0,0 0 0,-1 1 0,1-1 0,0 0-1,-1 0 1,1 0 0,0 0 0,-1 0 0,2 0 0,-1 0-11,0-1 0,-1 1 0,1-1 1,-1 0-1,1 1 0,0-1 0,-1 1 0,1-1 1,-1 0-1,0 0 0,1 1 0,-1-1 0,1 0 1,-1 0-1,0 0 0,0 1 0,1-3 1,0-2-94,0-1 0,-1 1 1,1-1-1,-1 0 1,-1-8-1,-2-1-139,0 1 0,-1-1 0,-1 1 0,-12-25 0,-34-51-430,18 36 1023,36 56-186,1 1 1,0-1-1,0 0 0,0 0 1,8 3-1,-9-3-172,1-1-1,-1 0 1,1 0-1,-1 0 1,1 0-1,-1-1 1,1 1 0,0-1-1,-1 0 1,1 0-1,0-1 1,-1 1-1,4-1 1,15-12-63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148 206 20900,'-3'-6'350,"0"1"-1,0-1 1,-1 1-1,0 0 0,0 0 1,0 0-1,-1 0 1,1 0-1,-1 1 1,0 0-1,-10-6 0,13 9-258,0 0-1,0 0 0,0 1 1,0-1-1,0 0 1,0 1-1,0-1 0,0 1 1,0 0-1,-1 0 1,1 0-1,0 0 0,0 0 1,0 0-1,0 0 1,-3 1-1,3 0-28,0 0-1,0 1 1,-1-1-1,1 0 1,0 1-1,0-1 1,0 1 0,1 0-1,-1-1 1,0 1-1,0 0 1,1 0-1,0 0 1,-1 0-1,1 1 1,-2 3 0,-1 4-72,1 0 0,0 0 1,0 1-1,1-1 1,0 1-1,1-1 0,0 1 1,1 0-1,0-1 1,1 1-1,0-1 0,1 1 1,0-1-1,5 16 1,-7-24 2,1-1 1,-1 1 0,1-1 0,0 0 0,0 1 0,-1-1 0,1 0 0,0 1 0,0-1 0,0 0 0,0 0 0,0 0 0,0 0 0,1 0 0,-1 0 0,0 0 0,1 0 0,-1 0 0,0-1 0,1 1-1,-1 0 1,4 0 0,-3-1 0,0 0-1,1 0 1,-1 0 0,0-1-1,1 1 1,-1-1-1,0 1 1,1-1 0,-1 0-1,0 0 1,0 0-1,0 0 1,3-2-1,6-5-13,0 0 0,-1-1 0,-1 0 0,12-14 0,5-9 89,-1-1-1,-1 0 1,-2-2-1,-2-1 0,31-75 1,-45 91 33,-6 21-101,0-1 1,0 0-1,0 0 0,0 0 1,0 0-1,0 0 1,0 0-1,0 0 0,0 0 1,0 0-1,-1 1 1,1-1-1,0 0 0,0 0 1,0 0-1,0 0 1,0 0-1,0 0 1,0 0-1,0 0 0,0 0 1,0 0-1,0 0 1,0 0-1,0 0 0,0 0 1,0 0-1,-1 1 1,1-1-1,0 0 0,0 0 1,0 0-1,0 0 1,0 0-1,0 0 1,0 0-1,0 0 0,0 0 1,-1 0-1,1 0 1,0 0-1,0 0 0,0 0 1,0 0-1,0 0 1,0 0-1,0-1 0,0 1 1,0 0-1,0 0 1,-1 0-1,1 0 0,0 0 1,0 0-1,0 0 1,0 0-1,0 0 1,0 0-1,0 0 0,0 0 1,0 0-1,0-1 1,-18 35 44,3 7-233,1 1 0,2 0-1,2 1 1,2 1-1,-4 74 1,12-111-85,0-1 0,1 1 0,-1 0 0,1 0 0,1 0 0,3 10 0,-5-15 229,1-1-1,-1 0 0,1 0 0,0 1 0,-1-1 0,1 0 0,0 0 1,0 0-1,0 0 0,0 0 0,0 0 0,0 0 0,0 0 0,0 0 1,0 0-1,1-1 0,-1 1 0,0 0 0,1-1 0,-1 1 0,0-1 1,1 0-1,-1 1 0,0-1 0,1 0 0,-1 0 0,1 0 0,-1 0 1,0 0-1,1 0 0,-1 0 0,1 0 0,-1-1 0,0 1 0,1 0 1,-1-1-1,0 1 0,2-2 0,31-15-808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18468,'-13'19'601,"0"0"0,1 1 1,2 0-1,0 1 0,0 0 0,-7 29 1,16-46-486,-22 72 813,21-68-830,0-1 0,1 1 0,0 0 0,1 0 0,0 0-1,0-1 1,2 14 0,-2-20-85,0 0 0,0-1 0,0 1-1,0-1 1,1 1 0,-1-1 0,0 1-1,0-1 1,0 1 0,1-1 0,-1 1 0,0-1-1,1 1 1,-1-1 0,0 0 0,1 1-1,-1-1 1,1 0 0,-1 1 0,0-1 0,1 0-1,-1 1 1,1-1 0,-1 0 0,1 0-1,-1 1 1,1-1 0,-1 0 0,2 0 0,-1 0 1,1 0 1,-1 0-1,0-1 0,0 1 1,1 0-1,-1-1 1,0 1-1,1-1 1,-1 1-1,0-1 1,2-1-1,2-2 7,0 0 0,0 0 1,0 0-1,4-7 0,4-8 33,0 0 1,-2 0 0,0-1-1,-2 0 1,0-1 0,-1 0-1,9-44 1,-30 114-116,6-25 184,0 1-1,-3 31 1,10-56-106,-1 1 0,1-1 0,0 1 1,0 0-1,0-1 0,0 1 0,0-1 0,0 1 0,0 0 1,0-1-1,0 1 0,0-1 0,0 1 0,0 0 0,0-1 1,1 1-1,-1-1 0,0 1 0,0 0 0,1-1 1,-1 1-1,0-1 0,1 1 0,-1-1 0,1 1 0,0-1 4,0 0 0,-1 0 0,1 0 0,0 0 0,-1 0 0,1-1 0,0 1 0,-1 0-1,1-1 1,-1 1 0,1 0 0,0-1 0,-1 1 0,1-1 0,-1 1 0,1 0 0,-1-1 0,1 0-1,27-34 530,-25 31-498,4-7 29,0 2 0,1-1 0,0 1 0,1 0 0,0 0 0,0 1 0,17-11 0,-25 19-85,0-1 0,0 1 0,1-1-1,-1 1 1,0 0 0,0-1-1,1 1 1,-1 0 0,0 0 0,0 0-1,1 0 1,-1 0 0,0 0-1,0 0 1,1 1 0,-1-1 0,0 0-1,0 1 1,1-1 0,-1 1 0,0-1-1,0 1 1,0-1 0,0 1-1,0 0 1,0 0 0,0-1 0,0 1-1,0 0 1,0 0 0,0 0-1,-1 0 1,1 0 0,0 0 0,-1 0-1,1 0 1,-1 1 0,1-1 0,-1 0-1,1 2 1,2 5-24,0 0 0,-1 0 0,0 1 0,1 10 0,-3-19 27,3 24-51,-3-17 49,0-1-1,1 1 1,0 0-1,0-1 1,0 1-1,1-1 1,0 1-1,1-1 0,3 8 1,-5-13 8,-1-1 1,1 1-1,-1-1 0,1 1 1,0-1-1,-1 1 1,1-1-1,-1 0 0,1 1 1,0-1-1,-1 0 1,1 0-1,0 1 0,-1-1 1,1 0-1,0 0 1,-1 0-1,1 0 0,0 0 1,-1 0-1,1 0 0,0 0 1,0 0-1,-1 0 1,1 0-1,0 0 0,-1-1 1,1 1-1,0 0 1,-1 0-1,1-1 0,-1 1 1,1 0-1,0-1 0,-1 1 1,1-1-1,-1 1 1,1-1-1,0 0 0,24-26 240,-21 22-188,23-30 223,13-15-7,-40 50-279,0-1 1,0 1 0,0-1 0,1 1 0,-1 0 0,0-1 0,1 1 0,-1 0 0,0 0 0,0-1 0,1 1 0,-1 0-1,1 0 1,-1-1 0,0 1 0,1 0 0,-1 0 0,0 0 0,1 0 0,-1 0 0,1 0 0,-1-1 0,1 1 0,-1 0 0,0 0-1,1 0 1,-1 0 0,1 0 0,-1 1 0,1-1 0,-1 0 0,0 0 0,1 0 0,-1 0 0,1 1 0,4 14-504,-7 25-1101,-2-21 582,-2 34 161,7-51 284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2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16219,'4'0'2051,"-3"7"-1322,-2 9-50,-8 35 1830,5-38-2096,1 1-1,0 0 1,2 0-1,-1 1 1,2-1-1,1 19 1,-1-32-389,0-1 0,0 1 0,0 0 0,0-1-1,0 1 1,0-1 0,1 1 0,-1-1 0,0 1 0,0-1 0,1 1 0,-1 0 0,0-1 0,1 1 0,-1-1 0,0 0 0,1 1 0,-1-1 0,1 1 0,-1-1 0,1 0 0,-1 1 0,1-1 0,-1 0 0,1 1 0,-1-1 0,1 0 0,-1 0-1,1 0 1,0 1 0,-1-1 0,1 0 0,-1 0 0,1 0 0,0 0 0,-1 0 0,1 0 0,-1 0 0,1 0 0,0-1 0,-1 1 0,1 0 0,-1 0 0,1 0 0,-1 0 0,1-1 0,0 0 0,28-17 523,-26 16-480,28-23 278,-17 13-257,0 0-1,1 2 1,0 0 0,0 0-1,26-10 1,-40 19-99,1 0 0,0 0 0,-1 1-1,1-1 1,0 1 0,0 0 0,0-1 0,0 1 0,-1 0 0,1 0 0,0 0 0,0 0 0,0 0-1,0 0 1,0 1 0,-1-1 0,1 1 0,0-1 0,0 1 0,-1 0 0,1 0 0,1 1-1,-1-1-5,0 1-1,-1 0 0,0-1 0,1 1 0,-1 0 0,0 0 0,0 0 0,0 0 0,0 1 0,0-1 0,0 0 0,-1 0 1,1 0-1,-1 1 0,1 2 0,-1 8-10,0 1 0,0 0 0,-1 0 0,-5 21 0,1-17-156,4-15-166,3-10 226,3-9 16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2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74 18764,'0'-1'305,"-1"0"0,0 0 0,1 0 0,-1 0 0,0 0 0,0 0 0,0 1 0,0-1 0,0 0 0,0 0 0,0 1 0,0-1 0,0 1 0,0-1 1,0 1-1,0-1 0,-2 1 0,-21-8 2230,18 7-2363,0 0 1,0 0 0,0 1 0,0 0 0,-1 0-1,1 0 1,0 1 0,0 0 0,0 0 0,0 1-1,0 0 1,1 0 0,-1 0 0,-8 5-1,10-5-146,0 0 0,0 1 0,1-1 0,-1 1 0,1 0 0,0 0 0,-1 0 0,1 1-1,1-1 1,-1 1 0,0-1 0,1 1 0,0 0 0,0 0 0,0 0 0,0 0 0,1 0-1,-1 1 1,1-1 0,-1 8 0,2-11-23,0-1 1,0 1-1,0 0 1,0 0-1,0-1 0,0 1 1,0 0-1,0 0 0,0-1 1,0 1-1,0 0 1,1 0-1,-1-1 0,0 1 1,1 0-1,-1-1 0,0 1 1,1 0-1,-1-1 1,1 1-1,-1 0 0,1-1 1,-1 1-1,1-1 0,-1 1 1,1-1-1,0 1 1,-1-1-1,1 0 0,1 1 1,0 0-1,0-1 1,0 0-1,0 1 0,1-1 1,-1 0-1,0 0 1,0 0-1,1-1 0,-1 1 1,4-1-1,3-2-2,1-1 1,-1 1-1,1-1 0,8-6 0,1-2 37,0-1 0,26-23-1,-38 30-41,-1 0 0,1 0 0,-2-1-1,1 0 1,-1-1 0,1 1 0,-2-1-1,1 0 1,3-11 0,-13 32-1039,-8 32-1926,13-42 2855,-1-1 0,1 0-1,0 1 1,0-1 0,0 1-1,0-1 1,0 0 0,1 1-1,-1-1 1,1 0 0,0 0-1,-1 1 1,1-1 0,0 0-1,0 0 1,0 0 0,2 2-1,12 8-786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2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153 402 15355,'-5'1'391,"1"-1"0,-1 1 0,0 1 0,1-1 0,-1 1 0,1 0 1,-1 0-1,1 0 0,0 0 0,0 1 0,0 0 0,0 0 0,0 0 0,0 0 0,1 1 0,0-1 0,0 1 0,-4 5 0,-3 5 254,1 0 1,0 1-1,-13 30 1,5 1-76,16-42-541,0-1 0,0 1-1,1 0 1,-1 0-1,1-1 1,0 1 0,0 0-1,0 0 1,1 0 0,0 5-1,-1-8-21,1-1 1,-1 1-1,0 0 0,1 0 0,-1-1 0,1 1 0,-1 0 0,1-1 1,-1 1-1,1 0 0,-1-1 0,1 1 0,-1-1 0,1 1 0,0-1 1,-1 1-1,1-1 0,0 0 0,0 1 0,-1-1 0,1 0 0,0 0 1,0 1-1,0-1 0,-1 0 0,1 0 0,0 0 0,0 0 0,0 0 1,-1 0-1,1 0 0,0 0 0,0 0 0,0 0 0,-1-1 0,1 1 1,0 0-1,1-1 0,27-14 162,-10 1-42,-1-1 0,0 0-1,-1-1 1,-1-1-1,25-35 1,59-102 724,-99 153-843,17-30 178,-2 0-1,16-39 1,-27 57-150,-1 0 1,0 0 0,-1-1 0,-1 1-1,0-1 1,0 0 0,-1 1-1,-2-23 1,1 33-40,0 0 0,-1 0 0,1 0 0,-1 0 0,0 0 0,1 0 0,-1 0 0,0 0 0,-1 1 0,1-1 0,-1 0 0,1 1 0,-1-1 0,0 1 0,0-1 0,0 1 0,0 0 0,0 0 0,0-1 1,-1 2-1,1-1 0,-1 0 0,1 0 0,-1 1 0,0 0 0,1-1 0,-1 1 0,0 0 0,0 0 0,0 1 0,-5-2 0,2 2-2,1 0 1,-1 0-1,1 1 0,0 0 1,0 0-1,-1 0 1,1 0-1,0 1 1,0 0-1,0 0 1,0 0-1,0 1 1,1-1-1,-1 1 0,1 0 1,0 1-1,-5 4 1,4-4-1,0 1 0,0 1 1,1-1-1,0 1 0,0 0 0,0 0 0,1 0 1,-1 0-1,2 1 0,-1-1 0,1 1 0,0 0 1,0-1-1,-1 14 0,2-11-72,2 1 0,-1 0-1,1-1 1,0 1 0,1-1 0,0 1-1,1-1 1,0 0 0,0 0 0,6 11-1,3 6-153,15 30-832,34 101 0,-60-149 886,-2-4 9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3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32 22445,'0'0'125,"0"-1"1,0 1 0,1-1 0,-1 0-1,0 1 1,1-1 0,-1 1-1,0-1 1,1 1 0,-1-1-1,1 1 1,-1 0 0,1-1-1,-1 1 1,1-1 0,-1 1-1,1 0 1,-1 0 0,1-1-1,0 1 1,-1 0 0,1 0-1,-1-1 1,2 1 0,19-7 450,-1 3 319,0 0-1,1 1 1,22 0-1,-34 3-779,1 0 0,-1 0 0,0 1 1,1 0-1,-1 1 0,0 0 0,0 1 0,0-1 0,9 5 0,-16-6-103,1 1-1,-1-1 1,0 0 0,0 1-1,0-1 1,0 1 0,0 0 0,0 0-1,-1 0 1,1 0 0,0 0-1,-1 0 1,0 0 0,1 0 0,-1 0-1,0 1 1,0-1 0,0 1-1,-1-1 1,2 3 0,-2-1-7,0 1 1,0-1-1,0 0 1,0 0-1,-1 0 1,0 1-1,1-1 1,-2 0-1,1 0 1,0 0-1,-3 5 1,-1 1-5,-1-1 1,0 1-1,0-1 0,-1 0 1,0 0-1,0-1 0,-1 0 1,-11 9-1,-4-5 15,15-6-135,22 2-26,-6-4 96,-1 0 0,1 0 0,-1 1 0,0 0 0,0 1 0,0-1 0,-1 1 0,0 0 0,0 1 0,-1-1 1,1 1-1,-2 0 0,9 15 0,-7-10-8,0 0 1,-1 0 0,-1 1 0,0 0 0,-1 0 0,0 0-1,-1 0 1,2 19 0,-4-28 80,0-1 0,-1 1 0,1 0 0,0 0 0,-1-1 0,0 1 0,0-1 1,0 1-1,0-1 0,-1 1 0,1-1 0,-1 1 0,0-1 0,0 0 0,0 0 0,-5 5 0,2-3 51,0-1-1,0-1 1,0 1-1,0-1 1,-1 0-1,1 0 1,-1 0-1,0-1 1,-7 3-1,-10 0 191,0 0 0,0-2 0,-1 0 0,-28-2 0,42 0-221,-1-1-80,0 1 0,1-1-1,-1-1 1,0 0 0,0 0 0,1-1 0,-18-6 0,27 8-4,1 0 0,-1 0 0,1 0-1,0 0 1,-1-1 0,1 1 0,0 0 0,-1 0 0,1 0 0,-1 0 0,1-1 0,0 1 0,0 0 0,-1 0-1,1-1 1,0 1 0,-1 0 0,1 0 0,0-1 0,0 1 0,-1 0 0,1-1 0,0 1 0,0 0-1,0-1 1,0 1 0,0-1 0,-1 1 0,1 0 0,0-1 0,0 1 0,0 0 0,0-1 0,0 1 0,0-1-1,0 0 1,11-8-1279,-8 7 1272,8-7-604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5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 17732,'-8'0'426,"0"0"1,0 0 0,0 0-1,1 1 1,-1 0 0,0 1-1,0 0 1,1 0 0,-1 0-1,1 1 1,0 0 0,-11 7-1,8-4-167,0 1-1,1 0 1,0 1 0,1 0-1,-1 0 1,1 1-1,-12 18 1,10-12-176,2-1 0,0 2 0,0-1 0,2 1 0,0 0 0,0 0 0,2 0 0,0 1 0,1 0 0,0 0 0,1 29 0,2-37-34,0-1 0,1 1 1,0 0-1,1-1 0,0 1 0,0-1 0,1 0 1,0 0-1,0 0 0,7 11 0,-8-16-37,0 0-1,1 0 1,-1 0-1,1 0 1,0-1-1,0 1 1,0-1 0,0 0-1,0 1 1,1-1-1,-1-1 1,1 1-1,-1 0 1,1-1-1,0 0 1,-1 0 0,1 0-1,0 0 1,0-1-1,0 1 1,-1-1-1,1 0 1,0 0-1,0 0 1,5-2-1,2 0-2,1 0-1,-1-1 1,0 0-1,-1-1 1,19-9-1,-23 10 50,-1 0 0,1 0 0,-1-1 1,1 0-1,-1 0 0,0 0 0,-1-1 0,1 1 0,-1-1 0,0 0 0,5-9 1,-8 13-25,0 0 1,-1 0 0,1 0 0,-1 0-1,1 0 1,-1 0 0,1 0 0,-1-1-1,0 1 1,1 0 0,-1 0 0,0-1-1,0 1 1,0 0 0,0 0 0,0 0-1,0-1 1,-1 1 0,1 0 0,0 0-1,-1-1 1,1 1 0,0 0 0,-1 0-1,0 0 1,0-1 0,-1 0 11,1 0 1,-1 1 0,0 0-1,0 0 1,0-1 0,0 1 0,0 0-1,0 0 1,0 1 0,0-1-1,0 0 1,0 1 0,-4-1-1,-2 0 0,-1 0 0,1 0 0,-1 1 0,1 1-1,0-1 1,-17 4 0,-11 11-660,34-14 517,0-1 0,0 1 0,0 0 0,0 0 0,0 1 0,1-1 0,-1 0 0,0 1 0,1-1 0,-1 1 0,1-1 0,0 1 0,-1 0 0,1-1 0,-2 4 0,3-5 89,0 1-1,0-1 0,0 0 1,0 0-1,0 0 1,0 0-1,0 0 0,0 1 1,0-1-1,0 0 1,0 0-1,0 0 1,0 0-1,0 1 0,0-1 1,0 0-1,0 0 1,0 0-1,1 0 0,-1 1 1,0-1-1,0 0 1,0 0-1,0 0 0,0 0 1,0 0-1,0 0 1,0 1-1,1-1 0,-1 0 1,0 0-1,0 0 1,0 0-1,0 0 0,0 0 1,1 0-1,-1 0 1,0 0-1,0 0 0,0 0 1,0 0-1,0 0 1,1 0-1,-1 0 0,17-3-509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6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15 18012,'0'-1'145,"0"0"-1,0 1 1,1-1 0,-1 1 0,0-1-1,0 0 1,0 1 0,1-1 0,-1 0-1,0 1 1,1-1 0,-1 1 0,0-1-1,1 1 1,-1-1 0,1 1 0,-1-1-1,1 1 1,-1 0 0,1-1 0,-1 1-1,1-1 1,-1 1 0,1 0 0,0 0-1,-1-1 1,2 1 0,-1 0 124,1 0 1,0 0-1,-1 0 1,1 0-1,0 0 1,-1 0-1,1 0 0,-1 1 1,1-1-1,2 2 1,2 0 209,-1 1 1,0 0-1,0 0 1,0 0-1,6 5 1,-6-2-381,-1-1 1,1 1-1,-1-1 1,0 1-1,-1 1 1,1-1-1,-1 0 1,0 1-1,-1 0 0,0-1 1,0 1-1,0 0 1,-1 0-1,0 0 1,0 12-1,0-13-89,-1 0 0,0 0 1,-1 0-1,1 1 0,-1-1 0,-1 0 0,1 0 0,-1 0 0,0 0 1,0-1-1,-1 1 0,0 0 0,0-1 0,0 0 0,0 0 0,-1 0 1,-8 9-1,1-8 53,7-11-12,4 4-48,0 0 0,0-1-1,1 1 1,-1 0 0,0 0 0,1-1-1,-1 1 1,1 0 0,-1 0 0,1 0-1,-1 0 1,1 0 0,0 0 0,-1 0 0,1 0-1,1-1 1,0 0-13,0 1 1,0-1-1,0 1 1,0 0-1,0-1 1,1 1-1,-1 0 1,0 1-1,0-1 0,1 0 1,-1 1-1,1-1 1,-1 1-1,0-1 1,1 1-1,-1 0 1,1 0-1,2 1 0,-1 0-22,0 0-1,1 0 1,-1 0-1,0 1 1,0 0-1,0 0 1,0 0-1,0 0 1,5 4-1,-3-1-37,0 0-1,0 1 0,0-1 0,-1 1 0,0 0 1,0 1-1,-1-1 0,1 1 0,-2 0 0,7 14 0,-9-18 93,0 0-1,0 0 1,-1 0 0,1 0-1,-1 0 1,0 0-1,0 0 1,0 0-1,0 0 1,-1 0-1,1 0 1,-1 0-1,0 0 1,0-1-1,0 1 1,-2 5-1,1-4 58,-1 0 0,0 0-1,0 0 1,0-1-1,-1 1 1,1-1-1,-1 1 1,0-1 0,-6 3-1,-4 2 216,-1 0 0,1-2 1,-1 0-1,-1 0 0,-19 3 0,18-5-13,0 0 0,-23 0 0,37-3-380,-1-1 0,1 0 1,-1 0-1,1 0 0,0 0 0,-1 0 0,1-1 0,-1 0 1,1 1-1,0-1 0,-1-1 0,1 1 0,0 0 0,0-1 1,0 0-1,0 1 0,0-1 0,-4-5 0,6 7 57,1-1 1,-1 0-1,1 1 0,0-1 1,-1 0-1,1 0 0,0 1 1,0-1-1,0 0 0,0 0 1,-1 0-1,1 0 0,0 1 1,0-1-1,0 0 0,1 0 1,-1 0-1,0 1 0,0-1 1,1-1-1,-1 2 38,4-16-572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7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67 16868,'-3'-22'2407,"-1"18"-738,-2 14 269,-1 17-1321,0 0 1,2 0-1,-2 34 0,2-19-529,2-23-72,-11 125 176,13-142-179,1-1 0,0 0 1,0 0-1,0 0 0,0 1 0,0-1 1,0 0-1,1 0 0,-1 0 0,0 0 1,1 1-1,-1-1 0,1 0 0,-1 0 1,1 1-1,0-1-3,-1-1 0,0 0 1,1 0-1,-1 0 0,1 0 0,-1 0 1,0 0-1,1 0 0,-1 0 0,0 0 0,1 0 1,-1 0-1,0 0 0,1 0 0,-1 0 1,1 0-1,-1 0 0,0 0 0,1 0 1,-1 0-1,0-1 0,1 1 0,-1 0 1,0 0-1,0 0 0,1-1 0,-1 1 0,0 0 1,1 0-1,-1-1 0,4-3 103,0 0-1,0-1 1,-1 1-1,6-10 1,5-13 257,-2 0 0,-1-1 0,-1-1 0,-1 1 0,-2-1 0,0-1 0,-2 1 0,1-44 0,-5 62-250,-1-27 229,0 35-320,0 1 1,0 0-1,0-1 1,-1 1 0,1 0-1,-1 0 1,0 0 0,0-1-1,0 1 1,0 0-1,0 0 1,-2-3 0,3 5-29,0 0 0,0 0 1,0 0-1,0 0 0,-1-1 1,1 1-1,0 0 1,0 0-1,0 0 0,0 0 1,0 0-1,0 0 1,0 0-1,-1 0 0,1 0 1,0 0-1,0 0 0,0 0 1,0 0-1,0-1 1,0 1-1,-1 0 0,1 0 1,0 0-1,0 0 0,0 0 1,0 0-1,0 0 1,-1 1-1,1-1 0,0 0 1,0 0-1,0 0 0,0 0 1,0 0-1,0 0 1,-1 0-1,1 0 0,0 0 1,0 0-1,0 0 0,0 0 1,0 0-1,0 1 1,0-1-1,0 0 0,-1 0 1,1 0-1,-4 11-25,1 13-79,2-10 42,-2 57-155,3-66 194,0 0-1,1 0 1,-1 0 0,1-1-1,0 1 1,1 0 0,-1-1 0,1 1-1,0-1 1,0 1 0,5 7-1,-7-12 20,1 1 0,0 0-1,0 0 1,0 0 0,0-1-1,0 1 1,0 0 0,0-1-1,0 1 1,0-1-1,0 1 1,0-1 0,0 1-1,0-1 1,0 0 0,1 1-1,-1-1 1,0 0-1,0 0 1,0 0 0,0 0-1,1 0 1,-1 0 0,0-1-1,0 1 1,0 0-1,0 0 1,0-1 0,1 1-1,-1-1 1,0 1 0,0-1-1,0 0 1,0 1 0,1-2-1,3-2 27,1 0-1,-1-1 1,0 0 0,7-8-1,3-6 71,-1-1 0,14-27 0,12-16 125,-40 62-218,1 0 1,-1 1 0,1-1-1,-1 0 1,1 1 0,0-1 0,-1 0-1,1 1 1,0-1 0,-1 1 0,1-1-1,0 1 1,0-1 0,-1 1 0,1 0-1,1-1 1,-2 1-4,1 0 0,-1 0 0,0 0 0,1 0 0,-1 1 1,0-1-1,1 0 0,-1 0 0,0 0 0,0 0 0,1 1 0,-1-1 0,0 0 0,0 0 0,1 0 1,-1 1-1,0-1 0,0 0 0,0 0 0,1 1 0,-1-1 0,0 0 0,0 1 0,0-1 0,0 0 0,0 1 1,1 0-1,2 30-301,-3-29 282,-6 122-1411,2-81-378,2 59-1,2-99 1713,0 0-1,0 0 1,0 0-1,1 0 1,-1 0 0,1 0-1,0 0 1,-1 0 0,1 0-1,1 0 1,-1 0-1,0-1 1,1 1 0,2 3-1,11-1-640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34 12019,'8'-26'4399,"-6"18"-1020,-6 20-1514,-15 69-311,4 1 0,-9 165 0,21-138 677,1-126-2846,1 0-1,-2 0 0,-4-17 0,4 18-15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7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18 16003,'-2'-1'241,"-1"1"-1,0-1 0,0 1 0,0 0 0,1 0 0,-1 0 0,0 1 0,0-1 0,0 0 0,1 1 0,-1 0 0,0 0 1,1 0-1,-5 2 0,-33 21 1712,28-14-1674,0 1 1,1-1-1,0 2 1,1 0-1,0 0 1,1 1-1,0 0 1,1 0-1,1 1 1,0 0-1,-6 18 1,12-28-247,-1-1 1,1 1 0,1 0 0,-1-1 0,0 1-1,1 0 1,0-1 0,0 1 0,0 0 0,1 6-1,-1-9-11,1 0-1,-1 0 1,0 0 0,1 0-1,-1 0 1,1 0-1,0 0 1,-1-1-1,1 1 1,0 0-1,-1 0 1,1 0 0,0-1-1,0 1 1,0 0-1,0-1 1,0 1-1,-1-1 1,1 1-1,0-1 1,0 1 0,0-1-1,0 0 1,1 1-1,-1-1 1,0 0-1,0 0 1,0 0-1,0 0 1,0 0 0,0 0-1,0 0 1,0 0-1,0 0 1,0 0-1,0-1 1,0 1-1,0-1 1,2 0 0,5-2 105,-1 0 0,1 0 0,-1-1 0,0 0 0,0-1 1,0 0-1,0 0 0,-1 0 0,11-12 0,0-3 476,29-40-1,-41 52-477,0 0 0,0 0 0,0-1 0,-1 1 0,0-1 0,-1 0 0,0-1 0,0 1 0,-1-1 0,0 1 0,1-15 0,-3 23-110,0 0 0,0 0-1,0 0 1,0 0-1,0 0 1,0 0 0,-1 0-1,1 0 1,0 0-1,0 0 1,-1 0 0,1 1-1,-1-1 1,1 0-1,-1 0 1,1 0 0,-1 0-1,0-1 1,0 2-12,1 0 0,-1 0 1,0-1-1,1 1 0,-1 0 1,1 0-1,-1-1 0,0 1 1,1 0-1,-1 0 0,0 0 0,1 0 1,-1 0-1,0 0 0,1 0 1,-1 0-1,1 0 0,-1 0 1,0 1-1,1-1 0,-2 0 0,-1 2-22,0-1-1,0 1 0,0 0 0,0 0 1,0 0-1,0 0 0,1 0 0,-1 1 1,-2 2-1,-1 3-265,1-1 0,0 1 0,0 0 0,0 0 0,1 0 0,1 1 0,-1 0 0,-4 17 0,8-25 257,0 0-1,0 0 1,-1 0-1,1-1 1,0 1 0,0 0-1,0 0 1,0 0-1,0 0 1,0 0 0,0-1-1,0 1 1,0 0 0,0 0-1,1 0 1,-1 0-1,0-1 1,1 1 0,-1 0-1,0 0 1,1-1 0,-1 1-1,1 0 1,-1-1-1,1 1 1,-1 0 0,1-1-1,0 1 1,-1-1-1,1 1 1,0-1 0,1 2-1,16-1-556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8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120 228 14571,'-20'41'3282,"15"-34"-2524,1 0 0,0 1 0,1-1 0,0 1 0,-4 14 0,11-27-263,-1 0 0,1 0 0,0 0 0,0 1 0,1-1 0,7-5 0,-12 10-483,1 0 1,-1 0-1,0 0 1,0-1-1,0 1 1,0 0 0,1 0-1,-1-1 1,0 1-1,0 0 1,0 0 0,0-1-1,0 1 1,0 0-1,0 0 1,0-1-1,0 1 1,0 0 0,0-1-1,0 1 1,0 0-1,0 0 1,0-1 0,0 1-1,0 0 1,0 0-1,0-1 1,0 1-1,0 0 1,-1 0 0,1-1-1,0 1 1,0 0-1,0 0 1,0-1 0,-1 1-1,1 0 1,0 0-1,0 0 1,0-1-1,-1 1 1,1 0 0,0 0-1,0 0 1,-1 0-1,1 0 1,0 0 0,0-1-1,-1 1 1,1 0-1,0 0 1,-1 0-1,-14-7 1076,15 7-901,-2-1-153,1 1-1,0 0 0,0 0 0,0-1 1,0 1-1,-1 0 0,1 0 0,0 0 1,0 0-1,0 0 0,-1 1 0,1-1 1,0 0-1,0 0 0,0 1 0,0-1 1,0 1-1,-1-1 0,0 2 0,-1 0 13,0 0-1,0 1 0,0-1 0,0 1 0,1-1 1,-4 6-1,1-1-2,0 0 1,1 0-1,0 0 0,0 1 1,-3 10-1,7-16-32,-11 45 73,10-45-85,1 1 1,-1-1-1,1 1 0,0-1 0,0 1 0,0 0 1,0-1-1,0 1 0,1-1 0,-1 1 1,1 0-1,0-1 0,0 0 0,-1 1 0,3 2 1,-2-4-3,0-1 1,0 1 0,-1 0 0,1 0-1,0-1 1,0 1 0,1-1 0,-1 1-1,0-1 1,0 0 0,0 1 0,0-1 0,0 0-1,0 0 1,1 1 0,-1-1 0,0 0-1,0 0 1,0 0 0,0-1 0,1 1-1,-1 0 1,0 0 0,0-1 0,0 1 0,0 0-1,0-1 1,0 1 0,1-2 0,4 0-7,0-1 0,-1 0 0,0-1 1,7-4-1,9-12 8,0 0 0,-2-2 0,0 0 0,-1-1 0,-2-1 0,27-49 0,-57 102-15,1 0 0,2 1 0,1 1 0,2-1 0,0 2 0,-2 31 0,2 78 57,7-91-26,-1 1 0,-4-1 0,-19 89 1,15-118-69,10-21 51,0 0-1,0 0 1,0 0 0,-1 0-1,1 0 1,0 0-1,0 0 1,0 0-1,0 0 1,-1 0-1,1 1 1,0-1-1,0 0 1,0-1-1,-1 1 1,1 0-1,0 0 1,0 0 0,0 0-1,-1 0 1,1 0-1,0 0 1,0 0-1,0 0 1,0 0-1,-1 0 1,1 0-1,0 0 1,0-1-1,0 1 1,0 0 0,0 0-1,0 0 1,-1 0-1,1 0 1,0-1-1,0 1 1,0 0-1,0 0 1,0 0-1,0 0 1,0-1-1,0 1 1,0 0-1,0 0 1,0 0 0,0-1-1,0 1 1,0 0-1,-2-6-28,1 0 0,0 0 0,0-1 0,0-8 0,1-36-114,2-1 1,3 1-1,1-1 1,26-94-1,-21 110 73,1 1 1,2 0-1,2 1 0,1 0 0,1 2 0,2 0 0,35-43 0,3 9-126,-23 28-90,33-48 1,-60 72 183,-8 14 103,0 0 0,0-1-1,0 1 1,0 0-1,0 0 1,0 0 0,0 0-1,0 0 1,0 0 0,0 0-1,0 0 1,0-1-1,0 1 1,0 0 0,0 0-1,0 0 1,0 0-1,0 0 1,0 0 0,0 0-1,0 0 1,0-1 0,0 1-1,0 0 1,0 0-1,0 0 1,0 0 0,0 0-1,0 0 1,-1 0-1,1 0 1,0 0 0,0 0-1,0 0 1,0-1 0,0 1-1,0 0 1,0 0-1,0 0 1,0 0 0,0 0-1,-1 0 1,1 0 0,0 0-1,0 0 1,0 0-1,0 0 1,0 0 0,0 0-1,0 0 1,0 0-1,-1 0 1,1 0 0,0 0-1,0 0 1,-2 1-6,-1 1 1,1-1 0,0 0-1,-1 1 1,1-1-1,0 1 1,0 0-1,-2 2 1,-13 16 41,2 1 0,0 0 0,2 1 0,0 0 0,1 1 0,-15 43 0,22-53 2,1 0 0,0 1-1,1-1 1,1 1-1,-2 24 1,4-34-20,0 0-1,0-1 0,1 1 1,-1 0-1,1-1 1,0 1-1,0-1 1,0 1-1,1-1 0,-1 0 1,4 6-1,-4-7-4,1 0 0,-1-1 0,1 1 0,0 0 0,0-1 0,-1 0 0,1 1 0,0-1 1,0 0-1,0 0 0,1 0 0,-1 0 0,0 0 0,0-1 0,0 1 0,1-1 0,-1 1 0,0-1 0,1 0 0,2 0 0,3 0 11,1-1-1,0-1 1,-1 1 0,0-1 0,1-1-1,-1 0 1,0 0 0,0 0 0,0-1-1,-1 0 1,1-1 0,-1 1 0,12-12-1,1-1 60,-1-1 1,-1-1-1,21-28 0,-21 20-41,0 1 64,-18 26-104,0 0-1,0 0 1,0 0-1,0 1 1,0-1-1,0 0 1,0 0 0,0 0-1,0 0 1,0 0-1,-1 0 1,1 0-1,0 0 1,0 0-1,0 0 1,0 0 0,0 0-1,0 1 1,0-1-1,0 0 1,0 0-1,0 0 1,0 0-1,0 0 1,0 0-1,0 0 1,0 0 0,0 0-1,0 0 1,0 1-1,0-1 1,0 0-1,0 0 1,0 0-1,0 0 1,0 0 0,0 0-1,1 0 1,-1 0-1,0 0 1,0 0-1,0 0 1,0 0-1,0 0 1,0 1-1,0-1 1,0 0 0,0 0-1,0 0 1,0 0-1,0 0 1,0 0-1,1 0 1,-1 0-1,0 0 1,0 0-1,0 0 1,0 0 0,0 0-1,0 0 1,0 0-1,0 0 1,-7 22-2,6-20 1,-5 12 40,1 0 0,0 0-1,1 1 1,1-1-1,0 1 1,-1 22-1,4-35-33,0-1 0,0 0 0,0 0 0,0 0 0,0 0-1,0 0 1,1 0 0,-1 0 0,0 0 0,1 0 0,-1 0 0,0 0 0,1 0 0,-1 0-1,1 0 1,0 0 0,-1 0 0,1 0 0,0 0 0,-1 0 0,1-1 0,0 1 0,0 0 0,0-1-1,0 1 1,0 0 0,0-1 0,0 1 0,0-1 0,0 1 0,0-1 0,0 0 0,0 0-1,0 1 1,0-1 0,0 0 0,0 0 0,0 0 0,0 0 0,0 0 0,0 0 0,1 0 0,-1 0-1,0-1 1,0 1 0,0 0 0,0-1 0,0 1 0,1-1 0,3-1-187,0 0-1,0-1 1,0 1 0,0-1 0,-1 0-1,1 0 1,-1 0 0,7-7 0,-1-1-114,0 0-122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9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17852,'-10'10'2112,"10"1"-1248,0 0-415,2 0 2039,2 1-1968,0 1 656,2 0-1096,1 0-80,3-1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9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116 334 16412,'-43'61'3767,"34"-51"-3296,1 0 1,0 1-1,1 0 0,0 0 0,1 1 1,0-1-1,1 1 0,0 1 1,-5 23-1,9-34-432,1 0 0,-1 1-1,1-1 1,0 0 0,0 0 0,0 0 0,0 0-1,1 0 1,-1 0 0,1 0 0,-1 0 0,1 0-1,0 0 1,-1 0 0,1 0 0,2 2 0,-2-3-7,0 1 0,0-1 0,0 0 0,0 0 0,1 0 0,-1 0 0,0 0 0,1-1 0,-1 1 0,1 0 0,-1-1 0,1 1 0,-1-1 0,1 1 0,-1-1 0,4 1 0,0-1 24,1 0 0,0-1 0,0 1 0,0-1 0,-1 0-1,1-1 1,0 1 0,-1-1 0,1 0 0,5-3 0,8-6 47,0 0-1,-1-1 1,0-1 0,-1-1-1,0 0 1,-1-1 0,-1-1-1,0-1 1,-1 0 0,18-30-1,-18 23-57,0 0 0,-2-2-1,-1 1 1,-1-1 0,-1-1 0,-2 1-1,9-55 1,-16 78-48,5-53-12,-5 52 9,-1 0 0,1 0 0,0 0 0,-1 0 0,0 0 0,0 0 0,0 0 0,0 1 1,-1-1-1,0 0 0,-2-4 0,3 7 0,0 0 1,0 0 0,0 0-1,-1 0 1,1 0-1,0 0 1,0 1 0,-1-1-1,1 0 1,0 1 0,-1-1-1,1 1 1,-1-1-1,1 1 1,-1 0 0,1 0-1,-1 0 1,1-1 0,-1 1-1,1 1 1,-1-1-1,1 0 1,0 0 0,-1 0-1,1 1 1,-1-1 0,1 1-1,-1-1 1,1 1-1,0 0 1,-1-1 0,1 1-1,-1 1 1,-7 3-14,0 1 1,0 0-1,-10 10 0,5-3 22,0 0 0,0 1 0,2 0 0,-15 21 0,24-30-34,0 0-1,0 0 1,0 0-1,0 0 0,1 1 1,0-1-1,0 1 0,0 0 1,1 0-1,0 0 1,0-1-1,1 1 0,-1 0 1,1 0-1,0 0 1,1 0-1,0 0 0,1 7 1,6 8-298,1 0 1,0-1-1,19 28 0,-19-33 75,0 0-1,-1 0 0,-1 0 0,0 1 0,-1 0 1,-1 0-1,5 23 0,-9-14-5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49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17500,'0'7'4181,"1"16"-2512,0-6-1115,-3 45 482,-13 82 1,-22 61-192,28-158-595,0-5-81,4-24-73,2 0 0,0 0 1,-1 37-1,4-54-89,0-1 0,0 1-1,-1 0 1,1-1 0,0 1 0,0 0 0,1 0 0,-1-1-1,0 1 1,0 0 0,0-1 0,0 1 0,0 0 0,1-1 0,-1 1-1,0 0 1,1-1 0,-1 1 0,0 0 0,1-1 0,-1 1-1,1-1 1,-1 1 0,1-1 0,-1 1 0,1-1 0,0 1-1,0 0 1,0-1 9,0-1-1,0 1 1,0 0-1,0 0 1,0-1-1,0 1 1,0 0-1,0-1 1,0 1-1,0-1 1,0 1-1,0-1 1,0 0-1,0 1 1,-1-1-1,2-1 1,7-6 132,-2-1-1,11-14 1,32-57 575,-3-1 0,44-109-1,-22 45-1624,-67 140 110,0 2-968,-4 6-609,1-1 1885,-1 0 0,0 0 0,1 0 0,-1 0-1,0 0 1,0 0 0,-3 2 0,-9 0-907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50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17644,'0'46'1640,"2"-2"-1056,5-1-392,0-11 344,6-7-592,0-13 264,3-6-208,5-12-264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50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73 188 16828,'1'1'157,"1"0"1,0 0 0,-1 0 0,1 0 0,0 0 0,0 0 0,0 0 0,0-1 0,-1 1-1,1-1 1,0 1 0,0-1 0,0 0 0,0 0 0,0 0 0,0 0 0,0 0 0,0 0-1,0-1 1,0 1 0,0-1 0,0 1 0,0-1 0,0 1 0,0-1 0,-1 0-1,1 0 1,0 0 0,-1 0 0,3-2 0,6-4 591,0 0 0,-1-1 0,14-14 1,-17 15-412,-1 0 0,1 0 1,-1 0-1,0-1 1,-1 0-1,6-13 0,-9 18-255,0 0-1,0 1 0,-1-1 0,1 1 0,-1-1 1,1 0-1,-1 1 0,0-1 0,0 0 0,0 1 0,-1-6 1,0 7-48,1-1 0,-1 1 0,0-1 0,1 1 0,-1-1 0,0 1 0,0 0 0,0 0 0,0-1 0,0 1 0,0 0 0,0 0 0,-1 0 0,1 0 0,0 0 1,-1 0-1,1 1 0,0-1 0,-1 0 0,1 1 0,-3-2 0,0 2-24,0-1 0,0 1 1,0-1-1,0 1 0,0 0 1,1 1-1,-1-1 0,0 0 1,0 1-1,0 0 0,0 0 0,1 0 1,-1 1-1,1-1 0,-1 1 1,1 0-1,-1 0 0,1 0 1,-5 4-1,-3 3-71,0 0 0,1 1 0,1 0 0,-11 13 0,10-10-3,2 0 0,0 0 1,-9 19-1,14-25 27,0 1 1,0 0 0,0-1 0,1 1 0,0 0-1,1 1 1,-1 14 0,2-21 30,0-1 1,0 1-1,0 0 0,0-1 1,0 1-1,1 0 1,-1-1-1,1 1 0,-1 0 1,1-1-1,-1 1 0,1-1 1,0 1-1,0-1 0,0 1 1,0-1-1,0 0 0,0 1 1,0-1-1,0 0 0,1 0 1,-1 0-1,0 0 1,1 0-1,-1 0 0,1 0 1,-1 0-1,1-1 0,-1 1 1,1-1-1,-1 1 0,1-1 1,0 1-1,-1-1 0,1 0 1,0 0-1,-1 0 0,1 0 1,0 0-1,-1 0 1,4-1-1,3 0 1,0-1-1,-1 1 1,1-2 0,0 1-1,-1-1 1,1 0 0,9-6 0,4-5 20,-1 0 0,0-1 1,-1-2-1,21-22 0,61-80 217,-79 92-199,-21 26-33,0-1 1,0 0-1,0 1 1,1-1-1,-1 1 1,1 0-1,-1-1 1,1 1-1,-1 0 1,1 0-1,2-1 1,-3 2-3,-1 0 0,0 0 0,0 0 0,1 0 1,-1 0-1,0 1 0,1-1 0,-1 0 0,0 0 1,0 1-1,0-1 0,1 0 0,-1 0 0,0 1 1,0-1-1,0 0 0,1 0 0,-1 1 0,0-1 1,0 0-1,0 1 0,0-1 0,0 0 0,0 1 1,0-1-1,0 0 0,0 1 0,0-1 0,0 0 1,0 1-1,0-1 0,0 0 0,0 1 0,0-1 1,0 0-1,0 0 0,-1 1 0,-10 47-104,10-46 100,-4 13-38,-4 14-26,1 0 0,1 0 0,-6 56 0,12-83 48,1 0 0,0-1-1,0 1 1,0-1 0,0 1-1,0-1 1,0 1 0,1 0-1,-1-1 1,1 1 0,-1-1-1,1 1 1,-1-1 0,1 1-1,0-1 1,-1 0 0,1 1-1,0-1 1,2 2-1,-3-3-40,1 1 0,0-1 0,0 0-1,0 1 1,0-1 0,0 0-1,0 0 1,0 1 0,0-1-1,0 0 1,0 0 0,0 0-1,0-1 1,0 1 0,0 0 0,0 0-1,0 0 1,0-1 0,0 1-1,0 0 1,2-2 0,3-1-217,0-1 0,0 0 0,0-1 0,0 1 0,-1-1 0,9-9 0,10-16-298,2-5-110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51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16139,'-6'11'643,"0"0"0,0 0 0,1 1 0,0 0 0,1 0 0,-3 16 0,-4 8 1114,-7 16-727,3 2 1,2 0 0,2 0-1,-5 97 1,15-148-1019,1 0-1,1 0 1,-1 0 0,0 0-1,1 0 1,0 0 0,-1 0 0,3 4-1,-3-6-11,0-1 0,1 0-1,-1 1 1,0-1-1,0 0 1,0 0 0,1 1-1,-1-1 1,0 0 0,0 0-1,1 1 1,-1-1-1,0 0 1,1 0 0,-1 1-1,0-1 1,0 0-1,1 0 1,-1 0 0,0 0-1,1 0 1,-1 0 0,1 0-1,-1 1 1,0-1-1,1 0 1,-1 0 0,1-1-4,0 1 0,0-1 0,0 1 0,0-1 0,0 1 0,0-1 0,-1 1 0,1-1 0,0 0 0,-1 1 1,1-1-1,0 0 0,-1 0 0,1 1 0,0-2 0,5-10-63,-1 0 0,-1 0 0,0 0 1,0 0-1,-1-1 0,-1 1 0,2-17 0,-1 5-73,2-9-404,1-58 0,11 150-251,-15-50 779,1 0 0,0 0 1,1 0-1,0-1 0,0 1 0,1-1 1,0 0-1,10 11 0,-13-16 30,0-1 0,0 0-1,0 0 1,1 0 0,-1 0 0,1-1-1,0 1 1,-1-1 0,1 1 0,0-1-1,0 0 1,0 0 0,0 0 0,0 0-1,0-1 1,0 1 0,0-1-1,0 0 1,0 0 0,0 0 0,0 0-1,0-1 1,0 1 0,0-1 0,0 1-1,0-1 1,0 0 0,0 0 0,0-1-1,3-1 1,2-2 54,1 0 0,-1-1 0,-1 0 0,1 0 0,-1 0 0,0-1 0,0 0 0,-1-1-1,0 0 1,-1 0 0,1 0 0,-1 0 0,-1-1 0,0 0 0,3-9 0,-6 9 49,-7 14-57,-9 16-41,9-10 53,0 1 0,0 0 0,1 0 1,1 1-1,0-1 0,1 1 0,0 0 0,1 0 0,-1 16 1,3-27-51,0-1 0,0 0 0,0 0 0,0 1 0,0-1 0,1 0 0,-1 1 0,0-1 0,1 0 0,-1 0 0,1 1 0,-1-1 0,1 0 0,0 0 0,0 0 0,-1 0 0,3 2 0,-3-3-1,1 1-1,0-1 1,0 1-1,0-1 1,0 0-1,0 1 1,-1-1-1,1 0 1,0 0-1,0 1 1,0-1-1,0 0 1,0 0-1,0 0 1,0 0-1,0-1 1,0 1-1,1 0 1,5-2 60,-1-1 1,0 1-1,0-1 1,0 0-1,8-6 0,-9 6-66,41-30 191,-37 25-211,1 1 1,0 0-1,0 0 0,1 1 0,0 0 1,0 1-1,14-5 0,-23 10-4,-1-1 0,1 1 0,-1-1 0,1 1 0,-1 0 0,1-1 0,0 1 0,-1 0 0,1 0 0,-1 0 0,1 1 0,-1-1 0,1 0 0,-1 0 0,1 1 0,-1-1 0,1 1 0,-1-1 0,1 1 0,-1 0 0,1 0 0,-1 0-1,0-1 1,0 1 0,1 0 0,0 2 0,0 0-14,-1 0 0,1 1 0,-1-1-1,0 1 1,0-1 0,0 1 0,0-1 0,0 7-1,-1-7 29,0 0-1,0 0 0,1 0 0,-1 0 0,1 0 1,0 0-1,0-1 0,0 1 0,0 0 0,0 0 1,0-1-1,1 1 0,0-1 0,-1 1 0,1-1 1,2 3-1,-2-4 11,0-1 0,-1 1 1,1 0-1,0-1 0,0 1 0,-1-1 1,1 1-1,0-1 0,0 0 0,0 0 1,0 0-1,0 0 0,-1 0 0,1 0 1,0 0-1,0-1 0,3 0 0,34-14 70,-25 8-146,-12 7 32,32-11-468,-33 10 379,1 1 0,-1-1 0,1 1-1,-1 0 1,1-1 0,-1 1-1,1 0 1,0 0 0,-1 0-1,1 0 1,-1 1 0,1-1-1,-1 0 1,1 1 0,0-1-1,-1 1 1,0-1 0,3 2 0,-4-2 90,1 1 1,-1-1 0,0 1 0,1-1 0,-1 1-1,0-1 1,0 1 0,0-1 0,1 1 0,-1 0-1,0-1 1,0 1 0,0-1 0,0 1 0,0-1-1,0 1 1,0 0 0,0-1 0,0 1 0,0-1-1,-1 1 1,1-1 0,0 1 0,0-1 0,0 1-1,-1-1 1,1 1 0,0-1 0,-1 2 0,-13 13-631,-5 2-9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51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19756,'3'-3'2033,"4"3"-1505,2 2-544,-4 0 1872,1 4-928,-3-2-760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52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55 21205,'-2'1'3440,"6"-2"-3016,4-5 3001,11-2-3121,3-2-344,8 0-1152,4 0 1056,0 2-192,4 6-152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0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3 20324,'0'-1'92,"-1"1"0,1 0 0,-1 0 1,1-1-1,-1 1 0,1 0 0,-1 0 0,0 0 0,1 0 0,-1 0 0,1-1 0,-1 1 0,0 0 0,1 0 0,-1 0 0,1 1 0,-1-1 0,0 0 0,1 0 0,-1 0 0,1 0 0,-1 0 0,1 1 0,-1-1 0,1 0 1,-1 1-1,1-1 0,-1 1 0,-14 13 82,13-12 18,-8 11 158,0 0 0,0 1 1,2 0-1,0 1 0,0 0 1,-9 27-1,7-11-274,1 1-1,-6 47 1,12-64-67,2 1 0,-1 0-1,2 0 1,2 25 0,-2-37-13,1-1 0,0 1 0,0 0-1,0-1 1,0 1 0,1 0 0,-1-1 0,1 0-1,0 1 1,5 5 0,-6-7 0,1-1 0,0 1-1,0-1 1,-1 1 0,1-1-1,0 0 1,0 0 0,1 0-1,-1 0 1,0 0 0,0 0-1,0-1 1,1 1 0,-1-1-1,0 1 1,1-1 0,-1 0 0,0 0-1,4 0 1,6-2-11,1 0 1,-1-1-1,0 0 1,0-1-1,11-5 1,-6 2-13,31-7-1,-43 13 20,1 0 0,-1 0 0,0 1 0,0 0 0,1 0 0,-1 0 0,0 1 0,0-1 0,1 1 0,7 3 0,-11-3 4,1 0-1,-1 0 0,1 0 0,-1 0 0,0 1 0,1-1 0,-1 1 0,0-1 0,0 1 0,0 0 0,0 0 0,0 0 0,0 0 0,-1 0 0,1 1 0,-1-1 0,1 0 0,-1 1 0,0-1 0,0 1 0,0-1 0,0 1 0,-1 0 0,1-1 0,-1 1 0,1 0 0,-1-1 0,0 1 0,0 0 0,-1 4 0,0-1 41,0 0 1,0-1-1,0 1 0,-1 0 1,0-1-1,0 1 1,-1-1-1,0 0 0,0 0 1,0 0-1,0 0 0,-1 0 1,-4 5-1,0-3 124,0 0-1,-1-1 0,1 1 0,-1-1 1,0-1-1,-1 0 0,0 0 1,1-1-1,-1 0 0,-1-1 1,1 0-1,0 0 0,-1-2 0,0 1 1,1-1-1,-1 0 0,0-1 1,1-1-1,-14-1 0,22 2-171,0-1 0,-1 0-1,1 1 1,0-1 0,-1 0-1,1 0 1,0 0 0,0 0-1,0-1 1,0 1 0,0-1-1,0 1 1,1-1 0,-1 0 0,0 1-1,1-1 1,-1 0 0,1 0-1,0 0 1,-1 0 0,0-4-1,1 4-95,1 0-1,-1 1 0,1-1 0,0 0 1,-1 1-1,1-1 0,0 0 1,0 0-1,0 1 0,1-1 0,-1 0 1,0 1-1,1-1 0,-1 0 0,1 1 1,-1-1-1,1 0 0,0 1 1,0-1-1,0 1 0,-1-1 0,1 1 1,1 0-1,-1-1 0,0 1 0,0 0 1,0 0-1,1 0 0,2-2 0,11-6-561,2 1-192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52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 15715,'0'3'2057,"4"3"-1121,5-4-528,1-4 1977,4-4-2105,7-4-88,4 0-256,2-2-248</inkml:trace>
  <inkml:trace contextRef="#ctx0" brushRef="#br0" timeOffset="1">362 19 15627,'10'6'1961,"-3"-2"-1073,3 0-456,-3-2 736,2-1-712,2-2 97,4-1-185,9 1-584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3:5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5 16275,'-2'6'1625,"0"-6"-1049,0 0-336,1-2 352,-1-1-936,2 1 544,0-1-336</inkml:trace>
  <inkml:trace contextRef="#ctx0" brushRef="#br0" timeOffset="1">18 62 12131,'-5'3'1176,"-2"0"-688,1-3 24,8-4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13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18004,'1'1'475,"0"-1"0,0 1 0,0-1 0,0 1 0,0-1-1,0 0 1,0 1 0,0-1 0,0 0 0,0 0 0,0 0 0,0 0 0,2 0 0,34-3 773,-21 1-522,-6 1-560,15-1 12,1 0 0,-1 2 0,1 1 0,0 1 0,-1 1 0,30 7 0,-51-8-449,-2-2 221,-1 1 1,1 0 0,-1-1 0,1 1 0,0-1 0,-1 1 0,1-1-1,0 0 1,-1 0 0,1 0 0,0 0 0,-1 0 0,1 0-1,0 0 1,-1 0 0,1-1 0,0 1 0,-1-1 0,1 1-1,-1-1 1,1 0 0,-1 1 0,1-1 0,-1 0 0,1 0-1,1-2 1,13-19-337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1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11779,'-75'6'9705,"62"-5"-6563,19-1-183,48 0-2347,103 13 0,-72-4-1830,-79-9 1155,0 1-1,-1-1 1,1-1 0,-1 1-1,1-1 1,-1 0-1,0 0 1,10-3-1,7-8-302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15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19548,'42'7'3886,"20"13"-3523,-61-20-342,17 7-10,40 17 14,-54-22-24,1 0 0,-1 0 0,0 1 0,-1 0 0,1 0-1,0 0 1,-1 0 0,1 1 0,-1-1 0,4 7 0,-6-8 1,0 0-1,-1 0 1,1 0 0,-1-1 0,1 1 0,-1 0 0,0 0 0,0 0 0,0 0-1,0 0 1,0 0 0,0 0 0,0 0 0,-1 2 0,-10 30 72,7-20-26,-17 51 552,-2-1-1,-2 0 1,-51 86-1,41-105-1135,33-39 439,5 0-53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1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19972,'-5'0'1705,"5"5"-1257,0 7-216,5 6 944,-1 7-432,2 9-520,1 2-120,-1 1-104,1 1-24,-2-5-152,0-3-176,-1-6-424,-3-8-256,-2-19 328,1-19 111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19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 18516,'-3'-3'2176,"4"5"-1487,1 1-345,0-1 1944,3 1-1608,2 2-456,3 0-888,3 0-368,5-2-40,2-2 760,5-1-264,2 0-193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0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13811,'0'2'316,"-1"0"0,0 0 1,0 0-1,0 0 0,0 0 1,-1 0-1,1-1 0,0 1 0,-1 0 1,1-1-1,-1 1 0,0-1 0,1 1 1,-1-1-1,0 0 0,0 0 0,0 0 1,0 0-1,0 0 0,0 0 0,0 0 1,0-1-1,-4 2 0,2-1-3,0 0-1,1 0 1,-1 1-1,1 0 1,-1-1-1,1 1 1,-6 5-1,9-7-325,0 0 0,0 1 0,0-1 0,0 0 1,0 1-1,0-1 0,0 0 0,0 1 0,0-1 0,0 0 0,0 1 0,0-1 0,0 0 0,0 1 0,0-1 1,0 0-1,1 1 0,-1-1 0,0 0 0,0 1 0,0-1 0,0 0 0,1 1 0,-1-1 0,0 0 1,0 0-1,0 0 0,1 1 0,-1-1 0,0 0 0,1 0 0,-1 0 0,0 1 0,0-1 0,1 0 0,0 0 1,16 11-551,-13-9 398,8 5-138,10 6-246,-1 0 0,27 22 1,-44-31 574,1 0 1,-1-1-1,0 1 1,-1 1-1,1-1 1,-1 0-1,0 1 0,0 0 1,0 0-1,0 0 1,-1 0-1,0 0 1,0 0-1,0 1 1,-1-1-1,2 10 1,-3-12 57,0 0 0,-1-1 0,1 1 0,0 0 0,-1 0 0,0-1 1,0 1-1,1 0 0,-2-1 0,1 1 0,0-1 0,0 1 1,-1-1-1,1 0 0,-1 0 0,0 1 0,-3 2 0,1-2 66,1 0-1,-1 0 0,0 0 1,0-1-1,-1 1 0,1-1 0,0 0 1,-1-1-1,0 1 0,-4 0 0,5 0-148,-1-1-1,1 0 0,0-1 0,-1 1 1,1-1-1,-1 0 0,1 0 0,-1 0 0,1-1 1,-1 1-1,1-1 0,0 0 0,-1-1 0,1 1 1,0-1-1,0 1 0,0-1 0,0-1 1,0 1-1,0 0 0,1-1 0,-1 0 0,-4-4 1,7 5-37,-1-1 1,1 1 0,0 0 0,0 0 0,0-1 0,0 1 0,0 0 0,0-1 0,1 1 0,-1-1 0,1 1 0,0-5-1,1-14-341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 19516,'0'0'88,"0"0"-1,0-1 1,0 1-1,0-1 1,0 1 0,0 0-1,0-1 1,1 1-1,-1 0 1,0-1-1,0 1 1,0 0-1,1-1 1,-1 1 0,0 0-1,1 0 1,-1-1-1,0 1 1,0 0-1,1 0 1,-1-1 0,0 1-1,1 0 1,-1 0-1,1 0 1,-1 0-1,0 0 1,1-1-1,-1 1 1,1 0 0,7 9 1483,3 25-406,-10-30-1045,24 117 112,-5-19-1842,1-37-2395,-33-94-3035,-30-31 9080,-3 3 3682,31 39-3263,14 17-2421,0 1 0,0 0 0,-1 0 0,1 0-1,0-1 1,0 1 0,0 0 0,0 0 0,0-1 0,0 1 0,-1 0 0,1 0 0,0-1 0,0 1-1,0 0 1,0 0 0,0-1 0,0 1 0,0 0 0,0 0 0,0-1 0,0 1 0,0 0 0,0 0-1,0-1 1,0 1 0,1 0 0,-1 0 0,0-1 0,0 1 0,0 0 0,0 0 0,0-1 0,0 1 0,1 0-1,-1 0 1,0 0 0,0-1 0,0 1 0,1 0 0,-1 0 0,0 0 0,0 0 0,0 0 0,1-1-1,-1 1 1,0 0 0,0 0 0,1 0 0,-1 0 0,0 0 0,0 0 0,1 0 0,-1 0 0,0 0-1,0 0 1,1 0 0,-1 0 0,0 0 0,1 0 0,-1 0 0,0 0 0,26 1-1498,-17 0 1576,16-1-493,5 0-154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0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95 19268,'-2'-1'178,"1"0"-1,-1 0 0,0-1 1,0 1-1,0 1 0,0-1 1,1 0-1,-1 0 1,0 1-1,0-1 0,0 1 1,0-1-1,-1 1 1,1 0-1,0 0 0,0 0 1,0 0-1,0 0 1,0 1-1,0-1 0,0 0 1,0 1-1,0 0 1,0-1-1,0 1 0,0 0 1,0 0-1,1 0 0,-4 2 1,-1 1-63,0 0 0,1 0 1,0 1-1,-1-1 0,1 1 1,1 0-1,-8 10 0,7-6-100,1-1 0,0 1 0,0 0 0,-5 17 0,8-22-19,0-1 0,0 1 1,0-1-1,1 1 0,-1 0 0,1-1 1,0 1-1,0 0 0,0 0 0,1-1 1,-1 1-1,1 0 0,0-1 0,0 1 1,2 4-1,-2-7 1,0 0 0,-1 0 0,1 0 0,0 0 0,0 0 0,1-1 0,-1 1 0,0 0 0,0 0 0,0-1 1,0 1-1,1-1 0,-1 1 0,0-1 0,1 1 0,-1-1 0,0 0 0,1 0 0,-1 0 0,0 0 0,1 0 0,-1 0 0,0 0 0,1 0 1,-1 0-1,1 0 0,-1-1 0,0 1 0,0-1 0,1 1 0,-1-1 0,2 0 0,3-2-4,0-1 0,0 1-1,0-1 1,0 0 0,7-6 0,1-4 139,-1 0 1,0-1-1,0 0 1,-2-1-1,0 0 1,-1-1-1,0 0 1,-1 0-1,-2-1 0,1-1 1,8-35-1,-16 42 190,-7 19-144,-6 21-76,5-5-91,1 0 1,1 1-1,1 0 0,1 0 1,-1 33-1,4-54-11,1 0 0,1 0 0,-1 0 0,0 0 0,1 0 0,-1 0 0,1 0 0,0 0 0,0 0 0,2 4 0,-2-6-2,-1 0 0,1 0 0,0 0 0,0-1 0,-1 1 0,1 0 0,0-1 0,0 1 0,0-1 1,-1 1-1,1-1 0,0 1 0,0-1 0,0 1 0,0-1 0,0 0 0,0 0 0,0 1 0,0-1 0,0 0 0,0 0 0,0 0 0,0 0 0,0 0 0,0 0 0,0-1 0,0 1 0,0 0 1,0 0-1,0-1 0,0 1 0,0 0 0,0-1 0,1 0 0,6-3-5,-1 0-1,1-1 1,-1 0 0,0 0 0,0-1 0,9-9-1,37-46-63,-31 34-11,-18 22 42,-3 4 22,0-1 0,0 0 0,0 0 0,1 1-1,-1-1 1,1 1 0,-1-1 0,1 1 0,-1 0 0,1-1 0,0 1-1,0 0 1,0 0 0,0 0 0,0 0 0,2 0 0,-4 2-2,1 0 1,-1 0 0,1 1-1,-1-1 1,1 0-1,-1 0 1,0 1-1,0-1 1,1 0 0,-1 0-1,0 1 1,0-1-1,0 0 1,-1 0 0,1 1-1,0-1 1,0 0-1,-1 2 1,0 0-16,0 7-40,-1 1 50,1-1-1,0 1 1,1 15 0,0-26 25,0 1 1,0-1-1,1 1 0,-1-1 1,0 1-1,0-1 1,0 1-1,0-1 0,0 1 1,1-1-1,-1 0 1,0 1-1,0-1 1,1 1-1,-1-1 0,0 0 1,1 1-1,-1-1 1,0 0-1,1 1 1,-1-1-1,1 0 0,-1 0 1,0 1-1,1-1 1,-1 0-1,1 0 1,-1 0-1,1 1 0,-1-1 1,1 0-1,-1 0 1,1 0-1,-1 0 1,1 0-1,-1 0 0,1 0 1,-1 0-1,1 0 1,-1 0-1,0 0 1,1-1-1,-1 1 0,1 0 1,-1 0-1,1 0 1,0-1-1,21-11 36,-21 11-35,66-51 75,-42 31-54,31-19 1,-56 40-23,0-1-1,0 1 0,1 0 1,-1 0-1,0-1 1,1 1-1,-1 0 0,0 0 1,1 0-1,-1-1 0,0 1 1,1 0-1,-1 0 0,0 0 1,1 0-1,-1 0 1,1 0-1,-1 0 0,0 0 1,1 0-1,-1 0 0,0 0 1,1 0-1,-1 0 0,1 0 1,-1 0-1,1 0 1,-2 10 11,-15 23 75,10-23-31,3-4-11,1 0-1,-1 1 1,1 0-1,0-1 1,0 1 0,0 12-1,1-17-33,1-1 0,0 1-1,0-1 1,1 0 0,-1 1-1,0-1 1,0 0 0,1 1-1,-1-1 1,0 0 0,1 1 0,-1-1-1,1 0 1,0 0 0,0 1-1,-1-1 1,1 0 0,0 0-1,0 0 1,0 0 0,0 0 0,0 0-1,0 0 1,0 0 0,0-1-1,1 1 1,-1 0 0,0-1-1,0 1 1,1-1 0,-1 1 0,0-1-1,1 0 1,-1 1 0,0-1-1,1 0 1,-1 0 0,1 0-1,-1 0 1,3 0 0,1 0-81,-1-1-1,1 1 1,-1-1 0,1 0-1,-1 0 1,1 0-1,-1-1 1,8-3 0,-11 4 66,1 1 0,-1-1 0,0 0 0,1 0 0,-1 0 0,0 0 0,0 0 0,0 0 0,0 0 1,0 0-1,0 0 0,0-1 0,0 1 0,0 0 0,0-1 0,-1 1 0,1 0 0,-1-1 0,1 1 0,-1-1 0,1 1 0,-1-1 0,0 1 1,0-1-1,0 1 0,0-1 0,0 0 0,0 1 0,0-1 0,-1-1 0,-5-13-184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313 128 12251,'5'-5'414,"0"0"0,0 0 0,-1-1 0,0 0 0,0 0 0,4-9 0,-7 13-265,0 0-1,-1 1 1,1-1-1,0 0 1,-1 0 0,0 0-1,1 0 1,-1 1-1,0-1 1,0 0-1,0 0 1,0 0-1,0 0 1,0 0-1,-1 0 1,1 0-1,-1 1 1,1-1 0,-1 0-1,0 0 1,0 1-1,1-1 1,-1 0-1,0 1 1,-1-1-1,1 1 1,0-1-1,0 1 1,-3-3 0,-1 1 129,0 0 1,0 0 0,0 0-1,-1 1 1,1 0 0,-1 0 0,0 0-1,1 1 1,-1-1 0,0 1-1,0 1 1,0-1 0,-11 1 0,1 1 31,-1 1 0,1 0 0,-29 8 0,38-8-279,0 0 0,1 1 1,-1 0-1,1 0 0,0 0 0,0 1 0,0 0 0,1 0 1,-8 6-1,12-9-35,0 1 1,0-1-1,0 0 1,0 0-1,0 1 0,0-1 1,0 1-1,0-1 1,0 1-1,1-1 1,-1 1-1,1-1 1,-1 1-1,1 0 0,-1-1 1,1 1-1,0 0 1,0-1-1,0 1 1,0 0-1,0-1 0,0 1 1,1 0-1,-1-1 1,0 1-1,1 0 1,-1-1-1,1 1 1,0-1-1,0 1 0,-1-1 1,1 1-1,0-1 1,0 0-1,0 1 1,0-1-1,1 0 0,-1 0 1,0 0-1,0 0 1,1 0-1,1 2 1,11 6-42,-1 1 0,18 7 0,-22-13 35,-1 0 1,0 1-1,-1-1 0,1 2 1,-1-1-1,0 1 0,0 0 1,-1 0-1,0 1 0,0 0 1,9 13-1,-14-18 11,0 0 0,0 1 0,0-1-1,0 1 1,0-1 0,-1 1 0,1-1 0,-1 1 0,1-1 0,-1 1 0,0 0 0,0-1-1,0 1 1,-1 0 0,1-1 0,-1 1 0,-1 4 0,1-3 26,-1 0 0,-1 0 0,1 0 0,0 0 0,-1 0 0,0-1 0,0 1 0,0-1 0,-6 5 0,-3 1 133,0 0 0,-1-1 0,0-1 0,0 0 0,-18 6 0,29-12-137,-8 4 146,0-1 0,-1 0 0,0-1 0,0 0 0,0-1 1,0 0-1,-20 1 0,30-3-196,1 0 1,-1 0 0,1 0-1,-1 0 1,1 0 0,-1 0-1,1 0 1,-1 0-1,1 0 1,-1 0 0,1 0-1,-1 0 1,1-1 0,-1 1-1,1 0 1,-1 0-1,1-1 1,0 1 0,-1 0-1,1-1 1,-1 1 0,1 0-1,0-1 1,-1 1-1,1 0 1,0-1 0,0 1-1,-1-1 1,1 1 0,0-1-1,0 1 1,-1-1-1,1 1 1,0 0 0,0-1-1,0 1 1,0-1 0,0 1-1,0-1 1,0 1-1,0-1 1,0 1 0,0-1-1,0 1 1,0-1 0,0 1-1,0-1 1,1 1-1,-1-1 1,0 1 0,0-1-1,1 1 1,-1-1 0,1 0-1,17-23-1931,-18 24 1951,47-47-1444,-15 20 445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20004,'-5'9'1689,"5"-8"-1665,0 4 1296,4-4-192,0 2-352,2-6-376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18900,'-1'1'133,"0"-1"1,1 0-1,-1 1 1,1-1-1,-1 0 1,1 1-1,-1-1 0,1 1 1,-1-1-1,1 1 1,-1-1-1,1 1 0,0 0 1,-1-1-1,1 1 1,0-1-1,-1 1 0,1 0 1,0-1-1,0 1 1,0 0-1,0-1 1,-1 2-1,-3 21 551,4-20-109,-5 26-77,3 0 1,0 29-1,2-47-503,0 0 1,1-1-1,1 1 0,0 0 0,0 0 1,1-1-1,1 0 0,6 17 0,-9-26 18,0 1-1,0 0 0,0-1 0,1 1 1,-1 0-1,0-1 0,0 1 0,1-1 1,-1 0-1,1 0 0,0 1 0,-1-1 1,1 0-1,0 0 0,-1 0 0,1-1 1,0 1-1,0 0 0,0-1 0,0 1 1,0-1-1,0 0 0,0 1 0,0-1 1,0 0-1,0 0 0,0-1 0,0 1 1,0 0-1,0 0 0,0-1 0,-1 0 1,1 1-1,0-1 0,0 0 0,0 0 1,3-2-1,4-2 104,0-1-1,0 0 1,0-1 0,-1 0 0,13-14 0,-7 6 96,-1-1 1,-1-1 0,0 0 0,-1-1 0,9-20 0,-18 35-98,-7 21-35,2 2-86,0 1 0,1 22 0,2-38-4,0 0 1,0 1 0,0-1 0,1 0-1,0 0 1,0 1 0,0-1-1,1 0 1,0 0 0,0 0 0,0 0-1,1-1 1,4 8 0,-6-11 14,0 1 1,1-1-1,-1 0 1,1 0-1,-1 0 0,1 0 1,0 0-1,-1 0 1,1-1-1,0 1 1,0 0-1,-1-1 0,1 1 1,0-1-1,0 0 1,0 1-1,0-1 1,-1 0-1,1 0 0,0-1 1,0 1-1,0 0 1,0 0-1,0-1 1,-1 1-1,1-1 1,0 0-1,0 1 0,-1-1 1,1 0-1,-1 0 1,3-2-1,4-2 62,-1 0 0,1-1 0,-1 0 0,-1-1 0,9-9 0,-6 5 82,0-2-1,0 1 1,-1-1 0,10-24-1,-14 30-101,-2 0 0,1 0 0,-1 0 1,0 0-1,-1-1 0,0 1 0,0-1 0,0 1 0,-1-1 0,0 1 0,-2-11 1,2 17-86,0-1 0,0 1 0,0 0 0,0 0 0,0 0 0,-1 0 0,1 0 0,0 0 0,-1 0 1,1 0-1,-1 0 0,1 0 0,-1 0 0,1 0 0,-1 0 0,0 1 0,1-1 0,-1 0 0,0 0 1,0 1-1,0-1 0,1 0 0,-1 1 0,0-1 0,0 1 0,0-1 0,0 1 0,0-1 0,0 1 1,0 0-1,0-1 0,0 1 0,-1 0 0,1 0 0,0 0 0,0 0 0,0 0 0,0 0 1,0 0-1,0 0 0,0 1 0,-1-1 0,-1 1-157,0 1 1,0-1 0,0 0-1,1 1 1,-1 0-1,1 0 1,-1 0 0,1 0-1,0 0 1,0 0-1,-1 0 1,2 1-1,-5 5 1,-2 13-522,1 3-167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57 19204,'-9'0'711,"0"1"0,0 0 1,0 1-1,1 0 0,-1 0 0,-16 6 0,22-6-648,0-1 0,0 0 0,0 1 1,0 0-1,0 0 0,0 0 0,0 0 0,0 0 0,1 0 0,-1 1 0,1-1 0,-1 1 0,1 0 0,0 0 0,0-1 0,1 2 0,-1-1 1,0 0-1,1 0 0,-1 4 0,2-7-64,-1 1 0,1-1 0,0 1-1,0-1 1,0 1 0,0-1 0,0 1 0,0-1 0,0 1 0,1-1 0,-1 1 0,0-1 0,0 1 0,0-1 0,0 1-1,1-1 1,-1 0 0,0 1 0,0-1 0,1 1 0,-1-1 0,0 1 0,1-1 0,-1 0 0,0 1 0,1-1 0,-1 0-1,1 0 1,-1 1 0,0-1 0,1 0 0,-1 0 0,1 1 0,-1-1 0,1 0 0,-1 0 0,1 0 0,-1 0 0,1 0-1,-1 0 1,1 0 0,-1 0 0,1 0 0,-1 0 0,1 0 0,-1 0 0,1 0 0,-1 0 0,1 0 0,-1 0-1,1-1 1,28-9-88,-14 0 79,0-1-1,-1 0 1,0-1-1,0-1 1,-2 0-1,1-1 1,-2 0-1,11-18 1,-33 117 346,10-73-421,0 0 1,2 0-1,-1 0 1,4 19-1,-3-28-31,0 0 0,-1 0 0,2 1 0,-1-1 0,0 0 0,1 0 0,-1-1 1,1 1-1,3 5 0,-4-7 13,0 0 1,1 0-1,-1 0 1,0 0-1,0 0 1,1-1-1,-1 1 1,0 0-1,1 0 1,-1-1-1,1 1 1,-1-1-1,1 0 1,-1 1-1,1-1 1,-1 0-1,1 0 1,0 0-1,-1 0 1,1 0-1,1 0 1,1-1 2,-1 0 0,0 0 0,0 0 0,0-1 0,0 1 0,0-1 0,0 1 1,0-1-1,0 0 0,-1 0 0,1 0 0,-1-1 0,3-2 0,18-19-903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16203,'-10'15'846,"0"0"-1,1 0 0,1 0 0,1 1 1,0 1-1,1-1 0,0 1 0,-3 21 0,9-36-809,-1-1 0,1 1 0,0 0 0,0-1 0,0 1 0,0-1 0,0 1 0,0 0 0,0-1 0,1 1-1,-1-1 1,1 4 0,0-5-27,-1 1-1,1 0 0,-1-1 0,0 1 0,1-1 0,-1 1 1,1-1-1,-1 0 0,1 1 0,0-1 0,-1 1 1,1-1-1,-1 0 0,1 0 0,0 1 0,-1-1 0,1 0 1,-1 0-1,1 0 0,0 0 0,0 1 0,4-2-11,0 1-1,0-1 0,0 0 0,0 0 1,0 0-1,7-4 0,7-1 29,-12 4-22,0 1 1,0 0-1,0 0 0,0 0 0,0 1 1,1 0-1,-1 0 0,0 1 1,0 0-1,12 3 0,-15-3-4,0 1-1,1 0 0,-1 0 0,0 0 1,0 1-1,-1-1 0,1 1 1,0 0-1,-1 0 0,0 0 0,0 1 1,0-1-1,0 1 0,0 0 0,-1 0 1,1 0-1,2 7 0,-2-4-25,7 12 100,-9-19-67,-1 0 0,1 1 1,-1-1-1,0 0 0,1 0 0,-1 1 0,1-1 0,-1 0 0,1 0 0,-1 0 0,1 0 0,-1 0 0,1 0 1,-1 0-1,1 0 0,-1 0 0,1 0 0,-1 0 0,1 0 0,-1 0 0,1 0 0,-1 0 0,0-1 1,1 1-1,-1 0 0,1 0 0,-1 0 0,1-1 0,-1 1 0,0 0 0,1-1 0,-1 1 0,0 0 0,1-1 1,-1 1-1,0 0 0,1-1 0,-1 1 0,0-1 0,0 1 0,1-1 0,-1 0 0,16-28 267,-15 25-417,1 1-1,-1-1 1,1 0-1,0 1 1,0 0-1,1-1 0,-1 1 1,1 0-1,-1 0 1,1 0-1,4-3 1,-6 6 121,-1-1 1,0 1-1,0 0 0,0 0 1,0 0-1,1 0 1,-1 0-1,0 0 1,0 0-1,0 0 1,1 0-1,-1 0 0,0 0 1,0 0-1,0 0 1,1 0-1,-1 0 1,0 0-1,0 0 0,0 0 1,1 0-1,-1 0 1,0 0-1,0 0 1,0 0-1,1 1 1,-1-1-1,0 0 0,0 0 1,0 0-1,0 0 1,1 0-1,-1 0 1,0 1-1,4 4-522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17444,'-1'3'364,"-1"0"0,1 0-1,-1 0 1,0 0 0,0-1 0,0 1 0,0 0 0,0-1 0,-1 0 0,1 1 0,-1-1 0,-4 3 0,-3 4 901,-4 3-259,10-10-853,1 1-1,0-1 1,0 1 0,1 0-1,-1-1 1,0 1-1,1 1 1,0-1 0,-4 6-1,6-9-150,0 0-1,0 1 1,0-1-1,1 0 1,-1 1-1,0-1 1,0 0-1,0 1 1,0-1-1,0 0 0,0 0 1,0 1-1,0-1 1,1 0-1,-1 0 1,0 1-1,0-1 1,0 0-1,1 0 1,-1 0-1,0 1 1,0-1-1,1 0 1,-1 0-1,0 0 1,0 0-1,1 1 1,-1-1-1,0 0 1,0 0-1,1 0 1,-1 0-1,0 0 1,1 0-1,-1 0 0,0 0 1,1 0-1,-1 0 1,0 0-1,0 0 1,1 0-1,17 0-272,-14 0 208,18 0-220,42 1-777,-59-1 928,0 1 0,0 0 0,0 0 0,0 0 0,0 1 0,0 0 0,-1 0 0,1 0 0,8 6 0,-12-8 134,0 1-1,-1-1 1,1 1 0,0-1-1,-1 1 1,1 0 0,0 0-1,-1-1 1,1 1 0,-1 0-1,1 0 1,-1 0 0,1 0 0,-1-1-1,1 1 1,-1 0 0,0 0-1,0 0 1,1 0 0,-1 0-1,0 0 1,0 0 0,0 0-1,0 0 1,0 0 0,0 0-1,-1 2 1,0-1 66,0 0-1,0 1 1,0-1-1,-1 0 1,1 0-1,-1 1 1,1-1 0,-1 0-1,0-1 1,-2 4-1,-4 1 358,0 0-1,0-1 1,0 1-1,-15 6 1,16-10-220,1 0 1,-1 0 0,0 0 0,1-1 0,-1 0 0,0 0 0,-7-1 0,13 0-278,-1 0 0,0 0 1,0 0-1,1 0 0,-1 0 0,0 0 0,1-1 0,-1 1 0,0 0 0,1-1 1,-1 1-1,1-1 0,-1 0 0,1 0 0,-1 0 0,1 1 0,-1-1 0,1-1 1,0 1-1,-1 0 0,1 0 0,0 0 0,0-1 0,0 1 0,0 0 1,0-1-1,0 1 0,1-1 0,-1 1 0,0-1 0,1 0 0,-1-1 0,2-6-442,4 0-200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146 195 18108,'0'0'49,"0"-1"0,0 1 0,1 0 0,-1 0 0,0 0 0,0 0 0,0 0 0,0-1 0,0 1 0,0 0 0,0 0 0,0 0 0,0-1 0,0 1 0,0 0 0,0 0 0,0 0 0,0 0 0,0-1 0,0 1 0,0 0 0,0 0 0,0 0 0,0-1 0,0 1 0,0 0 0,0 0 0,0 0 0,0 0 0,0-1 0,0 1 0,-1 0 0,1 0 0,0 0 0,0 0 0,0 0 0,0-1 0,0 1 0,0 0 0,-1 0 0,1 0 0,0 0 0,0 0 0,0 0 0,0 0 0,-1 0 0,1 0 0,0-1 0,0 1 0,-1 0 1,-14 2 1183,-17 9 310,24-6-1328,0 1 1,0 0-1,0 0 1,1 0-1,-1 1 1,-9 13-1,13-16-158,1 1-1,0 0 1,0 0-1,0 0 1,0 0-1,1 0 1,0 0-1,0 1 1,0-1-1,1 1 0,0-1 1,0 1-1,0 5 1,1-10-46,-1 0-1,1 0 1,0 1 0,0-1 0,0 0 0,0 0-1,1 0 1,-1 0 0,0 0 0,0 0-1,0 0 1,1 0 0,-1 0 0,1 0 0,-1 0-1,1 0 1,-1 0 0,1 0 0,0 0 0,-1 0-1,1-1 1,0 1 0,-1 0 0,1 0-1,0-1 1,0 1 0,0 0 0,0-1 0,0 1-1,0-1 1,0 0 0,0 1 0,0-1 0,0 1-1,0-1 1,0 0 0,0 0 0,0 0 0,0 0-1,0 0 1,0 0 0,0 0 0,1 0-1,-1 0 1,1-1 0,3 0-6,0 0 0,0-1 0,0 0 0,0 0-1,-1 0 1,1 0 0,-1-1 0,6-4 0,5-5 0,-1-2 1,-1 0-1,0 0 0,-1-2 1,-1 1-1,0-1 0,-1-1 1,-1 0-1,0 0 0,-2-1 1,0 0-1,0 0 0,-2-1 1,-1 0-1,5-33 0,-9 47-8,0 0 0,0 0-1,0 0 1,-2-9 0,2 13 1,0 0 1,0 1-1,0-1 1,-1 1-1,1-1 0,0 1 1,0-1-1,-1 1 1,1-1-1,0 1 0,0 0 1,-1-1-1,1 1 1,-1-1-1,1 1 0,0 0 1,-1-1-1,1 1 1,-1 0-1,0-1 0,0 1 1,0 0-1,1 0 0,-1 0 1,0 0-1,0 0 0,1 0 0,-1 0 1,0 0-1,0 1 0,1-1 1,-1 0-1,0 1 0,1-1 1,-1 0-1,0 1 0,1-1 0,-1 1 1,0-1-1,0 2 0,-4 2 0,0 1 1,1 0-1,0 1 0,0-1 0,0 1 0,1 0 0,-4 8 1,-16 44 83,22-57-79,1 0 0,-1 0 0,1 0 0,0-1 0,-1 1 0,1 0 0,0 0 0,0 0-1,-1 0 1,1 0 0,0 0 0,0 0 0,0 0 0,0 0 0,0 0 0,1 0 0,-1 0 0,0 0 0,0 0-1,1 0 1,-1 0 0,0 0 0,1 0 0,-1 0 0,1 0 0,-1 0 0,1 0 0,0-1 0,0 2 0,1-1-4,1 0 1,-1-1 0,0 1 0,0-1 0,1 1 0,-1-1 0,0 0 0,1 0 0,4 0 0,10 1-53,-10 0 37,1 0 1,-1 1-1,0 0 0,0 0 1,0 1-1,0 0 1,-1 0-1,1 1 1,-1 0-1,0 0 1,0 0-1,6 6 0,-8-7-40,-1 0 0,0 0 0,0 1-1,0-1 1,-1 0 0,1 1-1,-1 0 1,0 0 0,0 0 0,0 0-1,0 0 1,-1 0 0,1 0 0,-1 0-1,0 1 1,-1-1 0,1 0-1,-1 1 1,0-1 0,0 0 0,-1 9-1,-2-4-108,-2-6-62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4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83 14299,'-4'3'780,"1"-1"-1,-1 0 0,1 1 1,0 0-1,0-1 1,0 1-1,-4 5 1,6-7-697,1 0 0,-1-1 1,0 1-1,1-1 0,0 1 1,-1 0-1,1-1 0,-1 1 1,1 0-1,0-1 0,0 1 1,-1 0-1,1-1 0,0 1 1,0 0-1,0 0 0,0 0 1,0-1-1,0 1 0,0 0 1,0 0-1,0-1 0,0 1 1,0 0-1,0 0 0,0-1 1,1 1-1,-1 0 0,0-1 1,1 1-1,-1 0 0,0-1 1,1 1-1,-1 0 0,1-1 1,-1 1-1,1-1 0,-1 1 1,1-1-1,0 1 0,-1-1 1,1 1-1,0-1 0,-1 1 1,1-1-1,0 0 0,-1 0 1,1 1-1,1-1 0,0 1-34,0-1-1,0 1 0,0-1 0,1 0 1,-1 0-1,0 0 0,0 0 1,1 0-1,-1-1 0,0 1 1,0 0-1,0-1 0,0 0 1,0 1-1,0-1 0,0 0 0,0 0 1,0 0-1,0-1 0,0 1 1,0 0-1,-1-1 0,1 1 1,0-1-1,-1 1 0,1-1 1,-1 0-1,0 0 0,0 1 0,2-3 1,0-1 5,0 0 0,-1 0 1,1 0-1,-1 0 0,0 0 0,0 0 1,-1-1-1,1 1 0,-1-1 0,-1 1 0,1-7 1,0 10-44,-1 0 0,0 0 0,0 1 0,0-1 0,-1 0 0,1 1 0,0-1 0,-1 0 0,1 1 0,-1-1 0,1 1-1,-1-1 1,0 1 0,0-1 0,0 1 0,0-1 0,0 1 0,0 0 0,0-1 0,0 1 0,0 0 0,-1 0 0,1 0 0,0 0 0,-1 0 0,1 0 0,-1 0 0,1 0 0,-1 1 0,1-1 0,-1 1 0,0-1 0,1 1 0,-1-1 0,0 1 0,1 0 0,-1 0 0,0 0 0,1 0 0,-1 0 0,0 0 0,1 1 0,-1-1 0,0 0 0,1 1 0,-1-1 0,1 1 0,-1 0 0,0 0 0,1-1 0,0 1 0,-1 0 0,1 0 0,-1 0 0,1 0 0,0 1 0,0-1 0,0 0 0,-2 3 0,-3 3-9,1 0 1,0 0-1,1 1 1,-1-1-1,1 1 1,1 0-1,-4 12 1,5-15-8,1-1-1,-1 1 1,1-1-1,0 1 1,1 0-1,-1-1 1,1 1-1,0 0 1,0 0 0,1-1-1,-1 1 1,1 0-1,0 0 1,0-1-1,3 6 1,-3-9 2,0 1 0,0-1 0,0 1 0,0-1 1,0 1-1,1-1 0,-1 0 0,1 1 0,-1-1 0,1 0 1,-1 0-1,1 0 0,0 0 0,0 0 0,-1-1 0,1 1 0,0-1 1,0 1-1,0-1 0,0 1 0,-1-1 0,1 0 0,0 0 1,0 0-1,0 0 0,0 0 0,0-1 0,0 1 0,0 0 0,2-2 1,4 0-8,1-1 0,-1 0 0,-1 0 0,1-1 0,9-6 0,33-26-18,-39 26 12,1 1 0,0 0 1,1 1-1,15-7 0,-27 15 12,0-1-1,0 1 1,0-1 0,0 1-1,0 0 1,-1 0-1,1 0 1,0-1 0,0 1-1,0 0 1,0 0-1,0 0 1,0 0 0,0 1-1,0-1 1,0 0-1,0 0 1,0 0 0,0 1-1,-1-1 1,1 0-1,0 1 1,0-1 0,0 1-1,0-1 1,-1 1-1,1 0 1,0-1 0,-1 1-1,1 0 1,0-1 0,-1 1-1,1 0 1,-1 0-1,1-1 1,-1 1 0,1 0-1,-1 0 1,0 0-1,1 0 1,-1 2 0,2 4-23,0 1 1,-1 0 0,0 0-1,0 10 1,0 0 37,-1-18-5,0 1 1,0 0 0,0 0 0,0 0-1,0 0 1,1-1 0,-1 1 0,0 0-1,0 0 1,0 0 0,1-1 0,-1 1-1,0 0 1,1 0 0,-1-1-1,1 1 1,-1 0 0,1 0 0,-1-1-1,1 1 1,-1-1 0,1 1 0,0-1-1,-1 1 1,1-1 0,0 1-1,-1-1 1,1 1 0,0-1 0,0 0-1,0 1 1,-1-1 0,1 0 0,0 0-1,0 0 1,0 0 0,-1 0-1,1 0 1,0 0 0,0 0 0,0 0-1,0 0 1,-1 0 0,1 0 0,0 0-1,0-1 1,0 1 0,-1 0 0,2-1-1,5-3 64,-1 0-1,1 0 0,-1-1 0,10-8 0,-3 1 25,-9 9-102,0 0 1,0 0 0,1 1-1,-1-1 1,1 1-1,-1 0 1,1 0-1,0 1 1,0-1 0,-1 1-1,1 0 1,8 0-1,-9 1-19,-1 0 1,0 1-1,1-1 0,-1 1 0,0 0 0,1 0 0,-1 0 1,0 0-1,0 1 0,0-1 0,0 1 0,0 0 0,-1 0 1,1 0-1,0 0 0,-1 0 0,1 1 0,-1-1 0,4 5 0,0 3-164,-5-8 88,0 0 1,0 0-1,0-1 0,0 1 0,0 0 1,0-1-1,1 1 0,-1 0 1,1-1-1,-1 0 0,1 1 0,-1-1 1,1 0-1,0 0 0,0 0 1,-1 0-1,1 0 0,0 0 0,4 1 1,-5-3 42,-1 1 0,1 0 0,-1 0 0,1 0 0,0-1 1,-1 1-1,1 0 0,-1-1 0,1 1 0,-1 0 1,1-1-1,-1 1 0,1-1 0,-1 1 0,1-1 0,-1 1 1,0-1-1,1 1 0,-1-1 0,0 1 0,1-1 0,-1 1 1,0-1-1,0 0 0,1 1 0,-1-2 0,3-19-436,-3 18 354,0-20-618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4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20220,'0'10'1657,"3"1"-1601,0-7 784,1-2-16,1-4-160,2-8-408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19844,'-1'3'616,"0"1"0,0-1 1,0 1-1,-1-1 0,1 1 0,-5 5 0,-3 10 304,-2 7-788,2 0 0,1 1 0,1 0 0,1 0 1,-4 45-1,10-68-131,-1-1 1,2 0 0,-1 0 0,0 1-1,1-1 1,-1 0 0,1 0 0,0 0-1,0 0 1,0 0 0,2 4 0,-2-6-1,0 0 0,0 0 0,0 0 0,0 0 0,0 0 0,0 0 0,0 0 0,0-1 0,0 1 0,1 0 0,-1-1 0,0 1 0,0-1 0,1 1 1,-1-1-1,0 1 0,1-1 0,-1 0 0,0 0 0,1 0 0,-1 0 0,0 0 0,1 0 0,-1 0 0,1 0 0,-1 0 0,0-1 0,2 0 1,4 0 6,-1-1 0,1-1 1,-1 1-1,0-1 0,0 0 1,0 0-1,-1-1 1,1 0-1,-1 0 0,10-9 1,-2-2 20,0 0-1,13-22 1,-4 7 11,-22 30-37,1 1 0,-1 0 0,1 0 0,-1 0-1,1-1 1,-1 1 0,0 0 0,0 0 0,1 0-1,-1 0 1,0 0 0,0 0 0,0 0 0,0 0-1,0-1 1,0 1 0,0 1 0,-1 19 24,1-4 11,0-1-1,2 20 1,-1-33-17,-1 1 1,1-1-1,0 1 0,0-1 0,0 0 1,0 1-1,0-1 0,1 0 0,-1 0 1,1 0-1,0 0 0,0 0 0,0 0 1,1-1-1,-1 1 0,4 2 0,-5-4-19,0-1 0,0 1 0,0 0-1,0-1 1,0 0 0,0 1-1,0-1 1,1 0 0,-1 1 0,0-1-1,0 0 1,0 0 0,0 0-1,1 0 1,-1 0 0,0 0 0,0 0-1,0-1 1,0 1 0,0 0 0,1-1-1,-1 1 1,0-1 0,0 1-1,0-1 1,0 1 0,0-1 0,0 0-1,0 1 1,0-1 0,-1 0-1,1 0 1,1-1 0,1-1-50,-1 0 0,1-1 0,0 1 0,-1-1 0,0 0 0,0 1 0,2-6 0,1-6-105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5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20036,'-5'7'1825,"5"3"-1257,2 1-256,2 5 1224,5-5-1056,2 5-1256,2-4-328,3-2 856,3 0-200,1 0-200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2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17164,'2'8'556,"0"0"0,0 1 0,0-1 0,-1 0 1,-1 1-1,1-1 0,-1 0 0,-1 1 0,-1 10 0,1-11-443,0-1-1,0 1 0,1-1 1,0 1-1,0 0 0,1-1 1,0 1-1,0 0 0,1-1 1,0 0-1,6 15 0,-7-20-102,1 1 1,-1-1-1,1 0 0,-1 1 0,1-1 1,0 0-1,0 0 0,0 0 0,0 0 1,0-1-1,1 1 0,-1-1 0,0 1 1,1-1-1,0 0 0,-1 0 0,1 0 1,4 1-1,-2-1 10,-1-1 1,0 0-1,1 0 1,-1 0-1,0 0 1,0-1-1,1 0 1,-1 0-1,0 0 1,0 0-1,5-3 1,3-2 101,1-1 1,-1 0 0,0-1-1,0 0 1,-1-1-1,14-14 1,22-23 819,-47 46-932,0 0 1,0 0 0,0 0 0,0 0 0,0 1 0,0-1 0,0 0 0,0 0-1,0 0 1,0 1 0,0-1 0,0 0 0,0 0 0,0 1 0,0-1-1,0 0 1,0 0 0,0 0 0,0 1 0,0-1 0,0 0 0,0 0-1,0 0 1,0 0 0,0 1 0,0-1 0,1 0 0,-1 0 0,0 0-1,0 0 1,0 1 0,0-1 0,0 0 0,1 0 0,-1 0 0,0 0-1,0 0 1,0 0 0,1 0 0,-1 1 0,0-1 0,0 0 0,0 0 0,1 0-1,-1 0 1,0 0 0,0 0 0,0 0 0,1 0 0,-1 0 0,0 0-1,0 0 1,0 0 0,1 0 0,-1 0 0,0 0 0,0-1 0,0 1-1,1 0 1,-1 0 0,0 0 0,0 0 0,0 0 0,0 0 0,1 0-1,-1-1 1,0 1 0,0 0 0,-2 23 52,1-17-3,1-3-49,-1 2 2,1-1 0,-1 0 0,1 0 0,1 0 0,-1 1 0,2 5 0,-2-9-11,0 0 0,1 0 0,-1 0-1,1 0 1,-1 0 0,1 0-1,0 0 1,-1 0 0,1-1 0,0 1-1,0 0 1,-1 0 0,1-1 0,0 1-1,0 0 1,0-1 0,0 1-1,0-1 1,0 1 0,0-1 0,0 0-1,0 1 1,0-1 0,0 0 0,0 0-1,0 0 1,1 1 0,-1-1-1,0 0 1,1-1 0,12 0 13,-1-1 1,0-1 0,0 0-1,0-1 1,0 0-1,16-8 1,15-5 8,-40 16-17,10-4 8,0 1 0,21-3 0,-32 6-14,0 1-1,1-1 0,-1 1 1,1 0-1,-1 0 1,0 1-1,1-1 1,-1 1-1,0-1 1,1 1-1,-1 0 1,0 0-1,0 1 1,0-1-1,0 1 1,5 2-1,-6-1-74,0 1 0,0-1 0,0 1 0,0 0 0,-1-1 0,0 1 0,1 0 0,-1 0 0,-1 0 0,1 0 0,0 0 0,-1 0-1,0 0 1,0 4 0,0-8 54,0 0 0,0 0-1,0 0 1,0 0 0,0 0-1,0 0 1,0 0 0,-1-1-1,1 1 1,0 0 0,0 0-1,0 0 1,0 0 0,0 0-1,0 0 1,0 0 0,0 0-1,0 0 1,0 0 0,0 0-1,0 0 1,0 0 0,-1-1-1,1 1 1,0 0 0,0 0-1,0 0 1,0 0 0,0 0-1,0 0 1,0 0 0,0 0-1,-1 0 1,1 0 0,0 0-1,0 0 1,0 0-1,0 0 1,0 0 0,0 0-1,0 0 1,0 0 0,0 0-1,-1 1 1,1-1 0,0 0-1,0 0 1,0 0 0,0 0-1,0 0 1,0 0 0,0 0-1,0 0 1,0 0 0,0 0-1,0 0 1,0 0 0,-1 1-1,1-1 1,0 0 0,0 0-1,0 0 1,0 0 0,0 0-1,0 0 1,0 0 0,0 0-1,0 0 1,0 1 0,-5-12-272,2-12-228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103 226 16628,'-8'4'732,"0"1"0,0 0 1,0 0-1,1 0 1,0 1-1,0 0 1,0 1-1,-10 12 0,14-16-610,1 0-1,-1 1 0,1 0 1,-1-1-1,1 1 0,0 0 1,1 0-1,-1 0 0,1 0 0,0 1 1,0-1-1,0 0 0,0 1 1,1-1-1,-1 0 0,1 1 1,0-1-1,1 0 0,-1 1 1,2 5-1,-2-8-108,1-1-1,0 1 1,-1 0 0,1-1-1,0 1 1,0-1 0,0 1-1,0 0 1,0-1 0,0 0 0,0 1-1,0-1 1,1 0 0,-1 0-1,0 1 1,1-1 0,-1 0-1,1 0 1,-1-1 0,1 1 0,0 0-1,-1 0 1,3 0 0,-1-1-9,1 0 1,-1 1 0,0-1 0,1 0 0,-1-1 0,0 1 0,1-1 0,-1 1-1,0-1 1,1 0 0,4-3 0,3-1-12,-1 0 1,0-1-1,1 0 1,-2-1-1,1 0 1,8-9-1,-4 1 3,-1 0-1,-1 0 0,0-1 1,-1 0-1,-1-1 0,-1-1 1,0 1-1,-1-1 0,-1-1 1,-1 1-1,0-1 0,-1 0 1,3-34-1,-8 47-3,1-1 1,-1 1-1,-1-1 1,1 1-1,-3-12 0,3 17 6,0 0 0,-1 0 0,1 0 0,0 0 0,0 0 0,-1 0 0,1 0 0,-1 0 0,1 1 0,-1-1-1,1 0 1,-1 0 0,1 0 0,-1 1 0,0-1 0,1 0 0,-1 0 0,0 1 0,0-1 0,0 1 0,1-1 0,-1 1-1,0-1 1,0 1 0,0-1 0,0 1 0,0 0 0,0 0 0,0-1 0,0 1 0,0 0 0,0 0 0,0 0 0,0 0-1,0 0 1,0 0 0,0 0 0,0 0 0,0 1 0,0-1 0,0 0 0,0 1 0,0-1 0,1 0 0,-3 2 0,-3 2-4,-1 0 0,1 0 0,0 1 0,0 0 0,1 0 0,-1 1 0,1-1 0,0 1 1,-5 8-1,-1 2 56,1 1 0,-12 27 1,19-38-27,0 0 1,1 0 0,0 0 0,0 1 0,1-1 0,-2 11 0,3-15-17,0 0 0,0 1 0,1-1 0,-1 0 0,0 0 0,1 0 0,-1 0 0,1 0 0,0 0 0,0-1 0,0 1 0,0 0-1,0 0 1,0 0 0,0-1 0,0 1 0,1-1 0,-1 1 0,1-1 0,-1 1 0,1-1 0,-1 0 0,1 0 0,3 2 0,46 23-304,-38-21-194,-1 1 0,1 0-1,-1 1 1,-1 0-1,1 1 1,-1 0-1,-1 1 1,0 0 0,15 17-1,-12-8-352</inkml:trace>
  <inkml:trace contextRef="#ctx0" brushRef="#br0" timeOffset="1">450 17 19244,'7'-16'1663,"-7"16"-1639,0 0 0,0 0 1,0 0-1,0 0 1,0 0-1,0-1 1,0 1-1,0 0 1,0 0-1,0 0 0,0 0 1,0 0-1,0 0 1,1 0-1,-1 0 1,0 0-1,0 0 0,0 0 1,0 0-1,0 0 1,0 0-1,0 0 1,0 0-1,0 0 1,0 0-1,1 0 0,-1 0 1,0 0-1,0 0 1,0 0-1,0 0 1,0 0-1,0 0 1,0 0-1,0 0 0,0 0 1,0 0-1,0 0 1,1 0-1,-1 1 1,0-1-1,0 0 0,0 0 1,0 0-1,0 0 1,0 0-1,0 0 1,0 0-1,0 0 1,0 0-1,0 0 0,0 0 1,0 1-1,0-1 1,0 0-1,0 0 1,0 0-1,0 0 0,0 0 1,0 0-1,0 0 1,0 0-1,0 0 1,0 0-1,0 1 1,0-1-1,0 0 0,0 0 1,0 0-1,0 35 2042,-19 96-452,-3 41-300,22-169-1282,-1-1 0,1 0 0,0 1-1,1-1 1,-1 0 0,0 0 0,0 1 0,1-1 0,0 0-1,-1 0 1,1 0 0,0 1 0,0-1 0,1 2-1,-1-4-20,0 1-1,0-1 1,0 1-1,0-1 0,-1 1 1,1-1-1,0 0 1,0 1-1,0-1 0,0 0 1,0 0-1,0 0 1,0 0-1,0 1 0,0-2 1,0 1-1,0 0 1,0 0-1,0 0 0,0 0 1,0-1-1,0 1 1,0 0-1,0-1 0,0 1 1,0-1-1,-1 1 1,1-1-1,0 1 0,0-1 1,0 0-1,-1 1 1,2-2-1,12-9 14,0-1 1,0 0-1,-2-1 0,1 0 0,19-29 1,42-80-70,-72 118-93,0 0 0,0-1 0,0 1-1,-1-1 1,1 1 0,-1-1 0,1-6-1,-2 10 77,0 0-1,0 1 1,0-1-1,0 1 1,0-1-1,0 1 1,0-1-1,0 0 1,-1 1-1,1-1 1,0 1-1,0-1 1,0 1-1,-1-1 1,1 1-1,0-1 1,0 1-1,-1-1 1,1 1-1,-1 0 1,1-1-1,0 1 1,-1-1-1,1 1 1,-1-1-1,0 1-8,-1 0 0,1 0 0,0 0 0,0 0 0,-1 0 0,1 0 0,0 0 0,0 0 0,0 0 0,-1 0 0,1 1 0,0-1 0,0 1 0,0-1 0,0 1 1,0-1-1,-2 2 0,-10 6-675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6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16532,'5'29'1480,"1"-4"-1272,-2-5-144,2-5 624,-1-4-16,-1-4-384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6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88 258 19508,'0'0'98,"-1"1"-1,1 0 1,0 0 0,0 0-1,-1-1 1,1 1-1,0 0 1,0 0 0,0 0-1,0 0 1,0 0 0,0 0-1,0-1 1,0 1-1,0 0 1,1 0 0,-1 0-1,0 0 1,0-1-1,1 1 1,-1 0 0,1 0-1,-1-1 1,1 1 0,-1 0-1,1-1 1,-1 1-1,1 0 1,-1-1 0,1 1-1,0-1 1,-1 1 0,1-1-1,0 1 1,0-1-1,-1 1 1,1-1 0,0 0-1,0 1 1,0-1-1,0 0 1,-1 0 0,1 0-1,0 0 1,0 0 0,0 0-1,0 0 1,1 0-1,2 0-56,-1 0 0,1-1-1,0 0 1,-1 1 0,1-1-1,-1 0 1,1-1 0,-1 1-1,0-1 1,5-2 0,-6 2-27,0 1-1,0-1 1,0 1 0,-1-1 0,1 0 0,0 0 0,-1 0 0,1 0 0,-1 0 0,0 0 0,0 0 0,0 0-1,0-1 1,0 1 0,0 0 0,0-1 0,-1 1 0,1 0 0,-1-1 0,0 1 0,0-1 0,0 1 0,0-5-1,-1 5 3,1 1-1,0 0 0,-1 0 1,1 0-1,-1 0 1,1 0-1,-1 0 0,1 0 1,-1 0-1,0 0 0,1 0 1,-1 0-1,0 1 0,0-1 1,0 0-1,1 0 0,-1 1 1,0-1-1,0 1 0,-2-2 1,1 2-1,0-1 1,0 1-1,0-1 0,0 1 1,0 0-1,0 0 1,0 0-1,0 0 1,0 0-1,0 1 0,0-1 1,0 1-1,0-1 1,0 1-1,-3 1 0,-4 2-5,1 1-1,0 0 0,0 0 0,0 1 0,0 0 0,1 1 0,0-1 1,1 1-1,-1 1 0,1-1 0,1 1 0,-1 0 0,1 1 0,1-1 1,0 1-1,0 0 0,0 0 0,1 0 0,1 0 0,-4 19 1,6-27-11,0 0 0,0 0 0,0 0 0,0 0 1,0 0-1,0 0 0,0 0 0,1 0 1,-1 0-1,0 0 0,0 0 0,1 0 1,-1-1-1,1 1 0,-1 0 0,1 0 1,-1 0-1,1 0 0,-1 0 0,1-1 0,0 1 1,0 0-1,-1-1 0,1 1 0,1 1 1,0-2-1,0 1 0,0-1 0,0 1 0,0-1 1,0 0-1,0 0 0,0 1 0,0-1 0,0-1 1,-1 1-1,1 0 0,3-1 0,4-1-4,-1-1 1,0 0-1,0 0 0,0-1 1,10-6-1,6-7-11,0-2 0,30-30 0,-13 11-123,-41 38 139,21-15-168,-14 16 33,-4 11 38,-13 101-124,10-113 225,0 1 0,0 0 0,0-1 0,0 1 0,0 0 1,0-1-1,0 1 0,0 0 0,0-1 0,0 1 0,1 0 0,-1-1 1,0 1-1,0 0 0,0-1 0,1 1 0,-1-1 0,1 1 0,-1 0 1,0-1-1,1 1 0,-1-1 0,1 1 0,-1-1 0,1 1 0,0 0 1,0-1-1,0 0 0,-1 0 1,1 0-1,0 0 1,0-1-1,0 1 1,0 0-1,-1 0 1,1 0-1,0-1 0,0 1 1,-1 0-1,1-1 1,0 1-1,0-1 1,-1 1-1,2-1 1,26-28 103,-4-2-30,-1-1-1,-1-1 1,-2-1 0,-2-1 0,-1-1 0,-2 0 0,12-42 0,-22 57-32,-5 21-45,0 0 0,0 0-1,0-1 1,0 1 0,0 0-1,0 0 1,0-1 0,0 1-1,0 0 1,0 0-1,0 0 1,0-1 0,0 1-1,0 0 1,0 0 0,0-1-1,0 1 1,0 0 0,0 0-1,0 0 1,0-1 0,0 1-1,-1 0 1,1 0 0,0 0-1,0-1 1,0 1 0,0 0-1,0 0 1,-1 0 0,1 0-1,0-1 1,0 1 0,0 0-1,-1 0 1,1 0 0,0 0-1,0 0 1,-8 5 15,1 6-16,1-1 0,0 1 0,1 0 1,0 0-1,-4 17 0,-15 65 127,21-80-90,-1 6 30,1-1 0,-2 31 1,4-45-62,1-1-1,0 1 1,0 0 0,0 0 0,0-1 0,1 1 0,0 0 0,-1-1 0,1 1 0,1 0-1,-1-1 1,0 1 0,1-1 0,0 0 0,0 0 0,0 1 0,0-1 0,0 0 0,1-1-1,3 5 1,-5-6-58,0-1-1,0 1 1,-1-1-1,1 1 1,0-1-1,0 1 0,0-1 1,0 1-1,0-1 1,0 0-1,0 0 1,0 1-1,0-1 0,0 0 1,0 0-1,0 0 1,0 0-1,0 0 1,0 0-1,0 0 1,0-1-1,0 1 0,-1 0 1,1-1-1,0 1 1,2-1-1,-3 0-41,1 1-1,-1-1 1,1 0-1,-1 0 1,0 1-1,1-1 1,-1 0-1,0 0 1,0 0-1,1 1 1,-1-1 0,0 0-1,0 0 1,0 0-1,0 0 1,0 1-1,0-1 1,0 0-1,0 0 1,0 0-1,-1 0 1,1 1-1,0-1 1,-1 0-1,1 0 1,0 0-1,-1 1 1,1-1-1,-1 0 1,1 1 0,-2-2-1,-17-26-2456,-35-38 0,32 41 2298,-32-47-1,50 66 294,-8-17 2153,12 23-2143,0-1 0,0 1 1,0 0-1,0 0 1,0 0-1,0-1 1,0 1-1,0 0 0,0 0 1,0 0-1,0-1 1,0 1-1,0 0 1,0 0-1,0 0 0,0-1 1,0 1-1,0 0 1,0 0-1,0 0 1,0 0-1,1-1 1,-1 1-1,0 0 0,0 0 1,0 0-1,0 0 1,0 0-1,0-1 1,1 1-1,-1 0 0,0 0 1,0 0-1,0 0 1,1 0-1,-1 0 1,15 2 2002,22 12 371,-21-7-2332,1-1-1,-1-1 0,1 0 0,20 2 0,-36-7-110,0 1-1,0-1 0,0 0 0,0 0 0,0 0 0,0 0 0,0 0 1,0 0-1,0 0 0,0 0 0,0-1 0,1 1 0,-1 0 0,0-1 1,-1 1-1,1 0 0,0-1 0,0 1 0,0-1 0,0 0 0,0 1 1,0-1-1,-1 0 0,1 1 0,0-1 0,1-2 0,1-11-424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7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20348,'-3'8'2161,"5"-1"-1513,4-2-464,-1-2 1312,5-5-1168,2-4-64,1-1-304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7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 19452,'-3'-7'2713,"4"10"-2337,1 5 1424,-4 2-688,2 3-872,0 1-432,0 4-840,5 0-184,-3-3 920,1-7-224,7-2-272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8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109 136 16251,'0'-1'96,"0"0"0,1 0-1,-1 0 1,0 0-1,0 0 1,-1 0-1,1 1 1,0-1-1,0 0 1,0 0-1,-1 0 1,1 0-1,0 0 1,-1 0 0,1 0-1,-1 1 1,1-1-1,-1 0 1,1 0-1,-1 1 1,0-1-1,0-1 1,0 2-19,0 0-1,0 0 1,0-1 0,0 1 0,1 0 0,-1 0 0,0 0-1,0 0 1,0 0 0,0 0 0,0 1 0,1-1 0,-1 0-1,0 0 1,0 1 0,0-1 0,1 0 0,-1 1 0,-1 0-1,-2 1 109,0 1 0,0 0 1,1 0-1,-1 0 0,1 1 0,0-1 0,-6 8 0,2 0-120,1 0 0,0 1 0,1 0 0,0 0 0,0 0 1,1 0-1,1 1 0,0-1 0,1 1 0,-1 18 0,3-30-66,0 0 1,0 0-1,0 0 0,0 1 0,0-1 0,0 0 1,0 0-1,1 0 0,-1 1 0,0-1 1,1 0-1,-1 0 0,0 0 0,1 0 0,0 0 1,-1 0-1,1 0 0,0 0 0,-1 0 0,1 0 1,0 0-1,0 0 0,1 1 0,-1-2 5,0 0 0,0 0 0,1 0 0,-1 0 0,0 0 0,0 0 0,0 0 0,0 0 0,0 0 0,0-1 0,0 1 0,0 0 0,1-1 0,-1 1 0,0-1 0,0 1 0,-1-1 0,1 0 0,2 0 0,5-6 76,0 0 1,0 0-1,11-15 1,0-4 375,-2 0 0,-1-1 1,0-1-1,-2-1 0,-2 1 0,0-2 1,13-54-1,-39 196 16,12-86-471,0-8-71,0 1-255,0 0-1,1 1 1,1-1-1,5 37 1,-5-55 273,0 0 1,0 0 0,0-1 0,0 1-1,0 0 1,0 0 0,0-1-1,1 1 1,-1 0 0,0 0-1,1-1 1,-1 1 0,0 0 0,1-1-1,-1 1 1,1 0 0,-1-1-1,1 1 1,-1-1 0,1 1 0,0-1-1,-1 1 1,1-1 0,0 1-1,-1-1 1,1 0 0,0 1 0,0-1-1,-1 0 1,1 1 0,0-1-1,0 0 1,-1 0 0,1 0-1,0 0 1,0 0 0,0 0 0,-1 0-1,1 0 1,0 0 0,0 0-1,-1 0 1,1-1 0,0 1 0,0 0-1,-1 0 1,1-1 0,1 0-1,3-2-116,-1 0 0,1 0 0,-1 0 0,0-1 0,7-7 0,14-17-705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29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37 188 13195,'-18'91'4043,"1"-1"-289,17-89-3708,-1 0-1,1 0 1,0 0-1,0 0 1,0 0-1,0 0 1,0 0-1,0 0 0,0 0 1,0 0-1,0 1 1,1-1-1,-1 0 1,0 0-1,1 0 0,-1-1 1,1 1-1,0 2 1,0-3-18,-1 0 0,1 0 0,-1 0 0,1 0 0,-1 0 1,1 0-1,-1 0 0,1 0 0,-1 0 0,1 0 0,-1 0 1,1 0-1,-1 0 0,1 0 0,-1-1 0,1 1 0,-1 0 1,0 0-1,1-1 0,-1 1 0,1 0 0,-1-1 0,0 1 1,1 0-1,0-1 0,26-31 569,-27 31-608,11-16 151,15-30-1,7-11-335,-33 58 188,0 0 0,0 1 0,0-1 0,0 0 0,0 0 0,0 0 0,0 0 0,0 0 0,0 0-1,0 0 1,0 0 0,0 1 0,0-1 0,0 0 0,0 0 0,0 0 0,0 0 0,0 0 0,0 0 0,0 0 0,0 1 0,0-1 0,0 0 0,0 0 0,0 0 0,0 0 0,0 0 0,0 0 0,1 0-1,-1 0 1,0 0 0,0 0 0,0 1 0,0-1 0,0 0 0,0 0 0,0 0 0,0 0 0,0 0 0,1 0 0,-1 0 0,0 0 0,0 0 0,0 0 0,0 0 0,0 0 0,0 0 0,0 0-1,0 0 1,1 0 0,-1 0 0,0 0 0,0 0 0,0 0 0,0 0 0,0 0 0,0 0 0,0 0 0,1 0 0,-1 0 0,0 0 0,-1 11-102,-9 29-56,-25 62 1,-3 15 1464,57-133-763,3-16-660,-17 24-101,0 0 0,0 0 1,9-9-1,-12 14 211,-1 0-1,0 0 1,-1 0-1,1-1 1,0 1-1,-1 0 1,0-1 0,0 1-1,0-1 1,0 1-1,0 0 1,-1-1 0,-1-3-1,1-6 324,1 1 16,0-1 0,1 0 0,1 1 1,0 0-1,1-1 0,6-18 1,34-67 228,-15 36-423,4-11 149,-31 72-275,-1 0 1,0 0-1,1 0 0,-1 0 1,1 1-1,-1-1 1,1 0-1,-1 0 1,1 1-1,0-1 1,-1 0-1,1 1 1,0-1-1,0 0 0,-1 1 1,1-1-1,0 1 1,1-1-1,-1 1-4,-1 0 0,1 0 0,-1 0 0,1 0 0,-1 0-1,1 0 1,-1 1 0,1-1 0,-1 0 0,1 0 0,-1 0 0,1 1-1,-1-1 1,1 0 0,-1 0 0,0 1 0,1-1 0,-1 0 0,1 1-1,-1-1 1,0 1 0,1-1 0,-1 1 0,2 1-4,-1 1 1,1-1 0,-1 1-1,0 0 1,0-1-1,0 1 1,0 0-1,0 0 1,-1 0-1,1 3 1,-2 5 8,0 0-1,0 0 1,-1 0 0,-1 0-1,0 0 1,0 0 0,-1-1-1,0 1 1,-1-1-1,0 0 1,-1 0 0,-9 11-1,10-16-44,3-8-25,5-9-55,-2 11 108,0-1 1,0 1 0,0 0 0,0-1 0,0 1-1,0 0 1,1 0 0,-1 0 0,0 0-1,1 0 1,-1 0 0,1 0 0,-1 1 0,1-1-1,-1 0 1,1 1 0,-1-1 0,1 1 0,0 0-1,-1-1 1,1 1 0,0 0 0,1 0-1,0 1-5,0-1-1,-1 1 1,1 0-1,-1 0 1,1 0-1,-1 0 0,1 1 1,-1-1-1,0 1 1,1-1-1,-1 1 0,4 4 1,0 0-59,-1 0-1,1 1 1,-1 0 0,-1 1 0,1-1 0,-1 1-1,0-1 1,3 12 0,-7-17 103,1 1-1,-1-1 1,0 0-1,0 1 1,0-1-1,0 1 1,-1-1-1,1 1 1,0-1-1,-1 0 1,0 1-1,0-1 1,0 0-1,0 0 1,0 1-1,0-1 1,0 0-1,-1 0 1,1 0-1,-1 0 1,1-1-1,-1 1 1,-2 1-1,-6 6 506,0 0-1,-23 14 0,22-16-223,5-3-119,-1-1-1,1 1 1,0-1 0,-11 3-1,16-6-183,-1 1 0,1-1-1,0 0 1,0 0-1,-1 1 1,1-1-1,0 0 1,-1 0-1,1 0 1,0-1-1,-1 1 1,1 0-1,-3-1 1,4 0-52,-1 1 1,0 0-1,1-1 0,-1 0 1,1 1-1,-1-1 1,1 1-1,-1-1 1,1 0-1,0 1 1,-1-1-1,1 0 1,0 1-1,-1-1 0,1 0 1,0 1-1,0-1 1,-1 0-1,1 0 1,0 1-1,0-1 1,0 0-1,0 0 1,0 0-1,0 1 0,1-2 1,-1 1 15,0 0-1,0 0 1,0 0 0,1 0-1,-1 0 1,0 0 0,1 0-1,-1 0 1,0 0 0,1 0-1,-1 0 1,1 0 0,0 0 0,-1 1-1,1-1 1,0 0 0,0 0-1,-1 1 1,1-1 0,0 1-1,1-2 1,10-7-371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3 401 18140,'-1'2'239,"1"0"1,-1 0-1,1 0 1,0 0-1,0 0 1,0 0-1,0 1 0,0-1 1,0 0-1,1 0 1,-1 0-1,1 0 1,0 2-1,-1-3-183,1-1 0,-1 0 0,0 1 0,1-1-1,-1 0 1,0 1 0,0-1 0,1 0 0,-1 0 0,1 0 0,-1 1-1,0-1 1,1 0 0,-1 0 0,1 0 0,-1 0 0,0 0 0,1 0 0,-1 0-1,1 0 1,-1 0 0,0 0 0,1 0 0,0 0 0,17-8 1035,-8 1-796,-1 0-1,1-1 1,-2-1 0,1 0 0,-1 0 0,-1 0-1,12-19 1,-4 3 152,-2 0 0,12-31 0,-17 35-157,0-1 1,-2 1-1,0-1 0,-2-1 0,0 1 0,1-46 0,-5 66-277,0 0 0,0 0 0,0-1 1,-1 1-1,1 0 0,0 0 0,-1 0 0,1 0 0,-1 0 0,0 0 0,0 0 0,0 0 0,0 0 0,0 0 0,-2-1 0,3 2-16,0 1 0,0 0-1,-1 0 1,1 0 0,0-1 0,-1 1-1,1 0 1,0 0 0,-1 0 0,1 0 0,0 0-1,-1 0 1,1 0 0,-1 0 0,1 0 0,0 0-1,-1 0 1,1 0 0,0 0 0,-1 0-1,1 0 1,0 0 0,-1 0 0,1 0 0,0 0-1,-1 1 1,1-1 0,0 0 0,-1 1-1,-12 16-217,5 1 29,1 1 1,0 0-1,2 0 1,-5 27-1,-6 83-469,16-120 622,-2 7-34,1 0-1,0 1 1,1-1-1,1 1 0,6 28 1,-7-43 73,0-1 0,1 1 0,-1-1 1,0 0-1,1 1 0,-1-1 0,1 0 0,-1 0 0,1 1 1,0-1-1,0 0 0,-1 0 0,1 0 0,0 0 0,0 0 1,0 0-1,0 0 0,0 0 0,1 0 0,-1 0 0,0-1 1,0 1-1,0 0 0,1-1 0,-1 1 0,0-1 0,1 0 1,-1 1-1,0-1 0,1 0 0,-1 0 0,1 0 0,-1 0 1,0 0-1,1 0 0,-1 0 0,1 0 0,-1 0 0,0-1 1,1 1-1,-1-1 0,0 1 0,1-1 0,-1 1 0,0-1 1,0 0-1,0 1 0,2-2 0,4-3 27,0 0 1,0-1-1,0 0 0,0 0 0,-1 0 0,6-9 1,2-3 87,-1-2 1,0 0 0,10-23 0,-17 30-24,-1 1 0,0-1 0,-1 0 0,-1 0 0,0 0 0,3-25-1,-8 27 12,-2 18-82,-4 18-76,5-15 24,1 1 1,1-1 0,0 0-1,0 1 1,1-1 0,1 1-1,0-1 1,2 14 0,-2-22 27,-1 0 0,1 1 0,-1-1 0,1 0 0,0 0 0,0 1 0,0-1 0,1 0 0,-1 0 0,0 0 0,1 0 0,-1 0 0,1 0 0,0-1 0,-1 1 0,1-1 0,0 1 0,0-1 0,0 1 0,0-1 0,0 0 0,0 0 0,1 0 0,-1 0 0,0-1 0,1 1 0,-1 0 0,0-1 0,1 0 0,-1 1 0,1-1 0,-1 0 1,0 0-1,1-1 0,-1 1 0,1 0 0,-1-1 0,0 1 0,1-1 0,3-2 0,5-1 18,1-1 0,-1 0-1,0-1 1,-1 0 0,1-1 0,-1 0 0,0 0 0,10-12 0,10-10 55,27-36 0,-18 5 40,-50 82-95,1 0 1,-14 46-1,20-56-15,1 1 0,1-1 0,0 1 0,1 0 0,1-1 0,0 1 0,2 20 1,-2-32-3,0 1 1,0 0-1,1 0 1,-1 0-1,1 0 1,-1 0-1,1 0 1,-1-1-1,1 1 1,0 0-1,0-1 1,0 1-1,0 0 1,0-1-1,1 1 1,-1-1-1,0 0 1,1 1-1,-1-1 1,1 0-1,-1 0 1,3 2-1,-1-3 3,-1 1 0,1-1 1,-1 1-1,0-1 0,1 0 0,-1 0 0,1 0 0,-1 0 1,0-1-1,1 1 0,-1-1 0,1 1 0,-1-1 0,0 0 1,3-1-1,5-3 4,-1 0 0,1-1 1,-2 0-1,1 0 0,-1-1 1,16-15-1,-16 13-1,0 0 0,-1-1 0,1 0 0,-2 0 0,0-1 0,0 0 0,-1 0 0,0 0 0,-1-1 0,5-20 0,-10 23-11,-4 9-18,-6 14-19,6-4 34,1 1-1,1 0 1,0 0 0,0 0 0,1 0 0,1 0-1,0 0 1,0 1 0,1-1 0,1 0 0,0 1 0,0-1-1,4 12 1,-5-21-4,1 0-1,0 0 1,-1 0 0,1 0-1,0 0 1,0-1 0,0 1-1,0 0 1,1-1 0,-1 1-1,0 0 1,1-1 0,-1 0-1,1 1 1,2 0 0,-3-1-30,0-1 0,0 1 0,0-1 0,0 0 0,0 1 0,0-1 0,1 0 0,-1 0 0,0 0 0,0 0 0,0 0 0,1 0 1,-1 0-1,0-1 0,0 1 0,0 0 0,0 0 0,0-1 0,2 0 0,1-1-36,-1-1-1,1 1 1,-1-1 0,0 0 0,0 1-1,0-2 1,0 1 0,-1 0-1,1 0 1,-1-1 0,0 1-1,0-1 1,3-6 0,7-29-336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19228,'-9'1'2185,"3"6"-1505,3 1-760,0 0 1648,5-1-1128,2-1-264,2-2-424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0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17684,'1'1'210,"1"0"0,-1 0 0,1 0 0,-1 0 0,0 1 0,1-1 0,-1 1 0,0-1 0,0 1 0,0-1 0,0 1 0,0 0 0,-1-1 0,1 1 0,0 2 0,8 34 1053,-6-20 8,34 142 2063,-36-157-3309,0 0 1,0 0-1,0 0 0,0 0 0,0 0 0,0-1 0,1 1 0,0 0 0,-1-1 0,1 1 0,0-1 0,0 0 0,3 3 0,-3-4-12,-1 0 1,1-1-1,-1 1 0,0-1 0,1 1 1,0-1-1,-1 0 0,1 1 0,-1-1 1,1 0-1,-1 0 0,1 0 0,-1 0 1,1-1-1,-1 1 0,1 0 0,0-1 1,-1 1-1,1-1 0,-1 1 0,0-1 1,1 0-1,-1 1 0,0-1 0,1 0 1,-1 0-1,0 0 0,2-2 0,10-8 114,0-1-1,0-1 1,-1 0 0,12-18-1,-14 18-8,0 0 0,1 0 1,0 1-1,1 1 0,17-13 0,-28 23-114,0 0 0,0 1 1,0-1-1,0 0 0,0 1 0,0-1 0,1 0 1,-1 1-1,0 0 0,0-1 0,0 1 1,1 0-1,-1-1 0,0 1 0,1 0 1,-1 0-1,0 0 0,0 0 0,1 0 0,-1 1 1,0-1-1,1 0 0,-1 1 0,1 0 1,0 0-4,-1 0 1,1 0 0,-1 0 0,0 1 0,0-1 0,1 0 0,-1 1 0,0 0-1,0-1 1,0 1 0,-1-1 0,1 1 0,0 0 0,0 3 0,2 6-11,-1 0 0,0 1 0,-1 0 0,0 12 0,-1-7-78,-1 0 0,-3 17 0,4-34 61,0 0 1,0 0-1,0 0 0,0 0 1,0 0-1,0 0 1,0 0-1,0 0 1,0 0-1,0 0 0,0 0 1,0 0-1,0 0 1,0 0-1,0 0 0,0 0 1,0 0-1,0 0 1,0 0-1,-1 0 1,1 0-1,0 0 0,0 0 1,0 0-1,0 0 1,0 0-1,0 1 0,0-1 1,0 0-1,0 0 1,0 0-1,0 0 1,0 0-1,0 0 0,0 0 1,0 0-1,0 0 1,0 0-1,0 0 0,0 0 1,0 0-1,0 0 1,0 0-1,-2-9-260,-1-14 139,3-12-193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2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19348,'-2'0'1544,"7"7"-1159,2 1-217,11 2 392,7 3-792,8 1 280,1-1-200,6 1-152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1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275 144 16267,'3'-8'494,"-1"0"-1,0 1 0,0-1 1,-1 0-1,0-1 0,0 1 1,-1 0-1,0 0 0,-1-8 1,1 13-336,-1 0 1,1 1 0,-1-1-1,0 1 1,0-1-1,0 1 1,0-1 0,0 1-1,-1 0 1,1-1-1,-1 1 1,1 0 0,-1 0-1,0 0 1,0 0-1,0 0 1,0 0 0,0 1-1,0-1 1,0 1 0,-1 0-1,1-1 1,0 1-1,-1 0 1,1 0 0,-1 0-1,0 1 1,1-1-1,-1 1 1,-5-1 0,0 1-23,0 0 1,0 1 0,1 0 0,-1 0 0,0 1 0,0 0-1,1 0 1,-1 1 0,1 0 0,0 0 0,0 0 0,0 1 0,0 1-1,-11 8 1,8-5-115,1 0 0,-1 1 0,2 0-1,-1 0 1,1 1 0,0 0 0,1 1-1,-9 17 1,15-26-22,-2 4-17,0 1 0,0 0-1,1 0 1,-3 11 0,5-16 5,0-1-1,0 0 1,-1 0 0,1 1 0,0-1-1,0 0 1,0 1 0,1-1-1,-1 0 1,0 0 0,0 1 0,1-1-1,-1 0 1,1 0 0,-1 0-1,1 1 1,-1-1 0,1 0 0,0 0-1,-1 0 1,1 0 0,0 0-1,0 0 1,0 0 0,0 0 0,0-1-1,0 1 1,0 0 0,0 0-1,0-1 1,0 1 0,0-1-1,1 1 1,0 0 0,49 10-411,-40-10 308,1 1-1,-1 1 1,0 0 0,0 0-1,16 9 1,-17-7 23,-1 1 1,0 1-1,0 0 0,0 0 0,-1 0 1,14 16-1,-19-19 74,0 0-1,0 1 1,0-1 0,0 1 0,0-1-1,-1 1 1,0 0 0,0 0 0,0 0 0,-1 0-1,0 1 1,0-1 0,0 0 0,-1 0-1,1 1 1,-2 6 0,1-8 59,-2 0 1,1 0-1,0 0 1,-1 0-1,0 0 1,0-1-1,0 1 1,0-1-1,0 1 1,-1-1-1,0 0 1,1 0-1,-1 0 1,0 0-1,-1-1 1,1 1-1,0-1 0,-1 0 1,1 0-1,-1 0 1,0 0-1,0-1 1,-4 2-1,-2 1 42,0-1 0,0-1-1,0 0 1,0 0-1,0 0 1,-1-2 0,1 1-1,-12-2 1,19 1-158,1 0 0,-1-1 0,0 1 0,0-1 0,1 1 0,-1-1 0,0 0 0,1 0 0,-1 0 0,1-1 0,-1 1 0,1-1 0,0 1 0,-1-1 0,1 0 1,0 1-1,0-1 0,0 0 0,0-1 0,1 1 0,-1 0 0,0 0 0,1-1 0,0 1 0,0-1 0,-1 1 0,1-1 0,-1-5 0,1 1-119,1 1 0,-1-1 0,1 0 0,0 0 0,0 0 0,1 0 1,0 1-1,0-1 0,1 0 0,0 1 0,3-8 0,12-25-686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2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19060,'1'2'155,"-1"0"0,1 0 0,0 0 0,0 0 0,-1 0 0,1 0 0,-1 0 0,0 0 0,0 0 0,1 0 0,-1 0 0,-1 0 0,1 0 0,0 0 1,0 0-1,-1 0 0,1 0 0,-1 0 0,-1 3 0,1 1 158,-28 117 2293,10-49-2021,3 0-1,-10 130 1,28-188-298,-1-16-280,-1 0 0,0 0 1,0 0-1,1 0 0,-1 0 1,0 0-1,0 0 0,1 0 1,-1 0-1,0 0 1,0 0-1,1 0 0,-1 0 1,0 0-1,0 0 0,1 0 1,-1 0-1,0-1 0,0 1 1,1 0-1,-1 0 0,0 0 1,0 0-1,0-1 0,1 1 1,-1 0-1,0 0 1,0 0-1,0-1 0,0 1 1,1 0-1,-1-1 0,15-25 267,-9 6-179,-1-1 1,-1 1-1,-1-1 1,0 0 0,-2 0-1,-1-32 1,-7 25-122,0 21-35,7 7 57,-1 0 0,1 1 0,-1-1 1,1 1-1,0-1 0,-1 0 0,1 1 0,-1-1 0,1 1 0,0-1 0,-1 1 0,1-1 0,0 1 0,-1 0 0,1-1 0,0 1 0,0-1 0,0 1 1,0 0-1,-1 0 0,-1 8-51,1-1 0,-1 0 0,1 1 1,1 0-1,-1-1 0,2 1 1,1 13-1,-2-16 19,1-1 0,1 1 0,-1 0 0,1-1 0,0 1 0,0-1 0,0 0 0,1 0 0,0 0 0,0 0 0,0 0 0,5 5 0,-7-9 27,1 1 0,-1-1 0,1 0 0,-1 0-1,1 1 1,0-1 0,-1 0 0,1 0 0,0-1 0,0 1-1,0 0 1,0-1 0,0 1 0,0-1 0,0 1 0,0-1-1,0 0 1,0 0 0,3 0 0,-1-1 10,-1 0-1,1 0 1,-1 0 0,1 0-1,-1-1 1,0 1-1,0-1 1,1 0 0,-1 0-1,3-3 1,3-3 24,-1 1-1,0-2 1,-1 1-1,0-1 1,0 0 0,6-11-1,0-7 23,-9 19-22,0-1 0,1 1 0,6-9 0,-10 30-5,-3 10-19,-1 0 15,-4 43 17,6-60-33,1 0 0,0 0-1,1 0 1,-1 1 0,1-1-1,0-1 1,4 13 0,-4-18 1,-1 1 0,0 0 0,1 0 0,-1-1 1,1 1-1,-1 0 0,1-1 0,-1 1 0,1 0 0,-1-1 0,1 1 0,0-1 1,-1 1-1,1-1 0,0 1 0,0-1 0,-1 1 0,1-1 0,0 0 1,0 1-1,0-1 0,-1 0 0,1 0 0,0 0 0,0 0 0,0 1 0,0-1 1,-1 0-1,1-1 0,0 1 0,0 0 0,0 0 0,0 0 0,-1 0 1,1-1-1,0 1 0,0 0 0,0-1 0,-1 1 0,1 0 0,1-2 0,3-1 15,0 0 1,-1-1-1,1 1 0,-1-1 0,5-5 0,6-10 71,0-1-1,-1 0 1,-1-2 0,14-30-1,9-15 218,-42 91-257,1 0 0,-3 30-1,5-1-1586,3-63 1231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3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212 294 18036,'1'-3'210,"-1"1"1,0 0 0,0-1-1,1 1 1,-1 0 0,-1-1-1,1 1 1,0 0 0,0-1-1,-1 1 1,0 0-1,1-1 1,-1 1 0,0 0-1,0 0 1,0 0 0,0 0-1,-1 0 1,1 0-1,0 0 1,-1 0 0,1 0-1,-1 1 1,0-1 0,0 0-1,0 1 1,0 0 0,0-1-1,0 1 1,0 0-1,0 0 1,0 0 0,0 0-1,0 1 1,-1-1 0,1 1-1,0-1 1,-1 1 0,1 0-1,0 0 1,-1 0-1,1 0 1,-1 0 0,1 0-1,0 1 1,-1-1 0,1 1-1,0-1 1,-3 3-1,-3 1-170,0 1 0,0 0 0,1 1 0,0 0 0,0 0 1,0 1-1,1 0 0,0 0 0,0 0 0,-5 11 0,2-4-123,1 0 0,1 1 1,0 0-1,1 0 0,-5 17 0,11-30 70,-2 5-100,0 0 0,1 1 0,0-1-1,-1 11 1,2-17 96,0 0 0,0 0 0,0-1 0,0 1 0,0 0 0,0 0 0,1 0 0,-1-1 0,0 1 0,0 0 0,0 0 0,1 0 0,-1-1 0,0 1 0,1 0 0,-1-1 0,1 1 0,-1 0 0,1-1 0,-1 1 0,1 0 0,0-1 0,-1 1 0,1-1 0,0 1 0,-1-1 0,1 1 0,0-1 0,-1 0 0,1 1 0,0-1 0,0 0 0,0 0 0,-1 1 0,1-1 0,0 0 0,0 0 0,0 0 0,-1 0 0,1 0 0,0 0 0,0 0 0,0 0 0,0-1 0,-1 1 0,1 0 0,0 0 0,0-1 0,-1 1 0,1 0 0,1-2 0,5-1-46,1-1 1,-1 0-1,0 0 0,-1-1 0,1 0 0,-1 0 0,0 0 0,0-1 0,-1 0 0,6-7 0,9-14 56,18-31 1,-5 3 470,-3-1 1,-2-1-1,32-95 1,-55 136-221,-8 21-138,-9 29-94,-6 24-25,3 1-1,2 1 0,-6 77 1,19-130 12,0 0 0,0 1 0,1-1 0,2 13 0,-3-19 0,1 0 1,-1 0 0,0 0 0,0 0 0,1 0 0,-1 0 0,1 0-1,-1-1 1,1 1 0,-1 0 0,1 0 0,0 0 0,-1-1 0,1 1 0,0 0-1,0-1 1,-1 1 0,2 0 0,-1-1 0,0 0-1,0 0 1,0 0-1,0 0 1,0 0-1,0 0 1,0 0 0,0 0-1,0 0 1,0 0-1,0-1 1,0 1-1,0 0 1,0-1-1,0 1 1,0-1 0,0 1-1,0-1 1,-1 1-1,1-1 1,1-1-1,7-6-2,0 0 0,-1-1-1,0 0 1,-1 0 0,0 0-1,9-17 1,31-69 7,-32 63-6,2-8 3,-20 53-2,0 1 0,-2 21 0,2-10 8,-2 0-3,-4 42-6,8-62 4,1 1-1,0 0 1,0 0 0,1 0 0,0-1-1,0 1 1,0 0 0,4 9 0,-5-14 0,1 0 0,0 0 0,0 1 0,0-1 0,0 0 0,0 0 0,0 0 0,0 0 0,1 0 0,-1 0 0,0 0 0,1-1 0,-1 1 0,0 0 0,1-1 0,-1 1 1,1-1-1,-1 1 0,1-1 0,-1 0 0,1 0 0,-1 0 0,1 0 0,-1 0 0,1 0 0,-1 0 0,1 0 0,-1 0 0,1-1 0,-1 1 0,1-1 0,-1 1 0,2-2 0,7-1 9,-2 0-1,1-1 0,15-10 0,-11 6 16,0 0 0,-1-2 0,-1 1-1,0-2 1,0 1 0,0-2 0,-2 1-1,12-17 1,-18 23-4,-1 0 0,1 0 0,-1-1-1,1 1 1,-1 0 0,-1-1 0,1 0 0,-1 1 0,0-1-1,0-10 1,-1 12-5,-1 0 0,1-1 0,-1 1 0,0 0-1,0 0 1,-1 0 0,1 0 0,-1 0 0,0 0-1,0 0 1,0 0 0,0 1 0,-1-1 0,1 1-1,-1 0 1,-4-4 0,6 5-15,-1 1 1,1-1 0,-1 1-1,1-1 1,-1 1-1,0 0 1,0-1-1,1 1 1,-1 0 0,0 0-1,0 0 1,0 1-1,0-1 1,-1 0-1,1 1 1,0-1-1,0 1 1,0 0 0,0 0-1,-4 0 1,3 1-4,1-1 1,0 1-1,-1 0 1,1 0-1,0 1 1,0-1-1,0 0 1,0 1-1,0-1 1,0 1-1,1-1 1,-1 1-1,1 0 1,-1 0-1,-2 3 1,-2 6-8,1 0 0,-1 0 0,2 0-1,0 0 1,0 1 0,-2 13 0,3-12-4,1-1 0,1 1-1,0-1 1,1 1 0,2 24-1,-2-34 8,1 0 1,0 1-1,-1-1 0,1 0 1,0 0-1,1 0 0,-1-1 1,1 1-1,-1 0 0,1 0 1,0-1-1,3 5 0,-3-6 2,0 1 0,-1-1 0,1 0 1,0 0-1,0 0 0,0 0 0,0 0 0,0-1 0,0 1 0,0-1 0,0 1 0,1-1 0,-1 1 1,0-1-1,0 0 0,0 0 0,0 0 0,1-1 0,-1 1 0,3-1 0,8-3-4,0-1 0,-1 0 1,0 0-1,0-1 0,0-1 0,-1 0 0,0 0 0,11-10 0,-10 8 2,0 0 0,0 1 0,1 0 0,0 1 0,27-11 0,-39 18 2,0 0 0,0-1 0,1 1 0,-1 0 0,0 0 0,0-1 0,1 1 0,-1 0 0,0 1 0,1-1 0,-1 0 0,0 0 0,0 0 0,1 1 0,-1-1 0,0 1 0,0-1 0,0 1 0,1-1 0,-1 1 0,0 0 0,0-1 0,0 1 0,0 0 0,0 0 0,0 0 0,0 0 0,-1 0 0,1 0 0,0 0 0,0 0 0,-1 0 0,1 0 0,-1 0 0,1 1 0,-1-1 0,1 0 0,-1 0 0,0 1 0,1-1 0,-1 0 0,0 3 0,1 4-6,0 0-1,-1 0 1,0 0 0,0 1-1,-2 8 1,1-15 52,6-29 161,1 0-88,1-2 3,2-31 1,-8 52-110,-1 0 0,0 0 1,0 0-1,0 0 0,-1 0 1,0 0-1,-1 0 0,-5-14 1,7 21-11,0 0 0,0 0 0,-1 1 0,1-1 0,-1 0 0,1 0 0,0 0 0,-1 0 1,0 1-1,1-1 0,-1 0 0,1 0 0,-1 1 0,0-1 0,0 1 0,1-1 0,-1 0 0,0 1 1,0 0-1,0-1 0,1 1 0,-1-1 0,0 1 0,0 0 0,0 0 0,-1-1 0,2 1 0,0 1-1,-1-1 1,1 0-1,0 1 1,0-1-1,0 0 1,0 0-1,0 1 1,0-1-1,0 0 1,0 1-1,0-1 1,0 0-1,0 0 0,0 1 1,0-1-1,1 0 1,-1 0-1,0 1 1,0-1-1,0 0 1,0 0-1,0 1 1,0-1-1,1 0 1,-1 0-1,0 1 1,0-1-1,0 0 1,1 0-1,-1 0 1,0 1-1,0-1 1,1 0-1,-1 0 1,0 0-1,0 0 1,1 0-1,-1 0 0,0 0 1,1 0-1,-1 0 1,0 1-1,14 7-14,-10-7-2,-1 0 0,0-1 0,1 1 1,0-1-1,-1 1 0,1-1 0,-1 0 1,1-1-1,-1 1 0,1-1 0,-1 1 1,1-1-1,-1 0 0,1 0 0,-1 0 1,0-1-1,6-2 0,-7 3-56,-1 0 0,0 0 0,1 0 0,-1 0-1,0-1 1,0 1 0,0 0 0,0 0 0,0-1 0,0 1 0,0 0-1,0-1 1,0 1 0,-1-1 0,1 1 0,-1-1 0,1 1 0,-1-1-1,1 0 1,-1 1 0,0-1 0,0 0 0,0 1 0,0-1 0,0 0-1,0 1 1,0-1 0,-1 1 0,1-1 0,-1 0 0,1 1-1,-1-1 1,1 1 0,-1-1 0,0 1 0,0-1 0,0 1 0,0 0-1,-1-2 1,-5-6-502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56 12811,'0'1'84,"-1"3"547,1 1 0,0 0 0,0-1-1,0 1 1,0 0 0,2 6 0,-2-9-495,1-1-1,0 0 1,-1 1 0,1-1-1,0 0 1,-1 0 0,1 0-1,0 1 1,0-1 0,0 0-1,0 0 1,0 0 0,0 0-1,1-1 1,-1 1 0,0 0-1,0 0 1,1-1 0,-1 1-1,0-1 1,1 1 0,-1-1-1,0 1 1,1-1 0,-1 0-1,2 0 1,6 1 49,-1-1 0,1 0 0,-1 0 0,1-1 0,-1 0 0,1-1 0,-1 0 0,0 0 0,0-1 0,0 0 0,10-5 0,-12 5-43,0 0 0,0-1 0,0 1 0,0-1 1,0-1-1,-1 1 0,0-1 0,0 0 0,0 0 0,0-1 0,-1 1 0,0-1 0,6-12 0,-9 18-120,-1-1 0,0 1 0,1-1 0,-1 1 0,0-1 0,1 1 0,-1-1 0,0 1 0,0-1 0,0 1 0,1-1 1,-1 1-1,0-1 0,0 0 0,0 1 0,0-1 0,0 1 0,0-1 0,0 1 0,0-1 0,0 0 0,0 1 0,-1-1 0,1 1 0,0-1 0,0 1 1,0-1-1,-1 1 0,1-1 0,0 1 0,-1-1 0,1 1 0,0-1 0,-1 1 0,1-1 0,-1 1 0,1 0 0,-1-1 0,1 1 0,-1 0 0,1-1 1,-1 1-1,1 0 0,-2-1 0,1 1 12,-1 0 0,1 0 0,-1 0 0,1 0 0,-1 1 0,1-1 0,-1 0 0,1 1 0,-1-1 0,1 1 0,-1-1 0,1 1 0,0 0 0,-1 0 0,1-1 0,-2 3 0,-5 4 3,1 1 1,1-1-1,-1 1 0,1 1 1,1-1-1,0 1 1,-6 12-1,1 1-63,1 0-1,-6 25 1,15-44 25,-4 11-12,1 0-1,-2 17 0,7-2-15,-2-28 28,0 0 0,1 0 0,-1 0 0,0 0 0,1 0 0,-1 0 0,1-1 0,0 1 1,-1 0-1,1 0 0,-1 0 0,1-1 0,0 1 0,0 0 0,-1-1 0,1 1 0,0 0 0,0-1 0,0 1 0,0-1 0,1 1 0,-1-1 3,1 0-1,0 1 1,0-1 0,-1 0 0,1 0 0,0 0 0,0 0 0,-1-1 0,1 1-1,0 0 1,0-1 0,-1 1 0,1-1 0,0 0 0,-1 0 0,1 1 0,1-3-1,27-20 57,-22 16-33,32-28 50,-28 22-58,1 1 0,1 1 0,0 0 0,1 1 0,0 0 0,20-9 0,-33 18-19,0 1 0,0-1-1,-1 1 1,1-1 0,0 1-1,0 0 1,0 0-1,0 0 1,0 0 0,0 0-1,0 0 1,0 0-1,0 1 1,0-1 0,0 1-1,0-1 1,0 1-1,0 0 1,0 0 0,-1 0-1,1 0 1,0 0-1,-1 0 1,1 0 0,-1 0-1,1 1 1,-1-1-1,1 1 1,-1-1 0,0 1-1,0-1 1,1 3 0,4 6-12,0 1 1,-1 0-1,0 0 1,3 16 0,0-6 29,-8-19-10,1-1 0,-1 0-1,0 0 1,1 0 0,0 1-1,-1-1 1,1 0 0,0 0 0,-1 0-1,1 0 1,0 0 0,0 0 0,0 0-1,0 0 1,0 0 0,0 0-1,0-1 1,0 1 0,0 0 0,0-1-1,1 1 1,0 0 0,0-1 1,-1 0 1,1 0-1,-1-1 0,0 1 1,1 0-1,-1 0 0,0-1 1,0 1-1,1-1 0,-1 1 1,0-1-1,0 0 0,0 1 1,1-1-1,-1 0 0,0 0 1,1-1-1,6-6-39,-1-1 0,0 1 0,-1-1 0,6-11 0,-8 14-81,7-10-314,-8 12 114,1 0 1,-1-1 0,-1 0 0,1 1 0,0-1-1,1-8 1,-1 6-260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4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 20364,'-9'-9'1609,"9"12"-1233,-3 0-560,3 0 1112,2 7-328,7 1-600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4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103 189 20900,'-1'-1'95,"1"0"0,-1 0 0,0 1-1,0-1 1,1 0 0,-1 1 0,0-1-1,0 1 1,0-1 0,0 1 0,0-1 0,1 1-1,-1 0 1,0-1 0,0 1 0,0 0-1,0 0 1,0-1 0,0 1 0,0 0-1,0 0 1,0 0 0,0 0 0,0 1-1,0-1 1,0 0 0,0 0 0,0 0-1,0 1 1,0-1 0,0 1 0,0-1-1,0 1 1,0-1 0,0 1 0,0-1-1,1 1 1,-1 0 0,0-1 0,0 2-1,-3 2 54,0-1-1,0 1 0,0 0 0,1 0 1,-1 0-1,-2 6 0,-1 3-151,1 0 1,-10 27-1,15-34-44,-1-1 0,1 1 1,-1 0-1,2 0 0,-1 0 1,1 0-1,0-1 0,0 1 1,2 11-1,-2-17 39,0 1 1,0-1-1,0 1 0,0 0 0,0-1 0,1 1 1,-1-1-1,0 1 0,0-1 0,1 1 1,-1-1-1,0 1 0,1-1 0,-1 1 0,1-1 1,-1 1-1,1-1 0,-1 1 0,1-1 0,-1 0 1,1 1-1,-1-1 0,1 0 0,-1 0 1,1 1-1,0-1 0,-1 0 0,1 0 0,-1 0 1,1 0-1,0 0 0,-1 1 0,1-1 1,-1 0-1,1-1 0,0 1 0,-1 0 0,1 0 1,-1 0-1,1 0 0,1-1 0,22-12-190,-8-1 240,0-1 0,-1 0 0,0-2 0,14-20 0,45-74 858,7-34 1051,-91 165-1876,2-1 0,0 1 1,-7 27-1,-16 79-1204,26-107 932,3-9-96,-1-1 155,1 1 0,0-1 1,0 1-1,1 0 1,0 0-1,1-1 1,1 19-1,-1-27 125,1-1 0,-1 1 0,0-1 0,0 1 0,0-1 0,0 1 0,0-1 0,1 1 0,-1-1 0,0 0-1,0 1 1,1-1 0,-1 1 0,0-1 0,0 0 0,1 1 0,-1-1 0,1 0 0,-1 1 0,0-1 0,1 0 0,-1 0 0,1 1 0,-1-1 0,1 0 0,15-4-292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33 15243,'4'20'1195,"5"19"-81,-8-37-966,0 0 1,-1 0-1,1 0 1,0 0 0,0 0-1,0 0 1,0-1-1,1 1 1,-1 0-1,0-1 1,1 1 0,-1-1-1,1 1 1,3 1-1,-5-2-70,1-1 0,0 0-1,0 0 1,0 0 0,0 0 0,-1 0-1,1 0 1,0 0 0,0 0 0,0 0-1,0 0 1,0 0 0,-1 0 0,1 0-1,0-1 1,0 1 0,0 0 0,-1-1-1,1 1 1,0-1 0,0 1 0,-1-1-1,1 1 1,0-1 0,-1 1 0,1-1-1,-1 0 1,1 1 0,-1-1 0,2-1-1,13-23 1339,-13 19-1123,0 0 0,0 0 0,0 0 0,-1 0 0,2-10 0,-3 14-245,0 1 1,0-1-1,1 1 1,-1-1-1,0 1 1,0-1-1,-1 1 1,1-1-1,0 1 1,0-1-1,-1 1 1,1-1-1,-1 1 1,1 0-1,-1-1 1,0 1-1,0 0 0,1-1 1,-1 1-1,0 0 1,0 0-1,0 0 1,0-1-1,0 1 1,-1 0-1,1 1 1,0-1-1,-2-1 1,2 2-42,-1 0-1,0 0 1,0 0 0,1 0 0,-1 0 0,0 0-1,1 0 1,-1 1 0,0-1 0,1 1 0,-1-1-1,0 1 1,1 0 0,-1 0 0,1-1 0,-1 1 0,1 0-1,0 0 1,-1 0 0,1 1 0,0-1 0,0 0-1,0 0 1,0 1 0,0-1 0,0 1 0,0-1-1,-1 3 1,-3 5-70,0-1 0,1 1 0,-6 15 0,-4 28-155,13-49 204,1 0 0,-1 0-1,1 0 1,0 0-1,0 0 1,0-1 0,0 1-1,1 0 1,-1 0-1,1 0 1,-1 0 0,1 0-1,0-1 1,0 1-1,3 4 1,-3-6 12,0 0 1,-1-1-1,1 1 0,0 0 1,0 0-1,0-1 0,0 1 1,0-1-1,0 1 0,0-1 1,0 0-1,0 1 0,1-1 1,-1 0-1,0 0 1,0 1-1,0-1 0,0 0 1,0 0-1,1 0 0,-1-1 1,0 1-1,0 0 0,0 0 1,0-1-1,0 1 0,0 0 1,0-1-1,0 1 0,0-1 1,2 0-1,31-23 43,-31 22-38,11-10 7,1 0 29,28-19 1,-39 29-41,0-1-1,-1 1 0,1 1 0,0-1 0,0 0 0,0 1 0,0 0 0,1 0 0,-1 0 0,0 0 0,1 1 0,-1 0 0,7 0 0,-8 0-6,-1 1-1,1 0 1,-1-1-1,0 1 1,1 0-1,-1 0 1,0 1-1,0-1 0,0 0 1,0 1-1,0-1 1,0 1-1,0 0 1,0-1-1,0 1 1,-1 0-1,1 0 1,-1 0-1,3 5 1,0 2-32,0 1 0,-1 0 0,5 17 0,-7-19 20,1-1 1,0 1 0,1-1-1,0 0 1,5 11 0,-7-18 23,-1 1 0,1-1 1,-1 1-1,1-1 1,-1 1-1,1-1 1,-1 1-1,1-1 0,0 0 1,-1 1-1,1-1 1,0 0-1,-1 0 1,1 1-1,0-1 0,-1 0 1,1 0-1,0 0 1,-1 0-1,1 0 1,0 0-1,0 0 1,-1 0-1,1 0 0,0 0 1,-1 0-1,1 0 1,0-1-1,-1 1 1,1 0-1,0 0 0,-1-1 1,1 1-1,0-1 1,-1 1-1,1 0 1,0-2-1,24-20 132,-21 17-99,20-21 96,20-17-473,-36 39-490,-5 7 194,-4-3 606,1 1 0,0 0-1,0 0 1,-1-1 0,1 1 0,-1 0-1,1-1 1,-1 1 0,1-1-1,-1 1 1,1 0 0,-1-1 0,1 1-1,-1-1 1,1 1 0,-1-1 0,0 0-1,1 1 1,-1-1 0,-1 1-1,-13 3-502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6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19204,'0'0'101,"1"1"1,-1-1-1,1 0 1,-1 0-1,1 1 0,-1-1 1,0 0-1,1 1 1,-1-1-1,1 0 0,-1 1 1,0-1-1,0 1 1,1-1-1,-1 1 0,0-1 1,1 0-1,-1 1 1,0-1-1,0 1 0,0-1 1,0 1-1,0-1 0,1 1 1,-1-1-1,0 1 1,0 0-1,0-1 0,0 1 1,0-1-1,-1 1 1,1 0-1,-2 24 806,1-18-180,-7 77 430,-4 76 310,16-130-1501,-4-30 33,0 1 1,0 0-1,0-1 0,1 1 0,-1-1 0,0 1 1,0-1-1,1 1 0,-1-1 0,0 1 1,1-1-1,-1 1 0,1-1 0,-1 1 0,0-1 1,1 1-1,-1-1 0,1 0 0,-1 1 1,1-1-1,-1 0 0,1 1 0,0-1 0,-1 0 1,1 0-1,-1 0 0,1 1 0,-1-1 1,1 0-1,0 0 0,-1 0 0,1 0 1,0 0-1,-1 0 0,1 0 0,-1 0 0,1 0 1,0-1-1,-1 1 0,1 0 0,-1 0 1,1 0-1,-1-1 0,1 1 0,-1 0 0,2-1 1,2-2 7,1-1 0,0 1 0,-1-1 0,0 0 0,0 0-1,0 0 1,5-8 0,24-39 123,-16 22-63,10-16 36,-14 23-34,1 0 0,19-23 0,-32 44-74,0 0-1,-1 0 0,1 0 1,0 0-1,0 0 0,1 0 1,-1 0-1,0 0 0,0 0 0,0 0 1,1 1-1,-1-1 0,0 0 1,1 1-1,1-1 0,-2 1 0,-1 0 1,1 0-1,-1 0 0,1 0 0,-1 1 0,1-1 1,-1 0-1,1 0 0,-1 1 0,0-1 0,1 0 0,-1 0 1,1 1-1,-1-1 0,0 1 0,1-1 0,-1 0 1,0 1-1,1-1 0,-1 1 0,0-1 0,0 0 1,1 1-1,-1-1 0,0 1 0,0-1 0,0 1 1,0 0-1,2 6-53,-1 1 0,0-1 0,-1 0 0,0 12 0,0-11 44,-3 28-81,2-25 72,1 0 0,-1 0 1,4 22-1,-3-33 26,-1 1 0,1-1-1,0 1 1,0-1 0,0 1 0,1-1-1,-1 0 1,0 1 0,0-1-1,0 1 1,0-1 0,0 1 0,0-1-1,1 0 1,-1 1 0,0-1-1,0 0 1,1 1 0,-1-1 0,0 0-1,0 1 1,1-1 0,-1 0-1,0 1 1,1-1 0,-1 0-1,0 0 1,1 1 0,-1-1 0,1 0-1,-1 0 1,0 0 0,1 0-1,-1 0 1,1 0 0,-1 1 0,1-1-1,-1 0 1,0 0 0,1 0-1,-1 0 1,1 0 0,-1-1 0,1 1-1,-1 0 1,0 0 0,1 0-1,-1 0 1,1 0 0,-1-1-1,0 1 1,1 0 0,-1 0 0,0 0-1,1-1 1,-1 1 0,1-1-1,19-20 132,-2-5 95,28-54-1,-13 19-24,-29 58-234,-3 10 4,-3 12 2,-4 17-24,1-13 20,2 1-1,-2 28 1,5-50 30,0-1 1,0 0 0,0 0-1,0 0 1,0 0-1,0 0 1,0 0 0,1 1-1,-1-1 1,0 0-1,1 0 1,-1 0 0,1 0-1,-1 0 1,1 0-1,-1 0 1,1 0-1,1 1 1,-2-2 1,1 1-1,0-1 1,-1 0 0,1 0-1,0 1 1,0-1 0,-1 0-1,1 0 1,0 0 0,0 0-1,-1 0 1,1 0 0,0 0-1,-1 0 1,1 0-1,0 0 1,0 0 0,-1 0-1,1-1 1,1 0 0,4-1 14,-1-1 0,1-1 0,-1 1 0,9-9 0,-13 12-16,14-12 26,2-3 35,36-23 1,-49 35-60,1 0-1,0 1 1,0-1 0,0 1-1,0 0 1,1 1 0,-1-1-1,0 1 1,1 0 0,-1 0-1,1 1 1,-1-1 0,7 2-1,-9-1-2,-1 0-1,0 1 0,1 0 1,-1 0-1,0-1 1,0 1-1,0 0 0,0 1 1,1-1-1,-1 0 0,-1 1 1,1-1-1,0 1 1,0-1-1,0 1 0,1 3 1,2 1-7,-1 1 0,0 0 0,4 12 0,-2-7 0,-5-10 7,-1-1 0,1 0 1,-1 0-1,1 0 0,0 0 1,-1 0-1,1 0 0,0-1 0,0 1 1,0 0-1,0 0 0,0 0 1,0-1-1,0 1 0,0-1 0,0 1 1,0-1-1,0 1 0,0-1 1,0 1-1,0-1 0,0 0 0,1 0 1,-1 1-1,0-1 0,0 0 1,0 0-1,1 0 0,-1-1 0,0 1 1,0 0-1,0 0 0,0 0 1,1-1-1,-1 1 0,0-1 0,0 1 1,0-1-1,0 1 0,0-1 0,0 0 1,0 1-1,1-2 0,6-4 8,0 0 1,0-1-1,13-14 0,-16 15 0,2-2-1,1 0-1,0 1 0,0 0 1,1 0-1,-1 0 0,2 1 1,-1 1-1,17-8 1,-24 12-7,-1 1 1,0 0-1,1 0 1,-1-1 0,1 1-1,-1 0 1,0 0-1,1 0 1,-1 1 0,1-1-1,-1 0 1,0 0 0,1 1-1,-1-1 1,0 1-1,1-1 1,-1 1 0,0 0-1,0-1 1,1 1-1,-1 0 1,0 0 0,0 0-1,0 0 1,0 0-1,0 0 1,0 0 0,0 0-1,-1 0 1,1 1 0,0-1-1,0 0 1,-1 0-1,1 1 1,-1-1 0,0 0-1,1 3 1,2 7-6,-1-1 1,0 1-1,-1-1 0,0 12 1,0-5-12,-1-17 16,0 0 0,0-1-1,0 1 1,0 0 0,0 0 0,1 0 0,-1 0 0,0 0 0,0 0 0,0 0 0,0 0 0,0 0 0,0-1 0,0 1 0,0 0 0,0 0 0,0 0 0,1 0 0,-1 0 0,0 0 0,0 0 0,0 0 0,0 0 0,0 0 0,0 0 0,0 0 0,1 0 0,-1 0 0,0 0 0,0 0 0,0 0 0,0 0 0,0 0 0,0 0 0,0 0 0,1 0 0,-1 0 0,0 0 0,0 0 0,0 0 0,0 0-1,0 0 1,0 0 0,0 0 0,0 0 0,1 0 0,-1 0 0,0 1 0,0-1 0,0 0 0,0 0 0,0 0 0,0 0 0,0 0 0,0 0 0,0 0 0,0 0 0,0 1 0,0-1 0,0 0 0,0 0 0,0 0 0,0 0 0,1 0 0,-1 1 0,5-10-8,26-80-1101,-29 85 895,2-2-68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17404,'0'1'235,"1"0"0,-1 0 0,0 0 0,0 0 0,0 0 0,1 0 0,-1 0 0,1 0 0,-1 0 0,0 0 0,1 0 0,0 0 0,-1 0 0,1 0 0,-1-1 0,1 1 0,0 0 0,0 0 0,0-1 0,-1 1 0,3 0 0,0 1 95,0 0 1,1 0 0,-1-1 0,1 0-1,-1 0 1,6 1 0,6 1 162,0-1-1,17-1 1,-29-1-356,7 0 17,1-1 0,-1 0 1,0 0-1,1-1 0,-1 0 0,0-1 0,0-1 0,-1 1 0,1-1 0,-1-1 0,10-6 0,-14 9-109,0-1 0,-1-1 1,1 1-1,-1-1 0,0 0 0,0 0 0,-1 0 1,1 0-1,-1 0 0,0-1 0,0 0 1,0 0-1,0 0 0,-1 0 0,0 0 0,0 0 1,-1 0-1,1-1 0,-1 1 0,0-1 1,0 1-1,-1-8 0,0 11-35,0 0 1,0 0-1,0-1 1,0 1-1,0 0 1,-1 0 0,1 1-1,-1-1 1,1 0-1,-1 0 1,0 0-1,0 0 1,0 0-1,0 1 1,0-1-1,0 0 1,0 1-1,-1-1 1,1 1-1,-1-1 1,1 1-1,-1 0 1,1-1-1,-1 1 1,0 0-1,1 0 1,-1 0-1,0 0 1,0 1-1,0-1 1,0 1-1,0-1 1,0 1-1,0-1 1,0 1-1,0 0 1,-2 0-1,-3 0-2,0 1 0,0 0-1,1 0 1,-1 0 0,0 1 0,1 0-1,0 0 1,-1 1 0,1 0-1,-6 3 1,1 1-9,1 1 1,0-1-1,0 2 0,1-1 0,0 1 1,-11 15-1,15-18-2,0 1 0,1 0 1,-1 0-1,1 0 0,1 1 0,0-1 0,0 1 1,0 0-1,1 0 0,-3 16 0,5-21 3,0 0 0,0 1-1,0-1 1,1 0 0,-1 1-1,1-1 1,0 0 0,0 0 0,0 1-1,0-1 1,0 0 0,1 0 0,-1 0-1,1 0 1,4 4 0,-3-2-4,2-1 1,-1 0 0,0 0-1,1-1 1,-1 1-1,1-1 1,0 0 0,10 4-1,-6-4-1,0 1 0,0-1 0,0-1 0,1 0 0,0 0 0,-1-1 0,1 0 0,0 0 0,-1-1-1,20-3 1,-22 2 2,-1-1-1,0-1 1,0 1-1,1-1 1,-1 0-1,-1 0 1,1-1-1,-1 0 0,1 0 1,-1 0-1,0-1 1,0 0-1,-1 1 1,1-2-1,4-6 1,6-11 7,-1-1-1,15-36 1,-12 25 12,-1 4 20,-16 31-36,0 0 1,0 0-1,0 0 0,0 0 1,0 0-1,1 1 0,-1-1 1,0 0-1,0 0 0,0 0 0,0 0 1,0 0-1,0 1 0,0-1 1,0 0-1,0 0 0,0 0 1,0 0-1,0 0 0,1 0 1,-1 0-1,0 1 0,0-1 1,0 0-1,0 0 0,0 0 1,0 0-1,1 0 0,-1 0 0,0 0 1,0 0-1,0 0 0,0 0 1,0 0-1,1 0 0,-1 0 1,0 0-1,0 0 0,0 0 1,0 0-1,0 0 0,1 0 1,-1 0-1,0 0 0,0 0 0,0 0 1,0 0-1,0 0 0,1 0 1,-1 0-1,0 0 0,0 0 1,0-1-1,0 1 0,0 0 1,0 0-1,0 0 0,0 0 1,1 0-1,-1 0 0,0 0 1,0-1-1,0 1 0,0 0 0,0 0 1,0 0-1,0 0 0,2 12 10,-6 41-17,2-37 5,1 0 1,1 0 0,2 26 0,-2-42 1,0 1 0,0-1 1,0 1-1,0-1 0,0 1 0,0-1 1,0 0-1,0 1 0,1-1 0,-1 0 1,0 1-1,0-1 0,0 1 1,1-1-1,-1 0 0,0 0 0,0 1 1,1-1-1,-1 0 0,0 1 1,1-1-1,-1 0 0,1 0 0,-1 0 1,0 1-1,1-1 0,-1 0 1,0 0-1,1 0 0,-1 0 0,1 0 1,-1 0-1,0 0 0,1 0 0,-1 0 1,1 0-1,-1 0 0,1 0 1,-1 0-1,0 0 0,1 0 0,-1 0 1,1 0-1,-1 0 0,0-1 1,1 1-1,-1 0 0,0 0 0,1 0 1,-1-1-1,0 1 0,1 0 1,-1-1-1,0 1 0,1 0 0,-1-1 1,20-17 13,-20 18-14,19-24 15,-14 18-10,-1 0 0,1 0 0,1 0 0,-1 0 0,1 1 0,0 0 0,0 0 0,0 0-1,11-5 1,-16 10-6,0-1 0,0 1 0,0 0 0,1-1 0,-1 1 0,0 0 0,0 0 0,0 0 0,1 0 0,-1 0 0,0 0 0,0 0 0,0 0 0,0 1 0,1-1 0,-1 0-1,0 1 1,0-1 0,0 1 0,0-1 0,0 1 0,0 0 0,0-1 0,0 1 0,0 0 0,0 0 0,0 0 0,0-1 0,-1 1 0,1 0 0,0 0 0,-1 0 0,1 0 0,-1 0 0,1 1-1,-1-1 1,1 0 0,-1 0 0,1 2 0,2 6-12,-1 1-1,0-1 1,2 20-1,-2-14 2,-3-14 14,2 0 1,-1-1-1,0 1 0,0 0 0,0-1 0,0 1 0,0 0 0,0-1 1,1 1-1,-1 0 0,0-1 0,1 1 0,-1-1 0,0 1 0,1-1 0,-1 1 1,0 0-1,1-1 0,-1 0 0,1 1 0,-1-1 0,1 1 0,0-1 0,-1 0 1,1 1-1,-1-1 0,1 0 0,0 1 0,-1-1 0,1 0 0,-1 0 0,1 0 1,0 0-1,-1 0 0,1 0 0,0 1 0,-1-2 0,1 1 0,0 0 1,-1 0-1,1 0 0,0 0 0,-1 0 0,1 0 0,0-1 0,-1 1 0,1 0 1,-1-1-1,1 1 0,1-1 0,5-3-79,0-1-1,0 1 1,10-10-1,-4 3-525,-6 7 262,12-8-1976,-19 12 2226,1-1 0,-1 1 0,0 0-1,1-1 1,-1 1 0,1 0 0,-1-1 0,0 1 0,1-1 0,-1 1 0,0 0 0,1-1 0,-1 1-1,0-1 1,0 1 0,0-1 0,1 1 0,-1-1 0,0 1 0,0-1 0,0 1 0,0-1 0,0 1-1,0-1 1,0 0 0,0 1 0,0-1 0,0 1 0,0-1 0,-1 0 0,-8-7-996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8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19996,'-3'10'1689,"5"2"-1177,1-4-520,1 2 776,2 2-200,2 5-600,1 1-88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157 193 17116,'-21'14'1223,"0"-1"24,2 1 0,-30 27 0,45-37-1042,-1 0 1,1 1 0,0 0-1,1 0 1,-1 0-1,1 0 1,0 0 0,0 1-1,1-1 1,-1 1-1,1 0 1,1 0 0,-1 0-1,1 0 1,-1 9-1,2-14-179,0 0 0,0 1 0,0-1-1,0 0 1,0 0 0,0 1-1,0-1 1,1 0 0,-1 0-1,0 0 1,1 0 0,-1 1 0,1-1-1,0 0 1,-1 0 0,1 0-1,0 0 1,-1 0 0,1 0-1,0 0 1,0-1 0,0 1 0,2 1-1,-1-1 4,0 0-1,0 0 0,1 0 0,-1-1 1,0 1-1,1-1 0,-1 1 0,0-1 1,1 0-1,-1 0 0,4-1 1,3 0 35,-1 0 0,0-1 0,0 0 0,0-1 0,0 1 0,8-6 0,4-3 94,0-2 0,-1 0 0,-1-1-1,-1-1 1,29-30 0,-7-1 186,33-51 0,-58 78-287,-2-2 0,0 1 1,13-33-1,-24 40-44,-1 13-13,-1 0 0,1 0 0,0 0 0,0-1 0,-1 1 0,1 0 0,0 0 0,0 0 0,-1 0 0,1 0 0,0-1 0,0 1-1,-1 0 1,1 0 0,0 0 0,-1 0 0,1 0 0,0 0 0,-1 0 0,1 0 0,0 0 0,0 0 0,-1 0 0,1 0 0,0 1 0,-1-1-1,1 0 1,0 0 0,0 0 0,-1 0 0,1 0 0,0 1 0,0-1 0,-1 0 0,1 1 0,-7 4-4,1 0 0,1 1 1,-1 0-1,1 1 0,0-1 0,0 1 1,1 0-1,-1 0 0,-5 15 0,2-6 0,-3 5-116,1 0-1,0 1 0,2 0 0,1 0 0,-7 32 0,13-45-2,0 0-1,0 0 1,1 0 0,0 0-1,1 0 1,0 0 0,2 12 0,-1-16 77,-1 1 0,1-1 0,1 0 0,-1 0 0,1 0 0,-1 0 0,2 0 0,-1 0 1,0-1-1,1 1 0,0-1 0,7 6 0,32 21-343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38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52 19964,'0'-1'113,"0"1"1,0-1-1,0 0 0,1 1 0,-1-1 0,0 0 1,0 1-1,0-1 0,0 0 0,0 1 0,0-1 1,0 0-1,0 0 0,-1 1 0,1-1 0,0 0 1,0 1-1,0-1 0,-1 1 0,1-1 0,0 0 1,-1 1-1,1-1 0,-1 1 0,1-1 0,-1 0 1,-20-11 1821,14 10-1524,-1 0 0,1 0 0,-1 1 0,-8-1 0,8 3-336,1-1 0,-1 1-1,1 1 1,-1-1 0,1 1-1,0 1 1,0-1 0,0 1 0,0 0-1,-7 5 1,10-6-77,-1 1-1,1 0 1,0 0-1,0 0 1,1 0-1,-1 0 1,1 1-1,-1 0 1,1-1-1,0 1 1,0 0 0,1 1-1,-1-1 1,1 0-1,0 1 1,-2 6-1,4-10 3,-1 0 1,1 0-1,0 0 0,0 0 0,-1-1 0,1 1 1,0 0-1,0 0 0,0 0 0,0 0 0,0 0 0,1 0 1,-1-1-1,0 1 0,0 0 0,0 0 0,1 0 0,-1 0 1,0-1-1,1 1 0,-1 0 0,1 0 0,-1-1 1,1 1-1,-1 0 0,1-1 0,0 1 0,1 1 0,-1-2 0,1 1-1,0-1 1,-1 1 0,1-1-1,0 0 1,0 1-1,0-1 1,-1 0-1,1 0 1,0 0 0,0-1-1,0 1 1,1-1-1,8-1-2,-1-1 1,0-1-1,15-7 0,5-6 3,42-30 0,-12 6-16,-59 40 15,0 0 1,0 0-1,0 1 0,0-1 0,1 0 0,-1 1 0,0-1 0,1 1 1,-1 0-1,0-1 0,1 1 0,-1 0 0,0 0 0,1 0 1,-1-1-1,0 2 0,1-1 0,1 0 0,-2 1 0,0-1 0,0 0 1,-1 1-1,1 0 0,0-1 0,-1 1 0,1-1 0,0 1 0,-1 0 0,1 0 0,-1-1 0,1 1 1,-1 0-1,0 0 0,1-1 0,-1 1 0,0 0 0,1 0 0,-1 0 0,0 1 0,1 7-8,0-1-1,-1 0 1,0 0-1,-3 15 1,2-14-2,0 4-2,-3 27 2,3-39 13,1 1-1,0-1 0,0 1 1,0 0-1,0-1 1,1 1-1,-1-1 0,0 1 1,1-1-1,-1 1 1,1-1-1,-1 1 0,1-1 1,0 0-1,0 1 0,-1-1 1,1 0-1,2 2 1,-2-2 1,0-1 1,0 0 0,-1 1 0,1-1-1,0 0 1,0 0 0,0 0 0,0 0 0,0 0-1,0 0 1,0 0 0,0 0 0,0 0-1,0 0 1,0-1 0,0 1 0,0 0 0,0-1-1,-1 1 1,1 0 0,0-1 0,1 0-1,21-16 96,-18 13-70,26-20 91,-15 11-91,0 0 0,1 1 0,1 1 0,22-11-1,-38 21-36,0 0 0,0 1 0,1-1 0,-1 0 0,1 1 0,-1-1 0,0 1 0,1 0 0,-1 0 0,4 0 0,-5 0 0,0 0 0,0 0 0,0 1 1,0-1-1,0 0 0,0 1 0,0-1 1,-1 1-1,1-1 0,0 1 0,0-1 1,0 1-1,0 0 0,-1-1 0,1 1 1,0 0-1,0 1 0,1 2-24,0 1-1,0-1 1,-1 1-1,1-1 1,-1 1 0,0-1-1,-1 1 1,1 6-1,-1-6 21,1 0 0,0 0-1,0 0 1,0 0-1,0 0 1,4 7 0,-5-12 16,1 1 0,0 0 0,0 0 1,0 0-1,0 0 0,0-1 1,0 1-1,0 0 0,0-1 1,0 1-1,0-1 0,0 1 0,0-1 1,0 1-1,0-1 0,1 0 1,-1 0-1,0 1 0,0-1 1,0 0-1,1 0 0,-1 0 0,0 0 1,0-1-1,0 1 0,0 0 1,1 0-1,-1-1 0,0 1 1,0-1-1,0 1 0,0-1 0,0 1 1,0-1-1,1-1 0,8-3-47,-1-1 0,-1 0 0,9-7 0,-9 6-306,-31 15-903,7-4 907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0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109 236 13843,'-6'-1'5471,"-8"-1"-2575,10 2-2738,1 1 1,0-1-1,0 1 0,0 0 1,0 1-1,0-1 0,0 0 1,0 1-1,0-1 0,0 1 0,1 0 1,-1 0-1,1 0 0,-1 1 1,1-1-1,0 0 0,0 1 1,0-1-1,0 1 0,0 0 1,0 0-1,1 0 0,-2 3 0,-2 5-72,1 0 1,0 0-1,0 0 0,1 0 0,-2 14 0,4-17-83,0-1-1,1 1 1,1 15 0,-1-22-8,0 0-1,-1 0 1,2 0 0,-1 0-1,0 0 1,0 0-1,0 0 1,0 0 0,0 0-1,1 0 1,-1 0-1,0 0 1,1-1-1,-1 1 1,1 0 0,-1 0-1,1 0 1,0 0-1,-1-1 1,1 1 0,0 0-1,-1-1 1,1 1-1,0 0 1,0-1-1,-1 1 1,1-1 0,0 1-1,0-1 1,0 0-1,0 1 1,0-1-1,0 0 1,0 0 0,0 1-1,0-1 1,0 0-1,0 0 1,0 0 0,0 0-1,0 0 1,1-1-1,2 0-7,0-1-1,0 0 1,0 0-1,-1 0 1,1 0-1,-1 0 1,0-1-1,1 0 1,-1 1-1,5-7 1,26-37-10,-31 41 28,19-28 253,-1-1 1,-2-1 0,-2-1 0,-1-1 0,-2 0 0,15-62 0,-26 90-123,-2 7-103,-1 0 1,1 1-1,-1-1 1,1 0-1,-1 1 1,1-1-1,-1 0 1,0 0-1,0 1 1,0-1-1,0 0 1,0 0-1,-1 1 1,1-1 0,-1-3-1,0 6-11,0 0-1,0 0 1,0 1-1,0-1 1,0 0-1,0 0 1,0 1-1,1-1 1,-1 0-1,1 1 1,-1-1-1,1 0 1,-1 3 0,-8 33-50,2 1 1,1-1-1,2 1 1,2 75-1,2-108-12,3 31-429,-3-34 316,0 0 0,1 0 0,-1 0 0,1 0 0,0-1 0,-1 1 0,1 0 0,0 0 0,0 0 0,0-1 0,0 1 0,0-1 0,1 1 0,-1-1 0,2 2 1,-2-2 116,-1-1 1,1 0-1,0 0 1,-1 0-1,1 0 1,0 0 0,-1 0-1,1 0 1,0 0-1,-1 0 1,1 0 0,0 0-1,-1 0 1,1 0-1,0 0 1,-1-1-1,1 1 1,0 0 0,-1 0-1,1-1 1,-1 1-1,1 0 1,-1-1-1,1 1 1,0-1 0,-1 1-1,0-1 1,1 1-1,-1-1 1,1 1 0,-1-1-1,0 1 1,1-2-1,12-16-760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1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81 18268,'1'-3'353,"0"0"1,-1 0-1,1-1 0,-1 1 0,0 0 1,0-1-1,-1 1 0,1 0 1,-1-1-1,1 1 0,-1 0 1,0 0-1,0 0 0,0-1 1,-1 1-1,-3-5 0,4 6-255,0 0 0,-1 1 0,1-1 0,-1 1 0,1 0 0,-1-1 0,0 1 0,0 0 0,0 0 0,1 0 0,-1 0 0,0 0 0,0 0 0,0 1 0,-1-1 0,1 1 0,0-1 0,0 1 0,0 0 0,0 0 0,0 0 0,0 0 0,-1 0 0,1 0 0,0 1 0,0-1 0,-4 2 0,0 1-69,-1-1 1,1 1-1,0 1 1,0-1 0,0 1-1,0 0 1,1 1-1,-1-1 1,-7 10-1,2-1-33,0 0 0,-17 27-1,24-33-45,0 0-1,0 0 0,0 1 1,1-1-1,0 1 0,0 0 1,1 0-1,0 0 0,-2 13 1,4-20 34,0 0 0,0 0 0,0 0 0,0 0 0,0 0 0,0-1 0,0 1 0,0 0 0,0 0 0,0 0 0,0 0 0,1-1 0,-1 1 0,0 0 0,1 0 0,-1 0 0,0-1 0,1 1 0,-1 0 0,1 0 0,-1-1 0,1 1 0,0-1 0,-1 1 0,1 0 1,0-1-1,-1 1 0,1-1 0,0 0 0,0 1 0,-1-1 0,1 1 0,0-1 0,0 0 0,0 0 0,-1 1 0,1-1 0,0 0 0,0 0 0,0 0 0,0 0 0,0 0 0,-1 0 0,1 0 0,0 0 0,0-1 0,0 1 0,0 0 0,5-2-58,-1 0 0,1 1 0,-1-2 0,0 1 0,0-1 0,7-4 0,10-10-31,0-1-1,-1-1 1,0-1-1,31-42 1,-23 28 354,-29 34-236,0-1 0,0 1 0,1-1 1,-1 1-1,0-1 0,1 1 0,-1-1 1,1 1-1,-1 0 0,1-1 0,-1 1 1,1 0-1,-1-1 0,1 1 0,-1 0 1,1-1-1,-1 1 0,1 0 0,-1 0 1,1 0-1,0 0 0,0-1 0,2 12 167,-9 32-35,3-31-110,-2 21-14,2 0 1,0 39-1,3-70-18,0-1 0,0 1 0,0-1 1,0 0-1,0 1 0,0-1 0,0 1 0,1-1 1,-1 0-1,1 1 0,-1-1 0,1 0 0,-1 0 1,1 1-1,0-1 0,0 0 0,-1 0 0,1 0 1,2 2-1,-2-3 7,-1 0 0,1 1 0,0-1-1,0 0 1,0 0 0,0 0 0,-1 0 0,1 0 0,0 0 0,0 0 0,0 0-1,0-1 1,0 1 0,-1 0 0,1 0 0,0-1 0,0 1 0,-1 0 0,1-1-1,0 1 1,0-1 0,-1 1 0,2-1 0,5-6 89,1 1 0,-1-1 0,-1-1 0,7-7 0,-11 12-78,12-16 145,-8 11-80,1-1 0,-1 1 0,1 0-1,0 1 1,1-1 0,0 2 0,11-9 0,-18 15-88,0-1 1,0 1 0,-1-1 0,1 1 0,0 0 0,0-1 0,0 1-1,0 0 1,0 0 0,0 0 0,0 0 0,0 0 0,0 0 0,0 0 0,0 0-1,0 0 1,0 0 0,0 0 0,0 1 0,0-1 0,-1 0 0,1 1-1,2 0 1,-2 0-7,0 0 0,1 1 0,-1-1-1,0 0 1,0 1 0,0-1 0,0 1-1,0-1 1,0 1 0,0 0 0,1 3-1,0 5-57,1-1-1,-2 1 0,2 17 1,-2-22 32,-1 9-33,0-11 59,0 0 0,0 1 1,1-1-1,-1 1 0,1-1 0,-1 0 1,1 0-1,0 1 0,2 3 1,-2-7 10,-1 1 0,0-1 0,0 0 0,1 0 0,-1 0 0,0 0 0,1 0 1,-1 0-1,0 0 0,1 1 0,-1-1 0,0 0 0,1 0 0,-1 0 0,0 0 0,1-1 0,-1 1 0,0 0 1,1 0-1,-1 0 0,0 0 0,1 0 0,-1 0 0,0 0 0,1-1 0,-1 1 0,0 0 0,0 0 0,1 0 1,-1-1-1,0 1 0,0 0 0,1 0 0,-1-1 0,0 1 0,0 0 0,0-1 0,1 1 0,-1-1 1,12-14 91,-11 14-82,15-24 127,-11 18-105,-1-1 0,1 1 1,0 0-1,0 1 1,1-1-1,0 1 0,0 0 1,1 0-1,13-9 0,-19 15-36,0-1 0,1 1 0,-1-1 0,0 1 0,0-1 0,0 1 0,0 0 0,0 0 0,1 0 0,-1-1 0,0 1 0,0 0 0,0 0 0,1 0-1,-1 1 1,0-1 0,0 0 0,0 0 0,0 1 0,1-1 0,-1 1 0,0-1 0,0 1 0,0-1 0,0 1 0,0 0 0,0-1 0,0 1 0,0 0 0,0 0 0,-1 0 0,1 0 0,0 0-1,0 0 1,-1 0 0,1 0 0,-1 0 0,1 0 0,-1 0 0,1 0 0,-1 0 0,0 0 0,1 3 0,2 7-24,0 0 1,-1 0-1,1 21 0,-1-14-10,-2-17 38,0 0-1,0 0 0,0 0 1,0 0-1,0 0 0,1 0 1,-1-1-1,0 1 0,1 0 1,-1 0-1,0 0 0,1 0 1,-1 0-1,1-1 0,0 1 1,-1 0-1,1 0 0,-1-1 1,1 1-1,0 0 1,0-1-1,0 1 0,0-1 3,0 1-1,0-1 1,0 0 0,0 0-1,0 0 1,0 0-1,0-1 1,0 1 0,0 0-1,0 0 1,-1 0-1,1-1 1,0 1 0,0-1-1,0 1 1,0 0-1,-1-1 1,2 0-1,6-6 39,-1 1 0,0-1-1,10-12 1,-8 9-16,11-12 73,-12 12-71,0 0 0,1 1 0,0 1 0,20-15 0,-29 23-33,1-1 1,-1 1-1,1 0 0,-1-1 0,1 1 0,-1 0 0,1-1 0,-1 1 0,1 0 0,-1 0 0,1-1 0,0 1 1,-1 0-1,1 0 0,-1 0 0,1 0 0,0 0 0,-1 0 0,1 0 0,-1 0 0,1 0 0,0 0 0,-1 0 1,1 1-1,-1-1 0,1 0 0,-1 0 0,1 0 0,0 1 0,-1-1 0,1 0 0,0 1 0,-1 0-126,1 1 0,0-1 0,-1 0 0,1 0 0,-1 1 0,0-1 0,1 0 0,-1 1 1,0-1-1,0 1 0,0-1 0,0 0 0,0 3 0,-1 2-511,1 1 0,-2 0 0,1-1 0,-5 13 0,2-8-212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166 423 17276,'4'-7'637,"-1"-1"0,1 0 0,-1 0 0,-1 0 0,1 0 1,1-9-1,-4 15-478,1 0 1,-1 0 0,0 0 0,1 0 0,-1 0-1,0 1 1,0-1 0,0 0 0,0 0 0,-1 0-1,1 0 1,0 0 0,-1 0 0,0 0-1,1 0 1,-1 1 0,0-1 0,0 0 0,0 1-1,0-1 1,0 0 0,0 1 0,0-1-1,-1 1 1,1 0 0,0-1 0,-1 1 0,1 0-1,-1 0 1,0 0 0,1 0 0,-3-1-1,2 1-101,0 1 0,0 0 0,-1 0 0,1 0-1,0 0 1,0 0 0,0 0 0,0 0-1,0 1 1,0-1 0,-1 1 0,1-1-1,0 1 1,0 0 0,1 0 0,-1 0-1,0 0 1,0 0 0,0 0 0,1 1 0,-4 2-1,-3 3-36,1 1 0,-14 17 0,18-21 8,-8 11-73,0 0 0,1 1 0,-13 28 0,19-35-35,0 1 1,1-1-1,0 1 0,1 0 0,0 0 0,0 0 1,1 0-1,0 11 0,1-19 51,0-1 0,-1 0 0,1 0 0,0 1 0,1-1 1,-1 0-1,0 1 0,0-1 0,0 0 0,1 0 0,-1 1 0,1-1 0,-1 0 1,1 0-1,-1 0 0,1 0 0,0 0 0,-1 0 0,1 0 0,0 0 0,0 0 0,0 0 1,0 0-1,0 0 0,0 0 0,0-1 0,0 1 0,0 0 0,0-1 0,1 1 1,-1-1-1,0 1 0,0-1 0,1 0 0,-1 1 0,0-1 0,0 0 0,1 0 0,-1 0 1,0 0-1,0 0 0,1 0 0,1-1 0,2 0-52,0 0 0,1-1 0,-1 1 0,0-1 0,0-1 0,0 1 0,-1-1 0,1 1 0,4-5 0,8-8-205,21-22 0,0-1 99,-38 38 182,0 0 1,1 0 0,-1-1-1,0 1 1,1 0 0,-1 0-1,0 0 1,0 0 0,1 0-1,-1 0 1,0 0 0,1 0-1,-1 1 1,0-1 0,0 0-1,1 0 1,-1 0 0,0 0-1,0 0 1,1 0 0,-1 0-1,0 1 1,0-1 0,1 0-1,-1 0 1,0 0 0,0 1-1,0-1 1,1 0 0,-1 0-1,0 0 1,0 1 0,0-1-1,0 0 1,0 1 0,1-1-1,-1 0 1,0 0 0,0 1-1,0-1 1,0 0 0,0 0-1,0 1 1,0-1 0,0 1-1,4 13-57,-2 19 3,-1 0 1,-2 1-1,-8 58 1,6-72 72,-28 175 202,8-65-126,22-120-84,-1 1 1,0 0-1,0 0 0,-1 1 0,0-1 1,-6 14-1,2-18 4,1-9-2,0-15 0,3-2-8,1 1 0,1-1 0,1 0 0,0 0 0,2 0 0,0 1 0,1-1 0,0 1 0,2-1 0,12-31 0,4-1-22,2 2 0,43-68 0,41-48 125,-52 84 133,-3-3 0,49-110 0,-94 180-189,-3 6-19,-1 1-1,1-1 1,-1 0 0,-1 0 0,0 0 0,0 0 0,0-1 0,-1 1 0,0 0 0,-1-13 0,1 20-28,-1 1 1,0-1-1,-1 1 1,1-1 0,0 0-1,0 1 1,0-1 0,0 1-1,0-1 1,0 1 0,-1-1-1,1 1 1,0-1 0,-1 1-1,1-1 1,0 1 0,-1-1-1,1 1 1,0-1 0,-1 1-1,1 0 1,-1-1 0,1 1-1,-1 0 1,1-1-1,0 1 1,-1 0 0,0-1-1,1 1 1,-1 0 0,1 0-1,-2 0 1,1 0 0,-1 0-1,1 0 1,-1 1 0,1-1-1,0 1 1,-1-1 0,1 1-1,0 0 1,-1 0 0,1-1-1,0 1 1,-2 2 0,-3 2 0,-1 2 1,2-1 0,-9 10-1,-4 13-6,2 1 0,1 0 0,1 1 0,1 0-1,2 1 1,1 0 0,2 1 0,-8 60 0,16-88-1,-2 10-27,0 0 0,2 0 1,2 31-1,-2-43 23,1 0 1,0 0-1,-1 0 0,1 0 1,0 0-1,0-1 1,1 1-1,-1 0 0,1-1 1,-1 1-1,4 4 1,-3-6 2,-1 0 0,1 0 0,-1 0 0,1 0 1,-1 0-1,1 0 0,-1-1 0,1 1 0,0 0 1,-1-1-1,1 1 0,0-1 0,0 0 0,-1 1 1,1-1-1,0 0 0,0 0 0,0 0 0,-1 0 1,1-1-1,3 0 0,3-1-12,0 0 0,0-1 0,0-1-1,-1 1 1,1-1 0,-1-1 0,0 1 0,0-1-1,0 0 1,10-10 0,4-7 24,30-38 0,-28 29 52,-1-1 0,19-36-1,-68 192 103,24-112-159,0 0 0,2 0-1,-1-1 1,2 1 0,-1 0-1,2 0 1,2 20 0,-3-31 2,0 0 0,1 1 0,-1-1 0,0 0-1,1 0 1,-1 0 0,1 0 0,-1 0 0,1 0 0,0 0 0,0 0 0,-1 0 0,1 0 0,0 0 0,0 0 0,0 0 0,0-1-1,0 1 1,0 0 0,0-1 0,0 1 0,0-1 0,0 1 0,0-1 0,0 1 0,2-1 0,0 0 7,0 0 0,-1 0 1,1 0-1,-1-1 0,1 1 1,0-1-1,-1 0 0,1 1 0,-1-1 1,0 0-1,5-3 0,4-3 65,0-1-1,-1 0 1,17-15-1,0-7 166,-1-1 0,-2-1 0,0-1 0,30-59 0,-60 104-217,1 1 0,-6 21 1,0 2-11,-35 98-773,56-146 648,5-14-84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 16003,'-7'-6'1537,"4"11"-1009,-1 3-344,-1 7 792,7 0 1257,1 3-2025,2-3 16,5 0-8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81 441 16003,'-30'45'2804,"20"-32"-1986,1 1 0,-9 17 0,16-25-669,0 0 0,-1-1 0,2 1 0,-1 0 0,1 0 0,0 0-1,0 0 1,1 1 0,0 9 0,0-15-134,0 0 0,-1 0 0,1 0 0,1 0 0,-1 0 0,0 0 1,0 0-1,0 0 0,0 0 0,1-1 0,-1 1 0,0 0 0,1 0 0,-1 0 0,1 0 0,-1 0 0,1-1 0,-1 1 0,1 0 0,0 0 0,-1-1 0,1 1 0,0 0 0,0-1 0,-1 1 0,1-1 0,0 1 0,0-1 1,0 1-1,0-1 0,0 0 0,0 1 0,-1-1 0,1 0 0,0 0 0,0 0 0,0 0 0,0 0 0,0 0 0,0 0 0,1 0 0,2-1 31,0 0 0,0 0 0,0 0 0,-1 0 0,1-1 0,0 0 0,-1 0 0,0 0 0,6-4 0,11-10 161,-2-1-1,0-1 1,-1-1-1,18-25 1,49-89 716,-66 99-733,-1-1 1,14-42 0,-25 60-152,-1 0-1,-1 0 0,0-1 1,-2 0-1,0 1 1,-1-35-1,-1 49-42,0-1 0,0 0 0,-1 0 0,0 1 0,0-1-1,0 1 1,0-1 0,0 1 0,-1-1 0,0 1 0,1 0 0,-1 0 0,0 0 0,-4-4 0,5 5-3,-1 1 1,0-1 0,-1 1-1,1 0 1,0-1-1,0 1 1,-1 0 0,1 0-1,0 0 1,-1 1 0,1-1-1,-1 0 1,1 1 0,-1 0-1,1 0 1,-1 0-1,1 0 1,-1 0 0,1 0-1,-1 0 1,-3 2 0,-5 1-8,1 0 0,0 1-1,1 0 1,-1 1 0,1 0 0,0 0 0,0 1 0,-16 13 0,13-9 12,1 1-1,0 1 1,0 0-1,1 0 1,-11 18-1,20-28 0,0 0 0,-1 0 0,1 0 0,1 1 0,-1-1 0,0 0 1,0 0-1,1 0 0,-1 1 0,1-1 0,0 0 0,0 1 0,0-1 0,0 0 0,0 1 0,0-1 0,0 0 0,1 1 0,-1-1 0,1 0 0,0 0 0,0 0 0,0 0 0,0 1 0,0-1 0,0 0 0,2 2 0,4 3-14,-1 1 0,2-1 0,-1-1-1,1 0 1,10 7 0,1 1-14,-7-5 23,-1 0 0,0 1 0,-1 0 0,0 0 0,-1 1-1,0 1 1,0 0 0,-1 0 0,-1 0 0,0 1 0,-1 0 0,0 0 0,-1 1 0,-1 0 0,0 0 0,-1 0 0,0 0 0,1 23 0,-3-20-323,-2 0 0,1-1 0,-2 1 0,-6 26 0,11-55-4380,7-27 3359,1 0 36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47 15875,'8'8'768,"-6"-6"-385,0 0 0,-1-1 0,1 1-1,0 0 1,0-1 0,0 0 0,0 1 0,4 1 0,-6-3-327,0 0 0,1 0 0,-1 0 0,0 0 0,1 0 0,-1 0 0,0 0 0,0 0 0,1 0 0,-1-1 0,0 1 0,0 0 0,1 0 0,-1 0 0,0 0 0,0 0 0,0 0 0,1-1 0,-1 1 0,0 0 0,0 0 1,0 0-1,1 0 0,-1-1 0,0 1 0,0 0 0,0 0 0,0-1 0,0 1 0,1 0 0,-1-1 0,2-17 1276,-2 16-1219,0-1 0,0 1-1,0-1 1,-1 1 0,1 0 0,-1-1-1,1 1 1,-1 0 0,0-1 0,0 1-1,0 0 1,0 0 0,0 0-1,-1 0 1,1 0 0,-3-3 0,3 4-80,0 1 0,0-1 1,0 0-1,-1 1 1,1-1-1,0 0 0,0 1 1,-1 0-1,1-1 0,0 1 1,-1 0-1,1-1 1,0 1-1,-1 0 0,1 0 1,-1 0-1,1 0 1,0 0-1,-1 1 0,1-1 1,0 0-1,-1 1 1,1-1-1,0 1 0,0-1 1,-1 1-1,1 0 0,0-1 1,0 1-1,-2 1 1,-4 4 1,1-1 0,0 1-1,0 0 1,0 1 0,1-1 0,-1 1 0,2 0 0,-9 15 0,3-1-29,1 0-1,-7 24 0,12-36-6,1 0-1,1 1 1,0-1-1,0 1 1,1-1-1,0 1 1,0-1-1,2 16 1,-1-24 0,0 0 1,1 0-1,-1 0 1,0 0 0,1 0-1,-1 0 1,0 0-1,1 0 1,-1 0-1,1-1 1,-1 1-1,1 0 1,0 0-1,-1-1 1,1 1-1,0 0 1,-1-1-1,1 1 1,0-1-1,0 1 1,0-1-1,-1 1 1,1-1-1,0 1 1,0-1-1,0 0 1,0 0-1,0 1 1,0-1-1,0 0 1,0 0-1,0 0 1,0 0-1,0 0 1,0 0-1,0 0 1,0 0-1,0-1 1,-1 1-1,1 0 1,0-1-1,0 1 1,0 0-1,1-2 1,5-1-9,0 0 1,0-1 0,0 0-1,7-5 1,46-38-7,-36 28 23,0 1 0,48-28 0,-69 45-7,0-1-1,0 1 0,1-1 1,-1 1-1,0 0 1,1 1-1,-1-1 0,1 0 1,-1 1-1,1 0 1,3 0-1,-6 0 1,1 0-1,-1 1 1,0-1-1,1 1 1,-1-1 0,0 1-1,1-1 1,-1 1 0,0 0-1,0 0 1,0 0 0,0 0-1,0-1 1,0 1 0,0 1-1,0-1 1,0 0 0,0 0-1,0 0 1,-1 0 0,1 1-1,0-1 1,-1 0-1,1 0 1,-1 1 0,0-1-1,1 1 1,-1-1 0,0 2-1,1 7 4,-1-1-1,0 1 1,0-1-1,-1 1 1,0-1-1,-3 12 1,-3 28 17,6-49-19,1 1 1,0-1 0,0 1 0,0-1-1,0 1 1,0-1 0,0 0 0,0 1-1,0-1 1,0 1 0,0-1 0,0 1-1,0-1 1,0 1 0,0-1 0,1 0-1,-1 1 1,0-1 0,0 1 0,0-1-1,1 0 1,-1 1 0,0-1 0,0 0-1,1 1 1,-1-1 0,0 0 0,1 1-1,-1-1 1,0 0 0,1 0 0,-1 1-1,0-1 1,1 0 0,-1 0 0,1 0-1,0 1 1,0-2 4,1 1-1,-1 0 1,1-1 0,-1 1-1,1-1 1,-1 1-1,0-1 1,1 0 0,-1 1-1,0-1 1,2-1 0,34-30 78,-37 32-85,18-19 35,-5 5 1,0 1 1,0 0 0,1 1-1,0 1 1,1 0-1,20-10 1,-34 21-36,0-1 1,0 0-1,0 1 0,0-1 1,0 1-1,0 0 0,1-1 1,-1 1-1,0 0 1,0 0-1,0 0 0,0-1 1,1 1-1,-1 0 0,0 1 1,0-1-1,0 0 1,1 0-1,-1 0 0,0 1 1,0-1-1,0 1 0,0-1 1,0 1-1,2 0 1,-2 1-1,0-1 1,1 1 0,-2-1 0,1 1 0,0 0 0,0-1 0,0 1 0,-1 0 0,1-1 0,-1 1 0,1 0-1,-1 0 1,0 0 0,0 3 0,0 7 8,0-1-1,-2 1 1,1 0-1,-4 11 1,5-21-7,-2 8-29,-1 0 0,1 0-1,-2 0 1,1 0 0,-1 0 0,-1-1-1,-5 10 1,7-16 1,2-4-19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4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28 19132,'1'-11'875,"1"-5"1997,-4 24-1835,-42 203 2034,0 109-3502,42-306-474,0-28 369,-1-12 130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71 19172,'-3'-14'2241,"3"4"-1473,10-1-280,6 4 1288,13 3-624,1 0-303,13-3-417,3-1-176,4 4-384,0 3-520,0 1-1497,-2 4 1881,-5 7-320,1 4-208</inkml:trace>
  <inkml:trace contextRef="#ctx0" brushRef="#br0" timeOffset="1">657 221 16732,'-20'14'1372,"1"1"0,1 1 0,0 0 0,-18 22 0,28-29-1189,2 0-1,-1 0 1,1 1-1,0 0 1,1 0-1,1 0 1,-1 1 0,1 0-1,1-1 1,-4 23-1,7-31-177,-1 0 0,1 0 0,0 0 0,0 0 0,0 0 0,0 0-1,0 0 1,0 0 0,1 0 0,-1-1 0,0 1 0,1 0 0,0 0 0,1 3 0,-1-4-3,-1-1 1,1 1 0,-1-1 0,1 1-1,0-1 1,-1 1 0,1-1 0,0 1 0,-1-1-1,1 0 1,0 1 0,0-1 0,-1 0-1,1 0 1,0 0 0,0 0 0,0 1-1,-1-1 1,1 0 0,0 0 0,0 0-1,0-1 1,-1 1 0,2 0 0,3-2 6,0 1-1,-1-1 1,1 0 0,-1-1 0,1 1 0,-1-1 0,0 0 0,0 0 0,5-5 0,18-17 102,-1-1 0,-2-2 0,-1-1 0,-1 0 0,-1-2-1,24-47 1,-40 63 18,-5 15-127,0 0-1,0 0 1,0 0 0,0 0 0,0 0 0,0 0-1,0 0 1,0 0 0,0 0 0,0 0 0,0-1-1,-1 1 1,1 0 0,0 0 0,0 0 0,0 0-1,0 0 1,0 0 0,0 0 0,0 0 0,0 0 0,0 0-1,-1 0 1,1 0 0,0 0 0,0 0 0,0 0-1,0 0 1,0 0 0,0 0 0,0 0 0,0 0-1,0 0 1,-1 0 0,1 0 0,0 0 0,0 0-1,0 0 1,0 0 0,0 0 0,0 0 0,0 0-1,0 0 1,0 0 0,-1 1 0,1-1 0,0 0-1,0 0 1,0 0 0,0 0 0,0 0 0,0 0 0,0 0-1,0 0 1,0 0 0,0 1 0,-18 20 54,6-1-37,1 0 0,-14 35 0,22-48-140,1 1 1,-1-1-1,1 0 0,1 1 1,-1 0-1,2-1 0,-1 1 1,1 0-1,0-1 1,0 1-1,3 13 0,-3-20 78,0 0 0,1 0 0,-1 0 0,0 0 0,1 0-1,-1 0 1,1-1 0,-1 1 0,1 0 0,0 0 0,-1-1-1,1 1 1,0 0 0,0 0 0,-1-1 0,1 1 0,0-1-1,0 1 1,0-1 0,0 1 0,-1-1 0,1 0 0,0 1-1,0-1 1,0 0 0,0 0 0,0 1 0,0-1 0,0 0-1,2 0 1,1-1-17,-1 1 0,1-1 0,0 0 0,-1 0 1,1 0-1,-1 0 0,4-2 0,27-15-527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5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16404,'-3'0'168,"1"1"0,0-1 0,-1 1 0,1-1 0,0 1 0,-1 0 0,1 0 0,0 0 0,0 1 0,0-1 0,0 0 0,0 1 0,0-1 0,1 1 0,-1-1 0,0 1 0,-1 3 0,-25 35 1243,24-33-911,1-1-390,0-1 0,0 1-1,0-1 1,1 1-1,0 0 1,0 0 0,1 0-1,-1 0 1,1 0 0,1 1-1,-1-1 1,1 0 0,0 0-1,1 8 1,2 2-65,1 0 0,1-1 1,0 1-1,9 17 0,-3-7-158,-1 0 0,-2 0 0,0 1-1,-2 0 1,5 47 0,-10-62 109,-1-1-1,0 1 1,-1 0 0,0 0-1,-1 0 1,0 0 0,-1-1 0,0 1-1,-1-1 1,0 0 0,-1 0-1,0 0 1,-1-1 0,0 1-1,-13 16 1,-23 17 623,39-41-529,0-1 0,0 0 0,0 1 0,0-1 0,0 0 1,-1-1-1,1 1 0,0 0 0,-1-1 0,0 0 0,1 0 0,-1 0 0,-6 1 1,9-3-46,0 1 1,-1 0 0,1-1 0,0 1-1,0-1 1,0 1 0,-1-1 0,1 1 0,0-1-1,0 0 1,0 0 0,0 0 0,0 1 0,0-1-1,0 0 1,1 0 0,-1 0 0,0 0 0,0 0-1,1-1 1,-1 1 0,1 0 0,-1 0-1,1 0 1,-1-1 0,1 1 0,0 0 0,0 0-1,-1-1 1,1 1 0,0-3 0,-1-6 157,1-1 0,0-19 1,1 26-130,0-27 103,2 0-1,1 0 0,2 1 0,1 0 0,1 0 0,1 1 1,2 0-1,18-35 0,-20 51-252,1 0 0,0 1 0,0 1-1,1 0 1,1 0 0,0 1 0,0 1 0,1 0 0,0 0 0,27-11-1,9-4-125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3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27 218 12579,'5'-12'595,"-4"7"-560,0 0 1,1 0-1,0 0 1,0 1 0,0-1-1,1 1 1,0-1-1,0 1 1,6-8 0,-8 11-25,0 0 1,1 0 0,-1 0-1,0 0 1,0-1 0,-1 1-1,1 0 1,0-1-1,0 1 1,-1-1 0,2-1-1,8-40 4451,-4 17-1883,2 4 119,-7 18-639,-3 15-1167,-5 14-569,-49 190 677,44-161-990,3 0-1,-1 57 1,10-109-9,1 28 37,-1-29-34,0-1 0,0 1 0,0-1 0,0 1 0,0-1 0,1 1 0,-1-1 0,0 1 0,0 0 0,0-1 0,1 1 0,-1-1-1,0 1 1,0-1 0,1 1 0,-1-1 0,1 0 0,-1 1 0,0-1 0,1 1 0,-1-1 0,1 0 0,-1 1 0,1-1 0,-1 0 0,1 0 0,-1 1-1,1-1 1,-1 0 0,1 0 0,-1 0 0,1 0 0,0 1 0,-1-1 0,1 0 0,-1 0 0,1 0 0,-1 0 0,1 0 0,0-1 0,-1 1 0,1 0 0,-1 0-1,1 0 1,-1 0 0,1-1 0,7-4 57,0 0-1,-1-1 1,0 0 0,0 0-1,0 0 1,-1-1-1,10-14 1,7-6 101,-18 22-136,97-103 523,113-156 0,-208 254-688,-3 5-85,0 0 1,0 0 0,0-1-1,-1 0 1,0 0-1,0 0 1,-1 0-1,0 0 1,3-13-1,-4 19 208,-1 0-1,0-1 0,0 1 0,0 0 0,0 0 1,0-1-1,0 1 0,0 0 0,0 0 0,0-1 0,0 1 1,0 0-1,-1-1 0,1 1 0,0 0 0,0 0 0,0-1 1,0 1-1,0 0 0,0 0 0,0 0 0,-1-1 1,1 1-1,0 0 0,0 0 0,0-1 0,-1 1 0,1 0 1,0 0-1,0 0 0,-1 0 0,1 0 0,0-1 0,0 1 1,-1 0-1,-10 3-442,-5 7-252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6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61 13691,'1'-1'158,"0"0"-1,0 0 1,0 0-1,0 0 1,0 0-1,0-1 1,-1 1 0,1 0-1,0-1 1,-1 1-1,1 0 1,-1-1-1,1 1 1,-1-1 0,0 1-1,0-1 1,0 1-1,1-1 1,-1 1 0,-1-1-1,1 1 1,0-1-1,0 1 1,0-1-1,-1 1 1,1-1 0,-1 1-1,1 0 1,-2-3-1,0 2 82,0 0 0,0 1-1,0-1 1,0 1 0,0 0-1,-1-1 1,1 1 0,0 0-1,0 0 1,-1 0 0,1 1-1,-1-1 1,1 0 0,-1 1-1,1 0 1,-1-1 0,-3 1-1,-4 1-104,1-1-1,-1 1 1,1 0 0,-1 1-1,1 0 1,0 1 0,0 0-1,0 0 1,0 1 0,1 0-1,-1 1 1,1 0-1,0 0 1,1 1 0,-1-1-1,1 2 1,0-1 0,0 1-1,1 0 1,0 1 0,0-1-1,-6 12 1,5-7-123,0 0 0,1 0 1,1 1-1,0-1 0,0 1 1,1 1-1,1-1 0,0 1 1,1-1-1,1 1 0,0 0 1,1-1-1,0 1 0,4 25 1,-3-34-22,0-1 1,0 1 0,0-1 0,1 0-1,-1 1 1,1-1 0,0 0 0,1 0-1,-1 0 1,1-1 0,-1 1 0,1 0-1,0-1 1,1 0 0,-1 0 0,0 0-1,1 0 1,0 0 0,-1-1 0,1 0-1,0 1 1,1-1 0,-1-1 0,8 3-1,-2-2-13,0 0-1,0-1 1,0 0-1,1-1 1,-1 0 0,0 0-1,0-1 1,0-1-1,0 0 1,11-3-1,-5 1-3,-7 2 34,0 0 1,0 0-1,-1-1 1,1 0-1,0-1 1,-1 0-1,0 0 1,0-1 0,8-6-1,-15 11-2,-1-1 0,1 1 0,-1-1 1,1 1-1,-1-1 0,1 1 0,-1-1 0,0 1 0,1-1 0,-1 0 0,0 1 1,1-1-1,-1 1 0,0-1 0,0 0 0,0 1 0,0-1 0,0 0 0,1 1 0,-1-1 1,0 0-1,0 1 0,-1-1 0,1 0 0,0 1 0,0-1 0,0 0 0,0 1 1,0-1-1,-1 1 0,1-1 0,0 0 0,-1 1 0,1-1 0,0 1 0,-1-1 1,1 1-1,-1-1 0,1 1 0,-1-1 0,1 1 0,-1-1 0,1 1 0,-1 0 0,1-1 1,-2 1-1,-32-15 108,28 12-91,-31-8 265,-41-7-1,77 18-277,24 3-202,38 2 0,-38-5-15,43 8 0,-62-7 203,0 0 0,0 1 0,0-1-1,0 1 1,-1 0 0,1 0 0,-1 0 0,1 1-1,-1-1 1,0 1 0,0 0 0,0 0 0,0 0-1,-1 0 1,1 0 0,-1 1 0,3 4 0,-1-2-141,-1 0 1,-1 1-1,1-1 1,-1 1-1,0-1 1,-1 1-1,1 0 1,-1-1-1,0 12 1,-1-18 133,0 0 0,0 0-1,-1 0 1,1 0 0,0 0 0,0 1 0,0-1 0,0 0-1,-1 0 1,1 0 0,0 0 0,0 0 0,0 0 0,0 0-1,-1 0 1,1 0 0,0 0 0,0 0 0,0 0 0,0 0-1,-1-1 1,1 1 0,0 0 0,0 0 0,0 0 0,0 0-1,0 0 1,-1 0 0,1 0 0,0 0 0,0 0 0,0-1-1,0 1 1,0 0 0,0 0 0,-1 0 0,1 0 0,0 0 0,0-1-1,0 1 1,0 0 0,-1-13-292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6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20 115 17668,'8'-1'443,"-1"0"0,1-1 1,-1 0-1,0 0 1,0-1-1,0 0 0,0 0 1,12-8-1,-16 9-338,0 0 0,0 0-1,0 0 1,0-1 0,-1 1 0,1-1 0,-1 1 0,1-1 0,-1 0-1,0 0 1,0 0 0,0 0 0,-1 0 0,1-1 0,-1 1 0,0-1-1,1 1 1,-2-1 0,1 1 0,0-6 0,0 8-83,-1 1 0,0-1-1,0 0 1,0 0 0,-1 0 0,1 1 0,0-1 0,0 0 0,0 0 0,-1 1 0,1-1 0,0 0 0,0 0-1,-1 1 1,1-1 0,-1 0 0,1 1 0,-1-1 0,1 1 0,-1-1 0,1 0 0,-1 1 0,1-1 0,-1 1 0,0 0-1,1-1 1,-1 1 0,0-1 0,0 1 0,1 0 0,-1 0 0,0-1 0,0 1 0,1 0 0,-1 0 0,0 0-1,0 0 1,1 0 0,-1 0 0,0 0 0,0 0 0,0 0 0,-1 1 0,-1-1 20,0 1 1,-1 0-1,1 0 1,0 0 0,0 0-1,0 1 1,0-1-1,0 1 1,-3 2-1,-1 2-25,1 1-1,0-1 1,1 1-1,-1 0 1,1 1-1,1-1 0,0 1 1,0 0-1,0 0 1,-3 12-1,1-2-38,1 0 0,1 1 0,-3 34-1,6-42-140,1 1 0,0-1 0,3 20 0,-3-29 74,0 0-1,1 0 0,-1 0 0,1 0 0,0 0 0,-1 0 0,1-1 0,0 1 0,0 0 0,0 0 0,0-1 0,1 1 0,1 1 0,-2-2-1,0 0-1,0-1 0,0 0 1,0 1-1,0-1 1,0 1-1,0-1 0,0 0 1,0 0-1,0 0 0,0 0 1,0 1-1,1-1 1,-1-1-1,0 1 0,0 0 1,0 0-1,0 0 0,0-1 1,0 1-1,0 0 1,0-1-1,0 1 0,0-1 1,0 1-1,1-2 0,5-2-137,-2-1-1,1 0 0,-1 0 0,1-1 0,-1 1 0,7-12 0,12-19-849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7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 15915,'-2'-3'1927,"-1"10"-1234,-2 14 96,-5 33 886,6-28-1080,-3 30 0,7-55-575,0 0-1,0 1 1,1-1 0,-1 0 0,0 0-1,1 0 1,-1 0 0,1 0 0,-1 1-1,1-1 1,0 0 0,-1 0 0,1-1 0,0 1-1,0 0 1,0 0 0,0 0 0,0 0-1,0-1 1,0 1 0,0 0 0,0-1-1,0 1 1,0-1 0,0 1 0,0-1 0,2 1-1,41 10-18,-23-7-28,-14-2-3,1 1 1,-1 0 0,0 0-1,1 1 1,-2 0 0,1 0-1,0 1 1,-1 0 0,0 0-1,0 0 1,0 1 0,5 7-1,-8-10 77,-1 0 0,0 1 0,0-1 0,0 0 0,-1 1 0,1 0 0,-1-1 0,0 1 0,0 0 0,0 0 0,0 0 0,-1-1 0,1 1 0,-1 0 0,0 0 0,0 0 0,-1 0 0,1 0 0,-1 0 0,0 0 0,0-1 0,0 1 0,0 0-1,-1-1 1,0 1 0,-2 4 0,2-6 0,1 0 1,0 0-1,-1-1 0,1 1 0,-1 0 0,1-1 0,-1 0 0,0 1 1,1-1-1,-1 0 0,0 0 0,0 0 0,0 0 0,0 0 0,0 0 0,0-1 1,0 1-1,0-1 0,-1 1 0,1-1 0,0 0 0,0 0 0,0 0 0,0 0 1,-1 0-1,1 0 0,0-1 0,0 1 0,0-1 0,0 1 0,0-1 1,-3-2-1,-3 0-229,0 0 1,1-1 0,0-1 0,0 1-1,0-1 1,1 0 0,-8-7 0,-15-26-617,20 23 229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7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40 315 17196,'0'0'98,"0"-1"0,0 0 0,0 1 0,0-1 0,-1 1 0,1-1 0,0 0 0,0 1 0,0-1 0,-1 1 0,1-1 0,0 1 0,-1-1 0,1 1 0,0-1 0,-1 1 0,1-1 0,-1 1 0,0-1 0,-7 4 1031,-4 19 103,8-9-1110,1 0 0,1 0 0,0 1 0,0-1 0,2 1 0,-1 0 0,2-1 0,3 22 0,-4-35-115,0 1 0,0-1 0,0 1-1,0-1 1,0 1 0,0-1-1,0 1 1,0-1 0,0 0 0,0 1-1,0-1 1,1 1 0,-1-1-1,0 1 1,0-1 0,1 1 0,-1-1-1,0 0 1,0 1 0,1-1-1,-1 0 1,1 1 0,-1-1 0,0 0-1,1 1 1,-1-1 0,1 0-1,-1 0 1,0 0 0,1 1-1,-1-1 1,1 0 0,-1 0 0,1 0-1,-1 0 1,1 0 0,-1 0-1,1 0 1,-1 0 0,1 0 0,-1 0-1,1 0 1,-1 0 0,1 0-1,-1 0 1,1 0 0,-1-1 0,0 1-1,1 0 1,-1 0 0,1 0-1,-1-1 1,1 1 0,-1 0-1,0-1 1,1 1 0,-1 0 0,0-1-1,1 1 1,-1-1 0,0 1-1,1-1 1,28-34 121,-18 21-108,-10 13-20,0-1-1,0 1 1,0 0-1,1 0 1,-1 0 0,0 0-1,1 0 1,-1 0-1,0 1 1,1-1-1,-1 0 1,1 1-1,-1-1 1,1 1-1,-1-1 1,1 1 0,0 0-1,-1 0 1,1-1-1,-1 1 1,1 0-1,0 1 1,-1-1-1,1 0 1,-1 0 0,1 1-1,0-1 1,1 2-1,2 1-21,-1 0 0,1 0 0,-1 1 0,0 0 0,0-1 0,6 10 0,-7-9-15,-1-1 1,0 0 0,1 0-1,-1 0 1,1-1 0,0 1-1,0-1 1,0 1-1,0-1 1,0 0 0,1 0-1,-1 0 1,1-1 0,-1 1-1,7 1 1,-8-3 20,0 0 0,0 0 0,0-1 0,0 1 0,0-1 0,-1 0 0,1 1 0,0-1 1,0 0-1,-1 0 0,1 0 0,-1 0 0,1 0 0,-1 0 0,1-1 0,-1 1 0,0 0 0,2-3 0,22-32-145,-23 31 141,79-151-1894,-35 46-2167,-42 97 3650,0-1 0,0-1 1,2-25-1,-3-43 3138,-1 179 1297,5 56-3192,-4-99-127,12 116 949,-10-124-1040,-4-65-636,-10-9 18,-1 1-1,-1 0 1,-1 0-1,-28-44 1,2 3 281,38 68-254,0 1 0,0 0 0,0 0-1,0 0 1,-1 0 0,1-1 0,0 1 0,0 0 0,0 0 0,0 0 0,0-1 0,0 1-1,0 0 1,0 0 0,0 0 0,0-1 0,0 1 0,0 0 0,0 0 0,0 0-1,0-1 1,0 1 0,0 0 0,0 0 0,0 0 0,0 0 0,1-1 0,-1 1 0,0 0-1,0 0 1,0 0 0,0 0 0,0-1 0,0 1 0,1 0 0,-1 0 0,0 0-1,0 0 1,0 0 0,0 0 0,0-1 0,1 1 0,12-1-134,27 9-642,-25-4 258,-4-2 273,0-1 0,0 0 0,0-1 0,0 0 0,0-1 0,0 0 0,0 0 0,0-1 0,-1-1 0,1 0 1,0 0-1,-1-1 0,10-6 0,11-7-396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8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13099,'0'5'527,"0"0"0,0 0 0,-1 0 0,0 0 0,0 0 0,0-1 0,0 1 0,-1 0-1,1 0 1,-1-1 0,-5 9 0,1-2 574,5-8-872,-1 0 0,1 0 1,0 0-1,0 0 0,0 0 0,1 0 0,-1 0 0,0 6 0,2-8-213,-1-1-1,0 1 0,1 0 0,-1 0 0,1-1 1,-1 1-1,1 0 0,-1-1 0,1 1 0,-1 0 1,1-1-1,0 1 0,-1-1 0,1 1 0,0-1 1,0 1-1,-1-1 0,1 0 0,0 1 0,0-1 1,0 0-1,-1 1 0,1-1 0,0 0 0,0 0 1,0 0-1,0 0 0,0 0 0,-1 0 0,1 0 1,0 0-1,0 0 0,1-1 0,4 1-94,0 1-1,0 0 1,-1 0-1,1 0 1,0 1-1,-1-1 1,1 1-1,-1 1 1,0-1-1,8 5 1,-10-5 69,0 0 0,1 1 0,-1-1 0,0 1 1,0 0-1,0 0 0,0 0 0,-1 0 0,1 0 0,-1 1 0,0-1 1,0 1-1,0-1 0,0 1 0,1 6 0,-2-8 40,-1-1 0,0 1 0,0 0 0,1-1 0,-1 1 0,0-1 0,0 1 0,-1-1 0,1 1 0,0-1 0,0 1 0,-1 0 0,1-1 0,-1 0 0,0 1 0,1-1 0,-1 1 0,0-1 0,0 0 0,0 1 0,-1 0 0,0 0 19,0 0 0,0 0 0,-1 0 1,1 0-1,-1 0 0,0-1 0,0 0 0,1 1 0,-1-1 0,-5 1 0,4 0-25,-1-1-1,0 0 1,0 0 0,0-1-1,0 1 1,0-1 0,0 0-1,0-1 1,0 1-1,0-1 1,0 0 0,0 0-1,-7-3 1,2-4-20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20692,'6'11'509,"0"0"0,-1 0 0,0 0-1,-1 1 1,0 0 0,3 17-1,1 1 156,64 218 151,-62-225-823,-4-18-41,-4-15-62,-3-5 63,-2-1 0,0 0 0,0 1 0,-2-1 0,-6-16 0,-38-75 181,37 81-13,4 10 85,21 37-121,-6-13-314,0 1 0,0-1 0,1 0 1,0 0-1,0-1 0,1 0 1,0-1-1,0 0 0,1 0 1,11 5-1,-15-9-78,0 1 1,1-1-1,-1 0 0,1 0 1,0-1-1,-1 0 0,1 0 1,0-1-1,0 0 0,0 0 1,0 0-1,-1-1 0,1 0 1,0-1-1,0 1 0,-1-1 1,10-4-1,-4 1 22,-2-1 0,1 0 0,-1 0 0,1-1 0,-2 0 0,1 0 0,-1-2 0,0 1 0,-1-1 0,14-17 0,-39 55 3357,-14 39 0,27-57-2750,0 0-1,1 1 1,0 0 0,0-1-1,2 1 1,-1 0 0,1 16-1,1-28-289,0 1 0,0 0 0,0-1 0,0 1 0,0 0 0,0-1 0,0 1 0,0 0 0,0-1 0,0 1 0,0 0 0,1-1 1,-1 1-1,0 0 0,0-1 0,1 1 0,-1 0 0,0-1 0,1 1 0,-1-1 0,1 1 0,-1-1 0,1 1 0,-1-1 0,1 1 0,-1-1 0,2 1 0,-1-1-1,0 0 0,0 0 0,-1 0 1,1-1-1,0 1 0,0 0 0,0-1 0,0 1 1,0-1-1,-1 1 0,1-1 0,0 1 1,0-1-1,-1 1 0,1-1 0,0 0 0,0 0 1,26-35 411,-7-2-204,25-63 0,-32 70-198,-10 29-2,0 7-19,0 9-34,-3 25-272,2 32-638,-2-64 636,1 0 1,0 0-1,1 0 0,0 0 1,0 0-1,0 0 1,5 8-1,-6-14 226,0 0 0,-1 1 1,1-1-1,0 0 0,0 1 0,0-1 0,0 0 1,0 0-1,0 0 0,0 0 0,0 0 0,1 0 0,-1 0 1,0-1-1,1 1 0,-1 0 0,0-1 0,1 1 1,1 0-1,13-4-603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9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15195,'-12'34'1694,"-12"42"886,22-67-2271,0 0 1,0 0-1,1 0 1,1 0-1,0 0 1,1 13-1,-1-21-289,-1 0-1,1-1 1,0 1-1,0 0 0,1 0 1,-1-1-1,0 1 1,0 0-1,0-1 1,0 1-1,1 0 1,-1 0-1,0-1 0,1 1 1,-1-1-1,0 1 1,1 0-1,-1-1 1,1 1-1,-1-1 1,1 1-1,-1-1 0,1 1 1,-1-1-1,1 1 1,0-1-1,-1 0 1,1 1-1,-1-1 0,1 0 1,0 1-1,0-1 1,-1 0-1,1 0 1,0 0-1,-1 0 1,1 0-1,0 0 0,0 0 1,-1 0-1,1 0 1,0 0-1,-1 0 1,2 0-1,3-2 27,0 0 0,0-1-1,0 1 1,0-1 0,5-4 0,11-5-25,-16 11-48,-1 0-1,1 0 1,-1 0-1,1 0 1,-1 1 0,1 0-1,0 0 1,-1 0-1,1 0 1,-1 1-1,1 0 1,-1 0 0,1 0-1,-1 1 1,0-1-1,1 1 1,-1 0-1,0 0 1,0 0 0,0 1-1,-1 0 1,1-1-1,0 1 1,-1 1-1,0-1 1,0 0 0,5 8-1,-3-6 31,-1 1 1,-1 0-1,1 0 0,-1 0 0,0 0 0,-1 1 1,1-1-1,-1 1 0,-1-1 0,1 1 1,-1 0-1,0-1 0,0 1 0,-1 0 0,0 0 1,-1 0-1,1 0 0,-3 9 0,3-14 33,-1 0-1,1 0 1,-1 0-1,1 0 1,-1 0-1,0 0 1,0-1-1,0 1 1,0 0-1,0 0 1,0-1-1,0 1 1,-1 0-1,1-1 1,-1 1-1,1-1 1,-1 0-1,1 0 1,-1 1-1,0-1 1,0 0-1,1 0 1,-1-1-1,0 1 1,0 0-1,0-1 1,0 1-1,0-1 1,0 1-1,0-1 1,0 0-1,0 0 1,0 0-1,-3 0 1,-1-1 33,0-1-1,0 0 1,1 0 0,-1 0-1,0 0 1,1-1 0,-1 0-1,1 0 1,0 0-1,-7-7 1,2 2-42,0 0 1,1-1-1,0 0 0,1 0 0,0-1 1,0 0-1,1-1 0,-8-16 1,14 26-40,1 0 1,-1 0 0,1-1 0,0 1-1,-1 0 1,1 0 0,0-1 0,0 1-1,0 0 1,0 0 0,0-1 0,0 1-1,1 0 1,-1 0 0,0 0 0,1-1-1,-1 1 1,0 0 0,1 0 0,1-2-1,-1 1-20,1 0 0,0 0 0,-1 0 0,1 0 0,0 1 0,0-1 0,1 0 0,-1 1 0,3-2 0,7-2-80,-1 0 0,1 1 1,16-4-1,-18 5 117,32-9-232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49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16540,'6'18'1198,"-2"1"0,0 0 0,0 0 0,0 23 0,5 29 499,-5-50-1396,6 28 138,-9-45-417,-1-1 1,2 0-1,-1 0 1,0 0-1,0 0 0,1 0 1,0 0-1,-1-1 1,1 1-1,0-1 1,3 3-1,-4-4-19,-1-1-1,1 1 1,0-1-1,0 1 1,-1-1-1,1 0 1,0 0-1,0 1 1,0-1-1,0 0 1,-1 0-1,1 0 1,0 0-1,0 0 1,0 0-1,0 0 1,0 0-1,-1 0 1,1-1-1,0 1 1,0 0-1,0 0 1,0-1-1,-1 1 1,1-1-1,0 1 1,0 0-1,-1-1 1,1 0-1,0 1 1,-1-1-1,1 1 1,-1-1-1,1 0 1,-1 1-1,2-2 1,18-30 17,-18 28-13,12-25 18,-11 22-22,0-1 0,1 1 0,0-1 0,0 1-1,0 1 1,1-1 0,10-10 0,-15 16-4,1 1 0,-1-1 0,1 1 0,0 0 0,-1-1 0,1 1 0,0-1 0,-1 1 0,1 0-1,0 0 1,0-1 0,-1 1 0,1 0 0,0 0 0,-1 0 0,1 0 0,0 0 0,0 0 0,0 0 0,-1 0 0,1 0 0,0 0 0,0 0 0,-1 0 0,1 1-1,0-1 1,-1 0 0,1 0 0,0 1 0,-1-1 0,1 1 0,0-1 0,-1 0 0,1 1 0,-1-1 0,1 1 0,-1 0 0,1-1 0,-1 1 0,1-1 0,0 2-1,1 2-3,1 0-1,-1 0 0,0 1 1,0-1-1,2 8 0,2 14-6,-2 1 0,0 0 0,0 34 0,-2-35 34,-1-21-700,1-8 431,3-11 203,-4 11-39,4-15-103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0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140 317 16884,'-6'2'748,"1"-1"0,-1 0 0,1 0 1,-1 0-1,-8 0 0,10-1-520,-1 0 1,1 0-1,0 1 0,-1-1 1,1 1-1,0 0 0,0 1 1,0-1-1,-1 1 0,1-1 1,-4 4-1,4-2-171,0 0 0,1 1 0,0-1 1,-1 1-1,1 0 0,1-1 0,-1 1 0,1 0 0,-1 1 0,1-1 0,0 0 1,1 1-1,-1-1 0,1 1 0,0-1 0,0 1 0,0 0 0,0 0 0,1-1 0,0 7 1,0-8-50,0 0 0,1-1 1,-1 1-1,0-1 0,1 1 1,0-1-1,-1 1 0,1-1 1,0 1-1,0-1 0,1 0 1,-1 0-1,0 1 0,1-1 1,-1 0-1,1 0 0,0 0 1,0-1-1,0 1 0,0 0 1,0-1-1,0 1 0,0-1 1,0 1-1,1-1 0,-1 0 1,0 0-1,1 0 0,-1-1 1,1 1-1,-1 0 0,1-1 1,-1 0-1,1 1 0,0-1 1,-1 0-1,5-1 0,1 0-9,-1 0-1,1-1 0,-1 0 0,1 0 0,-1-1 0,0 0 1,1 0-1,-1-1 0,-1 0 0,1 0 0,-1-1 0,0 1 1,0-1-1,9-10 0,-5 4 1,0 0 1,-1 0 0,-1-1-1,0 0 1,0-1-1,11-25 1,-24 65 20,1 1 0,0 39 0,4-67-20,0 1 0,0 0 1,0-1-1,0 1 0,0 0 1,0 0-1,0-1 0,0 1 0,0 0 1,0-1-1,1 1 0,-1 0 1,0-1-1,0 1 0,1 0 1,-1-1-1,0 1 0,1 0 0,-1-1 1,1 1-1,-1-1 0,1 1 1,-1-1-1,1 1 0,-1-1 0,1 1 1,-1-1-1,1 0 0,0 1 1,-1-1-1,1 1 0,1-2 0,-1 1 0,0 0 0,1-1 1,-1 1-1,0-1 0,0 1 0,0-1 0,1 1 0,-1-1 0,0 0 0,0 0 0,0 1 0,0-1 0,2-2 0,5-6-2,0 0 0,9-15 0,7-18 67,-3 0-1,-1-2 1,-2 0 0,14-51 0,3-50 292,-37 194-303,0-32-50,-3 41 121,3 1-1,8 104 0,-4-150-73,0 0 0,6 16 0,-8-27-103,1 0-1,0 0 0,0 0 0,-1 1 0,1-1 1,0 0-1,1 0 0,-1 0 0,0-1 0,0 1 1,1 0-1,-1 0 0,1-1 0,0 1 0,-1-1 1,1 1-1,0-1 0,0 0 0,0 0 0,0 0 1,3 2-1,-4-3-11,-1 0 0,1 0 0,-1 0 0,0 0 0,1 0 0,-1 0 0,1 0 0,-1 0 0,0 0 0,1 0 0,-1 0 0,1 0 0,-1 0 0,1 0 0,-1 0 0,0 0 0,1 0 0,-1-1 0,1 1 0,-1 0 0,0 0 0,1 0 0,-1-1 0,0 1 0,1 0 0,-1 0 0,0-1 0,1 1 0,-1 0 0,0-1 0,0-13-1900,-14-15-1031,-63-79-784,-10-18 8413,81 111-2776,6 14-1806,0 1 0,0 0-1,0 0 1,0 0-1,0-1 1,0 1-1,0 0 1,0 0 0,0 0-1,0 0 1,1-1-1,-1 1 1,0 0-1,0 0 1,0 0 0,0 0-1,0 0 1,1 0-1,-1-1 1,0 1-1,0 0 1,0 0-1,0 0 1,1 0 0,-1 0-1,0 0 1,0 0-1,0 0 1,0 0-1,1 0 1,-1 0 0,0 0-1,0 0 1,0 0-1,1 0 1,-1 0-1,0 0 1,0 0 0,0 0-1,1 0 1,28 12 2971,-18-6-3000,1-1-174,0 0 0,0-1 0,1-1 0,-1 0 0,16 2 0,-22-4 14,0-1 0,0 0 1,0 0-1,0 0 0,0-1 0,0 0 1,0 0-1,0 0 0,0-1 0,0 0 0,0 0 1,-1 0-1,6-4 0,27-19-551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17436,'7'-14'3328,"-6"11"-3133,1 1 0,0-1 0,1 0 0,-1 1 0,0-1 0,1 1 0,-1 0 0,1 0 0,0 0-1,0 0 1,0 0 0,0 1 0,0-1 0,0 1 0,0 0 0,0 0 0,0 0 0,1 0 0,-1 0-1,0 1 1,1 0 0,-1-1 0,1 1 0,-1 0 0,0 1 0,1-1 0,4 2 0,-6-2-180,1 1 0,0 0 1,0 0-1,-1 1 0,1-1 0,-1 0 1,1 1-1,-1 0 0,0-1 0,0 1 1,1 0-1,-1 0 0,0 0 1,-1 1-1,1-1 0,0 0 0,-1 1 1,1-1-1,-1 1 0,0-1 0,0 1 1,0 0-1,0 0 0,0-1 1,0 1-1,-1 0 0,0 0 0,1 0 1,-1 0-1,0-1 0,0 1 0,-1 5 1,0-7-7,1 1 0,0-1 0,-1 1 0,0 0 1,1-1-1,-1 1 0,0-1 0,0 0 0,0 1 1,0-1-1,0 0 0,0 1 0,0-1 0,0 0 1,-1 0-1,1 0 0,0 0 0,-1 0 0,1 0 1,-1-1-1,1 1 0,-1 0 0,1-1 0,-4 2 1,-9 5 64,14-7-78,-1 1 1,0 0 0,1 0-1,-1 0 1,0 0 0,1 0-1,-1 0 1,1 0 0,0 0-1,-1 0 1,1 0 0,0 0-1,-1 0 1,1 0 0,0 0-1,0 0 1,0 0 0,0 0-1,0 0 1,0 0-1,0 0 1,1 0 0,-1 0-1,0 0 1,1 0 0,-1 0-1,1 2 1,13 29-356,-13-31 338,30 44-551,0 0-33,-30-45 619,-1 1-1,0-1 1,0 1 0,0-1 0,1 1 0,-1-1 0,0 1 0,0-1 0,0 1-1,0-1 1,0 1 0,0-1 0,0 1 0,0-1 0,0 1 0,0-1-1,0 1 1,0-1 0,-1 1 0,1-1 0,0 1 0,0-1 0,0 1 0,-1-1-1,1 0 1,0 1 0,-1-1 0,1 1 0,0-1 0,-1 0 0,1 1-1,0-1 1,-1 1 0,-22 10 424,14-9-238,-1 1 0,1-2 0,-12 2 0,16-3-79,-1 0-1,0 0 1,1 0-1,-1-1 1,1 0-1,-1 0 1,1 0-1,-1-1 1,1 1-1,0-1 1,-7-4-1,12 6-143,0 0 1,0 0-1,0 0 1,0 0-1,0 0 0,0 0 1,0 0-1,0 0 1,0 0-1,-1 0 0,1 0 1,0 0-1,0 0 1,0 0-1,0 0 0,0 0 1,0-1-1,0 1 1,0 0-1,0 0 0,0 0 1,0 0-1,0 0 1,0 0-1,0 0 0,0 0 1,0 0-1,0-1 1,0 1-1,0 0 0,0 0 1,0 0-1,0 0 1,0 0-1,0 0 0,0 0 1,0 0-1,0 0 1,0-1-1,0 1 0,0 0 1,0 0-1,0 0 1,0 0-1,0 0 0,0 0 1,0 0-1,0 0 1,0 0-1,0 0 0,0-1 1,0 1-1,0 0 1,1 0-1,-1 0 0,0 0 1,0 0-1,0 0 1,10-3-1289,12 1-391,-7 2 879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15947,'6'26'1929,"1"-3"-1081,-1-4-400,4-1 1208,1-2-607,4-2-825,2-1-544,0-5 280,2-4-152,7-3-184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15 16988,'0'-1'147,"0"1"1,0-1-1,-1 0 1,1 1 0,0-1-1,0 0 1,-1 0 0,1 1-1,-1-1 1,1 0-1,0 1 1,-1-1 0,1 1-1,-1-1 1,1 1 0,-1-1-1,0 1 1,1-1-1,-1 1 1,0-1 0,1 1-1,-1 0 1,0-1-1,1 1 1,-1 0 0,0 0-1,1-1 1,-1 1 0,0 0-1,0 0 1,1 0-1,-1 0 1,0 0 0,0 0-1,0 0 1,1 0 0,-1 0-1,0 1 1,1-1-1,-2 0 1,-2 1 133,1 0 1,0-1-1,-1 1 1,1 0-1,0 0 1,0 1-1,-1-1 1,-3 4-1,-2 2-179,1 0 0,0 1-1,1 1 1,0-1-1,0 1 1,1 0 0,0 1-1,-9 18 1,12-21-99,0 1 0,0-1 0,0 1 0,1-1 0,1 1 0,-1-1 0,1 1 1,0 0-1,1 0 0,0 0 0,0 0 0,0 0 0,3 11 0,-2-17 1,0 0-1,0 0 1,0 0 0,0 0-1,0 0 1,0-1 0,1 1-1,-1-1 1,0 1 0,1-1-1,-1 1 1,1-1 0,0 0-1,0 1 1,-1-1 0,1 0-1,0 0 1,0 0 0,0-1-1,0 1 1,0 0 0,0-1-1,0 1 1,0-1 0,0 0-1,0 0 1,0 0 0,0 0-1,1 0 1,-1 0 0,0 0-1,3-1 1,2 0 25,-1-1 0,1 1 0,-1-1 0,0 0 0,0 0 0,0-1 0,0 0 0,0 0 0,8-6 0,-7 4 67,-2 0 1,1-1-1,0 1 1,-1-1 0,7-10-1,-12 16-72,1-1 1,0 0-1,-1 0 0,1 0 0,-1 0 1,1 0-1,-1 0 0,1 0 0,-1 0 1,1 0-1,-1 0 0,0 0 0,0 0 1,0-1-1,0 1 0,0 0 1,0 0-1,0 0 0,0 0 0,0 0 1,0 0-1,0 0 0,-1 0 0,1-1 1,0 1-1,-1 0 0,1 0 0,-1 0 1,1 0-1,-1 1 0,0-1 0,1 0 1,-1 0-1,0 0 0,0 0 0,1 1 1,-1-1-1,0 0 0,0 1 1,0-1-1,0 0 0,0 1 0,0-1 1,0 1-1,0 0 0,0-1 0,0 1 1,0 0-1,-2-1 0,-1 0 23,1 1 1,-1-1-1,0 1 0,0-1 1,0 1-1,0 0 0,0 0 1,0 1-1,0-1 1,1 1-1,-1 0 0,-5 2 1,7-2-112,0-1 0,0 1 0,1 0 1,-1-1-1,0 1 0,1 0 1,-1 0-1,1 1 0,-1-1 1,1 0-1,0 0 0,-1 1 1,1-1-1,0 1 0,0-1 0,0 1 1,0-1-1,0 1 0,0 0 1,0-1-1,1 1 0,-1 0 1,1 0-1,-1-1 0,1 1 1,-1 3-1,1-4-9,0-1 1,0 1-1,0-1 1,1 1-1,-1-1 1,0 0-1,0 1 1,0-1-1,0 1 1,1-1-1,-1 0 1,0 1-1,0-1 0,1 0 1,-1 1-1,0-1 1,0 0-1,1 0 1,-1 1-1,0-1 1,1 0-1,-1 0 1,1 1-1,-1-1 1,0 0-1,1 0 1,-1 0-1,1 0 0,-1 0 1,0 1-1,1-1 1,-1 0-1,1 0 1,-1 0-1,1 0 1,-1 0-1,0 0 1,1-1-1,-1 1 1,1 0-1,-1 0 1,0 0-1,1 0 0,0-1 1,18-7-1036,-2-8 47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18364,'-13'56'3938,"6"-27"-2884,-5 41 1,12-69-1049,0-1 1,0 0 0,0 1 0,0-1-1,0 0 1,1 1 0,-1-1 0,0 0-1,0 1 1,0-1 0,0 0 0,1 1-1,-1-1 1,0 0 0,0 0 0,1 1-1,-1-1 1,0 0 0,1 0 0,-1 1-1,0-1 1,1 0 0,-1 0 0,0 0-1,1 0 1,-1 0 0,0 0 0,1 1 0,-1-1-1,0 0 1,1 0 0,-1 0 0,1 0-1,-1 0 1,0 0 0,1 0 0,-1-1-1,0 1 1,1 0 0,-1 0 0,0 0-1,1 0 1,17-5 79,-18 5-77,6-2-31,1 0 1,0 1-1,-1 0 0,1 0 0,0 0 1,0 1-1,0 0 0,-1 0 1,1 1-1,11 2 0,-15-2-11,1 0 0,-1 0 1,0 0-1,0 0 0,0 1 0,0-1 0,0 1 0,0 0 1,0 0-1,-1 0 0,1 0 0,-1 0 0,1 0 0,-1 1 1,0 0-1,0-1 0,0 1 0,0 0 0,-1 0 0,1 0 1,-1 0-1,1 0 0,0 6 0,-1-6 108,-1-1-1,0 1 1,0-1-1,-1 1 1,1-1-1,0 1 1,-1-1-1,0 0 1,1 1 0,-1-1-1,0 1 1,0-1-1,-1 0 1,1 0-1,0 0 1,-1 0-1,1 0 1,-1 0 0,0 0-1,1 0 1,-1 0-1,0-1 1,-3 2-1,-3 4 286,0-1 0,-1 0-1,0 0 1,-11 4 0,14-8-350,1 1 1,-1-1 0,1 0 0,-1 0 0,0-1 0,-11 2 0,16-3-76,-1 0-1,0 0 1,1 0 0,-1-1-1,0 1 1,1 0 0,-1-1-1,1 1 1,-1-1 0,1 1-1,-1-1 1,1 0 0,-1 0 0,1 1-1,-1-1 1,1 0 0,0-1-1,-1 1 1,1 0 0,0 0-1,0 0 1,0-1 0,0 1-1,0 0 1,0-1 0,1 1-1,-1-1 1,0 1 0,0-3-1,-5-21-375,4-7-122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17356,'5'2'2056,"5"-1"-1128,1 0-392,3-1 1641,4 2-841,-1-2-632,0-2-216,-1 0-776,-3-3-1688,-3-2 1776,-2 0-216,-2-2-216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5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18508,'1'2'305,"0"0"1,1 0-1,-1 0 0,0 0 0,0-1 1,1 1-1,-1 0 0,1-1 1,0 0-1,-1 1 0,1-1 0,0 0 1,0 0-1,0 0 0,-1 0 1,1 0-1,0 0 0,1 0 0,-1-1 1,0 1-1,3 0 0,-3-2-240,1 1-1,-1 0 0,0-1 0,1 1 0,-1-1 1,1 0-1,-1 0 0,0 0 0,0 0 0,1 0 1,-1 0-1,0-1 0,0 1 0,0-1 0,0 0 1,-1 1-1,1-1 0,2-3 0,-1 1 97,-1 1 0,0-1 0,0 0 0,0 0 0,0 0 0,1-5 0,-2 6 603,-12 32-770,-10 38-1,28-103-4977,4 9 3939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5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35 19236,'0'-1'265,"-1"0"1,1 0-1,-1 0 0,1 1 0,-1-1 1,1 0-1,-1 0 0,1-1 0,0 1 1,0 0-1,-1 0 0,1 0 0,0 0 1,0 0-1,0 0 0,0 0 0,0 0 1,1 0-1,-1 0 0,0 0 0,0 0 1,1 0-1,-1 0 0,0 0 0,1 0 1,-1 0-1,1 0 0,0 0 0,0-1 1,0 1-185,0 1 0,0-1 0,0 1 0,0 0 1,1-1-1,-1 1 0,0 0 0,0 0 0,0-1 1,0 1-1,1 0 0,-1 0 0,0 0 0,0 1 1,0-1-1,0 0 0,1 0 0,-1 1 0,0-1 1,0 0-1,0 1 0,0-1 0,0 1 1,0 0-1,2 1 0,1 0-58,0 1 0,1 0 0,-2 1 0,1-1 0,0 1 0,-1-1 0,1 1 0,-1 0 0,0 0 0,0 1 0,3 7 0,-5-10-19,0 0-1,0 1 1,0-1-1,-1 1 0,1-1 1,-1 1-1,1-1 1,-1 1-1,0-1 0,0 1 1,0-1-1,-1 1 1,1-1-1,0 1 0,-1-1 1,0 1-1,1-1 1,-1 0-1,0 1 0,0-1 1,-1 0-1,1 0 1,0 0-1,-4 4 0,1-2-10,1 0 0,-1-1-1,-1 1 1,1-1 0,-6 3 0,3-1-187,56 21-1776,-46-24 1918,-1-1-1,1 1 0,0 0 1,0 0-1,-1 0 1,1 0-1,-1 0 0,0 1 1,0-1-1,0 1 0,0 0 1,0-1-1,0 1 1,-1 0-1,2 4 0,-2-6 78,-1 1-1,0-1 1,0 1 0,0-1-1,0 1 1,0-1-1,0 1 1,-1-1-1,1 1 1,0-1-1,-1 1 1,1-1-1,-1 1 1,1-1-1,-1 0 1,0 1-1,0-1 1,0 0-1,1 1 1,-1-1-1,0 0 1,-1 0-1,1 0 1,0 0-1,0 0 1,0 0 0,-1 0-1,1 0 1,0-1-1,-1 1 1,1 0-1,0-1 1,-3 1-1,-6 3 110,1 0 0,-1-1 0,0 0-1,0 0 1,0-1 0,0-1 0,-1 0 0,1 0-1,0-1 1,0 0 0,-19-3 0,46 6-5067,-5-4 3958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6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16836,'-5'2'2733,"3"-2"-2425,-1 1 0,1 0 0,0 0 0,-1 1 0,1-1-1,0 0 1,0 1 0,0-1 0,0 1 0,0 0 0,-3 2 0,-7 13-59,1 0 0,0 1 0,1 0 0,1 0 0,1 1 0,0 0 0,2 1 0,0-1 0,1 1 0,1 1 0,1-1 0,1 0 0,1 42 0,1-59-232,0 1 0,0-1 0,1 0 1,-1 1-1,1-1 0,0 1 0,0-1 1,0 0-1,1 0 0,-1 0 0,1 0 0,-1 0 1,1 0-1,0 0 0,0 0 0,4 3 1,-4-5-4,0 0 1,0 0 0,0 1-1,1-1 1,-1-1 0,1 1-1,-1 0 1,1 0 0,-1-1-1,1 0 1,-1 1 0,1-1 0,-1 0-1,1 0 1,-1 0 0,1-1-1,-1 1 1,1-1 0,-1 1-1,1-1 1,-1 0 0,3-1 0,1-1 69,0-1 0,0 0 0,0 0 1,-1-1-1,1 1 0,-1-1 0,0 0 1,-1 0-1,1-1 0,-1 0 0,0 0 1,-1 0-1,1 0 0,-1 0 0,0-1 1,-1 1-1,0-1 0,0 0 0,0 1 1,-1-1-1,0 0 0,1-10 0,-2 16-72,0 0-1,0 0 0,0 0 1,0 0-1,0 0 1,-1 0-1,1 0 0,0 0 1,0 0-1,-1 0 1,1 0-1,-1 1 0,1-1 1,-1 0-1,1 0 1,-1 0-1,1 1 0,-1-1 1,0 0-1,1 0 1,-1 1-1,0-1 0,0 1 1,1-1-1,-1 0 1,0 1-1,0 0 0,0-1 1,0 1-1,0-1 1,0 1-1,1 0 0,-1 0 1,0 0-1,0-1 1,0 1-1,0 0 0,0 0 1,0 0-1,0 1 1,0-1-1,0 0 0,0 0 1,0 0-1,0 1 1,0-1-1,0 0 0,0 1 1,1-1-1,-1 1 1,-1 0-1,-4 2-23,0 0-1,0 1 1,0 0 0,1 0 0,0 0-1,-6 7 1,3-3-498,1 1 0,1 1 0,-6 10 1,10-17 317,3-4-203,10-7-118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7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20908,'-3'23'3329,"-1"26"-2007,2 77 1,1-124-1289,1 0 0,0 0 0,1-1 0,-1 1 0,0 0 1,0-1-1,1 1 0,-1 0 0,1-1 0,0 1 0,-1 0 0,1-1 0,0 1 1,0-1-1,0 0 0,0 1 0,0-1 0,0 0 0,3 3 0,-3-3-23,0-1-1,1 1 1,-1-1 0,1 0-1,-1 1 1,1-1-1,-1 0 1,0 0-1,1 0 1,-1 0 0,1 0-1,-1 0 1,1 0-1,-1-1 1,1 1-1,-1 0 1,0-1 0,3 0-1,6-4-239,0-1-1,-1 1 1,0-2 0,15-11-1,-21 15 66,8-5-315,1-1-815,-1 0-1,0-1 1,-1 0-1,1 0 0,12-19 1,-19 17-1425,-8 7 766,4 5 1978,-1 0 0,0 1 0,0-1 1,0 0-1,0 0 0,1 0 0,-1 1 0,0-1 0,0 0 1,1 1-1,-1-1 0,0 1 0,0-1 0,1 1 0,-1-1 1,1 1-1,-1 0 0,0-1 0,1 1 0,-1 0 0,0 1 1,-1 2 344,0 1 1,0 0-1,1 0 1,0-1 0,0 1-1,0 0 1,0 0-1,1 0 1,0 8 0,-2 11 637,-10 49 1152,5-34-1348,-3 69-1,10-108-812,0 0 0,0 0-1,0 0 1,0 0-1,0 0 1,0 0 0,0 0-1,0 0 1,0-1-1,0 1 1,0 0-1,0 0 1,0 0 0,0 0-1,0 0 1,0 0-1,0 0 1,0 0-1,0 0 1,0 0 0,0 0-1,0 0 1,0 0-1,0 0 1,1 0-1,-1 0 1,0 0 0,0 0-1,0 0 1,0 0-1,0 0 1,0 0-1,0 0 1,0 0 0,0 0-1,0 0 1,0 0-1,0 0 1,0 0-1,0 0 1,0 0 0,0 0-1,0 0 1,0 0-1,1 0 1,-1 0-1,0 0 1,0 0 0,0 1-1,0-1 1,0 0-1,0 0 1,0 0 0,0 0-1,3-7-53,4-13-130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7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20852,'-5'15'2241,"5"-8"-1409,0-1-400,1-2 3153,3-3-3481,-1-1-672,2-4 496,2-6-96,1-6-88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51 10650,'4'-25'8840,"-3"24"-8330,-1-1 0,1 0 0,0 1 0,0-1 0,0 1 0,0-1 0,0 1 0,1-1 0,1-1 0,-1 2-379,-1 0 0,1 0-1,0 0 1,-1 0 0,1 1-1,0-1 1,0 0-1,0 1 1,-1 0 0,1-1-1,0 1 1,0 0 0,0 0-1,0 0 1,0 0 0,0 0-1,-1 0 1,1 1 0,0-1-1,0 1 1,0-1 0,-1 1-1,3 1 1,-3-2-124,1 1 0,-1 0-1,0 0 1,1 0 0,-1 0 0,0 0 0,0 0 0,0 0-1,0 0 1,0 0 0,0 1 0,0-1 0,0 0-1,-1 1 1,1-1 0,0 1 0,-1-1 0,1 1 0,-1-1-1,0 1 1,1-1 0,-1 1 0,0-1 0,0 1 0,0-1-1,0 1 1,0-1 0,0 1 0,-1-1 0,1 1 0,-1 2-1,-1 4-13,0-1 0,-1 1-1,0-1 1,-6 13-1,2-9 20,0 1-1,0-1 0,-2 0 1,1-1-1,-1 1 0,-1-2 1,-14 13-1,24-22-16,0 0-1,0 0 1,0 0-1,0 0 1,0 0-1,0 0 1,0 0-1,-1 0 1,1 1-1,0-1 1,0 0-1,0 0 1,0 0 0,0 0-1,0 0 1,0 1-1,0-1 1,0 0-1,0 0 1,0 0-1,0 0 1,0 0-1,0 1 1,0-1-1,0 0 1,0 0-1,0 0 1,0 0 0,0 1-1,0-1 1,0 0-1,0 0 1,0 0-1,0 0 1,0 0-1,0 1 1,0-1-1,1 0 1,-1 0-1,0 0 1,0 0 0,9 7-154,20 7-103,-17-8 49,-1-1 53,-1 2-1,1-1 1,-1 1-1,-1 1 0,1 0 1,-1 0-1,11 14 1,-19-21 163,0 0 0,-1 0 0,1 0 0,-1 0 1,1 1-1,-1-1 0,1 0 0,-1 0 0,0 0 0,0 0 0,1 0 1,-1 0-1,0 1 0,0-1 0,0 0 0,0 0 0,0 0 0,-1 0 1,1 1-1,0-1 0,0 0 0,-1 1 0,-1 0 50,1 0-1,0 0 1,0 0-1,-1 0 1,1-1-1,-1 1 1,0 0-1,0-1 1,1 1-1,-5 1 1,-4 3 295,-1-1 0,0 0 0,-18 5 0,22-8-235,-4 2 13,3-1-32,1 0 0,0-1 0,-1 0 0,1 0 1,-12 0-1,18-2-167,0 0 0,0 0 0,0 0 1,-1 0-1,1 0 0,0 0 1,0-1-1,0 1 0,0 0 0,0-1 1,0 1-1,0-1 0,0 1 0,0-1 1,0 0-1,0 1 0,-1-2 1,1 0-141,0 1 1,0 0-1,1-1 1,-1 1 0,1-1-1,-1 1 1,1 0 0,-1-1-1,1 1 1,0-1-1,0 1 1,0-1 0,0 0-1,0 1 1,0-1-1,0-2 1,8-24-1590,1 12 711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9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21 19060,'0'0'92,"0"-1"0,1 1-1,-1-1 1,0 0 0,0 1 0,0-1 0,1 1-1,-1-1 1,0 1 0,0-1 0,0 0 0,0 1-1,0-1 1,0 0 0,0 1 0,0-1 0,0 1 0,0-1-1,-1 1 1,1-1 0,0 0 0,0 1 0,-1-1-1,1 1 1,0-1 0,0 1 0,-1-1 0,1 1-1,-1-1 1,1 1 0,0-1 0,-1 1 0,1 0-1,-1-1 1,0 0 0,0 1-6,0 0 0,0 0 0,0 0 0,0-1 0,0 1 0,0 0 0,0 0 0,1 0 0,-1 1 0,0-1 0,0 0 0,0 0 0,0 0 0,0 1 0,0-1 1,0 0-1,1 1 0,-1-1 0,0 1 0,0-1 0,0 1 0,1-1 0,-1 1 0,0 0 0,1-1 0,-2 2 0,-7 9 88,0 1 0,1 0 0,0 0 1,1 0-1,1 1 0,0 0 0,-8 24 0,5-5-199,0 1 0,-4 40 0,12-69 24,-1 11-2,0 0 0,1 21 1,1-34 1,0 1 1,0 0 0,1-1 0,-1 1-1,0 0 1,1-1 0,-1 1 0,1-1-1,0 1 1,0-1 0,0 1-1,0-1 1,1 1 0,-1-1 0,1 0-1,-1 0 1,1 0 0,0 0 0,-1 0-1,1 0 1,3 2 0,-3-4 5,0 1 0,0 0 0,1-1 0,-1 1 0,0-1-1,0 0 1,1 0 0,-1 0 0,0 0 0,1 0 0,-1-1 0,0 1 0,0 0 0,1-1 0,-1 0 0,0 0 0,0 1 0,0-1 0,0 0-1,0-1 1,0 1 0,0 0 0,0-1 0,0 1 0,2-4 0,3-1 59,-1 0 0,0 0 1,-1-1-1,1 0 0,7-14 0,-9 14 48,0-1 1,-1 1-1,1-1 0,-2 0 0,1-1 0,-1 1 0,1-12 0,-2 18-78,-1 0 0,0 0 1,0 0-1,0 0 0,0 0 0,0 0 0,-1 0 0,1 0 1,-1 0-1,1 1 0,-1-1 0,1 0 0,-1 0 0,0 0 1,0 1-1,0-1 0,0 0 0,0 1 0,-1-1 0,1 1 1,0-1-1,-1 1 0,1 0 0,-1 0 0,1-1 0,-1 1 1,0 0-1,1 0 0,-1 1 0,0-1 0,0 0 0,0 0 1,0 1-1,0-1 0,1 1 0,-1 0 0,-3-1 0,-2 1-40,1 0-1,-1 0 0,0 0 0,0 0 0,1 1 0,-1 1 1,0-1-1,-9 4 0,12-4-92,0 1 0,1-1 0,-1 1-1,1-1 1,0 1 0,-1 0 0,1 1 0,0-1 0,0 0-1,0 1 1,1 0 0,-1 0 0,1 0 0,-1 0 0,1 0 0,-2 5-1,3-8 102,2 0-10,-1 0 0,0 0 0,0-1 0,0 1 0,0 0 0,1 0 1,-1 0-1,0 0 0,0 0 0,0 0 0,1 0 0,-1 0 0,0 1 0,0-1 1,0 0-1,0 0 0,1 0 0,-1 0 0,0 0 0,0 0 0,0 0 1,0 0-1,0 0 0,1 0 0,-1 1 0,0-1 0,0 0 0,0 0 0,0 0 1,0 0-1,0 0 0,0 1 0,0-1 0,1 0 0,-1 0 0,0 0 0,0 0 1,0 0-1,0 1 0,0-1 0,0 0 0,0 0 0,0 0 0,0 1 1,0-1-1,0 0 0,0 0 0,0 0 0,0 0 0,0 1 0,0-1 0,0 0 1,-1 0-1,1 0 0,0 0 0,0 0 0,0 1 0,0-1 0,0 0 0,0 0 1,15-7-357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09:40:44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31 17148,'0'-1'117,"0"0"1,-1-1-1,1 1 1,0 0-1,-1-1 0,1 1 1,-1 0-1,1-1 1,-1 1-1,1 0 1,-1 0-1,0 0 1,0 0-1,0 0 1,0 0-1,0 0 1,0 0-1,0 0 1,0 0-1,0 0 0,0 1 1,-2-2-1,1 1 40,0 0 0,-1 1-1,1-1 1,-1 1 0,1-1 0,-1 1-1,1 0 1,-1 0 0,0 0-1,1 0 1,-4 1 0,0 0 23,1 0 0,-1 1 0,0-1 0,1 1 0,0 1 0,-1-1 0,1 1 0,0 0 0,-9 7 0,8-5-123,1 0-1,0 1 0,0 0 1,0 0-1,1 1 0,0-1 1,0 1-1,0 0 0,1 0 1,0 0-1,1 0 1,-1 1-1,1-1 0,1 1 1,-2 15-1,3-22-42,0 1 1,0-1 0,0 0-1,0 1 1,0-1-1,0 1 1,0-1-1,1 1 1,-1-1-1,1 0 1,-1 1 0,1-1-1,-1 0 1,1 1-1,0-1 1,0 0-1,0 0 1,0 0 0,0 0-1,0 0 1,0 0-1,1 2 1,0-3 0,0 1 1,0 0-1,0 0 1,0-1-1,0 1 1,0-1-1,0 0 1,0 0-1,0 1 1,0-1-1,1-1 1,-1 1-1,4-1 1,6-2 38,1-1 0,-1 0 0,0 0 0,12-8 0,-17 9-19,31-17 103,24-10 70,-56 27-189,1 1-1,0-1 0,0 1 1,0 1-1,1-1 1,12 0-1,-19 2-16,1 0 0,0 0 0,-1 0 0,1 1 0,-1-1-1,1 0 1,0 0 0,-1 1 0,1-1 0,-1 1 0,1 0 0,-1-1 0,1 1 0,-1 0-1,0 0 1,1 0 0,-1 0 0,0 0 0,0 0 0,0 0 0,0 0 0,0 1 0,0-1-1,0 0 1,0 1 0,1 1 0,0 3 2,0 0-1,-1 0 1,1 0 0,-1 0-1,0 11 1,-1-13-2,0-1 1,0 1-1,1 0 1,-1-1-1,1 1 1,-1-1-1,1 1 1,0-1-1,1 1 1,-1-1-1,1 0 1,-1 1-1,1-1 1,0 0-1,0 0 0,3 3 1,-2-4-12,0-1 0,0 1 1,1-1-1,-1 0 0,0 0 1,1 0-1,-1 0 0,0-1 1,1 1-1,-1-1 0,1 0 1,-1 0-1,1 0 0,-1-1 0,5 0 1,0-1-301,0 1 0,1-2 0,-1 1 0,0-1 0,8-4 0,-7 1-86,0 1 0,0-1 0,-1-1 0,11-10 0,-12 11 157,16-15-575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9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18 18284,'1'-1'236,"-1"0"0,1-1 1,0 1-1,-1 0 0,1 0 1,0 1-1,-1-1 0,1 0 0,0 0 1,0 0-1,0 0 0,0 1 1,0-1-1,0 0 0,0 1 0,0-1 1,0 1-1,0-1 0,0 1 1,0-1-1,0 1 0,1 0 0,-1 0 1,0 0-1,0-1 0,0 1 0,0 0 1,1 0-1,1 1 0,-1 0-35,1 0-1,-1 1 0,0-1 1,0 1-1,0 0 0,0 0 1,0-1-1,0 1 0,0 0 1,-1 1-1,1-1 0,2 5 1,-1-1-173,1 1-1,-2 0 1,1-1 0,-1 1 0,0 1 0,0-1 0,-1 0-1,0 0 1,0 0 0,0 1 0,-2 12 0,1-15-14,-1 1 0,1 0 0,-1-1 0,0 1 0,-1-1 1,0 1-1,0-1 0,0 0 0,0 0 0,-1 1 0,1-2 0,-2 1 0,1 0 1,0-1-1,-7 7 0,10-10-9,-1-1-1,1 1 1,-1 0 0,1-1 0,-1 1 0,0-1-1,1 0 1,-1 1 0,0-1 0,1 1 0,-1-1-1,0 0 1,1 1 0,-1-1 0,0 0 0,0 0-1,1 0 1,-1 0 0,0 0 0,0 0 0,1 0-1,-2 0 1,1 0-4,1 0-1,-1-1 1,1 1-1,0-1 1,-1 1 0,1-1-1,-1 1 1,1 0-1,0-1 1,0 1-1,-1-1 1,1 1-1,0-1 1,0 0 0,0 1-1,-1-1 1,1 1-1,0-1 1,0 1-1,0-1 1,0 0-1,0 0 1,0-2-23,0 0 1,0 0-1,1 0 0,-1 0 1,1 0-1,0 1 1,-1-1-1,1 0 0,1 0 1,1-4-1,-2 6-7,0-1 0,0 1 1,0 0-1,1-1 0,-1 1 0,0 0 0,1 0 1,-1-1-1,1 1 0,-1 0 0,1 1 0,0-1 1,-1 0-1,1 0 0,0 1 0,-1-1 0,1 1 1,0-1-1,0 1 0,0 0 0,2 0 0,0 0-42,-1 1-1,1-1 1,-1 1 0,0 0-1,1 0 1,-1 1-1,0-1 1,0 0-1,0 1 1,6 4-1,-2-1-110,0 1-1,0 0 1,0 1 0,0 0-1,-1 0 1,0 0-1,9 16 1,-14-20 221,0 1 0,0 0 0,0-1 1,0 1-1,0 0 0,-1 0 0,1 0 0,-1 0 1,0-1-1,0 1 0,-1 0 0,1 0 0,-1 0 0,0 0 1,0-1-1,0 1 0,-1 0 0,1-1 0,-1 1 1,0-1-1,0 1 0,-3 3 0,-4 6 334,0-1-1,0-1 0,-2 1 1,-14 12-1,21-21-312,1 0 1,0-1-1,-1 1 0,1-1 1,-1 0-1,0 0 0,1 0 1,-1 0-1,0-1 0,0 1 1,0-1-1,-1 0 0,1 0 1,0-1-1,0 1 0,0-1 1,-1 0-1,1 0 1,-5-1-1,6 0-150,0 0 0,0 0 1,0 0-1,0-1 0,0 1 0,0-1 1,1 1-1,-1-1 0,0 0 0,1 0 1,0 0-1,-1-1 0,1 1 0,0 0 1,0-1-1,0 0 0,1 1 0,-1-1 1,1 0-1,-1 0 0,1 0 0,0 0 1,0 0-1,0 0 0,0 0 1,0-4-1,-1-28-898,4 19 339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4:59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10 20476,'-5'17'2489,"7"-2"-1609,2-7-416,0-5 2321,1-3-1937,0 0-296,1-4-464,0-3-592,1-3 488,-1-5-88,-1-2-88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00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19468,'9'6'2129,"-2"0"-1345,-4-5-376,7 2 1736,-6-3-991,9 3-1193,3 0-649,-2-3 593,6 0-136,5 0-104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0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19508,'5'-4'1352,"0"-4"-1376,0 0-248,1-4 2209,1 0-1689,-2 2-80,4 3 16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11490,'8'12'1329,"-3"-4"-897,-1-5-232,2 3 1648,2 2-1576,-1-5-96,-2-4 272,0-1-7,-2-3-9,6 5 16,-5 4-40,-4-1-56,0-2-344,2 4-1432,-5 3 1256,-6-2-209,-1-5-159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01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17844,'-2'10'2336,"0"0"-1447,1-5-425,-1 1 2224,2 1-1784,3-1-247,0-3-433,0-3-240,1-7-825,-1-8 777,1-2-112,4-1-72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0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16 16948,'-19'-8'5958,"20"4"-3200,11 1-1722,2 3-691,-1 0-1,1 0 1,23 5-1,-31-4-294,-1 0 1,1 0 0,-1 1-1,0 0 1,0 0-1,1 0 1,-1 1-1,0 0 1,-1-1 0,1 2-1,8 6 1,-12-8-42,1-1 0,-1 1 0,0 0 1,1 0-1,-1 0 0,0 0 0,0 0 1,0 0-1,0 0 0,-1 0 0,1 0 0,0 1 1,-1-1-1,0 0 0,1 0 0,-1 1 0,0 3 1,-1-2-6,0 0 1,1 0-1,-1 0 1,-1-1-1,1 1 1,-1 0-1,1-1 1,-1 1-1,-4 5 1,1-3-3,0 0 0,0 0-1,0 0 1,-1-1 0,0 0 0,0 0-1,0 0 1,-1-1 0,1 0 0,-9 3 0,-6-6 16,13-3-26,12-3-2,-1 4-3,0 0 0,0 1 0,0-1 0,0 1 0,0-1 0,1 1 0,-1 0 0,0 0 0,0 1 0,0-1 0,0 1 0,0-1 0,0 1 0,0 0 0,0 0 1,0 0-1,0 0 0,3 3 0,9 4-137,-1 0 1,15 12-1,-25-17 104,2 1-27,0 1 0,-1 0-1,1 0 1,-1 0 0,0 1-1,-1 0 1,6 7 0,-10-12 85,1 0 0,0 1 0,0-1 0,0 1 1,0-1-1,-1 1 0,1-1 0,-1 1 0,1-1 0,-1 1 1,0-1-1,0 1 0,1 0 0,-1-1 0,0 1 0,0-1 1,-1 1-1,1 0 0,0-1 0,0 1 0,-1-1 0,1 1 1,-1-1-1,0 1 0,1-1 0,-1 1 0,0-1 0,0 0 1,0 1-1,0-1 0,0 0 0,0 0 0,0 1 1,0-1-1,0 0 0,-1 0 0,1 0 0,-2 0 0,-7 5 201,-1-2 0,-1 1 0,1-2 0,-1 1-1,1-2 1,-13 2 0,-10 3 196,0 0-79,24-5-270,0-1-1,-1 2 1,1 0 0,-20 8 0,24-6-563,9-4-768,12-6-1139,9-23 839,-6 8 580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05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150 110 10778,'7'-7'1003,"-1"0"0,-1 0-1,1 0 1,-1-1-1,-1 0 1,1 0 0,-1 0-1,-1 0 1,1-1 0,1-8-1,-5 16-900,1 1 0,-1-1 0,0 1-1,0 0 1,0-1 0,0 1 0,0-1-1,0 1 1,0-1 0,0 1 0,0-1 0,0 1-1,0-1 1,0 1 0,0-1 0,0 1-1,0-1 1,0 1 0,-1-1 0,1 1-1,0 0 1,0-1 0,0 1 0,-1-1-1,1 1 1,0 0 0,-1-1 0,1 1-1,0-1 1,-1 1 0,1 0 0,-1 0 0,1-1-1,-1 1 1,-1 0 9,1-1 0,0 1 1,-1 1-1,1-1 0,-1 0 0,1 0 0,0 0 0,-1 1 1,1-1-1,0 1 0,-1-1 0,0 1 0,-35 22 561,24-11-658,0 1 1,1-1-1,0 2 1,1 0 0,1 0-1,0 1 1,1 0-1,1 1 1,0 0-1,1 0 1,1 1-1,0 0 1,2 0-1,0 0 1,0 1-1,2-1 1,0 1-1,1 21 1,1-35-18,0 1 0,1-1 0,0 0 0,0 1 0,0-1-1,0 1 1,1-1 0,-1 0 0,1 0 0,0 0 0,0 0 0,1 0 0,2 3 0,-3-5 0,-1-1 1,0 0 0,1 1-1,-1-1 1,1 0 0,0 0 0,-1 0-1,1 0 1,0 0 0,0-1-1,0 1 1,0 0 0,-1-1-1,1 1 1,0-1 0,0 0-1,0 0 1,0 1 0,0-2-1,0 1 1,0 0 0,0 0-1,0 0 1,0-1 0,0 1-1,0-1 1,0 0 0,-1 1 0,1-1-1,0 0 1,2-2 0,3-1 42,0-1 1,-1 0 0,0 0 0,1-1 0,-2 1 0,1-1 0,-1-1 0,5-7 0,-7 11 5,-1 0 0,0 0 1,0 0-1,0 0 1,-1-1-1,1 1 0,-1 0 1,0-1-1,0 0 0,0 1 1,0-1-1,0 0 0,-1 1 1,0-1-1,0 0 0,0 1 1,0-1-1,0 0 0,-1 0 1,0-3-1,0 5-28,0 0 0,0 1 0,0-1 0,-1 0 0,1 1 0,0-1 1,-1 1-1,1-1 0,0 1 0,-1 0 0,0-1 0,1 1 0,-1 0 0,0 0 0,0 0 0,1 0 0,-1 1 0,0-1 0,0 0 0,0 1 0,0-1 0,0 1 0,0 0 0,0 0 0,0 0 1,0 0-1,0 0 0,0 0 0,0 0 0,0 1 0,0-1 0,0 1 0,0-1 0,-3 2 0,2-1-159,0 0 0,-1 1 0,1-1 1,0 1-1,0-1 0,0 1 0,0 0 0,0 0 0,0 1 0,1-1 1,-1 1-1,1-1 0,-1 1 0,1 0 0,0 0 0,0 0 0,0 0 1,-2 6-1,1 3-1499,3-11 1593,0-1 0,0 0 0,0 1-1,0-1 1,0 0 0,0 1 0,0-1 0,0 0 0,0 0 0,0 1 0,0-1 0,0 0 0,0 1-1,0-1 1,0 0 0,0 1 0,0-1 0,0 0 0,1 0 0,-1 1 0,0-1 0,0 0-1,0 0 1,0 1 0,1-1 0,-1 0 0,0 0 0,0 1 0,1-1 0,-1 0 0,0 0-1,0 0 1,1 0 0,-1 1 0,7-2-993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9 17260,'-4'-9'3563,"-1"18"-1154,-1 15-805,1 1-1109,4-19-407,-1 0-1,1 0 1,0 0-1,1 1 1,-1-1-1,1 0 1,0 0-1,2 9 1,-2-15-68,1 1-1,-1-1 1,0 0-1,1 1 1,-1-1 0,0 1-1,1-1 1,-1 0 0,1 1-1,-1-1 1,1 0 0,-1 1-1,1-1 1,-1 0-1,1 0 1,-1 1 0,1-1-1,-1 0 1,1 0 0,-1 0-1,1 0 1,0 0 0,-1 0-1,1 0 1,-1 0-1,1 0 1,-1 0 0,1 0-1,0 0 1,23-5 201,-16 3-139,-2 1-98,-1 1 0,0-1 0,1 1 0,-1 1 0,0-1 0,1 1 0,-1 0 0,0 0 0,0 0 0,1 1 0,-1 0 0,0 0 0,-1 0 0,1 1 0,7 4 0,-10-6 24,0 1-1,0-1 1,0 1-1,0 0 1,-1 0-1,1-1 1,0 1 0,-1 0-1,0 0 1,1 1-1,-1-1 1,0 0 0,0 0-1,0 1 1,0-1-1,0 0 1,-1 1 0,1-1-1,-1 1 1,1-1-1,-1 1 1,0-1 0,0 1-1,0-1 1,0 1-1,-1-1 1,1 1 0,-1-1-1,0 1 1,1-1-1,-1 0 1,0 1 0,0-1-1,0 0 1,-2 3-1,-4 5 210,0 0 0,0-1 0,0 0 0,-1 0 0,-1-1 0,0 0 0,-10 8 0,16-14-191,-1 1 0,1 0 0,-1-1 0,0 0 0,0 0-1,0 0 1,0 0 0,0-1 0,0 1 0,-1-1 0,1 0 0,0-1 0,-1 1 0,1-1 0,0 0 0,-1 0 0,1 0 0,-1 0 0,1-1 0,0 0 0,-1 1 0,-3-3 0,5 2-147,1-1 0,-1 0 0,1 0 0,-1 0 0,1 0 0,0 0 0,0 0 0,0 0 1,0-1-1,0 1 0,0-1 0,1 1 0,-1-1 0,1 0 0,0 1 0,0-1 0,0 0 0,0 0 0,0 0 0,0 0 0,0-5 0,1 1-315,-1 0-1,1 1 0,0-1 0,1 0 0,0 0 0,0 0 1,0 1-1,4-11 0,3-7-791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03-20T10:15:06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19580,'6'3'2177,"0"-3"-1417,1 1-208,2 1 1264,1-2-751,5 4-217,-2-2-216,2-2-72,-4-5-312,2 2-168,-4-1-1216,-1-2 1064,1 8-160,-2-1-128</inkml:trace>
</inkml:ink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957475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457795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678631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597244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454678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3283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551344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299551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278211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684419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841368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5B34C2F-5BEB-4907-856B-1C3F84EA353E}" type="datetimeFigureOut">
              <a:rPr lang="de-DE" smtClean="0"/>
              <a:t>30.03.2023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E4AA3D3-442C-4F0A-AAB5-536880712D1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33548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4.xml"/><Relationship Id="rId299" Type="http://schemas.openxmlformats.org/officeDocument/2006/relationships/customXml" Target="../ink/ink355.xml"/><Relationship Id="rId21" Type="http://schemas.openxmlformats.org/officeDocument/2006/relationships/customXml" Target="../ink/ink216.xml"/><Relationship Id="rId63" Type="http://schemas.openxmlformats.org/officeDocument/2006/relationships/customXml" Target="../ink/ink237.xml"/><Relationship Id="rId159" Type="http://schemas.openxmlformats.org/officeDocument/2006/relationships/customXml" Target="../ink/ink285.xml"/><Relationship Id="rId324" Type="http://schemas.openxmlformats.org/officeDocument/2006/relationships/image" Target="../media/image391.png"/><Relationship Id="rId366" Type="http://schemas.openxmlformats.org/officeDocument/2006/relationships/image" Target="../media/image412.png"/><Relationship Id="rId170" Type="http://schemas.openxmlformats.org/officeDocument/2006/relationships/image" Target="../media/image314.png"/><Relationship Id="rId226" Type="http://schemas.openxmlformats.org/officeDocument/2006/relationships/image" Target="../media/image342.png"/><Relationship Id="rId433" Type="http://schemas.openxmlformats.org/officeDocument/2006/relationships/customXml" Target="../ink/ink422.xml"/><Relationship Id="rId268" Type="http://schemas.openxmlformats.org/officeDocument/2006/relationships/image" Target="../media/image363.png"/><Relationship Id="rId32" Type="http://schemas.openxmlformats.org/officeDocument/2006/relationships/image" Target="../media/image245.png"/><Relationship Id="rId74" Type="http://schemas.openxmlformats.org/officeDocument/2006/relationships/image" Target="../media/image266.png"/><Relationship Id="rId128" Type="http://schemas.openxmlformats.org/officeDocument/2006/relationships/image" Target="../media/image293.png"/><Relationship Id="rId335" Type="http://schemas.openxmlformats.org/officeDocument/2006/relationships/customXml" Target="../ink/ink373.xml"/><Relationship Id="rId377" Type="http://schemas.openxmlformats.org/officeDocument/2006/relationships/customXml" Target="../ink/ink394.xml"/><Relationship Id="rId5" Type="http://schemas.openxmlformats.org/officeDocument/2006/relationships/customXml" Target="../ink/ink208.xml"/><Relationship Id="rId181" Type="http://schemas.openxmlformats.org/officeDocument/2006/relationships/customXml" Target="../ink/ink296.xml"/><Relationship Id="rId237" Type="http://schemas.openxmlformats.org/officeDocument/2006/relationships/customXml" Target="../ink/ink324.xml"/><Relationship Id="rId402" Type="http://schemas.openxmlformats.org/officeDocument/2006/relationships/image" Target="../media/image430.png"/><Relationship Id="rId279" Type="http://schemas.openxmlformats.org/officeDocument/2006/relationships/customXml" Target="../ink/ink345.xml"/><Relationship Id="rId444" Type="http://schemas.openxmlformats.org/officeDocument/2006/relationships/image" Target="../media/image451.png"/><Relationship Id="rId43" Type="http://schemas.openxmlformats.org/officeDocument/2006/relationships/customXml" Target="../ink/ink227.xml"/><Relationship Id="rId139" Type="http://schemas.openxmlformats.org/officeDocument/2006/relationships/customXml" Target="../ink/ink275.xml"/><Relationship Id="rId290" Type="http://schemas.openxmlformats.org/officeDocument/2006/relationships/image" Target="../media/image374.png"/><Relationship Id="rId304" Type="http://schemas.openxmlformats.org/officeDocument/2006/relationships/image" Target="../media/image381.png"/><Relationship Id="rId346" Type="http://schemas.openxmlformats.org/officeDocument/2006/relationships/image" Target="../media/image402.png"/><Relationship Id="rId388" Type="http://schemas.openxmlformats.org/officeDocument/2006/relationships/image" Target="../media/image423.png"/><Relationship Id="rId85" Type="http://schemas.openxmlformats.org/officeDocument/2006/relationships/customXml" Target="../ink/ink248.xml"/><Relationship Id="rId150" Type="http://schemas.openxmlformats.org/officeDocument/2006/relationships/image" Target="../media/image304.png"/><Relationship Id="rId192" Type="http://schemas.openxmlformats.org/officeDocument/2006/relationships/image" Target="../media/image325.png"/><Relationship Id="rId206" Type="http://schemas.openxmlformats.org/officeDocument/2006/relationships/image" Target="../media/image332.png"/><Relationship Id="rId413" Type="http://schemas.openxmlformats.org/officeDocument/2006/relationships/customXml" Target="../ink/ink412.xml"/><Relationship Id="rId248" Type="http://schemas.openxmlformats.org/officeDocument/2006/relationships/image" Target="../media/image353.png"/><Relationship Id="rId12" Type="http://schemas.openxmlformats.org/officeDocument/2006/relationships/image" Target="../media/image235.png"/><Relationship Id="rId108" Type="http://schemas.openxmlformats.org/officeDocument/2006/relationships/image" Target="../media/image283.png"/><Relationship Id="rId315" Type="http://schemas.openxmlformats.org/officeDocument/2006/relationships/customXml" Target="../ink/ink363.xml"/><Relationship Id="rId357" Type="http://schemas.openxmlformats.org/officeDocument/2006/relationships/customXml" Target="../ink/ink384.xml"/><Relationship Id="rId54" Type="http://schemas.openxmlformats.org/officeDocument/2006/relationships/image" Target="../media/image256.png"/><Relationship Id="rId96" Type="http://schemas.openxmlformats.org/officeDocument/2006/relationships/image" Target="../media/image277.png"/><Relationship Id="rId161" Type="http://schemas.openxmlformats.org/officeDocument/2006/relationships/customXml" Target="../ink/ink286.xml"/><Relationship Id="rId217" Type="http://schemas.openxmlformats.org/officeDocument/2006/relationships/customXml" Target="../ink/ink314.xml"/><Relationship Id="rId399" Type="http://schemas.openxmlformats.org/officeDocument/2006/relationships/customXml" Target="../ink/ink405.xml"/><Relationship Id="rId259" Type="http://schemas.openxmlformats.org/officeDocument/2006/relationships/customXml" Target="../ink/ink335.xml"/><Relationship Id="rId424" Type="http://schemas.openxmlformats.org/officeDocument/2006/relationships/image" Target="../media/image441.png"/><Relationship Id="rId23" Type="http://schemas.openxmlformats.org/officeDocument/2006/relationships/customXml" Target="../ink/ink217.xml"/><Relationship Id="rId119" Type="http://schemas.openxmlformats.org/officeDocument/2006/relationships/customXml" Target="../ink/ink265.xml"/><Relationship Id="rId270" Type="http://schemas.openxmlformats.org/officeDocument/2006/relationships/image" Target="../media/image364.png"/><Relationship Id="rId326" Type="http://schemas.openxmlformats.org/officeDocument/2006/relationships/image" Target="../media/image392.png"/><Relationship Id="rId65" Type="http://schemas.openxmlformats.org/officeDocument/2006/relationships/customXml" Target="../ink/ink238.xml"/><Relationship Id="rId130" Type="http://schemas.openxmlformats.org/officeDocument/2006/relationships/image" Target="../media/image294.png"/><Relationship Id="rId368" Type="http://schemas.openxmlformats.org/officeDocument/2006/relationships/image" Target="../media/image413.png"/><Relationship Id="rId172" Type="http://schemas.openxmlformats.org/officeDocument/2006/relationships/image" Target="../media/image315.png"/><Relationship Id="rId228" Type="http://schemas.openxmlformats.org/officeDocument/2006/relationships/image" Target="../media/image343.png"/><Relationship Id="rId435" Type="http://schemas.openxmlformats.org/officeDocument/2006/relationships/customXml" Target="../ink/ink423.xml"/><Relationship Id="rId281" Type="http://schemas.openxmlformats.org/officeDocument/2006/relationships/customXml" Target="../ink/ink346.xml"/><Relationship Id="rId337" Type="http://schemas.openxmlformats.org/officeDocument/2006/relationships/customXml" Target="../ink/ink374.xml"/><Relationship Id="rId34" Type="http://schemas.openxmlformats.org/officeDocument/2006/relationships/image" Target="../media/image246.png"/><Relationship Id="rId76" Type="http://schemas.openxmlformats.org/officeDocument/2006/relationships/image" Target="../media/image267.png"/><Relationship Id="rId141" Type="http://schemas.openxmlformats.org/officeDocument/2006/relationships/customXml" Target="../ink/ink276.xml"/><Relationship Id="rId379" Type="http://schemas.openxmlformats.org/officeDocument/2006/relationships/customXml" Target="../ink/ink395.xml"/><Relationship Id="rId7" Type="http://schemas.openxmlformats.org/officeDocument/2006/relationships/customXml" Target="../ink/ink209.xml"/><Relationship Id="rId183" Type="http://schemas.openxmlformats.org/officeDocument/2006/relationships/customXml" Target="../ink/ink297.xml"/><Relationship Id="rId239" Type="http://schemas.openxmlformats.org/officeDocument/2006/relationships/customXml" Target="../ink/ink325.xml"/><Relationship Id="rId390" Type="http://schemas.openxmlformats.org/officeDocument/2006/relationships/image" Target="../media/image424.png"/><Relationship Id="rId404" Type="http://schemas.openxmlformats.org/officeDocument/2006/relationships/image" Target="../media/image431.png"/><Relationship Id="rId446" Type="http://schemas.openxmlformats.org/officeDocument/2006/relationships/image" Target="../media/image452.png"/><Relationship Id="rId250" Type="http://schemas.openxmlformats.org/officeDocument/2006/relationships/image" Target="../media/image354.png"/><Relationship Id="rId292" Type="http://schemas.openxmlformats.org/officeDocument/2006/relationships/image" Target="../media/image375.png"/><Relationship Id="rId306" Type="http://schemas.openxmlformats.org/officeDocument/2006/relationships/image" Target="../media/image382.png"/><Relationship Id="rId45" Type="http://schemas.openxmlformats.org/officeDocument/2006/relationships/customXml" Target="../ink/ink228.xml"/><Relationship Id="rId87" Type="http://schemas.openxmlformats.org/officeDocument/2006/relationships/customXml" Target="../ink/ink249.xml"/><Relationship Id="rId110" Type="http://schemas.openxmlformats.org/officeDocument/2006/relationships/image" Target="../media/image284.png"/><Relationship Id="rId348" Type="http://schemas.openxmlformats.org/officeDocument/2006/relationships/image" Target="../media/image403.png"/><Relationship Id="rId152" Type="http://schemas.openxmlformats.org/officeDocument/2006/relationships/image" Target="../media/image305.png"/><Relationship Id="rId194" Type="http://schemas.openxmlformats.org/officeDocument/2006/relationships/image" Target="../media/image326.png"/><Relationship Id="rId208" Type="http://schemas.openxmlformats.org/officeDocument/2006/relationships/image" Target="../media/image333.png"/><Relationship Id="rId415" Type="http://schemas.openxmlformats.org/officeDocument/2006/relationships/customXml" Target="../ink/ink413.xml"/><Relationship Id="rId261" Type="http://schemas.openxmlformats.org/officeDocument/2006/relationships/customXml" Target="../ink/ink336.xml"/><Relationship Id="rId14" Type="http://schemas.openxmlformats.org/officeDocument/2006/relationships/image" Target="../media/image236.png"/><Relationship Id="rId56" Type="http://schemas.openxmlformats.org/officeDocument/2006/relationships/image" Target="../media/image257.png"/><Relationship Id="rId317" Type="http://schemas.openxmlformats.org/officeDocument/2006/relationships/customXml" Target="../ink/ink364.xml"/><Relationship Id="rId359" Type="http://schemas.openxmlformats.org/officeDocument/2006/relationships/customXml" Target="../ink/ink385.xml"/><Relationship Id="rId98" Type="http://schemas.openxmlformats.org/officeDocument/2006/relationships/image" Target="../media/image278.png"/><Relationship Id="rId121" Type="http://schemas.openxmlformats.org/officeDocument/2006/relationships/customXml" Target="../ink/ink266.xml"/><Relationship Id="rId163" Type="http://schemas.openxmlformats.org/officeDocument/2006/relationships/customXml" Target="../ink/ink287.xml"/><Relationship Id="rId219" Type="http://schemas.openxmlformats.org/officeDocument/2006/relationships/customXml" Target="../ink/ink315.xml"/><Relationship Id="rId370" Type="http://schemas.openxmlformats.org/officeDocument/2006/relationships/image" Target="../media/image414.png"/><Relationship Id="rId426" Type="http://schemas.openxmlformats.org/officeDocument/2006/relationships/image" Target="../media/image442.png"/><Relationship Id="rId230" Type="http://schemas.openxmlformats.org/officeDocument/2006/relationships/image" Target="../media/image344.png"/><Relationship Id="rId25" Type="http://schemas.openxmlformats.org/officeDocument/2006/relationships/customXml" Target="../ink/ink218.xml"/><Relationship Id="rId67" Type="http://schemas.openxmlformats.org/officeDocument/2006/relationships/customXml" Target="../ink/ink239.xml"/><Relationship Id="rId272" Type="http://schemas.openxmlformats.org/officeDocument/2006/relationships/image" Target="../media/image365.png"/><Relationship Id="rId328" Type="http://schemas.openxmlformats.org/officeDocument/2006/relationships/image" Target="../media/image393.png"/><Relationship Id="rId132" Type="http://schemas.openxmlformats.org/officeDocument/2006/relationships/image" Target="../media/image295.png"/><Relationship Id="rId174" Type="http://schemas.openxmlformats.org/officeDocument/2006/relationships/image" Target="../media/image316.png"/><Relationship Id="rId381" Type="http://schemas.openxmlformats.org/officeDocument/2006/relationships/customXml" Target="../ink/ink396.xml"/><Relationship Id="rId241" Type="http://schemas.openxmlformats.org/officeDocument/2006/relationships/customXml" Target="../ink/ink326.xml"/><Relationship Id="rId437" Type="http://schemas.openxmlformats.org/officeDocument/2006/relationships/customXml" Target="../ink/ink424.xml"/><Relationship Id="rId36" Type="http://schemas.openxmlformats.org/officeDocument/2006/relationships/image" Target="../media/image247.png"/><Relationship Id="rId283" Type="http://schemas.openxmlformats.org/officeDocument/2006/relationships/customXml" Target="../ink/ink347.xml"/><Relationship Id="rId339" Type="http://schemas.openxmlformats.org/officeDocument/2006/relationships/customXml" Target="../ink/ink375.xml"/><Relationship Id="rId78" Type="http://schemas.openxmlformats.org/officeDocument/2006/relationships/image" Target="../media/image268.png"/><Relationship Id="rId101" Type="http://schemas.openxmlformats.org/officeDocument/2006/relationships/customXml" Target="../ink/ink256.xml"/><Relationship Id="rId143" Type="http://schemas.openxmlformats.org/officeDocument/2006/relationships/customXml" Target="../ink/ink277.xml"/><Relationship Id="rId185" Type="http://schemas.openxmlformats.org/officeDocument/2006/relationships/customXml" Target="../ink/ink298.xml"/><Relationship Id="rId350" Type="http://schemas.openxmlformats.org/officeDocument/2006/relationships/image" Target="../media/image404.png"/><Relationship Id="rId406" Type="http://schemas.openxmlformats.org/officeDocument/2006/relationships/image" Target="../media/image432.png"/><Relationship Id="rId9" Type="http://schemas.openxmlformats.org/officeDocument/2006/relationships/customXml" Target="../ink/ink210.xml"/><Relationship Id="rId210" Type="http://schemas.openxmlformats.org/officeDocument/2006/relationships/image" Target="../media/image334.png"/><Relationship Id="rId392" Type="http://schemas.openxmlformats.org/officeDocument/2006/relationships/image" Target="../media/image425.png"/><Relationship Id="rId448" Type="http://schemas.openxmlformats.org/officeDocument/2006/relationships/image" Target="../media/image453.png"/><Relationship Id="rId252" Type="http://schemas.openxmlformats.org/officeDocument/2006/relationships/image" Target="../media/image355.png"/><Relationship Id="rId294" Type="http://schemas.openxmlformats.org/officeDocument/2006/relationships/image" Target="../media/image376.png"/><Relationship Id="rId308" Type="http://schemas.openxmlformats.org/officeDocument/2006/relationships/image" Target="../media/image383.png"/><Relationship Id="rId47" Type="http://schemas.openxmlformats.org/officeDocument/2006/relationships/customXml" Target="../ink/ink229.xml"/><Relationship Id="rId89" Type="http://schemas.openxmlformats.org/officeDocument/2006/relationships/customXml" Target="../ink/ink250.xml"/><Relationship Id="rId112" Type="http://schemas.openxmlformats.org/officeDocument/2006/relationships/image" Target="../media/image285.png"/><Relationship Id="rId154" Type="http://schemas.openxmlformats.org/officeDocument/2006/relationships/image" Target="../media/image306.png"/><Relationship Id="rId361" Type="http://schemas.openxmlformats.org/officeDocument/2006/relationships/customXml" Target="../ink/ink386.xml"/><Relationship Id="rId196" Type="http://schemas.openxmlformats.org/officeDocument/2006/relationships/image" Target="../media/image327.png"/><Relationship Id="rId417" Type="http://schemas.openxmlformats.org/officeDocument/2006/relationships/customXml" Target="../ink/ink414.xml"/><Relationship Id="rId16" Type="http://schemas.openxmlformats.org/officeDocument/2006/relationships/image" Target="../media/image237.png"/><Relationship Id="rId221" Type="http://schemas.openxmlformats.org/officeDocument/2006/relationships/customXml" Target="../ink/ink316.xml"/><Relationship Id="rId263" Type="http://schemas.openxmlformats.org/officeDocument/2006/relationships/customXml" Target="../ink/ink337.xml"/><Relationship Id="rId319" Type="http://schemas.openxmlformats.org/officeDocument/2006/relationships/customXml" Target="../ink/ink365.xml"/><Relationship Id="rId58" Type="http://schemas.openxmlformats.org/officeDocument/2006/relationships/image" Target="../media/image258.png"/><Relationship Id="rId123" Type="http://schemas.openxmlformats.org/officeDocument/2006/relationships/customXml" Target="../ink/ink267.xml"/><Relationship Id="rId330" Type="http://schemas.openxmlformats.org/officeDocument/2006/relationships/image" Target="../media/image394.png"/><Relationship Id="rId165" Type="http://schemas.openxmlformats.org/officeDocument/2006/relationships/customXml" Target="../ink/ink288.xml"/><Relationship Id="rId372" Type="http://schemas.openxmlformats.org/officeDocument/2006/relationships/image" Target="../media/image415.png"/><Relationship Id="rId428" Type="http://schemas.openxmlformats.org/officeDocument/2006/relationships/image" Target="../media/image443.png"/><Relationship Id="rId232" Type="http://schemas.openxmlformats.org/officeDocument/2006/relationships/image" Target="../media/image345.png"/><Relationship Id="rId274" Type="http://schemas.openxmlformats.org/officeDocument/2006/relationships/image" Target="../media/image366.png"/><Relationship Id="rId27" Type="http://schemas.openxmlformats.org/officeDocument/2006/relationships/customXml" Target="../ink/ink219.xml"/><Relationship Id="rId69" Type="http://schemas.openxmlformats.org/officeDocument/2006/relationships/customXml" Target="../ink/ink240.xml"/><Relationship Id="rId134" Type="http://schemas.openxmlformats.org/officeDocument/2006/relationships/image" Target="../media/image296.png"/><Relationship Id="rId80" Type="http://schemas.openxmlformats.org/officeDocument/2006/relationships/image" Target="../media/image269.png"/><Relationship Id="rId176" Type="http://schemas.openxmlformats.org/officeDocument/2006/relationships/image" Target="../media/image317.png"/><Relationship Id="rId341" Type="http://schemas.openxmlformats.org/officeDocument/2006/relationships/customXml" Target="../ink/ink376.xml"/><Relationship Id="rId383" Type="http://schemas.openxmlformats.org/officeDocument/2006/relationships/customXml" Target="../ink/ink397.xml"/><Relationship Id="rId439" Type="http://schemas.openxmlformats.org/officeDocument/2006/relationships/customXml" Target="../ink/ink425.xml"/><Relationship Id="rId201" Type="http://schemas.openxmlformats.org/officeDocument/2006/relationships/customXml" Target="../ink/ink306.xml"/><Relationship Id="rId243" Type="http://schemas.openxmlformats.org/officeDocument/2006/relationships/customXml" Target="../ink/ink327.xml"/><Relationship Id="rId285" Type="http://schemas.openxmlformats.org/officeDocument/2006/relationships/customXml" Target="../ink/ink348.xml"/><Relationship Id="rId450" Type="http://schemas.openxmlformats.org/officeDocument/2006/relationships/image" Target="../media/image454.png"/><Relationship Id="rId38" Type="http://schemas.openxmlformats.org/officeDocument/2006/relationships/image" Target="../media/image248.png"/><Relationship Id="rId103" Type="http://schemas.openxmlformats.org/officeDocument/2006/relationships/customXml" Target="../ink/ink257.xml"/><Relationship Id="rId310" Type="http://schemas.openxmlformats.org/officeDocument/2006/relationships/image" Target="../media/image384.png"/><Relationship Id="rId91" Type="http://schemas.openxmlformats.org/officeDocument/2006/relationships/customXml" Target="../ink/ink251.xml"/><Relationship Id="rId145" Type="http://schemas.openxmlformats.org/officeDocument/2006/relationships/customXml" Target="../ink/ink278.xml"/><Relationship Id="rId187" Type="http://schemas.openxmlformats.org/officeDocument/2006/relationships/customXml" Target="../ink/ink299.xml"/><Relationship Id="rId352" Type="http://schemas.openxmlformats.org/officeDocument/2006/relationships/image" Target="../media/image405.png"/><Relationship Id="rId394" Type="http://schemas.openxmlformats.org/officeDocument/2006/relationships/image" Target="../media/image426.png"/><Relationship Id="rId408" Type="http://schemas.openxmlformats.org/officeDocument/2006/relationships/image" Target="../media/image433.png"/><Relationship Id="rId212" Type="http://schemas.openxmlformats.org/officeDocument/2006/relationships/image" Target="../media/image335.png"/><Relationship Id="rId254" Type="http://schemas.openxmlformats.org/officeDocument/2006/relationships/image" Target="../media/image356.png"/><Relationship Id="rId49" Type="http://schemas.openxmlformats.org/officeDocument/2006/relationships/customXml" Target="../ink/ink230.xml"/><Relationship Id="rId114" Type="http://schemas.openxmlformats.org/officeDocument/2006/relationships/image" Target="../media/image286.png"/><Relationship Id="rId296" Type="http://schemas.openxmlformats.org/officeDocument/2006/relationships/image" Target="../media/image377.png"/><Relationship Id="rId60" Type="http://schemas.openxmlformats.org/officeDocument/2006/relationships/image" Target="../media/image259.png"/><Relationship Id="rId156" Type="http://schemas.openxmlformats.org/officeDocument/2006/relationships/image" Target="../media/image307.png"/><Relationship Id="rId198" Type="http://schemas.openxmlformats.org/officeDocument/2006/relationships/image" Target="../media/image328.png"/><Relationship Id="rId321" Type="http://schemas.openxmlformats.org/officeDocument/2006/relationships/customXml" Target="../ink/ink366.xml"/><Relationship Id="rId363" Type="http://schemas.openxmlformats.org/officeDocument/2006/relationships/customXml" Target="../ink/ink387.xml"/><Relationship Id="rId419" Type="http://schemas.openxmlformats.org/officeDocument/2006/relationships/customXml" Target="../ink/ink415.xml"/><Relationship Id="rId223" Type="http://schemas.openxmlformats.org/officeDocument/2006/relationships/customXml" Target="../ink/ink317.xml"/><Relationship Id="rId430" Type="http://schemas.openxmlformats.org/officeDocument/2006/relationships/image" Target="../media/image444.png"/><Relationship Id="rId18" Type="http://schemas.openxmlformats.org/officeDocument/2006/relationships/image" Target="../media/image238.png"/><Relationship Id="rId265" Type="http://schemas.openxmlformats.org/officeDocument/2006/relationships/customXml" Target="../ink/ink338.xml"/><Relationship Id="rId50" Type="http://schemas.openxmlformats.org/officeDocument/2006/relationships/image" Target="../media/image254.png"/><Relationship Id="rId104" Type="http://schemas.openxmlformats.org/officeDocument/2006/relationships/image" Target="../media/image281.png"/><Relationship Id="rId125" Type="http://schemas.openxmlformats.org/officeDocument/2006/relationships/customXml" Target="../ink/ink268.xml"/><Relationship Id="rId146" Type="http://schemas.openxmlformats.org/officeDocument/2006/relationships/image" Target="../media/image302.png"/><Relationship Id="rId167" Type="http://schemas.openxmlformats.org/officeDocument/2006/relationships/customXml" Target="../ink/ink289.xml"/><Relationship Id="rId188" Type="http://schemas.openxmlformats.org/officeDocument/2006/relationships/image" Target="../media/image323.png"/><Relationship Id="rId311" Type="http://schemas.openxmlformats.org/officeDocument/2006/relationships/customXml" Target="../ink/ink361.xml"/><Relationship Id="rId332" Type="http://schemas.openxmlformats.org/officeDocument/2006/relationships/image" Target="../media/image395.png"/><Relationship Id="rId353" Type="http://schemas.openxmlformats.org/officeDocument/2006/relationships/customXml" Target="../ink/ink382.xml"/><Relationship Id="rId374" Type="http://schemas.openxmlformats.org/officeDocument/2006/relationships/image" Target="../media/image416.png"/><Relationship Id="rId395" Type="http://schemas.openxmlformats.org/officeDocument/2006/relationships/customXml" Target="../ink/ink403.xml"/><Relationship Id="rId409" Type="http://schemas.openxmlformats.org/officeDocument/2006/relationships/customXml" Target="../ink/ink410.xml"/><Relationship Id="rId71" Type="http://schemas.openxmlformats.org/officeDocument/2006/relationships/customXml" Target="../ink/ink241.xml"/><Relationship Id="rId92" Type="http://schemas.openxmlformats.org/officeDocument/2006/relationships/image" Target="../media/image275.png"/><Relationship Id="rId213" Type="http://schemas.openxmlformats.org/officeDocument/2006/relationships/customXml" Target="../ink/ink312.xml"/><Relationship Id="rId234" Type="http://schemas.openxmlformats.org/officeDocument/2006/relationships/image" Target="../media/image346.png"/><Relationship Id="rId420" Type="http://schemas.openxmlformats.org/officeDocument/2006/relationships/image" Target="../media/image439.png"/><Relationship Id="rId2" Type="http://schemas.openxmlformats.org/officeDocument/2006/relationships/image" Target="../media/image18.emf"/><Relationship Id="rId29" Type="http://schemas.openxmlformats.org/officeDocument/2006/relationships/customXml" Target="../ink/ink220.xml"/><Relationship Id="rId255" Type="http://schemas.openxmlformats.org/officeDocument/2006/relationships/customXml" Target="../ink/ink333.xml"/><Relationship Id="rId276" Type="http://schemas.openxmlformats.org/officeDocument/2006/relationships/image" Target="../media/image367.png"/><Relationship Id="rId297" Type="http://schemas.openxmlformats.org/officeDocument/2006/relationships/customXml" Target="../ink/ink354.xml"/><Relationship Id="rId441" Type="http://schemas.openxmlformats.org/officeDocument/2006/relationships/customXml" Target="../ink/ink426.xml"/><Relationship Id="rId40" Type="http://schemas.openxmlformats.org/officeDocument/2006/relationships/image" Target="../media/image249.png"/><Relationship Id="rId115" Type="http://schemas.openxmlformats.org/officeDocument/2006/relationships/customXml" Target="../ink/ink263.xml"/><Relationship Id="rId136" Type="http://schemas.openxmlformats.org/officeDocument/2006/relationships/image" Target="../media/image297.png"/><Relationship Id="rId157" Type="http://schemas.openxmlformats.org/officeDocument/2006/relationships/customXml" Target="../ink/ink284.xml"/><Relationship Id="rId178" Type="http://schemas.openxmlformats.org/officeDocument/2006/relationships/image" Target="../media/image318.png"/><Relationship Id="rId301" Type="http://schemas.openxmlformats.org/officeDocument/2006/relationships/customXml" Target="../ink/ink356.xml"/><Relationship Id="rId322" Type="http://schemas.openxmlformats.org/officeDocument/2006/relationships/image" Target="../media/image390.png"/><Relationship Id="rId343" Type="http://schemas.openxmlformats.org/officeDocument/2006/relationships/customXml" Target="../ink/ink377.xml"/><Relationship Id="rId364" Type="http://schemas.openxmlformats.org/officeDocument/2006/relationships/image" Target="../media/image411.png"/><Relationship Id="rId61" Type="http://schemas.openxmlformats.org/officeDocument/2006/relationships/customXml" Target="../ink/ink236.xml"/><Relationship Id="rId82" Type="http://schemas.openxmlformats.org/officeDocument/2006/relationships/image" Target="../media/image270.png"/><Relationship Id="rId199" Type="http://schemas.openxmlformats.org/officeDocument/2006/relationships/customXml" Target="../ink/ink305.xml"/><Relationship Id="rId203" Type="http://schemas.openxmlformats.org/officeDocument/2006/relationships/customXml" Target="../ink/ink307.xml"/><Relationship Id="rId385" Type="http://schemas.openxmlformats.org/officeDocument/2006/relationships/customXml" Target="../ink/ink398.xml"/><Relationship Id="rId19" Type="http://schemas.openxmlformats.org/officeDocument/2006/relationships/customXml" Target="../ink/ink215.xml"/><Relationship Id="rId224" Type="http://schemas.openxmlformats.org/officeDocument/2006/relationships/image" Target="../media/image341.png"/><Relationship Id="rId245" Type="http://schemas.openxmlformats.org/officeDocument/2006/relationships/customXml" Target="../ink/ink328.xml"/><Relationship Id="rId266" Type="http://schemas.openxmlformats.org/officeDocument/2006/relationships/image" Target="../media/image362.png"/><Relationship Id="rId287" Type="http://schemas.openxmlformats.org/officeDocument/2006/relationships/customXml" Target="../ink/ink349.xml"/><Relationship Id="rId410" Type="http://schemas.openxmlformats.org/officeDocument/2006/relationships/image" Target="../media/image434.png"/><Relationship Id="rId431" Type="http://schemas.openxmlformats.org/officeDocument/2006/relationships/customXml" Target="../ink/ink421.xml"/><Relationship Id="rId30" Type="http://schemas.openxmlformats.org/officeDocument/2006/relationships/image" Target="../media/image244.png"/><Relationship Id="rId105" Type="http://schemas.openxmlformats.org/officeDocument/2006/relationships/customXml" Target="../ink/ink258.xml"/><Relationship Id="rId126" Type="http://schemas.openxmlformats.org/officeDocument/2006/relationships/image" Target="../media/image292.png"/><Relationship Id="rId147" Type="http://schemas.openxmlformats.org/officeDocument/2006/relationships/customXml" Target="../ink/ink279.xml"/><Relationship Id="rId168" Type="http://schemas.openxmlformats.org/officeDocument/2006/relationships/image" Target="../media/image313.png"/><Relationship Id="rId312" Type="http://schemas.openxmlformats.org/officeDocument/2006/relationships/image" Target="../media/image385.png"/><Relationship Id="rId333" Type="http://schemas.openxmlformats.org/officeDocument/2006/relationships/customXml" Target="../ink/ink372.xml"/><Relationship Id="rId354" Type="http://schemas.openxmlformats.org/officeDocument/2006/relationships/image" Target="../media/image406.png"/><Relationship Id="rId51" Type="http://schemas.openxmlformats.org/officeDocument/2006/relationships/customXml" Target="../ink/ink231.xml"/><Relationship Id="rId72" Type="http://schemas.openxmlformats.org/officeDocument/2006/relationships/image" Target="../media/image265.png"/><Relationship Id="rId93" Type="http://schemas.openxmlformats.org/officeDocument/2006/relationships/customXml" Target="../ink/ink252.xml"/><Relationship Id="rId189" Type="http://schemas.openxmlformats.org/officeDocument/2006/relationships/customXml" Target="../ink/ink300.xml"/><Relationship Id="rId375" Type="http://schemas.openxmlformats.org/officeDocument/2006/relationships/customXml" Target="../ink/ink393.xml"/><Relationship Id="rId396" Type="http://schemas.openxmlformats.org/officeDocument/2006/relationships/image" Target="../media/image427.png"/><Relationship Id="rId3" Type="http://schemas.openxmlformats.org/officeDocument/2006/relationships/customXml" Target="../ink/ink207.xml"/><Relationship Id="rId214" Type="http://schemas.openxmlformats.org/officeDocument/2006/relationships/image" Target="../media/image336.png"/><Relationship Id="rId235" Type="http://schemas.openxmlformats.org/officeDocument/2006/relationships/customXml" Target="../ink/ink323.xml"/><Relationship Id="rId256" Type="http://schemas.openxmlformats.org/officeDocument/2006/relationships/image" Target="../media/image357.png"/><Relationship Id="rId277" Type="http://schemas.openxmlformats.org/officeDocument/2006/relationships/customXml" Target="../ink/ink344.xml"/><Relationship Id="rId298" Type="http://schemas.openxmlformats.org/officeDocument/2006/relationships/image" Target="../media/image378.png"/><Relationship Id="rId400" Type="http://schemas.openxmlformats.org/officeDocument/2006/relationships/image" Target="../media/image429.png"/><Relationship Id="rId421" Type="http://schemas.openxmlformats.org/officeDocument/2006/relationships/customXml" Target="../ink/ink416.xml"/><Relationship Id="rId442" Type="http://schemas.openxmlformats.org/officeDocument/2006/relationships/image" Target="../media/image450.png"/><Relationship Id="rId116" Type="http://schemas.openxmlformats.org/officeDocument/2006/relationships/image" Target="../media/image287.png"/><Relationship Id="rId137" Type="http://schemas.openxmlformats.org/officeDocument/2006/relationships/customXml" Target="../ink/ink274.xml"/><Relationship Id="rId158" Type="http://schemas.openxmlformats.org/officeDocument/2006/relationships/image" Target="../media/image308.png"/><Relationship Id="rId302" Type="http://schemas.openxmlformats.org/officeDocument/2006/relationships/image" Target="../media/image380.png"/><Relationship Id="rId323" Type="http://schemas.openxmlformats.org/officeDocument/2006/relationships/customXml" Target="../ink/ink367.xml"/><Relationship Id="rId344" Type="http://schemas.openxmlformats.org/officeDocument/2006/relationships/image" Target="../media/image401.png"/><Relationship Id="rId20" Type="http://schemas.openxmlformats.org/officeDocument/2006/relationships/image" Target="../media/image239.png"/><Relationship Id="rId41" Type="http://schemas.openxmlformats.org/officeDocument/2006/relationships/customXml" Target="../ink/ink226.xml"/><Relationship Id="rId62" Type="http://schemas.openxmlformats.org/officeDocument/2006/relationships/image" Target="../media/image260.png"/><Relationship Id="rId83" Type="http://schemas.openxmlformats.org/officeDocument/2006/relationships/customXml" Target="../ink/ink247.xml"/><Relationship Id="rId179" Type="http://schemas.openxmlformats.org/officeDocument/2006/relationships/customXml" Target="../ink/ink295.xml"/><Relationship Id="rId365" Type="http://schemas.openxmlformats.org/officeDocument/2006/relationships/customXml" Target="../ink/ink388.xml"/><Relationship Id="rId386" Type="http://schemas.openxmlformats.org/officeDocument/2006/relationships/image" Target="../media/image422.png"/><Relationship Id="rId190" Type="http://schemas.openxmlformats.org/officeDocument/2006/relationships/image" Target="../media/image324.png"/><Relationship Id="rId204" Type="http://schemas.openxmlformats.org/officeDocument/2006/relationships/image" Target="../media/image331.png"/><Relationship Id="rId225" Type="http://schemas.openxmlformats.org/officeDocument/2006/relationships/customXml" Target="../ink/ink318.xml"/><Relationship Id="rId246" Type="http://schemas.openxmlformats.org/officeDocument/2006/relationships/image" Target="../media/image352.png"/><Relationship Id="rId267" Type="http://schemas.openxmlformats.org/officeDocument/2006/relationships/customXml" Target="../ink/ink339.xml"/><Relationship Id="rId288" Type="http://schemas.openxmlformats.org/officeDocument/2006/relationships/image" Target="../media/image373.png"/><Relationship Id="rId411" Type="http://schemas.openxmlformats.org/officeDocument/2006/relationships/customXml" Target="../ink/ink411.xml"/><Relationship Id="rId432" Type="http://schemas.openxmlformats.org/officeDocument/2006/relationships/image" Target="../media/image445.png"/><Relationship Id="rId106" Type="http://schemas.openxmlformats.org/officeDocument/2006/relationships/image" Target="../media/image282.png"/><Relationship Id="rId127" Type="http://schemas.openxmlformats.org/officeDocument/2006/relationships/customXml" Target="../ink/ink269.xml"/><Relationship Id="rId313" Type="http://schemas.openxmlformats.org/officeDocument/2006/relationships/customXml" Target="../ink/ink362.xml"/><Relationship Id="rId10" Type="http://schemas.openxmlformats.org/officeDocument/2006/relationships/image" Target="../media/image234.png"/><Relationship Id="rId31" Type="http://schemas.openxmlformats.org/officeDocument/2006/relationships/customXml" Target="../ink/ink221.xml"/><Relationship Id="rId52" Type="http://schemas.openxmlformats.org/officeDocument/2006/relationships/image" Target="../media/image255.png"/><Relationship Id="rId73" Type="http://schemas.openxmlformats.org/officeDocument/2006/relationships/customXml" Target="../ink/ink242.xml"/><Relationship Id="rId94" Type="http://schemas.openxmlformats.org/officeDocument/2006/relationships/image" Target="../media/image276.png"/><Relationship Id="rId148" Type="http://schemas.openxmlformats.org/officeDocument/2006/relationships/image" Target="../media/image303.png"/><Relationship Id="rId169" Type="http://schemas.openxmlformats.org/officeDocument/2006/relationships/customXml" Target="../ink/ink290.xml"/><Relationship Id="rId334" Type="http://schemas.openxmlformats.org/officeDocument/2006/relationships/image" Target="../media/image396.png"/><Relationship Id="rId355" Type="http://schemas.openxmlformats.org/officeDocument/2006/relationships/customXml" Target="../ink/ink383.xml"/><Relationship Id="rId376" Type="http://schemas.openxmlformats.org/officeDocument/2006/relationships/image" Target="../media/image417.png"/><Relationship Id="rId397" Type="http://schemas.openxmlformats.org/officeDocument/2006/relationships/customXml" Target="../ink/ink404.xml"/><Relationship Id="rId4" Type="http://schemas.openxmlformats.org/officeDocument/2006/relationships/image" Target="../media/image231.png"/><Relationship Id="rId180" Type="http://schemas.openxmlformats.org/officeDocument/2006/relationships/image" Target="../media/image319.png"/><Relationship Id="rId215" Type="http://schemas.openxmlformats.org/officeDocument/2006/relationships/customXml" Target="../ink/ink313.xml"/><Relationship Id="rId236" Type="http://schemas.openxmlformats.org/officeDocument/2006/relationships/image" Target="../media/image347.png"/><Relationship Id="rId257" Type="http://schemas.openxmlformats.org/officeDocument/2006/relationships/customXml" Target="../ink/ink334.xml"/><Relationship Id="rId278" Type="http://schemas.openxmlformats.org/officeDocument/2006/relationships/image" Target="../media/image368.png"/><Relationship Id="rId401" Type="http://schemas.openxmlformats.org/officeDocument/2006/relationships/customXml" Target="../ink/ink406.xml"/><Relationship Id="rId422" Type="http://schemas.openxmlformats.org/officeDocument/2006/relationships/image" Target="../media/image440.png"/><Relationship Id="rId443" Type="http://schemas.openxmlformats.org/officeDocument/2006/relationships/customXml" Target="../ink/ink427.xml"/><Relationship Id="rId303" Type="http://schemas.openxmlformats.org/officeDocument/2006/relationships/customXml" Target="../ink/ink357.xml"/><Relationship Id="rId42" Type="http://schemas.openxmlformats.org/officeDocument/2006/relationships/image" Target="../media/image250.png"/><Relationship Id="rId84" Type="http://schemas.openxmlformats.org/officeDocument/2006/relationships/image" Target="../media/image271.png"/><Relationship Id="rId138" Type="http://schemas.openxmlformats.org/officeDocument/2006/relationships/image" Target="../media/image298.png"/><Relationship Id="rId345" Type="http://schemas.openxmlformats.org/officeDocument/2006/relationships/customXml" Target="../ink/ink378.xml"/><Relationship Id="rId387" Type="http://schemas.openxmlformats.org/officeDocument/2006/relationships/customXml" Target="../ink/ink399.xml"/><Relationship Id="rId191" Type="http://schemas.openxmlformats.org/officeDocument/2006/relationships/customXml" Target="../ink/ink301.xml"/><Relationship Id="rId205" Type="http://schemas.openxmlformats.org/officeDocument/2006/relationships/customXml" Target="../ink/ink308.xml"/><Relationship Id="rId247" Type="http://schemas.openxmlformats.org/officeDocument/2006/relationships/customXml" Target="../ink/ink329.xml"/><Relationship Id="rId412" Type="http://schemas.openxmlformats.org/officeDocument/2006/relationships/image" Target="../media/image435.png"/><Relationship Id="rId107" Type="http://schemas.openxmlformats.org/officeDocument/2006/relationships/customXml" Target="../ink/ink259.xml"/><Relationship Id="rId289" Type="http://schemas.openxmlformats.org/officeDocument/2006/relationships/customXml" Target="../ink/ink350.xml"/><Relationship Id="rId11" Type="http://schemas.openxmlformats.org/officeDocument/2006/relationships/customXml" Target="../ink/ink211.xml"/><Relationship Id="rId53" Type="http://schemas.openxmlformats.org/officeDocument/2006/relationships/customXml" Target="../ink/ink232.xml"/><Relationship Id="rId149" Type="http://schemas.openxmlformats.org/officeDocument/2006/relationships/customXml" Target="../ink/ink280.xml"/><Relationship Id="rId314" Type="http://schemas.openxmlformats.org/officeDocument/2006/relationships/image" Target="../media/image386.png"/><Relationship Id="rId356" Type="http://schemas.openxmlformats.org/officeDocument/2006/relationships/image" Target="../media/image407.png"/><Relationship Id="rId398" Type="http://schemas.openxmlformats.org/officeDocument/2006/relationships/image" Target="../media/image428.png"/><Relationship Id="rId95" Type="http://schemas.openxmlformats.org/officeDocument/2006/relationships/customXml" Target="../ink/ink253.xml"/><Relationship Id="rId160" Type="http://schemas.openxmlformats.org/officeDocument/2006/relationships/image" Target="../media/image309.png"/><Relationship Id="rId216" Type="http://schemas.openxmlformats.org/officeDocument/2006/relationships/image" Target="../media/image337.png"/><Relationship Id="rId423" Type="http://schemas.openxmlformats.org/officeDocument/2006/relationships/customXml" Target="../ink/ink417.xml"/><Relationship Id="rId258" Type="http://schemas.openxmlformats.org/officeDocument/2006/relationships/image" Target="../media/image358.png"/><Relationship Id="rId22" Type="http://schemas.openxmlformats.org/officeDocument/2006/relationships/image" Target="../media/image240.png"/><Relationship Id="rId64" Type="http://schemas.openxmlformats.org/officeDocument/2006/relationships/image" Target="../media/image261.png"/><Relationship Id="rId118" Type="http://schemas.openxmlformats.org/officeDocument/2006/relationships/image" Target="../media/image288.png"/><Relationship Id="rId325" Type="http://schemas.openxmlformats.org/officeDocument/2006/relationships/customXml" Target="../ink/ink368.xml"/><Relationship Id="rId367" Type="http://schemas.openxmlformats.org/officeDocument/2006/relationships/customXml" Target="../ink/ink389.xml"/><Relationship Id="rId171" Type="http://schemas.openxmlformats.org/officeDocument/2006/relationships/customXml" Target="../ink/ink291.xml"/><Relationship Id="rId227" Type="http://schemas.openxmlformats.org/officeDocument/2006/relationships/customXml" Target="../ink/ink319.xml"/><Relationship Id="rId269" Type="http://schemas.openxmlformats.org/officeDocument/2006/relationships/customXml" Target="../ink/ink340.xml"/><Relationship Id="rId434" Type="http://schemas.openxmlformats.org/officeDocument/2006/relationships/image" Target="../media/image446.png"/><Relationship Id="rId33" Type="http://schemas.openxmlformats.org/officeDocument/2006/relationships/customXml" Target="../ink/ink222.xml"/><Relationship Id="rId129" Type="http://schemas.openxmlformats.org/officeDocument/2006/relationships/customXml" Target="../ink/ink270.xml"/><Relationship Id="rId280" Type="http://schemas.openxmlformats.org/officeDocument/2006/relationships/image" Target="../media/image369.png"/><Relationship Id="rId336" Type="http://schemas.openxmlformats.org/officeDocument/2006/relationships/image" Target="../media/image397.png"/><Relationship Id="rId75" Type="http://schemas.openxmlformats.org/officeDocument/2006/relationships/customXml" Target="../ink/ink243.xml"/><Relationship Id="rId140" Type="http://schemas.openxmlformats.org/officeDocument/2006/relationships/image" Target="../media/image299.png"/><Relationship Id="rId182" Type="http://schemas.openxmlformats.org/officeDocument/2006/relationships/image" Target="../media/image320.png"/><Relationship Id="rId378" Type="http://schemas.openxmlformats.org/officeDocument/2006/relationships/image" Target="../media/image418.png"/><Relationship Id="rId403" Type="http://schemas.openxmlformats.org/officeDocument/2006/relationships/customXml" Target="../ink/ink407.xml"/><Relationship Id="rId6" Type="http://schemas.openxmlformats.org/officeDocument/2006/relationships/image" Target="../media/image232.png"/><Relationship Id="rId238" Type="http://schemas.openxmlformats.org/officeDocument/2006/relationships/image" Target="../media/image348.png"/><Relationship Id="rId445" Type="http://schemas.openxmlformats.org/officeDocument/2006/relationships/customXml" Target="../ink/ink428.xml"/><Relationship Id="rId291" Type="http://schemas.openxmlformats.org/officeDocument/2006/relationships/customXml" Target="../ink/ink351.xml"/><Relationship Id="rId305" Type="http://schemas.openxmlformats.org/officeDocument/2006/relationships/customXml" Target="../ink/ink358.xml"/><Relationship Id="rId347" Type="http://schemas.openxmlformats.org/officeDocument/2006/relationships/customXml" Target="../ink/ink379.xml"/><Relationship Id="rId44" Type="http://schemas.openxmlformats.org/officeDocument/2006/relationships/image" Target="../media/image251.png"/><Relationship Id="rId86" Type="http://schemas.openxmlformats.org/officeDocument/2006/relationships/image" Target="../media/image272.png"/><Relationship Id="rId151" Type="http://schemas.openxmlformats.org/officeDocument/2006/relationships/customXml" Target="../ink/ink281.xml"/><Relationship Id="rId389" Type="http://schemas.openxmlformats.org/officeDocument/2006/relationships/customXml" Target="../ink/ink400.xml"/><Relationship Id="rId193" Type="http://schemas.openxmlformats.org/officeDocument/2006/relationships/customXml" Target="../ink/ink302.xml"/><Relationship Id="rId207" Type="http://schemas.openxmlformats.org/officeDocument/2006/relationships/customXml" Target="../ink/ink309.xml"/><Relationship Id="rId249" Type="http://schemas.openxmlformats.org/officeDocument/2006/relationships/customXml" Target="../ink/ink330.xml"/><Relationship Id="rId414" Type="http://schemas.openxmlformats.org/officeDocument/2006/relationships/image" Target="../media/image436.png"/><Relationship Id="rId13" Type="http://schemas.openxmlformats.org/officeDocument/2006/relationships/customXml" Target="../ink/ink212.xml"/><Relationship Id="rId109" Type="http://schemas.openxmlformats.org/officeDocument/2006/relationships/customXml" Target="../ink/ink260.xml"/><Relationship Id="rId260" Type="http://schemas.openxmlformats.org/officeDocument/2006/relationships/image" Target="../media/image359.png"/><Relationship Id="rId316" Type="http://schemas.openxmlformats.org/officeDocument/2006/relationships/image" Target="../media/image387.png"/><Relationship Id="rId55" Type="http://schemas.openxmlformats.org/officeDocument/2006/relationships/customXml" Target="../ink/ink233.xml"/><Relationship Id="rId97" Type="http://schemas.openxmlformats.org/officeDocument/2006/relationships/customXml" Target="../ink/ink254.xml"/><Relationship Id="rId120" Type="http://schemas.openxmlformats.org/officeDocument/2006/relationships/image" Target="../media/image289.png"/><Relationship Id="rId358" Type="http://schemas.openxmlformats.org/officeDocument/2006/relationships/image" Target="../media/image408.png"/><Relationship Id="rId162" Type="http://schemas.openxmlformats.org/officeDocument/2006/relationships/image" Target="../media/image310.png"/><Relationship Id="rId218" Type="http://schemas.openxmlformats.org/officeDocument/2006/relationships/image" Target="../media/image338.png"/><Relationship Id="rId425" Type="http://schemas.openxmlformats.org/officeDocument/2006/relationships/customXml" Target="../ink/ink418.xml"/><Relationship Id="rId271" Type="http://schemas.openxmlformats.org/officeDocument/2006/relationships/customXml" Target="../ink/ink341.xml"/><Relationship Id="rId24" Type="http://schemas.openxmlformats.org/officeDocument/2006/relationships/image" Target="../media/image241.png"/><Relationship Id="rId66" Type="http://schemas.openxmlformats.org/officeDocument/2006/relationships/image" Target="../media/image262.png"/><Relationship Id="rId131" Type="http://schemas.openxmlformats.org/officeDocument/2006/relationships/customXml" Target="../ink/ink271.xml"/><Relationship Id="rId327" Type="http://schemas.openxmlformats.org/officeDocument/2006/relationships/customXml" Target="../ink/ink369.xml"/><Relationship Id="rId369" Type="http://schemas.openxmlformats.org/officeDocument/2006/relationships/customXml" Target="../ink/ink390.xml"/><Relationship Id="rId173" Type="http://schemas.openxmlformats.org/officeDocument/2006/relationships/customXml" Target="../ink/ink292.xml"/><Relationship Id="rId229" Type="http://schemas.openxmlformats.org/officeDocument/2006/relationships/customXml" Target="../ink/ink320.xml"/><Relationship Id="rId380" Type="http://schemas.openxmlformats.org/officeDocument/2006/relationships/image" Target="../media/image419.png"/><Relationship Id="rId436" Type="http://schemas.openxmlformats.org/officeDocument/2006/relationships/image" Target="../media/image447.png"/><Relationship Id="rId240" Type="http://schemas.openxmlformats.org/officeDocument/2006/relationships/image" Target="../media/image349.png"/><Relationship Id="rId35" Type="http://schemas.openxmlformats.org/officeDocument/2006/relationships/customXml" Target="../ink/ink223.xml"/><Relationship Id="rId77" Type="http://schemas.openxmlformats.org/officeDocument/2006/relationships/customXml" Target="../ink/ink244.xml"/><Relationship Id="rId100" Type="http://schemas.openxmlformats.org/officeDocument/2006/relationships/image" Target="../media/image279.png"/><Relationship Id="rId282" Type="http://schemas.openxmlformats.org/officeDocument/2006/relationships/image" Target="../media/image370.png"/><Relationship Id="rId338" Type="http://schemas.openxmlformats.org/officeDocument/2006/relationships/image" Target="../media/image398.png"/><Relationship Id="rId8" Type="http://schemas.openxmlformats.org/officeDocument/2006/relationships/image" Target="../media/image233.png"/><Relationship Id="rId142" Type="http://schemas.openxmlformats.org/officeDocument/2006/relationships/image" Target="../media/image300.png"/><Relationship Id="rId184" Type="http://schemas.openxmlformats.org/officeDocument/2006/relationships/image" Target="../media/image321.png"/><Relationship Id="rId391" Type="http://schemas.openxmlformats.org/officeDocument/2006/relationships/customXml" Target="../ink/ink401.xml"/><Relationship Id="rId405" Type="http://schemas.openxmlformats.org/officeDocument/2006/relationships/customXml" Target="../ink/ink408.xml"/><Relationship Id="rId447" Type="http://schemas.openxmlformats.org/officeDocument/2006/relationships/customXml" Target="../ink/ink429.xml"/><Relationship Id="rId251" Type="http://schemas.openxmlformats.org/officeDocument/2006/relationships/customXml" Target="../ink/ink331.xml"/><Relationship Id="rId46" Type="http://schemas.openxmlformats.org/officeDocument/2006/relationships/image" Target="../media/image252.png"/><Relationship Id="rId293" Type="http://schemas.openxmlformats.org/officeDocument/2006/relationships/customXml" Target="../ink/ink352.xml"/><Relationship Id="rId307" Type="http://schemas.openxmlformats.org/officeDocument/2006/relationships/customXml" Target="../ink/ink359.xml"/><Relationship Id="rId349" Type="http://schemas.openxmlformats.org/officeDocument/2006/relationships/customXml" Target="../ink/ink380.xml"/><Relationship Id="rId88" Type="http://schemas.openxmlformats.org/officeDocument/2006/relationships/image" Target="../media/image273.png"/><Relationship Id="rId111" Type="http://schemas.openxmlformats.org/officeDocument/2006/relationships/customXml" Target="../ink/ink261.xml"/><Relationship Id="rId153" Type="http://schemas.openxmlformats.org/officeDocument/2006/relationships/customXml" Target="../ink/ink282.xml"/><Relationship Id="rId195" Type="http://schemas.openxmlformats.org/officeDocument/2006/relationships/customXml" Target="../ink/ink303.xml"/><Relationship Id="rId209" Type="http://schemas.openxmlformats.org/officeDocument/2006/relationships/customXml" Target="../ink/ink310.xml"/><Relationship Id="rId360" Type="http://schemas.openxmlformats.org/officeDocument/2006/relationships/image" Target="../media/image409.png"/><Relationship Id="rId416" Type="http://schemas.openxmlformats.org/officeDocument/2006/relationships/image" Target="../media/image437.png"/><Relationship Id="rId220" Type="http://schemas.openxmlformats.org/officeDocument/2006/relationships/image" Target="../media/image339.png"/><Relationship Id="rId15" Type="http://schemas.openxmlformats.org/officeDocument/2006/relationships/customXml" Target="../ink/ink213.xml"/><Relationship Id="rId57" Type="http://schemas.openxmlformats.org/officeDocument/2006/relationships/customXml" Target="../ink/ink234.xml"/><Relationship Id="rId262" Type="http://schemas.openxmlformats.org/officeDocument/2006/relationships/image" Target="../media/image360.png"/><Relationship Id="rId318" Type="http://schemas.openxmlformats.org/officeDocument/2006/relationships/image" Target="../media/image388.png"/><Relationship Id="rId99" Type="http://schemas.openxmlformats.org/officeDocument/2006/relationships/customXml" Target="../ink/ink255.xml"/><Relationship Id="rId122" Type="http://schemas.openxmlformats.org/officeDocument/2006/relationships/image" Target="../media/image290.png"/><Relationship Id="rId164" Type="http://schemas.openxmlformats.org/officeDocument/2006/relationships/image" Target="../media/image311.png"/><Relationship Id="rId371" Type="http://schemas.openxmlformats.org/officeDocument/2006/relationships/customXml" Target="../ink/ink391.xml"/><Relationship Id="rId427" Type="http://schemas.openxmlformats.org/officeDocument/2006/relationships/customXml" Target="../ink/ink419.xml"/><Relationship Id="rId26" Type="http://schemas.openxmlformats.org/officeDocument/2006/relationships/image" Target="../media/image242.png"/><Relationship Id="rId231" Type="http://schemas.openxmlformats.org/officeDocument/2006/relationships/customXml" Target="../ink/ink321.xml"/><Relationship Id="rId273" Type="http://schemas.openxmlformats.org/officeDocument/2006/relationships/customXml" Target="../ink/ink342.xml"/><Relationship Id="rId329" Type="http://schemas.openxmlformats.org/officeDocument/2006/relationships/customXml" Target="../ink/ink370.xml"/><Relationship Id="rId68" Type="http://schemas.openxmlformats.org/officeDocument/2006/relationships/image" Target="../media/image263.png"/><Relationship Id="rId133" Type="http://schemas.openxmlformats.org/officeDocument/2006/relationships/customXml" Target="../ink/ink272.xml"/><Relationship Id="rId175" Type="http://schemas.openxmlformats.org/officeDocument/2006/relationships/customXml" Target="../ink/ink293.xml"/><Relationship Id="rId340" Type="http://schemas.openxmlformats.org/officeDocument/2006/relationships/image" Target="../media/image399.png"/><Relationship Id="rId200" Type="http://schemas.openxmlformats.org/officeDocument/2006/relationships/image" Target="../media/image329.png"/><Relationship Id="rId382" Type="http://schemas.openxmlformats.org/officeDocument/2006/relationships/image" Target="../media/image420.png"/><Relationship Id="rId438" Type="http://schemas.openxmlformats.org/officeDocument/2006/relationships/image" Target="../media/image448.png"/><Relationship Id="rId242" Type="http://schemas.openxmlformats.org/officeDocument/2006/relationships/image" Target="../media/image350.png"/><Relationship Id="rId284" Type="http://schemas.openxmlformats.org/officeDocument/2006/relationships/image" Target="../media/image371.png"/><Relationship Id="rId37" Type="http://schemas.openxmlformats.org/officeDocument/2006/relationships/customXml" Target="../ink/ink224.xml"/><Relationship Id="rId79" Type="http://schemas.openxmlformats.org/officeDocument/2006/relationships/customXml" Target="../ink/ink245.xml"/><Relationship Id="rId102" Type="http://schemas.openxmlformats.org/officeDocument/2006/relationships/image" Target="../media/image280.png"/><Relationship Id="rId144" Type="http://schemas.openxmlformats.org/officeDocument/2006/relationships/image" Target="../media/image301.png"/><Relationship Id="rId90" Type="http://schemas.openxmlformats.org/officeDocument/2006/relationships/image" Target="../media/image274.png"/><Relationship Id="rId186" Type="http://schemas.openxmlformats.org/officeDocument/2006/relationships/image" Target="../media/image322.png"/><Relationship Id="rId351" Type="http://schemas.openxmlformats.org/officeDocument/2006/relationships/customXml" Target="../ink/ink381.xml"/><Relationship Id="rId393" Type="http://schemas.openxmlformats.org/officeDocument/2006/relationships/customXml" Target="../ink/ink402.xml"/><Relationship Id="rId407" Type="http://schemas.openxmlformats.org/officeDocument/2006/relationships/customXml" Target="../ink/ink409.xml"/><Relationship Id="rId449" Type="http://schemas.openxmlformats.org/officeDocument/2006/relationships/customXml" Target="../ink/ink430.xml"/><Relationship Id="rId211" Type="http://schemas.openxmlformats.org/officeDocument/2006/relationships/customXml" Target="../ink/ink311.xml"/><Relationship Id="rId253" Type="http://schemas.openxmlformats.org/officeDocument/2006/relationships/customXml" Target="../ink/ink332.xml"/><Relationship Id="rId295" Type="http://schemas.openxmlformats.org/officeDocument/2006/relationships/customXml" Target="../ink/ink353.xml"/><Relationship Id="rId309" Type="http://schemas.openxmlformats.org/officeDocument/2006/relationships/customXml" Target="../ink/ink360.xml"/><Relationship Id="rId48" Type="http://schemas.openxmlformats.org/officeDocument/2006/relationships/image" Target="../media/image253.png"/><Relationship Id="rId113" Type="http://schemas.openxmlformats.org/officeDocument/2006/relationships/customXml" Target="../ink/ink262.xml"/><Relationship Id="rId320" Type="http://schemas.openxmlformats.org/officeDocument/2006/relationships/image" Target="../media/image389.png"/><Relationship Id="rId155" Type="http://schemas.openxmlformats.org/officeDocument/2006/relationships/customXml" Target="../ink/ink283.xml"/><Relationship Id="rId197" Type="http://schemas.openxmlformats.org/officeDocument/2006/relationships/customXml" Target="../ink/ink304.xml"/><Relationship Id="rId362" Type="http://schemas.openxmlformats.org/officeDocument/2006/relationships/image" Target="../media/image410.png"/><Relationship Id="rId418" Type="http://schemas.openxmlformats.org/officeDocument/2006/relationships/image" Target="../media/image438.png"/><Relationship Id="rId222" Type="http://schemas.openxmlformats.org/officeDocument/2006/relationships/image" Target="../media/image340.png"/><Relationship Id="rId264" Type="http://schemas.openxmlformats.org/officeDocument/2006/relationships/image" Target="../media/image361.png"/><Relationship Id="rId17" Type="http://schemas.openxmlformats.org/officeDocument/2006/relationships/customXml" Target="../ink/ink214.xml"/><Relationship Id="rId59" Type="http://schemas.openxmlformats.org/officeDocument/2006/relationships/customXml" Target="../ink/ink235.xml"/><Relationship Id="rId124" Type="http://schemas.openxmlformats.org/officeDocument/2006/relationships/image" Target="../media/image291.png"/><Relationship Id="rId70" Type="http://schemas.openxmlformats.org/officeDocument/2006/relationships/image" Target="../media/image264.png"/><Relationship Id="rId166" Type="http://schemas.openxmlformats.org/officeDocument/2006/relationships/image" Target="../media/image312.png"/><Relationship Id="rId331" Type="http://schemas.openxmlformats.org/officeDocument/2006/relationships/customXml" Target="../ink/ink371.xml"/><Relationship Id="rId373" Type="http://schemas.openxmlformats.org/officeDocument/2006/relationships/customXml" Target="../ink/ink392.xml"/><Relationship Id="rId429" Type="http://schemas.openxmlformats.org/officeDocument/2006/relationships/customXml" Target="../ink/ink420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322.xml"/><Relationship Id="rId440" Type="http://schemas.openxmlformats.org/officeDocument/2006/relationships/image" Target="../media/image449.png"/><Relationship Id="rId28" Type="http://schemas.openxmlformats.org/officeDocument/2006/relationships/image" Target="../media/image243.png"/><Relationship Id="rId275" Type="http://schemas.openxmlformats.org/officeDocument/2006/relationships/customXml" Target="../ink/ink343.xml"/><Relationship Id="rId300" Type="http://schemas.openxmlformats.org/officeDocument/2006/relationships/image" Target="../media/image379.png"/><Relationship Id="rId81" Type="http://schemas.openxmlformats.org/officeDocument/2006/relationships/customXml" Target="../ink/ink246.xml"/><Relationship Id="rId135" Type="http://schemas.openxmlformats.org/officeDocument/2006/relationships/customXml" Target="../ink/ink273.xml"/><Relationship Id="rId177" Type="http://schemas.openxmlformats.org/officeDocument/2006/relationships/customXml" Target="../ink/ink294.xml"/><Relationship Id="rId342" Type="http://schemas.openxmlformats.org/officeDocument/2006/relationships/image" Target="../media/image400.png"/><Relationship Id="rId384" Type="http://schemas.openxmlformats.org/officeDocument/2006/relationships/image" Target="../media/image421.png"/><Relationship Id="rId202" Type="http://schemas.openxmlformats.org/officeDocument/2006/relationships/image" Target="../media/image330.png"/><Relationship Id="rId244" Type="http://schemas.openxmlformats.org/officeDocument/2006/relationships/image" Target="../media/image351.png"/><Relationship Id="rId39" Type="http://schemas.openxmlformats.org/officeDocument/2006/relationships/customXml" Target="../ink/ink225.xml"/><Relationship Id="rId286" Type="http://schemas.openxmlformats.org/officeDocument/2006/relationships/image" Target="../media/image37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7.png"/><Relationship Id="rId13" Type="http://schemas.openxmlformats.org/officeDocument/2006/relationships/customXml" Target="../ink/ink435.xml"/><Relationship Id="rId3" Type="http://schemas.openxmlformats.org/officeDocument/2006/relationships/oleObject" Target="../embeddings/oleObject17.bin"/><Relationship Id="rId7" Type="http://schemas.openxmlformats.org/officeDocument/2006/relationships/customXml" Target="../ink/ink432.xml"/><Relationship Id="rId12" Type="http://schemas.openxmlformats.org/officeDocument/2006/relationships/image" Target="../media/image459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456.png"/><Relationship Id="rId11" Type="http://schemas.openxmlformats.org/officeDocument/2006/relationships/customXml" Target="../ink/ink434.xml"/><Relationship Id="rId5" Type="http://schemas.openxmlformats.org/officeDocument/2006/relationships/customXml" Target="../ink/ink431.xml"/><Relationship Id="rId10" Type="http://schemas.openxmlformats.org/officeDocument/2006/relationships/image" Target="../media/image458.png"/><Relationship Id="rId4" Type="http://schemas.openxmlformats.org/officeDocument/2006/relationships/image" Target="../media/image19.wmf"/><Relationship Id="rId9" Type="http://schemas.openxmlformats.org/officeDocument/2006/relationships/customXml" Target="../ink/ink433.xml"/><Relationship Id="rId14" Type="http://schemas.openxmlformats.org/officeDocument/2006/relationships/image" Target="../media/image460.png"/></Relationships>
</file>

<file path=ppt/slides/_rels/slide12.xml.rels><?xml version="1.0" encoding="UTF-8" standalone="yes"?>
<Relationships xmlns="http://schemas.openxmlformats.org/package/2006/relationships"><Relationship Id="rId21" Type="http://schemas.openxmlformats.org/officeDocument/2006/relationships/image" Target="../media/image470.png"/><Relationship Id="rId170" Type="http://schemas.openxmlformats.org/officeDocument/2006/relationships/customXml" Target="../ink/ink520.xml"/><Relationship Id="rId268" Type="http://schemas.openxmlformats.org/officeDocument/2006/relationships/customXml" Target="../ink/ink569.xml"/><Relationship Id="rId475" Type="http://schemas.openxmlformats.org/officeDocument/2006/relationships/image" Target="../media/image693.png"/><Relationship Id="rId682" Type="http://schemas.openxmlformats.org/officeDocument/2006/relationships/image" Target="../media/image796.png"/><Relationship Id="rId128" Type="http://schemas.openxmlformats.org/officeDocument/2006/relationships/customXml" Target="../ink/ink499.xml"/><Relationship Id="rId335" Type="http://schemas.openxmlformats.org/officeDocument/2006/relationships/image" Target="../media/image623.png"/><Relationship Id="rId542" Type="http://schemas.openxmlformats.org/officeDocument/2006/relationships/customXml" Target="../ink/ink706.xml"/><Relationship Id="rId987" Type="http://schemas.openxmlformats.org/officeDocument/2006/relationships/customXml" Target="../ink/ink931.xml"/><Relationship Id="rId1172" Type="http://schemas.openxmlformats.org/officeDocument/2006/relationships/image" Target="../media/image1038.png"/><Relationship Id="rId402" Type="http://schemas.openxmlformats.org/officeDocument/2006/relationships/customXml" Target="../ink/ink636.xml"/><Relationship Id="rId847" Type="http://schemas.openxmlformats.org/officeDocument/2006/relationships/image" Target="../media/image877.png"/><Relationship Id="rId1032" Type="http://schemas.openxmlformats.org/officeDocument/2006/relationships/image" Target="../media/image969.png"/><Relationship Id="rId707" Type="http://schemas.openxmlformats.org/officeDocument/2006/relationships/customXml" Target="../ink/ink789.xml"/><Relationship Id="rId914" Type="http://schemas.openxmlformats.org/officeDocument/2006/relationships/customXml" Target="../ink/ink894.xml"/><Relationship Id="rId1337" Type="http://schemas.openxmlformats.org/officeDocument/2006/relationships/image" Target="../media/image1117.png"/><Relationship Id="rId43" Type="http://schemas.openxmlformats.org/officeDocument/2006/relationships/image" Target="../media/image481.png"/><Relationship Id="rId192" Type="http://schemas.openxmlformats.org/officeDocument/2006/relationships/customXml" Target="../ink/ink531.xml"/><Relationship Id="rId497" Type="http://schemas.openxmlformats.org/officeDocument/2006/relationships/image" Target="../media/image704.png"/><Relationship Id="rId357" Type="http://schemas.openxmlformats.org/officeDocument/2006/relationships/image" Target="../media/image634.png"/><Relationship Id="rId1194" Type="http://schemas.openxmlformats.org/officeDocument/2006/relationships/customXml" Target="../ink/ink1036.xml"/><Relationship Id="rId217" Type="http://schemas.openxmlformats.org/officeDocument/2006/relationships/image" Target="../media/image565.png"/><Relationship Id="rId564" Type="http://schemas.openxmlformats.org/officeDocument/2006/relationships/customXml" Target="../ink/ink717.xml"/><Relationship Id="rId771" Type="http://schemas.openxmlformats.org/officeDocument/2006/relationships/customXml" Target="../ink/ink821.xml"/><Relationship Id="rId869" Type="http://schemas.openxmlformats.org/officeDocument/2006/relationships/image" Target="../media/image888.png"/><Relationship Id="rId424" Type="http://schemas.openxmlformats.org/officeDocument/2006/relationships/customXml" Target="../ink/ink647.xml"/><Relationship Id="rId631" Type="http://schemas.openxmlformats.org/officeDocument/2006/relationships/image" Target="../media/image771.png"/><Relationship Id="rId729" Type="http://schemas.openxmlformats.org/officeDocument/2006/relationships/customXml" Target="../ink/ink800.xml"/><Relationship Id="rId1054" Type="http://schemas.openxmlformats.org/officeDocument/2006/relationships/customXml" Target="../ink/ink965.xml"/><Relationship Id="rId1261" Type="http://schemas.openxmlformats.org/officeDocument/2006/relationships/image" Target="../media/image1080.png"/><Relationship Id="rId1359" Type="http://schemas.openxmlformats.org/officeDocument/2006/relationships/customXml" Target="../ink/ink1121.xml"/><Relationship Id="rId936" Type="http://schemas.openxmlformats.org/officeDocument/2006/relationships/customXml" Target="../ink/ink905.xml"/><Relationship Id="rId1121" Type="http://schemas.openxmlformats.org/officeDocument/2006/relationships/customXml" Target="../ink/ink999.xml"/><Relationship Id="rId1219" Type="http://schemas.openxmlformats.org/officeDocument/2006/relationships/customXml" Target="../ink/ink1049.xml"/><Relationship Id="rId65" Type="http://schemas.openxmlformats.org/officeDocument/2006/relationships/image" Target="../media/image492.png"/><Relationship Id="rId281" Type="http://schemas.openxmlformats.org/officeDocument/2006/relationships/image" Target="../media/image596.png"/><Relationship Id="rId141" Type="http://schemas.openxmlformats.org/officeDocument/2006/relationships/image" Target="../media/image529.png"/><Relationship Id="rId379" Type="http://schemas.openxmlformats.org/officeDocument/2006/relationships/image" Target="../media/image645.png"/><Relationship Id="rId586" Type="http://schemas.openxmlformats.org/officeDocument/2006/relationships/customXml" Target="../ink/ink728.xml"/><Relationship Id="rId793" Type="http://schemas.openxmlformats.org/officeDocument/2006/relationships/image" Target="../media/image851.png"/><Relationship Id="rId7" Type="http://schemas.openxmlformats.org/officeDocument/2006/relationships/image" Target="../media/image463.png"/><Relationship Id="rId239" Type="http://schemas.openxmlformats.org/officeDocument/2006/relationships/image" Target="../media/image575.png"/><Relationship Id="rId446" Type="http://schemas.openxmlformats.org/officeDocument/2006/relationships/customXml" Target="../ink/ink658.xml"/><Relationship Id="rId653" Type="http://schemas.openxmlformats.org/officeDocument/2006/relationships/image" Target="../media/image782.png"/><Relationship Id="rId1076" Type="http://schemas.openxmlformats.org/officeDocument/2006/relationships/customXml" Target="../ink/ink976.xml"/><Relationship Id="rId1283" Type="http://schemas.openxmlformats.org/officeDocument/2006/relationships/image" Target="../media/image1090.png"/><Relationship Id="rId306" Type="http://schemas.openxmlformats.org/officeDocument/2006/relationships/customXml" Target="../ink/ink588.xml"/><Relationship Id="rId860" Type="http://schemas.openxmlformats.org/officeDocument/2006/relationships/customXml" Target="../ink/ink867.xml"/><Relationship Id="rId958" Type="http://schemas.openxmlformats.org/officeDocument/2006/relationships/customXml" Target="../ink/ink916.xml"/><Relationship Id="rId1143" Type="http://schemas.openxmlformats.org/officeDocument/2006/relationships/customXml" Target="../ink/ink1010.xml"/><Relationship Id="rId87" Type="http://schemas.openxmlformats.org/officeDocument/2006/relationships/image" Target="../media/image503.png"/><Relationship Id="rId513" Type="http://schemas.openxmlformats.org/officeDocument/2006/relationships/image" Target="../media/image712.png"/><Relationship Id="rId720" Type="http://schemas.openxmlformats.org/officeDocument/2006/relationships/image" Target="../media/image815.png"/><Relationship Id="rId818" Type="http://schemas.openxmlformats.org/officeDocument/2006/relationships/customXml" Target="../ink/ink845.xml"/><Relationship Id="rId1350" Type="http://schemas.openxmlformats.org/officeDocument/2006/relationships/image" Target="../media/image1123.png"/><Relationship Id="rId1003" Type="http://schemas.openxmlformats.org/officeDocument/2006/relationships/customXml" Target="../ink/ink939.xml"/><Relationship Id="rId1210" Type="http://schemas.openxmlformats.org/officeDocument/2006/relationships/image" Target="../media/image1055.png"/><Relationship Id="rId1308" Type="http://schemas.openxmlformats.org/officeDocument/2006/relationships/customXml" Target="../ink/ink1095.xml"/><Relationship Id="rId14" Type="http://schemas.openxmlformats.org/officeDocument/2006/relationships/customXml" Target="../ink/ink442.xml"/><Relationship Id="rId163" Type="http://schemas.openxmlformats.org/officeDocument/2006/relationships/image" Target="../media/image539.png"/><Relationship Id="rId370" Type="http://schemas.openxmlformats.org/officeDocument/2006/relationships/customXml" Target="../ink/ink620.xml"/><Relationship Id="rId230" Type="http://schemas.openxmlformats.org/officeDocument/2006/relationships/customXml" Target="../ink/ink550.xml"/><Relationship Id="rId468" Type="http://schemas.openxmlformats.org/officeDocument/2006/relationships/customXml" Target="../ink/ink669.xml"/><Relationship Id="rId675" Type="http://schemas.openxmlformats.org/officeDocument/2006/relationships/customXml" Target="../ink/ink773.xml"/><Relationship Id="rId882" Type="http://schemas.openxmlformats.org/officeDocument/2006/relationships/customXml" Target="../ink/ink878.xml"/><Relationship Id="rId1098" Type="http://schemas.openxmlformats.org/officeDocument/2006/relationships/customXml" Target="../ink/ink987.xml"/><Relationship Id="rId328" Type="http://schemas.openxmlformats.org/officeDocument/2006/relationships/customXml" Target="../ink/ink599.xml"/><Relationship Id="rId535" Type="http://schemas.openxmlformats.org/officeDocument/2006/relationships/image" Target="../media/image723.png"/><Relationship Id="rId742" Type="http://schemas.openxmlformats.org/officeDocument/2006/relationships/image" Target="../media/image826.png"/><Relationship Id="rId1165" Type="http://schemas.openxmlformats.org/officeDocument/2006/relationships/customXml" Target="../ink/ink1021.xml"/><Relationship Id="rId1372" Type="http://schemas.openxmlformats.org/officeDocument/2006/relationships/image" Target="../media/image1134.png"/><Relationship Id="rId602" Type="http://schemas.openxmlformats.org/officeDocument/2006/relationships/customXml" Target="../ink/ink736.xml"/><Relationship Id="rId1025" Type="http://schemas.openxmlformats.org/officeDocument/2006/relationships/customXml" Target="../ink/ink950.xml"/><Relationship Id="rId1232" Type="http://schemas.openxmlformats.org/officeDocument/2006/relationships/customXml" Target="../ink/ink1056.xml"/><Relationship Id="rId907" Type="http://schemas.openxmlformats.org/officeDocument/2006/relationships/image" Target="../media/image907.png"/><Relationship Id="rId36" Type="http://schemas.openxmlformats.org/officeDocument/2006/relationships/customXml" Target="../ink/ink453.xml"/><Relationship Id="rId185" Type="http://schemas.openxmlformats.org/officeDocument/2006/relationships/image" Target="../media/image549.png"/><Relationship Id="rId392" Type="http://schemas.openxmlformats.org/officeDocument/2006/relationships/customXml" Target="../ink/ink631.xml"/><Relationship Id="rId697" Type="http://schemas.openxmlformats.org/officeDocument/2006/relationships/customXml" Target="../ink/ink784.xml"/><Relationship Id="rId252" Type="http://schemas.openxmlformats.org/officeDocument/2006/relationships/customXml" Target="../ink/ink561.xml"/><Relationship Id="rId1187" Type="http://schemas.openxmlformats.org/officeDocument/2006/relationships/image" Target="../media/image1045.png"/><Relationship Id="rId112" Type="http://schemas.openxmlformats.org/officeDocument/2006/relationships/customXml" Target="../ink/ink491.xml"/><Relationship Id="rId557" Type="http://schemas.openxmlformats.org/officeDocument/2006/relationships/image" Target="../media/image734.png"/><Relationship Id="rId764" Type="http://schemas.openxmlformats.org/officeDocument/2006/relationships/image" Target="../media/image837.png"/><Relationship Id="rId971" Type="http://schemas.openxmlformats.org/officeDocument/2006/relationships/customXml" Target="../ink/ink923.xml"/><Relationship Id="rId417" Type="http://schemas.openxmlformats.org/officeDocument/2006/relationships/image" Target="../media/image664.png"/><Relationship Id="rId624" Type="http://schemas.openxmlformats.org/officeDocument/2006/relationships/customXml" Target="../ink/ink747.xml"/><Relationship Id="rId831" Type="http://schemas.openxmlformats.org/officeDocument/2006/relationships/customXml" Target="../ink/ink852.xml"/><Relationship Id="rId1047" Type="http://schemas.openxmlformats.org/officeDocument/2006/relationships/image" Target="../media/image976.png"/><Relationship Id="rId1254" Type="http://schemas.openxmlformats.org/officeDocument/2006/relationships/customXml" Target="../ink/ink1067.xml"/><Relationship Id="rId929" Type="http://schemas.openxmlformats.org/officeDocument/2006/relationships/image" Target="../media/image918.png"/><Relationship Id="rId1114" Type="http://schemas.openxmlformats.org/officeDocument/2006/relationships/image" Target="../media/image1009.png"/><Relationship Id="rId1321" Type="http://schemas.openxmlformats.org/officeDocument/2006/relationships/image" Target="../media/image1109.png"/><Relationship Id="rId58" Type="http://schemas.openxmlformats.org/officeDocument/2006/relationships/customXml" Target="../ink/ink464.xml"/><Relationship Id="rId274" Type="http://schemas.openxmlformats.org/officeDocument/2006/relationships/customXml" Target="../ink/ink572.xml"/><Relationship Id="rId481" Type="http://schemas.openxmlformats.org/officeDocument/2006/relationships/image" Target="../media/image696.png"/><Relationship Id="rId134" Type="http://schemas.openxmlformats.org/officeDocument/2006/relationships/customXml" Target="../ink/ink502.xml"/><Relationship Id="rId579" Type="http://schemas.openxmlformats.org/officeDocument/2006/relationships/image" Target="../media/image745.png"/><Relationship Id="rId786" Type="http://schemas.openxmlformats.org/officeDocument/2006/relationships/customXml" Target="../ink/ink829.xml"/><Relationship Id="rId993" Type="http://schemas.openxmlformats.org/officeDocument/2006/relationships/customXml" Target="../ink/ink934.xml"/><Relationship Id="rId341" Type="http://schemas.openxmlformats.org/officeDocument/2006/relationships/image" Target="../media/image626.png"/><Relationship Id="rId439" Type="http://schemas.openxmlformats.org/officeDocument/2006/relationships/image" Target="../media/image675.png"/><Relationship Id="rId646" Type="http://schemas.openxmlformats.org/officeDocument/2006/relationships/customXml" Target="../ink/ink758.xml"/><Relationship Id="rId1069" Type="http://schemas.openxmlformats.org/officeDocument/2006/relationships/image" Target="../media/image987.png"/><Relationship Id="rId1276" Type="http://schemas.openxmlformats.org/officeDocument/2006/relationships/customXml" Target="../ink/ink1078.xml"/><Relationship Id="rId201" Type="http://schemas.openxmlformats.org/officeDocument/2006/relationships/image" Target="../media/image557.png"/><Relationship Id="rId506" Type="http://schemas.openxmlformats.org/officeDocument/2006/relationships/customXml" Target="../ink/ink688.xml"/><Relationship Id="rId853" Type="http://schemas.openxmlformats.org/officeDocument/2006/relationships/image" Target="../media/image880.png"/><Relationship Id="rId1136" Type="http://schemas.openxmlformats.org/officeDocument/2006/relationships/image" Target="../media/image1020.png"/><Relationship Id="rId713" Type="http://schemas.openxmlformats.org/officeDocument/2006/relationships/customXml" Target="../ink/ink792.xml"/><Relationship Id="rId920" Type="http://schemas.openxmlformats.org/officeDocument/2006/relationships/customXml" Target="../ink/ink897.xml"/><Relationship Id="rId1343" Type="http://schemas.openxmlformats.org/officeDocument/2006/relationships/image" Target="../media/image1120.png"/><Relationship Id="rId1203" Type="http://schemas.openxmlformats.org/officeDocument/2006/relationships/customXml" Target="../ink/ink1041.xml"/><Relationship Id="rId296" Type="http://schemas.openxmlformats.org/officeDocument/2006/relationships/customXml" Target="../ink/ink583.xml"/><Relationship Id="rId156" Type="http://schemas.openxmlformats.org/officeDocument/2006/relationships/customXml" Target="../ink/ink513.xml"/><Relationship Id="rId363" Type="http://schemas.openxmlformats.org/officeDocument/2006/relationships/image" Target="../media/image637.png"/><Relationship Id="rId570" Type="http://schemas.openxmlformats.org/officeDocument/2006/relationships/customXml" Target="../ink/ink720.xml"/><Relationship Id="rId223" Type="http://schemas.openxmlformats.org/officeDocument/2006/relationships/image" Target="../media/image567.png"/><Relationship Id="rId430" Type="http://schemas.openxmlformats.org/officeDocument/2006/relationships/customXml" Target="../ink/ink650.xml"/><Relationship Id="rId668" Type="http://schemas.openxmlformats.org/officeDocument/2006/relationships/image" Target="../media/image789.png"/><Relationship Id="rId875" Type="http://schemas.openxmlformats.org/officeDocument/2006/relationships/image" Target="../media/image891.png"/><Relationship Id="rId1060" Type="http://schemas.openxmlformats.org/officeDocument/2006/relationships/customXml" Target="../ink/ink968.xml"/><Relationship Id="rId1298" Type="http://schemas.openxmlformats.org/officeDocument/2006/relationships/customXml" Target="../ink/ink1090.xml"/><Relationship Id="rId528" Type="http://schemas.openxmlformats.org/officeDocument/2006/relationships/customXml" Target="../ink/ink699.xml"/><Relationship Id="rId735" Type="http://schemas.openxmlformats.org/officeDocument/2006/relationships/customXml" Target="../ink/ink803.xml"/><Relationship Id="rId942" Type="http://schemas.openxmlformats.org/officeDocument/2006/relationships/customXml" Target="../ink/ink908.xml"/><Relationship Id="rId1158" Type="http://schemas.openxmlformats.org/officeDocument/2006/relationships/image" Target="../media/image1031.png"/><Relationship Id="rId1365" Type="http://schemas.openxmlformats.org/officeDocument/2006/relationships/customXml" Target="../ink/ink1124.xml"/><Relationship Id="rId1018" Type="http://schemas.openxmlformats.org/officeDocument/2006/relationships/image" Target="../media/image962.png"/><Relationship Id="rId1225" Type="http://schemas.openxmlformats.org/officeDocument/2006/relationships/image" Target="../media/image1062.png"/><Relationship Id="rId71" Type="http://schemas.openxmlformats.org/officeDocument/2006/relationships/image" Target="../media/image495.png"/><Relationship Id="rId802" Type="http://schemas.openxmlformats.org/officeDocument/2006/relationships/customXml" Target="../ink/ink837.xml"/><Relationship Id="rId29" Type="http://schemas.openxmlformats.org/officeDocument/2006/relationships/image" Target="../media/image474.png"/><Relationship Id="rId178" Type="http://schemas.openxmlformats.org/officeDocument/2006/relationships/customXml" Target="../ink/ink524.xml"/><Relationship Id="rId385" Type="http://schemas.openxmlformats.org/officeDocument/2006/relationships/image" Target="../media/image648.png"/><Relationship Id="rId592" Type="http://schemas.openxmlformats.org/officeDocument/2006/relationships/customXml" Target="../ink/ink731.xml"/><Relationship Id="rId245" Type="http://schemas.openxmlformats.org/officeDocument/2006/relationships/image" Target="../media/image578.png"/><Relationship Id="rId452" Type="http://schemas.openxmlformats.org/officeDocument/2006/relationships/customXml" Target="../ink/ink661.xml"/><Relationship Id="rId897" Type="http://schemas.openxmlformats.org/officeDocument/2006/relationships/image" Target="../media/image902.png"/><Relationship Id="rId1082" Type="http://schemas.openxmlformats.org/officeDocument/2006/relationships/customXml" Target="../ink/ink979.xml"/><Relationship Id="rId105" Type="http://schemas.openxmlformats.org/officeDocument/2006/relationships/image" Target="../media/image512.png"/><Relationship Id="rId312" Type="http://schemas.openxmlformats.org/officeDocument/2006/relationships/customXml" Target="../ink/ink591.xml"/><Relationship Id="rId757" Type="http://schemas.openxmlformats.org/officeDocument/2006/relationships/customXml" Target="../ink/ink814.xml"/><Relationship Id="rId964" Type="http://schemas.openxmlformats.org/officeDocument/2006/relationships/image" Target="../media/image935.png"/><Relationship Id="rId93" Type="http://schemas.openxmlformats.org/officeDocument/2006/relationships/image" Target="../media/image506.png"/><Relationship Id="rId617" Type="http://schemas.openxmlformats.org/officeDocument/2006/relationships/image" Target="../media/image764.png"/><Relationship Id="rId824" Type="http://schemas.openxmlformats.org/officeDocument/2006/relationships/image" Target="../media/image866.png"/><Relationship Id="rId1247" Type="http://schemas.openxmlformats.org/officeDocument/2006/relationships/image" Target="../media/image1073.png"/><Relationship Id="rId1107" Type="http://schemas.openxmlformats.org/officeDocument/2006/relationships/customXml" Target="../ink/ink992.xml"/><Relationship Id="rId1314" Type="http://schemas.openxmlformats.org/officeDocument/2006/relationships/customXml" Target="../ink/ink1098.xml"/><Relationship Id="rId20" Type="http://schemas.openxmlformats.org/officeDocument/2006/relationships/customXml" Target="../ink/ink445.xml"/><Relationship Id="rId267" Type="http://schemas.openxmlformats.org/officeDocument/2006/relationships/image" Target="../media/image589.png"/><Relationship Id="rId474" Type="http://schemas.openxmlformats.org/officeDocument/2006/relationships/customXml" Target="../ink/ink672.xml"/><Relationship Id="rId127" Type="http://schemas.openxmlformats.org/officeDocument/2006/relationships/image" Target="../media/image522.png"/><Relationship Id="rId681" Type="http://schemas.openxmlformats.org/officeDocument/2006/relationships/customXml" Target="../ink/ink776.xml"/><Relationship Id="rId779" Type="http://schemas.openxmlformats.org/officeDocument/2006/relationships/customXml" Target="../ink/ink825.xml"/><Relationship Id="rId986" Type="http://schemas.openxmlformats.org/officeDocument/2006/relationships/image" Target="../media/image946.png"/><Relationship Id="rId334" Type="http://schemas.openxmlformats.org/officeDocument/2006/relationships/customXml" Target="../ink/ink602.xml"/><Relationship Id="rId541" Type="http://schemas.openxmlformats.org/officeDocument/2006/relationships/image" Target="../media/image726.png"/><Relationship Id="rId639" Type="http://schemas.openxmlformats.org/officeDocument/2006/relationships/image" Target="../media/image775.png"/><Relationship Id="rId1171" Type="http://schemas.openxmlformats.org/officeDocument/2006/relationships/customXml" Target="../ink/ink1024.xml"/><Relationship Id="rId1269" Type="http://schemas.openxmlformats.org/officeDocument/2006/relationships/image" Target="../media/image1084.png"/><Relationship Id="rId401" Type="http://schemas.openxmlformats.org/officeDocument/2006/relationships/image" Target="../media/image656.png"/><Relationship Id="rId846" Type="http://schemas.openxmlformats.org/officeDocument/2006/relationships/customXml" Target="../ink/ink860.xml"/><Relationship Id="rId1031" Type="http://schemas.openxmlformats.org/officeDocument/2006/relationships/customXml" Target="../ink/ink953.xml"/><Relationship Id="rId1129" Type="http://schemas.openxmlformats.org/officeDocument/2006/relationships/customXml" Target="../ink/ink1003.xml"/><Relationship Id="rId706" Type="http://schemas.openxmlformats.org/officeDocument/2006/relationships/image" Target="../media/image808.png"/><Relationship Id="rId913" Type="http://schemas.openxmlformats.org/officeDocument/2006/relationships/image" Target="../media/image910.png"/><Relationship Id="rId1336" Type="http://schemas.openxmlformats.org/officeDocument/2006/relationships/customXml" Target="../ink/ink1109.xml"/><Relationship Id="rId42" Type="http://schemas.openxmlformats.org/officeDocument/2006/relationships/customXml" Target="../ink/ink456.xml"/><Relationship Id="rId191" Type="http://schemas.openxmlformats.org/officeDocument/2006/relationships/image" Target="../media/image552.png"/><Relationship Id="rId289" Type="http://schemas.openxmlformats.org/officeDocument/2006/relationships/image" Target="../media/image600.png"/><Relationship Id="rId496" Type="http://schemas.openxmlformats.org/officeDocument/2006/relationships/customXml" Target="../ink/ink683.xml"/><Relationship Id="rId149" Type="http://schemas.openxmlformats.org/officeDocument/2006/relationships/image" Target="../media/image532.png"/><Relationship Id="rId356" Type="http://schemas.openxmlformats.org/officeDocument/2006/relationships/customXml" Target="../ink/ink613.xml"/><Relationship Id="rId563" Type="http://schemas.openxmlformats.org/officeDocument/2006/relationships/image" Target="../media/image737.png"/><Relationship Id="rId770" Type="http://schemas.openxmlformats.org/officeDocument/2006/relationships/image" Target="../media/image840.png"/><Relationship Id="rId1193" Type="http://schemas.openxmlformats.org/officeDocument/2006/relationships/image" Target="../media/image1047.png"/><Relationship Id="rId216" Type="http://schemas.openxmlformats.org/officeDocument/2006/relationships/customXml" Target="../ink/ink543.xml"/><Relationship Id="rId423" Type="http://schemas.openxmlformats.org/officeDocument/2006/relationships/image" Target="../media/image667.png"/><Relationship Id="rId868" Type="http://schemas.openxmlformats.org/officeDocument/2006/relationships/customXml" Target="../ink/ink871.xml"/><Relationship Id="rId1053" Type="http://schemas.openxmlformats.org/officeDocument/2006/relationships/image" Target="../media/image979.png"/><Relationship Id="rId1260" Type="http://schemas.openxmlformats.org/officeDocument/2006/relationships/customXml" Target="../ink/ink1070.xml"/><Relationship Id="rId630" Type="http://schemas.openxmlformats.org/officeDocument/2006/relationships/customXml" Target="../ink/ink750.xml"/><Relationship Id="rId728" Type="http://schemas.openxmlformats.org/officeDocument/2006/relationships/image" Target="../media/image819.png"/><Relationship Id="rId935" Type="http://schemas.openxmlformats.org/officeDocument/2006/relationships/image" Target="../media/image921.png"/><Relationship Id="rId1358" Type="http://schemas.openxmlformats.org/officeDocument/2006/relationships/image" Target="../media/image1127.png"/><Relationship Id="rId64" Type="http://schemas.openxmlformats.org/officeDocument/2006/relationships/customXml" Target="../ink/ink467.xml"/><Relationship Id="rId1120" Type="http://schemas.openxmlformats.org/officeDocument/2006/relationships/image" Target="../media/image1012.png"/><Relationship Id="rId1218" Type="http://schemas.openxmlformats.org/officeDocument/2006/relationships/image" Target="../media/image1059.png"/><Relationship Id="rId280" Type="http://schemas.openxmlformats.org/officeDocument/2006/relationships/customXml" Target="../ink/ink575.xml"/><Relationship Id="rId140" Type="http://schemas.openxmlformats.org/officeDocument/2006/relationships/customXml" Target="../ink/ink505.xml"/><Relationship Id="rId378" Type="http://schemas.openxmlformats.org/officeDocument/2006/relationships/customXml" Target="../ink/ink624.xml"/><Relationship Id="rId585" Type="http://schemas.openxmlformats.org/officeDocument/2006/relationships/image" Target="../media/image748.png"/><Relationship Id="rId792" Type="http://schemas.openxmlformats.org/officeDocument/2006/relationships/customXml" Target="../ink/ink832.xml"/><Relationship Id="rId6" Type="http://schemas.openxmlformats.org/officeDocument/2006/relationships/customXml" Target="../ink/ink438.xml"/><Relationship Id="rId238" Type="http://schemas.openxmlformats.org/officeDocument/2006/relationships/customXml" Target="../ink/ink554.xml"/><Relationship Id="rId445" Type="http://schemas.openxmlformats.org/officeDocument/2006/relationships/image" Target="../media/image678.png"/><Relationship Id="rId652" Type="http://schemas.openxmlformats.org/officeDocument/2006/relationships/customXml" Target="../ink/ink761.xml"/><Relationship Id="rId1075" Type="http://schemas.openxmlformats.org/officeDocument/2006/relationships/image" Target="../media/image990.png"/><Relationship Id="rId1282" Type="http://schemas.openxmlformats.org/officeDocument/2006/relationships/customXml" Target="../ink/ink1082.xml"/><Relationship Id="rId305" Type="http://schemas.openxmlformats.org/officeDocument/2006/relationships/image" Target="../media/image608.png"/><Relationship Id="rId512" Type="http://schemas.openxmlformats.org/officeDocument/2006/relationships/customXml" Target="../ink/ink691.xml"/><Relationship Id="rId957" Type="http://schemas.openxmlformats.org/officeDocument/2006/relationships/image" Target="../media/image932.png"/><Relationship Id="rId1142" Type="http://schemas.openxmlformats.org/officeDocument/2006/relationships/image" Target="../media/image1023.png"/><Relationship Id="rId86" Type="http://schemas.openxmlformats.org/officeDocument/2006/relationships/customXml" Target="../ink/ink478.xml"/><Relationship Id="rId817" Type="http://schemas.openxmlformats.org/officeDocument/2006/relationships/image" Target="../media/image863.png"/><Relationship Id="rId1002" Type="http://schemas.openxmlformats.org/officeDocument/2006/relationships/image" Target="../media/image954.png"/><Relationship Id="rId1307" Type="http://schemas.openxmlformats.org/officeDocument/2006/relationships/image" Target="../media/image1102.png"/><Relationship Id="rId13" Type="http://schemas.openxmlformats.org/officeDocument/2006/relationships/image" Target="../media/image466.png"/><Relationship Id="rId162" Type="http://schemas.openxmlformats.org/officeDocument/2006/relationships/customXml" Target="../ink/ink516.xml"/><Relationship Id="rId467" Type="http://schemas.openxmlformats.org/officeDocument/2006/relationships/image" Target="../media/image689.png"/><Relationship Id="rId1097" Type="http://schemas.openxmlformats.org/officeDocument/2006/relationships/image" Target="../media/image1001.png"/><Relationship Id="rId674" Type="http://schemas.openxmlformats.org/officeDocument/2006/relationships/image" Target="../media/image792.png"/><Relationship Id="rId881" Type="http://schemas.openxmlformats.org/officeDocument/2006/relationships/image" Target="../media/image894.png"/><Relationship Id="rId979" Type="http://schemas.openxmlformats.org/officeDocument/2006/relationships/customXml" Target="../ink/ink927.xml"/><Relationship Id="rId327" Type="http://schemas.openxmlformats.org/officeDocument/2006/relationships/image" Target="../media/image619.png"/><Relationship Id="rId534" Type="http://schemas.openxmlformats.org/officeDocument/2006/relationships/customXml" Target="../ink/ink702.xml"/><Relationship Id="rId741" Type="http://schemas.openxmlformats.org/officeDocument/2006/relationships/customXml" Target="../ink/ink806.xml"/><Relationship Id="rId839" Type="http://schemas.openxmlformats.org/officeDocument/2006/relationships/customXml" Target="../ink/ink856.xml"/><Relationship Id="rId1164" Type="http://schemas.openxmlformats.org/officeDocument/2006/relationships/image" Target="../media/image1034.png"/><Relationship Id="rId1371" Type="http://schemas.openxmlformats.org/officeDocument/2006/relationships/customXml" Target="../ink/ink1127.xml"/><Relationship Id="rId601" Type="http://schemas.openxmlformats.org/officeDocument/2006/relationships/image" Target="../media/image756.png"/><Relationship Id="rId1024" Type="http://schemas.openxmlformats.org/officeDocument/2006/relationships/image" Target="../media/image965.png"/><Relationship Id="rId1231" Type="http://schemas.openxmlformats.org/officeDocument/2006/relationships/image" Target="../media/image1065.png"/><Relationship Id="rId906" Type="http://schemas.openxmlformats.org/officeDocument/2006/relationships/customXml" Target="../ink/ink890.xml"/><Relationship Id="rId1329" Type="http://schemas.openxmlformats.org/officeDocument/2006/relationships/image" Target="../media/image1113.png"/><Relationship Id="rId35" Type="http://schemas.openxmlformats.org/officeDocument/2006/relationships/image" Target="../media/image477.png"/><Relationship Id="rId184" Type="http://schemas.openxmlformats.org/officeDocument/2006/relationships/customXml" Target="../ink/ink527.xml"/><Relationship Id="rId391" Type="http://schemas.openxmlformats.org/officeDocument/2006/relationships/image" Target="../media/image651.png"/><Relationship Id="rId251" Type="http://schemas.openxmlformats.org/officeDocument/2006/relationships/image" Target="../media/image581.png"/><Relationship Id="rId489" Type="http://schemas.openxmlformats.org/officeDocument/2006/relationships/image" Target="../media/image700.png"/><Relationship Id="rId696" Type="http://schemas.openxmlformats.org/officeDocument/2006/relationships/image" Target="../media/image803.png"/><Relationship Id="rId917" Type="http://schemas.openxmlformats.org/officeDocument/2006/relationships/image" Target="../media/image912.png"/><Relationship Id="rId1102" Type="http://schemas.openxmlformats.org/officeDocument/2006/relationships/image" Target="../media/image1003.png"/><Relationship Id="rId46" Type="http://schemas.openxmlformats.org/officeDocument/2006/relationships/customXml" Target="../ink/ink458.xml"/><Relationship Id="rId349" Type="http://schemas.openxmlformats.org/officeDocument/2006/relationships/image" Target="../media/image630.png"/><Relationship Id="rId556" Type="http://schemas.openxmlformats.org/officeDocument/2006/relationships/customXml" Target="../ink/ink713.xml"/><Relationship Id="rId763" Type="http://schemas.openxmlformats.org/officeDocument/2006/relationships/customXml" Target="../ink/ink817.xml"/><Relationship Id="rId1186" Type="http://schemas.openxmlformats.org/officeDocument/2006/relationships/customXml" Target="../ink/ink1032.xml"/><Relationship Id="rId111" Type="http://schemas.openxmlformats.org/officeDocument/2006/relationships/image" Target="../media/image122.png"/><Relationship Id="rId195" Type="http://schemas.openxmlformats.org/officeDocument/2006/relationships/image" Target="../media/image554.png"/><Relationship Id="rId209" Type="http://schemas.openxmlformats.org/officeDocument/2006/relationships/image" Target="../media/image561.png"/><Relationship Id="rId416" Type="http://schemas.openxmlformats.org/officeDocument/2006/relationships/customXml" Target="../ink/ink643.xml"/><Relationship Id="rId970" Type="http://schemas.openxmlformats.org/officeDocument/2006/relationships/image" Target="../media/image938.png"/><Relationship Id="rId1046" Type="http://schemas.openxmlformats.org/officeDocument/2006/relationships/customXml" Target="../ink/ink961.xml"/><Relationship Id="rId1253" Type="http://schemas.openxmlformats.org/officeDocument/2006/relationships/image" Target="../media/image1076.png"/><Relationship Id="rId623" Type="http://schemas.openxmlformats.org/officeDocument/2006/relationships/image" Target="../media/image767.png"/><Relationship Id="rId830" Type="http://schemas.openxmlformats.org/officeDocument/2006/relationships/image" Target="../media/image869.png"/><Relationship Id="rId928" Type="http://schemas.openxmlformats.org/officeDocument/2006/relationships/customXml" Target="../ink/ink901.xml"/><Relationship Id="rId57" Type="http://schemas.openxmlformats.org/officeDocument/2006/relationships/image" Target="../media/image488.png"/><Relationship Id="rId262" Type="http://schemas.openxmlformats.org/officeDocument/2006/relationships/customXml" Target="../ink/ink566.xml"/><Relationship Id="rId567" Type="http://schemas.openxmlformats.org/officeDocument/2006/relationships/image" Target="../media/image739.png"/><Relationship Id="rId1113" Type="http://schemas.openxmlformats.org/officeDocument/2006/relationships/customXml" Target="../ink/ink995.xml"/><Relationship Id="rId1197" Type="http://schemas.openxmlformats.org/officeDocument/2006/relationships/image" Target="../media/image1049.png"/><Relationship Id="rId1320" Type="http://schemas.openxmlformats.org/officeDocument/2006/relationships/customXml" Target="../ink/ink1101.xml"/><Relationship Id="rId122" Type="http://schemas.openxmlformats.org/officeDocument/2006/relationships/customXml" Target="../ink/ink496.xml"/><Relationship Id="rId774" Type="http://schemas.openxmlformats.org/officeDocument/2006/relationships/image" Target="../media/image842.png"/><Relationship Id="rId981" Type="http://schemas.openxmlformats.org/officeDocument/2006/relationships/customXml" Target="../ink/ink928.xml"/><Relationship Id="rId1057" Type="http://schemas.openxmlformats.org/officeDocument/2006/relationships/image" Target="../media/image981.png"/><Relationship Id="rId427" Type="http://schemas.openxmlformats.org/officeDocument/2006/relationships/image" Target="../media/image669.png"/><Relationship Id="rId634" Type="http://schemas.openxmlformats.org/officeDocument/2006/relationships/customXml" Target="../ink/ink752.xml"/><Relationship Id="rId841" Type="http://schemas.openxmlformats.org/officeDocument/2006/relationships/image" Target="../media/image874.png"/><Relationship Id="rId1264" Type="http://schemas.openxmlformats.org/officeDocument/2006/relationships/customXml" Target="../ink/ink1072.xml"/><Relationship Id="rId273" Type="http://schemas.openxmlformats.org/officeDocument/2006/relationships/image" Target="../media/image592.png"/><Relationship Id="rId480" Type="http://schemas.openxmlformats.org/officeDocument/2006/relationships/customXml" Target="../ink/ink675.xml"/><Relationship Id="rId701" Type="http://schemas.openxmlformats.org/officeDocument/2006/relationships/customXml" Target="../ink/ink786.xml"/><Relationship Id="rId939" Type="http://schemas.openxmlformats.org/officeDocument/2006/relationships/image" Target="../media/image923.png"/><Relationship Id="rId1124" Type="http://schemas.openxmlformats.org/officeDocument/2006/relationships/image" Target="../media/image1014.png"/><Relationship Id="rId1331" Type="http://schemas.openxmlformats.org/officeDocument/2006/relationships/image" Target="../media/image1114.png"/><Relationship Id="rId68" Type="http://schemas.openxmlformats.org/officeDocument/2006/relationships/customXml" Target="../ink/ink469.xml"/><Relationship Id="rId133" Type="http://schemas.openxmlformats.org/officeDocument/2006/relationships/image" Target="../media/image525.png"/><Relationship Id="rId340" Type="http://schemas.openxmlformats.org/officeDocument/2006/relationships/customXml" Target="../ink/ink605.xml"/><Relationship Id="rId578" Type="http://schemas.openxmlformats.org/officeDocument/2006/relationships/customXml" Target="../ink/ink724.xml"/><Relationship Id="rId785" Type="http://schemas.openxmlformats.org/officeDocument/2006/relationships/image" Target="../media/image847.png"/><Relationship Id="rId992" Type="http://schemas.openxmlformats.org/officeDocument/2006/relationships/image" Target="../media/image949.png"/><Relationship Id="rId200" Type="http://schemas.openxmlformats.org/officeDocument/2006/relationships/customXml" Target="../ink/ink535.xml"/><Relationship Id="rId438" Type="http://schemas.openxmlformats.org/officeDocument/2006/relationships/customXml" Target="../ink/ink654.xml"/><Relationship Id="rId645" Type="http://schemas.openxmlformats.org/officeDocument/2006/relationships/image" Target="../media/image778.png"/><Relationship Id="rId852" Type="http://schemas.openxmlformats.org/officeDocument/2006/relationships/customXml" Target="../ink/ink863.xml"/><Relationship Id="rId1068" Type="http://schemas.openxmlformats.org/officeDocument/2006/relationships/customXml" Target="../ink/ink972.xml"/><Relationship Id="rId1275" Type="http://schemas.openxmlformats.org/officeDocument/2006/relationships/image" Target="../media/image1087.png"/><Relationship Id="rId284" Type="http://schemas.openxmlformats.org/officeDocument/2006/relationships/customXml" Target="../ink/ink577.xml"/><Relationship Id="rId491" Type="http://schemas.openxmlformats.org/officeDocument/2006/relationships/image" Target="../media/image701.png"/><Relationship Id="rId505" Type="http://schemas.openxmlformats.org/officeDocument/2006/relationships/image" Target="../media/image708.png"/><Relationship Id="rId712" Type="http://schemas.openxmlformats.org/officeDocument/2006/relationships/image" Target="../media/image811.png"/><Relationship Id="rId1135" Type="http://schemas.openxmlformats.org/officeDocument/2006/relationships/customXml" Target="../ink/ink1006.xml"/><Relationship Id="rId1342" Type="http://schemas.openxmlformats.org/officeDocument/2006/relationships/customXml" Target="../ink/ink1112.xml"/><Relationship Id="rId79" Type="http://schemas.openxmlformats.org/officeDocument/2006/relationships/image" Target="../media/image499.png"/><Relationship Id="rId144" Type="http://schemas.openxmlformats.org/officeDocument/2006/relationships/customXml" Target="../ink/ink507.xml"/><Relationship Id="rId589" Type="http://schemas.openxmlformats.org/officeDocument/2006/relationships/image" Target="../media/image750.png"/><Relationship Id="rId796" Type="http://schemas.openxmlformats.org/officeDocument/2006/relationships/customXml" Target="../ink/ink834.xml"/><Relationship Id="rId1202" Type="http://schemas.openxmlformats.org/officeDocument/2006/relationships/customXml" Target="../ink/ink1040.xml"/><Relationship Id="rId351" Type="http://schemas.openxmlformats.org/officeDocument/2006/relationships/image" Target="../media/image631.png"/><Relationship Id="rId449" Type="http://schemas.openxmlformats.org/officeDocument/2006/relationships/image" Target="../media/image680.png"/><Relationship Id="rId656" Type="http://schemas.openxmlformats.org/officeDocument/2006/relationships/customXml" Target="../ink/ink763.xml"/><Relationship Id="rId863" Type="http://schemas.openxmlformats.org/officeDocument/2006/relationships/image" Target="../media/image885.png"/><Relationship Id="rId1079" Type="http://schemas.openxmlformats.org/officeDocument/2006/relationships/image" Target="../media/image992.png"/><Relationship Id="rId1286" Type="http://schemas.openxmlformats.org/officeDocument/2006/relationships/customXml" Target="../ink/ink1084.xml"/><Relationship Id="rId211" Type="http://schemas.openxmlformats.org/officeDocument/2006/relationships/image" Target="../media/image562.png"/><Relationship Id="rId295" Type="http://schemas.openxmlformats.org/officeDocument/2006/relationships/image" Target="../media/image603.png"/><Relationship Id="rId309" Type="http://schemas.openxmlformats.org/officeDocument/2006/relationships/image" Target="../media/image610.png"/><Relationship Id="rId516" Type="http://schemas.openxmlformats.org/officeDocument/2006/relationships/customXml" Target="../ink/ink693.xml"/><Relationship Id="rId1146" Type="http://schemas.openxmlformats.org/officeDocument/2006/relationships/image" Target="../media/image1025.png"/><Relationship Id="rId723" Type="http://schemas.openxmlformats.org/officeDocument/2006/relationships/customXml" Target="../ink/ink797.xml"/><Relationship Id="rId930" Type="http://schemas.openxmlformats.org/officeDocument/2006/relationships/customXml" Target="../ink/ink902.xml"/><Relationship Id="rId1006" Type="http://schemas.openxmlformats.org/officeDocument/2006/relationships/image" Target="../media/image956.png"/><Relationship Id="rId1353" Type="http://schemas.openxmlformats.org/officeDocument/2006/relationships/customXml" Target="../ink/ink1118.xml"/><Relationship Id="rId155" Type="http://schemas.openxmlformats.org/officeDocument/2006/relationships/image" Target="../media/image535.png"/><Relationship Id="rId362" Type="http://schemas.openxmlformats.org/officeDocument/2006/relationships/customXml" Target="../ink/ink616.xml"/><Relationship Id="rId1213" Type="http://schemas.openxmlformats.org/officeDocument/2006/relationships/customXml" Target="../ink/ink1046.xml"/><Relationship Id="rId1297" Type="http://schemas.openxmlformats.org/officeDocument/2006/relationships/image" Target="../media/image1097.png"/><Relationship Id="rId222" Type="http://schemas.openxmlformats.org/officeDocument/2006/relationships/customXml" Target="../ink/ink546.xml"/><Relationship Id="rId667" Type="http://schemas.openxmlformats.org/officeDocument/2006/relationships/customXml" Target="../ink/ink769.xml"/><Relationship Id="rId874" Type="http://schemas.openxmlformats.org/officeDocument/2006/relationships/customXml" Target="../ink/ink874.xml"/><Relationship Id="rId17" Type="http://schemas.openxmlformats.org/officeDocument/2006/relationships/image" Target="../media/image468.png"/><Relationship Id="rId527" Type="http://schemas.openxmlformats.org/officeDocument/2006/relationships/image" Target="../media/image719.png"/><Relationship Id="rId734" Type="http://schemas.openxmlformats.org/officeDocument/2006/relationships/image" Target="../media/image822.png"/><Relationship Id="rId941" Type="http://schemas.openxmlformats.org/officeDocument/2006/relationships/image" Target="../media/image924.png"/><Relationship Id="rId1157" Type="http://schemas.openxmlformats.org/officeDocument/2006/relationships/customXml" Target="../ink/ink1017.xml"/><Relationship Id="rId1364" Type="http://schemas.openxmlformats.org/officeDocument/2006/relationships/image" Target="../media/image1130.png"/><Relationship Id="rId70" Type="http://schemas.openxmlformats.org/officeDocument/2006/relationships/customXml" Target="../ink/ink470.xml"/><Relationship Id="rId166" Type="http://schemas.openxmlformats.org/officeDocument/2006/relationships/customXml" Target="../ink/ink518.xml"/><Relationship Id="rId373" Type="http://schemas.openxmlformats.org/officeDocument/2006/relationships/image" Target="../media/image642.png"/><Relationship Id="rId580" Type="http://schemas.openxmlformats.org/officeDocument/2006/relationships/customXml" Target="../ink/ink725.xml"/><Relationship Id="rId801" Type="http://schemas.openxmlformats.org/officeDocument/2006/relationships/image" Target="../media/image855.png"/><Relationship Id="rId1017" Type="http://schemas.openxmlformats.org/officeDocument/2006/relationships/customXml" Target="../ink/ink946.xml"/><Relationship Id="rId1224" Type="http://schemas.openxmlformats.org/officeDocument/2006/relationships/customXml" Target="../ink/ink1052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572.png"/><Relationship Id="rId440" Type="http://schemas.openxmlformats.org/officeDocument/2006/relationships/customXml" Target="../ink/ink655.xml"/><Relationship Id="rId678" Type="http://schemas.openxmlformats.org/officeDocument/2006/relationships/image" Target="../media/image794.png"/><Relationship Id="rId885" Type="http://schemas.openxmlformats.org/officeDocument/2006/relationships/image" Target="../media/image896.png"/><Relationship Id="rId1070" Type="http://schemas.openxmlformats.org/officeDocument/2006/relationships/customXml" Target="../ink/ink973.xml"/><Relationship Id="rId28" Type="http://schemas.openxmlformats.org/officeDocument/2006/relationships/customXml" Target="../ink/ink449.xml"/><Relationship Id="rId300" Type="http://schemas.openxmlformats.org/officeDocument/2006/relationships/customXml" Target="../ink/ink585.xml"/><Relationship Id="rId538" Type="http://schemas.openxmlformats.org/officeDocument/2006/relationships/customXml" Target="../ink/ink704.xml"/><Relationship Id="rId745" Type="http://schemas.openxmlformats.org/officeDocument/2006/relationships/customXml" Target="../ink/ink808.xml"/><Relationship Id="rId952" Type="http://schemas.openxmlformats.org/officeDocument/2006/relationships/customXml" Target="../ink/ink913.xml"/><Relationship Id="rId1168" Type="http://schemas.openxmlformats.org/officeDocument/2006/relationships/image" Target="../media/image1036.png"/><Relationship Id="rId1375" Type="http://schemas.openxmlformats.org/officeDocument/2006/relationships/customXml" Target="../ink/ink1129.xml"/><Relationship Id="rId81" Type="http://schemas.openxmlformats.org/officeDocument/2006/relationships/image" Target="../media/image500.png"/><Relationship Id="rId177" Type="http://schemas.openxmlformats.org/officeDocument/2006/relationships/image" Target="../media/image312.png"/><Relationship Id="rId384" Type="http://schemas.openxmlformats.org/officeDocument/2006/relationships/customXml" Target="../ink/ink627.xml"/><Relationship Id="rId591" Type="http://schemas.openxmlformats.org/officeDocument/2006/relationships/image" Target="../media/image751.png"/><Relationship Id="rId605" Type="http://schemas.openxmlformats.org/officeDocument/2006/relationships/image" Target="../media/image758.png"/><Relationship Id="rId812" Type="http://schemas.openxmlformats.org/officeDocument/2006/relationships/customXml" Target="../ink/ink842.xml"/><Relationship Id="rId1028" Type="http://schemas.openxmlformats.org/officeDocument/2006/relationships/image" Target="../media/image967.png"/><Relationship Id="rId1235" Type="http://schemas.openxmlformats.org/officeDocument/2006/relationships/image" Target="../media/image1067.png"/><Relationship Id="rId244" Type="http://schemas.openxmlformats.org/officeDocument/2006/relationships/customXml" Target="../ink/ink557.xml"/><Relationship Id="rId689" Type="http://schemas.openxmlformats.org/officeDocument/2006/relationships/customXml" Target="../ink/ink780.xml"/><Relationship Id="rId896" Type="http://schemas.openxmlformats.org/officeDocument/2006/relationships/customXml" Target="../ink/ink885.xml"/><Relationship Id="rId1081" Type="http://schemas.openxmlformats.org/officeDocument/2006/relationships/image" Target="../media/image993.png"/><Relationship Id="rId1302" Type="http://schemas.openxmlformats.org/officeDocument/2006/relationships/customXml" Target="../ink/ink1092.xml"/><Relationship Id="rId39" Type="http://schemas.openxmlformats.org/officeDocument/2006/relationships/image" Target="../media/image479.png"/><Relationship Id="rId451" Type="http://schemas.openxmlformats.org/officeDocument/2006/relationships/image" Target="../media/image681.png"/><Relationship Id="rId549" Type="http://schemas.openxmlformats.org/officeDocument/2006/relationships/image" Target="../media/image730.png"/><Relationship Id="rId756" Type="http://schemas.openxmlformats.org/officeDocument/2006/relationships/image" Target="../media/image833.png"/><Relationship Id="rId1179" Type="http://schemas.openxmlformats.org/officeDocument/2006/relationships/image" Target="../media/image1041.png"/><Relationship Id="rId104" Type="http://schemas.openxmlformats.org/officeDocument/2006/relationships/customXml" Target="../ink/ink487.xml"/><Relationship Id="rId188" Type="http://schemas.openxmlformats.org/officeDocument/2006/relationships/customXml" Target="../ink/ink529.xml"/><Relationship Id="rId311" Type="http://schemas.openxmlformats.org/officeDocument/2006/relationships/image" Target="../media/image611.png"/><Relationship Id="rId395" Type="http://schemas.openxmlformats.org/officeDocument/2006/relationships/image" Target="../media/image653.png"/><Relationship Id="rId409" Type="http://schemas.openxmlformats.org/officeDocument/2006/relationships/image" Target="../media/image660.png"/><Relationship Id="rId963" Type="http://schemas.openxmlformats.org/officeDocument/2006/relationships/customXml" Target="../ink/ink919.xml"/><Relationship Id="rId1039" Type="http://schemas.openxmlformats.org/officeDocument/2006/relationships/customXml" Target="../ink/ink957.xml"/><Relationship Id="rId1246" Type="http://schemas.openxmlformats.org/officeDocument/2006/relationships/customXml" Target="../ink/ink1063.xml"/><Relationship Id="rId92" Type="http://schemas.openxmlformats.org/officeDocument/2006/relationships/customXml" Target="../ink/ink481.xml"/><Relationship Id="rId616" Type="http://schemas.openxmlformats.org/officeDocument/2006/relationships/customXml" Target="../ink/ink743.xml"/><Relationship Id="rId823" Type="http://schemas.openxmlformats.org/officeDocument/2006/relationships/customXml" Target="../ink/ink848.xml"/><Relationship Id="rId255" Type="http://schemas.openxmlformats.org/officeDocument/2006/relationships/image" Target="../media/image583.png"/><Relationship Id="rId462" Type="http://schemas.openxmlformats.org/officeDocument/2006/relationships/customXml" Target="../ink/ink666.xml"/><Relationship Id="rId1092" Type="http://schemas.openxmlformats.org/officeDocument/2006/relationships/customXml" Target="../ink/ink984.xml"/><Relationship Id="rId1106" Type="http://schemas.openxmlformats.org/officeDocument/2006/relationships/image" Target="../media/image1005.png"/><Relationship Id="rId1313" Type="http://schemas.openxmlformats.org/officeDocument/2006/relationships/image" Target="../media/image1105.png"/><Relationship Id="rId115" Type="http://schemas.openxmlformats.org/officeDocument/2006/relationships/image" Target="../media/image516.png"/><Relationship Id="rId322" Type="http://schemas.openxmlformats.org/officeDocument/2006/relationships/customXml" Target="../ink/ink596.xml"/><Relationship Id="rId767" Type="http://schemas.openxmlformats.org/officeDocument/2006/relationships/customXml" Target="../ink/ink819.xml"/><Relationship Id="rId974" Type="http://schemas.openxmlformats.org/officeDocument/2006/relationships/image" Target="../media/image940.png"/><Relationship Id="rId199" Type="http://schemas.openxmlformats.org/officeDocument/2006/relationships/image" Target="../media/image556.png"/><Relationship Id="rId627" Type="http://schemas.openxmlformats.org/officeDocument/2006/relationships/image" Target="../media/image769.png"/><Relationship Id="rId834" Type="http://schemas.openxmlformats.org/officeDocument/2006/relationships/image" Target="../media/image871.png"/><Relationship Id="rId1257" Type="http://schemas.openxmlformats.org/officeDocument/2006/relationships/image" Target="../media/image1078.png"/><Relationship Id="rId266" Type="http://schemas.openxmlformats.org/officeDocument/2006/relationships/customXml" Target="../ink/ink568.xml"/><Relationship Id="rId473" Type="http://schemas.openxmlformats.org/officeDocument/2006/relationships/image" Target="../media/image692.png"/><Relationship Id="rId680" Type="http://schemas.openxmlformats.org/officeDocument/2006/relationships/image" Target="../media/image795.png"/><Relationship Id="rId901" Type="http://schemas.openxmlformats.org/officeDocument/2006/relationships/image" Target="../media/image904.png"/><Relationship Id="rId1117" Type="http://schemas.openxmlformats.org/officeDocument/2006/relationships/customXml" Target="../ink/ink997.xml"/><Relationship Id="rId1324" Type="http://schemas.openxmlformats.org/officeDocument/2006/relationships/customXml" Target="../ink/ink1103.xml"/><Relationship Id="rId30" Type="http://schemas.openxmlformats.org/officeDocument/2006/relationships/customXml" Target="../ink/ink450.xml"/><Relationship Id="rId126" Type="http://schemas.openxmlformats.org/officeDocument/2006/relationships/customXml" Target="../ink/ink498.xml"/><Relationship Id="rId333" Type="http://schemas.openxmlformats.org/officeDocument/2006/relationships/image" Target="../media/image622.png"/><Relationship Id="rId540" Type="http://schemas.openxmlformats.org/officeDocument/2006/relationships/customXml" Target="../ink/ink705.xml"/><Relationship Id="rId778" Type="http://schemas.openxmlformats.org/officeDocument/2006/relationships/image" Target="../media/image844.png"/><Relationship Id="rId985" Type="http://schemas.openxmlformats.org/officeDocument/2006/relationships/customXml" Target="../ink/ink930.xml"/><Relationship Id="rId1170" Type="http://schemas.openxmlformats.org/officeDocument/2006/relationships/image" Target="../media/image1037.png"/><Relationship Id="rId638" Type="http://schemas.openxmlformats.org/officeDocument/2006/relationships/customXml" Target="../ink/ink754.xml"/><Relationship Id="rId845" Type="http://schemas.openxmlformats.org/officeDocument/2006/relationships/image" Target="../media/image876.png"/><Relationship Id="rId1030" Type="http://schemas.openxmlformats.org/officeDocument/2006/relationships/image" Target="../media/image968.png"/><Relationship Id="rId1268" Type="http://schemas.openxmlformats.org/officeDocument/2006/relationships/customXml" Target="../ink/ink1074.xml"/><Relationship Id="rId277" Type="http://schemas.openxmlformats.org/officeDocument/2006/relationships/image" Target="../media/image594.png"/><Relationship Id="rId400" Type="http://schemas.openxmlformats.org/officeDocument/2006/relationships/customXml" Target="../ink/ink635.xml"/><Relationship Id="rId484" Type="http://schemas.openxmlformats.org/officeDocument/2006/relationships/customXml" Target="../ink/ink677.xml"/><Relationship Id="rId705" Type="http://schemas.openxmlformats.org/officeDocument/2006/relationships/customXml" Target="../ink/ink788.xml"/><Relationship Id="rId1128" Type="http://schemas.openxmlformats.org/officeDocument/2006/relationships/image" Target="../media/image1016.png"/><Relationship Id="rId1335" Type="http://schemas.openxmlformats.org/officeDocument/2006/relationships/image" Target="../media/image1116.png"/><Relationship Id="rId137" Type="http://schemas.openxmlformats.org/officeDocument/2006/relationships/image" Target="../media/image527.png"/><Relationship Id="rId344" Type="http://schemas.openxmlformats.org/officeDocument/2006/relationships/customXml" Target="../ink/ink607.xml"/><Relationship Id="rId691" Type="http://schemas.openxmlformats.org/officeDocument/2006/relationships/customXml" Target="../ink/ink781.xml"/><Relationship Id="rId789" Type="http://schemas.openxmlformats.org/officeDocument/2006/relationships/image" Target="../media/image849.png"/><Relationship Id="rId912" Type="http://schemas.openxmlformats.org/officeDocument/2006/relationships/customXml" Target="../ink/ink893.xml"/><Relationship Id="rId996" Type="http://schemas.openxmlformats.org/officeDocument/2006/relationships/image" Target="../media/image951.png"/><Relationship Id="rId41" Type="http://schemas.openxmlformats.org/officeDocument/2006/relationships/image" Target="../media/image480.png"/><Relationship Id="rId551" Type="http://schemas.openxmlformats.org/officeDocument/2006/relationships/image" Target="../media/image731.png"/><Relationship Id="rId649" Type="http://schemas.openxmlformats.org/officeDocument/2006/relationships/image" Target="../media/image780.png"/><Relationship Id="rId856" Type="http://schemas.openxmlformats.org/officeDocument/2006/relationships/customXml" Target="../ink/ink865.xml"/><Relationship Id="rId1181" Type="http://schemas.openxmlformats.org/officeDocument/2006/relationships/image" Target="../media/image1042.png"/><Relationship Id="rId1279" Type="http://schemas.openxmlformats.org/officeDocument/2006/relationships/customXml" Target="../ink/ink1080.xml"/><Relationship Id="rId190" Type="http://schemas.openxmlformats.org/officeDocument/2006/relationships/customXml" Target="../ink/ink530.xml"/><Relationship Id="rId204" Type="http://schemas.openxmlformats.org/officeDocument/2006/relationships/customXml" Target="../ink/ink537.xml"/><Relationship Id="rId288" Type="http://schemas.openxmlformats.org/officeDocument/2006/relationships/customXml" Target="../ink/ink579.xml"/><Relationship Id="rId411" Type="http://schemas.openxmlformats.org/officeDocument/2006/relationships/image" Target="../media/image661.png"/><Relationship Id="rId509" Type="http://schemas.openxmlformats.org/officeDocument/2006/relationships/image" Target="../media/image710.png"/><Relationship Id="rId1041" Type="http://schemas.openxmlformats.org/officeDocument/2006/relationships/customXml" Target="../ink/ink958.xml"/><Relationship Id="rId1139" Type="http://schemas.openxmlformats.org/officeDocument/2006/relationships/customXml" Target="../ink/ink1008.xml"/><Relationship Id="rId1346" Type="http://schemas.openxmlformats.org/officeDocument/2006/relationships/customXml" Target="../ink/ink1114.xml"/><Relationship Id="rId495" Type="http://schemas.openxmlformats.org/officeDocument/2006/relationships/image" Target="../media/image703.png"/><Relationship Id="rId716" Type="http://schemas.openxmlformats.org/officeDocument/2006/relationships/image" Target="../media/image813.png"/><Relationship Id="rId923" Type="http://schemas.openxmlformats.org/officeDocument/2006/relationships/image" Target="../media/image915.png"/><Relationship Id="rId52" Type="http://schemas.openxmlformats.org/officeDocument/2006/relationships/customXml" Target="../ink/ink461.xml"/><Relationship Id="rId148" Type="http://schemas.openxmlformats.org/officeDocument/2006/relationships/customXml" Target="../ink/ink509.xml"/><Relationship Id="rId355" Type="http://schemas.openxmlformats.org/officeDocument/2006/relationships/image" Target="../media/image633.png"/><Relationship Id="rId562" Type="http://schemas.openxmlformats.org/officeDocument/2006/relationships/customXml" Target="../ink/ink716.xml"/><Relationship Id="rId1192" Type="http://schemas.openxmlformats.org/officeDocument/2006/relationships/customXml" Target="../ink/ink1035.xml"/><Relationship Id="rId1206" Type="http://schemas.openxmlformats.org/officeDocument/2006/relationships/image" Target="../media/image1053.png"/><Relationship Id="rId215" Type="http://schemas.openxmlformats.org/officeDocument/2006/relationships/image" Target="../media/image564.png"/><Relationship Id="rId422" Type="http://schemas.openxmlformats.org/officeDocument/2006/relationships/customXml" Target="../ink/ink646.xml"/><Relationship Id="rId867" Type="http://schemas.openxmlformats.org/officeDocument/2006/relationships/image" Target="../media/image887.png"/><Relationship Id="rId1052" Type="http://schemas.openxmlformats.org/officeDocument/2006/relationships/customXml" Target="../ink/ink964.xml"/><Relationship Id="rId299" Type="http://schemas.openxmlformats.org/officeDocument/2006/relationships/image" Target="../media/image605.png"/><Relationship Id="rId727" Type="http://schemas.openxmlformats.org/officeDocument/2006/relationships/customXml" Target="../ink/ink799.xml"/><Relationship Id="rId934" Type="http://schemas.openxmlformats.org/officeDocument/2006/relationships/customXml" Target="../ink/ink904.xml"/><Relationship Id="rId1357" Type="http://schemas.openxmlformats.org/officeDocument/2006/relationships/customXml" Target="../ink/ink1120.xml"/><Relationship Id="rId63" Type="http://schemas.openxmlformats.org/officeDocument/2006/relationships/image" Target="../media/image491.png"/><Relationship Id="rId159" Type="http://schemas.openxmlformats.org/officeDocument/2006/relationships/image" Target="../media/image537.png"/><Relationship Id="rId366" Type="http://schemas.openxmlformats.org/officeDocument/2006/relationships/customXml" Target="../ink/ink618.xml"/><Relationship Id="rId573" Type="http://schemas.openxmlformats.org/officeDocument/2006/relationships/image" Target="../media/image742.png"/><Relationship Id="rId780" Type="http://schemas.openxmlformats.org/officeDocument/2006/relationships/customXml" Target="../ink/ink826.xml"/><Relationship Id="rId1217" Type="http://schemas.openxmlformats.org/officeDocument/2006/relationships/customXml" Target="../ink/ink1048.xml"/><Relationship Id="rId226" Type="http://schemas.openxmlformats.org/officeDocument/2006/relationships/customXml" Target="../ink/ink548.xml"/><Relationship Id="rId433" Type="http://schemas.openxmlformats.org/officeDocument/2006/relationships/image" Target="../media/image672.png"/><Relationship Id="rId878" Type="http://schemas.openxmlformats.org/officeDocument/2006/relationships/customXml" Target="../ink/ink876.xml"/><Relationship Id="rId1063" Type="http://schemas.openxmlformats.org/officeDocument/2006/relationships/image" Target="../media/image984.png"/><Relationship Id="rId1270" Type="http://schemas.openxmlformats.org/officeDocument/2006/relationships/customXml" Target="../ink/ink1075.xml"/><Relationship Id="rId640" Type="http://schemas.openxmlformats.org/officeDocument/2006/relationships/customXml" Target="../ink/ink755.xml"/><Relationship Id="rId738" Type="http://schemas.openxmlformats.org/officeDocument/2006/relationships/image" Target="../media/image824.png"/><Relationship Id="rId945" Type="http://schemas.openxmlformats.org/officeDocument/2006/relationships/image" Target="../media/image926.png"/><Relationship Id="rId1368" Type="http://schemas.openxmlformats.org/officeDocument/2006/relationships/image" Target="../media/image1132.png"/><Relationship Id="rId74" Type="http://schemas.openxmlformats.org/officeDocument/2006/relationships/customXml" Target="../ink/ink472.xml"/><Relationship Id="rId377" Type="http://schemas.openxmlformats.org/officeDocument/2006/relationships/image" Target="../media/image644.png"/><Relationship Id="rId500" Type="http://schemas.openxmlformats.org/officeDocument/2006/relationships/customXml" Target="../ink/ink685.xml"/><Relationship Id="rId584" Type="http://schemas.openxmlformats.org/officeDocument/2006/relationships/customXml" Target="../ink/ink727.xml"/><Relationship Id="rId805" Type="http://schemas.openxmlformats.org/officeDocument/2006/relationships/image" Target="../media/image857.png"/><Relationship Id="rId1130" Type="http://schemas.openxmlformats.org/officeDocument/2006/relationships/image" Target="../media/image1017.png"/><Relationship Id="rId1228" Type="http://schemas.openxmlformats.org/officeDocument/2006/relationships/customXml" Target="../ink/ink1054.xml"/><Relationship Id="rId5" Type="http://schemas.openxmlformats.org/officeDocument/2006/relationships/image" Target="../media/image462.png"/><Relationship Id="rId237" Type="http://schemas.openxmlformats.org/officeDocument/2006/relationships/image" Target="../media/image574.png"/><Relationship Id="rId791" Type="http://schemas.openxmlformats.org/officeDocument/2006/relationships/image" Target="../media/image850.png"/><Relationship Id="rId889" Type="http://schemas.openxmlformats.org/officeDocument/2006/relationships/image" Target="../media/image898.png"/><Relationship Id="rId1074" Type="http://schemas.openxmlformats.org/officeDocument/2006/relationships/customXml" Target="../ink/ink975.xml"/><Relationship Id="rId444" Type="http://schemas.openxmlformats.org/officeDocument/2006/relationships/customXml" Target="../ink/ink657.xml"/><Relationship Id="rId651" Type="http://schemas.openxmlformats.org/officeDocument/2006/relationships/image" Target="../media/image781.png"/><Relationship Id="rId749" Type="http://schemas.openxmlformats.org/officeDocument/2006/relationships/customXml" Target="../ink/ink810.xml"/><Relationship Id="rId1281" Type="http://schemas.openxmlformats.org/officeDocument/2006/relationships/customXml" Target="../ink/ink1081.xml"/><Relationship Id="rId290" Type="http://schemas.openxmlformats.org/officeDocument/2006/relationships/customXml" Target="../ink/ink580.xml"/><Relationship Id="rId304" Type="http://schemas.openxmlformats.org/officeDocument/2006/relationships/customXml" Target="../ink/ink587.xml"/><Relationship Id="rId388" Type="http://schemas.openxmlformats.org/officeDocument/2006/relationships/customXml" Target="../ink/ink629.xml"/><Relationship Id="rId511" Type="http://schemas.openxmlformats.org/officeDocument/2006/relationships/image" Target="../media/image711.png"/><Relationship Id="rId609" Type="http://schemas.openxmlformats.org/officeDocument/2006/relationships/image" Target="../media/image760.png"/><Relationship Id="rId956" Type="http://schemas.openxmlformats.org/officeDocument/2006/relationships/customXml" Target="../ink/ink915.xml"/><Relationship Id="rId1141" Type="http://schemas.openxmlformats.org/officeDocument/2006/relationships/customXml" Target="../ink/ink1009.xml"/><Relationship Id="rId1239" Type="http://schemas.openxmlformats.org/officeDocument/2006/relationships/image" Target="../media/image1069.png"/><Relationship Id="rId85" Type="http://schemas.openxmlformats.org/officeDocument/2006/relationships/image" Target="../media/image502.png"/><Relationship Id="rId150" Type="http://schemas.openxmlformats.org/officeDocument/2006/relationships/customXml" Target="../ink/ink510.xml"/><Relationship Id="rId595" Type="http://schemas.openxmlformats.org/officeDocument/2006/relationships/image" Target="../media/image753.png"/><Relationship Id="rId816" Type="http://schemas.openxmlformats.org/officeDocument/2006/relationships/customXml" Target="../ink/ink844.xml"/><Relationship Id="rId1001" Type="http://schemas.openxmlformats.org/officeDocument/2006/relationships/customXml" Target="../ink/ink938.xml"/><Relationship Id="rId248" Type="http://schemas.openxmlformats.org/officeDocument/2006/relationships/customXml" Target="../ink/ink559.xml"/><Relationship Id="rId455" Type="http://schemas.openxmlformats.org/officeDocument/2006/relationships/image" Target="../media/image683.png"/><Relationship Id="rId662" Type="http://schemas.openxmlformats.org/officeDocument/2006/relationships/image" Target="../media/image786.png"/><Relationship Id="rId1085" Type="http://schemas.openxmlformats.org/officeDocument/2006/relationships/image" Target="../media/image995.png"/><Relationship Id="rId1292" Type="http://schemas.openxmlformats.org/officeDocument/2006/relationships/customXml" Target="../ink/ink1087.xml"/><Relationship Id="rId1306" Type="http://schemas.openxmlformats.org/officeDocument/2006/relationships/customXml" Target="../ink/ink1094.xml"/><Relationship Id="rId12" Type="http://schemas.openxmlformats.org/officeDocument/2006/relationships/customXml" Target="../ink/ink441.xml"/><Relationship Id="rId108" Type="http://schemas.openxmlformats.org/officeDocument/2006/relationships/customXml" Target="../ink/ink489.xml"/><Relationship Id="rId315" Type="http://schemas.openxmlformats.org/officeDocument/2006/relationships/image" Target="../media/image613.png"/><Relationship Id="rId522" Type="http://schemas.openxmlformats.org/officeDocument/2006/relationships/customXml" Target="../ink/ink696.xml"/><Relationship Id="rId967" Type="http://schemas.openxmlformats.org/officeDocument/2006/relationships/customXml" Target="../ink/ink921.xml"/><Relationship Id="rId1152" Type="http://schemas.openxmlformats.org/officeDocument/2006/relationships/image" Target="../media/image1028.png"/><Relationship Id="rId96" Type="http://schemas.openxmlformats.org/officeDocument/2006/relationships/customXml" Target="../ink/ink483.xml"/><Relationship Id="rId161" Type="http://schemas.openxmlformats.org/officeDocument/2006/relationships/image" Target="../media/image538.png"/><Relationship Id="rId399" Type="http://schemas.openxmlformats.org/officeDocument/2006/relationships/image" Target="../media/image655.png"/><Relationship Id="rId827" Type="http://schemas.openxmlformats.org/officeDocument/2006/relationships/customXml" Target="../ink/ink850.xml"/><Relationship Id="rId1012" Type="http://schemas.openxmlformats.org/officeDocument/2006/relationships/image" Target="../media/image959.png"/><Relationship Id="rId259" Type="http://schemas.openxmlformats.org/officeDocument/2006/relationships/image" Target="../media/image585.png"/><Relationship Id="rId466" Type="http://schemas.openxmlformats.org/officeDocument/2006/relationships/customXml" Target="../ink/ink668.xml"/><Relationship Id="rId673" Type="http://schemas.openxmlformats.org/officeDocument/2006/relationships/customXml" Target="../ink/ink772.xml"/><Relationship Id="rId880" Type="http://schemas.openxmlformats.org/officeDocument/2006/relationships/customXml" Target="../ink/ink877.xml"/><Relationship Id="rId1096" Type="http://schemas.openxmlformats.org/officeDocument/2006/relationships/customXml" Target="../ink/ink986.xml"/><Relationship Id="rId1317" Type="http://schemas.openxmlformats.org/officeDocument/2006/relationships/image" Target="../media/image1107.png"/><Relationship Id="rId23" Type="http://schemas.openxmlformats.org/officeDocument/2006/relationships/image" Target="../media/image471.png"/><Relationship Id="rId119" Type="http://schemas.openxmlformats.org/officeDocument/2006/relationships/image" Target="../media/image518.png"/><Relationship Id="rId326" Type="http://schemas.openxmlformats.org/officeDocument/2006/relationships/customXml" Target="../ink/ink598.xml"/><Relationship Id="rId533" Type="http://schemas.openxmlformats.org/officeDocument/2006/relationships/image" Target="../media/image722.png"/><Relationship Id="rId978" Type="http://schemas.openxmlformats.org/officeDocument/2006/relationships/image" Target="../media/image942.png"/><Relationship Id="rId1163" Type="http://schemas.openxmlformats.org/officeDocument/2006/relationships/customXml" Target="../ink/ink1020.xml"/><Relationship Id="rId1370" Type="http://schemas.openxmlformats.org/officeDocument/2006/relationships/image" Target="../media/image1133.png"/><Relationship Id="rId740" Type="http://schemas.openxmlformats.org/officeDocument/2006/relationships/image" Target="../media/image825.png"/><Relationship Id="rId838" Type="http://schemas.openxmlformats.org/officeDocument/2006/relationships/image" Target="../media/image873.png"/><Relationship Id="rId1023" Type="http://schemas.openxmlformats.org/officeDocument/2006/relationships/customXml" Target="../ink/ink949.xml"/><Relationship Id="rId172" Type="http://schemas.openxmlformats.org/officeDocument/2006/relationships/customXml" Target="../ink/ink521.xml"/><Relationship Id="rId477" Type="http://schemas.openxmlformats.org/officeDocument/2006/relationships/image" Target="../media/image694.png"/><Relationship Id="rId600" Type="http://schemas.openxmlformats.org/officeDocument/2006/relationships/customXml" Target="../ink/ink735.xml"/><Relationship Id="rId684" Type="http://schemas.openxmlformats.org/officeDocument/2006/relationships/image" Target="../media/image797.png"/><Relationship Id="rId1230" Type="http://schemas.openxmlformats.org/officeDocument/2006/relationships/customXml" Target="../ink/ink1055.xml"/><Relationship Id="rId1328" Type="http://schemas.openxmlformats.org/officeDocument/2006/relationships/customXml" Target="../ink/ink1105.xml"/><Relationship Id="rId337" Type="http://schemas.openxmlformats.org/officeDocument/2006/relationships/image" Target="../media/image624.png"/><Relationship Id="rId891" Type="http://schemas.openxmlformats.org/officeDocument/2006/relationships/image" Target="../media/image899.png"/><Relationship Id="rId905" Type="http://schemas.openxmlformats.org/officeDocument/2006/relationships/image" Target="../media/image906.png"/><Relationship Id="rId989" Type="http://schemas.openxmlformats.org/officeDocument/2006/relationships/customXml" Target="../ink/ink932.xml"/><Relationship Id="rId34" Type="http://schemas.openxmlformats.org/officeDocument/2006/relationships/customXml" Target="../ink/ink452.xml"/><Relationship Id="rId544" Type="http://schemas.openxmlformats.org/officeDocument/2006/relationships/customXml" Target="../ink/ink707.xml"/><Relationship Id="rId751" Type="http://schemas.openxmlformats.org/officeDocument/2006/relationships/customXml" Target="../ink/ink811.xml"/><Relationship Id="rId849" Type="http://schemas.openxmlformats.org/officeDocument/2006/relationships/image" Target="../media/image878.png"/><Relationship Id="rId1174" Type="http://schemas.openxmlformats.org/officeDocument/2006/relationships/image" Target="../media/image1039.png"/><Relationship Id="rId183" Type="http://schemas.openxmlformats.org/officeDocument/2006/relationships/image" Target="../media/image548.png"/><Relationship Id="rId390" Type="http://schemas.openxmlformats.org/officeDocument/2006/relationships/customXml" Target="../ink/ink630.xml"/><Relationship Id="rId404" Type="http://schemas.openxmlformats.org/officeDocument/2006/relationships/customXml" Target="../ink/ink637.xml"/><Relationship Id="rId611" Type="http://schemas.openxmlformats.org/officeDocument/2006/relationships/image" Target="../media/image761.png"/><Relationship Id="rId1034" Type="http://schemas.openxmlformats.org/officeDocument/2006/relationships/image" Target="../media/image970.png"/><Relationship Id="rId1241" Type="http://schemas.openxmlformats.org/officeDocument/2006/relationships/image" Target="../media/image1070.png"/><Relationship Id="rId1339" Type="http://schemas.openxmlformats.org/officeDocument/2006/relationships/image" Target="../media/image1118.png"/><Relationship Id="rId250" Type="http://schemas.openxmlformats.org/officeDocument/2006/relationships/customXml" Target="../ink/ink560.xml"/><Relationship Id="rId488" Type="http://schemas.openxmlformats.org/officeDocument/2006/relationships/customXml" Target="../ink/ink679.xml"/><Relationship Id="rId695" Type="http://schemas.openxmlformats.org/officeDocument/2006/relationships/customXml" Target="../ink/ink783.xml"/><Relationship Id="rId709" Type="http://schemas.openxmlformats.org/officeDocument/2006/relationships/customXml" Target="../ink/ink790.xml"/><Relationship Id="rId916" Type="http://schemas.openxmlformats.org/officeDocument/2006/relationships/customXml" Target="../ink/ink895.xml"/><Relationship Id="rId1101" Type="http://schemas.openxmlformats.org/officeDocument/2006/relationships/customXml" Target="../ink/ink989.xml"/><Relationship Id="rId45" Type="http://schemas.openxmlformats.org/officeDocument/2006/relationships/image" Target="../media/image482.png"/><Relationship Id="rId110" Type="http://schemas.openxmlformats.org/officeDocument/2006/relationships/customXml" Target="../ink/ink490.xml"/><Relationship Id="rId348" Type="http://schemas.openxmlformats.org/officeDocument/2006/relationships/customXml" Target="../ink/ink609.xml"/><Relationship Id="rId555" Type="http://schemas.openxmlformats.org/officeDocument/2006/relationships/image" Target="../media/image733.png"/><Relationship Id="rId762" Type="http://schemas.openxmlformats.org/officeDocument/2006/relationships/image" Target="../media/image836.png"/><Relationship Id="rId1185" Type="http://schemas.openxmlformats.org/officeDocument/2006/relationships/image" Target="../media/image1044.png"/><Relationship Id="rId194" Type="http://schemas.openxmlformats.org/officeDocument/2006/relationships/customXml" Target="../ink/ink532.xml"/><Relationship Id="rId208" Type="http://schemas.openxmlformats.org/officeDocument/2006/relationships/customXml" Target="../ink/ink539.xml"/><Relationship Id="rId415" Type="http://schemas.openxmlformats.org/officeDocument/2006/relationships/image" Target="../media/image663.png"/><Relationship Id="rId622" Type="http://schemas.openxmlformats.org/officeDocument/2006/relationships/customXml" Target="../ink/ink746.xml"/><Relationship Id="rId1045" Type="http://schemas.openxmlformats.org/officeDocument/2006/relationships/image" Target="../media/image975.png"/><Relationship Id="rId1252" Type="http://schemas.openxmlformats.org/officeDocument/2006/relationships/customXml" Target="../ink/ink1066.xml"/><Relationship Id="rId261" Type="http://schemas.openxmlformats.org/officeDocument/2006/relationships/image" Target="../media/image586.png"/><Relationship Id="rId499" Type="http://schemas.openxmlformats.org/officeDocument/2006/relationships/image" Target="../media/image705.png"/><Relationship Id="rId927" Type="http://schemas.openxmlformats.org/officeDocument/2006/relationships/image" Target="../media/image917.png"/><Relationship Id="rId1112" Type="http://schemas.openxmlformats.org/officeDocument/2006/relationships/image" Target="../media/image1008.png"/><Relationship Id="rId56" Type="http://schemas.openxmlformats.org/officeDocument/2006/relationships/customXml" Target="../ink/ink463.xml"/><Relationship Id="rId359" Type="http://schemas.openxmlformats.org/officeDocument/2006/relationships/image" Target="../media/image635.png"/><Relationship Id="rId566" Type="http://schemas.openxmlformats.org/officeDocument/2006/relationships/customXml" Target="../ink/ink718.xml"/><Relationship Id="rId773" Type="http://schemas.openxmlformats.org/officeDocument/2006/relationships/customXml" Target="../ink/ink822.xml"/><Relationship Id="rId1196" Type="http://schemas.openxmlformats.org/officeDocument/2006/relationships/customXml" Target="../ink/ink1037.xml"/><Relationship Id="rId121" Type="http://schemas.openxmlformats.org/officeDocument/2006/relationships/image" Target="../media/image519.png"/><Relationship Id="rId219" Type="http://schemas.openxmlformats.org/officeDocument/2006/relationships/image" Target="../media/image566.png"/><Relationship Id="rId426" Type="http://schemas.openxmlformats.org/officeDocument/2006/relationships/customXml" Target="../ink/ink648.xml"/><Relationship Id="rId633" Type="http://schemas.openxmlformats.org/officeDocument/2006/relationships/image" Target="../media/image772.png"/><Relationship Id="rId980" Type="http://schemas.openxmlformats.org/officeDocument/2006/relationships/image" Target="../media/image943.png"/><Relationship Id="rId1056" Type="http://schemas.openxmlformats.org/officeDocument/2006/relationships/customXml" Target="../ink/ink966.xml"/><Relationship Id="rId1263" Type="http://schemas.openxmlformats.org/officeDocument/2006/relationships/image" Target="../media/image1081.png"/><Relationship Id="rId840" Type="http://schemas.openxmlformats.org/officeDocument/2006/relationships/customXml" Target="../ink/ink857.xml"/><Relationship Id="rId938" Type="http://schemas.openxmlformats.org/officeDocument/2006/relationships/customXml" Target="../ink/ink906.xml"/><Relationship Id="rId67" Type="http://schemas.openxmlformats.org/officeDocument/2006/relationships/image" Target="../media/image493.png"/><Relationship Id="rId272" Type="http://schemas.openxmlformats.org/officeDocument/2006/relationships/customXml" Target="../ink/ink571.xml"/><Relationship Id="rId577" Type="http://schemas.openxmlformats.org/officeDocument/2006/relationships/image" Target="../media/image744.png"/><Relationship Id="rId700" Type="http://schemas.openxmlformats.org/officeDocument/2006/relationships/image" Target="../media/image805.png"/><Relationship Id="rId1123" Type="http://schemas.openxmlformats.org/officeDocument/2006/relationships/customXml" Target="../ink/ink1000.xml"/><Relationship Id="rId1330" Type="http://schemas.openxmlformats.org/officeDocument/2006/relationships/customXml" Target="../ink/ink1106.xml"/><Relationship Id="rId132" Type="http://schemas.openxmlformats.org/officeDocument/2006/relationships/customXml" Target="../ink/ink501.xml"/><Relationship Id="rId784" Type="http://schemas.openxmlformats.org/officeDocument/2006/relationships/customXml" Target="../ink/ink828.xml"/><Relationship Id="rId991" Type="http://schemas.openxmlformats.org/officeDocument/2006/relationships/customXml" Target="../ink/ink933.xml"/><Relationship Id="rId1067" Type="http://schemas.openxmlformats.org/officeDocument/2006/relationships/image" Target="../media/image986.png"/><Relationship Id="rId437" Type="http://schemas.openxmlformats.org/officeDocument/2006/relationships/image" Target="../media/image674.png"/><Relationship Id="rId644" Type="http://schemas.openxmlformats.org/officeDocument/2006/relationships/customXml" Target="../ink/ink757.xml"/><Relationship Id="rId851" Type="http://schemas.openxmlformats.org/officeDocument/2006/relationships/image" Target="../media/image879.png"/><Relationship Id="rId1274" Type="http://schemas.openxmlformats.org/officeDocument/2006/relationships/customXml" Target="../ink/ink1077.xml"/><Relationship Id="rId283" Type="http://schemas.openxmlformats.org/officeDocument/2006/relationships/image" Target="../media/image597.png"/><Relationship Id="rId490" Type="http://schemas.openxmlformats.org/officeDocument/2006/relationships/customXml" Target="../ink/ink680.xml"/><Relationship Id="rId504" Type="http://schemas.openxmlformats.org/officeDocument/2006/relationships/customXml" Target="../ink/ink687.xml"/><Relationship Id="rId711" Type="http://schemas.openxmlformats.org/officeDocument/2006/relationships/customXml" Target="../ink/ink791.xml"/><Relationship Id="rId949" Type="http://schemas.openxmlformats.org/officeDocument/2006/relationships/image" Target="../media/image928.png"/><Relationship Id="rId1134" Type="http://schemas.openxmlformats.org/officeDocument/2006/relationships/image" Target="../media/image1019.png"/><Relationship Id="rId1341" Type="http://schemas.openxmlformats.org/officeDocument/2006/relationships/image" Target="../media/image1119.png"/><Relationship Id="rId78" Type="http://schemas.openxmlformats.org/officeDocument/2006/relationships/customXml" Target="../ink/ink474.xml"/><Relationship Id="rId143" Type="http://schemas.openxmlformats.org/officeDocument/2006/relationships/image" Target="../media/image121.png"/><Relationship Id="rId350" Type="http://schemas.openxmlformats.org/officeDocument/2006/relationships/customXml" Target="../ink/ink610.xml"/><Relationship Id="rId588" Type="http://schemas.openxmlformats.org/officeDocument/2006/relationships/customXml" Target="../ink/ink729.xml"/><Relationship Id="rId795" Type="http://schemas.openxmlformats.org/officeDocument/2006/relationships/image" Target="../media/image852.png"/><Relationship Id="rId809" Type="http://schemas.openxmlformats.org/officeDocument/2006/relationships/image" Target="../media/image859.png"/><Relationship Id="rId1201" Type="http://schemas.openxmlformats.org/officeDocument/2006/relationships/image" Target="../media/image1051.png"/><Relationship Id="rId9" Type="http://schemas.openxmlformats.org/officeDocument/2006/relationships/image" Target="../media/image464.png"/><Relationship Id="rId210" Type="http://schemas.openxmlformats.org/officeDocument/2006/relationships/customXml" Target="../ink/ink540.xml"/><Relationship Id="rId448" Type="http://schemas.openxmlformats.org/officeDocument/2006/relationships/customXml" Target="../ink/ink659.xml"/><Relationship Id="rId655" Type="http://schemas.openxmlformats.org/officeDocument/2006/relationships/image" Target="../media/image783.png"/><Relationship Id="rId862" Type="http://schemas.openxmlformats.org/officeDocument/2006/relationships/customXml" Target="../ink/ink868.xml"/><Relationship Id="rId1078" Type="http://schemas.openxmlformats.org/officeDocument/2006/relationships/customXml" Target="../ink/ink977.xml"/><Relationship Id="rId1285" Type="http://schemas.openxmlformats.org/officeDocument/2006/relationships/image" Target="../media/image1091.png"/><Relationship Id="rId294" Type="http://schemas.openxmlformats.org/officeDocument/2006/relationships/customXml" Target="../ink/ink582.xml"/><Relationship Id="rId308" Type="http://schemas.openxmlformats.org/officeDocument/2006/relationships/customXml" Target="../ink/ink589.xml"/><Relationship Id="rId515" Type="http://schemas.openxmlformats.org/officeDocument/2006/relationships/image" Target="../media/image713.png"/><Relationship Id="rId722" Type="http://schemas.openxmlformats.org/officeDocument/2006/relationships/image" Target="../media/image816.png"/><Relationship Id="rId1145" Type="http://schemas.openxmlformats.org/officeDocument/2006/relationships/customXml" Target="../ink/ink1011.xml"/><Relationship Id="rId1352" Type="http://schemas.openxmlformats.org/officeDocument/2006/relationships/image" Target="../media/image1124.png"/><Relationship Id="rId89" Type="http://schemas.openxmlformats.org/officeDocument/2006/relationships/image" Target="../media/image504.png"/><Relationship Id="rId154" Type="http://schemas.openxmlformats.org/officeDocument/2006/relationships/customXml" Target="../ink/ink512.xml"/><Relationship Id="rId361" Type="http://schemas.openxmlformats.org/officeDocument/2006/relationships/image" Target="../media/image636.png"/><Relationship Id="rId599" Type="http://schemas.openxmlformats.org/officeDocument/2006/relationships/image" Target="../media/image755.png"/><Relationship Id="rId1005" Type="http://schemas.openxmlformats.org/officeDocument/2006/relationships/customXml" Target="../ink/ink940.xml"/><Relationship Id="rId1212" Type="http://schemas.openxmlformats.org/officeDocument/2006/relationships/image" Target="../media/image1056.png"/><Relationship Id="rId459" Type="http://schemas.openxmlformats.org/officeDocument/2006/relationships/image" Target="../media/image685.png"/><Relationship Id="rId666" Type="http://schemas.openxmlformats.org/officeDocument/2006/relationships/image" Target="../media/image788.png"/><Relationship Id="rId873" Type="http://schemas.openxmlformats.org/officeDocument/2006/relationships/image" Target="../media/image890.png"/><Relationship Id="rId1089" Type="http://schemas.openxmlformats.org/officeDocument/2006/relationships/image" Target="../media/image997.png"/><Relationship Id="rId1296" Type="http://schemas.openxmlformats.org/officeDocument/2006/relationships/customXml" Target="../ink/ink1089.xml"/><Relationship Id="rId16" Type="http://schemas.openxmlformats.org/officeDocument/2006/relationships/customXml" Target="../ink/ink443.xml"/><Relationship Id="rId221" Type="http://schemas.openxmlformats.org/officeDocument/2006/relationships/image" Target="../media/image316.png"/><Relationship Id="rId319" Type="http://schemas.openxmlformats.org/officeDocument/2006/relationships/image" Target="../media/image615.png"/><Relationship Id="rId526" Type="http://schemas.openxmlformats.org/officeDocument/2006/relationships/customXml" Target="../ink/ink698.xml"/><Relationship Id="rId1156" Type="http://schemas.openxmlformats.org/officeDocument/2006/relationships/image" Target="../media/image1030.png"/><Relationship Id="rId1363" Type="http://schemas.openxmlformats.org/officeDocument/2006/relationships/customXml" Target="../ink/ink1123.xml"/><Relationship Id="rId733" Type="http://schemas.openxmlformats.org/officeDocument/2006/relationships/customXml" Target="../ink/ink802.xml"/><Relationship Id="rId940" Type="http://schemas.openxmlformats.org/officeDocument/2006/relationships/customXml" Target="../ink/ink907.xml"/><Relationship Id="rId1016" Type="http://schemas.openxmlformats.org/officeDocument/2006/relationships/image" Target="../media/image961.png"/><Relationship Id="rId165" Type="http://schemas.openxmlformats.org/officeDocument/2006/relationships/image" Target="../media/image540.png"/><Relationship Id="rId372" Type="http://schemas.openxmlformats.org/officeDocument/2006/relationships/customXml" Target="../ink/ink621.xml"/><Relationship Id="rId677" Type="http://schemas.openxmlformats.org/officeDocument/2006/relationships/customXml" Target="../ink/ink774.xml"/><Relationship Id="rId800" Type="http://schemas.openxmlformats.org/officeDocument/2006/relationships/customXml" Target="../ink/ink836.xml"/><Relationship Id="rId1223" Type="http://schemas.openxmlformats.org/officeDocument/2006/relationships/image" Target="../media/image1061.png"/><Relationship Id="rId232" Type="http://schemas.openxmlformats.org/officeDocument/2006/relationships/customXml" Target="../ink/ink551.xml"/><Relationship Id="rId884" Type="http://schemas.openxmlformats.org/officeDocument/2006/relationships/customXml" Target="../ink/ink879.xml"/><Relationship Id="rId27" Type="http://schemas.openxmlformats.org/officeDocument/2006/relationships/image" Target="../media/image473.png"/><Relationship Id="rId537" Type="http://schemas.openxmlformats.org/officeDocument/2006/relationships/image" Target="../media/image724.png"/><Relationship Id="rId744" Type="http://schemas.openxmlformats.org/officeDocument/2006/relationships/image" Target="../media/image827.png"/><Relationship Id="rId951" Type="http://schemas.openxmlformats.org/officeDocument/2006/relationships/image" Target="../media/image929.png"/><Relationship Id="rId1167" Type="http://schemas.openxmlformats.org/officeDocument/2006/relationships/customXml" Target="../ink/ink1022.xml"/><Relationship Id="rId1374" Type="http://schemas.openxmlformats.org/officeDocument/2006/relationships/image" Target="../media/image1135.png"/><Relationship Id="rId80" Type="http://schemas.openxmlformats.org/officeDocument/2006/relationships/customXml" Target="../ink/ink475.xml"/><Relationship Id="rId176" Type="http://schemas.openxmlformats.org/officeDocument/2006/relationships/customXml" Target="../ink/ink523.xml"/><Relationship Id="rId383" Type="http://schemas.openxmlformats.org/officeDocument/2006/relationships/image" Target="../media/image647.png"/><Relationship Id="rId590" Type="http://schemas.openxmlformats.org/officeDocument/2006/relationships/customXml" Target="../ink/ink730.xml"/><Relationship Id="rId604" Type="http://schemas.openxmlformats.org/officeDocument/2006/relationships/customXml" Target="../ink/ink737.xml"/><Relationship Id="rId811" Type="http://schemas.openxmlformats.org/officeDocument/2006/relationships/image" Target="../media/image860.png"/><Relationship Id="rId1027" Type="http://schemas.openxmlformats.org/officeDocument/2006/relationships/customXml" Target="../ink/ink951.xml"/><Relationship Id="rId1234" Type="http://schemas.openxmlformats.org/officeDocument/2006/relationships/customXml" Target="../ink/ink1057.xml"/><Relationship Id="rId243" Type="http://schemas.openxmlformats.org/officeDocument/2006/relationships/image" Target="../media/image577.png"/><Relationship Id="rId450" Type="http://schemas.openxmlformats.org/officeDocument/2006/relationships/customXml" Target="../ink/ink660.xml"/><Relationship Id="rId688" Type="http://schemas.openxmlformats.org/officeDocument/2006/relationships/image" Target="../media/image799.png"/><Relationship Id="rId895" Type="http://schemas.openxmlformats.org/officeDocument/2006/relationships/image" Target="../media/image901.png"/><Relationship Id="rId909" Type="http://schemas.openxmlformats.org/officeDocument/2006/relationships/image" Target="../media/image908.png"/><Relationship Id="rId1080" Type="http://schemas.openxmlformats.org/officeDocument/2006/relationships/customXml" Target="../ink/ink978.xml"/><Relationship Id="rId1301" Type="http://schemas.openxmlformats.org/officeDocument/2006/relationships/image" Target="../media/image1099.png"/><Relationship Id="rId38" Type="http://schemas.openxmlformats.org/officeDocument/2006/relationships/customXml" Target="../ink/ink454.xml"/><Relationship Id="rId103" Type="http://schemas.openxmlformats.org/officeDocument/2006/relationships/image" Target="../media/image511.png"/><Relationship Id="rId310" Type="http://schemas.openxmlformats.org/officeDocument/2006/relationships/customXml" Target="../ink/ink590.xml"/><Relationship Id="rId548" Type="http://schemas.openxmlformats.org/officeDocument/2006/relationships/customXml" Target="../ink/ink709.xml"/><Relationship Id="rId755" Type="http://schemas.openxmlformats.org/officeDocument/2006/relationships/customXml" Target="../ink/ink813.xml"/><Relationship Id="rId962" Type="http://schemas.openxmlformats.org/officeDocument/2006/relationships/customXml" Target="../ink/ink918.xml"/><Relationship Id="rId1178" Type="http://schemas.openxmlformats.org/officeDocument/2006/relationships/customXml" Target="../ink/ink1028.xml"/><Relationship Id="rId91" Type="http://schemas.openxmlformats.org/officeDocument/2006/relationships/image" Target="../media/image505.png"/><Relationship Id="rId187" Type="http://schemas.openxmlformats.org/officeDocument/2006/relationships/image" Target="../media/image550.png"/><Relationship Id="rId394" Type="http://schemas.openxmlformats.org/officeDocument/2006/relationships/customXml" Target="../ink/ink632.xml"/><Relationship Id="rId408" Type="http://schemas.openxmlformats.org/officeDocument/2006/relationships/customXml" Target="../ink/ink639.xml"/><Relationship Id="rId615" Type="http://schemas.openxmlformats.org/officeDocument/2006/relationships/image" Target="../media/image763.png"/><Relationship Id="rId822" Type="http://schemas.openxmlformats.org/officeDocument/2006/relationships/customXml" Target="../ink/ink847.xml"/><Relationship Id="rId1038" Type="http://schemas.openxmlformats.org/officeDocument/2006/relationships/image" Target="../media/image972.png"/><Relationship Id="rId1245" Type="http://schemas.openxmlformats.org/officeDocument/2006/relationships/image" Target="../media/image1072.png"/><Relationship Id="rId254" Type="http://schemas.openxmlformats.org/officeDocument/2006/relationships/customXml" Target="../ink/ink562.xml"/><Relationship Id="rId699" Type="http://schemas.openxmlformats.org/officeDocument/2006/relationships/customXml" Target="../ink/ink785.xml"/><Relationship Id="rId1091" Type="http://schemas.openxmlformats.org/officeDocument/2006/relationships/image" Target="../media/image998.png"/><Relationship Id="rId1105" Type="http://schemas.openxmlformats.org/officeDocument/2006/relationships/customXml" Target="../ink/ink991.xml"/><Relationship Id="rId1312" Type="http://schemas.openxmlformats.org/officeDocument/2006/relationships/customXml" Target="../ink/ink1097.xml"/><Relationship Id="rId49" Type="http://schemas.openxmlformats.org/officeDocument/2006/relationships/image" Target="../media/image484.png"/><Relationship Id="rId114" Type="http://schemas.openxmlformats.org/officeDocument/2006/relationships/customXml" Target="../ink/ink492.xml"/><Relationship Id="rId461" Type="http://schemas.openxmlformats.org/officeDocument/2006/relationships/image" Target="../media/image686.png"/><Relationship Id="rId559" Type="http://schemas.openxmlformats.org/officeDocument/2006/relationships/image" Target="../media/image735.png"/><Relationship Id="rId766" Type="http://schemas.openxmlformats.org/officeDocument/2006/relationships/image" Target="../media/image838.png"/><Relationship Id="rId1189" Type="http://schemas.openxmlformats.org/officeDocument/2006/relationships/image" Target="../media/image1046.png"/><Relationship Id="rId198" Type="http://schemas.openxmlformats.org/officeDocument/2006/relationships/customXml" Target="../ink/ink534.xml"/><Relationship Id="rId321" Type="http://schemas.openxmlformats.org/officeDocument/2006/relationships/image" Target="../media/image616.png"/><Relationship Id="rId419" Type="http://schemas.openxmlformats.org/officeDocument/2006/relationships/image" Target="../media/image665.png"/><Relationship Id="rId626" Type="http://schemas.openxmlformats.org/officeDocument/2006/relationships/customXml" Target="../ink/ink748.xml"/><Relationship Id="rId973" Type="http://schemas.openxmlformats.org/officeDocument/2006/relationships/customXml" Target="../ink/ink924.xml"/><Relationship Id="rId1049" Type="http://schemas.openxmlformats.org/officeDocument/2006/relationships/image" Target="../media/image977.png"/><Relationship Id="rId1256" Type="http://schemas.openxmlformats.org/officeDocument/2006/relationships/customXml" Target="../ink/ink1068.xml"/><Relationship Id="rId833" Type="http://schemas.openxmlformats.org/officeDocument/2006/relationships/customXml" Target="../ink/ink853.xml"/><Relationship Id="rId1116" Type="http://schemas.openxmlformats.org/officeDocument/2006/relationships/image" Target="../media/image1010.png"/><Relationship Id="rId265" Type="http://schemas.openxmlformats.org/officeDocument/2006/relationships/image" Target="../media/image588.png"/><Relationship Id="rId472" Type="http://schemas.openxmlformats.org/officeDocument/2006/relationships/customXml" Target="../ink/ink671.xml"/><Relationship Id="rId900" Type="http://schemas.openxmlformats.org/officeDocument/2006/relationships/customXml" Target="../ink/ink887.xml"/><Relationship Id="rId1323" Type="http://schemas.openxmlformats.org/officeDocument/2006/relationships/image" Target="../media/image1110.png"/><Relationship Id="rId125" Type="http://schemas.openxmlformats.org/officeDocument/2006/relationships/image" Target="../media/image521.png"/><Relationship Id="rId332" Type="http://schemas.openxmlformats.org/officeDocument/2006/relationships/customXml" Target="../ink/ink601.xml"/><Relationship Id="rId777" Type="http://schemas.openxmlformats.org/officeDocument/2006/relationships/customXml" Target="../ink/ink824.xml"/><Relationship Id="rId984" Type="http://schemas.openxmlformats.org/officeDocument/2006/relationships/image" Target="../media/image945.png"/><Relationship Id="rId637" Type="http://schemas.openxmlformats.org/officeDocument/2006/relationships/image" Target="../media/image774.png"/><Relationship Id="rId844" Type="http://schemas.openxmlformats.org/officeDocument/2006/relationships/customXml" Target="../ink/ink859.xml"/><Relationship Id="rId1267" Type="http://schemas.openxmlformats.org/officeDocument/2006/relationships/image" Target="../media/image1083.png"/><Relationship Id="rId276" Type="http://schemas.openxmlformats.org/officeDocument/2006/relationships/customXml" Target="../ink/ink573.xml"/><Relationship Id="rId483" Type="http://schemas.openxmlformats.org/officeDocument/2006/relationships/image" Target="../media/image697.png"/><Relationship Id="rId690" Type="http://schemas.openxmlformats.org/officeDocument/2006/relationships/image" Target="../media/image800.png"/><Relationship Id="rId704" Type="http://schemas.openxmlformats.org/officeDocument/2006/relationships/image" Target="../media/image807.png"/><Relationship Id="rId911" Type="http://schemas.openxmlformats.org/officeDocument/2006/relationships/image" Target="../media/image909.png"/><Relationship Id="rId1127" Type="http://schemas.openxmlformats.org/officeDocument/2006/relationships/customXml" Target="../ink/ink1002.xml"/><Relationship Id="rId1334" Type="http://schemas.openxmlformats.org/officeDocument/2006/relationships/customXml" Target="../ink/ink1108.xml"/><Relationship Id="rId40" Type="http://schemas.openxmlformats.org/officeDocument/2006/relationships/customXml" Target="../ink/ink455.xml"/><Relationship Id="rId136" Type="http://schemas.openxmlformats.org/officeDocument/2006/relationships/customXml" Target="../ink/ink503.xml"/><Relationship Id="rId343" Type="http://schemas.openxmlformats.org/officeDocument/2006/relationships/image" Target="../media/image627.png"/><Relationship Id="rId550" Type="http://schemas.openxmlformats.org/officeDocument/2006/relationships/customXml" Target="../ink/ink710.xml"/><Relationship Id="rId788" Type="http://schemas.openxmlformats.org/officeDocument/2006/relationships/customXml" Target="../ink/ink830.xml"/><Relationship Id="rId995" Type="http://schemas.openxmlformats.org/officeDocument/2006/relationships/customXml" Target="../ink/ink935.xml"/><Relationship Id="rId1180" Type="http://schemas.openxmlformats.org/officeDocument/2006/relationships/customXml" Target="../ink/ink1029.xml"/><Relationship Id="rId203" Type="http://schemas.openxmlformats.org/officeDocument/2006/relationships/image" Target="../media/image558.png"/><Relationship Id="rId648" Type="http://schemas.openxmlformats.org/officeDocument/2006/relationships/customXml" Target="../ink/ink759.xml"/><Relationship Id="rId855" Type="http://schemas.openxmlformats.org/officeDocument/2006/relationships/image" Target="../media/image881.png"/><Relationship Id="rId1040" Type="http://schemas.openxmlformats.org/officeDocument/2006/relationships/image" Target="../media/image973.png"/><Relationship Id="rId1278" Type="http://schemas.openxmlformats.org/officeDocument/2006/relationships/customXml" Target="../ink/ink1079.xml"/><Relationship Id="rId287" Type="http://schemas.openxmlformats.org/officeDocument/2006/relationships/image" Target="../media/image599.png"/><Relationship Id="rId410" Type="http://schemas.openxmlformats.org/officeDocument/2006/relationships/customXml" Target="../ink/ink640.xml"/><Relationship Id="rId494" Type="http://schemas.openxmlformats.org/officeDocument/2006/relationships/customXml" Target="../ink/ink682.xml"/><Relationship Id="rId508" Type="http://schemas.openxmlformats.org/officeDocument/2006/relationships/customXml" Target="../ink/ink689.xml"/><Relationship Id="rId715" Type="http://schemas.openxmlformats.org/officeDocument/2006/relationships/customXml" Target="../ink/ink793.xml"/><Relationship Id="rId922" Type="http://schemas.openxmlformats.org/officeDocument/2006/relationships/customXml" Target="../ink/ink898.xml"/><Relationship Id="rId1138" Type="http://schemas.openxmlformats.org/officeDocument/2006/relationships/image" Target="../media/image1021.png"/><Relationship Id="rId1345" Type="http://schemas.openxmlformats.org/officeDocument/2006/relationships/image" Target="../media/image1121.png"/><Relationship Id="rId147" Type="http://schemas.openxmlformats.org/officeDocument/2006/relationships/image" Target="../media/image531.png"/><Relationship Id="rId354" Type="http://schemas.openxmlformats.org/officeDocument/2006/relationships/customXml" Target="../ink/ink612.xml"/><Relationship Id="rId799" Type="http://schemas.openxmlformats.org/officeDocument/2006/relationships/image" Target="../media/image854.png"/><Relationship Id="rId1191" Type="http://schemas.openxmlformats.org/officeDocument/2006/relationships/image" Target="../media/image203.png"/><Relationship Id="rId1205" Type="http://schemas.openxmlformats.org/officeDocument/2006/relationships/customXml" Target="../ink/ink1042.xml"/><Relationship Id="rId51" Type="http://schemas.openxmlformats.org/officeDocument/2006/relationships/image" Target="../media/image485.png"/><Relationship Id="rId561" Type="http://schemas.openxmlformats.org/officeDocument/2006/relationships/image" Target="../media/image736.png"/><Relationship Id="rId659" Type="http://schemas.openxmlformats.org/officeDocument/2006/relationships/image" Target="../media/image785.png"/><Relationship Id="rId866" Type="http://schemas.openxmlformats.org/officeDocument/2006/relationships/customXml" Target="../ink/ink870.xml"/><Relationship Id="rId1289" Type="http://schemas.openxmlformats.org/officeDocument/2006/relationships/image" Target="../media/image1093.png"/><Relationship Id="rId214" Type="http://schemas.openxmlformats.org/officeDocument/2006/relationships/customXml" Target="../ink/ink542.xml"/><Relationship Id="rId298" Type="http://schemas.openxmlformats.org/officeDocument/2006/relationships/customXml" Target="../ink/ink584.xml"/><Relationship Id="rId421" Type="http://schemas.openxmlformats.org/officeDocument/2006/relationships/image" Target="../media/image666.png"/><Relationship Id="rId519" Type="http://schemas.openxmlformats.org/officeDocument/2006/relationships/image" Target="../media/image715.png"/><Relationship Id="rId1051" Type="http://schemas.openxmlformats.org/officeDocument/2006/relationships/image" Target="../media/image978.png"/><Relationship Id="rId1149" Type="http://schemas.openxmlformats.org/officeDocument/2006/relationships/customXml" Target="../ink/ink1013.xml"/><Relationship Id="rId1356" Type="http://schemas.openxmlformats.org/officeDocument/2006/relationships/image" Target="../media/image1126.png"/><Relationship Id="rId158" Type="http://schemas.openxmlformats.org/officeDocument/2006/relationships/customXml" Target="../ink/ink514.xml"/><Relationship Id="rId726" Type="http://schemas.openxmlformats.org/officeDocument/2006/relationships/image" Target="../media/image818.png"/><Relationship Id="rId933" Type="http://schemas.openxmlformats.org/officeDocument/2006/relationships/image" Target="../media/image920.png"/><Relationship Id="rId1009" Type="http://schemas.openxmlformats.org/officeDocument/2006/relationships/customXml" Target="../ink/ink942.xml"/><Relationship Id="rId62" Type="http://schemas.openxmlformats.org/officeDocument/2006/relationships/customXml" Target="../ink/ink466.xml"/><Relationship Id="rId365" Type="http://schemas.openxmlformats.org/officeDocument/2006/relationships/image" Target="../media/image638.png"/><Relationship Id="rId572" Type="http://schemas.openxmlformats.org/officeDocument/2006/relationships/customXml" Target="../ink/ink721.xml"/><Relationship Id="rId1216" Type="http://schemas.openxmlformats.org/officeDocument/2006/relationships/image" Target="../media/image1058.png"/><Relationship Id="rId225" Type="http://schemas.openxmlformats.org/officeDocument/2006/relationships/image" Target="../media/image568.png"/><Relationship Id="rId432" Type="http://schemas.openxmlformats.org/officeDocument/2006/relationships/customXml" Target="../ink/ink651.xml"/><Relationship Id="rId877" Type="http://schemas.openxmlformats.org/officeDocument/2006/relationships/image" Target="../media/image892.png"/><Relationship Id="rId1062" Type="http://schemas.openxmlformats.org/officeDocument/2006/relationships/customXml" Target="../ink/ink969.xml"/><Relationship Id="rId737" Type="http://schemas.openxmlformats.org/officeDocument/2006/relationships/customXml" Target="../ink/ink804.xml"/><Relationship Id="rId944" Type="http://schemas.openxmlformats.org/officeDocument/2006/relationships/customXml" Target="../ink/ink909.xml"/><Relationship Id="rId1367" Type="http://schemas.openxmlformats.org/officeDocument/2006/relationships/customXml" Target="../ink/ink1125.xml"/><Relationship Id="rId73" Type="http://schemas.openxmlformats.org/officeDocument/2006/relationships/image" Target="../media/image496.png"/><Relationship Id="rId169" Type="http://schemas.openxmlformats.org/officeDocument/2006/relationships/image" Target="../media/image542.png"/><Relationship Id="rId376" Type="http://schemas.openxmlformats.org/officeDocument/2006/relationships/customXml" Target="../ink/ink623.xml"/><Relationship Id="rId583" Type="http://schemas.openxmlformats.org/officeDocument/2006/relationships/image" Target="../media/image747.png"/><Relationship Id="rId790" Type="http://schemas.openxmlformats.org/officeDocument/2006/relationships/customXml" Target="../ink/ink831.xml"/><Relationship Id="rId804" Type="http://schemas.openxmlformats.org/officeDocument/2006/relationships/customXml" Target="../ink/ink838.xml"/><Relationship Id="rId1227" Type="http://schemas.openxmlformats.org/officeDocument/2006/relationships/image" Target="../media/image1063.png"/><Relationship Id="rId4" Type="http://schemas.openxmlformats.org/officeDocument/2006/relationships/customXml" Target="../ink/ink437.xml"/><Relationship Id="rId236" Type="http://schemas.openxmlformats.org/officeDocument/2006/relationships/customXml" Target="../ink/ink553.xml"/><Relationship Id="rId443" Type="http://schemas.openxmlformats.org/officeDocument/2006/relationships/image" Target="../media/image677.png"/><Relationship Id="rId650" Type="http://schemas.openxmlformats.org/officeDocument/2006/relationships/customXml" Target="../ink/ink760.xml"/><Relationship Id="rId888" Type="http://schemas.openxmlformats.org/officeDocument/2006/relationships/customXml" Target="../ink/ink881.xml"/><Relationship Id="rId1073" Type="http://schemas.openxmlformats.org/officeDocument/2006/relationships/image" Target="../media/image989.png"/><Relationship Id="rId1280" Type="http://schemas.openxmlformats.org/officeDocument/2006/relationships/image" Target="../media/image1089.png"/><Relationship Id="rId303" Type="http://schemas.openxmlformats.org/officeDocument/2006/relationships/image" Target="../media/image607.png"/><Relationship Id="rId748" Type="http://schemas.openxmlformats.org/officeDocument/2006/relationships/image" Target="../media/image829.png"/><Relationship Id="rId955" Type="http://schemas.openxmlformats.org/officeDocument/2006/relationships/image" Target="../media/image931.png"/><Relationship Id="rId1140" Type="http://schemas.openxmlformats.org/officeDocument/2006/relationships/image" Target="../media/image1022.png"/><Relationship Id="rId1378" Type="http://schemas.openxmlformats.org/officeDocument/2006/relationships/image" Target="../media/image1137.png"/><Relationship Id="rId84" Type="http://schemas.openxmlformats.org/officeDocument/2006/relationships/customXml" Target="../ink/ink477.xml"/><Relationship Id="rId387" Type="http://schemas.openxmlformats.org/officeDocument/2006/relationships/image" Target="../media/image649.png"/><Relationship Id="rId510" Type="http://schemas.openxmlformats.org/officeDocument/2006/relationships/customXml" Target="../ink/ink690.xml"/><Relationship Id="rId594" Type="http://schemas.openxmlformats.org/officeDocument/2006/relationships/customXml" Target="../ink/ink732.xml"/><Relationship Id="rId608" Type="http://schemas.openxmlformats.org/officeDocument/2006/relationships/customXml" Target="../ink/ink739.xml"/><Relationship Id="rId815" Type="http://schemas.openxmlformats.org/officeDocument/2006/relationships/image" Target="../media/image862.png"/><Relationship Id="rId1238" Type="http://schemas.openxmlformats.org/officeDocument/2006/relationships/customXml" Target="../ink/ink1059.xml"/><Relationship Id="rId247" Type="http://schemas.openxmlformats.org/officeDocument/2006/relationships/image" Target="../media/image579.png"/><Relationship Id="rId899" Type="http://schemas.openxmlformats.org/officeDocument/2006/relationships/image" Target="../media/image903.png"/><Relationship Id="rId1000" Type="http://schemas.openxmlformats.org/officeDocument/2006/relationships/image" Target="../media/image953.png"/><Relationship Id="rId1084" Type="http://schemas.openxmlformats.org/officeDocument/2006/relationships/customXml" Target="../ink/ink980.xml"/><Relationship Id="rId1305" Type="http://schemas.openxmlformats.org/officeDocument/2006/relationships/image" Target="../media/image1101.png"/><Relationship Id="rId107" Type="http://schemas.openxmlformats.org/officeDocument/2006/relationships/image" Target="../media/image513.png"/><Relationship Id="rId454" Type="http://schemas.openxmlformats.org/officeDocument/2006/relationships/customXml" Target="../ink/ink662.xml"/><Relationship Id="rId661" Type="http://schemas.openxmlformats.org/officeDocument/2006/relationships/customXml" Target="../ink/ink766.xml"/><Relationship Id="rId759" Type="http://schemas.openxmlformats.org/officeDocument/2006/relationships/customXml" Target="../ink/ink815.xml"/><Relationship Id="rId966" Type="http://schemas.openxmlformats.org/officeDocument/2006/relationships/image" Target="../media/image936.png"/><Relationship Id="rId1291" Type="http://schemas.openxmlformats.org/officeDocument/2006/relationships/image" Target="../media/image1094.png"/><Relationship Id="rId11" Type="http://schemas.openxmlformats.org/officeDocument/2006/relationships/image" Target="../media/image465.png"/><Relationship Id="rId314" Type="http://schemas.openxmlformats.org/officeDocument/2006/relationships/customXml" Target="../ink/ink592.xml"/><Relationship Id="rId398" Type="http://schemas.openxmlformats.org/officeDocument/2006/relationships/customXml" Target="../ink/ink634.xml"/><Relationship Id="rId521" Type="http://schemas.openxmlformats.org/officeDocument/2006/relationships/image" Target="../media/image716.png"/><Relationship Id="rId619" Type="http://schemas.openxmlformats.org/officeDocument/2006/relationships/image" Target="../media/image765.png"/><Relationship Id="rId1151" Type="http://schemas.openxmlformats.org/officeDocument/2006/relationships/customXml" Target="../ink/ink1014.xml"/><Relationship Id="rId1249" Type="http://schemas.openxmlformats.org/officeDocument/2006/relationships/image" Target="../media/image1074.png"/><Relationship Id="rId95" Type="http://schemas.openxmlformats.org/officeDocument/2006/relationships/image" Target="../media/image507.png"/><Relationship Id="rId160" Type="http://schemas.openxmlformats.org/officeDocument/2006/relationships/customXml" Target="../ink/ink515.xml"/><Relationship Id="rId826" Type="http://schemas.openxmlformats.org/officeDocument/2006/relationships/image" Target="../media/image867.png"/><Relationship Id="rId1011" Type="http://schemas.openxmlformats.org/officeDocument/2006/relationships/customXml" Target="../ink/ink943.xml"/><Relationship Id="rId1109" Type="http://schemas.openxmlformats.org/officeDocument/2006/relationships/customXml" Target="../ink/ink993.xml"/><Relationship Id="rId258" Type="http://schemas.openxmlformats.org/officeDocument/2006/relationships/customXml" Target="../ink/ink564.xml"/><Relationship Id="rId465" Type="http://schemas.openxmlformats.org/officeDocument/2006/relationships/image" Target="../media/image688.png"/><Relationship Id="rId672" Type="http://schemas.openxmlformats.org/officeDocument/2006/relationships/image" Target="../media/image791.png"/><Relationship Id="rId1095" Type="http://schemas.openxmlformats.org/officeDocument/2006/relationships/image" Target="../media/image1000.png"/><Relationship Id="rId1316" Type="http://schemas.openxmlformats.org/officeDocument/2006/relationships/customXml" Target="../ink/ink1099.xml"/><Relationship Id="rId22" Type="http://schemas.openxmlformats.org/officeDocument/2006/relationships/customXml" Target="../ink/ink446.xml"/><Relationship Id="rId118" Type="http://schemas.openxmlformats.org/officeDocument/2006/relationships/customXml" Target="../ink/ink494.xml"/><Relationship Id="rId325" Type="http://schemas.openxmlformats.org/officeDocument/2006/relationships/image" Target="../media/image618.png"/><Relationship Id="rId532" Type="http://schemas.openxmlformats.org/officeDocument/2006/relationships/customXml" Target="../ink/ink701.xml"/><Relationship Id="rId977" Type="http://schemas.openxmlformats.org/officeDocument/2006/relationships/customXml" Target="../ink/ink926.xml"/><Relationship Id="rId1162" Type="http://schemas.openxmlformats.org/officeDocument/2006/relationships/image" Target="../media/image1033.png"/><Relationship Id="rId171" Type="http://schemas.openxmlformats.org/officeDocument/2006/relationships/image" Target="../media/image543.png"/><Relationship Id="rId837" Type="http://schemas.openxmlformats.org/officeDocument/2006/relationships/customXml" Target="../ink/ink855.xml"/><Relationship Id="rId1022" Type="http://schemas.openxmlformats.org/officeDocument/2006/relationships/image" Target="../media/image964.png"/><Relationship Id="rId269" Type="http://schemas.openxmlformats.org/officeDocument/2006/relationships/image" Target="../media/image590.png"/><Relationship Id="rId476" Type="http://schemas.openxmlformats.org/officeDocument/2006/relationships/customXml" Target="../ink/ink673.xml"/><Relationship Id="rId683" Type="http://schemas.openxmlformats.org/officeDocument/2006/relationships/customXml" Target="../ink/ink777.xml"/><Relationship Id="rId890" Type="http://schemas.openxmlformats.org/officeDocument/2006/relationships/customXml" Target="../ink/ink882.xml"/><Relationship Id="rId904" Type="http://schemas.openxmlformats.org/officeDocument/2006/relationships/customXml" Target="../ink/ink889.xml"/><Relationship Id="rId1327" Type="http://schemas.openxmlformats.org/officeDocument/2006/relationships/image" Target="../media/image1112.png"/><Relationship Id="rId33" Type="http://schemas.openxmlformats.org/officeDocument/2006/relationships/image" Target="../media/image476.png"/><Relationship Id="rId129" Type="http://schemas.openxmlformats.org/officeDocument/2006/relationships/image" Target="../media/image523.png"/><Relationship Id="rId336" Type="http://schemas.openxmlformats.org/officeDocument/2006/relationships/customXml" Target="../ink/ink603.xml"/><Relationship Id="rId543" Type="http://schemas.openxmlformats.org/officeDocument/2006/relationships/image" Target="../media/image727.png"/><Relationship Id="rId988" Type="http://schemas.openxmlformats.org/officeDocument/2006/relationships/image" Target="../media/image947.png"/><Relationship Id="rId1173" Type="http://schemas.openxmlformats.org/officeDocument/2006/relationships/customXml" Target="../ink/ink1025.xml"/><Relationship Id="rId182" Type="http://schemas.openxmlformats.org/officeDocument/2006/relationships/customXml" Target="../ink/ink526.xml"/><Relationship Id="rId403" Type="http://schemas.openxmlformats.org/officeDocument/2006/relationships/image" Target="../media/image657.png"/><Relationship Id="rId750" Type="http://schemas.openxmlformats.org/officeDocument/2006/relationships/image" Target="../media/image830.png"/><Relationship Id="rId848" Type="http://schemas.openxmlformats.org/officeDocument/2006/relationships/customXml" Target="../ink/ink861.xml"/><Relationship Id="rId1033" Type="http://schemas.openxmlformats.org/officeDocument/2006/relationships/customXml" Target="../ink/ink954.xml"/><Relationship Id="rId487" Type="http://schemas.openxmlformats.org/officeDocument/2006/relationships/image" Target="../media/image699.png"/><Relationship Id="rId610" Type="http://schemas.openxmlformats.org/officeDocument/2006/relationships/customXml" Target="../ink/ink740.xml"/><Relationship Id="rId694" Type="http://schemas.openxmlformats.org/officeDocument/2006/relationships/image" Target="../media/image802.png"/><Relationship Id="rId708" Type="http://schemas.openxmlformats.org/officeDocument/2006/relationships/image" Target="../media/image809.png"/><Relationship Id="rId915" Type="http://schemas.openxmlformats.org/officeDocument/2006/relationships/image" Target="../media/image911.png"/><Relationship Id="rId1240" Type="http://schemas.openxmlformats.org/officeDocument/2006/relationships/customXml" Target="../ink/ink1060.xml"/><Relationship Id="rId1338" Type="http://schemas.openxmlformats.org/officeDocument/2006/relationships/customXml" Target="../ink/ink1110.xml"/><Relationship Id="rId347" Type="http://schemas.openxmlformats.org/officeDocument/2006/relationships/image" Target="../media/image629.png"/><Relationship Id="rId999" Type="http://schemas.openxmlformats.org/officeDocument/2006/relationships/customXml" Target="../ink/ink937.xml"/><Relationship Id="rId1100" Type="http://schemas.openxmlformats.org/officeDocument/2006/relationships/image" Target="../media/image1002.png"/><Relationship Id="rId1184" Type="http://schemas.openxmlformats.org/officeDocument/2006/relationships/customXml" Target="../ink/ink1031.xml"/><Relationship Id="rId44" Type="http://schemas.openxmlformats.org/officeDocument/2006/relationships/customXml" Target="../ink/ink457.xml"/><Relationship Id="rId554" Type="http://schemas.openxmlformats.org/officeDocument/2006/relationships/customXml" Target="../ink/ink712.xml"/><Relationship Id="rId761" Type="http://schemas.openxmlformats.org/officeDocument/2006/relationships/customXml" Target="../ink/ink816.xml"/><Relationship Id="rId859" Type="http://schemas.openxmlformats.org/officeDocument/2006/relationships/image" Target="../media/image883.png"/><Relationship Id="rId193" Type="http://schemas.openxmlformats.org/officeDocument/2006/relationships/image" Target="../media/image553.png"/><Relationship Id="rId207" Type="http://schemas.openxmlformats.org/officeDocument/2006/relationships/image" Target="../media/image560.png"/><Relationship Id="rId414" Type="http://schemas.openxmlformats.org/officeDocument/2006/relationships/customXml" Target="../ink/ink642.xml"/><Relationship Id="rId498" Type="http://schemas.openxmlformats.org/officeDocument/2006/relationships/customXml" Target="../ink/ink684.xml"/><Relationship Id="rId621" Type="http://schemas.openxmlformats.org/officeDocument/2006/relationships/image" Target="../media/image766.png"/><Relationship Id="rId1044" Type="http://schemas.openxmlformats.org/officeDocument/2006/relationships/customXml" Target="../ink/ink960.xml"/><Relationship Id="rId1251" Type="http://schemas.openxmlformats.org/officeDocument/2006/relationships/image" Target="../media/image1075.png"/><Relationship Id="rId1349" Type="http://schemas.openxmlformats.org/officeDocument/2006/relationships/customXml" Target="../ink/ink1116.xml"/><Relationship Id="rId260" Type="http://schemas.openxmlformats.org/officeDocument/2006/relationships/customXml" Target="../ink/ink565.xml"/><Relationship Id="rId719" Type="http://schemas.openxmlformats.org/officeDocument/2006/relationships/customXml" Target="../ink/ink795.xml"/><Relationship Id="rId926" Type="http://schemas.openxmlformats.org/officeDocument/2006/relationships/customXml" Target="../ink/ink900.xml"/><Relationship Id="rId1111" Type="http://schemas.openxmlformats.org/officeDocument/2006/relationships/customXml" Target="../ink/ink994.xml"/><Relationship Id="rId55" Type="http://schemas.openxmlformats.org/officeDocument/2006/relationships/image" Target="../media/image487.png"/><Relationship Id="rId120" Type="http://schemas.openxmlformats.org/officeDocument/2006/relationships/customXml" Target="../ink/ink495.xml"/><Relationship Id="rId358" Type="http://schemas.openxmlformats.org/officeDocument/2006/relationships/customXml" Target="../ink/ink614.xml"/><Relationship Id="rId565" Type="http://schemas.openxmlformats.org/officeDocument/2006/relationships/image" Target="../media/image738.png"/><Relationship Id="rId772" Type="http://schemas.openxmlformats.org/officeDocument/2006/relationships/image" Target="../media/image841.png"/><Relationship Id="rId1195" Type="http://schemas.openxmlformats.org/officeDocument/2006/relationships/image" Target="../media/image1048.png"/><Relationship Id="rId1209" Type="http://schemas.openxmlformats.org/officeDocument/2006/relationships/customXml" Target="../ink/ink1044.xml"/><Relationship Id="rId218" Type="http://schemas.openxmlformats.org/officeDocument/2006/relationships/customXml" Target="../ink/ink544.xml"/><Relationship Id="rId425" Type="http://schemas.openxmlformats.org/officeDocument/2006/relationships/image" Target="../media/image668.png"/><Relationship Id="rId632" Type="http://schemas.openxmlformats.org/officeDocument/2006/relationships/customXml" Target="../ink/ink751.xml"/><Relationship Id="rId1055" Type="http://schemas.openxmlformats.org/officeDocument/2006/relationships/image" Target="../media/image980.png"/><Relationship Id="rId1262" Type="http://schemas.openxmlformats.org/officeDocument/2006/relationships/customXml" Target="../ink/ink1071.xml"/><Relationship Id="rId271" Type="http://schemas.openxmlformats.org/officeDocument/2006/relationships/image" Target="../media/image591.png"/><Relationship Id="rId937" Type="http://schemas.openxmlformats.org/officeDocument/2006/relationships/image" Target="../media/image922.png"/><Relationship Id="rId1122" Type="http://schemas.openxmlformats.org/officeDocument/2006/relationships/image" Target="../media/image1013.png"/><Relationship Id="rId66" Type="http://schemas.openxmlformats.org/officeDocument/2006/relationships/customXml" Target="../ink/ink468.xml"/><Relationship Id="rId131" Type="http://schemas.openxmlformats.org/officeDocument/2006/relationships/image" Target="../media/image524.png"/><Relationship Id="rId369" Type="http://schemas.openxmlformats.org/officeDocument/2006/relationships/image" Target="../media/image640.png"/><Relationship Id="rId576" Type="http://schemas.openxmlformats.org/officeDocument/2006/relationships/customXml" Target="../ink/ink723.xml"/><Relationship Id="rId783" Type="http://schemas.openxmlformats.org/officeDocument/2006/relationships/image" Target="../media/image846.png"/><Relationship Id="rId990" Type="http://schemas.openxmlformats.org/officeDocument/2006/relationships/image" Target="../media/image948.png"/><Relationship Id="rId229" Type="http://schemas.openxmlformats.org/officeDocument/2006/relationships/image" Target="../media/image570.png"/><Relationship Id="rId436" Type="http://schemas.openxmlformats.org/officeDocument/2006/relationships/customXml" Target="../ink/ink653.xml"/><Relationship Id="rId643" Type="http://schemas.openxmlformats.org/officeDocument/2006/relationships/image" Target="../media/image777.png"/><Relationship Id="rId1066" Type="http://schemas.openxmlformats.org/officeDocument/2006/relationships/customXml" Target="../ink/ink971.xml"/><Relationship Id="rId1273" Type="http://schemas.openxmlformats.org/officeDocument/2006/relationships/image" Target="../media/image1086.png"/><Relationship Id="rId850" Type="http://schemas.openxmlformats.org/officeDocument/2006/relationships/customXml" Target="../ink/ink862.xml"/><Relationship Id="rId948" Type="http://schemas.openxmlformats.org/officeDocument/2006/relationships/customXml" Target="../ink/ink911.xml"/><Relationship Id="rId1133" Type="http://schemas.openxmlformats.org/officeDocument/2006/relationships/customXml" Target="../ink/ink1005.xml"/><Relationship Id="rId77" Type="http://schemas.openxmlformats.org/officeDocument/2006/relationships/image" Target="../media/image498.png"/><Relationship Id="rId282" Type="http://schemas.openxmlformats.org/officeDocument/2006/relationships/customXml" Target="../ink/ink576.xml"/><Relationship Id="rId503" Type="http://schemas.openxmlformats.org/officeDocument/2006/relationships/image" Target="../media/image707.png"/><Relationship Id="rId587" Type="http://schemas.openxmlformats.org/officeDocument/2006/relationships/image" Target="../media/image749.png"/><Relationship Id="rId710" Type="http://schemas.openxmlformats.org/officeDocument/2006/relationships/image" Target="../media/image810.png"/><Relationship Id="rId808" Type="http://schemas.openxmlformats.org/officeDocument/2006/relationships/customXml" Target="../ink/ink840.xml"/><Relationship Id="rId1340" Type="http://schemas.openxmlformats.org/officeDocument/2006/relationships/customXml" Target="../ink/ink1111.xml"/><Relationship Id="rId8" Type="http://schemas.openxmlformats.org/officeDocument/2006/relationships/customXml" Target="../ink/ink439.xml"/><Relationship Id="rId142" Type="http://schemas.openxmlformats.org/officeDocument/2006/relationships/customXml" Target="../ink/ink506.xml"/><Relationship Id="rId447" Type="http://schemas.openxmlformats.org/officeDocument/2006/relationships/image" Target="../media/image679.png"/><Relationship Id="rId794" Type="http://schemas.openxmlformats.org/officeDocument/2006/relationships/customXml" Target="../ink/ink833.xml"/><Relationship Id="rId1077" Type="http://schemas.openxmlformats.org/officeDocument/2006/relationships/image" Target="../media/image991.png"/><Relationship Id="rId1200" Type="http://schemas.openxmlformats.org/officeDocument/2006/relationships/customXml" Target="../ink/ink1039.xml"/><Relationship Id="rId654" Type="http://schemas.openxmlformats.org/officeDocument/2006/relationships/customXml" Target="../ink/ink762.xml"/><Relationship Id="rId861" Type="http://schemas.openxmlformats.org/officeDocument/2006/relationships/image" Target="../media/image884.png"/><Relationship Id="rId959" Type="http://schemas.openxmlformats.org/officeDocument/2006/relationships/image" Target="../media/image933.png"/><Relationship Id="rId1284" Type="http://schemas.openxmlformats.org/officeDocument/2006/relationships/customXml" Target="../ink/ink1083.xml"/><Relationship Id="rId293" Type="http://schemas.openxmlformats.org/officeDocument/2006/relationships/image" Target="../media/image602.png"/><Relationship Id="rId307" Type="http://schemas.openxmlformats.org/officeDocument/2006/relationships/image" Target="../media/image609.png"/><Relationship Id="rId514" Type="http://schemas.openxmlformats.org/officeDocument/2006/relationships/customXml" Target="../ink/ink692.xml"/><Relationship Id="rId721" Type="http://schemas.openxmlformats.org/officeDocument/2006/relationships/customXml" Target="../ink/ink796.xml"/><Relationship Id="rId1144" Type="http://schemas.openxmlformats.org/officeDocument/2006/relationships/image" Target="../media/image1024.png"/><Relationship Id="rId1351" Type="http://schemas.openxmlformats.org/officeDocument/2006/relationships/customXml" Target="../ink/ink1117.xml"/><Relationship Id="rId88" Type="http://schemas.openxmlformats.org/officeDocument/2006/relationships/customXml" Target="../ink/ink479.xml"/><Relationship Id="rId153" Type="http://schemas.openxmlformats.org/officeDocument/2006/relationships/image" Target="../media/image534.png"/><Relationship Id="rId360" Type="http://schemas.openxmlformats.org/officeDocument/2006/relationships/customXml" Target="../ink/ink615.xml"/><Relationship Id="rId598" Type="http://schemas.openxmlformats.org/officeDocument/2006/relationships/customXml" Target="../ink/ink734.xml"/><Relationship Id="rId819" Type="http://schemas.openxmlformats.org/officeDocument/2006/relationships/image" Target="../media/image864.png"/><Relationship Id="rId1004" Type="http://schemas.openxmlformats.org/officeDocument/2006/relationships/image" Target="../media/image955.png"/><Relationship Id="rId1211" Type="http://schemas.openxmlformats.org/officeDocument/2006/relationships/customXml" Target="../ink/ink1045.xml"/><Relationship Id="rId220" Type="http://schemas.openxmlformats.org/officeDocument/2006/relationships/customXml" Target="../ink/ink545.xml"/><Relationship Id="rId458" Type="http://schemas.openxmlformats.org/officeDocument/2006/relationships/customXml" Target="../ink/ink664.xml"/><Relationship Id="rId665" Type="http://schemas.openxmlformats.org/officeDocument/2006/relationships/customXml" Target="../ink/ink768.xml"/><Relationship Id="rId872" Type="http://schemas.openxmlformats.org/officeDocument/2006/relationships/customXml" Target="../ink/ink873.xml"/><Relationship Id="rId1088" Type="http://schemas.openxmlformats.org/officeDocument/2006/relationships/customXml" Target="../ink/ink982.xml"/><Relationship Id="rId1295" Type="http://schemas.openxmlformats.org/officeDocument/2006/relationships/image" Target="../media/image1096.png"/><Relationship Id="rId1309" Type="http://schemas.openxmlformats.org/officeDocument/2006/relationships/image" Target="../media/image1103.png"/><Relationship Id="rId15" Type="http://schemas.openxmlformats.org/officeDocument/2006/relationships/image" Target="../media/image467.png"/><Relationship Id="rId318" Type="http://schemas.openxmlformats.org/officeDocument/2006/relationships/customXml" Target="../ink/ink594.xml"/><Relationship Id="rId525" Type="http://schemas.openxmlformats.org/officeDocument/2006/relationships/image" Target="../media/image718.png"/><Relationship Id="rId732" Type="http://schemas.openxmlformats.org/officeDocument/2006/relationships/image" Target="../media/image821.png"/><Relationship Id="rId1155" Type="http://schemas.openxmlformats.org/officeDocument/2006/relationships/customXml" Target="../ink/ink1016.xml"/><Relationship Id="rId1362" Type="http://schemas.openxmlformats.org/officeDocument/2006/relationships/image" Target="../media/image1129.png"/><Relationship Id="rId99" Type="http://schemas.openxmlformats.org/officeDocument/2006/relationships/image" Target="../media/image509.png"/><Relationship Id="rId164" Type="http://schemas.openxmlformats.org/officeDocument/2006/relationships/customXml" Target="../ink/ink517.xml"/><Relationship Id="rId371" Type="http://schemas.openxmlformats.org/officeDocument/2006/relationships/image" Target="../media/image641.png"/><Relationship Id="rId1015" Type="http://schemas.openxmlformats.org/officeDocument/2006/relationships/customXml" Target="../ink/ink945.xml"/><Relationship Id="rId1222" Type="http://schemas.openxmlformats.org/officeDocument/2006/relationships/customXml" Target="../ink/ink1051.xml"/><Relationship Id="rId469" Type="http://schemas.openxmlformats.org/officeDocument/2006/relationships/image" Target="../media/image690.png"/><Relationship Id="rId676" Type="http://schemas.openxmlformats.org/officeDocument/2006/relationships/image" Target="../media/image793.png"/><Relationship Id="rId883" Type="http://schemas.openxmlformats.org/officeDocument/2006/relationships/image" Target="../media/image895.png"/><Relationship Id="rId1099" Type="http://schemas.openxmlformats.org/officeDocument/2006/relationships/customXml" Target="../ink/ink988.xml"/><Relationship Id="rId26" Type="http://schemas.openxmlformats.org/officeDocument/2006/relationships/customXml" Target="../ink/ink448.xml"/><Relationship Id="rId231" Type="http://schemas.openxmlformats.org/officeDocument/2006/relationships/image" Target="../media/image571.png"/><Relationship Id="rId329" Type="http://schemas.openxmlformats.org/officeDocument/2006/relationships/image" Target="../media/image620.png"/><Relationship Id="rId536" Type="http://schemas.openxmlformats.org/officeDocument/2006/relationships/customXml" Target="../ink/ink703.xml"/><Relationship Id="rId1166" Type="http://schemas.openxmlformats.org/officeDocument/2006/relationships/image" Target="../media/image1035.png"/><Relationship Id="rId1373" Type="http://schemas.openxmlformats.org/officeDocument/2006/relationships/customXml" Target="../ink/ink1128.xml"/><Relationship Id="rId175" Type="http://schemas.openxmlformats.org/officeDocument/2006/relationships/image" Target="../media/image545.png"/><Relationship Id="rId743" Type="http://schemas.openxmlformats.org/officeDocument/2006/relationships/customXml" Target="../ink/ink807.xml"/><Relationship Id="rId950" Type="http://schemas.openxmlformats.org/officeDocument/2006/relationships/customXml" Target="../ink/ink912.xml"/><Relationship Id="rId1026" Type="http://schemas.openxmlformats.org/officeDocument/2006/relationships/image" Target="../media/image966.png"/><Relationship Id="rId382" Type="http://schemas.openxmlformats.org/officeDocument/2006/relationships/customXml" Target="../ink/ink626.xml"/><Relationship Id="rId603" Type="http://schemas.openxmlformats.org/officeDocument/2006/relationships/image" Target="../media/image757.png"/><Relationship Id="rId687" Type="http://schemas.openxmlformats.org/officeDocument/2006/relationships/customXml" Target="../ink/ink779.xml"/><Relationship Id="rId810" Type="http://schemas.openxmlformats.org/officeDocument/2006/relationships/customXml" Target="../ink/ink841.xml"/><Relationship Id="rId908" Type="http://schemas.openxmlformats.org/officeDocument/2006/relationships/customXml" Target="../ink/ink891.xml"/><Relationship Id="rId1233" Type="http://schemas.openxmlformats.org/officeDocument/2006/relationships/image" Target="../media/image1066.png"/><Relationship Id="rId242" Type="http://schemas.openxmlformats.org/officeDocument/2006/relationships/customXml" Target="../ink/ink556.xml"/><Relationship Id="rId894" Type="http://schemas.openxmlformats.org/officeDocument/2006/relationships/customXml" Target="../ink/ink884.xml"/><Relationship Id="rId1177" Type="http://schemas.openxmlformats.org/officeDocument/2006/relationships/customXml" Target="../ink/ink1027.xml"/><Relationship Id="rId1300" Type="http://schemas.openxmlformats.org/officeDocument/2006/relationships/customXml" Target="../ink/ink1091.xml"/><Relationship Id="rId37" Type="http://schemas.openxmlformats.org/officeDocument/2006/relationships/image" Target="../media/image478.png"/><Relationship Id="rId102" Type="http://schemas.openxmlformats.org/officeDocument/2006/relationships/customXml" Target="../ink/ink486.xml"/><Relationship Id="rId547" Type="http://schemas.openxmlformats.org/officeDocument/2006/relationships/image" Target="../media/image729.png"/><Relationship Id="rId754" Type="http://schemas.openxmlformats.org/officeDocument/2006/relationships/image" Target="../media/image832.png"/><Relationship Id="rId961" Type="http://schemas.openxmlformats.org/officeDocument/2006/relationships/image" Target="../media/image934.png"/><Relationship Id="rId90" Type="http://schemas.openxmlformats.org/officeDocument/2006/relationships/customXml" Target="../ink/ink480.xml"/><Relationship Id="rId186" Type="http://schemas.openxmlformats.org/officeDocument/2006/relationships/customXml" Target="../ink/ink528.xml"/><Relationship Id="rId393" Type="http://schemas.openxmlformats.org/officeDocument/2006/relationships/image" Target="../media/image652.png"/><Relationship Id="rId407" Type="http://schemas.openxmlformats.org/officeDocument/2006/relationships/image" Target="../media/image659.png"/><Relationship Id="rId614" Type="http://schemas.openxmlformats.org/officeDocument/2006/relationships/customXml" Target="../ink/ink742.xml"/><Relationship Id="rId821" Type="http://schemas.openxmlformats.org/officeDocument/2006/relationships/image" Target="../media/image865.png"/><Relationship Id="rId1037" Type="http://schemas.openxmlformats.org/officeDocument/2006/relationships/customXml" Target="../ink/ink956.xml"/><Relationship Id="rId1244" Type="http://schemas.openxmlformats.org/officeDocument/2006/relationships/customXml" Target="../ink/ink1062.xml"/><Relationship Id="rId253" Type="http://schemas.openxmlformats.org/officeDocument/2006/relationships/image" Target="../media/image582.png"/><Relationship Id="rId460" Type="http://schemas.openxmlformats.org/officeDocument/2006/relationships/customXml" Target="../ink/ink665.xml"/><Relationship Id="rId698" Type="http://schemas.openxmlformats.org/officeDocument/2006/relationships/image" Target="../media/image804.png"/><Relationship Id="rId919" Type="http://schemas.openxmlformats.org/officeDocument/2006/relationships/image" Target="../media/image913.png"/><Relationship Id="rId1090" Type="http://schemas.openxmlformats.org/officeDocument/2006/relationships/customXml" Target="../ink/ink983.xml"/><Relationship Id="rId1104" Type="http://schemas.openxmlformats.org/officeDocument/2006/relationships/image" Target="../media/image1004.png"/><Relationship Id="rId1311" Type="http://schemas.openxmlformats.org/officeDocument/2006/relationships/image" Target="../media/image1104.png"/><Relationship Id="rId48" Type="http://schemas.openxmlformats.org/officeDocument/2006/relationships/customXml" Target="../ink/ink459.xml"/><Relationship Id="rId113" Type="http://schemas.openxmlformats.org/officeDocument/2006/relationships/image" Target="../media/image515.png"/><Relationship Id="rId320" Type="http://schemas.openxmlformats.org/officeDocument/2006/relationships/customXml" Target="../ink/ink595.xml"/><Relationship Id="rId558" Type="http://schemas.openxmlformats.org/officeDocument/2006/relationships/customXml" Target="../ink/ink714.xml"/><Relationship Id="rId765" Type="http://schemas.openxmlformats.org/officeDocument/2006/relationships/customXml" Target="../ink/ink818.xml"/><Relationship Id="rId972" Type="http://schemas.openxmlformats.org/officeDocument/2006/relationships/image" Target="../media/image939.png"/><Relationship Id="rId1188" Type="http://schemas.openxmlformats.org/officeDocument/2006/relationships/customXml" Target="../ink/ink1033.xml"/><Relationship Id="rId197" Type="http://schemas.openxmlformats.org/officeDocument/2006/relationships/image" Target="../media/image555.png"/><Relationship Id="rId418" Type="http://schemas.openxmlformats.org/officeDocument/2006/relationships/customXml" Target="../ink/ink644.xml"/><Relationship Id="rId625" Type="http://schemas.openxmlformats.org/officeDocument/2006/relationships/image" Target="../media/image768.png"/><Relationship Id="rId832" Type="http://schemas.openxmlformats.org/officeDocument/2006/relationships/image" Target="../media/image870.png"/><Relationship Id="rId1048" Type="http://schemas.openxmlformats.org/officeDocument/2006/relationships/customXml" Target="../ink/ink962.xml"/><Relationship Id="rId1255" Type="http://schemas.openxmlformats.org/officeDocument/2006/relationships/image" Target="../media/image1077.png"/><Relationship Id="rId264" Type="http://schemas.openxmlformats.org/officeDocument/2006/relationships/customXml" Target="../ink/ink567.xml"/><Relationship Id="rId471" Type="http://schemas.openxmlformats.org/officeDocument/2006/relationships/image" Target="../media/image691.png"/><Relationship Id="rId1115" Type="http://schemas.openxmlformats.org/officeDocument/2006/relationships/customXml" Target="../ink/ink996.xml"/><Relationship Id="rId1322" Type="http://schemas.openxmlformats.org/officeDocument/2006/relationships/customXml" Target="../ink/ink1102.xml"/><Relationship Id="rId59" Type="http://schemas.openxmlformats.org/officeDocument/2006/relationships/image" Target="../media/image489.png"/><Relationship Id="rId124" Type="http://schemas.openxmlformats.org/officeDocument/2006/relationships/customXml" Target="../ink/ink497.xml"/><Relationship Id="rId569" Type="http://schemas.openxmlformats.org/officeDocument/2006/relationships/image" Target="../media/image740.png"/><Relationship Id="rId776" Type="http://schemas.openxmlformats.org/officeDocument/2006/relationships/image" Target="../media/image843.png"/><Relationship Id="rId983" Type="http://schemas.openxmlformats.org/officeDocument/2006/relationships/customXml" Target="../ink/ink929.xml"/><Relationship Id="rId1199" Type="http://schemas.openxmlformats.org/officeDocument/2006/relationships/image" Target="../media/image1050.png"/><Relationship Id="rId331" Type="http://schemas.openxmlformats.org/officeDocument/2006/relationships/image" Target="../media/image621.png"/><Relationship Id="rId429" Type="http://schemas.openxmlformats.org/officeDocument/2006/relationships/image" Target="../media/image670.png"/><Relationship Id="rId636" Type="http://schemas.openxmlformats.org/officeDocument/2006/relationships/customXml" Target="../ink/ink753.xml"/><Relationship Id="rId1059" Type="http://schemas.openxmlformats.org/officeDocument/2006/relationships/image" Target="../media/image982.png"/><Relationship Id="rId1266" Type="http://schemas.openxmlformats.org/officeDocument/2006/relationships/customXml" Target="../ink/ink1073.xml"/><Relationship Id="rId843" Type="http://schemas.openxmlformats.org/officeDocument/2006/relationships/image" Target="../media/image875.png"/><Relationship Id="rId1126" Type="http://schemas.openxmlformats.org/officeDocument/2006/relationships/image" Target="../media/image1015.png"/><Relationship Id="rId275" Type="http://schemas.openxmlformats.org/officeDocument/2006/relationships/image" Target="../media/image593.png"/><Relationship Id="rId482" Type="http://schemas.openxmlformats.org/officeDocument/2006/relationships/customXml" Target="../ink/ink676.xml"/><Relationship Id="rId703" Type="http://schemas.openxmlformats.org/officeDocument/2006/relationships/customXml" Target="../ink/ink787.xml"/><Relationship Id="rId910" Type="http://schemas.openxmlformats.org/officeDocument/2006/relationships/customXml" Target="../ink/ink892.xml"/><Relationship Id="rId1333" Type="http://schemas.openxmlformats.org/officeDocument/2006/relationships/image" Target="../media/image1115.png"/><Relationship Id="rId135" Type="http://schemas.openxmlformats.org/officeDocument/2006/relationships/image" Target="../media/image526.png"/><Relationship Id="rId342" Type="http://schemas.openxmlformats.org/officeDocument/2006/relationships/customXml" Target="../ink/ink606.xml"/><Relationship Id="rId787" Type="http://schemas.openxmlformats.org/officeDocument/2006/relationships/image" Target="../media/image848.png"/><Relationship Id="rId994" Type="http://schemas.openxmlformats.org/officeDocument/2006/relationships/image" Target="../media/image950.png"/><Relationship Id="rId202" Type="http://schemas.openxmlformats.org/officeDocument/2006/relationships/customXml" Target="../ink/ink536.xml"/><Relationship Id="rId647" Type="http://schemas.openxmlformats.org/officeDocument/2006/relationships/image" Target="../media/image779.png"/><Relationship Id="rId854" Type="http://schemas.openxmlformats.org/officeDocument/2006/relationships/customXml" Target="../ink/ink864.xml"/><Relationship Id="rId1277" Type="http://schemas.openxmlformats.org/officeDocument/2006/relationships/image" Target="../media/image1088.png"/><Relationship Id="rId286" Type="http://schemas.openxmlformats.org/officeDocument/2006/relationships/customXml" Target="../ink/ink578.xml"/><Relationship Id="rId493" Type="http://schemas.openxmlformats.org/officeDocument/2006/relationships/image" Target="../media/image702.png"/><Relationship Id="rId507" Type="http://schemas.openxmlformats.org/officeDocument/2006/relationships/image" Target="../media/image709.png"/><Relationship Id="rId714" Type="http://schemas.openxmlformats.org/officeDocument/2006/relationships/image" Target="../media/image812.png"/><Relationship Id="rId921" Type="http://schemas.openxmlformats.org/officeDocument/2006/relationships/image" Target="../media/image914.png"/><Relationship Id="rId1137" Type="http://schemas.openxmlformats.org/officeDocument/2006/relationships/customXml" Target="../ink/ink1007.xml"/><Relationship Id="rId1344" Type="http://schemas.openxmlformats.org/officeDocument/2006/relationships/customXml" Target="../ink/ink1113.xml"/><Relationship Id="rId50" Type="http://schemas.openxmlformats.org/officeDocument/2006/relationships/customXml" Target="../ink/ink460.xml"/><Relationship Id="rId146" Type="http://schemas.openxmlformats.org/officeDocument/2006/relationships/customXml" Target="../ink/ink508.xml"/><Relationship Id="rId353" Type="http://schemas.openxmlformats.org/officeDocument/2006/relationships/image" Target="../media/image632.png"/><Relationship Id="rId560" Type="http://schemas.openxmlformats.org/officeDocument/2006/relationships/customXml" Target="../ink/ink715.xml"/><Relationship Id="rId798" Type="http://schemas.openxmlformats.org/officeDocument/2006/relationships/customXml" Target="../ink/ink835.xml"/><Relationship Id="rId1190" Type="http://schemas.openxmlformats.org/officeDocument/2006/relationships/customXml" Target="../ink/ink1034.xml"/><Relationship Id="rId1204" Type="http://schemas.openxmlformats.org/officeDocument/2006/relationships/image" Target="../media/image1052.png"/><Relationship Id="rId213" Type="http://schemas.openxmlformats.org/officeDocument/2006/relationships/image" Target="../media/image563.png"/><Relationship Id="rId420" Type="http://schemas.openxmlformats.org/officeDocument/2006/relationships/customXml" Target="../ink/ink645.xml"/><Relationship Id="rId658" Type="http://schemas.openxmlformats.org/officeDocument/2006/relationships/customXml" Target="../ink/ink764.xml"/><Relationship Id="rId865" Type="http://schemas.openxmlformats.org/officeDocument/2006/relationships/image" Target="../media/image886.png"/><Relationship Id="rId1050" Type="http://schemas.openxmlformats.org/officeDocument/2006/relationships/customXml" Target="../ink/ink963.xml"/><Relationship Id="rId1288" Type="http://schemas.openxmlformats.org/officeDocument/2006/relationships/customXml" Target="../ink/ink1085.xml"/><Relationship Id="rId297" Type="http://schemas.openxmlformats.org/officeDocument/2006/relationships/image" Target="../media/image604.png"/><Relationship Id="rId518" Type="http://schemas.openxmlformats.org/officeDocument/2006/relationships/customXml" Target="../ink/ink694.xml"/><Relationship Id="rId725" Type="http://schemas.openxmlformats.org/officeDocument/2006/relationships/customXml" Target="../ink/ink798.xml"/><Relationship Id="rId932" Type="http://schemas.openxmlformats.org/officeDocument/2006/relationships/customXml" Target="../ink/ink903.xml"/><Relationship Id="rId1148" Type="http://schemas.openxmlformats.org/officeDocument/2006/relationships/image" Target="../media/image1026.png"/><Relationship Id="rId1355" Type="http://schemas.openxmlformats.org/officeDocument/2006/relationships/customXml" Target="../ink/ink1119.xml"/><Relationship Id="rId157" Type="http://schemas.openxmlformats.org/officeDocument/2006/relationships/image" Target="../media/image536.png"/><Relationship Id="rId364" Type="http://schemas.openxmlformats.org/officeDocument/2006/relationships/customXml" Target="../ink/ink617.xml"/><Relationship Id="rId1008" Type="http://schemas.openxmlformats.org/officeDocument/2006/relationships/image" Target="../media/image957.png"/><Relationship Id="rId1215" Type="http://schemas.openxmlformats.org/officeDocument/2006/relationships/customXml" Target="../ink/ink1047.xml"/><Relationship Id="rId61" Type="http://schemas.openxmlformats.org/officeDocument/2006/relationships/image" Target="../media/image490.png"/><Relationship Id="rId571" Type="http://schemas.openxmlformats.org/officeDocument/2006/relationships/image" Target="../media/image741.png"/><Relationship Id="rId669" Type="http://schemas.openxmlformats.org/officeDocument/2006/relationships/customXml" Target="../ink/ink770.xml"/><Relationship Id="rId876" Type="http://schemas.openxmlformats.org/officeDocument/2006/relationships/customXml" Target="../ink/ink875.xml"/><Relationship Id="rId1299" Type="http://schemas.openxmlformats.org/officeDocument/2006/relationships/image" Target="../media/image1098.png"/><Relationship Id="rId19" Type="http://schemas.openxmlformats.org/officeDocument/2006/relationships/image" Target="../media/image469.png"/><Relationship Id="rId224" Type="http://schemas.openxmlformats.org/officeDocument/2006/relationships/customXml" Target="../ink/ink547.xml"/><Relationship Id="rId431" Type="http://schemas.openxmlformats.org/officeDocument/2006/relationships/image" Target="../media/image671.png"/><Relationship Id="rId529" Type="http://schemas.openxmlformats.org/officeDocument/2006/relationships/image" Target="../media/image720.png"/><Relationship Id="rId736" Type="http://schemas.openxmlformats.org/officeDocument/2006/relationships/image" Target="../media/image823.png"/><Relationship Id="rId1061" Type="http://schemas.openxmlformats.org/officeDocument/2006/relationships/image" Target="../media/image983.png"/><Relationship Id="rId1159" Type="http://schemas.openxmlformats.org/officeDocument/2006/relationships/customXml" Target="../ink/ink1018.xml"/><Relationship Id="rId1366" Type="http://schemas.openxmlformats.org/officeDocument/2006/relationships/image" Target="../media/image1131.png"/><Relationship Id="rId168" Type="http://schemas.openxmlformats.org/officeDocument/2006/relationships/customXml" Target="../ink/ink519.xml"/><Relationship Id="rId943" Type="http://schemas.openxmlformats.org/officeDocument/2006/relationships/image" Target="../media/image925.png"/><Relationship Id="rId1019" Type="http://schemas.openxmlformats.org/officeDocument/2006/relationships/customXml" Target="../ink/ink947.xml"/><Relationship Id="rId72" Type="http://schemas.openxmlformats.org/officeDocument/2006/relationships/customXml" Target="../ink/ink471.xml"/><Relationship Id="rId375" Type="http://schemas.openxmlformats.org/officeDocument/2006/relationships/image" Target="../media/image643.png"/><Relationship Id="rId582" Type="http://schemas.openxmlformats.org/officeDocument/2006/relationships/customXml" Target="../ink/ink726.xml"/><Relationship Id="rId803" Type="http://schemas.openxmlformats.org/officeDocument/2006/relationships/image" Target="../media/image856.png"/><Relationship Id="rId1226" Type="http://schemas.openxmlformats.org/officeDocument/2006/relationships/customXml" Target="../ink/ink1053.xml"/><Relationship Id="rId3" Type="http://schemas.openxmlformats.org/officeDocument/2006/relationships/image" Target="../media/image461.png"/><Relationship Id="rId235" Type="http://schemas.openxmlformats.org/officeDocument/2006/relationships/image" Target="../media/image573.png"/><Relationship Id="rId442" Type="http://schemas.openxmlformats.org/officeDocument/2006/relationships/customXml" Target="../ink/ink656.xml"/><Relationship Id="rId887" Type="http://schemas.openxmlformats.org/officeDocument/2006/relationships/image" Target="../media/image897.png"/><Relationship Id="rId1072" Type="http://schemas.openxmlformats.org/officeDocument/2006/relationships/customXml" Target="../ink/ink974.xml"/><Relationship Id="rId302" Type="http://schemas.openxmlformats.org/officeDocument/2006/relationships/customXml" Target="../ink/ink586.xml"/><Relationship Id="rId747" Type="http://schemas.openxmlformats.org/officeDocument/2006/relationships/customXml" Target="../ink/ink809.xml"/><Relationship Id="rId954" Type="http://schemas.openxmlformats.org/officeDocument/2006/relationships/customXml" Target="../ink/ink914.xml"/><Relationship Id="rId1377" Type="http://schemas.openxmlformats.org/officeDocument/2006/relationships/customXml" Target="../ink/ink1130.xml"/><Relationship Id="rId83" Type="http://schemas.openxmlformats.org/officeDocument/2006/relationships/image" Target="../media/image501.png"/><Relationship Id="rId179" Type="http://schemas.openxmlformats.org/officeDocument/2006/relationships/image" Target="../media/image546.png"/><Relationship Id="rId386" Type="http://schemas.openxmlformats.org/officeDocument/2006/relationships/customXml" Target="../ink/ink628.xml"/><Relationship Id="rId593" Type="http://schemas.openxmlformats.org/officeDocument/2006/relationships/image" Target="../media/image752.png"/><Relationship Id="rId607" Type="http://schemas.openxmlformats.org/officeDocument/2006/relationships/image" Target="../media/image759.png"/><Relationship Id="rId814" Type="http://schemas.openxmlformats.org/officeDocument/2006/relationships/customXml" Target="../ink/ink843.xml"/><Relationship Id="rId1237" Type="http://schemas.openxmlformats.org/officeDocument/2006/relationships/image" Target="../media/image1068.png"/><Relationship Id="rId246" Type="http://schemas.openxmlformats.org/officeDocument/2006/relationships/customXml" Target="../ink/ink558.xml"/><Relationship Id="rId453" Type="http://schemas.openxmlformats.org/officeDocument/2006/relationships/image" Target="../media/image682.png"/><Relationship Id="rId660" Type="http://schemas.openxmlformats.org/officeDocument/2006/relationships/customXml" Target="../ink/ink765.xml"/><Relationship Id="rId898" Type="http://schemas.openxmlformats.org/officeDocument/2006/relationships/customXml" Target="../ink/ink886.xml"/><Relationship Id="rId1083" Type="http://schemas.openxmlformats.org/officeDocument/2006/relationships/image" Target="../media/image994.png"/><Relationship Id="rId1290" Type="http://schemas.openxmlformats.org/officeDocument/2006/relationships/customXml" Target="../ink/ink1086.xml"/><Relationship Id="rId1304" Type="http://schemas.openxmlformats.org/officeDocument/2006/relationships/customXml" Target="../ink/ink1093.xml"/><Relationship Id="rId106" Type="http://schemas.openxmlformats.org/officeDocument/2006/relationships/customXml" Target="../ink/ink488.xml"/><Relationship Id="rId313" Type="http://schemas.openxmlformats.org/officeDocument/2006/relationships/image" Target="../media/image612.png"/><Relationship Id="rId758" Type="http://schemas.openxmlformats.org/officeDocument/2006/relationships/image" Target="../media/image834.png"/><Relationship Id="rId965" Type="http://schemas.openxmlformats.org/officeDocument/2006/relationships/customXml" Target="../ink/ink920.xml"/><Relationship Id="rId1150" Type="http://schemas.openxmlformats.org/officeDocument/2006/relationships/image" Target="../media/image1027.png"/><Relationship Id="rId10" Type="http://schemas.openxmlformats.org/officeDocument/2006/relationships/customXml" Target="../ink/ink440.xml"/><Relationship Id="rId94" Type="http://schemas.openxmlformats.org/officeDocument/2006/relationships/customXml" Target="../ink/ink482.xml"/><Relationship Id="rId397" Type="http://schemas.openxmlformats.org/officeDocument/2006/relationships/image" Target="../media/image654.png"/><Relationship Id="rId520" Type="http://schemas.openxmlformats.org/officeDocument/2006/relationships/customXml" Target="../ink/ink695.xml"/><Relationship Id="rId618" Type="http://schemas.openxmlformats.org/officeDocument/2006/relationships/customXml" Target="../ink/ink744.xml"/><Relationship Id="rId825" Type="http://schemas.openxmlformats.org/officeDocument/2006/relationships/customXml" Target="../ink/ink849.xml"/><Relationship Id="rId1248" Type="http://schemas.openxmlformats.org/officeDocument/2006/relationships/customXml" Target="../ink/ink1064.xml"/><Relationship Id="rId257" Type="http://schemas.openxmlformats.org/officeDocument/2006/relationships/image" Target="../media/image584.png"/><Relationship Id="rId464" Type="http://schemas.openxmlformats.org/officeDocument/2006/relationships/customXml" Target="../ink/ink667.xml"/><Relationship Id="rId1010" Type="http://schemas.openxmlformats.org/officeDocument/2006/relationships/image" Target="../media/image958.png"/><Relationship Id="rId1094" Type="http://schemas.openxmlformats.org/officeDocument/2006/relationships/customXml" Target="../ink/ink985.xml"/><Relationship Id="rId1108" Type="http://schemas.openxmlformats.org/officeDocument/2006/relationships/image" Target="../media/image1006.png"/><Relationship Id="rId1315" Type="http://schemas.openxmlformats.org/officeDocument/2006/relationships/image" Target="../media/image1106.png"/><Relationship Id="rId117" Type="http://schemas.openxmlformats.org/officeDocument/2006/relationships/image" Target="../media/image517.png"/><Relationship Id="rId671" Type="http://schemas.openxmlformats.org/officeDocument/2006/relationships/customXml" Target="../ink/ink771.xml"/><Relationship Id="rId769" Type="http://schemas.openxmlformats.org/officeDocument/2006/relationships/customXml" Target="../ink/ink820.xml"/><Relationship Id="rId976" Type="http://schemas.openxmlformats.org/officeDocument/2006/relationships/image" Target="../media/image941.png"/><Relationship Id="rId324" Type="http://schemas.openxmlformats.org/officeDocument/2006/relationships/customXml" Target="../ink/ink597.xml"/><Relationship Id="rId531" Type="http://schemas.openxmlformats.org/officeDocument/2006/relationships/image" Target="../media/image721.png"/><Relationship Id="rId629" Type="http://schemas.openxmlformats.org/officeDocument/2006/relationships/image" Target="../media/image770.png"/><Relationship Id="rId1161" Type="http://schemas.openxmlformats.org/officeDocument/2006/relationships/customXml" Target="../ink/ink1019.xml"/><Relationship Id="rId1259" Type="http://schemas.openxmlformats.org/officeDocument/2006/relationships/image" Target="../media/image1079.png"/><Relationship Id="rId836" Type="http://schemas.openxmlformats.org/officeDocument/2006/relationships/image" Target="../media/image872.png"/><Relationship Id="rId1021" Type="http://schemas.openxmlformats.org/officeDocument/2006/relationships/customXml" Target="../ink/ink948.xml"/><Relationship Id="rId1119" Type="http://schemas.openxmlformats.org/officeDocument/2006/relationships/customXml" Target="../ink/ink998.xml"/><Relationship Id="rId903" Type="http://schemas.openxmlformats.org/officeDocument/2006/relationships/image" Target="../media/image905.png"/><Relationship Id="rId1326" Type="http://schemas.openxmlformats.org/officeDocument/2006/relationships/customXml" Target="../ink/ink1104.xml"/><Relationship Id="rId32" Type="http://schemas.openxmlformats.org/officeDocument/2006/relationships/customXml" Target="../ink/ink451.xml"/><Relationship Id="rId181" Type="http://schemas.openxmlformats.org/officeDocument/2006/relationships/image" Target="../media/image547.png"/><Relationship Id="rId279" Type="http://schemas.openxmlformats.org/officeDocument/2006/relationships/image" Target="../media/image595.png"/><Relationship Id="rId486" Type="http://schemas.openxmlformats.org/officeDocument/2006/relationships/customXml" Target="../ink/ink678.xml"/><Relationship Id="rId693" Type="http://schemas.openxmlformats.org/officeDocument/2006/relationships/customXml" Target="../ink/ink782.xml"/><Relationship Id="rId139" Type="http://schemas.openxmlformats.org/officeDocument/2006/relationships/image" Target="../media/image528.png"/><Relationship Id="rId346" Type="http://schemas.openxmlformats.org/officeDocument/2006/relationships/customXml" Target="../ink/ink608.xml"/><Relationship Id="rId553" Type="http://schemas.openxmlformats.org/officeDocument/2006/relationships/image" Target="../media/image732.png"/><Relationship Id="rId760" Type="http://schemas.openxmlformats.org/officeDocument/2006/relationships/image" Target="../media/image835.png"/><Relationship Id="rId998" Type="http://schemas.openxmlformats.org/officeDocument/2006/relationships/image" Target="../media/image952.png"/><Relationship Id="rId1183" Type="http://schemas.openxmlformats.org/officeDocument/2006/relationships/image" Target="../media/image1043.png"/><Relationship Id="rId206" Type="http://schemas.openxmlformats.org/officeDocument/2006/relationships/customXml" Target="../ink/ink538.xml"/><Relationship Id="rId413" Type="http://schemas.openxmlformats.org/officeDocument/2006/relationships/image" Target="../media/image662.png"/><Relationship Id="rId858" Type="http://schemas.openxmlformats.org/officeDocument/2006/relationships/customXml" Target="../ink/ink866.xml"/><Relationship Id="rId1043" Type="http://schemas.openxmlformats.org/officeDocument/2006/relationships/customXml" Target="../ink/ink959.xml"/><Relationship Id="rId620" Type="http://schemas.openxmlformats.org/officeDocument/2006/relationships/customXml" Target="../ink/ink745.xml"/><Relationship Id="rId718" Type="http://schemas.openxmlformats.org/officeDocument/2006/relationships/image" Target="../media/image814.png"/><Relationship Id="rId925" Type="http://schemas.openxmlformats.org/officeDocument/2006/relationships/image" Target="../media/image916.png"/><Relationship Id="rId1250" Type="http://schemas.openxmlformats.org/officeDocument/2006/relationships/customXml" Target="../ink/ink1065.xml"/><Relationship Id="rId1348" Type="http://schemas.openxmlformats.org/officeDocument/2006/relationships/image" Target="../media/image1122.png"/><Relationship Id="rId1110" Type="http://schemas.openxmlformats.org/officeDocument/2006/relationships/image" Target="../media/image1007.png"/><Relationship Id="rId1208" Type="http://schemas.openxmlformats.org/officeDocument/2006/relationships/image" Target="../media/image1054.png"/><Relationship Id="rId54" Type="http://schemas.openxmlformats.org/officeDocument/2006/relationships/customXml" Target="../ink/ink462.xml"/><Relationship Id="rId270" Type="http://schemas.openxmlformats.org/officeDocument/2006/relationships/customXml" Target="../ink/ink570.xml"/><Relationship Id="rId130" Type="http://schemas.openxmlformats.org/officeDocument/2006/relationships/customXml" Target="../ink/ink500.xml"/><Relationship Id="rId368" Type="http://schemas.openxmlformats.org/officeDocument/2006/relationships/customXml" Target="../ink/ink619.xml"/><Relationship Id="rId575" Type="http://schemas.openxmlformats.org/officeDocument/2006/relationships/image" Target="../media/image743.png"/><Relationship Id="rId782" Type="http://schemas.openxmlformats.org/officeDocument/2006/relationships/customXml" Target="../ink/ink827.xml"/><Relationship Id="rId228" Type="http://schemas.openxmlformats.org/officeDocument/2006/relationships/customXml" Target="../ink/ink549.xml"/><Relationship Id="rId435" Type="http://schemas.openxmlformats.org/officeDocument/2006/relationships/image" Target="../media/image673.png"/><Relationship Id="rId642" Type="http://schemas.openxmlformats.org/officeDocument/2006/relationships/customXml" Target="../ink/ink756.xml"/><Relationship Id="rId1065" Type="http://schemas.openxmlformats.org/officeDocument/2006/relationships/image" Target="../media/image985.png"/><Relationship Id="rId1272" Type="http://schemas.openxmlformats.org/officeDocument/2006/relationships/customXml" Target="../ink/ink1076.xml"/><Relationship Id="rId502" Type="http://schemas.openxmlformats.org/officeDocument/2006/relationships/customXml" Target="../ink/ink686.xml"/><Relationship Id="rId947" Type="http://schemas.openxmlformats.org/officeDocument/2006/relationships/image" Target="../media/image927.png"/><Relationship Id="rId1132" Type="http://schemas.openxmlformats.org/officeDocument/2006/relationships/image" Target="../media/image1018.png"/><Relationship Id="rId76" Type="http://schemas.openxmlformats.org/officeDocument/2006/relationships/customXml" Target="../ink/ink473.xml"/><Relationship Id="rId807" Type="http://schemas.openxmlformats.org/officeDocument/2006/relationships/image" Target="../media/image858.png"/><Relationship Id="rId292" Type="http://schemas.openxmlformats.org/officeDocument/2006/relationships/customXml" Target="../ink/ink581.xml"/><Relationship Id="rId597" Type="http://schemas.openxmlformats.org/officeDocument/2006/relationships/image" Target="../media/image754.png"/><Relationship Id="rId152" Type="http://schemas.openxmlformats.org/officeDocument/2006/relationships/customXml" Target="../ink/ink511.xml"/><Relationship Id="rId457" Type="http://schemas.openxmlformats.org/officeDocument/2006/relationships/image" Target="../media/image684.png"/><Relationship Id="rId1087" Type="http://schemas.openxmlformats.org/officeDocument/2006/relationships/image" Target="../media/image996.png"/><Relationship Id="rId1294" Type="http://schemas.openxmlformats.org/officeDocument/2006/relationships/customXml" Target="../ink/ink1088.xml"/><Relationship Id="rId664" Type="http://schemas.openxmlformats.org/officeDocument/2006/relationships/image" Target="../media/image787.png"/><Relationship Id="rId871" Type="http://schemas.openxmlformats.org/officeDocument/2006/relationships/image" Target="../media/image889.png"/><Relationship Id="rId969" Type="http://schemas.openxmlformats.org/officeDocument/2006/relationships/customXml" Target="../ink/ink922.xml"/><Relationship Id="rId317" Type="http://schemas.openxmlformats.org/officeDocument/2006/relationships/image" Target="../media/image614.png"/><Relationship Id="rId524" Type="http://schemas.openxmlformats.org/officeDocument/2006/relationships/customXml" Target="../ink/ink697.xml"/><Relationship Id="rId731" Type="http://schemas.openxmlformats.org/officeDocument/2006/relationships/customXml" Target="../ink/ink801.xml"/><Relationship Id="rId1154" Type="http://schemas.openxmlformats.org/officeDocument/2006/relationships/image" Target="../media/image1029.png"/><Relationship Id="rId1361" Type="http://schemas.openxmlformats.org/officeDocument/2006/relationships/customXml" Target="../ink/ink1122.xml"/><Relationship Id="rId98" Type="http://schemas.openxmlformats.org/officeDocument/2006/relationships/customXml" Target="../ink/ink484.xml"/><Relationship Id="rId829" Type="http://schemas.openxmlformats.org/officeDocument/2006/relationships/customXml" Target="../ink/ink851.xml"/><Relationship Id="rId1014" Type="http://schemas.openxmlformats.org/officeDocument/2006/relationships/image" Target="../media/image960.png"/><Relationship Id="rId1221" Type="http://schemas.openxmlformats.org/officeDocument/2006/relationships/customXml" Target="../ink/ink1050.xml"/><Relationship Id="rId1319" Type="http://schemas.openxmlformats.org/officeDocument/2006/relationships/image" Target="../media/image1108.png"/><Relationship Id="rId25" Type="http://schemas.openxmlformats.org/officeDocument/2006/relationships/image" Target="../media/image472.png"/><Relationship Id="rId174" Type="http://schemas.openxmlformats.org/officeDocument/2006/relationships/customXml" Target="../ink/ink522.xml"/><Relationship Id="rId381" Type="http://schemas.openxmlformats.org/officeDocument/2006/relationships/image" Target="../media/image646.png"/><Relationship Id="rId241" Type="http://schemas.openxmlformats.org/officeDocument/2006/relationships/image" Target="../media/image576.png"/><Relationship Id="rId479" Type="http://schemas.openxmlformats.org/officeDocument/2006/relationships/image" Target="../media/image695.png"/><Relationship Id="rId686" Type="http://schemas.openxmlformats.org/officeDocument/2006/relationships/image" Target="../media/image798.png"/><Relationship Id="rId893" Type="http://schemas.openxmlformats.org/officeDocument/2006/relationships/image" Target="../media/image900.png"/><Relationship Id="rId339" Type="http://schemas.openxmlformats.org/officeDocument/2006/relationships/image" Target="../media/image625.png"/><Relationship Id="rId546" Type="http://schemas.openxmlformats.org/officeDocument/2006/relationships/customXml" Target="../ink/ink708.xml"/><Relationship Id="rId753" Type="http://schemas.openxmlformats.org/officeDocument/2006/relationships/customXml" Target="../ink/ink812.xml"/><Relationship Id="rId1176" Type="http://schemas.openxmlformats.org/officeDocument/2006/relationships/image" Target="../media/image1040.png"/><Relationship Id="rId101" Type="http://schemas.openxmlformats.org/officeDocument/2006/relationships/image" Target="../media/image510.png"/><Relationship Id="rId406" Type="http://schemas.openxmlformats.org/officeDocument/2006/relationships/customXml" Target="../ink/ink638.xml"/><Relationship Id="rId960" Type="http://schemas.openxmlformats.org/officeDocument/2006/relationships/customXml" Target="../ink/ink917.xml"/><Relationship Id="rId1036" Type="http://schemas.openxmlformats.org/officeDocument/2006/relationships/image" Target="../media/image971.png"/><Relationship Id="rId1243" Type="http://schemas.openxmlformats.org/officeDocument/2006/relationships/image" Target="../media/image1071.png"/><Relationship Id="rId613" Type="http://schemas.openxmlformats.org/officeDocument/2006/relationships/image" Target="../media/image762.png"/><Relationship Id="rId820" Type="http://schemas.openxmlformats.org/officeDocument/2006/relationships/customXml" Target="../ink/ink846.xml"/><Relationship Id="rId918" Type="http://schemas.openxmlformats.org/officeDocument/2006/relationships/customXml" Target="../ink/ink896.xml"/><Relationship Id="rId1103" Type="http://schemas.openxmlformats.org/officeDocument/2006/relationships/customXml" Target="../ink/ink990.xml"/><Relationship Id="rId1310" Type="http://schemas.openxmlformats.org/officeDocument/2006/relationships/customXml" Target="../ink/ink1096.xml"/><Relationship Id="rId47" Type="http://schemas.openxmlformats.org/officeDocument/2006/relationships/image" Target="../media/image483.png"/><Relationship Id="rId196" Type="http://schemas.openxmlformats.org/officeDocument/2006/relationships/customXml" Target="../ink/ink533.xml"/><Relationship Id="rId263" Type="http://schemas.openxmlformats.org/officeDocument/2006/relationships/image" Target="../media/image587.png"/><Relationship Id="rId470" Type="http://schemas.openxmlformats.org/officeDocument/2006/relationships/customXml" Target="../ink/ink670.xml"/><Relationship Id="rId123" Type="http://schemas.openxmlformats.org/officeDocument/2006/relationships/image" Target="../media/image520.png"/><Relationship Id="rId330" Type="http://schemas.openxmlformats.org/officeDocument/2006/relationships/customXml" Target="../ink/ink600.xml"/><Relationship Id="rId568" Type="http://schemas.openxmlformats.org/officeDocument/2006/relationships/customXml" Target="../ink/ink719.xml"/><Relationship Id="rId775" Type="http://schemas.openxmlformats.org/officeDocument/2006/relationships/customXml" Target="../ink/ink823.xml"/><Relationship Id="rId982" Type="http://schemas.openxmlformats.org/officeDocument/2006/relationships/image" Target="../media/image944.png"/><Relationship Id="rId1198" Type="http://schemas.openxmlformats.org/officeDocument/2006/relationships/customXml" Target="../ink/ink1038.xml"/><Relationship Id="rId428" Type="http://schemas.openxmlformats.org/officeDocument/2006/relationships/customXml" Target="../ink/ink649.xml"/><Relationship Id="rId635" Type="http://schemas.openxmlformats.org/officeDocument/2006/relationships/image" Target="../media/image773.png"/><Relationship Id="rId842" Type="http://schemas.openxmlformats.org/officeDocument/2006/relationships/customXml" Target="../ink/ink858.xml"/><Relationship Id="rId1058" Type="http://schemas.openxmlformats.org/officeDocument/2006/relationships/customXml" Target="../ink/ink967.xml"/><Relationship Id="rId1265" Type="http://schemas.openxmlformats.org/officeDocument/2006/relationships/image" Target="../media/image1082.png"/><Relationship Id="rId702" Type="http://schemas.openxmlformats.org/officeDocument/2006/relationships/image" Target="../media/image806.png"/><Relationship Id="rId1125" Type="http://schemas.openxmlformats.org/officeDocument/2006/relationships/customXml" Target="../ink/ink1001.xml"/><Relationship Id="rId1332" Type="http://schemas.openxmlformats.org/officeDocument/2006/relationships/customXml" Target="../ink/ink1107.xml"/><Relationship Id="rId69" Type="http://schemas.openxmlformats.org/officeDocument/2006/relationships/image" Target="../media/image494.png"/><Relationship Id="rId285" Type="http://schemas.openxmlformats.org/officeDocument/2006/relationships/image" Target="../media/image598.png"/><Relationship Id="rId492" Type="http://schemas.openxmlformats.org/officeDocument/2006/relationships/customXml" Target="../ink/ink681.xml"/><Relationship Id="rId797" Type="http://schemas.openxmlformats.org/officeDocument/2006/relationships/image" Target="../media/image853.png"/><Relationship Id="rId145" Type="http://schemas.openxmlformats.org/officeDocument/2006/relationships/image" Target="../media/image530.png"/><Relationship Id="rId352" Type="http://schemas.openxmlformats.org/officeDocument/2006/relationships/customXml" Target="../ink/ink611.xml"/><Relationship Id="rId1287" Type="http://schemas.openxmlformats.org/officeDocument/2006/relationships/image" Target="../media/image1092.png"/><Relationship Id="rId212" Type="http://schemas.openxmlformats.org/officeDocument/2006/relationships/customXml" Target="../ink/ink541.xml"/><Relationship Id="rId657" Type="http://schemas.openxmlformats.org/officeDocument/2006/relationships/image" Target="../media/image784.png"/><Relationship Id="rId864" Type="http://schemas.openxmlformats.org/officeDocument/2006/relationships/customXml" Target="../ink/ink869.xml"/><Relationship Id="rId517" Type="http://schemas.openxmlformats.org/officeDocument/2006/relationships/image" Target="../media/image714.png"/><Relationship Id="rId724" Type="http://schemas.openxmlformats.org/officeDocument/2006/relationships/image" Target="../media/image817.png"/><Relationship Id="rId931" Type="http://schemas.openxmlformats.org/officeDocument/2006/relationships/image" Target="../media/image919.png"/><Relationship Id="rId1147" Type="http://schemas.openxmlformats.org/officeDocument/2006/relationships/customXml" Target="../ink/ink1012.xml"/><Relationship Id="rId1354" Type="http://schemas.openxmlformats.org/officeDocument/2006/relationships/image" Target="../media/image1125.png"/><Relationship Id="rId60" Type="http://schemas.openxmlformats.org/officeDocument/2006/relationships/customXml" Target="../ink/ink465.xml"/><Relationship Id="rId1007" Type="http://schemas.openxmlformats.org/officeDocument/2006/relationships/customXml" Target="../ink/ink941.xml"/><Relationship Id="rId1214" Type="http://schemas.openxmlformats.org/officeDocument/2006/relationships/image" Target="../media/image1057.png"/><Relationship Id="rId18" Type="http://schemas.openxmlformats.org/officeDocument/2006/relationships/customXml" Target="../ink/ink444.xml"/><Relationship Id="rId167" Type="http://schemas.openxmlformats.org/officeDocument/2006/relationships/image" Target="../media/image541.png"/><Relationship Id="rId374" Type="http://schemas.openxmlformats.org/officeDocument/2006/relationships/customXml" Target="../ink/ink622.xml"/><Relationship Id="rId581" Type="http://schemas.openxmlformats.org/officeDocument/2006/relationships/image" Target="../media/image746.png"/><Relationship Id="rId234" Type="http://schemas.openxmlformats.org/officeDocument/2006/relationships/customXml" Target="../ink/ink552.xml"/><Relationship Id="rId679" Type="http://schemas.openxmlformats.org/officeDocument/2006/relationships/customXml" Target="../ink/ink775.xml"/><Relationship Id="rId886" Type="http://schemas.openxmlformats.org/officeDocument/2006/relationships/customXml" Target="../ink/ink880.xml"/><Relationship Id="rId2" Type="http://schemas.openxmlformats.org/officeDocument/2006/relationships/customXml" Target="../ink/ink436.xml"/><Relationship Id="rId441" Type="http://schemas.openxmlformats.org/officeDocument/2006/relationships/image" Target="../media/image676.png"/><Relationship Id="rId539" Type="http://schemas.openxmlformats.org/officeDocument/2006/relationships/image" Target="../media/image725.png"/><Relationship Id="rId746" Type="http://schemas.openxmlformats.org/officeDocument/2006/relationships/image" Target="../media/image828.png"/><Relationship Id="rId1071" Type="http://schemas.openxmlformats.org/officeDocument/2006/relationships/image" Target="../media/image988.png"/><Relationship Id="rId1169" Type="http://schemas.openxmlformats.org/officeDocument/2006/relationships/customXml" Target="../ink/ink1023.xml"/><Relationship Id="rId1376" Type="http://schemas.openxmlformats.org/officeDocument/2006/relationships/image" Target="../media/image1136.png"/><Relationship Id="rId301" Type="http://schemas.openxmlformats.org/officeDocument/2006/relationships/image" Target="../media/image606.png"/><Relationship Id="rId953" Type="http://schemas.openxmlformats.org/officeDocument/2006/relationships/image" Target="../media/image930.png"/><Relationship Id="rId1029" Type="http://schemas.openxmlformats.org/officeDocument/2006/relationships/customXml" Target="../ink/ink952.xml"/><Relationship Id="rId1236" Type="http://schemas.openxmlformats.org/officeDocument/2006/relationships/customXml" Target="../ink/ink1058.xml"/><Relationship Id="rId82" Type="http://schemas.openxmlformats.org/officeDocument/2006/relationships/customXml" Target="../ink/ink476.xml"/><Relationship Id="rId606" Type="http://schemas.openxmlformats.org/officeDocument/2006/relationships/customXml" Target="../ink/ink738.xml"/><Relationship Id="rId813" Type="http://schemas.openxmlformats.org/officeDocument/2006/relationships/image" Target="../media/image861.png"/><Relationship Id="rId1303" Type="http://schemas.openxmlformats.org/officeDocument/2006/relationships/image" Target="../media/image1100.png"/><Relationship Id="rId189" Type="http://schemas.openxmlformats.org/officeDocument/2006/relationships/image" Target="../media/image551.png"/><Relationship Id="rId396" Type="http://schemas.openxmlformats.org/officeDocument/2006/relationships/customXml" Target="../ink/ink633.xml"/><Relationship Id="rId256" Type="http://schemas.openxmlformats.org/officeDocument/2006/relationships/customXml" Target="../ink/ink563.xml"/><Relationship Id="rId463" Type="http://schemas.openxmlformats.org/officeDocument/2006/relationships/image" Target="../media/image687.png"/><Relationship Id="rId670" Type="http://schemas.openxmlformats.org/officeDocument/2006/relationships/image" Target="../media/image790.png"/><Relationship Id="rId1093" Type="http://schemas.openxmlformats.org/officeDocument/2006/relationships/image" Target="../media/image999.png"/><Relationship Id="rId116" Type="http://schemas.openxmlformats.org/officeDocument/2006/relationships/customXml" Target="../ink/ink493.xml"/><Relationship Id="rId323" Type="http://schemas.openxmlformats.org/officeDocument/2006/relationships/image" Target="../media/image617.png"/><Relationship Id="rId530" Type="http://schemas.openxmlformats.org/officeDocument/2006/relationships/customXml" Target="../ink/ink700.xml"/><Relationship Id="rId768" Type="http://schemas.openxmlformats.org/officeDocument/2006/relationships/image" Target="../media/image839.png"/><Relationship Id="rId975" Type="http://schemas.openxmlformats.org/officeDocument/2006/relationships/customXml" Target="../ink/ink925.xml"/><Relationship Id="rId1160" Type="http://schemas.openxmlformats.org/officeDocument/2006/relationships/image" Target="../media/image1032.png"/><Relationship Id="rId628" Type="http://schemas.openxmlformats.org/officeDocument/2006/relationships/customXml" Target="../ink/ink749.xml"/><Relationship Id="rId835" Type="http://schemas.openxmlformats.org/officeDocument/2006/relationships/customXml" Target="../ink/ink854.xml"/><Relationship Id="rId1258" Type="http://schemas.openxmlformats.org/officeDocument/2006/relationships/customXml" Target="../ink/ink1069.xml"/><Relationship Id="rId1020" Type="http://schemas.openxmlformats.org/officeDocument/2006/relationships/image" Target="../media/image963.png"/><Relationship Id="rId1118" Type="http://schemas.openxmlformats.org/officeDocument/2006/relationships/image" Target="../media/image1011.png"/><Relationship Id="rId1325" Type="http://schemas.openxmlformats.org/officeDocument/2006/relationships/image" Target="../media/image1111.png"/><Relationship Id="rId902" Type="http://schemas.openxmlformats.org/officeDocument/2006/relationships/customXml" Target="../ink/ink888.xml"/><Relationship Id="rId31" Type="http://schemas.openxmlformats.org/officeDocument/2006/relationships/image" Target="../media/image475.png"/><Relationship Id="rId180" Type="http://schemas.openxmlformats.org/officeDocument/2006/relationships/customXml" Target="../ink/ink525.xml"/><Relationship Id="rId278" Type="http://schemas.openxmlformats.org/officeDocument/2006/relationships/customXml" Target="../ink/ink574.xml"/><Relationship Id="rId485" Type="http://schemas.openxmlformats.org/officeDocument/2006/relationships/image" Target="../media/image698.png"/><Relationship Id="rId692" Type="http://schemas.openxmlformats.org/officeDocument/2006/relationships/image" Target="../media/image801.png"/><Relationship Id="rId138" Type="http://schemas.openxmlformats.org/officeDocument/2006/relationships/customXml" Target="../ink/ink504.xml"/><Relationship Id="rId345" Type="http://schemas.openxmlformats.org/officeDocument/2006/relationships/image" Target="../media/image628.png"/><Relationship Id="rId552" Type="http://schemas.openxmlformats.org/officeDocument/2006/relationships/customXml" Target="../ink/ink711.xml"/><Relationship Id="rId997" Type="http://schemas.openxmlformats.org/officeDocument/2006/relationships/customXml" Target="../ink/ink936.xml"/><Relationship Id="rId1182" Type="http://schemas.openxmlformats.org/officeDocument/2006/relationships/customXml" Target="../ink/ink1030.xml"/><Relationship Id="rId205" Type="http://schemas.openxmlformats.org/officeDocument/2006/relationships/image" Target="../media/image559.png"/><Relationship Id="rId412" Type="http://schemas.openxmlformats.org/officeDocument/2006/relationships/customXml" Target="../ink/ink641.xml"/><Relationship Id="rId857" Type="http://schemas.openxmlformats.org/officeDocument/2006/relationships/image" Target="../media/image882.png"/><Relationship Id="rId1042" Type="http://schemas.openxmlformats.org/officeDocument/2006/relationships/image" Target="../media/image974.png"/><Relationship Id="rId717" Type="http://schemas.openxmlformats.org/officeDocument/2006/relationships/customXml" Target="../ink/ink794.xml"/><Relationship Id="rId924" Type="http://schemas.openxmlformats.org/officeDocument/2006/relationships/customXml" Target="../ink/ink899.xml"/><Relationship Id="rId1347" Type="http://schemas.openxmlformats.org/officeDocument/2006/relationships/customXml" Target="../ink/ink1115.xml"/><Relationship Id="rId53" Type="http://schemas.openxmlformats.org/officeDocument/2006/relationships/image" Target="../media/image486.png"/><Relationship Id="rId1207" Type="http://schemas.openxmlformats.org/officeDocument/2006/relationships/customXml" Target="../ink/ink1043.xml"/><Relationship Id="rId367" Type="http://schemas.openxmlformats.org/officeDocument/2006/relationships/image" Target="../media/image639.png"/><Relationship Id="rId574" Type="http://schemas.openxmlformats.org/officeDocument/2006/relationships/customXml" Target="../ink/ink722.xml"/><Relationship Id="rId227" Type="http://schemas.openxmlformats.org/officeDocument/2006/relationships/image" Target="../media/image569.png"/><Relationship Id="rId781" Type="http://schemas.openxmlformats.org/officeDocument/2006/relationships/image" Target="../media/image845.png"/><Relationship Id="rId879" Type="http://schemas.openxmlformats.org/officeDocument/2006/relationships/image" Target="../media/image893.png"/><Relationship Id="rId434" Type="http://schemas.openxmlformats.org/officeDocument/2006/relationships/customXml" Target="../ink/ink652.xml"/><Relationship Id="rId641" Type="http://schemas.openxmlformats.org/officeDocument/2006/relationships/image" Target="../media/image776.png"/><Relationship Id="rId739" Type="http://schemas.openxmlformats.org/officeDocument/2006/relationships/customXml" Target="../ink/ink805.xml"/><Relationship Id="rId1064" Type="http://schemas.openxmlformats.org/officeDocument/2006/relationships/customXml" Target="../ink/ink970.xml"/><Relationship Id="rId1271" Type="http://schemas.openxmlformats.org/officeDocument/2006/relationships/image" Target="../media/image1085.png"/><Relationship Id="rId1369" Type="http://schemas.openxmlformats.org/officeDocument/2006/relationships/customXml" Target="../ink/ink1126.xml"/><Relationship Id="rId501" Type="http://schemas.openxmlformats.org/officeDocument/2006/relationships/image" Target="../media/image706.png"/><Relationship Id="rId946" Type="http://schemas.openxmlformats.org/officeDocument/2006/relationships/customXml" Target="../ink/ink910.xml"/><Relationship Id="rId1131" Type="http://schemas.openxmlformats.org/officeDocument/2006/relationships/customXml" Target="../ink/ink1004.xml"/><Relationship Id="rId1229" Type="http://schemas.openxmlformats.org/officeDocument/2006/relationships/image" Target="../media/image1064.png"/><Relationship Id="rId75" Type="http://schemas.openxmlformats.org/officeDocument/2006/relationships/image" Target="../media/image497.png"/><Relationship Id="rId806" Type="http://schemas.openxmlformats.org/officeDocument/2006/relationships/customXml" Target="../ink/ink839.xml"/><Relationship Id="rId291" Type="http://schemas.openxmlformats.org/officeDocument/2006/relationships/image" Target="../media/image601.png"/><Relationship Id="rId151" Type="http://schemas.openxmlformats.org/officeDocument/2006/relationships/image" Target="../media/image533.png"/><Relationship Id="rId389" Type="http://schemas.openxmlformats.org/officeDocument/2006/relationships/image" Target="../media/image650.png"/><Relationship Id="rId596" Type="http://schemas.openxmlformats.org/officeDocument/2006/relationships/customXml" Target="../ink/ink733.xml"/><Relationship Id="rId249" Type="http://schemas.openxmlformats.org/officeDocument/2006/relationships/image" Target="../media/image580.png"/><Relationship Id="rId456" Type="http://schemas.openxmlformats.org/officeDocument/2006/relationships/customXml" Target="../ink/ink663.xml"/><Relationship Id="rId663" Type="http://schemas.openxmlformats.org/officeDocument/2006/relationships/customXml" Target="../ink/ink767.xml"/><Relationship Id="rId870" Type="http://schemas.openxmlformats.org/officeDocument/2006/relationships/customXml" Target="../ink/ink872.xml"/><Relationship Id="rId1086" Type="http://schemas.openxmlformats.org/officeDocument/2006/relationships/customXml" Target="../ink/ink981.xml"/><Relationship Id="rId1293" Type="http://schemas.openxmlformats.org/officeDocument/2006/relationships/image" Target="../media/image1095.png"/><Relationship Id="rId109" Type="http://schemas.openxmlformats.org/officeDocument/2006/relationships/image" Target="../media/image514.png"/><Relationship Id="rId316" Type="http://schemas.openxmlformats.org/officeDocument/2006/relationships/customXml" Target="../ink/ink593.xml"/><Relationship Id="rId523" Type="http://schemas.openxmlformats.org/officeDocument/2006/relationships/image" Target="../media/image717.png"/><Relationship Id="rId968" Type="http://schemas.openxmlformats.org/officeDocument/2006/relationships/image" Target="../media/image937.png"/><Relationship Id="rId1153" Type="http://schemas.openxmlformats.org/officeDocument/2006/relationships/customXml" Target="../ink/ink1015.xml"/><Relationship Id="rId97" Type="http://schemas.openxmlformats.org/officeDocument/2006/relationships/image" Target="../media/image508.png"/><Relationship Id="rId730" Type="http://schemas.openxmlformats.org/officeDocument/2006/relationships/image" Target="../media/image820.png"/><Relationship Id="rId828" Type="http://schemas.openxmlformats.org/officeDocument/2006/relationships/image" Target="../media/image868.png"/><Relationship Id="rId1013" Type="http://schemas.openxmlformats.org/officeDocument/2006/relationships/customXml" Target="../ink/ink944.xml"/><Relationship Id="rId1360" Type="http://schemas.openxmlformats.org/officeDocument/2006/relationships/image" Target="../media/image1128.png"/><Relationship Id="rId1220" Type="http://schemas.openxmlformats.org/officeDocument/2006/relationships/image" Target="../media/image1060.png"/><Relationship Id="rId1318" Type="http://schemas.openxmlformats.org/officeDocument/2006/relationships/customXml" Target="../ink/ink1100.xml"/><Relationship Id="rId24" Type="http://schemas.openxmlformats.org/officeDocument/2006/relationships/customXml" Target="../ink/ink447.xml"/><Relationship Id="rId173" Type="http://schemas.openxmlformats.org/officeDocument/2006/relationships/image" Target="../media/image544.png"/><Relationship Id="rId380" Type="http://schemas.openxmlformats.org/officeDocument/2006/relationships/customXml" Target="../ink/ink625.xml"/><Relationship Id="rId240" Type="http://schemas.openxmlformats.org/officeDocument/2006/relationships/customXml" Target="../ink/ink555.xml"/><Relationship Id="rId478" Type="http://schemas.openxmlformats.org/officeDocument/2006/relationships/customXml" Target="../ink/ink674.xml"/><Relationship Id="rId685" Type="http://schemas.openxmlformats.org/officeDocument/2006/relationships/customXml" Target="../ink/ink778.xml"/><Relationship Id="rId892" Type="http://schemas.openxmlformats.org/officeDocument/2006/relationships/customXml" Target="../ink/ink883.xml"/><Relationship Id="rId100" Type="http://schemas.openxmlformats.org/officeDocument/2006/relationships/customXml" Target="../ink/ink485.xml"/><Relationship Id="rId338" Type="http://schemas.openxmlformats.org/officeDocument/2006/relationships/customXml" Target="../ink/ink604.xml"/><Relationship Id="rId545" Type="http://schemas.openxmlformats.org/officeDocument/2006/relationships/image" Target="../media/image728.png"/><Relationship Id="rId752" Type="http://schemas.openxmlformats.org/officeDocument/2006/relationships/image" Target="../media/image831.png"/><Relationship Id="rId1175" Type="http://schemas.openxmlformats.org/officeDocument/2006/relationships/customXml" Target="../ink/ink1026.xml"/><Relationship Id="rId405" Type="http://schemas.openxmlformats.org/officeDocument/2006/relationships/image" Target="../media/image658.png"/><Relationship Id="rId612" Type="http://schemas.openxmlformats.org/officeDocument/2006/relationships/customXml" Target="../ink/ink741.xml"/><Relationship Id="rId1035" Type="http://schemas.openxmlformats.org/officeDocument/2006/relationships/customXml" Target="../ink/ink955.xml"/><Relationship Id="rId1242" Type="http://schemas.openxmlformats.org/officeDocument/2006/relationships/customXml" Target="../ink/ink1061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0.png"/><Relationship Id="rId13" Type="http://schemas.openxmlformats.org/officeDocument/2006/relationships/customXml" Target="../ink/ink1135.xml"/><Relationship Id="rId18" Type="http://schemas.openxmlformats.org/officeDocument/2006/relationships/image" Target="../media/image119.png"/><Relationship Id="rId3" Type="http://schemas.openxmlformats.org/officeDocument/2006/relationships/oleObject" Target="../embeddings/oleObject18.bin"/><Relationship Id="rId7" Type="http://schemas.openxmlformats.org/officeDocument/2006/relationships/customXml" Target="../ink/ink1132.xml"/><Relationship Id="rId12" Type="http://schemas.openxmlformats.org/officeDocument/2006/relationships/image" Target="../media/image1142.png"/><Relationship Id="rId17" Type="http://schemas.openxmlformats.org/officeDocument/2006/relationships/customXml" Target="../ink/ink1137.xml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18.png"/><Relationship Id="rId20" Type="http://schemas.openxmlformats.org/officeDocument/2006/relationships/image" Target="../media/image230.png"/><Relationship Id="rId1" Type="http://schemas.openxmlformats.org/officeDocument/2006/relationships/vmlDrawing" Target="../drawings/vmlDrawing5.vml"/><Relationship Id="rId6" Type="http://schemas.openxmlformats.org/officeDocument/2006/relationships/image" Target="../media/image1139.png"/><Relationship Id="rId11" Type="http://schemas.openxmlformats.org/officeDocument/2006/relationships/customXml" Target="../ink/ink1134.xml"/><Relationship Id="rId5" Type="http://schemas.openxmlformats.org/officeDocument/2006/relationships/customXml" Target="../ink/ink1131.xml"/><Relationship Id="rId15" Type="http://schemas.openxmlformats.org/officeDocument/2006/relationships/customXml" Target="../ink/ink1136.xml"/><Relationship Id="rId10" Type="http://schemas.openxmlformats.org/officeDocument/2006/relationships/image" Target="../media/image1141.png"/><Relationship Id="rId19" Type="http://schemas.openxmlformats.org/officeDocument/2006/relationships/customXml" Target="../ink/ink1138.xml"/><Relationship Id="rId4" Type="http://schemas.openxmlformats.org/officeDocument/2006/relationships/image" Target="../media/image20.wmf"/><Relationship Id="rId9" Type="http://schemas.openxmlformats.org/officeDocument/2006/relationships/customXml" Target="../ink/ink1133.xml"/><Relationship Id="rId14" Type="http://schemas.openxmlformats.org/officeDocument/2006/relationships/image" Target="../media/image1143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01.png"/><Relationship Id="rId299" Type="http://schemas.openxmlformats.org/officeDocument/2006/relationships/customXml" Target="../ink/ink1288.xml"/><Relationship Id="rId21" Type="http://schemas.openxmlformats.org/officeDocument/2006/relationships/image" Target="../media/image1153.png"/><Relationship Id="rId63" Type="http://schemas.openxmlformats.org/officeDocument/2006/relationships/image" Target="../media/image1173.png"/><Relationship Id="rId159" Type="http://schemas.openxmlformats.org/officeDocument/2006/relationships/image" Target="../media/image1222.png"/><Relationship Id="rId324" Type="http://schemas.openxmlformats.org/officeDocument/2006/relationships/image" Target="../media/image1287.png"/><Relationship Id="rId170" Type="http://schemas.openxmlformats.org/officeDocument/2006/relationships/customXml" Target="../ink/ink1223.xml"/><Relationship Id="rId226" Type="http://schemas.openxmlformats.org/officeDocument/2006/relationships/image" Target="../media/image9110.png"/><Relationship Id="rId268" Type="http://schemas.openxmlformats.org/officeDocument/2006/relationships/image" Target="../media/image1259.png"/><Relationship Id="rId32" Type="http://schemas.openxmlformats.org/officeDocument/2006/relationships/customXml" Target="../ink/ink1154.xml"/><Relationship Id="rId74" Type="http://schemas.openxmlformats.org/officeDocument/2006/relationships/customXml" Target="../ink/ink1175.xml"/><Relationship Id="rId128" Type="http://schemas.openxmlformats.org/officeDocument/2006/relationships/customXml" Target="../ink/ink1202.xml"/><Relationship Id="rId335" Type="http://schemas.openxmlformats.org/officeDocument/2006/relationships/customXml" Target="../ink/ink1306.xml"/><Relationship Id="rId5" Type="http://schemas.openxmlformats.org/officeDocument/2006/relationships/image" Target="../media/image1145.png"/><Relationship Id="rId181" Type="http://schemas.openxmlformats.org/officeDocument/2006/relationships/image" Target="../media/image1233.png"/><Relationship Id="rId237" Type="http://schemas.openxmlformats.org/officeDocument/2006/relationships/customXml" Target="../ink/ink1257.xml"/><Relationship Id="rId279" Type="http://schemas.openxmlformats.org/officeDocument/2006/relationships/customXml" Target="../ink/ink1278.xml"/><Relationship Id="rId43" Type="http://schemas.openxmlformats.org/officeDocument/2006/relationships/image" Target="../media/image1163.png"/><Relationship Id="rId139" Type="http://schemas.openxmlformats.org/officeDocument/2006/relationships/image" Target="../media/image1212.png"/><Relationship Id="rId290" Type="http://schemas.openxmlformats.org/officeDocument/2006/relationships/image" Target="../media/image1270.png"/><Relationship Id="rId304" Type="http://schemas.openxmlformats.org/officeDocument/2006/relationships/image" Target="../media/image1277.png"/><Relationship Id="rId85" Type="http://schemas.openxmlformats.org/officeDocument/2006/relationships/image" Target="../media/image1185.png"/><Relationship Id="rId150" Type="http://schemas.openxmlformats.org/officeDocument/2006/relationships/customXml" Target="../ink/ink1213.xml"/><Relationship Id="rId192" Type="http://schemas.openxmlformats.org/officeDocument/2006/relationships/customXml" Target="../ink/ink1234.xml"/><Relationship Id="rId206" Type="http://schemas.openxmlformats.org/officeDocument/2006/relationships/customXml" Target="../ink/ink1241.xml"/><Relationship Id="rId248" Type="http://schemas.openxmlformats.org/officeDocument/2006/relationships/image" Target="../media/image455.png"/><Relationship Id="rId12" Type="http://schemas.openxmlformats.org/officeDocument/2006/relationships/customXml" Target="../ink/ink1144.xml"/><Relationship Id="rId108" Type="http://schemas.openxmlformats.org/officeDocument/2006/relationships/customXml" Target="../ink/ink1192.xml"/><Relationship Id="rId315" Type="http://schemas.openxmlformats.org/officeDocument/2006/relationships/customXml" Target="../ink/ink1296.xml"/><Relationship Id="rId54" Type="http://schemas.openxmlformats.org/officeDocument/2006/relationships/customXml" Target="../ink/ink1165.xml"/><Relationship Id="rId96" Type="http://schemas.openxmlformats.org/officeDocument/2006/relationships/customXml" Target="../ink/ink1186.xml"/><Relationship Id="rId161" Type="http://schemas.openxmlformats.org/officeDocument/2006/relationships/image" Target="../media/image1223.png"/><Relationship Id="rId217" Type="http://schemas.openxmlformats.org/officeDocument/2006/relationships/image" Target="../media/image8710.png"/><Relationship Id="rId259" Type="http://schemas.openxmlformats.org/officeDocument/2006/relationships/customXml" Target="../ink/ink1268.xml"/><Relationship Id="rId23" Type="http://schemas.openxmlformats.org/officeDocument/2006/relationships/image" Target="../media/image1154.png"/><Relationship Id="rId119" Type="http://schemas.openxmlformats.org/officeDocument/2006/relationships/image" Target="../media/image1202.png"/><Relationship Id="rId270" Type="http://schemas.openxmlformats.org/officeDocument/2006/relationships/image" Target="../media/image1260.png"/><Relationship Id="rId326" Type="http://schemas.openxmlformats.org/officeDocument/2006/relationships/image" Target="../media/image1288.png"/><Relationship Id="rId65" Type="http://schemas.openxmlformats.org/officeDocument/2006/relationships/image" Target="../media/image1174.png"/><Relationship Id="rId130" Type="http://schemas.openxmlformats.org/officeDocument/2006/relationships/customXml" Target="../ink/ink1203.xml"/><Relationship Id="rId172" Type="http://schemas.openxmlformats.org/officeDocument/2006/relationships/customXml" Target="../ink/ink1224.xml"/><Relationship Id="rId228" Type="http://schemas.openxmlformats.org/officeDocument/2006/relationships/image" Target="../media/image9210.png"/><Relationship Id="rId281" Type="http://schemas.openxmlformats.org/officeDocument/2006/relationships/customXml" Target="../ink/ink1279.xml"/><Relationship Id="rId337" Type="http://schemas.openxmlformats.org/officeDocument/2006/relationships/customXml" Target="../ink/ink1307.xml"/><Relationship Id="rId34" Type="http://schemas.openxmlformats.org/officeDocument/2006/relationships/customXml" Target="../ink/ink1155.xml"/><Relationship Id="rId76" Type="http://schemas.openxmlformats.org/officeDocument/2006/relationships/customXml" Target="../ink/ink1176.xml"/><Relationship Id="rId141" Type="http://schemas.openxmlformats.org/officeDocument/2006/relationships/image" Target="../media/image1213.png"/><Relationship Id="rId7" Type="http://schemas.openxmlformats.org/officeDocument/2006/relationships/image" Target="../media/image1146.png"/><Relationship Id="rId183" Type="http://schemas.openxmlformats.org/officeDocument/2006/relationships/image" Target="../media/image1234.png"/><Relationship Id="rId239" Type="http://schemas.openxmlformats.org/officeDocument/2006/relationships/customXml" Target="../ink/ink1258.xml"/><Relationship Id="rId250" Type="http://schemas.openxmlformats.org/officeDocument/2006/relationships/image" Target="../media/image1138.png"/><Relationship Id="rId292" Type="http://schemas.openxmlformats.org/officeDocument/2006/relationships/image" Target="../media/image1271.png"/><Relationship Id="rId306" Type="http://schemas.openxmlformats.org/officeDocument/2006/relationships/image" Target="../media/image1278.png"/><Relationship Id="rId45" Type="http://schemas.openxmlformats.org/officeDocument/2006/relationships/image" Target="../media/image1164.png"/><Relationship Id="rId87" Type="http://schemas.openxmlformats.org/officeDocument/2006/relationships/image" Target="../media/image1186.png"/><Relationship Id="rId110" Type="http://schemas.openxmlformats.org/officeDocument/2006/relationships/customXml" Target="../ink/ink1193.xml"/><Relationship Id="rId152" Type="http://schemas.openxmlformats.org/officeDocument/2006/relationships/customXml" Target="../ink/ink1214.xml"/><Relationship Id="rId194" Type="http://schemas.openxmlformats.org/officeDocument/2006/relationships/customXml" Target="../ink/ink1235.xml"/><Relationship Id="rId208" Type="http://schemas.openxmlformats.org/officeDocument/2006/relationships/customXml" Target="../ink/ink1242.xml"/><Relationship Id="rId240" Type="http://schemas.openxmlformats.org/officeDocument/2006/relationships/image" Target="../media/image117.png"/><Relationship Id="rId261" Type="http://schemas.openxmlformats.org/officeDocument/2006/relationships/customXml" Target="../ink/ink1269.xml"/><Relationship Id="rId14" Type="http://schemas.openxmlformats.org/officeDocument/2006/relationships/customXml" Target="../ink/ink1145.xml"/><Relationship Id="rId35" Type="http://schemas.openxmlformats.org/officeDocument/2006/relationships/image" Target="../media/image1160.png"/><Relationship Id="rId56" Type="http://schemas.openxmlformats.org/officeDocument/2006/relationships/customXml" Target="../ink/ink1166.xml"/><Relationship Id="rId77" Type="http://schemas.openxmlformats.org/officeDocument/2006/relationships/image" Target="../media/image1181.png"/><Relationship Id="rId100" Type="http://schemas.openxmlformats.org/officeDocument/2006/relationships/customXml" Target="../ink/ink1188.xml"/><Relationship Id="rId282" Type="http://schemas.openxmlformats.org/officeDocument/2006/relationships/image" Target="../media/image1266.png"/><Relationship Id="rId317" Type="http://schemas.openxmlformats.org/officeDocument/2006/relationships/customXml" Target="../ink/ink1297.xml"/><Relationship Id="rId338" Type="http://schemas.openxmlformats.org/officeDocument/2006/relationships/image" Target="../media/image1294.png"/><Relationship Id="rId8" Type="http://schemas.openxmlformats.org/officeDocument/2006/relationships/customXml" Target="../ink/ink1142.xml"/><Relationship Id="rId98" Type="http://schemas.openxmlformats.org/officeDocument/2006/relationships/customXml" Target="../ink/ink1187.xml"/><Relationship Id="rId121" Type="http://schemas.openxmlformats.org/officeDocument/2006/relationships/image" Target="../media/image1203.png"/><Relationship Id="rId142" Type="http://schemas.openxmlformats.org/officeDocument/2006/relationships/customXml" Target="../ink/ink1209.xml"/><Relationship Id="rId163" Type="http://schemas.openxmlformats.org/officeDocument/2006/relationships/image" Target="../media/image1224.png"/><Relationship Id="rId184" Type="http://schemas.openxmlformats.org/officeDocument/2006/relationships/customXml" Target="../ink/ink1230.xml"/><Relationship Id="rId219" Type="http://schemas.openxmlformats.org/officeDocument/2006/relationships/customXml" Target="../ink/ink1248.xml"/><Relationship Id="rId230" Type="http://schemas.openxmlformats.org/officeDocument/2006/relationships/image" Target="../media/image93.png"/><Relationship Id="rId251" Type="http://schemas.openxmlformats.org/officeDocument/2006/relationships/customXml" Target="../ink/ink1264.xml"/><Relationship Id="rId25" Type="http://schemas.openxmlformats.org/officeDocument/2006/relationships/image" Target="../media/image1155.png"/><Relationship Id="rId46" Type="http://schemas.openxmlformats.org/officeDocument/2006/relationships/customXml" Target="../ink/ink1161.xml"/><Relationship Id="rId67" Type="http://schemas.openxmlformats.org/officeDocument/2006/relationships/image" Target="../media/image1176.png"/><Relationship Id="rId272" Type="http://schemas.openxmlformats.org/officeDocument/2006/relationships/image" Target="../media/image1261.png"/><Relationship Id="rId293" Type="http://schemas.openxmlformats.org/officeDocument/2006/relationships/customXml" Target="../ink/ink1285.xml"/><Relationship Id="rId307" Type="http://schemas.openxmlformats.org/officeDocument/2006/relationships/customXml" Target="../ink/ink1292.xml"/><Relationship Id="rId328" Type="http://schemas.openxmlformats.org/officeDocument/2006/relationships/image" Target="../media/image1289.png"/><Relationship Id="rId88" Type="http://schemas.openxmlformats.org/officeDocument/2006/relationships/customXml" Target="../ink/ink1182.xml"/><Relationship Id="rId111" Type="http://schemas.openxmlformats.org/officeDocument/2006/relationships/image" Target="../media/image1198.png"/><Relationship Id="rId132" Type="http://schemas.openxmlformats.org/officeDocument/2006/relationships/customXml" Target="../ink/ink1204.xml"/><Relationship Id="rId153" Type="http://schemas.openxmlformats.org/officeDocument/2006/relationships/image" Target="../media/image1219.png"/><Relationship Id="rId174" Type="http://schemas.openxmlformats.org/officeDocument/2006/relationships/customXml" Target="../ink/ink1225.xml"/><Relationship Id="rId195" Type="http://schemas.openxmlformats.org/officeDocument/2006/relationships/image" Target="../media/image1241.png"/><Relationship Id="rId209" Type="http://schemas.openxmlformats.org/officeDocument/2006/relationships/image" Target="../media/image1248.png"/><Relationship Id="rId220" Type="http://schemas.openxmlformats.org/officeDocument/2006/relationships/image" Target="../media/image8810.png"/><Relationship Id="rId241" Type="http://schemas.openxmlformats.org/officeDocument/2006/relationships/customXml" Target="../ink/ink1259.xml"/><Relationship Id="rId15" Type="http://schemas.openxmlformats.org/officeDocument/2006/relationships/image" Target="../media/image1150.png"/><Relationship Id="rId36" Type="http://schemas.openxmlformats.org/officeDocument/2006/relationships/customXml" Target="../ink/ink1156.xml"/><Relationship Id="rId57" Type="http://schemas.openxmlformats.org/officeDocument/2006/relationships/image" Target="../media/image1170.png"/><Relationship Id="rId262" Type="http://schemas.openxmlformats.org/officeDocument/2006/relationships/image" Target="../media/image1256.png"/><Relationship Id="rId283" Type="http://schemas.openxmlformats.org/officeDocument/2006/relationships/customXml" Target="../ink/ink1280.xml"/><Relationship Id="rId318" Type="http://schemas.openxmlformats.org/officeDocument/2006/relationships/image" Target="../media/image1284.png"/><Relationship Id="rId339" Type="http://schemas.openxmlformats.org/officeDocument/2006/relationships/customXml" Target="../ink/ink1308.xml"/><Relationship Id="rId78" Type="http://schemas.openxmlformats.org/officeDocument/2006/relationships/customXml" Target="../ink/ink1177.xml"/><Relationship Id="rId99" Type="http://schemas.openxmlformats.org/officeDocument/2006/relationships/image" Target="../media/image1192.png"/><Relationship Id="rId101" Type="http://schemas.openxmlformats.org/officeDocument/2006/relationships/image" Target="../media/image1193.png"/><Relationship Id="rId122" Type="http://schemas.openxmlformats.org/officeDocument/2006/relationships/customXml" Target="../ink/ink1199.xml"/><Relationship Id="rId143" Type="http://schemas.openxmlformats.org/officeDocument/2006/relationships/image" Target="../media/image1214.png"/><Relationship Id="rId164" Type="http://schemas.openxmlformats.org/officeDocument/2006/relationships/customXml" Target="../ink/ink1220.xml"/><Relationship Id="rId185" Type="http://schemas.openxmlformats.org/officeDocument/2006/relationships/image" Target="../media/image1235.png"/><Relationship Id="rId9" Type="http://schemas.openxmlformats.org/officeDocument/2006/relationships/image" Target="../media/image1147.png"/><Relationship Id="rId210" Type="http://schemas.openxmlformats.org/officeDocument/2006/relationships/customXml" Target="../ink/ink1243.xml"/><Relationship Id="rId26" Type="http://schemas.openxmlformats.org/officeDocument/2006/relationships/customXml" Target="../ink/ink1151.xml"/><Relationship Id="rId231" Type="http://schemas.openxmlformats.org/officeDocument/2006/relationships/customXml" Target="../ink/ink1254.xml"/><Relationship Id="rId252" Type="http://schemas.openxmlformats.org/officeDocument/2006/relationships/image" Target="../media/image1251.png"/><Relationship Id="rId273" Type="http://schemas.openxmlformats.org/officeDocument/2006/relationships/customXml" Target="../ink/ink1275.xml"/><Relationship Id="rId294" Type="http://schemas.openxmlformats.org/officeDocument/2006/relationships/image" Target="../media/image1272.png"/><Relationship Id="rId308" Type="http://schemas.openxmlformats.org/officeDocument/2006/relationships/image" Target="../media/image1279.png"/><Relationship Id="rId329" Type="http://schemas.openxmlformats.org/officeDocument/2006/relationships/customXml" Target="../ink/ink1303.xml"/><Relationship Id="rId47" Type="http://schemas.openxmlformats.org/officeDocument/2006/relationships/image" Target="../media/image1165.png"/><Relationship Id="rId68" Type="http://schemas.openxmlformats.org/officeDocument/2006/relationships/customXml" Target="../ink/ink1172.xml"/><Relationship Id="rId89" Type="http://schemas.openxmlformats.org/officeDocument/2006/relationships/image" Target="../media/image1187.png"/><Relationship Id="rId112" Type="http://schemas.openxmlformats.org/officeDocument/2006/relationships/customXml" Target="../ink/ink1194.xml"/><Relationship Id="rId133" Type="http://schemas.openxmlformats.org/officeDocument/2006/relationships/image" Target="../media/image1209.png"/><Relationship Id="rId154" Type="http://schemas.openxmlformats.org/officeDocument/2006/relationships/customXml" Target="../ink/ink1215.xml"/><Relationship Id="rId175" Type="http://schemas.openxmlformats.org/officeDocument/2006/relationships/image" Target="../media/image1230.png"/><Relationship Id="rId340" Type="http://schemas.openxmlformats.org/officeDocument/2006/relationships/image" Target="../media/image1295.png"/><Relationship Id="rId196" Type="http://schemas.openxmlformats.org/officeDocument/2006/relationships/customXml" Target="../ink/ink1236.xml"/><Relationship Id="rId200" Type="http://schemas.openxmlformats.org/officeDocument/2006/relationships/customXml" Target="../ink/ink1238.xml"/><Relationship Id="rId16" Type="http://schemas.openxmlformats.org/officeDocument/2006/relationships/customXml" Target="../ink/ink1146.xml"/><Relationship Id="rId221" Type="http://schemas.openxmlformats.org/officeDocument/2006/relationships/customXml" Target="../ink/ink1249.xml"/><Relationship Id="rId242" Type="http://schemas.openxmlformats.org/officeDocument/2006/relationships/image" Target="../media/image11810.png"/><Relationship Id="rId263" Type="http://schemas.openxmlformats.org/officeDocument/2006/relationships/customXml" Target="../ink/ink1270.xml"/><Relationship Id="rId284" Type="http://schemas.openxmlformats.org/officeDocument/2006/relationships/image" Target="../media/image1267.png"/><Relationship Id="rId319" Type="http://schemas.openxmlformats.org/officeDocument/2006/relationships/customXml" Target="../ink/ink1298.xml"/><Relationship Id="rId37" Type="http://schemas.openxmlformats.org/officeDocument/2006/relationships/image" Target="../media/image312.png"/><Relationship Id="rId58" Type="http://schemas.openxmlformats.org/officeDocument/2006/relationships/customXml" Target="../ink/ink1167.xml"/><Relationship Id="rId79" Type="http://schemas.openxmlformats.org/officeDocument/2006/relationships/image" Target="../media/image1182.png"/><Relationship Id="rId102" Type="http://schemas.openxmlformats.org/officeDocument/2006/relationships/customXml" Target="../ink/ink1189.xml"/><Relationship Id="rId123" Type="http://schemas.openxmlformats.org/officeDocument/2006/relationships/image" Target="../media/image1204.png"/><Relationship Id="rId144" Type="http://schemas.openxmlformats.org/officeDocument/2006/relationships/customXml" Target="../ink/ink1210.xml"/><Relationship Id="rId330" Type="http://schemas.openxmlformats.org/officeDocument/2006/relationships/image" Target="../media/image1290.png"/><Relationship Id="rId90" Type="http://schemas.openxmlformats.org/officeDocument/2006/relationships/customXml" Target="../ink/ink1183.xml"/><Relationship Id="rId165" Type="http://schemas.openxmlformats.org/officeDocument/2006/relationships/image" Target="../media/image1225.png"/><Relationship Id="rId186" Type="http://schemas.openxmlformats.org/officeDocument/2006/relationships/customXml" Target="../ink/ink1231.xml"/><Relationship Id="rId211" Type="http://schemas.openxmlformats.org/officeDocument/2006/relationships/image" Target="../media/image1249.png"/><Relationship Id="rId232" Type="http://schemas.openxmlformats.org/officeDocument/2006/relationships/image" Target="../media/image94.png"/><Relationship Id="rId253" Type="http://schemas.openxmlformats.org/officeDocument/2006/relationships/customXml" Target="../ink/ink1265.xml"/><Relationship Id="rId274" Type="http://schemas.openxmlformats.org/officeDocument/2006/relationships/image" Target="../media/image1262.png"/><Relationship Id="rId295" Type="http://schemas.openxmlformats.org/officeDocument/2006/relationships/customXml" Target="../ink/ink1286.xml"/><Relationship Id="rId309" Type="http://schemas.openxmlformats.org/officeDocument/2006/relationships/customXml" Target="../ink/ink1293.xml"/><Relationship Id="rId27" Type="http://schemas.openxmlformats.org/officeDocument/2006/relationships/image" Target="../media/image1156.png"/><Relationship Id="rId48" Type="http://schemas.openxmlformats.org/officeDocument/2006/relationships/customXml" Target="../ink/ink1162.xml"/><Relationship Id="rId69" Type="http://schemas.openxmlformats.org/officeDocument/2006/relationships/image" Target="../media/image1177.png"/><Relationship Id="rId113" Type="http://schemas.openxmlformats.org/officeDocument/2006/relationships/image" Target="../media/image1199.png"/><Relationship Id="rId134" Type="http://schemas.openxmlformats.org/officeDocument/2006/relationships/customXml" Target="../ink/ink1205.xml"/><Relationship Id="rId320" Type="http://schemas.openxmlformats.org/officeDocument/2006/relationships/image" Target="../media/image1285.png"/><Relationship Id="rId80" Type="http://schemas.openxmlformats.org/officeDocument/2006/relationships/customXml" Target="../ink/ink1178.xml"/><Relationship Id="rId155" Type="http://schemas.openxmlformats.org/officeDocument/2006/relationships/image" Target="../media/image1220.png"/><Relationship Id="rId176" Type="http://schemas.openxmlformats.org/officeDocument/2006/relationships/customXml" Target="../ink/ink1226.xml"/><Relationship Id="rId197" Type="http://schemas.openxmlformats.org/officeDocument/2006/relationships/image" Target="../media/image1242.png"/><Relationship Id="rId341" Type="http://schemas.openxmlformats.org/officeDocument/2006/relationships/customXml" Target="../ink/ink1309.xml"/><Relationship Id="rId201" Type="http://schemas.openxmlformats.org/officeDocument/2006/relationships/image" Target="../media/image1244.png"/><Relationship Id="rId222" Type="http://schemas.openxmlformats.org/officeDocument/2006/relationships/image" Target="../media/image8910.png"/><Relationship Id="rId243" Type="http://schemas.openxmlformats.org/officeDocument/2006/relationships/customXml" Target="../ink/ink1260.xml"/><Relationship Id="rId264" Type="http://schemas.openxmlformats.org/officeDocument/2006/relationships/image" Target="../media/image1257.png"/><Relationship Id="rId285" Type="http://schemas.openxmlformats.org/officeDocument/2006/relationships/customXml" Target="../ink/ink1281.xml"/><Relationship Id="rId17" Type="http://schemas.openxmlformats.org/officeDocument/2006/relationships/image" Target="../media/image1151.png"/><Relationship Id="rId38" Type="http://schemas.openxmlformats.org/officeDocument/2006/relationships/customXml" Target="../ink/ink1157.xml"/><Relationship Id="rId59" Type="http://schemas.openxmlformats.org/officeDocument/2006/relationships/image" Target="../media/image1171.png"/><Relationship Id="rId103" Type="http://schemas.openxmlformats.org/officeDocument/2006/relationships/image" Target="../media/image1194.png"/><Relationship Id="rId124" Type="http://schemas.openxmlformats.org/officeDocument/2006/relationships/customXml" Target="../ink/ink1200.xml"/><Relationship Id="rId310" Type="http://schemas.openxmlformats.org/officeDocument/2006/relationships/image" Target="../media/image1280.png"/><Relationship Id="rId70" Type="http://schemas.openxmlformats.org/officeDocument/2006/relationships/customXml" Target="../ink/ink1173.xml"/><Relationship Id="rId91" Type="http://schemas.openxmlformats.org/officeDocument/2006/relationships/image" Target="../media/image1188.png"/><Relationship Id="rId145" Type="http://schemas.openxmlformats.org/officeDocument/2006/relationships/image" Target="../media/image1215.png"/><Relationship Id="rId166" Type="http://schemas.openxmlformats.org/officeDocument/2006/relationships/customXml" Target="../ink/ink1221.xml"/><Relationship Id="rId187" Type="http://schemas.openxmlformats.org/officeDocument/2006/relationships/image" Target="../media/image1237.png"/><Relationship Id="rId331" Type="http://schemas.openxmlformats.org/officeDocument/2006/relationships/customXml" Target="../ink/ink1304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1244.xml"/><Relationship Id="rId233" Type="http://schemas.openxmlformats.org/officeDocument/2006/relationships/customXml" Target="../ink/ink1255.xml"/><Relationship Id="rId254" Type="http://schemas.openxmlformats.org/officeDocument/2006/relationships/image" Target="../media/image1252.png"/><Relationship Id="rId28" Type="http://schemas.openxmlformats.org/officeDocument/2006/relationships/customXml" Target="../ink/ink1152.xml"/><Relationship Id="rId49" Type="http://schemas.openxmlformats.org/officeDocument/2006/relationships/image" Target="../media/image1166.png"/><Relationship Id="rId114" Type="http://schemas.openxmlformats.org/officeDocument/2006/relationships/customXml" Target="../ink/ink1195.xml"/><Relationship Id="rId275" Type="http://schemas.openxmlformats.org/officeDocument/2006/relationships/customXml" Target="../ink/ink1276.xml"/><Relationship Id="rId296" Type="http://schemas.openxmlformats.org/officeDocument/2006/relationships/image" Target="../media/image1273.png"/><Relationship Id="rId300" Type="http://schemas.openxmlformats.org/officeDocument/2006/relationships/image" Target="../media/image1275.png"/><Relationship Id="rId60" Type="http://schemas.openxmlformats.org/officeDocument/2006/relationships/customXml" Target="../ink/ink1168.xml"/><Relationship Id="rId81" Type="http://schemas.openxmlformats.org/officeDocument/2006/relationships/image" Target="../media/image1183.png"/><Relationship Id="rId135" Type="http://schemas.openxmlformats.org/officeDocument/2006/relationships/image" Target="../media/image1210.png"/><Relationship Id="rId156" Type="http://schemas.openxmlformats.org/officeDocument/2006/relationships/customXml" Target="../ink/ink1216.xml"/><Relationship Id="rId177" Type="http://schemas.openxmlformats.org/officeDocument/2006/relationships/image" Target="../media/image1231.png"/><Relationship Id="rId198" Type="http://schemas.openxmlformats.org/officeDocument/2006/relationships/customXml" Target="../ink/ink1237.xml"/><Relationship Id="rId321" Type="http://schemas.openxmlformats.org/officeDocument/2006/relationships/customXml" Target="../ink/ink1299.xml"/><Relationship Id="rId342" Type="http://schemas.openxmlformats.org/officeDocument/2006/relationships/image" Target="../media/image1296.png"/><Relationship Id="rId202" Type="http://schemas.openxmlformats.org/officeDocument/2006/relationships/customXml" Target="../ink/ink1239.xml"/><Relationship Id="rId223" Type="http://schemas.openxmlformats.org/officeDocument/2006/relationships/customXml" Target="../ink/ink1250.xml"/><Relationship Id="rId244" Type="http://schemas.openxmlformats.org/officeDocument/2006/relationships/image" Target="../media/image11910.png"/><Relationship Id="rId18" Type="http://schemas.openxmlformats.org/officeDocument/2006/relationships/customXml" Target="../ink/ink1147.xml"/><Relationship Id="rId39" Type="http://schemas.openxmlformats.org/officeDocument/2006/relationships/image" Target="../media/image1161.png"/><Relationship Id="rId265" Type="http://schemas.openxmlformats.org/officeDocument/2006/relationships/customXml" Target="../ink/ink1271.xml"/><Relationship Id="rId286" Type="http://schemas.openxmlformats.org/officeDocument/2006/relationships/image" Target="../media/image1268.png"/><Relationship Id="rId50" Type="http://schemas.openxmlformats.org/officeDocument/2006/relationships/customXml" Target="../ink/ink1163.xml"/><Relationship Id="rId104" Type="http://schemas.openxmlformats.org/officeDocument/2006/relationships/customXml" Target="../ink/ink1190.xml"/><Relationship Id="rId125" Type="http://schemas.openxmlformats.org/officeDocument/2006/relationships/image" Target="../media/image1205.png"/><Relationship Id="rId146" Type="http://schemas.openxmlformats.org/officeDocument/2006/relationships/customXml" Target="../ink/ink1211.xml"/><Relationship Id="rId167" Type="http://schemas.openxmlformats.org/officeDocument/2006/relationships/image" Target="../media/image1226.png"/><Relationship Id="rId188" Type="http://schemas.openxmlformats.org/officeDocument/2006/relationships/customXml" Target="../ink/ink1232.xml"/><Relationship Id="rId311" Type="http://schemas.openxmlformats.org/officeDocument/2006/relationships/customXml" Target="../ink/ink1294.xml"/><Relationship Id="rId332" Type="http://schemas.openxmlformats.org/officeDocument/2006/relationships/image" Target="../media/image1291.png"/><Relationship Id="rId71" Type="http://schemas.openxmlformats.org/officeDocument/2006/relationships/image" Target="../media/image1178.png"/><Relationship Id="rId92" Type="http://schemas.openxmlformats.org/officeDocument/2006/relationships/customXml" Target="../ink/ink1184.xml"/><Relationship Id="rId213" Type="http://schemas.openxmlformats.org/officeDocument/2006/relationships/image" Target="../media/image1250.png"/><Relationship Id="rId234" Type="http://schemas.openxmlformats.org/officeDocument/2006/relationships/image" Target="../media/image11410.png"/><Relationship Id="rId2" Type="http://schemas.openxmlformats.org/officeDocument/2006/relationships/customXml" Target="../ink/ink1139.xml"/><Relationship Id="rId29" Type="http://schemas.openxmlformats.org/officeDocument/2006/relationships/image" Target="../media/image1157.png"/><Relationship Id="rId255" Type="http://schemas.openxmlformats.org/officeDocument/2006/relationships/customXml" Target="../ink/ink1266.xml"/><Relationship Id="rId276" Type="http://schemas.openxmlformats.org/officeDocument/2006/relationships/image" Target="../media/image1263.png"/><Relationship Id="rId297" Type="http://schemas.openxmlformats.org/officeDocument/2006/relationships/customXml" Target="../ink/ink1287.xml"/><Relationship Id="rId40" Type="http://schemas.openxmlformats.org/officeDocument/2006/relationships/customXml" Target="../ink/ink1158.xml"/><Relationship Id="rId115" Type="http://schemas.openxmlformats.org/officeDocument/2006/relationships/image" Target="../media/image1200.png"/><Relationship Id="rId136" Type="http://schemas.openxmlformats.org/officeDocument/2006/relationships/customXml" Target="../ink/ink1206.xml"/><Relationship Id="rId157" Type="http://schemas.openxmlformats.org/officeDocument/2006/relationships/image" Target="../media/image1221.png"/><Relationship Id="rId178" Type="http://schemas.openxmlformats.org/officeDocument/2006/relationships/customXml" Target="../ink/ink1227.xml"/><Relationship Id="rId301" Type="http://schemas.openxmlformats.org/officeDocument/2006/relationships/customXml" Target="../ink/ink1289.xml"/><Relationship Id="rId322" Type="http://schemas.openxmlformats.org/officeDocument/2006/relationships/image" Target="../media/image1286.png"/><Relationship Id="rId61" Type="http://schemas.openxmlformats.org/officeDocument/2006/relationships/image" Target="../media/image1172.png"/><Relationship Id="rId82" Type="http://schemas.openxmlformats.org/officeDocument/2006/relationships/customXml" Target="../ink/ink1179.xml"/><Relationship Id="rId199" Type="http://schemas.openxmlformats.org/officeDocument/2006/relationships/image" Target="../media/image1243.png"/><Relationship Id="rId203" Type="http://schemas.openxmlformats.org/officeDocument/2006/relationships/image" Target="../media/image1245.png"/><Relationship Id="rId19" Type="http://schemas.openxmlformats.org/officeDocument/2006/relationships/image" Target="../media/image1152.png"/><Relationship Id="rId224" Type="http://schemas.openxmlformats.org/officeDocument/2006/relationships/image" Target="../media/image9010.png"/><Relationship Id="rId245" Type="http://schemas.openxmlformats.org/officeDocument/2006/relationships/customXml" Target="../ink/ink1261.xml"/><Relationship Id="rId266" Type="http://schemas.openxmlformats.org/officeDocument/2006/relationships/image" Target="../media/image1258.png"/><Relationship Id="rId287" Type="http://schemas.openxmlformats.org/officeDocument/2006/relationships/customXml" Target="../ink/ink1282.xml"/><Relationship Id="rId30" Type="http://schemas.openxmlformats.org/officeDocument/2006/relationships/customXml" Target="../ink/ink1153.xml"/><Relationship Id="rId105" Type="http://schemas.openxmlformats.org/officeDocument/2006/relationships/image" Target="../media/image1195.png"/><Relationship Id="rId126" Type="http://schemas.openxmlformats.org/officeDocument/2006/relationships/customXml" Target="../ink/ink1201.xml"/><Relationship Id="rId147" Type="http://schemas.openxmlformats.org/officeDocument/2006/relationships/image" Target="../media/image1216.png"/><Relationship Id="rId168" Type="http://schemas.openxmlformats.org/officeDocument/2006/relationships/customXml" Target="../ink/ink1222.xml"/><Relationship Id="rId312" Type="http://schemas.openxmlformats.org/officeDocument/2006/relationships/image" Target="../media/image1281.png"/><Relationship Id="rId333" Type="http://schemas.openxmlformats.org/officeDocument/2006/relationships/customXml" Target="../ink/ink1305.xml"/><Relationship Id="rId51" Type="http://schemas.openxmlformats.org/officeDocument/2006/relationships/image" Target="../media/image1167.png"/><Relationship Id="rId72" Type="http://schemas.openxmlformats.org/officeDocument/2006/relationships/customXml" Target="../ink/ink1174.xml"/><Relationship Id="rId93" Type="http://schemas.openxmlformats.org/officeDocument/2006/relationships/image" Target="../media/image1189.png"/><Relationship Id="rId189" Type="http://schemas.openxmlformats.org/officeDocument/2006/relationships/image" Target="../media/image1238.png"/><Relationship Id="rId3" Type="http://schemas.openxmlformats.org/officeDocument/2006/relationships/image" Target="../media/image1144.png"/><Relationship Id="rId214" Type="http://schemas.openxmlformats.org/officeDocument/2006/relationships/customXml" Target="../ink/ink1245.xml"/><Relationship Id="rId235" Type="http://schemas.openxmlformats.org/officeDocument/2006/relationships/customXml" Target="../ink/ink1256.xml"/><Relationship Id="rId256" Type="http://schemas.openxmlformats.org/officeDocument/2006/relationships/image" Target="../media/image1253.png"/><Relationship Id="rId277" Type="http://schemas.openxmlformats.org/officeDocument/2006/relationships/customXml" Target="../ink/ink1277.xml"/><Relationship Id="rId298" Type="http://schemas.openxmlformats.org/officeDocument/2006/relationships/image" Target="../media/image1274.png"/><Relationship Id="rId116" Type="http://schemas.openxmlformats.org/officeDocument/2006/relationships/customXml" Target="../ink/ink1196.xml"/><Relationship Id="rId137" Type="http://schemas.openxmlformats.org/officeDocument/2006/relationships/image" Target="../media/image1211.png"/><Relationship Id="rId158" Type="http://schemas.openxmlformats.org/officeDocument/2006/relationships/customXml" Target="../ink/ink1217.xml"/><Relationship Id="rId302" Type="http://schemas.openxmlformats.org/officeDocument/2006/relationships/image" Target="../media/image1276.png"/><Relationship Id="rId323" Type="http://schemas.openxmlformats.org/officeDocument/2006/relationships/customXml" Target="../ink/ink1300.xml"/><Relationship Id="rId20" Type="http://schemas.openxmlformats.org/officeDocument/2006/relationships/customXml" Target="../ink/ink1148.xml"/><Relationship Id="rId41" Type="http://schemas.openxmlformats.org/officeDocument/2006/relationships/image" Target="../media/image1162.png"/><Relationship Id="rId62" Type="http://schemas.openxmlformats.org/officeDocument/2006/relationships/customXml" Target="../ink/ink1169.xml"/><Relationship Id="rId83" Type="http://schemas.openxmlformats.org/officeDocument/2006/relationships/image" Target="../media/image1184.png"/><Relationship Id="rId179" Type="http://schemas.openxmlformats.org/officeDocument/2006/relationships/image" Target="../media/image1232.png"/><Relationship Id="rId190" Type="http://schemas.openxmlformats.org/officeDocument/2006/relationships/customXml" Target="../ink/ink1233.xml"/><Relationship Id="rId204" Type="http://schemas.openxmlformats.org/officeDocument/2006/relationships/customXml" Target="../ink/ink1240.xml"/><Relationship Id="rId225" Type="http://schemas.openxmlformats.org/officeDocument/2006/relationships/customXml" Target="../ink/ink1251.xml"/><Relationship Id="rId246" Type="http://schemas.openxmlformats.org/officeDocument/2006/relationships/image" Target="../media/image23010.png"/><Relationship Id="rId267" Type="http://schemas.openxmlformats.org/officeDocument/2006/relationships/customXml" Target="../ink/ink1272.xml"/><Relationship Id="rId288" Type="http://schemas.openxmlformats.org/officeDocument/2006/relationships/image" Target="../media/image1269.png"/><Relationship Id="rId106" Type="http://schemas.openxmlformats.org/officeDocument/2006/relationships/customXml" Target="../ink/ink1191.xml"/><Relationship Id="rId127" Type="http://schemas.openxmlformats.org/officeDocument/2006/relationships/image" Target="../media/image1206.png"/><Relationship Id="rId313" Type="http://schemas.openxmlformats.org/officeDocument/2006/relationships/customXml" Target="../ink/ink1295.xml"/><Relationship Id="rId10" Type="http://schemas.openxmlformats.org/officeDocument/2006/relationships/customXml" Target="../ink/ink1143.xml"/><Relationship Id="rId31" Type="http://schemas.openxmlformats.org/officeDocument/2006/relationships/image" Target="../media/image1158.png"/><Relationship Id="rId52" Type="http://schemas.openxmlformats.org/officeDocument/2006/relationships/customXml" Target="../ink/ink1164.xml"/><Relationship Id="rId73" Type="http://schemas.openxmlformats.org/officeDocument/2006/relationships/image" Target="../media/image1179.png"/><Relationship Id="rId94" Type="http://schemas.openxmlformats.org/officeDocument/2006/relationships/customXml" Target="../ink/ink1185.xml"/><Relationship Id="rId148" Type="http://schemas.openxmlformats.org/officeDocument/2006/relationships/customXml" Target="../ink/ink1212.xml"/><Relationship Id="rId169" Type="http://schemas.openxmlformats.org/officeDocument/2006/relationships/image" Target="../media/image1227.png"/><Relationship Id="rId334" Type="http://schemas.openxmlformats.org/officeDocument/2006/relationships/image" Target="../media/image1292.png"/><Relationship Id="rId4" Type="http://schemas.openxmlformats.org/officeDocument/2006/relationships/customXml" Target="../ink/ink1140.xml"/><Relationship Id="rId180" Type="http://schemas.openxmlformats.org/officeDocument/2006/relationships/customXml" Target="../ink/ink1228.xml"/><Relationship Id="rId215" Type="http://schemas.openxmlformats.org/officeDocument/2006/relationships/image" Target="../media/image843.png"/><Relationship Id="rId236" Type="http://schemas.openxmlformats.org/officeDocument/2006/relationships/image" Target="../media/image115.png"/><Relationship Id="rId257" Type="http://schemas.openxmlformats.org/officeDocument/2006/relationships/customXml" Target="../ink/ink1267.xml"/><Relationship Id="rId278" Type="http://schemas.openxmlformats.org/officeDocument/2006/relationships/image" Target="../media/image1264.png"/><Relationship Id="rId303" Type="http://schemas.openxmlformats.org/officeDocument/2006/relationships/customXml" Target="../ink/ink1290.xml"/><Relationship Id="rId42" Type="http://schemas.openxmlformats.org/officeDocument/2006/relationships/customXml" Target="../ink/ink1159.xml"/><Relationship Id="rId84" Type="http://schemas.openxmlformats.org/officeDocument/2006/relationships/customXml" Target="../ink/ink1180.xml"/><Relationship Id="rId138" Type="http://schemas.openxmlformats.org/officeDocument/2006/relationships/customXml" Target="../ink/ink1207.xml"/><Relationship Id="rId191" Type="http://schemas.openxmlformats.org/officeDocument/2006/relationships/image" Target="../media/image1239.png"/><Relationship Id="rId205" Type="http://schemas.openxmlformats.org/officeDocument/2006/relationships/image" Target="../media/image1246.png"/><Relationship Id="rId247" Type="http://schemas.openxmlformats.org/officeDocument/2006/relationships/customXml" Target="../ink/ink1262.xml"/><Relationship Id="rId107" Type="http://schemas.openxmlformats.org/officeDocument/2006/relationships/image" Target="../media/image1196.png"/><Relationship Id="rId289" Type="http://schemas.openxmlformats.org/officeDocument/2006/relationships/customXml" Target="../ink/ink1283.xml"/><Relationship Id="rId11" Type="http://schemas.openxmlformats.org/officeDocument/2006/relationships/image" Target="../media/image1148.png"/><Relationship Id="rId53" Type="http://schemas.openxmlformats.org/officeDocument/2006/relationships/image" Target="../media/image1168.png"/><Relationship Id="rId149" Type="http://schemas.openxmlformats.org/officeDocument/2006/relationships/image" Target="../media/image1217.png"/><Relationship Id="rId314" Type="http://schemas.openxmlformats.org/officeDocument/2006/relationships/image" Target="../media/image1282.png"/><Relationship Id="rId95" Type="http://schemas.openxmlformats.org/officeDocument/2006/relationships/image" Target="../media/image1190.png"/><Relationship Id="rId160" Type="http://schemas.openxmlformats.org/officeDocument/2006/relationships/customXml" Target="../ink/ink1218.xml"/><Relationship Id="rId216" Type="http://schemas.openxmlformats.org/officeDocument/2006/relationships/customXml" Target="../ink/ink1246.xml"/><Relationship Id="rId258" Type="http://schemas.openxmlformats.org/officeDocument/2006/relationships/image" Target="../media/image1254.png"/><Relationship Id="rId22" Type="http://schemas.openxmlformats.org/officeDocument/2006/relationships/customXml" Target="../ink/ink1149.xml"/><Relationship Id="rId64" Type="http://schemas.openxmlformats.org/officeDocument/2006/relationships/customXml" Target="../ink/ink1170.xml"/><Relationship Id="rId118" Type="http://schemas.openxmlformats.org/officeDocument/2006/relationships/customXml" Target="../ink/ink1197.xml"/><Relationship Id="rId325" Type="http://schemas.openxmlformats.org/officeDocument/2006/relationships/customXml" Target="../ink/ink1301.xml"/><Relationship Id="rId171" Type="http://schemas.openxmlformats.org/officeDocument/2006/relationships/image" Target="../media/image1228.png"/><Relationship Id="rId227" Type="http://schemas.openxmlformats.org/officeDocument/2006/relationships/customXml" Target="../ink/ink1252.xml"/><Relationship Id="rId269" Type="http://schemas.openxmlformats.org/officeDocument/2006/relationships/customXml" Target="../ink/ink1273.xml"/><Relationship Id="rId33" Type="http://schemas.openxmlformats.org/officeDocument/2006/relationships/image" Target="../media/image1159.png"/><Relationship Id="rId129" Type="http://schemas.openxmlformats.org/officeDocument/2006/relationships/image" Target="../media/image1207.png"/><Relationship Id="rId280" Type="http://schemas.openxmlformats.org/officeDocument/2006/relationships/image" Target="../media/image1265.png"/><Relationship Id="rId336" Type="http://schemas.openxmlformats.org/officeDocument/2006/relationships/image" Target="../media/image1293.png"/><Relationship Id="rId75" Type="http://schemas.openxmlformats.org/officeDocument/2006/relationships/image" Target="../media/image1180.png"/><Relationship Id="rId140" Type="http://schemas.openxmlformats.org/officeDocument/2006/relationships/customXml" Target="../ink/ink1208.xml"/><Relationship Id="rId182" Type="http://schemas.openxmlformats.org/officeDocument/2006/relationships/customXml" Target="../ink/ink1229.xml"/><Relationship Id="rId6" Type="http://schemas.openxmlformats.org/officeDocument/2006/relationships/customXml" Target="../ink/ink1141.xml"/><Relationship Id="rId238" Type="http://schemas.openxmlformats.org/officeDocument/2006/relationships/image" Target="../media/image116.png"/><Relationship Id="rId291" Type="http://schemas.openxmlformats.org/officeDocument/2006/relationships/customXml" Target="../ink/ink1284.xml"/><Relationship Id="rId305" Type="http://schemas.openxmlformats.org/officeDocument/2006/relationships/customXml" Target="../ink/ink1291.xml"/><Relationship Id="rId44" Type="http://schemas.openxmlformats.org/officeDocument/2006/relationships/customXml" Target="../ink/ink1160.xml"/><Relationship Id="rId86" Type="http://schemas.openxmlformats.org/officeDocument/2006/relationships/customXml" Target="../ink/ink1181.xml"/><Relationship Id="rId151" Type="http://schemas.openxmlformats.org/officeDocument/2006/relationships/image" Target="../media/image1218.png"/><Relationship Id="rId193" Type="http://schemas.openxmlformats.org/officeDocument/2006/relationships/image" Target="../media/image1240.png"/><Relationship Id="rId207" Type="http://schemas.openxmlformats.org/officeDocument/2006/relationships/image" Target="../media/image1247.png"/><Relationship Id="rId249" Type="http://schemas.openxmlformats.org/officeDocument/2006/relationships/customXml" Target="../ink/ink1263.xml"/><Relationship Id="rId13" Type="http://schemas.openxmlformats.org/officeDocument/2006/relationships/image" Target="../media/image1149.png"/><Relationship Id="rId109" Type="http://schemas.openxmlformats.org/officeDocument/2006/relationships/image" Target="../media/image1197.png"/><Relationship Id="rId260" Type="http://schemas.openxmlformats.org/officeDocument/2006/relationships/image" Target="../media/image1255.png"/><Relationship Id="rId316" Type="http://schemas.openxmlformats.org/officeDocument/2006/relationships/image" Target="../media/image1283.png"/><Relationship Id="rId55" Type="http://schemas.openxmlformats.org/officeDocument/2006/relationships/image" Target="../media/image1169.png"/><Relationship Id="rId97" Type="http://schemas.openxmlformats.org/officeDocument/2006/relationships/image" Target="../media/image1191.png"/><Relationship Id="rId120" Type="http://schemas.openxmlformats.org/officeDocument/2006/relationships/customXml" Target="../ink/ink1198.xml"/><Relationship Id="rId162" Type="http://schemas.openxmlformats.org/officeDocument/2006/relationships/customXml" Target="../ink/ink1219.xml"/><Relationship Id="rId218" Type="http://schemas.openxmlformats.org/officeDocument/2006/relationships/customXml" Target="../ink/ink1247.xml"/><Relationship Id="rId271" Type="http://schemas.openxmlformats.org/officeDocument/2006/relationships/customXml" Target="../ink/ink1274.xml"/><Relationship Id="rId24" Type="http://schemas.openxmlformats.org/officeDocument/2006/relationships/customXml" Target="../ink/ink1150.xml"/><Relationship Id="rId66" Type="http://schemas.openxmlformats.org/officeDocument/2006/relationships/customXml" Target="../ink/ink1171.xml"/><Relationship Id="rId131" Type="http://schemas.openxmlformats.org/officeDocument/2006/relationships/image" Target="../media/image1208.png"/><Relationship Id="rId327" Type="http://schemas.openxmlformats.org/officeDocument/2006/relationships/customXml" Target="../ink/ink1302.xml"/><Relationship Id="rId173" Type="http://schemas.openxmlformats.org/officeDocument/2006/relationships/image" Target="../media/image1229.png"/><Relationship Id="rId229" Type="http://schemas.openxmlformats.org/officeDocument/2006/relationships/customXml" Target="../ink/ink1253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67.xml"/><Relationship Id="rId21" Type="http://schemas.openxmlformats.org/officeDocument/2006/relationships/customXml" Target="../ink/ink1319.xml"/><Relationship Id="rId324" Type="http://schemas.openxmlformats.org/officeDocument/2006/relationships/image" Target="../media/image1457.png"/><Relationship Id="rId170" Type="http://schemas.openxmlformats.org/officeDocument/2006/relationships/image" Target="../media/image1380.png"/><Relationship Id="rId226" Type="http://schemas.openxmlformats.org/officeDocument/2006/relationships/image" Target="../media/image1408.png"/><Relationship Id="rId433" Type="http://schemas.openxmlformats.org/officeDocument/2006/relationships/customXml" Target="../ink/ink1525.xml"/><Relationship Id="rId268" Type="http://schemas.openxmlformats.org/officeDocument/2006/relationships/image" Target="../media/image1429.png"/><Relationship Id="rId475" Type="http://schemas.openxmlformats.org/officeDocument/2006/relationships/customXml" Target="../ink/ink1546.xml"/><Relationship Id="rId32" Type="http://schemas.openxmlformats.org/officeDocument/2006/relationships/image" Target="../media/image1311.png"/><Relationship Id="rId74" Type="http://schemas.openxmlformats.org/officeDocument/2006/relationships/image" Target="../media/image1332.png"/><Relationship Id="rId128" Type="http://schemas.openxmlformats.org/officeDocument/2006/relationships/image" Target="../media/image1359.png"/><Relationship Id="rId335" Type="http://schemas.openxmlformats.org/officeDocument/2006/relationships/customXml" Target="../ink/ink1476.xml"/><Relationship Id="rId377" Type="http://schemas.openxmlformats.org/officeDocument/2006/relationships/customXml" Target="../ink/ink1497.xml"/><Relationship Id="rId500" Type="http://schemas.openxmlformats.org/officeDocument/2006/relationships/image" Target="../media/image1548.png"/><Relationship Id="rId5" Type="http://schemas.openxmlformats.org/officeDocument/2006/relationships/customXml" Target="../ink/ink1311.xml"/><Relationship Id="rId181" Type="http://schemas.openxmlformats.org/officeDocument/2006/relationships/customXml" Target="../ink/ink1399.xml"/><Relationship Id="rId237" Type="http://schemas.openxmlformats.org/officeDocument/2006/relationships/customXml" Target="../ink/ink1427.xml"/><Relationship Id="rId402" Type="http://schemas.openxmlformats.org/officeDocument/2006/relationships/image" Target="../media/image1499.png"/><Relationship Id="rId279" Type="http://schemas.openxmlformats.org/officeDocument/2006/relationships/customXml" Target="../ink/ink1448.xml"/><Relationship Id="rId444" Type="http://schemas.openxmlformats.org/officeDocument/2006/relationships/image" Target="../media/image1520.png"/><Relationship Id="rId486" Type="http://schemas.openxmlformats.org/officeDocument/2006/relationships/image" Target="../media/image1541.png"/><Relationship Id="rId43" Type="http://schemas.openxmlformats.org/officeDocument/2006/relationships/customXml" Target="../ink/ink1330.xml"/><Relationship Id="rId139" Type="http://schemas.openxmlformats.org/officeDocument/2006/relationships/customXml" Target="../ink/ink1378.xml"/><Relationship Id="rId290" Type="http://schemas.openxmlformats.org/officeDocument/2006/relationships/image" Target="../media/image1440.png"/><Relationship Id="rId304" Type="http://schemas.openxmlformats.org/officeDocument/2006/relationships/image" Target="../media/image1447.png"/><Relationship Id="rId346" Type="http://schemas.openxmlformats.org/officeDocument/2006/relationships/image" Target="../media/image1469.png"/><Relationship Id="rId388" Type="http://schemas.openxmlformats.org/officeDocument/2006/relationships/image" Target="../media/image1491.png"/><Relationship Id="rId511" Type="http://schemas.openxmlformats.org/officeDocument/2006/relationships/customXml" Target="../ink/ink1564.xml"/><Relationship Id="rId85" Type="http://schemas.openxmlformats.org/officeDocument/2006/relationships/customXml" Target="../ink/ink1351.xml"/><Relationship Id="rId150" Type="http://schemas.openxmlformats.org/officeDocument/2006/relationships/image" Target="../media/image1370.png"/><Relationship Id="rId192" Type="http://schemas.openxmlformats.org/officeDocument/2006/relationships/image" Target="../media/image1391.png"/><Relationship Id="rId206" Type="http://schemas.openxmlformats.org/officeDocument/2006/relationships/image" Target="../media/image1398.png"/><Relationship Id="rId413" Type="http://schemas.openxmlformats.org/officeDocument/2006/relationships/customXml" Target="../ink/ink1515.xml"/><Relationship Id="rId248" Type="http://schemas.openxmlformats.org/officeDocument/2006/relationships/image" Target="../media/image1419.png"/><Relationship Id="rId455" Type="http://schemas.openxmlformats.org/officeDocument/2006/relationships/customXml" Target="../ink/ink1536.xml"/><Relationship Id="rId497" Type="http://schemas.openxmlformats.org/officeDocument/2006/relationships/customXml" Target="../ink/ink1557.xml"/><Relationship Id="rId12" Type="http://schemas.openxmlformats.org/officeDocument/2006/relationships/image" Target="../media/image1301.png"/><Relationship Id="rId108" Type="http://schemas.openxmlformats.org/officeDocument/2006/relationships/image" Target="../media/image1349.png"/><Relationship Id="rId315" Type="http://schemas.openxmlformats.org/officeDocument/2006/relationships/customXml" Target="../ink/ink1466.xml"/><Relationship Id="rId357" Type="http://schemas.openxmlformats.org/officeDocument/2006/relationships/customXml" Target="../ink/ink1487.xml"/><Relationship Id="rId54" Type="http://schemas.openxmlformats.org/officeDocument/2006/relationships/image" Target="../media/image1322.png"/><Relationship Id="rId96" Type="http://schemas.openxmlformats.org/officeDocument/2006/relationships/image" Target="../media/image1343.png"/><Relationship Id="rId161" Type="http://schemas.openxmlformats.org/officeDocument/2006/relationships/customXml" Target="../ink/ink1389.xml"/><Relationship Id="rId217" Type="http://schemas.openxmlformats.org/officeDocument/2006/relationships/customXml" Target="../ink/ink1417.xml"/><Relationship Id="rId399" Type="http://schemas.openxmlformats.org/officeDocument/2006/relationships/customXml" Target="../ink/ink1508.xml"/><Relationship Id="rId259" Type="http://schemas.openxmlformats.org/officeDocument/2006/relationships/customXml" Target="../ink/ink1438.xml"/><Relationship Id="rId424" Type="http://schemas.openxmlformats.org/officeDocument/2006/relationships/image" Target="../media/image1510.png"/><Relationship Id="rId466" Type="http://schemas.openxmlformats.org/officeDocument/2006/relationships/image" Target="../media/image1531.png"/><Relationship Id="rId23" Type="http://schemas.openxmlformats.org/officeDocument/2006/relationships/customXml" Target="../ink/ink1320.xml"/><Relationship Id="rId119" Type="http://schemas.openxmlformats.org/officeDocument/2006/relationships/customXml" Target="../ink/ink1368.xml"/><Relationship Id="rId270" Type="http://schemas.openxmlformats.org/officeDocument/2006/relationships/image" Target="../media/image1430.png"/><Relationship Id="rId326" Type="http://schemas.openxmlformats.org/officeDocument/2006/relationships/image" Target="../media/image1458.png"/><Relationship Id="rId65" Type="http://schemas.openxmlformats.org/officeDocument/2006/relationships/customXml" Target="../ink/ink1341.xml"/><Relationship Id="rId130" Type="http://schemas.openxmlformats.org/officeDocument/2006/relationships/image" Target="../media/image1360.png"/><Relationship Id="rId368" Type="http://schemas.openxmlformats.org/officeDocument/2006/relationships/image" Target="../media/image1481.png"/><Relationship Id="rId172" Type="http://schemas.openxmlformats.org/officeDocument/2006/relationships/image" Target="../media/image1381.png"/><Relationship Id="rId228" Type="http://schemas.openxmlformats.org/officeDocument/2006/relationships/image" Target="../media/image1409.png"/><Relationship Id="rId435" Type="http://schemas.openxmlformats.org/officeDocument/2006/relationships/customXml" Target="../ink/ink1526.xml"/><Relationship Id="rId477" Type="http://schemas.openxmlformats.org/officeDocument/2006/relationships/customXml" Target="../ink/ink1547.xml"/><Relationship Id="rId281" Type="http://schemas.openxmlformats.org/officeDocument/2006/relationships/customXml" Target="../ink/ink1449.xml"/><Relationship Id="rId337" Type="http://schemas.openxmlformats.org/officeDocument/2006/relationships/customXml" Target="../ink/ink1477.xml"/><Relationship Id="rId502" Type="http://schemas.openxmlformats.org/officeDocument/2006/relationships/image" Target="../media/image1549.png"/><Relationship Id="rId34" Type="http://schemas.openxmlformats.org/officeDocument/2006/relationships/image" Target="../media/image1312.png"/><Relationship Id="rId76" Type="http://schemas.openxmlformats.org/officeDocument/2006/relationships/image" Target="../media/image1333.png"/><Relationship Id="rId141" Type="http://schemas.openxmlformats.org/officeDocument/2006/relationships/customXml" Target="../ink/ink1379.xml"/><Relationship Id="rId379" Type="http://schemas.openxmlformats.org/officeDocument/2006/relationships/customXml" Target="../ink/ink1498.xml"/><Relationship Id="rId7" Type="http://schemas.openxmlformats.org/officeDocument/2006/relationships/customXml" Target="../ink/ink1312.xml"/><Relationship Id="rId183" Type="http://schemas.openxmlformats.org/officeDocument/2006/relationships/customXml" Target="../ink/ink1400.xml"/><Relationship Id="rId239" Type="http://schemas.openxmlformats.org/officeDocument/2006/relationships/customXml" Target="../ink/ink1428.xml"/><Relationship Id="rId390" Type="http://schemas.openxmlformats.org/officeDocument/2006/relationships/image" Target="../media/image1492.png"/><Relationship Id="rId404" Type="http://schemas.openxmlformats.org/officeDocument/2006/relationships/image" Target="../media/image1500.png"/><Relationship Id="rId446" Type="http://schemas.openxmlformats.org/officeDocument/2006/relationships/image" Target="../media/image1521.png"/><Relationship Id="rId250" Type="http://schemas.openxmlformats.org/officeDocument/2006/relationships/image" Target="../media/image1420.png"/><Relationship Id="rId292" Type="http://schemas.openxmlformats.org/officeDocument/2006/relationships/image" Target="../media/image1441.png"/><Relationship Id="rId306" Type="http://schemas.openxmlformats.org/officeDocument/2006/relationships/image" Target="../media/image1448.png"/><Relationship Id="rId488" Type="http://schemas.openxmlformats.org/officeDocument/2006/relationships/image" Target="../media/image1542.png"/><Relationship Id="rId45" Type="http://schemas.openxmlformats.org/officeDocument/2006/relationships/customXml" Target="../ink/ink1331.xml"/><Relationship Id="rId87" Type="http://schemas.openxmlformats.org/officeDocument/2006/relationships/customXml" Target="../ink/ink1352.xml"/><Relationship Id="rId110" Type="http://schemas.openxmlformats.org/officeDocument/2006/relationships/image" Target="../media/image1350.png"/><Relationship Id="rId348" Type="http://schemas.openxmlformats.org/officeDocument/2006/relationships/image" Target="../media/image1470.png"/><Relationship Id="rId513" Type="http://schemas.openxmlformats.org/officeDocument/2006/relationships/customXml" Target="../ink/ink1565.xml"/><Relationship Id="rId152" Type="http://schemas.openxmlformats.org/officeDocument/2006/relationships/image" Target="../media/image1371.png"/><Relationship Id="rId194" Type="http://schemas.openxmlformats.org/officeDocument/2006/relationships/image" Target="../media/image1392.png"/><Relationship Id="rId208" Type="http://schemas.openxmlformats.org/officeDocument/2006/relationships/image" Target="../media/image1399.png"/><Relationship Id="rId415" Type="http://schemas.openxmlformats.org/officeDocument/2006/relationships/customXml" Target="../ink/ink1516.xml"/><Relationship Id="rId457" Type="http://schemas.openxmlformats.org/officeDocument/2006/relationships/customXml" Target="../ink/ink1537.xml"/><Relationship Id="rId261" Type="http://schemas.openxmlformats.org/officeDocument/2006/relationships/customXml" Target="../ink/ink1439.xml"/><Relationship Id="rId499" Type="http://schemas.openxmlformats.org/officeDocument/2006/relationships/customXml" Target="../ink/ink1558.xml"/><Relationship Id="rId14" Type="http://schemas.openxmlformats.org/officeDocument/2006/relationships/image" Target="../media/image1302.png"/><Relationship Id="rId56" Type="http://schemas.openxmlformats.org/officeDocument/2006/relationships/image" Target="../media/image1323.png"/><Relationship Id="rId317" Type="http://schemas.openxmlformats.org/officeDocument/2006/relationships/customXml" Target="../ink/ink1467.xml"/><Relationship Id="rId359" Type="http://schemas.openxmlformats.org/officeDocument/2006/relationships/customXml" Target="../ink/ink1488.xml"/><Relationship Id="rId98" Type="http://schemas.openxmlformats.org/officeDocument/2006/relationships/image" Target="../media/image1344.png"/><Relationship Id="rId121" Type="http://schemas.openxmlformats.org/officeDocument/2006/relationships/customXml" Target="../ink/ink1369.xml"/><Relationship Id="rId163" Type="http://schemas.openxmlformats.org/officeDocument/2006/relationships/customXml" Target="../ink/ink1390.xml"/><Relationship Id="rId219" Type="http://schemas.openxmlformats.org/officeDocument/2006/relationships/customXml" Target="../ink/ink1418.xml"/><Relationship Id="rId370" Type="http://schemas.openxmlformats.org/officeDocument/2006/relationships/image" Target="../media/image1482.png"/><Relationship Id="rId426" Type="http://schemas.openxmlformats.org/officeDocument/2006/relationships/image" Target="../media/image1511.png"/><Relationship Id="rId230" Type="http://schemas.openxmlformats.org/officeDocument/2006/relationships/image" Target="../media/image1410.png"/><Relationship Id="rId468" Type="http://schemas.openxmlformats.org/officeDocument/2006/relationships/image" Target="../media/image1532.png"/><Relationship Id="rId25" Type="http://schemas.openxmlformats.org/officeDocument/2006/relationships/customXml" Target="../ink/ink1321.xml"/><Relationship Id="rId67" Type="http://schemas.openxmlformats.org/officeDocument/2006/relationships/customXml" Target="../ink/ink1342.xml"/><Relationship Id="rId272" Type="http://schemas.openxmlformats.org/officeDocument/2006/relationships/image" Target="../media/image1431.png"/><Relationship Id="rId328" Type="http://schemas.openxmlformats.org/officeDocument/2006/relationships/image" Target="../media/image1459.png"/><Relationship Id="rId132" Type="http://schemas.openxmlformats.org/officeDocument/2006/relationships/image" Target="../media/image1361.png"/><Relationship Id="rId174" Type="http://schemas.openxmlformats.org/officeDocument/2006/relationships/image" Target="../media/image1382.png"/><Relationship Id="rId381" Type="http://schemas.openxmlformats.org/officeDocument/2006/relationships/customXml" Target="../ink/ink1499.xml"/><Relationship Id="rId241" Type="http://schemas.openxmlformats.org/officeDocument/2006/relationships/customXml" Target="../ink/ink1429.xml"/><Relationship Id="rId437" Type="http://schemas.openxmlformats.org/officeDocument/2006/relationships/customXml" Target="../ink/ink1527.xml"/><Relationship Id="rId479" Type="http://schemas.openxmlformats.org/officeDocument/2006/relationships/customXml" Target="../ink/ink1548.xml"/><Relationship Id="rId36" Type="http://schemas.openxmlformats.org/officeDocument/2006/relationships/image" Target="../media/image1313.png"/><Relationship Id="rId283" Type="http://schemas.openxmlformats.org/officeDocument/2006/relationships/customXml" Target="../ink/ink1450.xml"/><Relationship Id="rId339" Type="http://schemas.openxmlformats.org/officeDocument/2006/relationships/customXml" Target="../ink/ink1478.xml"/><Relationship Id="rId490" Type="http://schemas.openxmlformats.org/officeDocument/2006/relationships/image" Target="../media/image1543.png"/><Relationship Id="rId504" Type="http://schemas.openxmlformats.org/officeDocument/2006/relationships/image" Target="../media/image1550.png"/><Relationship Id="rId78" Type="http://schemas.openxmlformats.org/officeDocument/2006/relationships/image" Target="../media/image1334.png"/><Relationship Id="rId101" Type="http://schemas.openxmlformats.org/officeDocument/2006/relationships/customXml" Target="../ink/ink1359.xml"/><Relationship Id="rId143" Type="http://schemas.openxmlformats.org/officeDocument/2006/relationships/customXml" Target="../ink/ink1380.xml"/><Relationship Id="rId185" Type="http://schemas.openxmlformats.org/officeDocument/2006/relationships/customXml" Target="../ink/ink1401.xml"/><Relationship Id="rId350" Type="http://schemas.openxmlformats.org/officeDocument/2006/relationships/image" Target="../media/image1471.png"/><Relationship Id="rId406" Type="http://schemas.openxmlformats.org/officeDocument/2006/relationships/image" Target="../media/image1501.png"/><Relationship Id="rId9" Type="http://schemas.openxmlformats.org/officeDocument/2006/relationships/customXml" Target="../ink/ink1313.xml"/><Relationship Id="rId210" Type="http://schemas.openxmlformats.org/officeDocument/2006/relationships/image" Target="../media/image1400.png"/><Relationship Id="rId392" Type="http://schemas.openxmlformats.org/officeDocument/2006/relationships/image" Target="../media/image1493.png"/><Relationship Id="rId448" Type="http://schemas.openxmlformats.org/officeDocument/2006/relationships/image" Target="../media/image1522.png"/><Relationship Id="rId252" Type="http://schemas.openxmlformats.org/officeDocument/2006/relationships/image" Target="../media/image1421.png"/><Relationship Id="rId294" Type="http://schemas.openxmlformats.org/officeDocument/2006/relationships/image" Target="../media/image1442.png"/><Relationship Id="rId308" Type="http://schemas.openxmlformats.org/officeDocument/2006/relationships/image" Target="../media/image1449.png"/><Relationship Id="rId515" Type="http://schemas.openxmlformats.org/officeDocument/2006/relationships/customXml" Target="../ink/ink1566.xml"/><Relationship Id="rId47" Type="http://schemas.openxmlformats.org/officeDocument/2006/relationships/customXml" Target="../ink/ink1332.xml"/><Relationship Id="rId89" Type="http://schemas.openxmlformats.org/officeDocument/2006/relationships/customXml" Target="../ink/ink1353.xml"/><Relationship Id="rId112" Type="http://schemas.openxmlformats.org/officeDocument/2006/relationships/image" Target="../media/image1351.png"/><Relationship Id="rId154" Type="http://schemas.openxmlformats.org/officeDocument/2006/relationships/image" Target="../media/image1372.png"/><Relationship Id="rId361" Type="http://schemas.openxmlformats.org/officeDocument/2006/relationships/customXml" Target="../ink/ink1489.xml"/><Relationship Id="rId196" Type="http://schemas.openxmlformats.org/officeDocument/2006/relationships/image" Target="../media/image1393.png"/><Relationship Id="rId417" Type="http://schemas.openxmlformats.org/officeDocument/2006/relationships/customXml" Target="../ink/ink1517.xml"/><Relationship Id="rId459" Type="http://schemas.openxmlformats.org/officeDocument/2006/relationships/customXml" Target="../ink/ink1538.xml"/><Relationship Id="rId16" Type="http://schemas.openxmlformats.org/officeDocument/2006/relationships/image" Target="../media/image1303.png"/><Relationship Id="rId221" Type="http://schemas.openxmlformats.org/officeDocument/2006/relationships/customXml" Target="../ink/ink1419.xml"/><Relationship Id="rId263" Type="http://schemas.openxmlformats.org/officeDocument/2006/relationships/customXml" Target="../ink/ink1440.xml"/><Relationship Id="rId319" Type="http://schemas.openxmlformats.org/officeDocument/2006/relationships/customXml" Target="../ink/ink1468.xml"/><Relationship Id="rId470" Type="http://schemas.openxmlformats.org/officeDocument/2006/relationships/image" Target="../media/image1533.png"/><Relationship Id="rId58" Type="http://schemas.openxmlformats.org/officeDocument/2006/relationships/image" Target="../media/image1324.png"/><Relationship Id="rId123" Type="http://schemas.openxmlformats.org/officeDocument/2006/relationships/customXml" Target="../ink/ink1370.xml"/><Relationship Id="rId330" Type="http://schemas.openxmlformats.org/officeDocument/2006/relationships/image" Target="../media/image1460.png"/><Relationship Id="rId165" Type="http://schemas.openxmlformats.org/officeDocument/2006/relationships/customXml" Target="../ink/ink1391.xml"/><Relationship Id="rId372" Type="http://schemas.openxmlformats.org/officeDocument/2006/relationships/image" Target="../media/image1483.png"/><Relationship Id="rId428" Type="http://schemas.openxmlformats.org/officeDocument/2006/relationships/image" Target="../media/image1512.png"/><Relationship Id="rId232" Type="http://schemas.openxmlformats.org/officeDocument/2006/relationships/image" Target="../media/image1411.png"/><Relationship Id="rId274" Type="http://schemas.openxmlformats.org/officeDocument/2006/relationships/image" Target="../media/image1432.png"/><Relationship Id="rId481" Type="http://schemas.openxmlformats.org/officeDocument/2006/relationships/customXml" Target="../ink/ink1549.xml"/><Relationship Id="rId27" Type="http://schemas.openxmlformats.org/officeDocument/2006/relationships/customXml" Target="../ink/ink1322.xml"/><Relationship Id="rId69" Type="http://schemas.openxmlformats.org/officeDocument/2006/relationships/customXml" Target="../ink/ink1343.xml"/><Relationship Id="rId134" Type="http://schemas.openxmlformats.org/officeDocument/2006/relationships/image" Target="../media/image1362.png"/><Relationship Id="rId80" Type="http://schemas.openxmlformats.org/officeDocument/2006/relationships/image" Target="../media/image1335.png"/><Relationship Id="rId176" Type="http://schemas.openxmlformats.org/officeDocument/2006/relationships/image" Target="../media/image1383.png"/><Relationship Id="rId341" Type="http://schemas.openxmlformats.org/officeDocument/2006/relationships/customXml" Target="../ink/ink1479.xml"/><Relationship Id="rId383" Type="http://schemas.openxmlformats.org/officeDocument/2006/relationships/customXml" Target="../ink/ink1500.xml"/><Relationship Id="rId439" Type="http://schemas.openxmlformats.org/officeDocument/2006/relationships/customXml" Target="../ink/ink1528.xml"/><Relationship Id="rId201" Type="http://schemas.openxmlformats.org/officeDocument/2006/relationships/customXml" Target="../ink/ink1409.xml"/><Relationship Id="rId243" Type="http://schemas.openxmlformats.org/officeDocument/2006/relationships/customXml" Target="../ink/ink1430.xml"/><Relationship Id="rId285" Type="http://schemas.openxmlformats.org/officeDocument/2006/relationships/customXml" Target="../ink/ink1451.xml"/><Relationship Id="rId450" Type="http://schemas.openxmlformats.org/officeDocument/2006/relationships/image" Target="../media/image1523.png"/><Relationship Id="rId506" Type="http://schemas.openxmlformats.org/officeDocument/2006/relationships/image" Target="../media/image1551.png"/><Relationship Id="rId38" Type="http://schemas.openxmlformats.org/officeDocument/2006/relationships/image" Target="../media/image1314.png"/><Relationship Id="rId103" Type="http://schemas.openxmlformats.org/officeDocument/2006/relationships/customXml" Target="../ink/ink1360.xml"/><Relationship Id="rId310" Type="http://schemas.openxmlformats.org/officeDocument/2006/relationships/image" Target="../media/image1450.png"/><Relationship Id="rId492" Type="http://schemas.openxmlformats.org/officeDocument/2006/relationships/image" Target="../media/image1544.png"/><Relationship Id="rId91" Type="http://schemas.openxmlformats.org/officeDocument/2006/relationships/customXml" Target="../ink/ink1354.xml"/><Relationship Id="rId145" Type="http://schemas.openxmlformats.org/officeDocument/2006/relationships/customXml" Target="../ink/ink1381.xml"/><Relationship Id="rId187" Type="http://schemas.openxmlformats.org/officeDocument/2006/relationships/customXml" Target="../ink/ink1402.xml"/><Relationship Id="rId352" Type="http://schemas.openxmlformats.org/officeDocument/2006/relationships/image" Target="../media/image1472.png"/><Relationship Id="rId394" Type="http://schemas.openxmlformats.org/officeDocument/2006/relationships/image" Target="../media/image1494.png"/><Relationship Id="rId408" Type="http://schemas.openxmlformats.org/officeDocument/2006/relationships/image" Target="../media/image1502.png"/><Relationship Id="rId212" Type="http://schemas.openxmlformats.org/officeDocument/2006/relationships/image" Target="../media/image1401.png"/><Relationship Id="rId254" Type="http://schemas.openxmlformats.org/officeDocument/2006/relationships/image" Target="../media/image1422.png"/><Relationship Id="rId49" Type="http://schemas.openxmlformats.org/officeDocument/2006/relationships/customXml" Target="../ink/ink1333.xml"/><Relationship Id="rId114" Type="http://schemas.openxmlformats.org/officeDocument/2006/relationships/image" Target="../media/image1352.png"/><Relationship Id="rId296" Type="http://schemas.openxmlformats.org/officeDocument/2006/relationships/image" Target="../media/image1443.png"/><Relationship Id="rId461" Type="http://schemas.openxmlformats.org/officeDocument/2006/relationships/customXml" Target="../ink/ink1539.xml"/><Relationship Id="rId517" Type="http://schemas.openxmlformats.org/officeDocument/2006/relationships/customXml" Target="../ink/ink1567.xml"/><Relationship Id="rId60" Type="http://schemas.openxmlformats.org/officeDocument/2006/relationships/image" Target="../media/image1325.png"/><Relationship Id="rId156" Type="http://schemas.openxmlformats.org/officeDocument/2006/relationships/image" Target="../media/image1373.png"/><Relationship Id="rId198" Type="http://schemas.openxmlformats.org/officeDocument/2006/relationships/image" Target="../media/image1394.png"/><Relationship Id="rId321" Type="http://schemas.openxmlformats.org/officeDocument/2006/relationships/customXml" Target="../ink/ink1469.xml"/><Relationship Id="rId363" Type="http://schemas.openxmlformats.org/officeDocument/2006/relationships/customXml" Target="../ink/ink1490.xml"/><Relationship Id="rId419" Type="http://schemas.openxmlformats.org/officeDocument/2006/relationships/customXml" Target="../ink/ink1518.xml"/><Relationship Id="rId223" Type="http://schemas.openxmlformats.org/officeDocument/2006/relationships/customXml" Target="../ink/ink1420.xml"/><Relationship Id="rId430" Type="http://schemas.openxmlformats.org/officeDocument/2006/relationships/image" Target="../media/image1513.png"/><Relationship Id="rId18" Type="http://schemas.openxmlformats.org/officeDocument/2006/relationships/image" Target="../media/image1304.png"/><Relationship Id="rId265" Type="http://schemas.openxmlformats.org/officeDocument/2006/relationships/customXml" Target="../ink/ink1441.xml"/><Relationship Id="rId472" Type="http://schemas.openxmlformats.org/officeDocument/2006/relationships/image" Target="../media/image1534.png"/><Relationship Id="rId125" Type="http://schemas.openxmlformats.org/officeDocument/2006/relationships/customXml" Target="../ink/ink1371.xml"/><Relationship Id="rId167" Type="http://schemas.openxmlformats.org/officeDocument/2006/relationships/customXml" Target="../ink/ink1392.xml"/><Relationship Id="rId332" Type="http://schemas.openxmlformats.org/officeDocument/2006/relationships/image" Target="../media/image1462.png"/><Relationship Id="rId374" Type="http://schemas.openxmlformats.org/officeDocument/2006/relationships/image" Target="../media/image1484.png"/><Relationship Id="rId71" Type="http://schemas.openxmlformats.org/officeDocument/2006/relationships/customXml" Target="../ink/ink1344.xml"/><Relationship Id="rId234" Type="http://schemas.openxmlformats.org/officeDocument/2006/relationships/image" Target="../media/image1412.png"/><Relationship Id="rId2" Type="http://schemas.openxmlformats.org/officeDocument/2006/relationships/image" Target="../media/image2323.png"/><Relationship Id="rId29" Type="http://schemas.openxmlformats.org/officeDocument/2006/relationships/customXml" Target="../ink/ink1323.xml"/><Relationship Id="rId276" Type="http://schemas.openxmlformats.org/officeDocument/2006/relationships/image" Target="../media/image1433.png"/><Relationship Id="rId441" Type="http://schemas.openxmlformats.org/officeDocument/2006/relationships/customXml" Target="../ink/ink1529.xml"/><Relationship Id="rId483" Type="http://schemas.openxmlformats.org/officeDocument/2006/relationships/customXml" Target="../ink/ink1550.xml"/><Relationship Id="rId40" Type="http://schemas.openxmlformats.org/officeDocument/2006/relationships/image" Target="../media/image1315.png"/><Relationship Id="rId136" Type="http://schemas.openxmlformats.org/officeDocument/2006/relationships/image" Target="../media/image1363.png"/><Relationship Id="rId178" Type="http://schemas.openxmlformats.org/officeDocument/2006/relationships/image" Target="../media/image1384.png"/><Relationship Id="rId301" Type="http://schemas.openxmlformats.org/officeDocument/2006/relationships/customXml" Target="../ink/ink1459.xml"/><Relationship Id="rId343" Type="http://schemas.openxmlformats.org/officeDocument/2006/relationships/customXml" Target="../ink/ink1480.xml"/><Relationship Id="rId82" Type="http://schemas.openxmlformats.org/officeDocument/2006/relationships/image" Target="../media/image1336.png"/><Relationship Id="rId203" Type="http://schemas.openxmlformats.org/officeDocument/2006/relationships/customXml" Target="../ink/ink1410.xml"/><Relationship Id="rId385" Type="http://schemas.openxmlformats.org/officeDocument/2006/relationships/customXml" Target="../ink/ink1501.xml"/><Relationship Id="rId245" Type="http://schemas.openxmlformats.org/officeDocument/2006/relationships/customXml" Target="../ink/ink1431.xml"/><Relationship Id="rId287" Type="http://schemas.openxmlformats.org/officeDocument/2006/relationships/customXml" Target="../ink/ink1452.xml"/><Relationship Id="rId410" Type="http://schemas.openxmlformats.org/officeDocument/2006/relationships/image" Target="../media/image1503.png"/><Relationship Id="rId452" Type="http://schemas.openxmlformats.org/officeDocument/2006/relationships/image" Target="../media/image1524.png"/><Relationship Id="rId494" Type="http://schemas.openxmlformats.org/officeDocument/2006/relationships/image" Target="../media/image1545.png"/><Relationship Id="rId508" Type="http://schemas.openxmlformats.org/officeDocument/2006/relationships/image" Target="../media/image1552.png"/><Relationship Id="rId105" Type="http://schemas.openxmlformats.org/officeDocument/2006/relationships/customXml" Target="../ink/ink1361.xml"/><Relationship Id="rId147" Type="http://schemas.openxmlformats.org/officeDocument/2006/relationships/customXml" Target="../ink/ink1382.xml"/><Relationship Id="rId312" Type="http://schemas.openxmlformats.org/officeDocument/2006/relationships/image" Target="../media/image1451.png"/><Relationship Id="rId354" Type="http://schemas.openxmlformats.org/officeDocument/2006/relationships/image" Target="../media/image1473.png"/><Relationship Id="rId51" Type="http://schemas.openxmlformats.org/officeDocument/2006/relationships/customXml" Target="../ink/ink1334.xml"/><Relationship Id="rId93" Type="http://schemas.openxmlformats.org/officeDocument/2006/relationships/customXml" Target="../ink/ink1355.xml"/><Relationship Id="rId189" Type="http://schemas.openxmlformats.org/officeDocument/2006/relationships/customXml" Target="../ink/ink1403.xml"/><Relationship Id="rId396" Type="http://schemas.openxmlformats.org/officeDocument/2006/relationships/image" Target="../media/image1495.png"/><Relationship Id="rId214" Type="http://schemas.openxmlformats.org/officeDocument/2006/relationships/image" Target="../media/image1402.png"/><Relationship Id="rId256" Type="http://schemas.openxmlformats.org/officeDocument/2006/relationships/image" Target="../media/image1423.png"/><Relationship Id="rId298" Type="http://schemas.openxmlformats.org/officeDocument/2006/relationships/image" Target="../media/image1444.png"/><Relationship Id="rId421" Type="http://schemas.openxmlformats.org/officeDocument/2006/relationships/customXml" Target="../ink/ink1519.xml"/><Relationship Id="rId463" Type="http://schemas.openxmlformats.org/officeDocument/2006/relationships/customXml" Target="../ink/ink1540.xml"/><Relationship Id="rId116" Type="http://schemas.openxmlformats.org/officeDocument/2006/relationships/image" Target="../media/image1353.png"/><Relationship Id="rId158" Type="http://schemas.openxmlformats.org/officeDocument/2006/relationships/image" Target="../media/image1374.png"/><Relationship Id="rId323" Type="http://schemas.openxmlformats.org/officeDocument/2006/relationships/customXml" Target="../ink/ink1470.xml"/><Relationship Id="rId20" Type="http://schemas.openxmlformats.org/officeDocument/2006/relationships/image" Target="../media/image1305.png"/><Relationship Id="rId62" Type="http://schemas.openxmlformats.org/officeDocument/2006/relationships/image" Target="../media/image1326.png"/><Relationship Id="rId365" Type="http://schemas.openxmlformats.org/officeDocument/2006/relationships/customXml" Target="../ink/ink1491.xml"/><Relationship Id="rId225" Type="http://schemas.openxmlformats.org/officeDocument/2006/relationships/customXml" Target="../ink/ink1421.xml"/><Relationship Id="rId267" Type="http://schemas.openxmlformats.org/officeDocument/2006/relationships/customXml" Target="../ink/ink1442.xml"/><Relationship Id="rId432" Type="http://schemas.openxmlformats.org/officeDocument/2006/relationships/image" Target="../media/image1514.png"/><Relationship Id="rId474" Type="http://schemas.openxmlformats.org/officeDocument/2006/relationships/image" Target="../media/image1535.png"/><Relationship Id="rId127" Type="http://schemas.openxmlformats.org/officeDocument/2006/relationships/customXml" Target="../ink/ink1372.xml"/><Relationship Id="rId31" Type="http://schemas.openxmlformats.org/officeDocument/2006/relationships/customXml" Target="../ink/ink1324.xml"/><Relationship Id="rId73" Type="http://schemas.openxmlformats.org/officeDocument/2006/relationships/customXml" Target="../ink/ink1345.xml"/><Relationship Id="rId169" Type="http://schemas.openxmlformats.org/officeDocument/2006/relationships/customXml" Target="../ink/ink1393.xml"/><Relationship Id="rId334" Type="http://schemas.openxmlformats.org/officeDocument/2006/relationships/image" Target="../media/image1463.png"/><Relationship Id="rId376" Type="http://schemas.openxmlformats.org/officeDocument/2006/relationships/image" Target="../media/image1485.png"/><Relationship Id="rId4" Type="http://schemas.openxmlformats.org/officeDocument/2006/relationships/image" Target="../media/image1297.png"/><Relationship Id="rId180" Type="http://schemas.openxmlformats.org/officeDocument/2006/relationships/image" Target="../media/image1385.png"/><Relationship Id="rId236" Type="http://schemas.openxmlformats.org/officeDocument/2006/relationships/image" Target="../media/image1413.png"/><Relationship Id="rId278" Type="http://schemas.openxmlformats.org/officeDocument/2006/relationships/image" Target="../media/image1434.png"/><Relationship Id="rId401" Type="http://schemas.openxmlformats.org/officeDocument/2006/relationships/customXml" Target="../ink/ink1509.xml"/><Relationship Id="rId443" Type="http://schemas.openxmlformats.org/officeDocument/2006/relationships/customXml" Target="../ink/ink1530.xml"/><Relationship Id="rId303" Type="http://schemas.openxmlformats.org/officeDocument/2006/relationships/customXml" Target="../ink/ink1460.xml"/><Relationship Id="rId485" Type="http://schemas.openxmlformats.org/officeDocument/2006/relationships/customXml" Target="../ink/ink1551.xml"/><Relationship Id="rId42" Type="http://schemas.openxmlformats.org/officeDocument/2006/relationships/image" Target="../media/image1316.png"/><Relationship Id="rId84" Type="http://schemas.openxmlformats.org/officeDocument/2006/relationships/image" Target="../media/image1337.png"/><Relationship Id="rId138" Type="http://schemas.openxmlformats.org/officeDocument/2006/relationships/image" Target="../media/image1364.png"/><Relationship Id="rId345" Type="http://schemas.openxmlformats.org/officeDocument/2006/relationships/customXml" Target="../ink/ink1481.xml"/><Relationship Id="rId387" Type="http://schemas.openxmlformats.org/officeDocument/2006/relationships/customXml" Target="../ink/ink1502.xml"/><Relationship Id="rId510" Type="http://schemas.openxmlformats.org/officeDocument/2006/relationships/image" Target="../media/image1553.png"/><Relationship Id="rId191" Type="http://schemas.openxmlformats.org/officeDocument/2006/relationships/customXml" Target="../ink/ink1404.xml"/><Relationship Id="rId205" Type="http://schemas.openxmlformats.org/officeDocument/2006/relationships/customXml" Target="../ink/ink1411.xml"/><Relationship Id="rId247" Type="http://schemas.openxmlformats.org/officeDocument/2006/relationships/customXml" Target="../ink/ink1432.xml"/><Relationship Id="rId412" Type="http://schemas.openxmlformats.org/officeDocument/2006/relationships/image" Target="../media/image1504.png"/><Relationship Id="rId107" Type="http://schemas.openxmlformats.org/officeDocument/2006/relationships/customXml" Target="../ink/ink1362.xml"/><Relationship Id="rId289" Type="http://schemas.openxmlformats.org/officeDocument/2006/relationships/customXml" Target="../ink/ink1453.xml"/><Relationship Id="rId454" Type="http://schemas.openxmlformats.org/officeDocument/2006/relationships/image" Target="../media/image1525.png"/><Relationship Id="rId496" Type="http://schemas.openxmlformats.org/officeDocument/2006/relationships/image" Target="../media/image1546.png"/><Relationship Id="rId11" Type="http://schemas.openxmlformats.org/officeDocument/2006/relationships/customXml" Target="../ink/ink1314.xml"/><Relationship Id="rId53" Type="http://schemas.openxmlformats.org/officeDocument/2006/relationships/customXml" Target="../ink/ink1335.xml"/><Relationship Id="rId149" Type="http://schemas.openxmlformats.org/officeDocument/2006/relationships/customXml" Target="../ink/ink1383.xml"/><Relationship Id="rId314" Type="http://schemas.openxmlformats.org/officeDocument/2006/relationships/image" Target="../media/image1452.png"/><Relationship Id="rId356" Type="http://schemas.openxmlformats.org/officeDocument/2006/relationships/image" Target="../media/image1474.png"/><Relationship Id="rId398" Type="http://schemas.openxmlformats.org/officeDocument/2006/relationships/image" Target="../media/image1496.png"/><Relationship Id="rId95" Type="http://schemas.openxmlformats.org/officeDocument/2006/relationships/customXml" Target="../ink/ink1356.xml"/><Relationship Id="rId160" Type="http://schemas.openxmlformats.org/officeDocument/2006/relationships/image" Target="../media/image1375.png"/><Relationship Id="rId216" Type="http://schemas.openxmlformats.org/officeDocument/2006/relationships/image" Target="../media/image1403.png"/><Relationship Id="rId423" Type="http://schemas.openxmlformats.org/officeDocument/2006/relationships/customXml" Target="../ink/ink1520.xml"/><Relationship Id="rId258" Type="http://schemas.openxmlformats.org/officeDocument/2006/relationships/image" Target="../media/image1424.png"/><Relationship Id="rId465" Type="http://schemas.openxmlformats.org/officeDocument/2006/relationships/customXml" Target="../ink/ink1541.xml"/><Relationship Id="rId22" Type="http://schemas.openxmlformats.org/officeDocument/2006/relationships/image" Target="../media/image1306.png"/><Relationship Id="rId64" Type="http://schemas.openxmlformats.org/officeDocument/2006/relationships/image" Target="../media/image1327.png"/><Relationship Id="rId118" Type="http://schemas.openxmlformats.org/officeDocument/2006/relationships/image" Target="../media/image1354.png"/><Relationship Id="rId325" Type="http://schemas.openxmlformats.org/officeDocument/2006/relationships/customXml" Target="../ink/ink1471.xml"/><Relationship Id="rId367" Type="http://schemas.openxmlformats.org/officeDocument/2006/relationships/customXml" Target="../ink/ink1492.xml"/><Relationship Id="rId171" Type="http://schemas.openxmlformats.org/officeDocument/2006/relationships/customXml" Target="../ink/ink1394.xml"/><Relationship Id="rId227" Type="http://schemas.openxmlformats.org/officeDocument/2006/relationships/customXml" Target="../ink/ink1422.xml"/><Relationship Id="rId269" Type="http://schemas.openxmlformats.org/officeDocument/2006/relationships/customXml" Target="../ink/ink1443.xml"/><Relationship Id="rId434" Type="http://schemas.openxmlformats.org/officeDocument/2006/relationships/image" Target="../media/image1515.png"/><Relationship Id="rId476" Type="http://schemas.openxmlformats.org/officeDocument/2006/relationships/image" Target="../media/image1536.png"/><Relationship Id="rId33" Type="http://schemas.openxmlformats.org/officeDocument/2006/relationships/customXml" Target="../ink/ink1325.xml"/><Relationship Id="rId129" Type="http://schemas.openxmlformats.org/officeDocument/2006/relationships/customXml" Target="../ink/ink1373.xml"/><Relationship Id="rId280" Type="http://schemas.openxmlformats.org/officeDocument/2006/relationships/image" Target="../media/image1435.png"/><Relationship Id="rId336" Type="http://schemas.openxmlformats.org/officeDocument/2006/relationships/image" Target="../media/image1464.png"/><Relationship Id="rId501" Type="http://schemas.openxmlformats.org/officeDocument/2006/relationships/customXml" Target="../ink/ink1559.xml"/><Relationship Id="rId75" Type="http://schemas.openxmlformats.org/officeDocument/2006/relationships/customXml" Target="../ink/ink1346.xml"/><Relationship Id="rId140" Type="http://schemas.openxmlformats.org/officeDocument/2006/relationships/image" Target="../media/image1365.png"/><Relationship Id="rId182" Type="http://schemas.openxmlformats.org/officeDocument/2006/relationships/image" Target="../media/image1386.png"/><Relationship Id="rId378" Type="http://schemas.openxmlformats.org/officeDocument/2006/relationships/image" Target="../media/image1486.png"/><Relationship Id="rId403" Type="http://schemas.openxmlformats.org/officeDocument/2006/relationships/customXml" Target="../ink/ink1510.xml"/><Relationship Id="rId6" Type="http://schemas.openxmlformats.org/officeDocument/2006/relationships/image" Target="../media/image1298.png"/><Relationship Id="rId238" Type="http://schemas.openxmlformats.org/officeDocument/2006/relationships/image" Target="../media/image1414.png"/><Relationship Id="rId445" Type="http://schemas.openxmlformats.org/officeDocument/2006/relationships/customXml" Target="../ink/ink1531.xml"/><Relationship Id="rId487" Type="http://schemas.openxmlformats.org/officeDocument/2006/relationships/customXml" Target="../ink/ink1552.xml"/><Relationship Id="rId291" Type="http://schemas.openxmlformats.org/officeDocument/2006/relationships/customXml" Target="../ink/ink1454.xml"/><Relationship Id="rId305" Type="http://schemas.openxmlformats.org/officeDocument/2006/relationships/customXml" Target="../ink/ink1461.xml"/><Relationship Id="rId347" Type="http://schemas.openxmlformats.org/officeDocument/2006/relationships/customXml" Target="../ink/ink1482.xml"/><Relationship Id="rId512" Type="http://schemas.openxmlformats.org/officeDocument/2006/relationships/image" Target="../media/image1175.png"/><Relationship Id="rId44" Type="http://schemas.openxmlformats.org/officeDocument/2006/relationships/image" Target="../media/image1317.png"/><Relationship Id="rId86" Type="http://schemas.openxmlformats.org/officeDocument/2006/relationships/image" Target="../media/image1338.png"/><Relationship Id="rId151" Type="http://schemas.openxmlformats.org/officeDocument/2006/relationships/customXml" Target="../ink/ink1384.xml"/><Relationship Id="rId389" Type="http://schemas.openxmlformats.org/officeDocument/2006/relationships/customXml" Target="../ink/ink1503.xml"/><Relationship Id="rId193" Type="http://schemas.openxmlformats.org/officeDocument/2006/relationships/customXml" Target="../ink/ink1405.xml"/><Relationship Id="rId207" Type="http://schemas.openxmlformats.org/officeDocument/2006/relationships/customXml" Target="../ink/ink1412.xml"/><Relationship Id="rId249" Type="http://schemas.openxmlformats.org/officeDocument/2006/relationships/customXml" Target="../ink/ink1433.xml"/><Relationship Id="rId414" Type="http://schemas.openxmlformats.org/officeDocument/2006/relationships/image" Target="../media/image1505.png"/><Relationship Id="rId456" Type="http://schemas.openxmlformats.org/officeDocument/2006/relationships/image" Target="../media/image1526.png"/><Relationship Id="rId498" Type="http://schemas.openxmlformats.org/officeDocument/2006/relationships/image" Target="../media/image1547.png"/><Relationship Id="rId13" Type="http://schemas.openxmlformats.org/officeDocument/2006/relationships/customXml" Target="../ink/ink1315.xml"/><Relationship Id="rId109" Type="http://schemas.openxmlformats.org/officeDocument/2006/relationships/customXml" Target="../ink/ink1363.xml"/><Relationship Id="rId260" Type="http://schemas.openxmlformats.org/officeDocument/2006/relationships/image" Target="../media/image1425.png"/><Relationship Id="rId316" Type="http://schemas.openxmlformats.org/officeDocument/2006/relationships/image" Target="../media/image1453.png"/><Relationship Id="rId55" Type="http://schemas.openxmlformats.org/officeDocument/2006/relationships/customXml" Target="../ink/ink1336.xml"/><Relationship Id="rId97" Type="http://schemas.openxmlformats.org/officeDocument/2006/relationships/customXml" Target="../ink/ink1357.xml"/><Relationship Id="rId120" Type="http://schemas.openxmlformats.org/officeDocument/2006/relationships/image" Target="../media/image1355.png"/><Relationship Id="rId358" Type="http://schemas.openxmlformats.org/officeDocument/2006/relationships/image" Target="../media/image1476.png"/><Relationship Id="rId162" Type="http://schemas.openxmlformats.org/officeDocument/2006/relationships/image" Target="../media/image1376.png"/><Relationship Id="rId218" Type="http://schemas.openxmlformats.org/officeDocument/2006/relationships/image" Target="../media/image1404.png"/><Relationship Id="rId425" Type="http://schemas.openxmlformats.org/officeDocument/2006/relationships/customXml" Target="../ink/ink1521.xml"/><Relationship Id="rId467" Type="http://schemas.openxmlformats.org/officeDocument/2006/relationships/customXml" Target="../ink/ink1542.xml"/><Relationship Id="rId271" Type="http://schemas.openxmlformats.org/officeDocument/2006/relationships/customXml" Target="../ink/ink1444.xml"/><Relationship Id="rId24" Type="http://schemas.openxmlformats.org/officeDocument/2006/relationships/image" Target="../media/image1307.png"/><Relationship Id="rId66" Type="http://schemas.openxmlformats.org/officeDocument/2006/relationships/image" Target="../media/image1328.png"/><Relationship Id="rId131" Type="http://schemas.openxmlformats.org/officeDocument/2006/relationships/customXml" Target="../ink/ink1374.xml"/><Relationship Id="rId327" Type="http://schemas.openxmlformats.org/officeDocument/2006/relationships/customXml" Target="../ink/ink1472.xml"/><Relationship Id="rId369" Type="http://schemas.openxmlformats.org/officeDocument/2006/relationships/customXml" Target="../ink/ink1493.xml"/><Relationship Id="rId173" Type="http://schemas.openxmlformats.org/officeDocument/2006/relationships/customXml" Target="../ink/ink1395.xml"/><Relationship Id="rId229" Type="http://schemas.openxmlformats.org/officeDocument/2006/relationships/customXml" Target="../ink/ink1423.xml"/><Relationship Id="rId380" Type="http://schemas.openxmlformats.org/officeDocument/2006/relationships/image" Target="../media/image1487.png"/><Relationship Id="rId436" Type="http://schemas.openxmlformats.org/officeDocument/2006/relationships/image" Target="../media/image1516.png"/><Relationship Id="rId240" Type="http://schemas.openxmlformats.org/officeDocument/2006/relationships/image" Target="../media/image1415.png"/><Relationship Id="rId478" Type="http://schemas.openxmlformats.org/officeDocument/2006/relationships/image" Target="../media/image1537.png"/><Relationship Id="rId35" Type="http://schemas.openxmlformats.org/officeDocument/2006/relationships/customXml" Target="../ink/ink1326.xml"/><Relationship Id="rId77" Type="http://schemas.openxmlformats.org/officeDocument/2006/relationships/customXml" Target="../ink/ink1347.xml"/><Relationship Id="rId100" Type="http://schemas.openxmlformats.org/officeDocument/2006/relationships/image" Target="../media/image1345.png"/><Relationship Id="rId282" Type="http://schemas.openxmlformats.org/officeDocument/2006/relationships/image" Target="../media/image1436.png"/><Relationship Id="rId338" Type="http://schemas.openxmlformats.org/officeDocument/2006/relationships/image" Target="../media/image1465.png"/><Relationship Id="rId503" Type="http://schemas.openxmlformats.org/officeDocument/2006/relationships/customXml" Target="../ink/ink1560.xml"/><Relationship Id="rId8" Type="http://schemas.openxmlformats.org/officeDocument/2006/relationships/image" Target="../media/image1299.png"/><Relationship Id="rId142" Type="http://schemas.openxmlformats.org/officeDocument/2006/relationships/image" Target="../media/image1366.png"/><Relationship Id="rId184" Type="http://schemas.openxmlformats.org/officeDocument/2006/relationships/image" Target="../media/image1387.png"/><Relationship Id="rId391" Type="http://schemas.openxmlformats.org/officeDocument/2006/relationships/customXml" Target="../ink/ink1504.xml"/><Relationship Id="rId405" Type="http://schemas.openxmlformats.org/officeDocument/2006/relationships/customXml" Target="../ink/ink1511.xml"/><Relationship Id="rId447" Type="http://schemas.openxmlformats.org/officeDocument/2006/relationships/customXml" Target="../ink/ink1532.xml"/><Relationship Id="rId251" Type="http://schemas.openxmlformats.org/officeDocument/2006/relationships/customXml" Target="../ink/ink1434.xml"/><Relationship Id="rId489" Type="http://schemas.openxmlformats.org/officeDocument/2006/relationships/customXml" Target="../ink/ink1553.xml"/><Relationship Id="rId46" Type="http://schemas.openxmlformats.org/officeDocument/2006/relationships/image" Target="../media/image1318.png"/><Relationship Id="rId293" Type="http://schemas.openxmlformats.org/officeDocument/2006/relationships/customXml" Target="../ink/ink1455.xml"/><Relationship Id="rId307" Type="http://schemas.openxmlformats.org/officeDocument/2006/relationships/customXml" Target="../ink/ink1462.xml"/><Relationship Id="rId349" Type="http://schemas.openxmlformats.org/officeDocument/2006/relationships/customXml" Target="../ink/ink1483.xml"/><Relationship Id="rId514" Type="http://schemas.openxmlformats.org/officeDocument/2006/relationships/image" Target="../media/image1236.png"/><Relationship Id="rId88" Type="http://schemas.openxmlformats.org/officeDocument/2006/relationships/image" Target="../media/image1339.png"/><Relationship Id="rId111" Type="http://schemas.openxmlformats.org/officeDocument/2006/relationships/customXml" Target="../ink/ink1364.xml"/><Relationship Id="rId153" Type="http://schemas.openxmlformats.org/officeDocument/2006/relationships/customXml" Target="../ink/ink1385.xml"/><Relationship Id="rId195" Type="http://schemas.openxmlformats.org/officeDocument/2006/relationships/customXml" Target="../ink/ink1406.xml"/><Relationship Id="rId209" Type="http://schemas.openxmlformats.org/officeDocument/2006/relationships/customXml" Target="../ink/ink1413.xml"/><Relationship Id="rId360" Type="http://schemas.openxmlformats.org/officeDocument/2006/relationships/image" Target="../media/image1477.png"/><Relationship Id="rId416" Type="http://schemas.openxmlformats.org/officeDocument/2006/relationships/image" Target="../media/image1506.png"/><Relationship Id="rId220" Type="http://schemas.openxmlformats.org/officeDocument/2006/relationships/image" Target="../media/image1405.png"/><Relationship Id="rId458" Type="http://schemas.openxmlformats.org/officeDocument/2006/relationships/image" Target="../media/image1527.png"/><Relationship Id="rId15" Type="http://schemas.openxmlformats.org/officeDocument/2006/relationships/customXml" Target="../ink/ink1316.xml"/><Relationship Id="rId57" Type="http://schemas.openxmlformats.org/officeDocument/2006/relationships/customXml" Target="../ink/ink1337.xml"/><Relationship Id="rId262" Type="http://schemas.openxmlformats.org/officeDocument/2006/relationships/image" Target="../media/image1426.png"/><Relationship Id="rId318" Type="http://schemas.openxmlformats.org/officeDocument/2006/relationships/image" Target="../media/image1454.png"/><Relationship Id="rId99" Type="http://schemas.openxmlformats.org/officeDocument/2006/relationships/customXml" Target="../ink/ink1358.xml"/><Relationship Id="rId122" Type="http://schemas.openxmlformats.org/officeDocument/2006/relationships/image" Target="../media/image1356.png"/><Relationship Id="rId164" Type="http://schemas.openxmlformats.org/officeDocument/2006/relationships/image" Target="../media/image1377.png"/><Relationship Id="rId371" Type="http://schemas.openxmlformats.org/officeDocument/2006/relationships/customXml" Target="../ink/ink1494.xml"/><Relationship Id="rId427" Type="http://schemas.openxmlformats.org/officeDocument/2006/relationships/customXml" Target="../ink/ink1522.xml"/><Relationship Id="rId469" Type="http://schemas.openxmlformats.org/officeDocument/2006/relationships/customXml" Target="../ink/ink1543.xml"/><Relationship Id="rId26" Type="http://schemas.openxmlformats.org/officeDocument/2006/relationships/image" Target="../media/image1308.png"/><Relationship Id="rId231" Type="http://schemas.openxmlformats.org/officeDocument/2006/relationships/customXml" Target="../ink/ink1424.xml"/><Relationship Id="rId273" Type="http://schemas.openxmlformats.org/officeDocument/2006/relationships/customXml" Target="../ink/ink1445.xml"/><Relationship Id="rId329" Type="http://schemas.openxmlformats.org/officeDocument/2006/relationships/customXml" Target="../ink/ink1473.xml"/><Relationship Id="rId480" Type="http://schemas.openxmlformats.org/officeDocument/2006/relationships/image" Target="../media/image1538.png"/><Relationship Id="rId68" Type="http://schemas.openxmlformats.org/officeDocument/2006/relationships/image" Target="../media/image1329.png"/><Relationship Id="rId133" Type="http://schemas.openxmlformats.org/officeDocument/2006/relationships/customXml" Target="../ink/ink1375.xml"/><Relationship Id="rId175" Type="http://schemas.openxmlformats.org/officeDocument/2006/relationships/customXml" Target="../ink/ink1396.xml"/><Relationship Id="rId340" Type="http://schemas.openxmlformats.org/officeDocument/2006/relationships/image" Target="../media/image1466.png"/><Relationship Id="rId200" Type="http://schemas.openxmlformats.org/officeDocument/2006/relationships/image" Target="../media/image1395.png"/><Relationship Id="rId382" Type="http://schemas.openxmlformats.org/officeDocument/2006/relationships/image" Target="../media/image1488.png"/><Relationship Id="rId438" Type="http://schemas.openxmlformats.org/officeDocument/2006/relationships/image" Target="../media/image1517.png"/><Relationship Id="rId242" Type="http://schemas.openxmlformats.org/officeDocument/2006/relationships/image" Target="../media/image1416.png"/><Relationship Id="rId284" Type="http://schemas.openxmlformats.org/officeDocument/2006/relationships/image" Target="../media/image1437.png"/><Relationship Id="rId491" Type="http://schemas.openxmlformats.org/officeDocument/2006/relationships/customXml" Target="../ink/ink1554.xml"/><Relationship Id="rId505" Type="http://schemas.openxmlformats.org/officeDocument/2006/relationships/customXml" Target="../ink/ink1561.xml"/><Relationship Id="rId37" Type="http://schemas.openxmlformats.org/officeDocument/2006/relationships/customXml" Target="../ink/ink1327.xml"/><Relationship Id="rId79" Type="http://schemas.openxmlformats.org/officeDocument/2006/relationships/customXml" Target="../ink/ink1348.xml"/><Relationship Id="rId102" Type="http://schemas.openxmlformats.org/officeDocument/2006/relationships/image" Target="../media/image1346.png"/><Relationship Id="rId144" Type="http://schemas.openxmlformats.org/officeDocument/2006/relationships/image" Target="../media/image1367.png"/><Relationship Id="rId90" Type="http://schemas.openxmlformats.org/officeDocument/2006/relationships/image" Target="../media/image1340.png"/><Relationship Id="rId186" Type="http://schemas.openxmlformats.org/officeDocument/2006/relationships/image" Target="../media/image1388.png"/><Relationship Id="rId351" Type="http://schemas.openxmlformats.org/officeDocument/2006/relationships/customXml" Target="../ink/ink1484.xml"/><Relationship Id="rId393" Type="http://schemas.openxmlformats.org/officeDocument/2006/relationships/customXml" Target="../ink/ink1505.xml"/><Relationship Id="rId407" Type="http://schemas.openxmlformats.org/officeDocument/2006/relationships/customXml" Target="../ink/ink1512.xml"/><Relationship Id="rId449" Type="http://schemas.openxmlformats.org/officeDocument/2006/relationships/customXml" Target="../ink/ink1533.xml"/><Relationship Id="rId211" Type="http://schemas.openxmlformats.org/officeDocument/2006/relationships/customXml" Target="../ink/ink1414.xml"/><Relationship Id="rId253" Type="http://schemas.openxmlformats.org/officeDocument/2006/relationships/customXml" Target="../ink/ink1435.xml"/><Relationship Id="rId295" Type="http://schemas.openxmlformats.org/officeDocument/2006/relationships/customXml" Target="../ink/ink1456.xml"/><Relationship Id="rId309" Type="http://schemas.openxmlformats.org/officeDocument/2006/relationships/customXml" Target="../ink/ink1463.xml"/><Relationship Id="rId460" Type="http://schemas.openxmlformats.org/officeDocument/2006/relationships/image" Target="../media/image1528.png"/><Relationship Id="rId516" Type="http://schemas.openxmlformats.org/officeDocument/2006/relationships/image" Target="../media/image1461.png"/><Relationship Id="rId48" Type="http://schemas.openxmlformats.org/officeDocument/2006/relationships/image" Target="../media/image1319.png"/><Relationship Id="rId113" Type="http://schemas.openxmlformats.org/officeDocument/2006/relationships/customXml" Target="../ink/ink1365.xml"/><Relationship Id="rId320" Type="http://schemas.openxmlformats.org/officeDocument/2006/relationships/image" Target="../media/image1455.png"/><Relationship Id="rId155" Type="http://schemas.openxmlformats.org/officeDocument/2006/relationships/customXml" Target="../ink/ink1386.xml"/><Relationship Id="rId197" Type="http://schemas.openxmlformats.org/officeDocument/2006/relationships/customXml" Target="../ink/ink1407.xml"/><Relationship Id="rId362" Type="http://schemas.openxmlformats.org/officeDocument/2006/relationships/image" Target="../media/image1478.png"/><Relationship Id="rId418" Type="http://schemas.openxmlformats.org/officeDocument/2006/relationships/image" Target="../media/image1507.png"/><Relationship Id="rId222" Type="http://schemas.openxmlformats.org/officeDocument/2006/relationships/image" Target="../media/image1406.png"/><Relationship Id="rId264" Type="http://schemas.openxmlformats.org/officeDocument/2006/relationships/image" Target="../media/image1427.png"/><Relationship Id="rId471" Type="http://schemas.openxmlformats.org/officeDocument/2006/relationships/customXml" Target="../ink/ink1544.xml"/><Relationship Id="rId17" Type="http://schemas.openxmlformats.org/officeDocument/2006/relationships/customXml" Target="../ink/ink1317.xml"/><Relationship Id="rId59" Type="http://schemas.openxmlformats.org/officeDocument/2006/relationships/customXml" Target="../ink/ink1338.xml"/><Relationship Id="rId124" Type="http://schemas.openxmlformats.org/officeDocument/2006/relationships/image" Target="../media/image1357.png"/><Relationship Id="rId70" Type="http://schemas.openxmlformats.org/officeDocument/2006/relationships/image" Target="../media/image1330.png"/><Relationship Id="rId166" Type="http://schemas.openxmlformats.org/officeDocument/2006/relationships/image" Target="../media/image1378.png"/><Relationship Id="rId331" Type="http://schemas.openxmlformats.org/officeDocument/2006/relationships/customXml" Target="../ink/ink1474.xml"/><Relationship Id="rId373" Type="http://schemas.openxmlformats.org/officeDocument/2006/relationships/customXml" Target="../ink/ink1495.xml"/><Relationship Id="rId429" Type="http://schemas.openxmlformats.org/officeDocument/2006/relationships/customXml" Target="../ink/ink1523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1425.xml"/><Relationship Id="rId440" Type="http://schemas.openxmlformats.org/officeDocument/2006/relationships/image" Target="../media/image1518.png"/><Relationship Id="rId28" Type="http://schemas.openxmlformats.org/officeDocument/2006/relationships/image" Target="../media/image1309.png"/><Relationship Id="rId275" Type="http://schemas.openxmlformats.org/officeDocument/2006/relationships/customXml" Target="../ink/ink1446.xml"/><Relationship Id="rId300" Type="http://schemas.openxmlformats.org/officeDocument/2006/relationships/image" Target="../media/image1445.png"/><Relationship Id="rId482" Type="http://schemas.openxmlformats.org/officeDocument/2006/relationships/image" Target="../media/image1539.png"/><Relationship Id="rId81" Type="http://schemas.openxmlformats.org/officeDocument/2006/relationships/customXml" Target="../ink/ink1349.xml"/><Relationship Id="rId135" Type="http://schemas.openxmlformats.org/officeDocument/2006/relationships/customXml" Target="../ink/ink1376.xml"/><Relationship Id="rId177" Type="http://schemas.openxmlformats.org/officeDocument/2006/relationships/customXml" Target="../ink/ink1397.xml"/><Relationship Id="rId342" Type="http://schemas.openxmlformats.org/officeDocument/2006/relationships/image" Target="../media/image1467.png"/><Relationship Id="rId384" Type="http://schemas.openxmlformats.org/officeDocument/2006/relationships/image" Target="../media/image1489.png"/><Relationship Id="rId202" Type="http://schemas.openxmlformats.org/officeDocument/2006/relationships/image" Target="../media/image1396.png"/><Relationship Id="rId244" Type="http://schemas.openxmlformats.org/officeDocument/2006/relationships/image" Target="../media/image1417.png"/><Relationship Id="rId39" Type="http://schemas.openxmlformats.org/officeDocument/2006/relationships/customXml" Target="../ink/ink1328.xml"/><Relationship Id="rId286" Type="http://schemas.openxmlformats.org/officeDocument/2006/relationships/image" Target="../media/image1438.png"/><Relationship Id="rId451" Type="http://schemas.openxmlformats.org/officeDocument/2006/relationships/customXml" Target="../ink/ink1534.xml"/><Relationship Id="rId493" Type="http://schemas.openxmlformats.org/officeDocument/2006/relationships/customXml" Target="../ink/ink1555.xml"/><Relationship Id="rId507" Type="http://schemas.openxmlformats.org/officeDocument/2006/relationships/customXml" Target="../ink/ink1562.xml"/><Relationship Id="rId50" Type="http://schemas.openxmlformats.org/officeDocument/2006/relationships/image" Target="../media/image1320.png"/><Relationship Id="rId104" Type="http://schemas.openxmlformats.org/officeDocument/2006/relationships/image" Target="../media/image1347.png"/><Relationship Id="rId146" Type="http://schemas.openxmlformats.org/officeDocument/2006/relationships/image" Target="../media/image1368.png"/><Relationship Id="rId188" Type="http://schemas.openxmlformats.org/officeDocument/2006/relationships/image" Target="../media/image1389.png"/><Relationship Id="rId311" Type="http://schemas.openxmlformats.org/officeDocument/2006/relationships/customXml" Target="../ink/ink1464.xml"/><Relationship Id="rId353" Type="http://schemas.openxmlformats.org/officeDocument/2006/relationships/customXml" Target="../ink/ink1485.xml"/><Relationship Id="rId395" Type="http://schemas.openxmlformats.org/officeDocument/2006/relationships/customXml" Target="../ink/ink1506.xml"/><Relationship Id="rId409" Type="http://schemas.openxmlformats.org/officeDocument/2006/relationships/customXml" Target="../ink/ink1513.xml"/><Relationship Id="rId92" Type="http://schemas.openxmlformats.org/officeDocument/2006/relationships/image" Target="../media/image1341.png"/><Relationship Id="rId213" Type="http://schemas.openxmlformats.org/officeDocument/2006/relationships/customXml" Target="../ink/ink1415.xml"/><Relationship Id="rId420" Type="http://schemas.openxmlformats.org/officeDocument/2006/relationships/image" Target="../media/image1508.png"/><Relationship Id="rId255" Type="http://schemas.openxmlformats.org/officeDocument/2006/relationships/customXml" Target="../ink/ink1436.xml"/><Relationship Id="rId297" Type="http://schemas.openxmlformats.org/officeDocument/2006/relationships/customXml" Target="../ink/ink1457.xml"/><Relationship Id="rId462" Type="http://schemas.openxmlformats.org/officeDocument/2006/relationships/image" Target="../media/image1529.png"/><Relationship Id="rId518" Type="http://schemas.openxmlformats.org/officeDocument/2006/relationships/image" Target="../media/image1475.png"/><Relationship Id="rId115" Type="http://schemas.openxmlformats.org/officeDocument/2006/relationships/customXml" Target="../ink/ink1366.xml"/><Relationship Id="rId157" Type="http://schemas.openxmlformats.org/officeDocument/2006/relationships/customXml" Target="../ink/ink1387.xml"/><Relationship Id="rId322" Type="http://schemas.openxmlformats.org/officeDocument/2006/relationships/image" Target="../media/image1456.png"/><Relationship Id="rId364" Type="http://schemas.openxmlformats.org/officeDocument/2006/relationships/image" Target="../media/image1479.png"/><Relationship Id="rId61" Type="http://schemas.openxmlformats.org/officeDocument/2006/relationships/customXml" Target="../ink/ink1339.xml"/><Relationship Id="rId199" Type="http://schemas.openxmlformats.org/officeDocument/2006/relationships/customXml" Target="../ink/ink1408.xml"/><Relationship Id="rId19" Type="http://schemas.openxmlformats.org/officeDocument/2006/relationships/customXml" Target="../ink/ink1318.xml"/><Relationship Id="rId224" Type="http://schemas.openxmlformats.org/officeDocument/2006/relationships/image" Target="../media/image1407.png"/><Relationship Id="rId266" Type="http://schemas.openxmlformats.org/officeDocument/2006/relationships/image" Target="../media/image1428.png"/><Relationship Id="rId431" Type="http://schemas.openxmlformats.org/officeDocument/2006/relationships/customXml" Target="../ink/ink1524.xml"/><Relationship Id="rId473" Type="http://schemas.openxmlformats.org/officeDocument/2006/relationships/customXml" Target="../ink/ink1545.xml"/><Relationship Id="rId30" Type="http://schemas.openxmlformats.org/officeDocument/2006/relationships/image" Target="../media/image1310.png"/><Relationship Id="rId126" Type="http://schemas.openxmlformats.org/officeDocument/2006/relationships/image" Target="../media/image1358.png"/><Relationship Id="rId168" Type="http://schemas.openxmlformats.org/officeDocument/2006/relationships/image" Target="../media/image1379.png"/><Relationship Id="rId333" Type="http://schemas.openxmlformats.org/officeDocument/2006/relationships/customXml" Target="../ink/ink1475.xml"/><Relationship Id="rId72" Type="http://schemas.openxmlformats.org/officeDocument/2006/relationships/image" Target="../media/image1331.png"/><Relationship Id="rId375" Type="http://schemas.openxmlformats.org/officeDocument/2006/relationships/customXml" Target="../ink/ink1496.xml"/><Relationship Id="rId3" Type="http://schemas.openxmlformats.org/officeDocument/2006/relationships/customXml" Target="../ink/ink1310.xml"/><Relationship Id="rId235" Type="http://schemas.openxmlformats.org/officeDocument/2006/relationships/customXml" Target="../ink/ink1426.xml"/><Relationship Id="rId277" Type="http://schemas.openxmlformats.org/officeDocument/2006/relationships/customXml" Target="../ink/ink1447.xml"/><Relationship Id="rId400" Type="http://schemas.openxmlformats.org/officeDocument/2006/relationships/image" Target="../media/image1498.png"/><Relationship Id="rId442" Type="http://schemas.openxmlformats.org/officeDocument/2006/relationships/image" Target="../media/image1519.png"/><Relationship Id="rId484" Type="http://schemas.openxmlformats.org/officeDocument/2006/relationships/image" Target="../media/image1540.png"/><Relationship Id="rId137" Type="http://schemas.openxmlformats.org/officeDocument/2006/relationships/customXml" Target="../ink/ink1377.xml"/><Relationship Id="rId302" Type="http://schemas.openxmlformats.org/officeDocument/2006/relationships/image" Target="../media/image1446.png"/><Relationship Id="rId344" Type="http://schemas.openxmlformats.org/officeDocument/2006/relationships/image" Target="../media/image1468.png"/><Relationship Id="rId41" Type="http://schemas.openxmlformats.org/officeDocument/2006/relationships/customXml" Target="../ink/ink1329.xml"/><Relationship Id="rId83" Type="http://schemas.openxmlformats.org/officeDocument/2006/relationships/customXml" Target="../ink/ink1350.xml"/><Relationship Id="rId179" Type="http://schemas.openxmlformats.org/officeDocument/2006/relationships/customXml" Target="../ink/ink1398.xml"/><Relationship Id="rId386" Type="http://schemas.openxmlformats.org/officeDocument/2006/relationships/image" Target="../media/image1490.png"/><Relationship Id="rId190" Type="http://schemas.openxmlformats.org/officeDocument/2006/relationships/image" Target="../media/image1390.png"/><Relationship Id="rId204" Type="http://schemas.openxmlformats.org/officeDocument/2006/relationships/image" Target="../media/image1397.png"/><Relationship Id="rId246" Type="http://schemas.openxmlformats.org/officeDocument/2006/relationships/image" Target="../media/image1418.png"/><Relationship Id="rId288" Type="http://schemas.openxmlformats.org/officeDocument/2006/relationships/image" Target="../media/image1439.png"/><Relationship Id="rId411" Type="http://schemas.openxmlformats.org/officeDocument/2006/relationships/customXml" Target="../ink/ink1514.xml"/><Relationship Id="rId453" Type="http://schemas.openxmlformats.org/officeDocument/2006/relationships/customXml" Target="../ink/ink1535.xml"/><Relationship Id="rId509" Type="http://schemas.openxmlformats.org/officeDocument/2006/relationships/customXml" Target="../ink/ink1563.xml"/><Relationship Id="rId106" Type="http://schemas.openxmlformats.org/officeDocument/2006/relationships/image" Target="../media/image1348.png"/><Relationship Id="rId313" Type="http://schemas.openxmlformats.org/officeDocument/2006/relationships/customXml" Target="../ink/ink1465.xml"/><Relationship Id="rId495" Type="http://schemas.openxmlformats.org/officeDocument/2006/relationships/customXml" Target="../ink/ink1556.xml"/><Relationship Id="rId10" Type="http://schemas.openxmlformats.org/officeDocument/2006/relationships/image" Target="../media/image1300.png"/><Relationship Id="rId52" Type="http://schemas.openxmlformats.org/officeDocument/2006/relationships/image" Target="../media/image1321.png"/><Relationship Id="rId94" Type="http://schemas.openxmlformats.org/officeDocument/2006/relationships/image" Target="../media/image1342.png"/><Relationship Id="rId148" Type="http://schemas.openxmlformats.org/officeDocument/2006/relationships/image" Target="../media/image1369.png"/><Relationship Id="rId355" Type="http://schemas.openxmlformats.org/officeDocument/2006/relationships/customXml" Target="../ink/ink1486.xml"/><Relationship Id="rId397" Type="http://schemas.openxmlformats.org/officeDocument/2006/relationships/customXml" Target="../ink/ink1507.xml"/><Relationship Id="rId215" Type="http://schemas.openxmlformats.org/officeDocument/2006/relationships/customXml" Target="../ink/ink1416.xml"/><Relationship Id="rId257" Type="http://schemas.openxmlformats.org/officeDocument/2006/relationships/customXml" Target="../ink/ink1437.xml"/><Relationship Id="rId422" Type="http://schemas.openxmlformats.org/officeDocument/2006/relationships/image" Target="../media/image1509.png"/><Relationship Id="rId464" Type="http://schemas.openxmlformats.org/officeDocument/2006/relationships/image" Target="../media/image1530.png"/><Relationship Id="rId299" Type="http://schemas.openxmlformats.org/officeDocument/2006/relationships/customXml" Target="../ink/ink1458.xml"/><Relationship Id="rId63" Type="http://schemas.openxmlformats.org/officeDocument/2006/relationships/customXml" Target="../ink/ink1340.xml"/><Relationship Id="rId159" Type="http://schemas.openxmlformats.org/officeDocument/2006/relationships/customXml" Target="../ink/ink1388.xml"/><Relationship Id="rId366" Type="http://schemas.openxmlformats.org/officeDocument/2006/relationships/image" Target="../media/image1480.png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25.xml"/><Relationship Id="rId21" Type="http://schemas.openxmlformats.org/officeDocument/2006/relationships/customXml" Target="../ink/ink1577.xml"/><Relationship Id="rId42" Type="http://schemas.openxmlformats.org/officeDocument/2006/relationships/image" Target="../media/image1573.png"/><Relationship Id="rId63" Type="http://schemas.openxmlformats.org/officeDocument/2006/relationships/customXml" Target="../ink/ink1598.xml"/><Relationship Id="rId84" Type="http://schemas.openxmlformats.org/officeDocument/2006/relationships/image" Target="../media/image1594.png"/><Relationship Id="rId16" Type="http://schemas.openxmlformats.org/officeDocument/2006/relationships/image" Target="../media/image1560.png"/><Relationship Id="rId107" Type="http://schemas.openxmlformats.org/officeDocument/2006/relationships/customXml" Target="../ink/ink1620.xml"/><Relationship Id="rId11" Type="http://schemas.openxmlformats.org/officeDocument/2006/relationships/customXml" Target="../ink/ink1572.xml"/><Relationship Id="rId32" Type="http://schemas.openxmlformats.org/officeDocument/2006/relationships/image" Target="../media/image1568.png"/><Relationship Id="rId37" Type="http://schemas.openxmlformats.org/officeDocument/2006/relationships/customXml" Target="../ink/ink1585.xml"/><Relationship Id="rId53" Type="http://schemas.openxmlformats.org/officeDocument/2006/relationships/customXml" Target="../ink/ink1593.xml"/><Relationship Id="rId58" Type="http://schemas.openxmlformats.org/officeDocument/2006/relationships/image" Target="../media/image1581.png"/><Relationship Id="rId74" Type="http://schemas.openxmlformats.org/officeDocument/2006/relationships/image" Target="../media/image1589.png"/><Relationship Id="rId79" Type="http://schemas.openxmlformats.org/officeDocument/2006/relationships/customXml" Target="../ink/ink1606.xml"/><Relationship Id="rId102" Type="http://schemas.openxmlformats.org/officeDocument/2006/relationships/image" Target="../media/image1603.png"/><Relationship Id="rId123" Type="http://schemas.openxmlformats.org/officeDocument/2006/relationships/customXml" Target="../ink/ink1628.xml"/><Relationship Id="rId128" Type="http://schemas.openxmlformats.org/officeDocument/2006/relationships/image" Target="../media/image1616.png"/><Relationship Id="rId5" Type="http://schemas.openxmlformats.org/officeDocument/2006/relationships/customXml" Target="../ink/ink1569.xml"/><Relationship Id="rId90" Type="http://schemas.openxmlformats.org/officeDocument/2006/relationships/image" Target="../media/image1597.png"/><Relationship Id="rId95" Type="http://schemas.openxmlformats.org/officeDocument/2006/relationships/customXml" Target="../ink/ink1614.xml"/><Relationship Id="rId22" Type="http://schemas.openxmlformats.org/officeDocument/2006/relationships/image" Target="../media/image1563.png"/><Relationship Id="rId27" Type="http://schemas.openxmlformats.org/officeDocument/2006/relationships/customXml" Target="../ink/ink1580.xml"/><Relationship Id="rId43" Type="http://schemas.openxmlformats.org/officeDocument/2006/relationships/customXml" Target="../ink/ink1588.xml"/><Relationship Id="rId48" Type="http://schemas.openxmlformats.org/officeDocument/2006/relationships/image" Target="../media/image1576.png"/><Relationship Id="rId64" Type="http://schemas.openxmlformats.org/officeDocument/2006/relationships/image" Target="../media/image1584.png"/><Relationship Id="rId69" Type="http://schemas.openxmlformats.org/officeDocument/2006/relationships/customXml" Target="../ink/ink1601.xml"/><Relationship Id="rId113" Type="http://schemas.openxmlformats.org/officeDocument/2006/relationships/customXml" Target="../ink/ink1623.xml"/><Relationship Id="rId118" Type="http://schemas.openxmlformats.org/officeDocument/2006/relationships/image" Target="../media/image1611.png"/><Relationship Id="rId134" Type="http://schemas.openxmlformats.org/officeDocument/2006/relationships/image" Target="../media/image1619.png"/><Relationship Id="rId80" Type="http://schemas.openxmlformats.org/officeDocument/2006/relationships/image" Target="../media/image1592.png"/><Relationship Id="rId85" Type="http://schemas.openxmlformats.org/officeDocument/2006/relationships/customXml" Target="../ink/ink1609.xml"/><Relationship Id="rId12" Type="http://schemas.openxmlformats.org/officeDocument/2006/relationships/image" Target="../media/image1558.png"/><Relationship Id="rId17" Type="http://schemas.openxmlformats.org/officeDocument/2006/relationships/customXml" Target="../ink/ink1575.xml"/><Relationship Id="rId33" Type="http://schemas.openxmlformats.org/officeDocument/2006/relationships/customXml" Target="../ink/ink1583.xml"/><Relationship Id="rId38" Type="http://schemas.openxmlformats.org/officeDocument/2006/relationships/image" Target="../media/image1571.png"/><Relationship Id="rId59" Type="http://schemas.openxmlformats.org/officeDocument/2006/relationships/customXml" Target="../ink/ink1596.xml"/><Relationship Id="rId103" Type="http://schemas.openxmlformats.org/officeDocument/2006/relationships/customXml" Target="../ink/ink1618.xml"/><Relationship Id="rId108" Type="http://schemas.openxmlformats.org/officeDocument/2006/relationships/image" Target="../media/image1606.png"/><Relationship Id="rId124" Type="http://schemas.openxmlformats.org/officeDocument/2006/relationships/image" Target="../media/image1614.png"/><Relationship Id="rId129" Type="http://schemas.openxmlformats.org/officeDocument/2006/relationships/customXml" Target="../ink/ink1631.xml"/><Relationship Id="rId54" Type="http://schemas.openxmlformats.org/officeDocument/2006/relationships/image" Target="../media/image1579.png"/><Relationship Id="rId70" Type="http://schemas.openxmlformats.org/officeDocument/2006/relationships/image" Target="../media/image1587.png"/><Relationship Id="rId75" Type="http://schemas.openxmlformats.org/officeDocument/2006/relationships/customXml" Target="../ink/ink1604.xml"/><Relationship Id="rId91" Type="http://schemas.openxmlformats.org/officeDocument/2006/relationships/customXml" Target="../ink/ink1612.xml"/><Relationship Id="rId96" Type="http://schemas.openxmlformats.org/officeDocument/2006/relationships/image" Target="../media/image160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55.png"/><Relationship Id="rId23" Type="http://schemas.openxmlformats.org/officeDocument/2006/relationships/customXml" Target="../ink/ink1578.xml"/><Relationship Id="rId28" Type="http://schemas.openxmlformats.org/officeDocument/2006/relationships/image" Target="../media/image1566.png"/><Relationship Id="rId49" Type="http://schemas.openxmlformats.org/officeDocument/2006/relationships/customXml" Target="../ink/ink1591.xml"/><Relationship Id="rId114" Type="http://schemas.openxmlformats.org/officeDocument/2006/relationships/image" Target="../media/image1609.png"/><Relationship Id="rId119" Type="http://schemas.openxmlformats.org/officeDocument/2006/relationships/customXml" Target="../ink/ink1626.xml"/><Relationship Id="rId44" Type="http://schemas.openxmlformats.org/officeDocument/2006/relationships/image" Target="../media/image1574.png"/><Relationship Id="rId60" Type="http://schemas.openxmlformats.org/officeDocument/2006/relationships/image" Target="../media/image1582.png"/><Relationship Id="rId65" Type="http://schemas.openxmlformats.org/officeDocument/2006/relationships/customXml" Target="../ink/ink1599.xml"/><Relationship Id="rId81" Type="http://schemas.openxmlformats.org/officeDocument/2006/relationships/customXml" Target="../ink/ink1607.xml"/><Relationship Id="rId86" Type="http://schemas.openxmlformats.org/officeDocument/2006/relationships/image" Target="../media/image1595.png"/><Relationship Id="rId130" Type="http://schemas.openxmlformats.org/officeDocument/2006/relationships/image" Target="../media/image1617.png"/><Relationship Id="rId135" Type="http://schemas.openxmlformats.org/officeDocument/2006/relationships/customXml" Target="../ink/ink1634.xml"/><Relationship Id="rId13" Type="http://schemas.openxmlformats.org/officeDocument/2006/relationships/customXml" Target="../ink/ink1573.xml"/><Relationship Id="rId18" Type="http://schemas.openxmlformats.org/officeDocument/2006/relationships/image" Target="../media/image1561.png"/><Relationship Id="rId39" Type="http://schemas.openxmlformats.org/officeDocument/2006/relationships/customXml" Target="../ink/ink1586.xml"/><Relationship Id="rId109" Type="http://schemas.openxmlformats.org/officeDocument/2006/relationships/customXml" Target="../ink/ink1621.xml"/><Relationship Id="rId34" Type="http://schemas.openxmlformats.org/officeDocument/2006/relationships/image" Target="../media/image1569.png"/><Relationship Id="rId50" Type="http://schemas.openxmlformats.org/officeDocument/2006/relationships/image" Target="../media/image1577.png"/><Relationship Id="rId55" Type="http://schemas.openxmlformats.org/officeDocument/2006/relationships/customXml" Target="../ink/ink1594.xml"/><Relationship Id="rId76" Type="http://schemas.openxmlformats.org/officeDocument/2006/relationships/image" Target="../media/image1590.png"/><Relationship Id="rId97" Type="http://schemas.openxmlformats.org/officeDocument/2006/relationships/customXml" Target="../ink/ink1615.xml"/><Relationship Id="rId104" Type="http://schemas.openxmlformats.org/officeDocument/2006/relationships/image" Target="../media/image1604.png"/><Relationship Id="rId120" Type="http://schemas.openxmlformats.org/officeDocument/2006/relationships/image" Target="../media/image1612.png"/><Relationship Id="rId125" Type="http://schemas.openxmlformats.org/officeDocument/2006/relationships/customXml" Target="../ink/ink1629.xml"/><Relationship Id="rId7" Type="http://schemas.openxmlformats.org/officeDocument/2006/relationships/customXml" Target="../ink/ink1570.xml"/><Relationship Id="rId71" Type="http://schemas.openxmlformats.org/officeDocument/2006/relationships/customXml" Target="../ink/ink1602.xml"/><Relationship Id="rId92" Type="http://schemas.openxmlformats.org/officeDocument/2006/relationships/image" Target="../media/image1598.png"/><Relationship Id="rId2" Type="http://schemas.openxmlformats.org/officeDocument/2006/relationships/image" Target="../media/image1497.png"/><Relationship Id="rId29" Type="http://schemas.openxmlformats.org/officeDocument/2006/relationships/customXml" Target="../ink/ink1581.xml"/><Relationship Id="rId24" Type="http://schemas.openxmlformats.org/officeDocument/2006/relationships/image" Target="../media/image1564.png"/><Relationship Id="rId40" Type="http://schemas.openxmlformats.org/officeDocument/2006/relationships/image" Target="../media/image1572.png"/><Relationship Id="rId45" Type="http://schemas.openxmlformats.org/officeDocument/2006/relationships/customXml" Target="../ink/ink1589.xml"/><Relationship Id="rId66" Type="http://schemas.openxmlformats.org/officeDocument/2006/relationships/image" Target="../media/image1585.png"/><Relationship Id="rId87" Type="http://schemas.openxmlformats.org/officeDocument/2006/relationships/customXml" Target="../ink/ink1610.xml"/><Relationship Id="rId110" Type="http://schemas.openxmlformats.org/officeDocument/2006/relationships/image" Target="../media/image1607.png"/><Relationship Id="rId115" Type="http://schemas.openxmlformats.org/officeDocument/2006/relationships/customXml" Target="../ink/ink1624.xml"/><Relationship Id="rId131" Type="http://schemas.openxmlformats.org/officeDocument/2006/relationships/customXml" Target="../ink/ink1632.xml"/><Relationship Id="rId136" Type="http://schemas.openxmlformats.org/officeDocument/2006/relationships/image" Target="../media/image1620.png"/><Relationship Id="rId61" Type="http://schemas.openxmlformats.org/officeDocument/2006/relationships/customXml" Target="../ink/ink1597.xml"/><Relationship Id="rId82" Type="http://schemas.openxmlformats.org/officeDocument/2006/relationships/image" Target="../media/image1593.png"/><Relationship Id="rId19" Type="http://schemas.openxmlformats.org/officeDocument/2006/relationships/customXml" Target="../ink/ink1576.xml"/><Relationship Id="rId14" Type="http://schemas.openxmlformats.org/officeDocument/2006/relationships/image" Target="../media/image1559.png"/><Relationship Id="rId30" Type="http://schemas.openxmlformats.org/officeDocument/2006/relationships/image" Target="../media/image1567.png"/><Relationship Id="rId35" Type="http://schemas.openxmlformats.org/officeDocument/2006/relationships/customXml" Target="../ink/ink1584.xml"/><Relationship Id="rId56" Type="http://schemas.openxmlformats.org/officeDocument/2006/relationships/image" Target="../media/image1580.png"/><Relationship Id="rId77" Type="http://schemas.openxmlformats.org/officeDocument/2006/relationships/customXml" Target="../ink/ink1605.xml"/><Relationship Id="rId100" Type="http://schemas.openxmlformats.org/officeDocument/2006/relationships/image" Target="../media/image1602.png"/><Relationship Id="rId105" Type="http://schemas.openxmlformats.org/officeDocument/2006/relationships/customXml" Target="../ink/ink1619.xml"/><Relationship Id="rId126" Type="http://schemas.openxmlformats.org/officeDocument/2006/relationships/image" Target="../media/image1615.png"/><Relationship Id="rId8" Type="http://schemas.openxmlformats.org/officeDocument/2006/relationships/image" Target="../media/image1556.png"/><Relationship Id="rId51" Type="http://schemas.openxmlformats.org/officeDocument/2006/relationships/customXml" Target="../ink/ink1592.xml"/><Relationship Id="rId72" Type="http://schemas.openxmlformats.org/officeDocument/2006/relationships/image" Target="../media/image1588.png"/><Relationship Id="rId93" Type="http://schemas.openxmlformats.org/officeDocument/2006/relationships/customXml" Target="../ink/ink1613.xml"/><Relationship Id="rId98" Type="http://schemas.openxmlformats.org/officeDocument/2006/relationships/image" Target="../media/image1601.png"/><Relationship Id="rId121" Type="http://schemas.openxmlformats.org/officeDocument/2006/relationships/customXml" Target="../ink/ink1627.xml"/><Relationship Id="rId3" Type="http://schemas.openxmlformats.org/officeDocument/2006/relationships/customXml" Target="../ink/ink1568.xml"/><Relationship Id="rId25" Type="http://schemas.openxmlformats.org/officeDocument/2006/relationships/customXml" Target="../ink/ink1579.xml"/><Relationship Id="rId46" Type="http://schemas.openxmlformats.org/officeDocument/2006/relationships/image" Target="../media/image1575.png"/><Relationship Id="rId67" Type="http://schemas.openxmlformats.org/officeDocument/2006/relationships/customXml" Target="../ink/ink1600.xml"/><Relationship Id="rId116" Type="http://schemas.openxmlformats.org/officeDocument/2006/relationships/image" Target="../media/image1610.png"/><Relationship Id="rId20" Type="http://schemas.openxmlformats.org/officeDocument/2006/relationships/image" Target="../media/image1562.png"/><Relationship Id="rId41" Type="http://schemas.openxmlformats.org/officeDocument/2006/relationships/customXml" Target="../ink/ink1587.xml"/><Relationship Id="rId62" Type="http://schemas.openxmlformats.org/officeDocument/2006/relationships/image" Target="../media/image1583.png"/><Relationship Id="rId83" Type="http://schemas.openxmlformats.org/officeDocument/2006/relationships/customXml" Target="../ink/ink1608.xml"/><Relationship Id="rId88" Type="http://schemas.openxmlformats.org/officeDocument/2006/relationships/image" Target="../media/image1596.png"/><Relationship Id="rId111" Type="http://schemas.openxmlformats.org/officeDocument/2006/relationships/customXml" Target="../ink/ink1622.xml"/><Relationship Id="rId132" Type="http://schemas.openxmlformats.org/officeDocument/2006/relationships/image" Target="../media/image1618.png"/><Relationship Id="rId15" Type="http://schemas.openxmlformats.org/officeDocument/2006/relationships/customXml" Target="../ink/ink1574.xml"/><Relationship Id="rId36" Type="http://schemas.openxmlformats.org/officeDocument/2006/relationships/image" Target="../media/image1570.png"/><Relationship Id="rId57" Type="http://schemas.openxmlformats.org/officeDocument/2006/relationships/customXml" Target="../ink/ink1595.xml"/><Relationship Id="rId106" Type="http://schemas.openxmlformats.org/officeDocument/2006/relationships/image" Target="../media/image1605.png"/><Relationship Id="rId127" Type="http://schemas.openxmlformats.org/officeDocument/2006/relationships/customXml" Target="../ink/ink1630.xml"/><Relationship Id="rId10" Type="http://schemas.openxmlformats.org/officeDocument/2006/relationships/image" Target="../media/image1557.png"/><Relationship Id="rId31" Type="http://schemas.openxmlformats.org/officeDocument/2006/relationships/customXml" Target="../ink/ink1582.xml"/><Relationship Id="rId52" Type="http://schemas.openxmlformats.org/officeDocument/2006/relationships/image" Target="../media/image1578.png"/><Relationship Id="rId73" Type="http://schemas.openxmlformats.org/officeDocument/2006/relationships/customXml" Target="../ink/ink1603.xml"/><Relationship Id="rId78" Type="http://schemas.openxmlformats.org/officeDocument/2006/relationships/image" Target="../media/image1591.png"/><Relationship Id="rId94" Type="http://schemas.openxmlformats.org/officeDocument/2006/relationships/image" Target="../media/image1599.png"/><Relationship Id="rId99" Type="http://schemas.openxmlformats.org/officeDocument/2006/relationships/customXml" Target="../ink/ink1616.xml"/><Relationship Id="rId101" Type="http://schemas.openxmlformats.org/officeDocument/2006/relationships/customXml" Target="../ink/ink1617.xml"/><Relationship Id="rId122" Type="http://schemas.openxmlformats.org/officeDocument/2006/relationships/image" Target="../media/image1613.png"/><Relationship Id="rId4" Type="http://schemas.openxmlformats.org/officeDocument/2006/relationships/image" Target="../media/image1554.png"/><Relationship Id="rId9" Type="http://schemas.openxmlformats.org/officeDocument/2006/relationships/customXml" Target="../ink/ink1571.xml"/><Relationship Id="rId26" Type="http://schemas.openxmlformats.org/officeDocument/2006/relationships/image" Target="../media/image1565.png"/><Relationship Id="rId47" Type="http://schemas.openxmlformats.org/officeDocument/2006/relationships/customXml" Target="../ink/ink1590.xml"/><Relationship Id="rId68" Type="http://schemas.openxmlformats.org/officeDocument/2006/relationships/image" Target="../media/image1586.png"/><Relationship Id="rId89" Type="http://schemas.openxmlformats.org/officeDocument/2006/relationships/customXml" Target="../ink/ink1611.xml"/><Relationship Id="rId112" Type="http://schemas.openxmlformats.org/officeDocument/2006/relationships/image" Target="../media/image1608.png"/><Relationship Id="rId133" Type="http://schemas.openxmlformats.org/officeDocument/2006/relationships/customXml" Target="../ink/ink1633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89.xml"/><Relationship Id="rId21" Type="http://schemas.openxmlformats.org/officeDocument/2006/relationships/image" Target="../media/image1628.png"/><Relationship Id="rId324" Type="http://schemas.openxmlformats.org/officeDocument/2006/relationships/customXml" Target="../ink/ink1794.xml"/><Relationship Id="rId531" Type="http://schemas.openxmlformats.org/officeDocument/2006/relationships/image" Target="../media/image1877.png"/><Relationship Id="rId170" Type="http://schemas.openxmlformats.org/officeDocument/2006/relationships/image" Target="../media/image1702.png"/><Relationship Id="rId268" Type="http://schemas.openxmlformats.org/officeDocument/2006/relationships/image" Target="../media/image1749.png"/><Relationship Id="rId475" Type="http://schemas.openxmlformats.org/officeDocument/2006/relationships/image" Target="../media/image1851.png"/><Relationship Id="rId32" Type="http://schemas.openxmlformats.org/officeDocument/2006/relationships/customXml" Target="../ink/ink1646.xml"/><Relationship Id="rId128" Type="http://schemas.openxmlformats.org/officeDocument/2006/relationships/image" Target="../media/image1681.png"/><Relationship Id="rId335" Type="http://schemas.openxmlformats.org/officeDocument/2006/relationships/image" Target="../media/image1782.png"/><Relationship Id="rId542" Type="http://schemas.openxmlformats.org/officeDocument/2006/relationships/customXml" Target="../ink/ink1906.xml"/><Relationship Id="rId181" Type="http://schemas.openxmlformats.org/officeDocument/2006/relationships/customXml" Target="../ink/ink1721.xml"/><Relationship Id="rId402" Type="http://schemas.openxmlformats.org/officeDocument/2006/relationships/customXml" Target="../ink/ink1833.xml"/><Relationship Id="rId279" Type="http://schemas.openxmlformats.org/officeDocument/2006/relationships/customXml" Target="../ink/ink1771.xml"/><Relationship Id="rId486" Type="http://schemas.openxmlformats.org/officeDocument/2006/relationships/customXml" Target="../ink/ink1876.xml"/><Relationship Id="rId43" Type="http://schemas.openxmlformats.org/officeDocument/2006/relationships/image" Target="../media/image1639.png"/><Relationship Id="rId139" Type="http://schemas.openxmlformats.org/officeDocument/2006/relationships/customXml" Target="../ink/ink1700.xml"/><Relationship Id="rId346" Type="http://schemas.openxmlformats.org/officeDocument/2006/relationships/customXml" Target="../ink/ink1805.xml"/><Relationship Id="rId553" Type="http://schemas.openxmlformats.org/officeDocument/2006/relationships/image" Target="../media/image1888.png"/><Relationship Id="rId192" Type="http://schemas.openxmlformats.org/officeDocument/2006/relationships/customXml" Target="../ink/ink1727.xml"/><Relationship Id="rId206" Type="http://schemas.openxmlformats.org/officeDocument/2006/relationships/customXml" Target="../ink/ink1734.xml"/><Relationship Id="rId413" Type="http://schemas.openxmlformats.org/officeDocument/2006/relationships/image" Target="../media/image1821.png"/><Relationship Id="rId497" Type="http://schemas.openxmlformats.org/officeDocument/2006/relationships/image" Target="../media/image1862.png"/><Relationship Id="rId357" Type="http://schemas.openxmlformats.org/officeDocument/2006/relationships/image" Target="../media/image1793.png"/><Relationship Id="rId54" Type="http://schemas.openxmlformats.org/officeDocument/2006/relationships/customXml" Target="../ink/ink1657.xml"/><Relationship Id="rId217" Type="http://schemas.openxmlformats.org/officeDocument/2006/relationships/image" Target="../media/image1724.png"/><Relationship Id="rId564" Type="http://schemas.openxmlformats.org/officeDocument/2006/relationships/customXml" Target="../ink/ink1917.xml"/><Relationship Id="rId424" Type="http://schemas.openxmlformats.org/officeDocument/2006/relationships/image" Target="../media/image1826.png"/><Relationship Id="rId270" Type="http://schemas.openxmlformats.org/officeDocument/2006/relationships/image" Target="../media/image1750.png"/><Relationship Id="rId65" Type="http://schemas.openxmlformats.org/officeDocument/2006/relationships/image" Target="../media/image1650.png"/><Relationship Id="rId130" Type="http://schemas.openxmlformats.org/officeDocument/2006/relationships/image" Target="../media/image1682.png"/><Relationship Id="rId368" Type="http://schemas.openxmlformats.org/officeDocument/2006/relationships/customXml" Target="../ink/ink1816.xml"/><Relationship Id="rId575" Type="http://schemas.openxmlformats.org/officeDocument/2006/relationships/image" Target="../media/image1899.png"/><Relationship Id="rId228" Type="http://schemas.openxmlformats.org/officeDocument/2006/relationships/customXml" Target="../ink/ink1745.xml"/><Relationship Id="rId435" Type="http://schemas.openxmlformats.org/officeDocument/2006/relationships/customXml" Target="../ink/ink1850.xml"/><Relationship Id="rId281" Type="http://schemas.openxmlformats.org/officeDocument/2006/relationships/customXml" Target="../ink/ink1772.xml"/><Relationship Id="rId502" Type="http://schemas.openxmlformats.org/officeDocument/2006/relationships/image" Target="../media/image1864.png"/><Relationship Id="rId76" Type="http://schemas.openxmlformats.org/officeDocument/2006/relationships/customXml" Target="../ink/ink1668.xml"/><Relationship Id="rId141" Type="http://schemas.openxmlformats.org/officeDocument/2006/relationships/customXml" Target="../ink/ink1701.xml"/><Relationship Id="rId379" Type="http://schemas.openxmlformats.org/officeDocument/2006/relationships/image" Target="../media/image1804.png"/><Relationship Id="rId586" Type="http://schemas.openxmlformats.org/officeDocument/2006/relationships/customXml" Target="../ink/ink1928.xml"/><Relationship Id="rId7" Type="http://schemas.openxmlformats.org/officeDocument/2006/relationships/image" Target="../media/image22.wmf"/><Relationship Id="rId239" Type="http://schemas.openxmlformats.org/officeDocument/2006/relationships/image" Target="../media/image1735.png"/><Relationship Id="rId446" Type="http://schemas.openxmlformats.org/officeDocument/2006/relationships/image" Target="../media/image1837.png"/><Relationship Id="rId292" Type="http://schemas.openxmlformats.org/officeDocument/2006/relationships/image" Target="../media/image1761.png"/><Relationship Id="rId306" Type="http://schemas.openxmlformats.org/officeDocument/2006/relationships/customXml" Target="../ink/ink1785.xml"/><Relationship Id="rId87" Type="http://schemas.openxmlformats.org/officeDocument/2006/relationships/image" Target="../media/image1661.png"/><Relationship Id="rId513" Type="http://schemas.openxmlformats.org/officeDocument/2006/relationships/customXml" Target="../ink/ink1890.xml"/><Relationship Id="rId152" Type="http://schemas.openxmlformats.org/officeDocument/2006/relationships/image" Target="../media/image1693.png"/><Relationship Id="rId194" Type="http://schemas.openxmlformats.org/officeDocument/2006/relationships/customXml" Target="../ink/ink1728.xml"/><Relationship Id="rId208" Type="http://schemas.openxmlformats.org/officeDocument/2006/relationships/customXml" Target="../ink/ink1735.xml"/><Relationship Id="rId415" Type="http://schemas.openxmlformats.org/officeDocument/2006/relationships/image" Target="../media/image1822.png"/><Relationship Id="rId457" Type="http://schemas.openxmlformats.org/officeDocument/2006/relationships/customXml" Target="../ink/ink1861.xml"/><Relationship Id="rId261" Type="http://schemas.openxmlformats.org/officeDocument/2006/relationships/customXml" Target="../ink/ink1762.xml"/><Relationship Id="rId499" Type="http://schemas.openxmlformats.org/officeDocument/2006/relationships/customXml" Target="../ink/ink1883.xml"/><Relationship Id="rId14" Type="http://schemas.openxmlformats.org/officeDocument/2006/relationships/customXml" Target="../ink/ink1637.xml"/><Relationship Id="rId56" Type="http://schemas.openxmlformats.org/officeDocument/2006/relationships/customXml" Target="../ink/ink1658.xml"/><Relationship Id="rId317" Type="http://schemas.openxmlformats.org/officeDocument/2006/relationships/image" Target="../media/image1773.png"/><Relationship Id="rId359" Type="http://schemas.openxmlformats.org/officeDocument/2006/relationships/image" Target="../media/image1794.png"/><Relationship Id="rId524" Type="http://schemas.openxmlformats.org/officeDocument/2006/relationships/image" Target="../media/image1874.png"/><Relationship Id="rId566" Type="http://schemas.openxmlformats.org/officeDocument/2006/relationships/customXml" Target="../ink/ink1918.xml"/><Relationship Id="rId98" Type="http://schemas.openxmlformats.org/officeDocument/2006/relationships/customXml" Target="../ink/ink1679.xml"/><Relationship Id="rId121" Type="http://schemas.openxmlformats.org/officeDocument/2006/relationships/customXml" Target="../ink/ink1691.xml"/><Relationship Id="rId163" Type="http://schemas.openxmlformats.org/officeDocument/2006/relationships/customXml" Target="../ink/ink1712.xml"/><Relationship Id="rId219" Type="http://schemas.openxmlformats.org/officeDocument/2006/relationships/image" Target="../media/image1725.png"/><Relationship Id="rId370" Type="http://schemas.openxmlformats.org/officeDocument/2006/relationships/customXml" Target="../ink/ink1817.xml"/><Relationship Id="rId426" Type="http://schemas.openxmlformats.org/officeDocument/2006/relationships/image" Target="../media/image1827.png"/><Relationship Id="rId230" Type="http://schemas.openxmlformats.org/officeDocument/2006/relationships/customXml" Target="../ink/ink1746.xml"/><Relationship Id="rId468" Type="http://schemas.openxmlformats.org/officeDocument/2006/relationships/image" Target="../media/image1848.png"/><Relationship Id="rId25" Type="http://schemas.openxmlformats.org/officeDocument/2006/relationships/image" Target="../media/image1630.png"/><Relationship Id="rId67" Type="http://schemas.openxmlformats.org/officeDocument/2006/relationships/image" Target="../media/image1651.png"/><Relationship Id="rId272" Type="http://schemas.openxmlformats.org/officeDocument/2006/relationships/image" Target="../media/image1751.png"/><Relationship Id="rId328" Type="http://schemas.openxmlformats.org/officeDocument/2006/relationships/customXml" Target="../ink/ink1796.xml"/><Relationship Id="rId535" Type="http://schemas.openxmlformats.org/officeDocument/2006/relationships/image" Target="../media/image1879.png"/><Relationship Id="rId577" Type="http://schemas.openxmlformats.org/officeDocument/2006/relationships/image" Target="../media/image1900.png"/><Relationship Id="rId132" Type="http://schemas.openxmlformats.org/officeDocument/2006/relationships/image" Target="../media/image1683.png"/><Relationship Id="rId174" Type="http://schemas.openxmlformats.org/officeDocument/2006/relationships/image" Target="../media/image1704.png"/><Relationship Id="rId381" Type="http://schemas.openxmlformats.org/officeDocument/2006/relationships/image" Target="../media/image1805.png"/><Relationship Id="rId241" Type="http://schemas.openxmlformats.org/officeDocument/2006/relationships/image" Target="../media/image1736.png"/><Relationship Id="rId437" Type="http://schemas.openxmlformats.org/officeDocument/2006/relationships/customXml" Target="../ink/ink1851.xml"/><Relationship Id="rId479" Type="http://schemas.openxmlformats.org/officeDocument/2006/relationships/image" Target="../media/image1853.png"/><Relationship Id="rId36" Type="http://schemas.openxmlformats.org/officeDocument/2006/relationships/customXml" Target="../ink/ink1648.xml"/><Relationship Id="rId283" Type="http://schemas.openxmlformats.org/officeDocument/2006/relationships/customXml" Target="../ink/ink1773.xml"/><Relationship Id="rId339" Type="http://schemas.openxmlformats.org/officeDocument/2006/relationships/image" Target="../media/image1784.png"/><Relationship Id="rId490" Type="http://schemas.openxmlformats.org/officeDocument/2006/relationships/customXml" Target="../ink/ink1878.xml"/><Relationship Id="rId504" Type="http://schemas.openxmlformats.org/officeDocument/2006/relationships/image" Target="../media/image1865.png"/><Relationship Id="rId546" Type="http://schemas.openxmlformats.org/officeDocument/2006/relationships/customXml" Target="../ink/ink1908.xml"/><Relationship Id="rId78" Type="http://schemas.openxmlformats.org/officeDocument/2006/relationships/customXml" Target="../ink/ink1669.xml"/><Relationship Id="rId101" Type="http://schemas.openxmlformats.org/officeDocument/2006/relationships/image" Target="../media/image1668.png"/><Relationship Id="rId143" Type="http://schemas.openxmlformats.org/officeDocument/2006/relationships/customXml" Target="../ink/ink1702.xml"/><Relationship Id="rId185" Type="http://schemas.openxmlformats.org/officeDocument/2006/relationships/customXml" Target="../ink/ink1723.xml"/><Relationship Id="rId350" Type="http://schemas.openxmlformats.org/officeDocument/2006/relationships/customXml" Target="../ink/ink1807.xml"/><Relationship Id="rId406" Type="http://schemas.openxmlformats.org/officeDocument/2006/relationships/customXml" Target="../ink/ink1835.xml"/><Relationship Id="rId588" Type="http://schemas.openxmlformats.org/officeDocument/2006/relationships/customXml" Target="../ink/ink1929.xml"/><Relationship Id="rId9" Type="http://schemas.openxmlformats.org/officeDocument/2006/relationships/image" Target="../media/image23.wmf"/><Relationship Id="rId210" Type="http://schemas.openxmlformats.org/officeDocument/2006/relationships/customXml" Target="../ink/ink1736.xml"/><Relationship Id="rId392" Type="http://schemas.openxmlformats.org/officeDocument/2006/relationships/customXml" Target="../ink/ink1828.xml"/><Relationship Id="rId448" Type="http://schemas.openxmlformats.org/officeDocument/2006/relationships/image" Target="../media/image1838.png"/><Relationship Id="rId252" Type="http://schemas.openxmlformats.org/officeDocument/2006/relationships/image" Target="../media/image1741.png"/><Relationship Id="rId294" Type="http://schemas.openxmlformats.org/officeDocument/2006/relationships/image" Target="../media/image1762.png"/><Relationship Id="rId308" Type="http://schemas.openxmlformats.org/officeDocument/2006/relationships/customXml" Target="../ink/ink1786.xml"/><Relationship Id="rId515" Type="http://schemas.openxmlformats.org/officeDocument/2006/relationships/image" Target="../media/image1870.png"/><Relationship Id="rId47" Type="http://schemas.openxmlformats.org/officeDocument/2006/relationships/image" Target="../media/image1641.png"/><Relationship Id="rId89" Type="http://schemas.openxmlformats.org/officeDocument/2006/relationships/image" Target="../media/image1662.png"/><Relationship Id="rId112" Type="http://schemas.openxmlformats.org/officeDocument/2006/relationships/image" Target="../media/image1673.png"/><Relationship Id="rId154" Type="http://schemas.openxmlformats.org/officeDocument/2006/relationships/image" Target="../media/image1694.png"/><Relationship Id="rId361" Type="http://schemas.openxmlformats.org/officeDocument/2006/relationships/image" Target="../media/image1795.png"/><Relationship Id="rId557" Type="http://schemas.openxmlformats.org/officeDocument/2006/relationships/image" Target="../media/image1890.png"/><Relationship Id="rId196" Type="http://schemas.openxmlformats.org/officeDocument/2006/relationships/customXml" Target="../ink/ink1729.xml"/><Relationship Id="rId417" Type="http://schemas.openxmlformats.org/officeDocument/2006/relationships/image" Target="../media/image1823.png"/><Relationship Id="rId459" Type="http://schemas.openxmlformats.org/officeDocument/2006/relationships/customXml" Target="../ink/ink1862.xml"/><Relationship Id="rId16" Type="http://schemas.openxmlformats.org/officeDocument/2006/relationships/customXml" Target="../ink/ink1638.xml"/><Relationship Id="rId221" Type="http://schemas.openxmlformats.org/officeDocument/2006/relationships/image" Target="../media/image1726.png"/><Relationship Id="rId263" Type="http://schemas.openxmlformats.org/officeDocument/2006/relationships/customXml" Target="../ink/ink1763.xml"/><Relationship Id="rId319" Type="http://schemas.openxmlformats.org/officeDocument/2006/relationships/image" Target="../media/image1774.png"/><Relationship Id="rId470" Type="http://schemas.openxmlformats.org/officeDocument/2006/relationships/image" Target="../media/image1849.png"/><Relationship Id="rId526" Type="http://schemas.openxmlformats.org/officeDocument/2006/relationships/customXml" Target="../ink/ink1898.xml"/><Relationship Id="rId58" Type="http://schemas.openxmlformats.org/officeDocument/2006/relationships/customXml" Target="../ink/ink1659.xml"/><Relationship Id="rId123" Type="http://schemas.openxmlformats.org/officeDocument/2006/relationships/customXml" Target="../ink/ink1692.xml"/><Relationship Id="rId330" Type="http://schemas.openxmlformats.org/officeDocument/2006/relationships/customXml" Target="../ink/ink1797.xml"/><Relationship Id="rId568" Type="http://schemas.openxmlformats.org/officeDocument/2006/relationships/customXml" Target="../ink/ink1919.xml"/><Relationship Id="rId165" Type="http://schemas.openxmlformats.org/officeDocument/2006/relationships/customXml" Target="../ink/ink1713.xml"/><Relationship Id="rId372" Type="http://schemas.openxmlformats.org/officeDocument/2006/relationships/customXml" Target="../ink/ink1818.xml"/><Relationship Id="rId428" Type="http://schemas.openxmlformats.org/officeDocument/2006/relationships/image" Target="../media/image1828.png"/><Relationship Id="rId232" Type="http://schemas.openxmlformats.org/officeDocument/2006/relationships/customXml" Target="../ink/ink1747.xml"/><Relationship Id="rId274" Type="http://schemas.openxmlformats.org/officeDocument/2006/relationships/image" Target="../media/image1752.png"/><Relationship Id="rId481" Type="http://schemas.openxmlformats.org/officeDocument/2006/relationships/image" Target="../media/image1854.png"/><Relationship Id="rId27" Type="http://schemas.openxmlformats.org/officeDocument/2006/relationships/image" Target="../media/image1631.png"/><Relationship Id="rId69" Type="http://schemas.openxmlformats.org/officeDocument/2006/relationships/image" Target="../media/image1652.png"/><Relationship Id="rId134" Type="http://schemas.openxmlformats.org/officeDocument/2006/relationships/image" Target="../media/image1684.png"/><Relationship Id="rId537" Type="http://schemas.openxmlformats.org/officeDocument/2006/relationships/image" Target="../media/image1880.png"/><Relationship Id="rId579" Type="http://schemas.openxmlformats.org/officeDocument/2006/relationships/image" Target="../media/image1901.png"/><Relationship Id="rId80" Type="http://schemas.openxmlformats.org/officeDocument/2006/relationships/customXml" Target="../ink/ink1670.xml"/><Relationship Id="rId176" Type="http://schemas.openxmlformats.org/officeDocument/2006/relationships/image" Target="../media/image1705.png"/><Relationship Id="rId341" Type="http://schemas.openxmlformats.org/officeDocument/2006/relationships/image" Target="../media/image1785.png"/><Relationship Id="rId383" Type="http://schemas.openxmlformats.org/officeDocument/2006/relationships/image" Target="../media/image1806.png"/><Relationship Id="rId439" Type="http://schemas.openxmlformats.org/officeDocument/2006/relationships/customXml" Target="../ink/ink1852.xml"/><Relationship Id="rId590" Type="http://schemas.openxmlformats.org/officeDocument/2006/relationships/customXml" Target="../ink/ink1930.xml"/><Relationship Id="rId201" Type="http://schemas.openxmlformats.org/officeDocument/2006/relationships/image" Target="../media/image1717.png"/><Relationship Id="rId243" Type="http://schemas.openxmlformats.org/officeDocument/2006/relationships/customXml" Target="../ink/ink1753.xml"/><Relationship Id="rId285" Type="http://schemas.openxmlformats.org/officeDocument/2006/relationships/customXml" Target="../ink/ink1774.xml"/><Relationship Id="rId450" Type="http://schemas.openxmlformats.org/officeDocument/2006/relationships/image" Target="../media/image1839.png"/><Relationship Id="rId506" Type="http://schemas.openxmlformats.org/officeDocument/2006/relationships/image" Target="../media/image1866.png"/><Relationship Id="rId38" Type="http://schemas.openxmlformats.org/officeDocument/2006/relationships/customXml" Target="../ink/ink1649.xml"/><Relationship Id="rId103" Type="http://schemas.openxmlformats.org/officeDocument/2006/relationships/image" Target="../media/image1669.png"/><Relationship Id="rId310" Type="http://schemas.openxmlformats.org/officeDocument/2006/relationships/customXml" Target="../ink/ink1787.xml"/><Relationship Id="rId492" Type="http://schemas.openxmlformats.org/officeDocument/2006/relationships/customXml" Target="../ink/ink1879.xml"/><Relationship Id="rId548" Type="http://schemas.openxmlformats.org/officeDocument/2006/relationships/customXml" Target="../ink/ink1909.xml"/><Relationship Id="rId91" Type="http://schemas.openxmlformats.org/officeDocument/2006/relationships/image" Target="../media/image1663.png"/><Relationship Id="rId145" Type="http://schemas.openxmlformats.org/officeDocument/2006/relationships/customXml" Target="../ink/ink1703.xml"/><Relationship Id="rId187" Type="http://schemas.openxmlformats.org/officeDocument/2006/relationships/customXml" Target="../ink/ink1724.xml"/><Relationship Id="rId352" Type="http://schemas.openxmlformats.org/officeDocument/2006/relationships/customXml" Target="../ink/ink1808.xml"/><Relationship Id="rId394" Type="http://schemas.openxmlformats.org/officeDocument/2006/relationships/customXml" Target="../ink/ink1829.xml"/><Relationship Id="rId408" Type="http://schemas.openxmlformats.org/officeDocument/2006/relationships/customXml" Target="../ink/ink1836.xml"/><Relationship Id="rId212" Type="http://schemas.openxmlformats.org/officeDocument/2006/relationships/customXml" Target="../ink/ink1737.xml"/><Relationship Id="rId254" Type="http://schemas.openxmlformats.org/officeDocument/2006/relationships/image" Target="../media/image1742.png"/><Relationship Id="rId49" Type="http://schemas.openxmlformats.org/officeDocument/2006/relationships/image" Target="../media/image1642.png"/><Relationship Id="rId114" Type="http://schemas.openxmlformats.org/officeDocument/2006/relationships/image" Target="../media/image1674.png"/><Relationship Id="rId296" Type="http://schemas.openxmlformats.org/officeDocument/2006/relationships/customXml" Target="../ink/ink1780.xml"/><Relationship Id="rId461" Type="http://schemas.openxmlformats.org/officeDocument/2006/relationships/customXml" Target="../ink/ink1863.xml"/><Relationship Id="rId517" Type="http://schemas.openxmlformats.org/officeDocument/2006/relationships/image" Target="../media/image1871.png"/><Relationship Id="rId559" Type="http://schemas.openxmlformats.org/officeDocument/2006/relationships/image" Target="../media/image1891.png"/><Relationship Id="rId60" Type="http://schemas.openxmlformats.org/officeDocument/2006/relationships/customXml" Target="../ink/ink1660.xml"/><Relationship Id="rId156" Type="http://schemas.openxmlformats.org/officeDocument/2006/relationships/image" Target="../media/image1695.png"/><Relationship Id="rId198" Type="http://schemas.openxmlformats.org/officeDocument/2006/relationships/customXml" Target="../ink/ink1730.xml"/><Relationship Id="rId321" Type="http://schemas.openxmlformats.org/officeDocument/2006/relationships/image" Target="../media/image1775.png"/><Relationship Id="rId363" Type="http://schemas.openxmlformats.org/officeDocument/2006/relationships/image" Target="../media/image1796.png"/><Relationship Id="rId419" Type="http://schemas.openxmlformats.org/officeDocument/2006/relationships/customXml" Target="../ink/ink1842.xml"/><Relationship Id="rId570" Type="http://schemas.openxmlformats.org/officeDocument/2006/relationships/customXml" Target="../ink/ink1920.xml"/><Relationship Id="rId223" Type="http://schemas.openxmlformats.org/officeDocument/2006/relationships/image" Target="../media/image1727.png"/><Relationship Id="rId430" Type="http://schemas.openxmlformats.org/officeDocument/2006/relationships/image" Target="../media/image1829.png"/><Relationship Id="rId18" Type="http://schemas.openxmlformats.org/officeDocument/2006/relationships/customXml" Target="../ink/ink1639.xml"/><Relationship Id="rId265" Type="http://schemas.openxmlformats.org/officeDocument/2006/relationships/customXml" Target="../ink/ink1764.xml"/><Relationship Id="rId472" Type="http://schemas.openxmlformats.org/officeDocument/2006/relationships/image" Target="../media/image1850.png"/><Relationship Id="rId528" Type="http://schemas.openxmlformats.org/officeDocument/2006/relationships/customXml" Target="../ink/ink1899.xml"/><Relationship Id="rId125" Type="http://schemas.openxmlformats.org/officeDocument/2006/relationships/customXml" Target="../ink/ink1693.xml"/><Relationship Id="rId167" Type="http://schemas.openxmlformats.org/officeDocument/2006/relationships/customXml" Target="../ink/ink1714.xml"/><Relationship Id="rId332" Type="http://schemas.openxmlformats.org/officeDocument/2006/relationships/customXml" Target="../ink/ink1798.xml"/><Relationship Id="rId374" Type="http://schemas.openxmlformats.org/officeDocument/2006/relationships/customXml" Target="../ink/ink1819.xml"/><Relationship Id="rId581" Type="http://schemas.openxmlformats.org/officeDocument/2006/relationships/image" Target="../media/image1902.png"/><Relationship Id="rId71" Type="http://schemas.openxmlformats.org/officeDocument/2006/relationships/image" Target="../media/image1653.png"/><Relationship Id="rId234" Type="http://schemas.openxmlformats.org/officeDocument/2006/relationships/customXml" Target="../ink/ink1748.xml"/><Relationship Id="rId2" Type="http://schemas.openxmlformats.org/officeDocument/2006/relationships/slideLayout" Target="../slideLayouts/slideLayout1.xml"/><Relationship Id="rId29" Type="http://schemas.openxmlformats.org/officeDocument/2006/relationships/image" Target="../media/image1632.png"/><Relationship Id="rId276" Type="http://schemas.openxmlformats.org/officeDocument/2006/relationships/image" Target="../media/image1753.png"/><Relationship Id="rId441" Type="http://schemas.openxmlformats.org/officeDocument/2006/relationships/customXml" Target="../ink/ink1853.xml"/><Relationship Id="rId483" Type="http://schemas.openxmlformats.org/officeDocument/2006/relationships/image" Target="../media/image1855.png"/><Relationship Id="rId539" Type="http://schemas.openxmlformats.org/officeDocument/2006/relationships/image" Target="../media/image1881.png"/><Relationship Id="rId40" Type="http://schemas.openxmlformats.org/officeDocument/2006/relationships/customXml" Target="../ink/ink1650.xml"/><Relationship Id="rId136" Type="http://schemas.openxmlformats.org/officeDocument/2006/relationships/image" Target="../media/image1685.png"/><Relationship Id="rId178" Type="http://schemas.openxmlformats.org/officeDocument/2006/relationships/image" Target="../media/image1706.png"/><Relationship Id="rId301" Type="http://schemas.openxmlformats.org/officeDocument/2006/relationships/image" Target="../media/image1765.png"/><Relationship Id="rId343" Type="http://schemas.openxmlformats.org/officeDocument/2006/relationships/image" Target="../media/image1786.png"/><Relationship Id="rId550" Type="http://schemas.openxmlformats.org/officeDocument/2006/relationships/customXml" Target="../ink/ink1910.xml"/><Relationship Id="rId82" Type="http://schemas.openxmlformats.org/officeDocument/2006/relationships/customXml" Target="../ink/ink1671.xml"/><Relationship Id="rId203" Type="http://schemas.openxmlformats.org/officeDocument/2006/relationships/image" Target="../media/image1718.png"/><Relationship Id="rId385" Type="http://schemas.openxmlformats.org/officeDocument/2006/relationships/image" Target="../media/image1807.png"/><Relationship Id="rId592" Type="http://schemas.openxmlformats.org/officeDocument/2006/relationships/customXml" Target="../ink/ink1931.xml"/><Relationship Id="rId245" Type="http://schemas.openxmlformats.org/officeDocument/2006/relationships/customXml" Target="../ink/ink1754.xml"/><Relationship Id="rId287" Type="http://schemas.openxmlformats.org/officeDocument/2006/relationships/customXml" Target="../ink/ink1775.xml"/><Relationship Id="rId410" Type="http://schemas.openxmlformats.org/officeDocument/2006/relationships/customXml" Target="../ink/ink1837.xml"/><Relationship Id="rId452" Type="http://schemas.openxmlformats.org/officeDocument/2006/relationships/image" Target="../media/image1840.png"/><Relationship Id="rId494" Type="http://schemas.openxmlformats.org/officeDocument/2006/relationships/customXml" Target="../ink/ink1880.xml"/><Relationship Id="rId508" Type="http://schemas.openxmlformats.org/officeDocument/2006/relationships/image" Target="../media/image1867.png"/><Relationship Id="rId105" Type="http://schemas.openxmlformats.org/officeDocument/2006/relationships/image" Target="../media/image1670.png"/><Relationship Id="rId147" Type="http://schemas.openxmlformats.org/officeDocument/2006/relationships/customXml" Target="../ink/ink1704.xml"/><Relationship Id="rId312" Type="http://schemas.openxmlformats.org/officeDocument/2006/relationships/customXml" Target="../ink/ink1788.xml"/><Relationship Id="rId354" Type="http://schemas.openxmlformats.org/officeDocument/2006/relationships/customXml" Target="../ink/ink1809.xml"/><Relationship Id="rId51" Type="http://schemas.openxmlformats.org/officeDocument/2006/relationships/image" Target="../media/image1643.png"/><Relationship Id="rId93" Type="http://schemas.openxmlformats.org/officeDocument/2006/relationships/image" Target="../media/image1664.png"/><Relationship Id="rId189" Type="http://schemas.openxmlformats.org/officeDocument/2006/relationships/customXml" Target="../ink/ink1725.xml"/><Relationship Id="rId396" Type="http://schemas.openxmlformats.org/officeDocument/2006/relationships/customXml" Target="../ink/ink1830.xml"/><Relationship Id="rId561" Type="http://schemas.openxmlformats.org/officeDocument/2006/relationships/image" Target="../media/image1892.png"/><Relationship Id="rId214" Type="http://schemas.openxmlformats.org/officeDocument/2006/relationships/customXml" Target="../ink/ink1738.xml"/><Relationship Id="rId256" Type="http://schemas.openxmlformats.org/officeDocument/2006/relationships/image" Target="../media/image1743.png"/><Relationship Id="rId298" Type="http://schemas.openxmlformats.org/officeDocument/2006/relationships/customXml" Target="../ink/ink1781.xml"/><Relationship Id="rId421" Type="http://schemas.openxmlformats.org/officeDocument/2006/relationships/customXml" Target="../ink/ink1843.xml"/><Relationship Id="rId463" Type="http://schemas.openxmlformats.org/officeDocument/2006/relationships/customXml" Target="../ink/ink1864.xml"/><Relationship Id="rId519" Type="http://schemas.openxmlformats.org/officeDocument/2006/relationships/image" Target="../media/image1872.png"/><Relationship Id="rId116" Type="http://schemas.openxmlformats.org/officeDocument/2006/relationships/image" Target="../media/image1675.png"/><Relationship Id="rId158" Type="http://schemas.openxmlformats.org/officeDocument/2006/relationships/image" Target="../media/image1696.png"/><Relationship Id="rId323" Type="http://schemas.openxmlformats.org/officeDocument/2006/relationships/image" Target="../media/image1776.png"/><Relationship Id="rId530" Type="http://schemas.openxmlformats.org/officeDocument/2006/relationships/customXml" Target="../ink/ink1900.xml"/><Relationship Id="rId20" Type="http://schemas.openxmlformats.org/officeDocument/2006/relationships/customXml" Target="../ink/ink1640.xml"/><Relationship Id="rId62" Type="http://schemas.openxmlformats.org/officeDocument/2006/relationships/customXml" Target="../ink/ink1661.xml"/><Relationship Id="rId365" Type="http://schemas.openxmlformats.org/officeDocument/2006/relationships/image" Target="../media/image1797.png"/><Relationship Id="rId572" Type="http://schemas.openxmlformats.org/officeDocument/2006/relationships/customXml" Target="../ink/ink1921.xml"/><Relationship Id="rId225" Type="http://schemas.openxmlformats.org/officeDocument/2006/relationships/image" Target="../media/image1728.png"/><Relationship Id="rId267" Type="http://schemas.openxmlformats.org/officeDocument/2006/relationships/customXml" Target="../ink/ink1765.xml"/><Relationship Id="rId432" Type="http://schemas.openxmlformats.org/officeDocument/2006/relationships/image" Target="../media/image1830.png"/><Relationship Id="rId474" Type="http://schemas.openxmlformats.org/officeDocument/2006/relationships/customXml" Target="../ink/ink1870.xml"/><Relationship Id="rId127" Type="http://schemas.openxmlformats.org/officeDocument/2006/relationships/customXml" Target="../ink/ink1694.xml"/><Relationship Id="rId31" Type="http://schemas.openxmlformats.org/officeDocument/2006/relationships/image" Target="../media/image1633.png"/><Relationship Id="rId73" Type="http://schemas.openxmlformats.org/officeDocument/2006/relationships/image" Target="../media/image1654.png"/><Relationship Id="rId169" Type="http://schemas.openxmlformats.org/officeDocument/2006/relationships/customXml" Target="../ink/ink1715.xml"/><Relationship Id="rId334" Type="http://schemas.openxmlformats.org/officeDocument/2006/relationships/customXml" Target="../ink/ink1799.xml"/><Relationship Id="rId376" Type="http://schemas.openxmlformats.org/officeDocument/2006/relationships/customXml" Target="../ink/ink1820.xml"/><Relationship Id="rId541" Type="http://schemas.openxmlformats.org/officeDocument/2006/relationships/image" Target="../media/image1882.png"/><Relationship Id="rId583" Type="http://schemas.openxmlformats.org/officeDocument/2006/relationships/image" Target="../media/image1903.png"/><Relationship Id="rId4" Type="http://schemas.openxmlformats.org/officeDocument/2006/relationships/oleObject" Target="../embeddings/oleObject19.bin"/><Relationship Id="rId180" Type="http://schemas.openxmlformats.org/officeDocument/2006/relationships/image" Target="../media/image1707.png"/><Relationship Id="rId236" Type="http://schemas.openxmlformats.org/officeDocument/2006/relationships/customXml" Target="../ink/ink1749.xml"/><Relationship Id="rId278" Type="http://schemas.openxmlformats.org/officeDocument/2006/relationships/image" Target="../media/image1754.png"/><Relationship Id="rId401" Type="http://schemas.openxmlformats.org/officeDocument/2006/relationships/image" Target="../media/image1815.png"/><Relationship Id="rId443" Type="http://schemas.openxmlformats.org/officeDocument/2006/relationships/customXml" Target="../ink/ink1854.xml"/><Relationship Id="rId303" Type="http://schemas.openxmlformats.org/officeDocument/2006/relationships/image" Target="../media/image1766.png"/><Relationship Id="rId485" Type="http://schemas.openxmlformats.org/officeDocument/2006/relationships/image" Target="../media/image1856.png"/><Relationship Id="rId42" Type="http://schemas.openxmlformats.org/officeDocument/2006/relationships/customXml" Target="../ink/ink1651.xml"/><Relationship Id="rId84" Type="http://schemas.openxmlformats.org/officeDocument/2006/relationships/customXml" Target="../ink/ink1672.xml"/><Relationship Id="rId138" Type="http://schemas.openxmlformats.org/officeDocument/2006/relationships/image" Target="../media/image1686.png"/><Relationship Id="rId345" Type="http://schemas.openxmlformats.org/officeDocument/2006/relationships/image" Target="../media/image1787.png"/><Relationship Id="rId387" Type="http://schemas.openxmlformats.org/officeDocument/2006/relationships/image" Target="../media/image1808.png"/><Relationship Id="rId510" Type="http://schemas.openxmlformats.org/officeDocument/2006/relationships/image" Target="../media/image1868.png"/><Relationship Id="rId552" Type="http://schemas.openxmlformats.org/officeDocument/2006/relationships/customXml" Target="../ink/ink1911.xml"/><Relationship Id="rId191" Type="http://schemas.openxmlformats.org/officeDocument/2006/relationships/image" Target="../media/image1712.png"/><Relationship Id="rId205" Type="http://schemas.openxmlformats.org/officeDocument/2006/relationships/image" Target="../media/image1719.png"/><Relationship Id="rId247" Type="http://schemas.openxmlformats.org/officeDocument/2006/relationships/customXml" Target="../ink/ink1755.xml"/><Relationship Id="rId412" Type="http://schemas.openxmlformats.org/officeDocument/2006/relationships/customXml" Target="../ink/ink1838.xml"/><Relationship Id="rId107" Type="http://schemas.openxmlformats.org/officeDocument/2006/relationships/image" Target="../media/image1671.png"/><Relationship Id="rId289" Type="http://schemas.openxmlformats.org/officeDocument/2006/relationships/customXml" Target="../ink/ink1776.xml"/><Relationship Id="rId454" Type="http://schemas.openxmlformats.org/officeDocument/2006/relationships/image" Target="../media/image1841.png"/><Relationship Id="rId496" Type="http://schemas.openxmlformats.org/officeDocument/2006/relationships/customXml" Target="../ink/ink1881.xml"/><Relationship Id="rId11" Type="http://schemas.openxmlformats.org/officeDocument/2006/relationships/image" Target="../media/image1623.png"/><Relationship Id="rId53" Type="http://schemas.openxmlformats.org/officeDocument/2006/relationships/image" Target="../media/image1644.png"/><Relationship Id="rId149" Type="http://schemas.openxmlformats.org/officeDocument/2006/relationships/customXml" Target="../ink/ink1705.xml"/><Relationship Id="rId314" Type="http://schemas.openxmlformats.org/officeDocument/2006/relationships/customXml" Target="../ink/ink1789.xml"/><Relationship Id="rId356" Type="http://schemas.openxmlformats.org/officeDocument/2006/relationships/customXml" Target="../ink/ink1810.xml"/><Relationship Id="rId398" Type="http://schemas.openxmlformats.org/officeDocument/2006/relationships/customXml" Target="../ink/ink1831.xml"/><Relationship Id="rId521" Type="http://schemas.openxmlformats.org/officeDocument/2006/relationships/customXml" Target="../ink/ink1895.xml"/><Relationship Id="rId563" Type="http://schemas.openxmlformats.org/officeDocument/2006/relationships/image" Target="../media/image1893.png"/><Relationship Id="rId95" Type="http://schemas.openxmlformats.org/officeDocument/2006/relationships/image" Target="../media/image1665.png"/><Relationship Id="rId160" Type="http://schemas.openxmlformats.org/officeDocument/2006/relationships/image" Target="../media/image1697.png"/><Relationship Id="rId216" Type="http://schemas.openxmlformats.org/officeDocument/2006/relationships/customXml" Target="../ink/ink1739.xml"/><Relationship Id="rId423" Type="http://schemas.openxmlformats.org/officeDocument/2006/relationships/customXml" Target="../ink/ink1844.xml"/><Relationship Id="rId258" Type="http://schemas.openxmlformats.org/officeDocument/2006/relationships/image" Target="../media/image1744.png"/><Relationship Id="rId465" Type="http://schemas.openxmlformats.org/officeDocument/2006/relationships/customXml" Target="../ink/ink1865.xml"/><Relationship Id="rId22" Type="http://schemas.openxmlformats.org/officeDocument/2006/relationships/customXml" Target="../ink/ink1641.xml"/><Relationship Id="rId64" Type="http://schemas.openxmlformats.org/officeDocument/2006/relationships/customXml" Target="../ink/ink1662.xml"/><Relationship Id="rId118" Type="http://schemas.openxmlformats.org/officeDocument/2006/relationships/image" Target="../media/image1676.png"/><Relationship Id="rId325" Type="http://schemas.openxmlformats.org/officeDocument/2006/relationships/image" Target="../media/image1777.png"/><Relationship Id="rId367" Type="http://schemas.openxmlformats.org/officeDocument/2006/relationships/image" Target="../media/image1798.png"/><Relationship Id="rId532" Type="http://schemas.openxmlformats.org/officeDocument/2006/relationships/customXml" Target="../ink/ink1901.xml"/><Relationship Id="rId574" Type="http://schemas.openxmlformats.org/officeDocument/2006/relationships/customXml" Target="../ink/ink1922.xml"/><Relationship Id="rId171" Type="http://schemas.openxmlformats.org/officeDocument/2006/relationships/customXml" Target="../ink/ink1716.xml"/><Relationship Id="rId227" Type="http://schemas.openxmlformats.org/officeDocument/2006/relationships/image" Target="../media/image1729.png"/><Relationship Id="rId269" Type="http://schemas.openxmlformats.org/officeDocument/2006/relationships/customXml" Target="../ink/ink1766.xml"/><Relationship Id="rId434" Type="http://schemas.openxmlformats.org/officeDocument/2006/relationships/image" Target="../media/image1831.png"/><Relationship Id="rId476" Type="http://schemas.openxmlformats.org/officeDocument/2006/relationships/customXml" Target="../ink/ink1871.xml"/><Relationship Id="rId33" Type="http://schemas.openxmlformats.org/officeDocument/2006/relationships/image" Target="../media/image1634.png"/><Relationship Id="rId129" Type="http://schemas.openxmlformats.org/officeDocument/2006/relationships/customXml" Target="../ink/ink1695.xml"/><Relationship Id="rId280" Type="http://schemas.openxmlformats.org/officeDocument/2006/relationships/image" Target="../media/image1755.png"/><Relationship Id="rId336" Type="http://schemas.openxmlformats.org/officeDocument/2006/relationships/customXml" Target="../ink/ink1800.xml"/><Relationship Id="rId501" Type="http://schemas.openxmlformats.org/officeDocument/2006/relationships/customXml" Target="../ink/ink1884.xml"/><Relationship Id="rId543" Type="http://schemas.openxmlformats.org/officeDocument/2006/relationships/image" Target="../media/image1883.png"/><Relationship Id="rId75" Type="http://schemas.openxmlformats.org/officeDocument/2006/relationships/image" Target="../media/image1655.png"/><Relationship Id="rId140" Type="http://schemas.openxmlformats.org/officeDocument/2006/relationships/image" Target="../media/image1687.png"/><Relationship Id="rId182" Type="http://schemas.openxmlformats.org/officeDocument/2006/relationships/image" Target="../media/image1708.png"/><Relationship Id="rId378" Type="http://schemas.openxmlformats.org/officeDocument/2006/relationships/customXml" Target="../ink/ink1821.xml"/><Relationship Id="rId403" Type="http://schemas.openxmlformats.org/officeDocument/2006/relationships/image" Target="../media/image1816.png"/><Relationship Id="rId585" Type="http://schemas.openxmlformats.org/officeDocument/2006/relationships/image" Target="../media/image1904.png"/><Relationship Id="rId6" Type="http://schemas.openxmlformats.org/officeDocument/2006/relationships/oleObject" Target="../embeddings/oleObject20.bin"/><Relationship Id="rId238" Type="http://schemas.openxmlformats.org/officeDocument/2006/relationships/customXml" Target="../ink/ink1750.xml"/><Relationship Id="rId445" Type="http://schemas.openxmlformats.org/officeDocument/2006/relationships/customXml" Target="../ink/ink1855.xml"/><Relationship Id="rId487" Type="http://schemas.openxmlformats.org/officeDocument/2006/relationships/image" Target="../media/image1857.png"/><Relationship Id="rId291" Type="http://schemas.openxmlformats.org/officeDocument/2006/relationships/customXml" Target="../ink/ink1777.xml"/><Relationship Id="rId305" Type="http://schemas.openxmlformats.org/officeDocument/2006/relationships/image" Target="../media/image1767.png"/><Relationship Id="rId347" Type="http://schemas.openxmlformats.org/officeDocument/2006/relationships/image" Target="../media/image1788.png"/><Relationship Id="rId512" Type="http://schemas.openxmlformats.org/officeDocument/2006/relationships/image" Target="../media/image1869.png"/><Relationship Id="rId44" Type="http://schemas.openxmlformats.org/officeDocument/2006/relationships/customXml" Target="../ink/ink1652.xml"/><Relationship Id="rId86" Type="http://schemas.openxmlformats.org/officeDocument/2006/relationships/customXml" Target="../ink/ink1673.xml"/><Relationship Id="rId151" Type="http://schemas.openxmlformats.org/officeDocument/2006/relationships/customXml" Target="../ink/ink1706.xml"/><Relationship Id="rId389" Type="http://schemas.openxmlformats.org/officeDocument/2006/relationships/image" Target="../media/image1809.png"/><Relationship Id="rId554" Type="http://schemas.openxmlformats.org/officeDocument/2006/relationships/customXml" Target="../ink/ink1912.xml"/><Relationship Id="rId193" Type="http://schemas.openxmlformats.org/officeDocument/2006/relationships/image" Target="../media/image1713.png"/><Relationship Id="rId207" Type="http://schemas.openxmlformats.org/officeDocument/2006/relationships/image" Target="../media/image1720.png"/><Relationship Id="rId249" Type="http://schemas.openxmlformats.org/officeDocument/2006/relationships/customXml" Target="../ink/ink1756.xml"/><Relationship Id="rId414" Type="http://schemas.openxmlformats.org/officeDocument/2006/relationships/customXml" Target="../ink/ink1839.xml"/><Relationship Id="rId456" Type="http://schemas.openxmlformats.org/officeDocument/2006/relationships/image" Target="../media/image1842.png"/><Relationship Id="rId498" Type="http://schemas.openxmlformats.org/officeDocument/2006/relationships/customXml" Target="../ink/ink1882.xml"/><Relationship Id="rId13" Type="http://schemas.openxmlformats.org/officeDocument/2006/relationships/image" Target="../media/image1624.png"/><Relationship Id="rId109" Type="http://schemas.openxmlformats.org/officeDocument/2006/relationships/image" Target="../media/image1672.png"/><Relationship Id="rId260" Type="http://schemas.openxmlformats.org/officeDocument/2006/relationships/image" Target="../media/image1745.png"/><Relationship Id="rId316" Type="http://schemas.openxmlformats.org/officeDocument/2006/relationships/customXml" Target="../ink/ink1790.xml"/><Relationship Id="rId523" Type="http://schemas.openxmlformats.org/officeDocument/2006/relationships/customXml" Target="../ink/ink1896.xml"/><Relationship Id="rId55" Type="http://schemas.openxmlformats.org/officeDocument/2006/relationships/image" Target="../media/image1645.png"/><Relationship Id="rId97" Type="http://schemas.openxmlformats.org/officeDocument/2006/relationships/image" Target="../media/image1666.png"/><Relationship Id="rId120" Type="http://schemas.openxmlformats.org/officeDocument/2006/relationships/image" Target="../media/image1677.png"/><Relationship Id="rId358" Type="http://schemas.openxmlformats.org/officeDocument/2006/relationships/customXml" Target="../ink/ink1811.xml"/><Relationship Id="rId565" Type="http://schemas.openxmlformats.org/officeDocument/2006/relationships/image" Target="../media/image1894.png"/><Relationship Id="rId162" Type="http://schemas.openxmlformats.org/officeDocument/2006/relationships/image" Target="../media/image1698.png"/><Relationship Id="rId218" Type="http://schemas.openxmlformats.org/officeDocument/2006/relationships/customXml" Target="../ink/ink1740.xml"/><Relationship Id="rId425" Type="http://schemas.openxmlformats.org/officeDocument/2006/relationships/customXml" Target="../ink/ink1845.xml"/><Relationship Id="rId467" Type="http://schemas.openxmlformats.org/officeDocument/2006/relationships/customXml" Target="../ink/ink1866.xml"/><Relationship Id="rId271" Type="http://schemas.openxmlformats.org/officeDocument/2006/relationships/customXml" Target="../ink/ink1767.xml"/><Relationship Id="rId24" Type="http://schemas.openxmlformats.org/officeDocument/2006/relationships/customXml" Target="../ink/ink1642.xml"/><Relationship Id="rId66" Type="http://schemas.openxmlformats.org/officeDocument/2006/relationships/customXml" Target="../ink/ink1663.xml"/><Relationship Id="rId131" Type="http://schemas.openxmlformats.org/officeDocument/2006/relationships/customXml" Target="../ink/ink1696.xml"/><Relationship Id="rId327" Type="http://schemas.openxmlformats.org/officeDocument/2006/relationships/image" Target="../media/image1778.png"/><Relationship Id="rId369" Type="http://schemas.openxmlformats.org/officeDocument/2006/relationships/image" Target="../media/image1799.png"/><Relationship Id="rId534" Type="http://schemas.openxmlformats.org/officeDocument/2006/relationships/customXml" Target="../ink/ink1902.xml"/><Relationship Id="rId576" Type="http://schemas.openxmlformats.org/officeDocument/2006/relationships/customXml" Target="../ink/ink1923.xml"/><Relationship Id="rId173" Type="http://schemas.openxmlformats.org/officeDocument/2006/relationships/customXml" Target="../ink/ink1717.xml"/><Relationship Id="rId229" Type="http://schemas.openxmlformats.org/officeDocument/2006/relationships/image" Target="../media/image1730.png"/><Relationship Id="rId380" Type="http://schemas.openxmlformats.org/officeDocument/2006/relationships/customXml" Target="../ink/ink1822.xml"/><Relationship Id="rId436" Type="http://schemas.openxmlformats.org/officeDocument/2006/relationships/image" Target="../media/image1832.png"/><Relationship Id="rId240" Type="http://schemas.openxmlformats.org/officeDocument/2006/relationships/customXml" Target="../ink/ink1751.xml"/><Relationship Id="rId478" Type="http://schemas.openxmlformats.org/officeDocument/2006/relationships/customXml" Target="../ink/ink1872.xml"/><Relationship Id="rId35" Type="http://schemas.openxmlformats.org/officeDocument/2006/relationships/image" Target="../media/image1635.png"/><Relationship Id="rId77" Type="http://schemas.openxmlformats.org/officeDocument/2006/relationships/image" Target="../media/image1656.png"/><Relationship Id="rId100" Type="http://schemas.openxmlformats.org/officeDocument/2006/relationships/customXml" Target="../ink/ink1680.xml"/><Relationship Id="rId282" Type="http://schemas.openxmlformats.org/officeDocument/2006/relationships/image" Target="../media/image1756.png"/><Relationship Id="rId338" Type="http://schemas.openxmlformats.org/officeDocument/2006/relationships/customXml" Target="../ink/ink1801.xml"/><Relationship Id="rId503" Type="http://schemas.openxmlformats.org/officeDocument/2006/relationships/customXml" Target="../ink/ink1885.xml"/><Relationship Id="rId545" Type="http://schemas.openxmlformats.org/officeDocument/2006/relationships/image" Target="../media/image1884.png"/><Relationship Id="rId587" Type="http://schemas.openxmlformats.org/officeDocument/2006/relationships/image" Target="../media/image1905.png"/><Relationship Id="rId8" Type="http://schemas.openxmlformats.org/officeDocument/2006/relationships/oleObject" Target="../embeddings/oleObject21.bin"/><Relationship Id="rId142" Type="http://schemas.openxmlformats.org/officeDocument/2006/relationships/image" Target="../media/image1688.png"/><Relationship Id="rId184" Type="http://schemas.openxmlformats.org/officeDocument/2006/relationships/image" Target="../media/image1709.png"/><Relationship Id="rId391" Type="http://schemas.openxmlformats.org/officeDocument/2006/relationships/image" Target="../media/image1810.png"/><Relationship Id="rId405" Type="http://schemas.openxmlformats.org/officeDocument/2006/relationships/image" Target="../media/image1817.png"/><Relationship Id="rId447" Type="http://schemas.openxmlformats.org/officeDocument/2006/relationships/customXml" Target="../ink/ink1856.xml"/><Relationship Id="rId251" Type="http://schemas.openxmlformats.org/officeDocument/2006/relationships/customXml" Target="../ink/ink1757.xml"/><Relationship Id="rId489" Type="http://schemas.openxmlformats.org/officeDocument/2006/relationships/image" Target="../media/image1858.png"/><Relationship Id="rId46" Type="http://schemas.openxmlformats.org/officeDocument/2006/relationships/customXml" Target="../ink/ink1653.xml"/><Relationship Id="rId293" Type="http://schemas.openxmlformats.org/officeDocument/2006/relationships/customXml" Target="../ink/ink1778.xml"/><Relationship Id="rId307" Type="http://schemas.openxmlformats.org/officeDocument/2006/relationships/image" Target="../media/image1768.png"/><Relationship Id="rId349" Type="http://schemas.openxmlformats.org/officeDocument/2006/relationships/image" Target="../media/image1789.png"/><Relationship Id="rId514" Type="http://schemas.openxmlformats.org/officeDocument/2006/relationships/customXml" Target="../ink/ink1891.xml"/><Relationship Id="rId556" Type="http://schemas.openxmlformats.org/officeDocument/2006/relationships/customXml" Target="../ink/ink1913.xml"/><Relationship Id="rId88" Type="http://schemas.openxmlformats.org/officeDocument/2006/relationships/customXml" Target="../ink/ink1674.xml"/><Relationship Id="rId111" Type="http://schemas.openxmlformats.org/officeDocument/2006/relationships/customXml" Target="../ink/ink1686.xml"/><Relationship Id="rId153" Type="http://schemas.openxmlformats.org/officeDocument/2006/relationships/customXml" Target="../ink/ink1707.xml"/><Relationship Id="rId195" Type="http://schemas.openxmlformats.org/officeDocument/2006/relationships/image" Target="../media/image1714.png"/><Relationship Id="rId209" Type="http://schemas.openxmlformats.org/officeDocument/2006/relationships/image" Target="../media/image1721.png"/><Relationship Id="rId360" Type="http://schemas.openxmlformats.org/officeDocument/2006/relationships/customXml" Target="../ink/ink1812.xml"/><Relationship Id="rId416" Type="http://schemas.openxmlformats.org/officeDocument/2006/relationships/customXml" Target="../ink/ink1840.xml"/><Relationship Id="rId220" Type="http://schemas.openxmlformats.org/officeDocument/2006/relationships/customXml" Target="../ink/ink1741.xml"/><Relationship Id="rId458" Type="http://schemas.openxmlformats.org/officeDocument/2006/relationships/image" Target="../media/image1843.png"/><Relationship Id="rId15" Type="http://schemas.openxmlformats.org/officeDocument/2006/relationships/image" Target="../media/image1625.png"/><Relationship Id="rId57" Type="http://schemas.openxmlformats.org/officeDocument/2006/relationships/image" Target="../media/image1646.png"/><Relationship Id="rId262" Type="http://schemas.openxmlformats.org/officeDocument/2006/relationships/image" Target="../media/image1746.png"/><Relationship Id="rId318" Type="http://schemas.openxmlformats.org/officeDocument/2006/relationships/customXml" Target="../ink/ink1791.xml"/><Relationship Id="rId525" Type="http://schemas.openxmlformats.org/officeDocument/2006/relationships/customXml" Target="../ink/ink1897.xml"/><Relationship Id="rId567" Type="http://schemas.openxmlformats.org/officeDocument/2006/relationships/image" Target="../media/image1895.png"/><Relationship Id="rId99" Type="http://schemas.openxmlformats.org/officeDocument/2006/relationships/image" Target="../media/image1667.png"/><Relationship Id="rId122" Type="http://schemas.openxmlformats.org/officeDocument/2006/relationships/image" Target="../media/image1678.png"/><Relationship Id="rId164" Type="http://schemas.openxmlformats.org/officeDocument/2006/relationships/image" Target="../media/image1699.png"/><Relationship Id="rId371" Type="http://schemas.openxmlformats.org/officeDocument/2006/relationships/image" Target="../media/image1800.png"/><Relationship Id="rId427" Type="http://schemas.openxmlformats.org/officeDocument/2006/relationships/customXml" Target="../ink/ink1846.xml"/><Relationship Id="rId469" Type="http://schemas.openxmlformats.org/officeDocument/2006/relationships/customXml" Target="../ink/ink1867.xml"/><Relationship Id="rId26" Type="http://schemas.openxmlformats.org/officeDocument/2006/relationships/customXml" Target="../ink/ink1643.xml"/><Relationship Id="rId231" Type="http://schemas.openxmlformats.org/officeDocument/2006/relationships/image" Target="../media/image1731.png"/><Relationship Id="rId273" Type="http://schemas.openxmlformats.org/officeDocument/2006/relationships/customXml" Target="../ink/ink1768.xml"/><Relationship Id="rId329" Type="http://schemas.openxmlformats.org/officeDocument/2006/relationships/image" Target="../media/image1779.png"/><Relationship Id="rId480" Type="http://schemas.openxmlformats.org/officeDocument/2006/relationships/customXml" Target="../ink/ink1873.xml"/><Relationship Id="rId536" Type="http://schemas.openxmlformats.org/officeDocument/2006/relationships/customXml" Target="../ink/ink1903.xml"/><Relationship Id="rId68" Type="http://schemas.openxmlformats.org/officeDocument/2006/relationships/customXml" Target="../ink/ink1664.xml"/><Relationship Id="rId133" Type="http://schemas.openxmlformats.org/officeDocument/2006/relationships/customXml" Target="../ink/ink1697.xml"/><Relationship Id="rId175" Type="http://schemas.openxmlformats.org/officeDocument/2006/relationships/customXml" Target="../ink/ink1718.xml"/><Relationship Id="rId340" Type="http://schemas.openxmlformats.org/officeDocument/2006/relationships/customXml" Target="../ink/ink1802.xml"/><Relationship Id="rId578" Type="http://schemas.openxmlformats.org/officeDocument/2006/relationships/customXml" Target="../ink/ink1924.xml"/><Relationship Id="rId200" Type="http://schemas.openxmlformats.org/officeDocument/2006/relationships/customXml" Target="../ink/ink1731.xml"/><Relationship Id="rId382" Type="http://schemas.openxmlformats.org/officeDocument/2006/relationships/customXml" Target="../ink/ink1823.xml"/><Relationship Id="rId438" Type="http://schemas.openxmlformats.org/officeDocument/2006/relationships/image" Target="../media/image1833.png"/><Relationship Id="rId242" Type="http://schemas.openxmlformats.org/officeDocument/2006/relationships/customXml" Target="../ink/ink1752.xml"/><Relationship Id="rId284" Type="http://schemas.openxmlformats.org/officeDocument/2006/relationships/image" Target="../media/image1757.png"/><Relationship Id="rId491" Type="http://schemas.openxmlformats.org/officeDocument/2006/relationships/image" Target="../media/image1859.png"/><Relationship Id="rId505" Type="http://schemas.openxmlformats.org/officeDocument/2006/relationships/customXml" Target="../ink/ink1886.xml"/><Relationship Id="rId37" Type="http://schemas.openxmlformats.org/officeDocument/2006/relationships/image" Target="../media/image1636.png"/><Relationship Id="rId79" Type="http://schemas.openxmlformats.org/officeDocument/2006/relationships/image" Target="../media/image1657.png"/><Relationship Id="rId102" Type="http://schemas.openxmlformats.org/officeDocument/2006/relationships/customXml" Target="../ink/ink1681.xml"/><Relationship Id="rId144" Type="http://schemas.openxmlformats.org/officeDocument/2006/relationships/image" Target="../media/image1689.png"/><Relationship Id="rId547" Type="http://schemas.openxmlformats.org/officeDocument/2006/relationships/image" Target="../media/image1885.png"/><Relationship Id="rId589" Type="http://schemas.openxmlformats.org/officeDocument/2006/relationships/image" Target="../media/image1906.png"/><Relationship Id="rId90" Type="http://schemas.openxmlformats.org/officeDocument/2006/relationships/customXml" Target="../ink/ink1675.xml"/><Relationship Id="rId186" Type="http://schemas.openxmlformats.org/officeDocument/2006/relationships/image" Target="../media/image1710.png"/><Relationship Id="rId351" Type="http://schemas.openxmlformats.org/officeDocument/2006/relationships/image" Target="../media/image1790.png"/><Relationship Id="rId393" Type="http://schemas.openxmlformats.org/officeDocument/2006/relationships/image" Target="../media/image1811.png"/><Relationship Id="rId407" Type="http://schemas.openxmlformats.org/officeDocument/2006/relationships/image" Target="../media/image1818.png"/><Relationship Id="rId449" Type="http://schemas.openxmlformats.org/officeDocument/2006/relationships/customXml" Target="../ink/ink1857.xml"/><Relationship Id="rId211" Type="http://schemas.openxmlformats.org/officeDocument/2006/relationships/image" Target="../media/image1575.png"/><Relationship Id="rId253" Type="http://schemas.openxmlformats.org/officeDocument/2006/relationships/customXml" Target="../ink/ink1758.xml"/><Relationship Id="rId295" Type="http://schemas.openxmlformats.org/officeDocument/2006/relationships/customXml" Target="../ink/ink1779.xml"/><Relationship Id="rId309" Type="http://schemas.openxmlformats.org/officeDocument/2006/relationships/image" Target="../media/image1769.png"/><Relationship Id="rId460" Type="http://schemas.openxmlformats.org/officeDocument/2006/relationships/image" Target="../media/image1844.png"/><Relationship Id="rId516" Type="http://schemas.openxmlformats.org/officeDocument/2006/relationships/customXml" Target="../ink/ink1892.xml"/><Relationship Id="rId48" Type="http://schemas.openxmlformats.org/officeDocument/2006/relationships/customXml" Target="../ink/ink1654.xml"/><Relationship Id="rId113" Type="http://schemas.openxmlformats.org/officeDocument/2006/relationships/customXml" Target="../ink/ink1687.xml"/><Relationship Id="rId320" Type="http://schemas.openxmlformats.org/officeDocument/2006/relationships/customXml" Target="../ink/ink1792.xml"/><Relationship Id="rId558" Type="http://schemas.openxmlformats.org/officeDocument/2006/relationships/customXml" Target="../ink/ink1914.xml"/><Relationship Id="rId155" Type="http://schemas.openxmlformats.org/officeDocument/2006/relationships/customXml" Target="../ink/ink1708.xml"/><Relationship Id="rId197" Type="http://schemas.openxmlformats.org/officeDocument/2006/relationships/image" Target="../media/image1715.png"/><Relationship Id="rId362" Type="http://schemas.openxmlformats.org/officeDocument/2006/relationships/customXml" Target="../ink/ink1813.xml"/><Relationship Id="rId418" Type="http://schemas.openxmlformats.org/officeDocument/2006/relationships/customXml" Target="../ink/ink1841.xml"/><Relationship Id="rId222" Type="http://schemas.openxmlformats.org/officeDocument/2006/relationships/customXml" Target="../ink/ink1742.xml"/><Relationship Id="rId264" Type="http://schemas.openxmlformats.org/officeDocument/2006/relationships/image" Target="../media/image1747.png"/><Relationship Id="rId471" Type="http://schemas.openxmlformats.org/officeDocument/2006/relationships/customXml" Target="../ink/ink1868.xml"/><Relationship Id="rId17" Type="http://schemas.openxmlformats.org/officeDocument/2006/relationships/image" Target="../media/image1626.png"/><Relationship Id="rId59" Type="http://schemas.openxmlformats.org/officeDocument/2006/relationships/image" Target="../media/image1647.png"/><Relationship Id="rId124" Type="http://schemas.openxmlformats.org/officeDocument/2006/relationships/image" Target="../media/image1679.png"/><Relationship Id="rId527" Type="http://schemas.openxmlformats.org/officeDocument/2006/relationships/image" Target="../media/image1875.png"/><Relationship Id="rId569" Type="http://schemas.openxmlformats.org/officeDocument/2006/relationships/image" Target="../media/image1896.png"/><Relationship Id="rId70" Type="http://schemas.openxmlformats.org/officeDocument/2006/relationships/customXml" Target="../ink/ink1665.xml"/><Relationship Id="rId166" Type="http://schemas.openxmlformats.org/officeDocument/2006/relationships/image" Target="../media/image1700.png"/><Relationship Id="rId331" Type="http://schemas.openxmlformats.org/officeDocument/2006/relationships/image" Target="../media/image1780.png"/><Relationship Id="rId373" Type="http://schemas.openxmlformats.org/officeDocument/2006/relationships/image" Target="../media/image1801.png"/><Relationship Id="rId429" Type="http://schemas.openxmlformats.org/officeDocument/2006/relationships/customXml" Target="../ink/ink1847.xml"/><Relationship Id="rId580" Type="http://schemas.openxmlformats.org/officeDocument/2006/relationships/customXml" Target="../ink/ink1925.xml"/><Relationship Id="rId1" Type="http://schemas.openxmlformats.org/officeDocument/2006/relationships/vmlDrawing" Target="../drawings/vmlDrawing6.vml"/><Relationship Id="rId233" Type="http://schemas.openxmlformats.org/officeDocument/2006/relationships/image" Target="../media/image1732.png"/><Relationship Id="rId440" Type="http://schemas.openxmlformats.org/officeDocument/2006/relationships/image" Target="../media/image1834.png"/><Relationship Id="rId28" Type="http://schemas.openxmlformats.org/officeDocument/2006/relationships/customXml" Target="../ink/ink1644.xml"/><Relationship Id="rId275" Type="http://schemas.openxmlformats.org/officeDocument/2006/relationships/customXml" Target="../ink/ink1769.xml"/><Relationship Id="rId300" Type="http://schemas.openxmlformats.org/officeDocument/2006/relationships/customXml" Target="../ink/ink1782.xml"/><Relationship Id="rId482" Type="http://schemas.openxmlformats.org/officeDocument/2006/relationships/customXml" Target="../ink/ink1874.xml"/><Relationship Id="rId538" Type="http://schemas.openxmlformats.org/officeDocument/2006/relationships/customXml" Target="../ink/ink1904.xml"/><Relationship Id="rId81" Type="http://schemas.openxmlformats.org/officeDocument/2006/relationships/image" Target="../media/image1658.png"/><Relationship Id="rId135" Type="http://schemas.openxmlformats.org/officeDocument/2006/relationships/customXml" Target="../ink/ink1698.xml"/><Relationship Id="rId177" Type="http://schemas.openxmlformats.org/officeDocument/2006/relationships/customXml" Target="../ink/ink1719.xml"/><Relationship Id="rId342" Type="http://schemas.openxmlformats.org/officeDocument/2006/relationships/customXml" Target="../ink/ink1803.xml"/><Relationship Id="rId384" Type="http://schemas.openxmlformats.org/officeDocument/2006/relationships/customXml" Target="../ink/ink1824.xml"/><Relationship Id="rId591" Type="http://schemas.openxmlformats.org/officeDocument/2006/relationships/image" Target="../media/image1907.png"/><Relationship Id="rId202" Type="http://schemas.openxmlformats.org/officeDocument/2006/relationships/customXml" Target="../ink/ink1732.xml"/><Relationship Id="rId244" Type="http://schemas.openxmlformats.org/officeDocument/2006/relationships/image" Target="../media/image1737.png"/><Relationship Id="rId39" Type="http://schemas.openxmlformats.org/officeDocument/2006/relationships/image" Target="../media/image1637.png"/><Relationship Id="rId286" Type="http://schemas.openxmlformats.org/officeDocument/2006/relationships/image" Target="../media/image1758.png"/><Relationship Id="rId451" Type="http://schemas.openxmlformats.org/officeDocument/2006/relationships/customXml" Target="../ink/ink1858.xml"/><Relationship Id="rId493" Type="http://schemas.openxmlformats.org/officeDocument/2006/relationships/image" Target="../media/image1860.png"/><Relationship Id="rId507" Type="http://schemas.openxmlformats.org/officeDocument/2006/relationships/customXml" Target="../ink/ink1887.xml"/><Relationship Id="rId549" Type="http://schemas.openxmlformats.org/officeDocument/2006/relationships/image" Target="../media/image1886.png"/><Relationship Id="rId50" Type="http://schemas.openxmlformats.org/officeDocument/2006/relationships/customXml" Target="../ink/ink1655.xml"/><Relationship Id="rId104" Type="http://schemas.openxmlformats.org/officeDocument/2006/relationships/customXml" Target="../ink/ink1682.xml"/><Relationship Id="rId146" Type="http://schemas.openxmlformats.org/officeDocument/2006/relationships/image" Target="../media/image1690.png"/><Relationship Id="rId188" Type="http://schemas.openxmlformats.org/officeDocument/2006/relationships/image" Target="../media/image1711.png"/><Relationship Id="rId311" Type="http://schemas.openxmlformats.org/officeDocument/2006/relationships/image" Target="../media/image1770.png"/><Relationship Id="rId353" Type="http://schemas.openxmlformats.org/officeDocument/2006/relationships/image" Target="../media/image1791.png"/><Relationship Id="rId395" Type="http://schemas.openxmlformats.org/officeDocument/2006/relationships/image" Target="../media/image1812.png"/><Relationship Id="rId409" Type="http://schemas.openxmlformats.org/officeDocument/2006/relationships/image" Target="../media/image1819.png"/><Relationship Id="rId560" Type="http://schemas.openxmlformats.org/officeDocument/2006/relationships/customXml" Target="../ink/ink1915.xml"/><Relationship Id="rId92" Type="http://schemas.openxmlformats.org/officeDocument/2006/relationships/customXml" Target="../ink/ink1676.xml"/><Relationship Id="rId213" Type="http://schemas.openxmlformats.org/officeDocument/2006/relationships/image" Target="../media/image1722.png"/><Relationship Id="rId420" Type="http://schemas.openxmlformats.org/officeDocument/2006/relationships/image" Target="../media/image1824.png"/><Relationship Id="rId255" Type="http://schemas.openxmlformats.org/officeDocument/2006/relationships/customXml" Target="../ink/ink1759.xml"/><Relationship Id="rId297" Type="http://schemas.openxmlformats.org/officeDocument/2006/relationships/image" Target="../media/image1763.png"/><Relationship Id="rId462" Type="http://schemas.openxmlformats.org/officeDocument/2006/relationships/image" Target="../media/image1845.png"/><Relationship Id="rId518" Type="http://schemas.openxmlformats.org/officeDocument/2006/relationships/customXml" Target="../ink/ink1893.xml"/><Relationship Id="rId115" Type="http://schemas.openxmlformats.org/officeDocument/2006/relationships/customXml" Target="../ink/ink1688.xml"/><Relationship Id="rId157" Type="http://schemas.openxmlformats.org/officeDocument/2006/relationships/customXml" Target="../ink/ink1709.xml"/><Relationship Id="rId322" Type="http://schemas.openxmlformats.org/officeDocument/2006/relationships/customXml" Target="../ink/ink1793.xml"/><Relationship Id="rId364" Type="http://schemas.openxmlformats.org/officeDocument/2006/relationships/customXml" Target="../ink/ink1814.xml"/><Relationship Id="rId61" Type="http://schemas.openxmlformats.org/officeDocument/2006/relationships/image" Target="../media/image1648.png"/><Relationship Id="rId199" Type="http://schemas.openxmlformats.org/officeDocument/2006/relationships/image" Target="../media/image1716.png"/><Relationship Id="rId571" Type="http://schemas.openxmlformats.org/officeDocument/2006/relationships/image" Target="../media/image1897.png"/><Relationship Id="rId19" Type="http://schemas.openxmlformats.org/officeDocument/2006/relationships/image" Target="../media/image1627.png"/><Relationship Id="rId224" Type="http://schemas.openxmlformats.org/officeDocument/2006/relationships/customXml" Target="../ink/ink1743.xml"/><Relationship Id="rId266" Type="http://schemas.openxmlformats.org/officeDocument/2006/relationships/image" Target="../media/image1748.png"/><Relationship Id="rId431" Type="http://schemas.openxmlformats.org/officeDocument/2006/relationships/customXml" Target="../ink/ink1848.xml"/><Relationship Id="rId473" Type="http://schemas.openxmlformats.org/officeDocument/2006/relationships/customXml" Target="../ink/ink1869.xml"/><Relationship Id="rId529" Type="http://schemas.openxmlformats.org/officeDocument/2006/relationships/image" Target="../media/image1876.png"/><Relationship Id="rId30" Type="http://schemas.openxmlformats.org/officeDocument/2006/relationships/customXml" Target="../ink/ink1645.xml"/><Relationship Id="rId126" Type="http://schemas.openxmlformats.org/officeDocument/2006/relationships/image" Target="../media/image1680.png"/><Relationship Id="rId168" Type="http://schemas.openxmlformats.org/officeDocument/2006/relationships/image" Target="../media/image1701.png"/><Relationship Id="rId333" Type="http://schemas.openxmlformats.org/officeDocument/2006/relationships/image" Target="../media/image1781.png"/><Relationship Id="rId540" Type="http://schemas.openxmlformats.org/officeDocument/2006/relationships/customXml" Target="../ink/ink1905.xml"/><Relationship Id="rId72" Type="http://schemas.openxmlformats.org/officeDocument/2006/relationships/customXml" Target="../ink/ink1666.xml"/><Relationship Id="rId375" Type="http://schemas.openxmlformats.org/officeDocument/2006/relationships/image" Target="../media/image1802.png"/><Relationship Id="rId582" Type="http://schemas.openxmlformats.org/officeDocument/2006/relationships/customXml" Target="../ink/ink1926.xml"/><Relationship Id="rId3" Type="http://schemas.openxmlformats.org/officeDocument/2006/relationships/image" Target="../media/image2610.png"/><Relationship Id="rId235" Type="http://schemas.openxmlformats.org/officeDocument/2006/relationships/image" Target="../media/image1733.png"/><Relationship Id="rId277" Type="http://schemas.openxmlformats.org/officeDocument/2006/relationships/customXml" Target="../ink/ink1770.xml"/><Relationship Id="rId400" Type="http://schemas.openxmlformats.org/officeDocument/2006/relationships/customXml" Target="../ink/ink1832.xml"/><Relationship Id="rId442" Type="http://schemas.openxmlformats.org/officeDocument/2006/relationships/image" Target="../media/image1835.png"/><Relationship Id="rId484" Type="http://schemas.openxmlformats.org/officeDocument/2006/relationships/customXml" Target="../ink/ink1875.xml"/><Relationship Id="rId137" Type="http://schemas.openxmlformats.org/officeDocument/2006/relationships/customXml" Target="../ink/ink1699.xml"/><Relationship Id="rId302" Type="http://schemas.openxmlformats.org/officeDocument/2006/relationships/customXml" Target="../ink/ink1783.xml"/><Relationship Id="rId344" Type="http://schemas.openxmlformats.org/officeDocument/2006/relationships/customXml" Target="../ink/ink1804.xml"/><Relationship Id="rId41" Type="http://schemas.openxmlformats.org/officeDocument/2006/relationships/image" Target="../media/image1638.png"/><Relationship Id="rId83" Type="http://schemas.openxmlformats.org/officeDocument/2006/relationships/image" Target="../media/image1659.png"/><Relationship Id="rId179" Type="http://schemas.openxmlformats.org/officeDocument/2006/relationships/customXml" Target="../ink/ink1720.xml"/><Relationship Id="rId386" Type="http://schemas.openxmlformats.org/officeDocument/2006/relationships/customXml" Target="../ink/ink1825.xml"/><Relationship Id="rId551" Type="http://schemas.openxmlformats.org/officeDocument/2006/relationships/image" Target="../media/image1887.png"/><Relationship Id="rId593" Type="http://schemas.openxmlformats.org/officeDocument/2006/relationships/image" Target="../media/image1908.png"/><Relationship Id="rId190" Type="http://schemas.openxmlformats.org/officeDocument/2006/relationships/customXml" Target="../ink/ink1726.xml"/><Relationship Id="rId204" Type="http://schemas.openxmlformats.org/officeDocument/2006/relationships/customXml" Target="../ink/ink1733.xml"/><Relationship Id="rId246" Type="http://schemas.openxmlformats.org/officeDocument/2006/relationships/image" Target="../media/image1738.png"/><Relationship Id="rId288" Type="http://schemas.openxmlformats.org/officeDocument/2006/relationships/image" Target="../media/image1759.png"/><Relationship Id="rId411" Type="http://schemas.openxmlformats.org/officeDocument/2006/relationships/image" Target="../media/image1820.png"/><Relationship Id="rId453" Type="http://schemas.openxmlformats.org/officeDocument/2006/relationships/customXml" Target="../ink/ink1859.xml"/><Relationship Id="rId509" Type="http://schemas.openxmlformats.org/officeDocument/2006/relationships/customXml" Target="../ink/ink1888.xml"/><Relationship Id="rId106" Type="http://schemas.openxmlformats.org/officeDocument/2006/relationships/customXml" Target="../ink/ink1683.xml"/><Relationship Id="rId313" Type="http://schemas.openxmlformats.org/officeDocument/2006/relationships/image" Target="../media/image1771.png"/><Relationship Id="rId495" Type="http://schemas.openxmlformats.org/officeDocument/2006/relationships/image" Target="../media/image1861.png"/><Relationship Id="rId10" Type="http://schemas.openxmlformats.org/officeDocument/2006/relationships/customXml" Target="../ink/ink1635.xml"/><Relationship Id="rId52" Type="http://schemas.openxmlformats.org/officeDocument/2006/relationships/customXml" Target="../ink/ink1656.xml"/><Relationship Id="rId94" Type="http://schemas.openxmlformats.org/officeDocument/2006/relationships/customXml" Target="../ink/ink1677.xml"/><Relationship Id="rId148" Type="http://schemas.openxmlformats.org/officeDocument/2006/relationships/image" Target="../media/image1691.png"/><Relationship Id="rId355" Type="http://schemas.openxmlformats.org/officeDocument/2006/relationships/image" Target="../media/image1792.png"/><Relationship Id="rId397" Type="http://schemas.openxmlformats.org/officeDocument/2006/relationships/image" Target="../media/image1813.png"/><Relationship Id="rId520" Type="http://schemas.openxmlformats.org/officeDocument/2006/relationships/customXml" Target="../ink/ink1894.xml"/><Relationship Id="rId562" Type="http://schemas.openxmlformats.org/officeDocument/2006/relationships/customXml" Target="../ink/ink1916.xml"/><Relationship Id="rId215" Type="http://schemas.openxmlformats.org/officeDocument/2006/relationships/image" Target="../media/image1723.png"/><Relationship Id="rId257" Type="http://schemas.openxmlformats.org/officeDocument/2006/relationships/customXml" Target="../ink/ink1760.xml"/><Relationship Id="rId422" Type="http://schemas.openxmlformats.org/officeDocument/2006/relationships/image" Target="../media/image1825.png"/><Relationship Id="rId464" Type="http://schemas.openxmlformats.org/officeDocument/2006/relationships/image" Target="../media/image1846.png"/><Relationship Id="rId299" Type="http://schemas.openxmlformats.org/officeDocument/2006/relationships/image" Target="../media/image1764.png"/><Relationship Id="rId63" Type="http://schemas.openxmlformats.org/officeDocument/2006/relationships/image" Target="../media/image1649.png"/><Relationship Id="rId159" Type="http://schemas.openxmlformats.org/officeDocument/2006/relationships/customXml" Target="../ink/ink1710.xml"/><Relationship Id="rId366" Type="http://schemas.openxmlformats.org/officeDocument/2006/relationships/customXml" Target="../ink/ink1815.xml"/><Relationship Id="rId573" Type="http://schemas.openxmlformats.org/officeDocument/2006/relationships/image" Target="../media/image1898.png"/><Relationship Id="rId226" Type="http://schemas.openxmlformats.org/officeDocument/2006/relationships/customXml" Target="../ink/ink1744.xml"/><Relationship Id="rId433" Type="http://schemas.openxmlformats.org/officeDocument/2006/relationships/customXml" Target="../ink/ink1849.xml"/><Relationship Id="rId74" Type="http://schemas.openxmlformats.org/officeDocument/2006/relationships/customXml" Target="../ink/ink1667.xml"/><Relationship Id="rId377" Type="http://schemas.openxmlformats.org/officeDocument/2006/relationships/image" Target="../media/image1803.png"/><Relationship Id="rId500" Type="http://schemas.openxmlformats.org/officeDocument/2006/relationships/image" Target="../media/image1863.png"/><Relationship Id="rId584" Type="http://schemas.openxmlformats.org/officeDocument/2006/relationships/customXml" Target="../ink/ink1927.xml"/><Relationship Id="rId5" Type="http://schemas.openxmlformats.org/officeDocument/2006/relationships/image" Target="../media/image21.wmf"/><Relationship Id="rId237" Type="http://schemas.openxmlformats.org/officeDocument/2006/relationships/image" Target="../media/image1734.png"/><Relationship Id="rId444" Type="http://schemas.openxmlformats.org/officeDocument/2006/relationships/image" Target="../media/image1836.png"/><Relationship Id="rId290" Type="http://schemas.openxmlformats.org/officeDocument/2006/relationships/image" Target="../media/image1760.png"/><Relationship Id="rId304" Type="http://schemas.openxmlformats.org/officeDocument/2006/relationships/customXml" Target="../ink/ink1784.xml"/><Relationship Id="rId388" Type="http://schemas.openxmlformats.org/officeDocument/2006/relationships/customXml" Target="../ink/ink1826.xml"/><Relationship Id="rId511" Type="http://schemas.openxmlformats.org/officeDocument/2006/relationships/customXml" Target="../ink/ink1889.xml"/><Relationship Id="rId85" Type="http://schemas.openxmlformats.org/officeDocument/2006/relationships/image" Target="../media/image1660.png"/><Relationship Id="rId150" Type="http://schemas.openxmlformats.org/officeDocument/2006/relationships/image" Target="../media/image1692.png"/><Relationship Id="rId248" Type="http://schemas.openxmlformats.org/officeDocument/2006/relationships/image" Target="../media/image1739.png"/><Relationship Id="rId455" Type="http://schemas.openxmlformats.org/officeDocument/2006/relationships/customXml" Target="../ink/ink1860.xml"/><Relationship Id="rId12" Type="http://schemas.openxmlformats.org/officeDocument/2006/relationships/customXml" Target="../ink/ink1636.xml"/><Relationship Id="rId108" Type="http://schemas.openxmlformats.org/officeDocument/2006/relationships/customXml" Target="../ink/ink1684.xml"/><Relationship Id="rId315" Type="http://schemas.openxmlformats.org/officeDocument/2006/relationships/image" Target="../media/image1772.png"/><Relationship Id="rId522" Type="http://schemas.openxmlformats.org/officeDocument/2006/relationships/image" Target="../media/image1873.png"/><Relationship Id="rId96" Type="http://schemas.openxmlformats.org/officeDocument/2006/relationships/customXml" Target="../ink/ink1678.xml"/><Relationship Id="rId161" Type="http://schemas.openxmlformats.org/officeDocument/2006/relationships/customXml" Target="../ink/ink1711.xml"/><Relationship Id="rId399" Type="http://schemas.openxmlformats.org/officeDocument/2006/relationships/image" Target="../media/image1814.png"/><Relationship Id="rId259" Type="http://schemas.openxmlformats.org/officeDocument/2006/relationships/customXml" Target="../ink/ink1761.xml"/><Relationship Id="rId466" Type="http://schemas.openxmlformats.org/officeDocument/2006/relationships/image" Target="../media/image1847.png"/><Relationship Id="rId23" Type="http://schemas.openxmlformats.org/officeDocument/2006/relationships/image" Target="../media/image1629.png"/><Relationship Id="rId119" Type="http://schemas.openxmlformats.org/officeDocument/2006/relationships/customXml" Target="../ink/ink1690.xml"/><Relationship Id="rId326" Type="http://schemas.openxmlformats.org/officeDocument/2006/relationships/customXml" Target="../ink/ink1795.xml"/><Relationship Id="rId533" Type="http://schemas.openxmlformats.org/officeDocument/2006/relationships/image" Target="../media/image1878.png"/><Relationship Id="rId172" Type="http://schemas.openxmlformats.org/officeDocument/2006/relationships/image" Target="../media/image1703.png"/><Relationship Id="rId477" Type="http://schemas.openxmlformats.org/officeDocument/2006/relationships/image" Target="../media/image1852.png"/><Relationship Id="rId337" Type="http://schemas.openxmlformats.org/officeDocument/2006/relationships/image" Target="../media/image1783.png"/><Relationship Id="rId34" Type="http://schemas.openxmlformats.org/officeDocument/2006/relationships/customXml" Target="../ink/ink1647.xml"/><Relationship Id="rId544" Type="http://schemas.openxmlformats.org/officeDocument/2006/relationships/customXml" Target="../ink/ink1907.xml"/><Relationship Id="rId183" Type="http://schemas.openxmlformats.org/officeDocument/2006/relationships/customXml" Target="../ink/ink1722.xml"/><Relationship Id="rId390" Type="http://schemas.openxmlformats.org/officeDocument/2006/relationships/customXml" Target="../ink/ink1827.xml"/><Relationship Id="rId404" Type="http://schemas.openxmlformats.org/officeDocument/2006/relationships/customXml" Target="../ink/ink1834.xml"/><Relationship Id="rId250" Type="http://schemas.openxmlformats.org/officeDocument/2006/relationships/image" Target="../media/image1740.png"/><Relationship Id="rId488" Type="http://schemas.openxmlformats.org/officeDocument/2006/relationships/customXml" Target="../ink/ink1877.xml"/><Relationship Id="rId45" Type="http://schemas.openxmlformats.org/officeDocument/2006/relationships/image" Target="../media/image1640.png"/><Relationship Id="rId110" Type="http://schemas.openxmlformats.org/officeDocument/2006/relationships/customXml" Target="../ink/ink1685.xml"/><Relationship Id="rId348" Type="http://schemas.openxmlformats.org/officeDocument/2006/relationships/customXml" Target="../ink/ink1806.xml"/><Relationship Id="rId555" Type="http://schemas.openxmlformats.org/officeDocument/2006/relationships/image" Target="../media/image1889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89.xml"/><Relationship Id="rId21" Type="http://schemas.openxmlformats.org/officeDocument/2006/relationships/customXml" Target="../ink/ink1941.xml"/><Relationship Id="rId42" Type="http://schemas.openxmlformats.org/officeDocument/2006/relationships/image" Target="../media/image1914.png"/><Relationship Id="rId63" Type="http://schemas.openxmlformats.org/officeDocument/2006/relationships/customXml" Target="../ink/ink1962.xml"/><Relationship Id="rId84" Type="http://schemas.openxmlformats.org/officeDocument/2006/relationships/image" Target="../media/image1935.png"/><Relationship Id="rId138" Type="http://schemas.openxmlformats.org/officeDocument/2006/relationships/image" Target="../media/image1962.png"/><Relationship Id="rId159" Type="http://schemas.openxmlformats.org/officeDocument/2006/relationships/customXml" Target="../ink/ink2010.xml"/><Relationship Id="rId170" Type="http://schemas.openxmlformats.org/officeDocument/2006/relationships/image" Target="../media/image1977.png"/><Relationship Id="rId191" Type="http://schemas.openxmlformats.org/officeDocument/2006/relationships/customXml" Target="../ink/ink2026.xml"/><Relationship Id="rId205" Type="http://schemas.openxmlformats.org/officeDocument/2006/relationships/customXml" Target="../ink/ink2033.xml"/><Relationship Id="rId226" Type="http://schemas.openxmlformats.org/officeDocument/2006/relationships/image" Target="../media/image2003.png"/><Relationship Id="rId107" Type="http://schemas.openxmlformats.org/officeDocument/2006/relationships/customXml" Target="../ink/ink1984.xml"/><Relationship Id="rId11" Type="http://schemas.openxmlformats.org/officeDocument/2006/relationships/customXml" Target="../ink/ink1936.xml"/><Relationship Id="rId32" Type="http://schemas.openxmlformats.org/officeDocument/2006/relationships/image" Target="../media/image1909.png"/><Relationship Id="rId53" Type="http://schemas.openxmlformats.org/officeDocument/2006/relationships/customXml" Target="../ink/ink1957.xml"/><Relationship Id="rId74" Type="http://schemas.openxmlformats.org/officeDocument/2006/relationships/image" Target="../media/image1930.png"/><Relationship Id="rId128" Type="http://schemas.openxmlformats.org/officeDocument/2006/relationships/image" Target="../media/image1957.png"/><Relationship Id="rId149" Type="http://schemas.openxmlformats.org/officeDocument/2006/relationships/customXml" Target="../ink/ink2005.xml"/><Relationship Id="rId5" Type="http://schemas.openxmlformats.org/officeDocument/2006/relationships/customXml" Target="../ink/ink1933.xml"/><Relationship Id="rId95" Type="http://schemas.openxmlformats.org/officeDocument/2006/relationships/customXml" Target="../ink/ink1978.xml"/><Relationship Id="rId160" Type="http://schemas.openxmlformats.org/officeDocument/2006/relationships/image" Target="../media/image1973.png"/><Relationship Id="rId181" Type="http://schemas.openxmlformats.org/officeDocument/2006/relationships/customXml" Target="../ink/ink2021.xml"/><Relationship Id="rId216" Type="http://schemas.openxmlformats.org/officeDocument/2006/relationships/image" Target="../media/image1998.png"/><Relationship Id="rId22" Type="http://schemas.openxmlformats.org/officeDocument/2006/relationships/image" Target="../media/image19040.png"/><Relationship Id="rId43" Type="http://schemas.openxmlformats.org/officeDocument/2006/relationships/customXml" Target="../ink/ink1952.xml"/><Relationship Id="rId64" Type="http://schemas.openxmlformats.org/officeDocument/2006/relationships/image" Target="../media/image1925.png"/><Relationship Id="rId118" Type="http://schemas.openxmlformats.org/officeDocument/2006/relationships/image" Target="../media/image1952.png"/><Relationship Id="rId139" Type="http://schemas.openxmlformats.org/officeDocument/2006/relationships/customXml" Target="../ink/ink2000.xml"/><Relationship Id="rId85" Type="http://schemas.openxmlformats.org/officeDocument/2006/relationships/customXml" Target="../ink/ink1973.xml"/><Relationship Id="rId150" Type="http://schemas.openxmlformats.org/officeDocument/2006/relationships/image" Target="../media/image1968.png"/><Relationship Id="rId171" Type="http://schemas.openxmlformats.org/officeDocument/2006/relationships/customXml" Target="../ink/ink2016.xml"/><Relationship Id="rId192" Type="http://schemas.openxmlformats.org/officeDocument/2006/relationships/image" Target="../media/image1986.png"/><Relationship Id="rId206" Type="http://schemas.openxmlformats.org/officeDocument/2006/relationships/image" Target="../media/image1993.png"/><Relationship Id="rId227" Type="http://schemas.openxmlformats.org/officeDocument/2006/relationships/customXml" Target="../ink/ink2044.xml"/><Relationship Id="rId12" Type="http://schemas.openxmlformats.org/officeDocument/2006/relationships/image" Target="../media/image18990.png"/><Relationship Id="rId33" Type="http://schemas.openxmlformats.org/officeDocument/2006/relationships/customXml" Target="../ink/ink1947.xml"/><Relationship Id="rId108" Type="http://schemas.openxmlformats.org/officeDocument/2006/relationships/image" Target="../media/image1947.png"/><Relationship Id="rId129" Type="http://schemas.openxmlformats.org/officeDocument/2006/relationships/customXml" Target="../ink/ink1995.xml"/><Relationship Id="rId54" Type="http://schemas.openxmlformats.org/officeDocument/2006/relationships/image" Target="../media/image1920.png"/><Relationship Id="rId75" Type="http://schemas.openxmlformats.org/officeDocument/2006/relationships/customXml" Target="../ink/ink1968.xml"/><Relationship Id="rId96" Type="http://schemas.openxmlformats.org/officeDocument/2006/relationships/image" Target="../media/image1941.png"/><Relationship Id="rId140" Type="http://schemas.openxmlformats.org/officeDocument/2006/relationships/image" Target="../media/image1963.png"/><Relationship Id="rId161" Type="http://schemas.openxmlformats.org/officeDocument/2006/relationships/customXml" Target="../ink/ink2011.xml"/><Relationship Id="rId182" Type="http://schemas.openxmlformats.org/officeDocument/2006/relationships/image" Target="../media/image1982.png"/><Relationship Id="rId217" Type="http://schemas.openxmlformats.org/officeDocument/2006/relationships/customXml" Target="../ink/ink2039.xml"/><Relationship Id="rId6" Type="http://schemas.openxmlformats.org/officeDocument/2006/relationships/image" Target="../media/image18960.png"/><Relationship Id="rId23" Type="http://schemas.openxmlformats.org/officeDocument/2006/relationships/customXml" Target="../ink/ink1942.xml"/><Relationship Id="rId119" Type="http://schemas.openxmlformats.org/officeDocument/2006/relationships/customXml" Target="../ink/ink1990.xml"/><Relationship Id="rId44" Type="http://schemas.openxmlformats.org/officeDocument/2006/relationships/image" Target="../media/image1915.png"/><Relationship Id="rId65" Type="http://schemas.openxmlformats.org/officeDocument/2006/relationships/customXml" Target="../ink/ink1963.xml"/><Relationship Id="rId86" Type="http://schemas.openxmlformats.org/officeDocument/2006/relationships/image" Target="../media/image1936.png"/><Relationship Id="rId130" Type="http://schemas.openxmlformats.org/officeDocument/2006/relationships/image" Target="../media/image1958.png"/><Relationship Id="rId151" Type="http://schemas.openxmlformats.org/officeDocument/2006/relationships/customXml" Target="../ink/ink2006.xml"/><Relationship Id="rId172" Type="http://schemas.openxmlformats.org/officeDocument/2006/relationships/image" Target="../media/image1629.png"/><Relationship Id="rId193" Type="http://schemas.openxmlformats.org/officeDocument/2006/relationships/customXml" Target="../ink/ink2027.xml"/><Relationship Id="rId207" Type="http://schemas.openxmlformats.org/officeDocument/2006/relationships/customXml" Target="../ink/ink2034.xml"/><Relationship Id="rId228" Type="http://schemas.openxmlformats.org/officeDocument/2006/relationships/image" Target="../media/image2004.png"/><Relationship Id="rId13" Type="http://schemas.openxmlformats.org/officeDocument/2006/relationships/customXml" Target="../ink/ink1937.xml"/><Relationship Id="rId109" Type="http://schemas.openxmlformats.org/officeDocument/2006/relationships/customXml" Target="../ink/ink1985.xml"/><Relationship Id="rId34" Type="http://schemas.openxmlformats.org/officeDocument/2006/relationships/image" Target="../media/image1910.png"/><Relationship Id="rId55" Type="http://schemas.openxmlformats.org/officeDocument/2006/relationships/customXml" Target="../ink/ink1958.xml"/><Relationship Id="rId76" Type="http://schemas.openxmlformats.org/officeDocument/2006/relationships/image" Target="../media/image1931.png"/><Relationship Id="rId97" Type="http://schemas.openxmlformats.org/officeDocument/2006/relationships/customXml" Target="../ink/ink1979.xml"/><Relationship Id="rId120" Type="http://schemas.openxmlformats.org/officeDocument/2006/relationships/image" Target="../media/image1953.png"/><Relationship Id="rId141" Type="http://schemas.openxmlformats.org/officeDocument/2006/relationships/customXml" Target="../ink/ink2001.xml"/><Relationship Id="rId7" Type="http://schemas.openxmlformats.org/officeDocument/2006/relationships/customXml" Target="../ink/ink1934.xml"/><Relationship Id="rId162" Type="http://schemas.openxmlformats.org/officeDocument/2006/relationships/image" Target="../media/image1974.png"/><Relationship Id="rId183" Type="http://schemas.openxmlformats.org/officeDocument/2006/relationships/customXml" Target="../ink/ink2022.xml"/><Relationship Id="rId218" Type="http://schemas.openxmlformats.org/officeDocument/2006/relationships/image" Target="../media/image1999.png"/><Relationship Id="rId24" Type="http://schemas.openxmlformats.org/officeDocument/2006/relationships/image" Target="../media/image19050.png"/><Relationship Id="rId45" Type="http://schemas.openxmlformats.org/officeDocument/2006/relationships/customXml" Target="../ink/ink1953.xml"/><Relationship Id="rId66" Type="http://schemas.openxmlformats.org/officeDocument/2006/relationships/image" Target="../media/image1926.png"/><Relationship Id="rId87" Type="http://schemas.openxmlformats.org/officeDocument/2006/relationships/customXml" Target="../ink/ink1974.xml"/><Relationship Id="rId110" Type="http://schemas.openxmlformats.org/officeDocument/2006/relationships/image" Target="../media/image1948.png"/><Relationship Id="rId131" Type="http://schemas.openxmlformats.org/officeDocument/2006/relationships/customXml" Target="../ink/ink1996.xml"/><Relationship Id="rId152" Type="http://schemas.openxmlformats.org/officeDocument/2006/relationships/image" Target="../media/image1969.png"/><Relationship Id="rId173" Type="http://schemas.openxmlformats.org/officeDocument/2006/relationships/customXml" Target="../ink/ink2017.xml"/><Relationship Id="rId194" Type="http://schemas.openxmlformats.org/officeDocument/2006/relationships/image" Target="../media/image1987.png"/><Relationship Id="rId208" Type="http://schemas.openxmlformats.org/officeDocument/2006/relationships/image" Target="../media/image1994.png"/><Relationship Id="rId229" Type="http://schemas.openxmlformats.org/officeDocument/2006/relationships/customXml" Target="../ink/ink2045.xml"/><Relationship Id="rId14" Type="http://schemas.openxmlformats.org/officeDocument/2006/relationships/image" Target="../media/image19000.png"/><Relationship Id="rId35" Type="http://schemas.openxmlformats.org/officeDocument/2006/relationships/customXml" Target="../ink/ink1948.xml"/><Relationship Id="rId56" Type="http://schemas.openxmlformats.org/officeDocument/2006/relationships/image" Target="../media/image1921.png"/><Relationship Id="rId77" Type="http://schemas.openxmlformats.org/officeDocument/2006/relationships/customXml" Target="../ink/ink1969.xml"/><Relationship Id="rId100" Type="http://schemas.openxmlformats.org/officeDocument/2006/relationships/image" Target="../media/image1943.png"/><Relationship Id="rId8" Type="http://schemas.openxmlformats.org/officeDocument/2006/relationships/image" Target="../media/image18970.png"/><Relationship Id="rId98" Type="http://schemas.openxmlformats.org/officeDocument/2006/relationships/image" Target="../media/image1942.png"/><Relationship Id="rId121" Type="http://schemas.openxmlformats.org/officeDocument/2006/relationships/customXml" Target="../ink/ink1991.xml"/><Relationship Id="rId142" Type="http://schemas.openxmlformats.org/officeDocument/2006/relationships/image" Target="../media/image1964.png"/><Relationship Id="rId163" Type="http://schemas.openxmlformats.org/officeDocument/2006/relationships/customXml" Target="../ink/ink2012.xml"/><Relationship Id="rId184" Type="http://schemas.openxmlformats.org/officeDocument/2006/relationships/image" Target="../media/image1983.png"/><Relationship Id="rId219" Type="http://schemas.openxmlformats.org/officeDocument/2006/relationships/customXml" Target="../ink/ink2040.xml"/><Relationship Id="rId230" Type="http://schemas.openxmlformats.org/officeDocument/2006/relationships/image" Target="../media/image2005.png"/><Relationship Id="rId25" Type="http://schemas.openxmlformats.org/officeDocument/2006/relationships/customXml" Target="../ink/ink1943.xml"/><Relationship Id="rId46" Type="http://schemas.openxmlformats.org/officeDocument/2006/relationships/image" Target="../media/image1916.png"/><Relationship Id="rId67" Type="http://schemas.openxmlformats.org/officeDocument/2006/relationships/customXml" Target="../ink/ink1964.xml"/><Relationship Id="rId20" Type="http://schemas.openxmlformats.org/officeDocument/2006/relationships/image" Target="../media/image19030.png"/><Relationship Id="rId41" Type="http://schemas.openxmlformats.org/officeDocument/2006/relationships/customXml" Target="../ink/ink1951.xml"/><Relationship Id="rId62" Type="http://schemas.openxmlformats.org/officeDocument/2006/relationships/image" Target="../media/image1924.png"/><Relationship Id="rId83" Type="http://schemas.openxmlformats.org/officeDocument/2006/relationships/customXml" Target="../ink/ink1972.xml"/><Relationship Id="rId88" Type="http://schemas.openxmlformats.org/officeDocument/2006/relationships/image" Target="../media/image1937.png"/><Relationship Id="rId111" Type="http://schemas.openxmlformats.org/officeDocument/2006/relationships/customXml" Target="../ink/ink1986.xml"/><Relationship Id="rId132" Type="http://schemas.openxmlformats.org/officeDocument/2006/relationships/image" Target="../media/image1959.png"/><Relationship Id="rId153" Type="http://schemas.openxmlformats.org/officeDocument/2006/relationships/customXml" Target="../ink/ink2007.xml"/><Relationship Id="rId174" Type="http://schemas.openxmlformats.org/officeDocument/2006/relationships/image" Target="../media/image1978.png"/><Relationship Id="rId179" Type="http://schemas.openxmlformats.org/officeDocument/2006/relationships/customXml" Target="../ink/ink2020.xml"/><Relationship Id="rId195" Type="http://schemas.openxmlformats.org/officeDocument/2006/relationships/customXml" Target="../ink/ink2028.xml"/><Relationship Id="rId209" Type="http://schemas.openxmlformats.org/officeDocument/2006/relationships/customXml" Target="../ink/ink2035.xml"/><Relationship Id="rId190" Type="http://schemas.openxmlformats.org/officeDocument/2006/relationships/image" Target="../media/image1985.png"/><Relationship Id="rId204" Type="http://schemas.openxmlformats.org/officeDocument/2006/relationships/image" Target="../media/image1992.png"/><Relationship Id="rId220" Type="http://schemas.openxmlformats.org/officeDocument/2006/relationships/image" Target="../media/image2000.png"/><Relationship Id="rId225" Type="http://schemas.openxmlformats.org/officeDocument/2006/relationships/customXml" Target="../ink/ink2043.xml"/><Relationship Id="rId15" Type="http://schemas.openxmlformats.org/officeDocument/2006/relationships/customXml" Target="../ink/ink1938.xml"/><Relationship Id="rId36" Type="http://schemas.openxmlformats.org/officeDocument/2006/relationships/image" Target="../media/image1911.png"/><Relationship Id="rId57" Type="http://schemas.openxmlformats.org/officeDocument/2006/relationships/customXml" Target="../ink/ink1959.xml"/><Relationship Id="rId106" Type="http://schemas.openxmlformats.org/officeDocument/2006/relationships/image" Target="../media/image1946.png"/><Relationship Id="rId127" Type="http://schemas.openxmlformats.org/officeDocument/2006/relationships/customXml" Target="../ink/ink1994.xml"/><Relationship Id="rId10" Type="http://schemas.openxmlformats.org/officeDocument/2006/relationships/image" Target="../media/image18980.png"/><Relationship Id="rId31" Type="http://schemas.openxmlformats.org/officeDocument/2006/relationships/customXml" Target="../ink/ink1946.xml"/><Relationship Id="rId52" Type="http://schemas.openxmlformats.org/officeDocument/2006/relationships/image" Target="../media/image1919.png"/><Relationship Id="rId73" Type="http://schemas.openxmlformats.org/officeDocument/2006/relationships/customXml" Target="../ink/ink1967.xml"/><Relationship Id="rId78" Type="http://schemas.openxmlformats.org/officeDocument/2006/relationships/image" Target="../media/image1932.png"/><Relationship Id="rId94" Type="http://schemas.openxmlformats.org/officeDocument/2006/relationships/image" Target="../media/image1940.png"/><Relationship Id="rId99" Type="http://schemas.openxmlformats.org/officeDocument/2006/relationships/customXml" Target="../ink/ink1980.xml"/><Relationship Id="rId101" Type="http://schemas.openxmlformats.org/officeDocument/2006/relationships/customXml" Target="../ink/ink1981.xml"/><Relationship Id="rId122" Type="http://schemas.openxmlformats.org/officeDocument/2006/relationships/image" Target="../media/image1954.png"/><Relationship Id="rId143" Type="http://schemas.openxmlformats.org/officeDocument/2006/relationships/customXml" Target="../ink/ink2002.xml"/><Relationship Id="rId148" Type="http://schemas.openxmlformats.org/officeDocument/2006/relationships/image" Target="../media/image1967.png"/><Relationship Id="rId164" Type="http://schemas.openxmlformats.org/officeDocument/2006/relationships/image" Target="../media/image1975.png"/><Relationship Id="rId169" Type="http://schemas.openxmlformats.org/officeDocument/2006/relationships/customXml" Target="../ink/ink2015.xml"/><Relationship Id="rId185" Type="http://schemas.openxmlformats.org/officeDocument/2006/relationships/customXml" Target="../ink/ink2023.xml"/><Relationship Id="rId4" Type="http://schemas.openxmlformats.org/officeDocument/2006/relationships/image" Target="../media/image18950.png"/><Relationship Id="rId9" Type="http://schemas.openxmlformats.org/officeDocument/2006/relationships/customXml" Target="../ink/ink1935.xml"/><Relationship Id="rId180" Type="http://schemas.openxmlformats.org/officeDocument/2006/relationships/image" Target="../media/image1981.png"/><Relationship Id="rId210" Type="http://schemas.openxmlformats.org/officeDocument/2006/relationships/image" Target="../media/image1995.png"/><Relationship Id="rId215" Type="http://schemas.openxmlformats.org/officeDocument/2006/relationships/customXml" Target="../ink/ink2038.xml"/><Relationship Id="rId236" Type="http://schemas.openxmlformats.org/officeDocument/2006/relationships/image" Target="../media/image2008.png"/><Relationship Id="rId26" Type="http://schemas.openxmlformats.org/officeDocument/2006/relationships/image" Target="../media/image19060.png"/><Relationship Id="rId231" Type="http://schemas.openxmlformats.org/officeDocument/2006/relationships/customXml" Target="../ink/ink2046.xml"/><Relationship Id="rId47" Type="http://schemas.openxmlformats.org/officeDocument/2006/relationships/customXml" Target="../ink/ink1954.xml"/><Relationship Id="rId68" Type="http://schemas.openxmlformats.org/officeDocument/2006/relationships/image" Target="../media/image1927.png"/><Relationship Id="rId89" Type="http://schemas.openxmlformats.org/officeDocument/2006/relationships/customXml" Target="../ink/ink1975.xml"/><Relationship Id="rId112" Type="http://schemas.openxmlformats.org/officeDocument/2006/relationships/image" Target="../media/image1949.png"/><Relationship Id="rId133" Type="http://schemas.openxmlformats.org/officeDocument/2006/relationships/customXml" Target="../ink/ink1997.xml"/><Relationship Id="rId154" Type="http://schemas.openxmlformats.org/officeDocument/2006/relationships/image" Target="../media/image1970.png"/><Relationship Id="rId175" Type="http://schemas.openxmlformats.org/officeDocument/2006/relationships/customXml" Target="../ink/ink2018.xml"/><Relationship Id="rId196" Type="http://schemas.openxmlformats.org/officeDocument/2006/relationships/image" Target="../media/image1988.png"/><Relationship Id="rId200" Type="http://schemas.openxmlformats.org/officeDocument/2006/relationships/image" Target="../media/image1990.png"/><Relationship Id="rId16" Type="http://schemas.openxmlformats.org/officeDocument/2006/relationships/image" Target="../media/image19010.png"/><Relationship Id="rId221" Type="http://schemas.openxmlformats.org/officeDocument/2006/relationships/customXml" Target="../ink/ink2041.xml"/><Relationship Id="rId37" Type="http://schemas.openxmlformats.org/officeDocument/2006/relationships/customXml" Target="../ink/ink1949.xml"/><Relationship Id="rId58" Type="http://schemas.openxmlformats.org/officeDocument/2006/relationships/image" Target="../media/image1922.png"/><Relationship Id="rId79" Type="http://schemas.openxmlformats.org/officeDocument/2006/relationships/customXml" Target="../ink/ink1970.xml"/><Relationship Id="rId102" Type="http://schemas.openxmlformats.org/officeDocument/2006/relationships/image" Target="../media/image1944.png"/><Relationship Id="rId123" Type="http://schemas.openxmlformats.org/officeDocument/2006/relationships/customXml" Target="../ink/ink1992.xml"/><Relationship Id="rId144" Type="http://schemas.openxmlformats.org/officeDocument/2006/relationships/image" Target="../media/image1965.png"/><Relationship Id="rId90" Type="http://schemas.openxmlformats.org/officeDocument/2006/relationships/image" Target="../media/image1938.png"/><Relationship Id="rId165" Type="http://schemas.openxmlformats.org/officeDocument/2006/relationships/customXml" Target="../ink/ink2013.xml"/><Relationship Id="rId186" Type="http://schemas.openxmlformats.org/officeDocument/2006/relationships/image" Target="../media/image1834.png"/><Relationship Id="rId211" Type="http://schemas.openxmlformats.org/officeDocument/2006/relationships/customXml" Target="../ink/ink2036.xml"/><Relationship Id="rId232" Type="http://schemas.openxmlformats.org/officeDocument/2006/relationships/image" Target="../media/image2006.png"/><Relationship Id="rId27" Type="http://schemas.openxmlformats.org/officeDocument/2006/relationships/customXml" Target="../ink/ink1944.xml"/><Relationship Id="rId48" Type="http://schemas.openxmlformats.org/officeDocument/2006/relationships/image" Target="../media/image1917.png"/><Relationship Id="rId69" Type="http://schemas.openxmlformats.org/officeDocument/2006/relationships/customXml" Target="../ink/ink1965.xml"/><Relationship Id="rId113" Type="http://schemas.openxmlformats.org/officeDocument/2006/relationships/customXml" Target="../ink/ink1987.xml"/><Relationship Id="rId134" Type="http://schemas.openxmlformats.org/officeDocument/2006/relationships/image" Target="../media/image1960.png"/><Relationship Id="rId80" Type="http://schemas.openxmlformats.org/officeDocument/2006/relationships/image" Target="../media/image1933.png"/><Relationship Id="rId155" Type="http://schemas.openxmlformats.org/officeDocument/2006/relationships/customXml" Target="../ink/ink2008.xml"/><Relationship Id="rId176" Type="http://schemas.openxmlformats.org/officeDocument/2006/relationships/image" Target="../media/image1979.png"/><Relationship Id="rId197" Type="http://schemas.openxmlformats.org/officeDocument/2006/relationships/customXml" Target="../ink/ink2029.xml"/><Relationship Id="rId201" Type="http://schemas.openxmlformats.org/officeDocument/2006/relationships/customXml" Target="../ink/ink2031.xml"/><Relationship Id="rId222" Type="http://schemas.openxmlformats.org/officeDocument/2006/relationships/image" Target="../media/image2001.png"/><Relationship Id="rId17" Type="http://schemas.openxmlformats.org/officeDocument/2006/relationships/customXml" Target="../ink/ink1939.xml"/><Relationship Id="rId38" Type="http://schemas.openxmlformats.org/officeDocument/2006/relationships/image" Target="../media/image1912.png"/><Relationship Id="rId59" Type="http://schemas.openxmlformats.org/officeDocument/2006/relationships/customXml" Target="../ink/ink1960.xml"/><Relationship Id="rId103" Type="http://schemas.openxmlformats.org/officeDocument/2006/relationships/customXml" Target="../ink/ink1982.xml"/><Relationship Id="rId124" Type="http://schemas.openxmlformats.org/officeDocument/2006/relationships/image" Target="../media/image1955.png"/><Relationship Id="rId70" Type="http://schemas.openxmlformats.org/officeDocument/2006/relationships/image" Target="../media/image1928.png"/><Relationship Id="rId91" Type="http://schemas.openxmlformats.org/officeDocument/2006/relationships/customXml" Target="../ink/ink1976.xml"/><Relationship Id="rId145" Type="http://schemas.openxmlformats.org/officeDocument/2006/relationships/customXml" Target="../ink/ink2003.xml"/><Relationship Id="rId166" Type="http://schemas.openxmlformats.org/officeDocument/2006/relationships/image" Target="../media/image1781.png"/><Relationship Id="rId187" Type="http://schemas.openxmlformats.org/officeDocument/2006/relationships/customXml" Target="../ink/ink2024.xml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1996.png"/><Relationship Id="rId233" Type="http://schemas.openxmlformats.org/officeDocument/2006/relationships/customXml" Target="../ink/ink2047.xml"/><Relationship Id="rId28" Type="http://schemas.openxmlformats.org/officeDocument/2006/relationships/image" Target="../media/image19070.png"/><Relationship Id="rId49" Type="http://schemas.openxmlformats.org/officeDocument/2006/relationships/customXml" Target="../ink/ink1955.xml"/><Relationship Id="rId114" Type="http://schemas.openxmlformats.org/officeDocument/2006/relationships/image" Target="../media/image1950.png"/><Relationship Id="rId60" Type="http://schemas.openxmlformats.org/officeDocument/2006/relationships/image" Target="../media/image1923.png"/><Relationship Id="rId81" Type="http://schemas.openxmlformats.org/officeDocument/2006/relationships/customXml" Target="../ink/ink1971.xml"/><Relationship Id="rId135" Type="http://schemas.openxmlformats.org/officeDocument/2006/relationships/customXml" Target="../ink/ink1998.xml"/><Relationship Id="rId156" Type="http://schemas.openxmlformats.org/officeDocument/2006/relationships/image" Target="../media/image1971.png"/><Relationship Id="rId177" Type="http://schemas.openxmlformats.org/officeDocument/2006/relationships/customXml" Target="../ink/ink2019.xml"/><Relationship Id="rId198" Type="http://schemas.openxmlformats.org/officeDocument/2006/relationships/image" Target="../media/image1989.png"/><Relationship Id="rId202" Type="http://schemas.openxmlformats.org/officeDocument/2006/relationships/image" Target="../media/image1991.png"/><Relationship Id="rId223" Type="http://schemas.openxmlformats.org/officeDocument/2006/relationships/customXml" Target="../ink/ink2042.xml"/><Relationship Id="rId18" Type="http://schemas.openxmlformats.org/officeDocument/2006/relationships/image" Target="../media/image19020.png"/><Relationship Id="rId39" Type="http://schemas.openxmlformats.org/officeDocument/2006/relationships/customXml" Target="../ink/ink1950.xml"/><Relationship Id="rId50" Type="http://schemas.openxmlformats.org/officeDocument/2006/relationships/image" Target="../media/image1918.png"/><Relationship Id="rId104" Type="http://schemas.openxmlformats.org/officeDocument/2006/relationships/image" Target="../media/image1945.png"/><Relationship Id="rId125" Type="http://schemas.openxmlformats.org/officeDocument/2006/relationships/customXml" Target="../ink/ink1993.xml"/><Relationship Id="rId146" Type="http://schemas.openxmlformats.org/officeDocument/2006/relationships/image" Target="../media/image1966.png"/><Relationship Id="rId167" Type="http://schemas.openxmlformats.org/officeDocument/2006/relationships/customXml" Target="../ink/ink2014.xml"/><Relationship Id="rId188" Type="http://schemas.openxmlformats.org/officeDocument/2006/relationships/image" Target="../media/image1984.png"/><Relationship Id="rId71" Type="http://schemas.openxmlformats.org/officeDocument/2006/relationships/customXml" Target="../ink/ink1966.xml"/><Relationship Id="rId92" Type="http://schemas.openxmlformats.org/officeDocument/2006/relationships/image" Target="../media/image1939.png"/><Relationship Id="rId213" Type="http://schemas.openxmlformats.org/officeDocument/2006/relationships/customXml" Target="../ink/ink2037.xml"/><Relationship Id="rId234" Type="http://schemas.openxmlformats.org/officeDocument/2006/relationships/image" Target="../media/image2007.png"/><Relationship Id="rId2" Type="http://schemas.openxmlformats.org/officeDocument/2006/relationships/image" Target="../media/image18940.png"/><Relationship Id="rId29" Type="http://schemas.openxmlformats.org/officeDocument/2006/relationships/customXml" Target="../ink/ink1945.xml"/><Relationship Id="rId40" Type="http://schemas.openxmlformats.org/officeDocument/2006/relationships/image" Target="../media/image1913.png"/><Relationship Id="rId115" Type="http://schemas.openxmlformats.org/officeDocument/2006/relationships/customXml" Target="../ink/ink1988.xml"/><Relationship Id="rId136" Type="http://schemas.openxmlformats.org/officeDocument/2006/relationships/image" Target="../media/image1961.png"/><Relationship Id="rId157" Type="http://schemas.openxmlformats.org/officeDocument/2006/relationships/customXml" Target="../ink/ink2009.xml"/><Relationship Id="rId178" Type="http://schemas.openxmlformats.org/officeDocument/2006/relationships/image" Target="../media/image1980.png"/><Relationship Id="rId61" Type="http://schemas.openxmlformats.org/officeDocument/2006/relationships/customXml" Target="../ink/ink1961.xml"/><Relationship Id="rId82" Type="http://schemas.openxmlformats.org/officeDocument/2006/relationships/image" Target="../media/image1934.png"/><Relationship Id="rId199" Type="http://schemas.openxmlformats.org/officeDocument/2006/relationships/customXml" Target="../ink/ink2030.xml"/><Relationship Id="rId203" Type="http://schemas.openxmlformats.org/officeDocument/2006/relationships/customXml" Target="../ink/ink2032.xml"/><Relationship Id="rId19" Type="http://schemas.openxmlformats.org/officeDocument/2006/relationships/customXml" Target="../ink/ink1940.xml"/><Relationship Id="rId224" Type="http://schemas.openxmlformats.org/officeDocument/2006/relationships/image" Target="../media/image2002.png"/><Relationship Id="rId30" Type="http://schemas.openxmlformats.org/officeDocument/2006/relationships/image" Target="../media/image19080.png"/><Relationship Id="rId105" Type="http://schemas.openxmlformats.org/officeDocument/2006/relationships/customXml" Target="../ink/ink1983.xml"/><Relationship Id="rId126" Type="http://schemas.openxmlformats.org/officeDocument/2006/relationships/image" Target="../media/image1956.png"/><Relationship Id="rId147" Type="http://schemas.openxmlformats.org/officeDocument/2006/relationships/customXml" Target="../ink/ink2004.xml"/><Relationship Id="rId168" Type="http://schemas.openxmlformats.org/officeDocument/2006/relationships/image" Target="../media/image1976.png"/><Relationship Id="rId51" Type="http://schemas.openxmlformats.org/officeDocument/2006/relationships/customXml" Target="../ink/ink1956.xml"/><Relationship Id="rId72" Type="http://schemas.openxmlformats.org/officeDocument/2006/relationships/image" Target="../media/image1929.png"/><Relationship Id="rId93" Type="http://schemas.openxmlformats.org/officeDocument/2006/relationships/customXml" Target="../ink/ink1977.xml"/><Relationship Id="rId189" Type="http://schemas.openxmlformats.org/officeDocument/2006/relationships/customXml" Target="../ink/ink2025.xml"/><Relationship Id="rId3" Type="http://schemas.openxmlformats.org/officeDocument/2006/relationships/customXml" Target="../ink/ink1932.xml"/><Relationship Id="rId214" Type="http://schemas.openxmlformats.org/officeDocument/2006/relationships/image" Target="../media/image1997.png"/><Relationship Id="rId235" Type="http://schemas.openxmlformats.org/officeDocument/2006/relationships/customXml" Target="../ink/ink2048.xml"/><Relationship Id="rId116" Type="http://schemas.openxmlformats.org/officeDocument/2006/relationships/image" Target="../media/image1951.png"/><Relationship Id="rId137" Type="http://schemas.openxmlformats.org/officeDocument/2006/relationships/customXml" Target="../ink/ink1999.xml"/><Relationship Id="rId158" Type="http://schemas.openxmlformats.org/officeDocument/2006/relationships/image" Target="../media/image1972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107.xml"/><Relationship Id="rId21" Type="http://schemas.openxmlformats.org/officeDocument/2006/relationships/image" Target="../media/image2016.png"/><Relationship Id="rId324" Type="http://schemas.openxmlformats.org/officeDocument/2006/relationships/image" Target="../media/image2161.png"/><Relationship Id="rId170" Type="http://schemas.openxmlformats.org/officeDocument/2006/relationships/image" Target="../media/image2086.png"/><Relationship Id="rId226" Type="http://schemas.openxmlformats.org/officeDocument/2006/relationships/customXml" Target="../ink/ink2163.xml"/><Relationship Id="rId433" Type="http://schemas.openxmlformats.org/officeDocument/2006/relationships/customXml" Target="../ink/ink2270.xml"/><Relationship Id="rId268" Type="http://schemas.openxmlformats.org/officeDocument/2006/relationships/image" Target="../media/image2133.png"/><Relationship Id="rId475" Type="http://schemas.openxmlformats.org/officeDocument/2006/relationships/customXml" Target="../ink/ink2291.xml"/><Relationship Id="rId32" Type="http://schemas.openxmlformats.org/officeDocument/2006/relationships/customXml" Target="../ink/ink2064.xml"/><Relationship Id="rId74" Type="http://schemas.openxmlformats.org/officeDocument/2006/relationships/customXml" Target="../ink/ink2085.xml"/><Relationship Id="rId128" Type="http://schemas.openxmlformats.org/officeDocument/2006/relationships/image" Target="../media/image2066.png"/><Relationship Id="rId335" Type="http://schemas.openxmlformats.org/officeDocument/2006/relationships/customXml" Target="../ink/ink2219.xml"/><Relationship Id="rId377" Type="http://schemas.openxmlformats.org/officeDocument/2006/relationships/customXml" Target="../ink/ink2240.xml"/><Relationship Id="rId500" Type="http://schemas.openxmlformats.org/officeDocument/2006/relationships/image" Target="../media/image2247.png"/><Relationship Id="rId5" Type="http://schemas.openxmlformats.org/officeDocument/2006/relationships/image" Target="../media/image1695.png"/><Relationship Id="rId181" Type="http://schemas.openxmlformats.org/officeDocument/2006/relationships/image" Target="../media/image2091.png"/><Relationship Id="rId237" Type="http://schemas.openxmlformats.org/officeDocument/2006/relationships/image" Target="../media/image2119.png"/><Relationship Id="rId402" Type="http://schemas.openxmlformats.org/officeDocument/2006/relationships/customXml" Target="../ink/ink2254.xml"/><Relationship Id="rId279" Type="http://schemas.openxmlformats.org/officeDocument/2006/relationships/customXml" Target="../ink/ink2191.xml"/><Relationship Id="rId444" Type="http://schemas.openxmlformats.org/officeDocument/2006/relationships/image" Target="../media/image2219.png"/><Relationship Id="rId486" Type="http://schemas.openxmlformats.org/officeDocument/2006/relationships/image" Target="../media/image2240.png"/><Relationship Id="rId43" Type="http://schemas.openxmlformats.org/officeDocument/2006/relationships/image" Target="../media/image2026.png"/><Relationship Id="rId139" Type="http://schemas.openxmlformats.org/officeDocument/2006/relationships/customXml" Target="../ink/ink2119.xml"/><Relationship Id="rId290" Type="http://schemas.openxmlformats.org/officeDocument/2006/relationships/image" Target="../media/image2144.png"/><Relationship Id="rId304" Type="http://schemas.openxmlformats.org/officeDocument/2006/relationships/image" Target="../media/image2151.png"/><Relationship Id="rId346" Type="http://schemas.openxmlformats.org/officeDocument/2006/relationships/image" Target="../media/image2172.png"/><Relationship Id="rId388" Type="http://schemas.openxmlformats.org/officeDocument/2006/relationships/customXml" Target="../ink/ink2246.xml"/><Relationship Id="rId511" Type="http://schemas.openxmlformats.org/officeDocument/2006/relationships/customXml" Target="../ink/ink2309.xml"/><Relationship Id="rId85" Type="http://schemas.openxmlformats.org/officeDocument/2006/relationships/image" Target="../media/image2047.png"/><Relationship Id="rId150" Type="http://schemas.openxmlformats.org/officeDocument/2006/relationships/image" Target="../media/image2076.png"/><Relationship Id="rId192" Type="http://schemas.openxmlformats.org/officeDocument/2006/relationships/customXml" Target="../ink/ink2146.xml"/><Relationship Id="rId206" Type="http://schemas.openxmlformats.org/officeDocument/2006/relationships/customXml" Target="../ink/ink2153.xml"/><Relationship Id="rId413" Type="http://schemas.openxmlformats.org/officeDocument/2006/relationships/image" Target="../media/image2204.png"/><Relationship Id="rId248" Type="http://schemas.openxmlformats.org/officeDocument/2006/relationships/customXml" Target="../ink/ink2174.xml"/><Relationship Id="rId455" Type="http://schemas.openxmlformats.org/officeDocument/2006/relationships/customXml" Target="../ink/ink2281.xml"/><Relationship Id="rId497" Type="http://schemas.openxmlformats.org/officeDocument/2006/relationships/customXml" Target="../ink/ink2302.xml"/><Relationship Id="rId12" Type="http://schemas.openxmlformats.org/officeDocument/2006/relationships/customXml" Target="../ink/ink2054.xml"/><Relationship Id="rId108" Type="http://schemas.openxmlformats.org/officeDocument/2006/relationships/image" Target="../media/image2057.png"/><Relationship Id="rId315" Type="http://schemas.openxmlformats.org/officeDocument/2006/relationships/customXml" Target="../ink/ink2209.xml"/><Relationship Id="rId357" Type="http://schemas.openxmlformats.org/officeDocument/2006/relationships/customXml" Target="../ink/ink2230.xml"/><Relationship Id="rId54" Type="http://schemas.openxmlformats.org/officeDocument/2006/relationships/customXml" Target="../ink/ink2075.xml"/><Relationship Id="rId96" Type="http://schemas.openxmlformats.org/officeDocument/2006/relationships/image" Target="../media/image2051.png"/><Relationship Id="rId161" Type="http://schemas.openxmlformats.org/officeDocument/2006/relationships/customXml" Target="../ink/ink2130.xml"/><Relationship Id="rId217" Type="http://schemas.openxmlformats.org/officeDocument/2006/relationships/image" Target="../media/image2109.png"/><Relationship Id="rId399" Type="http://schemas.openxmlformats.org/officeDocument/2006/relationships/image" Target="../media/image2198.png"/><Relationship Id="rId259" Type="http://schemas.openxmlformats.org/officeDocument/2006/relationships/customXml" Target="../ink/ink2180.xml"/><Relationship Id="rId424" Type="http://schemas.openxmlformats.org/officeDocument/2006/relationships/customXml" Target="../ink/ink2265.xml"/><Relationship Id="rId466" Type="http://schemas.openxmlformats.org/officeDocument/2006/relationships/image" Target="../media/image2230.png"/><Relationship Id="rId23" Type="http://schemas.openxmlformats.org/officeDocument/2006/relationships/image" Target="../media/image2017.png"/><Relationship Id="rId119" Type="http://schemas.openxmlformats.org/officeDocument/2006/relationships/customXml" Target="../ink/ink2108.xml"/><Relationship Id="rId270" Type="http://schemas.openxmlformats.org/officeDocument/2006/relationships/image" Target="../media/image2134.png"/><Relationship Id="rId326" Type="http://schemas.openxmlformats.org/officeDocument/2006/relationships/image" Target="../media/image2162.png"/><Relationship Id="rId65" Type="http://schemas.openxmlformats.org/officeDocument/2006/relationships/image" Target="../media/image2037.png"/><Relationship Id="rId130" Type="http://schemas.openxmlformats.org/officeDocument/2006/relationships/customXml" Target="../ink/ink2114.xml"/><Relationship Id="rId368" Type="http://schemas.openxmlformats.org/officeDocument/2006/relationships/image" Target="../media/image2183.png"/><Relationship Id="rId172" Type="http://schemas.openxmlformats.org/officeDocument/2006/relationships/image" Target="../media/image2087.png"/><Relationship Id="rId228" Type="http://schemas.openxmlformats.org/officeDocument/2006/relationships/customXml" Target="../ink/ink2164.xml"/><Relationship Id="rId435" Type="http://schemas.openxmlformats.org/officeDocument/2006/relationships/customXml" Target="../ink/ink2271.xml"/><Relationship Id="rId477" Type="http://schemas.openxmlformats.org/officeDocument/2006/relationships/customXml" Target="../ink/ink2292.xml"/><Relationship Id="rId281" Type="http://schemas.openxmlformats.org/officeDocument/2006/relationships/customXml" Target="../ink/ink2192.xml"/><Relationship Id="rId337" Type="http://schemas.openxmlformats.org/officeDocument/2006/relationships/customXml" Target="../ink/ink2220.xml"/><Relationship Id="rId502" Type="http://schemas.openxmlformats.org/officeDocument/2006/relationships/image" Target="../media/image2248.png"/><Relationship Id="rId34" Type="http://schemas.openxmlformats.org/officeDocument/2006/relationships/customXml" Target="../ink/ink2065.xml"/><Relationship Id="rId76" Type="http://schemas.openxmlformats.org/officeDocument/2006/relationships/customXml" Target="../ink/ink2086.xml"/><Relationship Id="rId141" Type="http://schemas.openxmlformats.org/officeDocument/2006/relationships/customXml" Target="../ink/ink2120.xml"/><Relationship Id="rId379" Type="http://schemas.openxmlformats.org/officeDocument/2006/relationships/customXml" Target="../ink/ink2241.xml"/><Relationship Id="rId7" Type="http://schemas.openxmlformats.org/officeDocument/2006/relationships/image" Target="../media/image2009.png"/><Relationship Id="rId183" Type="http://schemas.openxmlformats.org/officeDocument/2006/relationships/image" Target="../media/image2092.png"/><Relationship Id="rId239" Type="http://schemas.openxmlformats.org/officeDocument/2006/relationships/image" Target="../media/image2120.png"/><Relationship Id="rId390" Type="http://schemas.openxmlformats.org/officeDocument/2006/relationships/customXml" Target="../ink/ink2247.xml"/><Relationship Id="rId404" Type="http://schemas.openxmlformats.org/officeDocument/2006/relationships/customXml" Target="../ink/ink2255.xml"/><Relationship Id="rId446" Type="http://schemas.openxmlformats.org/officeDocument/2006/relationships/image" Target="../media/image2220.png"/><Relationship Id="rId250" Type="http://schemas.openxmlformats.org/officeDocument/2006/relationships/customXml" Target="../ink/ink2175.xml"/><Relationship Id="rId292" Type="http://schemas.openxmlformats.org/officeDocument/2006/relationships/image" Target="../media/image2145.png"/><Relationship Id="rId306" Type="http://schemas.openxmlformats.org/officeDocument/2006/relationships/image" Target="../media/image2152.png"/><Relationship Id="rId488" Type="http://schemas.openxmlformats.org/officeDocument/2006/relationships/image" Target="../media/image2241.png"/><Relationship Id="rId45" Type="http://schemas.openxmlformats.org/officeDocument/2006/relationships/image" Target="../media/image2027.png"/><Relationship Id="rId87" Type="http://schemas.openxmlformats.org/officeDocument/2006/relationships/image" Target="../media/image2048.png"/><Relationship Id="rId110" Type="http://schemas.openxmlformats.org/officeDocument/2006/relationships/image" Target="../media/image2058.png"/><Relationship Id="rId348" Type="http://schemas.openxmlformats.org/officeDocument/2006/relationships/image" Target="../media/image2173.png"/><Relationship Id="rId513" Type="http://schemas.openxmlformats.org/officeDocument/2006/relationships/customXml" Target="../ink/ink2310.xml"/><Relationship Id="rId152" Type="http://schemas.openxmlformats.org/officeDocument/2006/relationships/image" Target="../media/image2077.png"/><Relationship Id="rId194" Type="http://schemas.openxmlformats.org/officeDocument/2006/relationships/customXml" Target="../ink/ink2147.xml"/><Relationship Id="rId208" Type="http://schemas.openxmlformats.org/officeDocument/2006/relationships/customXml" Target="../ink/ink2154.xml"/><Relationship Id="rId415" Type="http://schemas.openxmlformats.org/officeDocument/2006/relationships/image" Target="../media/image2205.png"/><Relationship Id="rId457" Type="http://schemas.openxmlformats.org/officeDocument/2006/relationships/customXml" Target="../ink/ink2282.xml"/><Relationship Id="rId261" Type="http://schemas.openxmlformats.org/officeDocument/2006/relationships/customXml" Target="../ink/ink2181.xml"/><Relationship Id="rId499" Type="http://schemas.openxmlformats.org/officeDocument/2006/relationships/customXml" Target="../ink/ink2303.xml"/><Relationship Id="rId14" Type="http://schemas.openxmlformats.org/officeDocument/2006/relationships/customXml" Target="../ink/ink2055.xml"/><Relationship Id="rId56" Type="http://schemas.openxmlformats.org/officeDocument/2006/relationships/customXml" Target="../ink/ink2076.xml"/><Relationship Id="rId317" Type="http://schemas.openxmlformats.org/officeDocument/2006/relationships/customXml" Target="../ink/ink2210.xml"/><Relationship Id="rId359" Type="http://schemas.openxmlformats.org/officeDocument/2006/relationships/customXml" Target="../ink/ink2231.xml"/><Relationship Id="rId98" Type="http://schemas.openxmlformats.org/officeDocument/2006/relationships/image" Target="../media/image2052.png"/><Relationship Id="rId121" Type="http://schemas.openxmlformats.org/officeDocument/2006/relationships/customXml" Target="../ink/ink2109.xml"/><Relationship Id="rId163" Type="http://schemas.openxmlformats.org/officeDocument/2006/relationships/customXml" Target="../ink/ink2131.xml"/><Relationship Id="rId219" Type="http://schemas.openxmlformats.org/officeDocument/2006/relationships/image" Target="../media/image2110.png"/><Relationship Id="rId370" Type="http://schemas.openxmlformats.org/officeDocument/2006/relationships/image" Target="../media/image2184.png"/><Relationship Id="rId426" Type="http://schemas.openxmlformats.org/officeDocument/2006/relationships/image" Target="../media/image2210.png"/><Relationship Id="rId230" Type="http://schemas.openxmlformats.org/officeDocument/2006/relationships/customXml" Target="../ink/ink2165.xml"/><Relationship Id="rId468" Type="http://schemas.openxmlformats.org/officeDocument/2006/relationships/image" Target="../media/image2231.png"/><Relationship Id="rId25" Type="http://schemas.openxmlformats.org/officeDocument/2006/relationships/image" Target="../media/image2018.png"/><Relationship Id="rId67" Type="http://schemas.openxmlformats.org/officeDocument/2006/relationships/image" Target="../media/image2038.png"/><Relationship Id="rId272" Type="http://schemas.openxmlformats.org/officeDocument/2006/relationships/image" Target="../media/image2135.png"/><Relationship Id="rId328" Type="http://schemas.openxmlformats.org/officeDocument/2006/relationships/image" Target="../media/image2163.png"/><Relationship Id="rId132" Type="http://schemas.openxmlformats.org/officeDocument/2006/relationships/customXml" Target="../ink/ink2115.xml"/><Relationship Id="rId174" Type="http://schemas.openxmlformats.org/officeDocument/2006/relationships/customXml" Target="../ink/ink2137.xml"/><Relationship Id="rId381" Type="http://schemas.openxmlformats.org/officeDocument/2006/relationships/customXml" Target="../ink/ink2242.xml"/><Relationship Id="rId241" Type="http://schemas.openxmlformats.org/officeDocument/2006/relationships/image" Target="../media/image2121.png"/><Relationship Id="rId437" Type="http://schemas.openxmlformats.org/officeDocument/2006/relationships/customXml" Target="../ink/ink2272.xml"/><Relationship Id="rId479" Type="http://schemas.openxmlformats.org/officeDocument/2006/relationships/customXml" Target="../ink/ink2293.xml"/><Relationship Id="rId36" Type="http://schemas.openxmlformats.org/officeDocument/2006/relationships/customXml" Target="../ink/ink2066.xml"/><Relationship Id="rId283" Type="http://schemas.openxmlformats.org/officeDocument/2006/relationships/customXml" Target="../ink/ink2193.xml"/><Relationship Id="rId339" Type="http://schemas.openxmlformats.org/officeDocument/2006/relationships/customXml" Target="../ink/ink2221.xml"/><Relationship Id="rId490" Type="http://schemas.openxmlformats.org/officeDocument/2006/relationships/image" Target="../media/image2242.png"/><Relationship Id="rId504" Type="http://schemas.openxmlformats.org/officeDocument/2006/relationships/image" Target="../media/image2249.png"/><Relationship Id="rId78" Type="http://schemas.openxmlformats.org/officeDocument/2006/relationships/customXml" Target="../ink/ink2087.xml"/><Relationship Id="rId101" Type="http://schemas.openxmlformats.org/officeDocument/2006/relationships/customXml" Target="../ink/ink2099.xml"/><Relationship Id="rId143" Type="http://schemas.openxmlformats.org/officeDocument/2006/relationships/customXml" Target="../ink/ink2121.xml"/><Relationship Id="rId185" Type="http://schemas.openxmlformats.org/officeDocument/2006/relationships/image" Target="../media/image2093.png"/><Relationship Id="rId350" Type="http://schemas.openxmlformats.org/officeDocument/2006/relationships/image" Target="../media/image2174.png"/><Relationship Id="rId406" Type="http://schemas.openxmlformats.org/officeDocument/2006/relationships/customXml" Target="../ink/ink2256.xml"/><Relationship Id="rId9" Type="http://schemas.openxmlformats.org/officeDocument/2006/relationships/image" Target="../media/image2010.png"/><Relationship Id="rId210" Type="http://schemas.openxmlformats.org/officeDocument/2006/relationships/customXml" Target="../ink/ink2155.xml"/><Relationship Id="rId392" Type="http://schemas.openxmlformats.org/officeDocument/2006/relationships/customXml" Target="../ink/ink2248.xml"/><Relationship Id="rId448" Type="http://schemas.openxmlformats.org/officeDocument/2006/relationships/image" Target="../media/image2221.png"/><Relationship Id="rId252" Type="http://schemas.openxmlformats.org/officeDocument/2006/relationships/customXml" Target="../ink/ink2176.xml"/><Relationship Id="rId294" Type="http://schemas.openxmlformats.org/officeDocument/2006/relationships/image" Target="../media/image2146.png"/><Relationship Id="rId308" Type="http://schemas.openxmlformats.org/officeDocument/2006/relationships/image" Target="../media/image2153.png"/><Relationship Id="rId515" Type="http://schemas.openxmlformats.org/officeDocument/2006/relationships/customXml" Target="../ink/ink2311.xml"/><Relationship Id="rId47" Type="http://schemas.openxmlformats.org/officeDocument/2006/relationships/image" Target="../media/image2028.png"/><Relationship Id="rId89" Type="http://schemas.openxmlformats.org/officeDocument/2006/relationships/image" Target="../media/image2049.png"/><Relationship Id="rId112" Type="http://schemas.openxmlformats.org/officeDocument/2006/relationships/image" Target="../media/image2059.png"/><Relationship Id="rId154" Type="http://schemas.openxmlformats.org/officeDocument/2006/relationships/image" Target="../media/image2078.png"/><Relationship Id="rId361" Type="http://schemas.openxmlformats.org/officeDocument/2006/relationships/customXml" Target="../ink/ink2232.xml"/><Relationship Id="rId196" Type="http://schemas.openxmlformats.org/officeDocument/2006/relationships/customXml" Target="../ink/ink2148.xml"/><Relationship Id="rId417" Type="http://schemas.openxmlformats.org/officeDocument/2006/relationships/image" Target="../media/image2206.png"/><Relationship Id="rId459" Type="http://schemas.openxmlformats.org/officeDocument/2006/relationships/customXml" Target="../ink/ink2283.xml"/><Relationship Id="rId16" Type="http://schemas.openxmlformats.org/officeDocument/2006/relationships/customXml" Target="../ink/ink2056.xml"/><Relationship Id="rId221" Type="http://schemas.openxmlformats.org/officeDocument/2006/relationships/image" Target="../media/image2111.png"/><Relationship Id="rId263" Type="http://schemas.openxmlformats.org/officeDocument/2006/relationships/image" Target="../media/image2131.png"/><Relationship Id="rId319" Type="http://schemas.openxmlformats.org/officeDocument/2006/relationships/customXml" Target="../ink/ink2211.xml"/><Relationship Id="rId470" Type="http://schemas.openxmlformats.org/officeDocument/2006/relationships/image" Target="../media/image2232.png"/><Relationship Id="rId58" Type="http://schemas.openxmlformats.org/officeDocument/2006/relationships/customXml" Target="../ink/ink2077.xml"/><Relationship Id="rId123" Type="http://schemas.openxmlformats.org/officeDocument/2006/relationships/customXml" Target="../ink/ink2110.xml"/><Relationship Id="rId330" Type="http://schemas.openxmlformats.org/officeDocument/2006/relationships/image" Target="../media/image2164.png"/><Relationship Id="rId165" Type="http://schemas.openxmlformats.org/officeDocument/2006/relationships/customXml" Target="../ink/ink2132.xml"/><Relationship Id="rId372" Type="http://schemas.openxmlformats.org/officeDocument/2006/relationships/image" Target="../media/image2185.png"/><Relationship Id="rId428" Type="http://schemas.openxmlformats.org/officeDocument/2006/relationships/image" Target="../media/image2211.png"/><Relationship Id="rId232" Type="http://schemas.openxmlformats.org/officeDocument/2006/relationships/customXml" Target="../ink/ink2166.xml"/><Relationship Id="rId274" Type="http://schemas.openxmlformats.org/officeDocument/2006/relationships/image" Target="../media/image2136.png"/><Relationship Id="rId481" Type="http://schemas.openxmlformats.org/officeDocument/2006/relationships/customXml" Target="../ink/ink2294.xml"/><Relationship Id="rId27" Type="http://schemas.openxmlformats.org/officeDocument/2006/relationships/image" Target="../media/image2019.png"/><Relationship Id="rId69" Type="http://schemas.openxmlformats.org/officeDocument/2006/relationships/image" Target="../media/image2039.png"/><Relationship Id="rId134" Type="http://schemas.openxmlformats.org/officeDocument/2006/relationships/image" Target="../media/image2068.png"/><Relationship Id="rId80" Type="http://schemas.openxmlformats.org/officeDocument/2006/relationships/customXml" Target="../ink/ink2088.xml"/><Relationship Id="rId176" Type="http://schemas.openxmlformats.org/officeDocument/2006/relationships/customXml" Target="../ink/ink2138.xml"/><Relationship Id="rId341" Type="http://schemas.openxmlformats.org/officeDocument/2006/relationships/customXml" Target="../ink/ink2222.xml"/><Relationship Id="rId383" Type="http://schemas.openxmlformats.org/officeDocument/2006/relationships/customXml" Target="../ink/ink2243.xml"/><Relationship Id="rId439" Type="http://schemas.openxmlformats.org/officeDocument/2006/relationships/customXml" Target="../ink/ink2273.xml"/><Relationship Id="rId201" Type="http://schemas.openxmlformats.org/officeDocument/2006/relationships/image" Target="../media/image2101.png"/><Relationship Id="rId243" Type="http://schemas.openxmlformats.org/officeDocument/2006/relationships/image" Target="../media/image2122.png"/><Relationship Id="rId285" Type="http://schemas.openxmlformats.org/officeDocument/2006/relationships/customXml" Target="../ink/ink2194.xml"/><Relationship Id="rId450" Type="http://schemas.openxmlformats.org/officeDocument/2006/relationships/image" Target="../media/image2222.png"/><Relationship Id="rId506" Type="http://schemas.openxmlformats.org/officeDocument/2006/relationships/image" Target="../media/image2250.png"/><Relationship Id="rId38" Type="http://schemas.openxmlformats.org/officeDocument/2006/relationships/customXml" Target="../ink/ink2067.xml"/><Relationship Id="rId103" Type="http://schemas.openxmlformats.org/officeDocument/2006/relationships/customXml" Target="../ink/ink2100.xml"/><Relationship Id="rId310" Type="http://schemas.openxmlformats.org/officeDocument/2006/relationships/image" Target="../media/image2154.png"/><Relationship Id="rId492" Type="http://schemas.openxmlformats.org/officeDocument/2006/relationships/image" Target="../media/image2243.png"/><Relationship Id="rId91" Type="http://schemas.openxmlformats.org/officeDocument/2006/relationships/image" Target="../media/image2050.png"/><Relationship Id="rId145" Type="http://schemas.openxmlformats.org/officeDocument/2006/relationships/customXml" Target="../ink/ink2122.xml"/><Relationship Id="rId187" Type="http://schemas.openxmlformats.org/officeDocument/2006/relationships/image" Target="../media/image2094.png"/><Relationship Id="rId352" Type="http://schemas.openxmlformats.org/officeDocument/2006/relationships/image" Target="../media/image2175.png"/><Relationship Id="rId394" Type="http://schemas.openxmlformats.org/officeDocument/2006/relationships/customXml" Target="../ink/ink2249.xml"/><Relationship Id="rId408" Type="http://schemas.openxmlformats.org/officeDocument/2006/relationships/customXml" Target="../ink/ink2257.xml"/><Relationship Id="rId212" Type="http://schemas.openxmlformats.org/officeDocument/2006/relationships/customXml" Target="../ink/ink2156.xml"/><Relationship Id="rId254" Type="http://schemas.openxmlformats.org/officeDocument/2006/relationships/image" Target="../media/image2127.png"/><Relationship Id="rId49" Type="http://schemas.openxmlformats.org/officeDocument/2006/relationships/image" Target="../media/image2029.png"/><Relationship Id="rId114" Type="http://schemas.openxmlformats.org/officeDocument/2006/relationships/image" Target="../media/image2060.png"/><Relationship Id="rId296" Type="http://schemas.openxmlformats.org/officeDocument/2006/relationships/image" Target="../media/image2147.png"/><Relationship Id="rId461" Type="http://schemas.openxmlformats.org/officeDocument/2006/relationships/customXml" Target="../ink/ink2284.xml"/><Relationship Id="rId517" Type="http://schemas.openxmlformats.org/officeDocument/2006/relationships/customXml" Target="../ink/ink2312.xml"/><Relationship Id="rId60" Type="http://schemas.openxmlformats.org/officeDocument/2006/relationships/customXml" Target="../ink/ink2078.xml"/><Relationship Id="rId156" Type="http://schemas.openxmlformats.org/officeDocument/2006/relationships/image" Target="../media/image2079.png"/><Relationship Id="rId198" Type="http://schemas.openxmlformats.org/officeDocument/2006/relationships/customXml" Target="../ink/ink2149.xml"/><Relationship Id="rId321" Type="http://schemas.openxmlformats.org/officeDocument/2006/relationships/customXml" Target="../ink/ink2212.xml"/><Relationship Id="rId363" Type="http://schemas.openxmlformats.org/officeDocument/2006/relationships/customXml" Target="../ink/ink2233.xml"/><Relationship Id="rId419" Type="http://schemas.openxmlformats.org/officeDocument/2006/relationships/image" Target="../media/image2207.png"/><Relationship Id="rId223" Type="http://schemas.openxmlformats.org/officeDocument/2006/relationships/image" Target="../media/image2112.png"/><Relationship Id="rId430" Type="http://schemas.openxmlformats.org/officeDocument/2006/relationships/image" Target="../media/image2212.png"/><Relationship Id="rId18" Type="http://schemas.openxmlformats.org/officeDocument/2006/relationships/customXml" Target="../ink/ink2057.xml"/><Relationship Id="rId265" Type="http://schemas.openxmlformats.org/officeDocument/2006/relationships/customXml" Target="../ink/ink2184.xml"/><Relationship Id="rId472" Type="http://schemas.openxmlformats.org/officeDocument/2006/relationships/image" Target="../media/image2233.png"/><Relationship Id="rId125" Type="http://schemas.openxmlformats.org/officeDocument/2006/relationships/customXml" Target="../ink/ink2111.xml"/><Relationship Id="rId167" Type="http://schemas.openxmlformats.org/officeDocument/2006/relationships/customXml" Target="../ink/ink2133.xml"/><Relationship Id="rId332" Type="http://schemas.openxmlformats.org/officeDocument/2006/relationships/image" Target="../media/image2165.png"/><Relationship Id="rId374" Type="http://schemas.openxmlformats.org/officeDocument/2006/relationships/image" Target="../media/image2186.png"/><Relationship Id="rId71" Type="http://schemas.openxmlformats.org/officeDocument/2006/relationships/image" Target="../media/image2040.png"/><Relationship Id="rId234" Type="http://schemas.openxmlformats.org/officeDocument/2006/relationships/customXml" Target="../ink/ink2167.xml"/><Relationship Id="rId2" Type="http://schemas.openxmlformats.org/officeDocument/2006/relationships/customXml" Target="../ink/ink2049.xml"/><Relationship Id="rId29" Type="http://schemas.openxmlformats.org/officeDocument/2006/relationships/image" Target="../media/image2020.png"/><Relationship Id="rId276" Type="http://schemas.openxmlformats.org/officeDocument/2006/relationships/image" Target="../media/image2137.png"/><Relationship Id="rId441" Type="http://schemas.openxmlformats.org/officeDocument/2006/relationships/customXml" Target="../ink/ink2274.xml"/><Relationship Id="rId483" Type="http://schemas.openxmlformats.org/officeDocument/2006/relationships/customXml" Target="../ink/ink2295.xml"/><Relationship Id="rId40" Type="http://schemas.openxmlformats.org/officeDocument/2006/relationships/customXml" Target="../ink/ink2068.xml"/><Relationship Id="rId136" Type="http://schemas.openxmlformats.org/officeDocument/2006/relationships/image" Target="../media/image2069.png"/><Relationship Id="rId178" Type="http://schemas.openxmlformats.org/officeDocument/2006/relationships/customXml" Target="../ink/ink2139.xml"/><Relationship Id="rId301" Type="http://schemas.openxmlformats.org/officeDocument/2006/relationships/customXml" Target="../ink/ink2202.xml"/><Relationship Id="rId343" Type="http://schemas.openxmlformats.org/officeDocument/2006/relationships/customXml" Target="../ink/ink2223.xml"/><Relationship Id="rId82" Type="http://schemas.openxmlformats.org/officeDocument/2006/relationships/customXml" Target="../ink/ink2089.xml"/><Relationship Id="rId203" Type="http://schemas.openxmlformats.org/officeDocument/2006/relationships/image" Target="../media/image2102.png"/><Relationship Id="rId385" Type="http://schemas.openxmlformats.org/officeDocument/2006/relationships/image" Target="../media/image2191.png"/><Relationship Id="rId245" Type="http://schemas.openxmlformats.org/officeDocument/2006/relationships/image" Target="../media/image2123.png"/><Relationship Id="rId287" Type="http://schemas.openxmlformats.org/officeDocument/2006/relationships/customXml" Target="../ink/ink2195.xml"/><Relationship Id="rId410" Type="http://schemas.openxmlformats.org/officeDocument/2006/relationships/customXml" Target="../ink/ink2258.xml"/><Relationship Id="rId452" Type="http://schemas.openxmlformats.org/officeDocument/2006/relationships/image" Target="../media/image2223.png"/><Relationship Id="rId494" Type="http://schemas.openxmlformats.org/officeDocument/2006/relationships/image" Target="../media/image2244.png"/><Relationship Id="rId508" Type="http://schemas.openxmlformats.org/officeDocument/2006/relationships/image" Target="../media/image2251.png"/><Relationship Id="rId105" Type="http://schemas.openxmlformats.org/officeDocument/2006/relationships/customXml" Target="../ink/ink2101.xml"/><Relationship Id="rId147" Type="http://schemas.openxmlformats.org/officeDocument/2006/relationships/customXml" Target="../ink/ink2123.xml"/><Relationship Id="rId312" Type="http://schemas.openxmlformats.org/officeDocument/2006/relationships/image" Target="../media/image2155.png"/><Relationship Id="rId354" Type="http://schemas.openxmlformats.org/officeDocument/2006/relationships/image" Target="../media/image2176.png"/><Relationship Id="rId51" Type="http://schemas.openxmlformats.org/officeDocument/2006/relationships/image" Target="../media/image2030.png"/><Relationship Id="rId93" Type="http://schemas.openxmlformats.org/officeDocument/2006/relationships/image" Target="../media/image1781.png"/><Relationship Id="rId189" Type="http://schemas.openxmlformats.org/officeDocument/2006/relationships/image" Target="../media/image2095.png"/><Relationship Id="rId396" Type="http://schemas.openxmlformats.org/officeDocument/2006/relationships/customXml" Target="../ink/ink2250.xml"/><Relationship Id="rId214" Type="http://schemas.openxmlformats.org/officeDocument/2006/relationships/customXml" Target="../ink/ink2157.xml"/><Relationship Id="rId256" Type="http://schemas.openxmlformats.org/officeDocument/2006/relationships/image" Target="../media/image2128.png"/><Relationship Id="rId298" Type="http://schemas.openxmlformats.org/officeDocument/2006/relationships/image" Target="../media/image2148.png"/><Relationship Id="rId421" Type="http://schemas.openxmlformats.org/officeDocument/2006/relationships/image" Target="../media/image2208.png"/><Relationship Id="rId463" Type="http://schemas.openxmlformats.org/officeDocument/2006/relationships/customXml" Target="../ink/ink2285.xml"/><Relationship Id="rId519" Type="http://schemas.openxmlformats.org/officeDocument/2006/relationships/customXml" Target="../ink/ink2313.xml"/><Relationship Id="rId116" Type="http://schemas.openxmlformats.org/officeDocument/2006/relationships/image" Target="../media/image2061.png"/><Relationship Id="rId158" Type="http://schemas.openxmlformats.org/officeDocument/2006/relationships/image" Target="../media/image2080.png"/><Relationship Id="rId323" Type="http://schemas.openxmlformats.org/officeDocument/2006/relationships/customXml" Target="../ink/ink2213.xml"/><Relationship Id="rId20" Type="http://schemas.openxmlformats.org/officeDocument/2006/relationships/customXml" Target="../ink/ink2058.xml"/><Relationship Id="rId62" Type="http://schemas.openxmlformats.org/officeDocument/2006/relationships/customXml" Target="../ink/ink2079.xml"/><Relationship Id="rId365" Type="http://schemas.openxmlformats.org/officeDocument/2006/relationships/customXml" Target="../ink/ink2234.xml"/><Relationship Id="rId225" Type="http://schemas.openxmlformats.org/officeDocument/2006/relationships/image" Target="../media/image2113.png"/><Relationship Id="rId267" Type="http://schemas.openxmlformats.org/officeDocument/2006/relationships/customXml" Target="../ink/ink2185.xml"/><Relationship Id="rId432" Type="http://schemas.openxmlformats.org/officeDocument/2006/relationships/image" Target="../media/image2213.png"/><Relationship Id="rId474" Type="http://schemas.openxmlformats.org/officeDocument/2006/relationships/image" Target="../media/image2234.png"/><Relationship Id="rId127" Type="http://schemas.openxmlformats.org/officeDocument/2006/relationships/customXml" Target="../ink/ink2112.xml"/><Relationship Id="rId31" Type="http://schemas.openxmlformats.org/officeDocument/2006/relationships/image" Target="../media/image2021.png"/><Relationship Id="rId73" Type="http://schemas.openxmlformats.org/officeDocument/2006/relationships/image" Target="../media/image2041.png"/><Relationship Id="rId169" Type="http://schemas.openxmlformats.org/officeDocument/2006/relationships/customXml" Target="../ink/ink2134.xml"/><Relationship Id="rId334" Type="http://schemas.openxmlformats.org/officeDocument/2006/relationships/image" Target="../media/image2166.png"/><Relationship Id="rId376" Type="http://schemas.openxmlformats.org/officeDocument/2006/relationships/image" Target="../media/image2187.png"/><Relationship Id="rId4" Type="http://schemas.openxmlformats.org/officeDocument/2006/relationships/customXml" Target="../ink/ink2050.xml"/><Relationship Id="rId180" Type="http://schemas.openxmlformats.org/officeDocument/2006/relationships/customXml" Target="../ink/ink2140.xml"/><Relationship Id="rId236" Type="http://schemas.openxmlformats.org/officeDocument/2006/relationships/customXml" Target="../ink/ink2168.xml"/><Relationship Id="rId278" Type="http://schemas.openxmlformats.org/officeDocument/2006/relationships/image" Target="../media/image2138.png"/><Relationship Id="rId401" Type="http://schemas.openxmlformats.org/officeDocument/2006/relationships/customXml" Target="../ink/ink2253.xml"/><Relationship Id="rId443" Type="http://schemas.openxmlformats.org/officeDocument/2006/relationships/customXml" Target="../ink/ink2275.xml"/><Relationship Id="rId303" Type="http://schemas.openxmlformats.org/officeDocument/2006/relationships/customXml" Target="../ink/ink2203.xml"/><Relationship Id="rId485" Type="http://schemas.openxmlformats.org/officeDocument/2006/relationships/customXml" Target="../ink/ink2296.xml"/><Relationship Id="rId42" Type="http://schemas.openxmlformats.org/officeDocument/2006/relationships/customXml" Target="../ink/ink2069.xml"/><Relationship Id="rId84" Type="http://schemas.openxmlformats.org/officeDocument/2006/relationships/customXml" Target="../ink/ink2090.xml"/><Relationship Id="rId138" Type="http://schemas.openxmlformats.org/officeDocument/2006/relationships/image" Target="../media/image2070.png"/><Relationship Id="rId345" Type="http://schemas.openxmlformats.org/officeDocument/2006/relationships/customXml" Target="../ink/ink2224.xml"/><Relationship Id="rId387" Type="http://schemas.openxmlformats.org/officeDocument/2006/relationships/image" Target="../media/image2192.png"/><Relationship Id="rId510" Type="http://schemas.openxmlformats.org/officeDocument/2006/relationships/image" Target="../media/image2252.png"/><Relationship Id="rId191" Type="http://schemas.openxmlformats.org/officeDocument/2006/relationships/image" Target="../media/image2096.png"/><Relationship Id="rId205" Type="http://schemas.openxmlformats.org/officeDocument/2006/relationships/image" Target="../media/image2103.png"/><Relationship Id="rId247" Type="http://schemas.openxmlformats.org/officeDocument/2006/relationships/image" Target="../media/image2124.png"/><Relationship Id="rId412" Type="http://schemas.openxmlformats.org/officeDocument/2006/relationships/customXml" Target="../ink/ink2259.xml"/><Relationship Id="rId107" Type="http://schemas.openxmlformats.org/officeDocument/2006/relationships/customXml" Target="../ink/ink2102.xml"/><Relationship Id="rId289" Type="http://schemas.openxmlformats.org/officeDocument/2006/relationships/customXml" Target="../ink/ink2196.xml"/><Relationship Id="rId454" Type="http://schemas.openxmlformats.org/officeDocument/2006/relationships/image" Target="../media/image2224.png"/><Relationship Id="rId496" Type="http://schemas.openxmlformats.org/officeDocument/2006/relationships/image" Target="../media/image2245.png"/><Relationship Id="rId11" Type="http://schemas.openxmlformats.org/officeDocument/2006/relationships/image" Target="../media/image2011.png"/><Relationship Id="rId53" Type="http://schemas.openxmlformats.org/officeDocument/2006/relationships/image" Target="../media/image2031.png"/><Relationship Id="rId149" Type="http://schemas.openxmlformats.org/officeDocument/2006/relationships/customXml" Target="../ink/ink2124.xml"/><Relationship Id="rId314" Type="http://schemas.openxmlformats.org/officeDocument/2006/relationships/image" Target="../media/image2156.png"/><Relationship Id="rId356" Type="http://schemas.openxmlformats.org/officeDocument/2006/relationships/image" Target="../media/image2177.png"/><Relationship Id="rId398" Type="http://schemas.openxmlformats.org/officeDocument/2006/relationships/customXml" Target="../ink/ink2251.xml"/><Relationship Id="rId95" Type="http://schemas.openxmlformats.org/officeDocument/2006/relationships/customXml" Target="../ink/ink2096.xml"/><Relationship Id="rId160" Type="http://schemas.openxmlformats.org/officeDocument/2006/relationships/image" Target="../media/image2081.png"/><Relationship Id="rId216" Type="http://schemas.openxmlformats.org/officeDocument/2006/relationships/customXml" Target="../ink/ink2158.xml"/><Relationship Id="rId423" Type="http://schemas.openxmlformats.org/officeDocument/2006/relationships/image" Target="../media/image2209.png"/><Relationship Id="rId258" Type="http://schemas.openxmlformats.org/officeDocument/2006/relationships/image" Target="../media/image2129.png"/><Relationship Id="rId465" Type="http://schemas.openxmlformats.org/officeDocument/2006/relationships/customXml" Target="../ink/ink2286.xml"/><Relationship Id="rId22" Type="http://schemas.openxmlformats.org/officeDocument/2006/relationships/customXml" Target="../ink/ink2059.xml"/><Relationship Id="rId64" Type="http://schemas.openxmlformats.org/officeDocument/2006/relationships/customXml" Target="../ink/ink2080.xml"/><Relationship Id="rId118" Type="http://schemas.openxmlformats.org/officeDocument/2006/relationships/image" Target="../media/image1575.png"/><Relationship Id="rId325" Type="http://schemas.openxmlformats.org/officeDocument/2006/relationships/customXml" Target="../ink/ink2214.xml"/><Relationship Id="rId367" Type="http://schemas.openxmlformats.org/officeDocument/2006/relationships/customXml" Target="../ink/ink2235.xml"/><Relationship Id="rId171" Type="http://schemas.openxmlformats.org/officeDocument/2006/relationships/customXml" Target="../ink/ink2135.xml"/><Relationship Id="rId227" Type="http://schemas.openxmlformats.org/officeDocument/2006/relationships/image" Target="../media/image2114.png"/><Relationship Id="rId269" Type="http://schemas.openxmlformats.org/officeDocument/2006/relationships/customXml" Target="../ink/ink2186.xml"/><Relationship Id="rId434" Type="http://schemas.openxmlformats.org/officeDocument/2006/relationships/image" Target="../media/image2214.png"/><Relationship Id="rId476" Type="http://schemas.openxmlformats.org/officeDocument/2006/relationships/image" Target="../media/image2235.png"/><Relationship Id="rId33" Type="http://schemas.openxmlformats.org/officeDocument/2006/relationships/image" Target="../media/image2022.png"/><Relationship Id="rId129" Type="http://schemas.openxmlformats.org/officeDocument/2006/relationships/customXml" Target="../ink/ink2113.xml"/><Relationship Id="rId280" Type="http://schemas.openxmlformats.org/officeDocument/2006/relationships/image" Target="../media/image2139.png"/><Relationship Id="rId336" Type="http://schemas.openxmlformats.org/officeDocument/2006/relationships/image" Target="../media/image2167.png"/><Relationship Id="rId501" Type="http://schemas.openxmlformats.org/officeDocument/2006/relationships/customXml" Target="../ink/ink2304.xml"/><Relationship Id="rId75" Type="http://schemas.openxmlformats.org/officeDocument/2006/relationships/image" Target="../media/image2042.png"/><Relationship Id="rId140" Type="http://schemas.openxmlformats.org/officeDocument/2006/relationships/image" Target="../media/image2071.png"/><Relationship Id="rId182" Type="http://schemas.openxmlformats.org/officeDocument/2006/relationships/customXml" Target="../ink/ink2141.xml"/><Relationship Id="rId378" Type="http://schemas.openxmlformats.org/officeDocument/2006/relationships/image" Target="../media/image2188.png"/><Relationship Id="rId403" Type="http://schemas.openxmlformats.org/officeDocument/2006/relationships/image" Target="../media/image2199.png"/><Relationship Id="rId6" Type="http://schemas.openxmlformats.org/officeDocument/2006/relationships/customXml" Target="../ink/ink2051.xml"/><Relationship Id="rId238" Type="http://schemas.openxmlformats.org/officeDocument/2006/relationships/customXml" Target="../ink/ink2169.xml"/><Relationship Id="rId445" Type="http://schemas.openxmlformats.org/officeDocument/2006/relationships/customXml" Target="../ink/ink2276.xml"/><Relationship Id="rId487" Type="http://schemas.openxmlformats.org/officeDocument/2006/relationships/customXml" Target="../ink/ink2297.xml"/><Relationship Id="rId291" Type="http://schemas.openxmlformats.org/officeDocument/2006/relationships/customXml" Target="../ink/ink2197.xml"/><Relationship Id="rId305" Type="http://schemas.openxmlformats.org/officeDocument/2006/relationships/customXml" Target="../ink/ink2204.xml"/><Relationship Id="rId347" Type="http://schemas.openxmlformats.org/officeDocument/2006/relationships/customXml" Target="../ink/ink2225.xml"/><Relationship Id="rId512" Type="http://schemas.openxmlformats.org/officeDocument/2006/relationships/image" Target="../media/image2253.png"/><Relationship Id="rId44" Type="http://schemas.openxmlformats.org/officeDocument/2006/relationships/customXml" Target="../ink/ink2070.xml"/><Relationship Id="rId86" Type="http://schemas.openxmlformats.org/officeDocument/2006/relationships/customXml" Target="../ink/ink2091.xml"/><Relationship Id="rId151" Type="http://schemas.openxmlformats.org/officeDocument/2006/relationships/customXml" Target="../ink/ink2125.xml"/><Relationship Id="rId389" Type="http://schemas.openxmlformats.org/officeDocument/2006/relationships/image" Target="../media/image2193.png"/><Relationship Id="rId193" Type="http://schemas.openxmlformats.org/officeDocument/2006/relationships/image" Target="../media/image2097.png"/><Relationship Id="rId207" Type="http://schemas.openxmlformats.org/officeDocument/2006/relationships/image" Target="../media/image2104.png"/><Relationship Id="rId249" Type="http://schemas.openxmlformats.org/officeDocument/2006/relationships/image" Target="../media/image2125.png"/><Relationship Id="rId414" Type="http://schemas.openxmlformats.org/officeDocument/2006/relationships/customXml" Target="../ink/ink2260.xml"/><Relationship Id="rId456" Type="http://schemas.openxmlformats.org/officeDocument/2006/relationships/image" Target="../media/image2225.png"/><Relationship Id="rId498" Type="http://schemas.openxmlformats.org/officeDocument/2006/relationships/image" Target="../media/image2246.png"/><Relationship Id="rId13" Type="http://schemas.openxmlformats.org/officeDocument/2006/relationships/image" Target="../media/image2012.png"/><Relationship Id="rId109" Type="http://schemas.openxmlformats.org/officeDocument/2006/relationships/customXml" Target="../ink/ink2103.xml"/><Relationship Id="rId260" Type="http://schemas.openxmlformats.org/officeDocument/2006/relationships/image" Target="../media/image2130.png"/><Relationship Id="rId316" Type="http://schemas.openxmlformats.org/officeDocument/2006/relationships/image" Target="../media/image2157.png"/><Relationship Id="rId55" Type="http://schemas.openxmlformats.org/officeDocument/2006/relationships/image" Target="../media/image2032.png"/><Relationship Id="rId97" Type="http://schemas.openxmlformats.org/officeDocument/2006/relationships/customXml" Target="../ink/ink2097.xml"/><Relationship Id="rId120" Type="http://schemas.openxmlformats.org/officeDocument/2006/relationships/image" Target="../media/image2062.png"/><Relationship Id="rId358" Type="http://schemas.openxmlformats.org/officeDocument/2006/relationships/image" Target="../media/image2178.png"/><Relationship Id="rId162" Type="http://schemas.openxmlformats.org/officeDocument/2006/relationships/image" Target="../media/image2082.png"/><Relationship Id="rId218" Type="http://schemas.openxmlformats.org/officeDocument/2006/relationships/customXml" Target="../ink/ink2159.xml"/><Relationship Id="rId425" Type="http://schemas.openxmlformats.org/officeDocument/2006/relationships/customXml" Target="../ink/ink2266.xml"/><Relationship Id="rId467" Type="http://schemas.openxmlformats.org/officeDocument/2006/relationships/customXml" Target="../ink/ink2287.xml"/><Relationship Id="rId271" Type="http://schemas.openxmlformats.org/officeDocument/2006/relationships/customXml" Target="../ink/ink2187.xml"/><Relationship Id="rId24" Type="http://schemas.openxmlformats.org/officeDocument/2006/relationships/customXml" Target="../ink/ink2060.xml"/><Relationship Id="rId66" Type="http://schemas.openxmlformats.org/officeDocument/2006/relationships/customXml" Target="../ink/ink2081.xml"/><Relationship Id="rId131" Type="http://schemas.openxmlformats.org/officeDocument/2006/relationships/image" Target="../media/image2067.png"/><Relationship Id="rId327" Type="http://schemas.openxmlformats.org/officeDocument/2006/relationships/customXml" Target="../ink/ink2215.xml"/><Relationship Id="rId369" Type="http://schemas.openxmlformats.org/officeDocument/2006/relationships/customXml" Target="../ink/ink2236.xml"/><Relationship Id="rId173" Type="http://schemas.openxmlformats.org/officeDocument/2006/relationships/customXml" Target="../ink/ink2136.xml"/><Relationship Id="rId229" Type="http://schemas.openxmlformats.org/officeDocument/2006/relationships/image" Target="../media/image2115.png"/><Relationship Id="rId380" Type="http://schemas.openxmlformats.org/officeDocument/2006/relationships/image" Target="../media/image2189.png"/><Relationship Id="rId436" Type="http://schemas.openxmlformats.org/officeDocument/2006/relationships/image" Target="../media/image2215.png"/><Relationship Id="rId240" Type="http://schemas.openxmlformats.org/officeDocument/2006/relationships/customXml" Target="../ink/ink2170.xml"/><Relationship Id="rId478" Type="http://schemas.openxmlformats.org/officeDocument/2006/relationships/image" Target="../media/image2236.png"/><Relationship Id="rId35" Type="http://schemas.openxmlformats.org/officeDocument/2006/relationships/image" Target="../media/image2023.png"/><Relationship Id="rId77" Type="http://schemas.openxmlformats.org/officeDocument/2006/relationships/image" Target="../media/image2043.png"/><Relationship Id="rId100" Type="http://schemas.openxmlformats.org/officeDocument/2006/relationships/image" Target="../media/image2053.png"/><Relationship Id="rId282" Type="http://schemas.openxmlformats.org/officeDocument/2006/relationships/image" Target="../media/image2140.png"/><Relationship Id="rId338" Type="http://schemas.openxmlformats.org/officeDocument/2006/relationships/image" Target="../media/image2168.png"/><Relationship Id="rId503" Type="http://schemas.openxmlformats.org/officeDocument/2006/relationships/customXml" Target="../ink/ink2305.xml"/><Relationship Id="rId8" Type="http://schemas.openxmlformats.org/officeDocument/2006/relationships/customXml" Target="../ink/ink2052.xml"/><Relationship Id="rId142" Type="http://schemas.openxmlformats.org/officeDocument/2006/relationships/image" Target="../media/image2072.png"/><Relationship Id="rId184" Type="http://schemas.openxmlformats.org/officeDocument/2006/relationships/customXml" Target="../ink/ink2142.xml"/><Relationship Id="rId391" Type="http://schemas.openxmlformats.org/officeDocument/2006/relationships/image" Target="../media/image2194.png"/><Relationship Id="rId405" Type="http://schemas.openxmlformats.org/officeDocument/2006/relationships/image" Target="../media/image2200.png"/><Relationship Id="rId447" Type="http://schemas.openxmlformats.org/officeDocument/2006/relationships/customXml" Target="../ink/ink2277.xml"/><Relationship Id="rId251" Type="http://schemas.openxmlformats.org/officeDocument/2006/relationships/image" Target="../media/image2126.png"/><Relationship Id="rId489" Type="http://schemas.openxmlformats.org/officeDocument/2006/relationships/customXml" Target="../ink/ink2298.xml"/><Relationship Id="rId46" Type="http://schemas.openxmlformats.org/officeDocument/2006/relationships/customXml" Target="../ink/ink2071.xml"/><Relationship Id="rId293" Type="http://schemas.openxmlformats.org/officeDocument/2006/relationships/customXml" Target="../ink/ink2198.xml"/><Relationship Id="rId307" Type="http://schemas.openxmlformats.org/officeDocument/2006/relationships/customXml" Target="../ink/ink2205.xml"/><Relationship Id="rId349" Type="http://schemas.openxmlformats.org/officeDocument/2006/relationships/customXml" Target="../ink/ink2226.xml"/><Relationship Id="rId514" Type="http://schemas.openxmlformats.org/officeDocument/2006/relationships/image" Target="../media/image2254.png"/><Relationship Id="rId88" Type="http://schemas.openxmlformats.org/officeDocument/2006/relationships/customXml" Target="../ink/ink2092.xml"/><Relationship Id="rId111" Type="http://schemas.openxmlformats.org/officeDocument/2006/relationships/customXml" Target="../ink/ink2104.xml"/><Relationship Id="rId153" Type="http://schemas.openxmlformats.org/officeDocument/2006/relationships/customXml" Target="../ink/ink2126.xml"/><Relationship Id="rId195" Type="http://schemas.openxmlformats.org/officeDocument/2006/relationships/image" Target="../media/image2098.png"/><Relationship Id="rId209" Type="http://schemas.openxmlformats.org/officeDocument/2006/relationships/image" Target="../media/image2105.png"/><Relationship Id="rId360" Type="http://schemas.openxmlformats.org/officeDocument/2006/relationships/image" Target="../media/image2179.png"/><Relationship Id="rId416" Type="http://schemas.openxmlformats.org/officeDocument/2006/relationships/customXml" Target="../ink/ink2261.xml"/><Relationship Id="rId220" Type="http://schemas.openxmlformats.org/officeDocument/2006/relationships/customXml" Target="../ink/ink2160.xml"/><Relationship Id="rId458" Type="http://schemas.openxmlformats.org/officeDocument/2006/relationships/image" Target="../media/image2226.png"/><Relationship Id="rId15" Type="http://schemas.openxmlformats.org/officeDocument/2006/relationships/image" Target="../media/image2013.png"/><Relationship Id="rId57" Type="http://schemas.openxmlformats.org/officeDocument/2006/relationships/image" Target="../media/image2033.png"/><Relationship Id="rId262" Type="http://schemas.openxmlformats.org/officeDocument/2006/relationships/customXml" Target="../ink/ink2182.xml"/><Relationship Id="rId318" Type="http://schemas.openxmlformats.org/officeDocument/2006/relationships/image" Target="../media/image2158.png"/><Relationship Id="rId99" Type="http://schemas.openxmlformats.org/officeDocument/2006/relationships/customXml" Target="../ink/ink2098.xml"/><Relationship Id="rId122" Type="http://schemas.openxmlformats.org/officeDocument/2006/relationships/image" Target="../media/image2063.png"/><Relationship Id="rId164" Type="http://schemas.openxmlformats.org/officeDocument/2006/relationships/image" Target="../media/image2083.png"/><Relationship Id="rId371" Type="http://schemas.openxmlformats.org/officeDocument/2006/relationships/customXml" Target="../ink/ink2237.xml"/><Relationship Id="rId427" Type="http://schemas.openxmlformats.org/officeDocument/2006/relationships/customXml" Target="../ink/ink2267.xml"/><Relationship Id="rId469" Type="http://schemas.openxmlformats.org/officeDocument/2006/relationships/customXml" Target="../ink/ink2288.xml"/><Relationship Id="rId26" Type="http://schemas.openxmlformats.org/officeDocument/2006/relationships/customXml" Target="../ink/ink2061.xml"/><Relationship Id="rId231" Type="http://schemas.openxmlformats.org/officeDocument/2006/relationships/image" Target="../media/image2116.png"/><Relationship Id="rId273" Type="http://schemas.openxmlformats.org/officeDocument/2006/relationships/customXml" Target="../ink/ink2188.xml"/><Relationship Id="rId329" Type="http://schemas.openxmlformats.org/officeDocument/2006/relationships/customXml" Target="../ink/ink2216.xml"/><Relationship Id="rId480" Type="http://schemas.openxmlformats.org/officeDocument/2006/relationships/image" Target="../media/image2237.png"/><Relationship Id="rId68" Type="http://schemas.openxmlformats.org/officeDocument/2006/relationships/customXml" Target="../ink/ink2082.xml"/><Relationship Id="rId133" Type="http://schemas.openxmlformats.org/officeDocument/2006/relationships/customXml" Target="../ink/ink2116.xml"/><Relationship Id="rId175" Type="http://schemas.openxmlformats.org/officeDocument/2006/relationships/image" Target="../media/image2088.png"/><Relationship Id="rId340" Type="http://schemas.openxmlformats.org/officeDocument/2006/relationships/image" Target="../media/image2169.png"/><Relationship Id="rId200" Type="http://schemas.openxmlformats.org/officeDocument/2006/relationships/customXml" Target="../ink/ink2150.xml"/><Relationship Id="rId382" Type="http://schemas.openxmlformats.org/officeDocument/2006/relationships/image" Target="../media/image2190.png"/><Relationship Id="rId438" Type="http://schemas.openxmlformats.org/officeDocument/2006/relationships/image" Target="../media/image2216.png"/><Relationship Id="rId242" Type="http://schemas.openxmlformats.org/officeDocument/2006/relationships/customXml" Target="../ink/ink2171.xml"/><Relationship Id="rId284" Type="http://schemas.openxmlformats.org/officeDocument/2006/relationships/image" Target="../media/image2141.png"/><Relationship Id="rId491" Type="http://schemas.openxmlformats.org/officeDocument/2006/relationships/customXml" Target="../ink/ink2299.xml"/><Relationship Id="rId505" Type="http://schemas.openxmlformats.org/officeDocument/2006/relationships/customXml" Target="../ink/ink2306.xml"/><Relationship Id="rId37" Type="http://schemas.openxmlformats.org/officeDocument/2006/relationships/image" Target="../media/image2024.png"/><Relationship Id="rId79" Type="http://schemas.openxmlformats.org/officeDocument/2006/relationships/image" Target="../media/image2044.png"/><Relationship Id="rId102" Type="http://schemas.openxmlformats.org/officeDocument/2006/relationships/image" Target="../media/image2054.png"/><Relationship Id="rId144" Type="http://schemas.openxmlformats.org/officeDocument/2006/relationships/image" Target="../media/image2073.png"/><Relationship Id="rId90" Type="http://schemas.openxmlformats.org/officeDocument/2006/relationships/customXml" Target="../ink/ink2093.xml"/><Relationship Id="rId186" Type="http://schemas.openxmlformats.org/officeDocument/2006/relationships/customXml" Target="../ink/ink2143.xml"/><Relationship Id="rId351" Type="http://schemas.openxmlformats.org/officeDocument/2006/relationships/customXml" Target="../ink/ink2227.xml"/><Relationship Id="rId393" Type="http://schemas.openxmlformats.org/officeDocument/2006/relationships/image" Target="../media/image2195.png"/><Relationship Id="rId407" Type="http://schemas.openxmlformats.org/officeDocument/2006/relationships/image" Target="../media/image2201.png"/><Relationship Id="rId449" Type="http://schemas.openxmlformats.org/officeDocument/2006/relationships/customXml" Target="../ink/ink2278.xml"/><Relationship Id="rId211" Type="http://schemas.openxmlformats.org/officeDocument/2006/relationships/image" Target="../media/image2106.png"/><Relationship Id="rId253" Type="http://schemas.openxmlformats.org/officeDocument/2006/relationships/customXml" Target="../ink/ink2177.xml"/><Relationship Id="rId295" Type="http://schemas.openxmlformats.org/officeDocument/2006/relationships/customXml" Target="../ink/ink2199.xml"/><Relationship Id="rId309" Type="http://schemas.openxmlformats.org/officeDocument/2006/relationships/customXml" Target="../ink/ink2206.xml"/><Relationship Id="rId460" Type="http://schemas.openxmlformats.org/officeDocument/2006/relationships/image" Target="../media/image2227.png"/><Relationship Id="rId516" Type="http://schemas.openxmlformats.org/officeDocument/2006/relationships/image" Target="../media/image2255.png"/><Relationship Id="rId48" Type="http://schemas.openxmlformats.org/officeDocument/2006/relationships/customXml" Target="../ink/ink2072.xml"/><Relationship Id="rId113" Type="http://schemas.openxmlformats.org/officeDocument/2006/relationships/customXml" Target="../ink/ink2105.xml"/><Relationship Id="rId320" Type="http://schemas.openxmlformats.org/officeDocument/2006/relationships/image" Target="../media/image2159.png"/><Relationship Id="rId155" Type="http://schemas.openxmlformats.org/officeDocument/2006/relationships/customXml" Target="../ink/ink2127.xml"/><Relationship Id="rId197" Type="http://schemas.openxmlformats.org/officeDocument/2006/relationships/image" Target="../media/image2099.png"/><Relationship Id="rId362" Type="http://schemas.openxmlformats.org/officeDocument/2006/relationships/image" Target="../media/image2180.png"/><Relationship Id="rId418" Type="http://schemas.openxmlformats.org/officeDocument/2006/relationships/customXml" Target="../ink/ink2262.xml"/><Relationship Id="rId222" Type="http://schemas.openxmlformats.org/officeDocument/2006/relationships/customXml" Target="../ink/ink2161.xml"/><Relationship Id="rId264" Type="http://schemas.openxmlformats.org/officeDocument/2006/relationships/customXml" Target="../ink/ink2183.xml"/><Relationship Id="rId471" Type="http://schemas.openxmlformats.org/officeDocument/2006/relationships/customXml" Target="../ink/ink2289.xml"/><Relationship Id="rId17" Type="http://schemas.openxmlformats.org/officeDocument/2006/relationships/image" Target="../media/image2014.png"/><Relationship Id="rId59" Type="http://schemas.openxmlformats.org/officeDocument/2006/relationships/image" Target="../media/image2034.png"/><Relationship Id="rId124" Type="http://schemas.openxmlformats.org/officeDocument/2006/relationships/image" Target="../media/image2064.png"/><Relationship Id="rId70" Type="http://schemas.openxmlformats.org/officeDocument/2006/relationships/customXml" Target="../ink/ink2083.xml"/><Relationship Id="rId166" Type="http://schemas.openxmlformats.org/officeDocument/2006/relationships/image" Target="../media/image2084.png"/><Relationship Id="rId331" Type="http://schemas.openxmlformats.org/officeDocument/2006/relationships/customXml" Target="../ink/ink2217.xml"/><Relationship Id="rId373" Type="http://schemas.openxmlformats.org/officeDocument/2006/relationships/customXml" Target="../ink/ink2238.xml"/><Relationship Id="rId429" Type="http://schemas.openxmlformats.org/officeDocument/2006/relationships/customXml" Target="../ink/ink2268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2117.png"/><Relationship Id="rId440" Type="http://schemas.openxmlformats.org/officeDocument/2006/relationships/image" Target="../media/image2217.png"/><Relationship Id="rId28" Type="http://schemas.openxmlformats.org/officeDocument/2006/relationships/customXml" Target="../ink/ink2062.xml"/><Relationship Id="rId275" Type="http://schemas.openxmlformats.org/officeDocument/2006/relationships/customXml" Target="../ink/ink2189.xml"/><Relationship Id="rId300" Type="http://schemas.openxmlformats.org/officeDocument/2006/relationships/image" Target="../media/image2149.png"/><Relationship Id="rId482" Type="http://schemas.openxmlformats.org/officeDocument/2006/relationships/image" Target="../media/image2238.png"/><Relationship Id="rId81" Type="http://schemas.openxmlformats.org/officeDocument/2006/relationships/image" Target="../media/image2045.png"/><Relationship Id="rId135" Type="http://schemas.openxmlformats.org/officeDocument/2006/relationships/customXml" Target="../ink/ink2117.xml"/><Relationship Id="rId177" Type="http://schemas.openxmlformats.org/officeDocument/2006/relationships/image" Target="../media/image2089.png"/><Relationship Id="rId342" Type="http://schemas.openxmlformats.org/officeDocument/2006/relationships/image" Target="../media/image2170.png"/><Relationship Id="rId384" Type="http://schemas.openxmlformats.org/officeDocument/2006/relationships/customXml" Target="../ink/ink2244.xml"/><Relationship Id="rId202" Type="http://schemas.openxmlformats.org/officeDocument/2006/relationships/customXml" Target="../ink/ink2151.xml"/><Relationship Id="rId244" Type="http://schemas.openxmlformats.org/officeDocument/2006/relationships/customXml" Target="../ink/ink2172.xml"/><Relationship Id="rId39" Type="http://schemas.openxmlformats.org/officeDocument/2006/relationships/image" Target="../media/image1643.png"/><Relationship Id="rId286" Type="http://schemas.openxmlformats.org/officeDocument/2006/relationships/image" Target="../media/image2142.png"/><Relationship Id="rId451" Type="http://schemas.openxmlformats.org/officeDocument/2006/relationships/customXml" Target="../ink/ink2279.xml"/><Relationship Id="rId493" Type="http://schemas.openxmlformats.org/officeDocument/2006/relationships/customXml" Target="../ink/ink2300.xml"/><Relationship Id="rId507" Type="http://schemas.openxmlformats.org/officeDocument/2006/relationships/customXml" Target="../ink/ink2307.xml"/><Relationship Id="rId50" Type="http://schemas.openxmlformats.org/officeDocument/2006/relationships/customXml" Target="../ink/ink2073.xml"/><Relationship Id="rId104" Type="http://schemas.openxmlformats.org/officeDocument/2006/relationships/image" Target="../media/image2055.png"/><Relationship Id="rId146" Type="http://schemas.openxmlformats.org/officeDocument/2006/relationships/image" Target="../media/image2074.png"/><Relationship Id="rId188" Type="http://schemas.openxmlformats.org/officeDocument/2006/relationships/customXml" Target="../ink/ink2144.xml"/><Relationship Id="rId311" Type="http://schemas.openxmlformats.org/officeDocument/2006/relationships/customXml" Target="../ink/ink2207.xml"/><Relationship Id="rId353" Type="http://schemas.openxmlformats.org/officeDocument/2006/relationships/customXml" Target="../ink/ink2228.xml"/><Relationship Id="rId395" Type="http://schemas.openxmlformats.org/officeDocument/2006/relationships/image" Target="../media/image2196.png"/><Relationship Id="rId409" Type="http://schemas.openxmlformats.org/officeDocument/2006/relationships/image" Target="../media/image2202.png"/><Relationship Id="rId92" Type="http://schemas.openxmlformats.org/officeDocument/2006/relationships/customXml" Target="../ink/ink2094.xml"/><Relationship Id="rId213" Type="http://schemas.openxmlformats.org/officeDocument/2006/relationships/image" Target="../media/image2107.png"/><Relationship Id="rId420" Type="http://schemas.openxmlformats.org/officeDocument/2006/relationships/customXml" Target="../ink/ink2263.xml"/><Relationship Id="rId255" Type="http://schemas.openxmlformats.org/officeDocument/2006/relationships/customXml" Target="../ink/ink2178.xml"/><Relationship Id="rId297" Type="http://schemas.openxmlformats.org/officeDocument/2006/relationships/customXml" Target="../ink/ink2200.xml"/><Relationship Id="rId462" Type="http://schemas.openxmlformats.org/officeDocument/2006/relationships/image" Target="../media/image2228.png"/><Relationship Id="rId518" Type="http://schemas.openxmlformats.org/officeDocument/2006/relationships/image" Target="../media/image2256.png"/><Relationship Id="rId115" Type="http://schemas.openxmlformats.org/officeDocument/2006/relationships/customXml" Target="../ink/ink2106.xml"/><Relationship Id="rId157" Type="http://schemas.openxmlformats.org/officeDocument/2006/relationships/customXml" Target="../ink/ink2128.xml"/><Relationship Id="rId322" Type="http://schemas.openxmlformats.org/officeDocument/2006/relationships/image" Target="../media/image2160.png"/><Relationship Id="rId364" Type="http://schemas.openxmlformats.org/officeDocument/2006/relationships/image" Target="../media/image2181.png"/><Relationship Id="rId61" Type="http://schemas.openxmlformats.org/officeDocument/2006/relationships/image" Target="../media/image2035.png"/><Relationship Id="rId199" Type="http://schemas.openxmlformats.org/officeDocument/2006/relationships/image" Target="../media/image2100.png"/><Relationship Id="rId19" Type="http://schemas.openxmlformats.org/officeDocument/2006/relationships/image" Target="../media/image2015.png"/><Relationship Id="rId224" Type="http://schemas.openxmlformats.org/officeDocument/2006/relationships/customXml" Target="../ink/ink2162.xml"/><Relationship Id="rId266" Type="http://schemas.openxmlformats.org/officeDocument/2006/relationships/image" Target="../media/image2132.png"/><Relationship Id="rId431" Type="http://schemas.openxmlformats.org/officeDocument/2006/relationships/customXml" Target="../ink/ink2269.xml"/><Relationship Id="rId473" Type="http://schemas.openxmlformats.org/officeDocument/2006/relationships/customXml" Target="../ink/ink2290.xml"/><Relationship Id="rId30" Type="http://schemas.openxmlformats.org/officeDocument/2006/relationships/customXml" Target="../ink/ink2063.xml"/><Relationship Id="rId126" Type="http://schemas.openxmlformats.org/officeDocument/2006/relationships/image" Target="../media/image2065.png"/><Relationship Id="rId168" Type="http://schemas.openxmlformats.org/officeDocument/2006/relationships/image" Target="../media/image2085.png"/><Relationship Id="rId333" Type="http://schemas.openxmlformats.org/officeDocument/2006/relationships/customXml" Target="../ink/ink2218.xml"/><Relationship Id="rId72" Type="http://schemas.openxmlformats.org/officeDocument/2006/relationships/customXml" Target="../ink/ink2084.xml"/><Relationship Id="rId375" Type="http://schemas.openxmlformats.org/officeDocument/2006/relationships/customXml" Target="../ink/ink2239.xml"/><Relationship Id="rId3" Type="http://schemas.openxmlformats.org/officeDocument/2006/relationships/image" Target="../media/image19000.png"/><Relationship Id="rId235" Type="http://schemas.openxmlformats.org/officeDocument/2006/relationships/image" Target="../media/image2118.png"/><Relationship Id="rId277" Type="http://schemas.openxmlformats.org/officeDocument/2006/relationships/customXml" Target="../ink/ink2190.xml"/><Relationship Id="rId400" Type="http://schemas.openxmlformats.org/officeDocument/2006/relationships/customXml" Target="../ink/ink2252.xml"/><Relationship Id="rId442" Type="http://schemas.openxmlformats.org/officeDocument/2006/relationships/image" Target="../media/image2218.png"/><Relationship Id="rId484" Type="http://schemas.openxmlformats.org/officeDocument/2006/relationships/image" Target="../media/image2239.png"/><Relationship Id="rId137" Type="http://schemas.openxmlformats.org/officeDocument/2006/relationships/customXml" Target="../ink/ink2118.xml"/><Relationship Id="rId302" Type="http://schemas.openxmlformats.org/officeDocument/2006/relationships/image" Target="../media/image2150.png"/><Relationship Id="rId344" Type="http://schemas.openxmlformats.org/officeDocument/2006/relationships/image" Target="../media/image2171.png"/><Relationship Id="rId41" Type="http://schemas.openxmlformats.org/officeDocument/2006/relationships/image" Target="../media/image2025.png"/><Relationship Id="rId83" Type="http://schemas.openxmlformats.org/officeDocument/2006/relationships/image" Target="../media/image2046.png"/><Relationship Id="rId179" Type="http://schemas.openxmlformats.org/officeDocument/2006/relationships/image" Target="../media/image2090.png"/><Relationship Id="rId386" Type="http://schemas.openxmlformats.org/officeDocument/2006/relationships/customXml" Target="../ink/ink2245.xml"/><Relationship Id="rId190" Type="http://schemas.openxmlformats.org/officeDocument/2006/relationships/customXml" Target="../ink/ink2145.xml"/><Relationship Id="rId204" Type="http://schemas.openxmlformats.org/officeDocument/2006/relationships/customXml" Target="../ink/ink2152.xml"/><Relationship Id="rId246" Type="http://schemas.openxmlformats.org/officeDocument/2006/relationships/customXml" Target="../ink/ink2173.xml"/><Relationship Id="rId288" Type="http://schemas.openxmlformats.org/officeDocument/2006/relationships/image" Target="../media/image2143.png"/><Relationship Id="rId411" Type="http://schemas.openxmlformats.org/officeDocument/2006/relationships/image" Target="../media/image2203.png"/><Relationship Id="rId453" Type="http://schemas.openxmlformats.org/officeDocument/2006/relationships/customXml" Target="../ink/ink2280.xml"/><Relationship Id="rId509" Type="http://schemas.openxmlformats.org/officeDocument/2006/relationships/customXml" Target="../ink/ink2308.xml"/><Relationship Id="rId106" Type="http://schemas.openxmlformats.org/officeDocument/2006/relationships/image" Target="../media/image2056.png"/><Relationship Id="rId313" Type="http://schemas.openxmlformats.org/officeDocument/2006/relationships/customXml" Target="../ink/ink2208.xml"/><Relationship Id="rId495" Type="http://schemas.openxmlformats.org/officeDocument/2006/relationships/customXml" Target="../ink/ink2301.xml"/><Relationship Id="rId10" Type="http://schemas.openxmlformats.org/officeDocument/2006/relationships/customXml" Target="../ink/ink2053.xml"/><Relationship Id="rId52" Type="http://schemas.openxmlformats.org/officeDocument/2006/relationships/customXml" Target="../ink/ink2074.xml"/><Relationship Id="rId94" Type="http://schemas.openxmlformats.org/officeDocument/2006/relationships/customXml" Target="../ink/ink2095.xml"/><Relationship Id="rId148" Type="http://schemas.openxmlformats.org/officeDocument/2006/relationships/image" Target="../media/image2075.png"/><Relationship Id="rId355" Type="http://schemas.openxmlformats.org/officeDocument/2006/relationships/customXml" Target="../ink/ink2229.xml"/><Relationship Id="rId397" Type="http://schemas.openxmlformats.org/officeDocument/2006/relationships/image" Target="../media/image2197.png"/><Relationship Id="rId520" Type="http://schemas.openxmlformats.org/officeDocument/2006/relationships/image" Target="../media/image2257.png"/><Relationship Id="rId215" Type="http://schemas.openxmlformats.org/officeDocument/2006/relationships/image" Target="../media/image2108.png"/><Relationship Id="rId257" Type="http://schemas.openxmlformats.org/officeDocument/2006/relationships/customXml" Target="../ink/ink2179.xml"/><Relationship Id="rId422" Type="http://schemas.openxmlformats.org/officeDocument/2006/relationships/customXml" Target="../ink/ink2264.xml"/><Relationship Id="rId464" Type="http://schemas.openxmlformats.org/officeDocument/2006/relationships/image" Target="../media/image2229.png"/><Relationship Id="rId299" Type="http://schemas.openxmlformats.org/officeDocument/2006/relationships/customXml" Target="../ink/ink2201.xml"/><Relationship Id="rId63" Type="http://schemas.openxmlformats.org/officeDocument/2006/relationships/image" Target="../media/image2036.png"/><Relationship Id="rId159" Type="http://schemas.openxmlformats.org/officeDocument/2006/relationships/customXml" Target="../ink/ink2129.xml"/><Relationship Id="rId366" Type="http://schemas.openxmlformats.org/officeDocument/2006/relationships/image" Target="../media/image218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24.png"/><Relationship Id="rId3" Type="http://schemas.openxmlformats.org/officeDocument/2006/relationships/image" Target="../media/image19.png"/><Relationship Id="rId7" Type="http://schemas.openxmlformats.org/officeDocument/2006/relationships/image" Target="../media/image21.png"/><Relationship Id="rId12" Type="http://schemas.openxmlformats.org/officeDocument/2006/relationships/customXml" Target="../ink/ink6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3.xml"/><Relationship Id="rId11" Type="http://schemas.openxmlformats.org/officeDocument/2006/relationships/image" Target="../media/image23.png"/><Relationship Id="rId5" Type="http://schemas.openxmlformats.org/officeDocument/2006/relationships/image" Target="../media/image20.png"/><Relationship Id="rId15" Type="http://schemas.openxmlformats.org/officeDocument/2006/relationships/image" Target="../media/image25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22.png"/><Relationship Id="rId14" Type="http://schemas.openxmlformats.org/officeDocument/2006/relationships/customXml" Target="../ink/ink7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310.png"/><Relationship Id="rId21" Type="http://schemas.openxmlformats.org/officeDocument/2006/relationships/customXml" Target="../ink/ink2323.xml"/><Relationship Id="rId324" Type="http://schemas.openxmlformats.org/officeDocument/2006/relationships/image" Target="../media/image2410.png"/><Relationship Id="rId531" Type="http://schemas.openxmlformats.org/officeDocument/2006/relationships/customXml" Target="../ink/ink2576.xml"/><Relationship Id="rId629" Type="http://schemas.openxmlformats.org/officeDocument/2006/relationships/image" Target="../media/image2558.png"/><Relationship Id="rId170" Type="http://schemas.openxmlformats.org/officeDocument/2006/relationships/customXml" Target="../ink/ink2396.xml"/><Relationship Id="rId268" Type="http://schemas.openxmlformats.org/officeDocument/2006/relationships/image" Target="../media/image2383.png"/><Relationship Id="rId475" Type="http://schemas.openxmlformats.org/officeDocument/2006/relationships/customXml" Target="../ink/ink2547.xml"/><Relationship Id="rId32" Type="http://schemas.openxmlformats.org/officeDocument/2006/relationships/image" Target="../media/image2271.png"/><Relationship Id="rId128" Type="http://schemas.openxmlformats.org/officeDocument/2006/relationships/customXml" Target="../ink/ink2375.xml"/><Relationship Id="rId335" Type="http://schemas.openxmlformats.org/officeDocument/2006/relationships/customXml" Target="../ink/ink2477.xml"/><Relationship Id="rId542" Type="http://schemas.openxmlformats.org/officeDocument/2006/relationships/customXml" Target="../ink/ink2582.xml"/><Relationship Id="rId181" Type="http://schemas.openxmlformats.org/officeDocument/2006/relationships/image" Target="../media/image2340.png"/><Relationship Id="rId402" Type="http://schemas.openxmlformats.org/officeDocument/2006/relationships/image" Target="../media/image2447.png"/><Relationship Id="rId279" Type="http://schemas.openxmlformats.org/officeDocument/2006/relationships/customXml" Target="../ink/ink2449.xml"/><Relationship Id="rId486" Type="http://schemas.openxmlformats.org/officeDocument/2006/relationships/image" Target="../media/image2488.png"/><Relationship Id="rId43" Type="http://schemas.openxmlformats.org/officeDocument/2006/relationships/image" Target="../media/image2275.png"/><Relationship Id="rId139" Type="http://schemas.openxmlformats.org/officeDocument/2006/relationships/image" Target="../media/image2321.png"/><Relationship Id="rId346" Type="http://schemas.openxmlformats.org/officeDocument/2006/relationships/image" Target="../media/image2421.png"/><Relationship Id="rId553" Type="http://schemas.openxmlformats.org/officeDocument/2006/relationships/image" Target="../media/image2520.png"/><Relationship Id="rId192" Type="http://schemas.openxmlformats.org/officeDocument/2006/relationships/customXml" Target="../ink/ink2406.xml"/><Relationship Id="rId206" Type="http://schemas.openxmlformats.org/officeDocument/2006/relationships/customXml" Target="../ink/ink2413.xml"/><Relationship Id="rId413" Type="http://schemas.openxmlformats.org/officeDocument/2006/relationships/customXml" Target="../ink/ink2516.xml"/><Relationship Id="rId497" Type="http://schemas.openxmlformats.org/officeDocument/2006/relationships/customXml" Target="../ink/ink2558.xml"/><Relationship Id="rId620" Type="http://schemas.openxmlformats.org/officeDocument/2006/relationships/customXml" Target="../ink/ink2621.xml"/><Relationship Id="rId357" Type="http://schemas.openxmlformats.org/officeDocument/2006/relationships/customXml" Target="../ink/ink2488.xml"/><Relationship Id="rId54" Type="http://schemas.openxmlformats.org/officeDocument/2006/relationships/customXml" Target="../ink/ink2340.xml"/><Relationship Id="rId217" Type="http://schemas.openxmlformats.org/officeDocument/2006/relationships/image" Target="../media/image2358.png"/><Relationship Id="rId564" Type="http://schemas.openxmlformats.org/officeDocument/2006/relationships/customXml" Target="../ink/ink2593.xml"/><Relationship Id="rId424" Type="http://schemas.openxmlformats.org/officeDocument/2006/relationships/image" Target="../media/image2458.png"/><Relationship Id="rId631" Type="http://schemas.openxmlformats.org/officeDocument/2006/relationships/image" Target="../media/image1562.png"/><Relationship Id="rId270" Type="http://schemas.openxmlformats.org/officeDocument/2006/relationships/image" Target="../media/image1991.png"/><Relationship Id="rId65" Type="http://schemas.openxmlformats.org/officeDocument/2006/relationships/image" Target="../media/image22.wmf"/><Relationship Id="rId130" Type="http://schemas.openxmlformats.org/officeDocument/2006/relationships/customXml" Target="../ink/ink2376.xml"/><Relationship Id="rId368" Type="http://schemas.openxmlformats.org/officeDocument/2006/relationships/image" Target="../media/image2432.png"/><Relationship Id="rId575" Type="http://schemas.openxmlformats.org/officeDocument/2006/relationships/image" Target="../media/image2531.png"/><Relationship Id="rId228" Type="http://schemas.openxmlformats.org/officeDocument/2006/relationships/customXml" Target="../ink/ink2424.xml"/><Relationship Id="rId435" Type="http://schemas.openxmlformats.org/officeDocument/2006/relationships/customXml" Target="../ink/ink2527.xml"/><Relationship Id="rId642" Type="http://schemas.openxmlformats.org/officeDocument/2006/relationships/customXml" Target="../ink/ink2632.xml"/><Relationship Id="rId281" Type="http://schemas.openxmlformats.org/officeDocument/2006/relationships/customXml" Target="../ink/ink2450.xml"/><Relationship Id="rId502" Type="http://schemas.openxmlformats.org/officeDocument/2006/relationships/image" Target="../media/image2496.png"/><Relationship Id="rId76" Type="http://schemas.openxmlformats.org/officeDocument/2006/relationships/customXml" Target="../ink/ink2349.xml"/><Relationship Id="rId141" Type="http://schemas.openxmlformats.org/officeDocument/2006/relationships/image" Target="../media/image1801.png"/><Relationship Id="rId379" Type="http://schemas.openxmlformats.org/officeDocument/2006/relationships/customXml" Target="../ink/ink2499.xml"/><Relationship Id="rId586" Type="http://schemas.openxmlformats.org/officeDocument/2006/relationships/customXml" Target="../ink/ink2604.xml"/><Relationship Id="rId7" Type="http://schemas.openxmlformats.org/officeDocument/2006/relationships/customXml" Target="../ink/ink2316.xml"/><Relationship Id="rId239" Type="http://schemas.openxmlformats.org/officeDocument/2006/relationships/image" Target="../media/image2369.png"/><Relationship Id="rId446" Type="http://schemas.openxmlformats.org/officeDocument/2006/relationships/image" Target="../media/image2469.png"/><Relationship Id="rId653" Type="http://schemas.openxmlformats.org/officeDocument/2006/relationships/image" Target="../media/image2569.png"/><Relationship Id="rId292" Type="http://schemas.openxmlformats.org/officeDocument/2006/relationships/image" Target="../media/image2394.png"/><Relationship Id="rId306" Type="http://schemas.openxmlformats.org/officeDocument/2006/relationships/image" Target="../media/image2401.png"/><Relationship Id="rId87" Type="http://schemas.openxmlformats.org/officeDocument/2006/relationships/image" Target="../media/image2295.png"/><Relationship Id="rId513" Type="http://schemas.openxmlformats.org/officeDocument/2006/relationships/image" Target="../media/image2501.png"/><Relationship Id="rId597" Type="http://schemas.openxmlformats.org/officeDocument/2006/relationships/image" Target="../media/image2542.png"/><Relationship Id="rId152" Type="http://schemas.openxmlformats.org/officeDocument/2006/relationships/customXml" Target="../ink/ink2387.xml"/><Relationship Id="rId457" Type="http://schemas.openxmlformats.org/officeDocument/2006/relationships/customXml" Target="../ink/ink2538.xml"/><Relationship Id="rId14" Type="http://schemas.openxmlformats.org/officeDocument/2006/relationships/image" Target="../media/image2262.png"/><Relationship Id="rId317" Type="http://schemas.openxmlformats.org/officeDocument/2006/relationships/customXml" Target="../ink/ink2468.xml"/><Relationship Id="rId524" Type="http://schemas.openxmlformats.org/officeDocument/2006/relationships/customXml" Target="../ink/ink2572.xml"/><Relationship Id="rId98" Type="http://schemas.openxmlformats.org/officeDocument/2006/relationships/customXml" Target="../ink/ink2360.xml"/><Relationship Id="rId163" Type="http://schemas.openxmlformats.org/officeDocument/2006/relationships/image" Target="../media/image2332.png"/><Relationship Id="rId370" Type="http://schemas.openxmlformats.org/officeDocument/2006/relationships/image" Target="../media/image2433.png"/><Relationship Id="rId230" Type="http://schemas.openxmlformats.org/officeDocument/2006/relationships/customXml" Target="../ink/ink2425.xml"/><Relationship Id="rId468" Type="http://schemas.openxmlformats.org/officeDocument/2006/relationships/image" Target="../media/image2480.png"/><Relationship Id="rId25" Type="http://schemas.openxmlformats.org/officeDocument/2006/relationships/customXml" Target="../ink/ink2325.xml"/><Relationship Id="rId328" Type="http://schemas.openxmlformats.org/officeDocument/2006/relationships/image" Target="../media/image2412.png"/><Relationship Id="rId535" Type="http://schemas.openxmlformats.org/officeDocument/2006/relationships/image" Target="../media/image2511.png"/><Relationship Id="rId174" Type="http://schemas.openxmlformats.org/officeDocument/2006/relationships/customXml" Target="../ink/ink2398.xml"/><Relationship Id="rId381" Type="http://schemas.openxmlformats.org/officeDocument/2006/relationships/customXml" Target="../ink/ink2500.xml"/><Relationship Id="rId602" Type="http://schemas.openxmlformats.org/officeDocument/2006/relationships/customXml" Target="../ink/ink2612.xml"/><Relationship Id="rId241" Type="http://schemas.openxmlformats.org/officeDocument/2006/relationships/image" Target="../media/image2370.png"/><Relationship Id="rId479" Type="http://schemas.openxmlformats.org/officeDocument/2006/relationships/customXml" Target="../ink/ink2549.xml"/><Relationship Id="rId36" Type="http://schemas.openxmlformats.org/officeDocument/2006/relationships/image" Target="../media/image1695.png"/><Relationship Id="rId339" Type="http://schemas.openxmlformats.org/officeDocument/2006/relationships/customXml" Target="../ink/ink2479.xml"/><Relationship Id="rId546" Type="http://schemas.openxmlformats.org/officeDocument/2006/relationships/customXml" Target="../ink/ink2584.xml"/><Relationship Id="rId101" Type="http://schemas.openxmlformats.org/officeDocument/2006/relationships/image" Target="../media/image2302.png"/><Relationship Id="rId185" Type="http://schemas.openxmlformats.org/officeDocument/2006/relationships/image" Target="../media/image2342.png"/><Relationship Id="rId406" Type="http://schemas.openxmlformats.org/officeDocument/2006/relationships/image" Target="../media/image2449.png"/><Relationship Id="rId392" Type="http://schemas.openxmlformats.org/officeDocument/2006/relationships/image" Target="../media/image2443.png"/><Relationship Id="rId613" Type="http://schemas.openxmlformats.org/officeDocument/2006/relationships/image" Target="../media/image2550.png"/><Relationship Id="rId252" Type="http://schemas.openxmlformats.org/officeDocument/2006/relationships/customXml" Target="../ink/ink2436.xml"/><Relationship Id="rId47" Type="http://schemas.openxmlformats.org/officeDocument/2006/relationships/image" Target="../media/image2277.png"/><Relationship Id="rId112" Type="http://schemas.openxmlformats.org/officeDocument/2006/relationships/customXml" Target="../ink/ink2367.xml"/><Relationship Id="rId557" Type="http://schemas.openxmlformats.org/officeDocument/2006/relationships/image" Target="../media/image2522.png"/><Relationship Id="rId196" Type="http://schemas.openxmlformats.org/officeDocument/2006/relationships/customXml" Target="../ink/ink2408.xml"/><Relationship Id="rId417" Type="http://schemas.openxmlformats.org/officeDocument/2006/relationships/customXml" Target="../ink/ink2518.xml"/><Relationship Id="rId624" Type="http://schemas.openxmlformats.org/officeDocument/2006/relationships/customXml" Target="../ink/ink2623.xml"/><Relationship Id="rId263" Type="http://schemas.openxmlformats.org/officeDocument/2006/relationships/image" Target="../media/image2380.png"/><Relationship Id="rId470" Type="http://schemas.openxmlformats.org/officeDocument/2006/relationships/image" Target="../media/image2151.png"/><Relationship Id="rId58" Type="http://schemas.openxmlformats.org/officeDocument/2006/relationships/customXml" Target="../ink/ink2342.xml"/><Relationship Id="rId123" Type="http://schemas.openxmlformats.org/officeDocument/2006/relationships/image" Target="../media/image2313.png"/><Relationship Id="rId330" Type="http://schemas.openxmlformats.org/officeDocument/2006/relationships/image" Target="../media/image2413.png"/><Relationship Id="rId568" Type="http://schemas.openxmlformats.org/officeDocument/2006/relationships/customXml" Target="../ink/ink2595.xml"/><Relationship Id="rId165" Type="http://schemas.openxmlformats.org/officeDocument/2006/relationships/image" Target="../media/image2333.png"/><Relationship Id="rId372" Type="http://schemas.openxmlformats.org/officeDocument/2006/relationships/image" Target="../media/image2434.png"/><Relationship Id="rId428" Type="http://schemas.openxmlformats.org/officeDocument/2006/relationships/image" Target="../media/image2460.png"/><Relationship Id="rId635" Type="http://schemas.openxmlformats.org/officeDocument/2006/relationships/image" Target="../media/image2560.png"/><Relationship Id="rId232" Type="http://schemas.openxmlformats.org/officeDocument/2006/relationships/customXml" Target="../ink/ink2426.xml"/><Relationship Id="rId274" Type="http://schemas.openxmlformats.org/officeDocument/2006/relationships/image" Target="../media/image2385.png"/><Relationship Id="rId481" Type="http://schemas.openxmlformats.org/officeDocument/2006/relationships/customXml" Target="../ink/ink2550.xml"/><Relationship Id="rId27" Type="http://schemas.openxmlformats.org/officeDocument/2006/relationships/customXml" Target="../ink/ink2326.xml"/><Relationship Id="rId69" Type="http://schemas.openxmlformats.org/officeDocument/2006/relationships/image" Target="../media/image2286.png"/><Relationship Id="rId134" Type="http://schemas.openxmlformats.org/officeDocument/2006/relationships/customXml" Target="../ink/ink2378.xml"/><Relationship Id="rId537" Type="http://schemas.openxmlformats.org/officeDocument/2006/relationships/image" Target="../media/image2512.png"/><Relationship Id="rId579" Type="http://schemas.openxmlformats.org/officeDocument/2006/relationships/image" Target="../media/image2533.png"/><Relationship Id="rId80" Type="http://schemas.openxmlformats.org/officeDocument/2006/relationships/customXml" Target="../ink/ink2351.xml"/><Relationship Id="rId176" Type="http://schemas.openxmlformats.org/officeDocument/2006/relationships/customXml" Target="../ink/ink2399.xml"/><Relationship Id="rId341" Type="http://schemas.openxmlformats.org/officeDocument/2006/relationships/customXml" Target="../ink/ink2480.xml"/><Relationship Id="rId383" Type="http://schemas.openxmlformats.org/officeDocument/2006/relationships/customXml" Target="../ink/ink2501.xml"/><Relationship Id="rId439" Type="http://schemas.openxmlformats.org/officeDocument/2006/relationships/customXml" Target="../ink/ink2529.xml"/><Relationship Id="rId590" Type="http://schemas.openxmlformats.org/officeDocument/2006/relationships/customXml" Target="../ink/ink2606.xml"/><Relationship Id="rId604" Type="http://schemas.openxmlformats.org/officeDocument/2006/relationships/customXml" Target="../ink/ink2613.xml"/><Relationship Id="rId646" Type="http://schemas.openxmlformats.org/officeDocument/2006/relationships/customXml" Target="../ink/ink2634.xml"/><Relationship Id="rId201" Type="http://schemas.openxmlformats.org/officeDocument/2006/relationships/image" Target="../media/image2350.png"/><Relationship Id="rId243" Type="http://schemas.openxmlformats.org/officeDocument/2006/relationships/image" Target="../media/image2371.png"/><Relationship Id="rId285" Type="http://schemas.openxmlformats.org/officeDocument/2006/relationships/customXml" Target="../ink/ink2452.xml"/><Relationship Id="rId450" Type="http://schemas.openxmlformats.org/officeDocument/2006/relationships/image" Target="../media/image2471.png"/><Relationship Id="rId506" Type="http://schemas.openxmlformats.org/officeDocument/2006/relationships/image" Target="../media/image2498.png"/><Relationship Id="rId38" Type="http://schemas.openxmlformats.org/officeDocument/2006/relationships/image" Target="../media/image2273.png"/><Relationship Id="rId103" Type="http://schemas.openxmlformats.org/officeDocument/2006/relationships/image" Target="../media/image2303.png"/><Relationship Id="rId310" Type="http://schemas.openxmlformats.org/officeDocument/2006/relationships/image" Target="../media/image2403.png"/><Relationship Id="rId492" Type="http://schemas.openxmlformats.org/officeDocument/2006/relationships/image" Target="../media/image2491.png"/><Relationship Id="rId548" Type="http://schemas.openxmlformats.org/officeDocument/2006/relationships/customXml" Target="../ink/ink2585.xml"/><Relationship Id="rId91" Type="http://schemas.openxmlformats.org/officeDocument/2006/relationships/image" Target="../media/image2297.png"/><Relationship Id="rId145" Type="http://schemas.openxmlformats.org/officeDocument/2006/relationships/image" Target="../media/image2324.png"/><Relationship Id="rId187" Type="http://schemas.openxmlformats.org/officeDocument/2006/relationships/image" Target="../media/image2343.png"/><Relationship Id="rId352" Type="http://schemas.openxmlformats.org/officeDocument/2006/relationships/image" Target="../media/image2424.png"/><Relationship Id="rId394" Type="http://schemas.openxmlformats.org/officeDocument/2006/relationships/image" Target="../media/image2444.png"/><Relationship Id="rId408" Type="http://schemas.openxmlformats.org/officeDocument/2006/relationships/image" Target="../media/image2450.png"/><Relationship Id="rId615" Type="http://schemas.openxmlformats.org/officeDocument/2006/relationships/image" Target="../media/image2551.png"/><Relationship Id="rId212" Type="http://schemas.openxmlformats.org/officeDocument/2006/relationships/customXml" Target="../ink/ink2416.xml"/><Relationship Id="rId254" Type="http://schemas.openxmlformats.org/officeDocument/2006/relationships/customXml" Target="../ink/ink2437.xml"/><Relationship Id="rId49" Type="http://schemas.openxmlformats.org/officeDocument/2006/relationships/image" Target="../media/image2278.png"/><Relationship Id="rId114" Type="http://schemas.openxmlformats.org/officeDocument/2006/relationships/customXml" Target="../ink/ink2368.xml"/><Relationship Id="rId296" Type="http://schemas.openxmlformats.org/officeDocument/2006/relationships/image" Target="../media/image2396.png"/><Relationship Id="rId461" Type="http://schemas.openxmlformats.org/officeDocument/2006/relationships/customXml" Target="../ink/ink2540.xml"/><Relationship Id="rId517" Type="http://schemas.openxmlformats.org/officeDocument/2006/relationships/image" Target="../media/image2503.png"/><Relationship Id="rId559" Type="http://schemas.openxmlformats.org/officeDocument/2006/relationships/image" Target="../media/image2523.png"/><Relationship Id="rId60" Type="http://schemas.openxmlformats.org/officeDocument/2006/relationships/customXml" Target="../ink/ink2343.xml"/><Relationship Id="rId156" Type="http://schemas.openxmlformats.org/officeDocument/2006/relationships/customXml" Target="../ink/ink2389.xml"/><Relationship Id="rId198" Type="http://schemas.openxmlformats.org/officeDocument/2006/relationships/customXml" Target="../ink/ink2409.xml"/><Relationship Id="rId321" Type="http://schemas.openxmlformats.org/officeDocument/2006/relationships/customXml" Target="../ink/ink2470.xml"/><Relationship Id="rId363" Type="http://schemas.openxmlformats.org/officeDocument/2006/relationships/customXml" Target="../ink/ink2491.xml"/><Relationship Id="rId419" Type="http://schemas.openxmlformats.org/officeDocument/2006/relationships/customXml" Target="../ink/ink2519.xml"/><Relationship Id="rId570" Type="http://schemas.openxmlformats.org/officeDocument/2006/relationships/customXml" Target="../ink/ink2596.xml"/><Relationship Id="rId626" Type="http://schemas.openxmlformats.org/officeDocument/2006/relationships/customXml" Target="../ink/ink2624.xml"/><Relationship Id="rId223" Type="http://schemas.openxmlformats.org/officeDocument/2006/relationships/image" Target="../media/image2361.png"/><Relationship Id="rId430" Type="http://schemas.openxmlformats.org/officeDocument/2006/relationships/image" Target="../media/image2461.png"/><Relationship Id="rId18" Type="http://schemas.openxmlformats.org/officeDocument/2006/relationships/image" Target="../media/image2264.png"/><Relationship Id="rId265" Type="http://schemas.openxmlformats.org/officeDocument/2006/relationships/image" Target="../media/image2381.png"/><Relationship Id="rId472" Type="http://schemas.openxmlformats.org/officeDocument/2006/relationships/image" Target="../media/image2481.png"/><Relationship Id="rId528" Type="http://schemas.openxmlformats.org/officeDocument/2006/relationships/image" Target="../media/image2508.png"/><Relationship Id="rId125" Type="http://schemas.openxmlformats.org/officeDocument/2006/relationships/image" Target="../media/image2314.png"/><Relationship Id="rId167" Type="http://schemas.openxmlformats.org/officeDocument/2006/relationships/image" Target="../media/image2334.png"/><Relationship Id="rId332" Type="http://schemas.openxmlformats.org/officeDocument/2006/relationships/image" Target="../media/image2414.png"/><Relationship Id="rId374" Type="http://schemas.openxmlformats.org/officeDocument/2006/relationships/image" Target="../media/image2435.png"/><Relationship Id="rId581" Type="http://schemas.openxmlformats.org/officeDocument/2006/relationships/image" Target="../media/image2534.png"/><Relationship Id="rId71" Type="http://schemas.openxmlformats.org/officeDocument/2006/relationships/image" Target="../media/image2287.png"/><Relationship Id="rId234" Type="http://schemas.openxmlformats.org/officeDocument/2006/relationships/customXml" Target="../ink/ink2427.xml"/><Relationship Id="rId637" Type="http://schemas.openxmlformats.org/officeDocument/2006/relationships/image" Target="../media/image2561.png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2327.xml"/><Relationship Id="rId276" Type="http://schemas.openxmlformats.org/officeDocument/2006/relationships/image" Target="../media/image2386.png"/><Relationship Id="rId441" Type="http://schemas.openxmlformats.org/officeDocument/2006/relationships/customXml" Target="../ink/ink2530.xml"/><Relationship Id="rId483" Type="http://schemas.openxmlformats.org/officeDocument/2006/relationships/customXml" Target="../ink/ink2551.xml"/><Relationship Id="rId539" Type="http://schemas.openxmlformats.org/officeDocument/2006/relationships/image" Target="../media/image2513.png"/><Relationship Id="rId40" Type="http://schemas.openxmlformats.org/officeDocument/2006/relationships/image" Target="../media/image2274.png"/><Relationship Id="rId136" Type="http://schemas.openxmlformats.org/officeDocument/2006/relationships/customXml" Target="../ink/ink2379.xml"/><Relationship Id="rId178" Type="http://schemas.openxmlformats.org/officeDocument/2006/relationships/oleObject" Target="../embeddings/oleObject14.bin"/><Relationship Id="rId301" Type="http://schemas.openxmlformats.org/officeDocument/2006/relationships/customXml" Target="../ink/ink2460.xml"/><Relationship Id="rId343" Type="http://schemas.openxmlformats.org/officeDocument/2006/relationships/customXml" Target="../ink/ink2481.xml"/><Relationship Id="rId550" Type="http://schemas.openxmlformats.org/officeDocument/2006/relationships/customXml" Target="../ink/ink2586.xml"/><Relationship Id="rId82" Type="http://schemas.openxmlformats.org/officeDocument/2006/relationships/customXml" Target="../ink/ink2352.xml"/><Relationship Id="rId203" Type="http://schemas.openxmlformats.org/officeDocument/2006/relationships/image" Target="../media/image2351.png"/><Relationship Id="rId385" Type="http://schemas.openxmlformats.org/officeDocument/2006/relationships/customXml" Target="../ink/ink2502.xml"/><Relationship Id="rId592" Type="http://schemas.openxmlformats.org/officeDocument/2006/relationships/customXml" Target="../ink/ink2607.xml"/><Relationship Id="rId606" Type="http://schemas.openxmlformats.org/officeDocument/2006/relationships/customXml" Target="../ink/ink2614.xml"/><Relationship Id="rId648" Type="http://schemas.openxmlformats.org/officeDocument/2006/relationships/customXml" Target="../ink/ink2635.xml"/><Relationship Id="rId245" Type="http://schemas.openxmlformats.org/officeDocument/2006/relationships/image" Target="../media/image2372.png"/><Relationship Id="rId287" Type="http://schemas.openxmlformats.org/officeDocument/2006/relationships/customXml" Target="../ink/ink2453.xml"/><Relationship Id="rId410" Type="http://schemas.openxmlformats.org/officeDocument/2006/relationships/image" Target="../media/image2451.png"/><Relationship Id="rId452" Type="http://schemas.openxmlformats.org/officeDocument/2006/relationships/image" Target="../media/image2472.png"/><Relationship Id="rId494" Type="http://schemas.openxmlformats.org/officeDocument/2006/relationships/image" Target="../media/image2492.png"/><Relationship Id="rId508" Type="http://schemas.openxmlformats.org/officeDocument/2006/relationships/image" Target="../media/image2499.png"/><Relationship Id="rId105" Type="http://schemas.openxmlformats.org/officeDocument/2006/relationships/image" Target="../media/image2304.png"/><Relationship Id="rId147" Type="http://schemas.openxmlformats.org/officeDocument/2006/relationships/image" Target="../media/image2325.png"/><Relationship Id="rId312" Type="http://schemas.openxmlformats.org/officeDocument/2006/relationships/image" Target="../media/image2404.png"/><Relationship Id="rId354" Type="http://schemas.openxmlformats.org/officeDocument/2006/relationships/image" Target="../media/image2425.png"/><Relationship Id="rId51" Type="http://schemas.openxmlformats.org/officeDocument/2006/relationships/image" Target="../media/image2279.png"/><Relationship Id="rId93" Type="http://schemas.openxmlformats.org/officeDocument/2006/relationships/image" Target="../media/image2298.png"/><Relationship Id="rId189" Type="http://schemas.openxmlformats.org/officeDocument/2006/relationships/image" Target="../media/image2344.png"/><Relationship Id="rId396" Type="http://schemas.openxmlformats.org/officeDocument/2006/relationships/image" Target="../media/image2445.png"/><Relationship Id="rId561" Type="http://schemas.openxmlformats.org/officeDocument/2006/relationships/image" Target="../media/image2524.png"/><Relationship Id="rId617" Type="http://schemas.openxmlformats.org/officeDocument/2006/relationships/image" Target="../media/image2552.png"/><Relationship Id="rId214" Type="http://schemas.openxmlformats.org/officeDocument/2006/relationships/customXml" Target="../ink/ink2417.xml"/><Relationship Id="rId256" Type="http://schemas.openxmlformats.org/officeDocument/2006/relationships/customXml" Target="../ink/ink2438.xml"/><Relationship Id="rId298" Type="http://schemas.openxmlformats.org/officeDocument/2006/relationships/image" Target="../media/image2397.png"/><Relationship Id="rId421" Type="http://schemas.openxmlformats.org/officeDocument/2006/relationships/customXml" Target="../ink/ink2520.xml"/><Relationship Id="rId463" Type="http://schemas.openxmlformats.org/officeDocument/2006/relationships/customXml" Target="../ink/ink2541.xml"/><Relationship Id="rId519" Type="http://schemas.openxmlformats.org/officeDocument/2006/relationships/image" Target="../media/image2504.png"/><Relationship Id="rId116" Type="http://schemas.openxmlformats.org/officeDocument/2006/relationships/customXml" Target="../ink/ink2369.xml"/><Relationship Id="rId158" Type="http://schemas.openxmlformats.org/officeDocument/2006/relationships/customXml" Target="../ink/ink2390.xml"/><Relationship Id="rId323" Type="http://schemas.openxmlformats.org/officeDocument/2006/relationships/customXml" Target="../ink/ink2471.xml"/><Relationship Id="rId530" Type="http://schemas.openxmlformats.org/officeDocument/2006/relationships/image" Target="../media/image2509.png"/><Relationship Id="rId20" Type="http://schemas.openxmlformats.org/officeDocument/2006/relationships/image" Target="../media/image2265.png"/><Relationship Id="rId62" Type="http://schemas.openxmlformats.org/officeDocument/2006/relationships/customXml" Target="../ink/ink2344.xml"/><Relationship Id="rId365" Type="http://schemas.openxmlformats.org/officeDocument/2006/relationships/customXml" Target="../ink/ink2492.xml"/><Relationship Id="rId572" Type="http://schemas.openxmlformats.org/officeDocument/2006/relationships/customXml" Target="../ink/ink2597.xml"/><Relationship Id="rId628" Type="http://schemas.openxmlformats.org/officeDocument/2006/relationships/customXml" Target="../ink/ink2625.xml"/><Relationship Id="rId225" Type="http://schemas.openxmlformats.org/officeDocument/2006/relationships/image" Target="../media/image2362.png"/><Relationship Id="rId267" Type="http://schemas.openxmlformats.org/officeDocument/2006/relationships/image" Target="../media/image2382.png"/><Relationship Id="rId432" Type="http://schemas.openxmlformats.org/officeDocument/2006/relationships/image" Target="../media/image2462.png"/><Relationship Id="rId474" Type="http://schemas.openxmlformats.org/officeDocument/2006/relationships/image" Target="../media/image2482.png"/><Relationship Id="rId127" Type="http://schemas.openxmlformats.org/officeDocument/2006/relationships/image" Target="../media/image2315.png"/><Relationship Id="rId31" Type="http://schemas.openxmlformats.org/officeDocument/2006/relationships/customXml" Target="../ink/ink2328.xml"/><Relationship Id="rId73" Type="http://schemas.openxmlformats.org/officeDocument/2006/relationships/image" Target="../media/image2288.png"/><Relationship Id="rId169" Type="http://schemas.openxmlformats.org/officeDocument/2006/relationships/image" Target="../media/image2335.png"/><Relationship Id="rId334" Type="http://schemas.openxmlformats.org/officeDocument/2006/relationships/image" Target="../media/image2415.png"/><Relationship Id="rId376" Type="http://schemas.openxmlformats.org/officeDocument/2006/relationships/image" Target="../media/image2436.png"/><Relationship Id="rId541" Type="http://schemas.openxmlformats.org/officeDocument/2006/relationships/image" Target="../media/image2514.png"/><Relationship Id="rId583" Type="http://schemas.openxmlformats.org/officeDocument/2006/relationships/image" Target="../media/image2535.png"/><Relationship Id="rId639" Type="http://schemas.openxmlformats.org/officeDocument/2006/relationships/image" Target="../media/image2562.png"/><Relationship Id="rId4" Type="http://schemas.openxmlformats.org/officeDocument/2006/relationships/image" Target="../media/image1643.png"/><Relationship Id="rId180" Type="http://schemas.openxmlformats.org/officeDocument/2006/relationships/customXml" Target="../ink/ink2400.xml"/><Relationship Id="rId236" Type="http://schemas.openxmlformats.org/officeDocument/2006/relationships/customXml" Target="../ink/ink2428.xml"/><Relationship Id="rId278" Type="http://schemas.openxmlformats.org/officeDocument/2006/relationships/image" Target="../media/image2387.png"/><Relationship Id="rId401" Type="http://schemas.openxmlformats.org/officeDocument/2006/relationships/customXml" Target="../ink/ink2510.xml"/><Relationship Id="rId443" Type="http://schemas.openxmlformats.org/officeDocument/2006/relationships/customXml" Target="../ink/ink2531.xml"/><Relationship Id="rId650" Type="http://schemas.openxmlformats.org/officeDocument/2006/relationships/customXml" Target="../ink/ink2636.xml"/><Relationship Id="rId303" Type="http://schemas.openxmlformats.org/officeDocument/2006/relationships/customXml" Target="../ink/ink2461.xml"/><Relationship Id="rId485" Type="http://schemas.openxmlformats.org/officeDocument/2006/relationships/customXml" Target="../ink/ink2552.xml"/><Relationship Id="rId42" Type="http://schemas.openxmlformats.org/officeDocument/2006/relationships/customXml" Target="../ink/ink2334.xml"/><Relationship Id="rId84" Type="http://schemas.openxmlformats.org/officeDocument/2006/relationships/customXml" Target="../ink/ink2353.xml"/><Relationship Id="rId138" Type="http://schemas.openxmlformats.org/officeDocument/2006/relationships/customXml" Target="../ink/ink2380.xml"/><Relationship Id="rId345" Type="http://schemas.openxmlformats.org/officeDocument/2006/relationships/customXml" Target="../ink/ink2482.xml"/><Relationship Id="rId387" Type="http://schemas.openxmlformats.org/officeDocument/2006/relationships/customXml" Target="../ink/ink2503.xml"/><Relationship Id="rId510" Type="http://schemas.openxmlformats.org/officeDocument/2006/relationships/image" Target="../media/image2500.png"/><Relationship Id="rId552" Type="http://schemas.openxmlformats.org/officeDocument/2006/relationships/customXml" Target="../ink/ink2587.xml"/><Relationship Id="rId594" Type="http://schemas.openxmlformats.org/officeDocument/2006/relationships/customXml" Target="../ink/ink2608.xml"/><Relationship Id="rId608" Type="http://schemas.openxmlformats.org/officeDocument/2006/relationships/customXml" Target="../ink/ink2615.xml"/><Relationship Id="rId191" Type="http://schemas.openxmlformats.org/officeDocument/2006/relationships/image" Target="../media/image2345.png"/><Relationship Id="rId205" Type="http://schemas.openxmlformats.org/officeDocument/2006/relationships/image" Target="../media/image2352.png"/><Relationship Id="rId247" Type="http://schemas.openxmlformats.org/officeDocument/2006/relationships/image" Target="../media/image2373.png"/><Relationship Id="rId412" Type="http://schemas.openxmlformats.org/officeDocument/2006/relationships/image" Target="../media/image2452.png"/><Relationship Id="rId107" Type="http://schemas.openxmlformats.org/officeDocument/2006/relationships/image" Target="../media/image2305.png"/><Relationship Id="rId289" Type="http://schemas.openxmlformats.org/officeDocument/2006/relationships/customXml" Target="../ink/ink2454.xml"/><Relationship Id="rId454" Type="http://schemas.openxmlformats.org/officeDocument/2006/relationships/image" Target="../media/image2473.png"/><Relationship Id="rId496" Type="http://schemas.openxmlformats.org/officeDocument/2006/relationships/image" Target="../media/image2493.png"/><Relationship Id="rId11" Type="http://schemas.openxmlformats.org/officeDocument/2006/relationships/customXml" Target="../ink/ink2318.xml"/><Relationship Id="rId53" Type="http://schemas.openxmlformats.org/officeDocument/2006/relationships/image" Target="../media/image2280.png"/><Relationship Id="rId149" Type="http://schemas.openxmlformats.org/officeDocument/2006/relationships/image" Target="../media/image2326.png"/><Relationship Id="rId314" Type="http://schemas.openxmlformats.org/officeDocument/2006/relationships/image" Target="../media/image2405.png"/><Relationship Id="rId356" Type="http://schemas.openxmlformats.org/officeDocument/2006/relationships/image" Target="../media/image2426.png"/><Relationship Id="rId398" Type="http://schemas.openxmlformats.org/officeDocument/2006/relationships/image" Target="../media/image2446.png"/><Relationship Id="rId521" Type="http://schemas.openxmlformats.org/officeDocument/2006/relationships/image" Target="../media/image2505.png"/><Relationship Id="rId563" Type="http://schemas.openxmlformats.org/officeDocument/2006/relationships/image" Target="../media/image2525.png"/><Relationship Id="rId619" Type="http://schemas.openxmlformats.org/officeDocument/2006/relationships/image" Target="../media/image2553.png"/><Relationship Id="rId95" Type="http://schemas.openxmlformats.org/officeDocument/2006/relationships/image" Target="../media/image2299.png"/><Relationship Id="rId160" Type="http://schemas.openxmlformats.org/officeDocument/2006/relationships/customXml" Target="../ink/ink2391.xml"/><Relationship Id="rId216" Type="http://schemas.openxmlformats.org/officeDocument/2006/relationships/customXml" Target="../ink/ink2418.xml"/><Relationship Id="rId423" Type="http://schemas.openxmlformats.org/officeDocument/2006/relationships/customXml" Target="../ink/ink2521.xml"/><Relationship Id="rId258" Type="http://schemas.openxmlformats.org/officeDocument/2006/relationships/customXml" Target="../ink/ink2439.xml"/><Relationship Id="rId465" Type="http://schemas.openxmlformats.org/officeDocument/2006/relationships/customXml" Target="../ink/ink2542.xml"/><Relationship Id="rId630" Type="http://schemas.openxmlformats.org/officeDocument/2006/relationships/customXml" Target="../ink/ink2626.xml"/><Relationship Id="rId22" Type="http://schemas.openxmlformats.org/officeDocument/2006/relationships/image" Target="../media/image2266.png"/><Relationship Id="rId64" Type="http://schemas.openxmlformats.org/officeDocument/2006/relationships/oleObject" Target="../embeddings/oleObject20.bin"/><Relationship Id="rId118" Type="http://schemas.openxmlformats.org/officeDocument/2006/relationships/customXml" Target="../ink/ink2370.xml"/><Relationship Id="rId325" Type="http://schemas.openxmlformats.org/officeDocument/2006/relationships/customXml" Target="../ink/ink2472.xml"/><Relationship Id="rId367" Type="http://schemas.openxmlformats.org/officeDocument/2006/relationships/customXml" Target="../ink/ink2493.xml"/><Relationship Id="rId532" Type="http://schemas.openxmlformats.org/officeDocument/2006/relationships/image" Target="../media/image2510.png"/><Relationship Id="rId574" Type="http://schemas.openxmlformats.org/officeDocument/2006/relationships/customXml" Target="../ink/ink2598.xml"/><Relationship Id="rId171" Type="http://schemas.openxmlformats.org/officeDocument/2006/relationships/image" Target="../media/image2336.png"/><Relationship Id="rId227" Type="http://schemas.openxmlformats.org/officeDocument/2006/relationships/image" Target="../media/image2363.png"/><Relationship Id="rId269" Type="http://schemas.openxmlformats.org/officeDocument/2006/relationships/customXml" Target="../ink/ink2444.xml"/><Relationship Id="rId434" Type="http://schemas.openxmlformats.org/officeDocument/2006/relationships/image" Target="../media/image2463.png"/><Relationship Id="rId476" Type="http://schemas.openxmlformats.org/officeDocument/2006/relationships/image" Target="../media/image2483.png"/><Relationship Id="rId641" Type="http://schemas.openxmlformats.org/officeDocument/2006/relationships/image" Target="../media/image2563.png"/><Relationship Id="rId33" Type="http://schemas.openxmlformats.org/officeDocument/2006/relationships/customXml" Target="../ink/ink2329.xml"/><Relationship Id="rId129" Type="http://schemas.openxmlformats.org/officeDocument/2006/relationships/image" Target="../media/image2316.png"/><Relationship Id="rId280" Type="http://schemas.openxmlformats.org/officeDocument/2006/relationships/image" Target="../media/image2388.png"/><Relationship Id="rId336" Type="http://schemas.openxmlformats.org/officeDocument/2006/relationships/image" Target="../media/image2416.png"/><Relationship Id="rId501" Type="http://schemas.openxmlformats.org/officeDocument/2006/relationships/customXml" Target="../ink/ink2560.xml"/><Relationship Id="rId543" Type="http://schemas.openxmlformats.org/officeDocument/2006/relationships/image" Target="../media/image2515.png"/><Relationship Id="rId75" Type="http://schemas.openxmlformats.org/officeDocument/2006/relationships/image" Target="../media/image2289.png"/><Relationship Id="rId140" Type="http://schemas.openxmlformats.org/officeDocument/2006/relationships/customXml" Target="../ink/ink2381.xml"/><Relationship Id="rId182" Type="http://schemas.openxmlformats.org/officeDocument/2006/relationships/customXml" Target="../ink/ink2401.xml"/><Relationship Id="rId378" Type="http://schemas.openxmlformats.org/officeDocument/2006/relationships/image" Target="../media/image2437.png"/><Relationship Id="rId403" Type="http://schemas.openxmlformats.org/officeDocument/2006/relationships/customXml" Target="../ink/ink2511.xml"/><Relationship Id="rId585" Type="http://schemas.openxmlformats.org/officeDocument/2006/relationships/image" Target="../media/image2536.png"/><Relationship Id="rId6" Type="http://schemas.openxmlformats.org/officeDocument/2006/relationships/image" Target="../media/image2258.png"/><Relationship Id="rId238" Type="http://schemas.openxmlformats.org/officeDocument/2006/relationships/customXml" Target="../ink/ink2429.xml"/><Relationship Id="rId445" Type="http://schemas.openxmlformats.org/officeDocument/2006/relationships/customXml" Target="../ink/ink2532.xml"/><Relationship Id="rId487" Type="http://schemas.openxmlformats.org/officeDocument/2006/relationships/customXml" Target="../ink/ink2553.xml"/><Relationship Id="rId610" Type="http://schemas.openxmlformats.org/officeDocument/2006/relationships/customXml" Target="../ink/ink2616.xml"/><Relationship Id="rId652" Type="http://schemas.openxmlformats.org/officeDocument/2006/relationships/customXml" Target="../ink/ink2637.xml"/><Relationship Id="rId291" Type="http://schemas.openxmlformats.org/officeDocument/2006/relationships/customXml" Target="../ink/ink2455.xml"/><Relationship Id="rId305" Type="http://schemas.openxmlformats.org/officeDocument/2006/relationships/customXml" Target="../ink/ink2462.xml"/><Relationship Id="rId347" Type="http://schemas.openxmlformats.org/officeDocument/2006/relationships/customXml" Target="../ink/ink2483.xml"/><Relationship Id="rId512" Type="http://schemas.openxmlformats.org/officeDocument/2006/relationships/customXml" Target="../ink/ink2566.xml"/><Relationship Id="rId44" Type="http://schemas.openxmlformats.org/officeDocument/2006/relationships/customXml" Target="../ink/ink2335.xml"/><Relationship Id="rId86" Type="http://schemas.openxmlformats.org/officeDocument/2006/relationships/customXml" Target="../ink/ink2354.xml"/><Relationship Id="rId151" Type="http://schemas.openxmlformats.org/officeDocument/2006/relationships/image" Target="../media/image1964.png"/><Relationship Id="rId389" Type="http://schemas.openxmlformats.org/officeDocument/2006/relationships/customXml" Target="../ink/ink2504.xml"/><Relationship Id="rId554" Type="http://schemas.openxmlformats.org/officeDocument/2006/relationships/customXml" Target="../ink/ink2588.xml"/><Relationship Id="rId596" Type="http://schemas.openxmlformats.org/officeDocument/2006/relationships/customXml" Target="../ink/ink2609.xml"/><Relationship Id="rId193" Type="http://schemas.openxmlformats.org/officeDocument/2006/relationships/image" Target="../media/image2346.png"/><Relationship Id="rId207" Type="http://schemas.openxmlformats.org/officeDocument/2006/relationships/image" Target="../media/image2353.png"/><Relationship Id="rId249" Type="http://schemas.openxmlformats.org/officeDocument/2006/relationships/image" Target="../media/image1807.png"/><Relationship Id="rId414" Type="http://schemas.openxmlformats.org/officeDocument/2006/relationships/image" Target="../media/image2453.png"/><Relationship Id="rId456" Type="http://schemas.openxmlformats.org/officeDocument/2006/relationships/image" Target="../media/image2474.png"/><Relationship Id="rId498" Type="http://schemas.openxmlformats.org/officeDocument/2006/relationships/image" Target="../media/image2494.png"/><Relationship Id="rId621" Type="http://schemas.openxmlformats.org/officeDocument/2006/relationships/image" Target="../media/image2554.png"/><Relationship Id="rId13" Type="http://schemas.openxmlformats.org/officeDocument/2006/relationships/customXml" Target="../ink/ink2319.xml"/><Relationship Id="rId109" Type="http://schemas.openxmlformats.org/officeDocument/2006/relationships/image" Target="../media/image2306.png"/><Relationship Id="rId260" Type="http://schemas.openxmlformats.org/officeDocument/2006/relationships/customXml" Target="../ink/ink2440.xml"/><Relationship Id="rId316" Type="http://schemas.openxmlformats.org/officeDocument/2006/relationships/image" Target="../media/image2406.png"/><Relationship Id="rId523" Type="http://schemas.openxmlformats.org/officeDocument/2006/relationships/image" Target="../media/image2506.png"/><Relationship Id="rId55" Type="http://schemas.openxmlformats.org/officeDocument/2006/relationships/image" Target="../media/image2281.png"/><Relationship Id="rId97" Type="http://schemas.openxmlformats.org/officeDocument/2006/relationships/image" Target="../media/image2300.png"/><Relationship Id="rId120" Type="http://schemas.openxmlformats.org/officeDocument/2006/relationships/customXml" Target="../ink/ink2371.xml"/><Relationship Id="rId358" Type="http://schemas.openxmlformats.org/officeDocument/2006/relationships/image" Target="../media/image2427.png"/><Relationship Id="rId565" Type="http://schemas.openxmlformats.org/officeDocument/2006/relationships/image" Target="../media/image2526.png"/><Relationship Id="rId162" Type="http://schemas.openxmlformats.org/officeDocument/2006/relationships/customXml" Target="../ink/ink2392.xml"/><Relationship Id="rId218" Type="http://schemas.openxmlformats.org/officeDocument/2006/relationships/customXml" Target="../ink/ink2419.xml"/><Relationship Id="rId425" Type="http://schemas.openxmlformats.org/officeDocument/2006/relationships/customXml" Target="../ink/ink2522.xml"/><Relationship Id="rId467" Type="http://schemas.openxmlformats.org/officeDocument/2006/relationships/customXml" Target="../ink/ink2543.xml"/><Relationship Id="rId632" Type="http://schemas.openxmlformats.org/officeDocument/2006/relationships/customXml" Target="../ink/ink2627.xml"/><Relationship Id="rId271" Type="http://schemas.openxmlformats.org/officeDocument/2006/relationships/customXml" Target="../ink/ink2445.xml"/><Relationship Id="rId24" Type="http://schemas.openxmlformats.org/officeDocument/2006/relationships/image" Target="../media/image2267.png"/><Relationship Id="rId66" Type="http://schemas.openxmlformats.org/officeDocument/2006/relationships/oleObject" Target="../embeddings/oleObject21.bin"/><Relationship Id="rId131" Type="http://schemas.openxmlformats.org/officeDocument/2006/relationships/image" Target="../media/image2317.png"/><Relationship Id="rId327" Type="http://schemas.openxmlformats.org/officeDocument/2006/relationships/customXml" Target="../ink/ink2473.xml"/><Relationship Id="rId369" Type="http://schemas.openxmlformats.org/officeDocument/2006/relationships/customXml" Target="../ink/ink2494.xml"/><Relationship Id="rId534" Type="http://schemas.openxmlformats.org/officeDocument/2006/relationships/customXml" Target="../ink/ink2578.xml"/><Relationship Id="rId576" Type="http://schemas.openxmlformats.org/officeDocument/2006/relationships/customXml" Target="../ink/ink2599.xml"/><Relationship Id="rId173" Type="http://schemas.openxmlformats.org/officeDocument/2006/relationships/image" Target="../media/image2337.png"/><Relationship Id="rId229" Type="http://schemas.openxmlformats.org/officeDocument/2006/relationships/image" Target="../media/image2364.png"/><Relationship Id="rId380" Type="http://schemas.openxmlformats.org/officeDocument/2006/relationships/image" Target="../media/image1575.png"/><Relationship Id="rId436" Type="http://schemas.openxmlformats.org/officeDocument/2006/relationships/image" Target="../media/image2464.png"/><Relationship Id="rId601" Type="http://schemas.openxmlformats.org/officeDocument/2006/relationships/image" Target="../media/image2544.png"/><Relationship Id="rId643" Type="http://schemas.openxmlformats.org/officeDocument/2006/relationships/image" Target="../media/image2564.png"/><Relationship Id="rId240" Type="http://schemas.openxmlformats.org/officeDocument/2006/relationships/customXml" Target="../ink/ink2430.xml"/><Relationship Id="rId478" Type="http://schemas.openxmlformats.org/officeDocument/2006/relationships/image" Target="../media/image2484.png"/><Relationship Id="rId35" Type="http://schemas.openxmlformats.org/officeDocument/2006/relationships/customXml" Target="../ink/ink2330.xml"/><Relationship Id="rId77" Type="http://schemas.openxmlformats.org/officeDocument/2006/relationships/image" Target="../media/image2290.png"/><Relationship Id="rId100" Type="http://schemas.openxmlformats.org/officeDocument/2006/relationships/customXml" Target="../ink/ink2361.xml"/><Relationship Id="rId282" Type="http://schemas.openxmlformats.org/officeDocument/2006/relationships/image" Target="../media/image2389.png"/><Relationship Id="rId338" Type="http://schemas.openxmlformats.org/officeDocument/2006/relationships/image" Target="../media/image2417.png"/><Relationship Id="rId503" Type="http://schemas.openxmlformats.org/officeDocument/2006/relationships/customXml" Target="../ink/ink2561.xml"/><Relationship Id="rId545" Type="http://schemas.openxmlformats.org/officeDocument/2006/relationships/image" Target="../media/image2516.png"/><Relationship Id="rId587" Type="http://schemas.openxmlformats.org/officeDocument/2006/relationships/image" Target="../media/image2537.png"/><Relationship Id="rId8" Type="http://schemas.openxmlformats.org/officeDocument/2006/relationships/image" Target="../media/image2259.png"/><Relationship Id="rId142" Type="http://schemas.openxmlformats.org/officeDocument/2006/relationships/customXml" Target="../ink/ink2382.xml"/><Relationship Id="rId184" Type="http://schemas.openxmlformats.org/officeDocument/2006/relationships/customXml" Target="../ink/ink2402.xml"/><Relationship Id="rId391" Type="http://schemas.openxmlformats.org/officeDocument/2006/relationships/customXml" Target="../ink/ink2505.xml"/><Relationship Id="rId405" Type="http://schemas.openxmlformats.org/officeDocument/2006/relationships/customXml" Target="../ink/ink2512.xml"/><Relationship Id="rId447" Type="http://schemas.openxmlformats.org/officeDocument/2006/relationships/customXml" Target="../ink/ink2533.xml"/><Relationship Id="rId612" Type="http://schemas.openxmlformats.org/officeDocument/2006/relationships/customXml" Target="../ink/ink2617.xml"/><Relationship Id="rId251" Type="http://schemas.openxmlformats.org/officeDocument/2006/relationships/image" Target="../media/image2374.png"/><Relationship Id="rId489" Type="http://schemas.openxmlformats.org/officeDocument/2006/relationships/customXml" Target="../ink/ink2554.xml"/><Relationship Id="rId654" Type="http://schemas.openxmlformats.org/officeDocument/2006/relationships/customXml" Target="../ink/ink2638.xml"/><Relationship Id="rId46" Type="http://schemas.openxmlformats.org/officeDocument/2006/relationships/customXml" Target="../ink/ink2336.xml"/><Relationship Id="rId293" Type="http://schemas.openxmlformats.org/officeDocument/2006/relationships/customXml" Target="../ink/ink2456.xml"/><Relationship Id="rId307" Type="http://schemas.openxmlformats.org/officeDocument/2006/relationships/customXml" Target="../ink/ink2463.xml"/><Relationship Id="rId349" Type="http://schemas.openxmlformats.org/officeDocument/2006/relationships/customXml" Target="../ink/ink2484.xml"/><Relationship Id="rId514" Type="http://schemas.openxmlformats.org/officeDocument/2006/relationships/customXml" Target="../ink/ink2567.xml"/><Relationship Id="rId556" Type="http://schemas.openxmlformats.org/officeDocument/2006/relationships/customXml" Target="../ink/ink2589.xml"/><Relationship Id="rId88" Type="http://schemas.openxmlformats.org/officeDocument/2006/relationships/customXml" Target="../ink/ink2355.xml"/><Relationship Id="rId111" Type="http://schemas.openxmlformats.org/officeDocument/2006/relationships/image" Target="../media/image2307.png"/><Relationship Id="rId153" Type="http://schemas.openxmlformats.org/officeDocument/2006/relationships/image" Target="../media/image2327.png"/><Relationship Id="rId195" Type="http://schemas.openxmlformats.org/officeDocument/2006/relationships/image" Target="../media/image2347.png"/><Relationship Id="rId209" Type="http://schemas.openxmlformats.org/officeDocument/2006/relationships/image" Target="../media/image2354.png"/><Relationship Id="rId360" Type="http://schemas.openxmlformats.org/officeDocument/2006/relationships/image" Target="../media/image2428.png"/><Relationship Id="rId416" Type="http://schemas.openxmlformats.org/officeDocument/2006/relationships/image" Target="../media/image2454.png"/><Relationship Id="rId598" Type="http://schemas.openxmlformats.org/officeDocument/2006/relationships/customXml" Target="../ink/ink2610.xml"/><Relationship Id="rId220" Type="http://schemas.openxmlformats.org/officeDocument/2006/relationships/customXml" Target="../ink/ink2420.xml"/><Relationship Id="rId458" Type="http://schemas.openxmlformats.org/officeDocument/2006/relationships/image" Target="../media/image2475.png"/><Relationship Id="rId623" Type="http://schemas.openxmlformats.org/officeDocument/2006/relationships/image" Target="../media/image2555.png"/><Relationship Id="rId15" Type="http://schemas.openxmlformats.org/officeDocument/2006/relationships/customXml" Target="../ink/ink2320.xml"/><Relationship Id="rId57" Type="http://schemas.openxmlformats.org/officeDocument/2006/relationships/image" Target="../media/image2282.png"/><Relationship Id="rId262" Type="http://schemas.openxmlformats.org/officeDocument/2006/relationships/customXml" Target="../ink/ink2441.xml"/><Relationship Id="rId318" Type="http://schemas.openxmlformats.org/officeDocument/2006/relationships/image" Target="../media/image2407.png"/><Relationship Id="rId525" Type="http://schemas.openxmlformats.org/officeDocument/2006/relationships/image" Target="../media/image2507.png"/><Relationship Id="rId567" Type="http://schemas.openxmlformats.org/officeDocument/2006/relationships/image" Target="../media/image2527.png"/><Relationship Id="rId99" Type="http://schemas.openxmlformats.org/officeDocument/2006/relationships/image" Target="../media/image2301.png"/><Relationship Id="rId122" Type="http://schemas.openxmlformats.org/officeDocument/2006/relationships/customXml" Target="../ink/ink2372.xml"/><Relationship Id="rId164" Type="http://schemas.openxmlformats.org/officeDocument/2006/relationships/customXml" Target="../ink/ink2393.xml"/><Relationship Id="rId371" Type="http://schemas.openxmlformats.org/officeDocument/2006/relationships/customXml" Target="../ink/ink2495.xml"/><Relationship Id="rId427" Type="http://schemas.openxmlformats.org/officeDocument/2006/relationships/customXml" Target="../ink/ink2523.xml"/><Relationship Id="rId469" Type="http://schemas.openxmlformats.org/officeDocument/2006/relationships/customXml" Target="../ink/ink2544.xml"/><Relationship Id="rId634" Type="http://schemas.openxmlformats.org/officeDocument/2006/relationships/customXml" Target="../ink/ink2628.xml"/><Relationship Id="rId26" Type="http://schemas.openxmlformats.org/officeDocument/2006/relationships/image" Target="../media/image2268.png"/><Relationship Id="rId231" Type="http://schemas.openxmlformats.org/officeDocument/2006/relationships/image" Target="../media/image2365.png"/><Relationship Id="rId273" Type="http://schemas.openxmlformats.org/officeDocument/2006/relationships/customXml" Target="../ink/ink2446.xml"/><Relationship Id="rId329" Type="http://schemas.openxmlformats.org/officeDocument/2006/relationships/customXml" Target="../ink/ink2474.xml"/><Relationship Id="rId480" Type="http://schemas.openxmlformats.org/officeDocument/2006/relationships/image" Target="../media/image2485.png"/><Relationship Id="rId536" Type="http://schemas.openxmlformats.org/officeDocument/2006/relationships/customXml" Target="../ink/ink2579.xml"/><Relationship Id="rId68" Type="http://schemas.openxmlformats.org/officeDocument/2006/relationships/customXml" Target="../ink/ink2345.xml"/><Relationship Id="rId133" Type="http://schemas.openxmlformats.org/officeDocument/2006/relationships/image" Target="../media/image2318.png"/><Relationship Id="rId175" Type="http://schemas.openxmlformats.org/officeDocument/2006/relationships/image" Target="../media/image2338.png"/><Relationship Id="rId340" Type="http://schemas.openxmlformats.org/officeDocument/2006/relationships/image" Target="../media/image2418.png"/><Relationship Id="rId578" Type="http://schemas.openxmlformats.org/officeDocument/2006/relationships/customXml" Target="../ink/ink2600.xml"/><Relationship Id="rId200" Type="http://schemas.openxmlformats.org/officeDocument/2006/relationships/customXml" Target="../ink/ink2410.xml"/><Relationship Id="rId382" Type="http://schemas.openxmlformats.org/officeDocument/2006/relationships/image" Target="../media/image2438.png"/><Relationship Id="rId438" Type="http://schemas.openxmlformats.org/officeDocument/2006/relationships/image" Target="../media/image2465.png"/><Relationship Id="rId603" Type="http://schemas.openxmlformats.org/officeDocument/2006/relationships/image" Target="../media/image2545.png"/><Relationship Id="rId645" Type="http://schemas.openxmlformats.org/officeDocument/2006/relationships/image" Target="../media/image2565.png"/><Relationship Id="rId242" Type="http://schemas.openxmlformats.org/officeDocument/2006/relationships/customXml" Target="../ink/ink2431.xml"/><Relationship Id="rId284" Type="http://schemas.openxmlformats.org/officeDocument/2006/relationships/image" Target="../media/image2390.png"/><Relationship Id="rId491" Type="http://schemas.openxmlformats.org/officeDocument/2006/relationships/customXml" Target="../ink/ink2555.xml"/><Relationship Id="rId505" Type="http://schemas.openxmlformats.org/officeDocument/2006/relationships/customXml" Target="../ink/ink2562.xml"/><Relationship Id="rId37" Type="http://schemas.openxmlformats.org/officeDocument/2006/relationships/customXml" Target="../ink/ink2331.xml"/><Relationship Id="rId79" Type="http://schemas.openxmlformats.org/officeDocument/2006/relationships/image" Target="../media/image2291.png"/><Relationship Id="rId102" Type="http://schemas.openxmlformats.org/officeDocument/2006/relationships/customXml" Target="../ink/ink2362.xml"/><Relationship Id="rId144" Type="http://schemas.openxmlformats.org/officeDocument/2006/relationships/customXml" Target="../ink/ink2383.xml"/><Relationship Id="rId547" Type="http://schemas.openxmlformats.org/officeDocument/2006/relationships/image" Target="../media/image2517.png"/><Relationship Id="rId589" Type="http://schemas.openxmlformats.org/officeDocument/2006/relationships/image" Target="../media/image2538.png"/><Relationship Id="rId90" Type="http://schemas.openxmlformats.org/officeDocument/2006/relationships/customXml" Target="../ink/ink2356.xml"/><Relationship Id="rId186" Type="http://schemas.openxmlformats.org/officeDocument/2006/relationships/customXml" Target="../ink/ink2403.xml"/><Relationship Id="rId351" Type="http://schemas.openxmlformats.org/officeDocument/2006/relationships/customXml" Target="../ink/ink2485.xml"/><Relationship Id="rId393" Type="http://schemas.openxmlformats.org/officeDocument/2006/relationships/customXml" Target="../ink/ink2506.xml"/><Relationship Id="rId407" Type="http://schemas.openxmlformats.org/officeDocument/2006/relationships/customXml" Target="../ink/ink2513.xml"/><Relationship Id="rId449" Type="http://schemas.openxmlformats.org/officeDocument/2006/relationships/customXml" Target="../ink/ink2534.xml"/><Relationship Id="rId614" Type="http://schemas.openxmlformats.org/officeDocument/2006/relationships/customXml" Target="../ink/ink2618.xml"/><Relationship Id="rId211" Type="http://schemas.openxmlformats.org/officeDocument/2006/relationships/image" Target="../media/image2355.png"/><Relationship Id="rId253" Type="http://schemas.openxmlformats.org/officeDocument/2006/relationships/image" Target="../media/image2375.png"/><Relationship Id="rId295" Type="http://schemas.openxmlformats.org/officeDocument/2006/relationships/customXml" Target="../ink/ink2457.xml"/><Relationship Id="rId309" Type="http://schemas.openxmlformats.org/officeDocument/2006/relationships/customXml" Target="../ink/ink2464.xml"/><Relationship Id="rId460" Type="http://schemas.openxmlformats.org/officeDocument/2006/relationships/image" Target="../media/image2476.png"/><Relationship Id="rId516" Type="http://schemas.openxmlformats.org/officeDocument/2006/relationships/customXml" Target="../ink/ink2568.xml"/><Relationship Id="rId48" Type="http://schemas.openxmlformats.org/officeDocument/2006/relationships/customXml" Target="../ink/ink2337.xml"/><Relationship Id="rId113" Type="http://schemas.openxmlformats.org/officeDocument/2006/relationships/image" Target="../media/image2308.png"/><Relationship Id="rId320" Type="http://schemas.openxmlformats.org/officeDocument/2006/relationships/image" Target="../media/image2408.png"/><Relationship Id="rId558" Type="http://schemas.openxmlformats.org/officeDocument/2006/relationships/customXml" Target="../ink/ink2590.xml"/><Relationship Id="rId155" Type="http://schemas.openxmlformats.org/officeDocument/2006/relationships/image" Target="../media/image2328.png"/><Relationship Id="rId197" Type="http://schemas.openxmlformats.org/officeDocument/2006/relationships/image" Target="../media/image2348.png"/><Relationship Id="rId362" Type="http://schemas.openxmlformats.org/officeDocument/2006/relationships/image" Target="../media/image2429.png"/><Relationship Id="rId418" Type="http://schemas.openxmlformats.org/officeDocument/2006/relationships/image" Target="../media/image2455.png"/><Relationship Id="rId625" Type="http://schemas.openxmlformats.org/officeDocument/2006/relationships/image" Target="../media/image2556.png"/><Relationship Id="rId222" Type="http://schemas.openxmlformats.org/officeDocument/2006/relationships/customXml" Target="../ink/ink2421.xml"/><Relationship Id="rId264" Type="http://schemas.openxmlformats.org/officeDocument/2006/relationships/customXml" Target="../ink/ink2442.xml"/><Relationship Id="rId471" Type="http://schemas.openxmlformats.org/officeDocument/2006/relationships/customXml" Target="../ink/ink2545.xml"/><Relationship Id="rId17" Type="http://schemas.openxmlformats.org/officeDocument/2006/relationships/customXml" Target="../ink/ink2321.xml"/><Relationship Id="rId59" Type="http://schemas.openxmlformats.org/officeDocument/2006/relationships/image" Target="../media/image2283.png"/><Relationship Id="rId124" Type="http://schemas.openxmlformats.org/officeDocument/2006/relationships/customXml" Target="../ink/ink2373.xml"/><Relationship Id="rId527" Type="http://schemas.openxmlformats.org/officeDocument/2006/relationships/customXml" Target="../ink/ink2574.xml"/><Relationship Id="rId569" Type="http://schemas.openxmlformats.org/officeDocument/2006/relationships/image" Target="../media/image2528.png"/><Relationship Id="rId70" Type="http://schemas.openxmlformats.org/officeDocument/2006/relationships/customXml" Target="../ink/ink2346.xml"/><Relationship Id="rId166" Type="http://schemas.openxmlformats.org/officeDocument/2006/relationships/customXml" Target="../ink/ink2394.xml"/><Relationship Id="rId331" Type="http://schemas.openxmlformats.org/officeDocument/2006/relationships/customXml" Target="../ink/ink2475.xml"/><Relationship Id="rId373" Type="http://schemas.openxmlformats.org/officeDocument/2006/relationships/customXml" Target="../ink/ink2496.xml"/><Relationship Id="rId429" Type="http://schemas.openxmlformats.org/officeDocument/2006/relationships/customXml" Target="../ink/ink2524.xml"/><Relationship Id="rId580" Type="http://schemas.openxmlformats.org/officeDocument/2006/relationships/customXml" Target="../ink/ink2601.xml"/><Relationship Id="rId636" Type="http://schemas.openxmlformats.org/officeDocument/2006/relationships/customXml" Target="../ink/ink2629.xml"/><Relationship Id="rId1" Type="http://schemas.openxmlformats.org/officeDocument/2006/relationships/vmlDrawing" Target="../drawings/vmlDrawing7.vml"/><Relationship Id="rId233" Type="http://schemas.openxmlformats.org/officeDocument/2006/relationships/image" Target="../media/image2366.png"/><Relationship Id="rId440" Type="http://schemas.openxmlformats.org/officeDocument/2006/relationships/image" Target="../media/image2466.png"/><Relationship Id="rId28" Type="http://schemas.openxmlformats.org/officeDocument/2006/relationships/image" Target="../media/image2269.png"/><Relationship Id="rId275" Type="http://schemas.openxmlformats.org/officeDocument/2006/relationships/customXml" Target="../ink/ink2447.xml"/><Relationship Id="rId300" Type="http://schemas.openxmlformats.org/officeDocument/2006/relationships/image" Target="../media/image2398.png"/><Relationship Id="rId482" Type="http://schemas.openxmlformats.org/officeDocument/2006/relationships/image" Target="../media/image2486.png"/><Relationship Id="rId538" Type="http://schemas.openxmlformats.org/officeDocument/2006/relationships/customXml" Target="../ink/ink2580.xml"/><Relationship Id="rId81" Type="http://schemas.openxmlformats.org/officeDocument/2006/relationships/image" Target="../media/image2292.png"/><Relationship Id="rId135" Type="http://schemas.openxmlformats.org/officeDocument/2006/relationships/image" Target="../media/image2319.png"/><Relationship Id="rId177" Type="http://schemas.openxmlformats.org/officeDocument/2006/relationships/image" Target="../media/image2339.png"/><Relationship Id="rId342" Type="http://schemas.openxmlformats.org/officeDocument/2006/relationships/image" Target="../media/image2419.png"/><Relationship Id="rId384" Type="http://schemas.openxmlformats.org/officeDocument/2006/relationships/image" Target="../media/image2439.png"/><Relationship Id="rId591" Type="http://schemas.openxmlformats.org/officeDocument/2006/relationships/image" Target="../media/image2539.png"/><Relationship Id="rId605" Type="http://schemas.openxmlformats.org/officeDocument/2006/relationships/image" Target="../media/image2546.png"/><Relationship Id="rId202" Type="http://schemas.openxmlformats.org/officeDocument/2006/relationships/customXml" Target="../ink/ink2411.xml"/><Relationship Id="rId244" Type="http://schemas.openxmlformats.org/officeDocument/2006/relationships/customXml" Target="../ink/ink2432.xml"/><Relationship Id="rId647" Type="http://schemas.openxmlformats.org/officeDocument/2006/relationships/image" Target="../media/image2566.png"/><Relationship Id="rId39" Type="http://schemas.openxmlformats.org/officeDocument/2006/relationships/customXml" Target="../ink/ink2332.xml"/><Relationship Id="rId286" Type="http://schemas.openxmlformats.org/officeDocument/2006/relationships/image" Target="../media/image2391.png"/><Relationship Id="rId451" Type="http://schemas.openxmlformats.org/officeDocument/2006/relationships/customXml" Target="../ink/ink2535.xml"/><Relationship Id="rId493" Type="http://schemas.openxmlformats.org/officeDocument/2006/relationships/customXml" Target="../ink/ink2556.xml"/><Relationship Id="rId507" Type="http://schemas.openxmlformats.org/officeDocument/2006/relationships/customXml" Target="../ink/ink2563.xml"/><Relationship Id="rId549" Type="http://schemas.openxmlformats.org/officeDocument/2006/relationships/image" Target="../media/image2518.png"/><Relationship Id="rId50" Type="http://schemas.openxmlformats.org/officeDocument/2006/relationships/customXml" Target="../ink/ink2338.xml"/><Relationship Id="rId104" Type="http://schemas.openxmlformats.org/officeDocument/2006/relationships/customXml" Target="../ink/ink2363.xml"/><Relationship Id="rId146" Type="http://schemas.openxmlformats.org/officeDocument/2006/relationships/customXml" Target="../ink/ink2384.xml"/><Relationship Id="rId188" Type="http://schemas.openxmlformats.org/officeDocument/2006/relationships/customXml" Target="../ink/ink2404.xml"/><Relationship Id="rId311" Type="http://schemas.openxmlformats.org/officeDocument/2006/relationships/customXml" Target="../ink/ink2465.xml"/><Relationship Id="rId353" Type="http://schemas.openxmlformats.org/officeDocument/2006/relationships/customXml" Target="../ink/ink2486.xml"/><Relationship Id="rId395" Type="http://schemas.openxmlformats.org/officeDocument/2006/relationships/customXml" Target="../ink/ink2507.xml"/><Relationship Id="rId409" Type="http://schemas.openxmlformats.org/officeDocument/2006/relationships/customXml" Target="../ink/ink2514.xml"/><Relationship Id="rId560" Type="http://schemas.openxmlformats.org/officeDocument/2006/relationships/customXml" Target="../ink/ink2591.xml"/><Relationship Id="rId92" Type="http://schemas.openxmlformats.org/officeDocument/2006/relationships/customXml" Target="../ink/ink2357.xml"/><Relationship Id="rId213" Type="http://schemas.openxmlformats.org/officeDocument/2006/relationships/image" Target="../media/image2356.png"/><Relationship Id="rId420" Type="http://schemas.openxmlformats.org/officeDocument/2006/relationships/image" Target="../media/image2456.png"/><Relationship Id="rId616" Type="http://schemas.openxmlformats.org/officeDocument/2006/relationships/customXml" Target="../ink/ink2619.xml"/><Relationship Id="rId255" Type="http://schemas.openxmlformats.org/officeDocument/2006/relationships/image" Target="../media/image2376.png"/><Relationship Id="rId297" Type="http://schemas.openxmlformats.org/officeDocument/2006/relationships/customXml" Target="../ink/ink2458.xml"/><Relationship Id="rId462" Type="http://schemas.openxmlformats.org/officeDocument/2006/relationships/image" Target="../media/image2477.png"/><Relationship Id="rId518" Type="http://schemas.openxmlformats.org/officeDocument/2006/relationships/customXml" Target="../ink/ink2569.xml"/><Relationship Id="rId115" Type="http://schemas.openxmlformats.org/officeDocument/2006/relationships/image" Target="../media/image2309.png"/><Relationship Id="rId157" Type="http://schemas.openxmlformats.org/officeDocument/2006/relationships/image" Target="../media/image2329.png"/><Relationship Id="rId322" Type="http://schemas.openxmlformats.org/officeDocument/2006/relationships/image" Target="../media/image2409.png"/><Relationship Id="rId364" Type="http://schemas.openxmlformats.org/officeDocument/2006/relationships/image" Target="../media/image2430.png"/><Relationship Id="rId61" Type="http://schemas.openxmlformats.org/officeDocument/2006/relationships/image" Target="../media/image2284.png"/><Relationship Id="rId199" Type="http://schemas.openxmlformats.org/officeDocument/2006/relationships/image" Target="../media/image2349.png"/><Relationship Id="rId571" Type="http://schemas.openxmlformats.org/officeDocument/2006/relationships/image" Target="../media/image2529.png"/><Relationship Id="rId627" Type="http://schemas.openxmlformats.org/officeDocument/2006/relationships/image" Target="../media/image2557.png"/><Relationship Id="rId19" Type="http://schemas.openxmlformats.org/officeDocument/2006/relationships/customXml" Target="../ink/ink2322.xml"/><Relationship Id="rId224" Type="http://schemas.openxmlformats.org/officeDocument/2006/relationships/customXml" Target="../ink/ink2422.xml"/><Relationship Id="rId266" Type="http://schemas.openxmlformats.org/officeDocument/2006/relationships/customXml" Target="../ink/ink2443.xml"/><Relationship Id="rId431" Type="http://schemas.openxmlformats.org/officeDocument/2006/relationships/customXml" Target="../ink/ink2525.xml"/><Relationship Id="rId473" Type="http://schemas.openxmlformats.org/officeDocument/2006/relationships/customXml" Target="../ink/ink2546.xml"/><Relationship Id="rId529" Type="http://schemas.openxmlformats.org/officeDocument/2006/relationships/customXml" Target="../ink/ink2575.xml"/><Relationship Id="rId30" Type="http://schemas.openxmlformats.org/officeDocument/2006/relationships/image" Target="../media/image2270.png"/><Relationship Id="rId126" Type="http://schemas.openxmlformats.org/officeDocument/2006/relationships/customXml" Target="../ink/ink2374.xml"/><Relationship Id="rId168" Type="http://schemas.openxmlformats.org/officeDocument/2006/relationships/customXml" Target="../ink/ink2395.xml"/><Relationship Id="rId333" Type="http://schemas.openxmlformats.org/officeDocument/2006/relationships/customXml" Target="../ink/ink2476.xml"/><Relationship Id="rId540" Type="http://schemas.openxmlformats.org/officeDocument/2006/relationships/customXml" Target="../ink/ink2581.xml"/><Relationship Id="rId72" Type="http://schemas.openxmlformats.org/officeDocument/2006/relationships/customXml" Target="../ink/ink2347.xml"/><Relationship Id="rId375" Type="http://schemas.openxmlformats.org/officeDocument/2006/relationships/customXml" Target="../ink/ink2497.xml"/><Relationship Id="rId582" Type="http://schemas.openxmlformats.org/officeDocument/2006/relationships/customXml" Target="../ink/ink2602.xml"/><Relationship Id="rId638" Type="http://schemas.openxmlformats.org/officeDocument/2006/relationships/customXml" Target="../ink/ink2630.xml"/><Relationship Id="rId3" Type="http://schemas.openxmlformats.org/officeDocument/2006/relationships/customXml" Target="../ink/ink2314.xml"/><Relationship Id="rId235" Type="http://schemas.openxmlformats.org/officeDocument/2006/relationships/image" Target="../media/image2367.png"/><Relationship Id="rId277" Type="http://schemas.openxmlformats.org/officeDocument/2006/relationships/customXml" Target="../ink/ink2448.xml"/><Relationship Id="rId400" Type="http://schemas.openxmlformats.org/officeDocument/2006/relationships/image" Target="../media/image1781.png"/><Relationship Id="rId442" Type="http://schemas.openxmlformats.org/officeDocument/2006/relationships/image" Target="../media/image2467.png"/><Relationship Id="rId484" Type="http://schemas.openxmlformats.org/officeDocument/2006/relationships/image" Target="../media/image2487.png"/><Relationship Id="rId137" Type="http://schemas.openxmlformats.org/officeDocument/2006/relationships/image" Target="../media/image2320.png"/><Relationship Id="rId302" Type="http://schemas.openxmlformats.org/officeDocument/2006/relationships/image" Target="../media/image2399.png"/><Relationship Id="rId344" Type="http://schemas.openxmlformats.org/officeDocument/2006/relationships/image" Target="../media/image2420.png"/><Relationship Id="rId41" Type="http://schemas.openxmlformats.org/officeDocument/2006/relationships/customXml" Target="../ink/ink2333.xml"/><Relationship Id="rId83" Type="http://schemas.openxmlformats.org/officeDocument/2006/relationships/image" Target="../media/image2293.png"/><Relationship Id="rId179" Type="http://schemas.openxmlformats.org/officeDocument/2006/relationships/image" Target="../media/image15.wmf"/><Relationship Id="rId386" Type="http://schemas.openxmlformats.org/officeDocument/2006/relationships/image" Target="../media/image2440.png"/><Relationship Id="rId551" Type="http://schemas.openxmlformats.org/officeDocument/2006/relationships/image" Target="../media/image2519.png"/><Relationship Id="rId593" Type="http://schemas.openxmlformats.org/officeDocument/2006/relationships/image" Target="../media/image2540.png"/><Relationship Id="rId607" Type="http://schemas.openxmlformats.org/officeDocument/2006/relationships/image" Target="../media/image2547.png"/><Relationship Id="rId649" Type="http://schemas.openxmlformats.org/officeDocument/2006/relationships/image" Target="../media/image2567.png"/><Relationship Id="rId190" Type="http://schemas.openxmlformats.org/officeDocument/2006/relationships/customXml" Target="../ink/ink2405.xml"/><Relationship Id="rId204" Type="http://schemas.openxmlformats.org/officeDocument/2006/relationships/customXml" Target="../ink/ink2412.xml"/><Relationship Id="rId246" Type="http://schemas.openxmlformats.org/officeDocument/2006/relationships/customXml" Target="../ink/ink2433.xml"/><Relationship Id="rId288" Type="http://schemas.openxmlformats.org/officeDocument/2006/relationships/image" Target="../media/image2392.png"/><Relationship Id="rId411" Type="http://schemas.openxmlformats.org/officeDocument/2006/relationships/customXml" Target="../ink/ink2515.xml"/><Relationship Id="rId453" Type="http://schemas.openxmlformats.org/officeDocument/2006/relationships/customXml" Target="../ink/ink2536.xml"/><Relationship Id="rId509" Type="http://schemas.openxmlformats.org/officeDocument/2006/relationships/customXml" Target="../ink/ink2564.xml"/><Relationship Id="rId106" Type="http://schemas.openxmlformats.org/officeDocument/2006/relationships/customXml" Target="../ink/ink2364.xml"/><Relationship Id="rId313" Type="http://schemas.openxmlformats.org/officeDocument/2006/relationships/customXml" Target="../ink/ink2466.xml"/><Relationship Id="rId495" Type="http://schemas.openxmlformats.org/officeDocument/2006/relationships/customXml" Target="../ink/ink2557.xml"/><Relationship Id="rId10" Type="http://schemas.openxmlformats.org/officeDocument/2006/relationships/image" Target="../media/image2260.png"/><Relationship Id="rId52" Type="http://schemas.openxmlformats.org/officeDocument/2006/relationships/customXml" Target="../ink/ink2339.xml"/><Relationship Id="rId94" Type="http://schemas.openxmlformats.org/officeDocument/2006/relationships/customXml" Target="../ink/ink2358.xml"/><Relationship Id="rId148" Type="http://schemas.openxmlformats.org/officeDocument/2006/relationships/customXml" Target="../ink/ink2385.xml"/><Relationship Id="rId355" Type="http://schemas.openxmlformats.org/officeDocument/2006/relationships/customXml" Target="../ink/ink2487.xml"/><Relationship Id="rId397" Type="http://schemas.openxmlformats.org/officeDocument/2006/relationships/customXml" Target="../ink/ink2508.xml"/><Relationship Id="rId520" Type="http://schemas.openxmlformats.org/officeDocument/2006/relationships/customXml" Target="../ink/ink2570.xml"/><Relationship Id="rId562" Type="http://schemas.openxmlformats.org/officeDocument/2006/relationships/customXml" Target="../ink/ink2592.xml"/><Relationship Id="rId618" Type="http://schemas.openxmlformats.org/officeDocument/2006/relationships/customXml" Target="../ink/ink2620.xml"/><Relationship Id="rId215" Type="http://schemas.openxmlformats.org/officeDocument/2006/relationships/image" Target="../media/image2357.png"/><Relationship Id="rId257" Type="http://schemas.openxmlformats.org/officeDocument/2006/relationships/image" Target="../media/image2377.png"/><Relationship Id="rId422" Type="http://schemas.openxmlformats.org/officeDocument/2006/relationships/image" Target="../media/image2457.png"/><Relationship Id="rId464" Type="http://schemas.openxmlformats.org/officeDocument/2006/relationships/image" Target="../media/image2478.png"/><Relationship Id="rId299" Type="http://schemas.openxmlformats.org/officeDocument/2006/relationships/customXml" Target="../ink/ink2459.xml"/><Relationship Id="rId63" Type="http://schemas.openxmlformats.org/officeDocument/2006/relationships/image" Target="../media/image2285.png"/><Relationship Id="rId159" Type="http://schemas.openxmlformats.org/officeDocument/2006/relationships/image" Target="../media/image2330.png"/><Relationship Id="rId366" Type="http://schemas.openxmlformats.org/officeDocument/2006/relationships/image" Target="../media/image2431.png"/><Relationship Id="rId573" Type="http://schemas.openxmlformats.org/officeDocument/2006/relationships/image" Target="../media/image2530.png"/><Relationship Id="rId226" Type="http://schemas.openxmlformats.org/officeDocument/2006/relationships/customXml" Target="../ink/ink2423.xml"/><Relationship Id="rId433" Type="http://schemas.openxmlformats.org/officeDocument/2006/relationships/customXml" Target="../ink/ink2526.xml"/><Relationship Id="rId640" Type="http://schemas.openxmlformats.org/officeDocument/2006/relationships/customXml" Target="../ink/ink2631.xml"/><Relationship Id="rId74" Type="http://schemas.openxmlformats.org/officeDocument/2006/relationships/customXml" Target="../ink/ink2348.xml"/><Relationship Id="rId377" Type="http://schemas.openxmlformats.org/officeDocument/2006/relationships/customXml" Target="../ink/ink2498.xml"/><Relationship Id="rId500" Type="http://schemas.openxmlformats.org/officeDocument/2006/relationships/image" Target="../media/image2495.png"/><Relationship Id="rId584" Type="http://schemas.openxmlformats.org/officeDocument/2006/relationships/customXml" Target="../ink/ink2603.xml"/><Relationship Id="rId5" Type="http://schemas.openxmlformats.org/officeDocument/2006/relationships/customXml" Target="../ink/ink2315.xml"/><Relationship Id="rId237" Type="http://schemas.openxmlformats.org/officeDocument/2006/relationships/image" Target="../media/image2368.png"/><Relationship Id="rId444" Type="http://schemas.openxmlformats.org/officeDocument/2006/relationships/image" Target="../media/image2468.png"/><Relationship Id="rId651" Type="http://schemas.openxmlformats.org/officeDocument/2006/relationships/image" Target="../media/image2568.png"/><Relationship Id="rId290" Type="http://schemas.openxmlformats.org/officeDocument/2006/relationships/image" Target="../media/image2393.png"/><Relationship Id="rId304" Type="http://schemas.openxmlformats.org/officeDocument/2006/relationships/image" Target="../media/image2400.png"/><Relationship Id="rId388" Type="http://schemas.openxmlformats.org/officeDocument/2006/relationships/image" Target="../media/image2441.png"/><Relationship Id="rId511" Type="http://schemas.openxmlformats.org/officeDocument/2006/relationships/customXml" Target="../ink/ink2565.xml"/><Relationship Id="rId609" Type="http://schemas.openxmlformats.org/officeDocument/2006/relationships/image" Target="../media/image2548.png"/><Relationship Id="rId85" Type="http://schemas.openxmlformats.org/officeDocument/2006/relationships/image" Target="../media/image2294.png"/><Relationship Id="rId150" Type="http://schemas.openxmlformats.org/officeDocument/2006/relationships/customXml" Target="../ink/ink2386.xml"/><Relationship Id="rId595" Type="http://schemas.openxmlformats.org/officeDocument/2006/relationships/image" Target="../media/image2541.png"/><Relationship Id="rId248" Type="http://schemas.openxmlformats.org/officeDocument/2006/relationships/customXml" Target="../ink/ink2434.xml"/><Relationship Id="rId455" Type="http://schemas.openxmlformats.org/officeDocument/2006/relationships/customXml" Target="../ink/ink2537.xml"/><Relationship Id="rId12" Type="http://schemas.openxmlformats.org/officeDocument/2006/relationships/image" Target="../media/image2261.png"/><Relationship Id="rId108" Type="http://schemas.openxmlformats.org/officeDocument/2006/relationships/customXml" Target="../ink/ink2365.xml"/><Relationship Id="rId315" Type="http://schemas.openxmlformats.org/officeDocument/2006/relationships/customXml" Target="../ink/ink2467.xml"/><Relationship Id="rId522" Type="http://schemas.openxmlformats.org/officeDocument/2006/relationships/customXml" Target="../ink/ink2571.xml"/><Relationship Id="rId96" Type="http://schemas.openxmlformats.org/officeDocument/2006/relationships/customXml" Target="../ink/ink2359.xml"/><Relationship Id="rId161" Type="http://schemas.openxmlformats.org/officeDocument/2006/relationships/image" Target="../media/image2331.png"/><Relationship Id="rId399" Type="http://schemas.openxmlformats.org/officeDocument/2006/relationships/customXml" Target="../ink/ink2509.xml"/><Relationship Id="rId259" Type="http://schemas.openxmlformats.org/officeDocument/2006/relationships/image" Target="../media/image2378.png"/><Relationship Id="rId466" Type="http://schemas.openxmlformats.org/officeDocument/2006/relationships/image" Target="../media/image2479.png"/><Relationship Id="rId23" Type="http://schemas.openxmlformats.org/officeDocument/2006/relationships/customXml" Target="../ink/ink2324.xml"/><Relationship Id="rId119" Type="http://schemas.openxmlformats.org/officeDocument/2006/relationships/image" Target="../media/image2311.png"/><Relationship Id="rId326" Type="http://schemas.openxmlformats.org/officeDocument/2006/relationships/image" Target="../media/image2411.png"/><Relationship Id="rId533" Type="http://schemas.openxmlformats.org/officeDocument/2006/relationships/customXml" Target="../ink/ink2577.xml"/><Relationship Id="rId172" Type="http://schemas.openxmlformats.org/officeDocument/2006/relationships/customXml" Target="../ink/ink2397.xml"/><Relationship Id="rId477" Type="http://schemas.openxmlformats.org/officeDocument/2006/relationships/customXml" Target="../ink/ink2548.xml"/><Relationship Id="rId600" Type="http://schemas.openxmlformats.org/officeDocument/2006/relationships/customXml" Target="../ink/ink2611.xml"/><Relationship Id="rId337" Type="http://schemas.openxmlformats.org/officeDocument/2006/relationships/customXml" Target="../ink/ink2478.xml"/><Relationship Id="rId34" Type="http://schemas.openxmlformats.org/officeDocument/2006/relationships/image" Target="../media/image2272.png"/><Relationship Id="rId544" Type="http://schemas.openxmlformats.org/officeDocument/2006/relationships/customXml" Target="../ink/ink2583.xml"/><Relationship Id="rId183" Type="http://schemas.openxmlformats.org/officeDocument/2006/relationships/image" Target="../media/image2341.png"/><Relationship Id="rId390" Type="http://schemas.openxmlformats.org/officeDocument/2006/relationships/image" Target="../media/image2442.png"/><Relationship Id="rId404" Type="http://schemas.openxmlformats.org/officeDocument/2006/relationships/image" Target="../media/image2448.png"/><Relationship Id="rId611" Type="http://schemas.openxmlformats.org/officeDocument/2006/relationships/image" Target="../media/image2549.png"/><Relationship Id="rId250" Type="http://schemas.openxmlformats.org/officeDocument/2006/relationships/customXml" Target="../ink/ink2435.xml"/><Relationship Id="rId488" Type="http://schemas.openxmlformats.org/officeDocument/2006/relationships/image" Target="../media/image2489.png"/><Relationship Id="rId45" Type="http://schemas.openxmlformats.org/officeDocument/2006/relationships/image" Target="../media/image2276.png"/><Relationship Id="rId110" Type="http://schemas.openxmlformats.org/officeDocument/2006/relationships/customXml" Target="../ink/ink2366.xml"/><Relationship Id="rId348" Type="http://schemas.openxmlformats.org/officeDocument/2006/relationships/image" Target="../media/image2422.png"/><Relationship Id="rId555" Type="http://schemas.openxmlformats.org/officeDocument/2006/relationships/image" Target="../media/image2521.png"/><Relationship Id="rId194" Type="http://schemas.openxmlformats.org/officeDocument/2006/relationships/customXml" Target="../ink/ink2407.xml"/><Relationship Id="rId208" Type="http://schemas.openxmlformats.org/officeDocument/2006/relationships/customXml" Target="../ink/ink2414.xml"/><Relationship Id="rId415" Type="http://schemas.openxmlformats.org/officeDocument/2006/relationships/customXml" Target="../ink/ink2517.xml"/><Relationship Id="rId622" Type="http://schemas.openxmlformats.org/officeDocument/2006/relationships/customXml" Target="../ink/ink2622.xml"/><Relationship Id="rId261" Type="http://schemas.openxmlformats.org/officeDocument/2006/relationships/image" Target="../media/image2379.png"/><Relationship Id="rId499" Type="http://schemas.openxmlformats.org/officeDocument/2006/relationships/customXml" Target="../ink/ink2559.xml"/><Relationship Id="rId56" Type="http://schemas.openxmlformats.org/officeDocument/2006/relationships/customXml" Target="../ink/ink2341.xml"/><Relationship Id="rId359" Type="http://schemas.openxmlformats.org/officeDocument/2006/relationships/customXml" Target="../ink/ink2489.xml"/><Relationship Id="rId566" Type="http://schemas.openxmlformats.org/officeDocument/2006/relationships/customXml" Target="../ink/ink2594.xml"/><Relationship Id="rId121" Type="http://schemas.openxmlformats.org/officeDocument/2006/relationships/image" Target="../media/image2312.png"/><Relationship Id="rId219" Type="http://schemas.openxmlformats.org/officeDocument/2006/relationships/image" Target="../media/image2359.png"/><Relationship Id="rId426" Type="http://schemas.openxmlformats.org/officeDocument/2006/relationships/image" Target="../media/image2459.png"/><Relationship Id="rId633" Type="http://schemas.openxmlformats.org/officeDocument/2006/relationships/image" Target="../media/image2559.png"/><Relationship Id="rId67" Type="http://schemas.openxmlformats.org/officeDocument/2006/relationships/image" Target="../media/image23.wmf"/><Relationship Id="rId272" Type="http://schemas.openxmlformats.org/officeDocument/2006/relationships/image" Target="../media/image2384.png"/><Relationship Id="rId577" Type="http://schemas.openxmlformats.org/officeDocument/2006/relationships/image" Target="../media/image2532.png"/><Relationship Id="rId132" Type="http://schemas.openxmlformats.org/officeDocument/2006/relationships/customXml" Target="../ink/ink2377.xml"/><Relationship Id="rId437" Type="http://schemas.openxmlformats.org/officeDocument/2006/relationships/customXml" Target="../ink/ink2528.xml"/><Relationship Id="rId644" Type="http://schemas.openxmlformats.org/officeDocument/2006/relationships/customXml" Target="../ink/ink2633.xml"/><Relationship Id="rId283" Type="http://schemas.openxmlformats.org/officeDocument/2006/relationships/customXml" Target="../ink/ink2451.xml"/><Relationship Id="rId490" Type="http://schemas.openxmlformats.org/officeDocument/2006/relationships/image" Target="../media/image2490.png"/><Relationship Id="rId504" Type="http://schemas.openxmlformats.org/officeDocument/2006/relationships/image" Target="../media/image2497.png"/><Relationship Id="rId78" Type="http://schemas.openxmlformats.org/officeDocument/2006/relationships/customXml" Target="../ink/ink2350.xml"/><Relationship Id="rId143" Type="http://schemas.openxmlformats.org/officeDocument/2006/relationships/image" Target="../media/image2322.png"/><Relationship Id="rId350" Type="http://schemas.openxmlformats.org/officeDocument/2006/relationships/image" Target="../media/image2423.png"/><Relationship Id="rId588" Type="http://schemas.openxmlformats.org/officeDocument/2006/relationships/customXml" Target="../ink/ink2605.xml"/><Relationship Id="rId9" Type="http://schemas.openxmlformats.org/officeDocument/2006/relationships/customXml" Target="../ink/ink2317.xml"/><Relationship Id="rId210" Type="http://schemas.openxmlformats.org/officeDocument/2006/relationships/customXml" Target="../ink/ink2415.xml"/><Relationship Id="rId448" Type="http://schemas.openxmlformats.org/officeDocument/2006/relationships/image" Target="../media/image2470.png"/><Relationship Id="rId655" Type="http://schemas.openxmlformats.org/officeDocument/2006/relationships/image" Target="../media/image2570.png"/><Relationship Id="rId294" Type="http://schemas.openxmlformats.org/officeDocument/2006/relationships/image" Target="../media/image2395.png"/><Relationship Id="rId308" Type="http://schemas.openxmlformats.org/officeDocument/2006/relationships/image" Target="../media/image2402.png"/><Relationship Id="rId515" Type="http://schemas.openxmlformats.org/officeDocument/2006/relationships/image" Target="../media/image2502.png"/><Relationship Id="rId89" Type="http://schemas.openxmlformats.org/officeDocument/2006/relationships/image" Target="../media/image2296.png"/><Relationship Id="rId154" Type="http://schemas.openxmlformats.org/officeDocument/2006/relationships/customXml" Target="../ink/ink2388.xml"/><Relationship Id="rId361" Type="http://schemas.openxmlformats.org/officeDocument/2006/relationships/customXml" Target="../ink/ink2490.xml"/><Relationship Id="rId599" Type="http://schemas.openxmlformats.org/officeDocument/2006/relationships/image" Target="../media/image2543.png"/><Relationship Id="rId459" Type="http://schemas.openxmlformats.org/officeDocument/2006/relationships/customXml" Target="../ink/ink2539.xml"/><Relationship Id="rId16" Type="http://schemas.openxmlformats.org/officeDocument/2006/relationships/image" Target="../media/image2263.png"/><Relationship Id="rId221" Type="http://schemas.openxmlformats.org/officeDocument/2006/relationships/image" Target="../media/image2360.png"/><Relationship Id="rId319" Type="http://schemas.openxmlformats.org/officeDocument/2006/relationships/customXml" Target="../ink/ink2469.xml"/><Relationship Id="rId526" Type="http://schemas.openxmlformats.org/officeDocument/2006/relationships/customXml" Target="../ink/ink257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72.png"/><Relationship Id="rId3" Type="http://schemas.openxmlformats.org/officeDocument/2006/relationships/oleObject" Target="../embeddings/oleObject22.bin"/><Relationship Id="rId7" Type="http://schemas.openxmlformats.org/officeDocument/2006/relationships/customXml" Target="../ink/ink2640.xml"/><Relationship Id="rId12" Type="http://schemas.openxmlformats.org/officeDocument/2006/relationships/image" Target="../media/image2574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2571.png"/><Relationship Id="rId11" Type="http://schemas.openxmlformats.org/officeDocument/2006/relationships/customXml" Target="../ink/ink2642.xml"/><Relationship Id="rId5" Type="http://schemas.openxmlformats.org/officeDocument/2006/relationships/customXml" Target="../ink/ink2639.xml"/><Relationship Id="rId10" Type="http://schemas.openxmlformats.org/officeDocument/2006/relationships/image" Target="../media/image2573.png"/><Relationship Id="rId4" Type="http://schemas.openxmlformats.org/officeDocument/2006/relationships/image" Target="../media/image24.wmf"/><Relationship Id="rId9" Type="http://schemas.openxmlformats.org/officeDocument/2006/relationships/customXml" Target="../ink/ink2641.xml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586.png"/><Relationship Id="rId21" Type="http://schemas.openxmlformats.org/officeDocument/2006/relationships/customXml" Target="../ink/ink2651.xml"/><Relationship Id="rId42" Type="http://schemas.openxmlformats.org/officeDocument/2006/relationships/image" Target="../media/image2594.png"/><Relationship Id="rId47" Type="http://schemas.openxmlformats.org/officeDocument/2006/relationships/customXml" Target="../ink/ink2664.xml"/><Relationship Id="rId63" Type="http://schemas.openxmlformats.org/officeDocument/2006/relationships/customXml" Target="../ink/ink2672.xml"/><Relationship Id="rId68" Type="http://schemas.openxmlformats.org/officeDocument/2006/relationships/image" Target="../media/image2607.png"/><Relationship Id="rId84" Type="http://schemas.openxmlformats.org/officeDocument/2006/relationships/image" Target="../media/image2616.png"/><Relationship Id="rId89" Type="http://schemas.openxmlformats.org/officeDocument/2006/relationships/customXml" Target="../ink/ink2685.xml"/><Relationship Id="rId16" Type="http://schemas.openxmlformats.org/officeDocument/2006/relationships/image" Target="../media/image2581.png"/><Relationship Id="rId11" Type="http://schemas.openxmlformats.org/officeDocument/2006/relationships/customXml" Target="../ink/ink2646.xml"/><Relationship Id="rId32" Type="http://schemas.openxmlformats.org/officeDocument/2006/relationships/image" Target="../media/image2589.png"/><Relationship Id="rId37" Type="http://schemas.openxmlformats.org/officeDocument/2006/relationships/customXml" Target="../ink/ink2659.xml"/><Relationship Id="rId53" Type="http://schemas.openxmlformats.org/officeDocument/2006/relationships/customXml" Target="../ink/ink2667.xml"/><Relationship Id="rId58" Type="http://schemas.openxmlformats.org/officeDocument/2006/relationships/image" Target="../media/image2602.png"/><Relationship Id="rId74" Type="http://schemas.openxmlformats.org/officeDocument/2006/relationships/image" Target="../media/image2611.png"/><Relationship Id="rId79" Type="http://schemas.openxmlformats.org/officeDocument/2006/relationships/customXml" Target="../ink/ink2680.xml"/><Relationship Id="rId102" Type="http://schemas.openxmlformats.org/officeDocument/2006/relationships/image" Target="../media/image2575.png"/><Relationship Id="rId5" Type="http://schemas.openxmlformats.org/officeDocument/2006/relationships/customXml" Target="../ink/ink2643.xml"/><Relationship Id="rId90" Type="http://schemas.openxmlformats.org/officeDocument/2006/relationships/image" Target="../media/image2619.png"/><Relationship Id="rId95" Type="http://schemas.openxmlformats.org/officeDocument/2006/relationships/customXml" Target="../ink/ink2688.xml"/><Relationship Id="rId22" Type="http://schemas.openxmlformats.org/officeDocument/2006/relationships/image" Target="../media/image2584.png"/><Relationship Id="rId27" Type="http://schemas.openxmlformats.org/officeDocument/2006/relationships/customXml" Target="../ink/ink2654.xml"/><Relationship Id="rId43" Type="http://schemas.openxmlformats.org/officeDocument/2006/relationships/customXml" Target="../ink/ink2662.xml"/><Relationship Id="rId48" Type="http://schemas.openxmlformats.org/officeDocument/2006/relationships/image" Target="../media/image2597.png"/><Relationship Id="rId64" Type="http://schemas.openxmlformats.org/officeDocument/2006/relationships/image" Target="../media/image2605.png"/><Relationship Id="rId69" Type="http://schemas.openxmlformats.org/officeDocument/2006/relationships/customXml" Target="../ink/ink2675.xml"/><Relationship Id="rId80" Type="http://schemas.openxmlformats.org/officeDocument/2006/relationships/image" Target="../media/image2614.png"/><Relationship Id="rId85" Type="http://schemas.openxmlformats.org/officeDocument/2006/relationships/customXml" Target="../ink/ink2683.xml"/><Relationship Id="rId12" Type="http://schemas.openxmlformats.org/officeDocument/2006/relationships/image" Target="../media/image2579.png"/><Relationship Id="rId17" Type="http://schemas.openxmlformats.org/officeDocument/2006/relationships/customXml" Target="../ink/ink2649.xml"/><Relationship Id="rId25" Type="http://schemas.openxmlformats.org/officeDocument/2006/relationships/customXml" Target="../ink/ink2653.xml"/><Relationship Id="rId33" Type="http://schemas.openxmlformats.org/officeDocument/2006/relationships/customXml" Target="../ink/ink2657.xml"/><Relationship Id="rId38" Type="http://schemas.openxmlformats.org/officeDocument/2006/relationships/image" Target="../media/image2592.png"/><Relationship Id="rId46" Type="http://schemas.openxmlformats.org/officeDocument/2006/relationships/image" Target="../media/image2596.png"/><Relationship Id="rId59" Type="http://schemas.openxmlformats.org/officeDocument/2006/relationships/customXml" Target="../ink/ink2670.xml"/><Relationship Id="rId67" Type="http://schemas.openxmlformats.org/officeDocument/2006/relationships/customXml" Target="../ink/ink2674.xml"/><Relationship Id="rId103" Type="http://schemas.openxmlformats.org/officeDocument/2006/relationships/customXml" Target="../ink/ink2692.xml"/><Relationship Id="rId20" Type="http://schemas.openxmlformats.org/officeDocument/2006/relationships/image" Target="../media/image2583.png"/><Relationship Id="rId41" Type="http://schemas.openxmlformats.org/officeDocument/2006/relationships/customXml" Target="../ink/ink2661.xml"/><Relationship Id="rId54" Type="http://schemas.openxmlformats.org/officeDocument/2006/relationships/image" Target="../media/image2600.png"/><Relationship Id="rId62" Type="http://schemas.openxmlformats.org/officeDocument/2006/relationships/image" Target="../media/image2604.png"/><Relationship Id="rId70" Type="http://schemas.openxmlformats.org/officeDocument/2006/relationships/image" Target="../media/image2608.png"/><Relationship Id="rId75" Type="http://schemas.openxmlformats.org/officeDocument/2006/relationships/customXml" Target="../ink/ink2678.xml"/><Relationship Id="rId83" Type="http://schemas.openxmlformats.org/officeDocument/2006/relationships/customXml" Target="../ink/ink2682.xml"/><Relationship Id="rId88" Type="http://schemas.openxmlformats.org/officeDocument/2006/relationships/image" Target="../media/image2618.png"/><Relationship Id="rId91" Type="http://schemas.openxmlformats.org/officeDocument/2006/relationships/customXml" Target="../ink/ink2686.xml"/><Relationship Id="rId96" Type="http://schemas.openxmlformats.org/officeDocument/2006/relationships/image" Target="../media/image2622.png"/><Relationship Id="rId1" Type="http://schemas.openxmlformats.org/officeDocument/2006/relationships/vmlDrawing" Target="../drawings/vmlDrawing9.vml"/><Relationship Id="rId6" Type="http://schemas.openxmlformats.org/officeDocument/2006/relationships/image" Target="../media/image2576.png"/><Relationship Id="rId15" Type="http://schemas.openxmlformats.org/officeDocument/2006/relationships/customXml" Target="../ink/ink2648.xml"/><Relationship Id="rId23" Type="http://schemas.openxmlformats.org/officeDocument/2006/relationships/customXml" Target="../ink/ink2652.xml"/><Relationship Id="rId28" Type="http://schemas.openxmlformats.org/officeDocument/2006/relationships/image" Target="../media/image2587.png"/><Relationship Id="rId36" Type="http://schemas.openxmlformats.org/officeDocument/2006/relationships/image" Target="../media/image2591.png"/><Relationship Id="rId49" Type="http://schemas.openxmlformats.org/officeDocument/2006/relationships/customXml" Target="../ink/ink2665.xml"/><Relationship Id="rId57" Type="http://schemas.openxmlformats.org/officeDocument/2006/relationships/customXml" Target="../ink/ink2669.xml"/><Relationship Id="rId10" Type="http://schemas.openxmlformats.org/officeDocument/2006/relationships/image" Target="../media/image2578.png"/><Relationship Id="rId31" Type="http://schemas.openxmlformats.org/officeDocument/2006/relationships/customXml" Target="../ink/ink2656.xml"/><Relationship Id="rId44" Type="http://schemas.openxmlformats.org/officeDocument/2006/relationships/image" Target="../media/image2595.png"/><Relationship Id="rId52" Type="http://schemas.openxmlformats.org/officeDocument/2006/relationships/image" Target="../media/image2599.png"/><Relationship Id="rId60" Type="http://schemas.openxmlformats.org/officeDocument/2006/relationships/image" Target="../media/image2603.png"/><Relationship Id="rId65" Type="http://schemas.openxmlformats.org/officeDocument/2006/relationships/customXml" Target="../ink/ink2673.xml"/><Relationship Id="rId73" Type="http://schemas.openxmlformats.org/officeDocument/2006/relationships/customXml" Target="../ink/ink2677.xml"/><Relationship Id="rId78" Type="http://schemas.openxmlformats.org/officeDocument/2006/relationships/image" Target="../media/image2613.png"/><Relationship Id="rId81" Type="http://schemas.openxmlformats.org/officeDocument/2006/relationships/customXml" Target="../ink/ink2681.xml"/><Relationship Id="rId86" Type="http://schemas.openxmlformats.org/officeDocument/2006/relationships/image" Target="../media/image2617.png"/><Relationship Id="rId94" Type="http://schemas.openxmlformats.org/officeDocument/2006/relationships/image" Target="../media/image2621.png"/><Relationship Id="rId99" Type="http://schemas.openxmlformats.org/officeDocument/2006/relationships/customXml" Target="../ink/ink2690.xml"/><Relationship Id="rId101" Type="http://schemas.openxmlformats.org/officeDocument/2006/relationships/customXml" Target="../ink/ink2691.xml"/><Relationship Id="rId4" Type="http://schemas.openxmlformats.org/officeDocument/2006/relationships/image" Target="../media/image25.wmf"/><Relationship Id="rId9" Type="http://schemas.openxmlformats.org/officeDocument/2006/relationships/customXml" Target="../ink/ink2645.xml"/><Relationship Id="rId13" Type="http://schemas.openxmlformats.org/officeDocument/2006/relationships/customXml" Target="../ink/ink2647.xml"/><Relationship Id="rId18" Type="http://schemas.openxmlformats.org/officeDocument/2006/relationships/image" Target="../media/image2582.png"/><Relationship Id="rId39" Type="http://schemas.openxmlformats.org/officeDocument/2006/relationships/customXml" Target="../ink/ink2660.xml"/><Relationship Id="rId34" Type="http://schemas.openxmlformats.org/officeDocument/2006/relationships/image" Target="../media/image2590.png"/><Relationship Id="rId50" Type="http://schemas.openxmlformats.org/officeDocument/2006/relationships/image" Target="../media/image2598.png"/><Relationship Id="rId55" Type="http://schemas.openxmlformats.org/officeDocument/2006/relationships/customXml" Target="../ink/ink2668.xml"/><Relationship Id="rId76" Type="http://schemas.openxmlformats.org/officeDocument/2006/relationships/image" Target="../media/image2612.png"/><Relationship Id="rId97" Type="http://schemas.openxmlformats.org/officeDocument/2006/relationships/customXml" Target="../ink/ink2689.xml"/><Relationship Id="rId104" Type="http://schemas.openxmlformats.org/officeDocument/2006/relationships/image" Target="../media/image2625.png"/><Relationship Id="rId7" Type="http://schemas.openxmlformats.org/officeDocument/2006/relationships/customXml" Target="../ink/ink2644.xml"/><Relationship Id="rId71" Type="http://schemas.openxmlformats.org/officeDocument/2006/relationships/customXml" Target="../ink/ink2676.xml"/><Relationship Id="rId92" Type="http://schemas.openxmlformats.org/officeDocument/2006/relationships/image" Target="../media/image2620.png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2655.xml"/><Relationship Id="rId24" Type="http://schemas.openxmlformats.org/officeDocument/2006/relationships/image" Target="../media/image2585.png"/><Relationship Id="rId40" Type="http://schemas.openxmlformats.org/officeDocument/2006/relationships/image" Target="../media/image2593.png"/><Relationship Id="rId45" Type="http://schemas.openxmlformats.org/officeDocument/2006/relationships/customXml" Target="../ink/ink2663.xml"/><Relationship Id="rId66" Type="http://schemas.openxmlformats.org/officeDocument/2006/relationships/image" Target="../media/image2606.png"/><Relationship Id="rId87" Type="http://schemas.openxmlformats.org/officeDocument/2006/relationships/customXml" Target="../ink/ink2684.xml"/><Relationship Id="rId61" Type="http://schemas.openxmlformats.org/officeDocument/2006/relationships/customXml" Target="../ink/ink2671.xml"/><Relationship Id="rId82" Type="http://schemas.openxmlformats.org/officeDocument/2006/relationships/image" Target="../media/image2615.png"/><Relationship Id="rId19" Type="http://schemas.openxmlformats.org/officeDocument/2006/relationships/customXml" Target="../ink/ink2650.xml"/><Relationship Id="rId14" Type="http://schemas.openxmlformats.org/officeDocument/2006/relationships/image" Target="../media/image2580.png"/><Relationship Id="rId30" Type="http://schemas.openxmlformats.org/officeDocument/2006/relationships/image" Target="../media/image2588.png"/><Relationship Id="rId35" Type="http://schemas.openxmlformats.org/officeDocument/2006/relationships/customXml" Target="../ink/ink2658.xml"/><Relationship Id="rId56" Type="http://schemas.openxmlformats.org/officeDocument/2006/relationships/image" Target="../media/image2601.png"/><Relationship Id="rId77" Type="http://schemas.openxmlformats.org/officeDocument/2006/relationships/customXml" Target="../ink/ink2679.xml"/><Relationship Id="rId100" Type="http://schemas.openxmlformats.org/officeDocument/2006/relationships/image" Target="../media/image2624.png"/><Relationship Id="rId8" Type="http://schemas.openxmlformats.org/officeDocument/2006/relationships/image" Target="../media/image2577.png"/><Relationship Id="rId51" Type="http://schemas.openxmlformats.org/officeDocument/2006/relationships/customXml" Target="../ink/ink2666.xml"/><Relationship Id="rId72" Type="http://schemas.openxmlformats.org/officeDocument/2006/relationships/image" Target="../media/image2609.png"/><Relationship Id="rId93" Type="http://schemas.openxmlformats.org/officeDocument/2006/relationships/customXml" Target="../ink/ink2687.xml"/><Relationship Id="rId98" Type="http://schemas.openxmlformats.org/officeDocument/2006/relationships/image" Target="../media/image2623.png"/><Relationship Id="rId3" Type="http://schemas.openxmlformats.org/officeDocument/2006/relationships/oleObject" Target="../embeddings/oleObject23.bin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50.xml"/><Relationship Id="rId299" Type="http://schemas.openxmlformats.org/officeDocument/2006/relationships/customXml" Target="../ink/ink2841.xml"/><Relationship Id="rId21" Type="http://schemas.openxmlformats.org/officeDocument/2006/relationships/customXml" Target="../ink/ink2702.xml"/><Relationship Id="rId63" Type="http://schemas.openxmlformats.org/officeDocument/2006/relationships/customXml" Target="../ink/ink2723.xml"/><Relationship Id="rId159" Type="http://schemas.openxmlformats.org/officeDocument/2006/relationships/customXml" Target="../ink/ink2771.xml"/><Relationship Id="rId324" Type="http://schemas.openxmlformats.org/officeDocument/2006/relationships/image" Target="../media/image2782.png"/><Relationship Id="rId366" Type="http://schemas.openxmlformats.org/officeDocument/2006/relationships/image" Target="../media/image2803.png"/><Relationship Id="rId170" Type="http://schemas.openxmlformats.org/officeDocument/2006/relationships/image" Target="../media/image2706.png"/><Relationship Id="rId226" Type="http://schemas.openxmlformats.org/officeDocument/2006/relationships/image" Target="../media/image2734.png"/><Relationship Id="rId268" Type="http://schemas.openxmlformats.org/officeDocument/2006/relationships/image" Target="../media/image2754.png"/><Relationship Id="rId32" Type="http://schemas.openxmlformats.org/officeDocument/2006/relationships/image" Target="../media/image2640.png"/><Relationship Id="rId74" Type="http://schemas.openxmlformats.org/officeDocument/2006/relationships/image" Target="../media/image2660.png"/><Relationship Id="rId128" Type="http://schemas.openxmlformats.org/officeDocument/2006/relationships/image" Target="../media/image2685.png"/><Relationship Id="rId335" Type="http://schemas.openxmlformats.org/officeDocument/2006/relationships/customXml" Target="../ink/ink2859.xml"/><Relationship Id="rId377" Type="http://schemas.openxmlformats.org/officeDocument/2006/relationships/customXml" Target="../ink/ink2880.xml"/><Relationship Id="rId5" Type="http://schemas.openxmlformats.org/officeDocument/2006/relationships/customXml" Target="../ink/ink2694.xml"/><Relationship Id="rId181" Type="http://schemas.openxmlformats.org/officeDocument/2006/relationships/customXml" Target="../ink/ink2782.xml"/><Relationship Id="rId237" Type="http://schemas.openxmlformats.org/officeDocument/2006/relationships/customXml" Target="../ink/ink2810.xml"/><Relationship Id="rId279" Type="http://schemas.openxmlformats.org/officeDocument/2006/relationships/customXml" Target="../ink/ink2831.xml"/><Relationship Id="rId43" Type="http://schemas.openxmlformats.org/officeDocument/2006/relationships/customXml" Target="../ink/ink2713.xml"/><Relationship Id="rId139" Type="http://schemas.openxmlformats.org/officeDocument/2006/relationships/customXml" Target="../ink/ink2761.xml"/><Relationship Id="rId290" Type="http://schemas.openxmlformats.org/officeDocument/2006/relationships/image" Target="../media/image2765.png"/><Relationship Id="rId304" Type="http://schemas.openxmlformats.org/officeDocument/2006/relationships/image" Target="../media/image2772.png"/><Relationship Id="rId346" Type="http://schemas.openxmlformats.org/officeDocument/2006/relationships/image" Target="../media/image2793.png"/><Relationship Id="rId85" Type="http://schemas.openxmlformats.org/officeDocument/2006/relationships/customXml" Target="../ink/ink2734.xml"/><Relationship Id="rId150" Type="http://schemas.openxmlformats.org/officeDocument/2006/relationships/image" Target="../media/image2696.png"/><Relationship Id="rId192" Type="http://schemas.openxmlformats.org/officeDocument/2006/relationships/image" Target="../media/image2717.png"/><Relationship Id="rId206" Type="http://schemas.openxmlformats.org/officeDocument/2006/relationships/image" Target="../media/image2724.png"/><Relationship Id="rId248" Type="http://schemas.openxmlformats.org/officeDocument/2006/relationships/image" Target="../media/image2744.png"/><Relationship Id="rId12" Type="http://schemas.openxmlformats.org/officeDocument/2006/relationships/image" Target="../media/image2630.png"/><Relationship Id="rId108" Type="http://schemas.openxmlformats.org/officeDocument/2006/relationships/image" Target="../media/image2675.png"/><Relationship Id="rId315" Type="http://schemas.openxmlformats.org/officeDocument/2006/relationships/customXml" Target="../ink/ink2849.xml"/><Relationship Id="rId357" Type="http://schemas.openxmlformats.org/officeDocument/2006/relationships/customXml" Target="../ink/ink2870.xml"/><Relationship Id="rId54" Type="http://schemas.openxmlformats.org/officeDocument/2006/relationships/image" Target="../media/image2651.png"/><Relationship Id="rId96" Type="http://schemas.openxmlformats.org/officeDocument/2006/relationships/image" Target="../media/image2669.png"/><Relationship Id="rId161" Type="http://schemas.openxmlformats.org/officeDocument/2006/relationships/customXml" Target="../ink/ink2772.xml"/><Relationship Id="rId217" Type="http://schemas.openxmlformats.org/officeDocument/2006/relationships/customXml" Target="../ink/ink2800.xml"/><Relationship Id="rId259" Type="http://schemas.openxmlformats.org/officeDocument/2006/relationships/customXml" Target="../ink/ink2821.xml"/><Relationship Id="rId23" Type="http://schemas.openxmlformats.org/officeDocument/2006/relationships/customXml" Target="../ink/ink2703.xml"/><Relationship Id="rId119" Type="http://schemas.openxmlformats.org/officeDocument/2006/relationships/customXml" Target="../ink/ink2751.xml"/><Relationship Id="rId270" Type="http://schemas.openxmlformats.org/officeDocument/2006/relationships/image" Target="../media/image2755.png"/><Relationship Id="rId326" Type="http://schemas.openxmlformats.org/officeDocument/2006/relationships/image" Target="../media/image2783.png"/><Relationship Id="rId65" Type="http://schemas.openxmlformats.org/officeDocument/2006/relationships/customXml" Target="../ink/ink2724.xml"/><Relationship Id="rId130" Type="http://schemas.openxmlformats.org/officeDocument/2006/relationships/image" Target="../media/image2686.png"/><Relationship Id="rId368" Type="http://schemas.openxmlformats.org/officeDocument/2006/relationships/image" Target="../media/image2804.png"/><Relationship Id="rId172" Type="http://schemas.openxmlformats.org/officeDocument/2006/relationships/image" Target="../media/image2707.png"/><Relationship Id="rId228" Type="http://schemas.openxmlformats.org/officeDocument/2006/relationships/image" Target="../media/image2735.png"/><Relationship Id="rId281" Type="http://schemas.openxmlformats.org/officeDocument/2006/relationships/customXml" Target="../ink/ink2832.xml"/><Relationship Id="rId337" Type="http://schemas.openxmlformats.org/officeDocument/2006/relationships/customXml" Target="../ink/ink2860.xml"/><Relationship Id="rId34" Type="http://schemas.openxmlformats.org/officeDocument/2006/relationships/image" Target="../media/image2641.png"/><Relationship Id="rId76" Type="http://schemas.openxmlformats.org/officeDocument/2006/relationships/image" Target="../media/image2613.png"/><Relationship Id="rId141" Type="http://schemas.openxmlformats.org/officeDocument/2006/relationships/customXml" Target="../ink/ink2762.xml"/><Relationship Id="rId379" Type="http://schemas.openxmlformats.org/officeDocument/2006/relationships/customXml" Target="../ink/ink2881.xml"/><Relationship Id="rId7" Type="http://schemas.openxmlformats.org/officeDocument/2006/relationships/customXml" Target="../ink/ink2695.xml"/><Relationship Id="rId183" Type="http://schemas.openxmlformats.org/officeDocument/2006/relationships/customXml" Target="../ink/ink2783.xml"/><Relationship Id="rId239" Type="http://schemas.openxmlformats.org/officeDocument/2006/relationships/customXml" Target="../ink/ink2811.xml"/><Relationship Id="rId250" Type="http://schemas.openxmlformats.org/officeDocument/2006/relationships/image" Target="../media/image2745.png"/><Relationship Id="rId292" Type="http://schemas.openxmlformats.org/officeDocument/2006/relationships/image" Target="../media/image2766.png"/><Relationship Id="rId306" Type="http://schemas.openxmlformats.org/officeDocument/2006/relationships/image" Target="../media/image2773.png"/><Relationship Id="rId45" Type="http://schemas.openxmlformats.org/officeDocument/2006/relationships/customXml" Target="../ink/ink2714.xml"/><Relationship Id="rId87" Type="http://schemas.openxmlformats.org/officeDocument/2006/relationships/customXml" Target="../ink/ink2735.xml"/><Relationship Id="rId110" Type="http://schemas.openxmlformats.org/officeDocument/2006/relationships/image" Target="../media/image2676.png"/><Relationship Id="rId348" Type="http://schemas.openxmlformats.org/officeDocument/2006/relationships/image" Target="../media/image2794.png"/><Relationship Id="rId152" Type="http://schemas.openxmlformats.org/officeDocument/2006/relationships/image" Target="../media/image2697.png"/><Relationship Id="rId194" Type="http://schemas.openxmlformats.org/officeDocument/2006/relationships/image" Target="../media/image2718.png"/><Relationship Id="rId208" Type="http://schemas.openxmlformats.org/officeDocument/2006/relationships/image" Target="../media/image2725.png"/><Relationship Id="rId261" Type="http://schemas.openxmlformats.org/officeDocument/2006/relationships/customXml" Target="../ink/ink2822.xml"/><Relationship Id="rId14" Type="http://schemas.openxmlformats.org/officeDocument/2006/relationships/image" Target="../media/image2631.png"/><Relationship Id="rId56" Type="http://schemas.openxmlformats.org/officeDocument/2006/relationships/image" Target="../media/image2652.png"/><Relationship Id="rId317" Type="http://schemas.openxmlformats.org/officeDocument/2006/relationships/customXml" Target="../ink/ink2850.xml"/><Relationship Id="rId359" Type="http://schemas.openxmlformats.org/officeDocument/2006/relationships/customXml" Target="../ink/ink2871.xml"/><Relationship Id="rId98" Type="http://schemas.openxmlformats.org/officeDocument/2006/relationships/image" Target="../media/image2670.png"/><Relationship Id="rId121" Type="http://schemas.openxmlformats.org/officeDocument/2006/relationships/customXml" Target="../ink/ink2752.xml"/><Relationship Id="rId163" Type="http://schemas.openxmlformats.org/officeDocument/2006/relationships/customXml" Target="../ink/ink2773.xml"/><Relationship Id="rId219" Type="http://schemas.openxmlformats.org/officeDocument/2006/relationships/customXml" Target="../ink/ink2801.xml"/><Relationship Id="rId370" Type="http://schemas.openxmlformats.org/officeDocument/2006/relationships/image" Target="../media/image2805.png"/><Relationship Id="rId230" Type="http://schemas.openxmlformats.org/officeDocument/2006/relationships/image" Target="../media/image1643.png"/><Relationship Id="rId25" Type="http://schemas.openxmlformats.org/officeDocument/2006/relationships/customXml" Target="../ink/ink2704.xml"/><Relationship Id="rId67" Type="http://schemas.openxmlformats.org/officeDocument/2006/relationships/customXml" Target="../ink/ink2725.xml"/><Relationship Id="rId272" Type="http://schemas.openxmlformats.org/officeDocument/2006/relationships/image" Target="../media/image2756.png"/><Relationship Id="rId328" Type="http://schemas.openxmlformats.org/officeDocument/2006/relationships/image" Target="../media/image2784.png"/><Relationship Id="rId132" Type="http://schemas.openxmlformats.org/officeDocument/2006/relationships/image" Target="../media/image2687.png"/><Relationship Id="rId174" Type="http://schemas.openxmlformats.org/officeDocument/2006/relationships/image" Target="../media/image2708.png"/><Relationship Id="rId381" Type="http://schemas.openxmlformats.org/officeDocument/2006/relationships/customXml" Target="../ink/ink2882.xml"/><Relationship Id="rId241" Type="http://schemas.openxmlformats.org/officeDocument/2006/relationships/customXml" Target="../ink/ink2812.xml"/><Relationship Id="rId36" Type="http://schemas.openxmlformats.org/officeDocument/2006/relationships/image" Target="../media/image2642.png"/><Relationship Id="rId283" Type="http://schemas.openxmlformats.org/officeDocument/2006/relationships/customXml" Target="../ink/ink2833.xml"/><Relationship Id="rId339" Type="http://schemas.openxmlformats.org/officeDocument/2006/relationships/customXml" Target="../ink/ink2861.xml"/><Relationship Id="rId78" Type="http://schemas.openxmlformats.org/officeDocument/2006/relationships/image" Target="../media/image2661.png"/><Relationship Id="rId101" Type="http://schemas.openxmlformats.org/officeDocument/2006/relationships/customXml" Target="../ink/ink2742.xml"/><Relationship Id="rId143" Type="http://schemas.openxmlformats.org/officeDocument/2006/relationships/customXml" Target="../ink/ink2763.xml"/><Relationship Id="rId185" Type="http://schemas.openxmlformats.org/officeDocument/2006/relationships/customXml" Target="../ink/ink2784.xml"/><Relationship Id="rId350" Type="http://schemas.openxmlformats.org/officeDocument/2006/relationships/image" Target="../media/image2795.png"/><Relationship Id="rId9" Type="http://schemas.openxmlformats.org/officeDocument/2006/relationships/customXml" Target="../ink/ink2696.xml"/><Relationship Id="rId210" Type="http://schemas.openxmlformats.org/officeDocument/2006/relationships/image" Target="../media/image2726.png"/><Relationship Id="rId252" Type="http://schemas.openxmlformats.org/officeDocument/2006/relationships/image" Target="../media/image2746.png"/><Relationship Id="rId294" Type="http://schemas.openxmlformats.org/officeDocument/2006/relationships/image" Target="../media/image2767.png"/><Relationship Id="rId308" Type="http://schemas.openxmlformats.org/officeDocument/2006/relationships/image" Target="../media/image2774.png"/><Relationship Id="rId47" Type="http://schemas.openxmlformats.org/officeDocument/2006/relationships/customXml" Target="../ink/ink2715.xml"/><Relationship Id="rId68" Type="http://schemas.openxmlformats.org/officeDocument/2006/relationships/image" Target="../media/image2657.png"/><Relationship Id="rId89" Type="http://schemas.openxmlformats.org/officeDocument/2006/relationships/customXml" Target="../ink/ink2736.xml"/><Relationship Id="rId112" Type="http://schemas.openxmlformats.org/officeDocument/2006/relationships/image" Target="../media/image2677.png"/><Relationship Id="rId133" Type="http://schemas.openxmlformats.org/officeDocument/2006/relationships/customXml" Target="../ink/ink2758.xml"/><Relationship Id="rId154" Type="http://schemas.openxmlformats.org/officeDocument/2006/relationships/image" Target="../media/image2698.png"/><Relationship Id="rId175" Type="http://schemas.openxmlformats.org/officeDocument/2006/relationships/customXml" Target="../ink/ink2779.xml"/><Relationship Id="rId340" Type="http://schemas.openxmlformats.org/officeDocument/2006/relationships/image" Target="../media/image2790.png"/><Relationship Id="rId361" Type="http://schemas.openxmlformats.org/officeDocument/2006/relationships/customXml" Target="../ink/ink2872.xml"/><Relationship Id="rId196" Type="http://schemas.openxmlformats.org/officeDocument/2006/relationships/image" Target="../media/image2719.png"/><Relationship Id="rId200" Type="http://schemas.openxmlformats.org/officeDocument/2006/relationships/image" Target="../media/image2721.png"/><Relationship Id="rId382" Type="http://schemas.openxmlformats.org/officeDocument/2006/relationships/image" Target="../media/image2811.png"/><Relationship Id="rId16" Type="http://schemas.openxmlformats.org/officeDocument/2006/relationships/image" Target="../media/image2632.png"/><Relationship Id="rId221" Type="http://schemas.openxmlformats.org/officeDocument/2006/relationships/customXml" Target="../ink/ink2802.xml"/><Relationship Id="rId242" Type="http://schemas.openxmlformats.org/officeDocument/2006/relationships/image" Target="../media/image2741.png"/><Relationship Id="rId263" Type="http://schemas.openxmlformats.org/officeDocument/2006/relationships/customXml" Target="../ink/ink2823.xml"/><Relationship Id="rId284" Type="http://schemas.openxmlformats.org/officeDocument/2006/relationships/image" Target="../media/image2762.png"/><Relationship Id="rId319" Type="http://schemas.openxmlformats.org/officeDocument/2006/relationships/customXml" Target="../ink/ink2851.xml"/><Relationship Id="rId37" Type="http://schemas.openxmlformats.org/officeDocument/2006/relationships/customXml" Target="../ink/ink2710.xml"/><Relationship Id="rId58" Type="http://schemas.openxmlformats.org/officeDocument/2006/relationships/image" Target="../media/image1991.png"/><Relationship Id="rId79" Type="http://schemas.openxmlformats.org/officeDocument/2006/relationships/customXml" Target="../ink/ink2731.xml"/><Relationship Id="rId102" Type="http://schemas.openxmlformats.org/officeDocument/2006/relationships/image" Target="../media/image2672.png"/><Relationship Id="rId123" Type="http://schemas.openxmlformats.org/officeDocument/2006/relationships/customXml" Target="../ink/ink2753.xml"/><Relationship Id="rId144" Type="http://schemas.openxmlformats.org/officeDocument/2006/relationships/image" Target="../media/image2693.png"/><Relationship Id="rId330" Type="http://schemas.openxmlformats.org/officeDocument/2006/relationships/image" Target="../media/image2785.png"/><Relationship Id="rId90" Type="http://schemas.openxmlformats.org/officeDocument/2006/relationships/image" Target="../media/image2666.png"/><Relationship Id="rId165" Type="http://schemas.openxmlformats.org/officeDocument/2006/relationships/customXml" Target="../ink/ink2774.xml"/><Relationship Id="rId186" Type="http://schemas.openxmlformats.org/officeDocument/2006/relationships/image" Target="../media/image2714.png"/><Relationship Id="rId351" Type="http://schemas.openxmlformats.org/officeDocument/2006/relationships/customXml" Target="../ink/ink2867.xml"/><Relationship Id="rId372" Type="http://schemas.openxmlformats.org/officeDocument/2006/relationships/image" Target="../media/image2806.png"/><Relationship Id="rId211" Type="http://schemas.openxmlformats.org/officeDocument/2006/relationships/customXml" Target="../ink/ink2797.xml"/><Relationship Id="rId232" Type="http://schemas.openxmlformats.org/officeDocument/2006/relationships/image" Target="../media/image2736.png"/><Relationship Id="rId253" Type="http://schemas.openxmlformats.org/officeDocument/2006/relationships/customXml" Target="../ink/ink2818.xml"/><Relationship Id="rId274" Type="http://schemas.openxmlformats.org/officeDocument/2006/relationships/image" Target="../media/image2757.png"/><Relationship Id="rId295" Type="http://schemas.openxmlformats.org/officeDocument/2006/relationships/customXml" Target="../ink/ink2839.xml"/><Relationship Id="rId309" Type="http://schemas.openxmlformats.org/officeDocument/2006/relationships/customXml" Target="../ink/ink2846.xml"/><Relationship Id="rId27" Type="http://schemas.openxmlformats.org/officeDocument/2006/relationships/customXml" Target="../ink/ink2705.xml"/><Relationship Id="rId48" Type="http://schemas.openxmlformats.org/officeDocument/2006/relationships/image" Target="../media/image2648.png"/><Relationship Id="rId69" Type="http://schemas.openxmlformats.org/officeDocument/2006/relationships/customXml" Target="../ink/ink2726.xml"/><Relationship Id="rId113" Type="http://schemas.openxmlformats.org/officeDocument/2006/relationships/customXml" Target="../ink/ink2748.xml"/><Relationship Id="rId134" Type="http://schemas.openxmlformats.org/officeDocument/2006/relationships/image" Target="../media/image2688.png"/><Relationship Id="rId320" Type="http://schemas.openxmlformats.org/officeDocument/2006/relationships/image" Target="../media/image2780.png"/><Relationship Id="rId80" Type="http://schemas.openxmlformats.org/officeDocument/2006/relationships/image" Target="../media/image2662.png"/><Relationship Id="rId155" Type="http://schemas.openxmlformats.org/officeDocument/2006/relationships/customXml" Target="../ink/ink2769.xml"/><Relationship Id="rId176" Type="http://schemas.openxmlformats.org/officeDocument/2006/relationships/image" Target="../media/image2709.png"/><Relationship Id="rId197" Type="http://schemas.openxmlformats.org/officeDocument/2006/relationships/customXml" Target="../ink/ink2790.xml"/><Relationship Id="rId341" Type="http://schemas.openxmlformats.org/officeDocument/2006/relationships/customXml" Target="../ink/ink2862.xml"/><Relationship Id="rId362" Type="http://schemas.openxmlformats.org/officeDocument/2006/relationships/image" Target="../media/image2801.png"/><Relationship Id="rId383" Type="http://schemas.openxmlformats.org/officeDocument/2006/relationships/customXml" Target="../ink/ink2883.xml"/><Relationship Id="rId201" Type="http://schemas.openxmlformats.org/officeDocument/2006/relationships/customXml" Target="../ink/ink2792.xml"/><Relationship Id="rId222" Type="http://schemas.openxmlformats.org/officeDocument/2006/relationships/image" Target="../media/image2732.png"/><Relationship Id="rId243" Type="http://schemas.openxmlformats.org/officeDocument/2006/relationships/customXml" Target="../ink/ink2813.xml"/><Relationship Id="rId264" Type="http://schemas.openxmlformats.org/officeDocument/2006/relationships/image" Target="../media/image2752.png"/><Relationship Id="rId285" Type="http://schemas.openxmlformats.org/officeDocument/2006/relationships/customXml" Target="../ink/ink2834.xml"/><Relationship Id="rId17" Type="http://schemas.openxmlformats.org/officeDocument/2006/relationships/customXml" Target="../ink/ink2700.xml"/><Relationship Id="rId38" Type="http://schemas.openxmlformats.org/officeDocument/2006/relationships/image" Target="../media/image2643.png"/><Relationship Id="rId59" Type="http://schemas.openxmlformats.org/officeDocument/2006/relationships/customXml" Target="../ink/ink2721.xml"/><Relationship Id="rId103" Type="http://schemas.openxmlformats.org/officeDocument/2006/relationships/customXml" Target="../ink/ink2743.xml"/><Relationship Id="rId124" Type="http://schemas.openxmlformats.org/officeDocument/2006/relationships/image" Target="../media/image2683.png"/><Relationship Id="rId310" Type="http://schemas.openxmlformats.org/officeDocument/2006/relationships/image" Target="../media/image2775.png"/><Relationship Id="rId70" Type="http://schemas.openxmlformats.org/officeDocument/2006/relationships/image" Target="../media/image2658.png"/><Relationship Id="rId91" Type="http://schemas.openxmlformats.org/officeDocument/2006/relationships/customXml" Target="../ink/ink2737.xml"/><Relationship Id="rId145" Type="http://schemas.openxmlformats.org/officeDocument/2006/relationships/customXml" Target="../ink/ink2764.xml"/><Relationship Id="rId166" Type="http://schemas.openxmlformats.org/officeDocument/2006/relationships/image" Target="../media/image2704.png"/><Relationship Id="rId187" Type="http://schemas.openxmlformats.org/officeDocument/2006/relationships/customXml" Target="../ink/ink2785.xml"/><Relationship Id="rId331" Type="http://schemas.openxmlformats.org/officeDocument/2006/relationships/customXml" Target="../ink/ink2857.xml"/><Relationship Id="rId352" Type="http://schemas.openxmlformats.org/officeDocument/2006/relationships/image" Target="../media/image2796.png"/><Relationship Id="rId373" Type="http://schemas.openxmlformats.org/officeDocument/2006/relationships/customXml" Target="../ink/ink2878.xml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2727.png"/><Relationship Id="rId233" Type="http://schemas.openxmlformats.org/officeDocument/2006/relationships/customXml" Target="../ink/ink2808.xml"/><Relationship Id="rId254" Type="http://schemas.openxmlformats.org/officeDocument/2006/relationships/image" Target="../media/image2747.png"/><Relationship Id="rId28" Type="http://schemas.openxmlformats.org/officeDocument/2006/relationships/image" Target="../media/image2638.png"/><Relationship Id="rId49" Type="http://schemas.openxmlformats.org/officeDocument/2006/relationships/customXml" Target="../ink/ink2716.xml"/><Relationship Id="rId114" Type="http://schemas.openxmlformats.org/officeDocument/2006/relationships/image" Target="../media/image2678.png"/><Relationship Id="rId275" Type="http://schemas.openxmlformats.org/officeDocument/2006/relationships/customXml" Target="../ink/ink2829.xml"/><Relationship Id="rId296" Type="http://schemas.openxmlformats.org/officeDocument/2006/relationships/image" Target="../media/image2768.png"/><Relationship Id="rId300" Type="http://schemas.openxmlformats.org/officeDocument/2006/relationships/image" Target="../media/image2770.png"/><Relationship Id="rId60" Type="http://schemas.openxmlformats.org/officeDocument/2006/relationships/image" Target="../media/image2653.png"/><Relationship Id="rId81" Type="http://schemas.openxmlformats.org/officeDocument/2006/relationships/customXml" Target="../ink/ink2732.xml"/><Relationship Id="rId135" Type="http://schemas.openxmlformats.org/officeDocument/2006/relationships/customXml" Target="../ink/ink2759.xml"/><Relationship Id="rId156" Type="http://schemas.openxmlformats.org/officeDocument/2006/relationships/image" Target="../media/image2699.png"/><Relationship Id="rId177" Type="http://schemas.openxmlformats.org/officeDocument/2006/relationships/customXml" Target="../ink/ink2780.xml"/><Relationship Id="rId198" Type="http://schemas.openxmlformats.org/officeDocument/2006/relationships/image" Target="../media/image2720.png"/><Relationship Id="rId321" Type="http://schemas.openxmlformats.org/officeDocument/2006/relationships/customXml" Target="../ink/ink2852.xml"/><Relationship Id="rId342" Type="http://schemas.openxmlformats.org/officeDocument/2006/relationships/image" Target="../media/image2791.png"/><Relationship Id="rId363" Type="http://schemas.openxmlformats.org/officeDocument/2006/relationships/customXml" Target="../ink/ink2873.xml"/><Relationship Id="rId384" Type="http://schemas.openxmlformats.org/officeDocument/2006/relationships/image" Target="../media/image2812.png"/><Relationship Id="rId202" Type="http://schemas.openxmlformats.org/officeDocument/2006/relationships/image" Target="../media/image2722.png"/><Relationship Id="rId223" Type="http://schemas.openxmlformats.org/officeDocument/2006/relationships/customXml" Target="../ink/ink2803.xml"/><Relationship Id="rId244" Type="http://schemas.openxmlformats.org/officeDocument/2006/relationships/image" Target="../media/image2742.png"/><Relationship Id="rId18" Type="http://schemas.openxmlformats.org/officeDocument/2006/relationships/image" Target="../media/image2633.png"/><Relationship Id="rId39" Type="http://schemas.openxmlformats.org/officeDocument/2006/relationships/customXml" Target="../ink/ink2711.xml"/><Relationship Id="rId265" Type="http://schemas.openxmlformats.org/officeDocument/2006/relationships/customXml" Target="../ink/ink2824.xml"/><Relationship Id="rId286" Type="http://schemas.openxmlformats.org/officeDocument/2006/relationships/image" Target="../media/image2763.png"/><Relationship Id="rId50" Type="http://schemas.openxmlformats.org/officeDocument/2006/relationships/image" Target="../media/image2649.png"/><Relationship Id="rId104" Type="http://schemas.openxmlformats.org/officeDocument/2006/relationships/image" Target="../media/image2673.png"/><Relationship Id="rId125" Type="http://schemas.openxmlformats.org/officeDocument/2006/relationships/customXml" Target="../ink/ink2754.xml"/><Relationship Id="rId146" Type="http://schemas.openxmlformats.org/officeDocument/2006/relationships/image" Target="../media/image2694.png"/><Relationship Id="rId167" Type="http://schemas.openxmlformats.org/officeDocument/2006/relationships/customXml" Target="../ink/ink2775.xml"/><Relationship Id="rId188" Type="http://schemas.openxmlformats.org/officeDocument/2006/relationships/image" Target="../media/image2715.png"/><Relationship Id="rId311" Type="http://schemas.openxmlformats.org/officeDocument/2006/relationships/customXml" Target="../ink/ink2847.xml"/><Relationship Id="rId332" Type="http://schemas.openxmlformats.org/officeDocument/2006/relationships/image" Target="../media/image2786.png"/><Relationship Id="rId353" Type="http://schemas.openxmlformats.org/officeDocument/2006/relationships/customXml" Target="../ink/ink2868.xml"/><Relationship Id="rId374" Type="http://schemas.openxmlformats.org/officeDocument/2006/relationships/image" Target="../media/image2807.png"/><Relationship Id="rId71" Type="http://schemas.openxmlformats.org/officeDocument/2006/relationships/customXml" Target="../ink/ink2727.xml"/><Relationship Id="rId92" Type="http://schemas.openxmlformats.org/officeDocument/2006/relationships/image" Target="../media/image2667.png"/><Relationship Id="rId213" Type="http://schemas.openxmlformats.org/officeDocument/2006/relationships/customXml" Target="../ink/ink2798.xml"/><Relationship Id="rId234" Type="http://schemas.openxmlformats.org/officeDocument/2006/relationships/image" Target="../media/image2737.png"/><Relationship Id="rId2" Type="http://schemas.openxmlformats.org/officeDocument/2006/relationships/image" Target="../media/image26250.png"/><Relationship Id="rId29" Type="http://schemas.openxmlformats.org/officeDocument/2006/relationships/customXml" Target="../ink/ink2706.xml"/><Relationship Id="rId255" Type="http://schemas.openxmlformats.org/officeDocument/2006/relationships/customXml" Target="../ink/ink2819.xml"/><Relationship Id="rId276" Type="http://schemas.openxmlformats.org/officeDocument/2006/relationships/image" Target="../media/image2758.png"/><Relationship Id="rId297" Type="http://schemas.openxmlformats.org/officeDocument/2006/relationships/customXml" Target="../ink/ink2840.xml"/><Relationship Id="rId40" Type="http://schemas.openxmlformats.org/officeDocument/2006/relationships/image" Target="../media/image2644.png"/><Relationship Id="rId115" Type="http://schemas.openxmlformats.org/officeDocument/2006/relationships/customXml" Target="../ink/ink2749.xml"/><Relationship Id="rId136" Type="http://schemas.openxmlformats.org/officeDocument/2006/relationships/image" Target="../media/image2689.png"/><Relationship Id="rId157" Type="http://schemas.openxmlformats.org/officeDocument/2006/relationships/customXml" Target="../ink/ink2770.xml"/><Relationship Id="rId178" Type="http://schemas.openxmlformats.org/officeDocument/2006/relationships/image" Target="../media/image2710.png"/><Relationship Id="rId301" Type="http://schemas.openxmlformats.org/officeDocument/2006/relationships/customXml" Target="../ink/ink2842.xml"/><Relationship Id="rId322" Type="http://schemas.openxmlformats.org/officeDocument/2006/relationships/image" Target="../media/image2781.png"/><Relationship Id="rId343" Type="http://schemas.openxmlformats.org/officeDocument/2006/relationships/customXml" Target="../ink/ink2863.xml"/><Relationship Id="rId364" Type="http://schemas.openxmlformats.org/officeDocument/2006/relationships/image" Target="../media/image2802.png"/><Relationship Id="rId61" Type="http://schemas.openxmlformats.org/officeDocument/2006/relationships/customXml" Target="../ink/ink2722.xml"/><Relationship Id="rId82" Type="http://schemas.openxmlformats.org/officeDocument/2006/relationships/image" Target="../media/image2663.png"/><Relationship Id="rId199" Type="http://schemas.openxmlformats.org/officeDocument/2006/relationships/customXml" Target="../ink/ink2791.xml"/><Relationship Id="rId203" Type="http://schemas.openxmlformats.org/officeDocument/2006/relationships/customXml" Target="../ink/ink2793.xml"/><Relationship Id="rId385" Type="http://schemas.openxmlformats.org/officeDocument/2006/relationships/customXml" Target="../ink/ink2884.xml"/><Relationship Id="rId19" Type="http://schemas.openxmlformats.org/officeDocument/2006/relationships/customXml" Target="../ink/ink2701.xml"/><Relationship Id="rId224" Type="http://schemas.openxmlformats.org/officeDocument/2006/relationships/image" Target="../media/image2733.png"/><Relationship Id="rId245" Type="http://schemas.openxmlformats.org/officeDocument/2006/relationships/customXml" Target="../ink/ink2814.xml"/><Relationship Id="rId266" Type="http://schemas.openxmlformats.org/officeDocument/2006/relationships/image" Target="../media/image2753.png"/><Relationship Id="rId287" Type="http://schemas.openxmlformats.org/officeDocument/2006/relationships/customXml" Target="../ink/ink2835.xml"/><Relationship Id="rId30" Type="http://schemas.openxmlformats.org/officeDocument/2006/relationships/image" Target="../media/image2639.png"/><Relationship Id="rId105" Type="http://schemas.openxmlformats.org/officeDocument/2006/relationships/customXml" Target="../ink/ink2744.xml"/><Relationship Id="rId126" Type="http://schemas.openxmlformats.org/officeDocument/2006/relationships/image" Target="../media/image2684.png"/><Relationship Id="rId147" Type="http://schemas.openxmlformats.org/officeDocument/2006/relationships/customXml" Target="../ink/ink2765.xml"/><Relationship Id="rId168" Type="http://schemas.openxmlformats.org/officeDocument/2006/relationships/image" Target="../media/image2705.png"/><Relationship Id="rId312" Type="http://schemas.openxmlformats.org/officeDocument/2006/relationships/image" Target="../media/image2776.png"/><Relationship Id="rId333" Type="http://schemas.openxmlformats.org/officeDocument/2006/relationships/customXml" Target="../ink/ink2858.xml"/><Relationship Id="rId354" Type="http://schemas.openxmlformats.org/officeDocument/2006/relationships/image" Target="../media/image2797.png"/><Relationship Id="rId51" Type="http://schemas.openxmlformats.org/officeDocument/2006/relationships/customXml" Target="../ink/ink2717.xml"/><Relationship Id="rId72" Type="http://schemas.openxmlformats.org/officeDocument/2006/relationships/image" Target="../media/image2659.png"/><Relationship Id="rId93" Type="http://schemas.openxmlformats.org/officeDocument/2006/relationships/customXml" Target="../ink/ink2738.xml"/><Relationship Id="rId189" Type="http://schemas.openxmlformats.org/officeDocument/2006/relationships/customXml" Target="../ink/ink2786.xml"/><Relationship Id="rId375" Type="http://schemas.openxmlformats.org/officeDocument/2006/relationships/customXml" Target="../ink/ink2879.xml"/><Relationship Id="rId3" Type="http://schemas.openxmlformats.org/officeDocument/2006/relationships/customXml" Target="../ink/ink2693.xml"/><Relationship Id="rId214" Type="http://schemas.openxmlformats.org/officeDocument/2006/relationships/image" Target="../media/image2728.png"/><Relationship Id="rId235" Type="http://schemas.openxmlformats.org/officeDocument/2006/relationships/customXml" Target="../ink/ink2809.xml"/><Relationship Id="rId256" Type="http://schemas.openxmlformats.org/officeDocument/2006/relationships/image" Target="../media/image2748.png"/><Relationship Id="rId277" Type="http://schemas.openxmlformats.org/officeDocument/2006/relationships/customXml" Target="../ink/ink2830.xml"/><Relationship Id="rId298" Type="http://schemas.openxmlformats.org/officeDocument/2006/relationships/image" Target="../media/image2769.png"/><Relationship Id="rId116" Type="http://schemas.openxmlformats.org/officeDocument/2006/relationships/image" Target="../media/image2679.png"/><Relationship Id="rId137" Type="http://schemas.openxmlformats.org/officeDocument/2006/relationships/customXml" Target="../ink/ink2760.xml"/><Relationship Id="rId158" Type="http://schemas.openxmlformats.org/officeDocument/2006/relationships/image" Target="../media/image2700.png"/><Relationship Id="rId302" Type="http://schemas.openxmlformats.org/officeDocument/2006/relationships/image" Target="../media/image2771.png"/><Relationship Id="rId323" Type="http://schemas.openxmlformats.org/officeDocument/2006/relationships/customXml" Target="../ink/ink2853.xml"/><Relationship Id="rId344" Type="http://schemas.openxmlformats.org/officeDocument/2006/relationships/image" Target="../media/image2792.png"/><Relationship Id="rId20" Type="http://schemas.openxmlformats.org/officeDocument/2006/relationships/image" Target="../media/image2634.png"/><Relationship Id="rId41" Type="http://schemas.openxmlformats.org/officeDocument/2006/relationships/customXml" Target="../ink/ink2712.xml"/><Relationship Id="rId62" Type="http://schemas.openxmlformats.org/officeDocument/2006/relationships/image" Target="../media/image2654.png"/><Relationship Id="rId83" Type="http://schemas.openxmlformats.org/officeDocument/2006/relationships/customXml" Target="../ink/ink2733.xml"/><Relationship Id="rId179" Type="http://schemas.openxmlformats.org/officeDocument/2006/relationships/customXml" Target="../ink/ink2781.xml"/><Relationship Id="rId365" Type="http://schemas.openxmlformats.org/officeDocument/2006/relationships/customXml" Target="../ink/ink2874.xml"/><Relationship Id="rId386" Type="http://schemas.openxmlformats.org/officeDocument/2006/relationships/image" Target="../media/image2813.png"/><Relationship Id="rId190" Type="http://schemas.openxmlformats.org/officeDocument/2006/relationships/image" Target="../media/image2716.png"/><Relationship Id="rId204" Type="http://schemas.openxmlformats.org/officeDocument/2006/relationships/image" Target="../media/image2723.png"/><Relationship Id="rId225" Type="http://schemas.openxmlformats.org/officeDocument/2006/relationships/customXml" Target="../ink/ink2804.xml"/><Relationship Id="rId246" Type="http://schemas.openxmlformats.org/officeDocument/2006/relationships/image" Target="../media/image2743.png"/><Relationship Id="rId267" Type="http://schemas.openxmlformats.org/officeDocument/2006/relationships/customXml" Target="../ink/ink2825.xml"/><Relationship Id="rId288" Type="http://schemas.openxmlformats.org/officeDocument/2006/relationships/image" Target="../media/image2764.png"/><Relationship Id="rId106" Type="http://schemas.openxmlformats.org/officeDocument/2006/relationships/image" Target="../media/image2674.png"/><Relationship Id="rId127" Type="http://schemas.openxmlformats.org/officeDocument/2006/relationships/customXml" Target="../ink/ink2755.xml"/><Relationship Id="rId313" Type="http://schemas.openxmlformats.org/officeDocument/2006/relationships/customXml" Target="../ink/ink2848.xml"/><Relationship Id="rId10" Type="http://schemas.openxmlformats.org/officeDocument/2006/relationships/image" Target="../media/image2629.png"/><Relationship Id="rId31" Type="http://schemas.openxmlformats.org/officeDocument/2006/relationships/customXml" Target="../ink/ink2707.xml"/><Relationship Id="rId52" Type="http://schemas.openxmlformats.org/officeDocument/2006/relationships/image" Target="../media/image2650.png"/><Relationship Id="rId73" Type="http://schemas.openxmlformats.org/officeDocument/2006/relationships/customXml" Target="../ink/ink2728.xml"/><Relationship Id="rId94" Type="http://schemas.openxmlformats.org/officeDocument/2006/relationships/image" Target="../media/image2668.png"/><Relationship Id="rId148" Type="http://schemas.openxmlformats.org/officeDocument/2006/relationships/image" Target="../media/image2695.png"/><Relationship Id="rId169" Type="http://schemas.openxmlformats.org/officeDocument/2006/relationships/customXml" Target="../ink/ink2776.xml"/><Relationship Id="rId334" Type="http://schemas.openxmlformats.org/officeDocument/2006/relationships/image" Target="../media/image2787.png"/><Relationship Id="rId355" Type="http://schemas.openxmlformats.org/officeDocument/2006/relationships/customXml" Target="../ink/ink2869.xml"/><Relationship Id="rId376" Type="http://schemas.openxmlformats.org/officeDocument/2006/relationships/image" Target="../media/image2808.png"/><Relationship Id="rId4" Type="http://schemas.openxmlformats.org/officeDocument/2006/relationships/image" Target="../media/image2626.png"/><Relationship Id="rId180" Type="http://schemas.openxmlformats.org/officeDocument/2006/relationships/image" Target="../media/image2711.png"/><Relationship Id="rId215" Type="http://schemas.openxmlformats.org/officeDocument/2006/relationships/customXml" Target="../ink/ink2799.xml"/><Relationship Id="rId236" Type="http://schemas.openxmlformats.org/officeDocument/2006/relationships/image" Target="../media/image2738.png"/><Relationship Id="rId257" Type="http://schemas.openxmlformats.org/officeDocument/2006/relationships/customXml" Target="../ink/ink2820.xml"/><Relationship Id="rId278" Type="http://schemas.openxmlformats.org/officeDocument/2006/relationships/image" Target="../media/image2759.png"/><Relationship Id="rId303" Type="http://schemas.openxmlformats.org/officeDocument/2006/relationships/customXml" Target="../ink/ink2843.xml"/><Relationship Id="rId42" Type="http://schemas.openxmlformats.org/officeDocument/2006/relationships/image" Target="../media/image2645.png"/><Relationship Id="rId84" Type="http://schemas.openxmlformats.org/officeDocument/2006/relationships/image" Target="../media/image2664.png"/><Relationship Id="rId138" Type="http://schemas.openxmlformats.org/officeDocument/2006/relationships/image" Target="../media/image2690.png"/><Relationship Id="rId345" Type="http://schemas.openxmlformats.org/officeDocument/2006/relationships/customXml" Target="../ink/ink2864.xml"/><Relationship Id="rId191" Type="http://schemas.openxmlformats.org/officeDocument/2006/relationships/customXml" Target="../ink/ink2787.xml"/><Relationship Id="rId205" Type="http://schemas.openxmlformats.org/officeDocument/2006/relationships/customXml" Target="../ink/ink2794.xml"/><Relationship Id="rId247" Type="http://schemas.openxmlformats.org/officeDocument/2006/relationships/customXml" Target="../ink/ink2815.xml"/><Relationship Id="rId107" Type="http://schemas.openxmlformats.org/officeDocument/2006/relationships/customXml" Target="../ink/ink2745.xml"/><Relationship Id="rId289" Type="http://schemas.openxmlformats.org/officeDocument/2006/relationships/customXml" Target="../ink/ink2836.xml"/><Relationship Id="rId11" Type="http://schemas.openxmlformats.org/officeDocument/2006/relationships/customXml" Target="../ink/ink2697.xml"/><Relationship Id="rId53" Type="http://schemas.openxmlformats.org/officeDocument/2006/relationships/customXml" Target="../ink/ink2718.xml"/><Relationship Id="rId149" Type="http://schemas.openxmlformats.org/officeDocument/2006/relationships/customXml" Target="../ink/ink2766.xml"/><Relationship Id="rId314" Type="http://schemas.openxmlformats.org/officeDocument/2006/relationships/image" Target="../media/image2777.png"/><Relationship Id="rId356" Type="http://schemas.openxmlformats.org/officeDocument/2006/relationships/image" Target="../media/image2798.png"/><Relationship Id="rId95" Type="http://schemas.openxmlformats.org/officeDocument/2006/relationships/customXml" Target="../ink/ink2739.xml"/><Relationship Id="rId160" Type="http://schemas.openxmlformats.org/officeDocument/2006/relationships/image" Target="../media/image2701.png"/><Relationship Id="rId216" Type="http://schemas.openxmlformats.org/officeDocument/2006/relationships/image" Target="../media/image2729.png"/><Relationship Id="rId258" Type="http://schemas.openxmlformats.org/officeDocument/2006/relationships/image" Target="../media/image2749.png"/><Relationship Id="rId22" Type="http://schemas.openxmlformats.org/officeDocument/2006/relationships/image" Target="../media/image2635.png"/><Relationship Id="rId64" Type="http://schemas.openxmlformats.org/officeDocument/2006/relationships/image" Target="../media/image2655.png"/><Relationship Id="rId118" Type="http://schemas.openxmlformats.org/officeDocument/2006/relationships/image" Target="../media/image2680.png"/><Relationship Id="rId325" Type="http://schemas.openxmlformats.org/officeDocument/2006/relationships/customXml" Target="../ink/ink2854.xml"/><Relationship Id="rId367" Type="http://schemas.openxmlformats.org/officeDocument/2006/relationships/customXml" Target="../ink/ink2875.xml"/><Relationship Id="rId171" Type="http://schemas.openxmlformats.org/officeDocument/2006/relationships/customXml" Target="../ink/ink2777.xml"/><Relationship Id="rId227" Type="http://schemas.openxmlformats.org/officeDocument/2006/relationships/customXml" Target="../ink/ink2805.xml"/><Relationship Id="rId269" Type="http://schemas.openxmlformats.org/officeDocument/2006/relationships/customXml" Target="../ink/ink2826.xml"/><Relationship Id="rId33" Type="http://schemas.openxmlformats.org/officeDocument/2006/relationships/customXml" Target="../ink/ink2708.xml"/><Relationship Id="rId129" Type="http://schemas.openxmlformats.org/officeDocument/2006/relationships/customXml" Target="../ink/ink2756.xml"/><Relationship Id="rId280" Type="http://schemas.openxmlformats.org/officeDocument/2006/relationships/image" Target="../media/image2760.png"/><Relationship Id="rId336" Type="http://schemas.openxmlformats.org/officeDocument/2006/relationships/image" Target="../media/image2788.png"/><Relationship Id="rId75" Type="http://schemas.openxmlformats.org/officeDocument/2006/relationships/customXml" Target="../ink/ink2729.xml"/><Relationship Id="rId140" Type="http://schemas.openxmlformats.org/officeDocument/2006/relationships/image" Target="../media/image2691.png"/><Relationship Id="rId182" Type="http://schemas.openxmlformats.org/officeDocument/2006/relationships/image" Target="../media/image2712.png"/><Relationship Id="rId378" Type="http://schemas.openxmlformats.org/officeDocument/2006/relationships/image" Target="../media/image2809.png"/><Relationship Id="rId6" Type="http://schemas.openxmlformats.org/officeDocument/2006/relationships/image" Target="../media/image2627.png"/><Relationship Id="rId238" Type="http://schemas.openxmlformats.org/officeDocument/2006/relationships/image" Target="../media/image2739.png"/><Relationship Id="rId291" Type="http://schemas.openxmlformats.org/officeDocument/2006/relationships/customXml" Target="../ink/ink2837.xml"/><Relationship Id="rId305" Type="http://schemas.openxmlformats.org/officeDocument/2006/relationships/customXml" Target="../ink/ink2844.xml"/><Relationship Id="rId347" Type="http://schemas.openxmlformats.org/officeDocument/2006/relationships/customXml" Target="../ink/ink2865.xml"/><Relationship Id="rId44" Type="http://schemas.openxmlformats.org/officeDocument/2006/relationships/image" Target="../media/image2646.png"/><Relationship Id="rId86" Type="http://schemas.openxmlformats.org/officeDocument/2006/relationships/image" Target="../media/image1954.png"/><Relationship Id="rId151" Type="http://schemas.openxmlformats.org/officeDocument/2006/relationships/customXml" Target="../ink/ink2767.xml"/><Relationship Id="rId193" Type="http://schemas.openxmlformats.org/officeDocument/2006/relationships/customXml" Target="../ink/ink2788.xml"/><Relationship Id="rId207" Type="http://schemas.openxmlformats.org/officeDocument/2006/relationships/customXml" Target="../ink/ink2795.xml"/><Relationship Id="rId249" Type="http://schemas.openxmlformats.org/officeDocument/2006/relationships/customXml" Target="../ink/ink2816.xml"/><Relationship Id="rId13" Type="http://schemas.openxmlformats.org/officeDocument/2006/relationships/customXml" Target="../ink/ink2698.xml"/><Relationship Id="rId109" Type="http://schemas.openxmlformats.org/officeDocument/2006/relationships/customXml" Target="../ink/ink2746.xml"/><Relationship Id="rId260" Type="http://schemas.openxmlformats.org/officeDocument/2006/relationships/image" Target="../media/image2750.png"/><Relationship Id="rId316" Type="http://schemas.openxmlformats.org/officeDocument/2006/relationships/image" Target="../media/image2778.png"/><Relationship Id="rId55" Type="http://schemas.openxmlformats.org/officeDocument/2006/relationships/customXml" Target="../ink/ink2719.xml"/><Relationship Id="rId97" Type="http://schemas.openxmlformats.org/officeDocument/2006/relationships/customXml" Target="../ink/ink2740.xml"/><Relationship Id="rId120" Type="http://schemas.openxmlformats.org/officeDocument/2006/relationships/image" Target="../media/image2681.png"/><Relationship Id="rId358" Type="http://schemas.openxmlformats.org/officeDocument/2006/relationships/image" Target="../media/image2799.png"/><Relationship Id="rId162" Type="http://schemas.openxmlformats.org/officeDocument/2006/relationships/image" Target="../media/image2702.png"/><Relationship Id="rId218" Type="http://schemas.openxmlformats.org/officeDocument/2006/relationships/image" Target="../media/image2730.png"/><Relationship Id="rId271" Type="http://schemas.openxmlformats.org/officeDocument/2006/relationships/customXml" Target="../ink/ink2827.xml"/><Relationship Id="rId24" Type="http://schemas.openxmlformats.org/officeDocument/2006/relationships/image" Target="../media/image2636.png"/><Relationship Id="rId66" Type="http://schemas.openxmlformats.org/officeDocument/2006/relationships/image" Target="../media/image2656.png"/><Relationship Id="rId131" Type="http://schemas.openxmlformats.org/officeDocument/2006/relationships/customXml" Target="../ink/ink2757.xml"/><Relationship Id="rId327" Type="http://schemas.openxmlformats.org/officeDocument/2006/relationships/customXml" Target="../ink/ink2855.xml"/><Relationship Id="rId369" Type="http://schemas.openxmlformats.org/officeDocument/2006/relationships/customXml" Target="../ink/ink2876.xml"/><Relationship Id="rId173" Type="http://schemas.openxmlformats.org/officeDocument/2006/relationships/customXml" Target="../ink/ink2778.xml"/><Relationship Id="rId229" Type="http://schemas.openxmlformats.org/officeDocument/2006/relationships/customXml" Target="../ink/ink2806.xml"/><Relationship Id="rId380" Type="http://schemas.openxmlformats.org/officeDocument/2006/relationships/image" Target="../media/image2810.png"/><Relationship Id="rId240" Type="http://schemas.openxmlformats.org/officeDocument/2006/relationships/image" Target="../media/image2740.png"/><Relationship Id="rId35" Type="http://schemas.openxmlformats.org/officeDocument/2006/relationships/customXml" Target="../ink/ink2709.xml"/><Relationship Id="rId77" Type="http://schemas.openxmlformats.org/officeDocument/2006/relationships/customXml" Target="../ink/ink2730.xml"/><Relationship Id="rId100" Type="http://schemas.openxmlformats.org/officeDocument/2006/relationships/image" Target="../media/image2671.png"/><Relationship Id="rId282" Type="http://schemas.openxmlformats.org/officeDocument/2006/relationships/image" Target="../media/image2761.png"/><Relationship Id="rId338" Type="http://schemas.openxmlformats.org/officeDocument/2006/relationships/image" Target="../media/image2789.png"/><Relationship Id="rId8" Type="http://schemas.openxmlformats.org/officeDocument/2006/relationships/image" Target="../media/image2628.png"/><Relationship Id="rId142" Type="http://schemas.openxmlformats.org/officeDocument/2006/relationships/image" Target="../media/image2692.png"/><Relationship Id="rId184" Type="http://schemas.openxmlformats.org/officeDocument/2006/relationships/image" Target="../media/image2713.png"/><Relationship Id="rId251" Type="http://schemas.openxmlformats.org/officeDocument/2006/relationships/customXml" Target="../ink/ink2817.xml"/><Relationship Id="rId46" Type="http://schemas.openxmlformats.org/officeDocument/2006/relationships/image" Target="../media/image2647.png"/><Relationship Id="rId293" Type="http://schemas.openxmlformats.org/officeDocument/2006/relationships/customXml" Target="../ink/ink2838.xml"/><Relationship Id="rId307" Type="http://schemas.openxmlformats.org/officeDocument/2006/relationships/customXml" Target="../ink/ink2845.xml"/><Relationship Id="rId349" Type="http://schemas.openxmlformats.org/officeDocument/2006/relationships/customXml" Target="../ink/ink2866.xml"/><Relationship Id="rId88" Type="http://schemas.openxmlformats.org/officeDocument/2006/relationships/image" Target="../media/image2665.png"/><Relationship Id="rId111" Type="http://schemas.openxmlformats.org/officeDocument/2006/relationships/customXml" Target="../ink/ink2747.xml"/><Relationship Id="rId153" Type="http://schemas.openxmlformats.org/officeDocument/2006/relationships/customXml" Target="../ink/ink2768.xml"/><Relationship Id="rId195" Type="http://schemas.openxmlformats.org/officeDocument/2006/relationships/customXml" Target="../ink/ink2789.xml"/><Relationship Id="rId209" Type="http://schemas.openxmlformats.org/officeDocument/2006/relationships/customXml" Target="../ink/ink2796.xml"/><Relationship Id="rId360" Type="http://schemas.openxmlformats.org/officeDocument/2006/relationships/image" Target="../media/image2800.png"/><Relationship Id="rId220" Type="http://schemas.openxmlformats.org/officeDocument/2006/relationships/image" Target="../media/image2731.png"/><Relationship Id="rId15" Type="http://schemas.openxmlformats.org/officeDocument/2006/relationships/customXml" Target="../ink/ink2699.xml"/><Relationship Id="rId57" Type="http://schemas.openxmlformats.org/officeDocument/2006/relationships/customXml" Target="../ink/ink2720.xml"/><Relationship Id="rId262" Type="http://schemas.openxmlformats.org/officeDocument/2006/relationships/image" Target="../media/image2751.png"/><Relationship Id="rId318" Type="http://schemas.openxmlformats.org/officeDocument/2006/relationships/image" Target="../media/image2779.png"/><Relationship Id="rId99" Type="http://schemas.openxmlformats.org/officeDocument/2006/relationships/customXml" Target="../ink/ink2741.xml"/><Relationship Id="rId122" Type="http://schemas.openxmlformats.org/officeDocument/2006/relationships/image" Target="../media/image2682.png"/><Relationship Id="rId164" Type="http://schemas.openxmlformats.org/officeDocument/2006/relationships/image" Target="../media/image2703.png"/><Relationship Id="rId371" Type="http://schemas.openxmlformats.org/officeDocument/2006/relationships/customXml" Target="../ink/ink2877.xml"/><Relationship Id="rId26" Type="http://schemas.openxmlformats.org/officeDocument/2006/relationships/image" Target="../media/image2637.png"/><Relationship Id="rId231" Type="http://schemas.openxmlformats.org/officeDocument/2006/relationships/customXml" Target="../ink/ink2807.xml"/><Relationship Id="rId273" Type="http://schemas.openxmlformats.org/officeDocument/2006/relationships/customXml" Target="../ink/ink2828.xml"/><Relationship Id="rId329" Type="http://schemas.openxmlformats.org/officeDocument/2006/relationships/customXml" Target="../ink/ink2856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42.xml"/><Relationship Id="rId671" Type="http://schemas.openxmlformats.org/officeDocument/2006/relationships/customXml" Target="../ink/ink3220.xml"/><Relationship Id="rId769" Type="http://schemas.openxmlformats.org/officeDocument/2006/relationships/customXml" Target="../ink/ink3269.xml"/><Relationship Id="rId976" Type="http://schemas.openxmlformats.org/officeDocument/2006/relationships/image" Target="../media/image3269.png"/><Relationship Id="rId21" Type="http://schemas.openxmlformats.org/officeDocument/2006/relationships/customXml" Target="../ink/ink2894.xml"/><Relationship Id="rId324" Type="http://schemas.openxmlformats.org/officeDocument/2006/relationships/image" Target="../media/image2943.png"/><Relationship Id="rId531" Type="http://schemas.openxmlformats.org/officeDocument/2006/relationships/customXml" Target="../ink/ink3150.xml"/><Relationship Id="rId629" Type="http://schemas.openxmlformats.org/officeDocument/2006/relationships/customXml" Target="../ink/ink3199.xml"/><Relationship Id="rId170" Type="http://schemas.openxmlformats.org/officeDocument/2006/relationships/customXml" Target="../ink/ink2969.xml"/><Relationship Id="rId836" Type="http://schemas.openxmlformats.org/officeDocument/2006/relationships/image" Target="../media/image3199.png"/><Relationship Id="rId268" Type="http://schemas.openxmlformats.org/officeDocument/2006/relationships/image" Target="../media/image2915.png"/><Relationship Id="rId475" Type="http://schemas.openxmlformats.org/officeDocument/2006/relationships/customXml" Target="../ink/ink3122.xml"/><Relationship Id="rId682" Type="http://schemas.openxmlformats.org/officeDocument/2006/relationships/image" Target="../media/image3122.png"/><Relationship Id="rId903" Type="http://schemas.openxmlformats.org/officeDocument/2006/relationships/customXml" Target="../ink/ink3336.xml"/><Relationship Id="rId32" Type="http://schemas.openxmlformats.org/officeDocument/2006/relationships/image" Target="../media/image27980.png"/><Relationship Id="rId128" Type="http://schemas.openxmlformats.org/officeDocument/2006/relationships/image" Target="../media/image2847.png"/><Relationship Id="rId335" Type="http://schemas.openxmlformats.org/officeDocument/2006/relationships/customXml" Target="../ink/ink3052.xml"/><Relationship Id="rId542" Type="http://schemas.openxmlformats.org/officeDocument/2006/relationships/image" Target="../media/image3052.png"/><Relationship Id="rId181" Type="http://schemas.openxmlformats.org/officeDocument/2006/relationships/image" Target="../media/image2872.png"/><Relationship Id="rId402" Type="http://schemas.openxmlformats.org/officeDocument/2006/relationships/image" Target="../media/image2982.png"/><Relationship Id="rId847" Type="http://schemas.openxmlformats.org/officeDocument/2006/relationships/customXml" Target="../ink/ink3308.xml"/><Relationship Id="rId279" Type="http://schemas.openxmlformats.org/officeDocument/2006/relationships/customXml" Target="../ink/ink3024.xml"/><Relationship Id="rId486" Type="http://schemas.openxmlformats.org/officeDocument/2006/relationships/image" Target="../media/image3024.png"/><Relationship Id="rId693" Type="http://schemas.openxmlformats.org/officeDocument/2006/relationships/customXml" Target="../ink/ink3231.xml"/><Relationship Id="rId707" Type="http://schemas.openxmlformats.org/officeDocument/2006/relationships/customXml" Target="../ink/ink3238.xml"/><Relationship Id="rId914" Type="http://schemas.openxmlformats.org/officeDocument/2006/relationships/image" Target="../media/image3238.png"/><Relationship Id="rId43" Type="http://schemas.openxmlformats.org/officeDocument/2006/relationships/customXml" Target="../ink/ink2905.xml"/><Relationship Id="rId139" Type="http://schemas.openxmlformats.org/officeDocument/2006/relationships/customXml" Target="../ink/ink2953.xml"/><Relationship Id="rId346" Type="http://schemas.openxmlformats.org/officeDocument/2006/relationships/image" Target="../media/image2954.png"/><Relationship Id="rId553" Type="http://schemas.openxmlformats.org/officeDocument/2006/relationships/customXml" Target="../ink/ink3161.xml"/><Relationship Id="rId760" Type="http://schemas.openxmlformats.org/officeDocument/2006/relationships/image" Target="../media/image3161.png"/><Relationship Id="rId192" Type="http://schemas.openxmlformats.org/officeDocument/2006/relationships/customXml" Target="../ink/ink2980.xml"/><Relationship Id="rId206" Type="http://schemas.openxmlformats.org/officeDocument/2006/relationships/customXml" Target="../ink/ink2987.xml"/><Relationship Id="rId413" Type="http://schemas.openxmlformats.org/officeDocument/2006/relationships/customXml" Target="../ink/ink3091.xml"/><Relationship Id="rId858" Type="http://schemas.openxmlformats.org/officeDocument/2006/relationships/image" Target="../media/image3210.png"/><Relationship Id="rId497" Type="http://schemas.openxmlformats.org/officeDocument/2006/relationships/customXml" Target="../ink/ink3133.xml"/><Relationship Id="rId620" Type="http://schemas.openxmlformats.org/officeDocument/2006/relationships/image" Target="../media/image3091.png"/><Relationship Id="rId718" Type="http://schemas.openxmlformats.org/officeDocument/2006/relationships/image" Target="../media/image3140.png"/><Relationship Id="rId925" Type="http://schemas.openxmlformats.org/officeDocument/2006/relationships/customXml" Target="../ink/ink3347.xml"/><Relationship Id="rId357" Type="http://schemas.openxmlformats.org/officeDocument/2006/relationships/customXml" Target="../ink/ink3063.xml"/><Relationship Id="rId54" Type="http://schemas.openxmlformats.org/officeDocument/2006/relationships/image" Target="../media/image28090.png"/><Relationship Id="rId217" Type="http://schemas.openxmlformats.org/officeDocument/2006/relationships/image" Target="../media/image2890.png"/><Relationship Id="rId564" Type="http://schemas.openxmlformats.org/officeDocument/2006/relationships/image" Target="../media/image3063.png"/><Relationship Id="rId771" Type="http://schemas.openxmlformats.org/officeDocument/2006/relationships/customXml" Target="../ink/ink3270.xml"/><Relationship Id="rId869" Type="http://schemas.openxmlformats.org/officeDocument/2006/relationships/customXml" Target="../ink/ink3319.xml"/><Relationship Id="rId424" Type="http://schemas.openxmlformats.org/officeDocument/2006/relationships/image" Target="../media/image2993.png"/><Relationship Id="rId631" Type="http://schemas.openxmlformats.org/officeDocument/2006/relationships/customXml" Target="../ink/ink3200.xml"/><Relationship Id="rId729" Type="http://schemas.openxmlformats.org/officeDocument/2006/relationships/customXml" Target="../ink/ink3249.xml"/><Relationship Id="rId270" Type="http://schemas.openxmlformats.org/officeDocument/2006/relationships/image" Target="../media/image2916.png"/><Relationship Id="rId936" Type="http://schemas.openxmlformats.org/officeDocument/2006/relationships/image" Target="../media/image3249.png"/><Relationship Id="rId65" Type="http://schemas.openxmlformats.org/officeDocument/2006/relationships/customXml" Target="../ink/ink2916.xml"/><Relationship Id="rId130" Type="http://schemas.openxmlformats.org/officeDocument/2006/relationships/image" Target="../media/image1643.png"/><Relationship Id="rId368" Type="http://schemas.openxmlformats.org/officeDocument/2006/relationships/image" Target="../media/image2965.png"/><Relationship Id="rId575" Type="http://schemas.openxmlformats.org/officeDocument/2006/relationships/customXml" Target="../ink/ink3172.xml"/><Relationship Id="rId782" Type="http://schemas.openxmlformats.org/officeDocument/2006/relationships/image" Target="../media/image3172.png"/><Relationship Id="rId228" Type="http://schemas.openxmlformats.org/officeDocument/2006/relationships/customXml" Target="../ink/ink2998.xml"/><Relationship Id="rId435" Type="http://schemas.openxmlformats.org/officeDocument/2006/relationships/customXml" Target="../ink/ink3102.xml"/><Relationship Id="rId642" Type="http://schemas.openxmlformats.org/officeDocument/2006/relationships/image" Target="../media/image3102.png"/><Relationship Id="rId281" Type="http://schemas.openxmlformats.org/officeDocument/2006/relationships/customXml" Target="../ink/ink3025.xml"/><Relationship Id="rId502" Type="http://schemas.openxmlformats.org/officeDocument/2006/relationships/image" Target="../media/image3032.png"/><Relationship Id="rId947" Type="http://schemas.openxmlformats.org/officeDocument/2006/relationships/customXml" Target="../ink/ink3358.xml"/><Relationship Id="rId76" Type="http://schemas.openxmlformats.org/officeDocument/2006/relationships/image" Target="../media/image2821.png"/><Relationship Id="rId141" Type="http://schemas.openxmlformats.org/officeDocument/2006/relationships/image" Target="../media/image2852.png"/><Relationship Id="rId379" Type="http://schemas.openxmlformats.org/officeDocument/2006/relationships/customXml" Target="../ink/ink3074.xml"/><Relationship Id="rId586" Type="http://schemas.openxmlformats.org/officeDocument/2006/relationships/image" Target="../media/image3074.png"/><Relationship Id="rId793" Type="http://schemas.openxmlformats.org/officeDocument/2006/relationships/customXml" Target="../ink/ink3281.xml"/><Relationship Id="rId807" Type="http://schemas.openxmlformats.org/officeDocument/2006/relationships/customXml" Target="../ink/ink3288.xml"/><Relationship Id="rId7" Type="http://schemas.openxmlformats.org/officeDocument/2006/relationships/customXml" Target="../ink/ink2887.xml"/><Relationship Id="rId239" Type="http://schemas.openxmlformats.org/officeDocument/2006/relationships/image" Target="../media/image2901.png"/><Relationship Id="rId446" Type="http://schemas.openxmlformats.org/officeDocument/2006/relationships/image" Target="../media/image3004.png"/><Relationship Id="rId653" Type="http://schemas.openxmlformats.org/officeDocument/2006/relationships/customXml" Target="../ink/ink3211.xml"/><Relationship Id="rId292" Type="http://schemas.openxmlformats.org/officeDocument/2006/relationships/image" Target="../media/image2927.png"/><Relationship Id="rId306" Type="http://schemas.openxmlformats.org/officeDocument/2006/relationships/image" Target="../media/image2934.png"/><Relationship Id="rId860" Type="http://schemas.openxmlformats.org/officeDocument/2006/relationships/image" Target="../media/image3211.png"/><Relationship Id="rId958" Type="http://schemas.openxmlformats.org/officeDocument/2006/relationships/image" Target="../media/image3260.png"/><Relationship Id="rId87" Type="http://schemas.openxmlformats.org/officeDocument/2006/relationships/customXml" Target="../ink/ink2927.xml"/><Relationship Id="rId513" Type="http://schemas.openxmlformats.org/officeDocument/2006/relationships/customXml" Target="../ink/ink3141.xml"/><Relationship Id="rId597" Type="http://schemas.openxmlformats.org/officeDocument/2006/relationships/customXml" Target="../ink/ink3183.xml"/><Relationship Id="rId720" Type="http://schemas.openxmlformats.org/officeDocument/2006/relationships/image" Target="../media/image3141.png"/><Relationship Id="rId818" Type="http://schemas.openxmlformats.org/officeDocument/2006/relationships/image" Target="../media/image3190.png"/><Relationship Id="rId152" Type="http://schemas.openxmlformats.org/officeDocument/2006/relationships/customXml" Target="../ink/ink2960.xml"/><Relationship Id="rId457" Type="http://schemas.openxmlformats.org/officeDocument/2006/relationships/customXml" Target="../ink/ink3113.xml"/><Relationship Id="rId664" Type="http://schemas.openxmlformats.org/officeDocument/2006/relationships/image" Target="../media/image3113.png"/><Relationship Id="rId871" Type="http://schemas.openxmlformats.org/officeDocument/2006/relationships/customXml" Target="../ink/ink3320.xml"/><Relationship Id="rId969" Type="http://schemas.openxmlformats.org/officeDocument/2006/relationships/customXml" Target="../ink/ink3369.xml"/><Relationship Id="rId14" Type="http://schemas.openxmlformats.org/officeDocument/2006/relationships/image" Target="../media/image27900.png"/><Relationship Id="rId317" Type="http://schemas.openxmlformats.org/officeDocument/2006/relationships/customXml" Target="../ink/ink3043.xml"/><Relationship Id="rId524" Type="http://schemas.openxmlformats.org/officeDocument/2006/relationships/image" Target="../media/image3043.png"/><Relationship Id="rId731" Type="http://schemas.openxmlformats.org/officeDocument/2006/relationships/customXml" Target="../ink/ink3250.xml"/><Relationship Id="rId98" Type="http://schemas.openxmlformats.org/officeDocument/2006/relationships/image" Target="../media/image2832.png"/><Relationship Id="rId163" Type="http://schemas.openxmlformats.org/officeDocument/2006/relationships/image" Target="../media/image2863.png"/><Relationship Id="rId370" Type="http://schemas.openxmlformats.org/officeDocument/2006/relationships/image" Target="../media/image2966.png"/><Relationship Id="rId829" Type="http://schemas.openxmlformats.org/officeDocument/2006/relationships/customXml" Target="../ink/ink3299.xml"/><Relationship Id="rId230" Type="http://schemas.openxmlformats.org/officeDocument/2006/relationships/customXml" Target="../ink/ink2999.xml"/><Relationship Id="rId468" Type="http://schemas.openxmlformats.org/officeDocument/2006/relationships/image" Target="../media/image3015.png"/><Relationship Id="rId675" Type="http://schemas.openxmlformats.org/officeDocument/2006/relationships/customXml" Target="../ink/ink3222.xml"/><Relationship Id="rId882" Type="http://schemas.openxmlformats.org/officeDocument/2006/relationships/image" Target="../media/image3222.png"/><Relationship Id="rId25" Type="http://schemas.openxmlformats.org/officeDocument/2006/relationships/customXml" Target="../ink/ink2896.xml"/><Relationship Id="rId328" Type="http://schemas.openxmlformats.org/officeDocument/2006/relationships/image" Target="../media/image2945.png"/><Relationship Id="rId535" Type="http://schemas.openxmlformats.org/officeDocument/2006/relationships/customXml" Target="../ink/ink3152.xml"/><Relationship Id="rId742" Type="http://schemas.openxmlformats.org/officeDocument/2006/relationships/image" Target="../media/image3152.png"/><Relationship Id="rId174" Type="http://schemas.openxmlformats.org/officeDocument/2006/relationships/customXml" Target="../ink/ink2971.xml"/><Relationship Id="rId381" Type="http://schemas.openxmlformats.org/officeDocument/2006/relationships/customXml" Target="../ink/ink3075.xml"/><Relationship Id="rId602" Type="http://schemas.openxmlformats.org/officeDocument/2006/relationships/image" Target="../media/image3082.png"/><Relationship Id="rId241" Type="http://schemas.openxmlformats.org/officeDocument/2006/relationships/image" Target="../media/image2902.png"/><Relationship Id="rId479" Type="http://schemas.openxmlformats.org/officeDocument/2006/relationships/customXml" Target="../ink/ink3124.xml"/><Relationship Id="rId686" Type="http://schemas.openxmlformats.org/officeDocument/2006/relationships/image" Target="../media/image3124.png"/><Relationship Id="rId893" Type="http://schemas.openxmlformats.org/officeDocument/2006/relationships/customXml" Target="../ink/ink3331.xml"/><Relationship Id="rId907" Type="http://schemas.openxmlformats.org/officeDocument/2006/relationships/customXml" Target="../ink/ink3338.xml"/><Relationship Id="rId36" Type="http://schemas.openxmlformats.org/officeDocument/2006/relationships/image" Target="../media/image28000.png"/><Relationship Id="rId339" Type="http://schemas.openxmlformats.org/officeDocument/2006/relationships/customXml" Target="../ink/ink3054.xml"/><Relationship Id="rId546" Type="http://schemas.openxmlformats.org/officeDocument/2006/relationships/image" Target="../media/image3054.png"/><Relationship Id="rId753" Type="http://schemas.openxmlformats.org/officeDocument/2006/relationships/customXml" Target="../ink/ink3261.xml"/><Relationship Id="rId101" Type="http://schemas.openxmlformats.org/officeDocument/2006/relationships/customXml" Target="../ink/ink2934.xml"/><Relationship Id="rId185" Type="http://schemas.openxmlformats.org/officeDocument/2006/relationships/image" Target="../media/image2874.png"/><Relationship Id="rId406" Type="http://schemas.openxmlformats.org/officeDocument/2006/relationships/image" Target="../media/image2984.png"/><Relationship Id="rId960" Type="http://schemas.openxmlformats.org/officeDocument/2006/relationships/image" Target="../media/image3261.png"/><Relationship Id="rId392" Type="http://schemas.openxmlformats.org/officeDocument/2006/relationships/image" Target="../media/image2977.png"/><Relationship Id="rId613" Type="http://schemas.openxmlformats.org/officeDocument/2006/relationships/customXml" Target="../ink/ink3191.xml"/><Relationship Id="rId697" Type="http://schemas.openxmlformats.org/officeDocument/2006/relationships/customXml" Target="../ink/ink3233.xml"/><Relationship Id="rId820" Type="http://schemas.openxmlformats.org/officeDocument/2006/relationships/image" Target="../media/image3191.png"/><Relationship Id="rId918" Type="http://schemas.openxmlformats.org/officeDocument/2006/relationships/image" Target="../media/image3240.png"/><Relationship Id="rId252" Type="http://schemas.openxmlformats.org/officeDocument/2006/relationships/image" Target="../media/image2907.png"/><Relationship Id="rId47" Type="http://schemas.openxmlformats.org/officeDocument/2006/relationships/customXml" Target="../ink/ink2907.xml"/><Relationship Id="rId112" Type="http://schemas.openxmlformats.org/officeDocument/2006/relationships/image" Target="../media/image2839.png"/><Relationship Id="rId557" Type="http://schemas.openxmlformats.org/officeDocument/2006/relationships/customXml" Target="../ink/ink3163.xml"/><Relationship Id="rId764" Type="http://schemas.openxmlformats.org/officeDocument/2006/relationships/image" Target="../media/image3163.png"/><Relationship Id="rId971" Type="http://schemas.openxmlformats.org/officeDocument/2006/relationships/customXml" Target="../ink/ink3370.xml"/><Relationship Id="rId196" Type="http://schemas.openxmlformats.org/officeDocument/2006/relationships/customXml" Target="../ink/ink2982.xml"/><Relationship Id="rId417" Type="http://schemas.openxmlformats.org/officeDocument/2006/relationships/customXml" Target="../ink/ink3093.xml"/><Relationship Id="rId624" Type="http://schemas.openxmlformats.org/officeDocument/2006/relationships/image" Target="../media/image3093.png"/><Relationship Id="rId831" Type="http://schemas.openxmlformats.org/officeDocument/2006/relationships/customXml" Target="../ink/ink3300.xml"/><Relationship Id="rId263" Type="http://schemas.openxmlformats.org/officeDocument/2006/relationships/customXml" Target="../ink/ink3016.xml"/><Relationship Id="rId470" Type="http://schemas.openxmlformats.org/officeDocument/2006/relationships/image" Target="../media/image3016.png"/><Relationship Id="rId929" Type="http://schemas.openxmlformats.org/officeDocument/2006/relationships/customXml" Target="../ink/ink3349.xml"/><Relationship Id="rId58" Type="http://schemas.openxmlformats.org/officeDocument/2006/relationships/image" Target="../media/image28120.png"/><Relationship Id="rId123" Type="http://schemas.openxmlformats.org/officeDocument/2006/relationships/customXml" Target="../ink/ink2945.xml"/><Relationship Id="rId330" Type="http://schemas.openxmlformats.org/officeDocument/2006/relationships/image" Target="../media/image2946.png"/><Relationship Id="rId568" Type="http://schemas.openxmlformats.org/officeDocument/2006/relationships/image" Target="../media/image3065.png"/><Relationship Id="rId775" Type="http://schemas.openxmlformats.org/officeDocument/2006/relationships/customXml" Target="../ink/ink3272.xml"/><Relationship Id="rId428" Type="http://schemas.openxmlformats.org/officeDocument/2006/relationships/image" Target="../media/image2995.png"/><Relationship Id="rId635" Type="http://schemas.openxmlformats.org/officeDocument/2006/relationships/customXml" Target="../ink/ink3202.xml"/><Relationship Id="rId842" Type="http://schemas.openxmlformats.org/officeDocument/2006/relationships/image" Target="../media/image3202.png"/><Relationship Id="rId274" Type="http://schemas.openxmlformats.org/officeDocument/2006/relationships/image" Target="../media/image2918.png"/><Relationship Id="rId481" Type="http://schemas.openxmlformats.org/officeDocument/2006/relationships/customXml" Target="../ink/ink3125.xml"/><Relationship Id="rId702" Type="http://schemas.openxmlformats.org/officeDocument/2006/relationships/image" Target="../media/image3132.png"/><Relationship Id="rId69" Type="http://schemas.openxmlformats.org/officeDocument/2006/relationships/customXml" Target="../ink/ink2918.xml"/><Relationship Id="rId134" Type="http://schemas.openxmlformats.org/officeDocument/2006/relationships/image" Target="../media/image2849.png"/><Relationship Id="rId579" Type="http://schemas.openxmlformats.org/officeDocument/2006/relationships/customXml" Target="../ink/ink3174.xml"/><Relationship Id="rId786" Type="http://schemas.openxmlformats.org/officeDocument/2006/relationships/image" Target="../media/image3174.png"/><Relationship Id="rId341" Type="http://schemas.openxmlformats.org/officeDocument/2006/relationships/customXml" Target="../ink/ink3055.xml"/><Relationship Id="rId439" Type="http://schemas.openxmlformats.org/officeDocument/2006/relationships/customXml" Target="../ink/ink3104.xml"/><Relationship Id="rId646" Type="http://schemas.openxmlformats.org/officeDocument/2006/relationships/image" Target="../media/image3104.png"/><Relationship Id="rId201" Type="http://schemas.openxmlformats.org/officeDocument/2006/relationships/image" Target="../media/image2882.png"/><Relationship Id="rId285" Type="http://schemas.openxmlformats.org/officeDocument/2006/relationships/customXml" Target="../ink/ink3027.xml"/><Relationship Id="rId506" Type="http://schemas.openxmlformats.org/officeDocument/2006/relationships/image" Target="../media/image3034.png"/><Relationship Id="rId853" Type="http://schemas.openxmlformats.org/officeDocument/2006/relationships/customXml" Target="../ink/ink3311.xml"/><Relationship Id="rId492" Type="http://schemas.openxmlformats.org/officeDocument/2006/relationships/image" Target="../media/image3027.png"/><Relationship Id="rId713" Type="http://schemas.openxmlformats.org/officeDocument/2006/relationships/customXml" Target="../ink/ink3241.xml"/><Relationship Id="rId797" Type="http://schemas.openxmlformats.org/officeDocument/2006/relationships/customXml" Target="../ink/ink3283.xml"/><Relationship Id="rId920" Type="http://schemas.openxmlformats.org/officeDocument/2006/relationships/image" Target="../media/image3241.png"/><Relationship Id="rId145" Type="http://schemas.openxmlformats.org/officeDocument/2006/relationships/image" Target="../media/image2854.png"/><Relationship Id="rId352" Type="http://schemas.openxmlformats.org/officeDocument/2006/relationships/image" Target="../media/image2957.png"/><Relationship Id="rId212" Type="http://schemas.openxmlformats.org/officeDocument/2006/relationships/customXml" Target="../ink/ink2990.xml"/><Relationship Id="rId657" Type="http://schemas.openxmlformats.org/officeDocument/2006/relationships/customXml" Target="../ink/ink3213.xml"/><Relationship Id="rId864" Type="http://schemas.openxmlformats.org/officeDocument/2006/relationships/image" Target="../media/image3213.png"/><Relationship Id="rId296" Type="http://schemas.openxmlformats.org/officeDocument/2006/relationships/image" Target="../media/image2929.png"/><Relationship Id="rId517" Type="http://schemas.openxmlformats.org/officeDocument/2006/relationships/customXml" Target="../ink/ink3143.xml"/><Relationship Id="rId724" Type="http://schemas.openxmlformats.org/officeDocument/2006/relationships/image" Target="../media/image3143.png"/><Relationship Id="rId931" Type="http://schemas.openxmlformats.org/officeDocument/2006/relationships/customXml" Target="../ink/ink3350.xml"/><Relationship Id="rId60" Type="http://schemas.openxmlformats.org/officeDocument/2006/relationships/image" Target="../media/image28130.png"/><Relationship Id="rId156" Type="http://schemas.openxmlformats.org/officeDocument/2006/relationships/customXml" Target="../ink/ink2962.xml"/><Relationship Id="rId363" Type="http://schemas.openxmlformats.org/officeDocument/2006/relationships/customXml" Target="../ink/ink3066.xml"/><Relationship Id="rId570" Type="http://schemas.openxmlformats.org/officeDocument/2006/relationships/image" Target="../media/image3066.png"/><Relationship Id="rId223" Type="http://schemas.openxmlformats.org/officeDocument/2006/relationships/image" Target="../media/image2893.png"/><Relationship Id="rId430" Type="http://schemas.openxmlformats.org/officeDocument/2006/relationships/image" Target="../media/image2996.png"/><Relationship Id="rId668" Type="http://schemas.openxmlformats.org/officeDocument/2006/relationships/image" Target="../media/image3115.png"/><Relationship Id="rId875" Type="http://schemas.openxmlformats.org/officeDocument/2006/relationships/customXml" Target="../ink/ink3322.xml"/><Relationship Id="rId18" Type="http://schemas.openxmlformats.org/officeDocument/2006/relationships/image" Target="../media/image27920.png"/><Relationship Id="rId528" Type="http://schemas.openxmlformats.org/officeDocument/2006/relationships/image" Target="../media/image3045.png"/><Relationship Id="rId735" Type="http://schemas.openxmlformats.org/officeDocument/2006/relationships/customXml" Target="../ink/ink3252.xml"/><Relationship Id="rId942" Type="http://schemas.openxmlformats.org/officeDocument/2006/relationships/image" Target="../media/image3252.png"/><Relationship Id="rId167" Type="http://schemas.openxmlformats.org/officeDocument/2006/relationships/image" Target="../media/image2865.png"/><Relationship Id="rId374" Type="http://schemas.openxmlformats.org/officeDocument/2006/relationships/image" Target="../media/image2968.png"/><Relationship Id="rId581" Type="http://schemas.openxmlformats.org/officeDocument/2006/relationships/customXml" Target="../ink/ink3175.xml"/><Relationship Id="rId71" Type="http://schemas.openxmlformats.org/officeDocument/2006/relationships/customXml" Target="../ink/ink2919.xml"/><Relationship Id="rId234" Type="http://schemas.openxmlformats.org/officeDocument/2006/relationships/customXml" Target="../ink/ink3001.xml"/><Relationship Id="rId679" Type="http://schemas.openxmlformats.org/officeDocument/2006/relationships/customXml" Target="../ink/ink3224.xml"/><Relationship Id="rId802" Type="http://schemas.openxmlformats.org/officeDocument/2006/relationships/image" Target="../media/image3182.png"/><Relationship Id="rId886" Type="http://schemas.openxmlformats.org/officeDocument/2006/relationships/image" Target="../media/image3224.png"/><Relationship Id="rId2" Type="http://schemas.openxmlformats.org/officeDocument/2006/relationships/image" Target="../media/image28100.png"/><Relationship Id="rId29" Type="http://schemas.openxmlformats.org/officeDocument/2006/relationships/customXml" Target="../ink/ink2898.xml"/><Relationship Id="rId441" Type="http://schemas.openxmlformats.org/officeDocument/2006/relationships/customXml" Target="../ink/ink3105.xml"/><Relationship Id="rId539" Type="http://schemas.openxmlformats.org/officeDocument/2006/relationships/customXml" Target="../ink/ink3154.xml"/><Relationship Id="rId746" Type="http://schemas.openxmlformats.org/officeDocument/2006/relationships/image" Target="../media/image3154.png"/><Relationship Id="rId178" Type="http://schemas.openxmlformats.org/officeDocument/2006/relationships/customXml" Target="../ink/ink2973.xml"/><Relationship Id="rId301" Type="http://schemas.openxmlformats.org/officeDocument/2006/relationships/customXml" Target="../ink/ink3035.xml"/><Relationship Id="rId953" Type="http://schemas.openxmlformats.org/officeDocument/2006/relationships/customXml" Target="../ink/ink3361.xml"/><Relationship Id="rId82" Type="http://schemas.openxmlformats.org/officeDocument/2006/relationships/image" Target="../media/image2824.png"/><Relationship Id="rId385" Type="http://schemas.openxmlformats.org/officeDocument/2006/relationships/customXml" Target="../ink/ink3077.xml"/><Relationship Id="rId592" Type="http://schemas.openxmlformats.org/officeDocument/2006/relationships/image" Target="../media/image3077.png"/><Relationship Id="rId606" Type="http://schemas.openxmlformats.org/officeDocument/2006/relationships/image" Target="../media/image3084.png"/><Relationship Id="rId813" Type="http://schemas.openxmlformats.org/officeDocument/2006/relationships/customXml" Target="../ink/ink3291.xml"/><Relationship Id="rId245" Type="http://schemas.openxmlformats.org/officeDocument/2006/relationships/customXml" Target="../ink/ink3007.xml"/><Relationship Id="rId452" Type="http://schemas.openxmlformats.org/officeDocument/2006/relationships/image" Target="../media/image3007.png"/><Relationship Id="rId897" Type="http://schemas.openxmlformats.org/officeDocument/2006/relationships/customXml" Target="../ink/ink3333.xml"/><Relationship Id="rId105" Type="http://schemas.openxmlformats.org/officeDocument/2006/relationships/customXml" Target="../ink/ink2936.xml"/><Relationship Id="rId312" Type="http://schemas.openxmlformats.org/officeDocument/2006/relationships/image" Target="../media/image2937.png"/><Relationship Id="rId757" Type="http://schemas.openxmlformats.org/officeDocument/2006/relationships/customXml" Target="../ink/ink3263.xml"/><Relationship Id="rId964" Type="http://schemas.openxmlformats.org/officeDocument/2006/relationships/image" Target="../media/image3263.png"/><Relationship Id="rId93" Type="http://schemas.openxmlformats.org/officeDocument/2006/relationships/customXml" Target="../ink/ink2930.xml"/><Relationship Id="rId189" Type="http://schemas.openxmlformats.org/officeDocument/2006/relationships/image" Target="../media/image2876.png"/><Relationship Id="rId396" Type="http://schemas.openxmlformats.org/officeDocument/2006/relationships/image" Target="../media/image2979.png"/><Relationship Id="rId617" Type="http://schemas.openxmlformats.org/officeDocument/2006/relationships/customXml" Target="../ink/ink3193.xml"/><Relationship Id="rId824" Type="http://schemas.openxmlformats.org/officeDocument/2006/relationships/image" Target="../media/image3193.png"/><Relationship Id="rId256" Type="http://schemas.openxmlformats.org/officeDocument/2006/relationships/image" Target="../media/image2909.png"/><Relationship Id="rId463" Type="http://schemas.openxmlformats.org/officeDocument/2006/relationships/customXml" Target="../ink/ink3116.xml"/><Relationship Id="rId670" Type="http://schemas.openxmlformats.org/officeDocument/2006/relationships/image" Target="../media/image3116.png"/><Relationship Id="rId116" Type="http://schemas.openxmlformats.org/officeDocument/2006/relationships/image" Target="../media/image2841.png"/><Relationship Id="rId323" Type="http://schemas.openxmlformats.org/officeDocument/2006/relationships/customXml" Target="../ink/ink3046.xml"/><Relationship Id="rId530" Type="http://schemas.openxmlformats.org/officeDocument/2006/relationships/image" Target="../media/image3046.png"/><Relationship Id="rId768" Type="http://schemas.openxmlformats.org/officeDocument/2006/relationships/image" Target="../media/image3165.png"/><Relationship Id="rId975" Type="http://schemas.openxmlformats.org/officeDocument/2006/relationships/customXml" Target="../ink/ink3372.xml"/><Relationship Id="rId20" Type="http://schemas.openxmlformats.org/officeDocument/2006/relationships/image" Target="../media/image27930.png"/><Relationship Id="rId628" Type="http://schemas.openxmlformats.org/officeDocument/2006/relationships/image" Target="../media/image3095.png"/><Relationship Id="rId835" Type="http://schemas.openxmlformats.org/officeDocument/2006/relationships/customXml" Target="../ink/ink3302.xml"/><Relationship Id="rId267" Type="http://schemas.openxmlformats.org/officeDocument/2006/relationships/customXml" Target="../ink/ink3018.xml"/><Relationship Id="rId474" Type="http://schemas.openxmlformats.org/officeDocument/2006/relationships/image" Target="../media/image3018.png"/><Relationship Id="rId127" Type="http://schemas.openxmlformats.org/officeDocument/2006/relationships/customXml" Target="../ink/ink2947.xml"/><Relationship Id="rId681" Type="http://schemas.openxmlformats.org/officeDocument/2006/relationships/customXml" Target="../ink/ink3225.xml"/><Relationship Id="rId779" Type="http://schemas.openxmlformats.org/officeDocument/2006/relationships/customXml" Target="../ink/ink3274.xml"/><Relationship Id="rId902" Type="http://schemas.openxmlformats.org/officeDocument/2006/relationships/image" Target="../media/image3232.png"/><Relationship Id="rId31" Type="http://schemas.openxmlformats.org/officeDocument/2006/relationships/customXml" Target="../ink/ink2899.xml"/><Relationship Id="rId334" Type="http://schemas.openxmlformats.org/officeDocument/2006/relationships/image" Target="../media/image2948.png"/><Relationship Id="rId541" Type="http://schemas.openxmlformats.org/officeDocument/2006/relationships/customXml" Target="../ink/ink3155.xml"/><Relationship Id="rId639" Type="http://schemas.openxmlformats.org/officeDocument/2006/relationships/customXml" Target="../ink/ink3204.xml"/><Relationship Id="rId180" Type="http://schemas.openxmlformats.org/officeDocument/2006/relationships/customXml" Target="../ink/ink2974.xml"/><Relationship Id="rId278" Type="http://schemas.openxmlformats.org/officeDocument/2006/relationships/image" Target="../media/image2920.png"/><Relationship Id="rId401" Type="http://schemas.openxmlformats.org/officeDocument/2006/relationships/customXml" Target="../ink/ink3085.xml"/><Relationship Id="rId846" Type="http://schemas.openxmlformats.org/officeDocument/2006/relationships/image" Target="../media/image3204.png"/><Relationship Id="rId485" Type="http://schemas.openxmlformats.org/officeDocument/2006/relationships/customXml" Target="../ink/ink3127.xml"/><Relationship Id="rId692" Type="http://schemas.openxmlformats.org/officeDocument/2006/relationships/image" Target="../media/image3127.png"/><Relationship Id="rId706" Type="http://schemas.openxmlformats.org/officeDocument/2006/relationships/image" Target="../media/image3134.png"/><Relationship Id="rId913" Type="http://schemas.openxmlformats.org/officeDocument/2006/relationships/customXml" Target="../ink/ink3341.xml"/><Relationship Id="rId42" Type="http://schemas.openxmlformats.org/officeDocument/2006/relationships/image" Target="../media/image28030.png"/><Relationship Id="rId138" Type="http://schemas.openxmlformats.org/officeDocument/2006/relationships/image" Target="../media/image2851.png"/><Relationship Id="rId345" Type="http://schemas.openxmlformats.org/officeDocument/2006/relationships/customXml" Target="../ink/ink3057.xml"/><Relationship Id="rId552" Type="http://schemas.openxmlformats.org/officeDocument/2006/relationships/image" Target="../media/image3057.png"/><Relationship Id="rId191" Type="http://schemas.openxmlformats.org/officeDocument/2006/relationships/image" Target="../media/image2877.png"/><Relationship Id="rId205" Type="http://schemas.openxmlformats.org/officeDocument/2006/relationships/image" Target="../media/image2884.png"/><Relationship Id="rId412" Type="http://schemas.openxmlformats.org/officeDocument/2006/relationships/image" Target="../media/image2987.png"/><Relationship Id="rId857" Type="http://schemas.openxmlformats.org/officeDocument/2006/relationships/customXml" Target="../ink/ink3313.xml"/><Relationship Id="rId289" Type="http://schemas.openxmlformats.org/officeDocument/2006/relationships/customXml" Target="../ink/ink3029.xml"/><Relationship Id="rId496" Type="http://schemas.openxmlformats.org/officeDocument/2006/relationships/image" Target="../media/image3029.png"/><Relationship Id="rId717" Type="http://schemas.openxmlformats.org/officeDocument/2006/relationships/customXml" Target="../ink/ink3243.xml"/><Relationship Id="rId924" Type="http://schemas.openxmlformats.org/officeDocument/2006/relationships/image" Target="../media/image3243.png"/><Relationship Id="rId53" Type="http://schemas.openxmlformats.org/officeDocument/2006/relationships/customXml" Target="../ink/ink2910.xml"/><Relationship Id="rId149" Type="http://schemas.openxmlformats.org/officeDocument/2006/relationships/image" Target="../media/image2856.png"/><Relationship Id="rId356" Type="http://schemas.openxmlformats.org/officeDocument/2006/relationships/image" Target="../media/image2959.png"/><Relationship Id="rId563" Type="http://schemas.openxmlformats.org/officeDocument/2006/relationships/customXml" Target="../ink/ink3166.xml"/><Relationship Id="rId770" Type="http://schemas.openxmlformats.org/officeDocument/2006/relationships/image" Target="../media/image3166.png"/><Relationship Id="rId216" Type="http://schemas.openxmlformats.org/officeDocument/2006/relationships/customXml" Target="../ink/ink2992.xml"/><Relationship Id="rId423" Type="http://schemas.openxmlformats.org/officeDocument/2006/relationships/customXml" Target="../ink/ink3096.xml"/><Relationship Id="rId868" Type="http://schemas.openxmlformats.org/officeDocument/2006/relationships/image" Target="../media/image3215.png"/><Relationship Id="rId630" Type="http://schemas.openxmlformats.org/officeDocument/2006/relationships/image" Target="../media/image3096.png"/><Relationship Id="rId728" Type="http://schemas.openxmlformats.org/officeDocument/2006/relationships/image" Target="../media/image3145.png"/><Relationship Id="rId935" Type="http://schemas.openxmlformats.org/officeDocument/2006/relationships/customXml" Target="../ink/ink3352.xml"/><Relationship Id="rId64" Type="http://schemas.openxmlformats.org/officeDocument/2006/relationships/image" Target="../media/image2815.png"/><Relationship Id="rId367" Type="http://schemas.openxmlformats.org/officeDocument/2006/relationships/customXml" Target="../ink/ink3068.xml"/><Relationship Id="rId574" Type="http://schemas.openxmlformats.org/officeDocument/2006/relationships/image" Target="../media/image3068.png"/><Relationship Id="rId227" Type="http://schemas.openxmlformats.org/officeDocument/2006/relationships/image" Target="../media/image2895.png"/><Relationship Id="rId781" Type="http://schemas.openxmlformats.org/officeDocument/2006/relationships/customXml" Target="../ink/ink3275.xml"/><Relationship Id="rId879" Type="http://schemas.openxmlformats.org/officeDocument/2006/relationships/customXml" Target="../ink/ink3324.xml"/><Relationship Id="rId434" Type="http://schemas.openxmlformats.org/officeDocument/2006/relationships/image" Target="../media/image2998.png"/><Relationship Id="rId641" Type="http://schemas.openxmlformats.org/officeDocument/2006/relationships/customXml" Target="../ink/ink3205.xml"/><Relationship Id="rId739" Type="http://schemas.openxmlformats.org/officeDocument/2006/relationships/customXml" Target="../ink/ink3254.xml"/><Relationship Id="rId280" Type="http://schemas.openxmlformats.org/officeDocument/2006/relationships/image" Target="../media/image2921.png"/><Relationship Id="rId501" Type="http://schemas.openxmlformats.org/officeDocument/2006/relationships/customXml" Target="../ink/ink3135.xml"/><Relationship Id="rId946" Type="http://schemas.openxmlformats.org/officeDocument/2006/relationships/image" Target="../media/image3254.png"/><Relationship Id="rId75" Type="http://schemas.openxmlformats.org/officeDocument/2006/relationships/customXml" Target="../ink/ink2921.xml"/><Relationship Id="rId140" Type="http://schemas.openxmlformats.org/officeDocument/2006/relationships/customXml" Target="../ink/ink2954.xml"/><Relationship Id="rId378" Type="http://schemas.openxmlformats.org/officeDocument/2006/relationships/image" Target="../media/image2970.png"/><Relationship Id="rId585" Type="http://schemas.openxmlformats.org/officeDocument/2006/relationships/customXml" Target="../ink/ink3177.xml"/><Relationship Id="rId792" Type="http://schemas.openxmlformats.org/officeDocument/2006/relationships/image" Target="../media/image3177.png"/><Relationship Id="rId806" Type="http://schemas.openxmlformats.org/officeDocument/2006/relationships/image" Target="../media/image3184.png"/><Relationship Id="rId6" Type="http://schemas.openxmlformats.org/officeDocument/2006/relationships/image" Target="../media/image27860.png"/><Relationship Id="rId238" Type="http://schemas.openxmlformats.org/officeDocument/2006/relationships/customXml" Target="../ink/ink3003.xml"/><Relationship Id="rId445" Type="http://schemas.openxmlformats.org/officeDocument/2006/relationships/customXml" Target="../ink/ink3107.xml"/><Relationship Id="rId652" Type="http://schemas.openxmlformats.org/officeDocument/2006/relationships/image" Target="../media/image3107.png"/><Relationship Id="rId291" Type="http://schemas.openxmlformats.org/officeDocument/2006/relationships/customXml" Target="../ink/ink3030.xml"/><Relationship Id="rId305" Type="http://schemas.openxmlformats.org/officeDocument/2006/relationships/customXml" Target="../ink/ink3037.xml"/><Relationship Id="rId512" Type="http://schemas.openxmlformats.org/officeDocument/2006/relationships/image" Target="../media/image3037.png"/><Relationship Id="rId957" Type="http://schemas.openxmlformats.org/officeDocument/2006/relationships/customXml" Target="../ink/ink3363.xml"/><Relationship Id="rId86" Type="http://schemas.openxmlformats.org/officeDocument/2006/relationships/image" Target="../media/image2826.png"/><Relationship Id="rId151" Type="http://schemas.openxmlformats.org/officeDocument/2006/relationships/image" Target="../media/image2857.png"/><Relationship Id="rId389" Type="http://schemas.openxmlformats.org/officeDocument/2006/relationships/customXml" Target="../ink/ink3079.xml"/><Relationship Id="rId596" Type="http://schemas.openxmlformats.org/officeDocument/2006/relationships/image" Target="../media/image3079.png"/><Relationship Id="rId817" Type="http://schemas.openxmlformats.org/officeDocument/2006/relationships/customXml" Target="../ink/ink3293.xml"/><Relationship Id="rId249" Type="http://schemas.openxmlformats.org/officeDocument/2006/relationships/customXml" Target="../ink/ink3009.xml"/><Relationship Id="rId456" Type="http://schemas.openxmlformats.org/officeDocument/2006/relationships/image" Target="../media/image3009.png"/><Relationship Id="rId663" Type="http://schemas.openxmlformats.org/officeDocument/2006/relationships/customXml" Target="../ink/ink3216.xml"/><Relationship Id="rId870" Type="http://schemas.openxmlformats.org/officeDocument/2006/relationships/image" Target="../media/image3216.png"/><Relationship Id="rId13" Type="http://schemas.openxmlformats.org/officeDocument/2006/relationships/customXml" Target="../ink/ink2890.xml"/><Relationship Id="rId109" Type="http://schemas.openxmlformats.org/officeDocument/2006/relationships/customXml" Target="../ink/ink2938.xml"/><Relationship Id="rId316" Type="http://schemas.openxmlformats.org/officeDocument/2006/relationships/image" Target="../media/image2939.png"/><Relationship Id="rId523" Type="http://schemas.openxmlformats.org/officeDocument/2006/relationships/customXml" Target="../ink/ink3146.xml"/><Relationship Id="rId968" Type="http://schemas.openxmlformats.org/officeDocument/2006/relationships/image" Target="../media/image3265.png"/><Relationship Id="rId97" Type="http://schemas.openxmlformats.org/officeDocument/2006/relationships/customXml" Target="../ink/ink2932.xml"/><Relationship Id="rId730" Type="http://schemas.openxmlformats.org/officeDocument/2006/relationships/image" Target="../media/image3146.png"/><Relationship Id="rId828" Type="http://schemas.openxmlformats.org/officeDocument/2006/relationships/image" Target="../media/image3195.png"/><Relationship Id="rId162" Type="http://schemas.openxmlformats.org/officeDocument/2006/relationships/customXml" Target="../ink/ink2965.xml"/><Relationship Id="rId467" Type="http://schemas.openxmlformats.org/officeDocument/2006/relationships/customXml" Target="../ink/ink3118.xml"/><Relationship Id="rId674" Type="http://schemas.openxmlformats.org/officeDocument/2006/relationships/image" Target="../media/image3118.png"/><Relationship Id="rId881" Type="http://schemas.openxmlformats.org/officeDocument/2006/relationships/customXml" Target="../ink/ink3325.xml"/><Relationship Id="rId24" Type="http://schemas.openxmlformats.org/officeDocument/2006/relationships/image" Target="../media/image1991.png"/><Relationship Id="rId327" Type="http://schemas.openxmlformats.org/officeDocument/2006/relationships/customXml" Target="../ink/ink3048.xml"/><Relationship Id="rId534" Type="http://schemas.openxmlformats.org/officeDocument/2006/relationships/image" Target="../media/image3048.png"/><Relationship Id="rId741" Type="http://schemas.openxmlformats.org/officeDocument/2006/relationships/customXml" Target="../ink/ink3255.xml"/><Relationship Id="rId839" Type="http://schemas.openxmlformats.org/officeDocument/2006/relationships/customXml" Target="../ink/ink3304.xml"/><Relationship Id="rId173" Type="http://schemas.openxmlformats.org/officeDocument/2006/relationships/image" Target="../media/image2868.png"/><Relationship Id="rId380" Type="http://schemas.openxmlformats.org/officeDocument/2006/relationships/image" Target="../media/image2971.png"/><Relationship Id="rId601" Type="http://schemas.openxmlformats.org/officeDocument/2006/relationships/customXml" Target="../ink/ink3185.xml"/><Relationship Id="rId240" Type="http://schemas.openxmlformats.org/officeDocument/2006/relationships/customXml" Target="../ink/ink3004.xml"/><Relationship Id="rId478" Type="http://schemas.openxmlformats.org/officeDocument/2006/relationships/image" Target="../media/image3020.png"/><Relationship Id="rId685" Type="http://schemas.openxmlformats.org/officeDocument/2006/relationships/customXml" Target="../ink/ink3227.xml"/><Relationship Id="rId892" Type="http://schemas.openxmlformats.org/officeDocument/2006/relationships/image" Target="../media/image3227.png"/><Relationship Id="rId906" Type="http://schemas.openxmlformats.org/officeDocument/2006/relationships/image" Target="../media/image3234.png"/><Relationship Id="rId35" Type="http://schemas.openxmlformats.org/officeDocument/2006/relationships/customXml" Target="../ink/ink2901.xml"/><Relationship Id="rId100" Type="http://schemas.openxmlformats.org/officeDocument/2006/relationships/image" Target="../media/image2833.png"/><Relationship Id="rId338" Type="http://schemas.openxmlformats.org/officeDocument/2006/relationships/image" Target="../media/image2950.png"/><Relationship Id="rId545" Type="http://schemas.openxmlformats.org/officeDocument/2006/relationships/customXml" Target="../ink/ink3157.xml"/><Relationship Id="rId752" Type="http://schemas.openxmlformats.org/officeDocument/2006/relationships/image" Target="../media/image3157.png"/><Relationship Id="rId184" Type="http://schemas.openxmlformats.org/officeDocument/2006/relationships/customXml" Target="../ink/ink2976.xml"/><Relationship Id="rId391" Type="http://schemas.openxmlformats.org/officeDocument/2006/relationships/customXml" Target="../ink/ink3080.xml"/><Relationship Id="rId405" Type="http://schemas.openxmlformats.org/officeDocument/2006/relationships/customXml" Target="../ink/ink3087.xml"/><Relationship Id="rId612" Type="http://schemas.openxmlformats.org/officeDocument/2006/relationships/image" Target="../media/image3087.png"/><Relationship Id="rId251" Type="http://schemas.openxmlformats.org/officeDocument/2006/relationships/customXml" Target="../ink/ink3010.xml"/><Relationship Id="rId489" Type="http://schemas.openxmlformats.org/officeDocument/2006/relationships/customXml" Target="../ink/ink3129.xml"/><Relationship Id="rId696" Type="http://schemas.openxmlformats.org/officeDocument/2006/relationships/image" Target="../media/image3129.png"/><Relationship Id="rId917" Type="http://schemas.openxmlformats.org/officeDocument/2006/relationships/customXml" Target="../ink/ink3343.xml"/><Relationship Id="rId46" Type="http://schemas.openxmlformats.org/officeDocument/2006/relationships/image" Target="../media/image28050.png"/><Relationship Id="rId349" Type="http://schemas.openxmlformats.org/officeDocument/2006/relationships/customXml" Target="../ink/ink3059.xml"/><Relationship Id="rId556" Type="http://schemas.openxmlformats.org/officeDocument/2006/relationships/image" Target="../media/image3059.png"/><Relationship Id="rId763" Type="http://schemas.openxmlformats.org/officeDocument/2006/relationships/customXml" Target="../ink/ink3266.xml"/><Relationship Id="rId111" Type="http://schemas.openxmlformats.org/officeDocument/2006/relationships/customXml" Target="../ink/ink2939.xml"/><Relationship Id="rId195" Type="http://schemas.openxmlformats.org/officeDocument/2006/relationships/image" Target="../media/image2879.png"/><Relationship Id="rId209" Type="http://schemas.openxmlformats.org/officeDocument/2006/relationships/image" Target="../media/image2886.png"/><Relationship Id="rId416" Type="http://schemas.openxmlformats.org/officeDocument/2006/relationships/image" Target="../media/image2989.png"/><Relationship Id="rId970" Type="http://schemas.openxmlformats.org/officeDocument/2006/relationships/image" Target="../media/image3266.png"/><Relationship Id="rId623" Type="http://schemas.openxmlformats.org/officeDocument/2006/relationships/customXml" Target="../ink/ink3196.xml"/><Relationship Id="rId830" Type="http://schemas.openxmlformats.org/officeDocument/2006/relationships/image" Target="../media/image3196.png"/><Relationship Id="rId928" Type="http://schemas.openxmlformats.org/officeDocument/2006/relationships/image" Target="../media/image3245.png"/><Relationship Id="rId57" Type="http://schemas.openxmlformats.org/officeDocument/2006/relationships/customXml" Target="../ink/ink2912.xml"/><Relationship Id="rId262" Type="http://schemas.openxmlformats.org/officeDocument/2006/relationships/image" Target="../media/image2912.png"/><Relationship Id="rId567" Type="http://schemas.openxmlformats.org/officeDocument/2006/relationships/customXml" Target="../ink/ink3168.xml"/><Relationship Id="rId122" Type="http://schemas.openxmlformats.org/officeDocument/2006/relationships/image" Target="../media/image2844.png"/><Relationship Id="rId774" Type="http://schemas.openxmlformats.org/officeDocument/2006/relationships/image" Target="../media/image3168.png"/><Relationship Id="rId427" Type="http://schemas.openxmlformats.org/officeDocument/2006/relationships/customXml" Target="../ink/ink3098.xml"/><Relationship Id="rId634" Type="http://schemas.openxmlformats.org/officeDocument/2006/relationships/image" Target="../media/image3098.png"/><Relationship Id="rId841" Type="http://schemas.openxmlformats.org/officeDocument/2006/relationships/customXml" Target="../ink/ink3305.xml"/><Relationship Id="rId273" Type="http://schemas.openxmlformats.org/officeDocument/2006/relationships/customXml" Target="../ink/ink3021.xml"/><Relationship Id="rId480" Type="http://schemas.openxmlformats.org/officeDocument/2006/relationships/image" Target="../media/image3021.png"/><Relationship Id="rId701" Type="http://schemas.openxmlformats.org/officeDocument/2006/relationships/customXml" Target="../ink/ink3235.xml"/><Relationship Id="rId939" Type="http://schemas.openxmlformats.org/officeDocument/2006/relationships/customXml" Target="../ink/ink3354.xml"/><Relationship Id="rId68" Type="http://schemas.openxmlformats.org/officeDocument/2006/relationships/image" Target="../media/image2817.png"/><Relationship Id="rId133" Type="http://schemas.openxmlformats.org/officeDocument/2006/relationships/customXml" Target="../ink/ink2950.xml"/><Relationship Id="rId340" Type="http://schemas.openxmlformats.org/officeDocument/2006/relationships/image" Target="../media/image2951.png"/><Relationship Id="rId578" Type="http://schemas.openxmlformats.org/officeDocument/2006/relationships/image" Target="../media/image3070.png"/><Relationship Id="rId785" Type="http://schemas.openxmlformats.org/officeDocument/2006/relationships/customXml" Target="../ink/ink3277.xml"/><Relationship Id="rId200" Type="http://schemas.openxmlformats.org/officeDocument/2006/relationships/customXml" Target="../ink/ink2984.xml"/><Relationship Id="rId438" Type="http://schemas.openxmlformats.org/officeDocument/2006/relationships/image" Target="../media/image3000.png"/><Relationship Id="rId645" Type="http://schemas.openxmlformats.org/officeDocument/2006/relationships/customXml" Target="../ink/ink3207.xml"/><Relationship Id="rId852" Type="http://schemas.openxmlformats.org/officeDocument/2006/relationships/image" Target="../media/image3207.png"/><Relationship Id="rId284" Type="http://schemas.openxmlformats.org/officeDocument/2006/relationships/image" Target="../media/image2923.png"/><Relationship Id="rId491" Type="http://schemas.openxmlformats.org/officeDocument/2006/relationships/customXml" Target="../ink/ink3130.xml"/><Relationship Id="rId505" Type="http://schemas.openxmlformats.org/officeDocument/2006/relationships/customXml" Target="../ink/ink3137.xml"/><Relationship Id="rId712" Type="http://schemas.openxmlformats.org/officeDocument/2006/relationships/image" Target="../media/image3137.png"/><Relationship Id="rId79" Type="http://schemas.openxmlformats.org/officeDocument/2006/relationships/customXml" Target="../ink/ink2923.xml"/><Relationship Id="rId144" Type="http://schemas.openxmlformats.org/officeDocument/2006/relationships/customXml" Target="../ink/ink2956.xml"/><Relationship Id="rId589" Type="http://schemas.openxmlformats.org/officeDocument/2006/relationships/customXml" Target="../ink/ink3179.xml"/><Relationship Id="rId796" Type="http://schemas.openxmlformats.org/officeDocument/2006/relationships/image" Target="../media/image3179.png"/><Relationship Id="rId351" Type="http://schemas.openxmlformats.org/officeDocument/2006/relationships/customXml" Target="../ink/ink3060.xml"/><Relationship Id="rId449" Type="http://schemas.openxmlformats.org/officeDocument/2006/relationships/customXml" Target="../ink/ink3109.xml"/><Relationship Id="rId656" Type="http://schemas.openxmlformats.org/officeDocument/2006/relationships/image" Target="../media/image3109.png"/><Relationship Id="rId863" Type="http://schemas.openxmlformats.org/officeDocument/2006/relationships/customXml" Target="../ink/ink3316.xml"/><Relationship Id="rId211" Type="http://schemas.openxmlformats.org/officeDocument/2006/relationships/image" Target="../media/image2887.png"/><Relationship Id="rId295" Type="http://schemas.openxmlformats.org/officeDocument/2006/relationships/customXml" Target="../ink/ink3032.xml"/><Relationship Id="rId309" Type="http://schemas.openxmlformats.org/officeDocument/2006/relationships/customXml" Target="../ink/ink3039.xml"/><Relationship Id="rId516" Type="http://schemas.openxmlformats.org/officeDocument/2006/relationships/image" Target="../media/image3039.png"/><Relationship Id="rId723" Type="http://schemas.openxmlformats.org/officeDocument/2006/relationships/customXml" Target="../ink/ink3246.xml"/><Relationship Id="rId930" Type="http://schemas.openxmlformats.org/officeDocument/2006/relationships/image" Target="../media/image3246.png"/><Relationship Id="rId155" Type="http://schemas.openxmlformats.org/officeDocument/2006/relationships/image" Target="../media/image2859.png"/><Relationship Id="rId362" Type="http://schemas.openxmlformats.org/officeDocument/2006/relationships/image" Target="../media/image2962.png"/><Relationship Id="rId222" Type="http://schemas.openxmlformats.org/officeDocument/2006/relationships/customXml" Target="../ink/ink2995.xml"/><Relationship Id="rId667" Type="http://schemas.openxmlformats.org/officeDocument/2006/relationships/customXml" Target="../ink/ink3218.xml"/><Relationship Id="rId874" Type="http://schemas.openxmlformats.org/officeDocument/2006/relationships/image" Target="../media/image3218.png"/><Relationship Id="rId17" Type="http://schemas.openxmlformats.org/officeDocument/2006/relationships/customXml" Target="../ink/ink2892.xml"/><Relationship Id="rId527" Type="http://schemas.openxmlformats.org/officeDocument/2006/relationships/customXml" Target="../ink/ink3148.xml"/><Relationship Id="rId734" Type="http://schemas.openxmlformats.org/officeDocument/2006/relationships/image" Target="../media/image3148.png"/><Relationship Id="rId941" Type="http://schemas.openxmlformats.org/officeDocument/2006/relationships/customXml" Target="../ink/ink3355.xml"/><Relationship Id="rId70" Type="http://schemas.openxmlformats.org/officeDocument/2006/relationships/image" Target="../media/image2818.png"/><Relationship Id="rId166" Type="http://schemas.openxmlformats.org/officeDocument/2006/relationships/customXml" Target="../ink/ink2967.xml"/><Relationship Id="rId373" Type="http://schemas.openxmlformats.org/officeDocument/2006/relationships/customXml" Target="../ink/ink3071.xml"/><Relationship Id="rId580" Type="http://schemas.openxmlformats.org/officeDocument/2006/relationships/image" Target="../media/image3071.png"/><Relationship Id="rId801" Type="http://schemas.openxmlformats.org/officeDocument/2006/relationships/customXml" Target="../ink/ink3285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2898.png"/><Relationship Id="rId440" Type="http://schemas.openxmlformats.org/officeDocument/2006/relationships/image" Target="../media/image3001.png"/><Relationship Id="rId678" Type="http://schemas.openxmlformats.org/officeDocument/2006/relationships/image" Target="../media/image3120.png"/><Relationship Id="rId885" Type="http://schemas.openxmlformats.org/officeDocument/2006/relationships/customXml" Target="../ink/ink3327.xml"/><Relationship Id="rId28" Type="http://schemas.openxmlformats.org/officeDocument/2006/relationships/image" Target="../media/image27960.png"/><Relationship Id="rId300" Type="http://schemas.openxmlformats.org/officeDocument/2006/relationships/image" Target="../media/image2931.png"/><Relationship Id="rId538" Type="http://schemas.openxmlformats.org/officeDocument/2006/relationships/image" Target="../media/image3050.png"/><Relationship Id="rId745" Type="http://schemas.openxmlformats.org/officeDocument/2006/relationships/customXml" Target="../ink/ink3257.xml"/><Relationship Id="rId952" Type="http://schemas.openxmlformats.org/officeDocument/2006/relationships/image" Target="../media/image3257.png"/><Relationship Id="rId81" Type="http://schemas.openxmlformats.org/officeDocument/2006/relationships/customXml" Target="../ink/ink2924.xml"/><Relationship Id="rId177" Type="http://schemas.openxmlformats.org/officeDocument/2006/relationships/image" Target="../media/image2870.png"/><Relationship Id="rId384" Type="http://schemas.openxmlformats.org/officeDocument/2006/relationships/image" Target="../media/image2973.png"/><Relationship Id="rId591" Type="http://schemas.openxmlformats.org/officeDocument/2006/relationships/customXml" Target="../ink/ink3180.xml"/><Relationship Id="rId605" Type="http://schemas.openxmlformats.org/officeDocument/2006/relationships/customXml" Target="../ink/ink3187.xml"/><Relationship Id="rId812" Type="http://schemas.openxmlformats.org/officeDocument/2006/relationships/image" Target="../media/image3187.png"/><Relationship Id="rId244" Type="http://schemas.openxmlformats.org/officeDocument/2006/relationships/customXml" Target="../ink/ink3006.xml"/><Relationship Id="rId689" Type="http://schemas.openxmlformats.org/officeDocument/2006/relationships/customXml" Target="../ink/ink3229.xml"/><Relationship Id="rId896" Type="http://schemas.openxmlformats.org/officeDocument/2006/relationships/image" Target="../media/image3229.png"/><Relationship Id="rId39" Type="http://schemas.openxmlformats.org/officeDocument/2006/relationships/customXml" Target="../ink/ink2903.xml"/><Relationship Id="rId451" Type="http://schemas.openxmlformats.org/officeDocument/2006/relationships/customXml" Target="../ink/ink3110.xml"/><Relationship Id="rId549" Type="http://schemas.openxmlformats.org/officeDocument/2006/relationships/customXml" Target="../ink/ink3159.xml"/><Relationship Id="rId756" Type="http://schemas.openxmlformats.org/officeDocument/2006/relationships/image" Target="../media/image3159.png"/><Relationship Id="rId104" Type="http://schemas.openxmlformats.org/officeDocument/2006/relationships/image" Target="../media/image2835.png"/><Relationship Id="rId188" Type="http://schemas.openxmlformats.org/officeDocument/2006/relationships/customXml" Target="../ink/ink2978.xml"/><Relationship Id="rId311" Type="http://schemas.openxmlformats.org/officeDocument/2006/relationships/customXml" Target="../ink/ink3040.xml"/><Relationship Id="rId395" Type="http://schemas.openxmlformats.org/officeDocument/2006/relationships/customXml" Target="../ink/ink3082.xml"/><Relationship Id="rId409" Type="http://schemas.openxmlformats.org/officeDocument/2006/relationships/customXml" Target="../ink/ink3089.xml"/><Relationship Id="rId963" Type="http://schemas.openxmlformats.org/officeDocument/2006/relationships/customXml" Target="../ink/ink3366.xml"/><Relationship Id="rId92" Type="http://schemas.openxmlformats.org/officeDocument/2006/relationships/image" Target="../media/image2829.png"/><Relationship Id="rId616" Type="http://schemas.openxmlformats.org/officeDocument/2006/relationships/image" Target="../media/image3089.png"/><Relationship Id="rId823" Type="http://schemas.openxmlformats.org/officeDocument/2006/relationships/customXml" Target="../ink/ink3296.xml"/><Relationship Id="rId255" Type="http://schemas.openxmlformats.org/officeDocument/2006/relationships/customXml" Target="../ink/ink3012.xml"/><Relationship Id="rId462" Type="http://schemas.openxmlformats.org/officeDocument/2006/relationships/image" Target="../media/image3012.png"/><Relationship Id="rId115" Type="http://schemas.openxmlformats.org/officeDocument/2006/relationships/customXml" Target="../ink/ink2941.xml"/><Relationship Id="rId157" Type="http://schemas.openxmlformats.org/officeDocument/2006/relationships/image" Target="../media/image2860.png"/><Relationship Id="rId322" Type="http://schemas.openxmlformats.org/officeDocument/2006/relationships/image" Target="../media/image2942.png"/><Relationship Id="rId364" Type="http://schemas.openxmlformats.org/officeDocument/2006/relationships/image" Target="../media/image2963.png"/><Relationship Id="rId767" Type="http://schemas.openxmlformats.org/officeDocument/2006/relationships/customXml" Target="../ink/ink3268.xml"/><Relationship Id="rId974" Type="http://schemas.openxmlformats.org/officeDocument/2006/relationships/image" Target="../media/image3268.png"/><Relationship Id="rId61" Type="http://schemas.openxmlformats.org/officeDocument/2006/relationships/customXml" Target="../ink/ink2914.xml"/><Relationship Id="rId199" Type="http://schemas.openxmlformats.org/officeDocument/2006/relationships/image" Target="../media/image2881.png"/><Relationship Id="rId571" Type="http://schemas.openxmlformats.org/officeDocument/2006/relationships/customXml" Target="../ink/ink3170.xml"/><Relationship Id="rId627" Type="http://schemas.openxmlformats.org/officeDocument/2006/relationships/customXml" Target="../ink/ink3198.xml"/><Relationship Id="rId669" Type="http://schemas.openxmlformats.org/officeDocument/2006/relationships/customXml" Target="../ink/ink3219.xml"/><Relationship Id="rId834" Type="http://schemas.openxmlformats.org/officeDocument/2006/relationships/image" Target="../media/image3198.png"/><Relationship Id="rId876" Type="http://schemas.openxmlformats.org/officeDocument/2006/relationships/image" Target="../media/image3219.png"/><Relationship Id="rId19" Type="http://schemas.openxmlformats.org/officeDocument/2006/relationships/customXml" Target="../ink/ink2893.xml"/><Relationship Id="rId224" Type="http://schemas.openxmlformats.org/officeDocument/2006/relationships/customXml" Target="../ink/ink2996.xml"/><Relationship Id="rId266" Type="http://schemas.openxmlformats.org/officeDocument/2006/relationships/image" Target="../media/image2914.png"/><Relationship Id="rId431" Type="http://schemas.openxmlformats.org/officeDocument/2006/relationships/customXml" Target="../ink/ink3100.xml"/><Relationship Id="rId473" Type="http://schemas.openxmlformats.org/officeDocument/2006/relationships/customXml" Target="../ink/ink3121.xml"/><Relationship Id="rId529" Type="http://schemas.openxmlformats.org/officeDocument/2006/relationships/customXml" Target="../ink/ink3149.xml"/><Relationship Id="rId680" Type="http://schemas.openxmlformats.org/officeDocument/2006/relationships/image" Target="../media/image3121.png"/><Relationship Id="rId736" Type="http://schemas.openxmlformats.org/officeDocument/2006/relationships/image" Target="../media/image3149.png"/><Relationship Id="rId901" Type="http://schemas.openxmlformats.org/officeDocument/2006/relationships/customXml" Target="../ink/ink3335.xml"/><Relationship Id="rId30" Type="http://schemas.openxmlformats.org/officeDocument/2006/relationships/image" Target="../media/image27970.png"/><Relationship Id="rId126" Type="http://schemas.openxmlformats.org/officeDocument/2006/relationships/image" Target="../media/image2846.png"/><Relationship Id="rId168" Type="http://schemas.openxmlformats.org/officeDocument/2006/relationships/customXml" Target="../ink/ink2968.xml"/><Relationship Id="rId333" Type="http://schemas.openxmlformats.org/officeDocument/2006/relationships/customXml" Target="../ink/ink3051.xml"/><Relationship Id="rId540" Type="http://schemas.openxmlformats.org/officeDocument/2006/relationships/image" Target="../media/image3051.png"/><Relationship Id="rId778" Type="http://schemas.openxmlformats.org/officeDocument/2006/relationships/image" Target="../media/image3170.png"/><Relationship Id="rId943" Type="http://schemas.openxmlformats.org/officeDocument/2006/relationships/customXml" Target="../ink/ink3356.xml"/><Relationship Id="rId72" Type="http://schemas.openxmlformats.org/officeDocument/2006/relationships/image" Target="../media/image2819.png"/><Relationship Id="rId375" Type="http://schemas.openxmlformats.org/officeDocument/2006/relationships/customXml" Target="../ink/ink3072.xml"/><Relationship Id="rId582" Type="http://schemas.openxmlformats.org/officeDocument/2006/relationships/image" Target="../media/image3072.png"/><Relationship Id="rId638" Type="http://schemas.openxmlformats.org/officeDocument/2006/relationships/image" Target="../media/image3100.png"/><Relationship Id="rId803" Type="http://schemas.openxmlformats.org/officeDocument/2006/relationships/customXml" Target="../ink/ink3286.xml"/><Relationship Id="rId845" Type="http://schemas.openxmlformats.org/officeDocument/2006/relationships/customXml" Target="../ink/ink3307.xml"/><Relationship Id="rId3" Type="http://schemas.openxmlformats.org/officeDocument/2006/relationships/customXml" Target="../ink/ink2885.xml"/><Relationship Id="rId235" Type="http://schemas.openxmlformats.org/officeDocument/2006/relationships/image" Target="../media/image2899.png"/><Relationship Id="rId277" Type="http://schemas.openxmlformats.org/officeDocument/2006/relationships/customXml" Target="../ink/ink3023.xml"/><Relationship Id="rId400" Type="http://schemas.openxmlformats.org/officeDocument/2006/relationships/image" Target="../media/image2981.png"/><Relationship Id="rId442" Type="http://schemas.openxmlformats.org/officeDocument/2006/relationships/image" Target="../media/image3002.png"/><Relationship Id="rId484" Type="http://schemas.openxmlformats.org/officeDocument/2006/relationships/image" Target="../media/image3023.png"/><Relationship Id="rId705" Type="http://schemas.openxmlformats.org/officeDocument/2006/relationships/customXml" Target="../ink/ink3237.xml"/><Relationship Id="rId887" Type="http://schemas.openxmlformats.org/officeDocument/2006/relationships/customXml" Target="../ink/ink3328.xml"/><Relationship Id="rId137" Type="http://schemas.openxmlformats.org/officeDocument/2006/relationships/customXml" Target="../ink/ink2952.xml"/><Relationship Id="rId302" Type="http://schemas.openxmlformats.org/officeDocument/2006/relationships/image" Target="../media/image2932.png"/><Relationship Id="rId344" Type="http://schemas.openxmlformats.org/officeDocument/2006/relationships/image" Target="../media/image2953.png"/><Relationship Id="rId691" Type="http://schemas.openxmlformats.org/officeDocument/2006/relationships/customXml" Target="../ink/ink3230.xml"/><Relationship Id="rId747" Type="http://schemas.openxmlformats.org/officeDocument/2006/relationships/customXml" Target="../ink/ink3258.xml"/><Relationship Id="rId789" Type="http://schemas.openxmlformats.org/officeDocument/2006/relationships/customXml" Target="../ink/ink3279.xml"/><Relationship Id="rId912" Type="http://schemas.openxmlformats.org/officeDocument/2006/relationships/image" Target="../media/image3237.png"/><Relationship Id="rId954" Type="http://schemas.openxmlformats.org/officeDocument/2006/relationships/image" Target="../media/image3258.png"/><Relationship Id="rId41" Type="http://schemas.openxmlformats.org/officeDocument/2006/relationships/customXml" Target="../ink/ink2904.xml"/><Relationship Id="rId83" Type="http://schemas.openxmlformats.org/officeDocument/2006/relationships/customXml" Target="../ink/ink2925.xml"/><Relationship Id="rId179" Type="http://schemas.openxmlformats.org/officeDocument/2006/relationships/image" Target="../media/image2871.png"/><Relationship Id="rId386" Type="http://schemas.openxmlformats.org/officeDocument/2006/relationships/image" Target="../media/image2974.png"/><Relationship Id="rId551" Type="http://schemas.openxmlformats.org/officeDocument/2006/relationships/customXml" Target="../ink/ink3160.xml"/><Relationship Id="rId593" Type="http://schemas.openxmlformats.org/officeDocument/2006/relationships/customXml" Target="../ink/ink3181.xml"/><Relationship Id="rId607" Type="http://schemas.openxmlformats.org/officeDocument/2006/relationships/customXml" Target="../ink/ink3188.xml"/><Relationship Id="rId649" Type="http://schemas.openxmlformats.org/officeDocument/2006/relationships/customXml" Target="../ink/ink3209.xml"/><Relationship Id="rId814" Type="http://schemas.openxmlformats.org/officeDocument/2006/relationships/image" Target="../media/image3188.png"/><Relationship Id="rId856" Type="http://schemas.openxmlformats.org/officeDocument/2006/relationships/image" Target="../media/image3209.png"/><Relationship Id="rId190" Type="http://schemas.openxmlformats.org/officeDocument/2006/relationships/customXml" Target="../ink/ink2979.xml"/><Relationship Id="rId204" Type="http://schemas.openxmlformats.org/officeDocument/2006/relationships/customXml" Target="../ink/ink2986.xml"/><Relationship Id="rId246" Type="http://schemas.openxmlformats.org/officeDocument/2006/relationships/image" Target="../media/image2904.png"/><Relationship Id="rId288" Type="http://schemas.openxmlformats.org/officeDocument/2006/relationships/image" Target="../media/image2925.png"/><Relationship Id="rId411" Type="http://schemas.openxmlformats.org/officeDocument/2006/relationships/customXml" Target="../ink/ink3090.xml"/><Relationship Id="rId453" Type="http://schemas.openxmlformats.org/officeDocument/2006/relationships/customXml" Target="../ink/ink3111.xml"/><Relationship Id="rId509" Type="http://schemas.openxmlformats.org/officeDocument/2006/relationships/customXml" Target="../ink/ink3139.xml"/><Relationship Id="rId660" Type="http://schemas.openxmlformats.org/officeDocument/2006/relationships/image" Target="../media/image3111.png"/><Relationship Id="rId898" Type="http://schemas.openxmlformats.org/officeDocument/2006/relationships/image" Target="../media/image3230.png"/><Relationship Id="rId106" Type="http://schemas.openxmlformats.org/officeDocument/2006/relationships/image" Target="../media/image2836.png"/><Relationship Id="rId313" Type="http://schemas.openxmlformats.org/officeDocument/2006/relationships/customXml" Target="../ink/ink3041.xml"/><Relationship Id="rId495" Type="http://schemas.openxmlformats.org/officeDocument/2006/relationships/customXml" Target="../ink/ink3132.xml"/><Relationship Id="rId716" Type="http://schemas.openxmlformats.org/officeDocument/2006/relationships/image" Target="../media/image3139.png"/><Relationship Id="rId758" Type="http://schemas.openxmlformats.org/officeDocument/2006/relationships/image" Target="../media/image3160.png"/><Relationship Id="rId923" Type="http://schemas.openxmlformats.org/officeDocument/2006/relationships/customXml" Target="../ink/ink3346.xml"/><Relationship Id="rId965" Type="http://schemas.openxmlformats.org/officeDocument/2006/relationships/customXml" Target="../ink/ink3367.xml"/><Relationship Id="rId10" Type="http://schemas.openxmlformats.org/officeDocument/2006/relationships/image" Target="../media/image27880.png"/><Relationship Id="rId52" Type="http://schemas.openxmlformats.org/officeDocument/2006/relationships/image" Target="../media/image28080.png"/><Relationship Id="rId94" Type="http://schemas.openxmlformats.org/officeDocument/2006/relationships/image" Target="../media/image2830.png"/><Relationship Id="rId148" Type="http://schemas.openxmlformats.org/officeDocument/2006/relationships/customXml" Target="../ink/ink2958.xml"/><Relationship Id="rId355" Type="http://schemas.openxmlformats.org/officeDocument/2006/relationships/customXml" Target="../ink/ink3062.xml"/><Relationship Id="rId397" Type="http://schemas.openxmlformats.org/officeDocument/2006/relationships/customXml" Target="../ink/ink3083.xml"/><Relationship Id="rId520" Type="http://schemas.openxmlformats.org/officeDocument/2006/relationships/image" Target="../media/image3041.png"/><Relationship Id="rId562" Type="http://schemas.openxmlformats.org/officeDocument/2006/relationships/image" Target="../media/image3062.png"/><Relationship Id="rId618" Type="http://schemas.openxmlformats.org/officeDocument/2006/relationships/image" Target="../media/image3090.png"/><Relationship Id="rId825" Type="http://schemas.openxmlformats.org/officeDocument/2006/relationships/customXml" Target="../ink/ink3297.xml"/><Relationship Id="rId215" Type="http://schemas.openxmlformats.org/officeDocument/2006/relationships/image" Target="../media/image2889.png"/><Relationship Id="rId257" Type="http://schemas.openxmlformats.org/officeDocument/2006/relationships/customXml" Target="../ink/ink3013.xml"/><Relationship Id="rId422" Type="http://schemas.openxmlformats.org/officeDocument/2006/relationships/image" Target="../media/image2992.png"/><Relationship Id="rId464" Type="http://schemas.openxmlformats.org/officeDocument/2006/relationships/image" Target="../media/image3013.png"/><Relationship Id="rId867" Type="http://schemas.openxmlformats.org/officeDocument/2006/relationships/customXml" Target="../ink/ink3318.xml"/><Relationship Id="rId299" Type="http://schemas.openxmlformats.org/officeDocument/2006/relationships/customXml" Target="../ink/ink3034.xml"/><Relationship Id="rId727" Type="http://schemas.openxmlformats.org/officeDocument/2006/relationships/customXml" Target="../ink/ink3248.xml"/><Relationship Id="rId934" Type="http://schemas.openxmlformats.org/officeDocument/2006/relationships/image" Target="../media/image3248.png"/><Relationship Id="rId63" Type="http://schemas.openxmlformats.org/officeDocument/2006/relationships/customXml" Target="../ink/ink2915.xml"/><Relationship Id="rId159" Type="http://schemas.openxmlformats.org/officeDocument/2006/relationships/image" Target="../media/image2861.png"/><Relationship Id="rId366" Type="http://schemas.openxmlformats.org/officeDocument/2006/relationships/image" Target="../media/image2964.png"/><Relationship Id="rId573" Type="http://schemas.openxmlformats.org/officeDocument/2006/relationships/customXml" Target="../ink/ink3171.xml"/><Relationship Id="rId780" Type="http://schemas.openxmlformats.org/officeDocument/2006/relationships/image" Target="../media/image3171.png"/><Relationship Id="rId226" Type="http://schemas.openxmlformats.org/officeDocument/2006/relationships/customXml" Target="../ink/ink2997.xml"/><Relationship Id="rId433" Type="http://schemas.openxmlformats.org/officeDocument/2006/relationships/customXml" Target="../ink/ink3101.xml"/><Relationship Id="rId878" Type="http://schemas.openxmlformats.org/officeDocument/2006/relationships/image" Target="../media/image3220.png"/><Relationship Id="rId640" Type="http://schemas.openxmlformats.org/officeDocument/2006/relationships/image" Target="../media/image3101.png"/><Relationship Id="rId738" Type="http://schemas.openxmlformats.org/officeDocument/2006/relationships/image" Target="../media/image3150.png"/><Relationship Id="rId945" Type="http://schemas.openxmlformats.org/officeDocument/2006/relationships/customXml" Target="../ink/ink3357.xml"/><Relationship Id="rId74" Type="http://schemas.openxmlformats.org/officeDocument/2006/relationships/image" Target="../media/image2820.png"/><Relationship Id="rId377" Type="http://schemas.openxmlformats.org/officeDocument/2006/relationships/customXml" Target="../ink/ink3073.xml"/><Relationship Id="rId500" Type="http://schemas.openxmlformats.org/officeDocument/2006/relationships/image" Target="../media/image3031.png"/><Relationship Id="rId584" Type="http://schemas.openxmlformats.org/officeDocument/2006/relationships/image" Target="../media/image3073.png"/><Relationship Id="rId805" Type="http://schemas.openxmlformats.org/officeDocument/2006/relationships/customXml" Target="../ink/ink3287.xml"/><Relationship Id="rId5" Type="http://schemas.openxmlformats.org/officeDocument/2006/relationships/customXml" Target="../ink/ink2886.xml"/><Relationship Id="rId237" Type="http://schemas.openxmlformats.org/officeDocument/2006/relationships/image" Target="../media/image2900.png"/><Relationship Id="rId791" Type="http://schemas.openxmlformats.org/officeDocument/2006/relationships/customXml" Target="../ink/ink3280.xml"/><Relationship Id="rId889" Type="http://schemas.openxmlformats.org/officeDocument/2006/relationships/customXml" Target="../ink/ink3329.xml"/><Relationship Id="rId444" Type="http://schemas.openxmlformats.org/officeDocument/2006/relationships/image" Target="../media/image3003.png"/><Relationship Id="rId651" Type="http://schemas.openxmlformats.org/officeDocument/2006/relationships/customXml" Target="../ink/ink3210.xml"/><Relationship Id="rId749" Type="http://schemas.openxmlformats.org/officeDocument/2006/relationships/customXml" Target="../ink/ink3259.xml"/><Relationship Id="rId290" Type="http://schemas.openxmlformats.org/officeDocument/2006/relationships/image" Target="../media/image2926.png"/><Relationship Id="rId304" Type="http://schemas.openxmlformats.org/officeDocument/2006/relationships/image" Target="../media/image2933.png"/><Relationship Id="rId388" Type="http://schemas.openxmlformats.org/officeDocument/2006/relationships/image" Target="../media/image2975.png"/><Relationship Id="rId511" Type="http://schemas.openxmlformats.org/officeDocument/2006/relationships/customXml" Target="../ink/ink3140.xml"/><Relationship Id="rId609" Type="http://schemas.openxmlformats.org/officeDocument/2006/relationships/customXml" Target="../ink/ink3189.xml"/><Relationship Id="rId956" Type="http://schemas.openxmlformats.org/officeDocument/2006/relationships/image" Target="../media/image3259.png"/><Relationship Id="rId85" Type="http://schemas.openxmlformats.org/officeDocument/2006/relationships/customXml" Target="../ink/ink2926.xml"/><Relationship Id="rId150" Type="http://schemas.openxmlformats.org/officeDocument/2006/relationships/customXml" Target="../ink/ink2959.xml"/><Relationship Id="rId595" Type="http://schemas.openxmlformats.org/officeDocument/2006/relationships/customXml" Target="../ink/ink3182.xml"/><Relationship Id="rId816" Type="http://schemas.openxmlformats.org/officeDocument/2006/relationships/image" Target="../media/image3189.png"/><Relationship Id="rId248" Type="http://schemas.openxmlformats.org/officeDocument/2006/relationships/image" Target="../media/image2905.png"/><Relationship Id="rId455" Type="http://schemas.openxmlformats.org/officeDocument/2006/relationships/customXml" Target="../ink/ink3112.xml"/><Relationship Id="rId662" Type="http://schemas.openxmlformats.org/officeDocument/2006/relationships/image" Target="../media/image3112.png"/><Relationship Id="rId12" Type="http://schemas.openxmlformats.org/officeDocument/2006/relationships/image" Target="../media/image27890.png"/><Relationship Id="rId108" Type="http://schemas.openxmlformats.org/officeDocument/2006/relationships/image" Target="../media/image2837.png"/><Relationship Id="rId315" Type="http://schemas.openxmlformats.org/officeDocument/2006/relationships/customXml" Target="../ink/ink3042.xml"/><Relationship Id="rId522" Type="http://schemas.openxmlformats.org/officeDocument/2006/relationships/image" Target="../media/image3042.png"/><Relationship Id="rId967" Type="http://schemas.openxmlformats.org/officeDocument/2006/relationships/customXml" Target="../ink/ink3368.xml"/><Relationship Id="rId96" Type="http://schemas.openxmlformats.org/officeDocument/2006/relationships/image" Target="../media/image2831.png"/><Relationship Id="rId161" Type="http://schemas.openxmlformats.org/officeDocument/2006/relationships/image" Target="../media/image2862.png"/><Relationship Id="rId399" Type="http://schemas.openxmlformats.org/officeDocument/2006/relationships/customXml" Target="../ink/ink3084.xml"/><Relationship Id="rId827" Type="http://schemas.openxmlformats.org/officeDocument/2006/relationships/customXml" Target="../ink/ink3298.xml"/><Relationship Id="rId259" Type="http://schemas.openxmlformats.org/officeDocument/2006/relationships/customXml" Target="../ink/ink3014.xml"/><Relationship Id="rId466" Type="http://schemas.openxmlformats.org/officeDocument/2006/relationships/image" Target="../media/image3014.png"/><Relationship Id="rId673" Type="http://schemas.openxmlformats.org/officeDocument/2006/relationships/customXml" Target="../ink/ink3221.xml"/><Relationship Id="rId880" Type="http://schemas.openxmlformats.org/officeDocument/2006/relationships/image" Target="../media/image3221.png"/><Relationship Id="rId23" Type="http://schemas.openxmlformats.org/officeDocument/2006/relationships/customXml" Target="../ink/ink2895.xml"/><Relationship Id="rId119" Type="http://schemas.openxmlformats.org/officeDocument/2006/relationships/customXml" Target="../ink/ink2943.xml"/><Relationship Id="rId326" Type="http://schemas.openxmlformats.org/officeDocument/2006/relationships/image" Target="../media/image2944.png"/><Relationship Id="rId533" Type="http://schemas.openxmlformats.org/officeDocument/2006/relationships/customXml" Target="../ink/ink3151.xml"/><Relationship Id="rId740" Type="http://schemas.openxmlformats.org/officeDocument/2006/relationships/image" Target="../media/image3151.png"/><Relationship Id="rId838" Type="http://schemas.openxmlformats.org/officeDocument/2006/relationships/image" Target="../media/image3200.png"/><Relationship Id="rId172" Type="http://schemas.openxmlformats.org/officeDocument/2006/relationships/customXml" Target="../ink/ink2970.xml"/><Relationship Id="rId477" Type="http://schemas.openxmlformats.org/officeDocument/2006/relationships/customXml" Target="../ink/ink3123.xml"/><Relationship Id="rId600" Type="http://schemas.openxmlformats.org/officeDocument/2006/relationships/image" Target="../media/image3081.png"/><Relationship Id="rId684" Type="http://schemas.openxmlformats.org/officeDocument/2006/relationships/image" Target="../media/image3123.png"/><Relationship Id="rId337" Type="http://schemas.openxmlformats.org/officeDocument/2006/relationships/customXml" Target="../ink/ink3053.xml"/><Relationship Id="rId891" Type="http://schemas.openxmlformats.org/officeDocument/2006/relationships/customXml" Target="../ink/ink3330.xml"/><Relationship Id="rId905" Type="http://schemas.openxmlformats.org/officeDocument/2006/relationships/customXml" Target="../ink/ink3337.xml"/><Relationship Id="rId34" Type="http://schemas.openxmlformats.org/officeDocument/2006/relationships/image" Target="../media/image27990.png"/><Relationship Id="rId544" Type="http://schemas.openxmlformats.org/officeDocument/2006/relationships/image" Target="../media/image3053.png"/><Relationship Id="rId751" Type="http://schemas.openxmlformats.org/officeDocument/2006/relationships/customXml" Target="../ink/ink3260.xml"/><Relationship Id="rId849" Type="http://schemas.openxmlformats.org/officeDocument/2006/relationships/customXml" Target="../ink/ink3309.xml"/><Relationship Id="rId183" Type="http://schemas.openxmlformats.org/officeDocument/2006/relationships/image" Target="../media/image2873.png"/><Relationship Id="rId390" Type="http://schemas.openxmlformats.org/officeDocument/2006/relationships/image" Target="../media/image2976.png"/><Relationship Id="rId404" Type="http://schemas.openxmlformats.org/officeDocument/2006/relationships/image" Target="../media/image2983.png"/><Relationship Id="rId611" Type="http://schemas.openxmlformats.org/officeDocument/2006/relationships/customXml" Target="../ink/ink3190.xml"/><Relationship Id="rId250" Type="http://schemas.openxmlformats.org/officeDocument/2006/relationships/image" Target="../media/image2906.png"/><Relationship Id="rId488" Type="http://schemas.openxmlformats.org/officeDocument/2006/relationships/image" Target="../media/image3025.png"/><Relationship Id="rId695" Type="http://schemas.openxmlformats.org/officeDocument/2006/relationships/customXml" Target="../ink/ink3232.xml"/><Relationship Id="rId709" Type="http://schemas.openxmlformats.org/officeDocument/2006/relationships/customXml" Target="../ink/ink3239.xml"/><Relationship Id="rId916" Type="http://schemas.openxmlformats.org/officeDocument/2006/relationships/image" Target="../media/image3239.png"/><Relationship Id="rId45" Type="http://schemas.openxmlformats.org/officeDocument/2006/relationships/customXml" Target="../ink/ink2906.xml"/><Relationship Id="rId110" Type="http://schemas.openxmlformats.org/officeDocument/2006/relationships/image" Target="../media/image2838.png"/><Relationship Id="rId348" Type="http://schemas.openxmlformats.org/officeDocument/2006/relationships/image" Target="../media/image2955.png"/><Relationship Id="rId555" Type="http://schemas.openxmlformats.org/officeDocument/2006/relationships/customXml" Target="../ink/ink3162.xml"/><Relationship Id="rId762" Type="http://schemas.openxmlformats.org/officeDocument/2006/relationships/image" Target="../media/image3162.png"/><Relationship Id="rId194" Type="http://schemas.openxmlformats.org/officeDocument/2006/relationships/customXml" Target="../ink/ink2981.xml"/><Relationship Id="rId208" Type="http://schemas.openxmlformats.org/officeDocument/2006/relationships/customXml" Target="../ink/ink2988.xml"/><Relationship Id="rId415" Type="http://schemas.openxmlformats.org/officeDocument/2006/relationships/customXml" Target="../ink/ink3092.xml"/><Relationship Id="rId622" Type="http://schemas.openxmlformats.org/officeDocument/2006/relationships/image" Target="../media/image3092.png"/><Relationship Id="rId261" Type="http://schemas.openxmlformats.org/officeDocument/2006/relationships/customXml" Target="../ink/ink3015.xml"/><Relationship Id="rId499" Type="http://schemas.openxmlformats.org/officeDocument/2006/relationships/customXml" Target="../ink/ink3134.xml"/><Relationship Id="rId927" Type="http://schemas.openxmlformats.org/officeDocument/2006/relationships/customXml" Target="../ink/ink3348.xml"/><Relationship Id="rId56" Type="http://schemas.openxmlformats.org/officeDocument/2006/relationships/image" Target="../media/image28110.png"/><Relationship Id="rId359" Type="http://schemas.openxmlformats.org/officeDocument/2006/relationships/customXml" Target="../ink/ink3064.xml"/><Relationship Id="rId566" Type="http://schemas.openxmlformats.org/officeDocument/2006/relationships/image" Target="../media/image3064.png"/><Relationship Id="rId773" Type="http://schemas.openxmlformats.org/officeDocument/2006/relationships/customXml" Target="../ink/ink3271.xml"/><Relationship Id="rId121" Type="http://schemas.openxmlformats.org/officeDocument/2006/relationships/customXml" Target="../ink/ink2944.xml"/><Relationship Id="rId219" Type="http://schemas.openxmlformats.org/officeDocument/2006/relationships/image" Target="../media/image2891.png"/><Relationship Id="rId426" Type="http://schemas.openxmlformats.org/officeDocument/2006/relationships/image" Target="../media/image2994.png"/><Relationship Id="rId633" Type="http://schemas.openxmlformats.org/officeDocument/2006/relationships/customXml" Target="../ink/ink3201.xml"/><Relationship Id="rId840" Type="http://schemas.openxmlformats.org/officeDocument/2006/relationships/image" Target="../media/image3201.png"/><Relationship Id="rId938" Type="http://schemas.openxmlformats.org/officeDocument/2006/relationships/image" Target="../media/image3250.png"/><Relationship Id="rId67" Type="http://schemas.openxmlformats.org/officeDocument/2006/relationships/customXml" Target="../ink/ink2917.xml"/><Relationship Id="rId272" Type="http://schemas.openxmlformats.org/officeDocument/2006/relationships/image" Target="../media/image2917.png"/><Relationship Id="rId577" Type="http://schemas.openxmlformats.org/officeDocument/2006/relationships/customXml" Target="../ink/ink3173.xml"/><Relationship Id="rId700" Type="http://schemas.openxmlformats.org/officeDocument/2006/relationships/image" Target="../media/image3131.png"/><Relationship Id="rId132" Type="http://schemas.openxmlformats.org/officeDocument/2006/relationships/image" Target="../media/image2848.png"/><Relationship Id="rId784" Type="http://schemas.openxmlformats.org/officeDocument/2006/relationships/image" Target="../media/image3173.png"/><Relationship Id="rId437" Type="http://schemas.openxmlformats.org/officeDocument/2006/relationships/customXml" Target="../ink/ink3103.xml"/><Relationship Id="rId644" Type="http://schemas.openxmlformats.org/officeDocument/2006/relationships/image" Target="../media/image3103.png"/><Relationship Id="rId851" Type="http://schemas.openxmlformats.org/officeDocument/2006/relationships/customXml" Target="../ink/ink3310.xml"/><Relationship Id="rId283" Type="http://schemas.openxmlformats.org/officeDocument/2006/relationships/customXml" Target="../ink/ink3026.xml"/><Relationship Id="rId490" Type="http://schemas.openxmlformats.org/officeDocument/2006/relationships/image" Target="../media/image3026.png"/><Relationship Id="rId504" Type="http://schemas.openxmlformats.org/officeDocument/2006/relationships/image" Target="../media/image3033.png"/><Relationship Id="rId711" Type="http://schemas.openxmlformats.org/officeDocument/2006/relationships/customXml" Target="../ink/ink3240.xml"/><Relationship Id="rId949" Type="http://schemas.openxmlformats.org/officeDocument/2006/relationships/customXml" Target="../ink/ink3359.xml"/><Relationship Id="rId78" Type="http://schemas.openxmlformats.org/officeDocument/2006/relationships/image" Target="../media/image2822.png"/><Relationship Id="rId143" Type="http://schemas.openxmlformats.org/officeDocument/2006/relationships/image" Target="../media/image2853.png"/><Relationship Id="rId350" Type="http://schemas.openxmlformats.org/officeDocument/2006/relationships/image" Target="../media/image2956.png"/><Relationship Id="rId588" Type="http://schemas.openxmlformats.org/officeDocument/2006/relationships/image" Target="../media/image3075.png"/><Relationship Id="rId795" Type="http://schemas.openxmlformats.org/officeDocument/2006/relationships/customXml" Target="../ink/ink3282.xml"/><Relationship Id="rId809" Type="http://schemas.openxmlformats.org/officeDocument/2006/relationships/customXml" Target="../ink/ink3289.xml"/><Relationship Id="rId9" Type="http://schemas.openxmlformats.org/officeDocument/2006/relationships/customXml" Target="../ink/ink2888.xml"/><Relationship Id="rId210" Type="http://schemas.openxmlformats.org/officeDocument/2006/relationships/customXml" Target="../ink/ink2989.xml"/><Relationship Id="rId448" Type="http://schemas.openxmlformats.org/officeDocument/2006/relationships/image" Target="../media/image3005.png"/><Relationship Id="rId655" Type="http://schemas.openxmlformats.org/officeDocument/2006/relationships/customXml" Target="../ink/ink3212.xml"/><Relationship Id="rId862" Type="http://schemas.openxmlformats.org/officeDocument/2006/relationships/image" Target="../media/image3212.png"/><Relationship Id="rId294" Type="http://schemas.openxmlformats.org/officeDocument/2006/relationships/image" Target="../media/image2928.png"/><Relationship Id="rId308" Type="http://schemas.openxmlformats.org/officeDocument/2006/relationships/image" Target="../media/image2935.png"/><Relationship Id="rId515" Type="http://schemas.openxmlformats.org/officeDocument/2006/relationships/customXml" Target="../ink/ink3142.xml"/><Relationship Id="rId722" Type="http://schemas.openxmlformats.org/officeDocument/2006/relationships/image" Target="../media/image3142.png"/><Relationship Id="rId89" Type="http://schemas.openxmlformats.org/officeDocument/2006/relationships/customXml" Target="../ink/ink2928.xml"/><Relationship Id="rId154" Type="http://schemas.openxmlformats.org/officeDocument/2006/relationships/customXml" Target="../ink/ink2961.xml"/><Relationship Id="rId361" Type="http://schemas.openxmlformats.org/officeDocument/2006/relationships/customXml" Target="../ink/ink3065.xml"/><Relationship Id="rId599" Type="http://schemas.openxmlformats.org/officeDocument/2006/relationships/customXml" Target="../ink/ink3184.xml"/><Relationship Id="rId459" Type="http://schemas.openxmlformats.org/officeDocument/2006/relationships/customXml" Target="../ink/ink3114.xml"/><Relationship Id="rId666" Type="http://schemas.openxmlformats.org/officeDocument/2006/relationships/image" Target="../media/image3114.png"/><Relationship Id="rId873" Type="http://schemas.openxmlformats.org/officeDocument/2006/relationships/customXml" Target="../ink/ink3321.xml"/><Relationship Id="rId16" Type="http://schemas.openxmlformats.org/officeDocument/2006/relationships/image" Target="../media/image27910.png"/><Relationship Id="rId221" Type="http://schemas.openxmlformats.org/officeDocument/2006/relationships/image" Target="../media/image2892.png"/><Relationship Id="rId319" Type="http://schemas.openxmlformats.org/officeDocument/2006/relationships/customXml" Target="../ink/ink3044.xml"/><Relationship Id="rId526" Type="http://schemas.openxmlformats.org/officeDocument/2006/relationships/image" Target="../media/image3044.png"/><Relationship Id="rId733" Type="http://schemas.openxmlformats.org/officeDocument/2006/relationships/customXml" Target="../ink/ink3251.xml"/><Relationship Id="rId940" Type="http://schemas.openxmlformats.org/officeDocument/2006/relationships/image" Target="../media/image3251.png"/><Relationship Id="rId165" Type="http://schemas.openxmlformats.org/officeDocument/2006/relationships/image" Target="../media/image2864.png"/><Relationship Id="rId372" Type="http://schemas.openxmlformats.org/officeDocument/2006/relationships/image" Target="../media/image2967.png"/><Relationship Id="rId677" Type="http://schemas.openxmlformats.org/officeDocument/2006/relationships/customXml" Target="../ink/ink3223.xml"/><Relationship Id="rId800" Type="http://schemas.openxmlformats.org/officeDocument/2006/relationships/image" Target="../media/image3181.png"/><Relationship Id="rId232" Type="http://schemas.openxmlformats.org/officeDocument/2006/relationships/customXml" Target="../ink/ink3000.xml"/><Relationship Id="rId884" Type="http://schemas.openxmlformats.org/officeDocument/2006/relationships/image" Target="../media/image3223.png"/><Relationship Id="rId27" Type="http://schemas.openxmlformats.org/officeDocument/2006/relationships/customXml" Target="../ink/ink2897.xml"/><Relationship Id="rId537" Type="http://schemas.openxmlformats.org/officeDocument/2006/relationships/customXml" Target="../ink/ink3153.xml"/><Relationship Id="rId744" Type="http://schemas.openxmlformats.org/officeDocument/2006/relationships/image" Target="../media/image3153.png"/><Relationship Id="rId951" Type="http://schemas.openxmlformats.org/officeDocument/2006/relationships/customXml" Target="../ink/ink3360.xml"/><Relationship Id="rId80" Type="http://schemas.openxmlformats.org/officeDocument/2006/relationships/image" Target="../media/image2823.png"/><Relationship Id="rId176" Type="http://schemas.openxmlformats.org/officeDocument/2006/relationships/customXml" Target="../ink/ink2972.xml"/><Relationship Id="rId383" Type="http://schemas.openxmlformats.org/officeDocument/2006/relationships/customXml" Target="../ink/ink3076.xml"/><Relationship Id="rId590" Type="http://schemas.openxmlformats.org/officeDocument/2006/relationships/image" Target="../media/image3076.png"/><Relationship Id="rId604" Type="http://schemas.openxmlformats.org/officeDocument/2006/relationships/image" Target="../media/image3083.png"/><Relationship Id="rId811" Type="http://schemas.openxmlformats.org/officeDocument/2006/relationships/customXml" Target="../ink/ink3290.xml"/><Relationship Id="rId243" Type="http://schemas.openxmlformats.org/officeDocument/2006/relationships/image" Target="../media/image2903.png"/><Relationship Id="rId450" Type="http://schemas.openxmlformats.org/officeDocument/2006/relationships/image" Target="../media/image3006.png"/><Relationship Id="rId688" Type="http://schemas.openxmlformats.org/officeDocument/2006/relationships/image" Target="../media/image3125.png"/><Relationship Id="rId895" Type="http://schemas.openxmlformats.org/officeDocument/2006/relationships/customXml" Target="../ink/ink3332.xml"/><Relationship Id="rId909" Type="http://schemas.openxmlformats.org/officeDocument/2006/relationships/customXml" Target="../ink/ink3339.xml"/><Relationship Id="rId38" Type="http://schemas.openxmlformats.org/officeDocument/2006/relationships/image" Target="../media/image28010.png"/><Relationship Id="rId103" Type="http://schemas.openxmlformats.org/officeDocument/2006/relationships/customXml" Target="../ink/ink2935.xml"/><Relationship Id="rId310" Type="http://schemas.openxmlformats.org/officeDocument/2006/relationships/image" Target="../media/image2936.png"/><Relationship Id="rId548" Type="http://schemas.openxmlformats.org/officeDocument/2006/relationships/image" Target="../media/image3055.png"/><Relationship Id="rId755" Type="http://schemas.openxmlformats.org/officeDocument/2006/relationships/customXml" Target="../ink/ink3262.xml"/><Relationship Id="rId962" Type="http://schemas.openxmlformats.org/officeDocument/2006/relationships/image" Target="../media/image3262.png"/><Relationship Id="rId91" Type="http://schemas.openxmlformats.org/officeDocument/2006/relationships/customXml" Target="../ink/ink2929.xml"/><Relationship Id="rId187" Type="http://schemas.openxmlformats.org/officeDocument/2006/relationships/image" Target="../media/image2875.png"/><Relationship Id="rId394" Type="http://schemas.openxmlformats.org/officeDocument/2006/relationships/image" Target="../media/image2978.png"/><Relationship Id="rId408" Type="http://schemas.openxmlformats.org/officeDocument/2006/relationships/image" Target="../media/image2985.png"/><Relationship Id="rId615" Type="http://schemas.openxmlformats.org/officeDocument/2006/relationships/customXml" Target="../ink/ink3192.xml"/><Relationship Id="rId822" Type="http://schemas.openxmlformats.org/officeDocument/2006/relationships/image" Target="../media/image3192.png"/><Relationship Id="rId254" Type="http://schemas.openxmlformats.org/officeDocument/2006/relationships/image" Target="../media/image2908.png"/><Relationship Id="rId699" Type="http://schemas.openxmlformats.org/officeDocument/2006/relationships/customXml" Target="../ink/ink3234.xml"/><Relationship Id="rId49" Type="http://schemas.openxmlformats.org/officeDocument/2006/relationships/customXml" Target="../ink/ink2908.xml"/><Relationship Id="rId114" Type="http://schemas.openxmlformats.org/officeDocument/2006/relationships/image" Target="../media/image2840.png"/><Relationship Id="rId461" Type="http://schemas.openxmlformats.org/officeDocument/2006/relationships/customXml" Target="../ink/ink3115.xml"/><Relationship Id="rId559" Type="http://schemas.openxmlformats.org/officeDocument/2006/relationships/customXml" Target="../ink/ink3164.xml"/><Relationship Id="rId766" Type="http://schemas.openxmlformats.org/officeDocument/2006/relationships/image" Target="../media/image3164.png"/><Relationship Id="rId198" Type="http://schemas.openxmlformats.org/officeDocument/2006/relationships/customXml" Target="../ink/ink2983.xml"/><Relationship Id="rId321" Type="http://schemas.openxmlformats.org/officeDocument/2006/relationships/customXml" Target="../ink/ink3045.xml"/><Relationship Id="rId419" Type="http://schemas.openxmlformats.org/officeDocument/2006/relationships/customXml" Target="../ink/ink3094.xml"/><Relationship Id="rId626" Type="http://schemas.openxmlformats.org/officeDocument/2006/relationships/image" Target="../media/image3094.png"/><Relationship Id="rId973" Type="http://schemas.openxmlformats.org/officeDocument/2006/relationships/customXml" Target="../ink/ink3371.xml"/><Relationship Id="rId833" Type="http://schemas.openxmlformats.org/officeDocument/2006/relationships/customXml" Target="../ink/ink3301.xml"/><Relationship Id="rId265" Type="http://schemas.openxmlformats.org/officeDocument/2006/relationships/customXml" Target="../ink/ink3017.xml"/><Relationship Id="rId472" Type="http://schemas.openxmlformats.org/officeDocument/2006/relationships/image" Target="../media/image3017.png"/><Relationship Id="rId900" Type="http://schemas.openxmlformats.org/officeDocument/2006/relationships/image" Target="../media/image3231.png"/><Relationship Id="rId125" Type="http://schemas.openxmlformats.org/officeDocument/2006/relationships/customXml" Target="../ink/ink2946.xml"/><Relationship Id="rId332" Type="http://schemas.openxmlformats.org/officeDocument/2006/relationships/image" Target="../media/image2947.png"/><Relationship Id="rId777" Type="http://schemas.openxmlformats.org/officeDocument/2006/relationships/customXml" Target="../ink/ink3273.xml"/><Relationship Id="rId637" Type="http://schemas.openxmlformats.org/officeDocument/2006/relationships/customXml" Target="../ink/ink3203.xml"/><Relationship Id="rId844" Type="http://schemas.openxmlformats.org/officeDocument/2006/relationships/image" Target="../media/image3203.png"/><Relationship Id="rId276" Type="http://schemas.openxmlformats.org/officeDocument/2006/relationships/image" Target="../media/image2919.png"/><Relationship Id="rId483" Type="http://schemas.openxmlformats.org/officeDocument/2006/relationships/customXml" Target="../ink/ink3126.xml"/><Relationship Id="rId690" Type="http://schemas.openxmlformats.org/officeDocument/2006/relationships/image" Target="../media/image3126.png"/><Relationship Id="rId704" Type="http://schemas.openxmlformats.org/officeDocument/2006/relationships/image" Target="../media/image3133.png"/><Relationship Id="rId911" Type="http://schemas.openxmlformats.org/officeDocument/2006/relationships/customXml" Target="../ink/ink3340.xml"/><Relationship Id="rId40" Type="http://schemas.openxmlformats.org/officeDocument/2006/relationships/image" Target="../media/image28020.png"/><Relationship Id="rId136" Type="http://schemas.openxmlformats.org/officeDocument/2006/relationships/image" Target="../media/image2850.png"/><Relationship Id="rId343" Type="http://schemas.openxmlformats.org/officeDocument/2006/relationships/customXml" Target="../ink/ink3056.xml"/><Relationship Id="rId550" Type="http://schemas.openxmlformats.org/officeDocument/2006/relationships/image" Target="../media/image3056.png"/><Relationship Id="rId788" Type="http://schemas.openxmlformats.org/officeDocument/2006/relationships/image" Target="../media/image3175.png"/><Relationship Id="rId203" Type="http://schemas.openxmlformats.org/officeDocument/2006/relationships/image" Target="../media/image2883.png"/><Relationship Id="rId648" Type="http://schemas.openxmlformats.org/officeDocument/2006/relationships/image" Target="../media/image3105.png"/><Relationship Id="rId855" Type="http://schemas.openxmlformats.org/officeDocument/2006/relationships/customXml" Target="../ink/ink3312.xml"/><Relationship Id="rId287" Type="http://schemas.openxmlformats.org/officeDocument/2006/relationships/customXml" Target="../ink/ink3028.xml"/><Relationship Id="rId410" Type="http://schemas.openxmlformats.org/officeDocument/2006/relationships/image" Target="../media/image2986.png"/><Relationship Id="rId494" Type="http://schemas.openxmlformats.org/officeDocument/2006/relationships/image" Target="../media/image3028.png"/><Relationship Id="rId508" Type="http://schemas.openxmlformats.org/officeDocument/2006/relationships/image" Target="../media/image3035.png"/><Relationship Id="rId715" Type="http://schemas.openxmlformats.org/officeDocument/2006/relationships/customXml" Target="../ink/ink3242.xml"/><Relationship Id="rId922" Type="http://schemas.openxmlformats.org/officeDocument/2006/relationships/image" Target="../media/image3242.png"/><Relationship Id="rId147" Type="http://schemas.openxmlformats.org/officeDocument/2006/relationships/image" Target="../media/image2855.png"/><Relationship Id="rId354" Type="http://schemas.openxmlformats.org/officeDocument/2006/relationships/image" Target="../media/image2958.png"/><Relationship Id="rId799" Type="http://schemas.openxmlformats.org/officeDocument/2006/relationships/customXml" Target="../ink/ink3284.xml"/><Relationship Id="rId51" Type="http://schemas.openxmlformats.org/officeDocument/2006/relationships/customXml" Target="../ink/ink2909.xml"/><Relationship Id="rId561" Type="http://schemas.openxmlformats.org/officeDocument/2006/relationships/customXml" Target="../ink/ink3165.xml"/><Relationship Id="rId659" Type="http://schemas.openxmlformats.org/officeDocument/2006/relationships/customXml" Target="../ink/ink3214.xml"/><Relationship Id="rId866" Type="http://schemas.openxmlformats.org/officeDocument/2006/relationships/image" Target="../media/image3214.png"/><Relationship Id="rId214" Type="http://schemas.openxmlformats.org/officeDocument/2006/relationships/customXml" Target="../ink/ink2991.xml"/><Relationship Id="rId298" Type="http://schemas.openxmlformats.org/officeDocument/2006/relationships/image" Target="../media/image2930.png"/><Relationship Id="rId421" Type="http://schemas.openxmlformats.org/officeDocument/2006/relationships/customXml" Target="../ink/ink3095.xml"/><Relationship Id="rId519" Type="http://schemas.openxmlformats.org/officeDocument/2006/relationships/customXml" Target="../ink/ink3144.xml"/><Relationship Id="rId158" Type="http://schemas.openxmlformats.org/officeDocument/2006/relationships/customXml" Target="../ink/ink2963.xml"/><Relationship Id="rId726" Type="http://schemas.openxmlformats.org/officeDocument/2006/relationships/image" Target="../media/image3144.png"/><Relationship Id="rId933" Type="http://schemas.openxmlformats.org/officeDocument/2006/relationships/customXml" Target="../ink/ink3351.xml"/><Relationship Id="rId62" Type="http://schemas.openxmlformats.org/officeDocument/2006/relationships/image" Target="../media/image2814.png"/><Relationship Id="rId365" Type="http://schemas.openxmlformats.org/officeDocument/2006/relationships/customXml" Target="../ink/ink3067.xml"/><Relationship Id="rId572" Type="http://schemas.openxmlformats.org/officeDocument/2006/relationships/image" Target="../media/image3067.png"/><Relationship Id="rId225" Type="http://schemas.openxmlformats.org/officeDocument/2006/relationships/image" Target="../media/image2894.png"/><Relationship Id="rId432" Type="http://schemas.openxmlformats.org/officeDocument/2006/relationships/image" Target="../media/image2997.png"/><Relationship Id="rId877" Type="http://schemas.openxmlformats.org/officeDocument/2006/relationships/customXml" Target="../ink/ink3323.xml"/><Relationship Id="rId737" Type="http://schemas.openxmlformats.org/officeDocument/2006/relationships/customXml" Target="../ink/ink3253.xml"/><Relationship Id="rId944" Type="http://schemas.openxmlformats.org/officeDocument/2006/relationships/image" Target="../media/image3253.png"/><Relationship Id="rId73" Type="http://schemas.openxmlformats.org/officeDocument/2006/relationships/customXml" Target="../ink/ink2920.xml"/><Relationship Id="rId169" Type="http://schemas.openxmlformats.org/officeDocument/2006/relationships/image" Target="../media/image2866.png"/><Relationship Id="rId376" Type="http://schemas.openxmlformats.org/officeDocument/2006/relationships/image" Target="../media/image2969.png"/><Relationship Id="rId583" Type="http://schemas.openxmlformats.org/officeDocument/2006/relationships/customXml" Target="../ink/ink3176.xml"/><Relationship Id="rId790" Type="http://schemas.openxmlformats.org/officeDocument/2006/relationships/image" Target="../media/image3176.png"/><Relationship Id="rId804" Type="http://schemas.openxmlformats.org/officeDocument/2006/relationships/image" Target="../media/image3183.png"/><Relationship Id="rId4" Type="http://schemas.openxmlformats.org/officeDocument/2006/relationships/image" Target="../media/image27850.png"/><Relationship Id="rId236" Type="http://schemas.openxmlformats.org/officeDocument/2006/relationships/customXml" Target="../ink/ink3002.xml"/><Relationship Id="rId443" Type="http://schemas.openxmlformats.org/officeDocument/2006/relationships/customXml" Target="../ink/ink3106.xml"/><Relationship Id="rId650" Type="http://schemas.openxmlformats.org/officeDocument/2006/relationships/image" Target="../media/image3106.png"/><Relationship Id="rId888" Type="http://schemas.openxmlformats.org/officeDocument/2006/relationships/image" Target="../media/image3225.png"/><Relationship Id="rId303" Type="http://schemas.openxmlformats.org/officeDocument/2006/relationships/customXml" Target="../ink/ink3036.xml"/><Relationship Id="rId748" Type="http://schemas.openxmlformats.org/officeDocument/2006/relationships/image" Target="../media/image3155.png"/><Relationship Id="rId955" Type="http://schemas.openxmlformats.org/officeDocument/2006/relationships/customXml" Target="../ink/ink3362.xml"/><Relationship Id="rId84" Type="http://schemas.openxmlformats.org/officeDocument/2006/relationships/image" Target="../media/image2825.png"/><Relationship Id="rId387" Type="http://schemas.openxmlformats.org/officeDocument/2006/relationships/customXml" Target="../ink/ink3078.xml"/><Relationship Id="rId510" Type="http://schemas.openxmlformats.org/officeDocument/2006/relationships/image" Target="../media/image3036.png"/><Relationship Id="rId594" Type="http://schemas.openxmlformats.org/officeDocument/2006/relationships/image" Target="../media/image3078.png"/><Relationship Id="rId608" Type="http://schemas.openxmlformats.org/officeDocument/2006/relationships/image" Target="../media/image3085.png"/><Relationship Id="rId815" Type="http://schemas.openxmlformats.org/officeDocument/2006/relationships/customXml" Target="../ink/ink3292.xml"/><Relationship Id="rId247" Type="http://schemas.openxmlformats.org/officeDocument/2006/relationships/customXml" Target="../ink/ink3008.xml"/><Relationship Id="rId899" Type="http://schemas.openxmlformats.org/officeDocument/2006/relationships/customXml" Target="../ink/ink3334.xml"/><Relationship Id="rId107" Type="http://schemas.openxmlformats.org/officeDocument/2006/relationships/customXml" Target="../ink/ink2937.xml"/><Relationship Id="rId454" Type="http://schemas.openxmlformats.org/officeDocument/2006/relationships/image" Target="../media/image3008.png"/><Relationship Id="rId661" Type="http://schemas.openxmlformats.org/officeDocument/2006/relationships/customXml" Target="../ink/ink3215.xml"/><Relationship Id="rId759" Type="http://schemas.openxmlformats.org/officeDocument/2006/relationships/customXml" Target="../ink/ink3264.xml"/><Relationship Id="rId966" Type="http://schemas.openxmlformats.org/officeDocument/2006/relationships/image" Target="../media/image3264.png"/><Relationship Id="rId11" Type="http://schemas.openxmlformats.org/officeDocument/2006/relationships/customXml" Target="../ink/ink2889.xml"/><Relationship Id="rId314" Type="http://schemas.openxmlformats.org/officeDocument/2006/relationships/image" Target="../media/image2938.png"/><Relationship Id="rId398" Type="http://schemas.openxmlformats.org/officeDocument/2006/relationships/image" Target="../media/image2980.png"/><Relationship Id="rId521" Type="http://schemas.openxmlformats.org/officeDocument/2006/relationships/customXml" Target="../ink/ink3145.xml"/><Relationship Id="rId619" Type="http://schemas.openxmlformats.org/officeDocument/2006/relationships/customXml" Target="../ink/ink3194.xml"/><Relationship Id="rId95" Type="http://schemas.openxmlformats.org/officeDocument/2006/relationships/customXml" Target="../ink/ink2931.xml"/><Relationship Id="rId160" Type="http://schemas.openxmlformats.org/officeDocument/2006/relationships/customXml" Target="../ink/ink2964.xml"/><Relationship Id="rId826" Type="http://schemas.openxmlformats.org/officeDocument/2006/relationships/image" Target="../media/image3194.png"/><Relationship Id="rId258" Type="http://schemas.openxmlformats.org/officeDocument/2006/relationships/image" Target="../media/image2910.png"/><Relationship Id="rId465" Type="http://schemas.openxmlformats.org/officeDocument/2006/relationships/customXml" Target="../ink/ink3117.xml"/><Relationship Id="rId672" Type="http://schemas.openxmlformats.org/officeDocument/2006/relationships/image" Target="../media/image3117.png"/><Relationship Id="rId22" Type="http://schemas.openxmlformats.org/officeDocument/2006/relationships/image" Target="../media/image27940.png"/><Relationship Id="rId118" Type="http://schemas.openxmlformats.org/officeDocument/2006/relationships/image" Target="../media/image2842.png"/><Relationship Id="rId325" Type="http://schemas.openxmlformats.org/officeDocument/2006/relationships/customXml" Target="../ink/ink3047.xml"/><Relationship Id="rId532" Type="http://schemas.openxmlformats.org/officeDocument/2006/relationships/image" Target="../media/image3047.png"/><Relationship Id="rId171" Type="http://schemas.openxmlformats.org/officeDocument/2006/relationships/image" Target="../media/image2867.png"/><Relationship Id="rId837" Type="http://schemas.openxmlformats.org/officeDocument/2006/relationships/customXml" Target="../ink/ink3303.xml"/><Relationship Id="rId269" Type="http://schemas.openxmlformats.org/officeDocument/2006/relationships/customXml" Target="../ink/ink3019.xml"/><Relationship Id="rId476" Type="http://schemas.openxmlformats.org/officeDocument/2006/relationships/image" Target="../media/image3019.png"/><Relationship Id="rId683" Type="http://schemas.openxmlformats.org/officeDocument/2006/relationships/customXml" Target="../ink/ink3226.xml"/><Relationship Id="rId890" Type="http://schemas.openxmlformats.org/officeDocument/2006/relationships/image" Target="../media/image3226.png"/><Relationship Id="rId904" Type="http://schemas.openxmlformats.org/officeDocument/2006/relationships/image" Target="../media/image3233.png"/><Relationship Id="rId33" Type="http://schemas.openxmlformats.org/officeDocument/2006/relationships/customXml" Target="../ink/ink2900.xml"/><Relationship Id="rId129" Type="http://schemas.openxmlformats.org/officeDocument/2006/relationships/customXml" Target="../ink/ink2948.xml"/><Relationship Id="rId336" Type="http://schemas.openxmlformats.org/officeDocument/2006/relationships/image" Target="../media/image2949.png"/><Relationship Id="rId543" Type="http://schemas.openxmlformats.org/officeDocument/2006/relationships/customXml" Target="../ink/ink3156.xml"/><Relationship Id="rId182" Type="http://schemas.openxmlformats.org/officeDocument/2006/relationships/customXml" Target="../ink/ink2975.xml"/><Relationship Id="rId403" Type="http://schemas.openxmlformats.org/officeDocument/2006/relationships/customXml" Target="../ink/ink3086.xml"/><Relationship Id="rId750" Type="http://schemas.openxmlformats.org/officeDocument/2006/relationships/image" Target="../media/image3156.png"/><Relationship Id="rId848" Type="http://schemas.openxmlformats.org/officeDocument/2006/relationships/image" Target="../media/image3205.png"/><Relationship Id="rId487" Type="http://schemas.openxmlformats.org/officeDocument/2006/relationships/customXml" Target="../ink/ink3128.xml"/><Relationship Id="rId610" Type="http://schemas.openxmlformats.org/officeDocument/2006/relationships/image" Target="../media/image3086.png"/><Relationship Id="rId694" Type="http://schemas.openxmlformats.org/officeDocument/2006/relationships/image" Target="../media/image3128.png"/><Relationship Id="rId708" Type="http://schemas.openxmlformats.org/officeDocument/2006/relationships/image" Target="../media/image3135.png"/><Relationship Id="rId915" Type="http://schemas.openxmlformats.org/officeDocument/2006/relationships/customXml" Target="../ink/ink3342.xml"/><Relationship Id="rId347" Type="http://schemas.openxmlformats.org/officeDocument/2006/relationships/customXml" Target="../ink/ink3058.xml"/><Relationship Id="rId44" Type="http://schemas.openxmlformats.org/officeDocument/2006/relationships/image" Target="../media/image28040.png"/><Relationship Id="rId554" Type="http://schemas.openxmlformats.org/officeDocument/2006/relationships/image" Target="../media/image3058.png"/><Relationship Id="rId761" Type="http://schemas.openxmlformats.org/officeDocument/2006/relationships/customXml" Target="../ink/ink3265.xml"/><Relationship Id="rId859" Type="http://schemas.openxmlformats.org/officeDocument/2006/relationships/customXml" Target="../ink/ink3314.xml"/><Relationship Id="rId193" Type="http://schemas.openxmlformats.org/officeDocument/2006/relationships/image" Target="../media/image2878.png"/><Relationship Id="rId207" Type="http://schemas.openxmlformats.org/officeDocument/2006/relationships/image" Target="../media/image2885.png"/><Relationship Id="rId414" Type="http://schemas.openxmlformats.org/officeDocument/2006/relationships/image" Target="../media/image2988.png"/><Relationship Id="rId498" Type="http://schemas.openxmlformats.org/officeDocument/2006/relationships/image" Target="../media/image3030.png"/><Relationship Id="rId621" Type="http://schemas.openxmlformats.org/officeDocument/2006/relationships/customXml" Target="../ink/ink3195.xml"/><Relationship Id="rId260" Type="http://schemas.openxmlformats.org/officeDocument/2006/relationships/image" Target="../media/image2911.png"/><Relationship Id="rId719" Type="http://schemas.openxmlformats.org/officeDocument/2006/relationships/customXml" Target="../ink/ink3244.xml"/><Relationship Id="rId926" Type="http://schemas.openxmlformats.org/officeDocument/2006/relationships/image" Target="../media/image3244.png"/><Relationship Id="rId55" Type="http://schemas.openxmlformats.org/officeDocument/2006/relationships/customXml" Target="../ink/ink2911.xml"/><Relationship Id="rId120" Type="http://schemas.openxmlformats.org/officeDocument/2006/relationships/image" Target="../media/image2843.png"/><Relationship Id="rId358" Type="http://schemas.openxmlformats.org/officeDocument/2006/relationships/image" Target="../media/image2960.png"/><Relationship Id="rId565" Type="http://schemas.openxmlformats.org/officeDocument/2006/relationships/customXml" Target="../ink/ink3167.xml"/><Relationship Id="rId772" Type="http://schemas.openxmlformats.org/officeDocument/2006/relationships/image" Target="../media/image3167.png"/><Relationship Id="rId218" Type="http://schemas.openxmlformats.org/officeDocument/2006/relationships/customXml" Target="../ink/ink2993.xml"/><Relationship Id="rId425" Type="http://schemas.openxmlformats.org/officeDocument/2006/relationships/customXml" Target="../ink/ink3097.xml"/><Relationship Id="rId632" Type="http://schemas.openxmlformats.org/officeDocument/2006/relationships/image" Target="../media/image3097.png"/><Relationship Id="rId271" Type="http://schemas.openxmlformats.org/officeDocument/2006/relationships/customXml" Target="../ink/ink3020.xml"/><Relationship Id="rId937" Type="http://schemas.openxmlformats.org/officeDocument/2006/relationships/customXml" Target="../ink/ink3353.xml"/><Relationship Id="rId66" Type="http://schemas.openxmlformats.org/officeDocument/2006/relationships/image" Target="../media/image2816.png"/><Relationship Id="rId131" Type="http://schemas.openxmlformats.org/officeDocument/2006/relationships/customXml" Target="../ink/ink2949.xml"/><Relationship Id="rId369" Type="http://schemas.openxmlformats.org/officeDocument/2006/relationships/customXml" Target="../ink/ink3069.xml"/><Relationship Id="rId576" Type="http://schemas.openxmlformats.org/officeDocument/2006/relationships/image" Target="../media/image3069.png"/><Relationship Id="rId783" Type="http://schemas.openxmlformats.org/officeDocument/2006/relationships/customXml" Target="../ink/ink3276.xml"/><Relationship Id="rId229" Type="http://schemas.openxmlformats.org/officeDocument/2006/relationships/image" Target="../media/image2896.png"/><Relationship Id="rId436" Type="http://schemas.openxmlformats.org/officeDocument/2006/relationships/image" Target="../media/image2999.png"/><Relationship Id="rId643" Type="http://schemas.openxmlformats.org/officeDocument/2006/relationships/customXml" Target="../ink/ink3206.xml"/><Relationship Id="rId850" Type="http://schemas.openxmlformats.org/officeDocument/2006/relationships/image" Target="../media/image3206.png"/><Relationship Id="rId948" Type="http://schemas.openxmlformats.org/officeDocument/2006/relationships/image" Target="../media/image3255.png"/><Relationship Id="rId77" Type="http://schemas.openxmlformats.org/officeDocument/2006/relationships/customXml" Target="../ink/ink2922.xml"/><Relationship Id="rId282" Type="http://schemas.openxmlformats.org/officeDocument/2006/relationships/image" Target="../media/image2922.png"/><Relationship Id="rId503" Type="http://schemas.openxmlformats.org/officeDocument/2006/relationships/customXml" Target="../ink/ink3136.xml"/><Relationship Id="rId587" Type="http://schemas.openxmlformats.org/officeDocument/2006/relationships/customXml" Target="../ink/ink3178.xml"/><Relationship Id="rId710" Type="http://schemas.openxmlformats.org/officeDocument/2006/relationships/image" Target="../media/image3136.png"/><Relationship Id="rId808" Type="http://schemas.openxmlformats.org/officeDocument/2006/relationships/image" Target="../media/image3185.png"/><Relationship Id="rId8" Type="http://schemas.openxmlformats.org/officeDocument/2006/relationships/image" Target="../media/image27870.png"/><Relationship Id="rId142" Type="http://schemas.openxmlformats.org/officeDocument/2006/relationships/customXml" Target="../ink/ink2955.xml"/><Relationship Id="rId447" Type="http://schemas.openxmlformats.org/officeDocument/2006/relationships/customXml" Target="../ink/ink3108.xml"/><Relationship Id="rId794" Type="http://schemas.openxmlformats.org/officeDocument/2006/relationships/image" Target="../media/image3178.png"/><Relationship Id="rId654" Type="http://schemas.openxmlformats.org/officeDocument/2006/relationships/image" Target="../media/image3108.png"/><Relationship Id="rId861" Type="http://schemas.openxmlformats.org/officeDocument/2006/relationships/customXml" Target="../ink/ink3315.xml"/><Relationship Id="rId959" Type="http://schemas.openxmlformats.org/officeDocument/2006/relationships/customXml" Target="../ink/ink3364.xml"/><Relationship Id="rId293" Type="http://schemas.openxmlformats.org/officeDocument/2006/relationships/customXml" Target="../ink/ink3031.xml"/><Relationship Id="rId307" Type="http://schemas.openxmlformats.org/officeDocument/2006/relationships/customXml" Target="../ink/ink3038.xml"/><Relationship Id="rId514" Type="http://schemas.openxmlformats.org/officeDocument/2006/relationships/image" Target="../media/image3038.png"/><Relationship Id="rId721" Type="http://schemas.openxmlformats.org/officeDocument/2006/relationships/customXml" Target="../ink/ink3245.xml"/><Relationship Id="rId88" Type="http://schemas.openxmlformats.org/officeDocument/2006/relationships/image" Target="../media/image2827.png"/><Relationship Id="rId153" Type="http://schemas.openxmlformats.org/officeDocument/2006/relationships/image" Target="../media/image2858.png"/><Relationship Id="rId360" Type="http://schemas.openxmlformats.org/officeDocument/2006/relationships/image" Target="../media/image2961.png"/><Relationship Id="rId598" Type="http://schemas.openxmlformats.org/officeDocument/2006/relationships/image" Target="../media/image3080.png"/><Relationship Id="rId819" Type="http://schemas.openxmlformats.org/officeDocument/2006/relationships/customXml" Target="../ink/ink3294.xml"/><Relationship Id="rId220" Type="http://schemas.openxmlformats.org/officeDocument/2006/relationships/customXml" Target="../ink/ink2994.xml"/><Relationship Id="rId458" Type="http://schemas.openxmlformats.org/officeDocument/2006/relationships/image" Target="../media/image3010.png"/><Relationship Id="rId665" Type="http://schemas.openxmlformats.org/officeDocument/2006/relationships/customXml" Target="../ink/ink3217.xml"/><Relationship Id="rId872" Type="http://schemas.openxmlformats.org/officeDocument/2006/relationships/image" Target="../media/image3217.png"/><Relationship Id="rId15" Type="http://schemas.openxmlformats.org/officeDocument/2006/relationships/customXml" Target="../ink/ink2891.xml"/><Relationship Id="rId318" Type="http://schemas.openxmlformats.org/officeDocument/2006/relationships/image" Target="../media/image2940.png"/><Relationship Id="rId525" Type="http://schemas.openxmlformats.org/officeDocument/2006/relationships/customXml" Target="../ink/ink3147.xml"/><Relationship Id="rId732" Type="http://schemas.openxmlformats.org/officeDocument/2006/relationships/image" Target="../media/image3147.png"/><Relationship Id="rId99" Type="http://schemas.openxmlformats.org/officeDocument/2006/relationships/customXml" Target="../ink/ink2933.xml"/><Relationship Id="rId164" Type="http://schemas.openxmlformats.org/officeDocument/2006/relationships/customXml" Target="../ink/ink2966.xml"/><Relationship Id="rId371" Type="http://schemas.openxmlformats.org/officeDocument/2006/relationships/customXml" Target="../ink/ink3070.xml"/><Relationship Id="rId469" Type="http://schemas.openxmlformats.org/officeDocument/2006/relationships/customXml" Target="../ink/ink3119.xml"/><Relationship Id="rId676" Type="http://schemas.openxmlformats.org/officeDocument/2006/relationships/image" Target="../media/image3119.png"/><Relationship Id="rId883" Type="http://schemas.openxmlformats.org/officeDocument/2006/relationships/customXml" Target="../ink/ink3326.xml"/><Relationship Id="rId26" Type="http://schemas.openxmlformats.org/officeDocument/2006/relationships/image" Target="../media/image27950.png"/><Relationship Id="rId231" Type="http://schemas.openxmlformats.org/officeDocument/2006/relationships/image" Target="../media/image2897.png"/><Relationship Id="rId329" Type="http://schemas.openxmlformats.org/officeDocument/2006/relationships/customXml" Target="../ink/ink3049.xml"/><Relationship Id="rId536" Type="http://schemas.openxmlformats.org/officeDocument/2006/relationships/image" Target="../media/image3049.png"/><Relationship Id="rId175" Type="http://schemas.openxmlformats.org/officeDocument/2006/relationships/image" Target="../media/image2869.png"/><Relationship Id="rId743" Type="http://schemas.openxmlformats.org/officeDocument/2006/relationships/customXml" Target="../ink/ink3256.xml"/><Relationship Id="rId950" Type="http://schemas.openxmlformats.org/officeDocument/2006/relationships/image" Target="../media/image3256.png"/><Relationship Id="rId382" Type="http://schemas.openxmlformats.org/officeDocument/2006/relationships/image" Target="../media/image2972.png"/><Relationship Id="rId603" Type="http://schemas.openxmlformats.org/officeDocument/2006/relationships/customXml" Target="../ink/ink3186.xml"/><Relationship Id="rId687" Type="http://schemas.openxmlformats.org/officeDocument/2006/relationships/customXml" Target="../ink/ink3228.xml"/><Relationship Id="rId810" Type="http://schemas.openxmlformats.org/officeDocument/2006/relationships/image" Target="../media/image3186.png"/><Relationship Id="rId908" Type="http://schemas.openxmlformats.org/officeDocument/2006/relationships/image" Target="../media/image3235.png"/><Relationship Id="rId242" Type="http://schemas.openxmlformats.org/officeDocument/2006/relationships/customXml" Target="../ink/ink3005.xml"/><Relationship Id="rId894" Type="http://schemas.openxmlformats.org/officeDocument/2006/relationships/image" Target="../media/image3228.png"/><Relationship Id="rId37" Type="http://schemas.openxmlformats.org/officeDocument/2006/relationships/customXml" Target="../ink/ink2902.xml"/><Relationship Id="rId102" Type="http://schemas.openxmlformats.org/officeDocument/2006/relationships/image" Target="../media/image2834.png"/><Relationship Id="rId547" Type="http://schemas.openxmlformats.org/officeDocument/2006/relationships/customXml" Target="../ink/ink3158.xml"/><Relationship Id="rId754" Type="http://schemas.openxmlformats.org/officeDocument/2006/relationships/image" Target="../media/image3158.png"/><Relationship Id="rId961" Type="http://schemas.openxmlformats.org/officeDocument/2006/relationships/customXml" Target="../ink/ink3365.xml"/><Relationship Id="rId90" Type="http://schemas.openxmlformats.org/officeDocument/2006/relationships/image" Target="../media/image2828.png"/><Relationship Id="rId186" Type="http://schemas.openxmlformats.org/officeDocument/2006/relationships/customXml" Target="../ink/ink2977.xml"/><Relationship Id="rId393" Type="http://schemas.openxmlformats.org/officeDocument/2006/relationships/customXml" Target="../ink/ink3081.xml"/><Relationship Id="rId407" Type="http://schemas.openxmlformats.org/officeDocument/2006/relationships/customXml" Target="../ink/ink3088.xml"/><Relationship Id="rId614" Type="http://schemas.openxmlformats.org/officeDocument/2006/relationships/image" Target="../media/image3088.png"/><Relationship Id="rId821" Type="http://schemas.openxmlformats.org/officeDocument/2006/relationships/customXml" Target="../ink/ink3295.xml"/><Relationship Id="rId253" Type="http://schemas.openxmlformats.org/officeDocument/2006/relationships/customXml" Target="../ink/ink3011.xml"/><Relationship Id="rId460" Type="http://schemas.openxmlformats.org/officeDocument/2006/relationships/image" Target="../media/image3011.png"/><Relationship Id="rId698" Type="http://schemas.openxmlformats.org/officeDocument/2006/relationships/image" Target="../media/image3130.png"/><Relationship Id="rId919" Type="http://schemas.openxmlformats.org/officeDocument/2006/relationships/customXml" Target="../ink/ink3344.xml"/><Relationship Id="rId48" Type="http://schemas.openxmlformats.org/officeDocument/2006/relationships/image" Target="../media/image28060.png"/><Relationship Id="rId113" Type="http://schemas.openxmlformats.org/officeDocument/2006/relationships/customXml" Target="../ink/ink2940.xml"/><Relationship Id="rId320" Type="http://schemas.openxmlformats.org/officeDocument/2006/relationships/image" Target="../media/image2941.png"/><Relationship Id="rId558" Type="http://schemas.openxmlformats.org/officeDocument/2006/relationships/image" Target="../media/image3060.png"/><Relationship Id="rId765" Type="http://schemas.openxmlformats.org/officeDocument/2006/relationships/customXml" Target="../ink/ink3267.xml"/><Relationship Id="rId972" Type="http://schemas.openxmlformats.org/officeDocument/2006/relationships/image" Target="../media/image3267.png"/><Relationship Id="rId197" Type="http://schemas.openxmlformats.org/officeDocument/2006/relationships/image" Target="../media/image2880.png"/><Relationship Id="rId418" Type="http://schemas.openxmlformats.org/officeDocument/2006/relationships/image" Target="../media/image2990.png"/><Relationship Id="rId625" Type="http://schemas.openxmlformats.org/officeDocument/2006/relationships/customXml" Target="../ink/ink3197.xml"/><Relationship Id="rId832" Type="http://schemas.openxmlformats.org/officeDocument/2006/relationships/image" Target="../media/image3197.png"/><Relationship Id="rId264" Type="http://schemas.openxmlformats.org/officeDocument/2006/relationships/image" Target="../media/image2913.png"/><Relationship Id="rId471" Type="http://schemas.openxmlformats.org/officeDocument/2006/relationships/customXml" Target="../ink/ink3120.xml"/><Relationship Id="rId59" Type="http://schemas.openxmlformats.org/officeDocument/2006/relationships/customXml" Target="../ink/ink2913.xml"/><Relationship Id="rId124" Type="http://schemas.openxmlformats.org/officeDocument/2006/relationships/image" Target="../media/image2845.png"/><Relationship Id="rId569" Type="http://schemas.openxmlformats.org/officeDocument/2006/relationships/customXml" Target="../ink/ink3169.xml"/><Relationship Id="rId776" Type="http://schemas.openxmlformats.org/officeDocument/2006/relationships/image" Target="../media/image3169.png"/><Relationship Id="rId331" Type="http://schemas.openxmlformats.org/officeDocument/2006/relationships/customXml" Target="../ink/ink3050.xml"/><Relationship Id="rId429" Type="http://schemas.openxmlformats.org/officeDocument/2006/relationships/customXml" Target="../ink/ink3099.xml"/><Relationship Id="rId636" Type="http://schemas.openxmlformats.org/officeDocument/2006/relationships/image" Target="../media/image3099.png"/><Relationship Id="rId843" Type="http://schemas.openxmlformats.org/officeDocument/2006/relationships/customXml" Target="../ink/ink3306.xml"/><Relationship Id="rId275" Type="http://schemas.openxmlformats.org/officeDocument/2006/relationships/customXml" Target="../ink/ink3022.xml"/><Relationship Id="rId482" Type="http://schemas.openxmlformats.org/officeDocument/2006/relationships/image" Target="../media/image3022.png"/><Relationship Id="rId703" Type="http://schemas.openxmlformats.org/officeDocument/2006/relationships/customXml" Target="../ink/ink3236.xml"/><Relationship Id="rId910" Type="http://schemas.openxmlformats.org/officeDocument/2006/relationships/image" Target="../media/image3236.png"/><Relationship Id="rId135" Type="http://schemas.openxmlformats.org/officeDocument/2006/relationships/customXml" Target="../ink/ink2951.xml"/><Relationship Id="rId342" Type="http://schemas.openxmlformats.org/officeDocument/2006/relationships/image" Target="../media/image2952.png"/><Relationship Id="rId787" Type="http://schemas.openxmlformats.org/officeDocument/2006/relationships/customXml" Target="../ink/ink3278.xml"/><Relationship Id="rId202" Type="http://schemas.openxmlformats.org/officeDocument/2006/relationships/customXml" Target="../ink/ink2985.xml"/><Relationship Id="rId647" Type="http://schemas.openxmlformats.org/officeDocument/2006/relationships/customXml" Target="../ink/ink3208.xml"/><Relationship Id="rId854" Type="http://schemas.openxmlformats.org/officeDocument/2006/relationships/image" Target="../media/image3208.png"/><Relationship Id="rId286" Type="http://schemas.openxmlformats.org/officeDocument/2006/relationships/image" Target="../media/image2924.png"/><Relationship Id="rId493" Type="http://schemas.openxmlformats.org/officeDocument/2006/relationships/customXml" Target="../ink/ink3131.xml"/><Relationship Id="rId507" Type="http://schemas.openxmlformats.org/officeDocument/2006/relationships/customXml" Target="../ink/ink3138.xml"/><Relationship Id="rId714" Type="http://schemas.openxmlformats.org/officeDocument/2006/relationships/image" Target="../media/image3138.png"/><Relationship Id="rId921" Type="http://schemas.openxmlformats.org/officeDocument/2006/relationships/customXml" Target="../ink/ink3345.xml"/><Relationship Id="rId50" Type="http://schemas.openxmlformats.org/officeDocument/2006/relationships/image" Target="../media/image28070.png"/><Relationship Id="rId146" Type="http://schemas.openxmlformats.org/officeDocument/2006/relationships/customXml" Target="../ink/ink2957.xml"/><Relationship Id="rId353" Type="http://schemas.openxmlformats.org/officeDocument/2006/relationships/customXml" Target="../ink/ink3061.xml"/><Relationship Id="rId560" Type="http://schemas.openxmlformats.org/officeDocument/2006/relationships/image" Target="../media/image3061.png"/><Relationship Id="rId798" Type="http://schemas.openxmlformats.org/officeDocument/2006/relationships/image" Target="../media/image3180.png"/><Relationship Id="rId213" Type="http://schemas.openxmlformats.org/officeDocument/2006/relationships/image" Target="../media/image2888.png"/><Relationship Id="rId420" Type="http://schemas.openxmlformats.org/officeDocument/2006/relationships/image" Target="../media/image2991.png"/><Relationship Id="rId658" Type="http://schemas.openxmlformats.org/officeDocument/2006/relationships/image" Target="../media/image3110.png"/><Relationship Id="rId865" Type="http://schemas.openxmlformats.org/officeDocument/2006/relationships/customXml" Target="../ink/ink3317.xml"/><Relationship Id="rId297" Type="http://schemas.openxmlformats.org/officeDocument/2006/relationships/customXml" Target="../ink/ink3033.xml"/><Relationship Id="rId518" Type="http://schemas.openxmlformats.org/officeDocument/2006/relationships/image" Target="../media/image3040.png"/><Relationship Id="rId725" Type="http://schemas.openxmlformats.org/officeDocument/2006/relationships/customXml" Target="../ink/ink3247.xml"/><Relationship Id="rId932" Type="http://schemas.openxmlformats.org/officeDocument/2006/relationships/image" Target="../media/image3247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326.png"/><Relationship Id="rId299" Type="http://schemas.openxmlformats.org/officeDocument/2006/relationships/customXml" Target="../ink/ink3519.xml"/><Relationship Id="rId21" Type="http://schemas.openxmlformats.org/officeDocument/2006/relationships/image" Target="../media/image3279.png"/><Relationship Id="rId63" Type="http://schemas.openxmlformats.org/officeDocument/2006/relationships/image" Target="../media/image3248.png"/><Relationship Id="rId159" Type="http://schemas.openxmlformats.org/officeDocument/2006/relationships/customXml" Target="../ink/ink3449.xml"/><Relationship Id="rId170" Type="http://schemas.openxmlformats.org/officeDocument/2006/relationships/image" Target="../media/image3352.png"/><Relationship Id="rId226" Type="http://schemas.openxmlformats.org/officeDocument/2006/relationships/image" Target="../media/image3380.png"/><Relationship Id="rId268" Type="http://schemas.openxmlformats.org/officeDocument/2006/relationships/image" Target="../media/image3401.png"/><Relationship Id="rId32" Type="http://schemas.openxmlformats.org/officeDocument/2006/relationships/customXml" Target="../ink/ink3385.xml"/><Relationship Id="rId74" Type="http://schemas.openxmlformats.org/officeDocument/2006/relationships/customXml" Target="../ink/ink3406.xml"/><Relationship Id="rId128" Type="http://schemas.openxmlformats.org/officeDocument/2006/relationships/customXml" Target="../ink/ink3433.xml"/><Relationship Id="rId5" Type="http://schemas.openxmlformats.org/officeDocument/2006/relationships/oleObject" Target="../embeddings/oleObject25.bin"/><Relationship Id="rId181" Type="http://schemas.openxmlformats.org/officeDocument/2006/relationships/customXml" Target="../ink/ink3460.xml"/><Relationship Id="rId237" Type="http://schemas.openxmlformats.org/officeDocument/2006/relationships/customXml" Target="../ink/ink3488.xml"/><Relationship Id="rId279" Type="http://schemas.openxmlformats.org/officeDocument/2006/relationships/customXml" Target="../ink/ink3509.xml"/><Relationship Id="rId43" Type="http://schemas.openxmlformats.org/officeDocument/2006/relationships/image" Target="../media/image3290.png"/><Relationship Id="rId139" Type="http://schemas.openxmlformats.org/officeDocument/2006/relationships/image" Target="../media/image3337.png"/><Relationship Id="rId290" Type="http://schemas.openxmlformats.org/officeDocument/2006/relationships/image" Target="../media/image3412.png"/><Relationship Id="rId304" Type="http://schemas.openxmlformats.org/officeDocument/2006/relationships/image" Target="../media/image3419.png"/><Relationship Id="rId85" Type="http://schemas.openxmlformats.org/officeDocument/2006/relationships/image" Target="../media/image3310.png"/><Relationship Id="rId150" Type="http://schemas.openxmlformats.org/officeDocument/2006/relationships/customXml" Target="../ink/ink3444.xml"/><Relationship Id="rId192" Type="http://schemas.openxmlformats.org/officeDocument/2006/relationships/image" Target="../media/image3363.png"/><Relationship Id="rId206" Type="http://schemas.openxmlformats.org/officeDocument/2006/relationships/image" Target="../media/image3370.png"/><Relationship Id="rId248" Type="http://schemas.openxmlformats.org/officeDocument/2006/relationships/image" Target="../media/image3391.png"/><Relationship Id="rId12" Type="http://schemas.openxmlformats.org/officeDocument/2006/relationships/customXml" Target="../ink/ink3375.xml"/><Relationship Id="rId108" Type="http://schemas.openxmlformats.org/officeDocument/2006/relationships/customXml" Target="../ink/ink3423.xml"/><Relationship Id="rId54" Type="http://schemas.openxmlformats.org/officeDocument/2006/relationships/customXml" Target="../ink/ink3396.xml"/><Relationship Id="rId96" Type="http://schemas.openxmlformats.org/officeDocument/2006/relationships/customXml" Target="../ink/ink3417.xml"/><Relationship Id="rId161" Type="http://schemas.openxmlformats.org/officeDocument/2006/relationships/customXml" Target="../ink/ink3450.xml"/><Relationship Id="rId217" Type="http://schemas.openxmlformats.org/officeDocument/2006/relationships/customXml" Target="../ink/ink3478.xml"/><Relationship Id="rId6" Type="http://schemas.openxmlformats.org/officeDocument/2006/relationships/image" Target="../media/image27.wmf"/><Relationship Id="rId238" Type="http://schemas.openxmlformats.org/officeDocument/2006/relationships/image" Target="../media/image3386.png"/><Relationship Id="rId259" Type="http://schemas.openxmlformats.org/officeDocument/2006/relationships/customXml" Target="../ink/ink3499.xml"/><Relationship Id="rId23" Type="http://schemas.openxmlformats.org/officeDocument/2006/relationships/image" Target="../media/image3280.png"/><Relationship Id="rId119" Type="http://schemas.openxmlformats.org/officeDocument/2006/relationships/image" Target="../media/image3327.png"/><Relationship Id="rId270" Type="http://schemas.openxmlformats.org/officeDocument/2006/relationships/image" Target="../media/image3402.png"/><Relationship Id="rId291" Type="http://schemas.openxmlformats.org/officeDocument/2006/relationships/customXml" Target="../ink/ink3515.xml"/><Relationship Id="rId44" Type="http://schemas.openxmlformats.org/officeDocument/2006/relationships/customXml" Target="../ink/ink3391.xml"/><Relationship Id="rId65" Type="http://schemas.openxmlformats.org/officeDocument/2006/relationships/image" Target="../media/image3300.png"/><Relationship Id="rId86" Type="http://schemas.openxmlformats.org/officeDocument/2006/relationships/customXml" Target="../ink/ink3412.xml"/><Relationship Id="rId130" Type="http://schemas.openxmlformats.org/officeDocument/2006/relationships/customXml" Target="../ink/ink3434.xml"/><Relationship Id="rId151" Type="http://schemas.openxmlformats.org/officeDocument/2006/relationships/image" Target="../media/image3343.png"/><Relationship Id="rId172" Type="http://schemas.openxmlformats.org/officeDocument/2006/relationships/image" Target="../media/image3353.png"/><Relationship Id="rId193" Type="http://schemas.openxmlformats.org/officeDocument/2006/relationships/customXml" Target="../ink/ink3466.xml"/><Relationship Id="rId207" Type="http://schemas.openxmlformats.org/officeDocument/2006/relationships/customXml" Target="../ink/ink3473.xml"/><Relationship Id="rId228" Type="http://schemas.openxmlformats.org/officeDocument/2006/relationships/image" Target="../media/image3381.png"/><Relationship Id="rId249" Type="http://schemas.openxmlformats.org/officeDocument/2006/relationships/customXml" Target="../ink/ink3494.xml"/><Relationship Id="rId13" Type="http://schemas.openxmlformats.org/officeDocument/2006/relationships/image" Target="../media/image3275.png"/><Relationship Id="rId109" Type="http://schemas.openxmlformats.org/officeDocument/2006/relationships/image" Target="../media/image3322.png"/><Relationship Id="rId260" Type="http://schemas.openxmlformats.org/officeDocument/2006/relationships/image" Target="../media/image3397.png"/><Relationship Id="rId281" Type="http://schemas.openxmlformats.org/officeDocument/2006/relationships/customXml" Target="../ink/ink3510.xml"/><Relationship Id="rId34" Type="http://schemas.openxmlformats.org/officeDocument/2006/relationships/customXml" Target="../ink/ink3386.xml"/><Relationship Id="rId55" Type="http://schemas.openxmlformats.org/officeDocument/2006/relationships/image" Target="../media/image3296.png"/><Relationship Id="rId76" Type="http://schemas.openxmlformats.org/officeDocument/2006/relationships/customXml" Target="../ink/ink3407.xml"/><Relationship Id="rId97" Type="http://schemas.openxmlformats.org/officeDocument/2006/relationships/image" Target="../media/image3316.png"/><Relationship Id="rId120" Type="http://schemas.openxmlformats.org/officeDocument/2006/relationships/customXml" Target="../ink/ink3429.xml"/><Relationship Id="rId141" Type="http://schemas.openxmlformats.org/officeDocument/2006/relationships/image" Target="../media/image3338.png"/><Relationship Id="rId7" Type="http://schemas.openxmlformats.org/officeDocument/2006/relationships/image" Target="../media/image3272.png"/><Relationship Id="rId162" Type="http://schemas.openxmlformats.org/officeDocument/2006/relationships/image" Target="../media/image3348.png"/><Relationship Id="rId183" Type="http://schemas.openxmlformats.org/officeDocument/2006/relationships/customXml" Target="../ink/ink3461.xml"/><Relationship Id="rId218" Type="http://schemas.openxmlformats.org/officeDocument/2006/relationships/image" Target="../media/image3376.png"/><Relationship Id="rId239" Type="http://schemas.openxmlformats.org/officeDocument/2006/relationships/customXml" Target="../ink/ink3489.xml"/><Relationship Id="rId250" Type="http://schemas.openxmlformats.org/officeDocument/2006/relationships/image" Target="../media/image3392.png"/><Relationship Id="rId271" Type="http://schemas.openxmlformats.org/officeDocument/2006/relationships/customXml" Target="../ink/ink3505.xml"/><Relationship Id="rId292" Type="http://schemas.openxmlformats.org/officeDocument/2006/relationships/image" Target="../media/image3413.png"/><Relationship Id="rId24" Type="http://schemas.openxmlformats.org/officeDocument/2006/relationships/customXml" Target="../ink/ink3381.xml"/><Relationship Id="rId45" Type="http://schemas.openxmlformats.org/officeDocument/2006/relationships/image" Target="../media/image3291.png"/><Relationship Id="rId66" Type="http://schemas.openxmlformats.org/officeDocument/2006/relationships/customXml" Target="../ink/ink3402.xml"/><Relationship Id="rId87" Type="http://schemas.openxmlformats.org/officeDocument/2006/relationships/image" Target="../media/image3311.png"/><Relationship Id="rId110" Type="http://schemas.openxmlformats.org/officeDocument/2006/relationships/customXml" Target="../ink/ink3424.xml"/><Relationship Id="rId131" Type="http://schemas.openxmlformats.org/officeDocument/2006/relationships/image" Target="../media/image3333.png"/><Relationship Id="rId152" Type="http://schemas.openxmlformats.org/officeDocument/2006/relationships/customXml" Target="../ink/ink3445.xml"/><Relationship Id="rId173" Type="http://schemas.openxmlformats.org/officeDocument/2006/relationships/customXml" Target="../ink/ink3456.xml"/><Relationship Id="rId194" Type="http://schemas.openxmlformats.org/officeDocument/2006/relationships/image" Target="../media/image3364.png"/><Relationship Id="rId208" Type="http://schemas.openxmlformats.org/officeDocument/2006/relationships/image" Target="../media/image3371.png"/><Relationship Id="rId229" Type="http://schemas.openxmlformats.org/officeDocument/2006/relationships/customXml" Target="../ink/ink3484.xml"/><Relationship Id="rId240" Type="http://schemas.openxmlformats.org/officeDocument/2006/relationships/image" Target="../media/image3387.png"/><Relationship Id="rId261" Type="http://schemas.openxmlformats.org/officeDocument/2006/relationships/customXml" Target="../ink/ink3500.xml"/><Relationship Id="rId14" Type="http://schemas.openxmlformats.org/officeDocument/2006/relationships/customXml" Target="../ink/ink3376.xml"/><Relationship Id="rId35" Type="http://schemas.openxmlformats.org/officeDocument/2006/relationships/image" Target="../media/image3286.png"/><Relationship Id="rId56" Type="http://schemas.openxmlformats.org/officeDocument/2006/relationships/customXml" Target="../ink/ink3397.xml"/><Relationship Id="rId77" Type="http://schemas.openxmlformats.org/officeDocument/2006/relationships/image" Target="../media/image3306.png"/><Relationship Id="rId100" Type="http://schemas.openxmlformats.org/officeDocument/2006/relationships/customXml" Target="../ink/ink3419.xml"/><Relationship Id="rId282" Type="http://schemas.openxmlformats.org/officeDocument/2006/relationships/image" Target="../media/image3408.png"/><Relationship Id="rId8" Type="http://schemas.openxmlformats.org/officeDocument/2006/relationships/customXml" Target="../ink/ink3373.xml"/><Relationship Id="rId98" Type="http://schemas.openxmlformats.org/officeDocument/2006/relationships/customXml" Target="../ink/ink3418.xml"/><Relationship Id="rId121" Type="http://schemas.openxmlformats.org/officeDocument/2006/relationships/image" Target="../media/image3328.png"/><Relationship Id="rId142" Type="http://schemas.openxmlformats.org/officeDocument/2006/relationships/customXml" Target="../ink/ink3440.xml"/><Relationship Id="rId163" Type="http://schemas.openxmlformats.org/officeDocument/2006/relationships/customXml" Target="../ink/ink3451.xml"/><Relationship Id="rId184" Type="http://schemas.openxmlformats.org/officeDocument/2006/relationships/image" Target="../media/image3359.png"/><Relationship Id="rId219" Type="http://schemas.openxmlformats.org/officeDocument/2006/relationships/customXml" Target="../ink/ink3479.xml"/><Relationship Id="rId230" Type="http://schemas.openxmlformats.org/officeDocument/2006/relationships/image" Target="../media/image3382.png"/><Relationship Id="rId251" Type="http://schemas.openxmlformats.org/officeDocument/2006/relationships/customXml" Target="../ink/ink3495.xml"/><Relationship Id="rId25" Type="http://schemas.openxmlformats.org/officeDocument/2006/relationships/image" Target="../media/image3281.png"/><Relationship Id="rId46" Type="http://schemas.openxmlformats.org/officeDocument/2006/relationships/customXml" Target="../ink/ink3392.xml"/><Relationship Id="rId67" Type="http://schemas.openxmlformats.org/officeDocument/2006/relationships/image" Target="../media/image3301.png"/><Relationship Id="rId272" Type="http://schemas.openxmlformats.org/officeDocument/2006/relationships/image" Target="../media/image3403.png"/><Relationship Id="rId293" Type="http://schemas.openxmlformats.org/officeDocument/2006/relationships/customXml" Target="../ink/ink3516.xml"/><Relationship Id="rId88" Type="http://schemas.openxmlformats.org/officeDocument/2006/relationships/customXml" Target="../ink/ink3413.xml"/><Relationship Id="rId111" Type="http://schemas.openxmlformats.org/officeDocument/2006/relationships/image" Target="../media/image3323.png"/><Relationship Id="rId132" Type="http://schemas.openxmlformats.org/officeDocument/2006/relationships/customXml" Target="../ink/ink3435.xml"/><Relationship Id="rId153" Type="http://schemas.openxmlformats.org/officeDocument/2006/relationships/image" Target="../media/image3344.png"/><Relationship Id="rId174" Type="http://schemas.openxmlformats.org/officeDocument/2006/relationships/image" Target="../media/image3354.png"/><Relationship Id="rId195" Type="http://schemas.openxmlformats.org/officeDocument/2006/relationships/customXml" Target="../ink/ink3467.xml"/><Relationship Id="rId209" Type="http://schemas.openxmlformats.org/officeDocument/2006/relationships/customXml" Target="../ink/ink3474.xml"/><Relationship Id="rId220" Type="http://schemas.openxmlformats.org/officeDocument/2006/relationships/image" Target="../media/image3377.png"/><Relationship Id="rId241" Type="http://schemas.openxmlformats.org/officeDocument/2006/relationships/customXml" Target="../ink/ink3490.xml"/><Relationship Id="rId15" Type="http://schemas.openxmlformats.org/officeDocument/2006/relationships/image" Target="../media/image3276.png"/><Relationship Id="rId36" Type="http://schemas.openxmlformats.org/officeDocument/2006/relationships/customXml" Target="../ink/ink3387.xml"/><Relationship Id="rId57" Type="http://schemas.openxmlformats.org/officeDocument/2006/relationships/image" Target="../media/image3297.png"/><Relationship Id="rId262" Type="http://schemas.openxmlformats.org/officeDocument/2006/relationships/image" Target="../media/image3398.png"/><Relationship Id="rId283" Type="http://schemas.openxmlformats.org/officeDocument/2006/relationships/customXml" Target="../ink/ink3511.xml"/><Relationship Id="rId78" Type="http://schemas.openxmlformats.org/officeDocument/2006/relationships/customXml" Target="../ink/ink3408.xml"/><Relationship Id="rId99" Type="http://schemas.openxmlformats.org/officeDocument/2006/relationships/image" Target="../media/image3317.png"/><Relationship Id="rId101" Type="http://schemas.openxmlformats.org/officeDocument/2006/relationships/image" Target="../media/image3318.png"/><Relationship Id="rId122" Type="http://schemas.openxmlformats.org/officeDocument/2006/relationships/customXml" Target="../ink/ink3430.xml"/><Relationship Id="rId143" Type="http://schemas.openxmlformats.org/officeDocument/2006/relationships/image" Target="../media/image3339.png"/><Relationship Id="rId164" Type="http://schemas.openxmlformats.org/officeDocument/2006/relationships/image" Target="../media/image3349.png"/><Relationship Id="rId185" Type="http://schemas.openxmlformats.org/officeDocument/2006/relationships/customXml" Target="../ink/ink3462.xml"/><Relationship Id="rId9" Type="http://schemas.openxmlformats.org/officeDocument/2006/relationships/image" Target="../media/image3273.png"/><Relationship Id="rId210" Type="http://schemas.openxmlformats.org/officeDocument/2006/relationships/image" Target="../media/image3372.png"/><Relationship Id="rId26" Type="http://schemas.openxmlformats.org/officeDocument/2006/relationships/customXml" Target="../ink/ink3382.xml"/><Relationship Id="rId231" Type="http://schemas.openxmlformats.org/officeDocument/2006/relationships/customXml" Target="../ink/ink3485.xml"/><Relationship Id="rId252" Type="http://schemas.openxmlformats.org/officeDocument/2006/relationships/image" Target="../media/image3393.png"/><Relationship Id="rId273" Type="http://schemas.openxmlformats.org/officeDocument/2006/relationships/customXml" Target="../ink/ink3506.xml"/><Relationship Id="rId294" Type="http://schemas.openxmlformats.org/officeDocument/2006/relationships/image" Target="../media/image3414.png"/><Relationship Id="rId47" Type="http://schemas.openxmlformats.org/officeDocument/2006/relationships/image" Target="../media/image3292.png"/><Relationship Id="rId68" Type="http://schemas.openxmlformats.org/officeDocument/2006/relationships/customXml" Target="../ink/ink3403.xml"/><Relationship Id="rId89" Type="http://schemas.openxmlformats.org/officeDocument/2006/relationships/image" Target="../media/image3312.png"/><Relationship Id="rId112" Type="http://schemas.openxmlformats.org/officeDocument/2006/relationships/customXml" Target="../ink/ink3425.xml"/><Relationship Id="rId133" Type="http://schemas.openxmlformats.org/officeDocument/2006/relationships/image" Target="../media/image3334.png"/><Relationship Id="rId154" Type="http://schemas.openxmlformats.org/officeDocument/2006/relationships/customXml" Target="../ink/ink3446.xml"/><Relationship Id="rId175" Type="http://schemas.openxmlformats.org/officeDocument/2006/relationships/customXml" Target="../ink/ink3457.xml"/><Relationship Id="rId196" Type="http://schemas.openxmlformats.org/officeDocument/2006/relationships/image" Target="../media/image3365.png"/><Relationship Id="rId200" Type="http://schemas.openxmlformats.org/officeDocument/2006/relationships/image" Target="../media/image3367.png"/><Relationship Id="rId16" Type="http://schemas.openxmlformats.org/officeDocument/2006/relationships/customXml" Target="../ink/ink3377.xml"/><Relationship Id="rId221" Type="http://schemas.openxmlformats.org/officeDocument/2006/relationships/customXml" Target="../ink/ink3480.xml"/><Relationship Id="rId242" Type="http://schemas.openxmlformats.org/officeDocument/2006/relationships/image" Target="../media/image3388.png"/><Relationship Id="rId263" Type="http://schemas.openxmlformats.org/officeDocument/2006/relationships/customXml" Target="../ink/ink3501.xml"/><Relationship Id="rId284" Type="http://schemas.openxmlformats.org/officeDocument/2006/relationships/image" Target="../media/image3409.png"/><Relationship Id="rId37" Type="http://schemas.openxmlformats.org/officeDocument/2006/relationships/image" Target="../media/image3287.png"/><Relationship Id="rId58" Type="http://schemas.openxmlformats.org/officeDocument/2006/relationships/customXml" Target="../ink/ink3398.xml"/><Relationship Id="rId79" Type="http://schemas.openxmlformats.org/officeDocument/2006/relationships/image" Target="../media/image3307.png"/><Relationship Id="rId102" Type="http://schemas.openxmlformats.org/officeDocument/2006/relationships/customXml" Target="../ink/ink3420.xml"/><Relationship Id="rId123" Type="http://schemas.openxmlformats.org/officeDocument/2006/relationships/image" Target="../media/image3329.png"/><Relationship Id="rId144" Type="http://schemas.openxmlformats.org/officeDocument/2006/relationships/customXml" Target="../ink/ink3441.xml"/><Relationship Id="rId90" Type="http://schemas.openxmlformats.org/officeDocument/2006/relationships/customXml" Target="../ink/ink3414.xml"/><Relationship Id="rId165" Type="http://schemas.openxmlformats.org/officeDocument/2006/relationships/customXml" Target="../ink/ink3452.xml"/><Relationship Id="rId186" Type="http://schemas.openxmlformats.org/officeDocument/2006/relationships/image" Target="../media/image3360.png"/><Relationship Id="rId211" Type="http://schemas.openxmlformats.org/officeDocument/2006/relationships/customXml" Target="../ink/ink3475.xml"/><Relationship Id="rId232" Type="http://schemas.openxmlformats.org/officeDocument/2006/relationships/image" Target="../media/image3383.png"/><Relationship Id="rId253" Type="http://schemas.openxmlformats.org/officeDocument/2006/relationships/customXml" Target="../ink/ink3496.xml"/><Relationship Id="rId274" Type="http://schemas.openxmlformats.org/officeDocument/2006/relationships/image" Target="../media/image3404.png"/><Relationship Id="rId295" Type="http://schemas.openxmlformats.org/officeDocument/2006/relationships/customXml" Target="../ink/ink3517.xml"/><Relationship Id="rId27" Type="http://schemas.openxmlformats.org/officeDocument/2006/relationships/image" Target="../media/image3282.png"/><Relationship Id="rId48" Type="http://schemas.openxmlformats.org/officeDocument/2006/relationships/customXml" Target="../ink/ink3393.xml"/><Relationship Id="rId69" Type="http://schemas.openxmlformats.org/officeDocument/2006/relationships/image" Target="../media/image3302.png"/><Relationship Id="rId113" Type="http://schemas.openxmlformats.org/officeDocument/2006/relationships/image" Target="../media/image3324.png"/><Relationship Id="rId134" Type="http://schemas.openxmlformats.org/officeDocument/2006/relationships/customXml" Target="../ink/ink3436.xml"/><Relationship Id="rId80" Type="http://schemas.openxmlformats.org/officeDocument/2006/relationships/customXml" Target="../ink/ink3409.xml"/><Relationship Id="rId155" Type="http://schemas.openxmlformats.org/officeDocument/2006/relationships/image" Target="../media/image3345.png"/><Relationship Id="rId176" Type="http://schemas.openxmlformats.org/officeDocument/2006/relationships/image" Target="../media/image3355.png"/><Relationship Id="rId197" Type="http://schemas.openxmlformats.org/officeDocument/2006/relationships/customXml" Target="../ink/ink3468.xml"/><Relationship Id="rId201" Type="http://schemas.openxmlformats.org/officeDocument/2006/relationships/customXml" Target="../ink/ink3470.xml"/><Relationship Id="rId222" Type="http://schemas.openxmlformats.org/officeDocument/2006/relationships/image" Target="../media/image3378.png"/><Relationship Id="rId243" Type="http://schemas.openxmlformats.org/officeDocument/2006/relationships/customXml" Target="../ink/ink3491.xml"/><Relationship Id="rId264" Type="http://schemas.openxmlformats.org/officeDocument/2006/relationships/image" Target="../media/image3399.png"/><Relationship Id="rId285" Type="http://schemas.openxmlformats.org/officeDocument/2006/relationships/customXml" Target="../ink/ink3512.xml"/><Relationship Id="rId17" Type="http://schemas.openxmlformats.org/officeDocument/2006/relationships/image" Target="../media/image3277.png"/><Relationship Id="rId38" Type="http://schemas.openxmlformats.org/officeDocument/2006/relationships/customXml" Target="../ink/ink3388.xml"/><Relationship Id="rId59" Type="http://schemas.openxmlformats.org/officeDocument/2006/relationships/image" Target="../media/image3298.png"/><Relationship Id="rId103" Type="http://schemas.openxmlformats.org/officeDocument/2006/relationships/image" Target="../media/image3319.png"/><Relationship Id="rId124" Type="http://schemas.openxmlformats.org/officeDocument/2006/relationships/customXml" Target="../ink/ink3431.xml"/><Relationship Id="rId70" Type="http://schemas.openxmlformats.org/officeDocument/2006/relationships/customXml" Target="../ink/ink3404.xml"/><Relationship Id="rId91" Type="http://schemas.openxmlformats.org/officeDocument/2006/relationships/image" Target="../media/image3313.png"/><Relationship Id="rId145" Type="http://schemas.openxmlformats.org/officeDocument/2006/relationships/image" Target="../media/image3340.png"/><Relationship Id="rId166" Type="http://schemas.openxmlformats.org/officeDocument/2006/relationships/image" Target="../media/image3350.png"/><Relationship Id="rId187" Type="http://schemas.openxmlformats.org/officeDocument/2006/relationships/customXml" Target="../ink/ink3463.xml"/><Relationship Id="rId1" Type="http://schemas.openxmlformats.org/officeDocument/2006/relationships/vmlDrawing" Target="../drawings/vmlDrawing10.vml"/><Relationship Id="rId212" Type="http://schemas.openxmlformats.org/officeDocument/2006/relationships/image" Target="../media/image3373.png"/><Relationship Id="rId233" Type="http://schemas.openxmlformats.org/officeDocument/2006/relationships/customXml" Target="../ink/ink3486.xml"/><Relationship Id="rId254" Type="http://schemas.openxmlformats.org/officeDocument/2006/relationships/image" Target="../media/image3394.png"/><Relationship Id="rId28" Type="http://schemas.openxmlformats.org/officeDocument/2006/relationships/customXml" Target="../ink/ink3383.xml"/><Relationship Id="rId49" Type="http://schemas.openxmlformats.org/officeDocument/2006/relationships/image" Target="../media/image3293.png"/><Relationship Id="rId114" Type="http://schemas.openxmlformats.org/officeDocument/2006/relationships/customXml" Target="../ink/ink3426.xml"/><Relationship Id="rId275" Type="http://schemas.openxmlformats.org/officeDocument/2006/relationships/customXml" Target="../ink/ink3507.xml"/><Relationship Id="rId296" Type="http://schemas.openxmlformats.org/officeDocument/2006/relationships/image" Target="../media/image3415.png"/><Relationship Id="rId300" Type="http://schemas.openxmlformats.org/officeDocument/2006/relationships/image" Target="../media/image3417.png"/><Relationship Id="rId60" Type="http://schemas.openxmlformats.org/officeDocument/2006/relationships/customXml" Target="../ink/ink3399.xml"/><Relationship Id="rId81" Type="http://schemas.openxmlformats.org/officeDocument/2006/relationships/image" Target="../media/image3308.png"/><Relationship Id="rId135" Type="http://schemas.openxmlformats.org/officeDocument/2006/relationships/image" Target="../media/image3335.png"/><Relationship Id="rId156" Type="http://schemas.openxmlformats.org/officeDocument/2006/relationships/customXml" Target="../ink/ink3447.xml"/><Relationship Id="rId177" Type="http://schemas.openxmlformats.org/officeDocument/2006/relationships/customXml" Target="../ink/ink3458.xml"/><Relationship Id="rId198" Type="http://schemas.openxmlformats.org/officeDocument/2006/relationships/image" Target="../media/image3366.png"/><Relationship Id="rId202" Type="http://schemas.openxmlformats.org/officeDocument/2006/relationships/image" Target="../media/image3368.png"/><Relationship Id="rId223" Type="http://schemas.openxmlformats.org/officeDocument/2006/relationships/customXml" Target="../ink/ink3481.xml"/><Relationship Id="rId244" Type="http://schemas.openxmlformats.org/officeDocument/2006/relationships/image" Target="../media/image3389.png"/><Relationship Id="rId18" Type="http://schemas.openxmlformats.org/officeDocument/2006/relationships/customXml" Target="../ink/ink3378.xml"/><Relationship Id="rId39" Type="http://schemas.openxmlformats.org/officeDocument/2006/relationships/image" Target="../media/image3288.png"/><Relationship Id="rId265" Type="http://schemas.openxmlformats.org/officeDocument/2006/relationships/customXml" Target="../ink/ink3502.xml"/><Relationship Id="rId286" Type="http://schemas.openxmlformats.org/officeDocument/2006/relationships/image" Target="../media/image3410.png"/><Relationship Id="rId50" Type="http://schemas.openxmlformats.org/officeDocument/2006/relationships/customXml" Target="../ink/ink3394.xml"/><Relationship Id="rId104" Type="http://schemas.openxmlformats.org/officeDocument/2006/relationships/customXml" Target="../ink/ink3421.xml"/><Relationship Id="rId125" Type="http://schemas.openxmlformats.org/officeDocument/2006/relationships/image" Target="../media/image3330.png"/><Relationship Id="rId146" Type="http://schemas.openxmlformats.org/officeDocument/2006/relationships/customXml" Target="../ink/ink3442.xml"/><Relationship Id="rId167" Type="http://schemas.openxmlformats.org/officeDocument/2006/relationships/customXml" Target="../ink/ink3453.xml"/><Relationship Id="rId188" Type="http://schemas.openxmlformats.org/officeDocument/2006/relationships/image" Target="../media/image3361.png"/><Relationship Id="rId71" Type="http://schemas.openxmlformats.org/officeDocument/2006/relationships/image" Target="../media/image3303.png"/><Relationship Id="rId92" Type="http://schemas.openxmlformats.org/officeDocument/2006/relationships/customXml" Target="../ink/ink3415.xml"/><Relationship Id="rId213" Type="http://schemas.openxmlformats.org/officeDocument/2006/relationships/customXml" Target="../ink/ink3476.xml"/><Relationship Id="rId234" Type="http://schemas.openxmlformats.org/officeDocument/2006/relationships/image" Target="../media/image3384.png"/><Relationship Id="rId2" Type="http://schemas.openxmlformats.org/officeDocument/2006/relationships/slideLayout" Target="../slideLayouts/slideLayout1.xml"/><Relationship Id="rId29" Type="http://schemas.openxmlformats.org/officeDocument/2006/relationships/image" Target="../media/image3283.png"/><Relationship Id="rId255" Type="http://schemas.openxmlformats.org/officeDocument/2006/relationships/customXml" Target="../ink/ink3497.xml"/><Relationship Id="rId276" Type="http://schemas.openxmlformats.org/officeDocument/2006/relationships/image" Target="../media/image3405.png"/><Relationship Id="rId297" Type="http://schemas.openxmlformats.org/officeDocument/2006/relationships/customXml" Target="../ink/ink3518.xml"/><Relationship Id="rId40" Type="http://schemas.openxmlformats.org/officeDocument/2006/relationships/customXml" Target="../ink/ink3389.xml"/><Relationship Id="rId115" Type="http://schemas.openxmlformats.org/officeDocument/2006/relationships/image" Target="../media/image3325.png"/><Relationship Id="rId136" Type="http://schemas.openxmlformats.org/officeDocument/2006/relationships/customXml" Target="../ink/ink3437.xml"/><Relationship Id="rId157" Type="http://schemas.openxmlformats.org/officeDocument/2006/relationships/customXml" Target="../ink/ink3448.xml"/><Relationship Id="rId178" Type="http://schemas.openxmlformats.org/officeDocument/2006/relationships/image" Target="../media/image3356.png"/><Relationship Id="rId301" Type="http://schemas.openxmlformats.org/officeDocument/2006/relationships/customXml" Target="../ink/ink3520.xml"/><Relationship Id="rId61" Type="http://schemas.openxmlformats.org/officeDocument/2006/relationships/image" Target="../media/image3299.png"/><Relationship Id="rId82" Type="http://schemas.openxmlformats.org/officeDocument/2006/relationships/customXml" Target="../ink/ink3410.xml"/><Relationship Id="rId199" Type="http://schemas.openxmlformats.org/officeDocument/2006/relationships/customXml" Target="../ink/ink3469.xml"/><Relationship Id="rId203" Type="http://schemas.openxmlformats.org/officeDocument/2006/relationships/customXml" Target="../ink/ink3471.xml"/><Relationship Id="rId19" Type="http://schemas.openxmlformats.org/officeDocument/2006/relationships/image" Target="../media/image3278.png"/><Relationship Id="rId224" Type="http://schemas.openxmlformats.org/officeDocument/2006/relationships/image" Target="../media/image3379.png"/><Relationship Id="rId245" Type="http://schemas.openxmlformats.org/officeDocument/2006/relationships/customXml" Target="../ink/ink3492.xml"/><Relationship Id="rId266" Type="http://schemas.openxmlformats.org/officeDocument/2006/relationships/image" Target="../media/image3400.png"/><Relationship Id="rId287" Type="http://schemas.openxmlformats.org/officeDocument/2006/relationships/customXml" Target="../ink/ink3513.xml"/><Relationship Id="rId30" Type="http://schemas.openxmlformats.org/officeDocument/2006/relationships/customXml" Target="../ink/ink3384.xml"/><Relationship Id="rId105" Type="http://schemas.openxmlformats.org/officeDocument/2006/relationships/image" Target="../media/image3320.png"/><Relationship Id="rId126" Type="http://schemas.openxmlformats.org/officeDocument/2006/relationships/customXml" Target="../ink/ink3432.xml"/><Relationship Id="rId147" Type="http://schemas.openxmlformats.org/officeDocument/2006/relationships/image" Target="../media/image3341.png"/><Relationship Id="rId168" Type="http://schemas.openxmlformats.org/officeDocument/2006/relationships/image" Target="../media/image3351.png"/><Relationship Id="rId51" Type="http://schemas.openxmlformats.org/officeDocument/2006/relationships/image" Target="../media/image3294.png"/><Relationship Id="rId72" Type="http://schemas.openxmlformats.org/officeDocument/2006/relationships/customXml" Target="../ink/ink3405.xml"/><Relationship Id="rId93" Type="http://schemas.openxmlformats.org/officeDocument/2006/relationships/image" Target="../media/image3314.png"/><Relationship Id="rId189" Type="http://schemas.openxmlformats.org/officeDocument/2006/relationships/customXml" Target="../ink/ink3464.xml"/><Relationship Id="rId3" Type="http://schemas.openxmlformats.org/officeDocument/2006/relationships/oleObject" Target="../embeddings/oleObject24.bin"/><Relationship Id="rId214" Type="http://schemas.openxmlformats.org/officeDocument/2006/relationships/image" Target="../media/image3374.png"/><Relationship Id="rId235" Type="http://schemas.openxmlformats.org/officeDocument/2006/relationships/customXml" Target="../ink/ink3487.xml"/><Relationship Id="rId256" Type="http://schemas.openxmlformats.org/officeDocument/2006/relationships/image" Target="../media/image3395.png"/><Relationship Id="rId277" Type="http://schemas.openxmlformats.org/officeDocument/2006/relationships/customXml" Target="../ink/ink3508.xml"/><Relationship Id="rId298" Type="http://schemas.openxmlformats.org/officeDocument/2006/relationships/image" Target="../media/image3416.png"/><Relationship Id="rId116" Type="http://schemas.openxmlformats.org/officeDocument/2006/relationships/customXml" Target="../ink/ink3427.xml"/><Relationship Id="rId137" Type="http://schemas.openxmlformats.org/officeDocument/2006/relationships/image" Target="../media/image3336.png"/><Relationship Id="rId158" Type="http://schemas.openxmlformats.org/officeDocument/2006/relationships/image" Target="../media/image3346.png"/><Relationship Id="rId302" Type="http://schemas.openxmlformats.org/officeDocument/2006/relationships/image" Target="../media/image3418.png"/><Relationship Id="rId20" Type="http://schemas.openxmlformats.org/officeDocument/2006/relationships/customXml" Target="../ink/ink3379.xml"/><Relationship Id="rId41" Type="http://schemas.openxmlformats.org/officeDocument/2006/relationships/image" Target="../media/image3289.png"/><Relationship Id="rId62" Type="http://schemas.openxmlformats.org/officeDocument/2006/relationships/customXml" Target="../ink/ink3400.xml"/><Relationship Id="rId83" Type="http://schemas.openxmlformats.org/officeDocument/2006/relationships/image" Target="../media/image3309.png"/><Relationship Id="rId179" Type="http://schemas.openxmlformats.org/officeDocument/2006/relationships/customXml" Target="../ink/ink3459.xml"/><Relationship Id="rId190" Type="http://schemas.openxmlformats.org/officeDocument/2006/relationships/image" Target="../media/image3362.png"/><Relationship Id="rId204" Type="http://schemas.openxmlformats.org/officeDocument/2006/relationships/image" Target="../media/image3369.png"/><Relationship Id="rId225" Type="http://schemas.openxmlformats.org/officeDocument/2006/relationships/customXml" Target="../ink/ink3482.xml"/><Relationship Id="rId246" Type="http://schemas.openxmlformats.org/officeDocument/2006/relationships/image" Target="../media/image3390.png"/><Relationship Id="rId267" Type="http://schemas.openxmlformats.org/officeDocument/2006/relationships/customXml" Target="../ink/ink3503.xml"/><Relationship Id="rId288" Type="http://schemas.openxmlformats.org/officeDocument/2006/relationships/image" Target="../media/image3411.png"/><Relationship Id="rId106" Type="http://schemas.openxmlformats.org/officeDocument/2006/relationships/customXml" Target="../ink/ink3422.xml"/><Relationship Id="rId127" Type="http://schemas.openxmlformats.org/officeDocument/2006/relationships/image" Target="../media/image3331.png"/><Relationship Id="rId10" Type="http://schemas.openxmlformats.org/officeDocument/2006/relationships/customXml" Target="../ink/ink3374.xml"/><Relationship Id="rId31" Type="http://schemas.openxmlformats.org/officeDocument/2006/relationships/image" Target="../media/image3284.png"/><Relationship Id="rId52" Type="http://schemas.openxmlformats.org/officeDocument/2006/relationships/customXml" Target="../ink/ink3395.xml"/><Relationship Id="rId73" Type="http://schemas.openxmlformats.org/officeDocument/2006/relationships/image" Target="../media/image3304.png"/><Relationship Id="rId94" Type="http://schemas.openxmlformats.org/officeDocument/2006/relationships/customXml" Target="../ink/ink3416.xml"/><Relationship Id="rId148" Type="http://schemas.openxmlformats.org/officeDocument/2006/relationships/customXml" Target="../ink/ink3443.xml"/><Relationship Id="rId169" Type="http://schemas.openxmlformats.org/officeDocument/2006/relationships/customXml" Target="../ink/ink3454.xml"/><Relationship Id="rId4" Type="http://schemas.openxmlformats.org/officeDocument/2006/relationships/image" Target="../media/image26.wmf"/><Relationship Id="rId180" Type="http://schemas.openxmlformats.org/officeDocument/2006/relationships/image" Target="../media/image3357.png"/><Relationship Id="rId215" Type="http://schemas.openxmlformats.org/officeDocument/2006/relationships/customXml" Target="../ink/ink3477.xml"/><Relationship Id="rId236" Type="http://schemas.openxmlformats.org/officeDocument/2006/relationships/image" Target="../media/image3385.png"/><Relationship Id="rId257" Type="http://schemas.openxmlformats.org/officeDocument/2006/relationships/customXml" Target="../ink/ink3498.xml"/><Relationship Id="rId278" Type="http://schemas.openxmlformats.org/officeDocument/2006/relationships/image" Target="../media/image3406.png"/><Relationship Id="rId303" Type="http://schemas.openxmlformats.org/officeDocument/2006/relationships/customXml" Target="../ink/ink3521.xml"/><Relationship Id="rId42" Type="http://schemas.openxmlformats.org/officeDocument/2006/relationships/customXml" Target="../ink/ink3390.xml"/><Relationship Id="rId84" Type="http://schemas.openxmlformats.org/officeDocument/2006/relationships/customXml" Target="../ink/ink3411.xml"/><Relationship Id="rId138" Type="http://schemas.openxmlformats.org/officeDocument/2006/relationships/customXml" Target="../ink/ink3438.xml"/><Relationship Id="rId191" Type="http://schemas.openxmlformats.org/officeDocument/2006/relationships/customXml" Target="../ink/ink3465.xml"/><Relationship Id="rId205" Type="http://schemas.openxmlformats.org/officeDocument/2006/relationships/customXml" Target="../ink/ink3472.xml"/><Relationship Id="rId247" Type="http://schemas.openxmlformats.org/officeDocument/2006/relationships/customXml" Target="../ink/ink3493.xml"/><Relationship Id="rId107" Type="http://schemas.openxmlformats.org/officeDocument/2006/relationships/image" Target="../media/image3321.png"/><Relationship Id="rId289" Type="http://schemas.openxmlformats.org/officeDocument/2006/relationships/customXml" Target="../ink/ink3514.xml"/><Relationship Id="rId11" Type="http://schemas.openxmlformats.org/officeDocument/2006/relationships/image" Target="../media/image3274.png"/><Relationship Id="rId53" Type="http://schemas.openxmlformats.org/officeDocument/2006/relationships/image" Target="../media/image3295.png"/><Relationship Id="rId149" Type="http://schemas.openxmlformats.org/officeDocument/2006/relationships/image" Target="../media/image3342.png"/><Relationship Id="rId95" Type="http://schemas.openxmlformats.org/officeDocument/2006/relationships/image" Target="../media/image3315.png"/><Relationship Id="rId160" Type="http://schemas.openxmlformats.org/officeDocument/2006/relationships/image" Target="../media/image3347.png"/><Relationship Id="rId216" Type="http://schemas.openxmlformats.org/officeDocument/2006/relationships/image" Target="../media/image3375.png"/><Relationship Id="rId258" Type="http://schemas.openxmlformats.org/officeDocument/2006/relationships/image" Target="../media/image3396.png"/><Relationship Id="rId22" Type="http://schemas.openxmlformats.org/officeDocument/2006/relationships/customXml" Target="../ink/ink3380.xml"/><Relationship Id="rId64" Type="http://schemas.openxmlformats.org/officeDocument/2006/relationships/customXml" Target="../ink/ink3401.xml"/><Relationship Id="rId118" Type="http://schemas.openxmlformats.org/officeDocument/2006/relationships/customXml" Target="../ink/ink3428.xml"/><Relationship Id="rId171" Type="http://schemas.openxmlformats.org/officeDocument/2006/relationships/customXml" Target="../ink/ink3455.xml"/><Relationship Id="rId227" Type="http://schemas.openxmlformats.org/officeDocument/2006/relationships/customXml" Target="../ink/ink3483.xml"/><Relationship Id="rId269" Type="http://schemas.openxmlformats.org/officeDocument/2006/relationships/customXml" Target="../ink/ink3504.xml"/><Relationship Id="rId33" Type="http://schemas.openxmlformats.org/officeDocument/2006/relationships/image" Target="../media/image3285.png"/><Relationship Id="rId129" Type="http://schemas.openxmlformats.org/officeDocument/2006/relationships/image" Target="../media/image3332.png"/><Relationship Id="rId280" Type="http://schemas.openxmlformats.org/officeDocument/2006/relationships/image" Target="../media/image3407.png"/><Relationship Id="rId75" Type="http://schemas.openxmlformats.org/officeDocument/2006/relationships/image" Target="../media/image3305.png"/><Relationship Id="rId140" Type="http://schemas.openxmlformats.org/officeDocument/2006/relationships/customXml" Target="../ink/ink3439.xml"/><Relationship Id="rId182" Type="http://schemas.openxmlformats.org/officeDocument/2006/relationships/image" Target="../media/image3358.png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580.xml"/><Relationship Id="rId21" Type="http://schemas.openxmlformats.org/officeDocument/2006/relationships/image" Target="../media/image3429.png"/><Relationship Id="rId42" Type="http://schemas.openxmlformats.org/officeDocument/2006/relationships/image" Target="../media/image3438.png"/><Relationship Id="rId63" Type="http://schemas.openxmlformats.org/officeDocument/2006/relationships/customXml" Target="../ink/ink3553.xml"/><Relationship Id="rId84" Type="http://schemas.openxmlformats.org/officeDocument/2006/relationships/image" Target="../media/image3459.png"/><Relationship Id="rId138" Type="http://schemas.openxmlformats.org/officeDocument/2006/relationships/image" Target="../media/image3486.png"/><Relationship Id="rId16" Type="http://schemas.openxmlformats.org/officeDocument/2006/relationships/customXml" Target="../ink/ink3529.xml"/><Relationship Id="rId107" Type="http://schemas.openxmlformats.org/officeDocument/2006/relationships/customXml" Target="../ink/ink3575.xml"/><Relationship Id="rId11" Type="http://schemas.openxmlformats.org/officeDocument/2006/relationships/image" Target="../media/image3424.png"/><Relationship Id="rId32" Type="http://schemas.openxmlformats.org/officeDocument/2006/relationships/customXml" Target="../ink/ink3537.xml"/><Relationship Id="rId37" Type="http://schemas.openxmlformats.org/officeDocument/2006/relationships/customXml" Target="../ink/ink3540.xml"/><Relationship Id="rId53" Type="http://schemas.openxmlformats.org/officeDocument/2006/relationships/customXml" Target="../ink/ink3548.xml"/><Relationship Id="rId58" Type="http://schemas.openxmlformats.org/officeDocument/2006/relationships/image" Target="../media/image3446.png"/><Relationship Id="rId74" Type="http://schemas.openxmlformats.org/officeDocument/2006/relationships/image" Target="../media/image3454.png"/><Relationship Id="rId79" Type="http://schemas.openxmlformats.org/officeDocument/2006/relationships/customXml" Target="../ink/ink3561.xml"/><Relationship Id="rId102" Type="http://schemas.openxmlformats.org/officeDocument/2006/relationships/image" Target="../media/image3468.png"/><Relationship Id="rId123" Type="http://schemas.openxmlformats.org/officeDocument/2006/relationships/customXml" Target="../ink/ink3583.xml"/><Relationship Id="rId128" Type="http://schemas.openxmlformats.org/officeDocument/2006/relationships/image" Target="../media/image3481.png"/><Relationship Id="rId5" Type="http://schemas.openxmlformats.org/officeDocument/2006/relationships/image" Target="../media/image3421.png"/><Relationship Id="rId90" Type="http://schemas.openxmlformats.org/officeDocument/2006/relationships/image" Target="../media/image3462.png"/><Relationship Id="rId95" Type="http://schemas.openxmlformats.org/officeDocument/2006/relationships/customXml" Target="../ink/ink3569.xml"/><Relationship Id="rId22" Type="http://schemas.openxmlformats.org/officeDocument/2006/relationships/customXml" Target="../ink/ink3532.xml"/><Relationship Id="rId27" Type="http://schemas.openxmlformats.org/officeDocument/2006/relationships/image" Target="../media/image3431.png"/><Relationship Id="rId43" Type="http://schemas.openxmlformats.org/officeDocument/2006/relationships/customXml" Target="../ink/ink3543.xml"/><Relationship Id="rId48" Type="http://schemas.openxmlformats.org/officeDocument/2006/relationships/image" Target="../media/image3441.png"/><Relationship Id="rId64" Type="http://schemas.openxmlformats.org/officeDocument/2006/relationships/image" Target="../media/image3449.png"/><Relationship Id="rId69" Type="http://schemas.openxmlformats.org/officeDocument/2006/relationships/customXml" Target="../ink/ink3556.xml"/><Relationship Id="rId113" Type="http://schemas.openxmlformats.org/officeDocument/2006/relationships/customXml" Target="../ink/ink3578.xml"/><Relationship Id="rId118" Type="http://schemas.openxmlformats.org/officeDocument/2006/relationships/image" Target="../media/image3476.png"/><Relationship Id="rId134" Type="http://schemas.openxmlformats.org/officeDocument/2006/relationships/image" Target="../media/image3484.png"/><Relationship Id="rId80" Type="http://schemas.openxmlformats.org/officeDocument/2006/relationships/image" Target="../media/image3457.png"/><Relationship Id="rId85" Type="http://schemas.openxmlformats.org/officeDocument/2006/relationships/customXml" Target="../ink/ink3564.xml"/><Relationship Id="rId12" Type="http://schemas.openxmlformats.org/officeDocument/2006/relationships/customXml" Target="../ink/ink3527.xml"/><Relationship Id="rId17" Type="http://schemas.openxmlformats.org/officeDocument/2006/relationships/image" Target="../media/image3427.png"/><Relationship Id="rId33" Type="http://schemas.openxmlformats.org/officeDocument/2006/relationships/image" Target="../media/image3434.png"/><Relationship Id="rId38" Type="http://schemas.openxmlformats.org/officeDocument/2006/relationships/image" Target="../media/image3436.png"/><Relationship Id="rId59" Type="http://schemas.openxmlformats.org/officeDocument/2006/relationships/customXml" Target="../ink/ink3551.xml"/><Relationship Id="rId103" Type="http://schemas.openxmlformats.org/officeDocument/2006/relationships/customXml" Target="../ink/ink3573.xml"/><Relationship Id="rId108" Type="http://schemas.openxmlformats.org/officeDocument/2006/relationships/image" Target="../media/image3471.png"/><Relationship Id="rId124" Type="http://schemas.openxmlformats.org/officeDocument/2006/relationships/image" Target="../media/image3479.png"/><Relationship Id="rId129" Type="http://schemas.openxmlformats.org/officeDocument/2006/relationships/customXml" Target="../ink/ink3586.xml"/><Relationship Id="rId54" Type="http://schemas.openxmlformats.org/officeDocument/2006/relationships/image" Target="../media/image3444.png"/><Relationship Id="rId70" Type="http://schemas.openxmlformats.org/officeDocument/2006/relationships/image" Target="../media/image3452.png"/><Relationship Id="rId75" Type="http://schemas.openxmlformats.org/officeDocument/2006/relationships/customXml" Target="../ink/ink3559.xml"/><Relationship Id="rId91" Type="http://schemas.openxmlformats.org/officeDocument/2006/relationships/customXml" Target="../ink/ink3567.xml"/><Relationship Id="rId96" Type="http://schemas.openxmlformats.org/officeDocument/2006/relationships/image" Target="../media/image3465.png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3524.xml"/><Relationship Id="rId23" Type="http://schemas.openxmlformats.org/officeDocument/2006/relationships/image" Target="../media/image3430.png"/><Relationship Id="rId28" Type="http://schemas.openxmlformats.org/officeDocument/2006/relationships/customXml" Target="../ink/ink3535.xml"/><Relationship Id="rId49" Type="http://schemas.openxmlformats.org/officeDocument/2006/relationships/customXml" Target="../ink/ink3546.xml"/><Relationship Id="rId114" Type="http://schemas.openxmlformats.org/officeDocument/2006/relationships/image" Target="../media/image3474.png"/><Relationship Id="rId119" Type="http://schemas.openxmlformats.org/officeDocument/2006/relationships/customXml" Target="../ink/ink3581.xml"/><Relationship Id="rId44" Type="http://schemas.openxmlformats.org/officeDocument/2006/relationships/image" Target="../media/image3439.png"/><Relationship Id="rId60" Type="http://schemas.openxmlformats.org/officeDocument/2006/relationships/image" Target="../media/image3447.png"/><Relationship Id="rId65" Type="http://schemas.openxmlformats.org/officeDocument/2006/relationships/customXml" Target="../ink/ink3554.xml"/><Relationship Id="rId81" Type="http://schemas.openxmlformats.org/officeDocument/2006/relationships/customXml" Target="../ink/ink3562.xml"/><Relationship Id="rId86" Type="http://schemas.openxmlformats.org/officeDocument/2006/relationships/image" Target="../media/image3460.png"/><Relationship Id="rId130" Type="http://schemas.openxmlformats.org/officeDocument/2006/relationships/image" Target="../media/image3482.png"/><Relationship Id="rId135" Type="http://schemas.openxmlformats.org/officeDocument/2006/relationships/customXml" Target="../ink/ink3589.xml"/><Relationship Id="rId13" Type="http://schemas.openxmlformats.org/officeDocument/2006/relationships/image" Target="../media/image3425.png"/><Relationship Id="rId18" Type="http://schemas.openxmlformats.org/officeDocument/2006/relationships/customXml" Target="../ink/ink3530.xml"/><Relationship Id="rId39" Type="http://schemas.openxmlformats.org/officeDocument/2006/relationships/customXml" Target="../ink/ink3541.xml"/><Relationship Id="rId109" Type="http://schemas.openxmlformats.org/officeDocument/2006/relationships/customXml" Target="../ink/ink3576.xml"/><Relationship Id="rId34" Type="http://schemas.openxmlformats.org/officeDocument/2006/relationships/customXml" Target="../ink/ink3538.xml"/><Relationship Id="rId50" Type="http://schemas.openxmlformats.org/officeDocument/2006/relationships/image" Target="../media/image3442.png"/><Relationship Id="rId55" Type="http://schemas.openxmlformats.org/officeDocument/2006/relationships/customXml" Target="../ink/ink3549.xml"/><Relationship Id="rId76" Type="http://schemas.openxmlformats.org/officeDocument/2006/relationships/image" Target="../media/image3455.png"/><Relationship Id="rId97" Type="http://schemas.openxmlformats.org/officeDocument/2006/relationships/customXml" Target="../ink/ink3570.xml"/><Relationship Id="rId104" Type="http://schemas.openxmlformats.org/officeDocument/2006/relationships/image" Target="../media/image3469.png"/><Relationship Id="rId120" Type="http://schemas.openxmlformats.org/officeDocument/2006/relationships/image" Target="../media/image3477.png"/><Relationship Id="rId125" Type="http://schemas.openxmlformats.org/officeDocument/2006/relationships/customXml" Target="../ink/ink3584.xml"/><Relationship Id="rId7" Type="http://schemas.openxmlformats.org/officeDocument/2006/relationships/image" Target="../media/image3422.png"/><Relationship Id="rId71" Type="http://schemas.openxmlformats.org/officeDocument/2006/relationships/customXml" Target="../ink/ink3557.xml"/><Relationship Id="rId92" Type="http://schemas.openxmlformats.org/officeDocument/2006/relationships/image" Target="../media/image3463.png"/><Relationship Id="rId2" Type="http://schemas.openxmlformats.org/officeDocument/2006/relationships/customXml" Target="../ink/ink3522.xml"/><Relationship Id="rId29" Type="http://schemas.openxmlformats.org/officeDocument/2006/relationships/image" Target="../media/image3432.png"/><Relationship Id="rId24" Type="http://schemas.openxmlformats.org/officeDocument/2006/relationships/customXml" Target="../ink/ink3533.xml"/><Relationship Id="rId40" Type="http://schemas.openxmlformats.org/officeDocument/2006/relationships/image" Target="../media/image3437.png"/><Relationship Id="rId45" Type="http://schemas.openxmlformats.org/officeDocument/2006/relationships/customXml" Target="../ink/ink3544.xml"/><Relationship Id="rId66" Type="http://schemas.openxmlformats.org/officeDocument/2006/relationships/image" Target="../media/image3450.png"/><Relationship Id="rId87" Type="http://schemas.openxmlformats.org/officeDocument/2006/relationships/customXml" Target="../ink/ink3565.xml"/><Relationship Id="rId110" Type="http://schemas.openxmlformats.org/officeDocument/2006/relationships/image" Target="../media/image3472.png"/><Relationship Id="rId115" Type="http://schemas.openxmlformats.org/officeDocument/2006/relationships/customXml" Target="../ink/ink3579.xml"/><Relationship Id="rId131" Type="http://schemas.openxmlformats.org/officeDocument/2006/relationships/customXml" Target="../ink/ink3587.xml"/><Relationship Id="rId136" Type="http://schemas.openxmlformats.org/officeDocument/2006/relationships/image" Target="../media/image3485.png"/><Relationship Id="rId61" Type="http://schemas.openxmlformats.org/officeDocument/2006/relationships/customXml" Target="../ink/ink3552.xml"/><Relationship Id="rId82" Type="http://schemas.openxmlformats.org/officeDocument/2006/relationships/image" Target="../media/image3458.png"/><Relationship Id="rId19" Type="http://schemas.openxmlformats.org/officeDocument/2006/relationships/image" Target="../media/image3428.png"/><Relationship Id="rId14" Type="http://schemas.openxmlformats.org/officeDocument/2006/relationships/customXml" Target="../ink/ink3528.xml"/><Relationship Id="rId30" Type="http://schemas.openxmlformats.org/officeDocument/2006/relationships/customXml" Target="../ink/ink3536.xml"/><Relationship Id="rId35" Type="http://schemas.openxmlformats.org/officeDocument/2006/relationships/customXml" Target="../ink/ink3539.xml"/><Relationship Id="rId56" Type="http://schemas.openxmlformats.org/officeDocument/2006/relationships/image" Target="../media/image3445.png"/><Relationship Id="rId77" Type="http://schemas.openxmlformats.org/officeDocument/2006/relationships/customXml" Target="../ink/ink3560.xml"/><Relationship Id="rId100" Type="http://schemas.openxmlformats.org/officeDocument/2006/relationships/image" Target="../media/image3467.png"/><Relationship Id="rId105" Type="http://schemas.openxmlformats.org/officeDocument/2006/relationships/customXml" Target="../ink/ink3574.xml"/><Relationship Id="rId126" Type="http://schemas.openxmlformats.org/officeDocument/2006/relationships/image" Target="../media/image3480.png"/><Relationship Id="rId8" Type="http://schemas.openxmlformats.org/officeDocument/2006/relationships/customXml" Target="../ink/ink3525.xml"/><Relationship Id="rId51" Type="http://schemas.openxmlformats.org/officeDocument/2006/relationships/customXml" Target="../ink/ink3547.xml"/><Relationship Id="rId72" Type="http://schemas.openxmlformats.org/officeDocument/2006/relationships/image" Target="../media/image3453.png"/><Relationship Id="rId93" Type="http://schemas.openxmlformats.org/officeDocument/2006/relationships/customXml" Target="../ink/ink3568.xml"/><Relationship Id="rId98" Type="http://schemas.openxmlformats.org/officeDocument/2006/relationships/image" Target="../media/image3466.png"/><Relationship Id="rId121" Type="http://schemas.openxmlformats.org/officeDocument/2006/relationships/customXml" Target="../ink/ink3582.xml"/><Relationship Id="rId3" Type="http://schemas.openxmlformats.org/officeDocument/2006/relationships/image" Target="../media/image3420.png"/><Relationship Id="rId25" Type="http://schemas.openxmlformats.org/officeDocument/2006/relationships/image" Target="../media/image3279.png"/><Relationship Id="rId46" Type="http://schemas.openxmlformats.org/officeDocument/2006/relationships/image" Target="../media/image3440.png"/><Relationship Id="rId67" Type="http://schemas.openxmlformats.org/officeDocument/2006/relationships/customXml" Target="../ink/ink3555.xml"/><Relationship Id="rId116" Type="http://schemas.openxmlformats.org/officeDocument/2006/relationships/image" Target="../media/image3475.png"/><Relationship Id="rId137" Type="http://schemas.openxmlformats.org/officeDocument/2006/relationships/customXml" Target="../ink/ink3590.xml"/><Relationship Id="rId20" Type="http://schemas.openxmlformats.org/officeDocument/2006/relationships/customXml" Target="../ink/ink3531.xml"/><Relationship Id="rId41" Type="http://schemas.openxmlformats.org/officeDocument/2006/relationships/customXml" Target="../ink/ink3542.xml"/><Relationship Id="rId62" Type="http://schemas.openxmlformats.org/officeDocument/2006/relationships/image" Target="../media/image3448.png"/><Relationship Id="rId83" Type="http://schemas.openxmlformats.org/officeDocument/2006/relationships/customXml" Target="../ink/ink3563.xml"/><Relationship Id="rId88" Type="http://schemas.openxmlformats.org/officeDocument/2006/relationships/image" Target="../media/image3461.png"/><Relationship Id="rId111" Type="http://schemas.openxmlformats.org/officeDocument/2006/relationships/customXml" Target="../ink/ink3577.xml"/><Relationship Id="rId132" Type="http://schemas.openxmlformats.org/officeDocument/2006/relationships/image" Target="../media/image3483.png"/><Relationship Id="rId15" Type="http://schemas.openxmlformats.org/officeDocument/2006/relationships/image" Target="../media/image3426.png"/><Relationship Id="rId36" Type="http://schemas.openxmlformats.org/officeDocument/2006/relationships/image" Target="../media/image3435.png"/><Relationship Id="rId57" Type="http://schemas.openxmlformats.org/officeDocument/2006/relationships/customXml" Target="../ink/ink3550.xml"/><Relationship Id="rId106" Type="http://schemas.openxmlformats.org/officeDocument/2006/relationships/image" Target="../media/image3470.png"/><Relationship Id="rId127" Type="http://schemas.openxmlformats.org/officeDocument/2006/relationships/customXml" Target="../ink/ink3585.xml"/><Relationship Id="rId10" Type="http://schemas.openxmlformats.org/officeDocument/2006/relationships/customXml" Target="../ink/ink3526.xml"/><Relationship Id="rId31" Type="http://schemas.openxmlformats.org/officeDocument/2006/relationships/image" Target="../media/image3433.png"/><Relationship Id="rId52" Type="http://schemas.openxmlformats.org/officeDocument/2006/relationships/image" Target="../media/image3443.png"/><Relationship Id="rId73" Type="http://schemas.openxmlformats.org/officeDocument/2006/relationships/customXml" Target="../ink/ink3558.xml"/><Relationship Id="rId78" Type="http://schemas.openxmlformats.org/officeDocument/2006/relationships/image" Target="../media/image3456.png"/><Relationship Id="rId94" Type="http://schemas.openxmlformats.org/officeDocument/2006/relationships/image" Target="../media/image3464.png"/><Relationship Id="rId99" Type="http://schemas.openxmlformats.org/officeDocument/2006/relationships/customXml" Target="../ink/ink3571.xml"/><Relationship Id="rId101" Type="http://schemas.openxmlformats.org/officeDocument/2006/relationships/customXml" Target="../ink/ink3572.xml"/><Relationship Id="rId122" Type="http://schemas.openxmlformats.org/officeDocument/2006/relationships/image" Target="../media/image3478.png"/><Relationship Id="rId4" Type="http://schemas.openxmlformats.org/officeDocument/2006/relationships/customXml" Target="../ink/ink3523.xml"/><Relationship Id="rId9" Type="http://schemas.openxmlformats.org/officeDocument/2006/relationships/image" Target="../media/image3423.png"/><Relationship Id="rId26" Type="http://schemas.openxmlformats.org/officeDocument/2006/relationships/customXml" Target="../ink/ink3534.xml"/><Relationship Id="rId47" Type="http://schemas.openxmlformats.org/officeDocument/2006/relationships/customXml" Target="../ink/ink3545.xml"/><Relationship Id="rId68" Type="http://schemas.openxmlformats.org/officeDocument/2006/relationships/image" Target="../media/image3451.png"/><Relationship Id="rId89" Type="http://schemas.openxmlformats.org/officeDocument/2006/relationships/customXml" Target="../ink/ink3566.xml"/><Relationship Id="rId112" Type="http://schemas.openxmlformats.org/officeDocument/2006/relationships/image" Target="../media/image3473.png"/><Relationship Id="rId133" Type="http://schemas.openxmlformats.org/officeDocument/2006/relationships/customXml" Target="../ink/ink3588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44.png"/><Relationship Id="rId21" Type="http://schemas.openxmlformats.org/officeDocument/2006/relationships/image" Target="../media/image3496.png"/><Relationship Id="rId324" Type="http://schemas.openxmlformats.org/officeDocument/2006/relationships/customXml" Target="../ink/ink3752.xml"/><Relationship Id="rId531" Type="http://schemas.openxmlformats.org/officeDocument/2006/relationships/image" Target="../media/image3748.png"/><Relationship Id="rId170" Type="http://schemas.openxmlformats.org/officeDocument/2006/relationships/customXml" Target="../ink/ink3675.xml"/><Relationship Id="rId268" Type="http://schemas.openxmlformats.org/officeDocument/2006/relationships/customXml" Target="../ink/ink3724.xml"/><Relationship Id="rId475" Type="http://schemas.openxmlformats.org/officeDocument/2006/relationships/image" Target="../media/image3720.png"/><Relationship Id="rId32" Type="http://schemas.openxmlformats.org/officeDocument/2006/relationships/customXml" Target="../ink/ink3606.xml"/><Relationship Id="rId128" Type="http://schemas.openxmlformats.org/officeDocument/2006/relationships/customXml" Target="../ink/ink3654.xml"/><Relationship Id="rId335" Type="http://schemas.openxmlformats.org/officeDocument/2006/relationships/image" Target="../media/image3652.png"/><Relationship Id="rId542" Type="http://schemas.openxmlformats.org/officeDocument/2006/relationships/customXml" Target="../ink/ink3861.xml"/><Relationship Id="rId181" Type="http://schemas.openxmlformats.org/officeDocument/2006/relationships/image" Target="../media/image3576.png"/><Relationship Id="rId402" Type="http://schemas.openxmlformats.org/officeDocument/2006/relationships/customXml" Target="../ink/ink3791.xml"/><Relationship Id="rId279" Type="http://schemas.openxmlformats.org/officeDocument/2006/relationships/image" Target="../media/image3625.png"/><Relationship Id="rId486" Type="http://schemas.openxmlformats.org/officeDocument/2006/relationships/customXml" Target="../ink/ink3833.xml"/><Relationship Id="rId43" Type="http://schemas.openxmlformats.org/officeDocument/2006/relationships/image" Target="../media/image3507.png"/><Relationship Id="rId139" Type="http://schemas.openxmlformats.org/officeDocument/2006/relationships/image" Target="../media/image3555.png"/><Relationship Id="rId346" Type="http://schemas.openxmlformats.org/officeDocument/2006/relationships/customXml" Target="../ink/ink3763.xml"/><Relationship Id="rId192" Type="http://schemas.openxmlformats.org/officeDocument/2006/relationships/customXml" Target="../ink/ink3686.xml"/><Relationship Id="rId206" Type="http://schemas.openxmlformats.org/officeDocument/2006/relationships/customXml" Target="../ink/ink3693.xml"/><Relationship Id="rId413" Type="http://schemas.openxmlformats.org/officeDocument/2006/relationships/image" Target="../media/image3689.png"/><Relationship Id="rId248" Type="http://schemas.openxmlformats.org/officeDocument/2006/relationships/customXml" Target="../ink/ink3714.xml"/><Relationship Id="rId455" Type="http://schemas.openxmlformats.org/officeDocument/2006/relationships/image" Target="../media/image3710.png"/><Relationship Id="rId497" Type="http://schemas.openxmlformats.org/officeDocument/2006/relationships/image" Target="../media/image3731.png"/><Relationship Id="rId12" Type="http://schemas.openxmlformats.org/officeDocument/2006/relationships/customXml" Target="../ink/ink3596.xml"/><Relationship Id="rId108" Type="http://schemas.openxmlformats.org/officeDocument/2006/relationships/customXml" Target="../ink/ink3644.xml"/><Relationship Id="rId315" Type="http://schemas.openxmlformats.org/officeDocument/2006/relationships/image" Target="../media/image3642.png"/><Relationship Id="rId357" Type="http://schemas.openxmlformats.org/officeDocument/2006/relationships/image" Target="../media/image3662.png"/><Relationship Id="rId522" Type="http://schemas.openxmlformats.org/officeDocument/2006/relationships/customXml" Target="../ink/ink3851.xml"/><Relationship Id="rId54" Type="http://schemas.openxmlformats.org/officeDocument/2006/relationships/customXml" Target="../ink/ink3617.xml"/><Relationship Id="rId96" Type="http://schemas.openxmlformats.org/officeDocument/2006/relationships/customXml" Target="../ink/ink3638.xml"/><Relationship Id="rId161" Type="http://schemas.openxmlformats.org/officeDocument/2006/relationships/image" Target="../media/image3566.png"/><Relationship Id="rId217" Type="http://schemas.openxmlformats.org/officeDocument/2006/relationships/image" Target="../media/image3594.png"/><Relationship Id="rId399" Type="http://schemas.openxmlformats.org/officeDocument/2006/relationships/image" Target="../media/image3682.png"/><Relationship Id="rId259" Type="http://schemas.openxmlformats.org/officeDocument/2006/relationships/image" Target="../media/image3615.png"/><Relationship Id="rId424" Type="http://schemas.openxmlformats.org/officeDocument/2006/relationships/customXml" Target="../ink/ink3802.xml"/><Relationship Id="rId466" Type="http://schemas.openxmlformats.org/officeDocument/2006/relationships/customXml" Target="../ink/ink3823.xml"/><Relationship Id="rId23" Type="http://schemas.openxmlformats.org/officeDocument/2006/relationships/image" Target="../media/image3497.png"/><Relationship Id="rId119" Type="http://schemas.openxmlformats.org/officeDocument/2006/relationships/image" Target="../media/image3545.png"/><Relationship Id="rId270" Type="http://schemas.openxmlformats.org/officeDocument/2006/relationships/customXml" Target="../ink/ink3725.xml"/><Relationship Id="rId326" Type="http://schemas.openxmlformats.org/officeDocument/2006/relationships/customXml" Target="../ink/ink3753.xml"/><Relationship Id="rId533" Type="http://schemas.openxmlformats.org/officeDocument/2006/relationships/image" Target="../media/image3749.png"/><Relationship Id="rId65" Type="http://schemas.openxmlformats.org/officeDocument/2006/relationships/image" Target="../media/image3518.png"/><Relationship Id="rId130" Type="http://schemas.openxmlformats.org/officeDocument/2006/relationships/customXml" Target="../ink/ink3655.xml"/><Relationship Id="rId368" Type="http://schemas.openxmlformats.org/officeDocument/2006/relationships/customXml" Target="../ink/ink3774.xml"/><Relationship Id="rId172" Type="http://schemas.openxmlformats.org/officeDocument/2006/relationships/customXml" Target="../ink/ink3676.xml"/><Relationship Id="rId228" Type="http://schemas.openxmlformats.org/officeDocument/2006/relationships/customXml" Target="../ink/ink3704.xml"/><Relationship Id="rId435" Type="http://schemas.openxmlformats.org/officeDocument/2006/relationships/image" Target="../media/image3700.png"/><Relationship Id="rId477" Type="http://schemas.openxmlformats.org/officeDocument/2006/relationships/image" Target="../media/image3721.png"/><Relationship Id="rId281" Type="http://schemas.openxmlformats.org/officeDocument/2006/relationships/image" Target="../media/image3626.png"/><Relationship Id="rId337" Type="http://schemas.openxmlformats.org/officeDocument/2006/relationships/image" Target="../media/image3653.png"/><Relationship Id="rId502" Type="http://schemas.openxmlformats.org/officeDocument/2006/relationships/customXml" Target="../ink/ink3841.xml"/><Relationship Id="rId34" Type="http://schemas.openxmlformats.org/officeDocument/2006/relationships/customXml" Target="../ink/ink3607.xml"/><Relationship Id="rId76" Type="http://schemas.openxmlformats.org/officeDocument/2006/relationships/customXml" Target="../ink/ink3628.xml"/><Relationship Id="rId141" Type="http://schemas.openxmlformats.org/officeDocument/2006/relationships/image" Target="../media/image3556.png"/><Relationship Id="rId379" Type="http://schemas.openxmlformats.org/officeDocument/2006/relationships/image" Target="../media/image3672.png"/><Relationship Id="rId544" Type="http://schemas.openxmlformats.org/officeDocument/2006/relationships/customXml" Target="../ink/ink3862.xml"/><Relationship Id="rId7" Type="http://schemas.openxmlformats.org/officeDocument/2006/relationships/image" Target="../media/image3489.png"/><Relationship Id="rId183" Type="http://schemas.openxmlformats.org/officeDocument/2006/relationships/image" Target="../media/image3577.png"/><Relationship Id="rId239" Type="http://schemas.openxmlformats.org/officeDocument/2006/relationships/image" Target="../media/image3605.png"/><Relationship Id="rId390" Type="http://schemas.openxmlformats.org/officeDocument/2006/relationships/customXml" Target="../ink/ink3785.xml"/><Relationship Id="rId404" Type="http://schemas.openxmlformats.org/officeDocument/2006/relationships/customXml" Target="../ink/ink3792.xml"/><Relationship Id="rId446" Type="http://schemas.openxmlformats.org/officeDocument/2006/relationships/customXml" Target="../ink/ink3813.xml"/><Relationship Id="rId250" Type="http://schemas.openxmlformats.org/officeDocument/2006/relationships/customXml" Target="../ink/ink3715.xml"/><Relationship Id="rId292" Type="http://schemas.openxmlformats.org/officeDocument/2006/relationships/customXml" Target="../ink/ink3736.xml"/><Relationship Id="rId306" Type="http://schemas.openxmlformats.org/officeDocument/2006/relationships/customXml" Target="../ink/ink3743.xml"/><Relationship Id="rId488" Type="http://schemas.openxmlformats.org/officeDocument/2006/relationships/customXml" Target="../ink/ink3834.xml"/><Relationship Id="rId45" Type="http://schemas.openxmlformats.org/officeDocument/2006/relationships/image" Target="../media/image3508.png"/><Relationship Id="rId87" Type="http://schemas.openxmlformats.org/officeDocument/2006/relationships/image" Target="../media/image3529.png"/><Relationship Id="rId110" Type="http://schemas.openxmlformats.org/officeDocument/2006/relationships/customXml" Target="../ink/ink3645.xml"/><Relationship Id="rId348" Type="http://schemas.openxmlformats.org/officeDocument/2006/relationships/customXml" Target="../ink/ink3764.xml"/><Relationship Id="rId513" Type="http://schemas.openxmlformats.org/officeDocument/2006/relationships/image" Target="../media/image3739.png"/><Relationship Id="rId152" Type="http://schemas.openxmlformats.org/officeDocument/2006/relationships/customXml" Target="../ink/ink3666.xml"/><Relationship Id="rId194" Type="http://schemas.openxmlformats.org/officeDocument/2006/relationships/customXml" Target="../ink/ink3687.xml"/><Relationship Id="rId208" Type="http://schemas.openxmlformats.org/officeDocument/2006/relationships/customXml" Target="../ink/ink3694.xml"/><Relationship Id="rId415" Type="http://schemas.openxmlformats.org/officeDocument/2006/relationships/image" Target="../media/image3690.png"/><Relationship Id="rId457" Type="http://schemas.openxmlformats.org/officeDocument/2006/relationships/image" Target="../media/image3711.png"/><Relationship Id="rId261" Type="http://schemas.openxmlformats.org/officeDocument/2006/relationships/image" Target="../media/image3616.png"/><Relationship Id="rId499" Type="http://schemas.openxmlformats.org/officeDocument/2006/relationships/image" Target="../media/image3732.png"/><Relationship Id="rId14" Type="http://schemas.openxmlformats.org/officeDocument/2006/relationships/customXml" Target="../ink/ink3597.xml"/><Relationship Id="rId56" Type="http://schemas.openxmlformats.org/officeDocument/2006/relationships/customXml" Target="../ink/ink3618.xml"/><Relationship Id="rId317" Type="http://schemas.openxmlformats.org/officeDocument/2006/relationships/image" Target="../media/image3643.png"/><Relationship Id="rId359" Type="http://schemas.openxmlformats.org/officeDocument/2006/relationships/image" Target="../media/image3663.png"/><Relationship Id="rId524" Type="http://schemas.openxmlformats.org/officeDocument/2006/relationships/customXml" Target="../ink/ink3852.xml"/><Relationship Id="rId98" Type="http://schemas.openxmlformats.org/officeDocument/2006/relationships/customXml" Target="../ink/ink3639.xml"/><Relationship Id="rId121" Type="http://schemas.openxmlformats.org/officeDocument/2006/relationships/image" Target="../media/image3546.png"/><Relationship Id="rId163" Type="http://schemas.openxmlformats.org/officeDocument/2006/relationships/image" Target="../media/image3567.png"/><Relationship Id="rId219" Type="http://schemas.openxmlformats.org/officeDocument/2006/relationships/image" Target="../media/image3595.png"/><Relationship Id="rId370" Type="http://schemas.openxmlformats.org/officeDocument/2006/relationships/customXml" Target="../ink/ink3775.xml"/><Relationship Id="rId426" Type="http://schemas.openxmlformats.org/officeDocument/2006/relationships/customXml" Target="../ink/ink3803.xml"/><Relationship Id="rId230" Type="http://schemas.openxmlformats.org/officeDocument/2006/relationships/customXml" Target="../ink/ink3705.xml"/><Relationship Id="rId468" Type="http://schemas.openxmlformats.org/officeDocument/2006/relationships/customXml" Target="../ink/ink3824.xml"/><Relationship Id="rId25" Type="http://schemas.openxmlformats.org/officeDocument/2006/relationships/image" Target="../media/image3498.png"/><Relationship Id="rId67" Type="http://schemas.openxmlformats.org/officeDocument/2006/relationships/image" Target="../media/image3519.png"/><Relationship Id="rId272" Type="http://schemas.openxmlformats.org/officeDocument/2006/relationships/customXml" Target="../ink/ink3726.xml"/><Relationship Id="rId328" Type="http://schemas.openxmlformats.org/officeDocument/2006/relationships/customXml" Target="../ink/ink3754.xml"/><Relationship Id="rId535" Type="http://schemas.openxmlformats.org/officeDocument/2006/relationships/image" Target="../media/image3750.png"/><Relationship Id="rId132" Type="http://schemas.openxmlformats.org/officeDocument/2006/relationships/customXml" Target="../ink/ink3656.xml"/><Relationship Id="rId174" Type="http://schemas.openxmlformats.org/officeDocument/2006/relationships/customXml" Target="../ink/ink3677.xml"/><Relationship Id="rId381" Type="http://schemas.openxmlformats.org/officeDocument/2006/relationships/image" Target="../media/image3673.png"/><Relationship Id="rId241" Type="http://schemas.openxmlformats.org/officeDocument/2006/relationships/image" Target="../media/image3606.png"/><Relationship Id="rId437" Type="http://schemas.openxmlformats.org/officeDocument/2006/relationships/image" Target="../media/image3701.png"/><Relationship Id="rId479" Type="http://schemas.openxmlformats.org/officeDocument/2006/relationships/image" Target="../media/image3722.png"/><Relationship Id="rId36" Type="http://schemas.openxmlformats.org/officeDocument/2006/relationships/customXml" Target="../ink/ink3608.xml"/><Relationship Id="rId283" Type="http://schemas.openxmlformats.org/officeDocument/2006/relationships/image" Target="../media/image3627.png"/><Relationship Id="rId339" Type="http://schemas.openxmlformats.org/officeDocument/2006/relationships/image" Target="../media/image3654.png"/><Relationship Id="rId490" Type="http://schemas.openxmlformats.org/officeDocument/2006/relationships/customXml" Target="../ink/ink3835.xml"/><Relationship Id="rId504" Type="http://schemas.openxmlformats.org/officeDocument/2006/relationships/customXml" Target="../ink/ink3842.xml"/><Relationship Id="rId546" Type="http://schemas.openxmlformats.org/officeDocument/2006/relationships/customXml" Target="../ink/ink3863.xml"/><Relationship Id="rId78" Type="http://schemas.openxmlformats.org/officeDocument/2006/relationships/customXml" Target="../ink/ink3629.xml"/><Relationship Id="rId101" Type="http://schemas.openxmlformats.org/officeDocument/2006/relationships/image" Target="../media/image3536.png"/><Relationship Id="rId143" Type="http://schemas.openxmlformats.org/officeDocument/2006/relationships/image" Target="../media/image3557.png"/><Relationship Id="rId185" Type="http://schemas.openxmlformats.org/officeDocument/2006/relationships/image" Target="../media/image3578.png"/><Relationship Id="rId350" Type="http://schemas.openxmlformats.org/officeDocument/2006/relationships/customXml" Target="../ink/ink3765.xml"/><Relationship Id="rId406" Type="http://schemas.openxmlformats.org/officeDocument/2006/relationships/customXml" Target="../ink/ink3793.xml"/><Relationship Id="rId9" Type="http://schemas.openxmlformats.org/officeDocument/2006/relationships/image" Target="../media/image3490.png"/><Relationship Id="rId210" Type="http://schemas.openxmlformats.org/officeDocument/2006/relationships/customXml" Target="../ink/ink3695.xml"/><Relationship Id="rId392" Type="http://schemas.openxmlformats.org/officeDocument/2006/relationships/customXml" Target="../ink/ink3786.xml"/><Relationship Id="rId448" Type="http://schemas.openxmlformats.org/officeDocument/2006/relationships/customXml" Target="../ink/ink3814.xml"/><Relationship Id="rId252" Type="http://schemas.openxmlformats.org/officeDocument/2006/relationships/customXml" Target="../ink/ink3716.xml"/><Relationship Id="rId294" Type="http://schemas.openxmlformats.org/officeDocument/2006/relationships/customXml" Target="../ink/ink3737.xml"/><Relationship Id="rId308" Type="http://schemas.openxmlformats.org/officeDocument/2006/relationships/customXml" Target="../ink/ink3744.xml"/><Relationship Id="rId515" Type="http://schemas.openxmlformats.org/officeDocument/2006/relationships/image" Target="../media/image3740.png"/><Relationship Id="rId47" Type="http://schemas.openxmlformats.org/officeDocument/2006/relationships/image" Target="../media/image3509.png"/><Relationship Id="rId89" Type="http://schemas.openxmlformats.org/officeDocument/2006/relationships/image" Target="../media/image3530.png"/><Relationship Id="rId112" Type="http://schemas.openxmlformats.org/officeDocument/2006/relationships/customXml" Target="../ink/ink3646.xml"/><Relationship Id="rId154" Type="http://schemas.openxmlformats.org/officeDocument/2006/relationships/customXml" Target="../ink/ink3667.xml"/><Relationship Id="rId361" Type="http://schemas.openxmlformats.org/officeDocument/2006/relationships/image" Target="../media/image3664.png"/><Relationship Id="rId196" Type="http://schemas.openxmlformats.org/officeDocument/2006/relationships/customXml" Target="../ink/ink3688.xml"/><Relationship Id="rId417" Type="http://schemas.openxmlformats.org/officeDocument/2006/relationships/image" Target="../media/image3691.png"/><Relationship Id="rId459" Type="http://schemas.openxmlformats.org/officeDocument/2006/relationships/image" Target="../media/image3712.png"/><Relationship Id="rId16" Type="http://schemas.openxmlformats.org/officeDocument/2006/relationships/customXml" Target="../ink/ink3598.xml"/><Relationship Id="rId221" Type="http://schemas.openxmlformats.org/officeDocument/2006/relationships/image" Target="../media/image3596.png"/><Relationship Id="rId263" Type="http://schemas.openxmlformats.org/officeDocument/2006/relationships/image" Target="../media/image3617.png"/><Relationship Id="rId319" Type="http://schemas.openxmlformats.org/officeDocument/2006/relationships/image" Target="../media/image3644.png"/><Relationship Id="rId470" Type="http://schemas.openxmlformats.org/officeDocument/2006/relationships/customXml" Target="../ink/ink3825.xml"/><Relationship Id="rId526" Type="http://schemas.openxmlformats.org/officeDocument/2006/relationships/customXml" Target="../ink/ink3853.xml"/><Relationship Id="rId58" Type="http://schemas.openxmlformats.org/officeDocument/2006/relationships/customXml" Target="../ink/ink3619.xml"/><Relationship Id="rId123" Type="http://schemas.openxmlformats.org/officeDocument/2006/relationships/image" Target="../media/image3547.png"/><Relationship Id="rId330" Type="http://schemas.openxmlformats.org/officeDocument/2006/relationships/customXml" Target="../ink/ink3755.xml"/><Relationship Id="rId165" Type="http://schemas.openxmlformats.org/officeDocument/2006/relationships/image" Target="../media/image3568.png"/><Relationship Id="rId372" Type="http://schemas.openxmlformats.org/officeDocument/2006/relationships/customXml" Target="../ink/ink3776.xml"/><Relationship Id="rId428" Type="http://schemas.openxmlformats.org/officeDocument/2006/relationships/customXml" Target="../ink/ink3804.xml"/><Relationship Id="rId232" Type="http://schemas.openxmlformats.org/officeDocument/2006/relationships/customXml" Target="../ink/ink3706.xml"/><Relationship Id="rId274" Type="http://schemas.openxmlformats.org/officeDocument/2006/relationships/customXml" Target="../ink/ink3727.xml"/><Relationship Id="rId481" Type="http://schemas.openxmlformats.org/officeDocument/2006/relationships/image" Target="../media/image3723.png"/><Relationship Id="rId27" Type="http://schemas.openxmlformats.org/officeDocument/2006/relationships/image" Target="../media/image3499.png"/><Relationship Id="rId69" Type="http://schemas.openxmlformats.org/officeDocument/2006/relationships/image" Target="../media/image3520.png"/><Relationship Id="rId134" Type="http://schemas.openxmlformats.org/officeDocument/2006/relationships/customXml" Target="../ink/ink3657.xml"/><Relationship Id="rId537" Type="http://schemas.openxmlformats.org/officeDocument/2006/relationships/image" Target="../media/image3751.png"/><Relationship Id="rId80" Type="http://schemas.openxmlformats.org/officeDocument/2006/relationships/customXml" Target="../ink/ink3630.xml"/><Relationship Id="rId176" Type="http://schemas.openxmlformats.org/officeDocument/2006/relationships/customXml" Target="../ink/ink3678.xml"/><Relationship Id="rId341" Type="http://schemas.openxmlformats.org/officeDocument/2006/relationships/image" Target="../media/image3655.png"/><Relationship Id="rId383" Type="http://schemas.openxmlformats.org/officeDocument/2006/relationships/image" Target="../media/image3674.png"/><Relationship Id="rId439" Type="http://schemas.openxmlformats.org/officeDocument/2006/relationships/image" Target="../media/image3702.png"/><Relationship Id="rId201" Type="http://schemas.openxmlformats.org/officeDocument/2006/relationships/image" Target="../media/image3586.png"/><Relationship Id="rId243" Type="http://schemas.openxmlformats.org/officeDocument/2006/relationships/image" Target="../media/image3607.png"/><Relationship Id="rId285" Type="http://schemas.openxmlformats.org/officeDocument/2006/relationships/image" Target="../media/image3628.png"/><Relationship Id="rId450" Type="http://schemas.openxmlformats.org/officeDocument/2006/relationships/customXml" Target="../ink/ink3815.xml"/><Relationship Id="rId506" Type="http://schemas.openxmlformats.org/officeDocument/2006/relationships/customXml" Target="../ink/ink3843.xml"/><Relationship Id="rId38" Type="http://schemas.openxmlformats.org/officeDocument/2006/relationships/customXml" Target="../ink/ink3609.xml"/><Relationship Id="rId103" Type="http://schemas.openxmlformats.org/officeDocument/2006/relationships/image" Target="../media/image3537.png"/><Relationship Id="rId310" Type="http://schemas.openxmlformats.org/officeDocument/2006/relationships/customXml" Target="../ink/ink3745.xml"/><Relationship Id="rId492" Type="http://schemas.openxmlformats.org/officeDocument/2006/relationships/customXml" Target="../ink/ink3836.xml"/><Relationship Id="rId91" Type="http://schemas.openxmlformats.org/officeDocument/2006/relationships/image" Target="../media/image3531.png"/><Relationship Id="rId145" Type="http://schemas.openxmlformats.org/officeDocument/2006/relationships/image" Target="../media/image3558.png"/><Relationship Id="rId187" Type="http://schemas.openxmlformats.org/officeDocument/2006/relationships/image" Target="../media/image3579.png"/><Relationship Id="rId352" Type="http://schemas.openxmlformats.org/officeDocument/2006/relationships/customXml" Target="../ink/ink3766.xml"/><Relationship Id="rId394" Type="http://schemas.openxmlformats.org/officeDocument/2006/relationships/customXml" Target="../ink/ink3787.xml"/><Relationship Id="rId408" Type="http://schemas.openxmlformats.org/officeDocument/2006/relationships/customXml" Target="../ink/ink3794.xml"/><Relationship Id="rId212" Type="http://schemas.openxmlformats.org/officeDocument/2006/relationships/customXml" Target="../ink/ink3696.xml"/><Relationship Id="rId254" Type="http://schemas.openxmlformats.org/officeDocument/2006/relationships/customXml" Target="../ink/ink3717.xml"/><Relationship Id="rId49" Type="http://schemas.openxmlformats.org/officeDocument/2006/relationships/image" Target="../media/image3510.png"/><Relationship Id="rId114" Type="http://schemas.openxmlformats.org/officeDocument/2006/relationships/customXml" Target="../ink/ink3647.xml"/><Relationship Id="rId296" Type="http://schemas.openxmlformats.org/officeDocument/2006/relationships/customXml" Target="../ink/ink3738.xml"/><Relationship Id="rId461" Type="http://schemas.openxmlformats.org/officeDocument/2006/relationships/image" Target="../media/image3713.png"/><Relationship Id="rId517" Type="http://schemas.openxmlformats.org/officeDocument/2006/relationships/image" Target="../media/image3741.png"/><Relationship Id="rId60" Type="http://schemas.openxmlformats.org/officeDocument/2006/relationships/customXml" Target="../ink/ink3620.xml"/><Relationship Id="rId156" Type="http://schemas.openxmlformats.org/officeDocument/2006/relationships/customXml" Target="../ink/ink3668.xml"/><Relationship Id="rId198" Type="http://schemas.openxmlformats.org/officeDocument/2006/relationships/customXml" Target="../ink/ink3689.xml"/><Relationship Id="rId321" Type="http://schemas.openxmlformats.org/officeDocument/2006/relationships/image" Target="../media/image3645.png"/><Relationship Id="rId363" Type="http://schemas.openxmlformats.org/officeDocument/2006/relationships/image" Target="../media/image3665.png"/><Relationship Id="rId419" Type="http://schemas.openxmlformats.org/officeDocument/2006/relationships/image" Target="../media/image3692.png"/><Relationship Id="rId223" Type="http://schemas.openxmlformats.org/officeDocument/2006/relationships/image" Target="../media/image3597.png"/><Relationship Id="rId430" Type="http://schemas.openxmlformats.org/officeDocument/2006/relationships/customXml" Target="../ink/ink3805.xml"/><Relationship Id="rId18" Type="http://schemas.openxmlformats.org/officeDocument/2006/relationships/customXml" Target="../ink/ink3599.xml"/><Relationship Id="rId265" Type="http://schemas.openxmlformats.org/officeDocument/2006/relationships/image" Target="../media/image3618.png"/><Relationship Id="rId472" Type="http://schemas.openxmlformats.org/officeDocument/2006/relationships/customXml" Target="../ink/ink3826.xml"/><Relationship Id="rId528" Type="http://schemas.openxmlformats.org/officeDocument/2006/relationships/customXml" Target="../ink/ink3854.xml"/><Relationship Id="rId125" Type="http://schemas.openxmlformats.org/officeDocument/2006/relationships/image" Target="../media/image3548.png"/><Relationship Id="rId167" Type="http://schemas.openxmlformats.org/officeDocument/2006/relationships/image" Target="../media/image3569.png"/><Relationship Id="rId332" Type="http://schemas.openxmlformats.org/officeDocument/2006/relationships/customXml" Target="../ink/ink3756.xml"/><Relationship Id="rId374" Type="http://schemas.openxmlformats.org/officeDocument/2006/relationships/customXml" Target="../ink/ink3777.xml"/><Relationship Id="rId71" Type="http://schemas.openxmlformats.org/officeDocument/2006/relationships/image" Target="../media/image3521.png"/><Relationship Id="rId234" Type="http://schemas.openxmlformats.org/officeDocument/2006/relationships/customXml" Target="../ink/ink3707.xml"/><Relationship Id="rId2" Type="http://schemas.openxmlformats.org/officeDocument/2006/relationships/customXml" Target="../ink/ink3591.xml"/><Relationship Id="rId29" Type="http://schemas.openxmlformats.org/officeDocument/2006/relationships/image" Target="../media/image3500.png"/><Relationship Id="rId276" Type="http://schemas.openxmlformats.org/officeDocument/2006/relationships/customXml" Target="../ink/ink3728.xml"/><Relationship Id="rId441" Type="http://schemas.openxmlformats.org/officeDocument/2006/relationships/image" Target="../media/image3703.png"/><Relationship Id="rId483" Type="http://schemas.openxmlformats.org/officeDocument/2006/relationships/image" Target="../media/image3724.png"/><Relationship Id="rId539" Type="http://schemas.openxmlformats.org/officeDocument/2006/relationships/image" Target="../media/image3752.png"/><Relationship Id="rId40" Type="http://schemas.openxmlformats.org/officeDocument/2006/relationships/customXml" Target="../ink/ink3610.xml"/><Relationship Id="rId136" Type="http://schemas.openxmlformats.org/officeDocument/2006/relationships/customXml" Target="../ink/ink3658.xml"/><Relationship Id="rId178" Type="http://schemas.openxmlformats.org/officeDocument/2006/relationships/customXml" Target="../ink/ink3679.xml"/><Relationship Id="rId301" Type="http://schemas.openxmlformats.org/officeDocument/2006/relationships/image" Target="../media/image3636.png"/><Relationship Id="rId343" Type="http://schemas.openxmlformats.org/officeDocument/2006/relationships/image" Target="../media/image3656.png"/><Relationship Id="rId82" Type="http://schemas.openxmlformats.org/officeDocument/2006/relationships/customXml" Target="../ink/ink3631.xml"/><Relationship Id="rId203" Type="http://schemas.openxmlformats.org/officeDocument/2006/relationships/image" Target="../media/image3587.png"/><Relationship Id="rId385" Type="http://schemas.openxmlformats.org/officeDocument/2006/relationships/image" Target="../media/image3675.png"/><Relationship Id="rId245" Type="http://schemas.openxmlformats.org/officeDocument/2006/relationships/image" Target="../media/image3608.png"/><Relationship Id="rId287" Type="http://schemas.openxmlformats.org/officeDocument/2006/relationships/image" Target="../media/image3629.png"/><Relationship Id="rId410" Type="http://schemas.openxmlformats.org/officeDocument/2006/relationships/customXml" Target="../ink/ink3795.xml"/><Relationship Id="rId452" Type="http://schemas.openxmlformats.org/officeDocument/2006/relationships/customXml" Target="../ink/ink3816.xml"/><Relationship Id="rId494" Type="http://schemas.openxmlformats.org/officeDocument/2006/relationships/customXml" Target="../ink/ink3837.xml"/><Relationship Id="rId508" Type="http://schemas.openxmlformats.org/officeDocument/2006/relationships/customXml" Target="../ink/ink3844.xml"/><Relationship Id="rId105" Type="http://schemas.openxmlformats.org/officeDocument/2006/relationships/image" Target="../media/image3538.png"/><Relationship Id="rId147" Type="http://schemas.openxmlformats.org/officeDocument/2006/relationships/image" Target="../media/image3559.png"/><Relationship Id="rId312" Type="http://schemas.openxmlformats.org/officeDocument/2006/relationships/customXml" Target="../ink/ink3746.xml"/><Relationship Id="rId354" Type="http://schemas.openxmlformats.org/officeDocument/2006/relationships/customXml" Target="../ink/ink3767.xml"/><Relationship Id="rId51" Type="http://schemas.openxmlformats.org/officeDocument/2006/relationships/image" Target="../media/image3511.png"/><Relationship Id="rId93" Type="http://schemas.openxmlformats.org/officeDocument/2006/relationships/image" Target="../media/image3532.png"/><Relationship Id="rId189" Type="http://schemas.openxmlformats.org/officeDocument/2006/relationships/image" Target="../media/image3580.png"/><Relationship Id="rId396" Type="http://schemas.openxmlformats.org/officeDocument/2006/relationships/customXml" Target="../ink/ink3788.xml"/><Relationship Id="rId214" Type="http://schemas.openxmlformats.org/officeDocument/2006/relationships/customXml" Target="../ink/ink3697.xml"/><Relationship Id="rId256" Type="http://schemas.openxmlformats.org/officeDocument/2006/relationships/customXml" Target="../ink/ink3718.xml"/><Relationship Id="rId298" Type="http://schemas.openxmlformats.org/officeDocument/2006/relationships/customXml" Target="../ink/ink3739.xml"/><Relationship Id="rId421" Type="http://schemas.openxmlformats.org/officeDocument/2006/relationships/image" Target="../media/image3693.png"/><Relationship Id="rId463" Type="http://schemas.openxmlformats.org/officeDocument/2006/relationships/image" Target="../media/image3714.png"/><Relationship Id="rId519" Type="http://schemas.openxmlformats.org/officeDocument/2006/relationships/image" Target="../media/image3742.png"/><Relationship Id="rId116" Type="http://schemas.openxmlformats.org/officeDocument/2006/relationships/customXml" Target="../ink/ink3648.xml"/><Relationship Id="rId158" Type="http://schemas.openxmlformats.org/officeDocument/2006/relationships/customXml" Target="../ink/ink3669.xml"/><Relationship Id="rId323" Type="http://schemas.openxmlformats.org/officeDocument/2006/relationships/image" Target="../media/image3646.png"/><Relationship Id="rId530" Type="http://schemas.openxmlformats.org/officeDocument/2006/relationships/customXml" Target="../ink/ink3855.xml"/><Relationship Id="rId20" Type="http://schemas.openxmlformats.org/officeDocument/2006/relationships/customXml" Target="../ink/ink3600.xml"/><Relationship Id="rId62" Type="http://schemas.openxmlformats.org/officeDocument/2006/relationships/customXml" Target="../ink/ink3621.xml"/><Relationship Id="rId365" Type="http://schemas.openxmlformats.org/officeDocument/2006/relationships/image" Target="../media/image3666.png"/><Relationship Id="rId225" Type="http://schemas.openxmlformats.org/officeDocument/2006/relationships/image" Target="../media/image3598.png"/><Relationship Id="rId267" Type="http://schemas.openxmlformats.org/officeDocument/2006/relationships/image" Target="../media/image3619.png"/><Relationship Id="rId432" Type="http://schemas.openxmlformats.org/officeDocument/2006/relationships/customXml" Target="../ink/ink3806.xml"/><Relationship Id="rId474" Type="http://schemas.openxmlformats.org/officeDocument/2006/relationships/customXml" Target="../ink/ink3827.xml"/><Relationship Id="rId127" Type="http://schemas.openxmlformats.org/officeDocument/2006/relationships/image" Target="../media/image3549.png"/><Relationship Id="rId31" Type="http://schemas.openxmlformats.org/officeDocument/2006/relationships/image" Target="../media/image3501.png"/><Relationship Id="rId73" Type="http://schemas.openxmlformats.org/officeDocument/2006/relationships/image" Target="../media/image3522.png"/><Relationship Id="rId169" Type="http://schemas.openxmlformats.org/officeDocument/2006/relationships/image" Target="../media/image3570.png"/><Relationship Id="rId334" Type="http://schemas.openxmlformats.org/officeDocument/2006/relationships/customXml" Target="../ink/ink3757.xml"/><Relationship Id="rId376" Type="http://schemas.openxmlformats.org/officeDocument/2006/relationships/customXml" Target="../ink/ink3778.xml"/><Relationship Id="rId541" Type="http://schemas.openxmlformats.org/officeDocument/2006/relationships/image" Target="../media/image3753.png"/><Relationship Id="rId4" Type="http://schemas.openxmlformats.org/officeDocument/2006/relationships/customXml" Target="../ink/ink3592.xml"/><Relationship Id="rId180" Type="http://schemas.openxmlformats.org/officeDocument/2006/relationships/customXml" Target="../ink/ink3680.xml"/><Relationship Id="rId236" Type="http://schemas.openxmlformats.org/officeDocument/2006/relationships/customXml" Target="../ink/ink3708.xml"/><Relationship Id="rId278" Type="http://schemas.openxmlformats.org/officeDocument/2006/relationships/customXml" Target="../ink/ink3729.xml"/><Relationship Id="rId401" Type="http://schemas.openxmlformats.org/officeDocument/2006/relationships/image" Target="../media/image3683.png"/><Relationship Id="rId443" Type="http://schemas.openxmlformats.org/officeDocument/2006/relationships/image" Target="../media/image3704.png"/><Relationship Id="rId303" Type="http://schemas.openxmlformats.org/officeDocument/2006/relationships/image" Target="../media/image3637.png"/><Relationship Id="rId485" Type="http://schemas.openxmlformats.org/officeDocument/2006/relationships/image" Target="../media/image3725.png"/><Relationship Id="rId42" Type="http://schemas.openxmlformats.org/officeDocument/2006/relationships/customXml" Target="../ink/ink3611.xml"/><Relationship Id="rId84" Type="http://schemas.openxmlformats.org/officeDocument/2006/relationships/customXml" Target="../ink/ink3632.xml"/><Relationship Id="rId138" Type="http://schemas.openxmlformats.org/officeDocument/2006/relationships/customXml" Target="../ink/ink3659.xml"/><Relationship Id="rId345" Type="http://schemas.openxmlformats.org/officeDocument/2006/relationships/image" Target="../media/image3279.png"/><Relationship Id="rId387" Type="http://schemas.openxmlformats.org/officeDocument/2006/relationships/image" Target="../media/image3676.png"/><Relationship Id="rId510" Type="http://schemas.openxmlformats.org/officeDocument/2006/relationships/customXml" Target="../ink/ink3845.xml"/><Relationship Id="rId191" Type="http://schemas.openxmlformats.org/officeDocument/2006/relationships/image" Target="../media/image3581.png"/><Relationship Id="rId205" Type="http://schemas.openxmlformats.org/officeDocument/2006/relationships/image" Target="../media/image3588.png"/><Relationship Id="rId247" Type="http://schemas.openxmlformats.org/officeDocument/2006/relationships/image" Target="../media/image3609.png"/><Relationship Id="rId412" Type="http://schemas.openxmlformats.org/officeDocument/2006/relationships/customXml" Target="../ink/ink3796.xml"/><Relationship Id="rId107" Type="http://schemas.openxmlformats.org/officeDocument/2006/relationships/image" Target="../media/image3539.png"/><Relationship Id="rId289" Type="http://schemas.openxmlformats.org/officeDocument/2006/relationships/image" Target="../media/image3630.png"/><Relationship Id="rId454" Type="http://schemas.openxmlformats.org/officeDocument/2006/relationships/customXml" Target="../ink/ink3817.xml"/><Relationship Id="rId496" Type="http://schemas.openxmlformats.org/officeDocument/2006/relationships/customXml" Target="../ink/ink3838.xml"/><Relationship Id="rId11" Type="http://schemas.openxmlformats.org/officeDocument/2006/relationships/image" Target="../media/image3491.png"/><Relationship Id="rId53" Type="http://schemas.openxmlformats.org/officeDocument/2006/relationships/image" Target="../media/image3512.png"/><Relationship Id="rId149" Type="http://schemas.openxmlformats.org/officeDocument/2006/relationships/image" Target="../media/image3560.png"/><Relationship Id="rId314" Type="http://schemas.openxmlformats.org/officeDocument/2006/relationships/customXml" Target="../ink/ink3747.xml"/><Relationship Id="rId356" Type="http://schemas.openxmlformats.org/officeDocument/2006/relationships/customXml" Target="../ink/ink3768.xml"/><Relationship Id="rId398" Type="http://schemas.openxmlformats.org/officeDocument/2006/relationships/customXml" Target="../ink/ink3789.xml"/><Relationship Id="rId521" Type="http://schemas.openxmlformats.org/officeDocument/2006/relationships/image" Target="../media/image3743.png"/><Relationship Id="rId95" Type="http://schemas.openxmlformats.org/officeDocument/2006/relationships/image" Target="../media/image3533.png"/><Relationship Id="rId160" Type="http://schemas.openxmlformats.org/officeDocument/2006/relationships/customXml" Target="../ink/ink3670.xml"/><Relationship Id="rId216" Type="http://schemas.openxmlformats.org/officeDocument/2006/relationships/customXml" Target="../ink/ink3698.xml"/><Relationship Id="rId423" Type="http://schemas.openxmlformats.org/officeDocument/2006/relationships/image" Target="../media/image3694.png"/><Relationship Id="rId258" Type="http://schemas.openxmlformats.org/officeDocument/2006/relationships/customXml" Target="../ink/ink3719.xml"/><Relationship Id="rId465" Type="http://schemas.openxmlformats.org/officeDocument/2006/relationships/image" Target="../media/image3715.png"/><Relationship Id="rId22" Type="http://schemas.openxmlformats.org/officeDocument/2006/relationships/customXml" Target="../ink/ink3601.xml"/><Relationship Id="rId64" Type="http://schemas.openxmlformats.org/officeDocument/2006/relationships/customXml" Target="../ink/ink3622.xml"/><Relationship Id="rId118" Type="http://schemas.openxmlformats.org/officeDocument/2006/relationships/customXml" Target="../ink/ink3649.xml"/><Relationship Id="rId325" Type="http://schemas.openxmlformats.org/officeDocument/2006/relationships/image" Target="../media/image3647.png"/><Relationship Id="rId367" Type="http://schemas.openxmlformats.org/officeDocument/2006/relationships/image" Target="../media/image3352.png"/><Relationship Id="rId532" Type="http://schemas.openxmlformats.org/officeDocument/2006/relationships/customXml" Target="../ink/ink3856.xml"/><Relationship Id="rId171" Type="http://schemas.openxmlformats.org/officeDocument/2006/relationships/image" Target="../media/image3571.png"/><Relationship Id="rId227" Type="http://schemas.openxmlformats.org/officeDocument/2006/relationships/image" Target="../media/image3599.png"/><Relationship Id="rId269" Type="http://schemas.openxmlformats.org/officeDocument/2006/relationships/image" Target="../media/image3620.png"/><Relationship Id="rId434" Type="http://schemas.openxmlformats.org/officeDocument/2006/relationships/customXml" Target="../ink/ink3807.xml"/><Relationship Id="rId476" Type="http://schemas.openxmlformats.org/officeDocument/2006/relationships/customXml" Target="../ink/ink3828.xml"/><Relationship Id="rId33" Type="http://schemas.openxmlformats.org/officeDocument/2006/relationships/image" Target="../media/image3502.png"/><Relationship Id="rId129" Type="http://schemas.openxmlformats.org/officeDocument/2006/relationships/image" Target="../media/image3550.png"/><Relationship Id="rId280" Type="http://schemas.openxmlformats.org/officeDocument/2006/relationships/customXml" Target="../ink/ink3730.xml"/><Relationship Id="rId336" Type="http://schemas.openxmlformats.org/officeDocument/2006/relationships/customXml" Target="../ink/ink3758.xml"/><Relationship Id="rId501" Type="http://schemas.openxmlformats.org/officeDocument/2006/relationships/image" Target="../media/image3733.png"/><Relationship Id="rId543" Type="http://schemas.openxmlformats.org/officeDocument/2006/relationships/image" Target="../media/image3754.png"/><Relationship Id="rId75" Type="http://schemas.openxmlformats.org/officeDocument/2006/relationships/image" Target="../media/image3523.png"/><Relationship Id="rId140" Type="http://schemas.openxmlformats.org/officeDocument/2006/relationships/customXml" Target="../ink/ink3660.xml"/><Relationship Id="rId182" Type="http://schemas.openxmlformats.org/officeDocument/2006/relationships/customXml" Target="../ink/ink3681.xml"/><Relationship Id="rId378" Type="http://schemas.openxmlformats.org/officeDocument/2006/relationships/customXml" Target="../ink/ink3779.xml"/><Relationship Id="rId403" Type="http://schemas.openxmlformats.org/officeDocument/2006/relationships/image" Target="../media/image3684.png"/><Relationship Id="rId6" Type="http://schemas.openxmlformats.org/officeDocument/2006/relationships/customXml" Target="../ink/ink3593.xml"/><Relationship Id="rId238" Type="http://schemas.openxmlformats.org/officeDocument/2006/relationships/customXml" Target="../ink/ink3709.xml"/><Relationship Id="rId445" Type="http://schemas.openxmlformats.org/officeDocument/2006/relationships/image" Target="../media/image3705.png"/><Relationship Id="rId487" Type="http://schemas.openxmlformats.org/officeDocument/2006/relationships/image" Target="../media/image3726.png"/><Relationship Id="rId291" Type="http://schemas.openxmlformats.org/officeDocument/2006/relationships/image" Target="../media/image3631.png"/><Relationship Id="rId305" Type="http://schemas.openxmlformats.org/officeDocument/2006/relationships/image" Target="../media/image3409.png"/><Relationship Id="rId347" Type="http://schemas.openxmlformats.org/officeDocument/2006/relationships/image" Target="../media/image3657.png"/><Relationship Id="rId512" Type="http://schemas.openxmlformats.org/officeDocument/2006/relationships/customXml" Target="../ink/ink3846.xml"/><Relationship Id="rId44" Type="http://schemas.openxmlformats.org/officeDocument/2006/relationships/customXml" Target="../ink/ink3612.xml"/><Relationship Id="rId86" Type="http://schemas.openxmlformats.org/officeDocument/2006/relationships/customXml" Target="../ink/ink3633.xml"/><Relationship Id="rId151" Type="http://schemas.openxmlformats.org/officeDocument/2006/relationships/image" Target="../media/image3561.png"/><Relationship Id="rId389" Type="http://schemas.openxmlformats.org/officeDocument/2006/relationships/image" Target="../media/image3677.png"/><Relationship Id="rId193" Type="http://schemas.openxmlformats.org/officeDocument/2006/relationships/image" Target="../media/image3582.png"/><Relationship Id="rId207" Type="http://schemas.openxmlformats.org/officeDocument/2006/relationships/image" Target="../media/image3589.png"/><Relationship Id="rId249" Type="http://schemas.openxmlformats.org/officeDocument/2006/relationships/image" Target="../media/image3610.png"/><Relationship Id="rId414" Type="http://schemas.openxmlformats.org/officeDocument/2006/relationships/customXml" Target="../ink/ink3797.xml"/><Relationship Id="rId456" Type="http://schemas.openxmlformats.org/officeDocument/2006/relationships/customXml" Target="../ink/ink3818.xml"/><Relationship Id="rId498" Type="http://schemas.openxmlformats.org/officeDocument/2006/relationships/customXml" Target="../ink/ink3839.xml"/><Relationship Id="rId13" Type="http://schemas.openxmlformats.org/officeDocument/2006/relationships/image" Target="../media/image3492.png"/><Relationship Id="rId109" Type="http://schemas.openxmlformats.org/officeDocument/2006/relationships/image" Target="../media/image3540.png"/><Relationship Id="rId260" Type="http://schemas.openxmlformats.org/officeDocument/2006/relationships/customXml" Target="../ink/ink3720.xml"/><Relationship Id="rId316" Type="http://schemas.openxmlformats.org/officeDocument/2006/relationships/customXml" Target="../ink/ink3748.xml"/><Relationship Id="rId523" Type="http://schemas.openxmlformats.org/officeDocument/2006/relationships/image" Target="../media/image3744.png"/><Relationship Id="rId55" Type="http://schemas.openxmlformats.org/officeDocument/2006/relationships/image" Target="../media/image3513.png"/><Relationship Id="rId97" Type="http://schemas.openxmlformats.org/officeDocument/2006/relationships/image" Target="../media/image3534.png"/><Relationship Id="rId120" Type="http://schemas.openxmlformats.org/officeDocument/2006/relationships/customXml" Target="../ink/ink3650.xml"/><Relationship Id="rId358" Type="http://schemas.openxmlformats.org/officeDocument/2006/relationships/customXml" Target="../ink/ink3769.xml"/><Relationship Id="rId162" Type="http://schemas.openxmlformats.org/officeDocument/2006/relationships/customXml" Target="../ink/ink3671.xml"/><Relationship Id="rId218" Type="http://schemas.openxmlformats.org/officeDocument/2006/relationships/customXml" Target="../ink/ink3699.xml"/><Relationship Id="rId425" Type="http://schemas.openxmlformats.org/officeDocument/2006/relationships/image" Target="../media/image3695.png"/><Relationship Id="rId467" Type="http://schemas.openxmlformats.org/officeDocument/2006/relationships/image" Target="../media/image3716.png"/><Relationship Id="rId271" Type="http://schemas.openxmlformats.org/officeDocument/2006/relationships/image" Target="../media/image3621.png"/><Relationship Id="rId24" Type="http://schemas.openxmlformats.org/officeDocument/2006/relationships/customXml" Target="../ink/ink3602.xml"/><Relationship Id="rId66" Type="http://schemas.openxmlformats.org/officeDocument/2006/relationships/customXml" Target="../ink/ink3623.xml"/><Relationship Id="rId131" Type="http://schemas.openxmlformats.org/officeDocument/2006/relationships/image" Target="../media/image3551.png"/><Relationship Id="rId327" Type="http://schemas.openxmlformats.org/officeDocument/2006/relationships/image" Target="../media/image3648.png"/><Relationship Id="rId369" Type="http://schemas.openxmlformats.org/officeDocument/2006/relationships/image" Target="../media/image3667.png"/><Relationship Id="rId534" Type="http://schemas.openxmlformats.org/officeDocument/2006/relationships/customXml" Target="../ink/ink3857.xml"/><Relationship Id="rId173" Type="http://schemas.openxmlformats.org/officeDocument/2006/relationships/image" Target="../media/image3572.png"/><Relationship Id="rId229" Type="http://schemas.openxmlformats.org/officeDocument/2006/relationships/image" Target="../media/image3600.png"/><Relationship Id="rId380" Type="http://schemas.openxmlformats.org/officeDocument/2006/relationships/customXml" Target="../ink/ink3780.xml"/><Relationship Id="rId436" Type="http://schemas.openxmlformats.org/officeDocument/2006/relationships/customXml" Target="../ink/ink3808.xml"/><Relationship Id="rId240" Type="http://schemas.openxmlformats.org/officeDocument/2006/relationships/customXml" Target="../ink/ink3710.xml"/><Relationship Id="rId478" Type="http://schemas.openxmlformats.org/officeDocument/2006/relationships/customXml" Target="../ink/ink3829.xml"/><Relationship Id="rId35" Type="http://schemas.openxmlformats.org/officeDocument/2006/relationships/image" Target="../media/image3503.png"/><Relationship Id="rId77" Type="http://schemas.openxmlformats.org/officeDocument/2006/relationships/image" Target="../media/image3524.png"/><Relationship Id="rId100" Type="http://schemas.openxmlformats.org/officeDocument/2006/relationships/customXml" Target="../ink/ink3640.xml"/><Relationship Id="rId282" Type="http://schemas.openxmlformats.org/officeDocument/2006/relationships/customXml" Target="../ink/ink3731.xml"/><Relationship Id="rId338" Type="http://schemas.openxmlformats.org/officeDocument/2006/relationships/customXml" Target="../ink/ink3759.xml"/><Relationship Id="rId503" Type="http://schemas.openxmlformats.org/officeDocument/2006/relationships/image" Target="../media/image3734.png"/><Relationship Id="rId545" Type="http://schemas.openxmlformats.org/officeDocument/2006/relationships/image" Target="../media/image3755.png"/><Relationship Id="rId8" Type="http://schemas.openxmlformats.org/officeDocument/2006/relationships/customXml" Target="../ink/ink3594.xml"/><Relationship Id="rId142" Type="http://schemas.openxmlformats.org/officeDocument/2006/relationships/customXml" Target="../ink/ink3661.xml"/><Relationship Id="rId184" Type="http://schemas.openxmlformats.org/officeDocument/2006/relationships/customXml" Target="../ink/ink3682.xml"/><Relationship Id="rId391" Type="http://schemas.openxmlformats.org/officeDocument/2006/relationships/image" Target="../media/image3678.png"/><Relationship Id="rId405" Type="http://schemas.openxmlformats.org/officeDocument/2006/relationships/image" Target="../media/image3685.png"/><Relationship Id="rId447" Type="http://schemas.openxmlformats.org/officeDocument/2006/relationships/image" Target="../media/image3706.png"/><Relationship Id="rId251" Type="http://schemas.openxmlformats.org/officeDocument/2006/relationships/image" Target="../media/image3611.png"/><Relationship Id="rId489" Type="http://schemas.openxmlformats.org/officeDocument/2006/relationships/image" Target="../media/image3727.png"/><Relationship Id="rId46" Type="http://schemas.openxmlformats.org/officeDocument/2006/relationships/customXml" Target="../ink/ink3613.xml"/><Relationship Id="rId293" Type="http://schemas.openxmlformats.org/officeDocument/2006/relationships/image" Target="../media/image3632.png"/><Relationship Id="rId307" Type="http://schemas.openxmlformats.org/officeDocument/2006/relationships/image" Target="../media/image3638.png"/><Relationship Id="rId349" Type="http://schemas.openxmlformats.org/officeDocument/2006/relationships/image" Target="../media/image3658.png"/><Relationship Id="rId514" Type="http://schemas.openxmlformats.org/officeDocument/2006/relationships/customXml" Target="../ink/ink3847.xml"/><Relationship Id="rId88" Type="http://schemas.openxmlformats.org/officeDocument/2006/relationships/customXml" Target="../ink/ink3634.xml"/><Relationship Id="rId111" Type="http://schemas.openxmlformats.org/officeDocument/2006/relationships/image" Target="../media/image3541.png"/><Relationship Id="rId153" Type="http://schemas.openxmlformats.org/officeDocument/2006/relationships/image" Target="../media/image3562.png"/><Relationship Id="rId195" Type="http://schemas.openxmlformats.org/officeDocument/2006/relationships/image" Target="../media/image3583.png"/><Relationship Id="rId209" Type="http://schemas.openxmlformats.org/officeDocument/2006/relationships/image" Target="../media/image3590.png"/><Relationship Id="rId360" Type="http://schemas.openxmlformats.org/officeDocument/2006/relationships/customXml" Target="../ink/ink3770.xml"/><Relationship Id="rId416" Type="http://schemas.openxmlformats.org/officeDocument/2006/relationships/customXml" Target="../ink/ink3798.xml"/><Relationship Id="rId220" Type="http://schemas.openxmlformats.org/officeDocument/2006/relationships/customXml" Target="../ink/ink3700.xml"/><Relationship Id="rId458" Type="http://schemas.openxmlformats.org/officeDocument/2006/relationships/customXml" Target="../ink/ink3819.xml"/><Relationship Id="rId15" Type="http://schemas.openxmlformats.org/officeDocument/2006/relationships/image" Target="../media/image3493.png"/><Relationship Id="rId57" Type="http://schemas.openxmlformats.org/officeDocument/2006/relationships/image" Target="../media/image3514.png"/><Relationship Id="rId262" Type="http://schemas.openxmlformats.org/officeDocument/2006/relationships/customXml" Target="../ink/ink3721.xml"/><Relationship Id="rId318" Type="http://schemas.openxmlformats.org/officeDocument/2006/relationships/customXml" Target="../ink/ink3749.xml"/><Relationship Id="rId525" Type="http://schemas.openxmlformats.org/officeDocument/2006/relationships/image" Target="../media/image3745.png"/><Relationship Id="rId99" Type="http://schemas.openxmlformats.org/officeDocument/2006/relationships/image" Target="../media/image3535.png"/><Relationship Id="rId122" Type="http://schemas.openxmlformats.org/officeDocument/2006/relationships/customXml" Target="../ink/ink3651.xml"/><Relationship Id="rId164" Type="http://schemas.openxmlformats.org/officeDocument/2006/relationships/customXml" Target="../ink/ink3672.xml"/><Relationship Id="rId371" Type="http://schemas.openxmlformats.org/officeDocument/2006/relationships/image" Target="../media/image3668.png"/><Relationship Id="rId427" Type="http://schemas.openxmlformats.org/officeDocument/2006/relationships/image" Target="../media/image3696.png"/><Relationship Id="rId469" Type="http://schemas.openxmlformats.org/officeDocument/2006/relationships/image" Target="../media/image3717.png"/><Relationship Id="rId26" Type="http://schemas.openxmlformats.org/officeDocument/2006/relationships/customXml" Target="../ink/ink3603.xml"/><Relationship Id="rId231" Type="http://schemas.openxmlformats.org/officeDocument/2006/relationships/image" Target="../media/image3601.png"/><Relationship Id="rId273" Type="http://schemas.openxmlformats.org/officeDocument/2006/relationships/image" Target="../media/image3622.png"/><Relationship Id="rId329" Type="http://schemas.openxmlformats.org/officeDocument/2006/relationships/image" Target="../media/image3649.png"/><Relationship Id="rId480" Type="http://schemas.openxmlformats.org/officeDocument/2006/relationships/customXml" Target="../ink/ink3830.xml"/><Relationship Id="rId536" Type="http://schemas.openxmlformats.org/officeDocument/2006/relationships/customXml" Target="../ink/ink3858.xml"/><Relationship Id="rId68" Type="http://schemas.openxmlformats.org/officeDocument/2006/relationships/customXml" Target="../ink/ink3624.xml"/><Relationship Id="rId133" Type="http://schemas.openxmlformats.org/officeDocument/2006/relationships/image" Target="../media/image3552.png"/><Relationship Id="rId175" Type="http://schemas.openxmlformats.org/officeDocument/2006/relationships/image" Target="../media/image3573.png"/><Relationship Id="rId340" Type="http://schemas.openxmlformats.org/officeDocument/2006/relationships/customXml" Target="../ink/ink3760.xml"/><Relationship Id="rId200" Type="http://schemas.openxmlformats.org/officeDocument/2006/relationships/customXml" Target="../ink/ink3690.xml"/><Relationship Id="rId382" Type="http://schemas.openxmlformats.org/officeDocument/2006/relationships/customXml" Target="../ink/ink3781.xml"/><Relationship Id="rId438" Type="http://schemas.openxmlformats.org/officeDocument/2006/relationships/customXml" Target="../ink/ink3809.xml"/><Relationship Id="rId242" Type="http://schemas.openxmlformats.org/officeDocument/2006/relationships/customXml" Target="../ink/ink3711.xml"/><Relationship Id="rId284" Type="http://schemas.openxmlformats.org/officeDocument/2006/relationships/customXml" Target="../ink/ink3732.xml"/><Relationship Id="rId491" Type="http://schemas.openxmlformats.org/officeDocument/2006/relationships/image" Target="../media/image3728.png"/><Relationship Id="rId505" Type="http://schemas.openxmlformats.org/officeDocument/2006/relationships/image" Target="../media/image3735.png"/><Relationship Id="rId37" Type="http://schemas.openxmlformats.org/officeDocument/2006/relationships/image" Target="../media/image3504.png"/><Relationship Id="rId79" Type="http://schemas.openxmlformats.org/officeDocument/2006/relationships/image" Target="../media/image3525.png"/><Relationship Id="rId102" Type="http://schemas.openxmlformats.org/officeDocument/2006/relationships/customXml" Target="../ink/ink3641.xml"/><Relationship Id="rId144" Type="http://schemas.openxmlformats.org/officeDocument/2006/relationships/customXml" Target="../ink/ink3662.xml"/><Relationship Id="rId547" Type="http://schemas.openxmlformats.org/officeDocument/2006/relationships/image" Target="../media/image3756.png"/><Relationship Id="rId90" Type="http://schemas.openxmlformats.org/officeDocument/2006/relationships/customXml" Target="../ink/ink3635.xml"/><Relationship Id="rId186" Type="http://schemas.openxmlformats.org/officeDocument/2006/relationships/customXml" Target="../ink/ink3683.xml"/><Relationship Id="rId351" Type="http://schemas.openxmlformats.org/officeDocument/2006/relationships/image" Target="../media/image3659.png"/><Relationship Id="rId393" Type="http://schemas.openxmlformats.org/officeDocument/2006/relationships/image" Target="../media/image3679.png"/><Relationship Id="rId407" Type="http://schemas.openxmlformats.org/officeDocument/2006/relationships/image" Target="../media/image3686.png"/><Relationship Id="rId449" Type="http://schemas.openxmlformats.org/officeDocument/2006/relationships/image" Target="../media/image3707.png"/><Relationship Id="rId211" Type="http://schemas.openxmlformats.org/officeDocument/2006/relationships/image" Target="../media/image3591.png"/><Relationship Id="rId253" Type="http://schemas.openxmlformats.org/officeDocument/2006/relationships/image" Target="../media/image3612.png"/><Relationship Id="rId295" Type="http://schemas.openxmlformats.org/officeDocument/2006/relationships/image" Target="../media/image3633.png"/><Relationship Id="rId309" Type="http://schemas.openxmlformats.org/officeDocument/2006/relationships/image" Target="../media/image3639.png"/><Relationship Id="rId460" Type="http://schemas.openxmlformats.org/officeDocument/2006/relationships/customXml" Target="../ink/ink3820.xml"/><Relationship Id="rId516" Type="http://schemas.openxmlformats.org/officeDocument/2006/relationships/customXml" Target="../ink/ink3848.xml"/><Relationship Id="rId48" Type="http://schemas.openxmlformats.org/officeDocument/2006/relationships/customXml" Target="../ink/ink3614.xml"/><Relationship Id="rId113" Type="http://schemas.openxmlformats.org/officeDocument/2006/relationships/image" Target="../media/image3542.png"/><Relationship Id="rId320" Type="http://schemas.openxmlformats.org/officeDocument/2006/relationships/customXml" Target="../ink/ink3750.xml"/><Relationship Id="rId155" Type="http://schemas.openxmlformats.org/officeDocument/2006/relationships/image" Target="../media/image3563.png"/><Relationship Id="rId197" Type="http://schemas.openxmlformats.org/officeDocument/2006/relationships/image" Target="../media/image3584.png"/><Relationship Id="rId362" Type="http://schemas.openxmlformats.org/officeDocument/2006/relationships/customXml" Target="../ink/ink3771.xml"/><Relationship Id="rId418" Type="http://schemas.openxmlformats.org/officeDocument/2006/relationships/customXml" Target="../ink/ink3799.xml"/><Relationship Id="rId222" Type="http://schemas.openxmlformats.org/officeDocument/2006/relationships/customXml" Target="../ink/ink3701.xml"/><Relationship Id="rId264" Type="http://schemas.openxmlformats.org/officeDocument/2006/relationships/customXml" Target="../ink/ink3722.xml"/><Relationship Id="rId471" Type="http://schemas.openxmlformats.org/officeDocument/2006/relationships/image" Target="../media/image3718.png"/><Relationship Id="rId17" Type="http://schemas.openxmlformats.org/officeDocument/2006/relationships/image" Target="../media/image3494.png"/><Relationship Id="rId59" Type="http://schemas.openxmlformats.org/officeDocument/2006/relationships/image" Target="../media/image3515.png"/><Relationship Id="rId124" Type="http://schemas.openxmlformats.org/officeDocument/2006/relationships/customXml" Target="../ink/ink3652.xml"/><Relationship Id="rId527" Type="http://schemas.openxmlformats.org/officeDocument/2006/relationships/image" Target="../media/image3746.png"/><Relationship Id="rId70" Type="http://schemas.openxmlformats.org/officeDocument/2006/relationships/customXml" Target="../ink/ink3625.xml"/><Relationship Id="rId166" Type="http://schemas.openxmlformats.org/officeDocument/2006/relationships/customXml" Target="../ink/ink3673.xml"/><Relationship Id="rId331" Type="http://schemas.openxmlformats.org/officeDocument/2006/relationships/image" Target="../media/image3650.png"/><Relationship Id="rId373" Type="http://schemas.openxmlformats.org/officeDocument/2006/relationships/image" Target="../media/image3669.png"/><Relationship Id="rId429" Type="http://schemas.openxmlformats.org/officeDocument/2006/relationships/image" Target="../media/image3697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3602.png"/><Relationship Id="rId440" Type="http://schemas.openxmlformats.org/officeDocument/2006/relationships/customXml" Target="../ink/ink3810.xml"/><Relationship Id="rId28" Type="http://schemas.openxmlformats.org/officeDocument/2006/relationships/customXml" Target="../ink/ink3604.xml"/><Relationship Id="rId275" Type="http://schemas.openxmlformats.org/officeDocument/2006/relationships/image" Target="../media/image3623.png"/><Relationship Id="rId300" Type="http://schemas.openxmlformats.org/officeDocument/2006/relationships/customXml" Target="../ink/ink3740.xml"/><Relationship Id="rId482" Type="http://schemas.openxmlformats.org/officeDocument/2006/relationships/customXml" Target="../ink/ink3831.xml"/><Relationship Id="rId538" Type="http://schemas.openxmlformats.org/officeDocument/2006/relationships/customXml" Target="../ink/ink3859.xml"/><Relationship Id="rId81" Type="http://schemas.openxmlformats.org/officeDocument/2006/relationships/image" Target="../media/image3526.png"/><Relationship Id="rId135" Type="http://schemas.openxmlformats.org/officeDocument/2006/relationships/image" Target="../media/image3553.png"/><Relationship Id="rId177" Type="http://schemas.openxmlformats.org/officeDocument/2006/relationships/image" Target="../media/image3574.png"/><Relationship Id="rId342" Type="http://schemas.openxmlformats.org/officeDocument/2006/relationships/customXml" Target="../ink/ink3761.xml"/><Relationship Id="rId384" Type="http://schemas.openxmlformats.org/officeDocument/2006/relationships/customXml" Target="../ink/ink3782.xml"/><Relationship Id="rId202" Type="http://schemas.openxmlformats.org/officeDocument/2006/relationships/customXml" Target="../ink/ink3691.xml"/><Relationship Id="rId244" Type="http://schemas.openxmlformats.org/officeDocument/2006/relationships/customXml" Target="../ink/ink3712.xml"/><Relationship Id="rId39" Type="http://schemas.openxmlformats.org/officeDocument/2006/relationships/image" Target="../media/image3505.png"/><Relationship Id="rId286" Type="http://schemas.openxmlformats.org/officeDocument/2006/relationships/customXml" Target="../ink/ink3733.xml"/><Relationship Id="rId451" Type="http://schemas.openxmlformats.org/officeDocument/2006/relationships/image" Target="../media/image3708.png"/><Relationship Id="rId493" Type="http://schemas.openxmlformats.org/officeDocument/2006/relationships/image" Target="../media/image3729.png"/><Relationship Id="rId507" Type="http://schemas.openxmlformats.org/officeDocument/2006/relationships/image" Target="../media/image3736.png"/><Relationship Id="rId50" Type="http://schemas.openxmlformats.org/officeDocument/2006/relationships/customXml" Target="../ink/ink3615.xml"/><Relationship Id="rId104" Type="http://schemas.openxmlformats.org/officeDocument/2006/relationships/customXml" Target="../ink/ink3642.xml"/><Relationship Id="rId146" Type="http://schemas.openxmlformats.org/officeDocument/2006/relationships/customXml" Target="../ink/ink3663.xml"/><Relationship Id="rId188" Type="http://schemas.openxmlformats.org/officeDocument/2006/relationships/customXml" Target="../ink/ink3684.xml"/><Relationship Id="rId311" Type="http://schemas.openxmlformats.org/officeDocument/2006/relationships/image" Target="../media/image3640.png"/><Relationship Id="rId353" Type="http://schemas.openxmlformats.org/officeDocument/2006/relationships/image" Target="../media/image3660.png"/><Relationship Id="rId395" Type="http://schemas.openxmlformats.org/officeDocument/2006/relationships/image" Target="../media/image3680.png"/><Relationship Id="rId409" Type="http://schemas.openxmlformats.org/officeDocument/2006/relationships/image" Target="../media/image3687.png"/><Relationship Id="rId92" Type="http://schemas.openxmlformats.org/officeDocument/2006/relationships/customXml" Target="../ink/ink3636.xml"/><Relationship Id="rId213" Type="http://schemas.openxmlformats.org/officeDocument/2006/relationships/image" Target="../media/image3592.png"/><Relationship Id="rId420" Type="http://schemas.openxmlformats.org/officeDocument/2006/relationships/customXml" Target="../ink/ink3800.xml"/><Relationship Id="rId255" Type="http://schemas.openxmlformats.org/officeDocument/2006/relationships/image" Target="../media/image3613.png"/><Relationship Id="rId297" Type="http://schemas.openxmlformats.org/officeDocument/2006/relationships/image" Target="../media/image3634.png"/><Relationship Id="rId462" Type="http://schemas.openxmlformats.org/officeDocument/2006/relationships/customXml" Target="../ink/ink3821.xml"/><Relationship Id="rId518" Type="http://schemas.openxmlformats.org/officeDocument/2006/relationships/customXml" Target="../ink/ink3849.xml"/><Relationship Id="rId115" Type="http://schemas.openxmlformats.org/officeDocument/2006/relationships/image" Target="../media/image3543.png"/><Relationship Id="rId157" Type="http://schemas.openxmlformats.org/officeDocument/2006/relationships/image" Target="../media/image3564.png"/><Relationship Id="rId322" Type="http://schemas.openxmlformats.org/officeDocument/2006/relationships/customXml" Target="../ink/ink3751.xml"/><Relationship Id="rId364" Type="http://schemas.openxmlformats.org/officeDocument/2006/relationships/customXml" Target="../ink/ink3772.xml"/><Relationship Id="rId61" Type="http://schemas.openxmlformats.org/officeDocument/2006/relationships/image" Target="../media/image3516.png"/><Relationship Id="rId199" Type="http://schemas.openxmlformats.org/officeDocument/2006/relationships/image" Target="../media/image3585.png"/><Relationship Id="rId19" Type="http://schemas.openxmlformats.org/officeDocument/2006/relationships/image" Target="../media/image3495.png"/><Relationship Id="rId224" Type="http://schemas.openxmlformats.org/officeDocument/2006/relationships/customXml" Target="../ink/ink3702.xml"/><Relationship Id="rId266" Type="http://schemas.openxmlformats.org/officeDocument/2006/relationships/customXml" Target="../ink/ink3723.xml"/><Relationship Id="rId431" Type="http://schemas.openxmlformats.org/officeDocument/2006/relationships/image" Target="../media/image3698.png"/><Relationship Id="rId473" Type="http://schemas.openxmlformats.org/officeDocument/2006/relationships/image" Target="../media/image3719.png"/><Relationship Id="rId529" Type="http://schemas.openxmlformats.org/officeDocument/2006/relationships/image" Target="../media/image3747.png"/><Relationship Id="rId30" Type="http://schemas.openxmlformats.org/officeDocument/2006/relationships/customXml" Target="../ink/ink3605.xml"/><Relationship Id="rId126" Type="http://schemas.openxmlformats.org/officeDocument/2006/relationships/customXml" Target="../ink/ink3653.xml"/><Relationship Id="rId168" Type="http://schemas.openxmlformats.org/officeDocument/2006/relationships/customXml" Target="../ink/ink3674.xml"/><Relationship Id="rId333" Type="http://schemas.openxmlformats.org/officeDocument/2006/relationships/image" Target="../media/image3651.png"/><Relationship Id="rId540" Type="http://schemas.openxmlformats.org/officeDocument/2006/relationships/customXml" Target="../ink/ink3860.xml"/><Relationship Id="rId72" Type="http://schemas.openxmlformats.org/officeDocument/2006/relationships/customXml" Target="../ink/ink3626.xml"/><Relationship Id="rId375" Type="http://schemas.openxmlformats.org/officeDocument/2006/relationships/image" Target="../media/image3670.png"/><Relationship Id="rId3" Type="http://schemas.openxmlformats.org/officeDocument/2006/relationships/image" Target="../media/image3487.png"/><Relationship Id="rId235" Type="http://schemas.openxmlformats.org/officeDocument/2006/relationships/image" Target="../media/image3603.png"/><Relationship Id="rId277" Type="http://schemas.openxmlformats.org/officeDocument/2006/relationships/image" Target="../media/image3624.png"/><Relationship Id="rId400" Type="http://schemas.openxmlformats.org/officeDocument/2006/relationships/customXml" Target="../ink/ink3790.xml"/><Relationship Id="rId442" Type="http://schemas.openxmlformats.org/officeDocument/2006/relationships/customXml" Target="../ink/ink3811.xml"/><Relationship Id="rId484" Type="http://schemas.openxmlformats.org/officeDocument/2006/relationships/customXml" Target="../ink/ink3832.xml"/><Relationship Id="rId137" Type="http://schemas.openxmlformats.org/officeDocument/2006/relationships/image" Target="../media/image3554.png"/><Relationship Id="rId302" Type="http://schemas.openxmlformats.org/officeDocument/2006/relationships/customXml" Target="../ink/ink3741.xml"/><Relationship Id="rId344" Type="http://schemas.openxmlformats.org/officeDocument/2006/relationships/customXml" Target="../ink/ink3762.xml"/><Relationship Id="rId41" Type="http://schemas.openxmlformats.org/officeDocument/2006/relationships/image" Target="../media/image3506.png"/><Relationship Id="rId83" Type="http://schemas.openxmlformats.org/officeDocument/2006/relationships/image" Target="../media/image3527.png"/><Relationship Id="rId179" Type="http://schemas.openxmlformats.org/officeDocument/2006/relationships/image" Target="../media/image3575.png"/><Relationship Id="rId386" Type="http://schemas.openxmlformats.org/officeDocument/2006/relationships/customXml" Target="../ink/ink3783.xml"/><Relationship Id="rId190" Type="http://schemas.openxmlformats.org/officeDocument/2006/relationships/customXml" Target="../ink/ink3685.xml"/><Relationship Id="rId204" Type="http://schemas.openxmlformats.org/officeDocument/2006/relationships/customXml" Target="../ink/ink3692.xml"/><Relationship Id="rId246" Type="http://schemas.openxmlformats.org/officeDocument/2006/relationships/customXml" Target="../ink/ink3713.xml"/><Relationship Id="rId288" Type="http://schemas.openxmlformats.org/officeDocument/2006/relationships/customXml" Target="../ink/ink3734.xml"/><Relationship Id="rId411" Type="http://schemas.openxmlformats.org/officeDocument/2006/relationships/image" Target="../media/image3688.png"/><Relationship Id="rId453" Type="http://schemas.openxmlformats.org/officeDocument/2006/relationships/image" Target="../media/image3709.png"/><Relationship Id="rId509" Type="http://schemas.openxmlformats.org/officeDocument/2006/relationships/image" Target="../media/image3737.png"/><Relationship Id="rId106" Type="http://schemas.openxmlformats.org/officeDocument/2006/relationships/customXml" Target="../ink/ink3643.xml"/><Relationship Id="rId313" Type="http://schemas.openxmlformats.org/officeDocument/2006/relationships/image" Target="../media/image3641.png"/><Relationship Id="rId495" Type="http://schemas.openxmlformats.org/officeDocument/2006/relationships/image" Target="../media/image3730.png"/><Relationship Id="rId10" Type="http://schemas.openxmlformats.org/officeDocument/2006/relationships/customXml" Target="../ink/ink3595.xml"/><Relationship Id="rId52" Type="http://schemas.openxmlformats.org/officeDocument/2006/relationships/customXml" Target="../ink/ink3616.xml"/><Relationship Id="rId94" Type="http://schemas.openxmlformats.org/officeDocument/2006/relationships/customXml" Target="../ink/ink3637.xml"/><Relationship Id="rId148" Type="http://schemas.openxmlformats.org/officeDocument/2006/relationships/customXml" Target="../ink/ink3664.xml"/><Relationship Id="rId355" Type="http://schemas.openxmlformats.org/officeDocument/2006/relationships/image" Target="../media/image3661.png"/><Relationship Id="rId397" Type="http://schemas.openxmlformats.org/officeDocument/2006/relationships/image" Target="../media/image3681.png"/><Relationship Id="rId520" Type="http://schemas.openxmlformats.org/officeDocument/2006/relationships/customXml" Target="../ink/ink3850.xml"/><Relationship Id="rId215" Type="http://schemas.openxmlformats.org/officeDocument/2006/relationships/image" Target="../media/image3593.png"/><Relationship Id="rId257" Type="http://schemas.openxmlformats.org/officeDocument/2006/relationships/image" Target="../media/image3614.png"/><Relationship Id="rId422" Type="http://schemas.openxmlformats.org/officeDocument/2006/relationships/customXml" Target="../ink/ink3801.xml"/><Relationship Id="rId464" Type="http://schemas.openxmlformats.org/officeDocument/2006/relationships/customXml" Target="../ink/ink3822.xml"/><Relationship Id="rId299" Type="http://schemas.openxmlformats.org/officeDocument/2006/relationships/image" Target="../media/image3635.png"/><Relationship Id="rId63" Type="http://schemas.openxmlformats.org/officeDocument/2006/relationships/image" Target="../media/image3517.png"/><Relationship Id="rId159" Type="http://schemas.openxmlformats.org/officeDocument/2006/relationships/image" Target="../media/image3565.png"/><Relationship Id="rId366" Type="http://schemas.openxmlformats.org/officeDocument/2006/relationships/customXml" Target="../ink/ink3773.xml"/><Relationship Id="rId226" Type="http://schemas.openxmlformats.org/officeDocument/2006/relationships/customXml" Target="../ink/ink3703.xml"/><Relationship Id="rId433" Type="http://schemas.openxmlformats.org/officeDocument/2006/relationships/image" Target="../media/image3699.png"/><Relationship Id="rId74" Type="http://schemas.openxmlformats.org/officeDocument/2006/relationships/customXml" Target="../ink/ink3627.xml"/><Relationship Id="rId377" Type="http://schemas.openxmlformats.org/officeDocument/2006/relationships/image" Target="../media/image3671.png"/><Relationship Id="rId500" Type="http://schemas.openxmlformats.org/officeDocument/2006/relationships/customXml" Target="../ink/ink3840.xml"/><Relationship Id="rId5" Type="http://schemas.openxmlformats.org/officeDocument/2006/relationships/image" Target="../media/image3488.png"/><Relationship Id="rId237" Type="http://schemas.openxmlformats.org/officeDocument/2006/relationships/image" Target="../media/image3604.png"/><Relationship Id="rId444" Type="http://schemas.openxmlformats.org/officeDocument/2006/relationships/customXml" Target="../ink/ink3812.xml"/><Relationship Id="rId290" Type="http://schemas.openxmlformats.org/officeDocument/2006/relationships/customXml" Target="../ink/ink3735.xml"/><Relationship Id="rId304" Type="http://schemas.openxmlformats.org/officeDocument/2006/relationships/customXml" Target="../ink/ink3742.xml"/><Relationship Id="rId388" Type="http://schemas.openxmlformats.org/officeDocument/2006/relationships/customXml" Target="../ink/ink3784.xml"/><Relationship Id="rId511" Type="http://schemas.openxmlformats.org/officeDocument/2006/relationships/image" Target="../media/image3738.png"/><Relationship Id="rId85" Type="http://schemas.openxmlformats.org/officeDocument/2006/relationships/image" Target="../media/image3528.png"/><Relationship Id="rId150" Type="http://schemas.openxmlformats.org/officeDocument/2006/relationships/customXml" Target="../ink/ink3665.xml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96.png"/><Relationship Id="rId299" Type="http://schemas.openxmlformats.org/officeDocument/2006/relationships/image" Target="../media/image3897.png"/><Relationship Id="rId21" Type="http://schemas.openxmlformats.org/officeDocument/2006/relationships/customXml" Target="../ink/ink3868.xml"/><Relationship Id="rId63" Type="http://schemas.openxmlformats.org/officeDocument/2006/relationships/customXml" Target="../ink/ink3889.xml"/><Relationship Id="rId159" Type="http://schemas.openxmlformats.org/officeDocument/2006/relationships/customXml" Target="../ink/ink3938.xml"/><Relationship Id="rId324" Type="http://schemas.openxmlformats.org/officeDocument/2006/relationships/customXml" Target="../ink/ink4022.xml"/><Relationship Id="rId170" Type="http://schemas.openxmlformats.org/officeDocument/2006/relationships/image" Target="../media/image3835.png"/><Relationship Id="rId226" Type="http://schemas.openxmlformats.org/officeDocument/2006/relationships/image" Target="../media/image3862.png"/><Relationship Id="rId268" Type="http://schemas.openxmlformats.org/officeDocument/2006/relationships/customXml" Target="../ink/ink3993.xml"/><Relationship Id="rId32" Type="http://schemas.openxmlformats.org/officeDocument/2006/relationships/image" Target="../media/image3770.png"/><Relationship Id="rId74" Type="http://schemas.openxmlformats.org/officeDocument/2006/relationships/image" Target="../media/image3790.png"/><Relationship Id="rId128" Type="http://schemas.openxmlformats.org/officeDocument/2006/relationships/image" Target="../media/image3815.png"/><Relationship Id="rId335" Type="http://schemas.openxmlformats.org/officeDocument/2006/relationships/image" Target="../media/image3915.png"/><Relationship Id="rId5" Type="http://schemas.openxmlformats.org/officeDocument/2006/relationships/image" Target="../media/image28.wmf"/><Relationship Id="rId181" Type="http://schemas.openxmlformats.org/officeDocument/2006/relationships/customXml" Target="../ink/ink3949.xml"/><Relationship Id="rId237" Type="http://schemas.openxmlformats.org/officeDocument/2006/relationships/image" Target="../media/image3867.png"/><Relationship Id="rId279" Type="http://schemas.openxmlformats.org/officeDocument/2006/relationships/customXml" Target="../ink/ink3999.xml"/><Relationship Id="rId43" Type="http://schemas.openxmlformats.org/officeDocument/2006/relationships/customXml" Target="../ink/ink3879.xml"/><Relationship Id="rId139" Type="http://schemas.openxmlformats.org/officeDocument/2006/relationships/customXml" Target="../ink/ink3928.xml"/><Relationship Id="rId290" Type="http://schemas.openxmlformats.org/officeDocument/2006/relationships/customXml" Target="../ink/ink4005.xml"/><Relationship Id="rId304" Type="http://schemas.openxmlformats.org/officeDocument/2006/relationships/customXml" Target="../ink/ink4012.xml"/><Relationship Id="rId346" Type="http://schemas.openxmlformats.org/officeDocument/2006/relationships/customXml" Target="../ink/ink4033.xml"/><Relationship Id="rId85" Type="http://schemas.openxmlformats.org/officeDocument/2006/relationships/image" Target="../media/image3795.png"/><Relationship Id="rId150" Type="http://schemas.openxmlformats.org/officeDocument/2006/relationships/image" Target="../media/image3826.png"/><Relationship Id="rId192" Type="http://schemas.openxmlformats.org/officeDocument/2006/relationships/image" Target="../media/image3846.png"/><Relationship Id="rId206" Type="http://schemas.openxmlformats.org/officeDocument/2006/relationships/image" Target="../media/image3852.png"/><Relationship Id="rId248" Type="http://schemas.openxmlformats.org/officeDocument/2006/relationships/customXml" Target="../ink/ink3983.xml"/><Relationship Id="rId12" Type="http://schemas.openxmlformats.org/officeDocument/2006/relationships/image" Target="../media/image3760.png"/><Relationship Id="rId108" Type="http://schemas.openxmlformats.org/officeDocument/2006/relationships/customXml" Target="../ink/ink3912.xml"/><Relationship Id="rId315" Type="http://schemas.openxmlformats.org/officeDocument/2006/relationships/image" Target="../media/image3905.png"/><Relationship Id="rId357" Type="http://schemas.openxmlformats.org/officeDocument/2006/relationships/image" Target="../media/image3270.png"/><Relationship Id="rId54" Type="http://schemas.openxmlformats.org/officeDocument/2006/relationships/image" Target="../media/image3781.png"/><Relationship Id="rId96" Type="http://schemas.openxmlformats.org/officeDocument/2006/relationships/customXml" Target="../ink/ink3906.xml"/><Relationship Id="rId161" Type="http://schemas.openxmlformats.org/officeDocument/2006/relationships/customXml" Target="../ink/ink3939.xml"/><Relationship Id="rId217" Type="http://schemas.openxmlformats.org/officeDocument/2006/relationships/customXml" Target="../ink/ink3967.xml"/><Relationship Id="rId259" Type="http://schemas.openxmlformats.org/officeDocument/2006/relationships/image" Target="../media/image3878.png"/><Relationship Id="rId23" Type="http://schemas.openxmlformats.org/officeDocument/2006/relationships/customXml" Target="../ink/ink3869.xml"/><Relationship Id="rId119" Type="http://schemas.openxmlformats.org/officeDocument/2006/relationships/image" Target="../media/image3811.png"/><Relationship Id="rId270" Type="http://schemas.openxmlformats.org/officeDocument/2006/relationships/image" Target="../media/image3883.png"/><Relationship Id="rId326" Type="http://schemas.openxmlformats.org/officeDocument/2006/relationships/customXml" Target="../ink/ink4023.xml"/><Relationship Id="rId65" Type="http://schemas.openxmlformats.org/officeDocument/2006/relationships/customXml" Target="../ink/ink3890.xml"/><Relationship Id="rId130" Type="http://schemas.openxmlformats.org/officeDocument/2006/relationships/image" Target="../media/image3816.png"/><Relationship Id="rId172" Type="http://schemas.openxmlformats.org/officeDocument/2006/relationships/image" Target="../media/image3836.png"/><Relationship Id="rId228" Type="http://schemas.openxmlformats.org/officeDocument/2006/relationships/image" Target="../media/image3863.png"/><Relationship Id="rId281" Type="http://schemas.openxmlformats.org/officeDocument/2006/relationships/customXml" Target="../ink/ink4000.xml"/><Relationship Id="rId337" Type="http://schemas.openxmlformats.org/officeDocument/2006/relationships/image" Target="../media/image3916.png"/><Relationship Id="rId34" Type="http://schemas.openxmlformats.org/officeDocument/2006/relationships/image" Target="../media/image3771.png"/><Relationship Id="rId76" Type="http://schemas.openxmlformats.org/officeDocument/2006/relationships/image" Target="../media/image3791.png"/><Relationship Id="rId141" Type="http://schemas.openxmlformats.org/officeDocument/2006/relationships/customXml" Target="../ink/ink3929.xml"/><Relationship Id="rId7" Type="http://schemas.openxmlformats.org/officeDocument/2006/relationships/image" Target="../media/image29.wmf"/><Relationship Id="rId183" Type="http://schemas.openxmlformats.org/officeDocument/2006/relationships/customXml" Target="../ink/ink3950.xml"/><Relationship Id="rId239" Type="http://schemas.openxmlformats.org/officeDocument/2006/relationships/image" Target="../media/image3868.png"/><Relationship Id="rId250" Type="http://schemas.openxmlformats.org/officeDocument/2006/relationships/customXml" Target="../ink/ink3984.xml"/><Relationship Id="rId292" Type="http://schemas.openxmlformats.org/officeDocument/2006/relationships/customXml" Target="../ink/ink4006.xml"/><Relationship Id="rId306" Type="http://schemas.openxmlformats.org/officeDocument/2006/relationships/customXml" Target="../ink/ink4013.xml"/><Relationship Id="rId45" Type="http://schemas.openxmlformats.org/officeDocument/2006/relationships/customXml" Target="../ink/ink3880.xml"/><Relationship Id="rId87" Type="http://schemas.openxmlformats.org/officeDocument/2006/relationships/image" Target="../media/image3796.png"/><Relationship Id="rId110" Type="http://schemas.openxmlformats.org/officeDocument/2006/relationships/customXml" Target="../ink/ink3913.xml"/><Relationship Id="rId348" Type="http://schemas.openxmlformats.org/officeDocument/2006/relationships/customXml" Target="../ink/ink4034.xml"/><Relationship Id="rId152" Type="http://schemas.openxmlformats.org/officeDocument/2006/relationships/image" Target="../media/image3827.png"/><Relationship Id="rId194" Type="http://schemas.openxmlformats.org/officeDocument/2006/relationships/image" Target="../media/image3847.png"/><Relationship Id="rId208" Type="http://schemas.openxmlformats.org/officeDocument/2006/relationships/image" Target="../media/image3853.png"/><Relationship Id="rId261" Type="http://schemas.openxmlformats.org/officeDocument/2006/relationships/image" Target="../media/image3879.png"/><Relationship Id="rId14" Type="http://schemas.openxmlformats.org/officeDocument/2006/relationships/image" Target="../media/image3761.png"/><Relationship Id="rId56" Type="http://schemas.openxmlformats.org/officeDocument/2006/relationships/image" Target="../media/image3782.png"/><Relationship Id="rId317" Type="http://schemas.openxmlformats.org/officeDocument/2006/relationships/image" Target="../media/image3906.png"/><Relationship Id="rId98" Type="http://schemas.openxmlformats.org/officeDocument/2006/relationships/customXml" Target="../ink/ink3907.xml"/><Relationship Id="rId121" Type="http://schemas.openxmlformats.org/officeDocument/2006/relationships/customXml" Target="../ink/ink3919.xml"/><Relationship Id="rId163" Type="http://schemas.openxmlformats.org/officeDocument/2006/relationships/customXml" Target="../ink/ink3940.xml"/><Relationship Id="rId219" Type="http://schemas.openxmlformats.org/officeDocument/2006/relationships/customXml" Target="../ink/ink3968.xml"/><Relationship Id="rId230" Type="http://schemas.openxmlformats.org/officeDocument/2006/relationships/customXml" Target="../ink/ink3974.xml"/><Relationship Id="rId25" Type="http://schemas.openxmlformats.org/officeDocument/2006/relationships/customXml" Target="../ink/ink3870.xml"/><Relationship Id="rId46" Type="http://schemas.openxmlformats.org/officeDocument/2006/relationships/image" Target="../media/image3777.png"/><Relationship Id="rId67" Type="http://schemas.openxmlformats.org/officeDocument/2006/relationships/customXml" Target="../ink/ink3891.xml"/><Relationship Id="rId272" Type="http://schemas.openxmlformats.org/officeDocument/2006/relationships/image" Target="../media/image3884.png"/><Relationship Id="rId293" Type="http://schemas.openxmlformats.org/officeDocument/2006/relationships/image" Target="../media/image3894.png"/><Relationship Id="rId307" Type="http://schemas.openxmlformats.org/officeDocument/2006/relationships/image" Target="../media/image3901.png"/><Relationship Id="rId328" Type="http://schemas.openxmlformats.org/officeDocument/2006/relationships/customXml" Target="../ink/ink4024.xml"/><Relationship Id="rId349" Type="http://schemas.openxmlformats.org/officeDocument/2006/relationships/image" Target="../media/image3922.png"/><Relationship Id="rId88" Type="http://schemas.openxmlformats.org/officeDocument/2006/relationships/customXml" Target="../ink/ink3902.xml"/><Relationship Id="rId111" Type="http://schemas.openxmlformats.org/officeDocument/2006/relationships/image" Target="../media/image3808.png"/><Relationship Id="rId132" Type="http://schemas.openxmlformats.org/officeDocument/2006/relationships/image" Target="../media/image3817.png"/><Relationship Id="rId153" Type="http://schemas.openxmlformats.org/officeDocument/2006/relationships/customXml" Target="../ink/ink3935.xml"/><Relationship Id="rId174" Type="http://schemas.openxmlformats.org/officeDocument/2006/relationships/image" Target="../media/image3837.png"/><Relationship Id="rId195" Type="http://schemas.openxmlformats.org/officeDocument/2006/relationships/customXml" Target="../ink/ink3956.xml"/><Relationship Id="rId209" Type="http://schemas.openxmlformats.org/officeDocument/2006/relationships/customXml" Target="../ink/ink3963.xml"/><Relationship Id="rId220" Type="http://schemas.openxmlformats.org/officeDocument/2006/relationships/image" Target="../media/image3859.png"/><Relationship Id="rId241" Type="http://schemas.openxmlformats.org/officeDocument/2006/relationships/image" Target="../media/image3869.png"/><Relationship Id="rId15" Type="http://schemas.openxmlformats.org/officeDocument/2006/relationships/customXml" Target="../ink/ink3865.xml"/><Relationship Id="rId36" Type="http://schemas.openxmlformats.org/officeDocument/2006/relationships/image" Target="../media/image3772.png"/><Relationship Id="rId57" Type="http://schemas.openxmlformats.org/officeDocument/2006/relationships/customXml" Target="../ink/ink3886.xml"/><Relationship Id="rId262" Type="http://schemas.openxmlformats.org/officeDocument/2006/relationships/customXml" Target="../ink/ink3990.xml"/><Relationship Id="rId283" Type="http://schemas.openxmlformats.org/officeDocument/2006/relationships/customXml" Target="../ink/ink4001.xml"/><Relationship Id="rId318" Type="http://schemas.openxmlformats.org/officeDocument/2006/relationships/customXml" Target="../ink/ink4019.xml"/><Relationship Id="rId339" Type="http://schemas.openxmlformats.org/officeDocument/2006/relationships/image" Target="../media/image3917.png"/><Relationship Id="rId78" Type="http://schemas.openxmlformats.org/officeDocument/2006/relationships/image" Target="../media/image3792.png"/><Relationship Id="rId99" Type="http://schemas.openxmlformats.org/officeDocument/2006/relationships/image" Target="../media/image3802.png"/><Relationship Id="rId101" Type="http://schemas.openxmlformats.org/officeDocument/2006/relationships/image" Target="../media/image3803.png"/><Relationship Id="rId122" Type="http://schemas.openxmlformats.org/officeDocument/2006/relationships/image" Target="../media/image3812.png"/><Relationship Id="rId143" Type="http://schemas.openxmlformats.org/officeDocument/2006/relationships/customXml" Target="../ink/ink3930.xml"/><Relationship Id="rId164" Type="http://schemas.openxmlformats.org/officeDocument/2006/relationships/image" Target="../media/image3832.png"/><Relationship Id="rId185" Type="http://schemas.openxmlformats.org/officeDocument/2006/relationships/customXml" Target="../ink/ink3951.xml"/><Relationship Id="rId350" Type="http://schemas.openxmlformats.org/officeDocument/2006/relationships/customXml" Target="../ink/ink4035.xml"/><Relationship Id="rId9" Type="http://schemas.openxmlformats.org/officeDocument/2006/relationships/image" Target="../media/image30.wmf"/><Relationship Id="rId210" Type="http://schemas.openxmlformats.org/officeDocument/2006/relationships/image" Target="../media/image3854.png"/><Relationship Id="rId26" Type="http://schemas.openxmlformats.org/officeDocument/2006/relationships/image" Target="../media/image3767.png"/><Relationship Id="rId231" Type="http://schemas.openxmlformats.org/officeDocument/2006/relationships/image" Target="../media/image3864.png"/><Relationship Id="rId252" Type="http://schemas.openxmlformats.org/officeDocument/2006/relationships/customXml" Target="../ink/ink3985.xml"/><Relationship Id="rId273" Type="http://schemas.openxmlformats.org/officeDocument/2006/relationships/customXml" Target="../ink/ink3996.xml"/><Relationship Id="rId294" Type="http://schemas.openxmlformats.org/officeDocument/2006/relationships/customXml" Target="../ink/ink4007.xml"/><Relationship Id="rId308" Type="http://schemas.openxmlformats.org/officeDocument/2006/relationships/customXml" Target="../ink/ink4014.xml"/><Relationship Id="rId329" Type="http://schemas.openxmlformats.org/officeDocument/2006/relationships/image" Target="../media/image3912.png"/><Relationship Id="rId47" Type="http://schemas.openxmlformats.org/officeDocument/2006/relationships/customXml" Target="../ink/ink3881.xml"/><Relationship Id="rId68" Type="http://schemas.openxmlformats.org/officeDocument/2006/relationships/image" Target="../media/image3788.png"/><Relationship Id="rId89" Type="http://schemas.openxmlformats.org/officeDocument/2006/relationships/image" Target="../media/image3797.png"/><Relationship Id="rId112" Type="http://schemas.openxmlformats.org/officeDocument/2006/relationships/customXml" Target="../ink/ink3914.xml"/><Relationship Id="rId133" Type="http://schemas.openxmlformats.org/officeDocument/2006/relationships/customXml" Target="../ink/ink3925.xml"/><Relationship Id="rId154" Type="http://schemas.openxmlformats.org/officeDocument/2006/relationships/image" Target="../media/image3828.png"/><Relationship Id="rId175" Type="http://schemas.openxmlformats.org/officeDocument/2006/relationships/customXml" Target="../ink/ink3946.xml"/><Relationship Id="rId340" Type="http://schemas.openxmlformats.org/officeDocument/2006/relationships/customXml" Target="../ink/ink4030.xml"/><Relationship Id="rId196" Type="http://schemas.openxmlformats.org/officeDocument/2006/relationships/image" Target="../media/image3848.png"/><Relationship Id="rId200" Type="http://schemas.openxmlformats.org/officeDocument/2006/relationships/image" Target="../media/image3849.png"/><Relationship Id="rId16" Type="http://schemas.openxmlformats.org/officeDocument/2006/relationships/image" Target="../media/image3762.png"/><Relationship Id="rId221" Type="http://schemas.openxmlformats.org/officeDocument/2006/relationships/customXml" Target="../ink/ink3969.xml"/><Relationship Id="rId242" Type="http://schemas.openxmlformats.org/officeDocument/2006/relationships/customXml" Target="../ink/ink3980.xml"/><Relationship Id="rId263" Type="http://schemas.openxmlformats.org/officeDocument/2006/relationships/image" Target="../media/image3880.png"/><Relationship Id="rId284" Type="http://schemas.openxmlformats.org/officeDocument/2006/relationships/image" Target="../media/image3890.png"/><Relationship Id="rId319" Type="http://schemas.openxmlformats.org/officeDocument/2006/relationships/image" Target="../media/image3907.png"/><Relationship Id="rId37" Type="http://schemas.openxmlformats.org/officeDocument/2006/relationships/customXml" Target="../ink/ink3876.xml"/><Relationship Id="rId58" Type="http://schemas.openxmlformats.org/officeDocument/2006/relationships/image" Target="../media/image3783.png"/><Relationship Id="rId79" Type="http://schemas.openxmlformats.org/officeDocument/2006/relationships/customXml" Target="../ink/ink3897.xml"/><Relationship Id="rId102" Type="http://schemas.openxmlformats.org/officeDocument/2006/relationships/customXml" Target="../ink/ink3909.xml"/><Relationship Id="rId123" Type="http://schemas.openxmlformats.org/officeDocument/2006/relationships/customXml" Target="../ink/ink3920.xml"/><Relationship Id="rId144" Type="http://schemas.openxmlformats.org/officeDocument/2006/relationships/image" Target="../media/image3823.png"/><Relationship Id="rId330" Type="http://schemas.openxmlformats.org/officeDocument/2006/relationships/customXml" Target="../ink/ink4025.xml"/><Relationship Id="rId90" Type="http://schemas.openxmlformats.org/officeDocument/2006/relationships/customXml" Target="../ink/ink3903.xml"/><Relationship Id="rId165" Type="http://schemas.openxmlformats.org/officeDocument/2006/relationships/customXml" Target="../ink/ink3941.xml"/><Relationship Id="rId186" Type="http://schemas.openxmlformats.org/officeDocument/2006/relationships/image" Target="../media/image3843.png"/><Relationship Id="rId351" Type="http://schemas.openxmlformats.org/officeDocument/2006/relationships/image" Target="../media/image3923.png"/><Relationship Id="rId211" Type="http://schemas.openxmlformats.org/officeDocument/2006/relationships/customXml" Target="../ink/ink3964.xml"/><Relationship Id="rId232" Type="http://schemas.openxmlformats.org/officeDocument/2006/relationships/customXml" Target="../ink/ink3975.xml"/><Relationship Id="rId253" Type="http://schemas.openxmlformats.org/officeDocument/2006/relationships/image" Target="../media/image3875.png"/><Relationship Id="rId274" Type="http://schemas.openxmlformats.org/officeDocument/2006/relationships/image" Target="../media/image3885.png"/><Relationship Id="rId295" Type="http://schemas.openxmlformats.org/officeDocument/2006/relationships/image" Target="../media/image3895.png"/><Relationship Id="rId309" Type="http://schemas.openxmlformats.org/officeDocument/2006/relationships/image" Target="../media/image3902.png"/><Relationship Id="rId27" Type="http://schemas.openxmlformats.org/officeDocument/2006/relationships/customXml" Target="../ink/ink3871.xml"/><Relationship Id="rId48" Type="http://schemas.openxmlformats.org/officeDocument/2006/relationships/image" Target="../media/image3778.png"/><Relationship Id="rId69" Type="http://schemas.openxmlformats.org/officeDocument/2006/relationships/customXml" Target="../ink/ink3892.xml"/><Relationship Id="rId113" Type="http://schemas.openxmlformats.org/officeDocument/2006/relationships/image" Target="../media/image3809.png"/><Relationship Id="rId134" Type="http://schemas.openxmlformats.org/officeDocument/2006/relationships/image" Target="../media/image3818.png"/><Relationship Id="rId320" Type="http://schemas.openxmlformats.org/officeDocument/2006/relationships/customXml" Target="../ink/ink4020.xml"/><Relationship Id="rId80" Type="http://schemas.openxmlformats.org/officeDocument/2006/relationships/image" Target="../media/image3793.png"/><Relationship Id="rId155" Type="http://schemas.openxmlformats.org/officeDocument/2006/relationships/customXml" Target="../ink/ink3936.xml"/><Relationship Id="rId176" Type="http://schemas.openxmlformats.org/officeDocument/2006/relationships/image" Target="../media/image3838.png"/><Relationship Id="rId197" Type="http://schemas.openxmlformats.org/officeDocument/2006/relationships/customXml" Target="../ink/ink3957.xml"/><Relationship Id="rId341" Type="http://schemas.openxmlformats.org/officeDocument/2006/relationships/image" Target="../media/image3918.png"/><Relationship Id="rId201" Type="http://schemas.openxmlformats.org/officeDocument/2006/relationships/customXml" Target="../ink/ink3959.xml"/><Relationship Id="rId222" Type="http://schemas.openxmlformats.org/officeDocument/2006/relationships/image" Target="../media/image3860.png"/><Relationship Id="rId243" Type="http://schemas.openxmlformats.org/officeDocument/2006/relationships/image" Target="../media/image3870.png"/><Relationship Id="rId264" Type="http://schemas.openxmlformats.org/officeDocument/2006/relationships/customXml" Target="../ink/ink3991.xml"/><Relationship Id="rId285" Type="http://schemas.openxmlformats.org/officeDocument/2006/relationships/customXml" Target="../ink/ink4002.xml"/><Relationship Id="rId17" Type="http://schemas.openxmlformats.org/officeDocument/2006/relationships/customXml" Target="../ink/ink3866.xml"/><Relationship Id="rId38" Type="http://schemas.openxmlformats.org/officeDocument/2006/relationships/image" Target="../media/image3773.png"/><Relationship Id="rId59" Type="http://schemas.openxmlformats.org/officeDocument/2006/relationships/customXml" Target="../ink/ink3887.xml"/><Relationship Id="rId103" Type="http://schemas.openxmlformats.org/officeDocument/2006/relationships/image" Target="../media/image3804.png"/><Relationship Id="rId124" Type="http://schemas.openxmlformats.org/officeDocument/2006/relationships/image" Target="../media/image3813.png"/><Relationship Id="rId310" Type="http://schemas.openxmlformats.org/officeDocument/2006/relationships/customXml" Target="../ink/ink4015.xml"/><Relationship Id="rId70" Type="http://schemas.openxmlformats.org/officeDocument/2006/relationships/image" Target="../media/image3789.png"/><Relationship Id="rId91" Type="http://schemas.openxmlformats.org/officeDocument/2006/relationships/image" Target="../media/image3798.png"/><Relationship Id="rId145" Type="http://schemas.openxmlformats.org/officeDocument/2006/relationships/customXml" Target="../ink/ink3931.xml"/><Relationship Id="rId166" Type="http://schemas.openxmlformats.org/officeDocument/2006/relationships/image" Target="../media/image3833.png"/><Relationship Id="rId187" Type="http://schemas.openxmlformats.org/officeDocument/2006/relationships/customXml" Target="../ink/ink3952.xml"/><Relationship Id="rId331" Type="http://schemas.openxmlformats.org/officeDocument/2006/relationships/image" Target="../media/image3913.png"/><Relationship Id="rId352" Type="http://schemas.openxmlformats.org/officeDocument/2006/relationships/customXml" Target="../ink/ink4036.xml"/><Relationship Id="rId1" Type="http://schemas.openxmlformats.org/officeDocument/2006/relationships/vmlDrawing" Target="../drawings/vmlDrawing11.vml"/><Relationship Id="rId212" Type="http://schemas.openxmlformats.org/officeDocument/2006/relationships/image" Target="../media/image3855.png"/><Relationship Id="rId233" Type="http://schemas.openxmlformats.org/officeDocument/2006/relationships/image" Target="../media/image3865.png"/><Relationship Id="rId254" Type="http://schemas.openxmlformats.org/officeDocument/2006/relationships/customXml" Target="../ink/ink3986.xml"/><Relationship Id="rId28" Type="http://schemas.openxmlformats.org/officeDocument/2006/relationships/image" Target="../media/image3768.png"/><Relationship Id="rId49" Type="http://schemas.openxmlformats.org/officeDocument/2006/relationships/customXml" Target="../ink/ink3882.xml"/><Relationship Id="rId114" Type="http://schemas.openxmlformats.org/officeDocument/2006/relationships/customXml" Target="../ink/ink3915.xml"/><Relationship Id="rId275" Type="http://schemas.openxmlformats.org/officeDocument/2006/relationships/customXml" Target="../ink/ink3997.xml"/><Relationship Id="rId296" Type="http://schemas.openxmlformats.org/officeDocument/2006/relationships/customXml" Target="../ink/ink4008.xml"/><Relationship Id="rId300" Type="http://schemas.openxmlformats.org/officeDocument/2006/relationships/customXml" Target="../ink/ink4010.xml"/><Relationship Id="rId60" Type="http://schemas.openxmlformats.org/officeDocument/2006/relationships/image" Target="../media/image3784.png"/><Relationship Id="rId81" Type="http://schemas.openxmlformats.org/officeDocument/2006/relationships/customXml" Target="../ink/ink3898.xml"/><Relationship Id="rId135" Type="http://schemas.openxmlformats.org/officeDocument/2006/relationships/customXml" Target="../ink/ink3926.xml"/><Relationship Id="rId156" Type="http://schemas.openxmlformats.org/officeDocument/2006/relationships/image" Target="../media/image3829.png"/><Relationship Id="rId177" Type="http://schemas.openxmlformats.org/officeDocument/2006/relationships/customXml" Target="../ink/ink3947.xml"/><Relationship Id="rId198" Type="http://schemas.openxmlformats.org/officeDocument/2006/relationships/image" Target="../media/image3677.png"/><Relationship Id="rId321" Type="http://schemas.openxmlformats.org/officeDocument/2006/relationships/image" Target="../media/image3908.png"/><Relationship Id="rId342" Type="http://schemas.openxmlformats.org/officeDocument/2006/relationships/customXml" Target="../ink/ink4031.xml"/><Relationship Id="rId202" Type="http://schemas.openxmlformats.org/officeDocument/2006/relationships/image" Target="../media/image3850.png"/><Relationship Id="rId223" Type="http://schemas.openxmlformats.org/officeDocument/2006/relationships/customXml" Target="../ink/ink3970.xml"/><Relationship Id="rId244" Type="http://schemas.openxmlformats.org/officeDocument/2006/relationships/customXml" Target="../ink/ink3981.xml"/><Relationship Id="rId18" Type="http://schemas.openxmlformats.org/officeDocument/2006/relationships/image" Target="../media/image3763.png"/><Relationship Id="rId39" Type="http://schemas.openxmlformats.org/officeDocument/2006/relationships/customXml" Target="../ink/ink3877.xml"/><Relationship Id="rId265" Type="http://schemas.openxmlformats.org/officeDocument/2006/relationships/image" Target="../media/image3881.png"/><Relationship Id="rId286" Type="http://schemas.openxmlformats.org/officeDocument/2006/relationships/image" Target="../media/image3891.png"/><Relationship Id="rId50" Type="http://schemas.openxmlformats.org/officeDocument/2006/relationships/image" Target="../media/image3779.png"/><Relationship Id="rId104" Type="http://schemas.openxmlformats.org/officeDocument/2006/relationships/customXml" Target="../ink/ink3910.xml"/><Relationship Id="rId125" Type="http://schemas.openxmlformats.org/officeDocument/2006/relationships/customXml" Target="../ink/ink3921.xml"/><Relationship Id="rId146" Type="http://schemas.openxmlformats.org/officeDocument/2006/relationships/image" Target="../media/image3824.png"/><Relationship Id="rId167" Type="http://schemas.openxmlformats.org/officeDocument/2006/relationships/customXml" Target="../ink/ink3942.xml"/><Relationship Id="rId188" Type="http://schemas.openxmlformats.org/officeDocument/2006/relationships/image" Target="../media/image3844.png"/><Relationship Id="rId311" Type="http://schemas.openxmlformats.org/officeDocument/2006/relationships/image" Target="../media/image3903.png"/><Relationship Id="rId332" Type="http://schemas.openxmlformats.org/officeDocument/2006/relationships/customXml" Target="../ink/ink4026.xml"/><Relationship Id="rId353" Type="http://schemas.openxmlformats.org/officeDocument/2006/relationships/image" Target="../media/image1621.png"/><Relationship Id="rId71" Type="http://schemas.openxmlformats.org/officeDocument/2006/relationships/customXml" Target="../ink/ink3893.xml"/><Relationship Id="rId92" Type="http://schemas.openxmlformats.org/officeDocument/2006/relationships/customXml" Target="../ink/ink3904.xml"/><Relationship Id="rId213" Type="http://schemas.openxmlformats.org/officeDocument/2006/relationships/customXml" Target="../ink/ink3965.xml"/><Relationship Id="rId234" Type="http://schemas.openxmlformats.org/officeDocument/2006/relationships/customXml" Target="../ink/ink3976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3872.xml"/><Relationship Id="rId255" Type="http://schemas.openxmlformats.org/officeDocument/2006/relationships/image" Target="../media/image3876.png"/><Relationship Id="rId276" Type="http://schemas.openxmlformats.org/officeDocument/2006/relationships/image" Target="../media/image3886.png"/><Relationship Id="rId297" Type="http://schemas.openxmlformats.org/officeDocument/2006/relationships/image" Target="../media/image3896.png"/><Relationship Id="rId40" Type="http://schemas.openxmlformats.org/officeDocument/2006/relationships/image" Target="../media/image3774.png"/><Relationship Id="rId115" Type="http://schemas.openxmlformats.org/officeDocument/2006/relationships/image" Target="../media/image3810.png"/><Relationship Id="rId136" Type="http://schemas.openxmlformats.org/officeDocument/2006/relationships/image" Target="../media/image3819.png"/><Relationship Id="rId157" Type="http://schemas.openxmlformats.org/officeDocument/2006/relationships/customXml" Target="../ink/ink3937.xml"/><Relationship Id="rId178" Type="http://schemas.openxmlformats.org/officeDocument/2006/relationships/image" Target="../media/image3839.png"/><Relationship Id="rId301" Type="http://schemas.openxmlformats.org/officeDocument/2006/relationships/image" Target="../media/image3898.png"/><Relationship Id="rId322" Type="http://schemas.openxmlformats.org/officeDocument/2006/relationships/customXml" Target="../ink/ink4021.xml"/><Relationship Id="rId343" Type="http://schemas.openxmlformats.org/officeDocument/2006/relationships/image" Target="../media/image3919.png"/><Relationship Id="rId61" Type="http://schemas.openxmlformats.org/officeDocument/2006/relationships/customXml" Target="../ink/ink3888.xml"/><Relationship Id="rId82" Type="http://schemas.openxmlformats.org/officeDocument/2006/relationships/image" Target="../media/image3794.png"/><Relationship Id="rId199" Type="http://schemas.openxmlformats.org/officeDocument/2006/relationships/customXml" Target="../ink/ink3958.xml"/><Relationship Id="rId203" Type="http://schemas.openxmlformats.org/officeDocument/2006/relationships/customXml" Target="../ink/ink3960.xml"/><Relationship Id="rId19" Type="http://schemas.openxmlformats.org/officeDocument/2006/relationships/customXml" Target="../ink/ink3867.xml"/><Relationship Id="rId224" Type="http://schemas.openxmlformats.org/officeDocument/2006/relationships/image" Target="../media/image3861.png"/><Relationship Id="rId245" Type="http://schemas.openxmlformats.org/officeDocument/2006/relationships/image" Target="../media/image3871.png"/><Relationship Id="rId266" Type="http://schemas.openxmlformats.org/officeDocument/2006/relationships/customXml" Target="../ink/ink3992.xml"/><Relationship Id="rId287" Type="http://schemas.openxmlformats.org/officeDocument/2006/relationships/customXml" Target="../ink/ink4003.xml"/><Relationship Id="rId30" Type="http://schemas.openxmlformats.org/officeDocument/2006/relationships/image" Target="../media/image3769.png"/><Relationship Id="rId105" Type="http://schemas.openxmlformats.org/officeDocument/2006/relationships/image" Target="../media/image3805.png"/><Relationship Id="rId126" Type="http://schemas.openxmlformats.org/officeDocument/2006/relationships/image" Target="../media/image3814.png"/><Relationship Id="rId147" Type="http://schemas.openxmlformats.org/officeDocument/2006/relationships/customXml" Target="../ink/ink3932.xml"/><Relationship Id="rId168" Type="http://schemas.openxmlformats.org/officeDocument/2006/relationships/image" Target="../media/image3834.png"/><Relationship Id="rId312" Type="http://schemas.openxmlformats.org/officeDocument/2006/relationships/customXml" Target="../ink/ink4016.xml"/><Relationship Id="rId333" Type="http://schemas.openxmlformats.org/officeDocument/2006/relationships/image" Target="../media/image3914.png"/><Relationship Id="rId354" Type="http://schemas.openxmlformats.org/officeDocument/2006/relationships/customXml" Target="../ink/ink4037.xml"/><Relationship Id="rId51" Type="http://schemas.openxmlformats.org/officeDocument/2006/relationships/customXml" Target="../ink/ink3883.xml"/><Relationship Id="rId72" Type="http://schemas.openxmlformats.org/officeDocument/2006/relationships/image" Target="../media/image3279.png"/><Relationship Id="rId93" Type="http://schemas.openxmlformats.org/officeDocument/2006/relationships/image" Target="../media/image3799.png"/><Relationship Id="rId189" Type="http://schemas.openxmlformats.org/officeDocument/2006/relationships/customXml" Target="../ink/ink3953.xml"/><Relationship Id="rId3" Type="http://schemas.openxmlformats.org/officeDocument/2006/relationships/image" Target="../media/image35100.png"/><Relationship Id="rId214" Type="http://schemas.openxmlformats.org/officeDocument/2006/relationships/image" Target="../media/image3856.png"/><Relationship Id="rId235" Type="http://schemas.openxmlformats.org/officeDocument/2006/relationships/image" Target="../media/image3866.png"/><Relationship Id="rId256" Type="http://schemas.openxmlformats.org/officeDocument/2006/relationships/customXml" Target="../ink/ink3987.xml"/><Relationship Id="rId277" Type="http://schemas.openxmlformats.org/officeDocument/2006/relationships/customXml" Target="../ink/ink3998.xml"/><Relationship Id="rId298" Type="http://schemas.openxmlformats.org/officeDocument/2006/relationships/customXml" Target="../ink/ink4009.xml"/><Relationship Id="rId116" Type="http://schemas.openxmlformats.org/officeDocument/2006/relationships/customXml" Target="../ink/ink3916.xml"/><Relationship Id="rId137" Type="http://schemas.openxmlformats.org/officeDocument/2006/relationships/customXml" Target="../ink/ink3927.xml"/><Relationship Id="rId158" Type="http://schemas.openxmlformats.org/officeDocument/2006/relationships/image" Target="../media/image3830.png"/><Relationship Id="rId302" Type="http://schemas.openxmlformats.org/officeDocument/2006/relationships/customXml" Target="../ink/ink4011.xml"/><Relationship Id="rId323" Type="http://schemas.openxmlformats.org/officeDocument/2006/relationships/image" Target="../media/image3909.png"/><Relationship Id="rId344" Type="http://schemas.openxmlformats.org/officeDocument/2006/relationships/customXml" Target="../ink/ink4032.xml"/><Relationship Id="rId20" Type="http://schemas.openxmlformats.org/officeDocument/2006/relationships/image" Target="../media/image3764.png"/><Relationship Id="rId41" Type="http://schemas.openxmlformats.org/officeDocument/2006/relationships/customXml" Target="../ink/ink3878.xml"/><Relationship Id="rId62" Type="http://schemas.openxmlformats.org/officeDocument/2006/relationships/image" Target="../media/image3785.png"/><Relationship Id="rId83" Type="http://schemas.openxmlformats.org/officeDocument/2006/relationships/customXml" Target="../ink/ink3899.xml"/><Relationship Id="rId179" Type="http://schemas.openxmlformats.org/officeDocument/2006/relationships/customXml" Target="../ink/ink3948.xml"/><Relationship Id="rId190" Type="http://schemas.openxmlformats.org/officeDocument/2006/relationships/image" Target="../media/image3845.png"/><Relationship Id="rId204" Type="http://schemas.openxmlformats.org/officeDocument/2006/relationships/image" Target="../media/image3851.png"/><Relationship Id="rId225" Type="http://schemas.openxmlformats.org/officeDocument/2006/relationships/customXml" Target="../ink/ink3971.xml"/><Relationship Id="rId246" Type="http://schemas.openxmlformats.org/officeDocument/2006/relationships/customXml" Target="../ink/ink3982.xml"/><Relationship Id="rId267" Type="http://schemas.openxmlformats.org/officeDocument/2006/relationships/image" Target="../media/image3882.png"/><Relationship Id="rId288" Type="http://schemas.openxmlformats.org/officeDocument/2006/relationships/image" Target="../media/image3892.png"/><Relationship Id="rId106" Type="http://schemas.openxmlformats.org/officeDocument/2006/relationships/customXml" Target="../ink/ink3911.xml"/><Relationship Id="rId127" Type="http://schemas.openxmlformats.org/officeDocument/2006/relationships/customXml" Target="../ink/ink3922.xml"/><Relationship Id="rId313" Type="http://schemas.openxmlformats.org/officeDocument/2006/relationships/image" Target="../media/image3904.png"/><Relationship Id="rId10" Type="http://schemas.openxmlformats.org/officeDocument/2006/relationships/image" Target="../media/image36100.png"/><Relationship Id="rId31" Type="http://schemas.openxmlformats.org/officeDocument/2006/relationships/customXml" Target="../ink/ink3873.xml"/><Relationship Id="rId52" Type="http://schemas.openxmlformats.org/officeDocument/2006/relationships/image" Target="../media/image3780.png"/><Relationship Id="rId73" Type="http://schemas.openxmlformats.org/officeDocument/2006/relationships/customXml" Target="../ink/ink3894.xml"/><Relationship Id="rId94" Type="http://schemas.openxmlformats.org/officeDocument/2006/relationships/customXml" Target="../ink/ink3905.xml"/><Relationship Id="rId148" Type="http://schemas.openxmlformats.org/officeDocument/2006/relationships/image" Target="../media/image3825.png"/><Relationship Id="rId169" Type="http://schemas.openxmlformats.org/officeDocument/2006/relationships/customXml" Target="../ink/ink3943.xml"/><Relationship Id="rId334" Type="http://schemas.openxmlformats.org/officeDocument/2006/relationships/customXml" Target="../ink/ink4027.xml"/><Relationship Id="rId355" Type="http://schemas.openxmlformats.org/officeDocument/2006/relationships/image" Target="../media/image1622.png"/><Relationship Id="rId4" Type="http://schemas.openxmlformats.org/officeDocument/2006/relationships/oleObject" Target="../embeddings/oleObject26.bin"/><Relationship Id="rId180" Type="http://schemas.openxmlformats.org/officeDocument/2006/relationships/image" Target="../media/image3840.png"/><Relationship Id="rId215" Type="http://schemas.openxmlformats.org/officeDocument/2006/relationships/customXml" Target="../ink/ink3966.xml"/><Relationship Id="rId236" Type="http://schemas.openxmlformats.org/officeDocument/2006/relationships/customXml" Target="../ink/ink3977.xml"/><Relationship Id="rId257" Type="http://schemas.openxmlformats.org/officeDocument/2006/relationships/image" Target="../media/image3877.png"/><Relationship Id="rId278" Type="http://schemas.openxmlformats.org/officeDocument/2006/relationships/image" Target="../media/image3887.png"/><Relationship Id="rId303" Type="http://schemas.openxmlformats.org/officeDocument/2006/relationships/image" Target="../media/image3899.png"/><Relationship Id="rId42" Type="http://schemas.openxmlformats.org/officeDocument/2006/relationships/image" Target="../media/image3775.png"/><Relationship Id="rId84" Type="http://schemas.openxmlformats.org/officeDocument/2006/relationships/customXml" Target="../ink/ink3900.xml"/><Relationship Id="rId138" Type="http://schemas.openxmlformats.org/officeDocument/2006/relationships/image" Target="../media/image3820.png"/><Relationship Id="rId345" Type="http://schemas.openxmlformats.org/officeDocument/2006/relationships/image" Target="../media/image3920.png"/><Relationship Id="rId191" Type="http://schemas.openxmlformats.org/officeDocument/2006/relationships/customXml" Target="../ink/ink3954.xml"/><Relationship Id="rId205" Type="http://schemas.openxmlformats.org/officeDocument/2006/relationships/customXml" Target="../ink/ink3961.xml"/><Relationship Id="rId247" Type="http://schemas.openxmlformats.org/officeDocument/2006/relationships/image" Target="../media/image3872.png"/><Relationship Id="rId107" Type="http://schemas.openxmlformats.org/officeDocument/2006/relationships/image" Target="../media/image3806.png"/><Relationship Id="rId289" Type="http://schemas.openxmlformats.org/officeDocument/2006/relationships/customXml" Target="../ink/ink4004.xml"/><Relationship Id="rId11" Type="http://schemas.openxmlformats.org/officeDocument/2006/relationships/image" Target="../media/image37100.png"/><Relationship Id="rId53" Type="http://schemas.openxmlformats.org/officeDocument/2006/relationships/customXml" Target="../ink/ink3884.xml"/><Relationship Id="rId149" Type="http://schemas.openxmlformats.org/officeDocument/2006/relationships/customXml" Target="../ink/ink3933.xml"/><Relationship Id="rId314" Type="http://schemas.openxmlformats.org/officeDocument/2006/relationships/customXml" Target="../ink/ink4017.xml"/><Relationship Id="rId356" Type="http://schemas.openxmlformats.org/officeDocument/2006/relationships/customXml" Target="../ink/ink4038.xml"/><Relationship Id="rId95" Type="http://schemas.openxmlformats.org/officeDocument/2006/relationships/image" Target="../media/image3800.png"/><Relationship Id="rId160" Type="http://schemas.openxmlformats.org/officeDocument/2006/relationships/image" Target="../media/image3234.png"/><Relationship Id="rId216" Type="http://schemas.openxmlformats.org/officeDocument/2006/relationships/image" Target="../media/image3857.png"/><Relationship Id="rId258" Type="http://schemas.openxmlformats.org/officeDocument/2006/relationships/customXml" Target="../ink/ink3988.xml"/><Relationship Id="rId22" Type="http://schemas.openxmlformats.org/officeDocument/2006/relationships/image" Target="../media/image3765.png"/><Relationship Id="rId64" Type="http://schemas.openxmlformats.org/officeDocument/2006/relationships/image" Target="../media/image3786.png"/><Relationship Id="rId118" Type="http://schemas.openxmlformats.org/officeDocument/2006/relationships/customXml" Target="../ink/ink3917.xml"/><Relationship Id="rId325" Type="http://schemas.openxmlformats.org/officeDocument/2006/relationships/image" Target="../media/image3910.png"/><Relationship Id="rId171" Type="http://schemas.openxmlformats.org/officeDocument/2006/relationships/customXml" Target="../ink/ink3944.xml"/><Relationship Id="rId227" Type="http://schemas.openxmlformats.org/officeDocument/2006/relationships/customXml" Target="../ink/ink3972.xml"/><Relationship Id="rId269" Type="http://schemas.openxmlformats.org/officeDocument/2006/relationships/customXml" Target="../ink/ink3994.xml"/><Relationship Id="rId33" Type="http://schemas.openxmlformats.org/officeDocument/2006/relationships/customXml" Target="../ink/ink3874.xml"/><Relationship Id="rId129" Type="http://schemas.openxmlformats.org/officeDocument/2006/relationships/customXml" Target="../ink/ink3923.xml"/><Relationship Id="rId280" Type="http://schemas.openxmlformats.org/officeDocument/2006/relationships/image" Target="../media/image3888.png"/><Relationship Id="rId336" Type="http://schemas.openxmlformats.org/officeDocument/2006/relationships/customXml" Target="../ink/ink4028.xml"/><Relationship Id="rId75" Type="http://schemas.openxmlformats.org/officeDocument/2006/relationships/customXml" Target="../ink/ink3895.xml"/><Relationship Id="rId140" Type="http://schemas.openxmlformats.org/officeDocument/2006/relationships/image" Target="../media/image3821.png"/><Relationship Id="rId182" Type="http://schemas.openxmlformats.org/officeDocument/2006/relationships/image" Target="../media/image3841.png"/><Relationship Id="rId6" Type="http://schemas.openxmlformats.org/officeDocument/2006/relationships/oleObject" Target="../embeddings/oleObject27.bin"/><Relationship Id="rId238" Type="http://schemas.openxmlformats.org/officeDocument/2006/relationships/customXml" Target="../ink/ink3978.xml"/><Relationship Id="rId291" Type="http://schemas.openxmlformats.org/officeDocument/2006/relationships/image" Target="../media/image3893.png"/><Relationship Id="rId305" Type="http://schemas.openxmlformats.org/officeDocument/2006/relationships/image" Target="../media/image3900.png"/><Relationship Id="rId347" Type="http://schemas.openxmlformats.org/officeDocument/2006/relationships/image" Target="../media/image3921.png"/><Relationship Id="rId44" Type="http://schemas.openxmlformats.org/officeDocument/2006/relationships/image" Target="../media/image3776.png"/><Relationship Id="rId86" Type="http://schemas.openxmlformats.org/officeDocument/2006/relationships/customXml" Target="../ink/ink3901.xml"/><Relationship Id="rId151" Type="http://schemas.openxmlformats.org/officeDocument/2006/relationships/customXml" Target="../ink/ink3934.xml"/><Relationship Id="rId193" Type="http://schemas.openxmlformats.org/officeDocument/2006/relationships/customXml" Target="../ink/ink3955.xml"/><Relationship Id="rId207" Type="http://schemas.openxmlformats.org/officeDocument/2006/relationships/customXml" Target="../ink/ink3962.xml"/><Relationship Id="rId249" Type="http://schemas.openxmlformats.org/officeDocument/2006/relationships/image" Target="../media/image3873.png"/><Relationship Id="rId13" Type="http://schemas.openxmlformats.org/officeDocument/2006/relationships/customXml" Target="../ink/ink3864.xml"/><Relationship Id="rId109" Type="http://schemas.openxmlformats.org/officeDocument/2006/relationships/image" Target="../media/image3807.png"/><Relationship Id="rId260" Type="http://schemas.openxmlformats.org/officeDocument/2006/relationships/customXml" Target="../ink/ink3989.xml"/><Relationship Id="rId316" Type="http://schemas.openxmlformats.org/officeDocument/2006/relationships/customXml" Target="../ink/ink4018.xml"/><Relationship Id="rId55" Type="http://schemas.openxmlformats.org/officeDocument/2006/relationships/customXml" Target="../ink/ink3885.xml"/><Relationship Id="rId97" Type="http://schemas.openxmlformats.org/officeDocument/2006/relationships/image" Target="../media/image3801.png"/><Relationship Id="rId120" Type="http://schemas.openxmlformats.org/officeDocument/2006/relationships/customXml" Target="../ink/ink3918.xml"/><Relationship Id="rId162" Type="http://schemas.openxmlformats.org/officeDocument/2006/relationships/image" Target="../media/image3831.png"/><Relationship Id="rId218" Type="http://schemas.openxmlformats.org/officeDocument/2006/relationships/image" Target="../media/image3858.png"/><Relationship Id="rId271" Type="http://schemas.openxmlformats.org/officeDocument/2006/relationships/customXml" Target="../ink/ink3995.xml"/><Relationship Id="rId24" Type="http://schemas.openxmlformats.org/officeDocument/2006/relationships/image" Target="../media/image3766.png"/><Relationship Id="rId66" Type="http://schemas.openxmlformats.org/officeDocument/2006/relationships/image" Target="../media/image3787.png"/><Relationship Id="rId131" Type="http://schemas.openxmlformats.org/officeDocument/2006/relationships/customXml" Target="../ink/ink3924.xml"/><Relationship Id="rId327" Type="http://schemas.openxmlformats.org/officeDocument/2006/relationships/image" Target="../media/image3911.png"/><Relationship Id="rId173" Type="http://schemas.openxmlformats.org/officeDocument/2006/relationships/customXml" Target="../ink/ink3945.xml"/><Relationship Id="rId229" Type="http://schemas.openxmlformats.org/officeDocument/2006/relationships/customXml" Target="../ink/ink3973.xml"/><Relationship Id="rId240" Type="http://schemas.openxmlformats.org/officeDocument/2006/relationships/customXml" Target="../ink/ink3979.xml"/><Relationship Id="rId35" Type="http://schemas.openxmlformats.org/officeDocument/2006/relationships/customXml" Target="../ink/ink3875.xml"/><Relationship Id="rId77" Type="http://schemas.openxmlformats.org/officeDocument/2006/relationships/customXml" Target="../ink/ink3896.xml"/><Relationship Id="rId100" Type="http://schemas.openxmlformats.org/officeDocument/2006/relationships/customXml" Target="../ink/ink3908.xml"/><Relationship Id="rId282" Type="http://schemas.openxmlformats.org/officeDocument/2006/relationships/image" Target="../media/image3889.png"/><Relationship Id="rId338" Type="http://schemas.openxmlformats.org/officeDocument/2006/relationships/customXml" Target="../ink/ink4029.xml"/><Relationship Id="rId8" Type="http://schemas.openxmlformats.org/officeDocument/2006/relationships/oleObject" Target="../embeddings/oleObject28.bin"/><Relationship Id="rId142" Type="http://schemas.openxmlformats.org/officeDocument/2006/relationships/image" Target="../media/image3822.png"/><Relationship Id="rId184" Type="http://schemas.openxmlformats.org/officeDocument/2006/relationships/image" Target="../media/image3842.png"/><Relationship Id="rId251" Type="http://schemas.openxmlformats.org/officeDocument/2006/relationships/image" Target="../media/image3874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978.png"/><Relationship Id="rId299" Type="http://schemas.openxmlformats.org/officeDocument/2006/relationships/customXml" Target="../ink/ink4190.xml"/><Relationship Id="rId21" Type="http://schemas.openxmlformats.org/officeDocument/2006/relationships/image" Target="../media/image3933.png"/><Relationship Id="rId63" Type="http://schemas.openxmlformats.org/officeDocument/2006/relationships/image" Target="../media/image3952.png"/><Relationship Id="rId159" Type="http://schemas.openxmlformats.org/officeDocument/2006/relationships/image" Target="../media/image3998.png"/><Relationship Id="rId324" Type="http://schemas.openxmlformats.org/officeDocument/2006/relationships/image" Target="../media/image4079.png"/><Relationship Id="rId366" Type="http://schemas.openxmlformats.org/officeDocument/2006/relationships/image" Target="../media/image4100.png"/><Relationship Id="rId170" Type="http://schemas.openxmlformats.org/officeDocument/2006/relationships/customXml" Target="../ink/ink4124.xml"/><Relationship Id="rId226" Type="http://schemas.openxmlformats.org/officeDocument/2006/relationships/image" Target="../media/image4031.png"/><Relationship Id="rId268" Type="http://schemas.openxmlformats.org/officeDocument/2006/relationships/image" Target="../media/image4051.png"/><Relationship Id="rId32" Type="http://schemas.openxmlformats.org/officeDocument/2006/relationships/customXml" Target="../ink/ink4054.xml"/><Relationship Id="rId74" Type="http://schemas.openxmlformats.org/officeDocument/2006/relationships/customXml" Target="../ink/ink4075.xml"/><Relationship Id="rId128" Type="http://schemas.openxmlformats.org/officeDocument/2006/relationships/image" Target="../media/image3983.png"/><Relationship Id="rId335" Type="http://schemas.openxmlformats.org/officeDocument/2006/relationships/customXml" Target="../ink/ink4208.xml"/><Relationship Id="rId377" Type="http://schemas.openxmlformats.org/officeDocument/2006/relationships/customXml" Target="../ink/ink4229.xml"/><Relationship Id="rId5" Type="http://schemas.openxmlformats.org/officeDocument/2006/relationships/image" Target="../media/image3925.png"/><Relationship Id="rId181" Type="http://schemas.openxmlformats.org/officeDocument/2006/relationships/image" Target="../media/image4009.png"/><Relationship Id="rId237" Type="http://schemas.openxmlformats.org/officeDocument/2006/relationships/image" Target="../media/image4036.png"/><Relationship Id="rId402" Type="http://schemas.openxmlformats.org/officeDocument/2006/relationships/image" Target="../media/image4118.png"/><Relationship Id="rId279" Type="http://schemas.openxmlformats.org/officeDocument/2006/relationships/customXml" Target="../ink/ink4180.xml"/><Relationship Id="rId43" Type="http://schemas.openxmlformats.org/officeDocument/2006/relationships/image" Target="../media/image3942.png"/><Relationship Id="rId139" Type="http://schemas.openxmlformats.org/officeDocument/2006/relationships/customXml" Target="../ink/ink4108.xml"/><Relationship Id="rId290" Type="http://schemas.openxmlformats.org/officeDocument/2006/relationships/image" Target="../media/image4062.png"/><Relationship Id="rId304" Type="http://schemas.openxmlformats.org/officeDocument/2006/relationships/image" Target="../media/image4069.png"/><Relationship Id="rId346" Type="http://schemas.openxmlformats.org/officeDocument/2006/relationships/image" Target="../media/image4090.png"/><Relationship Id="rId388" Type="http://schemas.openxmlformats.org/officeDocument/2006/relationships/image" Target="../media/image4111.png"/><Relationship Id="rId85" Type="http://schemas.openxmlformats.org/officeDocument/2006/relationships/image" Target="../media/image3963.png"/><Relationship Id="rId150" Type="http://schemas.openxmlformats.org/officeDocument/2006/relationships/customXml" Target="../ink/ink4114.xml"/><Relationship Id="rId192" Type="http://schemas.openxmlformats.org/officeDocument/2006/relationships/customXml" Target="../ink/ink4135.xml"/><Relationship Id="rId206" Type="http://schemas.openxmlformats.org/officeDocument/2006/relationships/image" Target="../media/image4021.png"/><Relationship Id="rId413" Type="http://schemas.openxmlformats.org/officeDocument/2006/relationships/customXml" Target="../ink/ink4247.xml"/><Relationship Id="rId248" Type="http://schemas.openxmlformats.org/officeDocument/2006/relationships/customXml" Target="../ink/ink4164.xml"/><Relationship Id="rId12" Type="http://schemas.openxmlformats.org/officeDocument/2006/relationships/customXml" Target="../ink/ink4044.xml"/><Relationship Id="rId108" Type="http://schemas.openxmlformats.org/officeDocument/2006/relationships/customXml" Target="../ink/ink4092.xml"/><Relationship Id="rId315" Type="http://schemas.openxmlformats.org/officeDocument/2006/relationships/customXml" Target="../ink/ink4198.xml"/><Relationship Id="rId357" Type="http://schemas.openxmlformats.org/officeDocument/2006/relationships/customXml" Target="../ink/ink4219.xml"/><Relationship Id="rId54" Type="http://schemas.openxmlformats.org/officeDocument/2006/relationships/customXml" Target="../ink/ink4065.xml"/><Relationship Id="rId96" Type="http://schemas.openxmlformats.org/officeDocument/2006/relationships/customXml" Target="../ink/ink4086.xml"/><Relationship Id="rId161" Type="http://schemas.openxmlformats.org/officeDocument/2006/relationships/image" Target="../media/image3999.png"/><Relationship Id="rId217" Type="http://schemas.openxmlformats.org/officeDocument/2006/relationships/customXml" Target="../ink/ink4148.xml"/><Relationship Id="rId399" Type="http://schemas.openxmlformats.org/officeDocument/2006/relationships/customXml" Target="../ink/ink4240.xml"/><Relationship Id="rId259" Type="http://schemas.openxmlformats.org/officeDocument/2006/relationships/customXml" Target="../ink/ink4170.xml"/><Relationship Id="rId23" Type="http://schemas.openxmlformats.org/officeDocument/2006/relationships/image" Target="../media/image3782.png"/><Relationship Id="rId119" Type="http://schemas.openxmlformats.org/officeDocument/2006/relationships/image" Target="../media/image3979.png"/><Relationship Id="rId270" Type="http://schemas.openxmlformats.org/officeDocument/2006/relationships/image" Target="../media/image4052.png"/><Relationship Id="rId326" Type="http://schemas.openxmlformats.org/officeDocument/2006/relationships/image" Target="../media/image4080.png"/><Relationship Id="rId65" Type="http://schemas.openxmlformats.org/officeDocument/2006/relationships/image" Target="../media/image3953.png"/><Relationship Id="rId130" Type="http://schemas.openxmlformats.org/officeDocument/2006/relationships/image" Target="../media/image3984.png"/><Relationship Id="rId368" Type="http://schemas.openxmlformats.org/officeDocument/2006/relationships/image" Target="../media/image4101.png"/><Relationship Id="rId172" Type="http://schemas.openxmlformats.org/officeDocument/2006/relationships/customXml" Target="../ink/ink4125.xml"/><Relationship Id="rId228" Type="http://schemas.openxmlformats.org/officeDocument/2006/relationships/image" Target="../media/image4032.png"/><Relationship Id="rId281" Type="http://schemas.openxmlformats.org/officeDocument/2006/relationships/customXml" Target="../ink/ink4181.xml"/><Relationship Id="rId337" Type="http://schemas.openxmlformats.org/officeDocument/2006/relationships/customXml" Target="../ink/ink4209.xml"/><Relationship Id="rId34" Type="http://schemas.openxmlformats.org/officeDocument/2006/relationships/customXml" Target="../ink/ink4055.xml"/><Relationship Id="rId76" Type="http://schemas.openxmlformats.org/officeDocument/2006/relationships/customXml" Target="../ink/ink4076.xml"/><Relationship Id="rId141" Type="http://schemas.openxmlformats.org/officeDocument/2006/relationships/customXml" Target="../ink/ink4109.xml"/><Relationship Id="rId379" Type="http://schemas.openxmlformats.org/officeDocument/2006/relationships/customXml" Target="../ink/ink4230.xml"/><Relationship Id="rId7" Type="http://schemas.openxmlformats.org/officeDocument/2006/relationships/image" Target="../media/image3926.png"/><Relationship Id="rId183" Type="http://schemas.openxmlformats.org/officeDocument/2006/relationships/image" Target="../media/image4010.png"/><Relationship Id="rId239" Type="http://schemas.openxmlformats.org/officeDocument/2006/relationships/image" Target="../media/image4037.png"/><Relationship Id="rId390" Type="http://schemas.openxmlformats.org/officeDocument/2006/relationships/image" Target="../media/image4112.png"/><Relationship Id="rId404" Type="http://schemas.openxmlformats.org/officeDocument/2006/relationships/image" Target="../media/image4119.png"/><Relationship Id="rId250" Type="http://schemas.openxmlformats.org/officeDocument/2006/relationships/customXml" Target="../ink/ink4165.xml"/><Relationship Id="rId292" Type="http://schemas.openxmlformats.org/officeDocument/2006/relationships/image" Target="../media/image4063.png"/><Relationship Id="rId306" Type="http://schemas.openxmlformats.org/officeDocument/2006/relationships/image" Target="../media/image4070.png"/><Relationship Id="rId45" Type="http://schemas.openxmlformats.org/officeDocument/2006/relationships/image" Target="../media/image3943.png"/><Relationship Id="rId87" Type="http://schemas.openxmlformats.org/officeDocument/2006/relationships/image" Target="../media/image3964.png"/><Relationship Id="rId110" Type="http://schemas.openxmlformats.org/officeDocument/2006/relationships/customXml" Target="../ink/ink4093.xml"/><Relationship Id="rId348" Type="http://schemas.openxmlformats.org/officeDocument/2006/relationships/image" Target="../media/image4091.png"/><Relationship Id="rId152" Type="http://schemas.openxmlformats.org/officeDocument/2006/relationships/customXml" Target="../ink/ink4115.xml"/><Relationship Id="rId194" Type="http://schemas.openxmlformats.org/officeDocument/2006/relationships/customXml" Target="../ink/ink4136.xml"/><Relationship Id="rId208" Type="http://schemas.openxmlformats.org/officeDocument/2006/relationships/image" Target="../media/image4022.png"/><Relationship Id="rId415" Type="http://schemas.openxmlformats.org/officeDocument/2006/relationships/customXml" Target="../ink/ink4248.xml"/><Relationship Id="rId261" Type="http://schemas.openxmlformats.org/officeDocument/2006/relationships/customXml" Target="../ink/ink4171.xml"/><Relationship Id="rId14" Type="http://schemas.openxmlformats.org/officeDocument/2006/relationships/customXml" Target="../ink/ink4045.xml"/><Relationship Id="rId56" Type="http://schemas.openxmlformats.org/officeDocument/2006/relationships/customXml" Target="../ink/ink4066.xml"/><Relationship Id="rId317" Type="http://schemas.openxmlformats.org/officeDocument/2006/relationships/customXml" Target="../ink/ink4199.xml"/><Relationship Id="rId359" Type="http://schemas.openxmlformats.org/officeDocument/2006/relationships/customXml" Target="../ink/ink4220.xml"/><Relationship Id="rId98" Type="http://schemas.openxmlformats.org/officeDocument/2006/relationships/customXml" Target="../ink/ink4087.xml"/><Relationship Id="rId121" Type="http://schemas.openxmlformats.org/officeDocument/2006/relationships/image" Target="../media/image3980.png"/><Relationship Id="rId163" Type="http://schemas.openxmlformats.org/officeDocument/2006/relationships/image" Target="../media/image4000.png"/><Relationship Id="rId219" Type="http://schemas.openxmlformats.org/officeDocument/2006/relationships/customXml" Target="../ink/ink4149.xml"/><Relationship Id="rId370" Type="http://schemas.openxmlformats.org/officeDocument/2006/relationships/image" Target="../media/image4102.png"/><Relationship Id="rId230" Type="http://schemas.openxmlformats.org/officeDocument/2006/relationships/image" Target="../media/image4033.png"/><Relationship Id="rId25" Type="http://schemas.openxmlformats.org/officeDocument/2006/relationships/image" Target="../media/image3934.png"/><Relationship Id="rId67" Type="http://schemas.openxmlformats.org/officeDocument/2006/relationships/image" Target="../media/image3954.png"/><Relationship Id="rId272" Type="http://schemas.openxmlformats.org/officeDocument/2006/relationships/image" Target="../media/image4053.png"/><Relationship Id="rId328" Type="http://schemas.openxmlformats.org/officeDocument/2006/relationships/image" Target="../media/image4081.png"/><Relationship Id="rId132" Type="http://schemas.openxmlformats.org/officeDocument/2006/relationships/image" Target="../media/image3985.png"/><Relationship Id="rId174" Type="http://schemas.openxmlformats.org/officeDocument/2006/relationships/customXml" Target="../ink/ink4126.xml"/><Relationship Id="rId381" Type="http://schemas.openxmlformats.org/officeDocument/2006/relationships/customXml" Target="../ink/ink4231.xml"/><Relationship Id="rId241" Type="http://schemas.openxmlformats.org/officeDocument/2006/relationships/image" Target="../media/image4038.png"/><Relationship Id="rId36" Type="http://schemas.openxmlformats.org/officeDocument/2006/relationships/customXml" Target="../ink/ink4056.xml"/><Relationship Id="rId283" Type="http://schemas.openxmlformats.org/officeDocument/2006/relationships/customXml" Target="../ink/ink4182.xml"/><Relationship Id="rId339" Type="http://schemas.openxmlformats.org/officeDocument/2006/relationships/customXml" Target="../ink/ink4210.xml"/><Relationship Id="rId78" Type="http://schemas.openxmlformats.org/officeDocument/2006/relationships/customXml" Target="../ink/ink4077.xml"/><Relationship Id="rId101" Type="http://schemas.openxmlformats.org/officeDocument/2006/relationships/image" Target="../media/image3971.png"/><Relationship Id="rId143" Type="http://schemas.openxmlformats.org/officeDocument/2006/relationships/image" Target="../media/image3990.png"/><Relationship Id="rId185" Type="http://schemas.openxmlformats.org/officeDocument/2006/relationships/image" Target="../media/image4011.png"/><Relationship Id="rId350" Type="http://schemas.openxmlformats.org/officeDocument/2006/relationships/image" Target="../media/image4092.png"/><Relationship Id="rId406" Type="http://schemas.openxmlformats.org/officeDocument/2006/relationships/image" Target="../media/image4120.png"/><Relationship Id="rId9" Type="http://schemas.openxmlformats.org/officeDocument/2006/relationships/image" Target="../media/image3927.png"/><Relationship Id="rId210" Type="http://schemas.openxmlformats.org/officeDocument/2006/relationships/image" Target="../media/image4023.png"/><Relationship Id="rId392" Type="http://schemas.openxmlformats.org/officeDocument/2006/relationships/image" Target="../media/image4113.png"/><Relationship Id="rId252" Type="http://schemas.openxmlformats.org/officeDocument/2006/relationships/customXml" Target="../ink/ink4166.xml"/><Relationship Id="rId294" Type="http://schemas.openxmlformats.org/officeDocument/2006/relationships/image" Target="../media/image4064.png"/><Relationship Id="rId308" Type="http://schemas.openxmlformats.org/officeDocument/2006/relationships/image" Target="../media/image4071.png"/><Relationship Id="rId47" Type="http://schemas.openxmlformats.org/officeDocument/2006/relationships/image" Target="../media/image3944.png"/><Relationship Id="rId89" Type="http://schemas.openxmlformats.org/officeDocument/2006/relationships/image" Target="../media/image3965.png"/><Relationship Id="rId112" Type="http://schemas.openxmlformats.org/officeDocument/2006/relationships/customXml" Target="../ink/ink4094.xml"/><Relationship Id="rId154" Type="http://schemas.openxmlformats.org/officeDocument/2006/relationships/customXml" Target="../ink/ink4116.xml"/><Relationship Id="rId361" Type="http://schemas.openxmlformats.org/officeDocument/2006/relationships/customXml" Target="../ink/ink4221.xml"/><Relationship Id="rId196" Type="http://schemas.openxmlformats.org/officeDocument/2006/relationships/customXml" Target="../ink/ink4137.xml"/><Relationship Id="rId417" Type="http://schemas.openxmlformats.org/officeDocument/2006/relationships/customXml" Target="../ink/ink4249.xml"/><Relationship Id="rId16" Type="http://schemas.openxmlformats.org/officeDocument/2006/relationships/customXml" Target="../ink/ink4046.xml"/><Relationship Id="rId221" Type="http://schemas.openxmlformats.org/officeDocument/2006/relationships/customXml" Target="../ink/ink4150.xml"/><Relationship Id="rId263" Type="http://schemas.openxmlformats.org/officeDocument/2006/relationships/customXml" Target="../ink/ink4172.xml"/><Relationship Id="rId319" Type="http://schemas.openxmlformats.org/officeDocument/2006/relationships/customXml" Target="../ink/ink4200.xml"/><Relationship Id="rId58" Type="http://schemas.openxmlformats.org/officeDocument/2006/relationships/customXml" Target="../ink/ink4067.xml"/><Relationship Id="rId123" Type="http://schemas.openxmlformats.org/officeDocument/2006/relationships/customXml" Target="../ink/ink4100.xml"/><Relationship Id="rId330" Type="http://schemas.openxmlformats.org/officeDocument/2006/relationships/image" Target="../media/image4082.png"/><Relationship Id="rId165" Type="http://schemas.openxmlformats.org/officeDocument/2006/relationships/image" Target="../media/image4001.png"/><Relationship Id="rId372" Type="http://schemas.openxmlformats.org/officeDocument/2006/relationships/image" Target="../media/image4103.png"/><Relationship Id="rId232" Type="http://schemas.openxmlformats.org/officeDocument/2006/relationships/image" Target="../media/image4034.png"/><Relationship Id="rId274" Type="http://schemas.openxmlformats.org/officeDocument/2006/relationships/image" Target="../media/image4054.png"/><Relationship Id="rId27" Type="http://schemas.openxmlformats.org/officeDocument/2006/relationships/image" Target="../media/image3911.png"/><Relationship Id="rId69" Type="http://schemas.openxmlformats.org/officeDocument/2006/relationships/image" Target="../media/image3955.png"/><Relationship Id="rId134" Type="http://schemas.openxmlformats.org/officeDocument/2006/relationships/image" Target="../media/image3986.png"/><Relationship Id="rId80" Type="http://schemas.openxmlformats.org/officeDocument/2006/relationships/customXml" Target="../ink/ink4078.xml"/><Relationship Id="rId176" Type="http://schemas.openxmlformats.org/officeDocument/2006/relationships/customXml" Target="../ink/ink4127.xml"/><Relationship Id="rId341" Type="http://schemas.openxmlformats.org/officeDocument/2006/relationships/customXml" Target="../ink/ink4211.xml"/><Relationship Id="rId383" Type="http://schemas.openxmlformats.org/officeDocument/2006/relationships/customXml" Target="../ink/ink4232.xml"/><Relationship Id="rId201" Type="http://schemas.openxmlformats.org/officeDocument/2006/relationships/customXml" Target="../ink/ink4140.xml"/><Relationship Id="rId243" Type="http://schemas.openxmlformats.org/officeDocument/2006/relationships/image" Target="../media/image4039.png"/><Relationship Id="rId285" Type="http://schemas.openxmlformats.org/officeDocument/2006/relationships/customXml" Target="../ink/ink4183.xml"/><Relationship Id="rId17" Type="http://schemas.openxmlformats.org/officeDocument/2006/relationships/image" Target="../media/image3931.png"/><Relationship Id="rId38" Type="http://schemas.openxmlformats.org/officeDocument/2006/relationships/customXml" Target="../ink/ink4057.xml"/><Relationship Id="rId59" Type="http://schemas.openxmlformats.org/officeDocument/2006/relationships/image" Target="../media/image3950.png"/><Relationship Id="rId103" Type="http://schemas.openxmlformats.org/officeDocument/2006/relationships/image" Target="../media/image3972.png"/><Relationship Id="rId124" Type="http://schemas.openxmlformats.org/officeDocument/2006/relationships/image" Target="../media/image3981.png"/><Relationship Id="rId310" Type="http://schemas.openxmlformats.org/officeDocument/2006/relationships/image" Target="../media/image4072.png"/><Relationship Id="rId70" Type="http://schemas.openxmlformats.org/officeDocument/2006/relationships/customXml" Target="../ink/ink4073.xml"/><Relationship Id="rId91" Type="http://schemas.openxmlformats.org/officeDocument/2006/relationships/image" Target="../media/image3966.png"/><Relationship Id="rId145" Type="http://schemas.openxmlformats.org/officeDocument/2006/relationships/image" Target="../media/image3991.png"/><Relationship Id="rId166" Type="http://schemas.openxmlformats.org/officeDocument/2006/relationships/customXml" Target="../ink/ink4122.xml"/><Relationship Id="rId187" Type="http://schemas.openxmlformats.org/officeDocument/2006/relationships/image" Target="../media/image4012.png"/><Relationship Id="rId331" Type="http://schemas.openxmlformats.org/officeDocument/2006/relationships/customXml" Target="../ink/ink4206.xml"/><Relationship Id="rId352" Type="http://schemas.openxmlformats.org/officeDocument/2006/relationships/image" Target="../media/image4093.png"/><Relationship Id="rId373" Type="http://schemas.openxmlformats.org/officeDocument/2006/relationships/customXml" Target="../ink/ink4227.xml"/><Relationship Id="rId394" Type="http://schemas.openxmlformats.org/officeDocument/2006/relationships/image" Target="../media/image4114.png"/><Relationship Id="rId408" Type="http://schemas.openxmlformats.org/officeDocument/2006/relationships/image" Target="../media/image4121.png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4024.png"/><Relationship Id="rId233" Type="http://schemas.openxmlformats.org/officeDocument/2006/relationships/customXml" Target="../ink/ink4156.xml"/><Relationship Id="rId254" Type="http://schemas.openxmlformats.org/officeDocument/2006/relationships/image" Target="../media/image4044.png"/><Relationship Id="rId28" Type="http://schemas.openxmlformats.org/officeDocument/2006/relationships/customXml" Target="../ink/ink4052.xml"/><Relationship Id="rId49" Type="http://schemas.openxmlformats.org/officeDocument/2006/relationships/image" Target="../media/image3945.png"/><Relationship Id="rId114" Type="http://schemas.openxmlformats.org/officeDocument/2006/relationships/customXml" Target="../ink/ink4095.xml"/><Relationship Id="rId275" Type="http://schemas.openxmlformats.org/officeDocument/2006/relationships/customXml" Target="../ink/ink4178.xml"/><Relationship Id="rId296" Type="http://schemas.openxmlformats.org/officeDocument/2006/relationships/image" Target="../media/image4065.png"/><Relationship Id="rId300" Type="http://schemas.openxmlformats.org/officeDocument/2006/relationships/image" Target="../media/image4067.png"/><Relationship Id="rId60" Type="http://schemas.openxmlformats.org/officeDocument/2006/relationships/customXml" Target="../ink/ink4068.xml"/><Relationship Id="rId81" Type="http://schemas.openxmlformats.org/officeDocument/2006/relationships/image" Target="../media/image3961.png"/><Relationship Id="rId135" Type="http://schemas.openxmlformats.org/officeDocument/2006/relationships/customXml" Target="../ink/ink4106.xml"/><Relationship Id="rId156" Type="http://schemas.openxmlformats.org/officeDocument/2006/relationships/customXml" Target="../ink/ink4117.xml"/><Relationship Id="rId177" Type="http://schemas.openxmlformats.org/officeDocument/2006/relationships/image" Target="../media/image4007.png"/><Relationship Id="rId198" Type="http://schemas.openxmlformats.org/officeDocument/2006/relationships/customXml" Target="../ink/ink4138.xml"/><Relationship Id="rId321" Type="http://schemas.openxmlformats.org/officeDocument/2006/relationships/customXml" Target="../ink/ink4201.xml"/><Relationship Id="rId342" Type="http://schemas.openxmlformats.org/officeDocument/2006/relationships/image" Target="../media/image4088.png"/><Relationship Id="rId363" Type="http://schemas.openxmlformats.org/officeDocument/2006/relationships/customXml" Target="../ink/ink4222.xml"/><Relationship Id="rId384" Type="http://schemas.openxmlformats.org/officeDocument/2006/relationships/image" Target="../media/image4109.png"/><Relationship Id="rId419" Type="http://schemas.openxmlformats.org/officeDocument/2006/relationships/customXml" Target="../ink/ink4250.xml"/><Relationship Id="rId202" Type="http://schemas.openxmlformats.org/officeDocument/2006/relationships/image" Target="../media/image4019.png"/><Relationship Id="rId223" Type="http://schemas.openxmlformats.org/officeDocument/2006/relationships/customXml" Target="../ink/ink4151.xml"/><Relationship Id="rId244" Type="http://schemas.openxmlformats.org/officeDocument/2006/relationships/customXml" Target="../ink/ink4162.xml"/><Relationship Id="rId18" Type="http://schemas.openxmlformats.org/officeDocument/2006/relationships/customXml" Target="../ink/ink4047.xml"/><Relationship Id="rId39" Type="http://schemas.openxmlformats.org/officeDocument/2006/relationships/image" Target="../media/image3940.png"/><Relationship Id="rId265" Type="http://schemas.openxmlformats.org/officeDocument/2006/relationships/customXml" Target="../ink/ink4173.xml"/><Relationship Id="rId286" Type="http://schemas.openxmlformats.org/officeDocument/2006/relationships/image" Target="../media/image4060.png"/><Relationship Id="rId50" Type="http://schemas.openxmlformats.org/officeDocument/2006/relationships/customXml" Target="../ink/ink4063.xml"/><Relationship Id="rId104" Type="http://schemas.openxmlformats.org/officeDocument/2006/relationships/customXml" Target="../ink/ink4090.xml"/><Relationship Id="rId125" Type="http://schemas.openxmlformats.org/officeDocument/2006/relationships/customXml" Target="../ink/ink4101.xml"/><Relationship Id="rId146" Type="http://schemas.openxmlformats.org/officeDocument/2006/relationships/customXml" Target="../ink/ink4112.xml"/><Relationship Id="rId167" Type="http://schemas.openxmlformats.org/officeDocument/2006/relationships/image" Target="../media/image4002.png"/><Relationship Id="rId188" Type="http://schemas.openxmlformats.org/officeDocument/2006/relationships/customXml" Target="../ink/ink4133.xml"/><Relationship Id="rId311" Type="http://schemas.openxmlformats.org/officeDocument/2006/relationships/customXml" Target="../ink/ink4196.xml"/><Relationship Id="rId332" Type="http://schemas.openxmlformats.org/officeDocument/2006/relationships/image" Target="../media/image4083.png"/><Relationship Id="rId353" Type="http://schemas.openxmlformats.org/officeDocument/2006/relationships/customXml" Target="../ink/ink4217.xml"/><Relationship Id="rId374" Type="http://schemas.openxmlformats.org/officeDocument/2006/relationships/image" Target="../media/image4104.png"/><Relationship Id="rId395" Type="http://schemas.openxmlformats.org/officeDocument/2006/relationships/customXml" Target="../ink/ink4238.xml"/><Relationship Id="rId409" Type="http://schemas.openxmlformats.org/officeDocument/2006/relationships/customXml" Target="../ink/ink4245.xml"/><Relationship Id="rId71" Type="http://schemas.openxmlformats.org/officeDocument/2006/relationships/image" Target="../media/image3956.png"/><Relationship Id="rId92" Type="http://schemas.openxmlformats.org/officeDocument/2006/relationships/customXml" Target="../ink/ink4084.xml"/><Relationship Id="rId213" Type="http://schemas.openxmlformats.org/officeDocument/2006/relationships/customXml" Target="../ink/ink4146.xml"/><Relationship Id="rId234" Type="http://schemas.openxmlformats.org/officeDocument/2006/relationships/customXml" Target="../ink/ink4157.xml"/><Relationship Id="rId420" Type="http://schemas.openxmlformats.org/officeDocument/2006/relationships/image" Target="../media/image4127.png"/><Relationship Id="rId2" Type="http://schemas.openxmlformats.org/officeDocument/2006/relationships/customXml" Target="../ink/ink4039.xml"/><Relationship Id="rId29" Type="http://schemas.openxmlformats.org/officeDocument/2006/relationships/image" Target="../media/image3935.png"/><Relationship Id="rId255" Type="http://schemas.openxmlformats.org/officeDocument/2006/relationships/customXml" Target="../ink/ink4168.xml"/><Relationship Id="rId276" Type="http://schemas.openxmlformats.org/officeDocument/2006/relationships/image" Target="../media/image4055.png"/><Relationship Id="rId297" Type="http://schemas.openxmlformats.org/officeDocument/2006/relationships/customXml" Target="../ink/ink4189.xml"/><Relationship Id="rId40" Type="http://schemas.openxmlformats.org/officeDocument/2006/relationships/customXml" Target="../ink/ink4058.xml"/><Relationship Id="rId115" Type="http://schemas.openxmlformats.org/officeDocument/2006/relationships/image" Target="../media/image3977.png"/><Relationship Id="rId136" Type="http://schemas.openxmlformats.org/officeDocument/2006/relationships/image" Target="../media/image3987.png"/><Relationship Id="rId157" Type="http://schemas.openxmlformats.org/officeDocument/2006/relationships/image" Target="../media/image3997.png"/><Relationship Id="rId178" Type="http://schemas.openxmlformats.org/officeDocument/2006/relationships/customXml" Target="../ink/ink4128.xml"/><Relationship Id="rId301" Type="http://schemas.openxmlformats.org/officeDocument/2006/relationships/customXml" Target="../ink/ink4191.xml"/><Relationship Id="rId322" Type="http://schemas.openxmlformats.org/officeDocument/2006/relationships/image" Target="../media/image4078.png"/><Relationship Id="rId343" Type="http://schemas.openxmlformats.org/officeDocument/2006/relationships/customXml" Target="../ink/ink4212.xml"/><Relationship Id="rId364" Type="http://schemas.openxmlformats.org/officeDocument/2006/relationships/image" Target="../media/image4099.png"/><Relationship Id="rId61" Type="http://schemas.openxmlformats.org/officeDocument/2006/relationships/image" Target="../media/image3951.png"/><Relationship Id="rId82" Type="http://schemas.openxmlformats.org/officeDocument/2006/relationships/customXml" Target="../ink/ink4079.xml"/><Relationship Id="rId199" Type="http://schemas.openxmlformats.org/officeDocument/2006/relationships/customXml" Target="../ink/ink4139.xml"/><Relationship Id="rId203" Type="http://schemas.openxmlformats.org/officeDocument/2006/relationships/customXml" Target="../ink/ink4141.xml"/><Relationship Id="rId385" Type="http://schemas.openxmlformats.org/officeDocument/2006/relationships/customXml" Target="../ink/ink4233.xml"/><Relationship Id="rId19" Type="http://schemas.openxmlformats.org/officeDocument/2006/relationships/image" Target="../media/image3932.png"/><Relationship Id="rId224" Type="http://schemas.openxmlformats.org/officeDocument/2006/relationships/image" Target="../media/image4030.png"/><Relationship Id="rId245" Type="http://schemas.openxmlformats.org/officeDocument/2006/relationships/image" Target="../media/image4040.png"/><Relationship Id="rId266" Type="http://schemas.openxmlformats.org/officeDocument/2006/relationships/image" Target="../media/image4050.png"/><Relationship Id="rId287" Type="http://schemas.openxmlformats.org/officeDocument/2006/relationships/customXml" Target="../ink/ink4184.xml"/><Relationship Id="rId410" Type="http://schemas.openxmlformats.org/officeDocument/2006/relationships/image" Target="../media/image4122.png"/><Relationship Id="rId30" Type="http://schemas.openxmlformats.org/officeDocument/2006/relationships/customXml" Target="../ink/ink4053.xml"/><Relationship Id="rId105" Type="http://schemas.openxmlformats.org/officeDocument/2006/relationships/image" Target="../media/image3973.png"/><Relationship Id="rId126" Type="http://schemas.openxmlformats.org/officeDocument/2006/relationships/image" Target="../media/image3982.png"/><Relationship Id="rId147" Type="http://schemas.openxmlformats.org/officeDocument/2006/relationships/image" Target="../media/image3992.png"/><Relationship Id="rId168" Type="http://schemas.openxmlformats.org/officeDocument/2006/relationships/customXml" Target="../ink/ink4123.xml"/><Relationship Id="rId312" Type="http://schemas.openxmlformats.org/officeDocument/2006/relationships/image" Target="../media/image4073.png"/><Relationship Id="rId333" Type="http://schemas.openxmlformats.org/officeDocument/2006/relationships/customXml" Target="../ink/ink4207.xml"/><Relationship Id="rId354" Type="http://schemas.openxmlformats.org/officeDocument/2006/relationships/image" Target="../media/image4094.png"/><Relationship Id="rId51" Type="http://schemas.openxmlformats.org/officeDocument/2006/relationships/image" Target="../media/image3946.png"/><Relationship Id="rId72" Type="http://schemas.openxmlformats.org/officeDocument/2006/relationships/customXml" Target="../ink/ink4074.xml"/><Relationship Id="rId93" Type="http://schemas.openxmlformats.org/officeDocument/2006/relationships/image" Target="../media/image3967.png"/><Relationship Id="rId189" Type="http://schemas.openxmlformats.org/officeDocument/2006/relationships/image" Target="../media/image4013.png"/><Relationship Id="rId375" Type="http://schemas.openxmlformats.org/officeDocument/2006/relationships/customXml" Target="../ink/ink4228.xml"/><Relationship Id="rId396" Type="http://schemas.openxmlformats.org/officeDocument/2006/relationships/image" Target="../media/image4115.png"/><Relationship Id="rId3" Type="http://schemas.openxmlformats.org/officeDocument/2006/relationships/image" Target="../media/image3924.png"/><Relationship Id="rId214" Type="http://schemas.openxmlformats.org/officeDocument/2006/relationships/image" Target="../media/image4025.png"/><Relationship Id="rId235" Type="http://schemas.openxmlformats.org/officeDocument/2006/relationships/image" Target="../media/image4035.png"/><Relationship Id="rId256" Type="http://schemas.openxmlformats.org/officeDocument/2006/relationships/image" Target="../media/image4045.png"/><Relationship Id="rId277" Type="http://schemas.openxmlformats.org/officeDocument/2006/relationships/customXml" Target="../ink/ink4179.xml"/><Relationship Id="rId298" Type="http://schemas.openxmlformats.org/officeDocument/2006/relationships/image" Target="../media/image4066.png"/><Relationship Id="rId400" Type="http://schemas.openxmlformats.org/officeDocument/2006/relationships/image" Target="../media/image4117.png"/><Relationship Id="rId421" Type="http://schemas.openxmlformats.org/officeDocument/2006/relationships/customXml" Target="../ink/ink4251.xml"/><Relationship Id="rId116" Type="http://schemas.openxmlformats.org/officeDocument/2006/relationships/customXml" Target="../ink/ink4096.xml"/><Relationship Id="rId137" Type="http://schemas.openxmlformats.org/officeDocument/2006/relationships/customXml" Target="../ink/ink4107.xml"/><Relationship Id="rId158" Type="http://schemas.openxmlformats.org/officeDocument/2006/relationships/customXml" Target="../ink/ink4118.xml"/><Relationship Id="rId302" Type="http://schemas.openxmlformats.org/officeDocument/2006/relationships/image" Target="../media/image4068.png"/><Relationship Id="rId323" Type="http://schemas.openxmlformats.org/officeDocument/2006/relationships/customXml" Target="../ink/ink4202.xml"/><Relationship Id="rId344" Type="http://schemas.openxmlformats.org/officeDocument/2006/relationships/image" Target="../media/image4089.png"/><Relationship Id="rId20" Type="http://schemas.openxmlformats.org/officeDocument/2006/relationships/customXml" Target="../ink/ink4048.xml"/><Relationship Id="rId41" Type="http://schemas.openxmlformats.org/officeDocument/2006/relationships/image" Target="../media/image3941.png"/><Relationship Id="rId62" Type="http://schemas.openxmlformats.org/officeDocument/2006/relationships/customXml" Target="../ink/ink4069.xml"/><Relationship Id="rId83" Type="http://schemas.openxmlformats.org/officeDocument/2006/relationships/image" Target="../media/image3962.png"/><Relationship Id="rId179" Type="http://schemas.openxmlformats.org/officeDocument/2006/relationships/image" Target="../media/image4008.png"/><Relationship Id="rId365" Type="http://schemas.openxmlformats.org/officeDocument/2006/relationships/customXml" Target="../ink/ink4223.xml"/><Relationship Id="rId386" Type="http://schemas.openxmlformats.org/officeDocument/2006/relationships/image" Target="../media/image4110.png"/><Relationship Id="rId190" Type="http://schemas.openxmlformats.org/officeDocument/2006/relationships/customXml" Target="../ink/ink4134.xml"/><Relationship Id="rId204" Type="http://schemas.openxmlformats.org/officeDocument/2006/relationships/image" Target="../media/image4020.png"/><Relationship Id="rId225" Type="http://schemas.openxmlformats.org/officeDocument/2006/relationships/customXml" Target="../ink/ink4152.xml"/><Relationship Id="rId246" Type="http://schemas.openxmlformats.org/officeDocument/2006/relationships/customXml" Target="../ink/ink4163.xml"/><Relationship Id="rId267" Type="http://schemas.openxmlformats.org/officeDocument/2006/relationships/customXml" Target="../ink/ink4174.xml"/><Relationship Id="rId288" Type="http://schemas.openxmlformats.org/officeDocument/2006/relationships/image" Target="../media/image4061.png"/><Relationship Id="rId411" Type="http://schemas.openxmlformats.org/officeDocument/2006/relationships/customXml" Target="../ink/ink4246.xml"/><Relationship Id="rId106" Type="http://schemas.openxmlformats.org/officeDocument/2006/relationships/customXml" Target="../ink/ink4091.xml"/><Relationship Id="rId127" Type="http://schemas.openxmlformats.org/officeDocument/2006/relationships/customXml" Target="../ink/ink4102.xml"/><Relationship Id="rId313" Type="http://schemas.openxmlformats.org/officeDocument/2006/relationships/customXml" Target="../ink/ink4197.xml"/><Relationship Id="rId10" Type="http://schemas.openxmlformats.org/officeDocument/2006/relationships/customXml" Target="../ink/ink4043.xml"/><Relationship Id="rId31" Type="http://schemas.openxmlformats.org/officeDocument/2006/relationships/image" Target="../media/image3936.png"/><Relationship Id="rId52" Type="http://schemas.openxmlformats.org/officeDocument/2006/relationships/customXml" Target="../ink/ink4064.xml"/><Relationship Id="rId73" Type="http://schemas.openxmlformats.org/officeDocument/2006/relationships/image" Target="../media/image3957.png"/><Relationship Id="rId94" Type="http://schemas.openxmlformats.org/officeDocument/2006/relationships/customXml" Target="../ink/ink4085.xml"/><Relationship Id="rId148" Type="http://schemas.openxmlformats.org/officeDocument/2006/relationships/customXml" Target="../ink/ink4113.xml"/><Relationship Id="rId169" Type="http://schemas.openxmlformats.org/officeDocument/2006/relationships/image" Target="../media/image4003.png"/><Relationship Id="rId334" Type="http://schemas.openxmlformats.org/officeDocument/2006/relationships/image" Target="../media/image4084.png"/><Relationship Id="rId355" Type="http://schemas.openxmlformats.org/officeDocument/2006/relationships/customXml" Target="../ink/ink4218.xml"/><Relationship Id="rId376" Type="http://schemas.openxmlformats.org/officeDocument/2006/relationships/image" Target="../media/image4105.png"/><Relationship Id="rId397" Type="http://schemas.openxmlformats.org/officeDocument/2006/relationships/customXml" Target="../ink/ink4239.xml"/><Relationship Id="rId4" Type="http://schemas.openxmlformats.org/officeDocument/2006/relationships/customXml" Target="../ink/ink4040.xml"/><Relationship Id="rId180" Type="http://schemas.openxmlformats.org/officeDocument/2006/relationships/customXml" Target="../ink/ink4129.xml"/><Relationship Id="rId215" Type="http://schemas.openxmlformats.org/officeDocument/2006/relationships/customXml" Target="../ink/ink4147.xml"/><Relationship Id="rId236" Type="http://schemas.openxmlformats.org/officeDocument/2006/relationships/customXml" Target="../ink/ink4158.xml"/><Relationship Id="rId257" Type="http://schemas.openxmlformats.org/officeDocument/2006/relationships/customXml" Target="../ink/ink4169.xml"/><Relationship Id="rId278" Type="http://schemas.openxmlformats.org/officeDocument/2006/relationships/image" Target="../media/image4056.png"/><Relationship Id="rId401" Type="http://schemas.openxmlformats.org/officeDocument/2006/relationships/customXml" Target="../ink/ink4241.xml"/><Relationship Id="rId422" Type="http://schemas.openxmlformats.org/officeDocument/2006/relationships/image" Target="../media/image4128.png"/><Relationship Id="rId303" Type="http://schemas.openxmlformats.org/officeDocument/2006/relationships/customXml" Target="../ink/ink4192.xml"/><Relationship Id="rId42" Type="http://schemas.openxmlformats.org/officeDocument/2006/relationships/customXml" Target="../ink/ink4059.xml"/><Relationship Id="rId84" Type="http://schemas.openxmlformats.org/officeDocument/2006/relationships/customXml" Target="../ink/ink4080.xml"/><Relationship Id="rId138" Type="http://schemas.openxmlformats.org/officeDocument/2006/relationships/image" Target="../media/image3988.png"/><Relationship Id="rId345" Type="http://schemas.openxmlformats.org/officeDocument/2006/relationships/customXml" Target="../ink/ink4213.xml"/><Relationship Id="rId387" Type="http://schemas.openxmlformats.org/officeDocument/2006/relationships/customXml" Target="../ink/ink4234.xml"/><Relationship Id="rId191" Type="http://schemas.openxmlformats.org/officeDocument/2006/relationships/image" Target="../media/image4014.png"/><Relationship Id="rId205" Type="http://schemas.openxmlformats.org/officeDocument/2006/relationships/customXml" Target="../ink/ink4142.xml"/><Relationship Id="rId247" Type="http://schemas.openxmlformats.org/officeDocument/2006/relationships/image" Target="../media/image4041.png"/><Relationship Id="rId412" Type="http://schemas.openxmlformats.org/officeDocument/2006/relationships/image" Target="../media/image4123.png"/><Relationship Id="rId107" Type="http://schemas.openxmlformats.org/officeDocument/2006/relationships/image" Target="../media/image3974.png"/><Relationship Id="rId289" Type="http://schemas.openxmlformats.org/officeDocument/2006/relationships/customXml" Target="../ink/ink4185.xml"/><Relationship Id="rId11" Type="http://schemas.openxmlformats.org/officeDocument/2006/relationships/image" Target="../media/image3928.png"/><Relationship Id="rId53" Type="http://schemas.openxmlformats.org/officeDocument/2006/relationships/image" Target="../media/image3947.png"/><Relationship Id="rId149" Type="http://schemas.openxmlformats.org/officeDocument/2006/relationships/image" Target="../media/image3993.png"/><Relationship Id="rId314" Type="http://schemas.openxmlformats.org/officeDocument/2006/relationships/image" Target="../media/image4074.png"/><Relationship Id="rId356" Type="http://schemas.openxmlformats.org/officeDocument/2006/relationships/image" Target="../media/image4095.png"/><Relationship Id="rId398" Type="http://schemas.openxmlformats.org/officeDocument/2006/relationships/image" Target="../media/image4116.png"/><Relationship Id="rId95" Type="http://schemas.openxmlformats.org/officeDocument/2006/relationships/image" Target="../media/image3968.png"/><Relationship Id="rId160" Type="http://schemas.openxmlformats.org/officeDocument/2006/relationships/customXml" Target="../ink/ink4119.xml"/><Relationship Id="rId216" Type="http://schemas.openxmlformats.org/officeDocument/2006/relationships/image" Target="../media/image4026.png"/><Relationship Id="rId258" Type="http://schemas.openxmlformats.org/officeDocument/2006/relationships/image" Target="../media/image4046.png"/><Relationship Id="rId22" Type="http://schemas.openxmlformats.org/officeDocument/2006/relationships/customXml" Target="../ink/ink4049.xml"/><Relationship Id="rId64" Type="http://schemas.openxmlformats.org/officeDocument/2006/relationships/customXml" Target="../ink/ink4070.xml"/><Relationship Id="rId118" Type="http://schemas.openxmlformats.org/officeDocument/2006/relationships/customXml" Target="../ink/ink4097.xml"/><Relationship Id="rId325" Type="http://schemas.openxmlformats.org/officeDocument/2006/relationships/customXml" Target="../ink/ink4203.xml"/><Relationship Id="rId367" Type="http://schemas.openxmlformats.org/officeDocument/2006/relationships/customXml" Target="../ink/ink4224.xml"/><Relationship Id="rId171" Type="http://schemas.openxmlformats.org/officeDocument/2006/relationships/image" Target="../media/image4004.png"/><Relationship Id="rId227" Type="http://schemas.openxmlformats.org/officeDocument/2006/relationships/customXml" Target="../ink/ink4153.xml"/><Relationship Id="rId269" Type="http://schemas.openxmlformats.org/officeDocument/2006/relationships/customXml" Target="../ink/ink4175.xml"/><Relationship Id="rId33" Type="http://schemas.openxmlformats.org/officeDocument/2006/relationships/image" Target="../media/image3937.png"/><Relationship Id="rId129" Type="http://schemas.openxmlformats.org/officeDocument/2006/relationships/customXml" Target="../ink/ink4103.xml"/><Relationship Id="rId280" Type="http://schemas.openxmlformats.org/officeDocument/2006/relationships/image" Target="../media/image4057.png"/><Relationship Id="rId336" Type="http://schemas.openxmlformats.org/officeDocument/2006/relationships/image" Target="../media/image4085.png"/><Relationship Id="rId75" Type="http://schemas.openxmlformats.org/officeDocument/2006/relationships/image" Target="../media/image3958.png"/><Relationship Id="rId140" Type="http://schemas.openxmlformats.org/officeDocument/2006/relationships/image" Target="../media/image3989.png"/><Relationship Id="rId182" Type="http://schemas.openxmlformats.org/officeDocument/2006/relationships/customXml" Target="../ink/ink4130.xml"/><Relationship Id="rId378" Type="http://schemas.openxmlformats.org/officeDocument/2006/relationships/image" Target="../media/image4106.png"/><Relationship Id="rId403" Type="http://schemas.openxmlformats.org/officeDocument/2006/relationships/customXml" Target="../ink/ink4242.xml"/><Relationship Id="rId6" Type="http://schemas.openxmlformats.org/officeDocument/2006/relationships/customXml" Target="../ink/ink4041.xml"/><Relationship Id="rId238" Type="http://schemas.openxmlformats.org/officeDocument/2006/relationships/customXml" Target="../ink/ink4159.xml"/><Relationship Id="rId291" Type="http://schemas.openxmlformats.org/officeDocument/2006/relationships/customXml" Target="../ink/ink4186.xml"/><Relationship Id="rId305" Type="http://schemas.openxmlformats.org/officeDocument/2006/relationships/customXml" Target="../ink/ink4193.xml"/><Relationship Id="rId347" Type="http://schemas.openxmlformats.org/officeDocument/2006/relationships/customXml" Target="../ink/ink4214.xml"/><Relationship Id="rId44" Type="http://schemas.openxmlformats.org/officeDocument/2006/relationships/customXml" Target="../ink/ink4060.xml"/><Relationship Id="rId86" Type="http://schemas.openxmlformats.org/officeDocument/2006/relationships/customXml" Target="../ink/ink4081.xml"/><Relationship Id="rId151" Type="http://schemas.openxmlformats.org/officeDocument/2006/relationships/image" Target="../media/image3994.png"/><Relationship Id="rId389" Type="http://schemas.openxmlformats.org/officeDocument/2006/relationships/customXml" Target="../ink/ink4235.xml"/><Relationship Id="rId193" Type="http://schemas.openxmlformats.org/officeDocument/2006/relationships/image" Target="../media/image4015.png"/><Relationship Id="rId207" Type="http://schemas.openxmlformats.org/officeDocument/2006/relationships/customXml" Target="../ink/ink4143.xml"/><Relationship Id="rId249" Type="http://schemas.openxmlformats.org/officeDocument/2006/relationships/image" Target="../media/image4042.png"/><Relationship Id="rId414" Type="http://schemas.openxmlformats.org/officeDocument/2006/relationships/image" Target="../media/image4124.png"/><Relationship Id="rId13" Type="http://schemas.openxmlformats.org/officeDocument/2006/relationships/image" Target="../media/image3929.png"/><Relationship Id="rId109" Type="http://schemas.openxmlformats.org/officeDocument/2006/relationships/image" Target="../media/image3279.png"/><Relationship Id="rId260" Type="http://schemas.openxmlformats.org/officeDocument/2006/relationships/image" Target="../media/image4047.png"/><Relationship Id="rId316" Type="http://schemas.openxmlformats.org/officeDocument/2006/relationships/image" Target="../media/image4075.png"/><Relationship Id="rId55" Type="http://schemas.openxmlformats.org/officeDocument/2006/relationships/image" Target="../media/image3948.png"/><Relationship Id="rId97" Type="http://schemas.openxmlformats.org/officeDocument/2006/relationships/image" Target="../media/image3969.png"/><Relationship Id="rId120" Type="http://schemas.openxmlformats.org/officeDocument/2006/relationships/customXml" Target="../ink/ink4098.xml"/><Relationship Id="rId358" Type="http://schemas.openxmlformats.org/officeDocument/2006/relationships/image" Target="../media/image4096.png"/><Relationship Id="rId162" Type="http://schemas.openxmlformats.org/officeDocument/2006/relationships/customXml" Target="../ink/ink4120.xml"/><Relationship Id="rId218" Type="http://schemas.openxmlformats.org/officeDocument/2006/relationships/image" Target="../media/image4027.png"/><Relationship Id="rId271" Type="http://schemas.openxmlformats.org/officeDocument/2006/relationships/customXml" Target="../ink/ink4176.xml"/><Relationship Id="rId24" Type="http://schemas.openxmlformats.org/officeDocument/2006/relationships/customXml" Target="../ink/ink4050.xml"/><Relationship Id="rId66" Type="http://schemas.openxmlformats.org/officeDocument/2006/relationships/customXml" Target="../ink/ink4071.xml"/><Relationship Id="rId131" Type="http://schemas.openxmlformats.org/officeDocument/2006/relationships/customXml" Target="../ink/ink4104.xml"/><Relationship Id="rId327" Type="http://schemas.openxmlformats.org/officeDocument/2006/relationships/customXml" Target="../ink/ink4204.xml"/><Relationship Id="rId369" Type="http://schemas.openxmlformats.org/officeDocument/2006/relationships/customXml" Target="../ink/ink4225.xml"/><Relationship Id="rId173" Type="http://schemas.openxmlformats.org/officeDocument/2006/relationships/image" Target="../media/image4005.png"/><Relationship Id="rId229" Type="http://schemas.openxmlformats.org/officeDocument/2006/relationships/customXml" Target="../ink/ink4154.xml"/><Relationship Id="rId380" Type="http://schemas.openxmlformats.org/officeDocument/2006/relationships/image" Target="../media/image4107.png"/><Relationship Id="rId240" Type="http://schemas.openxmlformats.org/officeDocument/2006/relationships/customXml" Target="../ink/ink4160.xml"/><Relationship Id="rId35" Type="http://schemas.openxmlformats.org/officeDocument/2006/relationships/image" Target="../media/image3938.png"/><Relationship Id="rId77" Type="http://schemas.openxmlformats.org/officeDocument/2006/relationships/image" Target="../media/image3959.png"/><Relationship Id="rId100" Type="http://schemas.openxmlformats.org/officeDocument/2006/relationships/customXml" Target="../ink/ink4088.xml"/><Relationship Id="rId282" Type="http://schemas.openxmlformats.org/officeDocument/2006/relationships/image" Target="../media/image4058.png"/><Relationship Id="rId338" Type="http://schemas.openxmlformats.org/officeDocument/2006/relationships/image" Target="../media/image4086.png"/><Relationship Id="rId8" Type="http://schemas.openxmlformats.org/officeDocument/2006/relationships/customXml" Target="../ink/ink4042.xml"/><Relationship Id="rId142" Type="http://schemas.openxmlformats.org/officeDocument/2006/relationships/customXml" Target="../ink/ink4110.xml"/><Relationship Id="rId184" Type="http://schemas.openxmlformats.org/officeDocument/2006/relationships/customXml" Target="../ink/ink4131.xml"/><Relationship Id="rId391" Type="http://schemas.openxmlformats.org/officeDocument/2006/relationships/customXml" Target="../ink/ink4236.xml"/><Relationship Id="rId405" Type="http://schemas.openxmlformats.org/officeDocument/2006/relationships/customXml" Target="../ink/ink4243.xml"/><Relationship Id="rId251" Type="http://schemas.openxmlformats.org/officeDocument/2006/relationships/image" Target="../media/image4043.png"/><Relationship Id="rId46" Type="http://schemas.openxmlformats.org/officeDocument/2006/relationships/customXml" Target="../ink/ink4061.xml"/><Relationship Id="rId293" Type="http://schemas.openxmlformats.org/officeDocument/2006/relationships/customXml" Target="../ink/ink4187.xml"/><Relationship Id="rId307" Type="http://schemas.openxmlformats.org/officeDocument/2006/relationships/customXml" Target="../ink/ink4194.xml"/><Relationship Id="rId349" Type="http://schemas.openxmlformats.org/officeDocument/2006/relationships/customXml" Target="../ink/ink4215.xml"/><Relationship Id="rId88" Type="http://schemas.openxmlformats.org/officeDocument/2006/relationships/customXml" Target="../ink/ink4082.xml"/><Relationship Id="rId111" Type="http://schemas.openxmlformats.org/officeDocument/2006/relationships/image" Target="../media/image3975.png"/><Relationship Id="rId153" Type="http://schemas.openxmlformats.org/officeDocument/2006/relationships/image" Target="../media/image3995.png"/><Relationship Id="rId195" Type="http://schemas.openxmlformats.org/officeDocument/2006/relationships/image" Target="../media/image4016.png"/><Relationship Id="rId209" Type="http://schemas.openxmlformats.org/officeDocument/2006/relationships/customXml" Target="../ink/ink4144.xml"/><Relationship Id="rId360" Type="http://schemas.openxmlformats.org/officeDocument/2006/relationships/image" Target="../media/image4097.png"/><Relationship Id="rId416" Type="http://schemas.openxmlformats.org/officeDocument/2006/relationships/image" Target="../media/image4125.png"/><Relationship Id="rId220" Type="http://schemas.openxmlformats.org/officeDocument/2006/relationships/image" Target="../media/image4028.png"/><Relationship Id="rId15" Type="http://schemas.openxmlformats.org/officeDocument/2006/relationships/image" Target="../media/image3930.png"/><Relationship Id="rId57" Type="http://schemas.openxmlformats.org/officeDocument/2006/relationships/image" Target="../media/image3949.png"/><Relationship Id="rId262" Type="http://schemas.openxmlformats.org/officeDocument/2006/relationships/image" Target="../media/image4048.png"/><Relationship Id="rId318" Type="http://schemas.openxmlformats.org/officeDocument/2006/relationships/image" Target="../media/image4076.png"/><Relationship Id="rId99" Type="http://schemas.openxmlformats.org/officeDocument/2006/relationships/image" Target="../media/image3970.png"/><Relationship Id="rId122" Type="http://schemas.openxmlformats.org/officeDocument/2006/relationships/customXml" Target="../ink/ink4099.xml"/><Relationship Id="rId164" Type="http://schemas.openxmlformats.org/officeDocument/2006/relationships/customXml" Target="../ink/ink4121.xml"/><Relationship Id="rId371" Type="http://schemas.openxmlformats.org/officeDocument/2006/relationships/customXml" Target="../ink/ink4226.xml"/><Relationship Id="rId26" Type="http://schemas.openxmlformats.org/officeDocument/2006/relationships/customXml" Target="../ink/ink4051.xml"/><Relationship Id="rId231" Type="http://schemas.openxmlformats.org/officeDocument/2006/relationships/customXml" Target="../ink/ink4155.xml"/><Relationship Id="rId273" Type="http://schemas.openxmlformats.org/officeDocument/2006/relationships/customXml" Target="../ink/ink4177.xml"/><Relationship Id="rId329" Type="http://schemas.openxmlformats.org/officeDocument/2006/relationships/customXml" Target="../ink/ink4205.xml"/><Relationship Id="rId68" Type="http://schemas.openxmlformats.org/officeDocument/2006/relationships/customXml" Target="../ink/ink4072.xml"/><Relationship Id="rId133" Type="http://schemas.openxmlformats.org/officeDocument/2006/relationships/customXml" Target="../ink/ink4105.xml"/><Relationship Id="rId175" Type="http://schemas.openxmlformats.org/officeDocument/2006/relationships/image" Target="../media/image4006.png"/><Relationship Id="rId340" Type="http://schemas.openxmlformats.org/officeDocument/2006/relationships/image" Target="../media/image4087.png"/><Relationship Id="rId200" Type="http://schemas.openxmlformats.org/officeDocument/2006/relationships/image" Target="../media/image4018.png"/><Relationship Id="rId382" Type="http://schemas.openxmlformats.org/officeDocument/2006/relationships/image" Target="../media/image4108.png"/><Relationship Id="rId242" Type="http://schemas.openxmlformats.org/officeDocument/2006/relationships/customXml" Target="../ink/ink4161.xml"/><Relationship Id="rId284" Type="http://schemas.openxmlformats.org/officeDocument/2006/relationships/image" Target="../media/image4059.png"/><Relationship Id="rId37" Type="http://schemas.openxmlformats.org/officeDocument/2006/relationships/image" Target="../media/image3939.png"/><Relationship Id="rId79" Type="http://schemas.openxmlformats.org/officeDocument/2006/relationships/image" Target="../media/image3960.png"/><Relationship Id="rId102" Type="http://schemas.openxmlformats.org/officeDocument/2006/relationships/customXml" Target="../ink/ink4089.xml"/><Relationship Id="rId144" Type="http://schemas.openxmlformats.org/officeDocument/2006/relationships/customXml" Target="../ink/ink4111.xml"/><Relationship Id="rId90" Type="http://schemas.openxmlformats.org/officeDocument/2006/relationships/customXml" Target="../ink/ink4083.xml"/><Relationship Id="rId186" Type="http://schemas.openxmlformats.org/officeDocument/2006/relationships/customXml" Target="../ink/ink4132.xml"/><Relationship Id="rId351" Type="http://schemas.openxmlformats.org/officeDocument/2006/relationships/customXml" Target="../ink/ink4216.xml"/><Relationship Id="rId393" Type="http://schemas.openxmlformats.org/officeDocument/2006/relationships/customXml" Target="../ink/ink4237.xml"/><Relationship Id="rId407" Type="http://schemas.openxmlformats.org/officeDocument/2006/relationships/customXml" Target="../ink/ink4244.xml"/><Relationship Id="rId211" Type="http://schemas.openxmlformats.org/officeDocument/2006/relationships/customXml" Target="../ink/ink4145.xml"/><Relationship Id="rId253" Type="http://schemas.openxmlformats.org/officeDocument/2006/relationships/customXml" Target="../ink/ink4167.xml"/><Relationship Id="rId295" Type="http://schemas.openxmlformats.org/officeDocument/2006/relationships/customXml" Target="../ink/ink4188.xml"/><Relationship Id="rId309" Type="http://schemas.openxmlformats.org/officeDocument/2006/relationships/customXml" Target="../ink/ink4195.xml"/><Relationship Id="rId48" Type="http://schemas.openxmlformats.org/officeDocument/2006/relationships/customXml" Target="../ink/ink4062.xml"/><Relationship Id="rId113" Type="http://schemas.openxmlformats.org/officeDocument/2006/relationships/image" Target="../media/image3976.png"/><Relationship Id="rId320" Type="http://schemas.openxmlformats.org/officeDocument/2006/relationships/image" Target="../media/image4077.png"/><Relationship Id="rId155" Type="http://schemas.openxmlformats.org/officeDocument/2006/relationships/image" Target="../media/image3996.png"/><Relationship Id="rId197" Type="http://schemas.openxmlformats.org/officeDocument/2006/relationships/image" Target="../media/image4017.png"/><Relationship Id="rId362" Type="http://schemas.openxmlformats.org/officeDocument/2006/relationships/image" Target="../media/image4098.png"/><Relationship Id="rId418" Type="http://schemas.openxmlformats.org/officeDocument/2006/relationships/image" Target="../media/image4126.png"/><Relationship Id="rId222" Type="http://schemas.openxmlformats.org/officeDocument/2006/relationships/image" Target="../media/image4029.png"/><Relationship Id="rId264" Type="http://schemas.openxmlformats.org/officeDocument/2006/relationships/image" Target="../media/image4049.png"/></Relationships>
</file>

<file path=ppt/slides/_rels/slide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.xml"/><Relationship Id="rId21" Type="http://schemas.openxmlformats.org/officeDocument/2006/relationships/image" Target="../media/image35.png"/><Relationship Id="rId42" Type="http://schemas.openxmlformats.org/officeDocument/2006/relationships/customXml" Target="../ink/ink28.xml"/><Relationship Id="rId47" Type="http://schemas.openxmlformats.org/officeDocument/2006/relationships/image" Target="../media/image48.png"/><Relationship Id="rId63" Type="http://schemas.openxmlformats.org/officeDocument/2006/relationships/image" Target="../media/image56.png"/><Relationship Id="rId68" Type="http://schemas.openxmlformats.org/officeDocument/2006/relationships/customXml" Target="../ink/ink41.xml"/><Relationship Id="rId84" Type="http://schemas.openxmlformats.org/officeDocument/2006/relationships/customXml" Target="../ink/ink49.xml"/><Relationship Id="rId16" Type="http://schemas.openxmlformats.org/officeDocument/2006/relationships/customXml" Target="../ink/ink15.xml"/><Relationship Id="rId11" Type="http://schemas.openxmlformats.org/officeDocument/2006/relationships/image" Target="../media/image30.png"/><Relationship Id="rId32" Type="http://schemas.openxmlformats.org/officeDocument/2006/relationships/customXml" Target="../ink/ink23.xml"/><Relationship Id="rId37" Type="http://schemas.openxmlformats.org/officeDocument/2006/relationships/image" Target="../media/image43.png"/><Relationship Id="rId53" Type="http://schemas.openxmlformats.org/officeDocument/2006/relationships/image" Target="../media/image51.png"/><Relationship Id="rId58" Type="http://schemas.openxmlformats.org/officeDocument/2006/relationships/customXml" Target="../ink/ink36.xml"/><Relationship Id="rId74" Type="http://schemas.openxmlformats.org/officeDocument/2006/relationships/customXml" Target="../ink/ink44.xml"/><Relationship Id="rId79" Type="http://schemas.openxmlformats.org/officeDocument/2006/relationships/image" Target="../media/image64.png"/><Relationship Id="rId5" Type="http://schemas.openxmlformats.org/officeDocument/2006/relationships/image" Target="../media/image27.png"/><Relationship Id="rId19" Type="http://schemas.openxmlformats.org/officeDocument/2006/relationships/image" Target="../media/image34.png"/><Relationship Id="rId14" Type="http://schemas.openxmlformats.org/officeDocument/2006/relationships/customXml" Target="../ink/ink14.xml"/><Relationship Id="rId22" Type="http://schemas.openxmlformats.org/officeDocument/2006/relationships/customXml" Target="../ink/ink18.xml"/><Relationship Id="rId27" Type="http://schemas.openxmlformats.org/officeDocument/2006/relationships/image" Target="../media/image38.png"/><Relationship Id="rId30" Type="http://schemas.openxmlformats.org/officeDocument/2006/relationships/customXml" Target="../ink/ink22.xml"/><Relationship Id="rId35" Type="http://schemas.openxmlformats.org/officeDocument/2006/relationships/image" Target="../media/image42.png"/><Relationship Id="rId43" Type="http://schemas.openxmlformats.org/officeDocument/2006/relationships/image" Target="../media/image46.png"/><Relationship Id="rId48" Type="http://schemas.openxmlformats.org/officeDocument/2006/relationships/customXml" Target="../ink/ink31.xml"/><Relationship Id="rId56" Type="http://schemas.openxmlformats.org/officeDocument/2006/relationships/customXml" Target="../ink/ink35.xml"/><Relationship Id="rId64" Type="http://schemas.openxmlformats.org/officeDocument/2006/relationships/customXml" Target="../ink/ink39.xml"/><Relationship Id="rId69" Type="http://schemas.openxmlformats.org/officeDocument/2006/relationships/image" Target="../media/image59.png"/><Relationship Id="rId77" Type="http://schemas.openxmlformats.org/officeDocument/2006/relationships/image" Target="../media/image63.png"/><Relationship Id="rId8" Type="http://schemas.openxmlformats.org/officeDocument/2006/relationships/customXml" Target="../ink/ink11.xml"/><Relationship Id="rId51" Type="http://schemas.openxmlformats.org/officeDocument/2006/relationships/image" Target="../media/image50.png"/><Relationship Id="rId72" Type="http://schemas.openxmlformats.org/officeDocument/2006/relationships/customXml" Target="../ink/ink43.xml"/><Relationship Id="rId80" Type="http://schemas.openxmlformats.org/officeDocument/2006/relationships/customXml" Target="../ink/ink47.xml"/><Relationship Id="rId85" Type="http://schemas.openxmlformats.org/officeDocument/2006/relationships/image" Target="../media/image67.png"/><Relationship Id="rId3" Type="http://schemas.openxmlformats.org/officeDocument/2006/relationships/image" Target="../media/image26.png"/><Relationship Id="rId12" Type="http://schemas.openxmlformats.org/officeDocument/2006/relationships/customXml" Target="../ink/ink13.xml"/><Relationship Id="rId17" Type="http://schemas.openxmlformats.org/officeDocument/2006/relationships/image" Target="../media/image33.png"/><Relationship Id="rId25" Type="http://schemas.openxmlformats.org/officeDocument/2006/relationships/image" Target="../media/image37.png"/><Relationship Id="rId33" Type="http://schemas.openxmlformats.org/officeDocument/2006/relationships/image" Target="../media/image41.png"/><Relationship Id="rId38" Type="http://schemas.openxmlformats.org/officeDocument/2006/relationships/customXml" Target="../ink/ink26.xml"/><Relationship Id="rId46" Type="http://schemas.openxmlformats.org/officeDocument/2006/relationships/customXml" Target="../ink/ink30.xml"/><Relationship Id="rId59" Type="http://schemas.openxmlformats.org/officeDocument/2006/relationships/image" Target="../media/image54.png"/><Relationship Id="rId67" Type="http://schemas.openxmlformats.org/officeDocument/2006/relationships/image" Target="../media/image58.png"/><Relationship Id="rId20" Type="http://schemas.openxmlformats.org/officeDocument/2006/relationships/customXml" Target="../ink/ink17.xml"/><Relationship Id="rId41" Type="http://schemas.openxmlformats.org/officeDocument/2006/relationships/image" Target="../media/image45.png"/><Relationship Id="rId54" Type="http://schemas.openxmlformats.org/officeDocument/2006/relationships/customXml" Target="../ink/ink34.xml"/><Relationship Id="rId62" Type="http://schemas.openxmlformats.org/officeDocument/2006/relationships/customXml" Target="../ink/ink38.xml"/><Relationship Id="rId70" Type="http://schemas.openxmlformats.org/officeDocument/2006/relationships/customXml" Target="../ink/ink42.xml"/><Relationship Id="rId75" Type="http://schemas.openxmlformats.org/officeDocument/2006/relationships/image" Target="../media/image62.png"/><Relationship Id="rId83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10.xml"/><Relationship Id="rId15" Type="http://schemas.openxmlformats.org/officeDocument/2006/relationships/image" Target="../media/image32.png"/><Relationship Id="rId23" Type="http://schemas.openxmlformats.org/officeDocument/2006/relationships/image" Target="../media/image36.png"/><Relationship Id="rId28" Type="http://schemas.openxmlformats.org/officeDocument/2006/relationships/customXml" Target="../ink/ink21.xml"/><Relationship Id="rId36" Type="http://schemas.openxmlformats.org/officeDocument/2006/relationships/customXml" Target="../ink/ink25.xml"/><Relationship Id="rId49" Type="http://schemas.openxmlformats.org/officeDocument/2006/relationships/image" Target="../media/image49.png"/><Relationship Id="rId57" Type="http://schemas.openxmlformats.org/officeDocument/2006/relationships/image" Target="../media/image53.png"/><Relationship Id="rId10" Type="http://schemas.openxmlformats.org/officeDocument/2006/relationships/customXml" Target="../ink/ink12.xml"/><Relationship Id="rId31" Type="http://schemas.openxmlformats.org/officeDocument/2006/relationships/image" Target="../media/image40.png"/><Relationship Id="rId44" Type="http://schemas.openxmlformats.org/officeDocument/2006/relationships/customXml" Target="../ink/ink29.xml"/><Relationship Id="rId52" Type="http://schemas.openxmlformats.org/officeDocument/2006/relationships/customXml" Target="../ink/ink33.xml"/><Relationship Id="rId60" Type="http://schemas.openxmlformats.org/officeDocument/2006/relationships/customXml" Target="../ink/ink37.xml"/><Relationship Id="rId65" Type="http://schemas.openxmlformats.org/officeDocument/2006/relationships/image" Target="../media/image57.png"/><Relationship Id="rId73" Type="http://schemas.openxmlformats.org/officeDocument/2006/relationships/image" Target="../media/image61.png"/><Relationship Id="rId78" Type="http://schemas.openxmlformats.org/officeDocument/2006/relationships/customXml" Target="../ink/ink46.xml"/><Relationship Id="rId81" Type="http://schemas.openxmlformats.org/officeDocument/2006/relationships/image" Target="../media/image65.png"/><Relationship Id="rId4" Type="http://schemas.openxmlformats.org/officeDocument/2006/relationships/customXml" Target="../ink/ink9.xml"/><Relationship Id="rId9" Type="http://schemas.openxmlformats.org/officeDocument/2006/relationships/image" Target="../media/image29.png"/><Relationship Id="rId13" Type="http://schemas.openxmlformats.org/officeDocument/2006/relationships/image" Target="../media/image31.png"/><Relationship Id="rId18" Type="http://schemas.openxmlformats.org/officeDocument/2006/relationships/customXml" Target="../ink/ink16.xml"/><Relationship Id="rId39" Type="http://schemas.openxmlformats.org/officeDocument/2006/relationships/image" Target="../media/image44.png"/><Relationship Id="rId34" Type="http://schemas.openxmlformats.org/officeDocument/2006/relationships/customXml" Target="../ink/ink24.xml"/><Relationship Id="rId50" Type="http://schemas.openxmlformats.org/officeDocument/2006/relationships/customXml" Target="../ink/ink32.xml"/><Relationship Id="rId55" Type="http://schemas.openxmlformats.org/officeDocument/2006/relationships/image" Target="../media/image52.png"/><Relationship Id="rId76" Type="http://schemas.openxmlformats.org/officeDocument/2006/relationships/customXml" Target="../ink/ink45.xml"/><Relationship Id="rId7" Type="http://schemas.openxmlformats.org/officeDocument/2006/relationships/image" Target="../media/image28.png"/><Relationship Id="rId71" Type="http://schemas.openxmlformats.org/officeDocument/2006/relationships/image" Target="../media/image60.png"/><Relationship Id="rId2" Type="http://schemas.openxmlformats.org/officeDocument/2006/relationships/customXml" Target="../ink/ink8.xml"/><Relationship Id="rId29" Type="http://schemas.openxmlformats.org/officeDocument/2006/relationships/image" Target="../media/image39.png"/><Relationship Id="rId24" Type="http://schemas.openxmlformats.org/officeDocument/2006/relationships/customXml" Target="../ink/ink19.xml"/><Relationship Id="rId40" Type="http://schemas.openxmlformats.org/officeDocument/2006/relationships/customXml" Target="../ink/ink27.xml"/><Relationship Id="rId45" Type="http://schemas.openxmlformats.org/officeDocument/2006/relationships/image" Target="../media/image47.png"/><Relationship Id="rId66" Type="http://schemas.openxmlformats.org/officeDocument/2006/relationships/customXml" Target="../ink/ink40.xml"/><Relationship Id="rId61" Type="http://schemas.openxmlformats.org/officeDocument/2006/relationships/image" Target="../media/image55.png"/><Relationship Id="rId82" Type="http://schemas.openxmlformats.org/officeDocument/2006/relationships/customXml" Target="../ink/ink48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141.png"/><Relationship Id="rId117" Type="http://schemas.openxmlformats.org/officeDocument/2006/relationships/image" Target="../media/image3911.png"/><Relationship Id="rId21" Type="http://schemas.openxmlformats.org/officeDocument/2006/relationships/customXml" Target="../ink/ink4258.xml"/><Relationship Id="rId42" Type="http://schemas.openxmlformats.org/officeDocument/2006/relationships/image" Target="../media/image4148.png"/><Relationship Id="rId47" Type="http://schemas.openxmlformats.org/officeDocument/2006/relationships/customXml" Target="../ink/ink4271.xml"/><Relationship Id="rId63" Type="http://schemas.openxmlformats.org/officeDocument/2006/relationships/customXml" Target="../ink/ink4279.xml"/><Relationship Id="rId68" Type="http://schemas.openxmlformats.org/officeDocument/2006/relationships/customXml" Target="../ink/ink4282.xml"/><Relationship Id="rId84" Type="http://schemas.openxmlformats.org/officeDocument/2006/relationships/customXml" Target="../ink/ink4290.xml"/><Relationship Id="rId89" Type="http://schemas.openxmlformats.org/officeDocument/2006/relationships/image" Target="../media/image4171.png"/><Relationship Id="rId112" Type="http://schemas.openxmlformats.org/officeDocument/2006/relationships/customXml" Target="../ink/ink4304.xml"/><Relationship Id="rId16" Type="http://schemas.openxmlformats.org/officeDocument/2006/relationships/image" Target="../media/image4136.png"/><Relationship Id="rId107" Type="http://schemas.openxmlformats.org/officeDocument/2006/relationships/image" Target="../media/image4180.png"/><Relationship Id="rId11" Type="http://schemas.openxmlformats.org/officeDocument/2006/relationships/customXml" Target="../ink/ink4253.xml"/><Relationship Id="rId32" Type="http://schemas.openxmlformats.org/officeDocument/2006/relationships/image" Target="../media/image4144.png"/><Relationship Id="rId37" Type="http://schemas.openxmlformats.org/officeDocument/2006/relationships/customXml" Target="../ink/ink4266.xml"/><Relationship Id="rId53" Type="http://schemas.openxmlformats.org/officeDocument/2006/relationships/customXml" Target="../ink/ink4274.xml"/><Relationship Id="rId58" Type="http://schemas.openxmlformats.org/officeDocument/2006/relationships/image" Target="../media/image4156.png"/><Relationship Id="rId74" Type="http://schemas.openxmlformats.org/officeDocument/2006/relationships/customXml" Target="../ink/ink4285.xml"/><Relationship Id="rId79" Type="http://schemas.openxmlformats.org/officeDocument/2006/relationships/image" Target="../media/image4166.png"/><Relationship Id="rId102" Type="http://schemas.openxmlformats.org/officeDocument/2006/relationships/customXml" Target="../ink/ink4299.xml"/><Relationship Id="rId123" Type="http://schemas.openxmlformats.org/officeDocument/2006/relationships/image" Target="../media/image4187.png"/><Relationship Id="rId5" Type="http://schemas.openxmlformats.org/officeDocument/2006/relationships/oleObject" Target="../embeddings/oleObject30.bin"/><Relationship Id="rId90" Type="http://schemas.openxmlformats.org/officeDocument/2006/relationships/customXml" Target="../ink/ink4293.xml"/><Relationship Id="rId95" Type="http://schemas.openxmlformats.org/officeDocument/2006/relationships/image" Target="../media/image4174.png"/><Relationship Id="rId22" Type="http://schemas.openxmlformats.org/officeDocument/2006/relationships/image" Target="../media/image4139.png"/><Relationship Id="rId27" Type="http://schemas.openxmlformats.org/officeDocument/2006/relationships/customXml" Target="../ink/ink4261.xml"/><Relationship Id="rId43" Type="http://schemas.openxmlformats.org/officeDocument/2006/relationships/customXml" Target="../ink/ink4269.xml"/><Relationship Id="rId48" Type="http://schemas.openxmlformats.org/officeDocument/2006/relationships/image" Target="../media/image4151.png"/><Relationship Id="rId64" Type="http://schemas.openxmlformats.org/officeDocument/2006/relationships/image" Target="../media/image4159.png"/><Relationship Id="rId69" Type="http://schemas.openxmlformats.org/officeDocument/2006/relationships/image" Target="../media/image4161.png"/><Relationship Id="rId113" Type="http://schemas.openxmlformats.org/officeDocument/2006/relationships/image" Target="../media/image4183.png"/><Relationship Id="rId118" Type="http://schemas.openxmlformats.org/officeDocument/2006/relationships/customXml" Target="../ink/ink4307.xml"/><Relationship Id="rId80" Type="http://schemas.openxmlformats.org/officeDocument/2006/relationships/customXml" Target="../ink/ink4288.xml"/><Relationship Id="rId85" Type="http://schemas.openxmlformats.org/officeDocument/2006/relationships/image" Target="../media/image4169.png"/><Relationship Id="rId12" Type="http://schemas.openxmlformats.org/officeDocument/2006/relationships/image" Target="../media/image4134.png"/><Relationship Id="rId17" Type="http://schemas.openxmlformats.org/officeDocument/2006/relationships/customXml" Target="../ink/ink4256.xml"/><Relationship Id="rId33" Type="http://schemas.openxmlformats.org/officeDocument/2006/relationships/customXml" Target="../ink/ink4264.xml"/><Relationship Id="rId38" Type="http://schemas.openxmlformats.org/officeDocument/2006/relationships/image" Target="../media/image4147.png"/><Relationship Id="rId59" Type="http://schemas.openxmlformats.org/officeDocument/2006/relationships/customXml" Target="../ink/ink4277.xml"/><Relationship Id="rId103" Type="http://schemas.openxmlformats.org/officeDocument/2006/relationships/image" Target="../media/image4178.png"/><Relationship Id="rId108" Type="http://schemas.openxmlformats.org/officeDocument/2006/relationships/customXml" Target="../ink/ink4302.xml"/><Relationship Id="rId54" Type="http://schemas.openxmlformats.org/officeDocument/2006/relationships/image" Target="../media/image4154.png"/><Relationship Id="rId70" Type="http://schemas.openxmlformats.org/officeDocument/2006/relationships/customXml" Target="../ink/ink4283.xml"/><Relationship Id="rId75" Type="http://schemas.openxmlformats.org/officeDocument/2006/relationships/image" Target="../media/image4164.png"/><Relationship Id="rId91" Type="http://schemas.openxmlformats.org/officeDocument/2006/relationships/image" Target="../media/image4172.png"/><Relationship Id="rId96" Type="http://schemas.openxmlformats.org/officeDocument/2006/relationships/customXml" Target="../ink/ink4296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3272.wmf"/><Relationship Id="rId23" Type="http://schemas.openxmlformats.org/officeDocument/2006/relationships/customXml" Target="../ink/ink4259.xml"/><Relationship Id="rId28" Type="http://schemas.openxmlformats.org/officeDocument/2006/relationships/image" Target="../media/image4142.png"/><Relationship Id="rId49" Type="http://schemas.openxmlformats.org/officeDocument/2006/relationships/customXml" Target="../ink/ink4272.xml"/><Relationship Id="rId114" Type="http://schemas.openxmlformats.org/officeDocument/2006/relationships/customXml" Target="../ink/ink4305.xml"/><Relationship Id="rId119" Type="http://schemas.openxmlformats.org/officeDocument/2006/relationships/image" Target="../media/image4185.png"/><Relationship Id="rId44" Type="http://schemas.openxmlformats.org/officeDocument/2006/relationships/image" Target="../media/image4149.png"/><Relationship Id="rId60" Type="http://schemas.openxmlformats.org/officeDocument/2006/relationships/image" Target="../media/image4157.png"/><Relationship Id="rId65" Type="http://schemas.openxmlformats.org/officeDocument/2006/relationships/customXml" Target="../ink/ink4280.xml"/><Relationship Id="rId81" Type="http://schemas.openxmlformats.org/officeDocument/2006/relationships/image" Target="../media/image4167.png"/><Relationship Id="rId86" Type="http://schemas.openxmlformats.org/officeDocument/2006/relationships/customXml" Target="../ink/ink4291.xml"/><Relationship Id="rId4" Type="http://schemas.openxmlformats.org/officeDocument/2006/relationships/image" Target="../media/image3271.wmf"/><Relationship Id="rId9" Type="http://schemas.openxmlformats.org/officeDocument/2006/relationships/customXml" Target="../ink/ink4252.xml"/><Relationship Id="rId13" Type="http://schemas.openxmlformats.org/officeDocument/2006/relationships/customXml" Target="../ink/ink4254.xml"/><Relationship Id="rId18" Type="http://schemas.openxmlformats.org/officeDocument/2006/relationships/image" Target="../media/image4137.png"/><Relationship Id="rId39" Type="http://schemas.openxmlformats.org/officeDocument/2006/relationships/customXml" Target="../ink/ink4267.xml"/><Relationship Id="rId109" Type="http://schemas.openxmlformats.org/officeDocument/2006/relationships/image" Target="../media/image4181.png"/><Relationship Id="rId34" Type="http://schemas.openxmlformats.org/officeDocument/2006/relationships/image" Target="../media/image4145.png"/><Relationship Id="rId50" Type="http://schemas.openxmlformats.org/officeDocument/2006/relationships/image" Target="../media/image4152.png"/><Relationship Id="rId55" Type="http://schemas.openxmlformats.org/officeDocument/2006/relationships/customXml" Target="../ink/ink4275.xml"/><Relationship Id="rId76" Type="http://schemas.openxmlformats.org/officeDocument/2006/relationships/customXml" Target="../ink/ink4286.xml"/><Relationship Id="rId97" Type="http://schemas.openxmlformats.org/officeDocument/2006/relationships/image" Target="../media/image4175.png"/><Relationship Id="rId104" Type="http://schemas.openxmlformats.org/officeDocument/2006/relationships/customXml" Target="../ink/ink4300.xml"/><Relationship Id="rId120" Type="http://schemas.openxmlformats.org/officeDocument/2006/relationships/customXml" Target="../ink/ink4308.xml"/><Relationship Id="rId7" Type="http://schemas.openxmlformats.org/officeDocument/2006/relationships/image" Target="../media/image3273.wmf"/><Relationship Id="rId71" Type="http://schemas.openxmlformats.org/officeDocument/2006/relationships/image" Target="../media/image4162.png"/><Relationship Id="rId92" Type="http://schemas.openxmlformats.org/officeDocument/2006/relationships/customXml" Target="../ink/ink4294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4262.xml"/><Relationship Id="rId24" Type="http://schemas.openxmlformats.org/officeDocument/2006/relationships/image" Target="../media/image4140.png"/><Relationship Id="rId40" Type="http://schemas.openxmlformats.org/officeDocument/2006/relationships/image" Target="../media/image3279.png"/><Relationship Id="rId45" Type="http://schemas.openxmlformats.org/officeDocument/2006/relationships/customXml" Target="../ink/ink4270.xml"/><Relationship Id="rId66" Type="http://schemas.openxmlformats.org/officeDocument/2006/relationships/image" Target="../media/image4160.png"/><Relationship Id="rId87" Type="http://schemas.openxmlformats.org/officeDocument/2006/relationships/image" Target="../media/image4170.png"/><Relationship Id="rId110" Type="http://schemas.openxmlformats.org/officeDocument/2006/relationships/customXml" Target="../ink/ink4303.xml"/><Relationship Id="rId115" Type="http://schemas.openxmlformats.org/officeDocument/2006/relationships/image" Target="../media/image4184.png"/><Relationship Id="rId61" Type="http://schemas.openxmlformats.org/officeDocument/2006/relationships/customXml" Target="../ink/ink4278.xml"/><Relationship Id="rId82" Type="http://schemas.openxmlformats.org/officeDocument/2006/relationships/customXml" Target="../ink/ink4289.xml"/><Relationship Id="rId19" Type="http://schemas.openxmlformats.org/officeDocument/2006/relationships/customXml" Target="../ink/ink4257.xml"/><Relationship Id="rId14" Type="http://schemas.openxmlformats.org/officeDocument/2006/relationships/image" Target="../media/image4135.png"/><Relationship Id="rId30" Type="http://schemas.openxmlformats.org/officeDocument/2006/relationships/image" Target="../media/image4143.png"/><Relationship Id="rId35" Type="http://schemas.openxmlformats.org/officeDocument/2006/relationships/customXml" Target="../ink/ink4265.xml"/><Relationship Id="rId56" Type="http://schemas.openxmlformats.org/officeDocument/2006/relationships/image" Target="../media/image4155.png"/><Relationship Id="rId77" Type="http://schemas.openxmlformats.org/officeDocument/2006/relationships/image" Target="../media/image4165.png"/><Relationship Id="rId100" Type="http://schemas.openxmlformats.org/officeDocument/2006/relationships/customXml" Target="../ink/ink4298.xml"/><Relationship Id="rId105" Type="http://schemas.openxmlformats.org/officeDocument/2006/relationships/image" Target="../media/image4179.png"/><Relationship Id="rId8" Type="http://schemas.openxmlformats.org/officeDocument/2006/relationships/image" Target="../media/image3274.wmf"/><Relationship Id="rId51" Type="http://schemas.openxmlformats.org/officeDocument/2006/relationships/customXml" Target="../ink/ink4273.xml"/><Relationship Id="rId72" Type="http://schemas.openxmlformats.org/officeDocument/2006/relationships/customXml" Target="../ink/ink4284.xml"/><Relationship Id="rId93" Type="http://schemas.openxmlformats.org/officeDocument/2006/relationships/image" Target="../media/image4173.png"/><Relationship Id="rId98" Type="http://schemas.openxmlformats.org/officeDocument/2006/relationships/customXml" Target="../ink/ink4297.xml"/><Relationship Id="rId121" Type="http://schemas.openxmlformats.org/officeDocument/2006/relationships/image" Target="../media/image4186.png"/><Relationship Id="rId3" Type="http://schemas.openxmlformats.org/officeDocument/2006/relationships/oleObject" Target="../embeddings/oleObject29.bin"/><Relationship Id="rId25" Type="http://schemas.openxmlformats.org/officeDocument/2006/relationships/customXml" Target="../ink/ink4260.xml"/><Relationship Id="rId46" Type="http://schemas.openxmlformats.org/officeDocument/2006/relationships/image" Target="../media/image4150.png"/><Relationship Id="rId67" Type="http://schemas.openxmlformats.org/officeDocument/2006/relationships/customXml" Target="../ink/ink4281.xml"/><Relationship Id="rId116" Type="http://schemas.openxmlformats.org/officeDocument/2006/relationships/customXml" Target="../ink/ink4306.xml"/><Relationship Id="rId20" Type="http://schemas.openxmlformats.org/officeDocument/2006/relationships/image" Target="../media/image4138.png"/><Relationship Id="rId41" Type="http://schemas.openxmlformats.org/officeDocument/2006/relationships/customXml" Target="../ink/ink4268.xml"/><Relationship Id="rId62" Type="http://schemas.openxmlformats.org/officeDocument/2006/relationships/image" Target="../media/image4158.png"/><Relationship Id="rId83" Type="http://schemas.openxmlformats.org/officeDocument/2006/relationships/image" Target="../media/image4168.png"/><Relationship Id="rId88" Type="http://schemas.openxmlformats.org/officeDocument/2006/relationships/customXml" Target="../ink/ink4292.xml"/><Relationship Id="rId111" Type="http://schemas.openxmlformats.org/officeDocument/2006/relationships/image" Target="../media/image4182.png"/><Relationship Id="rId15" Type="http://schemas.openxmlformats.org/officeDocument/2006/relationships/customXml" Target="../ink/ink4255.xml"/><Relationship Id="rId36" Type="http://schemas.openxmlformats.org/officeDocument/2006/relationships/image" Target="../media/image4146.png"/><Relationship Id="rId57" Type="http://schemas.openxmlformats.org/officeDocument/2006/relationships/customXml" Target="../ink/ink4276.xml"/><Relationship Id="rId106" Type="http://schemas.openxmlformats.org/officeDocument/2006/relationships/customXml" Target="../ink/ink4301.xml"/><Relationship Id="rId10" Type="http://schemas.openxmlformats.org/officeDocument/2006/relationships/image" Target="../media/image4133.png"/><Relationship Id="rId31" Type="http://schemas.openxmlformats.org/officeDocument/2006/relationships/customXml" Target="../ink/ink4263.xml"/><Relationship Id="rId52" Type="http://schemas.openxmlformats.org/officeDocument/2006/relationships/image" Target="../media/image4153.png"/><Relationship Id="rId73" Type="http://schemas.openxmlformats.org/officeDocument/2006/relationships/image" Target="../media/image4163.png"/><Relationship Id="rId78" Type="http://schemas.openxmlformats.org/officeDocument/2006/relationships/customXml" Target="../ink/ink4287.xml"/><Relationship Id="rId94" Type="http://schemas.openxmlformats.org/officeDocument/2006/relationships/customXml" Target="../ink/ink4295.xml"/><Relationship Id="rId99" Type="http://schemas.openxmlformats.org/officeDocument/2006/relationships/image" Target="../media/image4176.png"/><Relationship Id="rId101" Type="http://schemas.openxmlformats.org/officeDocument/2006/relationships/image" Target="../media/image4177.png"/><Relationship Id="rId122" Type="http://schemas.openxmlformats.org/officeDocument/2006/relationships/customXml" Target="../ink/ink4309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90.png"/><Relationship Id="rId13" Type="http://schemas.openxmlformats.org/officeDocument/2006/relationships/customXml" Target="../ink/ink4315.xml"/><Relationship Id="rId3" Type="http://schemas.openxmlformats.org/officeDocument/2006/relationships/customXml" Target="../ink/ink4310.xml"/><Relationship Id="rId7" Type="http://schemas.openxmlformats.org/officeDocument/2006/relationships/customXml" Target="../ink/ink4312.xml"/><Relationship Id="rId12" Type="http://schemas.openxmlformats.org/officeDocument/2006/relationships/image" Target="../media/image4192.png"/><Relationship Id="rId2" Type="http://schemas.openxmlformats.org/officeDocument/2006/relationships/image" Target="../media/image431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189.png"/><Relationship Id="rId11" Type="http://schemas.openxmlformats.org/officeDocument/2006/relationships/customXml" Target="../ink/ink4314.xml"/><Relationship Id="rId5" Type="http://schemas.openxmlformats.org/officeDocument/2006/relationships/customXml" Target="../ink/ink4311.xml"/><Relationship Id="rId10" Type="http://schemas.openxmlformats.org/officeDocument/2006/relationships/image" Target="../media/image4191.png"/><Relationship Id="rId4" Type="http://schemas.openxmlformats.org/officeDocument/2006/relationships/image" Target="../media/image4188.png"/><Relationship Id="rId9" Type="http://schemas.openxmlformats.org/officeDocument/2006/relationships/customXml" Target="../ink/ink4313.xml"/><Relationship Id="rId14" Type="http://schemas.openxmlformats.org/officeDocument/2006/relationships/image" Target="../media/image4193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99.png"/><Relationship Id="rId18" Type="http://schemas.openxmlformats.org/officeDocument/2006/relationships/customXml" Target="../ink/ink4322.xml"/><Relationship Id="rId26" Type="http://schemas.openxmlformats.org/officeDocument/2006/relationships/customXml" Target="../ink/ink4326.xml"/><Relationship Id="rId39" Type="http://schemas.openxmlformats.org/officeDocument/2006/relationships/image" Target="../media/image4212.png"/><Relationship Id="rId21" Type="http://schemas.openxmlformats.org/officeDocument/2006/relationships/image" Target="../media/image4203.png"/><Relationship Id="rId34" Type="http://schemas.openxmlformats.org/officeDocument/2006/relationships/customXml" Target="../ink/ink4330.xml"/><Relationship Id="rId7" Type="http://schemas.openxmlformats.org/officeDocument/2006/relationships/image" Target="../media/image4196.png"/><Relationship Id="rId2" Type="http://schemas.openxmlformats.org/officeDocument/2006/relationships/slideLayout" Target="../slideLayouts/slideLayout1.xml"/><Relationship Id="rId16" Type="http://schemas.openxmlformats.org/officeDocument/2006/relationships/customXml" Target="../ink/ink4321.xml"/><Relationship Id="rId20" Type="http://schemas.openxmlformats.org/officeDocument/2006/relationships/customXml" Target="../ink/ink4323.xml"/><Relationship Id="rId29" Type="http://schemas.openxmlformats.org/officeDocument/2006/relationships/image" Target="../media/image4207.png"/><Relationship Id="rId41" Type="http://schemas.openxmlformats.org/officeDocument/2006/relationships/image" Target="../media/image4213.png"/><Relationship Id="rId1" Type="http://schemas.openxmlformats.org/officeDocument/2006/relationships/vmlDrawing" Target="../drawings/vmlDrawing13.vml"/><Relationship Id="rId6" Type="http://schemas.openxmlformats.org/officeDocument/2006/relationships/customXml" Target="../ink/ink4316.xml"/><Relationship Id="rId11" Type="http://schemas.openxmlformats.org/officeDocument/2006/relationships/image" Target="../media/image4198.png"/><Relationship Id="rId24" Type="http://schemas.openxmlformats.org/officeDocument/2006/relationships/customXml" Target="../ink/ink4325.xml"/><Relationship Id="rId32" Type="http://schemas.openxmlformats.org/officeDocument/2006/relationships/customXml" Target="../ink/ink4329.xml"/><Relationship Id="rId37" Type="http://schemas.openxmlformats.org/officeDocument/2006/relationships/image" Target="../media/image4211.png"/><Relationship Id="rId40" Type="http://schemas.openxmlformats.org/officeDocument/2006/relationships/customXml" Target="../ink/ink4333.xml"/><Relationship Id="rId5" Type="http://schemas.openxmlformats.org/officeDocument/2006/relationships/image" Target="../media/image4195.png"/><Relationship Id="rId15" Type="http://schemas.openxmlformats.org/officeDocument/2006/relationships/image" Target="../media/image4200.png"/><Relationship Id="rId23" Type="http://schemas.openxmlformats.org/officeDocument/2006/relationships/image" Target="../media/image4204.png"/><Relationship Id="rId28" Type="http://schemas.openxmlformats.org/officeDocument/2006/relationships/customXml" Target="../ink/ink4327.xml"/><Relationship Id="rId36" Type="http://schemas.openxmlformats.org/officeDocument/2006/relationships/customXml" Target="../ink/ink4331.xml"/><Relationship Id="rId10" Type="http://schemas.openxmlformats.org/officeDocument/2006/relationships/customXml" Target="../ink/ink4318.xml"/><Relationship Id="rId19" Type="http://schemas.openxmlformats.org/officeDocument/2006/relationships/image" Target="../media/image4202.png"/><Relationship Id="rId31" Type="http://schemas.openxmlformats.org/officeDocument/2006/relationships/image" Target="../media/image4208.png"/><Relationship Id="rId4" Type="http://schemas.openxmlformats.org/officeDocument/2006/relationships/image" Target="../media/image3275.wmf"/><Relationship Id="rId9" Type="http://schemas.openxmlformats.org/officeDocument/2006/relationships/image" Target="../media/image4197.png"/><Relationship Id="rId14" Type="http://schemas.openxmlformats.org/officeDocument/2006/relationships/customXml" Target="../ink/ink4320.xml"/><Relationship Id="rId22" Type="http://schemas.openxmlformats.org/officeDocument/2006/relationships/customXml" Target="../ink/ink4324.xml"/><Relationship Id="rId27" Type="http://schemas.openxmlformats.org/officeDocument/2006/relationships/image" Target="../media/image4206.png"/><Relationship Id="rId30" Type="http://schemas.openxmlformats.org/officeDocument/2006/relationships/customXml" Target="../ink/ink4328.xml"/><Relationship Id="rId35" Type="http://schemas.openxmlformats.org/officeDocument/2006/relationships/image" Target="../media/image4210.png"/><Relationship Id="rId8" Type="http://schemas.openxmlformats.org/officeDocument/2006/relationships/customXml" Target="../ink/ink4317.xml"/><Relationship Id="rId3" Type="http://schemas.openxmlformats.org/officeDocument/2006/relationships/oleObject" Target="../embeddings/oleObject31.bin"/><Relationship Id="rId12" Type="http://schemas.openxmlformats.org/officeDocument/2006/relationships/customXml" Target="../ink/ink4319.xml"/><Relationship Id="rId17" Type="http://schemas.openxmlformats.org/officeDocument/2006/relationships/image" Target="../media/image4201.png"/><Relationship Id="rId25" Type="http://schemas.openxmlformats.org/officeDocument/2006/relationships/image" Target="../media/image4205.png"/><Relationship Id="rId33" Type="http://schemas.openxmlformats.org/officeDocument/2006/relationships/image" Target="../media/image4209.png"/><Relationship Id="rId38" Type="http://schemas.openxmlformats.org/officeDocument/2006/relationships/customXml" Target="../ink/ink4332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69.png"/><Relationship Id="rId299" Type="http://schemas.openxmlformats.org/officeDocument/2006/relationships/customXml" Target="../ink/ink4481.xml"/><Relationship Id="rId21" Type="http://schemas.openxmlformats.org/officeDocument/2006/relationships/customXml" Target="../ink/ink4338.xml"/><Relationship Id="rId63" Type="http://schemas.openxmlformats.org/officeDocument/2006/relationships/customXml" Target="../ink/ink4359.xml"/><Relationship Id="rId159" Type="http://schemas.openxmlformats.org/officeDocument/2006/relationships/image" Target="../media/image4289.png"/><Relationship Id="rId324" Type="http://schemas.openxmlformats.org/officeDocument/2006/relationships/image" Target="../media/image4370.png"/><Relationship Id="rId366" Type="http://schemas.openxmlformats.org/officeDocument/2006/relationships/customXml" Target="../ink/ink4515.xml"/><Relationship Id="rId170" Type="http://schemas.openxmlformats.org/officeDocument/2006/relationships/customXml" Target="../ink/ink4414.xml"/><Relationship Id="rId226" Type="http://schemas.openxmlformats.org/officeDocument/2006/relationships/customXml" Target="../ink/ink4443.xml"/><Relationship Id="rId433" Type="http://schemas.openxmlformats.org/officeDocument/2006/relationships/image" Target="../media/image4421.png"/><Relationship Id="rId268" Type="http://schemas.openxmlformats.org/officeDocument/2006/relationships/image" Target="../media/image4342.png"/><Relationship Id="rId475" Type="http://schemas.openxmlformats.org/officeDocument/2006/relationships/image" Target="../media/image4441.png"/><Relationship Id="rId32" Type="http://schemas.openxmlformats.org/officeDocument/2006/relationships/image" Target="../media/image4228.png"/><Relationship Id="rId74" Type="http://schemas.openxmlformats.org/officeDocument/2006/relationships/image" Target="../media/image4249.png"/><Relationship Id="rId128" Type="http://schemas.openxmlformats.org/officeDocument/2006/relationships/image" Target="../media/image4274.png"/><Relationship Id="rId335" Type="http://schemas.openxmlformats.org/officeDocument/2006/relationships/image" Target="../media/image4375.png"/><Relationship Id="rId377" Type="http://schemas.openxmlformats.org/officeDocument/2006/relationships/image" Target="../media/image4396.png"/><Relationship Id="rId5" Type="http://schemas.openxmlformats.org/officeDocument/2006/relationships/oleObject" Target="../embeddings/oleObject33.bin"/><Relationship Id="rId181" Type="http://schemas.openxmlformats.org/officeDocument/2006/relationships/image" Target="../media/image4300.png"/><Relationship Id="rId237" Type="http://schemas.openxmlformats.org/officeDocument/2006/relationships/customXml" Target="../ink/ink4449.xml"/><Relationship Id="rId402" Type="http://schemas.openxmlformats.org/officeDocument/2006/relationships/customXml" Target="../ink/ink4534.xml"/><Relationship Id="rId279" Type="http://schemas.openxmlformats.org/officeDocument/2006/relationships/customXml" Target="../ink/ink4471.xml"/><Relationship Id="rId444" Type="http://schemas.openxmlformats.org/officeDocument/2006/relationships/customXml" Target="../ink/ink4556.xml"/><Relationship Id="rId486" Type="http://schemas.openxmlformats.org/officeDocument/2006/relationships/customXml" Target="../ink/ink4577.xml"/><Relationship Id="rId43" Type="http://schemas.openxmlformats.org/officeDocument/2006/relationships/customXml" Target="../ink/ink4349.xml"/><Relationship Id="rId139" Type="http://schemas.openxmlformats.org/officeDocument/2006/relationships/image" Target="../media/image4279.png"/><Relationship Id="rId290" Type="http://schemas.openxmlformats.org/officeDocument/2006/relationships/image" Target="../media/image4353.png"/><Relationship Id="rId304" Type="http://schemas.openxmlformats.org/officeDocument/2006/relationships/image" Target="../media/image4360.png"/><Relationship Id="rId346" Type="http://schemas.openxmlformats.org/officeDocument/2006/relationships/customXml" Target="../ink/ink4505.xml"/><Relationship Id="rId388" Type="http://schemas.openxmlformats.org/officeDocument/2006/relationships/image" Target="../media/image4401.png"/><Relationship Id="rId85" Type="http://schemas.openxmlformats.org/officeDocument/2006/relationships/customXml" Target="../ink/ink4370.xml"/><Relationship Id="rId150" Type="http://schemas.openxmlformats.org/officeDocument/2006/relationships/customXml" Target="../ink/ink4404.xml"/><Relationship Id="rId192" Type="http://schemas.openxmlformats.org/officeDocument/2006/relationships/customXml" Target="../ink/ink4425.xml"/><Relationship Id="rId206" Type="http://schemas.openxmlformats.org/officeDocument/2006/relationships/customXml" Target="../ink/ink4433.xml"/><Relationship Id="rId413" Type="http://schemas.openxmlformats.org/officeDocument/2006/relationships/image" Target="../media/image4412.png"/><Relationship Id="rId248" Type="http://schemas.openxmlformats.org/officeDocument/2006/relationships/customXml" Target="../ink/ink4455.xml"/><Relationship Id="rId455" Type="http://schemas.openxmlformats.org/officeDocument/2006/relationships/image" Target="../media/image4432.png"/><Relationship Id="rId12" Type="http://schemas.openxmlformats.org/officeDocument/2006/relationships/image" Target="../media/image3280.wmf"/><Relationship Id="rId108" Type="http://schemas.openxmlformats.org/officeDocument/2006/relationships/customXml" Target="../ink/ink4382.xml"/><Relationship Id="rId315" Type="http://schemas.openxmlformats.org/officeDocument/2006/relationships/customXml" Target="../ink/ink4489.xml"/><Relationship Id="rId357" Type="http://schemas.openxmlformats.org/officeDocument/2006/relationships/image" Target="../media/image4386.png"/><Relationship Id="rId54" Type="http://schemas.openxmlformats.org/officeDocument/2006/relationships/image" Target="../media/image4239.png"/><Relationship Id="rId96" Type="http://schemas.openxmlformats.org/officeDocument/2006/relationships/image" Target="../media/image4259.png"/><Relationship Id="rId161" Type="http://schemas.openxmlformats.org/officeDocument/2006/relationships/image" Target="../media/image4290.png"/><Relationship Id="rId217" Type="http://schemas.openxmlformats.org/officeDocument/2006/relationships/image" Target="../media/image4318.png"/><Relationship Id="rId399" Type="http://schemas.openxmlformats.org/officeDocument/2006/relationships/image" Target="../media/image4406.png"/><Relationship Id="rId259" Type="http://schemas.openxmlformats.org/officeDocument/2006/relationships/image" Target="../media/image4338.png"/><Relationship Id="rId424" Type="http://schemas.openxmlformats.org/officeDocument/2006/relationships/image" Target="../media/image4417.png"/><Relationship Id="rId466" Type="http://schemas.openxmlformats.org/officeDocument/2006/relationships/customXml" Target="../ink/ink4567.xml"/><Relationship Id="rId23" Type="http://schemas.openxmlformats.org/officeDocument/2006/relationships/customXml" Target="../ink/ink4339.xml"/><Relationship Id="rId119" Type="http://schemas.openxmlformats.org/officeDocument/2006/relationships/customXml" Target="../ink/ink4388.xml"/><Relationship Id="rId270" Type="http://schemas.openxmlformats.org/officeDocument/2006/relationships/image" Target="../media/image4343.png"/><Relationship Id="rId326" Type="http://schemas.openxmlformats.org/officeDocument/2006/relationships/image" Target="../media/image4371.png"/><Relationship Id="rId65" Type="http://schemas.openxmlformats.org/officeDocument/2006/relationships/customXml" Target="../ink/ink4360.xml"/><Relationship Id="rId130" Type="http://schemas.openxmlformats.org/officeDocument/2006/relationships/image" Target="../media/image4275.png"/><Relationship Id="rId368" Type="http://schemas.openxmlformats.org/officeDocument/2006/relationships/customXml" Target="../ink/ink4516.xml"/><Relationship Id="rId172" Type="http://schemas.openxmlformats.org/officeDocument/2006/relationships/customXml" Target="../ink/ink4415.xml"/><Relationship Id="rId228" Type="http://schemas.openxmlformats.org/officeDocument/2006/relationships/customXml" Target="../ink/ink4444.xml"/><Relationship Id="rId435" Type="http://schemas.openxmlformats.org/officeDocument/2006/relationships/image" Target="../media/image4422.png"/><Relationship Id="rId477" Type="http://schemas.openxmlformats.org/officeDocument/2006/relationships/image" Target="../media/image4442.png"/><Relationship Id="rId281" Type="http://schemas.openxmlformats.org/officeDocument/2006/relationships/customXml" Target="../ink/ink4472.xml"/><Relationship Id="rId337" Type="http://schemas.openxmlformats.org/officeDocument/2006/relationships/image" Target="../media/image4376.png"/><Relationship Id="rId34" Type="http://schemas.openxmlformats.org/officeDocument/2006/relationships/image" Target="../media/image4229.png"/><Relationship Id="rId76" Type="http://schemas.openxmlformats.org/officeDocument/2006/relationships/image" Target="../media/image4250.png"/><Relationship Id="rId141" Type="http://schemas.openxmlformats.org/officeDocument/2006/relationships/image" Target="../media/image4280.png"/><Relationship Id="rId379" Type="http://schemas.openxmlformats.org/officeDocument/2006/relationships/customXml" Target="../ink/ink4522.xml"/><Relationship Id="rId7" Type="http://schemas.openxmlformats.org/officeDocument/2006/relationships/oleObject" Target="../embeddings/oleObject34.bin"/><Relationship Id="rId183" Type="http://schemas.openxmlformats.org/officeDocument/2006/relationships/image" Target="../media/image4301.png"/><Relationship Id="rId239" Type="http://schemas.openxmlformats.org/officeDocument/2006/relationships/customXml" Target="../ink/ink4450.xml"/><Relationship Id="rId390" Type="http://schemas.openxmlformats.org/officeDocument/2006/relationships/image" Target="../media/image4402.png"/><Relationship Id="rId404" Type="http://schemas.openxmlformats.org/officeDocument/2006/relationships/customXml" Target="../ink/ink4535.xml"/><Relationship Id="rId446" Type="http://schemas.openxmlformats.org/officeDocument/2006/relationships/customXml" Target="../ink/ink4557.xml"/><Relationship Id="rId250" Type="http://schemas.openxmlformats.org/officeDocument/2006/relationships/customXml" Target="../ink/ink4456.xml"/><Relationship Id="rId292" Type="http://schemas.openxmlformats.org/officeDocument/2006/relationships/image" Target="../media/image4354.png"/><Relationship Id="rId306" Type="http://schemas.openxmlformats.org/officeDocument/2006/relationships/image" Target="../media/image4361.png"/><Relationship Id="rId488" Type="http://schemas.openxmlformats.org/officeDocument/2006/relationships/customXml" Target="../ink/ink4578.xml"/><Relationship Id="rId45" Type="http://schemas.openxmlformats.org/officeDocument/2006/relationships/customXml" Target="../ink/ink4350.xml"/><Relationship Id="rId87" Type="http://schemas.openxmlformats.org/officeDocument/2006/relationships/customXml" Target="../ink/ink4371.xml"/><Relationship Id="rId110" Type="http://schemas.openxmlformats.org/officeDocument/2006/relationships/customXml" Target="../ink/ink4383.xml"/><Relationship Id="rId348" Type="http://schemas.openxmlformats.org/officeDocument/2006/relationships/customXml" Target="../ink/ink4506.xml"/><Relationship Id="rId152" Type="http://schemas.openxmlformats.org/officeDocument/2006/relationships/customXml" Target="../ink/ink4405.xml"/><Relationship Id="rId194" Type="http://schemas.openxmlformats.org/officeDocument/2006/relationships/image" Target="../media/image4306.png"/><Relationship Id="rId208" Type="http://schemas.openxmlformats.org/officeDocument/2006/relationships/customXml" Target="../ink/ink4434.xml"/><Relationship Id="rId415" Type="http://schemas.openxmlformats.org/officeDocument/2006/relationships/image" Target="../media/image4413.png"/><Relationship Id="rId457" Type="http://schemas.openxmlformats.org/officeDocument/2006/relationships/image" Target="../media/image4433.png"/><Relationship Id="rId261" Type="http://schemas.openxmlformats.org/officeDocument/2006/relationships/image" Target="../media/image4339.png"/><Relationship Id="rId14" Type="http://schemas.openxmlformats.org/officeDocument/2006/relationships/image" Target="../media/image4219.png"/><Relationship Id="rId56" Type="http://schemas.openxmlformats.org/officeDocument/2006/relationships/image" Target="../media/image4240.png"/><Relationship Id="rId317" Type="http://schemas.openxmlformats.org/officeDocument/2006/relationships/customXml" Target="../ink/ink4490.xml"/><Relationship Id="rId359" Type="http://schemas.openxmlformats.org/officeDocument/2006/relationships/image" Target="../media/image4387.png"/><Relationship Id="rId98" Type="http://schemas.openxmlformats.org/officeDocument/2006/relationships/image" Target="../media/image4260.png"/><Relationship Id="rId121" Type="http://schemas.openxmlformats.org/officeDocument/2006/relationships/customXml" Target="../ink/ink4389.xml"/><Relationship Id="rId163" Type="http://schemas.openxmlformats.org/officeDocument/2006/relationships/image" Target="../media/image4291.png"/><Relationship Id="rId219" Type="http://schemas.openxmlformats.org/officeDocument/2006/relationships/image" Target="../media/image4319.png"/><Relationship Id="rId370" Type="http://schemas.openxmlformats.org/officeDocument/2006/relationships/customXml" Target="../ink/ink4517.xml"/><Relationship Id="rId426" Type="http://schemas.openxmlformats.org/officeDocument/2006/relationships/image" Target="../media/image4418.png"/><Relationship Id="rId230" Type="http://schemas.openxmlformats.org/officeDocument/2006/relationships/image" Target="../media/image4324.png"/><Relationship Id="rId468" Type="http://schemas.openxmlformats.org/officeDocument/2006/relationships/customXml" Target="../ink/ink4568.xml"/><Relationship Id="rId25" Type="http://schemas.openxmlformats.org/officeDocument/2006/relationships/customXml" Target="../ink/ink4340.xml"/><Relationship Id="rId67" Type="http://schemas.openxmlformats.org/officeDocument/2006/relationships/customXml" Target="../ink/ink4361.xml"/><Relationship Id="rId272" Type="http://schemas.openxmlformats.org/officeDocument/2006/relationships/image" Target="../media/image4344.png"/><Relationship Id="rId328" Type="http://schemas.openxmlformats.org/officeDocument/2006/relationships/customXml" Target="../ink/ink4496.xml"/><Relationship Id="rId132" Type="http://schemas.openxmlformats.org/officeDocument/2006/relationships/customXml" Target="../ink/ink4395.xml"/><Relationship Id="rId174" Type="http://schemas.openxmlformats.org/officeDocument/2006/relationships/customXml" Target="../ink/ink4416.xml"/><Relationship Id="rId381" Type="http://schemas.openxmlformats.org/officeDocument/2006/relationships/customXml" Target="../ink/ink4523.xml"/><Relationship Id="rId241" Type="http://schemas.openxmlformats.org/officeDocument/2006/relationships/image" Target="../media/image4329.png"/><Relationship Id="rId437" Type="http://schemas.openxmlformats.org/officeDocument/2006/relationships/image" Target="../media/image4423.png"/><Relationship Id="rId479" Type="http://schemas.openxmlformats.org/officeDocument/2006/relationships/image" Target="../media/image4443.png"/><Relationship Id="rId36" Type="http://schemas.openxmlformats.org/officeDocument/2006/relationships/image" Target="../media/image4230.png"/><Relationship Id="rId283" Type="http://schemas.openxmlformats.org/officeDocument/2006/relationships/customXml" Target="../ink/ink4473.xml"/><Relationship Id="rId339" Type="http://schemas.openxmlformats.org/officeDocument/2006/relationships/image" Target="../media/image4377.png"/><Relationship Id="rId78" Type="http://schemas.openxmlformats.org/officeDocument/2006/relationships/image" Target="../media/image4251.png"/><Relationship Id="rId101" Type="http://schemas.openxmlformats.org/officeDocument/2006/relationships/customXml" Target="../ink/ink4378.xml"/><Relationship Id="rId143" Type="http://schemas.openxmlformats.org/officeDocument/2006/relationships/image" Target="../media/image4281.png"/><Relationship Id="rId185" Type="http://schemas.openxmlformats.org/officeDocument/2006/relationships/image" Target="../media/image4302.png"/><Relationship Id="rId350" Type="http://schemas.openxmlformats.org/officeDocument/2006/relationships/customXml" Target="../ink/ink4507.xml"/><Relationship Id="rId406" Type="http://schemas.openxmlformats.org/officeDocument/2006/relationships/customXml" Target="../ink/ink4536.xml"/><Relationship Id="rId9" Type="http://schemas.openxmlformats.org/officeDocument/2006/relationships/oleObject" Target="../embeddings/oleObject35.bin"/><Relationship Id="rId210" Type="http://schemas.openxmlformats.org/officeDocument/2006/relationships/customXml" Target="../ink/ink4435.xml"/><Relationship Id="rId392" Type="http://schemas.openxmlformats.org/officeDocument/2006/relationships/customXml" Target="../ink/ink4529.xml"/><Relationship Id="rId448" Type="http://schemas.openxmlformats.org/officeDocument/2006/relationships/customXml" Target="../ink/ink4558.xml"/><Relationship Id="rId252" Type="http://schemas.openxmlformats.org/officeDocument/2006/relationships/customXml" Target="../ink/ink4457.xml"/><Relationship Id="rId294" Type="http://schemas.openxmlformats.org/officeDocument/2006/relationships/image" Target="../media/image4355.png"/><Relationship Id="rId308" Type="http://schemas.openxmlformats.org/officeDocument/2006/relationships/image" Target="../media/image4362.png"/><Relationship Id="rId47" Type="http://schemas.openxmlformats.org/officeDocument/2006/relationships/customXml" Target="../ink/ink4351.xml"/><Relationship Id="rId89" Type="http://schemas.openxmlformats.org/officeDocument/2006/relationships/customXml" Target="../ink/ink4372.xml"/><Relationship Id="rId112" Type="http://schemas.openxmlformats.org/officeDocument/2006/relationships/customXml" Target="../ink/ink4384.xml"/><Relationship Id="rId154" Type="http://schemas.openxmlformats.org/officeDocument/2006/relationships/customXml" Target="../ink/ink4406.xml"/><Relationship Id="rId361" Type="http://schemas.openxmlformats.org/officeDocument/2006/relationships/image" Target="../media/image4388.png"/><Relationship Id="rId196" Type="http://schemas.openxmlformats.org/officeDocument/2006/relationships/image" Target="../media/image4307.png"/><Relationship Id="rId417" Type="http://schemas.openxmlformats.org/officeDocument/2006/relationships/image" Target="../media/image4414.png"/><Relationship Id="rId459" Type="http://schemas.openxmlformats.org/officeDocument/2006/relationships/image" Target="../media/image4434.png"/><Relationship Id="rId16" Type="http://schemas.openxmlformats.org/officeDocument/2006/relationships/image" Target="../media/image4220.png"/><Relationship Id="rId221" Type="http://schemas.openxmlformats.org/officeDocument/2006/relationships/image" Target="../media/image4320.png"/><Relationship Id="rId263" Type="http://schemas.openxmlformats.org/officeDocument/2006/relationships/customXml" Target="../ink/ink4463.xml"/><Relationship Id="rId319" Type="http://schemas.openxmlformats.org/officeDocument/2006/relationships/customXml" Target="../ink/ink4491.xml"/><Relationship Id="rId470" Type="http://schemas.openxmlformats.org/officeDocument/2006/relationships/customXml" Target="../ink/ink4569.xml"/><Relationship Id="rId58" Type="http://schemas.openxmlformats.org/officeDocument/2006/relationships/image" Target="../media/image4241.png"/><Relationship Id="rId123" Type="http://schemas.openxmlformats.org/officeDocument/2006/relationships/customXml" Target="../ink/ink4390.xml"/><Relationship Id="rId330" Type="http://schemas.openxmlformats.org/officeDocument/2006/relationships/customXml" Target="../ink/ink4497.xml"/><Relationship Id="rId165" Type="http://schemas.openxmlformats.org/officeDocument/2006/relationships/image" Target="../media/image4292.png"/><Relationship Id="rId372" Type="http://schemas.openxmlformats.org/officeDocument/2006/relationships/customXml" Target="../ink/ink4518.xml"/><Relationship Id="rId428" Type="http://schemas.openxmlformats.org/officeDocument/2006/relationships/image" Target="../media/image4419.png"/><Relationship Id="rId232" Type="http://schemas.openxmlformats.org/officeDocument/2006/relationships/image" Target="../media/image4325.png"/><Relationship Id="rId274" Type="http://schemas.openxmlformats.org/officeDocument/2006/relationships/image" Target="../media/image4345.png"/><Relationship Id="rId481" Type="http://schemas.openxmlformats.org/officeDocument/2006/relationships/image" Target="../media/image4444.png"/><Relationship Id="rId27" Type="http://schemas.openxmlformats.org/officeDocument/2006/relationships/customXml" Target="../ink/ink4341.xml"/><Relationship Id="rId69" Type="http://schemas.openxmlformats.org/officeDocument/2006/relationships/customXml" Target="../ink/ink4362.xml"/><Relationship Id="rId134" Type="http://schemas.openxmlformats.org/officeDocument/2006/relationships/customXml" Target="../ink/ink4396.xml"/><Relationship Id="rId80" Type="http://schemas.openxmlformats.org/officeDocument/2006/relationships/image" Target="../media/image4252.png"/><Relationship Id="rId176" Type="http://schemas.openxmlformats.org/officeDocument/2006/relationships/customXml" Target="../ink/ink4417.xml"/><Relationship Id="rId341" Type="http://schemas.openxmlformats.org/officeDocument/2006/relationships/image" Target="../media/image4378.png"/><Relationship Id="rId383" Type="http://schemas.openxmlformats.org/officeDocument/2006/relationships/customXml" Target="../ink/ink4524.xml"/><Relationship Id="rId439" Type="http://schemas.openxmlformats.org/officeDocument/2006/relationships/image" Target="../media/image4424.png"/><Relationship Id="rId201" Type="http://schemas.openxmlformats.org/officeDocument/2006/relationships/customXml" Target="../ink/ink4430.xml"/><Relationship Id="rId243" Type="http://schemas.openxmlformats.org/officeDocument/2006/relationships/image" Target="../media/image4330.png"/><Relationship Id="rId285" Type="http://schemas.openxmlformats.org/officeDocument/2006/relationships/customXml" Target="../ink/ink4474.xml"/><Relationship Id="rId450" Type="http://schemas.openxmlformats.org/officeDocument/2006/relationships/customXml" Target="../ink/ink4559.xml"/><Relationship Id="rId38" Type="http://schemas.openxmlformats.org/officeDocument/2006/relationships/image" Target="../media/image4231.png"/><Relationship Id="rId103" Type="http://schemas.openxmlformats.org/officeDocument/2006/relationships/customXml" Target="../ink/ink4379.xml"/><Relationship Id="rId310" Type="http://schemas.openxmlformats.org/officeDocument/2006/relationships/image" Target="../media/image4363.png"/><Relationship Id="rId91" Type="http://schemas.openxmlformats.org/officeDocument/2006/relationships/customXml" Target="../ink/ink4373.xml"/><Relationship Id="rId145" Type="http://schemas.openxmlformats.org/officeDocument/2006/relationships/image" Target="../media/image4282.png"/><Relationship Id="rId187" Type="http://schemas.openxmlformats.org/officeDocument/2006/relationships/image" Target="../media/image4303.png"/><Relationship Id="rId352" Type="http://schemas.openxmlformats.org/officeDocument/2006/relationships/customXml" Target="../ink/ink4508.xml"/><Relationship Id="rId394" Type="http://schemas.openxmlformats.org/officeDocument/2006/relationships/customXml" Target="../ink/ink4530.xml"/><Relationship Id="rId408" Type="http://schemas.openxmlformats.org/officeDocument/2006/relationships/customXml" Target="../ink/ink4537.xml"/><Relationship Id="rId212" Type="http://schemas.openxmlformats.org/officeDocument/2006/relationships/customXml" Target="../ink/ink4436.xml"/><Relationship Id="rId254" Type="http://schemas.openxmlformats.org/officeDocument/2006/relationships/customXml" Target="../ink/ink4458.xml"/><Relationship Id="rId49" Type="http://schemas.openxmlformats.org/officeDocument/2006/relationships/customXml" Target="../ink/ink4352.xml"/><Relationship Id="rId114" Type="http://schemas.openxmlformats.org/officeDocument/2006/relationships/customXml" Target="../ink/ink4385.xml"/><Relationship Id="rId296" Type="http://schemas.openxmlformats.org/officeDocument/2006/relationships/image" Target="../media/image4356.png"/><Relationship Id="rId461" Type="http://schemas.openxmlformats.org/officeDocument/2006/relationships/image" Target="../media/image4435.png"/><Relationship Id="rId60" Type="http://schemas.openxmlformats.org/officeDocument/2006/relationships/image" Target="../media/image4242.png"/><Relationship Id="rId156" Type="http://schemas.openxmlformats.org/officeDocument/2006/relationships/customXml" Target="../ink/ink4407.xml"/><Relationship Id="rId198" Type="http://schemas.openxmlformats.org/officeDocument/2006/relationships/image" Target="../media/image4308.png"/><Relationship Id="rId321" Type="http://schemas.openxmlformats.org/officeDocument/2006/relationships/customXml" Target="../ink/ink4492.xml"/><Relationship Id="rId363" Type="http://schemas.openxmlformats.org/officeDocument/2006/relationships/image" Target="../media/image4389.png"/><Relationship Id="rId419" Type="http://schemas.openxmlformats.org/officeDocument/2006/relationships/image" Target="../media/image4415.png"/><Relationship Id="rId223" Type="http://schemas.openxmlformats.org/officeDocument/2006/relationships/image" Target="../media/image4321.png"/><Relationship Id="rId430" Type="http://schemas.openxmlformats.org/officeDocument/2006/relationships/image" Target="../media/image4420.png"/><Relationship Id="rId18" Type="http://schemas.openxmlformats.org/officeDocument/2006/relationships/image" Target="../media/image4221.png"/><Relationship Id="rId265" Type="http://schemas.openxmlformats.org/officeDocument/2006/relationships/customXml" Target="../ink/ink4464.xml"/><Relationship Id="rId472" Type="http://schemas.openxmlformats.org/officeDocument/2006/relationships/customXml" Target="../ink/ink4570.xml"/><Relationship Id="rId125" Type="http://schemas.openxmlformats.org/officeDocument/2006/relationships/customXml" Target="../ink/ink4391.xml"/><Relationship Id="rId167" Type="http://schemas.openxmlformats.org/officeDocument/2006/relationships/image" Target="../media/image4293.png"/><Relationship Id="rId332" Type="http://schemas.openxmlformats.org/officeDocument/2006/relationships/customXml" Target="../ink/ink4498.xml"/><Relationship Id="rId374" Type="http://schemas.openxmlformats.org/officeDocument/2006/relationships/customXml" Target="../ink/ink4519.xml"/><Relationship Id="rId71" Type="http://schemas.openxmlformats.org/officeDocument/2006/relationships/customXml" Target="../ink/ink4363.xml"/><Relationship Id="rId234" Type="http://schemas.openxmlformats.org/officeDocument/2006/relationships/image" Target="../media/image4326.png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4342.xml"/><Relationship Id="rId276" Type="http://schemas.openxmlformats.org/officeDocument/2006/relationships/image" Target="../media/image4346.png"/><Relationship Id="rId441" Type="http://schemas.openxmlformats.org/officeDocument/2006/relationships/image" Target="../media/image4425.png"/><Relationship Id="rId483" Type="http://schemas.openxmlformats.org/officeDocument/2006/relationships/image" Target="../media/image4445.png"/><Relationship Id="rId40" Type="http://schemas.openxmlformats.org/officeDocument/2006/relationships/image" Target="../media/image4232.png"/><Relationship Id="rId136" Type="http://schemas.openxmlformats.org/officeDocument/2006/relationships/customXml" Target="../ink/ink4397.xml"/><Relationship Id="rId178" Type="http://schemas.openxmlformats.org/officeDocument/2006/relationships/customXml" Target="../ink/ink4418.xml"/><Relationship Id="rId301" Type="http://schemas.openxmlformats.org/officeDocument/2006/relationships/customXml" Target="../ink/ink4482.xml"/><Relationship Id="rId343" Type="http://schemas.openxmlformats.org/officeDocument/2006/relationships/image" Target="../media/image4379.png"/><Relationship Id="rId82" Type="http://schemas.openxmlformats.org/officeDocument/2006/relationships/image" Target="../media/image4253.png"/><Relationship Id="rId203" Type="http://schemas.openxmlformats.org/officeDocument/2006/relationships/customXml" Target="../ink/ink4431.xml"/><Relationship Id="rId385" Type="http://schemas.openxmlformats.org/officeDocument/2006/relationships/customXml" Target="../ink/ink4525.xml"/><Relationship Id="rId245" Type="http://schemas.openxmlformats.org/officeDocument/2006/relationships/image" Target="../media/image4331.png"/><Relationship Id="rId287" Type="http://schemas.openxmlformats.org/officeDocument/2006/relationships/customXml" Target="../ink/ink4475.xml"/><Relationship Id="rId410" Type="http://schemas.openxmlformats.org/officeDocument/2006/relationships/customXml" Target="../ink/ink4538.xml"/><Relationship Id="rId452" Type="http://schemas.openxmlformats.org/officeDocument/2006/relationships/customXml" Target="../ink/ink4560.xml"/><Relationship Id="rId105" Type="http://schemas.openxmlformats.org/officeDocument/2006/relationships/customXml" Target="../ink/ink4380.xml"/><Relationship Id="rId147" Type="http://schemas.openxmlformats.org/officeDocument/2006/relationships/image" Target="../media/image4283.png"/><Relationship Id="rId312" Type="http://schemas.openxmlformats.org/officeDocument/2006/relationships/image" Target="../media/image4364.png"/><Relationship Id="rId354" Type="http://schemas.openxmlformats.org/officeDocument/2006/relationships/customXml" Target="../ink/ink4509.xml"/><Relationship Id="rId51" Type="http://schemas.openxmlformats.org/officeDocument/2006/relationships/customXml" Target="../ink/ink4353.xml"/><Relationship Id="rId93" Type="http://schemas.openxmlformats.org/officeDocument/2006/relationships/customXml" Target="../ink/ink4374.xml"/><Relationship Id="rId189" Type="http://schemas.openxmlformats.org/officeDocument/2006/relationships/image" Target="../media/image4304.png"/><Relationship Id="rId396" Type="http://schemas.openxmlformats.org/officeDocument/2006/relationships/customXml" Target="../ink/ink4531.xml"/><Relationship Id="rId214" Type="http://schemas.openxmlformats.org/officeDocument/2006/relationships/customXml" Target="../ink/ink4437.xml"/><Relationship Id="rId256" Type="http://schemas.openxmlformats.org/officeDocument/2006/relationships/customXml" Target="../ink/ink4459.xml"/><Relationship Id="rId298" Type="http://schemas.openxmlformats.org/officeDocument/2006/relationships/image" Target="../media/image4357.png"/><Relationship Id="rId421" Type="http://schemas.openxmlformats.org/officeDocument/2006/relationships/customXml" Target="../ink/ink4544.xml"/><Relationship Id="rId463" Type="http://schemas.openxmlformats.org/officeDocument/2006/relationships/image" Target="../media/image3296.png"/><Relationship Id="rId116" Type="http://schemas.openxmlformats.org/officeDocument/2006/relationships/customXml" Target="../ink/ink4386.xml"/><Relationship Id="rId158" Type="http://schemas.openxmlformats.org/officeDocument/2006/relationships/customXml" Target="../ink/ink4408.xml"/><Relationship Id="rId323" Type="http://schemas.openxmlformats.org/officeDocument/2006/relationships/customXml" Target="../ink/ink4493.xml"/><Relationship Id="rId20" Type="http://schemas.openxmlformats.org/officeDocument/2006/relationships/image" Target="../media/image4222.png"/><Relationship Id="rId41" Type="http://schemas.openxmlformats.org/officeDocument/2006/relationships/customXml" Target="../ink/ink4348.xml"/><Relationship Id="rId62" Type="http://schemas.openxmlformats.org/officeDocument/2006/relationships/image" Target="../media/image4243.png"/><Relationship Id="rId83" Type="http://schemas.openxmlformats.org/officeDocument/2006/relationships/customXml" Target="../ink/ink4369.xml"/><Relationship Id="rId179" Type="http://schemas.openxmlformats.org/officeDocument/2006/relationships/image" Target="../media/image4299.png"/><Relationship Id="rId365" Type="http://schemas.openxmlformats.org/officeDocument/2006/relationships/image" Target="../media/image4390.png"/><Relationship Id="rId386" Type="http://schemas.openxmlformats.org/officeDocument/2006/relationships/image" Target="../media/image4400.png"/><Relationship Id="rId190" Type="http://schemas.openxmlformats.org/officeDocument/2006/relationships/customXml" Target="../ink/ink4424.xml"/><Relationship Id="rId204" Type="http://schemas.openxmlformats.org/officeDocument/2006/relationships/customXml" Target="../ink/ink4432.xml"/><Relationship Id="rId225" Type="http://schemas.openxmlformats.org/officeDocument/2006/relationships/image" Target="../media/image4322.png"/><Relationship Id="rId246" Type="http://schemas.openxmlformats.org/officeDocument/2006/relationships/customXml" Target="../ink/ink4454.xml"/><Relationship Id="rId267" Type="http://schemas.openxmlformats.org/officeDocument/2006/relationships/customXml" Target="../ink/ink4465.xml"/><Relationship Id="rId288" Type="http://schemas.openxmlformats.org/officeDocument/2006/relationships/image" Target="../media/image4352.png"/><Relationship Id="rId411" Type="http://schemas.openxmlformats.org/officeDocument/2006/relationships/image" Target="../media/image4411.png"/><Relationship Id="rId432" Type="http://schemas.openxmlformats.org/officeDocument/2006/relationships/customXml" Target="../ink/ink4550.xml"/><Relationship Id="rId453" Type="http://schemas.openxmlformats.org/officeDocument/2006/relationships/image" Target="../media/image4431.png"/><Relationship Id="rId474" Type="http://schemas.openxmlformats.org/officeDocument/2006/relationships/customXml" Target="../ink/ink4571.xml"/><Relationship Id="rId106" Type="http://schemas.openxmlformats.org/officeDocument/2006/relationships/image" Target="../media/image4264.png"/><Relationship Id="rId127" Type="http://schemas.openxmlformats.org/officeDocument/2006/relationships/customXml" Target="../ink/ink4392.xml"/><Relationship Id="rId313" Type="http://schemas.openxmlformats.org/officeDocument/2006/relationships/customXml" Target="../ink/ink4488.xml"/><Relationship Id="rId10" Type="http://schemas.openxmlformats.org/officeDocument/2006/relationships/image" Target="../media/image3279.wmf"/><Relationship Id="rId31" Type="http://schemas.openxmlformats.org/officeDocument/2006/relationships/customXml" Target="../ink/ink4343.xml"/><Relationship Id="rId52" Type="http://schemas.openxmlformats.org/officeDocument/2006/relationships/image" Target="../media/image4238.png"/><Relationship Id="rId73" Type="http://schemas.openxmlformats.org/officeDocument/2006/relationships/customXml" Target="../ink/ink4364.xml"/><Relationship Id="rId94" Type="http://schemas.openxmlformats.org/officeDocument/2006/relationships/image" Target="../media/image4258.png"/><Relationship Id="rId148" Type="http://schemas.openxmlformats.org/officeDocument/2006/relationships/customXml" Target="../ink/ink4403.xml"/><Relationship Id="rId169" Type="http://schemas.openxmlformats.org/officeDocument/2006/relationships/image" Target="../media/image4294.png"/><Relationship Id="rId334" Type="http://schemas.openxmlformats.org/officeDocument/2006/relationships/customXml" Target="../ink/ink4499.xml"/><Relationship Id="rId355" Type="http://schemas.openxmlformats.org/officeDocument/2006/relationships/image" Target="../media/image4385.png"/><Relationship Id="rId376" Type="http://schemas.openxmlformats.org/officeDocument/2006/relationships/customXml" Target="../ink/ink4520.xml"/><Relationship Id="rId397" Type="http://schemas.openxmlformats.org/officeDocument/2006/relationships/image" Target="../media/image4405.png"/><Relationship Id="rId4" Type="http://schemas.openxmlformats.org/officeDocument/2006/relationships/image" Target="../media/image3276.wmf"/><Relationship Id="rId180" Type="http://schemas.openxmlformats.org/officeDocument/2006/relationships/customXml" Target="../ink/ink4419.xml"/><Relationship Id="rId215" Type="http://schemas.openxmlformats.org/officeDocument/2006/relationships/image" Target="../media/image4317.png"/><Relationship Id="rId236" Type="http://schemas.openxmlformats.org/officeDocument/2006/relationships/image" Target="../media/image4327.png"/><Relationship Id="rId257" Type="http://schemas.openxmlformats.org/officeDocument/2006/relationships/image" Target="../media/image4337.png"/><Relationship Id="rId278" Type="http://schemas.openxmlformats.org/officeDocument/2006/relationships/image" Target="../media/image4347.png"/><Relationship Id="rId401" Type="http://schemas.openxmlformats.org/officeDocument/2006/relationships/image" Target="../media/image3890.png"/><Relationship Id="rId422" Type="http://schemas.openxmlformats.org/officeDocument/2006/relationships/image" Target="../media/image4416.png"/><Relationship Id="rId443" Type="http://schemas.openxmlformats.org/officeDocument/2006/relationships/image" Target="../media/image4426.png"/><Relationship Id="rId464" Type="http://schemas.openxmlformats.org/officeDocument/2006/relationships/customXml" Target="../ink/ink4566.xml"/><Relationship Id="rId303" Type="http://schemas.openxmlformats.org/officeDocument/2006/relationships/customXml" Target="../ink/ink4483.xml"/><Relationship Id="rId485" Type="http://schemas.openxmlformats.org/officeDocument/2006/relationships/image" Target="../media/image4446.png"/><Relationship Id="rId42" Type="http://schemas.openxmlformats.org/officeDocument/2006/relationships/image" Target="../media/image4233.png"/><Relationship Id="rId84" Type="http://schemas.openxmlformats.org/officeDocument/2006/relationships/image" Target="../media/image4254.png"/><Relationship Id="rId138" Type="http://schemas.openxmlformats.org/officeDocument/2006/relationships/customXml" Target="../ink/ink4398.xml"/><Relationship Id="rId345" Type="http://schemas.openxmlformats.org/officeDocument/2006/relationships/image" Target="../media/image4380.png"/><Relationship Id="rId387" Type="http://schemas.openxmlformats.org/officeDocument/2006/relationships/customXml" Target="../ink/ink4526.xml"/><Relationship Id="rId191" Type="http://schemas.openxmlformats.org/officeDocument/2006/relationships/image" Target="../media/image4305.png"/><Relationship Id="rId205" Type="http://schemas.openxmlformats.org/officeDocument/2006/relationships/image" Target="../media/image4312.png"/><Relationship Id="rId247" Type="http://schemas.openxmlformats.org/officeDocument/2006/relationships/image" Target="../media/image4332.png"/><Relationship Id="rId412" Type="http://schemas.openxmlformats.org/officeDocument/2006/relationships/customXml" Target="../ink/ink4539.xml"/><Relationship Id="rId107" Type="http://schemas.openxmlformats.org/officeDocument/2006/relationships/customXml" Target="../ink/ink4381.xml"/><Relationship Id="rId289" Type="http://schemas.openxmlformats.org/officeDocument/2006/relationships/customXml" Target="../ink/ink4476.xml"/><Relationship Id="rId454" Type="http://schemas.openxmlformats.org/officeDocument/2006/relationships/customXml" Target="../ink/ink4561.xml"/><Relationship Id="rId11" Type="http://schemas.openxmlformats.org/officeDocument/2006/relationships/oleObject" Target="../embeddings/oleObject36.bin"/><Relationship Id="rId53" Type="http://schemas.openxmlformats.org/officeDocument/2006/relationships/customXml" Target="../ink/ink4354.xml"/><Relationship Id="rId149" Type="http://schemas.openxmlformats.org/officeDocument/2006/relationships/image" Target="../media/image4284.png"/><Relationship Id="rId314" Type="http://schemas.openxmlformats.org/officeDocument/2006/relationships/image" Target="../media/image4365.png"/><Relationship Id="rId356" Type="http://schemas.openxmlformats.org/officeDocument/2006/relationships/customXml" Target="../ink/ink4510.xml"/><Relationship Id="rId398" Type="http://schemas.openxmlformats.org/officeDocument/2006/relationships/customXml" Target="../ink/ink4532.xml"/><Relationship Id="rId95" Type="http://schemas.openxmlformats.org/officeDocument/2006/relationships/customXml" Target="../ink/ink4375.xml"/><Relationship Id="rId160" Type="http://schemas.openxmlformats.org/officeDocument/2006/relationships/customXml" Target="../ink/ink4409.xml"/><Relationship Id="rId216" Type="http://schemas.openxmlformats.org/officeDocument/2006/relationships/customXml" Target="../ink/ink4438.xml"/><Relationship Id="rId423" Type="http://schemas.openxmlformats.org/officeDocument/2006/relationships/customXml" Target="../ink/ink4545.xml"/><Relationship Id="rId258" Type="http://schemas.openxmlformats.org/officeDocument/2006/relationships/customXml" Target="../ink/ink4460.xml"/><Relationship Id="rId465" Type="http://schemas.openxmlformats.org/officeDocument/2006/relationships/image" Target="../media/image4436.png"/><Relationship Id="rId22" Type="http://schemas.openxmlformats.org/officeDocument/2006/relationships/image" Target="../media/image4223.png"/><Relationship Id="rId64" Type="http://schemas.openxmlformats.org/officeDocument/2006/relationships/image" Target="../media/image4244.png"/><Relationship Id="rId118" Type="http://schemas.openxmlformats.org/officeDocument/2006/relationships/customXml" Target="../ink/ink4387.xml"/><Relationship Id="rId325" Type="http://schemas.openxmlformats.org/officeDocument/2006/relationships/customXml" Target="../ink/ink4494.xml"/><Relationship Id="rId367" Type="http://schemas.openxmlformats.org/officeDocument/2006/relationships/image" Target="../media/image4391.png"/><Relationship Id="rId171" Type="http://schemas.openxmlformats.org/officeDocument/2006/relationships/image" Target="../media/image4295.png"/><Relationship Id="rId227" Type="http://schemas.openxmlformats.org/officeDocument/2006/relationships/image" Target="../media/image4323.png"/><Relationship Id="rId269" Type="http://schemas.openxmlformats.org/officeDocument/2006/relationships/customXml" Target="../ink/ink4466.xml"/><Relationship Id="rId434" Type="http://schemas.openxmlformats.org/officeDocument/2006/relationships/customXml" Target="../ink/ink4551.xml"/><Relationship Id="rId476" Type="http://schemas.openxmlformats.org/officeDocument/2006/relationships/customXml" Target="../ink/ink4572.xml"/><Relationship Id="rId33" Type="http://schemas.openxmlformats.org/officeDocument/2006/relationships/customXml" Target="../ink/ink4344.xml"/><Relationship Id="rId129" Type="http://schemas.openxmlformats.org/officeDocument/2006/relationships/customXml" Target="../ink/ink4393.xml"/><Relationship Id="rId280" Type="http://schemas.openxmlformats.org/officeDocument/2006/relationships/image" Target="../media/image4348.png"/><Relationship Id="rId336" Type="http://schemas.openxmlformats.org/officeDocument/2006/relationships/customXml" Target="../ink/ink4500.xml"/><Relationship Id="rId75" Type="http://schemas.openxmlformats.org/officeDocument/2006/relationships/customXml" Target="../ink/ink4365.xml"/><Relationship Id="rId140" Type="http://schemas.openxmlformats.org/officeDocument/2006/relationships/customXml" Target="../ink/ink4399.xml"/><Relationship Id="rId182" Type="http://schemas.openxmlformats.org/officeDocument/2006/relationships/customXml" Target="../ink/ink4420.xml"/><Relationship Id="rId378" Type="http://schemas.openxmlformats.org/officeDocument/2006/relationships/customXml" Target="../ink/ink4521.xml"/><Relationship Id="rId403" Type="http://schemas.openxmlformats.org/officeDocument/2006/relationships/image" Target="../media/image4407.png"/><Relationship Id="rId6" Type="http://schemas.openxmlformats.org/officeDocument/2006/relationships/image" Target="../media/image3277.wmf"/><Relationship Id="rId238" Type="http://schemas.openxmlformats.org/officeDocument/2006/relationships/image" Target="../media/image4328.png"/><Relationship Id="rId445" Type="http://schemas.openxmlformats.org/officeDocument/2006/relationships/image" Target="../media/image4427.png"/><Relationship Id="rId487" Type="http://schemas.openxmlformats.org/officeDocument/2006/relationships/image" Target="../media/image4447.png"/><Relationship Id="rId291" Type="http://schemas.openxmlformats.org/officeDocument/2006/relationships/customXml" Target="../ink/ink4477.xml"/><Relationship Id="rId305" Type="http://schemas.openxmlformats.org/officeDocument/2006/relationships/customXml" Target="../ink/ink4484.xml"/><Relationship Id="rId347" Type="http://schemas.openxmlformats.org/officeDocument/2006/relationships/image" Target="../media/image4381.png"/><Relationship Id="rId44" Type="http://schemas.openxmlformats.org/officeDocument/2006/relationships/image" Target="../media/image4234.png"/><Relationship Id="rId86" Type="http://schemas.openxmlformats.org/officeDocument/2006/relationships/image" Target="../media/image4255.png"/><Relationship Id="rId151" Type="http://schemas.openxmlformats.org/officeDocument/2006/relationships/image" Target="../media/image4285.png"/><Relationship Id="rId389" Type="http://schemas.openxmlformats.org/officeDocument/2006/relationships/customXml" Target="../ink/ink4527.xml"/><Relationship Id="rId193" Type="http://schemas.openxmlformats.org/officeDocument/2006/relationships/customXml" Target="../ink/ink4426.xml"/><Relationship Id="rId207" Type="http://schemas.openxmlformats.org/officeDocument/2006/relationships/image" Target="../media/image4313.png"/><Relationship Id="rId249" Type="http://schemas.openxmlformats.org/officeDocument/2006/relationships/image" Target="../media/image4333.png"/><Relationship Id="rId414" Type="http://schemas.openxmlformats.org/officeDocument/2006/relationships/customXml" Target="../ink/ink4540.xml"/><Relationship Id="rId456" Type="http://schemas.openxmlformats.org/officeDocument/2006/relationships/customXml" Target="../ink/ink4562.xml"/><Relationship Id="rId13" Type="http://schemas.openxmlformats.org/officeDocument/2006/relationships/customXml" Target="../ink/ink4334.xml"/><Relationship Id="rId109" Type="http://schemas.openxmlformats.org/officeDocument/2006/relationships/image" Target="../media/image4265.png"/><Relationship Id="rId260" Type="http://schemas.openxmlformats.org/officeDocument/2006/relationships/customXml" Target="../ink/ink4461.xml"/><Relationship Id="rId316" Type="http://schemas.openxmlformats.org/officeDocument/2006/relationships/image" Target="../media/image4366.png"/><Relationship Id="rId55" Type="http://schemas.openxmlformats.org/officeDocument/2006/relationships/customXml" Target="../ink/ink4355.xml"/><Relationship Id="rId97" Type="http://schemas.openxmlformats.org/officeDocument/2006/relationships/customXml" Target="../ink/ink4376.xml"/><Relationship Id="rId120" Type="http://schemas.openxmlformats.org/officeDocument/2006/relationships/image" Target="../media/image4270.png"/><Relationship Id="rId358" Type="http://schemas.openxmlformats.org/officeDocument/2006/relationships/customXml" Target="../ink/ink4511.xml"/><Relationship Id="rId162" Type="http://schemas.openxmlformats.org/officeDocument/2006/relationships/customXml" Target="../ink/ink4410.xml"/><Relationship Id="rId218" Type="http://schemas.openxmlformats.org/officeDocument/2006/relationships/customXml" Target="../ink/ink4439.xml"/><Relationship Id="rId425" Type="http://schemas.openxmlformats.org/officeDocument/2006/relationships/customXml" Target="../ink/ink4546.xml"/><Relationship Id="rId467" Type="http://schemas.openxmlformats.org/officeDocument/2006/relationships/image" Target="../media/image4437.png"/><Relationship Id="rId271" Type="http://schemas.openxmlformats.org/officeDocument/2006/relationships/customXml" Target="../ink/ink4467.xml"/><Relationship Id="rId24" Type="http://schemas.openxmlformats.org/officeDocument/2006/relationships/image" Target="../media/image4224.png"/><Relationship Id="rId66" Type="http://schemas.openxmlformats.org/officeDocument/2006/relationships/image" Target="../media/image4245.png"/><Relationship Id="rId131" Type="http://schemas.openxmlformats.org/officeDocument/2006/relationships/customXml" Target="../ink/ink4394.xml"/><Relationship Id="rId327" Type="http://schemas.openxmlformats.org/officeDocument/2006/relationships/customXml" Target="../ink/ink4495.xml"/><Relationship Id="rId369" Type="http://schemas.openxmlformats.org/officeDocument/2006/relationships/image" Target="../media/image4392.png"/><Relationship Id="rId173" Type="http://schemas.openxmlformats.org/officeDocument/2006/relationships/image" Target="../media/image4296.png"/><Relationship Id="rId229" Type="http://schemas.openxmlformats.org/officeDocument/2006/relationships/customXml" Target="../ink/ink4445.xml"/><Relationship Id="rId380" Type="http://schemas.openxmlformats.org/officeDocument/2006/relationships/image" Target="../media/image4397.png"/><Relationship Id="rId436" Type="http://schemas.openxmlformats.org/officeDocument/2006/relationships/customXml" Target="../ink/ink4552.xml"/><Relationship Id="rId240" Type="http://schemas.openxmlformats.org/officeDocument/2006/relationships/customXml" Target="../ink/ink4451.xml"/><Relationship Id="rId478" Type="http://schemas.openxmlformats.org/officeDocument/2006/relationships/customXml" Target="../ink/ink4573.xml"/><Relationship Id="rId35" Type="http://schemas.openxmlformats.org/officeDocument/2006/relationships/customXml" Target="../ink/ink4345.xml"/><Relationship Id="rId77" Type="http://schemas.openxmlformats.org/officeDocument/2006/relationships/customXml" Target="../ink/ink4366.xml"/><Relationship Id="rId100" Type="http://schemas.openxmlformats.org/officeDocument/2006/relationships/image" Target="../media/image4261.png"/><Relationship Id="rId282" Type="http://schemas.openxmlformats.org/officeDocument/2006/relationships/image" Target="../media/image4349.png"/><Relationship Id="rId338" Type="http://schemas.openxmlformats.org/officeDocument/2006/relationships/customXml" Target="../ink/ink4501.xml"/><Relationship Id="rId8" Type="http://schemas.openxmlformats.org/officeDocument/2006/relationships/image" Target="../media/image3278.wmf"/><Relationship Id="rId142" Type="http://schemas.openxmlformats.org/officeDocument/2006/relationships/customXml" Target="../ink/ink4400.xml"/><Relationship Id="rId184" Type="http://schemas.openxmlformats.org/officeDocument/2006/relationships/customXml" Target="../ink/ink4421.xml"/><Relationship Id="rId391" Type="http://schemas.openxmlformats.org/officeDocument/2006/relationships/customXml" Target="../ink/ink4528.xml"/><Relationship Id="rId405" Type="http://schemas.openxmlformats.org/officeDocument/2006/relationships/image" Target="../media/image4408.png"/><Relationship Id="rId447" Type="http://schemas.openxmlformats.org/officeDocument/2006/relationships/image" Target="../media/image4428.png"/><Relationship Id="rId251" Type="http://schemas.openxmlformats.org/officeDocument/2006/relationships/image" Target="../media/image4334.png"/><Relationship Id="rId489" Type="http://schemas.openxmlformats.org/officeDocument/2006/relationships/image" Target="../media/image4448.png"/><Relationship Id="rId46" Type="http://schemas.openxmlformats.org/officeDocument/2006/relationships/image" Target="../media/image4235.png"/><Relationship Id="rId293" Type="http://schemas.openxmlformats.org/officeDocument/2006/relationships/customXml" Target="../ink/ink4478.xml"/><Relationship Id="rId307" Type="http://schemas.openxmlformats.org/officeDocument/2006/relationships/customXml" Target="../ink/ink4485.xml"/><Relationship Id="rId349" Type="http://schemas.openxmlformats.org/officeDocument/2006/relationships/image" Target="../media/image4382.png"/><Relationship Id="rId88" Type="http://schemas.openxmlformats.org/officeDocument/2006/relationships/image" Target="../media/image4256.png"/><Relationship Id="rId111" Type="http://schemas.openxmlformats.org/officeDocument/2006/relationships/image" Target="../media/image4266.png"/><Relationship Id="rId153" Type="http://schemas.openxmlformats.org/officeDocument/2006/relationships/image" Target="../media/image4286.png"/><Relationship Id="rId195" Type="http://schemas.openxmlformats.org/officeDocument/2006/relationships/customXml" Target="../ink/ink4427.xml"/><Relationship Id="rId209" Type="http://schemas.openxmlformats.org/officeDocument/2006/relationships/image" Target="../media/image4314.png"/><Relationship Id="rId360" Type="http://schemas.openxmlformats.org/officeDocument/2006/relationships/customXml" Target="../ink/ink4512.xml"/><Relationship Id="rId416" Type="http://schemas.openxmlformats.org/officeDocument/2006/relationships/customXml" Target="../ink/ink4541.xml"/><Relationship Id="rId220" Type="http://schemas.openxmlformats.org/officeDocument/2006/relationships/customXml" Target="../ink/ink4440.xml"/><Relationship Id="rId458" Type="http://schemas.openxmlformats.org/officeDocument/2006/relationships/customXml" Target="../ink/ink4563.xml"/><Relationship Id="rId15" Type="http://schemas.openxmlformats.org/officeDocument/2006/relationships/customXml" Target="../ink/ink4335.xml"/><Relationship Id="rId57" Type="http://schemas.openxmlformats.org/officeDocument/2006/relationships/customXml" Target="../ink/ink4356.xml"/><Relationship Id="rId262" Type="http://schemas.openxmlformats.org/officeDocument/2006/relationships/customXml" Target="../ink/ink4462.xml"/><Relationship Id="rId318" Type="http://schemas.openxmlformats.org/officeDocument/2006/relationships/image" Target="../media/image4367.png"/><Relationship Id="rId99" Type="http://schemas.openxmlformats.org/officeDocument/2006/relationships/customXml" Target="../ink/ink4377.xml"/><Relationship Id="rId122" Type="http://schemas.openxmlformats.org/officeDocument/2006/relationships/image" Target="../media/image4271.png"/><Relationship Id="rId164" Type="http://schemas.openxmlformats.org/officeDocument/2006/relationships/customXml" Target="../ink/ink4411.xml"/><Relationship Id="rId371" Type="http://schemas.openxmlformats.org/officeDocument/2006/relationships/image" Target="../media/image4393.png"/><Relationship Id="rId427" Type="http://schemas.openxmlformats.org/officeDocument/2006/relationships/customXml" Target="../ink/ink4547.xml"/><Relationship Id="rId469" Type="http://schemas.openxmlformats.org/officeDocument/2006/relationships/image" Target="../media/image4438.png"/><Relationship Id="rId26" Type="http://schemas.openxmlformats.org/officeDocument/2006/relationships/image" Target="../media/image4225.png"/><Relationship Id="rId231" Type="http://schemas.openxmlformats.org/officeDocument/2006/relationships/customXml" Target="../ink/ink4446.xml"/><Relationship Id="rId273" Type="http://schemas.openxmlformats.org/officeDocument/2006/relationships/customXml" Target="../ink/ink4468.xml"/><Relationship Id="rId329" Type="http://schemas.openxmlformats.org/officeDocument/2006/relationships/image" Target="../media/image4372.png"/><Relationship Id="rId480" Type="http://schemas.openxmlformats.org/officeDocument/2006/relationships/customXml" Target="../ink/ink4574.xml"/><Relationship Id="rId68" Type="http://schemas.openxmlformats.org/officeDocument/2006/relationships/image" Target="../media/image4246.png"/><Relationship Id="rId133" Type="http://schemas.openxmlformats.org/officeDocument/2006/relationships/image" Target="../media/image4276.png"/><Relationship Id="rId175" Type="http://schemas.openxmlformats.org/officeDocument/2006/relationships/image" Target="../media/image4297.png"/><Relationship Id="rId340" Type="http://schemas.openxmlformats.org/officeDocument/2006/relationships/customXml" Target="../ink/ink4502.xml"/><Relationship Id="rId200" Type="http://schemas.openxmlformats.org/officeDocument/2006/relationships/image" Target="../media/image4309.png"/><Relationship Id="rId382" Type="http://schemas.openxmlformats.org/officeDocument/2006/relationships/image" Target="../media/image4398.png"/><Relationship Id="rId438" Type="http://schemas.openxmlformats.org/officeDocument/2006/relationships/customXml" Target="../ink/ink4553.xml"/><Relationship Id="rId242" Type="http://schemas.openxmlformats.org/officeDocument/2006/relationships/customXml" Target="../ink/ink4452.xml"/><Relationship Id="rId284" Type="http://schemas.openxmlformats.org/officeDocument/2006/relationships/image" Target="../media/image4350.png"/><Relationship Id="rId37" Type="http://schemas.openxmlformats.org/officeDocument/2006/relationships/customXml" Target="../ink/ink4346.xml"/><Relationship Id="rId79" Type="http://schemas.openxmlformats.org/officeDocument/2006/relationships/customXml" Target="../ink/ink4367.xml"/><Relationship Id="rId102" Type="http://schemas.openxmlformats.org/officeDocument/2006/relationships/image" Target="../media/image4262.png"/><Relationship Id="rId144" Type="http://schemas.openxmlformats.org/officeDocument/2006/relationships/customXml" Target="../ink/ink4401.xml"/><Relationship Id="rId90" Type="http://schemas.openxmlformats.org/officeDocument/2006/relationships/image" Target="../media/image3279.png"/><Relationship Id="rId186" Type="http://schemas.openxmlformats.org/officeDocument/2006/relationships/customXml" Target="../ink/ink4422.xml"/><Relationship Id="rId351" Type="http://schemas.openxmlformats.org/officeDocument/2006/relationships/image" Target="../media/image4383.png"/><Relationship Id="rId393" Type="http://schemas.openxmlformats.org/officeDocument/2006/relationships/image" Target="../media/image4403.png"/><Relationship Id="rId407" Type="http://schemas.openxmlformats.org/officeDocument/2006/relationships/image" Target="../media/image4409.png"/><Relationship Id="rId449" Type="http://schemas.openxmlformats.org/officeDocument/2006/relationships/image" Target="../media/image4429.png"/><Relationship Id="rId211" Type="http://schemas.openxmlformats.org/officeDocument/2006/relationships/image" Target="../media/image4315.png"/><Relationship Id="rId253" Type="http://schemas.openxmlformats.org/officeDocument/2006/relationships/image" Target="../media/image4335.png"/><Relationship Id="rId295" Type="http://schemas.openxmlformats.org/officeDocument/2006/relationships/customXml" Target="../ink/ink4479.xml"/><Relationship Id="rId309" Type="http://schemas.openxmlformats.org/officeDocument/2006/relationships/customXml" Target="../ink/ink4486.xml"/><Relationship Id="rId460" Type="http://schemas.openxmlformats.org/officeDocument/2006/relationships/customXml" Target="../ink/ink4564.xml"/><Relationship Id="rId48" Type="http://schemas.openxmlformats.org/officeDocument/2006/relationships/image" Target="../media/image4236.png"/><Relationship Id="rId113" Type="http://schemas.openxmlformats.org/officeDocument/2006/relationships/image" Target="../media/image4267.png"/><Relationship Id="rId320" Type="http://schemas.openxmlformats.org/officeDocument/2006/relationships/image" Target="../media/image4368.png"/><Relationship Id="rId155" Type="http://schemas.openxmlformats.org/officeDocument/2006/relationships/image" Target="../media/image4287.png"/><Relationship Id="rId197" Type="http://schemas.openxmlformats.org/officeDocument/2006/relationships/customXml" Target="../ink/ink4428.xml"/><Relationship Id="rId362" Type="http://schemas.openxmlformats.org/officeDocument/2006/relationships/customXml" Target="../ink/ink4513.xml"/><Relationship Id="rId418" Type="http://schemas.openxmlformats.org/officeDocument/2006/relationships/customXml" Target="../ink/ink4542.xml"/><Relationship Id="rId222" Type="http://schemas.openxmlformats.org/officeDocument/2006/relationships/customXml" Target="../ink/ink4441.xml"/><Relationship Id="rId264" Type="http://schemas.openxmlformats.org/officeDocument/2006/relationships/image" Target="../media/image4340.png"/><Relationship Id="rId471" Type="http://schemas.openxmlformats.org/officeDocument/2006/relationships/image" Target="../media/image4439.png"/><Relationship Id="rId17" Type="http://schemas.openxmlformats.org/officeDocument/2006/relationships/customXml" Target="../ink/ink4336.xml"/><Relationship Id="rId59" Type="http://schemas.openxmlformats.org/officeDocument/2006/relationships/customXml" Target="../ink/ink4357.xml"/><Relationship Id="rId124" Type="http://schemas.openxmlformats.org/officeDocument/2006/relationships/image" Target="../media/image4272.png"/><Relationship Id="rId70" Type="http://schemas.openxmlformats.org/officeDocument/2006/relationships/image" Target="../media/image4247.png"/><Relationship Id="rId166" Type="http://schemas.openxmlformats.org/officeDocument/2006/relationships/customXml" Target="../ink/ink4412.xml"/><Relationship Id="rId331" Type="http://schemas.openxmlformats.org/officeDocument/2006/relationships/image" Target="../media/image4373.png"/><Relationship Id="rId373" Type="http://schemas.openxmlformats.org/officeDocument/2006/relationships/image" Target="../media/image4394.png"/><Relationship Id="rId429" Type="http://schemas.openxmlformats.org/officeDocument/2006/relationships/customXml" Target="../ink/ink4548.xml"/><Relationship Id="rId1" Type="http://schemas.openxmlformats.org/officeDocument/2006/relationships/vmlDrawing" Target="../drawings/vmlDrawing14.vml"/><Relationship Id="rId233" Type="http://schemas.openxmlformats.org/officeDocument/2006/relationships/customXml" Target="../ink/ink4447.xml"/><Relationship Id="rId440" Type="http://schemas.openxmlformats.org/officeDocument/2006/relationships/customXml" Target="../ink/ink4554.xml"/><Relationship Id="rId28" Type="http://schemas.openxmlformats.org/officeDocument/2006/relationships/image" Target="../media/image4226.png"/><Relationship Id="rId275" Type="http://schemas.openxmlformats.org/officeDocument/2006/relationships/customXml" Target="../ink/ink4469.xml"/><Relationship Id="rId300" Type="http://schemas.openxmlformats.org/officeDocument/2006/relationships/image" Target="../media/image4358.png"/><Relationship Id="rId482" Type="http://schemas.openxmlformats.org/officeDocument/2006/relationships/customXml" Target="../ink/ink4575.xml"/><Relationship Id="rId81" Type="http://schemas.openxmlformats.org/officeDocument/2006/relationships/customXml" Target="../ink/ink4368.xml"/><Relationship Id="rId135" Type="http://schemas.openxmlformats.org/officeDocument/2006/relationships/image" Target="../media/image4277.png"/><Relationship Id="rId177" Type="http://schemas.openxmlformats.org/officeDocument/2006/relationships/image" Target="../media/image4298.png"/><Relationship Id="rId342" Type="http://schemas.openxmlformats.org/officeDocument/2006/relationships/customXml" Target="../ink/ink4503.xml"/><Relationship Id="rId384" Type="http://schemas.openxmlformats.org/officeDocument/2006/relationships/image" Target="../media/image4399.png"/><Relationship Id="rId202" Type="http://schemas.openxmlformats.org/officeDocument/2006/relationships/image" Target="../media/image4311.png"/><Relationship Id="rId244" Type="http://schemas.openxmlformats.org/officeDocument/2006/relationships/customXml" Target="../ink/ink4453.xml"/><Relationship Id="rId39" Type="http://schemas.openxmlformats.org/officeDocument/2006/relationships/customXml" Target="../ink/ink4347.xml"/><Relationship Id="rId286" Type="http://schemas.openxmlformats.org/officeDocument/2006/relationships/image" Target="../media/image4351.png"/><Relationship Id="rId451" Type="http://schemas.openxmlformats.org/officeDocument/2006/relationships/image" Target="../media/image4430.png"/><Relationship Id="rId50" Type="http://schemas.openxmlformats.org/officeDocument/2006/relationships/image" Target="../media/image4237.png"/><Relationship Id="rId104" Type="http://schemas.openxmlformats.org/officeDocument/2006/relationships/image" Target="../media/image4263.png"/><Relationship Id="rId146" Type="http://schemas.openxmlformats.org/officeDocument/2006/relationships/customXml" Target="../ink/ink4402.xml"/><Relationship Id="rId188" Type="http://schemas.openxmlformats.org/officeDocument/2006/relationships/customXml" Target="../ink/ink4423.xml"/><Relationship Id="rId311" Type="http://schemas.openxmlformats.org/officeDocument/2006/relationships/customXml" Target="../ink/ink4487.xml"/><Relationship Id="rId353" Type="http://schemas.openxmlformats.org/officeDocument/2006/relationships/image" Target="../media/image4384.png"/><Relationship Id="rId395" Type="http://schemas.openxmlformats.org/officeDocument/2006/relationships/image" Target="../media/image4404.png"/><Relationship Id="rId409" Type="http://schemas.openxmlformats.org/officeDocument/2006/relationships/image" Target="../media/image4410.png"/><Relationship Id="rId92" Type="http://schemas.openxmlformats.org/officeDocument/2006/relationships/image" Target="../media/image4257.png"/><Relationship Id="rId213" Type="http://schemas.openxmlformats.org/officeDocument/2006/relationships/image" Target="../media/image4316.png"/><Relationship Id="rId420" Type="http://schemas.openxmlformats.org/officeDocument/2006/relationships/customXml" Target="../ink/ink4543.xml"/><Relationship Id="rId255" Type="http://schemas.openxmlformats.org/officeDocument/2006/relationships/image" Target="../media/image4336.png"/><Relationship Id="rId297" Type="http://schemas.openxmlformats.org/officeDocument/2006/relationships/customXml" Target="../ink/ink4480.xml"/><Relationship Id="rId462" Type="http://schemas.openxmlformats.org/officeDocument/2006/relationships/customXml" Target="../ink/ink4565.xml"/><Relationship Id="rId115" Type="http://schemas.openxmlformats.org/officeDocument/2006/relationships/image" Target="../media/image4268.png"/><Relationship Id="rId157" Type="http://schemas.openxmlformats.org/officeDocument/2006/relationships/image" Target="../media/image4288.png"/><Relationship Id="rId322" Type="http://schemas.openxmlformats.org/officeDocument/2006/relationships/image" Target="../media/image4369.png"/><Relationship Id="rId364" Type="http://schemas.openxmlformats.org/officeDocument/2006/relationships/customXml" Target="../ink/ink4514.xml"/><Relationship Id="rId61" Type="http://schemas.openxmlformats.org/officeDocument/2006/relationships/customXml" Target="../ink/ink4358.xml"/><Relationship Id="rId199" Type="http://schemas.openxmlformats.org/officeDocument/2006/relationships/customXml" Target="../ink/ink4429.xml"/><Relationship Id="rId19" Type="http://schemas.openxmlformats.org/officeDocument/2006/relationships/customXml" Target="../ink/ink4337.xml"/><Relationship Id="rId224" Type="http://schemas.openxmlformats.org/officeDocument/2006/relationships/customXml" Target="../ink/ink4442.xml"/><Relationship Id="rId266" Type="http://schemas.openxmlformats.org/officeDocument/2006/relationships/image" Target="../media/image4341.png"/><Relationship Id="rId431" Type="http://schemas.openxmlformats.org/officeDocument/2006/relationships/customXml" Target="../ink/ink4549.xml"/><Relationship Id="rId473" Type="http://schemas.openxmlformats.org/officeDocument/2006/relationships/image" Target="../media/image4440.png"/><Relationship Id="rId30" Type="http://schemas.openxmlformats.org/officeDocument/2006/relationships/image" Target="../media/image4227.png"/><Relationship Id="rId126" Type="http://schemas.openxmlformats.org/officeDocument/2006/relationships/image" Target="../media/image4273.png"/><Relationship Id="rId168" Type="http://schemas.openxmlformats.org/officeDocument/2006/relationships/customXml" Target="../ink/ink4413.xml"/><Relationship Id="rId333" Type="http://schemas.openxmlformats.org/officeDocument/2006/relationships/image" Target="../media/image4374.png"/><Relationship Id="rId72" Type="http://schemas.openxmlformats.org/officeDocument/2006/relationships/image" Target="../media/image4248.png"/><Relationship Id="rId375" Type="http://schemas.openxmlformats.org/officeDocument/2006/relationships/image" Target="../media/image4395.png"/><Relationship Id="rId3" Type="http://schemas.openxmlformats.org/officeDocument/2006/relationships/oleObject" Target="../embeddings/oleObject32.bin"/><Relationship Id="rId235" Type="http://schemas.openxmlformats.org/officeDocument/2006/relationships/customXml" Target="../ink/ink4448.xml"/><Relationship Id="rId277" Type="http://schemas.openxmlformats.org/officeDocument/2006/relationships/customXml" Target="../ink/ink4470.xml"/><Relationship Id="rId400" Type="http://schemas.openxmlformats.org/officeDocument/2006/relationships/customXml" Target="../ink/ink4533.xml"/><Relationship Id="rId442" Type="http://schemas.openxmlformats.org/officeDocument/2006/relationships/customXml" Target="../ink/ink4555.xml"/><Relationship Id="rId484" Type="http://schemas.openxmlformats.org/officeDocument/2006/relationships/customXml" Target="../ink/ink4576.xml"/><Relationship Id="rId137" Type="http://schemas.openxmlformats.org/officeDocument/2006/relationships/image" Target="../media/image4278.png"/><Relationship Id="rId302" Type="http://schemas.openxmlformats.org/officeDocument/2006/relationships/image" Target="../media/image4359.png"/><Relationship Id="rId344" Type="http://schemas.openxmlformats.org/officeDocument/2006/relationships/customXml" Target="../ink/ink4504.xml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88.xml"/><Relationship Id="rId21" Type="http://schemas.openxmlformats.org/officeDocument/2006/relationships/image" Target="../media/image4458.png"/><Relationship Id="rId42" Type="http://schemas.openxmlformats.org/officeDocument/2006/relationships/image" Target="../media/image4467.png"/><Relationship Id="rId47" Type="http://schemas.openxmlformats.org/officeDocument/2006/relationships/customXml" Target="../ink/ink4599.xml"/><Relationship Id="rId63" Type="http://schemas.openxmlformats.org/officeDocument/2006/relationships/customXml" Target="../ink/ink4607.xml"/><Relationship Id="rId68" Type="http://schemas.openxmlformats.org/officeDocument/2006/relationships/image" Target="../media/image4480.png"/><Relationship Id="rId84" Type="http://schemas.openxmlformats.org/officeDocument/2006/relationships/image" Target="../media/image4488.png"/><Relationship Id="rId89" Type="http://schemas.openxmlformats.org/officeDocument/2006/relationships/customXml" Target="../ink/ink4620.xml"/><Relationship Id="rId16" Type="http://schemas.openxmlformats.org/officeDocument/2006/relationships/customXml" Target="../ink/ink4583.xml"/><Relationship Id="rId107" Type="http://schemas.openxmlformats.org/officeDocument/2006/relationships/customXml" Target="../ink/ink4629.xml"/><Relationship Id="rId11" Type="http://schemas.openxmlformats.org/officeDocument/2006/relationships/image" Target="../media/image4453.png"/><Relationship Id="rId32" Type="http://schemas.openxmlformats.org/officeDocument/2006/relationships/customXml" Target="../ink/ink4591.xml"/><Relationship Id="rId37" Type="http://schemas.openxmlformats.org/officeDocument/2006/relationships/image" Target="../media/image4465.png"/><Relationship Id="rId53" Type="http://schemas.openxmlformats.org/officeDocument/2006/relationships/customXml" Target="../ink/ink4602.xml"/><Relationship Id="rId58" Type="http://schemas.openxmlformats.org/officeDocument/2006/relationships/image" Target="../media/image4475.png"/><Relationship Id="rId74" Type="http://schemas.openxmlformats.org/officeDocument/2006/relationships/image" Target="../media/image4483.png"/><Relationship Id="rId79" Type="http://schemas.openxmlformats.org/officeDocument/2006/relationships/customXml" Target="../ink/ink4615.xml"/><Relationship Id="rId102" Type="http://schemas.openxmlformats.org/officeDocument/2006/relationships/image" Target="../media/image4497.png"/><Relationship Id="rId5" Type="http://schemas.openxmlformats.org/officeDocument/2006/relationships/oleObject" Target="../embeddings/oleObject38.bin"/><Relationship Id="rId90" Type="http://schemas.openxmlformats.org/officeDocument/2006/relationships/image" Target="../media/image4491.png"/><Relationship Id="rId95" Type="http://schemas.openxmlformats.org/officeDocument/2006/relationships/customXml" Target="../ink/ink4623.xml"/><Relationship Id="rId22" Type="http://schemas.openxmlformats.org/officeDocument/2006/relationships/customXml" Target="../ink/ink4586.xml"/><Relationship Id="rId27" Type="http://schemas.openxmlformats.org/officeDocument/2006/relationships/image" Target="../media/image3279.png"/><Relationship Id="rId43" Type="http://schemas.openxmlformats.org/officeDocument/2006/relationships/customXml" Target="../ink/ink4597.xml"/><Relationship Id="rId48" Type="http://schemas.openxmlformats.org/officeDocument/2006/relationships/image" Target="../media/image4470.png"/><Relationship Id="rId64" Type="http://schemas.openxmlformats.org/officeDocument/2006/relationships/image" Target="../media/image4478.png"/><Relationship Id="rId69" Type="http://schemas.openxmlformats.org/officeDocument/2006/relationships/customXml" Target="../ink/ink4610.xml"/><Relationship Id="rId80" Type="http://schemas.openxmlformats.org/officeDocument/2006/relationships/image" Target="../media/image4486.png"/><Relationship Id="rId85" Type="http://schemas.openxmlformats.org/officeDocument/2006/relationships/customXml" Target="../ink/ink4618.xml"/><Relationship Id="rId12" Type="http://schemas.openxmlformats.org/officeDocument/2006/relationships/customXml" Target="../ink/ink4581.xml"/><Relationship Id="rId17" Type="http://schemas.openxmlformats.org/officeDocument/2006/relationships/image" Target="../media/image4456.png"/><Relationship Id="rId33" Type="http://schemas.openxmlformats.org/officeDocument/2006/relationships/image" Target="../media/image4463.png"/><Relationship Id="rId38" Type="http://schemas.openxmlformats.org/officeDocument/2006/relationships/customXml" Target="../ink/ink4594.xml"/><Relationship Id="rId59" Type="http://schemas.openxmlformats.org/officeDocument/2006/relationships/customXml" Target="../ink/ink4605.xml"/><Relationship Id="rId103" Type="http://schemas.openxmlformats.org/officeDocument/2006/relationships/customXml" Target="../ink/ink4627.xml"/><Relationship Id="rId108" Type="http://schemas.openxmlformats.org/officeDocument/2006/relationships/image" Target="../media/image4500.png"/><Relationship Id="rId54" Type="http://schemas.openxmlformats.org/officeDocument/2006/relationships/image" Target="../media/image4473.png"/><Relationship Id="rId70" Type="http://schemas.openxmlformats.org/officeDocument/2006/relationships/image" Target="../media/image4481.png"/><Relationship Id="rId75" Type="http://schemas.openxmlformats.org/officeDocument/2006/relationships/customXml" Target="../ink/ink4613.xml"/><Relationship Id="rId91" Type="http://schemas.openxmlformats.org/officeDocument/2006/relationships/customXml" Target="../ink/ink4621.xml"/><Relationship Id="rId96" Type="http://schemas.openxmlformats.org/officeDocument/2006/relationships/image" Target="../media/image4494.png"/><Relationship Id="rId1" Type="http://schemas.openxmlformats.org/officeDocument/2006/relationships/vmlDrawing" Target="../drawings/vmlDrawing15.vml"/><Relationship Id="rId6" Type="http://schemas.openxmlformats.org/officeDocument/2006/relationships/image" Target="../media/image3282.wmf"/><Relationship Id="rId15" Type="http://schemas.openxmlformats.org/officeDocument/2006/relationships/image" Target="../media/image4455.png"/><Relationship Id="rId23" Type="http://schemas.openxmlformats.org/officeDocument/2006/relationships/image" Target="../media/image4459.png"/><Relationship Id="rId28" Type="http://schemas.openxmlformats.org/officeDocument/2006/relationships/customXml" Target="../ink/ink4589.xml"/><Relationship Id="rId36" Type="http://schemas.openxmlformats.org/officeDocument/2006/relationships/customXml" Target="../ink/ink4593.xml"/><Relationship Id="rId49" Type="http://schemas.openxmlformats.org/officeDocument/2006/relationships/customXml" Target="../ink/ink4600.xml"/><Relationship Id="rId57" Type="http://schemas.openxmlformats.org/officeDocument/2006/relationships/customXml" Target="../ink/ink4604.xml"/><Relationship Id="rId106" Type="http://schemas.openxmlformats.org/officeDocument/2006/relationships/image" Target="../media/image4499.png"/><Relationship Id="rId10" Type="http://schemas.openxmlformats.org/officeDocument/2006/relationships/customXml" Target="../ink/ink4580.xml"/><Relationship Id="rId31" Type="http://schemas.openxmlformats.org/officeDocument/2006/relationships/image" Target="../media/image4462.png"/><Relationship Id="rId44" Type="http://schemas.openxmlformats.org/officeDocument/2006/relationships/image" Target="../media/image4468.png"/><Relationship Id="rId52" Type="http://schemas.openxmlformats.org/officeDocument/2006/relationships/image" Target="../media/image4472.png"/><Relationship Id="rId60" Type="http://schemas.openxmlformats.org/officeDocument/2006/relationships/image" Target="../media/image4476.png"/><Relationship Id="rId65" Type="http://schemas.openxmlformats.org/officeDocument/2006/relationships/customXml" Target="../ink/ink4608.xml"/><Relationship Id="rId73" Type="http://schemas.openxmlformats.org/officeDocument/2006/relationships/customXml" Target="../ink/ink4612.xml"/><Relationship Id="rId78" Type="http://schemas.openxmlformats.org/officeDocument/2006/relationships/image" Target="../media/image4485.png"/><Relationship Id="rId81" Type="http://schemas.openxmlformats.org/officeDocument/2006/relationships/customXml" Target="../ink/ink4616.xml"/><Relationship Id="rId86" Type="http://schemas.openxmlformats.org/officeDocument/2006/relationships/image" Target="../media/image4489.png"/><Relationship Id="rId94" Type="http://schemas.openxmlformats.org/officeDocument/2006/relationships/image" Target="../media/image4493.png"/><Relationship Id="rId99" Type="http://schemas.openxmlformats.org/officeDocument/2006/relationships/customXml" Target="../ink/ink4625.xml"/><Relationship Id="rId101" Type="http://schemas.openxmlformats.org/officeDocument/2006/relationships/customXml" Target="../ink/ink4626.xml"/><Relationship Id="rId4" Type="http://schemas.openxmlformats.org/officeDocument/2006/relationships/image" Target="../media/image3281.wmf"/><Relationship Id="rId9" Type="http://schemas.openxmlformats.org/officeDocument/2006/relationships/image" Target="../media/image4452.png"/><Relationship Id="rId13" Type="http://schemas.openxmlformats.org/officeDocument/2006/relationships/image" Target="../media/image4454.png"/><Relationship Id="rId18" Type="http://schemas.openxmlformats.org/officeDocument/2006/relationships/customXml" Target="../ink/ink4584.xml"/><Relationship Id="rId39" Type="http://schemas.openxmlformats.org/officeDocument/2006/relationships/image" Target="../media/image4466.png"/><Relationship Id="rId109" Type="http://schemas.openxmlformats.org/officeDocument/2006/relationships/customXml" Target="../ink/ink4630.xml"/><Relationship Id="rId34" Type="http://schemas.openxmlformats.org/officeDocument/2006/relationships/customXml" Target="../ink/ink4592.xml"/><Relationship Id="rId50" Type="http://schemas.openxmlformats.org/officeDocument/2006/relationships/image" Target="../media/image4471.png"/><Relationship Id="rId55" Type="http://schemas.openxmlformats.org/officeDocument/2006/relationships/customXml" Target="../ink/ink4603.xml"/><Relationship Id="rId76" Type="http://schemas.openxmlformats.org/officeDocument/2006/relationships/image" Target="../media/image4484.png"/><Relationship Id="rId97" Type="http://schemas.openxmlformats.org/officeDocument/2006/relationships/customXml" Target="../ink/ink4624.xml"/><Relationship Id="rId104" Type="http://schemas.openxmlformats.org/officeDocument/2006/relationships/image" Target="../media/image4498.png"/><Relationship Id="rId7" Type="http://schemas.openxmlformats.org/officeDocument/2006/relationships/image" Target="../media/image3283.wmf"/><Relationship Id="rId71" Type="http://schemas.openxmlformats.org/officeDocument/2006/relationships/customXml" Target="../ink/ink4611.xml"/><Relationship Id="rId92" Type="http://schemas.openxmlformats.org/officeDocument/2006/relationships/image" Target="../media/image4492.png"/><Relationship Id="rId2" Type="http://schemas.openxmlformats.org/officeDocument/2006/relationships/slideLayout" Target="../slideLayouts/slideLayout1.xml"/><Relationship Id="rId29" Type="http://schemas.openxmlformats.org/officeDocument/2006/relationships/image" Target="../media/image4461.png"/><Relationship Id="rId24" Type="http://schemas.openxmlformats.org/officeDocument/2006/relationships/customXml" Target="../ink/ink4587.xml"/><Relationship Id="rId40" Type="http://schemas.openxmlformats.org/officeDocument/2006/relationships/customXml" Target="../ink/ink4595.xml"/><Relationship Id="rId45" Type="http://schemas.openxmlformats.org/officeDocument/2006/relationships/customXml" Target="../ink/ink4598.xml"/><Relationship Id="rId66" Type="http://schemas.openxmlformats.org/officeDocument/2006/relationships/image" Target="../media/image4479.png"/><Relationship Id="rId87" Type="http://schemas.openxmlformats.org/officeDocument/2006/relationships/customXml" Target="../ink/ink4619.xml"/><Relationship Id="rId110" Type="http://schemas.openxmlformats.org/officeDocument/2006/relationships/image" Target="../media/image4501.png"/><Relationship Id="rId61" Type="http://schemas.openxmlformats.org/officeDocument/2006/relationships/customXml" Target="../ink/ink4606.xml"/><Relationship Id="rId82" Type="http://schemas.openxmlformats.org/officeDocument/2006/relationships/image" Target="../media/image4487.png"/><Relationship Id="rId19" Type="http://schemas.openxmlformats.org/officeDocument/2006/relationships/image" Target="../media/image4457.png"/><Relationship Id="rId14" Type="http://schemas.openxmlformats.org/officeDocument/2006/relationships/customXml" Target="../ink/ink4582.xml"/><Relationship Id="rId30" Type="http://schemas.openxmlformats.org/officeDocument/2006/relationships/customXml" Target="../ink/ink4590.xml"/><Relationship Id="rId35" Type="http://schemas.openxmlformats.org/officeDocument/2006/relationships/image" Target="../media/image4464.png"/><Relationship Id="rId56" Type="http://schemas.openxmlformats.org/officeDocument/2006/relationships/image" Target="../media/image4474.png"/><Relationship Id="rId77" Type="http://schemas.openxmlformats.org/officeDocument/2006/relationships/customXml" Target="../ink/ink4614.xml"/><Relationship Id="rId100" Type="http://schemas.openxmlformats.org/officeDocument/2006/relationships/image" Target="../media/image4496.png"/><Relationship Id="rId105" Type="http://schemas.openxmlformats.org/officeDocument/2006/relationships/customXml" Target="../ink/ink4628.xml"/><Relationship Id="rId8" Type="http://schemas.openxmlformats.org/officeDocument/2006/relationships/customXml" Target="../ink/ink4579.xml"/><Relationship Id="rId51" Type="http://schemas.openxmlformats.org/officeDocument/2006/relationships/customXml" Target="../ink/ink4601.xml"/><Relationship Id="rId72" Type="http://schemas.openxmlformats.org/officeDocument/2006/relationships/image" Target="../media/image4482.png"/><Relationship Id="rId93" Type="http://schemas.openxmlformats.org/officeDocument/2006/relationships/customXml" Target="../ink/ink4622.xml"/><Relationship Id="rId98" Type="http://schemas.openxmlformats.org/officeDocument/2006/relationships/image" Target="../media/image4495.png"/><Relationship Id="rId3" Type="http://schemas.openxmlformats.org/officeDocument/2006/relationships/oleObject" Target="../embeddings/oleObject37.bin"/><Relationship Id="rId25" Type="http://schemas.openxmlformats.org/officeDocument/2006/relationships/image" Target="../media/image4460.png"/><Relationship Id="rId46" Type="http://schemas.openxmlformats.org/officeDocument/2006/relationships/image" Target="../media/image4469.png"/><Relationship Id="rId67" Type="http://schemas.openxmlformats.org/officeDocument/2006/relationships/customXml" Target="../ink/ink4609.xml"/><Relationship Id="rId20" Type="http://schemas.openxmlformats.org/officeDocument/2006/relationships/customXml" Target="../ink/ink4585.xml"/><Relationship Id="rId41" Type="http://schemas.openxmlformats.org/officeDocument/2006/relationships/customXml" Target="../ink/ink4596.xml"/><Relationship Id="rId62" Type="http://schemas.openxmlformats.org/officeDocument/2006/relationships/image" Target="../media/image4477.png"/><Relationship Id="rId83" Type="http://schemas.openxmlformats.org/officeDocument/2006/relationships/customXml" Target="../ink/ink4617.xml"/><Relationship Id="rId88" Type="http://schemas.openxmlformats.org/officeDocument/2006/relationships/image" Target="../media/image4490.png"/><Relationship Id="rId111" Type="http://schemas.openxmlformats.org/officeDocument/2006/relationships/customXml" Target="../ink/ink4631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05.png"/><Relationship Id="rId13" Type="http://schemas.openxmlformats.org/officeDocument/2006/relationships/customXml" Target="../ink/ink4637.xml"/><Relationship Id="rId3" Type="http://schemas.openxmlformats.org/officeDocument/2006/relationships/customXml" Target="../ink/ink4632.xml"/><Relationship Id="rId7" Type="http://schemas.openxmlformats.org/officeDocument/2006/relationships/customXml" Target="../ink/ink4634.xml"/><Relationship Id="rId12" Type="http://schemas.openxmlformats.org/officeDocument/2006/relationships/image" Target="../media/image4507.png"/><Relationship Id="rId2" Type="http://schemas.openxmlformats.org/officeDocument/2006/relationships/image" Target="../media/image3284.emf"/><Relationship Id="rId16" Type="http://schemas.openxmlformats.org/officeDocument/2006/relationships/image" Target="../media/image450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504.png"/><Relationship Id="rId11" Type="http://schemas.openxmlformats.org/officeDocument/2006/relationships/customXml" Target="../ink/ink4636.xml"/><Relationship Id="rId5" Type="http://schemas.openxmlformats.org/officeDocument/2006/relationships/customXml" Target="../ink/ink4633.xml"/><Relationship Id="rId15" Type="http://schemas.openxmlformats.org/officeDocument/2006/relationships/customXml" Target="../ink/ink4638.xml"/><Relationship Id="rId10" Type="http://schemas.openxmlformats.org/officeDocument/2006/relationships/image" Target="../media/image4506.png"/><Relationship Id="rId4" Type="http://schemas.openxmlformats.org/officeDocument/2006/relationships/image" Target="../media/image4503.png"/><Relationship Id="rId9" Type="http://schemas.openxmlformats.org/officeDocument/2006/relationships/customXml" Target="../ink/ink4635.xml"/><Relationship Id="rId14" Type="http://schemas.openxmlformats.org/officeDocument/2006/relationships/image" Target="../media/image4508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642.xml"/><Relationship Id="rId3" Type="http://schemas.openxmlformats.org/officeDocument/2006/relationships/image" Target="../media/image5500.png"/><Relationship Id="rId7" Type="http://schemas.openxmlformats.org/officeDocument/2006/relationships/image" Target="../media/image4511.png"/><Relationship Id="rId2" Type="http://schemas.openxmlformats.org/officeDocument/2006/relationships/customXml" Target="../ink/ink4639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4641.xml"/><Relationship Id="rId11" Type="http://schemas.openxmlformats.org/officeDocument/2006/relationships/image" Target="../media/image4513.png"/><Relationship Id="rId5" Type="http://schemas.openxmlformats.org/officeDocument/2006/relationships/image" Target="../media/image4510.png"/><Relationship Id="rId10" Type="http://schemas.openxmlformats.org/officeDocument/2006/relationships/customXml" Target="../ink/ink4643.xml"/><Relationship Id="rId4" Type="http://schemas.openxmlformats.org/officeDocument/2006/relationships/customXml" Target="../ink/ink4640.xml"/><Relationship Id="rId9" Type="http://schemas.openxmlformats.org/officeDocument/2006/relationships/image" Target="../media/image4512.png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70.png"/><Relationship Id="rId671" Type="http://schemas.openxmlformats.org/officeDocument/2006/relationships/image" Target="../media/image4838.png"/><Relationship Id="rId21" Type="http://schemas.openxmlformats.org/officeDocument/2006/relationships/image" Target="../media/image4522.png"/><Relationship Id="rId324" Type="http://schemas.openxmlformats.org/officeDocument/2006/relationships/image" Target="../media/image4668.png"/><Relationship Id="rId531" Type="http://schemas.openxmlformats.org/officeDocument/2006/relationships/image" Target="../media/image4769.png"/><Relationship Id="rId629" Type="http://schemas.openxmlformats.org/officeDocument/2006/relationships/image" Target="../media/image4817.png"/><Relationship Id="rId170" Type="http://schemas.openxmlformats.org/officeDocument/2006/relationships/customXml" Target="../ink/ink4728.xml"/><Relationship Id="rId268" Type="http://schemas.openxmlformats.org/officeDocument/2006/relationships/image" Target="../media/image4641.png"/><Relationship Id="rId475" Type="http://schemas.openxmlformats.org/officeDocument/2006/relationships/customXml" Target="../ink/ink4881.xml"/><Relationship Id="rId682" Type="http://schemas.openxmlformats.org/officeDocument/2006/relationships/customXml" Target="../ink/ink4986.xml"/><Relationship Id="rId32" Type="http://schemas.openxmlformats.org/officeDocument/2006/relationships/customXml" Target="../ink/ink4659.xml"/><Relationship Id="rId128" Type="http://schemas.openxmlformats.org/officeDocument/2006/relationships/customXml" Target="../ink/ink4707.xml"/><Relationship Id="rId335" Type="http://schemas.openxmlformats.org/officeDocument/2006/relationships/customXml" Target="../ink/ink4811.xml"/><Relationship Id="rId542" Type="http://schemas.openxmlformats.org/officeDocument/2006/relationships/customXml" Target="../ink/ink4915.xml"/><Relationship Id="rId181" Type="http://schemas.openxmlformats.org/officeDocument/2006/relationships/customXml" Target="../ink/ink4734.xml"/><Relationship Id="rId402" Type="http://schemas.openxmlformats.org/officeDocument/2006/relationships/image" Target="../media/image4707.png"/><Relationship Id="rId279" Type="http://schemas.openxmlformats.org/officeDocument/2006/relationships/customXml" Target="../ink/ink4783.xml"/><Relationship Id="rId486" Type="http://schemas.openxmlformats.org/officeDocument/2006/relationships/customXml" Target="../ink/ink4887.xml"/><Relationship Id="rId693" Type="http://schemas.openxmlformats.org/officeDocument/2006/relationships/image" Target="../media/image4847.png"/><Relationship Id="rId707" Type="http://schemas.openxmlformats.org/officeDocument/2006/relationships/image" Target="../media/image4854.png"/><Relationship Id="rId43" Type="http://schemas.openxmlformats.org/officeDocument/2006/relationships/image" Target="../media/image4533.png"/><Relationship Id="rId139" Type="http://schemas.openxmlformats.org/officeDocument/2006/relationships/image" Target="../media/image4580.png"/><Relationship Id="rId346" Type="http://schemas.openxmlformats.org/officeDocument/2006/relationships/image" Target="../media/image4679.png"/><Relationship Id="rId553" Type="http://schemas.openxmlformats.org/officeDocument/2006/relationships/image" Target="../media/image4780.png"/><Relationship Id="rId192" Type="http://schemas.openxmlformats.org/officeDocument/2006/relationships/image" Target="../media/image4604.png"/><Relationship Id="rId206" Type="http://schemas.openxmlformats.org/officeDocument/2006/relationships/image" Target="../media/image4611.png"/><Relationship Id="rId413" Type="http://schemas.openxmlformats.org/officeDocument/2006/relationships/customXml" Target="../ink/ink4850.xml"/><Relationship Id="rId497" Type="http://schemas.openxmlformats.org/officeDocument/2006/relationships/image" Target="../media/image4752.png"/><Relationship Id="rId620" Type="http://schemas.openxmlformats.org/officeDocument/2006/relationships/customXml" Target="../ink/ink4955.xml"/><Relationship Id="rId718" Type="http://schemas.openxmlformats.org/officeDocument/2006/relationships/image" Target="../media/image4859.png"/><Relationship Id="rId357" Type="http://schemas.openxmlformats.org/officeDocument/2006/relationships/customXml" Target="../ink/ink4822.xml"/><Relationship Id="rId54" Type="http://schemas.openxmlformats.org/officeDocument/2006/relationships/customXml" Target="../ink/ink4670.xml"/><Relationship Id="rId217" Type="http://schemas.openxmlformats.org/officeDocument/2006/relationships/customXml" Target="../ink/ink4752.xml"/><Relationship Id="rId564" Type="http://schemas.openxmlformats.org/officeDocument/2006/relationships/image" Target="../media/image4785.png"/><Relationship Id="rId424" Type="http://schemas.openxmlformats.org/officeDocument/2006/relationships/image" Target="../media/image4717.png"/><Relationship Id="rId631" Type="http://schemas.openxmlformats.org/officeDocument/2006/relationships/image" Target="../media/image4818.png"/><Relationship Id="rId729" Type="http://schemas.openxmlformats.org/officeDocument/2006/relationships/customXml" Target="../ink/ink5010.xml"/><Relationship Id="rId270" Type="http://schemas.openxmlformats.org/officeDocument/2006/relationships/image" Target="../media/image4642.png"/><Relationship Id="rId65" Type="http://schemas.openxmlformats.org/officeDocument/2006/relationships/image" Target="../media/image4544.png"/><Relationship Id="rId130" Type="http://schemas.openxmlformats.org/officeDocument/2006/relationships/customXml" Target="../ink/ink4708.xml"/><Relationship Id="rId368" Type="http://schemas.openxmlformats.org/officeDocument/2006/relationships/image" Target="../media/image4690.png"/><Relationship Id="rId575" Type="http://schemas.openxmlformats.org/officeDocument/2006/relationships/image" Target="../media/image4790.png"/><Relationship Id="rId228" Type="http://schemas.openxmlformats.org/officeDocument/2006/relationships/image" Target="../media/image4622.png"/><Relationship Id="rId435" Type="http://schemas.openxmlformats.org/officeDocument/2006/relationships/customXml" Target="../ink/ink4861.xml"/><Relationship Id="rId642" Type="http://schemas.openxmlformats.org/officeDocument/2006/relationships/customXml" Target="../ink/ink4966.xml"/><Relationship Id="rId281" Type="http://schemas.openxmlformats.org/officeDocument/2006/relationships/customXml" Target="../ink/ink4784.xml"/><Relationship Id="rId502" Type="http://schemas.openxmlformats.org/officeDocument/2006/relationships/customXml" Target="../ink/ink4895.xml"/><Relationship Id="rId76" Type="http://schemas.openxmlformats.org/officeDocument/2006/relationships/customXml" Target="../ink/ink4681.xml"/><Relationship Id="rId141" Type="http://schemas.openxmlformats.org/officeDocument/2006/relationships/image" Target="../media/image4581.png"/><Relationship Id="rId379" Type="http://schemas.openxmlformats.org/officeDocument/2006/relationships/customXml" Target="../ink/ink4833.xml"/><Relationship Id="rId586" Type="http://schemas.openxmlformats.org/officeDocument/2006/relationships/customXml" Target="../ink/ink4938.xml"/><Relationship Id="rId7" Type="http://schemas.openxmlformats.org/officeDocument/2006/relationships/image" Target="../media/image4515.png"/><Relationship Id="rId239" Type="http://schemas.openxmlformats.org/officeDocument/2006/relationships/customXml" Target="../ink/ink4763.xml"/><Relationship Id="rId446" Type="http://schemas.openxmlformats.org/officeDocument/2006/relationships/image" Target="../media/image4728.png"/><Relationship Id="rId653" Type="http://schemas.openxmlformats.org/officeDocument/2006/relationships/image" Target="../media/image4829.png"/><Relationship Id="rId292" Type="http://schemas.openxmlformats.org/officeDocument/2006/relationships/image" Target="../media/image4653.png"/><Relationship Id="rId306" Type="http://schemas.openxmlformats.org/officeDocument/2006/relationships/image" Target="../media/image4659.png"/><Relationship Id="rId87" Type="http://schemas.openxmlformats.org/officeDocument/2006/relationships/image" Target="../media/image4555.png"/><Relationship Id="rId513" Type="http://schemas.openxmlformats.org/officeDocument/2006/relationships/image" Target="../media/image4760.png"/><Relationship Id="rId597" Type="http://schemas.openxmlformats.org/officeDocument/2006/relationships/image" Target="../media/image4801.png"/><Relationship Id="rId720" Type="http://schemas.openxmlformats.org/officeDocument/2006/relationships/image" Target="../media/image4860.png"/><Relationship Id="rId152" Type="http://schemas.openxmlformats.org/officeDocument/2006/relationships/customXml" Target="../ink/ink4719.xml"/><Relationship Id="rId457" Type="http://schemas.openxmlformats.org/officeDocument/2006/relationships/customXml" Target="../ink/ink4872.xml"/><Relationship Id="rId664" Type="http://schemas.openxmlformats.org/officeDocument/2006/relationships/customXml" Target="../ink/ink4977.xml"/><Relationship Id="rId14" Type="http://schemas.openxmlformats.org/officeDocument/2006/relationships/customXml" Target="../ink/ink4650.xml"/><Relationship Id="rId317" Type="http://schemas.openxmlformats.org/officeDocument/2006/relationships/customXml" Target="../ink/ink4802.xml"/><Relationship Id="rId524" Type="http://schemas.openxmlformats.org/officeDocument/2006/relationships/customXml" Target="../ink/ink4906.xml"/><Relationship Id="rId731" Type="http://schemas.openxmlformats.org/officeDocument/2006/relationships/customXml" Target="../ink/ink5011.xml"/><Relationship Id="rId98" Type="http://schemas.openxmlformats.org/officeDocument/2006/relationships/customXml" Target="../ink/ink4692.xml"/><Relationship Id="rId163" Type="http://schemas.openxmlformats.org/officeDocument/2006/relationships/image" Target="../media/image4591.png"/><Relationship Id="rId370" Type="http://schemas.openxmlformats.org/officeDocument/2006/relationships/image" Target="../media/image4691.png"/><Relationship Id="rId230" Type="http://schemas.openxmlformats.org/officeDocument/2006/relationships/image" Target="../media/image4623.png"/><Relationship Id="rId468" Type="http://schemas.openxmlformats.org/officeDocument/2006/relationships/image" Target="../media/image4739.png"/><Relationship Id="rId675" Type="http://schemas.openxmlformats.org/officeDocument/2006/relationships/image" Target="../media/image4839.png"/><Relationship Id="rId25" Type="http://schemas.openxmlformats.org/officeDocument/2006/relationships/image" Target="../media/image4524.png"/><Relationship Id="rId328" Type="http://schemas.openxmlformats.org/officeDocument/2006/relationships/image" Target="../media/image4670.png"/><Relationship Id="rId535" Type="http://schemas.openxmlformats.org/officeDocument/2006/relationships/image" Target="../media/image4771.png"/><Relationship Id="rId742" Type="http://schemas.openxmlformats.org/officeDocument/2006/relationships/image" Target="../media/image4870.png"/><Relationship Id="rId174" Type="http://schemas.openxmlformats.org/officeDocument/2006/relationships/image" Target="../media/image4596.png"/><Relationship Id="rId381" Type="http://schemas.openxmlformats.org/officeDocument/2006/relationships/customXml" Target="../ink/ink4834.xml"/><Relationship Id="rId602" Type="http://schemas.openxmlformats.org/officeDocument/2006/relationships/customXml" Target="../ink/ink4946.xml"/><Relationship Id="rId241" Type="http://schemas.openxmlformats.org/officeDocument/2006/relationships/customXml" Target="../ink/ink4764.xml"/><Relationship Id="rId479" Type="http://schemas.openxmlformats.org/officeDocument/2006/relationships/image" Target="../media/image4743.png"/><Relationship Id="rId686" Type="http://schemas.openxmlformats.org/officeDocument/2006/relationships/customXml" Target="../ink/ink4988.xml"/><Relationship Id="rId36" Type="http://schemas.openxmlformats.org/officeDocument/2006/relationships/customXml" Target="../ink/ink4661.xml"/><Relationship Id="rId339" Type="http://schemas.openxmlformats.org/officeDocument/2006/relationships/customXml" Target="../ink/ink4813.xml"/><Relationship Id="rId546" Type="http://schemas.openxmlformats.org/officeDocument/2006/relationships/customXml" Target="../ink/ink4917.xml"/><Relationship Id="rId101" Type="http://schemas.openxmlformats.org/officeDocument/2006/relationships/image" Target="../media/image4562.png"/><Relationship Id="rId185" Type="http://schemas.openxmlformats.org/officeDocument/2006/relationships/customXml" Target="../ink/ink4736.xml"/><Relationship Id="rId406" Type="http://schemas.openxmlformats.org/officeDocument/2006/relationships/image" Target="../media/image4709.png"/><Relationship Id="rId392" Type="http://schemas.openxmlformats.org/officeDocument/2006/relationships/image" Target="../media/image4702.png"/><Relationship Id="rId613" Type="http://schemas.openxmlformats.org/officeDocument/2006/relationships/image" Target="../media/image4809.png"/><Relationship Id="rId697" Type="http://schemas.openxmlformats.org/officeDocument/2006/relationships/image" Target="../media/image4849.png"/><Relationship Id="rId252" Type="http://schemas.openxmlformats.org/officeDocument/2006/relationships/image" Target="../media/image4634.png"/><Relationship Id="rId47" Type="http://schemas.openxmlformats.org/officeDocument/2006/relationships/image" Target="../media/image4535.png"/><Relationship Id="rId112" Type="http://schemas.openxmlformats.org/officeDocument/2006/relationships/customXml" Target="../ink/ink4699.xml"/><Relationship Id="rId557" Type="http://schemas.openxmlformats.org/officeDocument/2006/relationships/image" Target="../media/image4782.png"/><Relationship Id="rId196" Type="http://schemas.openxmlformats.org/officeDocument/2006/relationships/image" Target="../media/image4606.png"/><Relationship Id="rId417" Type="http://schemas.openxmlformats.org/officeDocument/2006/relationships/customXml" Target="../ink/ink4852.xml"/><Relationship Id="rId624" Type="http://schemas.openxmlformats.org/officeDocument/2006/relationships/customXml" Target="../ink/ink4957.xml"/><Relationship Id="rId263" Type="http://schemas.openxmlformats.org/officeDocument/2006/relationships/customXml" Target="../ink/ink4775.xml"/><Relationship Id="rId470" Type="http://schemas.openxmlformats.org/officeDocument/2006/relationships/image" Target="../media/image4740.png"/><Relationship Id="rId58" Type="http://schemas.openxmlformats.org/officeDocument/2006/relationships/customXml" Target="../ink/ink4672.xml"/><Relationship Id="rId123" Type="http://schemas.openxmlformats.org/officeDocument/2006/relationships/image" Target="../media/image4573.png"/><Relationship Id="rId330" Type="http://schemas.openxmlformats.org/officeDocument/2006/relationships/image" Target="../media/image4671.png"/><Relationship Id="rId568" Type="http://schemas.openxmlformats.org/officeDocument/2006/relationships/customXml" Target="../ink/ink4929.xml"/><Relationship Id="rId428" Type="http://schemas.openxmlformats.org/officeDocument/2006/relationships/image" Target="../media/image4719.png"/><Relationship Id="rId635" Type="http://schemas.openxmlformats.org/officeDocument/2006/relationships/image" Target="../media/image4820.png"/><Relationship Id="rId274" Type="http://schemas.openxmlformats.org/officeDocument/2006/relationships/image" Target="../media/image4644.png"/><Relationship Id="rId481" Type="http://schemas.openxmlformats.org/officeDocument/2006/relationships/image" Target="../media/image4744.png"/><Relationship Id="rId702" Type="http://schemas.openxmlformats.org/officeDocument/2006/relationships/customXml" Target="../ink/ink4996.xml"/><Relationship Id="rId69" Type="http://schemas.openxmlformats.org/officeDocument/2006/relationships/image" Target="../media/image4546.png"/><Relationship Id="rId134" Type="http://schemas.openxmlformats.org/officeDocument/2006/relationships/customXml" Target="../ink/ink4710.xml"/><Relationship Id="rId579" Type="http://schemas.openxmlformats.org/officeDocument/2006/relationships/image" Target="../media/image4792.png"/><Relationship Id="rId341" Type="http://schemas.openxmlformats.org/officeDocument/2006/relationships/customXml" Target="../ink/ink4814.xml"/><Relationship Id="rId439" Type="http://schemas.openxmlformats.org/officeDocument/2006/relationships/customXml" Target="../ink/ink4863.xml"/><Relationship Id="rId646" Type="http://schemas.openxmlformats.org/officeDocument/2006/relationships/customXml" Target="../ink/ink4968.xml"/><Relationship Id="rId201" Type="http://schemas.openxmlformats.org/officeDocument/2006/relationships/customXml" Target="../ink/ink4744.xml"/><Relationship Id="rId285" Type="http://schemas.openxmlformats.org/officeDocument/2006/relationships/customXml" Target="../ink/ink4786.xml"/><Relationship Id="rId506" Type="http://schemas.openxmlformats.org/officeDocument/2006/relationships/customXml" Target="../ink/ink4897.xml"/><Relationship Id="rId492" Type="http://schemas.openxmlformats.org/officeDocument/2006/relationships/customXml" Target="../ink/ink4890.xml"/><Relationship Id="rId713" Type="http://schemas.openxmlformats.org/officeDocument/2006/relationships/image" Target="../media/image4857.png"/><Relationship Id="rId145" Type="http://schemas.openxmlformats.org/officeDocument/2006/relationships/image" Target="../media/image3279.png"/><Relationship Id="rId352" Type="http://schemas.openxmlformats.org/officeDocument/2006/relationships/image" Target="../media/image4682.png"/><Relationship Id="rId212" Type="http://schemas.openxmlformats.org/officeDocument/2006/relationships/image" Target="../media/image4614.png"/><Relationship Id="rId657" Type="http://schemas.openxmlformats.org/officeDocument/2006/relationships/image" Target="../media/image4831.png"/><Relationship Id="rId296" Type="http://schemas.openxmlformats.org/officeDocument/2006/relationships/image" Target="../media/image4654.png"/><Relationship Id="rId517" Type="http://schemas.openxmlformats.org/officeDocument/2006/relationships/image" Target="../media/image4762.png"/><Relationship Id="rId724" Type="http://schemas.openxmlformats.org/officeDocument/2006/relationships/image" Target="../media/image4862.png"/><Relationship Id="rId60" Type="http://schemas.openxmlformats.org/officeDocument/2006/relationships/customXml" Target="../ink/ink4673.xml"/><Relationship Id="rId156" Type="http://schemas.openxmlformats.org/officeDocument/2006/relationships/customXml" Target="../ink/ink4721.xml"/><Relationship Id="rId363" Type="http://schemas.openxmlformats.org/officeDocument/2006/relationships/customXml" Target="../ink/ink4825.xml"/><Relationship Id="rId570" Type="http://schemas.openxmlformats.org/officeDocument/2006/relationships/customXml" Target="../ink/ink4930.xml"/><Relationship Id="rId223" Type="http://schemas.openxmlformats.org/officeDocument/2006/relationships/customXml" Target="../ink/ink4755.xml"/><Relationship Id="rId430" Type="http://schemas.openxmlformats.org/officeDocument/2006/relationships/image" Target="../media/image4720.png"/><Relationship Id="rId668" Type="http://schemas.openxmlformats.org/officeDocument/2006/relationships/customXml" Target="../ink/ink4979.xml"/><Relationship Id="rId18" Type="http://schemas.openxmlformats.org/officeDocument/2006/relationships/customXml" Target="../ink/ink4652.xml"/><Relationship Id="rId528" Type="http://schemas.openxmlformats.org/officeDocument/2006/relationships/customXml" Target="../ink/ink4908.xml"/><Relationship Id="rId735" Type="http://schemas.openxmlformats.org/officeDocument/2006/relationships/customXml" Target="../ink/ink5013.xml"/><Relationship Id="rId167" Type="http://schemas.openxmlformats.org/officeDocument/2006/relationships/image" Target="../media/image4593.png"/><Relationship Id="rId374" Type="http://schemas.openxmlformats.org/officeDocument/2006/relationships/image" Target="../media/image4693.png"/><Relationship Id="rId581" Type="http://schemas.openxmlformats.org/officeDocument/2006/relationships/image" Target="../media/image4793.png"/><Relationship Id="rId71" Type="http://schemas.openxmlformats.org/officeDocument/2006/relationships/image" Target="../media/image4547.png"/><Relationship Id="rId234" Type="http://schemas.openxmlformats.org/officeDocument/2006/relationships/image" Target="../media/image4625.png"/><Relationship Id="rId679" Type="http://schemas.openxmlformats.org/officeDocument/2006/relationships/image" Target="../media/image3690.png"/><Relationship Id="rId2" Type="http://schemas.openxmlformats.org/officeDocument/2006/relationships/customXml" Target="../ink/ink4644.xml"/><Relationship Id="rId29" Type="http://schemas.openxmlformats.org/officeDocument/2006/relationships/image" Target="../media/image4526.png"/><Relationship Id="rId441" Type="http://schemas.openxmlformats.org/officeDocument/2006/relationships/customXml" Target="../ink/ink4864.xml"/><Relationship Id="rId539" Type="http://schemas.openxmlformats.org/officeDocument/2006/relationships/image" Target="../media/image4773.png"/><Relationship Id="rId746" Type="http://schemas.openxmlformats.org/officeDocument/2006/relationships/image" Target="../media/image4872.png"/><Relationship Id="rId178" Type="http://schemas.openxmlformats.org/officeDocument/2006/relationships/image" Target="../media/image4598.png"/><Relationship Id="rId301" Type="http://schemas.openxmlformats.org/officeDocument/2006/relationships/customXml" Target="../ink/ink4794.xml"/><Relationship Id="rId82" Type="http://schemas.openxmlformats.org/officeDocument/2006/relationships/customXml" Target="../ink/ink4684.xml"/><Relationship Id="rId385" Type="http://schemas.openxmlformats.org/officeDocument/2006/relationships/customXml" Target="../ink/ink4836.xml"/><Relationship Id="rId592" Type="http://schemas.openxmlformats.org/officeDocument/2006/relationships/customXml" Target="../ink/ink4941.xml"/><Relationship Id="rId606" Type="http://schemas.openxmlformats.org/officeDocument/2006/relationships/customXml" Target="../ink/ink4948.xml"/><Relationship Id="rId245" Type="http://schemas.openxmlformats.org/officeDocument/2006/relationships/customXml" Target="../ink/ink4766.xml"/><Relationship Id="rId452" Type="http://schemas.openxmlformats.org/officeDocument/2006/relationships/image" Target="../media/image4731.png"/><Relationship Id="rId105" Type="http://schemas.openxmlformats.org/officeDocument/2006/relationships/image" Target="../media/image4564.png"/><Relationship Id="rId312" Type="http://schemas.openxmlformats.org/officeDocument/2006/relationships/image" Target="../media/image4662.png"/><Relationship Id="rId93" Type="http://schemas.openxmlformats.org/officeDocument/2006/relationships/image" Target="../media/image4558.png"/><Relationship Id="rId189" Type="http://schemas.openxmlformats.org/officeDocument/2006/relationships/customXml" Target="../ink/ink4738.xml"/><Relationship Id="rId396" Type="http://schemas.openxmlformats.org/officeDocument/2006/relationships/image" Target="../media/image4704.png"/><Relationship Id="rId617" Type="http://schemas.openxmlformats.org/officeDocument/2006/relationships/image" Target="../media/image4811.png"/><Relationship Id="rId256" Type="http://schemas.openxmlformats.org/officeDocument/2006/relationships/image" Target="../media/image4636.png"/><Relationship Id="rId463" Type="http://schemas.openxmlformats.org/officeDocument/2006/relationships/customXml" Target="../ink/ink4875.xml"/><Relationship Id="rId670" Type="http://schemas.openxmlformats.org/officeDocument/2006/relationships/customXml" Target="../ink/ink4980.xml"/><Relationship Id="rId116" Type="http://schemas.openxmlformats.org/officeDocument/2006/relationships/customXml" Target="../ink/ink4701.xml"/><Relationship Id="rId323" Type="http://schemas.openxmlformats.org/officeDocument/2006/relationships/customXml" Target="../ink/ink4805.xml"/><Relationship Id="rId530" Type="http://schemas.openxmlformats.org/officeDocument/2006/relationships/customXml" Target="../ink/ink4909.xml"/><Relationship Id="rId20" Type="http://schemas.openxmlformats.org/officeDocument/2006/relationships/customXml" Target="../ink/ink4653.xml"/><Relationship Id="rId628" Type="http://schemas.openxmlformats.org/officeDocument/2006/relationships/customXml" Target="../ink/ink4959.xml"/><Relationship Id="rId225" Type="http://schemas.openxmlformats.org/officeDocument/2006/relationships/customXml" Target="../ink/ink4756.xml"/><Relationship Id="rId267" Type="http://schemas.openxmlformats.org/officeDocument/2006/relationships/customXml" Target="../ink/ink4777.xml"/><Relationship Id="rId432" Type="http://schemas.openxmlformats.org/officeDocument/2006/relationships/image" Target="../media/image4721.png"/><Relationship Id="rId474" Type="http://schemas.openxmlformats.org/officeDocument/2006/relationships/image" Target="../media/image4742.png"/><Relationship Id="rId127" Type="http://schemas.openxmlformats.org/officeDocument/2006/relationships/image" Target="../media/image4574.png"/><Relationship Id="rId681" Type="http://schemas.openxmlformats.org/officeDocument/2006/relationships/image" Target="../media/image4841.png"/><Relationship Id="rId737" Type="http://schemas.openxmlformats.org/officeDocument/2006/relationships/customXml" Target="../ink/ink5014.xml"/><Relationship Id="rId31" Type="http://schemas.openxmlformats.org/officeDocument/2006/relationships/image" Target="../media/image4527.png"/><Relationship Id="rId73" Type="http://schemas.openxmlformats.org/officeDocument/2006/relationships/image" Target="../media/image4548.png"/><Relationship Id="rId169" Type="http://schemas.openxmlformats.org/officeDocument/2006/relationships/image" Target="../media/image4594.png"/><Relationship Id="rId334" Type="http://schemas.openxmlformats.org/officeDocument/2006/relationships/image" Target="../media/image4673.png"/><Relationship Id="rId376" Type="http://schemas.openxmlformats.org/officeDocument/2006/relationships/image" Target="../media/image4694.png"/><Relationship Id="rId541" Type="http://schemas.openxmlformats.org/officeDocument/2006/relationships/image" Target="../media/image4774.png"/><Relationship Id="rId583" Type="http://schemas.openxmlformats.org/officeDocument/2006/relationships/image" Target="../media/image4794.png"/><Relationship Id="rId639" Type="http://schemas.openxmlformats.org/officeDocument/2006/relationships/image" Target="../media/image4822.png"/><Relationship Id="rId4" Type="http://schemas.openxmlformats.org/officeDocument/2006/relationships/customXml" Target="../ink/ink4645.xml"/><Relationship Id="rId180" Type="http://schemas.openxmlformats.org/officeDocument/2006/relationships/image" Target="../media/image4599.png"/><Relationship Id="rId236" Type="http://schemas.openxmlformats.org/officeDocument/2006/relationships/image" Target="../media/image4626.png"/><Relationship Id="rId278" Type="http://schemas.openxmlformats.org/officeDocument/2006/relationships/image" Target="../media/image4646.png"/><Relationship Id="rId401" Type="http://schemas.openxmlformats.org/officeDocument/2006/relationships/customXml" Target="../ink/ink4844.xml"/><Relationship Id="rId443" Type="http://schemas.openxmlformats.org/officeDocument/2006/relationships/customXml" Target="../ink/ink4865.xml"/><Relationship Id="rId650" Type="http://schemas.openxmlformats.org/officeDocument/2006/relationships/customXml" Target="../ink/ink4970.xml"/><Relationship Id="rId303" Type="http://schemas.openxmlformats.org/officeDocument/2006/relationships/customXml" Target="../ink/ink4795.xml"/><Relationship Id="rId485" Type="http://schemas.openxmlformats.org/officeDocument/2006/relationships/image" Target="../media/image4746.png"/><Relationship Id="rId692" Type="http://schemas.openxmlformats.org/officeDocument/2006/relationships/customXml" Target="../ink/ink4991.xml"/><Relationship Id="rId706" Type="http://schemas.openxmlformats.org/officeDocument/2006/relationships/customXml" Target="../ink/ink4998.xml"/><Relationship Id="rId748" Type="http://schemas.openxmlformats.org/officeDocument/2006/relationships/image" Target="../media/image4873.png"/><Relationship Id="rId42" Type="http://schemas.openxmlformats.org/officeDocument/2006/relationships/customXml" Target="../ink/ink4664.xml"/><Relationship Id="rId84" Type="http://schemas.openxmlformats.org/officeDocument/2006/relationships/customXml" Target="../ink/ink4685.xml"/><Relationship Id="rId138" Type="http://schemas.openxmlformats.org/officeDocument/2006/relationships/customXml" Target="../ink/ink4712.xml"/><Relationship Id="rId345" Type="http://schemas.openxmlformats.org/officeDocument/2006/relationships/customXml" Target="../ink/ink4816.xml"/><Relationship Id="rId387" Type="http://schemas.openxmlformats.org/officeDocument/2006/relationships/customXml" Target="../ink/ink4837.xml"/><Relationship Id="rId510" Type="http://schemas.openxmlformats.org/officeDocument/2006/relationships/customXml" Target="../ink/ink4899.xml"/><Relationship Id="rId552" Type="http://schemas.openxmlformats.org/officeDocument/2006/relationships/customXml" Target="../ink/ink4920.xml"/><Relationship Id="rId594" Type="http://schemas.openxmlformats.org/officeDocument/2006/relationships/customXml" Target="../ink/ink4942.xml"/><Relationship Id="rId608" Type="http://schemas.openxmlformats.org/officeDocument/2006/relationships/customXml" Target="../ink/ink4949.xml"/><Relationship Id="rId191" Type="http://schemas.openxmlformats.org/officeDocument/2006/relationships/customXml" Target="../ink/ink4739.xml"/><Relationship Id="rId205" Type="http://schemas.openxmlformats.org/officeDocument/2006/relationships/customXml" Target="../ink/ink4746.xml"/><Relationship Id="rId247" Type="http://schemas.openxmlformats.org/officeDocument/2006/relationships/customXml" Target="../ink/ink4767.xml"/><Relationship Id="rId412" Type="http://schemas.openxmlformats.org/officeDocument/2006/relationships/image" Target="../media/image4712.png"/><Relationship Id="rId107" Type="http://schemas.openxmlformats.org/officeDocument/2006/relationships/image" Target="../media/image4565.png"/><Relationship Id="rId289" Type="http://schemas.openxmlformats.org/officeDocument/2006/relationships/customXml" Target="../ink/ink4788.xml"/><Relationship Id="rId454" Type="http://schemas.openxmlformats.org/officeDocument/2006/relationships/image" Target="../media/image4732.png"/><Relationship Id="rId496" Type="http://schemas.openxmlformats.org/officeDocument/2006/relationships/customXml" Target="../ink/ink4892.xml"/><Relationship Id="rId661" Type="http://schemas.openxmlformats.org/officeDocument/2006/relationships/image" Target="../media/image4833.png"/><Relationship Id="rId717" Type="http://schemas.openxmlformats.org/officeDocument/2006/relationships/customXml" Target="../ink/ink5004.xml"/><Relationship Id="rId11" Type="http://schemas.openxmlformats.org/officeDocument/2006/relationships/image" Target="../media/image4517.png"/><Relationship Id="rId53" Type="http://schemas.openxmlformats.org/officeDocument/2006/relationships/image" Target="../media/image4538.png"/><Relationship Id="rId149" Type="http://schemas.openxmlformats.org/officeDocument/2006/relationships/image" Target="../media/image4584.png"/><Relationship Id="rId314" Type="http://schemas.openxmlformats.org/officeDocument/2006/relationships/image" Target="../media/image4663.png"/><Relationship Id="rId356" Type="http://schemas.openxmlformats.org/officeDocument/2006/relationships/image" Target="../media/image4684.png"/><Relationship Id="rId398" Type="http://schemas.openxmlformats.org/officeDocument/2006/relationships/image" Target="../media/image4705.png"/><Relationship Id="rId521" Type="http://schemas.openxmlformats.org/officeDocument/2006/relationships/image" Target="../media/image4764.png"/><Relationship Id="rId563" Type="http://schemas.openxmlformats.org/officeDocument/2006/relationships/customXml" Target="../ink/ink4926.xml"/><Relationship Id="rId619" Type="http://schemas.openxmlformats.org/officeDocument/2006/relationships/image" Target="../media/image4812.png"/><Relationship Id="rId95" Type="http://schemas.openxmlformats.org/officeDocument/2006/relationships/image" Target="../media/image4559.png"/><Relationship Id="rId160" Type="http://schemas.openxmlformats.org/officeDocument/2006/relationships/customXml" Target="../ink/ink4723.xml"/><Relationship Id="rId216" Type="http://schemas.openxmlformats.org/officeDocument/2006/relationships/image" Target="../media/image4616.png"/><Relationship Id="rId423" Type="http://schemas.openxmlformats.org/officeDocument/2006/relationships/customXml" Target="../ink/ink4855.xml"/><Relationship Id="rId258" Type="http://schemas.openxmlformats.org/officeDocument/2006/relationships/image" Target="../media/image3400.png"/><Relationship Id="rId465" Type="http://schemas.openxmlformats.org/officeDocument/2006/relationships/customXml" Target="../ink/ink4876.xml"/><Relationship Id="rId630" Type="http://schemas.openxmlformats.org/officeDocument/2006/relationships/customXml" Target="../ink/ink4960.xml"/><Relationship Id="rId672" Type="http://schemas.openxmlformats.org/officeDocument/2006/relationships/customXml" Target="../ink/ink4981.xml"/><Relationship Id="rId728" Type="http://schemas.openxmlformats.org/officeDocument/2006/relationships/image" Target="../media/image4864.png"/><Relationship Id="rId22" Type="http://schemas.openxmlformats.org/officeDocument/2006/relationships/customXml" Target="../ink/ink4654.xml"/><Relationship Id="rId64" Type="http://schemas.openxmlformats.org/officeDocument/2006/relationships/customXml" Target="../ink/ink4675.xml"/><Relationship Id="rId118" Type="http://schemas.openxmlformats.org/officeDocument/2006/relationships/customXml" Target="../ink/ink4702.xml"/><Relationship Id="rId325" Type="http://schemas.openxmlformats.org/officeDocument/2006/relationships/customXml" Target="../ink/ink4806.xml"/><Relationship Id="rId367" Type="http://schemas.openxmlformats.org/officeDocument/2006/relationships/customXml" Target="../ink/ink4827.xml"/><Relationship Id="rId532" Type="http://schemas.openxmlformats.org/officeDocument/2006/relationships/customXml" Target="../ink/ink4910.xml"/><Relationship Id="rId574" Type="http://schemas.openxmlformats.org/officeDocument/2006/relationships/customXml" Target="../ink/ink4932.xml"/><Relationship Id="rId171" Type="http://schemas.openxmlformats.org/officeDocument/2006/relationships/customXml" Target="../ink/ink4729.xml"/><Relationship Id="rId227" Type="http://schemas.openxmlformats.org/officeDocument/2006/relationships/customXml" Target="../ink/ink4757.xml"/><Relationship Id="rId269" Type="http://schemas.openxmlformats.org/officeDocument/2006/relationships/customXml" Target="../ink/ink4778.xml"/><Relationship Id="rId434" Type="http://schemas.openxmlformats.org/officeDocument/2006/relationships/image" Target="../media/image4722.png"/><Relationship Id="rId476" Type="http://schemas.openxmlformats.org/officeDocument/2006/relationships/image" Target="../media/image3934.png"/><Relationship Id="rId641" Type="http://schemas.openxmlformats.org/officeDocument/2006/relationships/image" Target="../media/image4823.png"/><Relationship Id="rId683" Type="http://schemas.openxmlformats.org/officeDocument/2006/relationships/image" Target="../media/image4842.png"/><Relationship Id="rId739" Type="http://schemas.openxmlformats.org/officeDocument/2006/relationships/customXml" Target="../ink/ink5015.xml"/><Relationship Id="rId33" Type="http://schemas.openxmlformats.org/officeDocument/2006/relationships/image" Target="../media/image4528.png"/><Relationship Id="rId129" Type="http://schemas.openxmlformats.org/officeDocument/2006/relationships/image" Target="../media/image4575.png"/><Relationship Id="rId280" Type="http://schemas.openxmlformats.org/officeDocument/2006/relationships/image" Target="../media/image4647.png"/><Relationship Id="rId336" Type="http://schemas.openxmlformats.org/officeDocument/2006/relationships/image" Target="../media/image4674.png"/><Relationship Id="rId501" Type="http://schemas.openxmlformats.org/officeDocument/2006/relationships/image" Target="../media/image4754.png"/><Relationship Id="rId543" Type="http://schemas.openxmlformats.org/officeDocument/2006/relationships/image" Target="../media/image4775.png"/><Relationship Id="rId75" Type="http://schemas.openxmlformats.org/officeDocument/2006/relationships/image" Target="../media/image4549.png"/><Relationship Id="rId140" Type="http://schemas.openxmlformats.org/officeDocument/2006/relationships/customXml" Target="../ink/ink4713.xml"/><Relationship Id="rId182" Type="http://schemas.openxmlformats.org/officeDocument/2006/relationships/image" Target="../media/image4600.png"/><Relationship Id="rId378" Type="http://schemas.openxmlformats.org/officeDocument/2006/relationships/image" Target="../media/image4695.png"/><Relationship Id="rId403" Type="http://schemas.openxmlformats.org/officeDocument/2006/relationships/customXml" Target="../ink/ink4845.xml"/><Relationship Id="rId585" Type="http://schemas.openxmlformats.org/officeDocument/2006/relationships/image" Target="../media/image4795.png"/><Relationship Id="rId750" Type="http://schemas.openxmlformats.org/officeDocument/2006/relationships/image" Target="../media/image4874.png"/><Relationship Id="rId6" Type="http://schemas.openxmlformats.org/officeDocument/2006/relationships/customXml" Target="../ink/ink4646.xml"/><Relationship Id="rId238" Type="http://schemas.openxmlformats.org/officeDocument/2006/relationships/image" Target="../media/image4627.png"/><Relationship Id="rId445" Type="http://schemas.openxmlformats.org/officeDocument/2006/relationships/customXml" Target="../ink/ink4866.xml"/><Relationship Id="rId487" Type="http://schemas.openxmlformats.org/officeDocument/2006/relationships/image" Target="../media/image4747.png"/><Relationship Id="rId610" Type="http://schemas.openxmlformats.org/officeDocument/2006/relationships/customXml" Target="../ink/ink4950.xml"/><Relationship Id="rId652" Type="http://schemas.openxmlformats.org/officeDocument/2006/relationships/customXml" Target="../ink/ink4971.xml"/><Relationship Id="rId694" Type="http://schemas.openxmlformats.org/officeDocument/2006/relationships/customXml" Target="../ink/ink4992.xml"/><Relationship Id="rId708" Type="http://schemas.openxmlformats.org/officeDocument/2006/relationships/customXml" Target="../ink/ink4999.xml"/><Relationship Id="rId291" Type="http://schemas.openxmlformats.org/officeDocument/2006/relationships/customXml" Target="../ink/ink4789.xml"/><Relationship Id="rId305" Type="http://schemas.openxmlformats.org/officeDocument/2006/relationships/customXml" Target="../ink/ink4796.xml"/><Relationship Id="rId347" Type="http://schemas.openxmlformats.org/officeDocument/2006/relationships/customXml" Target="../ink/ink4817.xml"/><Relationship Id="rId512" Type="http://schemas.openxmlformats.org/officeDocument/2006/relationships/customXml" Target="../ink/ink4900.xml"/><Relationship Id="rId44" Type="http://schemas.openxmlformats.org/officeDocument/2006/relationships/customXml" Target="../ink/ink4665.xml"/><Relationship Id="rId86" Type="http://schemas.openxmlformats.org/officeDocument/2006/relationships/customXml" Target="../ink/ink4686.xml"/><Relationship Id="rId151" Type="http://schemas.openxmlformats.org/officeDocument/2006/relationships/image" Target="../media/image4585.png"/><Relationship Id="rId389" Type="http://schemas.openxmlformats.org/officeDocument/2006/relationships/customXml" Target="../ink/ink4838.xml"/><Relationship Id="rId554" Type="http://schemas.openxmlformats.org/officeDocument/2006/relationships/customXml" Target="../ink/ink4921.xml"/><Relationship Id="rId596" Type="http://schemas.openxmlformats.org/officeDocument/2006/relationships/customXml" Target="../ink/ink4943.xml"/><Relationship Id="rId193" Type="http://schemas.openxmlformats.org/officeDocument/2006/relationships/customXml" Target="../ink/ink4740.xml"/><Relationship Id="rId207" Type="http://schemas.openxmlformats.org/officeDocument/2006/relationships/customXml" Target="../ink/ink4747.xml"/><Relationship Id="rId249" Type="http://schemas.openxmlformats.org/officeDocument/2006/relationships/customXml" Target="../ink/ink4768.xml"/><Relationship Id="rId414" Type="http://schemas.openxmlformats.org/officeDocument/2006/relationships/image" Target="../media/image4713.png"/><Relationship Id="rId456" Type="http://schemas.openxmlformats.org/officeDocument/2006/relationships/image" Target="../media/image4733.png"/><Relationship Id="rId498" Type="http://schemas.openxmlformats.org/officeDocument/2006/relationships/customXml" Target="../ink/ink4893.xml"/><Relationship Id="rId621" Type="http://schemas.openxmlformats.org/officeDocument/2006/relationships/image" Target="../media/image4813.png"/><Relationship Id="rId663" Type="http://schemas.openxmlformats.org/officeDocument/2006/relationships/image" Target="../media/image4834.png"/><Relationship Id="rId13" Type="http://schemas.openxmlformats.org/officeDocument/2006/relationships/image" Target="../media/image4518.png"/><Relationship Id="rId109" Type="http://schemas.openxmlformats.org/officeDocument/2006/relationships/image" Target="../media/image4566.png"/><Relationship Id="rId260" Type="http://schemas.openxmlformats.org/officeDocument/2006/relationships/image" Target="../media/image4637.png"/><Relationship Id="rId316" Type="http://schemas.openxmlformats.org/officeDocument/2006/relationships/image" Target="../media/image4664.png"/><Relationship Id="rId523" Type="http://schemas.openxmlformats.org/officeDocument/2006/relationships/image" Target="../media/image4765.png"/><Relationship Id="rId719" Type="http://schemas.openxmlformats.org/officeDocument/2006/relationships/customXml" Target="../ink/ink5005.xml"/><Relationship Id="rId55" Type="http://schemas.openxmlformats.org/officeDocument/2006/relationships/image" Target="../media/image4539.png"/><Relationship Id="rId97" Type="http://schemas.openxmlformats.org/officeDocument/2006/relationships/image" Target="../media/image4560.png"/><Relationship Id="rId120" Type="http://schemas.openxmlformats.org/officeDocument/2006/relationships/customXml" Target="../ink/ink4703.xml"/><Relationship Id="rId358" Type="http://schemas.openxmlformats.org/officeDocument/2006/relationships/image" Target="../media/image4685.png"/><Relationship Id="rId565" Type="http://schemas.openxmlformats.org/officeDocument/2006/relationships/customXml" Target="../ink/ink4927.xml"/><Relationship Id="rId730" Type="http://schemas.openxmlformats.org/officeDocument/2006/relationships/image" Target="../media/image3202.png"/><Relationship Id="rId162" Type="http://schemas.openxmlformats.org/officeDocument/2006/relationships/customXml" Target="../ink/ink4724.xml"/><Relationship Id="rId218" Type="http://schemas.openxmlformats.org/officeDocument/2006/relationships/image" Target="../media/image4617.png"/><Relationship Id="rId425" Type="http://schemas.openxmlformats.org/officeDocument/2006/relationships/customXml" Target="../ink/ink4856.xml"/><Relationship Id="rId467" Type="http://schemas.openxmlformats.org/officeDocument/2006/relationships/customXml" Target="../ink/ink4877.xml"/><Relationship Id="rId632" Type="http://schemas.openxmlformats.org/officeDocument/2006/relationships/customXml" Target="../ink/ink4961.xml"/><Relationship Id="rId271" Type="http://schemas.openxmlformats.org/officeDocument/2006/relationships/customXml" Target="../ink/ink4779.xml"/><Relationship Id="rId674" Type="http://schemas.openxmlformats.org/officeDocument/2006/relationships/customXml" Target="../ink/ink4982.xml"/><Relationship Id="rId24" Type="http://schemas.openxmlformats.org/officeDocument/2006/relationships/customXml" Target="../ink/ink4655.xml"/><Relationship Id="rId66" Type="http://schemas.openxmlformats.org/officeDocument/2006/relationships/customXml" Target="../ink/ink4676.xml"/><Relationship Id="rId131" Type="http://schemas.openxmlformats.org/officeDocument/2006/relationships/image" Target="../media/image4576.png"/><Relationship Id="rId327" Type="http://schemas.openxmlformats.org/officeDocument/2006/relationships/customXml" Target="../ink/ink4807.xml"/><Relationship Id="rId369" Type="http://schemas.openxmlformats.org/officeDocument/2006/relationships/customXml" Target="../ink/ink4828.xml"/><Relationship Id="rId534" Type="http://schemas.openxmlformats.org/officeDocument/2006/relationships/customXml" Target="../ink/ink4911.xml"/><Relationship Id="rId576" Type="http://schemas.openxmlformats.org/officeDocument/2006/relationships/customXml" Target="../ink/ink4933.xml"/><Relationship Id="rId741" Type="http://schemas.openxmlformats.org/officeDocument/2006/relationships/customXml" Target="../ink/ink5016.xml"/><Relationship Id="rId173" Type="http://schemas.openxmlformats.org/officeDocument/2006/relationships/customXml" Target="../ink/ink4730.xml"/><Relationship Id="rId229" Type="http://schemas.openxmlformats.org/officeDocument/2006/relationships/customXml" Target="../ink/ink4758.xml"/><Relationship Id="rId380" Type="http://schemas.openxmlformats.org/officeDocument/2006/relationships/image" Target="../media/image4696.png"/><Relationship Id="rId436" Type="http://schemas.openxmlformats.org/officeDocument/2006/relationships/image" Target="../media/image4723.png"/><Relationship Id="rId601" Type="http://schemas.openxmlformats.org/officeDocument/2006/relationships/image" Target="../media/image4803.png"/><Relationship Id="rId643" Type="http://schemas.openxmlformats.org/officeDocument/2006/relationships/image" Target="../media/image4824.png"/><Relationship Id="rId240" Type="http://schemas.openxmlformats.org/officeDocument/2006/relationships/image" Target="../media/image4628.png"/><Relationship Id="rId478" Type="http://schemas.openxmlformats.org/officeDocument/2006/relationships/customXml" Target="../ink/ink4883.xml"/><Relationship Id="rId685" Type="http://schemas.openxmlformats.org/officeDocument/2006/relationships/image" Target="../media/image4843.png"/><Relationship Id="rId35" Type="http://schemas.openxmlformats.org/officeDocument/2006/relationships/image" Target="../media/image4529.png"/><Relationship Id="rId77" Type="http://schemas.openxmlformats.org/officeDocument/2006/relationships/image" Target="../media/image4550.png"/><Relationship Id="rId100" Type="http://schemas.openxmlformats.org/officeDocument/2006/relationships/customXml" Target="../ink/ink4693.xml"/><Relationship Id="rId282" Type="http://schemas.openxmlformats.org/officeDocument/2006/relationships/image" Target="../media/image4648.png"/><Relationship Id="rId338" Type="http://schemas.openxmlformats.org/officeDocument/2006/relationships/image" Target="../media/image4675.png"/><Relationship Id="rId503" Type="http://schemas.openxmlformats.org/officeDocument/2006/relationships/image" Target="../media/image4755.png"/><Relationship Id="rId545" Type="http://schemas.openxmlformats.org/officeDocument/2006/relationships/image" Target="../media/image4776.png"/><Relationship Id="rId587" Type="http://schemas.openxmlformats.org/officeDocument/2006/relationships/image" Target="../media/image4796.png"/><Relationship Id="rId710" Type="http://schemas.openxmlformats.org/officeDocument/2006/relationships/customXml" Target="../ink/ink5000.xml"/><Relationship Id="rId752" Type="http://schemas.openxmlformats.org/officeDocument/2006/relationships/image" Target="../media/image4875.png"/><Relationship Id="rId8" Type="http://schemas.openxmlformats.org/officeDocument/2006/relationships/customXml" Target="../ink/ink4647.xml"/><Relationship Id="rId142" Type="http://schemas.openxmlformats.org/officeDocument/2006/relationships/customXml" Target="../ink/ink4714.xml"/><Relationship Id="rId184" Type="http://schemas.openxmlformats.org/officeDocument/2006/relationships/image" Target="../media/image4601.png"/><Relationship Id="rId391" Type="http://schemas.openxmlformats.org/officeDocument/2006/relationships/customXml" Target="../ink/ink4839.xml"/><Relationship Id="rId405" Type="http://schemas.openxmlformats.org/officeDocument/2006/relationships/customXml" Target="../ink/ink4846.xml"/><Relationship Id="rId447" Type="http://schemas.openxmlformats.org/officeDocument/2006/relationships/customXml" Target="../ink/ink4867.xml"/><Relationship Id="rId612" Type="http://schemas.openxmlformats.org/officeDocument/2006/relationships/customXml" Target="../ink/ink4951.xml"/><Relationship Id="rId251" Type="http://schemas.openxmlformats.org/officeDocument/2006/relationships/customXml" Target="../ink/ink4769.xml"/><Relationship Id="rId489" Type="http://schemas.openxmlformats.org/officeDocument/2006/relationships/image" Target="../media/image4748.png"/><Relationship Id="rId654" Type="http://schemas.openxmlformats.org/officeDocument/2006/relationships/customXml" Target="../ink/ink4972.xml"/><Relationship Id="rId696" Type="http://schemas.openxmlformats.org/officeDocument/2006/relationships/customXml" Target="../ink/ink4993.xml"/><Relationship Id="rId46" Type="http://schemas.openxmlformats.org/officeDocument/2006/relationships/customXml" Target="../ink/ink4666.xml"/><Relationship Id="rId293" Type="http://schemas.openxmlformats.org/officeDocument/2006/relationships/customXml" Target="../ink/ink4790.xml"/><Relationship Id="rId307" Type="http://schemas.openxmlformats.org/officeDocument/2006/relationships/customXml" Target="../ink/ink4797.xml"/><Relationship Id="rId349" Type="http://schemas.openxmlformats.org/officeDocument/2006/relationships/customXml" Target="../ink/ink4818.xml"/><Relationship Id="rId514" Type="http://schemas.openxmlformats.org/officeDocument/2006/relationships/customXml" Target="../ink/ink4901.xml"/><Relationship Id="rId556" Type="http://schemas.openxmlformats.org/officeDocument/2006/relationships/customXml" Target="../ink/ink4922.xml"/><Relationship Id="rId721" Type="http://schemas.openxmlformats.org/officeDocument/2006/relationships/customXml" Target="../ink/ink5006.xml"/><Relationship Id="rId88" Type="http://schemas.openxmlformats.org/officeDocument/2006/relationships/customXml" Target="../ink/ink4687.xml"/><Relationship Id="rId111" Type="http://schemas.openxmlformats.org/officeDocument/2006/relationships/image" Target="../media/image4567.png"/><Relationship Id="rId153" Type="http://schemas.openxmlformats.org/officeDocument/2006/relationships/image" Target="../media/image4586.png"/><Relationship Id="rId195" Type="http://schemas.openxmlformats.org/officeDocument/2006/relationships/customXml" Target="../ink/ink4741.xml"/><Relationship Id="rId209" Type="http://schemas.openxmlformats.org/officeDocument/2006/relationships/customXml" Target="../ink/ink4748.xml"/><Relationship Id="rId360" Type="http://schemas.openxmlformats.org/officeDocument/2006/relationships/image" Target="../media/image4686.png"/><Relationship Id="rId416" Type="http://schemas.openxmlformats.org/officeDocument/2006/relationships/image" Target="../media/image4714.png"/><Relationship Id="rId598" Type="http://schemas.openxmlformats.org/officeDocument/2006/relationships/customXml" Target="../ink/ink4944.xml"/><Relationship Id="rId220" Type="http://schemas.openxmlformats.org/officeDocument/2006/relationships/image" Target="../media/image4618.png"/><Relationship Id="rId458" Type="http://schemas.openxmlformats.org/officeDocument/2006/relationships/image" Target="../media/image4734.png"/><Relationship Id="rId623" Type="http://schemas.openxmlformats.org/officeDocument/2006/relationships/image" Target="../media/image4814.png"/><Relationship Id="rId665" Type="http://schemas.openxmlformats.org/officeDocument/2006/relationships/image" Target="../media/image4835.png"/><Relationship Id="rId15" Type="http://schemas.openxmlformats.org/officeDocument/2006/relationships/image" Target="../media/image4519.png"/><Relationship Id="rId57" Type="http://schemas.openxmlformats.org/officeDocument/2006/relationships/image" Target="../media/image4540.png"/><Relationship Id="rId262" Type="http://schemas.openxmlformats.org/officeDocument/2006/relationships/image" Target="../media/image4638.png"/><Relationship Id="rId318" Type="http://schemas.openxmlformats.org/officeDocument/2006/relationships/image" Target="../media/image4665.png"/><Relationship Id="rId525" Type="http://schemas.openxmlformats.org/officeDocument/2006/relationships/image" Target="../media/image4766.png"/><Relationship Id="rId567" Type="http://schemas.openxmlformats.org/officeDocument/2006/relationships/image" Target="../media/image4786.png"/><Relationship Id="rId732" Type="http://schemas.openxmlformats.org/officeDocument/2006/relationships/image" Target="../media/image4865.png"/><Relationship Id="rId99" Type="http://schemas.openxmlformats.org/officeDocument/2006/relationships/image" Target="../media/image4561.png"/><Relationship Id="rId122" Type="http://schemas.openxmlformats.org/officeDocument/2006/relationships/customXml" Target="../ink/ink4704.xml"/><Relationship Id="rId164" Type="http://schemas.openxmlformats.org/officeDocument/2006/relationships/customXml" Target="../ink/ink4725.xml"/><Relationship Id="rId371" Type="http://schemas.openxmlformats.org/officeDocument/2006/relationships/customXml" Target="../ink/ink4829.xml"/><Relationship Id="rId427" Type="http://schemas.openxmlformats.org/officeDocument/2006/relationships/customXml" Target="../ink/ink4857.xml"/><Relationship Id="rId469" Type="http://schemas.openxmlformats.org/officeDocument/2006/relationships/customXml" Target="../ink/ink4878.xml"/><Relationship Id="rId634" Type="http://schemas.openxmlformats.org/officeDocument/2006/relationships/customXml" Target="../ink/ink4962.xml"/><Relationship Id="rId676" Type="http://schemas.openxmlformats.org/officeDocument/2006/relationships/customXml" Target="../ink/ink4983.xml"/><Relationship Id="rId26" Type="http://schemas.openxmlformats.org/officeDocument/2006/relationships/customXml" Target="../ink/ink4656.xml"/><Relationship Id="rId231" Type="http://schemas.openxmlformats.org/officeDocument/2006/relationships/customXml" Target="../ink/ink4759.xml"/><Relationship Id="rId273" Type="http://schemas.openxmlformats.org/officeDocument/2006/relationships/customXml" Target="../ink/ink4780.xml"/><Relationship Id="rId329" Type="http://schemas.openxmlformats.org/officeDocument/2006/relationships/customXml" Target="../ink/ink4808.xml"/><Relationship Id="rId480" Type="http://schemas.openxmlformats.org/officeDocument/2006/relationships/customXml" Target="../ink/ink4884.xml"/><Relationship Id="rId536" Type="http://schemas.openxmlformats.org/officeDocument/2006/relationships/customXml" Target="../ink/ink4912.xml"/><Relationship Id="rId701" Type="http://schemas.openxmlformats.org/officeDocument/2006/relationships/image" Target="../media/image4851.png"/><Relationship Id="rId68" Type="http://schemas.openxmlformats.org/officeDocument/2006/relationships/customXml" Target="../ink/ink4677.xml"/><Relationship Id="rId133" Type="http://schemas.openxmlformats.org/officeDocument/2006/relationships/image" Target="../media/image4577.png"/><Relationship Id="rId175" Type="http://schemas.openxmlformats.org/officeDocument/2006/relationships/customXml" Target="../ink/ink4731.xml"/><Relationship Id="rId340" Type="http://schemas.openxmlformats.org/officeDocument/2006/relationships/image" Target="../media/image4676.png"/><Relationship Id="rId578" Type="http://schemas.openxmlformats.org/officeDocument/2006/relationships/customXml" Target="../ink/ink4934.xml"/><Relationship Id="rId743" Type="http://schemas.openxmlformats.org/officeDocument/2006/relationships/customXml" Target="../ink/ink5017.xml"/><Relationship Id="rId200" Type="http://schemas.openxmlformats.org/officeDocument/2006/relationships/image" Target="../media/image4608.png"/><Relationship Id="rId382" Type="http://schemas.openxmlformats.org/officeDocument/2006/relationships/image" Target="../media/image4697.png"/><Relationship Id="rId438" Type="http://schemas.openxmlformats.org/officeDocument/2006/relationships/image" Target="../media/image4724.png"/><Relationship Id="rId603" Type="http://schemas.openxmlformats.org/officeDocument/2006/relationships/image" Target="../media/image4804.png"/><Relationship Id="rId645" Type="http://schemas.openxmlformats.org/officeDocument/2006/relationships/image" Target="../media/image4825.png"/><Relationship Id="rId687" Type="http://schemas.openxmlformats.org/officeDocument/2006/relationships/image" Target="../media/image4844.png"/><Relationship Id="rId242" Type="http://schemas.openxmlformats.org/officeDocument/2006/relationships/image" Target="../media/image4629.png"/><Relationship Id="rId284" Type="http://schemas.openxmlformats.org/officeDocument/2006/relationships/image" Target="../media/image4649.png"/><Relationship Id="rId491" Type="http://schemas.openxmlformats.org/officeDocument/2006/relationships/image" Target="../media/image4749.png"/><Relationship Id="rId505" Type="http://schemas.openxmlformats.org/officeDocument/2006/relationships/image" Target="../media/image4756.png"/><Relationship Id="rId712" Type="http://schemas.openxmlformats.org/officeDocument/2006/relationships/customXml" Target="../ink/ink5001.xml"/><Relationship Id="rId37" Type="http://schemas.openxmlformats.org/officeDocument/2006/relationships/image" Target="../media/image4530.png"/><Relationship Id="rId79" Type="http://schemas.openxmlformats.org/officeDocument/2006/relationships/image" Target="../media/image4551.png"/><Relationship Id="rId102" Type="http://schemas.openxmlformats.org/officeDocument/2006/relationships/customXml" Target="../ink/ink4694.xml"/><Relationship Id="rId144" Type="http://schemas.openxmlformats.org/officeDocument/2006/relationships/customXml" Target="../ink/ink4715.xml"/><Relationship Id="rId547" Type="http://schemas.openxmlformats.org/officeDocument/2006/relationships/image" Target="../media/image4777.png"/><Relationship Id="rId589" Type="http://schemas.openxmlformats.org/officeDocument/2006/relationships/image" Target="../media/image4797.png"/><Relationship Id="rId90" Type="http://schemas.openxmlformats.org/officeDocument/2006/relationships/customXml" Target="../ink/ink4688.xml"/><Relationship Id="rId186" Type="http://schemas.openxmlformats.org/officeDocument/2006/relationships/image" Target="../media/image4602.png"/><Relationship Id="rId351" Type="http://schemas.openxmlformats.org/officeDocument/2006/relationships/customXml" Target="../ink/ink4819.xml"/><Relationship Id="rId393" Type="http://schemas.openxmlformats.org/officeDocument/2006/relationships/customXml" Target="../ink/ink4840.xml"/><Relationship Id="rId407" Type="http://schemas.openxmlformats.org/officeDocument/2006/relationships/customXml" Target="../ink/ink4847.xml"/><Relationship Id="rId449" Type="http://schemas.openxmlformats.org/officeDocument/2006/relationships/customXml" Target="../ink/ink4868.xml"/><Relationship Id="rId614" Type="http://schemas.openxmlformats.org/officeDocument/2006/relationships/customXml" Target="../ink/ink4952.xml"/><Relationship Id="rId656" Type="http://schemas.openxmlformats.org/officeDocument/2006/relationships/customXml" Target="../ink/ink4973.xml"/><Relationship Id="rId211" Type="http://schemas.openxmlformats.org/officeDocument/2006/relationships/customXml" Target="../ink/ink4749.xml"/><Relationship Id="rId253" Type="http://schemas.openxmlformats.org/officeDocument/2006/relationships/customXml" Target="../ink/ink4770.xml"/><Relationship Id="rId295" Type="http://schemas.openxmlformats.org/officeDocument/2006/relationships/customXml" Target="../ink/ink4791.xml"/><Relationship Id="rId309" Type="http://schemas.openxmlformats.org/officeDocument/2006/relationships/customXml" Target="../ink/ink4798.xml"/><Relationship Id="rId460" Type="http://schemas.openxmlformats.org/officeDocument/2006/relationships/image" Target="../media/image4735.png"/><Relationship Id="rId516" Type="http://schemas.openxmlformats.org/officeDocument/2006/relationships/customXml" Target="../ink/ink4902.xml"/><Relationship Id="rId698" Type="http://schemas.openxmlformats.org/officeDocument/2006/relationships/customXml" Target="../ink/ink4994.xml"/><Relationship Id="rId48" Type="http://schemas.openxmlformats.org/officeDocument/2006/relationships/customXml" Target="../ink/ink4667.xml"/><Relationship Id="rId113" Type="http://schemas.openxmlformats.org/officeDocument/2006/relationships/image" Target="../media/image4568.png"/><Relationship Id="rId320" Type="http://schemas.openxmlformats.org/officeDocument/2006/relationships/image" Target="../media/image4666.png"/><Relationship Id="rId558" Type="http://schemas.openxmlformats.org/officeDocument/2006/relationships/customXml" Target="../ink/ink4923.xml"/><Relationship Id="rId723" Type="http://schemas.openxmlformats.org/officeDocument/2006/relationships/customXml" Target="../ink/ink5007.xml"/><Relationship Id="rId155" Type="http://schemas.openxmlformats.org/officeDocument/2006/relationships/image" Target="../media/image4587.png"/><Relationship Id="rId197" Type="http://schemas.openxmlformats.org/officeDocument/2006/relationships/customXml" Target="../ink/ink4742.xml"/><Relationship Id="rId362" Type="http://schemas.openxmlformats.org/officeDocument/2006/relationships/image" Target="../media/image4687.png"/><Relationship Id="rId418" Type="http://schemas.openxmlformats.org/officeDocument/2006/relationships/image" Target="../media/image3257.png"/><Relationship Id="rId625" Type="http://schemas.openxmlformats.org/officeDocument/2006/relationships/image" Target="../media/image4815.png"/><Relationship Id="rId222" Type="http://schemas.openxmlformats.org/officeDocument/2006/relationships/image" Target="../media/image4619.png"/><Relationship Id="rId264" Type="http://schemas.openxmlformats.org/officeDocument/2006/relationships/image" Target="../media/image4639.png"/><Relationship Id="rId471" Type="http://schemas.openxmlformats.org/officeDocument/2006/relationships/customXml" Target="../ink/ink4879.xml"/><Relationship Id="rId667" Type="http://schemas.openxmlformats.org/officeDocument/2006/relationships/image" Target="../media/image4836.png"/><Relationship Id="rId17" Type="http://schemas.openxmlformats.org/officeDocument/2006/relationships/image" Target="../media/image4520.png"/><Relationship Id="rId59" Type="http://schemas.openxmlformats.org/officeDocument/2006/relationships/image" Target="../media/image4541.png"/><Relationship Id="rId124" Type="http://schemas.openxmlformats.org/officeDocument/2006/relationships/customXml" Target="../ink/ink4705.xml"/><Relationship Id="rId527" Type="http://schemas.openxmlformats.org/officeDocument/2006/relationships/image" Target="../media/image4767.png"/><Relationship Id="rId569" Type="http://schemas.openxmlformats.org/officeDocument/2006/relationships/image" Target="../media/image4787.png"/><Relationship Id="rId734" Type="http://schemas.openxmlformats.org/officeDocument/2006/relationships/image" Target="../media/image4866.png"/><Relationship Id="rId70" Type="http://schemas.openxmlformats.org/officeDocument/2006/relationships/customXml" Target="../ink/ink4678.xml"/><Relationship Id="rId166" Type="http://schemas.openxmlformats.org/officeDocument/2006/relationships/customXml" Target="../ink/ink4726.xml"/><Relationship Id="rId331" Type="http://schemas.openxmlformats.org/officeDocument/2006/relationships/customXml" Target="../ink/ink4809.xml"/><Relationship Id="rId373" Type="http://schemas.openxmlformats.org/officeDocument/2006/relationships/customXml" Target="../ink/ink4830.xml"/><Relationship Id="rId429" Type="http://schemas.openxmlformats.org/officeDocument/2006/relationships/customXml" Target="../ink/ink4858.xml"/><Relationship Id="rId580" Type="http://schemas.openxmlformats.org/officeDocument/2006/relationships/customXml" Target="../ink/ink4935.xml"/><Relationship Id="rId636" Type="http://schemas.openxmlformats.org/officeDocument/2006/relationships/customXml" Target="../ink/ink4963.xml"/><Relationship Id="rId1" Type="http://schemas.openxmlformats.org/officeDocument/2006/relationships/slideLayout" Target="../slideLayouts/slideLayout1.xml"/><Relationship Id="rId233" Type="http://schemas.openxmlformats.org/officeDocument/2006/relationships/customXml" Target="../ink/ink4760.xml"/><Relationship Id="rId440" Type="http://schemas.openxmlformats.org/officeDocument/2006/relationships/image" Target="../media/image4725.png"/><Relationship Id="rId678" Type="http://schemas.openxmlformats.org/officeDocument/2006/relationships/customXml" Target="../ink/ink4984.xml"/><Relationship Id="rId28" Type="http://schemas.openxmlformats.org/officeDocument/2006/relationships/customXml" Target="../ink/ink4657.xml"/><Relationship Id="rId275" Type="http://schemas.openxmlformats.org/officeDocument/2006/relationships/customXml" Target="../ink/ink4781.xml"/><Relationship Id="rId300" Type="http://schemas.openxmlformats.org/officeDocument/2006/relationships/image" Target="../media/image4656.png"/><Relationship Id="rId482" Type="http://schemas.openxmlformats.org/officeDocument/2006/relationships/customXml" Target="../ink/ink4885.xml"/><Relationship Id="rId538" Type="http://schemas.openxmlformats.org/officeDocument/2006/relationships/customXml" Target="../ink/ink4913.xml"/><Relationship Id="rId703" Type="http://schemas.openxmlformats.org/officeDocument/2006/relationships/image" Target="../media/image4852.png"/><Relationship Id="rId745" Type="http://schemas.openxmlformats.org/officeDocument/2006/relationships/customXml" Target="../ink/ink5018.xml"/><Relationship Id="rId81" Type="http://schemas.openxmlformats.org/officeDocument/2006/relationships/image" Target="../media/image4552.png"/><Relationship Id="rId135" Type="http://schemas.openxmlformats.org/officeDocument/2006/relationships/image" Target="../media/image4578.png"/><Relationship Id="rId177" Type="http://schemas.openxmlformats.org/officeDocument/2006/relationships/customXml" Target="../ink/ink4732.xml"/><Relationship Id="rId342" Type="http://schemas.openxmlformats.org/officeDocument/2006/relationships/image" Target="../media/image4677.png"/><Relationship Id="rId384" Type="http://schemas.openxmlformats.org/officeDocument/2006/relationships/image" Target="../media/image4698.png"/><Relationship Id="rId591" Type="http://schemas.openxmlformats.org/officeDocument/2006/relationships/image" Target="../media/image4798.png"/><Relationship Id="rId605" Type="http://schemas.openxmlformats.org/officeDocument/2006/relationships/image" Target="../media/image4805.png"/><Relationship Id="rId202" Type="http://schemas.openxmlformats.org/officeDocument/2006/relationships/image" Target="../media/image4609.png"/><Relationship Id="rId244" Type="http://schemas.openxmlformats.org/officeDocument/2006/relationships/image" Target="../media/image4630.png"/><Relationship Id="rId647" Type="http://schemas.openxmlformats.org/officeDocument/2006/relationships/image" Target="../media/image4826.png"/><Relationship Id="rId689" Type="http://schemas.openxmlformats.org/officeDocument/2006/relationships/image" Target="../media/image4845.png"/><Relationship Id="rId39" Type="http://schemas.openxmlformats.org/officeDocument/2006/relationships/image" Target="../media/image4531.png"/><Relationship Id="rId286" Type="http://schemas.openxmlformats.org/officeDocument/2006/relationships/image" Target="../media/image4650.png"/><Relationship Id="rId451" Type="http://schemas.openxmlformats.org/officeDocument/2006/relationships/customXml" Target="../ink/ink4869.xml"/><Relationship Id="rId493" Type="http://schemas.openxmlformats.org/officeDocument/2006/relationships/image" Target="../media/image4750.png"/><Relationship Id="rId507" Type="http://schemas.openxmlformats.org/officeDocument/2006/relationships/image" Target="../media/image4757.png"/><Relationship Id="rId549" Type="http://schemas.openxmlformats.org/officeDocument/2006/relationships/image" Target="../media/image4778.png"/><Relationship Id="rId714" Type="http://schemas.openxmlformats.org/officeDocument/2006/relationships/customXml" Target="../ink/ink5002.xml"/><Relationship Id="rId50" Type="http://schemas.openxmlformats.org/officeDocument/2006/relationships/customXml" Target="../ink/ink4668.xml"/><Relationship Id="rId104" Type="http://schemas.openxmlformats.org/officeDocument/2006/relationships/customXml" Target="../ink/ink4695.xml"/><Relationship Id="rId146" Type="http://schemas.openxmlformats.org/officeDocument/2006/relationships/customXml" Target="../ink/ink4716.xml"/><Relationship Id="rId188" Type="http://schemas.openxmlformats.org/officeDocument/2006/relationships/image" Target="../media/image4397.png"/><Relationship Id="rId311" Type="http://schemas.openxmlformats.org/officeDocument/2006/relationships/customXml" Target="../ink/ink4799.xml"/><Relationship Id="rId353" Type="http://schemas.openxmlformats.org/officeDocument/2006/relationships/customXml" Target="../ink/ink4820.xml"/><Relationship Id="rId395" Type="http://schemas.openxmlformats.org/officeDocument/2006/relationships/customXml" Target="../ink/ink4841.xml"/><Relationship Id="rId409" Type="http://schemas.openxmlformats.org/officeDocument/2006/relationships/customXml" Target="../ink/ink4848.xml"/><Relationship Id="rId560" Type="http://schemas.openxmlformats.org/officeDocument/2006/relationships/image" Target="../media/image4783.png"/><Relationship Id="rId92" Type="http://schemas.openxmlformats.org/officeDocument/2006/relationships/customXml" Target="../ink/ink4689.xml"/><Relationship Id="rId213" Type="http://schemas.openxmlformats.org/officeDocument/2006/relationships/customXml" Target="../ink/ink4750.xml"/><Relationship Id="rId420" Type="http://schemas.openxmlformats.org/officeDocument/2006/relationships/image" Target="../media/image4715.png"/><Relationship Id="rId616" Type="http://schemas.openxmlformats.org/officeDocument/2006/relationships/customXml" Target="../ink/ink4953.xml"/><Relationship Id="rId658" Type="http://schemas.openxmlformats.org/officeDocument/2006/relationships/customXml" Target="../ink/ink4974.xml"/><Relationship Id="rId255" Type="http://schemas.openxmlformats.org/officeDocument/2006/relationships/customXml" Target="../ink/ink4771.xml"/><Relationship Id="rId297" Type="http://schemas.openxmlformats.org/officeDocument/2006/relationships/customXml" Target="../ink/ink4792.xml"/><Relationship Id="rId462" Type="http://schemas.openxmlformats.org/officeDocument/2006/relationships/image" Target="../media/image4736.png"/><Relationship Id="rId518" Type="http://schemas.openxmlformats.org/officeDocument/2006/relationships/customXml" Target="../ink/ink4903.xml"/><Relationship Id="rId725" Type="http://schemas.openxmlformats.org/officeDocument/2006/relationships/customXml" Target="../ink/ink5008.xml"/><Relationship Id="rId115" Type="http://schemas.openxmlformats.org/officeDocument/2006/relationships/image" Target="../media/image4569.png"/><Relationship Id="rId157" Type="http://schemas.openxmlformats.org/officeDocument/2006/relationships/image" Target="../media/image4588.png"/><Relationship Id="rId322" Type="http://schemas.openxmlformats.org/officeDocument/2006/relationships/image" Target="../media/image4667.png"/><Relationship Id="rId364" Type="http://schemas.openxmlformats.org/officeDocument/2006/relationships/image" Target="../media/image4688.png"/><Relationship Id="rId61" Type="http://schemas.openxmlformats.org/officeDocument/2006/relationships/image" Target="../media/image4542.png"/><Relationship Id="rId199" Type="http://schemas.openxmlformats.org/officeDocument/2006/relationships/customXml" Target="../ink/ink4743.xml"/><Relationship Id="rId571" Type="http://schemas.openxmlformats.org/officeDocument/2006/relationships/image" Target="../media/image4788.png"/><Relationship Id="rId627" Type="http://schemas.openxmlformats.org/officeDocument/2006/relationships/image" Target="../media/image4816.png"/><Relationship Id="rId669" Type="http://schemas.openxmlformats.org/officeDocument/2006/relationships/image" Target="../media/image4837.png"/><Relationship Id="rId19" Type="http://schemas.openxmlformats.org/officeDocument/2006/relationships/image" Target="../media/image4521.png"/><Relationship Id="rId224" Type="http://schemas.openxmlformats.org/officeDocument/2006/relationships/image" Target="../media/image4620.png"/><Relationship Id="rId266" Type="http://schemas.openxmlformats.org/officeDocument/2006/relationships/image" Target="../media/image4640.png"/><Relationship Id="rId431" Type="http://schemas.openxmlformats.org/officeDocument/2006/relationships/customXml" Target="../ink/ink4859.xml"/><Relationship Id="rId473" Type="http://schemas.openxmlformats.org/officeDocument/2006/relationships/customXml" Target="../ink/ink4880.xml"/><Relationship Id="rId529" Type="http://schemas.openxmlformats.org/officeDocument/2006/relationships/image" Target="../media/image4768.png"/><Relationship Id="rId680" Type="http://schemas.openxmlformats.org/officeDocument/2006/relationships/customXml" Target="../ink/ink4985.xml"/><Relationship Id="rId736" Type="http://schemas.openxmlformats.org/officeDocument/2006/relationships/image" Target="../media/image4867.png"/><Relationship Id="rId30" Type="http://schemas.openxmlformats.org/officeDocument/2006/relationships/customXml" Target="../ink/ink4658.xml"/><Relationship Id="rId126" Type="http://schemas.openxmlformats.org/officeDocument/2006/relationships/customXml" Target="../ink/ink4706.xml"/><Relationship Id="rId168" Type="http://schemas.openxmlformats.org/officeDocument/2006/relationships/customXml" Target="../ink/ink4727.xml"/><Relationship Id="rId333" Type="http://schemas.openxmlformats.org/officeDocument/2006/relationships/customXml" Target="../ink/ink4810.xml"/><Relationship Id="rId540" Type="http://schemas.openxmlformats.org/officeDocument/2006/relationships/customXml" Target="../ink/ink4914.xml"/><Relationship Id="rId72" Type="http://schemas.openxmlformats.org/officeDocument/2006/relationships/customXml" Target="../ink/ink4679.xml"/><Relationship Id="rId375" Type="http://schemas.openxmlformats.org/officeDocument/2006/relationships/customXml" Target="../ink/ink4831.xml"/><Relationship Id="rId582" Type="http://schemas.openxmlformats.org/officeDocument/2006/relationships/customXml" Target="../ink/ink4936.xml"/><Relationship Id="rId638" Type="http://schemas.openxmlformats.org/officeDocument/2006/relationships/customXml" Target="../ink/ink4964.xml"/><Relationship Id="rId3" Type="http://schemas.openxmlformats.org/officeDocument/2006/relationships/image" Target="../media/image5500.png"/><Relationship Id="rId235" Type="http://schemas.openxmlformats.org/officeDocument/2006/relationships/customXml" Target="../ink/ink4761.xml"/><Relationship Id="rId277" Type="http://schemas.openxmlformats.org/officeDocument/2006/relationships/customXml" Target="../ink/ink4782.xml"/><Relationship Id="rId400" Type="http://schemas.openxmlformats.org/officeDocument/2006/relationships/image" Target="../media/image4706.png"/><Relationship Id="rId442" Type="http://schemas.openxmlformats.org/officeDocument/2006/relationships/image" Target="../media/image4726.png"/><Relationship Id="rId484" Type="http://schemas.openxmlformats.org/officeDocument/2006/relationships/customXml" Target="../ink/ink4886.xml"/><Relationship Id="rId705" Type="http://schemas.openxmlformats.org/officeDocument/2006/relationships/image" Target="../media/image4853.png"/><Relationship Id="rId137" Type="http://schemas.openxmlformats.org/officeDocument/2006/relationships/image" Target="../media/image4579.png"/><Relationship Id="rId302" Type="http://schemas.openxmlformats.org/officeDocument/2006/relationships/image" Target="../media/image4657.png"/><Relationship Id="rId344" Type="http://schemas.openxmlformats.org/officeDocument/2006/relationships/image" Target="../media/image4678.png"/><Relationship Id="rId691" Type="http://schemas.openxmlformats.org/officeDocument/2006/relationships/image" Target="../media/image4846.png"/><Relationship Id="rId747" Type="http://schemas.openxmlformats.org/officeDocument/2006/relationships/customXml" Target="../ink/ink5019.xml"/><Relationship Id="rId41" Type="http://schemas.openxmlformats.org/officeDocument/2006/relationships/image" Target="../media/image4532.png"/><Relationship Id="rId83" Type="http://schemas.openxmlformats.org/officeDocument/2006/relationships/image" Target="../media/image4553.png"/><Relationship Id="rId179" Type="http://schemas.openxmlformats.org/officeDocument/2006/relationships/customXml" Target="../ink/ink4733.xml"/><Relationship Id="rId386" Type="http://schemas.openxmlformats.org/officeDocument/2006/relationships/image" Target="../media/image4699.png"/><Relationship Id="rId551" Type="http://schemas.openxmlformats.org/officeDocument/2006/relationships/image" Target="../media/image4779.png"/><Relationship Id="rId593" Type="http://schemas.openxmlformats.org/officeDocument/2006/relationships/image" Target="../media/image4799.png"/><Relationship Id="rId607" Type="http://schemas.openxmlformats.org/officeDocument/2006/relationships/image" Target="../media/image4806.png"/><Relationship Id="rId649" Type="http://schemas.openxmlformats.org/officeDocument/2006/relationships/image" Target="../media/image4827.png"/><Relationship Id="rId190" Type="http://schemas.openxmlformats.org/officeDocument/2006/relationships/image" Target="../media/image4603.png"/><Relationship Id="rId204" Type="http://schemas.openxmlformats.org/officeDocument/2006/relationships/image" Target="../media/image4610.png"/><Relationship Id="rId246" Type="http://schemas.openxmlformats.org/officeDocument/2006/relationships/image" Target="../media/image4631.png"/><Relationship Id="rId288" Type="http://schemas.openxmlformats.org/officeDocument/2006/relationships/image" Target="../media/image4651.png"/><Relationship Id="rId411" Type="http://schemas.openxmlformats.org/officeDocument/2006/relationships/customXml" Target="../ink/ink4849.xml"/><Relationship Id="rId453" Type="http://schemas.openxmlformats.org/officeDocument/2006/relationships/customXml" Target="../ink/ink4870.xml"/><Relationship Id="rId509" Type="http://schemas.openxmlformats.org/officeDocument/2006/relationships/image" Target="../media/image4758.png"/><Relationship Id="rId660" Type="http://schemas.openxmlformats.org/officeDocument/2006/relationships/customXml" Target="../ink/ink4975.xml"/><Relationship Id="rId106" Type="http://schemas.openxmlformats.org/officeDocument/2006/relationships/customXml" Target="../ink/ink4696.xml"/><Relationship Id="rId313" Type="http://schemas.openxmlformats.org/officeDocument/2006/relationships/customXml" Target="../ink/ink4800.xml"/><Relationship Id="rId495" Type="http://schemas.openxmlformats.org/officeDocument/2006/relationships/image" Target="../media/image4751.png"/><Relationship Id="rId716" Type="http://schemas.openxmlformats.org/officeDocument/2006/relationships/image" Target="../media/image4858.png"/><Relationship Id="rId10" Type="http://schemas.openxmlformats.org/officeDocument/2006/relationships/customXml" Target="../ink/ink4648.xml"/><Relationship Id="rId52" Type="http://schemas.openxmlformats.org/officeDocument/2006/relationships/customXml" Target="../ink/ink4669.xml"/><Relationship Id="rId94" Type="http://schemas.openxmlformats.org/officeDocument/2006/relationships/customXml" Target="../ink/ink4690.xml"/><Relationship Id="rId148" Type="http://schemas.openxmlformats.org/officeDocument/2006/relationships/customXml" Target="../ink/ink4717.xml"/><Relationship Id="rId355" Type="http://schemas.openxmlformats.org/officeDocument/2006/relationships/customXml" Target="../ink/ink4821.xml"/><Relationship Id="rId397" Type="http://schemas.openxmlformats.org/officeDocument/2006/relationships/customXml" Target="../ink/ink4842.xml"/><Relationship Id="rId520" Type="http://schemas.openxmlformats.org/officeDocument/2006/relationships/customXml" Target="../ink/ink4904.xml"/><Relationship Id="rId562" Type="http://schemas.openxmlformats.org/officeDocument/2006/relationships/image" Target="../media/image4784.png"/><Relationship Id="rId618" Type="http://schemas.openxmlformats.org/officeDocument/2006/relationships/customXml" Target="../ink/ink4954.xml"/><Relationship Id="rId215" Type="http://schemas.openxmlformats.org/officeDocument/2006/relationships/customXml" Target="../ink/ink4751.xml"/><Relationship Id="rId257" Type="http://schemas.openxmlformats.org/officeDocument/2006/relationships/customXml" Target="../ink/ink4772.xml"/><Relationship Id="rId422" Type="http://schemas.openxmlformats.org/officeDocument/2006/relationships/image" Target="../media/image4716.png"/><Relationship Id="rId464" Type="http://schemas.openxmlformats.org/officeDocument/2006/relationships/image" Target="../media/image4737.png"/><Relationship Id="rId299" Type="http://schemas.openxmlformats.org/officeDocument/2006/relationships/customXml" Target="../ink/ink4793.xml"/><Relationship Id="rId727" Type="http://schemas.openxmlformats.org/officeDocument/2006/relationships/customXml" Target="../ink/ink5009.xml"/><Relationship Id="rId63" Type="http://schemas.openxmlformats.org/officeDocument/2006/relationships/image" Target="../media/image4543.png"/><Relationship Id="rId159" Type="http://schemas.openxmlformats.org/officeDocument/2006/relationships/image" Target="../media/image4589.png"/><Relationship Id="rId366" Type="http://schemas.openxmlformats.org/officeDocument/2006/relationships/image" Target="../media/image4689.png"/><Relationship Id="rId573" Type="http://schemas.openxmlformats.org/officeDocument/2006/relationships/image" Target="../media/image4789.png"/><Relationship Id="rId226" Type="http://schemas.openxmlformats.org/officeDocument/2006/relationships/image" Target="../media/image4621.png"/><Relationship Id="rId433" Type="http://schemas.openxmlformats.org/officeDocument/2006/relationships/customXml" Target="../ink/ink4860.xml"/><Relationship Id="rId640" Type="http://schemas.openxmlformats.org/officeDocument/2006/relationships/customXml" Target="../ink/ink4965.xml"/><Relationship Id="rId738" Type="http://schemas.openxmlformats.org/officeDocument/2006/relationships/image" Target="../media/image4868.png"/><Relationship Id="rId74" Type="http://schemas.openxmlformats.org/officeDocument/2006/relationships/customXml" Target="../ink/ink4680.xml"/><Relationship Id="rId377" Type="http://schemas.openxmlformats.org/officeDocument/2006/relationships/customXml" Target="../ink/ink4832.xml"/><Relationship Id="rId500" Type="http://schemas.openxmlformats.org/officeDocument/2006/relationships/customXml" Target="../ink/ink4894.xml"/><Relationship Id="rId584" Type="http://schemas.openxmlformats.org/officeDocument/2006/relationships/customXml" Target="../ink/ink4937.xml"/><Relationship Id="rId5" Type="http://schemas.openxmlformats.org/officeDocument/2006/relationships/image" Target="../media/image4514.png"/><Relationship Id="rId237" Type="http://schemas.openxmlformats.org/officeDocument/2006/relationships/customXml" Target="../ink/ink4762.xml"/><Relationship Id="rId444" Type="http://schemas.openxmlformats.org/officeDocument/2006/relationships/image" Target="../media/image4727.png"/><Relationship Id="rId651" Type="http://schemas.openxmlformats.org/officeDocument/2006/relationships/image" Target="../media/image4828.png"/><Relationship Id="rId749" Type="http://schemas.openxmlformats.org/officeDocument/2006/relationships/customXml" Target="../ink/ink5020.xml"/><Relationship Id="rId290" Type="http://schemas.openxmlformats.org/officeDocument/2006/relationships/image" Target="../media/image4652.png"/><Relationship Id="rId304" Type="http://schemas.openxmlformats.org/officeDocument/2006/relationships/image" Target="../media/image4658.png"/><Relationship Id="rId388" Type="http://schemas.openxmlformats.org/officeDocument/2006/relationships/image" Target="../media/image4700.png"/><Relationship Id="rId511" Type="http://schemas.openxmlformats.org/officeDocument/2006/relationships/image" Target="../media/image4759.png"/><Relationship Id="rId609" Type="http://schemas.openxmlformats.org/officeDocument/2006/relationships/image" Target="../media/image4807.png"/><Relationship Id="rId85" Type="http://schemas.openxmlformats.org/officeDocument/2006/relationships/image" Target="../media/image4554.png"/><Relationship Id="rId150" Type="http://schemas.openxmlformats.org/officeDocument/2006/relationships/customXml" Target="../ink/ink4718.xml"/><Relationship Id="rId595" Type="http://schemas.openxmlformats.org/officeDocument/2006/relationships/image" Target="../media/image4800.png"/><Relationship Id="rId248" Type="http://schemas.openxmlformats.org/officeDocument/2006/relationships/image" Target="../media/image4632.png"/><Relationship Id="rId455" Type="http://schemas.openxmlformats.org/officeDocument/2006/relationships/customXml" Target="../ink/ink4871.xml"/><Relationship Id="rId662" Type="http://schemas.openxmlformats.org/officeDocument/2006/relationships/customXml" Target="../ink/ink4976.xml"/><Relationship Id="rId12" Type="http://schemas.openxmlformats.org/officeDocument/2006/relationships/customXml" Target="../ink/ink4649.xml"/><Relationship Id="rId108" Type="http://schemas.openxmlformats.org/officeDocument/2006/relationships/customXml" Target="../ink/ink4697.xml"/><Relationship Id="rId315" Type="http://schemas.openxmlformats.org/officeDocument/2006/relationships/customXml" Target="../ink/ink4801.xml"/><Relationship Id="rId522" Type="http://schemas.openxmlformats.org/officeDocument/2006/relationships/customXml" Target="../ink/ink4905.xml"/><Relationship Id="rId96" Type="http://schemas.openxmlformats.org/officeDocument/2006/relationships/customXml" Target="../ink/ink4691.xml"/><Relationship Id="rId161" Type="http://schemas.openxmlformats.org/officeDocument/2006/relationships/image" Target="../media/image4590.png"/><Relationship Id="rId399" Type="http://schemas.openxmlformats.org/officeDocument/2006/relationships/customXml" Target="../ink/ink4843.xml"/><Relationship Id="rId259" Type="http://schemas.openxmlformats.org/officeDocument/2006/relationships/customXml" Target="../ink/ink4773.xml"/><Relationship Id="rId466" Type="http://schemas.openxmlformats.org/officeDocument/2006/relationships/image" Target="../media/image4738.png"/><Relationship Id="rId673" Type="http://schemas.openxmlformats.org/officeDocument/2006/relationships/image" Target="../media/image3972.png"/><Relationship Id="rId23" Type="http://schemas.openxmlformats.org/officeDocument/2006/relationships/image" Target="../media/image4523.png"/><Relationship Id="rId119" Type="http://schemas.openxmlformats.org/officeDocument/2006/relationships/image" Target="../media/image4571.png"/><Relationship Id="rId326" Type="http://schemas.openxmlformats.org/officeDocument/2006/relationships/image" Target="../media/image4669.png"/><Relationship Id="rId533" Type="http://schemas.openxmlformats.org/officeDocument/2006/relationships/image" Target="../media/image4770.png"/><Relationship Id="rId740" Type="http://schemas.openxmlformats.org/officeDocument/2006/relationships/image" Target="../media/image4869.png"/><Relationship Id="rId172" Type="http://schemas.openxmlformats.org/officeDocument/2006/relationships/image" Target="../media/image4595.png"/><Relationship Id="rId477" Type="http://schemas.openxmlformats.org/officeDocument/2006/relationships/customXml" Target="../ink/ink4882.xml"/><Relationship Id="rId600" Type="http://schemas.openxmlformats.org/officeDocument/2006/relationships/customXml" Target="../ink/ink4945.xml"/><Relationship Id="rId684" Type="http://schemas.openxmlformats.org/officeDocument/2006/relationships/customXml" Target="../ink/ink4987.xml"/><Relationship Id="rId337" Type="http://schemas.openxmlformats.org/officeDocument/2006/relationships/customXml" Target="../ink/ink4812.xml"/><Relationship Id="rId34" Type="http://schemas.openxmlformats.org/officeDocument/2006/relationships/customXml" Target="../ink/ink4660.xml"/><Relationship Id="rId544" Type="http://schemas.openxmlformats.org/officeDocument/2006/relationships/customXml" Target="../ink/ink4916.xml"/><Relationship Id="rId751" Type="http://schemas.openxmlformats.org/officeDocument/2006/relationships/customXml" Target="../ink/ink5021.xml"/><Relationship Id="rId183" Type="http://schemas.openxmlformats.org/officeDocument/2006/relationships/customXml" Target="../ink/ink4735.xml"/><Relationship Id="rId390" Type="http://schemas.openxmlformats.org/officeDocument/2006/relationships/image" Target="../media/image4701.png"/><Relationship Id="rId404" Type="http://schemas.openxmlformats.org/officeDocument/2006/relationships/image" Target="../media/image4708.png"/><Relationship Id="rId611" Type="http://schemas.openxmlformats.org/officeDocument/2006/relationships/image" Target="../media/image4808.png"/><Relationship Id="rId250" Type="http://schemas.openxmlformats.org/officeDocument/2006/relationships/image" Target="../media/image4633.png"/><Relationship Id="rId488" Type="http://schemas.openxmlformats.org/officeDocument/2006/relationships/customXml" Target="../ink/ink4888.xml"/><Relationship Id="rId695" Type="http://schemas.openxmlformats.org/officeDocument/2006/relationships/image" Target="../media/image4848.png"/><Relationship Id="rId709" Type="http://schemas.openxmlformats.org/officeDocument/2006/relationships/image" Target="../media/image4855.png"/><Relationship Id="rId45" Type="http://schemas.openxmlformats.org/officeDocument/2006/relationships/image" Target="../media/image4534.png"/><Relationship Id="rId110" Type="http://schemas.openxmlformats.org/officeDocument/2006/relationships/customXml" Target="../ink/ink4698.xml"/><Relationship Id="rId348" Type="http://schemas.openxmlformats.org/officeDocument/2006/relationships/image" Target="../media/image4680.png"/><Relationship Id="rId555" Type="http://schemas.openxmlformats.org/officeDocument/2006/relationships/image" Target="../media/image4781.png"/><Relationship Id="rId194" Type="http://schemas.openxmlformats.org/officeDocument/2006/relationships/image" Target="../media/image4605.png"/><Relationship Id="rId208" Type="http://schemas.openxmlformats.org/officeDocument/2006/relationships/image" Target="../media/image4612.png"/><Relationship Id="rId415" Type="http://schemas.openxmlformats.org/officeDocument/2006/relationships/customXml" Target="../ink/ink4851.xml"/><Relationship Id="rId622" Type="http://schemas.openxmlformats.org/officeDocument/2006/relationships/customXml" Target="../ink/ink4956.xml"/><Relationship Id="rId261" Type="http://schemas.openxmlformats.org/officeDocument/2006/relationships/customXml" Target="../ink/ink4774.xml"/><Relationship Id="rId499" Type="http://schemas.openxmlformats.org/officeDocument/2006/relationships/image" Target="../media/image4753.png"/><Relationship Id="rId56" Type="http://schemas.openxmlformats.org/officeDocument/2006/relationships/customXml" Target="../ink/ink4671.xml"/><Relationship Id="rId359" Type="http://schemas.openxmlformats.org/officeDocument/2006/relationships/customXml" Target="../ink/ink4823.xml"/><Relationship Id="rId566" Type="http://schemas.openxmlformats.org/officeDocument/2006/relationships/customXml" Target="../ink/ink4928.xml"/><Relationship Id="rId121" Type="http://schemas.openxmlformats.org/officeDocument/2006/relationships/image" Target="../media/image4572.png"/><Relationship Id="rId219" Type="http://schemas.openxmlformats.org/officeDocument/2006/relationships/customXml" Target="../ink/ink4753.xml"/><Relationship Id="rId426" Type="http://schemas.openxmlformats.org/officeDocument/2006/relationships/image" Target="../media/image4718.png"/><Relationship Id="rId633" Type="http://schemas.openxmlformats.org/officeDocument/2006/relationships/image" Target="../media/image4819.png"/><Relationship Id="rId67" Type="http://schemas.openxmlformats.org/officeDocument/2006/relationships/image" Target="../media/image4545.png"/><Relationship Id="rId272" Type="http://schemas.openxmlformats.org/officeDocument/2006/relationships/image" Target="../media/image4643.png"/><Relationship Id="rId577" Type="http://schemas.openxmlformats.org/officeDocument/2006/relationships/image" Target="../media/image4791.png"/><Relationship Id="rId700" Type="http://schemas.openxmlformats.org/officeDocument/2006/relationships/customXml" Target="../ink/ink4995.xml"/><Relationship Id="rId132" Type="http://schemas.openxmlformats.org/officeDocument/2006/relationships/customXml" Target="../ink/ink4709.xml"/><Relationship Id="rId437" Type="http://schemas.openxmlformats.org/officeDocument/2006/relationships/customXml" Target="../ink/ink4862.xml"/><Relationship Id="rId644" Type="http://schemas.openxmlformats.org/officeDocument/2006/relationships/customXml" Target="../ink/ink4967.xml"/><Relationship Id="rId283" Type="http://schemas.openxmlformats.org/officeDocument/2006/relationships/customXml" Target="../ink/ink4785.xml"/><Relationship Id="rId490" Type="http://schemas.openxmlformats.org/officeDocument/2006/relationships/customXml" Target="../ink/ink4889.xml"/><Relationship Id="rId504" Type="http://schemas.openxmlformats.org/officeDocument/2006/relationships/customXml" Target="../ink/ink4896.xml"/><Relationship Id="rId711" Type="http://schemas.openxmlformats.org/officeDocument/2006/relationships/image" Target="../media/image4856.png"/><Relationship Id="rId78" Type="http://schemas.openxmlformats.org/officeDocument/2006/relationships/customXml" Target="../ink/ink4682.xml"/><Relationship Id="rId143" Type="http://schemas.openxmlformats.org/officeDocument/2006/relationships/image" Target="../media/image4582.png"/><Relationship Id="rId350" Type="http://schemas.openxmlformats.org/officeDocument/2006/relationships/image" Target="../media/image4681.png"/><Relationship Id="rId588" Type="http://schemas.openxmlformats.org/officeDocument/2006/relationships/customXml" Target="../ink/ink4939.xml"/><Relationship Id="rId9" Type="http://schemas.openxmlformats.org/officeDocument/2006/relationships/image" Target="../media/image4516.png"/><Relationship Id="rId210" Type="http://schemas.openxmlformats.org/officeDocument/2006/relationships/image" Target="../media/image4613.png"/><Relationship Id="rId448" Type="http://schemas.openxmlformats.org/officeDocument/2006/relationships/image" Target="../media/image4729.png"/><Relationship Id="rId655" Type="http://schemas.openxmlformats.org/officeDocument/2006/relationships/image" Target="../media/image4830.png"/><Relationship Id="rId294" Type="http://schemas.openxmlformats.org/officeDocument/2006/relationships/image" Target="../media/image3296.png"/><Relationship Id="rId308" Type="http://schemas.openxmlformats.org/officeDocument/2006/relationships/image" Target="../media/image4660.png"/><Relationship Id="rId515" Type="http://schemas.openxmlformats.org/officeDocument/2006/relationships/image" Target="../media/image4761.png"/><Relationship Id="rId722" Type="http://schemas.openxmlformats.org/officeDocument/2006/relationships/image" Target="../media/image4861.png"/><Relationship Id="rId89" Type="http://schemas.openxmlformats.org/officeDocument/2006/relationships/image" Target="../media/image4556.png"/><Relationship Id="rId154" Type="http://schemas.openxmlformats.org/officeDocument/2006/relationships/customXml" Target="../ink/ink4720.xml"/><Relationship Id="rId361" Type="http://schemas.openxmlformats.org/officeDocument/2006/relationships/customXml" Target="../ink/ink4824.xml"/><Relationship Id="rId599" Type="http://schemas.openxmlformats.org/officeDocument/2006/relationships/image" Target="../media/image4802.png"/><Relationship Id="rId459" Type="http://schemas.openxmlformats.org/officeDocument/2006/relationships/customXml" Target="../ink/ink4873.xml"/><Relationship Id="rId666" Type="http://schemas.openxmlformats.org/officeDocument/2006/relationships/customXml" Target="../ink/ink4978.xml"/><Relationship Id="rId16" Type="http://schemas.openxmlformats.org/officeDocument/2006/relationships/customXml" Target="../ink/ink4651.xml"/><Relationship Id="rId221" Type="http://schemas.openxmlformats.org/officeDocument/2006/relationships/customXml" Target="../ink/ink4754.xml"/><Relationship Id="rId319" Type="http://schemas.openxmlformats.org/officeDocument/2006/relationships/customXml" Target="../ink/ink4803.xml"/><Relationship Id="rId526" Type="http://schemas.openxmlformats.org/officeDocument/2006/relationships/customXml" Target="../ink/ink4907.xml"/><Relationship Id="rId733" Type="http://schemas.openxmlformats.org/officeDocument/2006/relationships/customXml" Target="../ink/ink5012.xml"/><Relationship Id="rId165" Type="http://schemas.openxmlformats.org/officeDocument/2006/relationships/image" Target="../media/image4592.png"/><Relationship Id="rId372" Type="http://schemas.openxmlformats.org/officeDocument/2006/relationships/image" Target="../media/image4692.png"/><Relationship Id="rId677" Type="http://schemas.openxmlformats.org/officeDocument/2006/relationships/image" Target="../media/image4840.png"/><Relationship Id="rId232" Type="http://schemas.openxmlformats.org/officeDocument/2006/relationships/image" Target="../media/image4624.png"/><Relationship Id="rId27" Type="http://schemas.openxmlformats.org/officeDocument/2006/relationships/image" Target="../media/image4525.png"/><Relationship Id="rId537" Type="http://schemas.openxmlformats.org/officeDocument/2006/relationships/image" Target="../media/image4772.png"/><Relationship Id="rId744" Type="http://schemas.openxmlformats.org/officeDocument/2006/relationships/image" Target="../media/image4871.png"/><Relationship Id="rId80" Type="http://schemas.openxmlformats.org/officeDocument/2006/relationships/customXml" Target="../ink/ink4683.xml"/><Relationship Id="rId176" Type="http://schemas.openxmlformats.org/officeDocument/2006/relationships/image" Target="../media/image4597.png"/><Relationship Id="rId383" Type="http://schemas.openxmlformats.org/officeDocument/2006/relationships/customXml" Target="../ink/ink4835.xml"/><Relationship Id="rId590" Type="http://schemas.openxmlformats.org/officeDocument/2006/relationships/customXml" Target="../ink/ink4940.xml"/><Relationship Id="rId604" Type="http://schemas.openxmlformats.org/officeDocument/2006/relationships/customXml" Target="../ink/ink4947.xml"/><Relationship Id="rId243" Type="http://schemas.openxmlformats.org/officeDocument/2006/relationships/customXml" Target="../ink/ink4765.xml"/><Relationship Id="rId450" Type="http://schemas.openxmlformats.org/officeDocument/2006/relationships/image" Target="../media/image4730.png"/><Relationship Id="rId688" Type="http://schemas.openxmlformats.org/officeDocument/2006/relationships/customXml" Target="../ink/ink4989.xml"/><Relationship Id="rId38" Type="http://schemas.openxmlformats.org/officeDocument/2006/relationships/customXml" Target="../ink/ink4662.xml"/><Relationship Id="rId103" Type="http://schemas.openxmlformats.org/officeDocument/2006/relationships/image" Target="../media/image4563.png"/><Relationship Id="rId310" Type="http://schemas.openxmlformats.org/officeDocument/2006/relationships/image" Target="../media/image4661.png"/><Relationship Id="rId548" Type="http://schemas.openxmlformats.org/officeDocument/2006/relationships/customXml" Target="../ink/ink4918.xml"/><Relationship Id="rId91" Type="http://schemas.openxmlformats.org/officeDocument/2006/relationships/image" Target="../media/image4557.png"/><Relationship Id="rId187" Type="http://schemas.openxmlformats.org/officeDocument/2006/relationships/customXml" Target="../ink/ink4737.xml"/><Relationship Id="rId394" Type="http://schemas.openxmlformats.org/officeDocument/2006/relationships/image" Target="../media/image4703.png"/><Relationship Id="rId408" Type="http://schemas.openxmlformats.org/officeDocument/2006/relationships/image" Target="../media/image4710.png"/><Relationship Id="rId615" Type="http://schemas.openxmlformats.org/officeDocument/2006/relationships/image" Target="../media/image4810.png"/><Relationship Id="rId254" Type="http://schemas.openxmlformats.org/officeDocument/2006/relationships/image" Target="../media/image4635.png"/><Relationship Id="rId699" Type="http://schemas.openxmlformats.org/officeDocument/2006/relationships/image" Target="../media/image4850.png"/><Relationship Id="rId49" Type="http://schemas.openxmlformats.org/officeDocument/2006/relationships/image" Target="../media/image4536.png"/><Relationship Id="rId114" Type="http://schemas.openxmlformats.org/officeDocument/2006/relationships/customXml" Target="../ink/ink4700.xml"/><Relationship Id="rId461" Type="http://schemas.openxmlformats.org/officeDocument/2006/relationships/customXml" Target="../ink/ink4874.xml"/><Relationship Id="rId559" Type="http://schemas.openxmlformats.org/officeDocument/2006/relationships/customXml" Target="../ink/ink4924.xml"/><Relationship Id="rId198" Type="http://schemas.openxmlformats.org/officeDocument/2006/relationships/image" Target="../media/image4607.png"/><Relationship Id="rId321" Type="http://schemas.openxmlformats.org/officeDocument/2006/relationships/customXml" Target="../ink/ink4804.xml"/><Relationship Id="rId419" Type="http://schemas.openxmlformats.org/officeDocument/2006/relationships/customXml" Target="../ink/ink4853.xml"/><Relationship Id="rId626" Type="http://schemas.openxmlformats.org/officeDocument/2006/relationships/customXml" Target="../ink/ink4958.xml"/><Relationship Id="rId265" Type="http://schemas.openxmlformats.org/officeDocument/2006/relationships/customXml" Target="../ink/ink4776.xml"/><Relationship Id="rId472" Type="http://schemas.openxmlformats.org/officeDocument/2006/relationships/image" Target="../media/image4741.png"/><Relationship Id="rId125" Type="http://schemas.openxmlformats.org/officeDocument/2006/relationships/image" Target="../media/image3721.png"/><Relationship Id="rId332" Type="http://schemas.openxmlformats.org/officeDocument/2006/relationships/image" Target="../media/image4672.png"/><Relationship Id="rId637" Type="http://schemas.openxmlformats.org/officeDocument/2006/relationships/image" Target="../media/image4821.png"/><Relationship Id="rId276" Type="http://schemas.openxmlformats.org/officeDocument/2006/relationships/image" Target="../media/image4645.png"/><Relationship Id="rId483" Type="http://schemas.openxmlformats.org/officeDocument/2006/relationships/image" Target="../media/image4745.png"/><Relationship Id="rId690" Type="http://schemas.openxmlformats.org/officeDocument/2006/relationships/customXml" Target="../ink/ink4990.xml"/><Relationship Id="rId704" Type="http://schemas.openxmlformats.org/officeDocument/2006/relationships/customXml" Target="../ink/ink4997.xml"/><Relationship Id="rId40" Type="http://schemas.openxmlformats.org/officeDocument/2006/relationships/customXml" Target="../ink/ink4663.xml"/><Relationship Id="rId136" Type="http://schemas.openxmlformats.org/officeDocument/2006/relationships/customXml" Target="../ink/ink4711.xml"/><Relationship Id="rId343" Type="http://schemas.openxmlformats.org/officeDocument/2006/relationships/customXml" Target="../ink/ink4815.xml"/><Relationship Id="rId550" Type="http://schemas.openxmlformats.org/officeDocument/2006/relationships/customXml" Target="../ink/ink4919.xml"/><Relationship Id="rId203" Type="http://schemas.openxmlformats.org/officeDocument/2006/relationships/customXml" Target="../ink/ink4745.xml"/><Relationship Id="rId648" Type="http://schemas.openxmlformats.org/officeDocument/2006/relationships/customXml" Target="../ink/ink4969.xml"/><Relationship Id="rId287" Type="http://schemas.openxmlformats.org/officeDocument/2006/relationships/customXml" Target="../ink/ink4787.xml"/><Relationship Id="rId410" Type="http://schemas.openxmlformats.org/officeDocument/2006/relationships/image" Target="../media/image4711.png"/><Relationship Id="rId494" Type="http://schemas.openxmlformats.org/officeDocument/2006/relationships/customXml" Target="../ink/ink4891.xml"/><Relationship Id="rId508" Type="http://schemas.openxmlformats.org/officeDocument/2006/relationships/customXml" Target="../ink/ink4898.xml"/><Relationship Id="rId715" Type="http://schemas.openxmlformats.org/officeDocument/2006/relationships/customXml" Target="../ink/ink5003.xml"/><Relationship Id="rId147" Type="http://schemas.openxmlformats.org/officeDocument/2006/relationships/image" Target="../media/image4583.png"/><Relationship Id="rId354" Type="http://schemas.openxmlformats.org/officeDocument/2006/relationships/image" Target="../media/image4683.png"/><Relationship Id="rId51" Type="http://schemas.openxmlformats.org/officeDocument/2006/relationships/image" Target="../media/image4537.png"/><Relationship Id="rId561" Type="http://schemas.openxmlformats.org/officeDocument/2006/relationships/customXml" Target="../ink/ink4925.xml"/><Relationship Id="rId659" Type="http://schemas.openxmlformats.org/officeDocument/2006/relationships/image" Target="../media/image4832.png"/><Relationship Id="rId214" Type="http://schemas.openxmlformats.org/officeDocument/2006/relationships/image" Target="../media/image4615.png"/><Relationship Id="rId298" Type="http://schemas.openxmlformats.org/officeDocument/2006/relationships/image" Target="../media/image4655.png"/><Relationship Id="rId421" Type="http://schemas.openxmlformats.org/officeDocument/2006/relationships/customXml" Target="../ink/ink4854.xml"/><Relationship Id="rId519" Type="http://schemas.openxmlformats.org/officeDocument/2006/relationships/image" Target="../media/image4763.png"/><Relationship Id="rId158" Type="http://schemas.openxmlformats.org/officeDocument/2006/relationships/customXml" Target="../ink/ink4722.xml"/><Relationship Id="rId726" Type="http://schemas.openxmlformats.org/officeDocument/2006/relationships/image" Target="../media/image4863.png"/><Relationship Id="rId62" Type="http://schemas.openxmlformats.org/officeDocument/2006/relationships/customXml" Target="../ink/ink4674.xml"/><Relationship Id="rId365" Type="http://schemas.openxmlformats.org/officeDocument/2006/relationships/customXml" Target="../ink/ink4826.xml"/><Relationship Id="rId572" Type="http://schemas.openxmlformats.org/officeDocument/2006/relationships/customXml" Target="../ink/ink4931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027.xml"/><Relationship Id="rId18" Type="http://schemas.openxmlformats.org/officeDocument/2006/relationships/image" Target="../media/image4883.png"/><Relationship Id="rId26" Type="http://schemas.openxmlformats.org/officeDocument/2006/relationships/image" Target="../media/image4887.png"/><Relationship Id="rId39" Type="http://schemas.openxmlformats.org/officeDocument/2006/relationships/customXml" Target="../ink/ink5040.xml"/><Relationship Id="rId21" Type="http://schemas.openxmlformats.org/officeDocument/2006/relationships/customXml" Target="../ink/ink5031.xml"/><Relationship Id="rId34" Type="http://schemas.openxmlformats.org/officeDocument/2006/relationships/image" Target="../media/image4890.png"/><Relationship Id="rId42" Type="http://schemas.openxmlformats.org/officeDocument/2006/relationships/image" Target="../media/image4893.png"/><Relationship Id="rId47" Type="http://schemas.openxmlformats.org/officeDocument/2006/relationships/customXml" Target="../ink/ink5044.xml"/><Relationship Id="rId50" Type="http://schemas.openxmlformats.org/officeDocument/2006/relationships/image" Target="../media/image4897.png"/><Relationship Id="rId55" Type="http://schemas.openxmlformats.org/officeDocument/2006/relationships/customXml" Target="../ink/ink5048.xml"/><Relationship Id="rId7" Type="http://schemas.openxmlformats.org/officeDocument/2006/relationships/customXml" Target="../ink/ink5024.xml"/><Relationship Id="rId2" Type="http://schemas.openxmlformats.org/officeDocument/2006/relationships/customXml" Target="../ink/ink5022.xml"/><Relationship Id="rId16" Type="http://schemas.openxmlformats.org/officeDocument/2006/relationships/image" Target="../media/image4882.png"/><Relationship Id="rId29" Type="http://schemas.openxmlformats.org/officeDocument/2006/relationships/customXml" Target="../ink/ink5035.xml"/><Relationship Id="rId11" Type="http://schemas.openxmlformats.org/officeDocument/2006/relationships/customXml" Target="../ink/ink5026.xml"/><Relationship Id="rId24" Type="http://schemas.openxmlformats.org/officeDocument/2006/relationships/image" Target="../media/image4886.png"/><Relationship Id="rId32" Type="http://schemas.openxmlformats.org/officeDocument/2006/relationships/image" Target="../media/image4889.png"/><Relationship Id="rId37" Type="http://schemas.openxmlformats.org/officeDocument/2006/relationships/customXml" Target="../ink/ink5039.xml"/><Relationship Id="rId40" Type="http://schemas.openxmlformats.org/officeDocument/2006/relationships/image" Target="../media/image4892.png"/><Relationship Id="rId45" Type="http://schemas.openxmlformats.org/officeDocument/2006/relationships/customXml" Target="../ink/ink5043.xml"/><Relationship Id="rId53" Type="http://schemas.openxmlformats.org/officeDocument/2006/relationships/customXml" Target="../ink/ink5047.xml"/><Relationship Id="rId58" Type="http://schemas.openxmlformats.org/officeDocument/2006/relationships/image" Target="../media/image4901.png"/><Relationship Id="rId5" Type="http://schemas.openxmlformats.org/officeDocument/2006/relationships/customXml" Target="../ink/ink5023.xml"/><Relationship Id="rId19" Type="http://schemas.openxmlformats.org/officeDocument/2006/relationships/customXml" Target="../ink/ink5030.xml"/><Relationship Id="rId4" Type="http://schemas.openxmlformats.org/officeDocument/2006/relationships/image" Target="../media/image3285.emf"/><Relationship Id="rId9" Type="http://schemas.openxmlformats.org/officeDocument/2006/relationships/customXml" Target="../ink/ink5025.xml"/><Relationship Id="rId14" Type="http://schemas.openxmlformats.org/officeDocument/2006/relationships/image" Target="../media/image4881.png"/><Relationship Id="rId22" Type="http://schemas.openxmlformats.org/officeDocument/2006/relationships/image" Target="../media/image4885.png"/><Relationship Id="rId27" Type="http://schemas.openxmlformats.org/officeDocument/2006/relationships/customXml" Target="../ink/ink5034.xml"/><Relationship Id="rId30" Type="http://schemas.openxmlformats.org/officeDocument/2006/relationships/image" Target="../media/image3279.png"/><Relationship Id="rId35" Type="http://schemas.openxmlformats.org/officeDocument/2006/relationships/customXml" Target="../ink/ink5038.xml"/><Relationship Id="rId43" Type="http://schemas.openxmlformats.org/officeDocument/2006/relationships/customXml" Target="../ink/ink5042.xml"/><Relationship Id="rId48" Type="http://schemas.openxmlformats.org/officeDocument/2006/relationships/image" Target="../media/image4896.png"/><Relationship Id="rId56" Type="http://schemas.openxmlformats.org/officeDocument/2006/relationships/image" Target="../media/image4900.png"/><Relationship Id="rId8" Type="http://schemas.openxmlformats.org/officeDocument/2006/relationships/image" Target="../media/image4878.png"/><Relationship Id="rId51" Type="http://schemas.openxmlformats.org/officeDocument/2006/relationships/customXml" Target="../ink/ink5046.xml"/><Relationship Id="rId3" Type="http://schemas.openxmlformats.org/officeDocument/2006/relationships/image" Target="../media/image5500.png"/><Relationship Id="rId12" Type="http://schemas.openxmlformats.org/officeDocument/2006/relationships/image" Target="../media/image4880.png"/><Relationship Id="rId17" Type="http://schemas.openxmlformats.org/officeDocument/2006/relationships/customXml" Target="../ink/ink5029.xml"/><Relationship Id="rId25" Type="http://schemas.openxmlformats.org/officeDocument/2006/relationships/customXml" Target="../ink/ink5033.xml"/><Relationship Id="rId33" Type="http://schemas.openxmlformats.org/officeDocument/2006/relationships/customXml" Target="../ink/ink5037.xml"/><Relationship Id="rId38" Type="http://schemas.openxmlformats.org/officeDocument/2006/relationships/image" Target="../media/image4891.png"/><Relationship Id="rId46" Type="http://schemas.openxmlformats.org/officeDocument/2006/relationships/image" Target="../media/image4895.png"/><Relationship Id="rId59" Type="http://schemas.openxmlformats.org/officeDocument/2006/relationships/customXml" Target="../ink/ink5050.xml"/><Relationship Id="rId20" Type="http://schemas.openxmlformats.org/officeDocument/2006/relationships/image" Target="../media/image4884.png"/><Relationship Id="rId41" Type="http://schemas.openxmlformats.org/officeDocument/2006/relationships/customXml" Target="../ink/ink5041.xml"/><Relationship Id="rId54" Type="http://schemas.openxmlformats.org/officeDocument/2006/relationships/image" Target="../media/image489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877.png"/><Relationship Id="rId15" Type="http://schemas.openxmlformats.org/officeDocument/2006/relationships/customXml" Target="../ink/ink5028.xml"/><Relationship Id="rId23" Type="http://schemas.openxmlformats.org/officeDocument/2006/relationships/customXml" Target="../ink/ink5032.xml"/><Relationship Id="rId28" Type="http://schemas.openxmlformats.org/officeDocument/2006/relationships/image" Target="../media/image4888.png"/><Relationship Id="rId36" Type="http://schemas.openxmlformats.org/officeDocument/2006/relationships/image" Target="../media/image4171.png"/><Relationship Id="rId49" Type="http://schemas.openxmlformats.org/officeDocument/2006/relationships/customXml" Target="../ink/ink5045.xml"/><Relationship Id="rId57" Type="http://schemas.openxmlformats.org/officeDocument/2006/relationships/customXml" Target="../ink/ink5049.xml"/><Relationship Id="rId10" Type="http://schemas.openxmlformats.org/officeDocument/2006/relationships/image" Target="../media/image4879.png"/><Relationship Id="rId31" Type="http://schemas.openxmlformats.org/officeDocument/2006/relationships/customXml" Target="../ink/ink5036.xml"/><Relationship Id="rId44" Type="http://schemas.openxmlformats.org/officeDocument/2006/relationships/image" Target="../media/image4894.png"/><Relationship Id="rId52" Type="http://schemas.openxmlformats.org/officeDocument/2006/relationships/image" Target="../media/image4898.png"/><Relationship Id="rId60" Type="http://schemas.openxmlformats.org/officeDocument/2006/relationships/image" Target="../media/image4902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60.png"/><Relationship Id="rId671" Type="http://schemas.openxmlformats.org/officeDocument/2006/relationships/image" Target="../media/image5237.png"/><Relationship Id="rId769" Type="http://schemas.openxmlformats.org/officeDocument/2006/relationships/image" Target="../media/image5286.png"/><Relationship Id="rId21" Type="http://schemas.openxmlformats.org/officeDocument/2006/relationships/image" Target="../media/image4912.png"/><Relationship Id="rId324" Type="http://schemas.openxmlformats.org/officeDocument/2006/relationships/customXml" Target="../ink/ink5212.xml"/><Relationship Id="rId531" Type="http://schemas.openxmlformats.org/officeDocument/2006/relationships/image" Target="../media/image5167.png"/><Relationship Id="rId629" Type="http://schemas.openxmlformats.org/officeDocument/2006/relationships/image" Target="../media/image5216.png"/><Relationship Id="rId170" Type="http://schemas.openxmlformats.org/officeDocument/2006/relationships/customXml" Target="../ink/ink5135.xml"/><Relationship Id="rId836" Type="http://schemas.openxmlformats.org/officeDocument/2006/relationships/customXml" Target="../ink/ink5468.xml"/><Relationship Id="rId268" Type="http://schemas.openxmlformats.org/officeDocument/2006/relationships/customXml" Target="../ink/ink5184.xml"/><Relationship Id="rId475" Type="http://schemas.openxmlformats.org/officeDocument/2006/relationships/image" Target="../media/image5139.png"/><Relationship Id="rId682" Type="http://schemas.openxmlformats.org/officeDocument/2006/relationships/customXml" Target="../ink/ink5391.xml"/><Relationship Id="rId903" Type="http://schemas.openxmlformats.org/officeDocument/2006/relationships/image" Target="../media/image5353.png"/><Relationship Id="rId32" Type="http://schemas.openxmlformats.org/officeDocument/2006/relationships/customXml" Target="../ink/ink5066.xml"/><Relationship Id="rId128" Type="http://schemas.openxmlformats.org/officeDocument/2006/relationships/customXml" Target="../ink/ink5114.xml"/><Relationship Id="rId335" Type="http://schemas.openxmlformats.org/officeDocument/2006/relationships/image" Target="../media/image5069.png"/><Relationship Id="rId542" Type="http://schemas.openxmlformats.org/officeDocument/2006/relationships/customXml" Target="../ink/ink5321.xml"/><Relationship Id="rId181" Type="http://schemas.openxmlformats.org/officeDocument/2006/relationships/image" Target="../media/image4992.png"/><Relationship Id="rId402" Type="http://schemas.openxmlformats.org/officeDocument/2006/relationships/customXml" Target="../ink/ink5251.xml"/><Relationship Id="rId847" Type="http://schemas.openxmlformats.org/officeDocument/2006/relationships/image" Target="../media/image5325.png"/><Relationship Id="rId279" Type="http://schemas.openxmlformats.org/officeDocument/2006/relationships/image" Target="../media/image5041.png"/><Relationship Id="rId486" Type="http://schemas.openxmlformats.org/officeDocument/2006/relationships/customXml" Target="../ink/ink5293.xml"/><Relationship Id="rId693" Type="http://schemas.openxmlformats.org/officeDocument/2006/relationships/image" Target="../media/image5248.png"/><Relationship Id="rId707" Type="http://schemas.openxmlformats.org/officeDocument/2006/relationships/image" Target="../media/image5255.png"/><Relationship Id="rId914" Type="http://schemas.openxmlformats.org/officeDocument/2006/relationships/customXml" Target="../ink/ink5507.xml"/><Relationship Id="rId43" Type="http://schemas.openxmlformats.org/officeDocument/2006/relationships/image" Target="../media/image4923.png"/><Relationship Id="rId139" Type="http://schemas.openxmlformats.org/officeDocument/2006/relationships/image" Target="../media/image4971.png"/><Relationship Id="rId346" Type="http://schemas.openxmlformats.org/officeDocument/2006/relationships/customXml" Target="../ink/ink5223.xml"/><Relationship Id="rId553" Type="http://schemas.openxmlformats.org/officeDocument/2006/relationships/image" Target="../media/image5178.png"/><Relationship Id="rId760" Type="http://schemas.openxmlformats.org/officeDocument/2006/relationships/customXml" Target="../ink/ink5430.xml"/><Relationship Id="rId192" Type="http://schemas.openxmlformats.org/officeDocument/2006/relationships/customXml" Target="../ink/ink5146.xml"/><Relationship Id="rId206" Type="http://schemas.openxmlformats.org/officeDocument/2006/relationships/customXml" Target="../ink/ink5153.xml"/><Relationship Id="rId413" Type="http://schemas.openxmlformats.org/officeDocument/2006/relationships/image" Target="../media/image5108.png"/><Relationship Id="rId858" Type="http://schemas.openxmlformats.org/officeDocument/2006/relationships/customXml" Target="../ink/ink5479.xml"/><Relationship Id="rId497" Type="http://schemas.openxmlformats.org/officeDocument/2006/relationships/image" Target="../media/image5150.png"/><Relationship Id="rId620" Type="http://schemas.openxmlformats.org/officeDocument/2006/relationships/customXml" Target="../ink/ink5360.xml"/><Relationship Id="rId718" Type="http://schemas.openxmlformats.org/officeDocument/2006/relationships/customXml" Target="../ink/ink5409.xml"/><Relationship Id="rId925" Type="http://schemas.openxmlformats.org/officeDocument/2006/relationships/image" Target="../media/image5364.png"/><Relationship Id="rId357" Type="http://schemas.openxmlformats.org/officeDocument/2006/relationships/image" Target="../media/image5080.png"/><Relationship Id="rId54" Type="http://schemas.openxmlformats.org/officeDocument/2006/relationships/customXml" Target="../ink/ink5077.xml"/><Relationship Id="rId217" Type="http://schemas.openxmlformats.org/officeDocument/2006/relationships/image" Target="../media/image5010.png"/><Relationship Id="rId564" Type="http://schemas.openxmlformats.org/officeDocument/2006/relationships/customXml" Target="../ink/ink5332.xml"/><Relationship Id="rId771" Type="http://schemas.openxmlformats.org/officeDocument/2006/relationships/image" Target="../media/image5287.png"/><Relationship Id="rId869" Type="http://schemas.openxmlformats.org/officeDocument/2006/relationships/image" Target="../media/image5336.png"/><Relationship Id="rId424" Type="http://schemas.openxmlformats.org/officeDocument/2006/relationships/customXml" Target="../ink/ink5262.xml"/><Relationship Id="rId631" Type="http://schemas.openxmlformats.org/officeDocument/2006/relationships/image" Target="../media/image5217.png"/><Relationship Id="rId729" Type="http://schemas.openxmlformats.org/officeDocument/2006/relationships/image" Target="../media/image5266.png"/><Relationship Id="rId270" Type="http://schemas.openxmlformats.org/officeDocument/2006/relationships/customXml" Target="../ink/ink5185.xml"/><Relationship Id="rId936" Type="http://schemas.openxmlformats.org/officeDocument/2006/relationships/customXml" Target="../ink/ink5518.xml"/><Relationship Id="rId65" Type="http://schemas.openxmlformats.org/officeDocument/2006/relationships/image" Target="../media/image4934.png"/><Relationship Id="rId130" Type="http://schemas.openxmlformats.org/officeDocument/2006/relationships/customXml" Target="../ink/ink5115.xml"/><Relationship Id="rId368" Type="http://schemas.openxmlformats.org/officeDocument/2006/relationships/customXml" Target="../ink/ink5234.xml"/><Relationship Id="rId575" Type="http://schemas.openxmlformats.org/officeDocument/2006/relationships/image" Target="../media/image5189.png"/><Relationship Id="rId782" Type="http://schemas.openxmlformats.org/officeDocument/2006/relationships/customXml" Target="../ink/ink5441.xml"/><Relationship Id="rId228" Type="http://schemas.openxmlformats.org/officeDocument/2006/relationships/customXml" Target="../ink/ink5164.xml"/><Relationship Id="rId435" Type="http://schemas.openxmlformats.org/officeDocument/2006/relationships/image" Target="../media/image5119.png"/><Relationship Id="rId642" Type="http://schemas.openxmlformats.org/officeDocument/2006/relationships/customXml" Target="../ink/ink5371.xml"/><Relationship Id="rId281" Type="http://schemas.openxmlformats.org/officeDocument/2006/relationships/image" Target="../media/image5042.png"/><Relationship Id="rId502" Type="http://schemas.openxmlformats.org/officeDocument/2006/relationships/customXml" Target="../ink/ink5301.xml"/><Relationship Id="rId947" Type="http://schemas.openxmlformats.org/officeDocument/2006/relationships/image" Target="../media/image5375.png"/><Relationship Id="rId76" Type="http://schemas.openxmlformats.org/officeDocument/2006/relationships/customXml" Target="../ink/ink5088.xml"/><Relationship Id="rId141" Type="http://schemas.openxmlformats.org/officeDocument/2006/relationships/image" Target="../media/image4972.png"/><Relationship Id="rId379" Type="http://schemas.openxmlformats.org/officeDocument/2006/relationships/image" Target="../media/image5091.png"/><Relationship Id="rId586" Type="http://schemas.openxmlformats.org/officeDocument/2006/relationships/customXml" Target="../ink/ink5343.xml"/><Relationship Id="rId793" Type="http://schemas.openxmlformats.org/officeDocument/2006/relationships/image" Target="../media/image5298.png"/><Relationship Id="rId807" Type="http://schemas.openxmlformats.org/officeDocument/2006/relationships/image" Target="../media/image5305.png"/><Relationship Id="rId7" Type="http://schemas.openxmlformats.org/officeDocument/2006/relationships/image" Target="../media/image4905.png"/><Relationship Id="rId239" Type="http://schemas.openxmlformats.org/officeDocument/2006/relationships/image" Target="../media/image5021.png"/><Relationship Id="rId446" Type="http://schemas.openxmlformats.org/officeDocument/2006/relationships/customXml" Target="../ink/ink5273.xml"/><Relationship Id="rId653" Type="http://schemas.openxmlformats.org/officeDocument/2006/relationships/image" Target="../media/image5228.png"/><Relationship Id="rId292" Type="http://schemas.openxmlformats.org/officeDocument/2006/relationships/customXml" Target="../ink/ink5196.xml"/><Relationship Id="rId306" Type="http://schemas.openxmlformats.org/officeDocument/2006/relationships/customXml" Target="../ink/ink5203.xml"/><Relationship Id="rId860" Type="http://schemas.openxmlformats.org/officeDocument/2006/relationships/customXml" Target="../ink/ink5480.xml"/><Relationship Id="rId958" Type="http://schemas.openxmlformats.org/officeDocument/2006/relationships/customXml" Target="../ink/ink5529.xml"/><Relationship Id="rId87" Type="http://schemas.openxmlformats.org/officeDocument/2006/relationships/image" Target="../media/image4945.png"/><Relationship Id="rId513" Type="http://schemas.openxmlformats.org/officeDocument/2006/relationships/image" Target="../media/image5158.png"/><Relationship Id="rId597" Type="http://schemas.openxmlformats.org/officeDocument/2006/relationships/image" Target="../media/image5200.png"/><Relationship Id="rId720" Type="http://schemas.openxmlformats.org/officeDocument/2006/relationships/customXml" Target="../ink/ink5410.xml"/><Relationship Id="rId818" Type="http://schemas.openxmlformats.org/officeDocument/2006/relationships/customXml" Target="../ink/ink5459.xml"/><Relationship Id="rId152" Type="http://schemas.openxmlformats.org/officeDocument/2006/relationships/customXml" Target="../ink/ink5126.xml"/><Relationship Id="rId457" Type="http://schemas.openxmlformats.org/officeDocument/2006/relationships/image" Target="../media/image5130.png"/><Relationship Id="rId664" Type="http://schemas.openxmlformats.org/officeDocument/2006/relationships/customXml" Target="../ink/ink5382.xml"/><Relationship Id="rId871" Type="http://schemas.openxmlformats.org/officeDocument/2006/relationships/image" Target="../media/image5337.png"/><Relationship Id="rId969" Type="http://schemas.openxmlformats.org/officeDocument/2006/relationships/image" Target="../media/image5386.png"/><Relationship Id="rId14" Type="http://schemas.openxmlformats.org/officeDocument/2006/relationships/customXml" Target="../ink/ink5057.xml"/><Relationship Id="rId317" Type="http://schemas.openxmlformats.org/officeDocument/2006/relationships/image" Target="../media/image5060.png"/><Relationship Id="rId524" Type="http://schemas.openxmlformats.org/officeDocument/2006/relationships/customXml" Target="../ink/ink5312.xml"/><Relationship Id="rId731" Type="http://schemas.openxmlformats.org/officeDocument/2006/relationships/image" Target="../media/image5267.png"/><Relationship Id="rId98" Type="http://schemas.openxmlformats.org/officeDocument/2006/relationships/customXml" Target="../ink/ink5099.xml"/><Relationship Id="rId163" Type="http://schemas.openxmlformats.org/officeDocument/2006/relationships/image" Target="../media/image4983.png"/><Relationship Id="rId370" Type="http://schemas.openxmlformats.org/officeDocument/2006/relationships/customXml" Target="../ink/ink5235.xml"/><Relationship Id="rId829" Type="http://schemas.openxmlformats.org/officeDocument/2006/relationships/image" Target="../media/image5316.png"/><Relationship Id="rId230" Type="http://schemas.openxmlformats.org/officeDocument/2006/relationships/customXml" Target="../ink/ink5165.xml"/><Relationship Id="rId468" Type="http://schemas.openxmlformats.org/officeDocument/2006/relationships/customXml" Target="../ink/ink5284.xml"/><Relationship Id="rId675" Type="http://schemas.openxmlformats.org/officeDocument/2006/relationships/image" Target="../media/image5239.png"/><Relationship Id="rId882" Type="http://schemas.openxmlformats.org/officeDocument/2006/relationships/customXml" Target="../ink/ink5491.xml"/><Relationship Id="rId25" Type="http://schemas.openxmlformats.org/officeDocument/2006/relationships/image" Target="../media/image4914.png"/><Relationship Id="rId328" Type="http://schemas.openxmlformats.org/officeDocument/2006/relationships/customXml" Target="../ink/ink5214.xml"/><Relationship Id="rId535" Type="http://schemas.openxmlformats.org/officeDocument/2006/relationships/image" Target="../media/image5169.png"/><Relationship Id="rId742" Type="http://schemas.openxmlformats.org/officeDocument/2006/relationships/customXml" Target="../ink/ink5421.xml"/><Relationship Id="rId174" Type="http://schemas.openxmlformats.org/officeDocument/2006/relationships/customXml" Target="../ink/ink5137.xml"/><Relationship Id="rId381" Type="http://schemas.openxmlformats.org/officeDocument/2006/relationships/image" Target="../media/image5092.png"/><Relationship Id="rId602" Type="http://schemas.openxmlformats.org/officeDocument/2006/relationships/customXml" Target="../ink/ink5351.xml"/><Relationship Id="rId241" Type="http://schemas.openxmlformats.org/officeDocument/2006/relationships/image" Target="../media/image5022.png"/><Relationship Id="rId479" Type="http://schemas.openxmlformats.org/officeDocument/2006/relationships/image" Target="../media/image5141.png"/><Relationship Id="rId686" Type="http://schemas.openxmlformats.org/officeDocument/2006/relationships/customXml" Target="../ink/ink5393.xml"/><Relationship Id="rId893" Type="http://schemas.openxmlformats.org/officeDocument/2006/relationships/image" Target="../media/image5348.png"/><Relationship Id="rId907" Type="http://schemas.openxmlformats.org/officeDocument/2006/relationships/image" Target="../media/image5355.png"/><Relationship Id="rId36" Type="http://schemas.openxmlformats.org/officeDocument/2006/relationships/customXml" Target="../ink/ink5068.xml"/><Relationship Id="rId339" Type="http://schemas.openxmlformats.org/officeDocument/2006/relationships/image" Target="../media/image5071.png"/><Relationship Id="rId546" Type="http://schemas.openxmlformats.org/officeDocument/2006/relationships/customXml" Target="../ink/ink5323.xml"/><Relationship Id="rId753" Type="http://schemas.openxmlformats.org/officeDocument/2006/relationships/image" Target="../media/image5278.png"/><Relationship Id="rId101" Type="http://schemas.openxmlformats.org/officeDocument/2006/relationships/image" Target="../media/image4952.png"/><Relationship Id="rId185" Type="http://schemas.openxmlformats.org/officeDocument/2006/relationships/image" Target="../media/image4994.png"/><Relationship Id="rId406" Type="http://schemas.openxmlformats.org/officeDocument/2006/relationships/customXml" Target="../ink/ink5253.xml"/><Relationship Id="rId960" Type="http://schemas.openxmlformats.org/officeDocument/2006/relationships/customXml" Target="../ink/ink5530.xml"/><Relationship Id="rId392" Type="http://schemas.openxmlformats.org/officeDocument/2006/relationships/customXml" Target="../ink/ink5246.xml"/><Relationship Id="rId613" Type="http://schemas.openxmlformats.org/officeDocument/2006/relationships/image" Target="../media/image5208.png"/><Relationship Id="rId697" Type="http://schemas.openxmlformats.org/officeDocument/2006/relationships/image" Target="../media/image5250.png"/><Relationship Id="rId820" Type="http://schemas.openxmlformats.org/officeDocument/2006/relationships/customXml" Target="../ink/ink5460.xml"/><Relationship Id="rId918" Type="http://schemas.openxmlformats.org/officeDocument/2006/relationships/customXml" Target="../ink/ink5509.xml"/><Relationship Id="rId252" Type="http://schemas.openxmlformats.org/officeDocument/2006/relationships/customXml" Target="../ink/ink5176.xml"/><Relationship Id="rId47" Type="http://schemas.openxmlformats.org/officeDocument/2006/relationships/image" Target="../media/image4925.png"/><Relationship Id="rId112" Type="http://schemas.openxmlformats.org/officeDocument/2006/relationships/customXml" Target="../ink/ink5106.xml"/><Relationship Id="rId557" Type="http://schemas.openxmlformats.org/officeDocument/2006/relationships/image" Target="../media/image5180.png"/><Relationship Id="rId764" Type="http://schemas.openxmlformats.org/officeDocument/2006/relationships/customXml" Target="../ink/ink5432.xml"/><Relationship Id="rId196" Type="http://schemas.openxmlformats.org/officeDocument/2006/relationships/customXml" Target="../ink/ink5148.xml"/><Relationship Id="rId417" Type="http://schemas.openxmlformats.org/officeDocument/2006/relationships/image" Target="../media/image5110.png"/><Relationship Id="rId624" Type="http://schemas.openxmlformats.org/officeDocument/2006/relationships/customXml" Target="../ink/ink5362.xml"/><Relationship Id="rId831" Type="http://schemas.openxmlformats.org/officeDocument/2006/relationships/image" Target="../media/image5317.png"/><Relationship Id="rId263" Type="http://schemas.openxmlformats.org/officeDocument/2006/relationships/image" Target="../media/image5033.png"/><Relationship Id="rId470" Type="http://schemas.openxmlformats.org/officeDocument/2006/relationships/customXml" Target="../ink/ink5285.xml"/><Relationship Id="rId929" Type="http://schemas.openxmlformats.org/officeDocument/2006/relationships/image" Target="../media/image5366.png"/><Relationship Id="rId58" Type="http://schemas.openxmlformats.org/officeDocument/2006/relationships/customXml" Target="../ink/ink5079.xml"/><Relationship Id="rId123" Type="http://schemas.openxmlformats.org/officeDocument/2006/relationships/image" Target="../media/image4963.png"/><Relationship Id="rId330" Type="http://schemas.openxmlformats.org/officeDocument/2006/relationships/customXml" Target="../ink/ink5215.xml"/><Relationship Id="rId568" Type="http://schemas.openxmlformats.org/officeDocument/2006/relationships/customXml" Target="../ink/ink5334.xml"/><Relationship Id="rId775" Type="http://schemas.openxmlformats.org/officeDocument/2006/relationships/image" Target="../media/image5289.png"/><Relationship Id="rId428" Type="http://schemas.openxmlformats.org/officeDocument/2006/relationships/customXml" Target="../ink/ink5264.xml"/><Relationship Id="rId635" Type="http://schemas.openxmlformats.org/officeDocument/2006/relationships/image" Target="../media/image5219.png"/><Relationship Id="rId842" Type="http://schemas.openxmlformats.org/officeDocument/2006/relationships/customXml" Target="../ink/ink5471.xml"/><Relationship Id="rId274" Type="http://schemas.openxmlformats.org/officeDocument/2006/relationships/customXml" Target="../ink/ink5187.xml"/><Relationship Id="rId481" Type="http://schemas.openxmlformats.org/officeDocument/2006/relationships/image" Target="../media/image5142.png"/><Relationship Id="rId702" Type="http://schemas.openxmlformats.org/officeDocument/2006/relationships/customXml" Target="../ink/ink5401.xml"/><Relationship Id="rId69" Type="http://schemas.openxmlformats.org/officeDocument/2006/relationships/image" Target="../media/image4936.png"/><Relationship Id="rId134" Type="http://schemas.openxmlformats.org/officeDocument/2006/relationships/customXml" Target="../ink/ink5117.xml"/><Relationship Id="rId579" Type="http://schemas.openxmlformats.org/officeDocument/2006/relationships/image" Target="../media/image5191.png"/><Relationship Id="rId786" Type="http://schemas.openxmlformats.org/officeDocument/2006/relationships/customXml" Target="../ink/ink5443.xml"/><Relationship Id="rId341" Type="http://schemas.openxmlformats.org/officeDocument/2006/relationships/image" Target="../media/image5072.png"/><Relationship Id="rId439" Type="http://schemas.openxmlformats.org/officeDocument/2006/relationships/image" Target="../media/image5121.png"/><Relationship Id="rId646" Type="http://schemas.openxmlformats.org/officeDocument/2006/relationships/customXml" Target="../ink/ink5373.xml"/><Relationship Id="rId201" Type="http://schemas.openxmlformats.org/officeDocument/2006/relationships/image" Target="../media/image5002.png"/><Relationship Id="rId285" Type="http://schemas.openxmlformats.org/officeDocument/2006/relationships/image" Target="../media/image5044.png"/><Relationship Id="rId506" Type="http://schemas.openxmlformats.org/officeDocument/2006/relationships/customXml" Target="../ink/ink5303.xml"/><Relationship Id="rId853" Type="http://schemas.openxmlformats.org/officeDocument/2006/relationships/image" Target="../media/image5328.png"/><Relationship Id="rId492" Type="http://schemas.openxmlformats.org/officeDocument/2006/relationships/customXml" Target="../ink/ink5296.xml"/><Relationship Id="rId713" Type="http://schemas.openxmlformats.org/officeDocument/2006/relationships/image" Target="../media/image5258.png"/><Relationship Id="rId797" Type="http://schemas.openxmlformats.org/officeDocument/2006/relationships/image" Target="../media/image5300.png"/><Relationship Id="rId920" Type="http://schemas.openxmlformats.org/officeDocument/2006/relationships/customXml" Target="../ink/ink5510.xml"/><Relationship Id="rId145" Type="http://schemas.openxmlformats.org/officeDocument/2006/relationships/image" Target="../media/image4974.png"/><Relationship Id="rId352" Type="http://schemas.openxmlformats.org/officeDocument/2006/relationships/customXml" Target="../ink/ink5226.xml"/><Relationship Id="rId212" Type="http://schemas.openxmlformats.org/officeDocument/2006/relationships/customXml" Target="../ink/ink5156.xml"/><Relationship Id="rId657" Type="http://schemas.openxmlformats.org/officeDocument/2006/relationships/image" Target="../media/image5230.png"/><Relationship Id="rId864" Type="http://schemas.openxmlformats.org/officeDocument/2006/relationships/customXml" Target="../ink/ink5482.xml"/><Relationship Id="rId296" Type="http://schemas.openxmlformats.org/officeDocument/2006/relationships/customXml" Target="../ink/ink5198.xml"/><Relationship Id="rId517" Type="http://schemas.openxmlformats.org/officeDocument/2006/relationships/image" Target="../media/image5160.png"/><Relationship Id="rId724" Type="http://schemas.openxmlformats.org/officeDocument/2006/relationships/customXml" Target="../ink/ink5412.xml"/><Relationship Id="rId931" Type="http://schemas.openxmlformats.org/officeDocument/2006/relationships/image" Target="../media/image5367.png"/><Relationship Id="rId60" Type="http://schemas.openxmlformats.org/officeDocument/2006/relationships/customXml" Target="../ink/ink5080.xml"/><Relationship Id="rId156" Type="http://schemas.openxmlformats.org/officeDocument/2006/relationships/customXml" Target="../ink/ink5128.xml"/><Relationship Id="rId363" Type="http://schemas.openxmlformats.org/officeDocument/2006/relationships/image" Target="../media/image5083.png"/><Relationship Id="rId570" Type="http://schemas.openxmlformats.org/officeDocument/2006/relationships/customXml" Target="../ink/ink5335.xml"/><Relationship Id="rId223" Type="http://schemas.openxmlformats.org/officeDocument/2006/relationships/image" Target="../media/image5013.png"/><Relationship Id="rId430" Type="http://schemas.openxmlformats.org/officeDocument/2006/relationships/customXml" Target="../ink/ink5265.xml"/><Relationship Id="rId668" Type="http://schemas.openxmlformats.org/officeDocument/2006/relationships/customXml" Target="../ink/ink5384.xml"/><Relationship Id="rId875" Type="http://schemas.openxmlformats.org/officeDocument/2006/relationships/image" Target="../media/image5339.png"/><Relationship Id="rId18" Type="http://schemas.openxmlformats.org/officeDocument/2006/relationships/customXml" Target="../ink/ink5059.xml"/><Relationship Id="rId528" Type="http://schemas.openxmlformats.org/officeDocument/2006/relationships/customXml" Target="../ink/ink5314.xml"/><Relationship Id="rId735" Type="http://schemas.openxmlformats.org/officeDocument/2006/relationships/image" Target="../media/image5269.png"/><Relationship Id="rId942" Type="http://schemas.openxmlformats.org/officeDocument/2006/relationships/customXml" Target="../ink/ink5521.xml"/><Relationship Id="rId167" Type="http://schemas.openxmlformats.org/officeDocument/2006/relationships/image" Target="../media/image4985.png"/><Relationship Id="rId374" Type="http://schemas.openxmlformats.org/officeDocument/2006/relationships/customXml" Target="../ink/ink5237.xml"/><Relationship Id="rId581" Type="http://schemas.openxmlformats.org/officeDocument/2006/relationships/image" Target="../media/image5192.png"/><Relationship Id="rId71" Type="http://schemas.openxmlformats.org/officeDocument/2006/relationships/image" Target="../media/image4937.png"/><Relationship Id="rId234" Type="http://schemas.openxmlformats.org/officeDocument/2006/relationships/customXml" Target="../ink/ink5167.xml"/><Relationship Id="rId679" Type="http://schemas.openxmlformats.org/officeDocument/2006/relationships/image" Target="../media/image5241.png"/><Relationship Id="rId802" Type="http://schemas.openxmlformats.org/officeDocument/2006/relationships/customXml" Target="../ink/ink5451.xml"/><Relationship Id="rId886" Type="http://schemas.openxmlformats.org/officeDocument/2006/relationships/customXml" Target="../ink/ink5493.xml"/><Relationship Id="rId2" Type="http://schemas.openxmlformats.org/officeDocument/2006/relationships/customXml" Target="../ink/ink5051.xml"/><Relationship Id="rId29" Type="http://schemas.openxmlformats.org/officeDocument/2006/relationships/image" Target="../media/image4916.png"/><Relationship Id="rId441" Type="http://schemas.openxmlformats.org/officeDocument/2006/relationships/image" Target="../media/image5122.png"/><Relationship Id="rId539" Type="http://schemas.openxmlformats.org/officeDocument/2006/relationships/image" Target="../media/image5171.png"/><Relationship Id="rId746" Type="http://schemas.openxmlformats.org/officeDocument/2006/relationships/customXml" Target="../ink/ink5423.xml"/><Relationship Id="rId178" Type="http://schemas.openxmlformats.org/officeDocument/2006/relationships/customXml" Target="../ink/ink5139.xml"/><Relationship Id="rId301" Type="http://schemas.openxmlformats.org/officeDocument/2006/relationships/image" Target="../media/image5052.png"/><Relationship Id="rId953" Type="http://schemas.openxmlformats.org/officeDocument/2006/relationships/image" Target="../media/image5378.png"/><Relationship Id="rId82" Type="http://schemas.openxmlformats.org/officeDocument/2006/relationships/customXml" Target="../ink/ink5091.xml"/><Relationship Id="rId385" Type="http://schemas.openxmlformats.org/officeDocument/2006/relationships/image" Target="../media/image5094.png"/><Relationship Id="rId592" Type="http://schemas.openxmlformats.org/officeDocument/2006/relationships/customXml" Target="../ink/ink5346.xml"/><Relationship Id="rId606" Type="http://schemas.openxmlformats.org/officeDocument/2006/relationships/customXml" Target="../ink/ink5353.xml"/><Relationship Id="rId813" Type="http://schemas.openxmlformats.org/officeDocument/2006/relationships/image" Target="../media/image5308.png"/><Relationship Id="rId245" Type="http://schemas.openxmlformats.org/officeDocument/2006/relationships/image" Target="../media/image5024.png"/><Relationship Id="rId452" Type="http://schemas.openxmlformats.org/officeDocument/2006/relationships/customXml" Target="../ink/ink5276.xml"/><Relationship Id="rId897" Type="http://schemas.openxmlformats.org/officeDocument/2006/relationships/image" Target="../media/image5350.png"/><Relationship Id="rId105" Type="http://schemas.openxmlformats.org/officeDocument/2006/relationships/image" Target="../media/image4954.png"/><Relationship Id="rId312" Type="http://schemas.openxmlformats.org/officeDocument/2006/relationships/customXml" Target="../ink/ink5206.xml"/><Relationship Id="rId757" Type="http://schemas.openxmlformats.org/officeDocument/2006/relationships/image" Target="../media/image5280.png"/><Relationship Id="rId964" Type="http://schemas.openxmlformats.org/officeDocument/2006/relationships/customXml" Target="../ink/ink5532.xml"/><Relationship Id="rId93" Type="http://schemas.openxmlformats.org/officeDocument/2006/relationships/image" Target="../media/image4948.png"/><Relationship Id="rId189" Type="http://schemas.openxmlformats.org/officeDocument/2006/relationships/image" Target="../media/image4996.png"/><Relationship Id="rId396" Type="http://schemas.openxmlformats.org/officeDocument/2006/relationships/customXml" Target="../ink/ink5248.xml"/><Relationship Id="rId617" Type="http://schemas.openxmlformats.org/officeDocument/2006/relationships/image" Target="../media/image5210.png"/><Relationship Id="rId824" Type="http://schemas.openxmlformats.org/officeDocument/2006/relationships/customXml" Target="../ink/ink5462.xml"/><Relationship Id="rId256" Type="http://schemas.openxmlformats.org/officeDocument/2006/relationships/customXml" Target="../ink/ink5178.xml"/><Relationship Id="rId463" Type="http://schemas.openxmlformats.org/officeDocument/2006/relationships/image" Target="../media/image5133.png"/><Relationship Id="rId670" Type="http://schemas.openxmlformats.org/officeDocument/2006/relationships/customXml" Target="../ink/ink5385.xml"/><Relationship Id="rId116" Type="http://schemas.openxmlformats.org/officeDocument/2006/relationships/customXml" Target="../ink/ink5108.xml"/><Relationship Id="rId323" Type="http://schemas.openxmlformats.org/officeDocument/2006/relationships/image" Target="../media/image5063.png"/><Relationship Id="rId530" Type="http://schemas.openxmlformats.org/officeDocument/2006/relationships/customXml" Target="../ink/ink5315.xml"/><Relationship Id="rId768" Type="http://schemas.openxmlformats.org/officeDocument/2006/relationships/customXml" Target="../ink/ink5434.xml"/><Relationship Id="rId20" Type="http://schemas.openxmlformats.org/officeDocument/2006/relationships/customXml" Target="../ink/ink5060.xml"/><Relationship Id="rId628" Type="http://schemas.openxmlformats.org/officeDocument/2006/relationships/customXml" Target="../ink/ink5364.xml"/><Relationship Id="rId835" Type="http://schemas.openxmlformats.org/officeDocument/2006/relationships/image" Target="../media/image5319.png"/><Relationship Id="rId267" Type="http://schemas.openxmlformats.org/officeDocument/2006/relationships/image" Target="../media/image5035.png"/><Relationship Id="rId474" Type="http://schemas.openxmlformats.org/officeDocument/2006/relationships/customXml" Target="../ink/ink5287.xml"/><Relationship Id="rId127" Type="http://schemas.openxmlformats.org/officeDocument/2006/relationships/image" Target="../media/image4965.png"/><Relationship Id="rId681" Type="http://schemas.openxmlformats.org/officeDocument/2006/relationships/image" Target="../media/image5242.png"/><Relationship Id="rId779" Type="http://schemas.openxmlformats.org/officeDocument/2006/relationships/image" Target="../media/image5291.png"/><Relationship Id="rId902" Type="http://schemas.openxmlformats.org/officeDocument/2006/relationships/customXml" Target="../ink/ink5501.xml"/><Relationship Id="rId31" Type="http://schemas.openxmlformats.org/officeDocument/2006/relationships/image" Target="../media/image4917.png"/><Relationship Id="rId334" Type="http://schemas.openxmlformats.org/officeDocument/2006/relationships/customXml" Target="../ink/ink5217.xml"/><Relationship Id="rId541" Type="http://schemas.openxmlformats.org/officeDocument/2006/relationships/image" Target="../media/image5172.png"/><Relationship Id="rId639" Type="http://schemas.openxmlformats.org/officeDocument/2006/relationships/image" Target="../media/image5221.png"/><Relationship Id="rId180" Type="http://schemas.openxmlformats.org/officeDocument/2006/relationships/customXml" Target="../ink/ink5140.xml"/><Relationship Id="rId278" Type="http://schemas.openxmlformats.org/officeDocument/2006/relationships/customXml" Target="../ink/ink5189.xml"/><Relationship Id="rId401" Type="http://schemas.openxmlformats.org/officeDocument/2006/relationships/image" Target="../media/image5102.png"/><Relationship Id="rId846" Type="http://schemas.openxmlformats.org/officeDocument/2006/relationships/customXml" Target="../ink/ink5473.xml"/><Relationship Id="rId485" Type="http://schemas.openxmlformats.org/officeDocument/2006/relationships/image" Target="../media/image5144.png"/><Relationship Id="rId692" Type="http://schemas.openxmlformats.org/officeDocument/2006/relationships/customXml" Target="../ink/ink5396.xml"/><Relationship Id="rId706" Type="http://schemas.openxmlformats.org/officeDocument/2006/relationships/customXml" Target="../ink/ink5403.xml"/><Relationship Id="rId913" Type="http://schemas.openxmlformats.org/officeDocument/2006/relationships/image" Target="../media/image5358.png"/><Relationship Id="rId42" Type="http://schemas.openxmlformats.org/officeDocument/2006/relationships/customXml" Target="../ink/ink5071.xml"/><Relationship Id="rId138" Type="http://schemas.openxmlformats.org/officeDocument/2006/relationships/customXml" Target="../ink/ink5119.xml"/><Relationship Id="rId345" Type="http://schemas.openxmlformats.org/officeDocument/2006/relationships/image" Target="../media/image5074.png"/><Relationship Id="rId552" Type="http://schemas.openxmlformats.org/officeDocument/2006/relationships/customXml" Target="../ink/ink5326.xml"/><Relationship Id="rId191" Type="http://schemas.openxmlformats.org/officeDocument/2006/relationships/image" Target="../media/image4997.png"/><Relationship Id="rId205" Type="http://schemas.openxmlformats.org/officeDocument/2006/relationships/image" Target="../media/image5004.png"/><Relationship Id="rId412" Type="http://schemas.openxmlformats.org/officeDocument/2006/relationships/customXml" Target="../ink/ink5256.xml"/><Relationship Id="rId857" Type="http://schemas.openxmlformats.org/officeDocument/2006/relationships/image" Target="../media/image5330.png"/><Relationship Id="rId289" Type="http://schemas.openxmlformats.org/officeDocument/2006/relationships/image" Target="../media/image5046.png"/><Relationship Id="rId496" Type="http://schemas.openxmlformats.org/officeDocument/2006/relationships/customXml" Target="../ink/ink5298.xml"/><Relationship Id="rId717" Type="http://schemas.openxmlformats.org/officeDocument/2006/relationships/image" Target="../media/image5260.png"/><Relationship Id="rId924" Type="http://schemas.openxmlformats.org/officeDocument/2006/relationships/customXml" Target="../ink/ink5512.xml"/><Relationship Id="rId53" Type="http://schemas.openxmlformats.org/officeDocument/2006/relationships/image" Target="../media/image4928.png"/><Relationship Id="rId149" Type="http://schemas.openxmlformats.org/officeDocument/2006/relationships/image" Target="../media/image4976.png"/><Relationship Id="rId356" Type="http://schemas.openxmlformats.org/officeDocument/2006/relationships/customXml" Target="../ink/ink5228.xml"/><Relationship Id="rId563" Type="http://schemas.openxmlformats.org/officeDocument/2006/relationships/image" Target="../media/image5183.png"/><Relationship Id="rId770" Type="http://schemas.openxmlformats.org/officeDocument/2006/relationships/customXml" Target="../ink/ink5435.xml"/><Relationship Id="rId216" Type="http://schemas.openxmlformats.org/officeDocument/2006/relationships/customXml" Target="../ink/ink5158.xml"/><Relationship Id="rId423" Type="http://schemas.openxmlformats.org/officeDocument/2006/relationships/image" Target="../media/image5113.png"/><Relationship Id="rId868" Type="http://schemas.openxmlformats.org/officeDocument/2006/relationships/customXml" Target="../ink/ink5484.xml"/><Relationship Id="rId630" Type="http://schemas.openxmlformats.org/officeDocument/2006/relationships/customXml" Target="../ink/ink5365.xml"/><Relationship Id="rId728" Type="http://schemas.openxmlformats.org/officeDocument/2006/relationships/customXml" Target="../ink/ink5414.xml"/><Relationship Id="rId935" Type="http://schemas.openxmlformats.org/officeDocument/2006/relationships/image" Target="../media/image5369.png"/><Relationship Id="rId64" Type="http://schemas.openxmlformats.org/officeDocument/2006/relationships/customXml" Target="../ink/ink5082.xml"/><Relationship Id="rId367" Type="http://schemas.openxmlformats.org/officeDocument/2006/relationships/image" Target="../media/image5085.png"/><Relationship Id="rId574" Type="http://schemas.openxmlformats.org/officeDocument/2006/relationships/customXml" Target="../ink/ink5337.xml"/><Relationship Id="rId227" Type="http://schemas.openxmlformats.org/officeDocument/2006/relationships/image" Target="../media/image5015.png"/><Relationship Id="rId781" Type="http://schemas.openxmlformats.org/officeDocument/2006/relationships/image" Target="../media/image5292.png"/><Relationship Id="rId879" Type="http://schemas.openxmlformats.org/officeDocument/2006/relationships/image" Target="../media/image5341.png"/><Relationship Id="rId434" Type="http://schemas.openxmlformats.org/officeDocument/2006/relationships/customXml" Target="../ink/ink5267.xml"/><Relationship Id="rId641" Type="http://schemas.openxmlformats.org/officeDocument/2006/relationships/image" Target="../media/image5222.png"/><Relationship Id="rId739" Type="http://schemas.openxmlformats.org/officeDocument/2006/relationships/image" Target="../media/image5271.png"/><Relationship Id="rId280" Type="http://schemas.openxmlformats.org/officeDocument/2006/relationships/customXml" Target="../ink/ink5190.xml"/><Relationship Id="rId501" Type="http://schemas.openxmlformats.org/officeDocument/2006/relationships/image" Target="../media/image5152.png"/><Relationship Id="rId946" Type="http://schemas.openxmlformats.org/officeDocument/2006/relationships/customXml" Target="../ink/ink5523.xml"/><Relationship Id="rId75" Type="http://schemas.openxmlformats.org/officeDocument/2006/relationships/image" Target="../media/image4939.png"/><Relationship Id="rId140" Type="http://schemas.openxmlformats.org/officeDocument/2006/relationships/customXml" Target="../ink/ink5120.xml"/><Relationship Id="rId378" Type="http://schemas.openxmlformats.org/officeDocument/2006/relationships/customXml" Target="../ink/ink5239.xml"/><Relationship Id="rId585" Type="http://schemas.openxmlformats.org/officeDocument/2006/relationships/image" Target="../media/image5194.png"/><Relationship Id="rId792" Type="http://schemas.openxmlformats.org/officeDocument/2006/relationships/customXml" Target="../ink/ink5446.xml"/><Relationship Id="rId806" Type="http://schemas.openxmlformats.org/officeDocument/2006/relationships/customXml" Target="../ink/ink5453.xml"/><Relationship Id="rId6" Type="http://schemas.openxmlformats.org/officeDocument/2006/relationships/customXml" Target="../ink/ink5053.xml"/><Relationship Id="rId238" Type="http://schemas.openxmlformats.org/officeDocument/2006/relationships/customXml" Target="../ink/ink5169.xml"/><Relationship Id="rId445" Type="http://schemas.openxmlformats.org/officeDocument/2006/relationships/image" Target="../media/image5124.png"/><Relationship Id="rId652" Type="http://schemas.openxmlformats.org/officeDocument/2006/relationships/customXml" Target="../ink/ink5376.xml"/><Relationship Id="rId291" Type="http://schemas.openxmlformats.org/officeDocument/2006/relationships/image" Target="../media/image5047.png"/><Relationship Id="rId305" Type="http://schemas.openxmlformats.org/officeDocument/2006/relationships/image" Target="../media/image5054.png"/><Relationship Id="rId512" Type="http://schemas.openxmlformats.org/officeDocument/2006/relationships/customXml" Target="../ink/ink5306.xml"/><Relationship Id="rId957" Type="http://schemas.openxmlformats.org/officeDocument/2006/relationships/image" Target="../media/image5380.png"/><Relationship Id="rId86" Type="http://schemas.openxmlformats.org/officeDocument/2006/relationships/customXml" Target="../ink/ink5093.xml"/><Relationship Id="rId151" Type="http://schemas.openxmlformats.org/officeDocument/2006/relationships/image" Target="../media/image4977.png"/><Relationship Id="rId389" Type="http://schemas.openxmlformats.org/officeDocument/2006/relationships/image" Target="../media/image5096.png"/><Relationship Id="rId596" Type="http://schemas.openxmlformats.org/officeDocument/2006/relationships/customXml" Target="../ink/ink5348.xml"/><Relationship Id="rId817" Type="http://schemas.openxmlformats.org/officeDocument/2006/relationships/image" Target="../media/image5310.png"/><Relationship Id="rId249" Type="http://schemas.openxmlformats.org/officeDocument/2006/relationships/image" Target="../media/image5026.png"/><Relationship Id="rId456" Type="http://schemas.openxmlformats.org/officeDocument/2006/relationships/customXml" Target="../ink/ink5278.xml"/><Relationship Id="rId663" Type="http://schemas.openxmlformats.org/officeDocument/2006/relationships/image" Target="../media/image5233.png"/><Relationship Id="rId870" Type="http://schemas.openxmlformats.org/officeDocument/2006/relationships/customXml" Target="../ink/ink5485.xml"/><Relationship Id="rId13" Type="http://schemas.openxmlformats.org/officeDocument/2006/relationships/image" Target="../media/image4908.png"/><Relationship Id="rId109" Type="http://schemas.openxmlformats.org/officeDocument/2006/relationships/image" Target="../media/image4956.png"/><Relationship Id="rId316" Type="http://schemas.openxmlformats.org/officeDocument/2006/relationships/customXml" Target="../ink/ink5208.xml"/><Relationship Id="rId523" Type="http://schemas.openxmlformats.org/officeDocument/2006/relationships/image" Target="../media/image5163.png"/><Relationship Id="rId968" Type="http://schemas.openxmlformats.org/officeDocument/2006/relationships/customXml" Target="../ink/ink5534.xml"/><Relationship Id="rId97" Type="http://schemas.openxmlformats.org/officeDocument/2006/relationships/image" Target="../media/image4950.png"/><Relationship Id="rId730" Type="http://schemas.openxmlformats.org/officeDocument/2006/relationships/customXml" Target="../ink/ink5415.xml"/><Relationship Id="rId828" Type="http://schemas.openxmlformats.org/officeDocument/2006/relationships/customXml" Target="../ink/ink5464.xml"/><Relationship Id="rId162" Type="http://schemas.openxmlformats.org/officeDocument/2006/relationships/customXml" Target="../ink/ink5131.xml"/><Relationship Id="rId467" Type="http://schemas.openxmlformats.org/officeDocument/2006/relationships/image" Target="../media/image5135.png"/><Relationship Id="rId674" Type="http://schemas.openxmlformats.org/officeDocument/2006/relationships/customXml" Target="../ink/ink5387.xml"/><Relationship Id="rId881" Type="http://schemas.openxmlformats.org/officeDocument/2006/relationships/image" Target="../media/image5342.png"/><Relationship Id="rId24" Type="http://schemas.openxmlformats.org/officeDocument/2006/relationships/customXml" Target="../ink/ink5062.xml"/><Relationship Id="rId327" Type="http://schemas.openxmlformats.org/officeDocument/2006/relationships/image" Target="../media/image5065.png"/><Relationship Id="rId534" Type="http://schemas.openxmlformats.org/officeDocument/2006/relationships/customXml" Target="../ink/ink5317.xml"/><Relationship Id="rId741" Type="http://schemas.openxmlformats.org/officeDocument/2006/relationships/image" Target="../media/image5272.png"/><Relationship Id="rId839" Type="http://schemas.openxmlformats.org/officeDocument/2006/relationships/image" Target="../media/image5321.png"/><Relationship Id="rId173" Type="http://schemas.openxmlformats.org/officeDocument/2006/relationships/image" Target="../media/image4988.png"/><Relationship Id="rId380" Type="http://schemas.openxmlformats.org/officeDocument/2006/relationships/customXml" Target="../ink/ink5240.xml"/><Relationship Id="rId601" Type="http://schemas.openxmlformats.org/officeDocument/2006/relationships/image" Target="../media/image5202.png"/><Relationship Id="rId240" Type="http://schemas.openxmlformats.org/officeDocument/2006/relationships/customXml" Target="../ink/ink5170.xml"/><Relationship Id="rId478" Type="http://schemas.openxmlformats.org/officeDocument/2006/relationships/customXml" Target="../ink/ink5289.xml"/><Relationship Id="rId685" Type="http://schemas.openxmlformats.org/officeDocument/2006/relationships/image" Target="../media/image5244.png"/><Relationship Id="rId892" Type="http://schemas.openxmlformats.org/officeDocument/2006/relationships/customXml" Target="../ink/ink5496.xml"/><Relationship Id="rId906" Type="http://schemas.openxmlformats.org/officeDocument/2006/relationships/customXml" Target="../ink/ink5503.xml"/><Relationship Id="rId35" Type="http://schemas.openxmlformats.org/officeDocument/2006/relationships/image" Target="../media/image4919.png"/><Relationship Id="rId100" Type="http://schemas.openxmlformats.org/officeDocument/2006/relationships/customXml" Target="../ink/ink5100.xml"/><Relationship Id="rId338" Type="http://schemas.openxmlformats.org/officeDocument/2006/relationships/customXml" Target="../ink/ink5219.xml"/><Relationship Id="rId545" Type="http://schemas.openxmlformats.org/officeDocument/2006/relationships/image" Target="../media/image5174.png"/><Relationship Id="rId752" Type="http://schemas.openxmlformats.org/officeDocument/2006/relationships/customXml" Target="../ink/ink5426.xml"/><Relationship Id="rId184" Type="http://schemas.openxmlformats.org/officeDocument/2006/relationships/customXml" Target="../ink/ink5142.xml"/><Relationship Id="rId391" Type="http://schemas.openxmlformats.org/officeDocument/2006/relationships/image" Target="../media/image5097.png"/><Relationship Id="rId405" Type="http://schemas.openxmlformats.org/officeDocument/2006/relationships/image" Target="../media/image5104.png"/><Relationship Id="rId612" Type="http://schemas.openxmlformats.org/officeDocument/2006/relationships/customXml" Target="../ink/ink5356.xml"/><Relationship Id="rId251" Type="http://schemas.openxmlformats.org/officeDocument/2006/relationships/image" Target="../media/image5027.png"/><Relationship Id="rId489" Type="http://schemas.openxmlformats.org/officeDocument/2006/relationships/image" Target="../media/image5146.png"/><Relationship Id="rId696" Type="http://schemas.openxmlformats.org/officeDocument/2006/relationships/customXml" Target="../ink/ink5398.xml"/><Relationship Id="rId917" Type="http://schemas.openxmlformats.org/officeDocument/2006/relationships/image" Target="../media/image5360.png"/><Relationship Id="rId46" Type="http://schemas.openxmlformats.org/officeDocument/2006/relationships/customXml" Target="../ink/ink5073.xml"/><Relationship Id="rId349" Type="http://schemas.openxmlformats.org/officeDocument/2006/relationships/image" Target="../media/image5076.png"/><Relationship Id="rId556" Type="http://schemas.openxmlformats.org/officeDocument/2006/relationships/customXml" Target="../ink/ink5328.xml"/><Relationship Id="rId763" Type="http://schemas.openxmlformats.org/officeDocument/2006/relationships/image" Target="../media/image5283.png"/><Relationship Id="rId111" Type="http://schemas.openxmlformats.org/officeDocument/2006/relationships/image" Target="../media/image4957.png"/><Relationship Id="rId195" Type="http://schemas.openxmlformats.org/officeDocument/2006/relationships/image" Target="../media/image4999.png"/><Relationship Id="rId209" Type="http://schemas.openxmlformats.org/officeDocument/2006/relationships/image" Target="../media/image5006.png"/><Relationship Id="rId416" Type="http://schemas.openxmlformats.org/officeDocument/2006/relationships/customXml" Target="../ink/ink5258.xml"/><Relationship Id="rId623" Type="http://schemas.openxmlformats.org/officeDocument/2006/relationships/image" Target="../media/image5213.png"/><Relationship Id="rId830" Type="http://schemas.openxmlformats.org/officeDocument/2006/relationships/customXml" Target="../ink/ink5465.xml"/><Relationship Id="rId928" Type="http://schemas.openxmlformats.org/officeDocument/2006/relationships/customXml" Target="../ink/ink5514.xml"/><Relationship Id="rId57" Type="http://schemas.openxmlformats.org/officeDocument/2006/relationships/image" Target="../media/image4930.png"/><Relationship Id="rId262" Type="http://schemas.openxmlformats.org/officeDocument/2006/relationships/customXml" Target="../ink/ink5181.xml"/><Relationship Id="rId567" Type="http://schemas.openxmlformats.org/officeDocument/2006/relationships/image" Target="../media/image5185.png"/><Relationship Id="rId122" Type="http://schemas.openxmlformats.org/officeDocument/2006/relationships/customXml" Target="../ink/ink5111.xml"/><Relationship Id="rId774" Type="http://schemas.openxmlformats.org/officeDocument/2006/relationships/customXml" Target="../ink/ink5437.xml"/><Relationship Id="rId427" Type="http://schemas.openxmlformats.org/officeDocument/2006/relationships/image" Target="../media/image5115.png"/><Relationship Id="rId634" Type="http://schemas.openxmlformats.org/officeDocument/2006/relationships/customXml" Target="../ink/ink5367.xml"/><Relationship Id="rId841" Type="http://schemas.openxmlformats.org/officeDocument/2006/relationships/image" Target="../media/image5322.png"/><Relationship Id="rId273" Type="http://schemas.openxmlformats.org/officeDocument/2006/relationships/image" Target="../media/image5038.png"/><Relationship Id="rId480" Type="http://schemas.openxmlformats.org/officeDocument/2006/relationships/customXml" Target="../ink/ink5290.xml"/><Relationship Id="rId701" Type="http://schemas.openxmlformats.org/officeDocument/2006/relationships/image" Target="../media/image5252.png"/><Relationship Id="rId939" Type="http://schemas.openxmlformats.org/officeDocument/2006/relationships/image" Target="../media/image5371.png"/><Relationship Id="rId68" Type="http://schemas.openxmlformats.org/officeDocument/2006/relationships/customXml" Target="../ink/ink5084.xml"/><Relationship Id="rId133" Type="http://schemas.openxmlformats.org/officeDocument/2006/relationships/image" Target="../media/image4968.png"/><Relationship Id="rId340" Type="http://schemas.openxmlformats.org/officeDocument/2006/relationships/customXml" Target="../ink/ink5220.xml"/><Relationship Id="rId578" Type="http://schemas.openxmlformats.org/officeDocument/2006/relationships/customXml" Target="../ink/ink5339.xml"/><Relationship Id="rId785" Type="http://schemas.openxmlformats.org/officeDocument/2006/relationships/image" Target="../media/image5294.png"/><Relationship Id="rId200" Type="http://schemas.openxmlformats.org/officeDocument/2006/relationships/customXml" Target="../ink/ink5150.xml"/><Relationship Id="rId438" Type="http://schemas.openxmlformats.org/officeDocument/2006/relationships/customXml" Target="../ink/ink5269.xml"/><Relationship Id="rId645" Type="http://schemas.openxmlformats.org/officeDocument/2006/relationships/image" Target="../media/image5224.png"/><Relationship Id="rId852" Type="http://schemas.openxmlformats.org/officeDocument/2006/relationships/customXml" Target="../ink/ink5476.xml"/><Relationship Id="rId284" Type="http://schemas.openxmlformats.org/officeDocument/2006/relationships/customXml" Target="../ink/ink5192.xml"/><Relationship Id="rId491" Type="http://schemas.openxmlformats.org/officeDocument/2006/relationships/image" Target="../media/image5147.png"/><Relationship Id="rId505" Type="http://schemas.openxmlformats.org/officeDocument/2006/relationships/image" Target="../media/image5154.png"/><Relationship Id="rId712" Type="http://schemas.openxmlformats.org/officeDocument/2006/relationships/customXml" Target="../ink/ink5406.xml"/><Relationship Id="rId79" Type="http://schemas.openxmlformats.org/officeDocument/2006/relationships/image" Target="../media/image4941.png"/><Relationship Id="rId144" Type="http://schemas.openxmlformats.org/officeDocument/2006/relationships/customXml" Target="../ink/ink5122.xml"/><Relationship Id="rId589" Type="http://schemas.openxmlformats.org/officeDocument/2006/relationships/image" Target="../media/image5196.png"/><Relationship Id="rId796" Type="http://schemas.openxmlformats.org/officeDocument/2006/relationships/customXml" Target="../ink/ink5448.xml"/><Relationship Id="rId351" Type="http://schemas.openxmlformats.org/officeDocument/2006/relationships/image" Target="../media/image5077.png"/><Relationship Id="rId449" Type="http://schemas.openxmlformats.org/officeDocument/2006/relationships/image" Target="../media/image5126.png"/><Relationship Id="rId656" Type="http://schemas.openxmlformats.org/officeDocument/2006/relationships/customXml" Target="../ink/ink5378.xml"/><Relationship Id="rId863" Type="http://schemas.openxmlformats.org/officeDocument/2006/relationships/image" Target="../media/image5333.png"/><Relationship Id="rId211" Type="http://schemas.openxmlformats.org/officeDocument/2006/relationships/image" Target="../media/image5007.png"/><Relationship Id="rId295" Type="http://schemas.openxmlformats.org/officeDocument/2006/relationships/image" Target="../media/image5049.png"/><Relationship Id="rId309" Type="http://schemas.openxmlformats.org/officeDocument/2006/relationships/image" Target="../media/image5056.png"/><Relationship Id="rId516" Type="http://schemas.openxmlformats.org/officeDocument/2006/relationships/customXml" Target="../ink/ink5308.xml"/><Relationship Id="rId723" Type="http://schemas.openxmlformats.org/officeDocument/2006/relationships/image" Target="../media/image5263.png"/><Relationship Id="rId930" Type="http://schemas.openxmlformats.org/officeDocument/2006/relationships/customXml" Target="../ink/ink5515.xml"/><Relationship Id="rId155" Type="http://schemas.openxmlformats.org/officeDocument/2006/relationships/image" Target="../media/image4979.png"/><Relationship Id="rId362" Type="http://schemas.openxmlformats.org/officeDocument/2006/relationships/customXml" Target="../ink/ink5231.xml"/><Relationship Id="rId222" Type="http://schemas.openxmlformats.org/officeDocument/2006/relationships/customXml" Target="../ink/ink5161.xml"/><Relationship Id="rId667" Type="http://schemas.openxmlformats.org/officeDocument/2006/relationships/image" Target="../media/image5235.png"/><Relationship Id="rId874" Type="http://schemas.openxmlformats.org/officeDocument/2006/relationships/customXml" Target="../ink/ink5487.xml"/><Relationship Id="rId17" Type="http://schemas.openxmlformats.org/officeDocument/2006/relationships/image" Target="../media/image4910.png"/><Relationship Id="rId527" Type="http://schemas.openxmlformats.org/officeDocument/2006/relationships/image" Target="../media/image5165.png"/><Relationship Id="rId734" Type="http://schemas.openxmlformats.org/officeDocument/2006/relationships/customXml" Target="../ink/ink5417.xml"/><Relationship Id="rId941" Type="http://schemas.openxmlformats.org/officeDocument/2006/relationships/image" Target="../media/image5372.png"/><Relationship Id="rId70" Type="http://schemas.openxmlformats.org/officeDocument/2006/relationships/customXml" Target="../ink/ink5085.xml"/><Relationship Id="rId166" Type="http://schemas.openxmlformats.org/officeDocument/2006/relationships/customXml" Target="../ink/ink5133.xml"/><Relationship Id="rId373" Type="http://schemas.openxmlformats.org/officeDocument/2006/relationships/image" Target="../media/image5088.png"/><Relationship Id="rId580" Type="http://schemas.openxmlformats.org/officeDocument/2006/relationships/customXml" Target="../ink/ink5340.xml"/><Relationship Id="rId801" Type="http://schemas.openxmlformats.org/officeDocument/2006/relationships/image" Target="../media/image5302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5018.png"/><Relationship Id="rId440" Type="http://schemas.openxmlformats.org/officeDocument/2006/relationships/customXml" Target="../ink/ink5270.xml"/><Relationship Id="rId678" Type="http://schemas.openxmlformats.org/officeDocument/2006/relationships/customXml" Target="../ink/ink5389.xml"/><Relationship Id="rId885" Type="http://schemas.openxmlformats.org/officeDocument/2006/relationships/image" Target="../media/image5344.png"/><Relationship Id="rId28" Type="http://schemas.openxmlformats.org/officeDocument/2006/relationships/customXml" Target="../ink/ink5064.xml"/><Relationship Id="rId300" Type="http://schemas.openxmlformats.org/officeDocument/2006/relationships/customXml" Target="../ink/ink5200.xml"/><Relationship Id="rId538" Type="http://schemas.openxmlformats.org/officeDocument/2006/relationships/customXml" Target="../ink/ink5319.xml"/><Relationship Id="rId745" Type="http://schemas.openxmlformats.org/officeDocument/2006/relationships/image" Target="../media/image5274.png"/><Relationship Id="rId952" Type="http://schemas.openxmlformats.org/officeDocument/2006/relationships/customXml" Target="../ink/ink5526.xml"/><Relationship Id="rId81" Type="http://schemas.openxmlformats.org/officeDocument/2006/relationships/image" Target="../media/image4942.png"/><Relationship Id="rId177" Type="http://schemas.openxmlformats.org/officeDocument/2006/relationships/image" Target="../media/image4990.png"/><Relationship Id="rId384" Type="http://schemas.openxmlformats.org/officeDocument/2006/relationships/customXml" Target="../ink/ink5242.xml"/><Relationship Id="rId591" Type="http://schemas.openxmlformats.org/officeDocument/2006/relationships/image" Target="../media/image5197.png"/><Relationship Id="rId605" Type="http://schemas.openxmlformats.org/officeDocument/2006/relationships/image" Target="../media/image5204.png"/><Relationship Id="rId812" Type="http://schemas.openxmlformats.org/officeDocument/2006/relationships/customXml" Target="../ink/ink5456.xml"/><Relationship Id="rId244" Type="http://schemas.openxmlformats.org/officeDocument/2006/relationships/customXml" Target="../ink/ink5172.xml"/><Relationship Id="rId689" Type="http://schemas.openxmlformats.org/officeDocument/2006/relationships/image" Target="../media/image5246.png"/><Relationship Id="rId896" Type="http://schemas.openxmlformats.org/officeDocument/2006/relationships/customXml" Target="../ink/ink5498.xml"/><Relationship Id="rId39" Type="http://schemas.openxmlformats.org/officeDocument/2006/relationships/image" Target="../media/image4921.png"/><Relationship Id="rId451" Type="http://schemas.openxmlformats.org/officeDocument/2006/relationships/image" Target="../media/image5127.png"/><Relationship Id="rId549" Type="http://schemas.openxmlformats.org/officeDocument/2006/relationships/image" Target="../media/image5176.png"/><Relationship Id="rId756" Type="http://schemas.openxmlformats.org/officeDocument/2006/relationships/customXml" Target="../ink/ink5428.xml"/><Relationship Id="rId104" Type="http://schemas.openxmlformats.org/officeDocument/2006/relationships/customXml" Target="../ink/ink5102.xml"/><Relationship Id="rId188" Type="http://schemas.openxmlformats.org/officeDocument/2006/relationships/customXml" Target="../ink/ink5144.xml"/><Relationship Id="rId311" Type="http://schemas.openxmlformats.org/officeDocument/2006/relationships/image" Target="../media/image5057.png"/><Relationship Id="rId395" Type="http://schemas.openxmlformats.org/officeDocument/2006/relationships/image" Target="../media/image5099.png"/><Relationship Id="rId409" Type="http://schemas.openxmlformats.org/officeDocument/2006/relationships/image" Target="../media/image5106.png"/><Relationship Id="rId963" Type="http://schemas.openxmlformats.org/officeDocument/2006/relationships/image" Target="../media/image5383.png"/><Relationship Id="rId92" Type="http://schemas.openxmlformats.org/officeDocument/2006/relationships/customXml" Target="../ink/ink5096.xml"/><Relationship Id="rId616" Type="http://schemas.openxmlformats.org/officeDocument/2006/relationships/customXml" Target="../ink/ink5358.xml"/><Relationship Id="rId823" Type="http://schemas.openxmlformats.org/officeDocument/2006/relationships/image" Target="../media/image5313.png"/><Relationship Id="rId255" Type="http://schemas.openxmlformats.org/officeDocument/2006/relationships/image" Target="../media/image5029.png"/><Relationship Id="rId297" Type="http://schemas.openxmlformats.org/officeDocument/2006/relationships/image" Target="../media/image5050.png"/><Relationship Id="rId462" Type="http://schemas.openxmlformats.org/officeDocument/2006/relationships/customXml" Target="../ink/ink5281.xml"/><Relationship Id="rId518" Type="http://schemas.openxmlformats.org/officeDocument/2006/relationships/customXml" Target="../ink/ink5309.xml"/><Relationship Id="rId725" Type="http://schemas.openxmlformats.org/officeDocument/2006/relationships/image" Target="../media/image5264.png"/><Relationship Id="rId932" Type="http://schemas.openxmlformats.org/officeDocument/2006/relationships/customXml" Target="../ink/ink5516.xml"/><Relationship Id="rId115" Type="http://schemas.openxmlformats.org/officeDocument/2006/relationships/image" Target="../media/image4959.png"/><Relationship Id="rId157" Type="http://schemas.openxmlformats.org/officeDocument/2006/relationships/image" Target="../media/image4980.png"/><Relationship Id="rId322" Type="http://schemas.openxmlformats.org/officeDocument/2006/relationships/customXml" Target="../ink/ink5211.xml"/><Relationship Id="rId364" Type="http://schemas.openxmlformats.org/officeDocument/2006/relationships/customXml" Target="../ink/ink5232.xml"/><Relationship Id="rId767" Type="http://schemas.openxmlformats.org/officeDocument/2006/relationships/image" Target="../media/image5285.png"/><Relationship Id="rId61" Type="http://schemas.openxmlformats.org/officeDocument/2006/relationships/image" Target="../media/image4932.png"/><Relationship Id="rId199" Type="http://schemas.openxmlformats.org/officeDocument/2006/relationships/image" Target="../media/image5001.png"/><Relationship Id="rId571" Type="http://schemas.openxmlformats.org/officeDocument/2006/relationships/image" Target="../media/image5187.png"/><Relationship Id="rId627" Type="http://schemas.openxmlformats.org/officeDocument/2006/relationships/image" Target="../media/image5215.png"/><Relationship Id="rId669" Type="http://schemas.openxmlformats.org/officeDocument/2006/relationships/image" Target="../media/image5236.png"/><Relationship Id="rId834" Type="http://schemas.openxmlformats.org/officeDocument/2006/relationships/customXml" Target="../ink/ink5467.xml"/><Relationship Id="rId876" Type="http://schemas.openxmlformats.org/officeDocument/2006/relationships/customXml" Target="../ink/ink5488.xml"/><Relationship Id="rId19" Type="http://schemas.openxmlformats.org/officeDocument/2006/relationships/image" Target="../media/image4911.png"/><Relationship Id="rId224" Type="http://schemas.openxmlformats.org/officeDocument/2006/relationships/customXml" Target="../ink/ink5162.xml"/><Relationship Id="rId266" Type="http://schemas.openxmlformats.org/officeDocument/2006/relationships/customXml" Target="../ink/ink5183.xml"/><Relationship Id="rId431" Type="http://schemas.openxmlformats.org/officeDocument/2006/relationships/image" Target="../media/image5117.png"/><Relationship Id="rId473" Type="http://schemas.openxmlformats.org/officeDocument/2006/relationships/image" Target="../media/image5138.png"/><Relationship Id="rId529" Type="http://schemas.openxmlformats.org/officeDocument/2006/relationships/image" Target="../media/image5166.png"/><Relationship Id="rId680" Type="http://schemas.openxmlformats.org/officeDocument/2006/relationships/customXml" Target="../ink/ink5390.xml"/><Relationship Id="rId736" Type="http://schemas.openxmlformats.org/officeDocument/2006/relationships/customXml" Target="../ink/ink5418.xml"/><Relationship Id="rId901" Type="http://schemas.openxmlformats.org/officeDocument/2006/relationships/image" Target="../media/image5352.png"/><Relationship Id="rId30" Type="http://schemas.openxmlformats.org/officeDocument/2006/relationships/customXml" Target="../ink/ink5065.xml"/><Relationship Id="rId126" Type="http://schemas.openxmlformats.org/officeDocument/2006/relationships/customXml" Target="../ink/ink5113.xml"/><Relationship Id="rId168" Type="http://schemas.openxmlformats.org/officeDocument/2006/relationships/customXml" Target="../ink/ink5134.xml"/><Relationship Id="rId333" Type="http://schemas.openxmlformats.org/officeDocument/2006/relationships/image" Target="../media/image5068.png"/><Relationship Id="rId540" Type="http://schemas.openxmlformats.org/officeDocument/2006/relationships/customXml" Target="../ink/ink5320.xml"/><Relationship Id="rId778" Type="http://schemas.openxmlformats.org/officeDocument/2006/relationships/customXml" Target="../ink/ink5439.xml"/><Relationship Id="rId943" Type="http://schemas.openxmlformats.org/officeDocument/2006/relationships/image" Target="../media/image5373.png"/><Relationship Id="rId72" Type="http://schemas.openxmlformats.org/officeDocument/2006/relationships/customXml" Target="../ink/ink5086.xml"/><Relationship Id="rId375" Type="http://schemas.openxmlformats.org/officeDocument/2006/relationships/image" Target="../media/image5089.png"/><Relationship Id="rId582" Type="http://schemas.openxmlformats.org/officeDocument/2006/relationships/customXml" Target="../ink/ink5341.xml"/><Relationship Id="rId638" Type="http://schemas.openxmlformats.org/officeDocument/2006/relationships/customXml" Target="../ink/ink5369.xml"/><Relationship Id="rId803" Type="http://schemas.openxmlformats.org/officeDocument/2006/relationships/image" Target="../media/image5303.png"/><Relationship Id="rId845" Type="http://schemas.openxmlformats.org/officeDocument/2006/relationships/image" Target="../media/image5324.png"/><Relationship Id="rId3" Type="http://schemas.openxmlformats.org/officeDocument/2006/relationships/image" Target="../media/image4903.png"/><Relationship Id="rId235" Type="http://schemas.openxmlformats.org/officeDocument/2006/relationships/image" Target="../media/image5019.png"/><Relationship Id="rId277" Type="http://schemas.openxmlformats.org/officeDocument/2006/relationships/image" Target="../media/image5040.png"/><Relationship Id="rId400" Type="http://schemas.openxmlformats.org/officeDocument/2006/relationships/customXml" Target="../ink/ink5250.xml"/><Relationship Id="rId442" Type="http://schemas.openxmlformats.org/officeDocument/2006/relationships/customXml" Target="../ink/ink5271.xml"/><Relationship Id="rId484" Type="http://schemas.openxmlformats.org/officeDocument/2006/relationships/customXml" Target="../ink/ink5292.xml"/><Relationship Id="rId705" Type="http://schemas.openxmlformats.org/officeDocument/2006/relationships/image" Target="../media/image5254.png"/><Relationship Id="rId887" Type="http://schemas.openxmlformats.org/officeDocument/2006/relationships/image" Target="../media/image5345.png"/><Relationship Id="rId137" Type="http://schemas.openxmlformats.org/officeDocument/2006/relationships/image" Target="../media/image4970.png"/><Relationship Id="rId302" Type="http://schemas.openxmlformats.org/officeDocument/2006/relationships/customXml" Target="../ink/ink5201.xml"/><Relationship Id="rId344" Type="http://schemas.openxmlformats.org/officeDocument/2006/relationships/customXml" Target="../ink/ink5222.xml"/><Relationship Id="rId691" Type="http://schemas.openxmlformats.org/officeDocument/2006/relationships/image" Target="../media/image5247.png"/><Relationship Id="rId747" Type="http://schemas.openxmlformats.org/officeDocument/2006/relationships/image" Target="../media/image5275.png"/><Relationship Id="rId789" Type="http://schemas.openxmlformats.org/officeDocument/2006/relationships/image" Target="../media/image5296.png"/><Relationship Id="rId912" Type="http://schemas.openxmlformats.org/officeDocument/2006/relationships/customXml" Target="../ink/ink5506.xml"/><Relationship Id="rId954" Type="http://schemas.openxmlformats.org/officeDocument/2006/relationships/customXml" Target="../ink/ink5527.xml"/><Relationship Id="rId41" Type="http://schemas.openxmlformats.org/officeDocument/2006/relationships/image" Target="../media/image4922.png"/><Relationship Id="rId83" Type="http://schemas.openxmlformats.org/officeDocument/2006/relationships/image" Target="../media/image4943.png"/><Relationship Id="rId179" Type="http://schemas.openxmlformats.org/officeDocument/2006/relationships/image" Target="../media/image4991.png"/><Relationship Id="rId386" Type="http://schemas.openxmlformats.org/officeDocument/2006/relationships/customXml" Target="../ink/ink5243.xml"/><Relationship Id="rId551" Type="http://schemas.openxmlformats.org/officeDocument/2006/relationships/image" Target="../media/image5177.png"/><Relationship Id="rId593" Type="http://schemas.openxmlformats.org/officeDocument/2006/relationships/image" Target="../media/image5198.png"/><Relationship Id="rId607" Type="http://schemas.openxmlformats.org/officeDocument/2006/relationships/image" Target="../media/image5205.png"/><Relationship Id="rId649" Type="http://schemas.openxmlformats.org/officeDocument/2006/relationships/image" Target="../media/image5226.png"/><Relationship Id="rId814" Type="http://schemas.openxmlformats.org/officeDocument/2006/relationships/customXml" Target="../ink/ink5457.xml"/><Relationship Id="rId856" Type="http://schemas.openxmlformats.org/officeDocument/2006/relationships/customXml" Target="../ink/ink5478.xml"/><Relationship Id="rId190" Type="http://schemas.openxmlformats.org/officeDocument/2006/relationships/customXml" Target="../ink/ink5145.xml"/><Relationship Id="rId204" Type="http://schemas.openxmlformats.org/officeDocument/2006/relationships/customXml" Target="../ink/ink5152.xml"/><Relationship Id="rId246" Type="http://schemas.openxmlformats.org/officeDocument/2006/relationships/customXml" Target="../ink/ink5173.xml"/><Relationship Id="rId288" Type="http://schemas.openxmlformats.org/officeDocument/2006/relationships/customXml" Target="../ink/ink5194.xml"/><Relationship Id="rId411" Type="http://schemas.openxmlformats.org/officeDocument/2006/relationships/image" Target="../media/image5107.png"/><Relationship Id="rId453" Type="http://schemas.openxmlformats.org/officeDocument/2006/relationships/image" Target="../media/image5128.png"/><Relationship Id="rId509" Type="http://schemas.openxmlformats.org/officeDocument/2006/relationships/image" Target="../media/image5156.png"/><Relationship Id="rId660" Type="http://schemas.openxmlformats.org/officeDocument/2006/relationships/customXml" Target="../ink/ink5380.xml"/><Relationship Id="rId898" Type="http://schemas.openxmlformats.org/officeDocument/2006/relationships/customXml" Target="../ink/ink5499.xml"/><Relationship Id="rId106" Type="http://schemas.openxmlformats.org/officeDocument/2006/relationships/customXml" Target="../ink/ink5103.xml"/><Relationship Id="rId313" Type="http://schemas.openxmlformats.org/officeDocument/2006/relationships/image" Target="../media/image5058.png"/><Relationship Id="rId495" Type="http://schemas.openxmlformats.org/officeDocument/2006/relationships/image" Target="../media/image5149.png"/><Relationship Id="rId716" Type="http://schemas.openxmlformats.org/officeDocument/2006/relationships/customXml" Target="../ink/ink5408.xml"/><Relationship Id="rId758" Type="http://schemas.openxmlformats.org/officeDocument/2006/relationships/customXml" Target="../ink/ink5429.xml"/><Relationship Id="rId923" Type="http://schemas.openxmlformats.org/officeDocument/2006/relationships/image" Target="../media/image5363.png"/><Relationship Id="rId965" Type="http://schemas.openxmlformats.org/officeDocument/2006/relationships/image" Target="../media/image5384.png"/><Relationship Id="rId10" Type="http://schemas.openxmlformats.org/officeDocument/2006/relationships/customXml" Target="../ink/ink5055.xml"/><Relationship Id="rId52" Type="http://schemas.openxmlformats.org/officeDocument/2006/relationships/customXml" Target="../ink/ink5076.xml"/><Relationship Id="rId94" Type="http://schemas.openxmlformats.org/officeDocument/2006/relationships/customXml" Target="../ink/ink5097.xml"/><Relationship Id="rId148" Type="http://schemas.openxmlformats.org/officeDocument/2006/relationships/customXml" Target="../ink/ink5124.xml"/><Relationship Id="rId355" Type="http://schemas.openxmlformats.org/officeDocument/2006/relationships/image" Target="../media/image5079.png"/><Relationship Id="rId397" Type="http://schemas.openxmlformats.org/officeDocument/2006/relationships/image" Target="../media/image5100.png"/><Relationship Id="rId520" Type="http://schemas.openxmlformats.org/officeDocument/2006/relationships/customXml" Target="../ink/ink5310.xml"/><Relationship Id="rId562" Type="http://schemas.openxmlformats.org/officeDocument/2006/relationships/customXml" Target="../ink/ink5331.xml"/><Relationship Id="rId618" Type="http://schemas.openxmlformats.org/officeDocument/2006/relationships/customXml" Target="../ink/ink5359.xml"/><Relationship Id="rId825" Type="http://schemas.openxmlformats.org/officeDocument/2006/relationships/image" Target="../media/image5314.png"/><Relationship Id="rId215" Type="http://schemas.openxmlformats.org/officeDocument/2006/relationships/image" Target="../media/image5009.png"/><Relationship Id="rId257" Type="http://schemas.openxmlformats.org/officeDocument/2006/relationships/image" Target="../media/image5030.png"/><Relationship Id="rId422" Type="http://schemas.openxmlformats.org/officeDocument/2006/relationships/customXml" Target="../ink/ink5261.xml"/><Relationship Id="rId464" Type="http://schemas.openxmlformats.org/officeDocument/2006/relationships/customXml" Target="../ink/ink5282.xml"/><Relationship Id="rId867" Type="http://schemas.openxmlformats.org/officeDocument/2006/relationships/image" Target="../media/image5335.png"/><Relationship Id="rId299" Type="http://schemas.openxmlformats.org/officeDocument/2006/relationships/image" Target="../media/image5051.png"/><Relationship Id="rId727" Type="http://schemas.openxmlformats.org/officeDocument/2006/relationships/image" Target="../media/image5265.png"/><Relationship Id="rId934" Type="http://schemas.openxmlformats.org/officeDocument/2006/relationships/customXml" Target="../ink/ink5517.xml"/><Relationship Id="rId63" Type="http://schemas.openxmlformats.org/officeDocument/2006/relationships/image" Target="../media/image4933.png"/><Relationship Id="rId159" Type="http://schemas.openxmlformats.org/officeDocument/2006/relationships/image" Target="../media/image4981.png"/><Relationship Id="rId366" Type="http://schemas.openxmlformats.org/officeDocument/2006/relationships/customXml" Target="../ink/ink5233.xml"/><Relationship Id="rId573" Type="http://schemas.openxmlformats.org/officeDocument/2006/relationships/image" Target="../media/image5188.png"/><Relationship Id="rId780" Type="http://schemas.openxmlformats.org/officeDocument/2006/relationships/customXml" Target="../ink/ink5440.xml"/><Relationship Id="rId226" Type="http://schemas.openxmlformats.org/officeDocument/2006/relationships/customXml" Target="../ink/ink5163.xml"/><Relationship Id="rId433" Type="http://schemas.openxmlformats.org/officeDocument/2006/relationships/image" Target="../media/image5118.png"/><Relationship Id="rId878" Type="http://schemas.openxmlformats.org/officeDocument/2006/relationships/customXml" Target="../ink/ink5489.xml"/><Relationship Id="rId640" Type="http://schemas.openxmlformats.org/officeDocument/2006/relationships/customXml" Target="../ink/ink5370.xml"/><Relationship Id="rId738" Type="http://schemas.openxmlformats.org/officeDocument/2006/relationships/customXml" Target="../ink/ink5419.xml"/><Relationship Id="rId945" Type="http://schemas.openxmlformats.org/officeDocument/2006/relationships/image" Target="../media/image5374.png"/><Relationship Id="rId74" Type="http://schemas.openxmlformats.org/officeDocument/2006/relationships/customXml" Target="../ink/ink5087.xml"/><Relationship Id="rId377" Type="http://schemas.openxmlformats.org/officeDocument/2006/relationships/image" Target="../media/image5090.png"/><Relationship Id="rId500" Type="http://schemas.openxmlformats.org/officeDocument/2006/relationships/customXml" Target="../ink/ink5300.xml"/><Relationship Id="rId584" Type="http://schemas.openxmlformats.org/officeDocument/2006/relationships/customXml" Target="../ink/ink5342.xml"/><Relationship Id="rId805" Type="http://schemas.openxmlformats.org/officeDocument/2006/relationships/image" Target="../media/image5304.png"/><Relationship Id="rId5" Type="http://schemas.openxmlformats.org/officeDocument/2006/relationships/image" Target="../media/image4904.png"/><Relationship Id="rId237" Type="http://schemas.openxmlformats.org/officeDocument/2006/relationships/image" Target="../media/image5020.png"/><Relationship Id="rId791" Type="http://schemas.openxmlformats.org/officeDocument/2006/relationships/image" Target="../media/image5297.png"/><Relationship Id="rId889" Type="http://schemas.openxmlformats.org/officeDocument/2006/relationships/image" Target="../media/image5346.png"/><Relationship Id="rId444" Type="http://schemas.openxmlformats.org/officeDocument/2006/relationships/customXml" Target="../ink/ink5272.xml"/><Relationship Id="rId651" Type="http://schemas.openxmlformats.org/officeDocument/2006/relationships/image" Target="../media/image5227.png"/><Relationship Id="rId749" Type="http://schemas.openxmlformats.org/officeDocument/2006/relationships/image" Target="../media/image5276.png"/><Relationship Id="rId290" Type="http://schemas.openxmlformats.org/officeDocument/2006/relationships/customXml" Target="../ink/ink5195.xml"/><Relationship Id="rId304" Type="http://schemas.openxmlformats.org/officeDocument/2006/relationships/customXml" Target="../ink/ink5202.xml"/><Relationship Id="rId388" Type="http://schemas.openxmlformats.org/officeDocument/2006/relationships/customXml" Target="../ink/ink5244.xml"/><Relationship Id="rId511" Type="http://schemas.openxmlformats.org/officeDocument/2006/relationships/image" Target="../media/image5157.png"/><Relationship Id="rId609" Type="http://schemas.openxmlformats.org/officeDocument/2006/relationships/image" Target="../media/image5206.png"/><Relationship Id="rId956" Type="http://schemas.openxmlformats.org/officeDocument/2006/relationships/customXml" Target="../ink/ink5528.xml"/><Relationship Id="rId85" Type="http://schemas.openxmlformats.org/officeDocument/2006/relationships/image" Target="../media/image4944.png"/><Relationship Id="rId150" Type="http://schemas.openxmlformats.org/officeDocument/2006/relationships/customXml" Target="../ink/ink5125.xml"/><Relationship Id="rId595" Type="http://schemas.openxmlformats.org/officeDocument/2006/relationships/image" Target="../media/image5199.png"/><Relationship Id="rId816" Type="http://schemas.openxmlformats.org/officeDocument/2006/relationships/customXml" Target="../ink/ink5458.xml"/><Relationship Id="rId248" Type="http://schemas.openxmlformats.org/officeDocument/2006/relationships/customXml" Target="../ink/ink5174.xml"/><Relationship Id="rId455" Type="http://schemas.openxmlformats.org/officeDocument/2006/relationships/image" Target="../media/image5129.png"/><Relationship Id="rId662" Type="http://schemas.openxmlformats.org/officeDocument/2006/relationships/customXml" Target="../ink/ink5381.xml"/><Relationship Id="rId12" Type="http://schemas.openxmlformats.org/officeDocument/2006/relationships/customXml" Target="../ink/ink5056.xml"/><Relationship Id="rId108" Type="http://schemas.openxmlformats.org/officeDocument/2006/relationships/customXml" Target="../ink/ink5104.xml"/><Relationship Id="rId315" Type="http://schemas.openxmlformats.org/officeDocument/2006/relationships/image" Target="../media/image5059.png"/><Relationship Id="rId522" Type="http://schemas.openxmlformats.org/officeDocument/2006/relationships/customXml" Target="../ink/ink5311.xml"/><Relationship Id="rId967" Type="http://schemas.openxmlformats.org/officeDocument/2006/relationships/image" Target="../media/image5385.png"/><Relationship Id="rId96" Type="http://schemas.openxmlformats.org/officeDocument/2006/relationships/customXml" Target="../ink/ink5098.xml"/><Relationship Id="rId161" Type="http://schemas.openxmlformats.org/officeDocument/2006/relationships/image" Target="../media/image4982.png"/><Relationship Id="rId399" Type="http://schemas.openxmlformats.org/officeDocument/2006/relationships/image" Target="../media/image5101.png"/><Relationship Id="rId827" Type="http://schemas.openxmlformats.org/officeDocument/2006/relationships/image" Target="../media/image5315.png"/><Relationship Id="rId259" Type="http://schemas.openxmlformats.org/officeDocument/2006/relationships/image" Target="../media/image5031.png"/><Relationship Id="rId466" Type="http://schemas.openxmlformats.org/officeDocument/2006/relationships/customXml" Target="../ink/ink5283.xml"/><Relationship Id="rId673" Type="http://schemas.openxmlformats.org/officeDocument/2006/relationships/image" Target="../media/image5238.png"/><Relationship Id="rId880" Type="http://schemas.openxmlformats.org/officeDocument/2006/relationships/customXml" Target="../ink/ink5490.xml"/><Relationship Id="rId23" Type="http://schemas.openxmlformats.org/officeDocument/2006/relationships/image" Target="../media/image4913.png"/><Relationship Id="rId119" Type="http://schemas.openxmlformats.org/officeDocument/2006/relationships/image" Target="../media/image4961.png"/><Relationship Id="rId326" Type="http://schemas.openxmlformats.org/officeDocument/2006/relationships/customXml" Target="../ink/ink5213.xml"/><Relationship Id="rId533" Type="http://schemas.openxmlformats.org/officeDocument/2006/relationships/image" Target="../media/image5168.png"/><Relationship Id="rId740" Type="http://schemas.openxmlformats.org/officeDocument/2006/relationships/customXml" Target="../ink/ink5420.xml"/><Relationship Id="rId838" Type="http://schemas.openxmlformats.org/officeDocument/2006/relationships/customXml" Target="../ink/ink5469.xml"/><Relationship Id="rId172" Type="http://schemas.openxmlformats.org/officeDocument/2006/relationships/customXml" Target="../ink/ink5136.xml"/><Relationship Id="rId477" Type="http://schemas.openxmlformats.org/officeDocument/2006/relationships/image" Target="../media/image5140.png"/><Relationship Id="rId600" Type="http://schemas.openxmlformats.org/officeDocument/2006/relationships/customXml" Target="../ink/ink5350.xml"/><Relationship Id="rId684" Type="http://schemas.openxmlformats.org/officeDocument/2006/relationships/customXml" Target="../ink/ink5392.xml"/><Relationship Id="rId337" Type="http://schemas.openxmlformats.org/officeDocument/2006/relationships/image" Target="../media/image5070.png"/><Relationship Id="rId891" Type="http://schemas.openxmlformats.org/officeDocument/2006/relationships/image" Target="../media/image5347.png"/><Relationship Id="rId905" Type="http://schemas.openxmlformats.org/officeDocument/2006/relationships/image" Target="../media/image5354.png"/><Relationship Id="rId34" Type="http://schemas.openxmlformats.org/officeDocument/2006/relationships/customXml" Target="../ink/ink5067.xml"/><Relationship Id="rId544" Type="http://schemas.openxmlformats.org/officeDocument/2006/relationships/customXml" Target="../ink/ink5322.xml"/><Relationship Id="rId751" Type="http://schemas.openxmlformats.org/officeDocument/2006/relationships/image" Target="../media/image5277.png"/><Relationship Id="rId849" Type="http://schemas.openxmlformats.org/officeDocument/2006/relationships/image" Target="../media/image5326.png"/><Relationship Id="rId183" Type="http://schemas.openxmlformats.org/officeDocument/2006/relationships/image" Target="../media/image4993.png"/><Relationship Id="rId390" Type="http://schemas.openxmlformats.org/officeDocument/2006/relationships/customXml" Target="../ink/ink5245.xml"/><Relationship Id="rId404" Type="http://schemas.openxmlformats.org/officeDocument/2006/relationships/customXml" Target="../ink/ink5252.xml"/><Relationship Id="rId611" Type="http://schemas.openxmlformats.org/officeDocument/2006/relationships/image" Target="../media/image5207.png"/><Relationship Id="rId250" Type="http://schemas.openxmlformats.org/officeDocument/2006/relationships/customXml" Target="../ink/ink5175.xml"/><Relationship Id="rId488" Type="http://schemas.openxmlformats.org/officeDocument/2006/relationships/customXml" Target="../ink/ink5294.xml"/><Relationship Id="rId695" Type="http://schemas.openxmlformats.org/officeDocument/2006/relationships/image" Target="../media/image5249.png"/><Relationship Id="rId709" Type="http://schemas.openxmlformats.org/officeDocument/2006/relationships/image" Target="../media/image5256.png"/><Relationship Id="rId916" Type="http://schemas.openxmlformats.org/officeDocument/2006/relationships/customXml" Target="../ink/ink5508.xml"/><Relationship Id="rId45" Type="http://schemas.openxmlformats.org/officeDocument/2006/relationships/image" Target="../media/image4924.png"/><Relationship Id="rId110" Type="http://schemas.openxmlformats.org/officeDocument/2006/relationships/customXml" Target="../ink/ink5105.xml"/><Relationship Id="rId348" Type="http://schemas.openxmlformats.org/officeDocument/2006/relationships/customXml" Target="../ink/ink5224.xml"/><Relationship Id="rId555" Type="http://schemas.openxmlformats.org/officeDocument/2006/relationships/image" Target="../media/image5179.png"/><Relationship Id="rId762" Type="http://schemas.openxmlformats.org/officeDocument/2006/relationships/customXml" Target="../ink/ink5431.xml"/><Relationship Id="rId194" Type="http://schemas.openxmlformats.org/officeDocument/2006/relationships/customXml" Target="../ink/ink5147.xml"/><Relationship Id="rId208" Type="http://schemas.openxmlformats.org/officeDocument/2006/relationships/customXml" Target="../ink/ink5154.xml"/><Relationship Id="rId415" Type="http://schemas.openxmlformats.org/officeDocument/2006/relationships/image" Target="../media/image5109.png"/><Relationship Id="rId622" Type="http://schemas.openxmlformats.org/officeDocument/2006/relationships/customXml" Target="../ink/ink5361.xml"/><Relationship Id="rId261" Type="http://schemas.openxmlformats.org/officeDocument/2006/relationships/image" Target="../media/image5032.png"/><Relationship Id="rId499" Type="http://schemas.openxmlformats.org/officeDocument/2006/relationships/image" Target="../media/image5151.png"/><Relationship Id="rId927" Type="http://schemas.openxmlformats.org/officeDocument/2006/relationships/image" Target="../media/image5365.png"/><Relationship Id="rId56" Type="http://schemas.openxmlformats.org/officeDocument/2006/relationships/customXml" Target="../ink/ink5078.xml"/><Relationship Id="rId359" Type="http://schemas.openxmlformats.org/officeDocument/2006/relationships/image" Target="../media/image5081.png"/><Relationship Id="rId566" Type="http://schemas.openxmlformats.org/officeDocument/2006/relationships/customXml" Target="../ink/ink5333.xml"/><Relationship Id="rId773" Type="http://schemas.openxmlformats.org/officeDocument/2006/relationships/image" Target="../media/image5288.png"/><Relationship Id="rId121" Type="http://schemas.openxmlformats.org/officeDocument/2006/relationships/image" Target="../media/image4962.png"/><Relationship Id="rId219" Type="http://schemas.openxmlformats.org/officeDocument/2006/relationships/image" Target="../media/image5011.png"/><Relationship Id="rId426" Type="http://schemas.openxmlformats.org/officeDocument/2006/relationships/customXml" Target="../ink/ink5263.xml"/><Relationship Id="rId633" Type="http://schemas.openxmlformats.org/officeDocument/2006/relationships/image" Target="../media/image5218.png"/><Relationship Id="rId840" Type="http://schemas.openxmlformats.org/officeDocument/2006/relationships/customXml" Target="../ink/ink5470.xml"/><Relationship Id="rId938" Type="http://schemas.openxmlformats.org/officeDocument/2006/relationships/customXml" Target="../ink/ink5519.xml"/><Relationship Id="rId67" Type="http://schemas.openxmlformats.org/officeDocument/2006/relationships/image" Target="../media/image4935.png"/><Relationship Id="rId272" Type="http://schemas.openxmlformats.org/officeDocument/2006/relationships/customXml" Target="../ink/ink5186.xml"/><Relationship Id="rId577" Type="http://schemas.openxmlformats.org/officeDocument/2006/relationships/image" Target="../media/image5190.png"/><Relationship Id="rId700" Type="http://schemas.openxmlformats.org/officeDocument/2006/relationships/customXml" Target="../ink/ink5400.xml"/><Relationship Id="rId132" Type="http://schemas.openxmlformats.org/officeDocument/2006/relationships/customXml" Target="../ink/ink5116.xml"/><Relationship Id="rId784" Type="http://schemas.openxmlformats.org/officeDocument/2006/relationships/customXml" Target="../ink/ink5442.xml"/><Relationship Id="rId437" Type="http://schemas.openxmlformats.org/officeDocument/2006/relationships/image" Target="../media/image5120.png"/><Relationship Id="rId644" Type="http://schemas.openxmlformats.org/officeDocument/2006/relationships/customXml" Target="../ink/ink5372.xml"/><Relationship Id="rId851" Type="http://schemas.openxmlformats.org/officeDocument/2006/relationships/image" Target="../media/image5327.png"/><Relationship Id="rId283" Type="http://schemas.openxmlformats.org/officeDocument/2006/relationships/image" Target="../media/image5043.png"/><Relationship Id="rId490" Type="http://schemas.openxmlformats.org/officeDocument/2006/relationships/customXml" Target="../ink/ink5295.xml"/><Relationship Id="rId504" Type="http://schemas.openxmlformats.org/officeDocument/2006/relationships/customXml" Target="../ink/ink5302.xml"/><Relationship Id="rId711" Type="http://schemas.openxmlformats.org/officeDocument/2006/relationships/image" Target="../media/image5257.png"/><Relationship Id="rId949" Type="http://schemas.openxmlformats.org/officeDocument/2006/relationships/image" Target="../media/image5376.png"/><Relationship Id="rId78" Type="http://schemas.openxmlformats.org/officeDocument/2006/relationships/customXml" Target="../ink/ink5089.xml"/><Relationship Id="rId143" Type="http://schemas.openxmlformats.org/officeDocument/2006/relationships/image" Target="../media/image4973.png"/><Relationship Id="rId350" Type="http://schemas.openxmlformats.org/officeDocument/2006/relationships/customXml" Target="../ink/ink5225.xml"/><Relationship Id="rId588" Type="http://schemas.openxmlformats.org/officeDocument/2006/relationships/customXml" Target="../ink/ink5344.xml"/><Relationship Id="rId795" Type="http://schemas.openxmlformats.org/officeDocument/2006/relationships/image" Target="../media/image5299.png"/><Relationship Id="rId809" Type="http://schemas.openxmlformats.org/officeDocument/2006/relationships/image" Target="../media/image5306.png"/><Relationship Id="rId9" Type="http://schemas.openxmlformats.org/officeDocument/2006/relationships/image" Target="../media/image4906.png"/><Relationship Id="rId210" Type="http://schemas.openxmlformats.org/officeDocument/2006/relationships/customXml" Target="../ink/ink5155.xml"/><Relationship Id="rId448" Type="http://schemas.openxmlformats.org/officeDocument/2006/relationships/customXml" Target="../ink/ink5274.xml"/><Relationship Id="rId655" Type="http://schemas.openxmlformats.org/officeDocument/2006/relationships/image" Target="../media/image5229.png"/><Relationship Id="rId862" Type="http://schemas.openxmlformats.org/officeDocument/2006/relationships/customXml" Target="../ink/ink5481.xml"/><Relationship Id="rId294" Type="http://schemas.openxmlformats.org/officeDocument/2006/relationships/customXml" Target="../ink/ink5197.xml"/><Relationship Id="rId308" Type="http://schemas.openxmlformats.org/officeDocument/2006/relationships/customXml" Target="../ink/ink5204.xml"/><Relationship Id="rId515" Type="http://schemas.openxmlformats.org/officeDocument/2006/relationships/image" Target="../media/image5159.png"/><Relationship Id="rId722" Type="http://schemas.openxmlformats.org/officeDocument/2006/relationships/customXml" Target="../ink/ink5411.xml"/><Relationship Id="rId89" Type="http://schemas.openxmlformats.org/officeDocument/2006/relationships/image" Target="../media/image4946.png"/><Relationship Id="rId154" Type="http://schemas.openxmlformats.org/officeDocument/2006/relationships/customXml" Target="../ink/ink5127.xml"/><Relationship Id="rId361" Type="http://schemas.openxmlformats.org/officeDocument/2006/relationships/image" Target="../media/image5082.png"/><Relationship Id="rId599" Type="http://schemas.openxmlformats.org/officeDocument/2006/relationships/image" Target="../media/image5201.png"/><Relationship Id="rId459" Type="http://schemas.openxmlformats.org/officeDocument/2006/relationships/image" Target="../media/image5131.png"/><Relationship Id="rId666" Type="http://schemas.openxmlformats.org/officeDocument/2006/relationships/customXml" Target="../ink/ink5383.xml"/><Relationship Id="rId873" Type="http://schemas.openxmlformats.org/officeDocument/2006/relationships/image" Target="../media/image5338.png"/><Relationship Id="rId16" Type="http://schemas.openxmlformats.org/officeDocument/2006/relationships/customXml" Target="../ink/ink5058.xml"/><Relationship Id="rId221" Type="http://schemas.openxmlformats.org/officeDocument/2006/relationships/image" Target="../media/image5012.png"/><Relationship Id="rId319" Type="http://schemas.openxmlformats.org/officeDocument/2006/relationships/image" Target="../media/image5061.png"/><Relationship Id="rId526" Type="http://schemas.openxmlformats.org/officeDocument/2006/relationships/customXml" Target="../ink/ink5313.xml"/><Relationship Id="rId733" Type="http://schemas.openxmlformats.org/officeDocument/2006/relationships/image" Target="../media/image5268.png"/><Relationship Id="rId940" Type="http://schemas.openxmlformats.org/officeDocument/2006/relationships/customXml" Target="../ink/ink5520.xml"/><Relationship Id="rId165" Type="http://schemas.openxmlformats.org/officeDocument/2006/relationships/image" Target="../media/image4984.png"/><Relationship Id="rId372" Type="http://schemas.openxmlformats.org/officeDocument/2006/relationships/customXml" Target="../ink/ink5236.xml"/><Relationship Id="rId677" Type="http://schemas.openxmlformats.org/officeDocument/2006/relationships/image" Target="../media/image5240.png"/><Relationship Id="rId800" Type="http://schemas.openxmlformats.org/officeDocument/2006/relationships/customXml" Target="../ink/ink5450.xml"/><Relationship Id="rId232" Type="http://schemas.openxmlformats.org/officeDocument/2006/relationships/customXml" Target="../ink/ink5166.xml"/><Relationship Id="rId884" Type="http://schemas.openxmlformats.org/officeDocument/2006/relationships/customXml" Target="../ink/ink5492.xml"/><Relationship Id="rId27" Type="http://schemas.openxmlformats.org/officeDocument/2006/relationships/image" Target="../media/image4915.png"/><Relationship Id="rId537" Type="http://schemas.openxmlformats.org/officeDocument/2006/relationships/image" Target="../media/image5170.png"/><Relationship Id="rId744" Type="http://schemas.openxmlformats.org/officeDocument/2006/relationships/customXml" Target="../ink/ink5422.xml"/><Relationship Id="rId951" Type="http://schemas.openxmlformats.org/officeDocument/2006/relationships/image" Target="../media/image5377.png"/><Relationship Id="rId80" Type="http://schemas.openxmlformats.org/officeDocument/2006/relationships/customXml" Target="../ink/ink5090.xml"/><Relationship Id="rId176" Type="http://schemas.openxmlformats.org/officeDocument/2006/relationships/customXml" Target="../ink/ink5138.xml"/><Relationship Id="rId383" Type="http://schemas.openxmlformats.org/officeDocument/2006/relationships/image" Target="../media/image5093.png"/><Relationship Id="rId590" Type="http://schemas.openxmlformats.org/officeDocument/2006/relationships/customXml" Target="../ink/ink5345.xml"/><Relationship Id="rId604" Type="http://schemas.openxmlformats.org/officeDocument/2006/relationships/customXml" Target="../ink/ink5352.xml"/><Relationship Id="rId811" Type="http://schemas.openxmlformats.org/officeDocument/2006/relationships/image" Target="../media/image5307.png"/><Relationship Id="rId243" Type="http://schemas.openxmlformats.org/officeDocument/2006/relationships/image" Target="../media/image5023.png"/><Relationship Id="rId450" Type="http://schemas.openxmlformats.org/officeDocument/2006/relationships/customXml" Target="../ink/ink5275.xml"/><Relationship Id="rId688" Type="http://schemas.openxmlformats.org/officeDocument/2006/relationships/customXml" Target="../ink/ink5394.xml"/><Relationship Id="rId895" Type="http://schemas.openxmlformats.org/officeDocument/2006/relationships/image" Target="../media/image5349.png"/><Relationship Id="rId909" Type="http://schemas.openxmlformats.org/officeDocument/2006/relationships/image" Target="../media/image5356.png"/><Relationship Id="rId38" Type="http://schemas.openxmlformats.org/officeDocument/2006/relationships/customXml" Target="../ink/ink5069.xml"/><Relationship Id="rId103" Type="http://schemas.openxmlformats.org/officeDocument/2006/relationships/image" Target="../media/image4953.png"/><Relationship Id="rId310" Type="http://schemas.openxmlformats.org/officeDocument/2006/relationships/customXml" Target="../ink/ink5205.xml"/><Relationship Id="rId548" Type="http://schemas.openxmlformats.org/officeDocument/2006/relationships/customXml" Target="../ink/ink5324.xml"/><Relationship Id="rId755" Type="http://schemas.openxmlformats.org/officeDocument/2006/relationships/image" Target="../media/image5279.png"/><Relationship Id="rId962" Type="http://schemas.openxmlformats.org/officeDocument/2006/relationships/customXml" Target="../ink/ink5531.xml"/><Relationship Id="rId91" Type="http://schemas.openxmlformats.org/officeDocument/2006/relationships/image" Target="../media/image4947.png"/><Relationship Id="rId187" Type="http://schemas.openxmlformats.org/officeDocument/2006/relationships/image" Target="../media/image4995.png"/><Relationship Id="rId394" Type="http://schemas.openxmlformats.org/officeDocument/2006/relationships/customXml" Target="../ink/ink5247.xml"/><Relationship Id="rId408" Type="http://schemas.openxmlformats.org/officeDocument/2006/relationships/customXml" Target="../ink/ink5254.xml"/><Relationship Id="rId615" Type="http://schemas.openxmlformats.org/officeDocument/2006/relationships/image" Target="../media/image5209.png"/><Relationship Id="rId822" Type="http://schemas.openxmlformats.org/officeDocument/2006/relationships/customXml" Target="../ink/ink5461.xml"/><Relationship Id="rId254" Type="http://schemas.openxmlformats.org/officeDocument/2006/relationships/customXml" Target="../ink/ink5177.xml"/><Relationship Id="rId699" Type="http://schemas.openxmlformats.org/officeDocument/2006/relationships/image" Target="../media/image5251.png"/><Relationship Id="rId49" Type="http://schemas.openxmlformats.org/officeDocument/2006/relationships/image" Target="../media/image4926.png"/><Relationship Id="rId114" Type="http://schemas.openxmlformats.org/officeDocument/2006/relationships/customXml" Target="../ink/ink5107.xml"/><Relationship Id="rId461" Type="http://schemas.openxmlformats.org/officeDocument/2006/relationships/image" Target="../media/image5132.png"/><Relationship Id="rId559" Type="http://schemas.openxmlformats.org/officeDocument/2006/relationships/image" Target="../media/image5181.png"/><Relationship Id="rId766" Type="http://schemas.openxmlformats.org/officeDocument/2006/relationships/customXml" Target="../ink/ink5433.xml"/><Relationship Id="rId198" Type="http://schemas.openxmlformats.org/officeDocument/2006/relationships/customXml" Target="../ink/ink5149.xml"/><Relationship Id="rId321" Type="http://schemas.openxmlformats.org/officeDocument/2006/relationships/image" Target="../media/image5062.png"/><Relationship Id="rId419" Type="http://schemas.openxmlformats.org/officeDocument/2006/relationships/image" Target="../media/image5111.png"/><Relationship Id="rId626" Type="http://schemas.openxmlformats.org/officeDocument/2006/relationships/customXml" Target="../ink/ink5363.xml"/><Relationship Id="rId833" Type="http://schemas.openxmlformats.org/officeDocument/2006/relationships/image" Target="../media/image5318.png"/><Relationship Id="rId265" Type="http://schemas.openxmlformats.org/officeDocument/2006/relationships/image" Target="../media/image5034.png"/><Relationship Id="rId472" Type="http://schemas.openxmlformats.org/officeDocument/2006/relationships/customXml" Target="../ink/ink5286.xml"/><Relationship Id="rId900" Type="http://schemas.openxmlformats.org/officeDocument/2006/relationships/customXml" Target="../ink/ink5500.xml"/><Relationship Id="rId125" Type="http://schemas.openxmlformats.org/officeDocument/2006/relationships/image" Target="../media/image4964.png"/><Relationship Id="rId332" Type="http://schemas.openxmlformats.org/officeDocument/2006/relationships/customXml" Target="../ink/ink5216.xml"/><Relationship Id="rId777" Type="http://schemas.openxmlformats.org/officeDocument/2006/relationships/image" Target="../media/image5290.png"/><Relationship Id="rId637" Type="http://schemas.openxmlformats.org/officeDocument/2006/relationships/image" Target="../media/image5220.png"/><Relationship Id="rId844" Type="http://schemas.openxmlformats.org/officeDocument/2006/relationships/customXml" Target="../ink/ink5472.xml"/><Relationship Id="rId276" Type="http://schemas.openxmlformats.org/officeDocument/2006/relationships/customXml" Target="../ink/ink5188.xml"/><Relationship Id="rId483" Type="http://schemas.openxmlformats.org/officeDocument/2006/relationships/image" Target="../media/image5143.png"/><Relationship Id="rId690" Type="http://schemas.openxmlformats.org/officeDocument/2006/relationships/customXml" Target="../ink/ink5395.xml"/><Relationship Id="rId704" Type="http://schemas.openxmlformats.org/officeDocument/2006/relationships/customXml" Target="../ink/ink5402.xml"/><Relationship Id="rId911" Type="http://schemas.openxmlformats.org/officeDocument/2006/relationships/image" Target="../media/image5357.png"/><Relationship Id="rId40" Type="http://schemas.openxmlformats.org/officeDocument/2006/relationships/customXml" Target="../ink/ink5070.xml"/><Relationship Id="rId136" Type="http://schemas.openxmlformats.org/officeDocument/2006/relationships/customXml" Target="../ink/ink5118.xml"/><Relationship Id="rId343" Type="http://schemas.openxmlformats.org/officeDocument/2006/relationships/image" Target="../media/image5073.png"/><Relationship Id="rId550" Type="http://schemas.openxmlformats.org/officeDocument/2006/relationships/customXml" Target="../ink/ink5325.xml"/><Relationship Id="rId788" Type="http://schemas.openxmlformats.org/officeDocument/2006/relationships/customXml" Target="../ink/ink5444.xml"/><Relationship Id="rId203" Type="http://schemas.openxmlformats.org/officeDocument/2006/relationships/image" Target="../media/image5003.png"/><Relationship Id="rId648" Type="http://schemas.openxmlformats.org/officeDocument/2006/relationships/customXml" Target="../ink/ink5374.xml"/><Relationship Id="rId855" Type="http://schemas.openxmlformats.org/officeDocument/2006/relationships/image" Target="../media/image5329.png"/><Relationship Id="rId287" Type="http://schemas.openxmlformats.org/officeDocument/2006/relationships/image" Target="../media/image5045.png"/><Relationship Id="rId410" Type="http://schemas.openxmlformats.org/officeDocument/2006/relationships/customXml" Target="../ink/ink5255.xml"/><Relationship Id="rId494" Type="http://schemas.openxmlformats.org/officeDocument/2006/relationships/customXml" Target="../ink/ink5297.xml"/><Relationship Id="rId508" Type="http://schemas.openxmlformats.org/officeDocument/2006/relationships/customXml" Target="../ink/ink5304.xml"/><Relationship Id="rId715" Type="http://schemas.openxmlformats.org/officeDocument/2006/relationships/image" Target="../media/image5259.png"/><Relationship Id="rId922" Type="http://schemas.openxmlformats.org/officeDocument/2006/relationships/customXml" Target="../ink/ink5511.xml"/><Relationship Id="rId147" Type="http://schemas.openxmlformats.org/officeDocument/2006/relationships/image" Target="../media/image4975.png"/><Relationship Id="rId354" Type="http://schemas.openxmlformats.org/officeDocument/2006/relationships/customXml" Target="../ink/ink5227.xml"/><Relationship Id="rId799" Type="http://schemas.openxmlformats.org/officeDocument/2006/relationships/image" Target="../media/image5301.png"/><Relationship Id="rId51" Type="http://schemas.openxmlformats.org/officeDocument/2006/relationships/image" Target="../media/image4927.png"/><Relationship Id="rId561" Type="http://schemas.openxmlformats.org/officeDocument/2006/relationships/image" Target="../media/image5182.png"/><Relationship Id="rId659" Type="http://schemas.openxmlformats.org/officeDocument/2006/relationships/image" Target="../media/image5231.png"/><Relationship Id="rId866" Type="http://schemas.openxmlformats.org/officeDocument/2006/relationships/customXml" Target="../ink/ink5483.xml"/><Relationship Id="rId214" Type="http://schemas.openxmlformats.org/officeDocument/2006/relationships/customXml" Target="../ink/ink5157.xml"/><Relationship Id="rId298" Type="http://schemas.openxmlformats.org/officeDocument/2006/relationships/customXml" Target="../ink/ink5199.xml"/><Relationship Id="rId421" Type="http://schemas.openxmlformats.org/officeDocument/2006/relationships/image" Target="../media/image5112.png"/><Relationship Id="rId519" Type="http://schemas.openxmlformats.org/officeDocument/2006/relationships/image" Target="../media/image5161.png"/><Relationship Id="rId158" Type="http://schemas.openxmlformats.org/officeDocument/2006/relationships/customXml" Target="../ink/ink5129.xml"/><Relationship Id="rId726" Type="http://schemas.openxmlformats.org/officeDocument/2006/relationships/customXml" Target="../ink/ink5413.xml"/><Relationship Id="rId933" Type="http://schemas.openxmlformats.org/officeDocument/2006/relationships/image" Target="../media/image5368.png"/><Relationship Id="rId62" Type="http://schemas.openxmlformats.org/officeDocument/2006/relationships/customXml" Target="../ink/ink5081.xml"/><Relationship Id="rId365" Type="http://schemas.openxmlformats.org/officeDocument/2006/relationships/image" Target="../media/image5084.png"/><Relationship Id="rId572" Type="http://schemas.openxmlformats.org/officeDocument/2006/relationships/customXml" Target="../ink/ink5336.xml"/><Relationship Id="rId225" Type="http://schemas.openxmlformats.org/officeDocument/2006/relationships/image" Target="../media/image5014.png"/><Relationship Id="rId432" Type="http://schemas.openxmlformats.org/officeDocument/2006/relationships/customXml" Target="../ink/ink5266.xml"/><Relationship Id="rId877" Type="http://schemas.openxmlformats.org/officeDocument/2006/relationships/image" Target="../media/image5340.png"/><Relationship Id="rId737" Type="http://schemas.openxmlformats.org/officeDocument/2006/relationships/image" Target="../media/image5270.png"/><Relationship Id="rId944" Type="http://schemas.openxmlformats.org/officeDocument/2006/relationships/customXml" Target="../ink/ink5522.xml"/><Relationship Id="rId73" Type="http://schemas.openxmlformats.org/officeDocument/2006/relationships/image" Target="../media/image4938.png"/><Relationship Id="rId169" Type="http://schemas.openxmlformats.org/officeDocument/2006/relationships/image" Target="../media/image4986.png"/><Relationship Id="rId376" Type="http://schemas.openxmlformats.org/officeDocument/2006/relationships/customXml" Target="../ink/ink5238.xml"/><Relationship Id="rId583" Type="http://schemas.openxmlformats.org/officeDocument/2006/relationships/image" Target="../media/image5193.png"/><Relationship Id="rId790" Type="http://schemas.openxmlformats.org/officeDocument/2006/relationships/customXml" Target="../ink/ink5445.xml"/><Relationship Id="rId804" Type="http://schemas.openxmlformats.org/officeDocument/2006/relationships/customXml" Target="../ink/ink5452.xml"/><Relationship Id="rId4" Type="http://schemas.openxmlformats.org/officeDocument/2006/relationships/customXml" Target="../ink/ink5052.xml"/><Relationship Id="rId236" Type="http://schemas.openxmlformats.org/officeDocument/2006/relationships/customXml" Target="../ink/ink5168.xml"/><Relationship Id="rId443" Type="http://schemas.openxmlformats.org/officeDocument/2006/relationships/image" Target="../media/image5123.png"/><Relationship Id="rId650" Type="http://schemas.openxmlformats.org/officeDocument/2006/relationships/customXml" Target="../ink/ink5375.xml"/><Relationship Id="rId888" Type="http://schemas.openxmlformats.org/officeDocument/2006/relationships/customXml" Target="../ink/ink5494.xml"/><Relationship Id="rId303" Type="http://schemas.openxmlformats.org/officeDocument/2006/relationships/image" Target="../media/image5053.png"/><Relationship Id="rId748" Type="http://schemas.openxmlformats.org/officeDocument/2006/relationships/customXml" Target="../ink/ink5424.xml"/><Relationship Id="rId955" Type="http://schemas.openxmlformats.org/officeDocument/2006/relationships/image" Target="../media/image5379.png"/><Relationship Id="rId84" Type="http://schemas.openxmlformats.org/officeDocument/2006/relationships/customXml" Target="../ink/ink5092.xml"/><Relationship Id="rId387" Type="http://schemas.openxmlformats.org/officeDocument/2006/relationships/image" Target="../media/image5095.png"/><Relationship Id="rId510" Type="http://schemas.openxmlformats.org/officeDocument/2006/relationships/customXml" Target="../ink/ink5305.xml"/><Relationship Id="rId594" Type="http://schemas.openxmlformats.org/officeDocument/2006/relationships/customXml" Target="../ink/ink5347.xml"/><Relationship Id="rId608" Type="http://schemas.openxmlformats.org/officeDocument/2006/relationships/customXml" Target="../ink/ink5354.xml"/><Relationship Id="rId815" Type="http://schemas.openxmlformats.org/officeDocument/2006/relationships/image" Target="../media/image5309.png"/><Relationship Id="rId247" Type="http://schemas.openxmlformats.org/officeDocument/2006/relationships/image" Target="../media/image5025.png"/><Relationship Id="rId899" Type="http://schemas.openxmlformats.org/officeDocument/2006/relationships/image" Target="../media/image5351.png"/><Relationship Id="rId107" Type="http://schemas.openxmlformats.org/officeDocument/2006/relationships/image" Target="../media/image4955.png"/><Relationship Id="rId454" Type="http://schemas.openxmlformats.org/officeDocument/2006/relationships/customXml" Target="../ink/ink5277.xml"/><Relationship Id="rId661" Type="http://schemas.openxmlformats.org/officeDocument/2006/relationships/image" Target="../media/image5232.png"/><Relationship Id="rId759" Type="http://schemas.openxmlformats.org/officeDocument/2006/relationships/image" Target="../media/image5281.png"/><Relationship Id="rId966" Type="http://schemas.openxmlformats.org/officeDocument/2006/relationships/customXml" Target="../ink/ink5533.xml"/><Relationship Id="rId11" Type="http://schemas.openxmlformats.org/officeDocument/2006/relationships/image" Target="../media/image4907.png"/><Relationship Id="rId314" Type="http://schemas.openxmlformats.org/officeDocument/2006/relationships/customXml" Target="../ink/ink5207.xml"/><Relationship Id="rId398" Type="http://schemas.openxmlformats.org/officeDocument/2006/relationships/customXml" Target="../ink/ink5249.xml"/><Relationship Id="rId521" Type="http://schemas.openxmlformats.org/officeDocument/2006/relationships/image" Target="../media/image5162.png"/><Relationship Id="rId619" Type="http://schemas.openxmlformats.org/officeDocument/2006/relationships/image" Target="../media/image5211.png"/><Relationship Id="rId95" Type="http://schemas.openxmlformats.org/officeDocument/2006/relationships/image" Target="../media/image4949.png"/><Relationship Id="rId160" Type="http://schemas.openxmlformats.org/officeDocument/2006/relationships/customXml" Target="../ink/ink5130.xml"/><Relationship Id="rId826" Type="http://schemas.openxmlformats.org/officeDocument/2006/relationships/customXml" Target="../ink/ink5463.xml"/><Relationship Id="rId258" Type="http://schemas.openxmlformats.org/officeDocument/2006/relationships/customXml" Target="../ink/ink5179.xml"/><Relationship Id="rId465" Type="http://schemas.openxmlformats.org/officeDocument/2006/relationships/image" Target="../media/image5134.png"/><Relationship Id="rId672" Type="http://schemas.openxmlformats.org/officeDocument/2006/relationships/customXml" Target="../ink/ink5386.xml"/><Relationship Id="rId22" Type="http://schemas.openxmlformats.org/officeDocument/2006/relationships/customXml" Target="../ink/ink5061.xml"/><Relationship Id="rId118" Type="http://schemas.openxmlformats.org/officeDocument/2006/relationships/customXml" Target="../ink/ink5109.xml"/><Relationship Id="rId325" Type="http://schemas.openxmlformats.org/officeDocument/2006/relationships/image" Target="../media/image5064.png"/><Relationship Id="rId532" Type="http://schemas.openxmlformats.org/officeDocument/2006/relationships/customXml" Target="../ink/ink5316.xml"/><Relationship Id="rId171" Type="http://schemas.openxmlformats.org/officeDocument/2006/relationships/image" Target="../media/image4987.png"/><Relationship Id="rId837" Type="http://schemas.openxmlformats.org/officeDocument/2006/relationships/image" Target="../media/image5320.png"/><Relationship Id="rId269" Type="http://schemas.openxmlformats.org/officeDocument/2006/relationships/image" Target="../media/image5036.png"/><Relationship Id="rId476" Type="http://schemas.openxmlformats.org/officeDocument/2006/relationships/customXml" Target="../ink/ink5288.xml"/><Relationship Id="rId683" Type="http://schemas.openxmlformats.org/officeDocument/2006/relationships/image" Target="../media/image5243.png"/><Relationship Id="rId890" Type="http://schemas.openxmlformats.org/officeDocument/2006/relationships/customXml" Target="../ink/ink5495.xml"/><Relationship Id="rId904" Type="http://schemas.openxmlformats.org/officeDocument/2006/relationships/customXml" Target="../ink/ink5502.xml"/><Relationship Id="rId33" Type="http://schemas.openxmlformats.org/officeDocument/2006/relationships/image" Target="../media/image4918.png"/><Relationship Id="rId129" Type="http://schemas.openxmlformats.org/officeDocument/2006/relationships/image" Target="../media/image4966.png"/><Relationship Id="rId336" Type="http://schemas.openxmlformats.org/officeDocument/2006/relationships/customXml" Target="../ink/ink5218.xml"/><Relationship Id="rId543" Type="http://schemas.openxmlformats.org/officeDocument/2006/relationships/image" Target="../media/image5173.png"/><Relationship Id="rId182" Type="http://schemas.openxmlformats.org/officeDocument/2006/relationships/customXml" Target="../ink/ink5141.xml"/><Relationship Id="rId403" Type="http://schemas.openxmlformats.org/officeDocument/2006/relationships/image" Target="../media/image5103.png"/><Relationship Id="rId750" Type="http://schemas.openxmlformats.org/officeDocument/2006/relationships/customXml" Target="../ink/ink5425.xml"/><Relationship Id="rId848" Type="http://schemas.openxmlformats.org/officeDocument/2006/relationships/customXml" Target="../ink/ink5474.xml"/><Relationship Id="rId487" Type="http://schemas.openxmlformats.org/officeDocument/2006/relationships/image" Target="../media/image5145.png"/><Relationship Id="rId610" Type="http://schemas.openxmlformats.org/officeDocument/2006/relationships/customXml" Target="../ink/ink5355.xml"/><Relationship Id="rId694" Type="http://schemas.openxmlformats.org/officeDocument/2006/relationships/customXml" Target="../ink/ink5397.xml"/><Relationship Id="rId708" Type="http://schemas.openxmlformats.org/officeDocument/2006/relationships/customXml" Target="../ink/ink5404.xml"/><Relationship Id="rId915" Type="http://schemas.openxmlformats.org/officeDocument/2006/relationships/image" Target="../media/image5359.png"/><Relationship Id="rId347" Type="http://schemas.openxmlformats.org/officeDocument/2006/relationships/image" Target="../media/image5075.png"/><Relationship Id="rId44" Type="http://schemas.openxmlformats.org/officeDocument/2006/relationships/customXml" Target="../ink/ink5072.xml"/><Relationship Id="rId554" Type="http://schemas.openxmlformats.org/officeDocument/2006/relationships/customXml" Target="../ink/ink5327.xml"/><Relationship Id="rId761" Type="http://schemas.openxmlformats.org/officeDocument/2006/relationships/image" Target="../media/image5282.png"/><Relationship Id="rId859" Type="http://schemas.openxmlformats.org/officeDocument/2006/relationships/image" Target="../media/image5331.png"/><Relationship Id="rId193" Type="http://schemas.openxmlformats.org/officeDocument/2006/relationships/image" Target="../media/image4998.png"/><Relationship Id="rId207" Type="http://schemas.openxmlformats.org/officeDocument/2006/relationships/image" Target="../media/image5005.png"/><Relationship Id="rId414" Type="http://schemas.openxmlformats.org/officeDocument/2006/relationships/customXml" Target="../ink/ink5257.xml"/><Relationship Id="rId498" Type="http://schemas.openxmlformats.org/officeDocument/2006/relationships/customXml" Target="../ink/ink5299.xml"/><Relationship Id="rId621" Type="http://schemas.openxmlformats.org/officeDocument/2006/relationships/image" Target="../media/image5212.png"/><Relationship Id="rId260" Type="http://schemas.openxmlformats.org/officeDocument/2006/relationships/customXml" Target="../ink/ink5180.xml"/><Relationship Id="rId719" Type="http://schemas.openxmlformats.org/officeDocument/2006/relationships/image" Target="../media/image5261.png"/><Relationship Id="rId926" Type="http://schemas.openxmlformats.org/officeDocument/2006/relationships/customXml" Target="../ink/ink5513.xml"/><Relationship Id="rId55" Type="http://schemas.openxmlformats.org/officeDocument/2006/relationships/image" Target="../media/image4929.png"/><Relationship Id="rId120" Type="http://schemas.openxmlformats.org/officeDocument/2006/relationships/customXml" Target="../ink/ink5110.xml"/><Relationship Id="rId358" Type="http://schemas.openxmlformats.org/officeDocument/2006/relationships/customXml" Target="../ink/ink5229.xml"/><Relationship Id="rId565" Type="http://schemas.openxmlformats.org/officeDocument/2006/relationships/image" Target="../media/image5184.png"/><Relationship Id="rId772" Type="http://schemas.openxmlformats.org/officeDocument/2006/relationships/customXml" Target="../ink/ink5436.xml"/><Relationship Id="rId218" Type="http://schemas.openxmlformats.org/officeDocument/2006/relationships/customXml" Target="../ink/ink5159.xml"/><Relationship Id="rId425" Type="http://schemas.openxmlformats.org/officeDocument/2006/relationships/image" Target="../media/image5114.png"/><Relationship Id="rId632" Type="http://schemas.openxmlformats.org/officeDocument/2006/relationships/customXml" Target="../ink/ink5366.xml"/><Relationship Id="rId271" Type="http://schemas.openxmlformats.org/officeDocument/2006/relationships/image" Target="../media/image5037.png"/><Relationship Id="rId937" Type="http://schemas.openxmlformats.org/officeDocument/2006/relationships/image" Target="../media/image5370.png"/><Relationship Id="rId66" Type="http://schemas.openxmlformats.org/officeDocument/2006/relationships/customXml" Target="../ink/ink5083.xml"/><Relationship Id="rId131" Type="http://schemas.openxmlformats.org/officeDocument/2006/relationships/image" Target="../media/image4967.png"/><Relationship Id="rId369" Type="http://schemas.openxmlformats.org/officeDocument/2006/relationships/image" Target="../media/image5086.png"/><Relationship Id="rId576" Type="http://schemas.openxmlformats.org/officeDocument/2006/relationships/customXml" Target="../ink/ink5338.xml"/><Relationship Id="rId783" Type="http://schemas.openxmlformats.org/officeDocument/2006/relationships/image" Target="../media/image5293.png"/><Relationship Id="rId229" Type="http://schemas.openxmlformats.org/officeDocument/2006/relationships/image" Target="../media/image5016.png"/><Relationship Id="rId436" Type="http://schemas.openxmlformats.org/officeDocument/2006/relationships/customXml" Target="../ink/ink5268.xml"/><Relationship Id="rId643" Type="http://schemas.openxmlformats.org/officeDocument/2006/relationships/image" Target="../media/image5223.png"/><Relationship Id="rId850" Type="http://schemas.openxmlformats.org/officeDocument/2006/relationships/customXml" Target="../ink/ink5475.xml"/><Relationship Id="rId948" Type="http://schemas.openxmlformats.org/officeDocument/2006/relationships/customXml" Target="../ink/ink5524.xml"/><Relationship Id="rId77" Type="http://schemas.openxmlformats.org/officeDocument/2006/relationships/image" Target="../media/image4940.png"/><Relationship Id="rId282" Type="http://schemas.openxmlformats.org/officeDocument/2006/relationships/customXml" Target="../ink/ink5191.xml"/><Relationship Id="rId503" Type="http://schemas.openxmlformats.org/officeDocument/2006/relationships/image" Target="../media/image5153.png"/><Relationship Id="rId587" Type="http://schemas.openxmlformats.org/officeDocument/2006/relationships/image" Target="../media/image5195.png"/><Relationship Id="rId710" Type="http://schemas.openxmlformats.org/officeDocument/2006/relationships/customXml" Target="../ink/ink5405.xml"/><Relationship Id="rId808" Type="http://schemas.openxmlformats.org/officeDocument/2006/relationships/customXml" Target="../ink/ink5454.xml"/><Relationship Id="rId8" Type="http://schemas.openxmlformats.org/officeDocument/2006/relationships/customXml" Target="../ink/ink5054.xml"/><Relationship Id="rId142" Type="http://schemas.openxmlformats.org/officeDocument/2006/relationships/customXml" Target="../ink/ink5121.xml"/><Relationship Id="rId447" Type="http://schemas.openxmlformats.org/officeDocument/2006/relationships/image" Target="../media/image5125.png"/><Relationship Id="rId794" Type="http://schemas.openxmlformats.org/officeDocument/2006/relationships/customXml" Target="../ink/ink5447.xml"/><Relationship Id="rId654" Type="http://schemas.openxmlformats.org/officeDocument/2006/relationships/customXml" Target="../ink/ink5377.xml"/><Relationship Id="rId861" Type="http://schemas.openxmlformats.org/officeDocument/2006/relationships/image" Target="../media/image5332.png"/><Relationship Id="rId959" Type="http://schemas.openxmlformats.org/officeDocument/2006/relationships/image" Target="../media/image5381.png"/><Relationship Id="rId293" Type="http://schemas.openxmlformats.org/officeDocument/2006/relationships/image" Target="../media/image5048.png"/><Relationship Id="rId307" Type="http://schemas.openxmlformats.org/officeDocument/2006/relationships/image" Target="../media/image5055.png"/><Relationship Id="rId514" Type="http://schemas.openxmlformats.org/officeDocument/2006/relationships/customXml" Target="../ink/ink5307.xml"/><Relationship Id="rId721" Type="http://schemas.openxmlformats.org/officeDocument/2006/relationships/image" Target="../media/image5262.png"/><Relationship Id="rId88" Type="http://schemas.openxmlformats.org/officeDocument/2006/relationships/customXml" Target="../ink/ink5094.xml"/><Relationship Id="rId153" Type="http://schemas.openxmlformats.org/officeDocument/2006/relationships/image" Target="../media/image4978.png"/><Relationship Id="rId360" Type="http://schemas.openxmlformats.org/officeDocument/2006/relationships/customXml" Target="../ink/ink5230.xml"/><Relationship Id="rId598" Type="http://schemas.openxmlformats.org/officeDocument/2006/relationships/customXml" Target="../ink/ink5349.xml"/><Relationship Id="rId819" Type="http://schemas.openxmlformats.org/officeDocument/2006/relationships/image" Target="../media/image5311.png"/><Relationship Id="rId220" Type="http://schemas.openxmlformats.org/officeDocument/2006/relationships/customXml" Target="../ink/ink5160.xml"/><Relationship Id="rId458" Type="http://schemas.openxmlformats.org/officeDocument/2006/relationships/customXml" Target="../ink/ink5279.xml"/><Relationship Id="rId665" Type="http://schemas.openxmlformats.org/officeDocument/2006/relationships/image" Target="../media/image5234.png"/><Relationship Id="rId872" Type="http://schemas.openxmlformats.org/officeDocument/2006/relationships/customXml" Target="../ink/ink5486.xml"/><Relationship Id="rId15" Type="http://schemas.openxmlformats.org/officeDocument/2006/relationships/image" Target="../media/image4909.png"/><Relationship Id="rId318" Type="http://schemas.openxmlformats.org/officeDocument/2006/relationships/customXml" Target="../ink/ink5209.xml"/><Relationship Id="rId525" Type="http://schemas.openxmlformats.org/officeDocument/2006/relationships/image" Target="../media/image5164.png"/><Relationship Id="rId732" Type="http://schemas.openxmlformats.org/officeDocument/2006/relationships/customXml" Target="../ink/ink5416.xml"/><Relationship Id="rId99" Type="http://schemas.openxmlformats.org/officeDocument/2006/relationships/image" Target="../media/image4951.png"/><Relationship Id="rId164" Type="http://schemas.openxmlformats.org/officeDocument/2006/relationships/customXml" Target="../ink/ink5132.xml"/><Relationship Id="rId371" Type="http://schemas.openxmlformats.org/officeDocument/2006/relationships/image" Target="../media/image5087.png"/><Relationship Id="rId469" Type="http://schemas.openxmlformats.org/officeDocument/2006/relationships/image" Target="../media/image5136.png"/><Relationship Id="rId676" Type="http://schemas.openxmlformats.org/officeDocument/2006/relationships/customXml" Target="../ink/ink5388.xml"/><Relationship Id="rId883" Type="http://schemas.openxmlformats.org/officeDocument/2006/relationships/image" Target="../media/image5343.png"/><Relationship Id="rId26" Type="http://schemas.openxmlformats.org/officeDocument/2006/relationships/customXml" Target="../ink/ink5063.xml"/><Relationship Id="rId231" Type="http://schemas.openxmlformats.org/officeDocument/2006/relationships/image" Target="../media/image5017.png"/><Relationship Id="rId329" Type="http://schemas.openxmlformats.org/officeDocument/2006/relationships/image" Target="../media/image5066.png"/><Relationship Id="rId536" Type="http://schemas.openxmlformats.org/officeDocument/2006/relationships/customXml" Target="../ink/ink5318.xml"/><Relationship Id="rId175" Type="http://schemas.openxmlformats.org/officeDocument/2006/relationships/image" Target="../media/image4989.png"/><Relationship Id="rId743" Type="http://schemas.openxmlformats.org/officeDocument/2006/relationships/image" Target="../media/image5273.png"/><Relationship Id="rId950" Type="http://schemas.openxmlformats.org/officeDocument/2006/relationships/customXml" Target="../ink/ink5525.xml"/><Relationship Id="rId382" Type="http://schemas.openxmlformats.org/officeDocument/2006/relationships/customXml" Target="../ink/ink5241.xml"/><Relationship Id="rId603" Type="http://schemas.openxmlformats.org/officeDocument/2006/relationships/image" Target="../media/image5203.png"/><Relationship Id="rId687" Type="http://schemas.openxmlformats.org/officeDocument/2006/relationships/image" Target="../media/image5245.png"/><Relationship Id="rId810" Type="http://schemas.openxmlformats.org/officeDocument/2006/relationships/customXml" Target="../ink/ink5455.xml"/><Relationship Id="rId908" Type="http://schemas.openxmlformats.org/officeDocument/2006/relationships/customXml" Target="../ink/ink5504.xml"/><Relationship Id="rId242" Type="http://schemas.openxmlformats.org/officeDocument/2006/relationships/customXml" Target="../ink/ink5171.xml"/><Relationship Id="rId894" Type="http://schemas.openxmlformats.org/officeDocument/2006/relationships/customXml" Target="../ink/ink5497.xml"/><Relationship Id="rId37" Type="http://schemas.openxmlformats.org/officeDocument/2006/relationships/image" Target="../media/image4920.png"/><Relationship Id="rId102" Type="http://schemas.openxmlformats.org/officeDocument/2006/relationships/customXml" Target="../ink/ink5101.xml"/><Relationship Id="rId547" Type="http://schemas.openxmlformats.org/officeDocument/2006/relationships/image" Target="../media/image5175.png"/><Relationship Id="rId754" Type="http://schemas.openxmlformats.org/officeDocument/2006/relationships/customXml" Target="../ink/ink5427.xml"/><Relationship Id="rId961" Type="http://schemas.openxmlformats.org/officeDocument/2006/relationships/image" Target="../media/image5382.png"/><Relationship Id="rId90" Type="http://schemas.openxmlformats.org/officeDocument/2006/relationships/customXml" Target="../ink/ink5095.xml"/><Relationship Id="rId186" Type="http://schemas.openxmlformats.org/officeDocument/2006/relationships/customXml" Target="../ink/ink5143.xml"/><Relationship Id="rId393" Type="http://schemas.openxmlformats.org/officeDocument/2006/relationships/image" Target="../media/image5098.png"/><Relationship Id="rId407" Type="http://schemas.openxmlformats.org/officeDocument/2006/relationships/image" Target="../media/image5105.png"/><Relationship Id="rId614" Type="http://schemas.openxmlformats.org/officeDocument/2006/relationships/customXml" Target="../ink/ink5357.xml"/><Relationship Id="rId821" Type="http://schemas.openxmlformats.org/officeDocument/2006/relationships/image" Target="../media/image5312.png"/><Relationship Id="rId253" Type="http://schemas.openxmlformats.org/officeDocument/2006/relationships/image" Target="../media/image5028.png"/><Relationship Id="rId460" Type="http://schemas.openxmlformats.org/officeDocument/2006/relationships/customXml" Target="../ink/ink5280.xml"/><Relationship Id="rId698" Type="http://schemas.openxmlformats.org/officeDocument/2006/relationships/customXml" Target="../ink/ink5399.xml"/><Relationship Id="rId919" Type="http://schemas.openxmlformats.org/officeDocument/2006/relationships/image" Target="../media/image5361.png"/><Relationship Id="rId48" Type="http://schemas.openxmlformats.org/officeDocument/2006/relationships/customXml" Target="../ink/ink5074.xml"/><Relationship Id="rId113" Type="http://schemas.openxmlformats.org/officeDocument/2006/relationships/image" Target="../media/image4958.png"/><Relationship Id="rId320" Type="http://schemas.openxmlformats.org/officeDocument/2006/relationships/customXml" Target="../ink/ink5210.xml"/><Relationship Id="rId558" Type="http://schemas.openxmlformats.org/officeDocument/2006/relationships/customXml" Target="../ink/ink5329.xml"/><Relationship Id="rId765" Type="http://schemas.openxmlformats.org/officeDocument/2006/relationships/image" Target="../media/image5284.png"/><Relationship Id="rId197" Type="http://schemas.openxmlformats.org/officeDocument/2006/relationships/image" Target="../media/image5000.png"/><Relationship Id="rId418" Type="http://schemas.openxmlformats.org/officeDocument/2006/relationships/customXml" Target="../ink/ink5259.xml"/><Relationship Id="rId625" Type="http://schemas.openxmlformats.org/officeDocument/2006/relationships/image" Target="../media/image5214.png"/><Relationship Id="rId832" Type="http://schemas.openxmlformats.org/officeDocument/2006/relationships/customXml" Target="../ink/ink5466.xml"/><Relationship Id="rId264" Type="http://schemas.openxmlformats.org/officeDocument/2006/relationships/customXml" Target="../ink/ink5182.xml"/><Relationship Id="rId471" Type="http://schemas.openxmlformats.org/officeDocument/2006/relationships/image" Target="../media/image5137.png"/><Relationship Id="rId59" Type="http://schemas.openxmlformats.org/officeDocument/2006/relationships/image" Target="../media/image4931.png"/><Relationship Id="rId124" Type="http://schemas.openxmlformats.org/officeDocument/2006/relationships/customXml" Target="../ink/ink5112.xml"/><Relationship Id="rId569" Type="http://schemas.openxmlformats.org/officeDocument/2006/relationships/image" Target="../media/image5186.png"/><Relationship Id="rId776" Type="http://schemas.openxmlformats.org/officeDocument/2006/relationships/customXml" Target="../ink/ink5438.xml"/><Relationship Id="rId331" Type="http://schemas.openxmlformats.org/officeDocument/2006/relationships/image" Target="../media/image5067.png"/><Relationship Id="rId429" Type="http://schemas.openxmlformats.org/officeDocument/2006/relationships/image" Target="../media/image5116.png"/><Relationship Id="rId636" Type="http://schemas.openxmlformats.org/officeDocument/2006/relationships/customXml" Target="../ink/ink5368.xml"/><Relationship Id="rId843" Type="http://schemas.openxmlformats.org/officeDocument/2006/relationships/image" Target="../media/image5323.png"/><Relationship Id="rId275" Type="http://schemas.openxmlformats.org/officeDocument/2006/relationships/image" Target="../media/image5039.png"/><Relationship Id="rId482" Type="http://schemas.openxmlformats.org/officeDocument/2006/relationships/customXml" Target="../ink/ink5291.xml"/><Relationship Id="rId703" Type="http://schemas.openxmlformats.org/officeDocument/2006/relationships/image" Target="../media/image5253.png"/><Relationship Id="rId910" Type="http://schemas.openxmlformats.org/officeDocument/2006/relationships/customXml" Target="../ink/ink5505.xml"/><Relationship Id="rId135" Type="http://schemas.openxmlformats.org/officeDocument/2006/relationships/image" Target="../media/image4969.png"/><Relationship Id="rId342" Type="http://schemas.openxmlformats.org/officeDocument/2006/relationships/customXml" Target="../ink/ink5221.xml"/><Relationship Id="rId787" Type="http://schemas.openxmlformats.org/officeDocument/2006/relationships/image" Target="../media/image5295.png"/><Relationship Id="rId202" Type="http://schemas.openxmlformats.org/officeDocument/2006/relationships/customXml" Target="../ink/ink5151.xml"/><Relationship Id="rId647" Type="http://schemas.openxmlformats.org/officeDocument/2006/relationships/image" Target="../media/image5225.png"/><Relationship Id="rId854" Type="http://schemas.openxmlformats.org/officeDocument/2006/relationships/customXml" Target="../ink/ink5477.xml"/><Relationship Id="rId286" Type="http://schemas.openxmlformats.org/officeDocument/2006/relationships/customXml" Target="../ink/ink5193.xml"/><Relationship Id="rId493" Type="http://schemas.openxmlformats.org/officeDocument/2006/relationships/image" Target="../media/image5148.png"/><Relationship Id="rId507" Type="http://schemas.openxmlformats.org/officeDocument/2006/relationships/image" Target="../media/image5155.png"/><Relationship Id="rId714" Type="http://schemas.openxmlformats.org/officeDocument/2006/relationships/customXml" Target="../ink/ink5407.xml"/><Relationship Id="rId921" Type="http://schemas.openxmlformats.org/officeDocument/2006/relationships/image" Target="../media/image5362.png"/><Relationship Id="rId50" Type="http://schemas.openxmlformats.org/officeDocument/2006/relationships/customXml" Target="../ink/ink5075.xml"/><Relationship Id="rId146" Type="http://schemas.openxmlformats.org/officeDocument/2006/relationships/customXml" Target="../ink/ink5123.xml"/><Relationship Id="rId353" Type="http://schemas.openxmlformats.org/officeDocument/2006/relationships/image" Target="../media/image5078.png"/><Relationship Id="rId560" Type="http://schemas.openxmlformats.org/officeDocument/2006/relationships/customXml" Target="../ink/ink5330.xml"/><Relationship Id="rId798" Type="http://schemas.openxmlformats.org/officeDocument/2006/relationships/customXml" Target="../ink/ink5449.xml"/><Relationship Id="rId213" Type="http://schemas.openxmlformats.org/officeDocument/2006/relationships/image" Target="../media/image5008.png"/><Relationship Id="rId420" Type="http://schemas.openxmlformats.org/officeDocument/2006/relationships/customXml" Target="../ink/ink5260.xml"/><Relationship Id="rId658" Type="http://schemas.openxmlformats.org/officeDocument/2006/relationships/customXml" Target="../ink/ink5379.xml"/><Relationship Id="rId865" Type="http://schemas.openxmlformats.org/officeDocument/2006/relationships/image" Target="../media/image5334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.png"/><Relationship Id="rId18" Type="http://schemas.openxmlformats.org/officeDocument/2006/relationships/customXml" Target="../ink/ink58.xml"/><Relationship Id="rId26" Type="http://schemas.openxmlformats.org/officeDocument/2006/relationships/customXml" Target="../ink/ink62.xml"/><Relationship Id="rId39" Type="http://schemas.openxmlformats.org/officeDocument/2006/relationships/image" Target="../media/image86.png"/><Relationship Id="rId21" Type="http://schemas.openxmlformats.org/officeDocument/2006/relationships/image" Target="../media/image77.png"/><Relationship Id="rId34" Type="http://schemas.openxmlformats.org/officeDocument/2006/relationships/customXml" Target="../ink/ink66.xml"/><Relationship Id="rId7" Type="http://schemas.openxmlformats.org/officeDocument/2006/relationships/image" Target="../media/image70.png"/><Relationship Id="rId12" Type="http://schemas.openxmlformats.org/officeDocument/2006/relationships/customXml" Target="../ink/ink55.xml"/><Relationship Id="rId17" Type="http://schemas.openxmlformats.org/officeDocument/2006/relationships/image" Target="../media/image75.png"/><Relationship Id="rId25" Type="http://schemas.openxmlformats.org/officeDocument/2006/relationships/image" Target="../media/image79.png"/><Relationship Id="rId33" Type="http://schemas.openxmlformats.org/officeDocument/2006/relationships/image" Target="../media/image83.png"/><Relationship Id="rId38" Type="http://schemas.openxmlformats.org/officeDocument/2006/relationships/customXml" Target="../ink/ink68.xml"/><Relationship Id="rId2" Type="http://schemas.openxmlformats.org/officeDocument/2006/relationships/customXml" Target="../ink/ink50.xml"/><Relationship Id="rId16" Type="http://schemas.openxmlformats.org/officeDocument/2006/relationships/customXml" Target="../ink/ink57.xml"/><Relationship Id="rId20" Type="http://schemas.openxmlformats.org/officeDocument/2006/relationships/customXml" Target="../ink/ink59.xml"/><Relationship Id="rId29" Type="http://schemas.openxmlformats.org/officeDocument/2006/relationships/image" Target="../media/image81.png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52.xml"/><Relationship Id="rId11" Type="http://schemas.openxmlformats.org/officeDocument/2006/relationships/image" Target="../media/image72.png"/><Relationship Id="rId24" Type="http://schemas.openxmlformats.org/officeDocument/2006/relationships/customXml" Target="../ink/ink61.xml"/><Relationship Id="rId32" Type="http://schemas.openxmlformats.org/officeDocument/2006/relationships/customXml" Target="../ink/ink65.xml"/><Relationship Id="rId37" Type="http://schemas.openxmlformats.org/officeDocument/2006/relationships/image" Target="../media/image85.png"/><Relationship Id="rId5" Type="http://schemas.openxmlformats.org/officeDocument/2006/relationships/image" Target="../media/image69.png"/><Relationship Id="rId15" Type="http://schemas.openxmlformats.org/officeDocument/2006/relationships/image" Target="../media/image74.png"/><Relationship Id="rId23" Type="http://schemas.openxmlformats.org/officeDocument/2006/relationships/image" Target="../media/image78.png"/><Relationship Id="rId28" Type="http://schemas.openxmlformats.org/officeDocument/2006/relationships/customXml" Target="../ink/ink63.xml"/><Relationship Id="rId36" Type="http://schemas.openxmlformats.org/officeDocument/2006/relationships/customXml" Target="../ink/ink67.xml"/><Relationship Id="rId10" Type="http://schemas.openxmlformats.org/officeDocument/2006/relationships/customXml" Target="../ink/ink54.xml"/><Relationship Id="rId19" Type="http://schemas.openxmlformats.org/officeDocument/2006/relationships/image" Target="../media/image76.png"/><Relationship Id="rId31" Type="http://schemas.openxmlformats.org/officeDocument/2006/relationships/image" Target="../media/image82.png"/><Relationship Id="rId4" Type="http://schemas.openxmlformats.org/officeDocument/2006/relationships/customXml" Target="../ink/ink51.xml"/><Relationship Id="rId9" Type="http://schemas.openxmlformats.org/officeDocument/2006/relationships/image" Target="../media/image71.png"/><Relationship Id="rId14" Type="http://schemas.openxmlformats.org/officeDocument/2006/relationships/customXml" Target="../ink/ink56.xml"/><Relationship Id="rId22" Type="http://schemas.openxmlformats.org/officeDocument/2006/relationships/customXml" Target="../ink/ink60.xml"/><Relationship Id="rId27" Type="http://schemas.openxmlformats.org/officeDocument/2006/relationships/image" Target="../media/image80.png"/><Relationship Id="rId30" Type="http://schemas.openxmlformats.org/officeDocument/2006/relationships/customXml" Target="../ink/ink64.xml"/><Relationship Id="rId35" Type="http://schemas.openxmlformats.org/officeDocument/2006/relationships/image" Target="../media/image84.png"/><Relationship Id="rId8" Type="http://schemas.openxmlformats.org/officeDocument/2006/relationships/customXml" Target="../ink/ink53.xml"/><Relationship Id="rId3" Type="http://schemas.openxmlformats.org/officeDocument/2006/relationships/image" Target="../media/image68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44.bin"/><Relationship Id="rId18" Type="http://schemas.openxmlformats.org/officeDocument/2006/relationships/image" Target="../media/image3758.png"/><Relationship Id="rId26" Type="http://schemas.openxmlformats.org/officeDocument/2006/relationships/image" Target="../media/image4131.png"/><Relationship Id="rId3" Type="http://schemas.openxmlformats.org/officeDocument/2006/relationships/oleObject" Target="../embeddings/oleObject39.bin"/><Relationship Id="rId21" Type="http://schemas.openxmlformats.org/officeDocument/2006/relationships/customXml" Target="../ink/ink5538.xml"/><Relationship Id="rId34" Type="http://schemas.openxmlformats.org/officeDocument/2006/relationships/image" Target="../media/image4215.png"/><Relationship Id="rId7" Type="http://schemas.openxmlformats.org/officeDocument/2006/relationships/oleObject" Target="../embeddings/oleObject41.bin"/><Relationship Id="rId12" Type="http://schemas.openxmlformats.org/officeDocument/2006/relationships/image" Target="../media/image3290.wmf"/><Relationship Id="rId17" Type="http://schemas.openxmlformats.org/officeDocument/2006/relationships/customXml" Target="../ink/ink5536.xml"/><Relationship Id="rId25" Type="http://schemas.openxmlformats.org/officeDocument/2006/relationships/customXml" Target="../ink/ink5540.xml"/><Relationship Id="rId33" Type="http://schemas.openxmlformats.org/officeDocument/2006/relationships/customXml" Target="../ink/ink5544.xml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3757.png"/><Relationship Id="rId20" Type="http://schemas.openxmlformats.org/officeDocument/2006/relationships/image" Target="../media/image3759.png"/><Relationship Id="rId29" Type="http://schemas.openxmlformats.org/officeDocument/2006/relationships/customXml" Target="../ink/ink5542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3287.wmf"/><Relationship Id="rId11" Type="http://schemas.openxmlformats.org/officeDocument/2006/relationships/oleObject" Target="../embeddings/oleObject43.bin"/><Relationship Id="rId24" Type="http://schemas.openxmlformats.org/officeDocument/2006/relationships/image" Target="../media/image4130.png"/><Relationship Id="rId32" Type="http://schemas.openxmlformats.org/officeDocument/2006/relationships/image" Target="../media/image4214.png"/><Relationship Id="rId5" Type="http://schemas.openxmlformats.org/officeDocument/2006/relationships/oleObject" Target="../embeddings/oleObject40.bin"/><Relationship Id="rId15" Type="http://schemas.openxmlformats.org/officeDocument/2006/relationships/customXml" Target="../ink/ink5535.xml"/><Relationship Id="rId23" Type="http://schemas.openxmlformats.org/officeDocument/2006/relationships/customXml" Target="../ink/ink5539.xml"/><Relationship Id="rId28" Type="http://schemas.openxmlformats.org/officeDocument/2006/relationships/image" Target="../media/image4132.png"/><Relationship Id="rId10" Type="http://schemas.openxmlformats.org/officeDocument/2006/relationships/image" Target="../media/image3289.wmf"/><Relationship Id="rId19" Type="http://schemas.openxmlformats.org/officeDocument/2006/relationships/customXml" Target="../ink/ink5537.xml"/><Relationship Id="rId31" Type="http://schemas.openxmlformats.org/officeDocument/2006/relationships/customXml" Target="../ink/ink5543.xml"/><Relationship Id="rId4" Type="http://schemas.openxmlformats.org/officeDocument/2006/relationships/image" Target="../media/image3286.wmf"/><Relationship Id="rId9" Type="http://schemas.openxmlformats.org/officeDocument/2006/relationships/oleObject" Target="../embeddings/oleObject42.bin"/><Relationship Id="rId14" Type="http://schemas.openxmlformats.org/officeDocument/2006/relationships/image" Target="../media/image3291.wmf"/><Relationship Id="rId22" Type="http://schemas.openxmlformats.org/officeDocument/2006/relationships/image" Target="../media/image4129.png"/><Relationship Id="rId27" Type="http://schemas.openxmlformats.org/officeDocument/2006/relationships/customXml" Target="../ink/ink5541.xml"/><Relationship Id="rId30" Type="http://schemas.openxmlformats.org/officeDocument/2006/relationships/image" Target="../media/image4194.png"/><Relationship Id="rId8" Type="http://schemas.openxmlformats.org/officeDocument/2006/relationships/image" Target="../media/image3288.wmf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602.xml"/><Relationship Id="rId21" Type="http://schemas.openxmlformats.org/officeDocument/2006/relationships/customXml" Target="../ink/ink5554.xml"/><Relationship Id="rId63" Type="http://schemas.openxmlformats.org/officeDocument/2006/relationships/customXml" Target="../ink/ink5575.xml"/><Relationship Id="rId159" Type="http://schemas.openxmlformats.org/officeDocument/2006/relationships/customXml" Target="../ink/ink5623.xml"/><Relationship Id="rId170" Type="http://schemas.openxmlformats.org/officeDocument/2006/relationships/image" Target="../media/image5463.png"/><Relationship Id="rId226" Type="http://schemas.openxmlformats.org/officeDocument/2006/relationships/image" Target="../media/image5491.png"/><Relationship Id="rId268" Type="http://schemas.openxmlformats.org/officeDocument/2006/relationships/image" Target="../media/image5513.png"/><Relationship Id="rId32" Type="http://schemas.openxmlformats.org/officeDocument/2006/relationships/image" Target="../media/image5394.png"/><Relationship Id="rId74" Type="http://schemas.openxmlformats.org/officeDocument/2006/relationships/image" Target="../media/image5415.png"/><Relationship Id="rId128" Type="http://schemas.openxmlformats.org/officeDocument/2006/relationships/image" Target="../media/image5442.png"/><Relationship Id="rId5" Type="http://schemas.openxmlformats.org/officeDocument/2006/relationships/customXml" Target="../ink/ink5546.xml"/><Relationship Id="rId181" Type="http://schemas.openxmlformats.org/officeDocument/2006/relationships/customXml" Target="../ink/ink5634.xml"/><Relationship Id="rId237" Type="http://schemas.openxmlformats.org/officeDocument/2006/relationships/customXml" Target="../ink/ink5662.xml"/><Relationship Id="rId279" Type="http://schemas.openxmlformats.org/officeDocument/2006/relationships/customXml" Target="../ink/ink5683.xml"/><Relationship Id="rId43" Type="http://schemas.openxmlformats.org/officeDocument/2006/relationships/customXml" Target="../ink/ink5565.xml"/><Relationship Id="rId139" Type="http://schemas.openxmlformats.org/officeDocument/2006/relationships/customXml" Target="../ink/ink5613.xml"/><Relationship Id="rId290" Type="http://schemas.openxmlformats.org/officeDocument/2006/relationships/image" Target="../media/image5524.png"/><Relationship Id="rId85" Type="http://schemas.openxmlformats.org/officeDocument/2006/relationships/customXml" Target="../ink/ink5586.xml"/><Relationship Id="rId150" Type="http://schemas.openxmlformats.org/officeDocument/2006/relationships/image" Target="../media/image5453.png"/><Relationship Id="rId192" Type="http://schemas.openxmlformats.org/officeDocument/2006/relationships/image" Target="../media/image5474.png"/><Relationship Id="rId206" Type="http://schemas.openxmlformats.org/officeDocument/2006/relationships/image" Target="../media/image5481.png"/><Relationship Id="rId248" Type="http://schemas.openxmlformats.org/officeDocument/2006/relationships/image" Target="../media/image5503.png"/><Relationship Id="rId269" Type="http://schemas.openxmlformats.org/officeDocument/2006/relationships/customXml" Target="../ink/ink5678.xml"/><Relationship Id="rId12" Type="http://schemas.openxmlformats.org/officeDocument/2006/relationships/image" Target="../media/image4451.png"/><Relationship Id="rId33" Type="http://schemas.openxmlformats.org/officeDocument/2006/relationships/customXml" Target="../ink/ink5560.xml"/><Relationship Id="rId108" Type="http://schemas.openxmlformats.org/officeDocument/2006/relationships/image" Target="../media/image5432.png"/><Relationship Id="rId129" Type="http://schemas.openxmlformats.org/officeDocument/2006/relationships/customXml" Target="../ink/ink5608.xml"/><Relationship Id="rId280" Type="http://schemas.openxmlformats.org/officeDocument/2006/relationships/image" Target="../media/image5519.png"/><Relationship Id="rId54" Type="http://schemas.openxmlformats.org/officeDocument/2006/relationships/image" Target="../media/image5405.png"/><Relationship Id="rId75" Type="http://schemas.openxmlformats.org/officeDocument/2006/relationships/customXml" Target="../ink/ink5581.xml"/><Relationship Id="rId96" Type="http://schemas.openxmlformats.org/officeDocument/2006/relationships/image" Target="../media/image5426.png"/><Relationship Id="rId140" Type="http://schemas.openxmlformats.org/officeDocument/2006/relationships/image" Target="../media/image5448.png"/><Relationship Id="rId161" Type="http://schemas.openxmlformats.org/officeDocument/2006/relationships/customXml" Target="../ink/ink5624.xml"/><Relationship Id="rId182" Type="http://schemas.openxmlformats.org/officeDocument/2006/relationships/image" Target="../media/image5469.png"/><Relationship Id="rId217" Type="http://schemas.openxmlformats.org/officeDocument/2006/relationships/customXml" Target="../ink/ink5652.xml"/><Relationship Id="rId6" Type="http://schemas.openxmlformats.org/officeDocument/2006/relationships/image" Target="../media/image4218.png"/><Relationship Id="rId238" Type="http://schemas.openxmlformats.org/officeDocument/2006/relationships/image" Target="../media/image5497.png"/><Relationship Id="rId259" Type="http://schemas.openxmlformats.org/officeDocument/2006/relationships/customXml" Target="../ink/ink5673.xml"/><Relationship Id="rId23" Type="http://schemas.openxmlformats.org/officeDocument/2006/relationships/customXml" Target="../ink/ink5555.xml"/><Relationship Id="rId119" Type="http://schemas.openxmlformats.org/officeDocument/2006/relationships/customXml" Target="../ink/ink5603.xml"/><Relationship Id="rId270" Type="http://schemas.openxmlformats.org/officeDocument/2006/relationships/image" Target="../media/image5514.png"/><Relationship Id="rId44" Type="http://schemas.openxmlformats.org/officeDocument/2006/relationships/image" Target="../media/image5400.png"/><Relationship Id="rId65" Type="http://schemas.openxmlformats.org/officeDocument/2006/relationships/customXml" Target="../ink/ink5576.xml"/><Relationship Id="rId86" Type="http://schemas.openxmlformats.org/officeDocument/2006/relationships/image" Target="../media/image5421.png"/><Relationship Id="rId130" Type="http://schemas.openxmlformats.org/officeDocument/2006/relationships/image" Target="../media/image5443.png"/><Relationship Id="rId151" Type="http://schemas.openxmlformats.org/officeDocument/2006/relationships/customXml" Target="../ink/ink5619.xml"/><Relationship Id="rId172" Type="http://schemas.openxmlformats.org/officeDocument/2006/relationships/image" Target="../media/image5464.png"/><Relationship Id="rId193" Type="http://schemas.openxmlformats.org/officeDocument/2006/relationships/customXml" Target="../ink/ink5640.xml"/><Relationship Id="rId207" Type="http://schemas.openxmlformats.org/officeDocument/2006/relationships/customXml" Target="../ink/ink5647.xml"/><Relationship Id="rId228" Type="http://schemas.openxmlformats.org/officeDocument/2006/relationships/image" Target="../media/image5492.png"/><Relationship Id="rId249" Type="http://schemas.openxmlformats.org/officeDocument/2006/relationships/customXml" Target="../ink/ink5668.xml"/><Relationship Id="rId13" Type="http://schemas.openxmlformats.org/officeDocument/2006/relationships/customXml" Target="../ink/ink5550.xml"/><Relationship Id="rId109" Type="http://schemas.openxmlformats.org/officeDocument/2006/relationships/customXml" Target="../ink/ink5598.xml"/><Relationship Id="rId260" Type="http://schemas.openxmlformats.org/officeDocument/2006/relationships/image" Target="../media/image5509.png"/><Relationship Id="rId281" Type="http://schemas.openxmlformats.org/officeDocument/2006/relationships/customXml" Target="../ink/ink5684.xml"/><Relationship Id="rId34" Type="http://schemas.openxmlformats.org/officeDocument/2006/relationships/image" Target="../media/image5395.png"/><Relationship Id="rId55" Type="http://schemas.openxmlformats.org/officeDocument/2006/relationships/customXml" Target="../ink/ink5571.xml"/><Relationship Id="rId76" Type="http://schemas.openxmlformats.org/officeDocument/2006/relationships/image" Target="../media/image5416.png"/><Relationship Id="rId97" Type="http://schemas.openxmlformats.org/officeDocument/2006/relationships/customXml" Target="../ink/ink5592.xml"/><Relationship Id="rId120" Type="http://schemas.openxmlformats.org/officeDocument/2006/relationships/image" Target="../media/image5438.png"/><Relationship Id="rId141" Type="http://schemas.openxmlformats.org/officeDocument/2006/relationships/customXml" Target="../ink/ink5614.xml"/><Relationship Id="rId7" Type="http://schemas.openxmlformats.org/officeDocument/2006/relationships/customXml" Target="../ink/ink5547.xml"/><Relationship Id="rId162" Type="http://schemas.openxmlformats.org/officeDocument/2006/relationships/image" Target="../media/image5459.png"/><Relationship Id="rId183" Type="http://schemas.openxmlformats.org/officeDocument/2006/relationships/customXml" Target="../ink/ink5635.xml"/><Relationship Id="rId218" Type="http://schemas.openxmlformats.org/officeDocument/2006/relationships/image" Target="../media/image5487.png"/><Relationship Id="rId239" Type="http://schemas.openxmlformats.org/officeDocument/2006/relationships/customXml" Target="../ink/ink5663.xml"/><Relationship Id="rId250" Type="http://schemas.openxmlformats.org/officeDocument/2006/relationships/image" Target="../media/image5504.png"/><Relationship Id="rId271" Type="http://schemas.openxmlformats.org/officeDocument/2006/relationships/customXml" Target="../ink/ink5679.xml"/><Relationship Id="rId24" Type="http://schemas.openxmlformats.org/officeDocument/2006/relationships/image" Target="../media/image5390.png"/><Relationship Id="rId45" Type="http://schemas.openxmlformats.org/officeDocument/2006/relationships/customXml" Target="../ink/ink5566.xml"/><Relationship Id="rId66" Type="http://schemas.openxmlformats.org/officeDocument/2006/relationships/image" Target="../media/image5411.png"/><Relationship Id="rId87" Type="http://schemas.openxmlformats.org/officeDocument/2006/relationships/customXml" Target="../ink/ink5587.xml"/><Relationship Id="rId110" Type="http://schemas.openxmlformats.org/officeDocument/2006/relationships/image" Target="../media/image5433.png"/><Relationship Id="rId131" Type="http://schemas.openxmlformats.org/officeDocument/2006/relationships/customXml" Target="../ink/ink5609.xml"/><Relationship Id="rId152" Type="http://schemas.openxmlformats.org/officeDocument/2006/relationships/image" Target="../media/image5454.png"/><Relationship Id="rId173" Type="http://schemas.openxmlformats.org/officeDocument/2006/relationships/customXml" Target="../ink/ink5630.xml"/><Relationship Id="rId194" Type="http://schemas.openxmlformats.org/officeDocument/2006/relationships/image" Target="../media/image5475.png"/><Relationship Id="rId208" Type="http://schemas.openxmlformats.org/officeDocument/2006/relationships/image" Target="../media/image5482.png"/><Relationship Id="rId229" Type="http://schemas.openxmlformats.org/officeDocument/2006/relationships/customXml" Target="../ink/ink5658.xml"/><Relationship Id="rId240" Type="http://schemas.openxmlformats.org/officeDocument/2006/relationships/image" Target="../media/image5498.png"/><Relationship Id="rId261" Type="http://schemas.openxmlformats.org/officeDocument/2006/relationships/customXml" Target="../ink/ink5674.xml"/><Relationship Id="rId14" Type="http://schemas.openxmlformats.org/officeDocument/2006/relationships/image" Target="../media/image4502.png"/><Relationship Id="rId35" Type="http://schemas.openxmlformats.org/officeDocument/2006/relationships/customXml" Target="../ink/ink5561.xml"/><Relationship Id="rId56" Type="http://schemas.openxmlformats.org/officeDocument/2006/relationships/image" Target="../media/image5406.png"/><Relationship Id="rId77" Type="http://schemas.openxmlformats.org/officeDocument/2006/relationships/customXml" Target="../ink/ink5582.xml"/><Relationship Id="rId100" Type="http://schemas.openxmlformats.org/officeDocument/2006/relationships/image" Target="../media/image5428.png"/><Relationship Id="rId282" Type="http://schemas.openxmlformats.org/officeDocument/2006/relationships/image" Target="../media/image5520.png"/><Relationship Id="rId8" Type="http://schemas.openxmlformats.org/officeDocument/2006/relationships/image" Target="../media/image4449.png"/><Relationship Id="rId98" Type="http://schemas.openxmlformats.org/officeDocument/2006/relationships/image" Target="../media/image5427.png"/><Relationship Id="rId121" Type="http://schemas.openxmlformats.org/officeDocument/2006/relationships/customXml" Target="../ink/ink5604.xml"/><Relationship Id="rId142" Type="http://schemas.openxmlformats.org/officeDocument/2006/relationships/image" Target="../media/image5449.png"/><Relationship Id="rId163" Type="http://schemas.openxmlformats.org/officeDocument/2006/relationships/customXml" Target="../ink/ink5625.xml"/><Relationship Id="rId184" Type="http://schemas.openxmlformats.org/officeDocument/2006/relationships/image" Target="../media/image5470.png"/><Relationship Id="rId219" Type="http://schemas.openxmlformats.org/officeDocument/2006/relationships/customXml" Target="../ink/ink5653.xml"/><Relationship Id="rId230" Type="http://schemas.openxmlformats.org/officeDocument/2006/relationships/image" Target="../media/image5493.png"/><Relationship Id="rId251" Type="http://schemas.openxmlformats.org/officeDocument/2006/relationships/customXml" Target="../ink/ink5669.xml"/><Relationship Id="rId25" Type="http://schemas.openxmlformats.org/officeDocument/2006/relationships/customXml" Target="../ink/ink5556.xml"/><Relationship Id="rId46" Type="http://schemas.openxmlformats.org/officeDocument/2006/relationships/image" Target="../media/image5401.png"/><Relationship Id="rId67" Type="http://schemas.openxmlformats.org/officeDocument/2006/relationships/customXml" Target="../ink/ink5577.xml"/><Relationship Id="rId272" Type="http://schemas.openxmlformats.org/officeDocument/2006/relationships/image" Target="../media/image5515.png"/><Relationship Id="rId88" Type="http://schemas.openxmlformats.org/officeDocument/2006/relationships/image" Target="../media/image5422.png"/><Relationship Id="rId111" Type="http://schemas.openxmlformats.org/officeDocument/2006/relationships/customXml" Target="../ink/ink5599.xml"/><Relationship Id="rId132" Type="http://schemas.openxmlformats.org/officeDocument/2006/relationships/image" Target="../media/image5444.png"/><Relationship Id="rId153" Type="http://schemas.openxmlformats.org/officeDocument/2006/relationships/customXml" Target="../ink/ink5620.xml"/><Relationship Id="rId174" Type="http://schemas.openxmlformats.org/officeDocument/2006/relationships/image" Target="../media/image5465.png"/><Relationship Id="rId195" Type="http://schemas.openxmlformats.org/officeDocument/2006/relationships/customXml" Target="../ink/ink5641.xml"/><Relationship Id="rId209" Type="http://schemas.openxmlformats.org/officeDocument/2006/relationships/customXml" Target="../ink/ink5648.xml"/><Relationship Id="rId220" Type="http://schemas.openxmlformats.org/officeDocument/2006/relationships/image" Target="../media/image5488.png"/><Relationship Id="rId241" Type="http://schemas.openxmlformats.org/officeDocument/2006/relationships/customXml" Target="../ink/ink5664.xml"/><Relationship Id="rId15" Type="http://schemas.openxmlformats.org/officeDocument/2006/relationships/customXml" Target="../ink/ink5551.xml"/><Relationship Id="rId36" Type="http://schemas.openxmlformats.org/officeDocument/2006/relationships/image" Target="../media/image5396.png"/><Relationship Id="rId57" Type="http://schemas.openxmlformats.org/officeDocument/2006/relationships/customXml" Target="../ink/ink5572.xml"/><Relationship Id="rId262" Type="http://schemas.openxmlformats.org/officeDocument/2006/relationships/image" Target="../media/image5510.png"/><Relationship Id="rId283" Type="http://schemas.openxmlformats.org/officeDocument/2006/relationships/customXml" Target="../ink/ink5685.xml"/><Relationship Id="rId78" Type="http://schemas.openxmlformats.org/officeDocument/2006/relationships/image" Target="../media/image5417.png"/><Relationship Id="rId99" Type="http://schemas.openxmlformats.org/officeDocument/2006/relationships/customXml" Target="../ink/ink5593.xml"/><Relationship Id="rId101" Type="http://schemas.openxmlformats.org/officeDocument/2006/relationships/customXml" Target="../ink/ink5594.xml"/><Relationship Id="rId122" Type="http://schemas.openxmlformats.org/officeDocument/2006/relationships/image" Target="../media/image5439.png"/><Relationship Id="rId143" Type="http://schemas.openxmlformats.org/officeDocument/2006/relationships/customXml" Target="../ink/ink5615.xml"/><Relationship Id="rId164" Type="http://schemas.openxmlformats.org/officeDocument/2006/relationships/image" Target="../media/image5460.png"/><Relationship Id="rId185" Type="http://schemas.openxmlformats.org/officeDocument/2006/relationships/customXml" Target="../ink/ink5636.xml"/><Relationship Id="rId9" Type="http://schemas.openxmlformats.org/officeDocument/2006/relationships/customXml" Target="../ink/ink5548.xml"/><Relationship Id="rId210" Type="http://schemas.openxmlformats.org/officeDocument/2006/relationships/image" Target="../media/image5483.png"/><Relationship Id="rId26" Type="http://schemas.openxmlformats.org/officeDocument/2006/relationships/image" Target="../media/image5391.png"/><Relationship Id="rId231" Type="http://schemas.openxmlformats.org/officeDocument/2006/relationships/customXml" Target="../ink/ink5659.xml"/><Relationship Id="rId252" Type="http://schemas.openxmlformats.org/officeDocument/2006/relationships/image" Target="../media/image5505.png"/><Relationship Id="rId273" Type="http://schemas.openxmlformats.org/officeDocument/2006/relationships/customXml" Target="../ink/ink5680.xml"/><Relationship Id="rId47" Type="http://schemas.openxmlformats.org/officeDocument/2006/relationships/customXml" Target="../ink/ink5567.xml"/><Relationship Id="rId68" Type="http://schemas.openxmlformats.org/officeDocument/2006/relationships/image" Target="../media/image5412.png"/><Relationship Id="rId89" Type="http://schemas.openxmlformats.org/officeDocument/2006/relationships/customXml" Target="../ink/ink5588.xml"/><Relationship Id="rId112" Type="http://schemas.openxmlformats.org/officeDocument/2006/relationships/image" Target="../media/image5434.png"/><Relationship Id="rId133" Type="http://schemas.openxmlformats.org/officeDocument/2006/relationships/customXml" Target="../ink/ink5610.xml"/><Relationship Id="rId154" Type="http://schemas.openxmlformats.org/officeDocument/2006/relationships/image" Target="../media/image5455.png"/><Relationship Id="rId175" Type="http://schemas.openxmlformats.org/officeDocument/2006/relationships/customXml" Target="../ink/ink5631.xml"/><Relationship Id="rId196" Type="http://schemas.openxmlformats.org/officeDocument/2006/relationships/image" Target="../media/image5476.png"/><Relationship Id="rId200" Type="http://schemas.openxmlformats.org/officeDocument/2006/relationships/image" Target="../media/image5478.png"/><Relationship Id="rId16" Type="http://schemas.openxmlformats.org/officeDocument/2006/relationships/image" Target="../media/image4876.png"/><Relationship Id="rId221" Type="http://schemas.openxmlformats.org/officeDocument/2006/relationships/customXml" Target="../ink/ink5654.xml"/><Relationship Id="rId242" Type="http://schemas.openxmlformats.org/officeDocument/2006/relationships/image" Target="../media/image5499.png"/><Relationship Id="rId263" Type="http://schemas.openxmlformats.org/officeDocument/2006/relationships/customXml" Target="../ink/ink5675.xml"/><Relationship Id="rId284" Type="http://schemas.openxmlformats.org/officeDocument/2006/relationships/image" Target="../media/image5521.png"/><Relationship Id="rId37" Type="http://schemas.openxmlformats.org/officeDocument/2006/relationships/customXml" Target="../ink/ink5562.xml"/><Relationship Id="rId58" Type="http://schemas.openxmlformats.org/officeDocument/2006/relationships/image" Target="../media/image5407.png"/><Relationship Id="rId79" Type="http://schemas.openxmlformats.org/officeDocument/2006/relationships/customXml" Target="../ink/ink5583.xml"/><Relationship Id="rId102" Type="http://schemas.openxmlformats.org/officeDocument/2006/relationships/image" Target="../media/image5429.png"/><Relationship Id="rId123" Type="http://schemas.openxmlformats.org/officeDocument/2006/relationships/customXml" Target="../ink/ink5605.xml"/><Relationship Id="rId144" Type="http://schemas.openxmlformats.org/officeDocument/2006/relationships/image" Target="../media/image5450.png"/><Relationship Id="rId90" Type="http://schemas.openxmlformats.org/officeDocument/2006/relationships/image" Target="../media/image5423.png"/><Relationship Id="rId165" Type="http://schemas.openxmlformats.org/officeDocument/2006/relationships/customXml" Target="../ink/ink5626.xml"/><Relationship Id="rId186" Type="http://schemas.openxmlformats.org/officeDocument/2006/relationships/image" Target="../media/image5471.png"/><Relationship Id="rId211" Type="http://schemas.openxmlformats.org/officeDocument/2006/relationships/customXml" Target="../ink/ink5649.xml"/><Relationship Id="rId232" Type="http://schemas.openxmlformats.org/officeDocument/2006/relationships/image" Target="../media/image5494.png"/><Relationship Id="rId253" Type="http://schemas.openxmlformats.org/officeDocument/2006/relationships/customXml" Target="../ink/ink5670.xml"/><Relationship Id="rId274" Type="http://schemas.openxmlformats.org/officeDocument/2006/relationships/image" Target="../media/image5516.png"/><Relationship Id="rId27" Type="http://schemas.openxmlformats.org/officeDocument/2006/relationships/customXml" Target="../ink/ink5557.xml"/><Relationship Id="rId48" Type="http://schemas.openxmlformats.org/officeDocument/2006/relationships/image" Target="../media/image5402.png"/><Relationship Id="rId69" Type="http://schemas.openxmlformats.org/officeDocument/2006/relationships/customXml" Target="../ink/ink5578.xml"/><Relationship Id="rId113" Type="http://schemas.openxmlformats.org/officeDocument/2006/relationships/customXml" Target="../ink/ink5600.xml"/><Relationship Id="rId134" Type="http://schemas.openxmlformats.org/officeDocument/2006/relationships/image" Target="../media/image5445.png"/><Relationship Id="rId80" Type="http://schemas.openxmlformats.org/officeDocument/2006/relationships/image" Target="../media/image5418.png"/><Relationship Id="rId155" Type="http://schemas.openxmlformats.org/officeDocument/2006/relationships/customXml" Target="../ink/ink5621.xml"/><Relationship Id="rId176" Type="http://schemas.openxmlformats.org/officeDocument/2006/relationships/image" Target="../media/image5466.png"/><Relationship Id="rId197" Type="http://schemas.openxmlformats.org/officeDocument/2006/relationships/customXml" Target="../ink/ink5642.xml"/><Relationship Id="rId201" Type="http://schemas.openxmlformats.org/officeDocument/2006/relationships/customXml" Target="../ink/ink5644.xml"/><Relationship Id="rId222" Type="http://schemas.openxmlformats.org/officeDocument/2006/relationships/image" Target="../media/image5489.png"/><Relationship Id="rId243" Type="http://schemas.openxmlformats.org/officeDocument/2006/relationships/customXml" Target="../ink/ink5665.xml"/><Relationship Id="rId264" Type="http://schemas.openxmlformats.org/officeDocument/2006/relationships/image" Target="../media/image5511.png"/><Relationship Id="rId285" Type="http://schemas.openxmlformats.org/officeDocument/2006/relationships/customXml" Target="../ink/ink5686.xml"/><Relationship Id="rId17" Type="http://schemas.openxmlformats.org/officeDocument/2006/relationships/customXml" Target="../ink/ink5552.xml"/><Relationship Id="rId38" Type="http://schemas.openxmlformats.org/officeDocument/2006/relationships/image" Target="../media/image5397.png"/><Relationship Id="rId59" Type="http://schemas.openxmlformats.org/officeDocument/2006/relationships/customXml" Target="../ink/ink5573.xml"/><Relationship Id="rId103" Type="http://schemas.openxmlformats.org/officeDocument/2006/relationships/customXml" Target="../ink/ink5595.xml"/><Relationship Id="rId124" Type="http://schemas.openxmlformats.org/officeDocument/2006/relationships/image" Target="../media/image5440.png"/><Relationship Id="rId70" Type="http://schemas.openxmlformats.org/officeDocument/2006/relationships/image" Target="../media/image5413.png"/><Relationship Id="rId91" Type="http://schemas.openxmlformats.org/officeDocument/2006/relationships/customXml" Target="../ink/ink5589.xml"/><Relationship Id="rId145" Type="http://schemas.openxmlformats.org/officeDocument/2006/relationships/customXml" Target="../ink/ink5616.xml"/><Relationship Id="rId166" Type="http://schemas.openxmlformats.org/officeDocument/2006/relationships/image" Target="../media/image5461.png"/><Relationship Id="rId187" Type="http://schemas.openxmlformats.org/officeDocument/2006/relationships/customXml" Target="../ink/ink5637.xml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5484.png"/><Relationship Id="rId233" Type="http://schemas.openxmlformats.org/officeDocument/2006/relationships/customXml" Target="../ink/ink5660.xml"/><Relationship Id="rId254" Type="http://schemas.openxmlformats.org/officeDocument/2006/relationships/image" Target="../media/image5506.png"/><Relationship Id="rId28" Type="http://schemas.openxmlformats.org/officeDocument/2006/relationships/image" Target="../media/image5392.png"/><Relationship Id="rId49" Type="http://schemas.openxmlformats.org/officeDocument/2006/relationships/customXml" Target="../ink/ink5568.xml"/><Relationship Id="rId114" Type="http://schemas.openxmlformats.org/officeDocument/2006/relationships/image" Target="../media/image5435.png"/><Relationship Id="rId275" Type="http://schemas.openxmlformats.org/officeDocument/2006/relationships/customXml" Target="../ink/ink5681.xml"/><Relationship Id="rId60" Type="http://schemas.openxmlformats.org/officeDocument/2006/relationships/image" Target="../media/image5408.png"/><Relationship Id="rId81" Type="http://schemas.openxmlformats.org/officeDocument/2006/relationships/customXml" Target="../ink/ink5584.xml"/><Relationship Id="rId135" Type="http://schemas.openxmlformats.org/officeDocument/2006/relationships/customXml" Target="../ink/ink5611.xml"/><Relationship Id="rId156" Type="http://schemas.openxmlformats.org/officeDocument/2006/relationships/image" Target="../media/image5456.png"/><Relationship Id="rId177" Type="http://schemas.openxmlformats.org/officeDocument/2006/relationships/customXml" Target="../ink/ink5632.xml"/><Relationship Id="rId198" Type="http://schemas.openxmlformats.org/officeDocument/2006/relationships/image" Target="../media/image5477.png"/><Relationship Id="rId202" Type="http://schemas.openxmlformats.org/officeDocument/2006/relationships/image" Target="../media/image5479.png"/><Relationship Id="rId223" Type="http://schemas.openxmlformats.org/officeDocument/2006/relationships/customXml" Target="../ink/ink5655.xml"/><Relationship Id="rId244" Type="http://schemas.openxmlformats.org/officeDocument/2006/relationships/image" Target="../media/image5501.png"/><Relationship Id="rId18" Type="http://schemas.openxmlformats.org/officeDocument/2006/relationships/image" Target="../media/image5387.png"/><Relationship Id="rId39" Type="http://schemas.openxmlformats.org/officeDocument/2006/relationships/customXml" Target="../ink/ink5563.xml"/><Relationship Id="rId265" Type="http://schemas.openxmlformats.org/officeDocument/2006/relationships/customXml" Target="../ink/ink5676.xml"/><Relationship Id="rId286" Type="http://schemas.openxmlformats.org/officeDocument/2006/relationships/image" Target="../media/image5522.png"/><Relationship Id="rId50" Type="http://schemas.openxmlformats.org/officeDocument/2006/relationships/image" Target="../media/image5403.png"/><Relationship Id="rId104" Type="http://schemas.openxmlformats.org/officeDocument/2006/relationships/image" Target="../media/image5430.png"/><Relationship Id="rId125" Type="http://schemas.openxmlformats.org/officeDocument/2006/relationships/customXml" Target="../ink/ink5606.xml"/><Relationship Id="rId146" Type="http://schemas.openxmlformats.org/officeDocument/2006/relationships/image" Target="../media/image5451.png"/><Relationship Id="rId167" Type="http://schemas.openxmlformats.org/officeDocument/2006/relationships/customXml" Target="../ink/ink5627.xml"/><Relationship Id="rId188" Type="http://schemas.openxmlformats.org/officeDocument/2006/relationships/image" Target="../media/image5472.png"/><Relationship Id="rId71" Type="http://schemas.openxmlformats.org/officeDocument/2006/relationships/customXml" Target="../ink/ink5579.xml"/><Relationship Id="rId92" Type="http://schemas.openxmlformats.org/officeDocument/2006/relationships/image" Target="../media/image5424.png"/><Relationship Id="rId213" Type="http://schemas.openxmlformats.org/officeDocument/2006/relationships/customXml" Target="../ink/ink5650.xml"/><Relationship Id="rId234" Type="http://schemas.openxmlformats.org/officeDocument/2006/relationships/image" Target="../media/image5495.png"/><Relationship Id="rId2" Type="http://schemas.openxmlformats.org/officeDocument/2006/relationships/image" Target="../media/image4216.png"/><Relationship Id="rId29" Type="http://schemas.openxmlformats.org/officeDocument/2006/relationships/customXml" Target="../ink/ink5558.xml"/><Relationship Id="rId255" Type="http://schemas.openxmlformats.org/officeDocument/2006/relationships/customXml" Target="../ink/ink5671.xml"/><Relationship Id="rId276" Type="http://schemas.openxmlformats.org/officeDocument/2006/relationships/image" Target="../media/image5517.png"/><Relationship Id="rId40" Type="http://schemas.openxmlformats.org/officeDocument/2006/relationships/image" Target="../media/image5398.png"/><Relationship Id="rId115" Type="http://schemas.openxmlformats.org/officeDocument/2006/relationships/customXml" Target="../ink/ink5601.xml"/><Relationship Id="rId136" Type="http://schemas.openxmlformats.org/officeDocument/2006/relationships/image" Target="../media/image5446.png"/><Relationship Id="rId157" Type="http://schemas.openxmlformats.org/officeDocument/2006/relationships/customXml" Target="../ink/ink5622.xml"/><Relationship Id="rId178" Type="http://schemas.openxmlformats.org/officeDocument/2006/relationships/image" Target="../media/image5467.png"/><Relationship Id="rId61" Type="http://schemas.openxmlformats.org/officeDocument/2006/relationships/customXml" Target="../ink/ink5574.xml"/><Relationship Id="rId82" Type="http://schemas.openxmlformats.org/officeDocument/2006/relationships/image" Target="../media/image5419.png"/><Relationship Id="rId199" Type="http://schemas.openxmlformats.org/officeDocument/2006/relationships/customXml" Target="../ink/ink5643.xml"/><Relationship Id="rId203" Type="http://schemas.openxmlformats.org/officeDocument/2006/relationships/customXml" Target="../ink/ink5645.xml"/><Relationship Id="rId19" Type="http://schemas.openxmlformats.org/officeDocument/2006/relationships/customXml" Target="../ink/ink5553.xml"/><Relationship Id="rId224" Type="http://schemas.openxmlformats.org/officeDocument/2006/relationships/image" Target="../media/image5490.png"/><Relationship Id="rId245" Type="http://schemas.openxmlformats.org/officeDocument/2006/relationships/customXml" Target="../ink/ink5666.xml"/><Relationship Id="rId266" Type="http://schemas.openxmlformats.org/officeDocument/2006/relationships/image" Target="../media/image5512.png"/><Relationship Id="rId287" Type="http://schemas.openxmlformats.org/officeDocument/2006/relationships/customXml" Target="../ink/ink5687.xml"/><Relationship Id="rId30" Type="http://schemas.openxmlformats.org/officeDocument/2006/relationships/image" Target="../media/image5393.png"/><Relationship Id="rId105" Type="http://schemas.openxmlformats.org/officeDocument/2006/relationships/customXml" Target="../ink/ink5596.xml"/><Relationship Id="rId126" Type="http://schemas.openxmlformats.org/officeDocument/2006/relationships/image" Target="../media/image5441.png"/><Relationship Id="rId147" Type="http://schemas.openxmlformats.org/officeDocument/2006/relationships/customXml" Target="../ink/ink5617.xml"/><Relationship Id="rId168" Type="http://schemas.openxmlformats.org/officeDocument/2006/relationships/image" Target="../media/image5462.png"/><Relationship Id="rId51" Type="http://schemas.openxmlformats.org/officeDocument/2006/relationships/customXml" Target="../ink/ink5569.xml"/><Relationship Id="rId72" Type="http://schemas.openxmlformats.org/officeDocument/2006/relationships/image" Target="../media/image5414.png"/><Relationship Id="rId93" Type="http://schemas.openxmlformats.org/officeDocument/2006/relationships/customXml" Target="../ink/ink5590.xml"/><Relationship Id="rId189" Type="http://schemas.openxmlformats.org/officeDocument/2006/relationships/customXml" Target="../ink/ink5638.xml"/><Relationship Id="rId3" Type="http://schemas.openxmlformats.org/officeDocument/2006/relationships/customXml" Target="../ink/ink5545.xml"/><Relationship Id="rId214" Type="http://schemas.openxmlformats.org/officeDocument/2006/relationships/image" Target="../media/image5485.png"/><Relationship Id="rId235" Type="http://schemas.openxmlformats.org/officeDocument/2006/relationships/customXml" Target="../ink/ink5661.xml"/><Relationship Id="rId256" Type="http://schemas.openxmlformats.org/officeDocument/2006/relationships/image" Target="../media/image5507.png"/><Relationship Id="rId277" Type="http://schemas.openxmlformats.org/officeDocument/2006/relationships/customXml" Target="../ink/ink5682.xml"/><Relationship Id="rId116" Type="http://schemas.openxmlformats.org/officeDocument/2006/relationships/image" Target="../media/image5436.png"/><Relationship Id="rId137" Type="http://schemas.openxmlformats.org/officeDocument/2006/relationships/customXml" Target="../ink/ink5612.xml"/><Relationship Id="rId158" Type="http://schemas.openxmlformats.org/officeDocument/2006/relationships/image" Target="../media/image5457.png"/><Relationship Id="rId20" Type="http://schemas.openxmlformats.org/officeDocument/2006/relationships/image" Target="../media/image5388.png"/><Relationship Id="rId41" Type="http://schemas.openxmlformats.org/officeDocument/2006/relationships/customXml" Target="../ink/ink5564.xml"/><Relationship Id="rId62" Type="http://schemas.openxmlformats.org/officeDocument/2006/relationships/image" Target="../media/image5409.png"/><Relationship Id="rId83" Type="http://schemas.openxmlformats.org/officeDocument/2006/relationships/customXml" Target="../ink/ink5585.xml"/><Relationship Id="rId179" Type="http://schemas.openxmlformats.org/officeDocument/2006/relationships/customXml" Target="../ink/ink5633.xml"/><Relationship Id="rId190" Type="http://schemas.openxmlformats.org/officeDocument/2006/relationships/image" Target="../media/image5473.png"/><Relationship Id="rId204" Type="http://schemas.openxmlformats.org/officeDocument/2006/relationships/image" Target="../media/image5480.png"/><Relationship Id="rId225" Type="http://schemas.openxmlformats.org/officeDocument/2006/relationships/customXml" Target="../ink/ink5656.xml"/><Relationship Id="rId246" Type="http://schemas.openxmlformats.org/officeDocument/2006/relationships/image" Target="../media/image5502.png"/><Relationship Id="rId267" Type="http://schemas.openxmlformats.org/officeDocument/2006/relationships/customXml" Target="../ink/ink5677.xml"/><Relationship Id="rId288" Type="http://schemas.openxmlformats.org/officeDocument/2006/relationships/image" Target="../media/image5523.png"/><Relationship Id="rId106" Type="http://schemas.openxmlformats.org/officeDocument/2006/relationships/image" Target="../media/image5431.png"/><Relationship Id="rId127" Type="http://schemas.openxmlformats.org/officeDocument/2006/relationships/customXml" Target="../ink/ink5607.xml"/><Relationship Id="rId10" Type="http://schemas.openxmlformats.org/officeDocument/2006/relationships/image" Target="../media/image4450.png"/><Relationship Id="rId31" Type="http://schemas.openxmlformats.org/officeDocument/2006/relationships/customXml" Target="../ink/ink5559.xml"/><Relationship Id="rId52" Type="http://schemas.openxmlformats.org/officeDocument/2006/relationships/image" Target="../media/image5404.png"/><Relationship Id="rId73" Type="http://schemas.openxmlformats.org/officeDocument/2006/relationships/customXml" Target="../ink/ink5580.xml"/><Relationship Id="rId94" Type="http://schemas.openxmlformats.org/officeDocument/2006/relationships/image" Target="../media/image5425.png"/><Relationship Id="rId148" Type="http://schemas.openxmlformats.org/officeDocument/2006/relationships/image" Target="../media/image5452.png"/><Relationship Id="rId169" Type="http://schemas.openxmlformats.org/officeDocument/2006/relationships/customXml" Target="../ink/ink5628.xml"/><Relationship Id="rId4" Type="http://schemas.openxmlformats.org/officeDocument/2006/relationships/image" Target="../media/image4217.png"/><Relationship Id="rId180" Type="http://schemas.openxmlformats.org/officeDocument/2006/relationships/image" Target="../media/image5468.png"/><Relationship Id="rId215" Type="http://schemas.openxmlformats.org/officeDocument/2006/relationships/customXml" Target="../ink/ink5651.xml"/><Relationship Id="rId236" Type="http://schemas.openxmlformats.org/officeDocument/2006/relationships/image" Target="../media/image5496.png"/><Relationship Id="rId257" Type="http://schemas.openxmlformats.org/officeDocument/2006/relationships/customXml" Target="../ink/ink5672.xml"/><Relationship Id="rId278" Type="http://schemas.openxmlformats.org/officeDocument/2006/relationships/image" Target="../media/image5518.png"/><Relationship Id="rId42" Type="http://schemas.openxmlformats.org/officeDocument/2006/relationships/image" Target="../media/image5399.png"/><Relationship Id="rId84" Type="http://schemas.openxmlformats.org/officeDocument/2006/relationships/image" Target="../media/image5420.png"/><Relationship Id="rId138" Type="http://schemas.openxmlformats.org/officeDocument/2006/relationships/image" Target="../media/image5447.png"/><Relationship Id="rId191" Type="http://schemas.openxmlformats.org/officeDocument/2006/relationships/customXml" Target="../ink/ink5639.xml"/><Relationship Id="rId205" Type="http://schemas.openxmlformats.org/officeDocument/2006/relationships/customXml" Target="../ink/ink5646.xml"/><Relationship Id="rId247" Type="http://schemas.openxmlformats.org/officeDocument/2006/relationships/customXml" Target="../ink/ink5667.xml"/><Relationship Id="rId107" Type="http://schemas.openxmlformats.org/officeDocument/2006/relationships/customXml" Target="../ink/ink5597.xml"/><Relationship Id="rId289" Type="http://schemas.openxmlformats.org/officeDocument/2006/relationships/customXml" Target="../ink/ink5688.xml"/><Relationship Id="rId11" Type="http://schemas.openxmlformats.org/officeDocument/2006/relationships/customXml" Target="../ink/ink5549.xml"/><Relationship Id="rId53" Type="http://schemas.openxmlformats.org/officeDocument/2006/relationships/customXml" Target="../ink/ink5570.xml"/><Relationship Id="rId149" Type="http://schemas.openxmlformats.org/officeDocument/2006/relationships/customXml" Target="../ink/ink5618.xml"/><Relationship Id="rId95" Type="http://schemas.openxmlformats.org/officeDocument/2006/relationships/customXml" Target="../ink/ink5591.xml"/><Relationship Id="rId160" Type="http://schemas.openxmlformats.org/officeDocument/2006/relationships/image" Target="../media/image5458.png"/><Relationship Id="rId216" Type="http://schemas.openxmlformats.org/officeDocument/2006/relationships/image" Target="../media/image5486.png"/><Relationship Id="rId258" Type="http://schemas.openxmlformats.org/officeDocument/2006/relationships/image" Target="../media/image5508.png"/><Relationship Id="rId22" Type="http://schemas.openxmlformats.org/officeDocument/2006/relationships/image" Target="../media/image5389.png"/><Relationship Id="rId64" Type="http://schemas.openxmlformats.org/officeDocument/2006/relationships/image" Target="../media/image5410.png"/><Relationship Id="rId118" Type="http://schemas.openxmlformats.org/officeDocument/2006/relationships/image" Target="../media/image5437.png"/><Relationship Id="rId171" Type="http://schemas.openxmlformats.org/officeDocument/2006/relationships/customXml" Target="../ink/ink5629.xml"/><Relationship Id="rId227" Type="http://schemas.openxmlformats.org/officeDocument/2006/relationships/customXml" Target="../ink/ink5657.xml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694.xml"/><Relationship Id="rId18" Type="http://schemas.openxmlformats.org/officeDocument/2006/relationships/image" Target="../media/image4883.png"/><Relationship Id="rId26" Type="http://schemas.openxmlformats.org/officeDocument/2006/relationships/image" Target="../media/image4887.png"/><Relationship Id="rId39" Type="http://schemas.openxmlformats.org/officeDocument/2006/relationships/customXml" Target="../ink/ink5707.xml"/><Relationship Id="rId21" Type="http://schemas.openxmlformats.org/officeDocument/2006/relationships/customXml" Target="../ink/ink5698.xml"/><Relationship Id="rId34" Type="http://schemas.openxmlformats.org/officeDocument/2006/relationships/image" Target="../media/image4890.png"/><Relationship Id="rId42" Type="http://schemas.openxmlformats.org/officeDocument/2006/relationships/image" Target="../media/image4893.png"/><Relationship Id="rId47" Type="http://schemas.openxmlformats.org/officeDocument/2006/relationships/customXml" Target="../ink/ink5711.xml"/><Relationship Id="rId50" Type="http://schemas.openxmlformats.org/officeDocument/2006/relationships/image" Target="../media/image4897.png"/><Relationship Id="rId55" Type="http://schemas.openxmlformats.org/officeDocument/2006/relationships/customXml" Target="../ink/ink5715.xml"/><Relationship Id="rId7" Type="http://schemas.openxmlformats.org/officeDocument/2006/relationships/customXml" Target="../ink/ink5691.xml"/><Relationship Id="rId2" Type="http://schemas.openxmlformats.org/officeDocument/2006/relationships/customXml" Target="../ink/ink5689.xml"/><Relationship Id="rId16" Type="http://schemas.openxmlformats.org/officeDocument/2006/relationships/image" Target="../media/image4882.png"/><Relationship Id="rId29" Type="http://schemas.openxmlformats.org/officeDocument/2006/relationships/customXml" Target="../ink/ink5702.xml"/><Relationship Id="rId11" Type="http://schemas.openxmlformats.org/officeDocument/2006/relationships/customXml" Target="../ink/ink5693.xml"/><Relationship Id="rId24" Type="http://schemas.openxmlformats.org/officeDocument/2006/relationships/image" Target="../media/image4886.png"/><Relationship Id="rId32" Type="http://schemas.openxmlformats.org/officeDocument/2006/relationships/image" Target="../media/image4889.png"/><Relationship Id="rId37" Type="http://schemas.openxmlformats.org/officeDocument/2006/relationships/customXml" Target="../ink/ink5706.xml"/><Relationship Id="rId40" Type="http://schemas.openxmlformats.org/officeDocument/2006/relationships/image" Target="../media/image4892.png"/><Relationship Id="rId45" Type="http://schemas.openxmlformats.org/officeDocument/2006/relationships/customXml" Target="../ink/ink5710.xml"/><Relationship Id="rId53" Type="http://schemas.openxmlformats.org/officeDocument/2006/relationships/customXml" Target="../ink/ink5714.xml"/><Relationship Id="rId58" Type="http://schemas.openxmlformats.org/officeDocument/2006/relationships/image" Target="../media/image4901.png"/><Relationship Id="rId5" Type="http://schemas.openxmlformats.org/officeDocument/2006/relationships/customXml" Target="../ink/ink5690.xml"/><Relationship Id="rId19" Type="http://schemas.openxmlformats.org/officeDocument/2006/relationships/customXml" Target="../ink/ink5697.xml"/><Relationship Id="rId4" Type="http://schemas.openxmlformats.org/officeDocument/2006/relationships/image" Target="../media/image3285.emf"/><Relationship Id="rId9" Type="http://schemas.openxmlformats.org/officeDocument/2006/relationships/customXml" Target="../ink/ink5692.xml"/><Relationship Id="rId14" Type="http://schemas.openxmlformats.org/officeDocument/2006/relationships/image" Target="../media/image4881.png"/><Relationship Id="rId22" Type="http://schemas.openxmlformats.org/officeDocument/2006/relationships/image" Target="../media/image4885.png"/><Relationship Id="rId27" Type="http://schemas.openxmlformats.org/officeDocument/2006/relationships/customXml" Target="../ink/ink5701.xml"/><Relationship Id="rId30" Type="http://schemas.openxmlformats.org/officeDocument/2006/relationships/image" Target="../media/image3279.png"/><Relationship Id="rId35" Type="http://schemas.openxmlformats.org/officeDocument/2006/relationships/customXml" Target="../ink/ink5705.xml"/><Relationship Id="rId43" Type="http://schemas.openxmlformats.org/officeDocument/2006/relationships/customXml" Target="../ink/ink5709.xml"/><Relationship Id="rId48" Type="http://schemas.openxmlformats.org/officeDocument/2006/relationships/image" Target="../media/image4896.png"/><Relationship Id="rId56" Type="http://schemas.openxmlformats.org/officeDocument/2006/relationships/image" Target="../media/image4900.png"/><Relationship Id="rId8" Type="http://schemas.openxmlformats.org/officeDocument/2006/relationships/image" Target="../media/image4878.png"/><Relationship Id="rId51" Type="http://schemas.openxmlformats.org/officeDocument/2006/relationships/customXml" Target="../ink/ink5713.xml"/><Relationship Id="rId3" Type="http://schemas.openxmlformats.org/officeDocument/2006/relationships/image" Target="../media/image5500.png"/><Relationship Id="rId12" Type="http://schemas.openxmlformats.org/officeDocument/2006/relationships/image" Target="../media/image4880.png"/><Relationship Id="rId17" Type="http://schemas.openxmlformats.org/officeDocument/2006/relationships/customXml" Target="../ink/ink5696.xml"/><Relationship Id="rId25" Type="http://schemas.openxmlformats.org/officeDocument/2006/relationships/customXml" Target="../ink/ink5700.xml"/><Relationship Id="rId33" Type="http://schemas.openxmlformats.org/officeDocument/2006/relationships/customXml" Target="../ink/ink5704.xml"/><Relationship Id="rId38" Type="http://schemas.openxmlformats.org/officeDocument/2006/relationships/image" Target="../media/image4891.png"/><Relationship Id="rId46" Type="http://schemas.openxmlformats.org/officeDocument/2006/relationships/image" Target="../media/image4895.png"/><Relationship Id="rId59" Type="http://schemas.openxmlformats.org/officeDocument/2006/relationships/customXml" Target="../ink/ink5717.xml"/><Relationship Id="rId20" Type="http://schemas.openxmlformats.org/officeDocument/2006/relationships/image" Target="../media/image4884.png"/><Relationship Id="rId41" Type="http://schemas.openxmlformats.org/officeDocument/2006/relationships/customXml" Target="../ink/ink5708.xml"/><Relationship Id="rId54" Type="http://schemas.openxmlformats.org/officeDocument/2006/relationships/image" Target="../media/image489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877.png"/><Relationship Id="rId15" Type="http://schemas.openxmlformats.org/officeDocument/2006/relationships/customXml" Target="../ink/ink5695.xml"/><Relationship Id="rId23" Type="http://schemas.openxmlformats.org/officeDocument/2006/relationships/customXml" Target="../ink/ink5699.xml"/><Relationship Id="rId28" Type="http://schemas.openxmlformats.org/officeDocument/2006/relationships/image" Target="../media/image4888.png"/><Relationship Id="rId36" Type="http://schemas.openxmlformats.org/officeDocument/2006/relationships/image" Target="../media/image4171.png"/><Relationship Id="rId49" Type="http://schemas.openxmlformats.org/officeDocument/2006/relationships/customXml" Target="../ink/ink5712.xml"/><Relationship Id="rId57" Type="http://schemas.openxmlformats.org/officeDocument/2006/relationships/customXml" Target="../ink/ink5716.xml"/><Relationship Id="rId10" Type="http://schemas.openxmlformats.org/officeDocument/2006/relationships/image" Target="../media/image4879.png"/><Relationship Id="rId31" Type="http://schemas.openxmlformats.org/officeDocument/2006/relationships/customXml" Target="../ink/ink5703.xml"/><Relationship Id="rId44" Type="http://schemas.openxmlformats.org/officeDocument/2006/relationships/image" Target="../media/image4894.png"/><Relationship Id="rId52" Type="http://schemas.openxmlformats.org/officeDocument/2006/relationships/image" Target="../media/image4898.png"/><Relationship Id="rId60" Type="http://schemas.openxmlformats.org/officeDocument/2006/relationships/image" Target="../media/image4902.png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776.xml"/><Relationship Id="rId21" Type="http://schemas.openxmlformats.org/officeDocument/2006/relationships/customXml" Target="../ink/ink5726.xml"/><Relationship Id="rId63" Type="http://schemas.openxmlformats.org/officeDocument/2006/relationships/image" Target="../media/image5553.png"/><Relationship Id="rId159" Type="http://schemas.openxmlformats.org/officeDocument/2006/relationships/image" Target="../media/image5600.png"/><Relationship Id="rId170" Type="http://schemas.openxmlformats.org/officeDocument/2006/relationships/customXml" Target="../ink/ink5803.xml"/><Relationship Id="rId226" Type="http://schemas.openxmlformats.org/officeDocument/2006/relationships/customXml" Target="../ink/ink5831.xml"/><Relationship Id="rId268" Type="http://schemas.openxmlformats.org/officeDocument/2006/relationships/customXml" Target="../ink/ink5852.xml"/><Relationship Id="rId32" Type="http://schemas.openxmlformats.org/officeDocument/2006/relationships/image" Target="../media/image5540.png"/><Relationship Id="rId74" Type="http://schemas.openxmlformats.org/officeDocument/2006/relationships/customXml" Target="../ink/ink5754.xml"/><Relationship Id="rId128" Type="http://schemas.openxmlformats.org/officeDocument/2006/relationships/customXml" Target="../ink/ink5782.xml"/><Relationship Id="rId5" Type="http://schemas.openxmlformats.org/officeDocument/2006/relationships/customXml" Target="../ink/ink5718.xml"/><Relationship Id="rId181" Type="http://schemas.openxmlformats.org/officeDocument/2006/relationships/image" Target="../media/image5611.png"/><Relationship Id="rId237" Type="http://schemas.openxmlformats.org/officeDocument/2006/relationships/image" Target="../media/image5639.png"/><Relationship Id="rId279" Type="http://schemas.openxmlformats.org/officeDocument/2006/relationships/customXml" Target="../ink/ink5858.xml"/><Relationship Id="rId43" Type="http://schemas.openxmlformats.org/officeDocument/2006/relationships/customXml" Target="../ink/ink5737.xml"/><Relationship Id="rId139" Type="http://schemas.openxmlformats.org/officeDocument/2006/relationships/image" Target="../media/image5590.png"/><Relationship Id="rId290" Type="http://schemas.openxmlformats.org/officeDocument/2006/relationships/image" Target="../media/image17.wmf"/><Relationship Id="rId85" Type="http://schemas.openxmlformats.org/officeDocument/2006/relationships/image" Target="../media/image5564.png"/><Relationship Id="rId150" Type="http://schemas.openxmlformats.org/officeDocument/2006/relationships/customXml" Target="../ink/ink5793.xml"/><Relationship Id="rId192" Type="http://schemas.openxmlformats.org/officeDocument/2006/relationships/customXml" Target="../ink/ink5814.xml"/><Relationship Id="rId206" Type="http://schemas.openxmlformats.org/officeDocument/2006/relationships/customXml" Target="../ink/ink5821.xml"/><Relationship Id="rId248" Type="http://schemas.openxmlformats.org/officeDocument/2006/relationships/customXml" Target="../ink/ink5842.xml"/><Relationship Id="rId269" Type="http://schemas.openxmlformats.org/officeDocument/2006/relationships/image" Target="../media/image5655.png"/><Relationship Id="rId12" Type="http://schemas.openxmlformats.org/officeDocument/2006/relationships/image" Target="../media/image5530.png"/><Relationship Id="rId33" Type="http://schemas.openxmlformats.org/officeDocument/2006/relationships/customXml" Target="../ink/ink5732.xml"/><Relationship Id="rId108" Type="http://schemas.openxmlformats.org/officeDocument/2006/relationships/image" Target="../media/image5575.png"/><Relationship Id="rId129" Type="http://schemas.openxmlformats.org/officeDocument/2006/relationships/image" Target="../media/image5585.png"/><Relationship Id="rId280" Type="http://schemas.openxmlformats.org/officeDocument/2006/relationships/image" Target="../media/image5660.png"/><Relationship Id="rId54" Type="http://schemas.openxmlformats.org/officeDocument/2006/relationships/image" Target="../media/image5549.png"/><Relationship Id="rId75" Type="http://schemas.openxmlformats.org/officeDocument/2006/relationships/image" Target="../media/image5559.png"/><Relationship Id="rId96" Type="http://schemas.openxmlformats.org/officeDocument/2006/relationships/customXml" Target="../ink/ink5765.xml"/><Relationship Id="rId140" Type="http://schemas.openxmlformats.org/officeDocument/2006/relationships/customXml" Target="../ink/ink5788.xml"/><Relationship Id="rId161" Type="http://schemas.openxmlformats.org/officeDocument/2006/relationships/image" Target="../media/image5601.png"/><Relationship Id="rId182" Type="http://schemas.openxmlformats.org/officeDocument/2006/relationships/customXml" Target="../ink/ink5809.xml"/><Relationship Id="rId217" Type="http://schemas.openxmlformats.org/officeDocument/2006/relationships/image" Target="../media/image5629.png"/><Relationship Id="rId6" Type="http://schemas.openxmlformats.org/officeDocument/2006/relationships/image" Target="../media/image5527.png"/><Relationship Id="rId238" Type="http://schemas.openxmlformats.org/officeDocument/2006/relationships/customXml" Target="../ink/ink5837.xml"/><Relationship Id="rId259" Type="http://schemas.openxmlformats.org/officeDocument/2006/relationships/image" Target="../media/image5650.png"/><Relationship Id="rId23" Type="http://schemas.openxmlformats.org/officeDocument/2006/relationships/customXml" Target="../ink/ink5727.xml"/><Relationship Id="rId119" Type="http://schemas.openxmlformats.org/officeDocument/2006/relationships/customXml" Target="../ink/ink5777.xml"/><Relationship Id="rId270" Type="http://schemas.openxmlformats.org/officeDocument/2006/relationships/customXml" Target="../ink/ink5853.xml"/><Relationship Id="rId291" Type="http://schemas.openxmlformats.org/officeDocument/2006/relationships/image" Target="../media/image5665.emf"/><Relationship Id="rId44" Type="http://schemas.openxmlformats.org/officeDocument/2006/relationships/image" Target="../media/image5545.png"/><Relationship Id="rId65" Type="http://schemas.openxmlformats.org/officeDocument/2006/relationships/image" Target="../media/image5554.png"/><Relationship Id="rId86" Type="http://schemas.openxmlformats.org/officeDocument/2006/relationships/customXml" Target="../ink/ink5760.xml"/><Relationship Id="rId130" Type="http://schemas.openxmlformats.org/officeDocument/2006/relationships/customXml" Target="../ink/ink5783.xml"/><Relationship Id="rId151" Type="http://schemas.openxmlformats.org/officeDocument/2006/relationships/image" Target="../media/image5596.png"/><Relationship Id="rId172" Type="http://schemas.openxmlformats.org/officeDocument/2006/relationships/customXml" Target="../ink/ink5804.xml"/><Relationship Id="rId193" Type="http://schemas.openxmlformats.org/officeDocument/2006/relationships/image" Target="../media/image5617.png"/><Relationship Id="rId207" Type="http://schemas.openxmlformats.org/officeDocument/2006/relationships/image" Target="../media/image5624.png"/><Relationship Id="rId228" Type="http://schemas.openxmlformats.org/officeDocument/2006/relationships/customXml" Target="../ink/ink5832.xml"/><Relationship Id="rId249" Type="http://schemas.openxmlformats.org/officeDocument/2006/relationships/image" Target="../media/image5645.png"/><Relationship Id="rId13" Type="http://schemas.openxmlformats.org/officeDocument/2006/relationships/customXml" Target="../ink/ink5722.xml"/><Relationship Id="rId109" Type="http://schemas.openxmlformats.org/officeDocument/2006/relationships/customXml" Target="../ink/ink5772.xml"/><Relationship Id="rId260" Type="http://schemas.openxmlformats.org/officeDocument/2006/relationships/customXml" Target="../ink/ink5848.xml"/><Relationship Id="rId281" Type="http://schemas.openxmlformats.org/officeDocument/2006/relationships/customXml" Target="../ink/ink5859.xml"/><Relationship Id="rId34" Type="http://schemas.openxmlformats.org/officeDocument/2006/relationships/image" Target="../media/image5541.png"/><Relationship Id="rId55" Type="http://schemas.openxmlformats.org/officeDocument/2006/relationships/customXml" Target="../ink/ink5744.xml"/><Relationship Id="rId76" Type="http://schemas.openxmlformats.org/officeDocument/2006/relationships/customXml" Target="../ink/ink5755.xml"/><Relationship Id="rId97" Type="http://schemas.openxmlformats.org/officeDocument/2006/relationships/image" Target="../media/image5570.png"/><Relationship Id="rId120" Type="http://schemas.openxmlformats.org/officeDocument/2006/relationships/image" Target="../media/image5581.png"/><Relationship Id="rId141" Type="http://schemas.openxmlformats.org/officeDocument/2006/relationships/image" Target="../media/image5591.png"/><Relationship Id="rId7" Type="http://schemas.openxmlformats.org/officeDocument/2006/relationships/customXml" Target="../ink/ink5719.xml"/><Relationship Id="rId162" Type="http://schemas.openxmlformats.org/officeDocument/2006/relationships/customXml" Target="../ink/ink5799.xml"/><Relationship Id="rId183" Type="http://schemas.openxmlformats.org/officeDocument/2006/relationships/image" Target="../media/image5612.png"/><Relationship Id="rId218" Type="http://schemas.openxmlformats.org/officeDocument/2006/relationships/customXml" Target="../ink/ink5827.xml"/><Relationship Id="rId239" Type="http://schemas.openxmlformats.org/officeDocument/2006/relationships/image" Target="../media/image5640.png"/><Relationship Id="rId250" Type="http://schemas.openxmlformats.org/officeDocument/2006/relationships/customXml" Target="../ink/ink5843.xml"/><Relationship Id="rId271" Type="http://schemas.openxmlformats.org/officeDocument/2006/relationships/image" Target="../media/image5656.png"/><Relationship Id="rId24" Type="http://schemas.openxmlformats.org/officeDocument/2006/relationships/image" Target="../media/image5536.png"/><Relationship Id="rId45" Type="http://schemas.openxmlformats.org/officeDocument/2006/relationships/customXml" Target="../ink/ink5738.xml"/><Relationship Id="rId66" Type="http://schemas.openxmlformats.org/officeDocument/2006/relationships/customXml" Target="../ink/ink5750.xml"/><Relationship Id="rId87" Type="http://schemas.openxmlformats.org/officeDocument/2006/relationships/image" Target="../media/image5565.png"/><Relationship Id="rId110" Type="http://schemas.openxmlformats.org/officeDocument/2006/relationships/image" Target="../media/image5576.png"/><Relationship Id="rId131" Type="http://schemas.openxmlformats.org/officeDocument/2006/relationships/image" Target="../media/image5586.png"/><Relationship Id="rId152" Type="http://schemas.openxmlformats.org/officeDocument/2006/relationships/customXml" Target="../ink/ink5794.xml"/><Relationship Id="rId173" Type="http://schemas.openxmlformats.org/officeDocument/2006/relationships/image" Target="../media/image5607.png"/><Relationship Id="rId194" Type="http://schemas.openxmlformats.org/officeDocument/2006/relationships/customXml" Target="../ink/ink5815.xml"/><Relationship Id="rId208" Type="http://schemas.openxmlformats.org/officeDocument/2006/relationships/customXml" Target="../ink/ink5822.xml"/><Relationship Id="rId229" Type="http://schemas.openxmlformats.org/officeDocument/2006/relationships/image" Target="../media/image5635.png"/><Relationship Id="rId240" Type="http://schemas.openxmlformats.org/officeDocument/2006/relationships/customXml" Target="../ink/ink5838.xml"/><Relationship Id="rId261" Type="http://schemas.openxmlformats.org/officeDocument/2006/relationships/image" Target="../media/image5651.png"/><Relationship Id="rId14" Type="http://schemas.openxmlformats.org/officeDocument/2006/relationships/image" Target="../media/image5531.png"/><Relationship Id="rId35" Type="http://schemas.openxmlformats.org/officeDocument/2006/relationships/customXml" Target="../ink/ink5733.xml"/><Relationship Id="rId56" Type="http://schemas.openxmlformats.org/officeDocument/2006/relationships/image" Target="../media/image5550.png"/><Relationship Id="rId77" Type="http://schemas.openxmlformats.org/officeDocument/2006/relationships/image" Target="../media/image5560.png"/><Relationship Id="rId100" Type="http://schemas.openxmlformats.org/officeDocument/2006/relationships/image" Target="../media/image5571.png"/><Relationship Id="rId282" Type="http://schemas.openxmlformats.org/officeDocument/2006/relationships/image" Target="../media/image5661.png"/><Relationship Id="rId8" Type="http://schemas.openxmlformats.org/officeDocument/2006/relationships/image" Target="../media/image5528.png"/><Relationship Id="rId98" Type="http://schemas.openxmlformats.org/officeDocument/2006/relationships/customXml" Target="../ink/ink5766.xml"/><Relationship Id="rId121" Type="http://schemas.openxmlformats.org/officeDocument/2006/relationships/customXml" Target="../ink/ink5778.xml"/><Relationship Id="rId142" Type="http://schemas.openxmlformats.org/officeDocument/2006/relationships/customXml" Target="../ink/ink5789.xml"/><Relationship Id="rId163" Type="http://schemas.openxmlformats.org/officeDocument/2006/relationships/image" Target="../media/image5602.png"/><Relationship Id="rId184" Type="http://schemas.openxmlformats.org/officeDocument/2006/relationships/customXml" Target="../ink/ink5810.xml"/><Relationship Id="rId219" Type="http://schemas.openxmlformats.org/officeDocument/2006/relationships/image" Target="../media/image5630.png"/><Relationship Id="rId230" Type="http://schemas.openxmlformats.org/officeDocument/2006/relationships/customXml" Target="../ink/ink5833.xml"/><Relationship Id="rId251" Type="http://schemas.openxmlformats.org/officeDocument/2006/relationships/image" Target="../media/image5646.png"/><Relationship Id="rId25" Type="http://schemas.openxmlformats.org/officeDocument/2006/relationships/customXml" Target="../ink/ink5728.xml"/><Relationship Id="rId46" Type="http://schemas.openxmlformats.org/officeDocument/2006/relationships/customXml" Target="../ink/ink5739.xml"/><Relationship Id="rId67" Type="http://schemas.openxmlformats.org/officeDocument/2006/relationships/image" Target="../media/image5555.png"/><Relationship Id="rId272" Type="http://schemas.openxmlformats.org/officeDocument/2006/relationships/customXml" Target="../ink/ink5854.xml"/><Relationship Id="rId88" Type="http://schemas.openxmlformats.org/officeDocument/2006/relationships/customXml" Target="../ink/ink5761.xml"/><Relationship Id="rId111" Type="http://schemas.openxmlformats.org/officeDocument/2006/relationships/customXml" Target="../ink/ink5773.xml"/><Relationship Id="rId132" Type="http://schemas.openxmlformats.org/officeDocument/2006/relationships/customXml" Target="../ink/ink5784.xml"/><Relationship Id="rId153" Type="http://schemas.openxmlformats.org/officeDocument/2006/relationships/image" Target="../media/image5597.png"/><Relationship Id="rId174" Type="http://schemas.openxmlformats.org/officeDocument/2006/relationships/customXml" Target="../ink/ink5805.xml"/><Relationship Id="rId195" Type="http://schemas.openxmlformats.org/officeDocument/2006/relationships/image" Target="../media/image5618.png"/><Relationship Id="rId209" Type="http://schemas.openxmlformats.org/officeDocument/2006/relationships/image" Target="../media/image5625.png"/><Relationship Id="rId220" Type="http://schemas.openxmlformats.org/officeDocument/2006/relationships/customXml" Target="../ink/ink5828.xml"/><Relationship Id="rId241" Type="http://schemas.openxmlformats.org/officeDocument/2006/relationships/image" Target="../media/image5641.png"/><Relationship Id="rId15" Type="http://schemas.openxmlformats.org/officeDocument/2006/relationships/customXml" Target="../ink/ink5723.xml"/><Relationship Id="rId36" Type="http://schemas.openxmlformats.org/officeDocument/2006/relationships/image" Target="../media/image5542.png"/><Relationship Id="rId57" Type="http://schemas.openxmlformats.org/officeDocument/2006/relationships/customXml" Target="../ink/ink5745.xml"/><Relationship Id="rId262" Type="http://schemas.openxmlformats.org/officeDocument/2006/relationships/customXml" Target="../ink/ink5849.xml"/><Relationship Id="rId283" Type="http://schemas.openxmlformats.org/officeDocument/2006/relationships/customXml" Target="../ink/ink5860.xml"/><Relationship Id="rId78" Type="http://schemas.openxmlformats.org/officeDocument/2006/relationships/customXml" Target="../ink/ink5756.xml"/><Relationship Id="rId99" Type="http://schemas.openxmlformats.org/officeDocument/2006/relationships/customXml" Target="../ink/ink5767.xml"/><Relationship Id="rId101" Type="http://schemas.openxmlformats.org/officeDocument/2006/relationships/customXml" Target="../ink/ink5768.xml"/><Relationship Id="rId122" Type="http://schemas.openxmlformats.org/officeDocument/2006/relationships/image" Target="../media/image5582.png"/><Relationship Id="rId143" Type="http://schemas.openxmlformats.org/officeDocument/2006/relationships/image" Target="../media/image5592.png"/><Relationship Id="rId164" Type="http://schemas.openxmlformats.org/officeDocument/2006/relationships/customXml" Target="../ink/ink5800.xml"/><Relationship Id="rId185" Type="http://schemas.openxmlformats.org/officeDocument/2006/relationships/image" Target="../media/image5613.png"/><Relationship Id="rId9" Type="http://schemas.openxmlformats.org/officeDocument/2006/relationships/customXml" Target="../ink/ink5720.xml"/><Relationship Id="rId210" Type="http://schemas.openxmlformats.org/officeDocument/2006/relationships/customXml" Target="../ink/ink5823.xml"/><Relationship Id="rId26" Type="http://schemas.openxmlformats.org/officeDocument/2006/relationships/image" Target="../media/image5537.png"/><Relationship Id="rId231" Type="http://schemas.openxmlformats.org/officeDocument/2006/relationships/image" Target="../media/image5636.png"/><Relationship Id="rId252" Type="http://schemas.openxmlformats.org/officeDocument/2006/relationships/customXml" Target="../ink/ink5844.xml"/><Relationship Id="rId273" Type="http://schemas.openxmlformats.org/officeDocument/2006/relationships/image" Target="../media/image5657.png"/><Relationship Id="rId47" Type="http://schemas.openxmlformats.org/officeDocument/2006/relationships/image" Target="../media/image5546.png"/><Relationship Id="rId68" Type="http://schemas.openxmlformats.org/officeDocument/2006/relationships/customXml" Target="../ink/ink5751.xml"/><Relationship Id="rId89" Type="http://schemas.openxmlformats.org/officeDocument/2006/relationships/image" Target="../media/image5566.png"/><Relationship Id="rId112" Type="http://schemas.openxmlformats.org/officeDocument/2006/relationships/image" Target="../media/image5577.png"/><Relationship Id="rId133" Type="http://schemas.openxmlformats.org/officeDocument/2006/relationships/image" Target="../media/image5587.png"/><Relationship Id="rId154" Type="http://schemas.openxmlformats.org/officeDocument/2006/relationships/customXml" Target="../ink/ink5795.xml"/><Relationship Id="rId175" Type="http://schemas.openxmlformats.org/officeDocument/2006/relationships/image" Target="../media/image5608.png"/><Relationship Id="rId196" Type="http://schemas.openxmlformats.org/officeDocument/2006/relationships/customXml" Target="../ink/ink5816.xml"/><Relationship Id="rId200" Type="http://schemas.openxmlformats.org/officeDocument/2006/relationships/customXml" Target="../ink/ink5818.xml"/><Relationship Id="rId16" Type="http://schemas.openxmlformats.org/officeDocument/2006/relationships/image" Target="../media/image5532.png"/><Relationship Id="rId221" Type="http://schemas.openxmlformats.org/officeDocument/2006/relationships/image" Target="../media/image5631.png"/><Relationship Id="rId242" Type="http://schemas.openxmlformats.org/officeDocument/2006/relationships/customXml" Target="../ink/ink5839.xml"/><Relationship Id="rId263" Type="http://schemas.openxmlformats.org/officeDocument/2006/relationships/image" Target="../media/image5652.png"/><Relationship Id="rId284" Type="http://schemas.openxmlformats.org/officeDocument/2006/relationships/image" Target="../media/image5662.png"/><Relationship Id="rId37" Type="http://schemas.openxmlformats.org/officeDocument/2006/relationships/customXml" Target="../ink/ink5734.xml"/><Relationship Id="rId58" Type="http://schemas.openxmlformats.org/officeDocument/2006/relationships/image" Target="../media/image5551.png"/><Relationship Id="rId79" Type="http://schemas.openxmlformats.org/officeDocument/2006/relationships/image" Target="../media/image5561.png"/><Relationship Id="rId102" Type="http://schemas.openxmlformats.org/officeDocument/2006/relationships/image" Target="../media/image5572.png"/><Relationship Id="rId123" Type="http://schemas.openxmlformats.org/officeDocument/2006/relationships/customXml" Target="../ink/ink5779.xml"/><Relationship Id="rId144" Type="http://schemas.openxmlformats.org/officeDocument/2006/relationships/customXml" Target="../ink/ink5790.xml"/><Relationship Id="rId90" Type="http://schemas.openxmlformats.org/officeDocument/2006/relationships/customXml" Target="../ink/ink5762.xml"/><Relationship Id="rId165" Type="http://schemas.openxmlformats.org/officeDocument/2006/relationships/image" Target="../media/image5603.png"/><Relationship Id="rId186" Type="http://schemas.openxmlformats.org/officeDocument/2006/relationships/customXml" Target="../ink/ink5811.xml"/><Relationship Id="rId211" Type="http://schemas.openxmlformats.org/officeDocument/2006/relationships/image" Target="../media/image5626.png"/><Relationship Id="rId232" Type="http://schemas.openxmlformats.org/officeDocument/2006/relationships/customXml" Target="../ink/ink5834.xml"/><Relationship Id="rId253" Type="http://schemas.openxmlformats.org/officeDocument/2006/relationships/image" Target="../media/image5647.png"/><Relationship Id="rId274" Type="http://schemas.openxmlformats.org/officeDocument/2006/relationships/customXml" Target="../ink/ink5855.xml"/><Relationship Id="rId27" Type="http://schemas.openxmlformats.org/officeDocument/2006/relationships/customXml" Target="../ink/ink5729.xml"/><Relationship Id="rId48" Type="http://schemas.openxmlformats.org/officeDocument/2006/relationships/customXml" Target="../ink/ink5740.xml"/><Relationship Id="rId69" Type="http://schemas.openxmlformats.org/officeDocument/2006/relationships/image" Target="../media/image5556.png"/><Relationship Id="rId113" Type="http://schemas.openxmlformats.org/officeDocument/2006/relationships/customXml" Target="../ink/ink5774.xml"/><Relationship Id="rId134" Type="http://schemas.openxmlformats.org/officeDocument/2006/relationships/customXml" Target="../ink/ink5785.xml"/><Relationship Id="rId80" Type="http://schemas.openxmlformats.org/officeDocument/2006/relationships/customXml" Target="../ink/ink5757.xml"/><Relationship Id="rId155" Type="http://schemas.openxmlformats.org/officeDocument/2006/relationships/image" Target="../media/image5598.png"/><Relationship Id="rId176" Type="http://schemas.openxmlformats.org/officeDocument/2006/relationships/customXml" Target="../ink/ink5806.xml"/><Relationship Id="rId197" Type="http://schemas.openxmlformats.org/officeDocument/2006/relationships/image" Target="../media/image5619.png"/><Relationship Id="rId201" Type="http://schemas.openxmlformats.org/officeDocument/2006/relationships/image" Target="../media/image5621.png"/><Relationship Id="rId222" Type="http://schemas.openxmlformats.org/officeDocument/2006/relationships/customXml" Target="../ink/ink5829.xml"/><Relationship Id="rId243" Type="http://schemas.openxmlformats.org/officeDocument/2006/relationships/image" Target="../media/image5642.png"/><Relationship Id="rId264" Type="http://schemas.openxmlformats.org/officeDocument/2006/relationships/customXml" Target="../ink/ink5850.xml"/><Relationship Id="rId285" Type="http://schemas.openxmlformats.org/officeDocument/2006/relationships/customXml" Target="../ink/ink5861.xml"/><Relationship Id="rId17" Type="http://schemas.openxmlformats.org/officeDocument/2006/relationships/customXml" Target="../ink/ink5724.xml"/><Relationship Id="rId38" Type="http://schemas.openxmlformats.org/officeDocument/2006/relationships/image" Target="../media/image5543.png"/><Relationship Id="rId59" Type="http://schemas.openxmlformats.org/officeDocument/2006/relationships/customXml" Target="../ink/ink5746.xml"/><Relationship Id="rId103" Type="http://schemas.openxmlformats.org/officeDocument/2006/relationships/customXml" Target="../ink/ink5769.xml"/><Relationship Id="rId124" Type="http://schemas.openxmlformats.org/officeDocument/2006/relationships/image" Target="../media/image5583.png"/><Relationship Id="rId70" Type="http://schemas.openxmlformats.org/officeDocument/2006/relationships/customXml" Target="../ink/ink5752.xml"/><Relationship Id="rId91" Type="http://schemas.openxmlformats.org/officeDocument/2006/relationships/image" Target="../media/image5567.png"/><Relationship Id="rId145" Type="http://schemas.openxmlformats.org/officeDocument/2006/relationships/image" Target="../media/image5593.png"/><Relationship Id="rId166" Type="http://schemas.openxmlformats.org/officeDocument/2006/relationships/customXml" Target="../ink/ink5801.xml"/><Relationship Id="rId187" Type="http://schemas.openxmlformats.org/officeDocument/2006/relationships/image" Target="../media/image5614.png"/><Relationship Id="rId1" Type="http://schemas.openxmlformats.org/officeDocument/2006/relationships/vmlDrawing" Target="../drawings/vmlDrawing17.vml"/><Relationship Id="rId212" Type="http://schemas.openxmlformats.org/officeDocument/2006/relationships/customXml" Target="../ink/ink5824.xml"/><Relationship Id="rId233" Type="http://schemas.openxmlformats.org/officeDocument/2006/relationships/image" Target="../media/image5637.png"/><Relationship Id="rId254" Type="http://schemas.openxmlformats.org/officeDocument/2006/relationships/customXml" Target="../ink/ink5845.xml"/><Relationship Id="rId28" Type="http://schemas.openxmlformats.org/officeDocument/2006/relationships/image" Target="../media/image5538.png"/><Relationship Id="rId49" Type="http://schemas.openxmlformats.org/officeDocument/2006/relationships/customXml" Target="../ink/ink5741.xml"/><Relationship Id="rId114" Type="http://schemas.openxmlformats.org/officeDocument/2006/relationships/image" Target="../media/image5578.png"/><Relationship Id="rId275" Type="http://schemas.openxmlformats.org/officeDocument/2006/relationships/customXml" Target="../ink/ink5856.xml"/><Relationship Id="rId60" Type="http://schemas.openxmlformats.org/officeDocument/2006/relationships/customXml" Target="../ink/ink5747.xml"/><Relationship Id="rId81" Type="http://schemas.openxmlformats.org/officeDocument/2006/relationships/image" Target="../media/image5562.png"/><Relationship Id="rId135" Type="http://schemas.openxmlformats.org/officeDocument/2006/relationships/image" Target="../media/image5588.png"/><Relationship Id="rId156" Type="http://schemas.openxmlformats.org/officeDocument/2006/relationships/customXml" Target="../ink/ink5796.xml"/><Relationship Id="rId177" Type="http://schemas.openxmlformats.org/officeDocument/2006/relationships/image" Target="../media/image5609.png"/><Relationship Id="rId198" Type="http://schemas.openxmlformats.org/officeDocument/2006/relationships/customXml" Target="../ink/ink5817.xml"/><Relationship Id="rId202" Type="http://schemas.openxmlformats.org/officeDocument/2006/relationships/customXml" Target="../ink/ink5819.xml"/><Relationship Id="rId223" Type="http://schemas.openxmlformats.org/officeDocument/2006/relationships/image" Target="../media/image5632.png"/><Relationship Id="rId244" Type="http://schemas.openxmlformats.org/officeDocument/2006/relationships/customXml" Target="../ink/ink5840.xml"/><Relationship Id="rId18" Type="http://schemas.openxmlformats.org/officeDocument/2006/relationships/image" Target="../media/image5533.png"/><Relationship Id="rId39" Type="http://schemas.openxmlformats.org/officeDocument/2006/relationships/customXml" Target="../ink/ink5735.xml"/><Relationship Id="rId265" Type="http://schemas.openxmlformats.org/officeDocument/2006/relationships/image" Target="../media/image5653.png"/><Relationship Id="rId286" Type="http://schemas.openxmlformats.org/officeDocument/2006/relationships/image" Target="../media/image5663.png"/><Relationship Id="rId50" Type="http://schemas.openxmlformats.org/officeDocument/2006/relationships/image" Target="../media/image5547.png"/><Relationship Id="rId104" Type="http://schemas.openxmlformats.org/officeDocument/2006/relationships/image" Target="../media/image5573.png"/><Relationship Id="rId125" Type="http://schemas.openxmlformats.org/officeDocument/2006/relationships/customXml" Target="../ink/ink5780.xml"/><Relationship Id="rId146" Type="http://schemas.openxmlformats.org/officeDocument/2006/relationships/customXml" Target="../ink/ink5791.xml"/><Relationship Id="rId167" Type="http://schemas.openxmlformats.org/officeDocument/2006/relationships/image" Target="../media/image5604.png"/><Relationship Id="rId188" Type="http://schemas.openxmlformats.org/officeDocument/2006/relationships/customXml" Target="../ink/ink5812.xml"/><Relationship Id="rId71" Type="http://schemas.openxmlformats.org/officeDocument/2006/relationships/image" Target="../media/image5557.png"/><Relationship Id="rId92" Type="http://schemas.openxmlformats.org/officeDocument/2006/relationships/customXml" Target="../ink/ink5763.xml"/><Relationship Id="rId213" Type="http://schemas.openxmlformats.org/officeDocument/2006/relationships/image" Target="../media/image5627.png"/><Relationship Id="rId234" Type="http://schemas.openxmlformats.org/officeDocument/2006/relationships/customXml" Target="../ink/ink5835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5730.xml"/><Relationship Id="rId255" Type="http://schemas.openxmlformats.org/officeDocument/2006/relationships/image" Target="../media/image5648.png"/><Relationship Id="rId276" Type="http://schemas.openxmlformats.org/officeDocument/2006/relationships/image" Target="../media/image5658.png"/><Relationship Id="rId40" Type="http://schemas.openxmlformats.org/officeDocument/2006/relationships/image" Target="../media/image5506.png"/><Relationship Id="rId115" Type="http://schemas.openxmlformats.org/officeDocument/2006/relationships/customXml" Target="../ink/ink5775.xml"/><Relationship Id="rId136" Type="http://schemas.openxmlformats.org/officeDocument/2006/relationships/customXml" Target="../ink/ink5786.xml"/><Relationship Id="rId157" Type="http://schemas.openxmlformats.org/officeDocument/2006/relationships/image" Target="../media/image5599.png"/><Relationship Id="rId178" Type="http://schemas.openxmlformats.org/officeDocument/2006/relationships/customXml" Target="../ink/ink5807.xml"/><Relationship Id="rId61" Type="http://schemas.openxmlformats.org/officeDocument/2006/relationships/image" Target="../media/image5552.png"/><Relationship Id="rId82" Type="http://schemas.openxmlformats.org/officeDocument/2006/relationships/customXml" Target="../ink/ink5758.xml"/><Relationship Id="rId199" Type="http://schemas.openxmlformats.org/officeDocument/2006/relationships/image" Target="../media/image5620.png"/><Relationship Id="rId203" Type="http://schemas.openxmlformats.org/officeDocument/2006/relationships/image" Target="../media/image5622.png"/><Relationship Id="rId19" Type="http://schemas.openxmlformats.org/officeDocument/2006/relationships/customXml" Target="../ink/ink5725.xml"/><Relationship Id="rId224" Type="http://schemas.openxmlformats.org/officeDocument/2006/relationships/customXml" Target="../ink/ink5830.xml"/><Relationship Id="rId245" Type="http://schemas.openxmlformats.org/officeDocument/2006/relationships/image" Target="../media/image5643.png"/><Relationship Id="rId266" Type="http://schemas.openxmlformats.org/officeDocument/2006/relationships/customXml" Target="../ink/ink5851.xml"/><Relationship Id="rId287" Type="http://schemas.openxmlformats.org/officeDocument/2006/relationships/customXml" Target="../ink/ink5862.xml"/><Relationship Id="rId30" Type="http://schemas.openxmlformats.org/officeDocument/2006/relationships/image" Target="../media/image5539.png"/><Relationship Id="rId105" Type="http://schemas.openxmlformats.org/officeDocument/2006/relationships/customXml" Target="../ink/ink5770.xml"/><Relationship Id="rId126" Type="http://schemas.openxmlformats.org/officeDocument/2006/relationships/image" Target="../media/image5584.png"/><Relationship Id="rId147" Type="http://schemas.openxmlformats.org/officeDocument/2006/relationships/image" Target="../media/image5594.png"/><Relationship Id="rId168" Type="http://schemas.openxmlformats.org/officeDocument/2006/relationships/customXml" Target="../ink/ink5802.xml"/><Relationship Id="rId51" Type="http://schemas.openxmlformats.org/officeDocument/2006/relationships/customXml" Target="../ink/ink5742.xml"/><Relationship Id="rId72" Type="http://schemas.openxmlformats.org/officeDocument/2006/relationships/customXml" Target="../ink/ink5753.xml"/><Relationship Id="rId93" Type="http://schemas.openxmlformats.org/officeDocument/2006/relationships/image" Target="../media/image5568.png"/><Relationship Id="rId189" Type="http://schemas.openxmlformats.org/officeDocument/2006/relationships/image" Target="../media/image5615.png"/><Relationship Id="rId3" Type="http://schemas.openxmlformats.org/officeDocument/2006/relationships/image" Target="../media/image5525.emf"/><Relationship Id="rId214" Type="http://schemas.openxmlformats.org/officeDocument/2006/relationships/customXml" Target="../ink/ink5825.xml"/><Relationship Id="rId235" Type="http://schemas.openxmlformats.org/officeDocument/2006/relationships/image" Target="../media/image5638.png"/><Relationship Id="rId256" Type="http://schemas.openxmlformats.org/officeDocument/2006/relationships/customXml" Target="../ink/ink5846.xml"/><Relationship Id="rId277" Type="http://schemas.openxmlformats.org/officeDocument/2006/relationships/customXml" Target="../ink/ink5857.xml"/><Relationship Id="rId116" Type="http://schemas.openxmlformats.org/officeDocument/2006/relationships/image" Target="../media/image5579.png"/><Relationship Id="rId137" Type="http://schemas.openxmlformats.org/officeDocument/2006/relationships/image" Target="../media/image5589.png"/><Relationship Id="rId158" Type="http://schemas.openxmlformats.org/officeDocument/2006/relationships/customXml" Target="../ink/ink5797.xml"/><Relationship Id="rId20" Type="http://schemas.openxmlformats.org/officeDocument/2006/relationships/image" Target="../media/image5534.png"/><Relationship Id="rId41" Type="http://schemas.openxmlformats.org/officeDocument/2006/relationships/customXml" Target="../ink/ink5736.xml"/><Relationship Id="rId62" Type="http://schemas.openxmlformats.org/officeDocument/2006/relationships/customXml" Target="../ink/ink5748.xml"/><Relationship Id="rId83" Type="http://schemas.openxmlformats.org/officeDocument/2006/relationships/image" Target="../media/image5563.png"/><Relationship Id="rId179" Type="http://schemas.openxmlformats.org/officeDocument/2006/relationships/image" Target="../media/image5610.png"/><Relationship Id="rId190" Type="http://schemas.openxmlformats.org/officeDocument/2006/relationships/customXml" Target="../ink/ink5813.xml"/><Relationship Id="rId204" Type="http://schemas.openxmlformats.org/officeDocument/2006/relationships/customXml" Target="../ink/ink5820.xml"/><Relationship Id="rId225" Type="http://schemas.openxmlformats.org/officeDocument/2006/relationships/image" Target="../media/image5633.png"/><Relationship Id="rId246" Type="http://schemas.openxmlformats.org/officeDocument/2006/relationships/customXml" Target="../ink/ink5841.xml"/><Relationship Id="rId267" Type="http://schemas.openxmlformats.org/officeDocument/2006/relationships/image" Target="../media/image5654.png"/><Relationship Id="rId288" Type="http://schemas.openxmlformats.org/officeDocument/2006/relationships/image" Target="../media/image5664.png"/><Relationship Id="rId106" Type="http://schemas.openxmlformats.org/officeDocument/2006/relationships/image" Target="../media/image5574.png"/><Relationship Id="rId127" Type="http://schemas.openxmlformats.org/officeDocument/2006/relationships/customXml" Target="../ink/ink5781.xml"/><Relationship Id="rId10" Type="http://schemas.openxmlformats.org/officeDocument/2006/relationships/image" Target="../media/image5529.png"/><Relationship Id="rId31" Type="http://schemas.openxmlformats.org/officeDocument/2006/relationships/customXml" Target="../ink/ink5731.xml"/><Relationship Id="rId52" Type="http://schemas.openxmlformats.org/officeDocument/2006/relationships/image" Target="../media/image5548.png"/><Relationship Id="rId73" Type="http://schemas.openxmlformats.org/officeDocument/2006/relationships/image" Target="../media/image5558.png"/><Relationship Id="rId94" Type="http://schemas.openxmlformats.org/officeDocument/2006/relationships/customXml" Target="../ink/ink5764.xml"/><Relationship Id="rId148" Type="http://schemas.openxmlformats.org/officeDocument/2006/relationships/customXml" Target="../ink/ink5792.xml"/><Relationship Id="rId169" Type="http://schemas.openxmlformats.org/officeDocument/2006/relationships/image" Target="../media/image5605.png"/><Relationship Id="rId4" Type="http://schemas.openxmlformats.org/officeDocument/2006/relationships/image" Target="../media/image5526.emf"/><Relationship Id="rId180" Type="http://schemas.openxmlformats.org/officeDocument/2006/relationships/customXml" Target="../ink/ink5808.xml"/><Relationship Id="rId215" Type="http://schemas.openxmlformats.org/officeDocument/2006/relationships/image" Target="../media/image5628.png"/><Relationship Id="rId236" Type="http://schemas.openxmlformats.org/officeDocument/2006/relationships/customXml" Target="../ink/ink5836.xml"/><Relationship Id="rId257" Type="http://schemas.openxmlformats.org/officeDocument/2006/relationships/image" Target="../media/image5649.png"/><Relationship Id="rId278" Type="http://schemas.openxmlformats.org/officeDocument/2006/relationships/image" Target="../media/image5659.png"/><Relationship Id="rId42" Type="http://schemas.openxmlformats.org/officeDocument/2006/relationships/image" Target="../media/image5544.png"/><Relationship Id="rId84" Type="http://schemas.openxmlformats.org/officeDocument/2006/relationships/customXml" Target="../ink/ink5759.xml"/><Relationship Id="rId138" Type="http://schemas.openxmlformats.org/officeDocument/2006/relationships/customXml" Target="../ink/ink5787.xml"/><Relationship Id="rId191" Type="http://schemas.openxmlformats.org/officeDocument/2006/relationships/image" Target="../media/image5616.png"/><Relationship Id="rId205" Type="http://schemas.openxmlformats.org/officeDocument/2006/relationships/image" Target="../media/image5623.png"/><Relationship Id="rId247" Type="http://schemas.openxmlformats.org/officeDocument/2006/relationships/image" Target="../media/image5644.png"/><Relationship Id="rId107" Type="http://schemas.openxmlformats.org/officeDocument/2006/relationships/customXml" Target="../ink/ink5771.xml"/><Relationship Id="rId289" Type="http://schemas.openxmlformats.org/officeDocument/2006/relationships/oleObject" Target="../embeddings/oleObject16.bin"/><Relationship Id="rId11" Type="http://schemas.openxmlformats.org/officeDocument/2006/relationships/customXml" Target="../ink/ink5721.xml"/><Relationship Id="rId53" Type="http://schemas.openxmlformats.org/officeDocument/2006/relationships/customXml" Target="../ink/ink5743.xml"/><Relationship Id="rId149" Type="http://schemas.openxmlformats.org/officeDocument/2006/relationships/image" Target="../media/image5595.png"/><Relationship Id="rId95" Type="http://schemas.openxmlformats.org/officeDocument/2006/relationships/image" Target="../media/image5569.png"/><Relationship Id="rId160" Type="http://schemas.openxmlformats.org/officeDocument/2006/relationships/customXml" Target="../ink/ink5798.xml"/><Relationship Id="rId216" Type="http://schemas.openxmlformats.org/officeDocument/2006/relationships/customXml" Target="../ink/ink5826.xml"/><Relationship Id="rId258" Type="http://schemas.openxmlformats.org/officeDocument/2006/relationships/customXml" Target="../ink/ink5847.xml"/><Relationship Id="rId22" Type="http://schemas.openxmlformats.org/officeDocument/2006/relationships/image" Target="../media/image5535.png"/><Relationship Id="rId64" Type="http://schemas.openxmlformats.org/officeDocument/2006/relationships/customXml" Target="../ink/ink5749.xml"/><Relationship Id="rId118" Type="http://schemas.openxmlformats.org/officeDocument/2006/relationships/image" Target="../media/image5580.png"/><Relationship Id="rId171" Type="http://schemas.openxmlformats.org/officeDocument/2006/relationships/image" Target="../media/image5606.png"/><Relationship Id="rId227" Type="http://schemas.openxmlformats.org/officeDocument/2006/relationships/image" Target="../media/image5634.png"/></Relationships>
</file>

<file path=ppt/slides/_rels/slide44.xml.rels><?xml version="1.0" encoding="UTF-8" standalone="yes"?>
<Relationships xmlns="http://schemas.openxmlformats.org/package/2006/relationships"><Relationship Id="rId21" Type="http://schemas.openxmlformats.org/officeDocument/2006/relationships/customXml" Target="../ink/ink5872.xml"/><Relationship Id="rId170" Type="http://schemas.openxmlformats.org/officeDocument/2006/relationships/image" Target="../media/image5748.png"/><Relationship Id="rId268" Type="http://schemas.openxmlformats.org/officeDocument/2006/relationships/image" Target="../media/image5796.png"/><Relationship Id="rId475" Type="http://schemas.openxmlformats.org/officeDocument/2006/relationships/image" Target="../media/image5899.png"/><Relationship Id="rId682" Type="http://schemas.openxmlformats.org/officeDocument/2006/relationships/customXml" Target="../ink/ink6207.xml"/><Relationship Id="rId128" Type="http://schemas.openxmlformats.org/officeDocument/2006/relationships/image" Target="../media/image5728.png"/><Relationship Id="rId335" Type="http://schemas.openxmlformats.org/officeDocument/2006/relationships/customXml" Target="../ink/ink6031.xml"/><Relationship Id="rId542" Type="http://schemas.openxmlformats.org/officeDocument/2006/relationships/customXml" Target="../ink/ink6135.xml"/><Relationship Id="rId987" Type="http://schemas.openxmlformats.org/officeDocument/2006/relationships/image" Target="../media/image6140.png"/><Relationship Id="rId1172" Type="http://schemas.openxmlformats.org/officeDocument/2006/relationships/image" Target="../media/image6232.png"/><Relationship Id="rId402" Type="http://schemas.openxmlformats.org/officeDocument/2006/relationships/customXml" Target="../ink/ink6065.xml"/><Relationship Id="rId847" Type="http://schemas.openxmlformats.org/officeDocument/2006/relationships/customXml" Target="../ink/ink6301.xml"/><Relationship Id="rId1032" Type="http://schemas.openxmlformats.org/officeDocument/2006/relationships/image" Target="../media/image6162.png"/><Relationship Id="rId707" Type="http://schemas.openxmlformats.org/officeDocument/2006/relationships/image" Target="../media/image6013.png"/><Relationship Id="rId914" Type="http://schemas.openxmlformats.org/officeDocument/2006/relationships/image" Target="../media/image6104.png"/><Relationship Id="rId1337" Type="http://schemas.openxmlformats.org/officeDocument/2006/relationships/customXml" Target="../ink/ink6548.xml"/><Relationship Id="rId43" Type="http://schemas.openxmlformats.org/officeDocument/2006/relationships/customXml" Target="../ink/ink5883.xml"/><Relationship Id="rId192" Type="http://schemas.openxmlformats.org/officeDocument/2006/relationships/image" Target="../media/image5759.png"/><Relationship Id="rId497" Type="http://schemas.openxmlformats.org/officeDocument/2006/relationships/image" Target="../media/image5910.png"/><Relationship Id="rId357" Type="http://schemas.openxmlformats.org/officeDocument/2006/relationships/customXml" Target="../ink/ink6042.xml"/><Relationship Id="rId1194" Type="http://schemas.openxmlformats.org/officeDocument/2006/relationships/image" Target="../media/image6243.png"/><Relationship Id="rId217" Type="http://schemas.openxmlformats.org/officeDocument/2006/relationships/customXml" Target="../ink/ink5971.xml"/><Relationship Id="rId564" Type="http://schemas.openxmlformats.org/officeDocument/2006/relationships/image" Target="../media/image5943.png"/><Relationship Id="rId771" Type="http://schemas.openxmlformats.org/officeDocument/2006/relationships/image" Target="../media/image6045.png"/><Relationship Id="rId869" Type="http://schemas.openxmlformats.org/officeDocument/2006/relationships/customXml" Target="../ink/ink6312.xml"/><Relationship Id="rId424" Type="http://schemas.openxmlformats.org/officeDocument/2006/relationships/customXml" Target="../ink/ink6076.xml"/><Relationship Id="rId631" Type="http://schemas.openxmlformats.org/officeDocument/2006/relationships/image" Target="../media/image5975.png"/><Relationship Id="rId729" Type="http://schemas.openxmlformats.org/officeDocument/2006/relationships/image" Target="../media/image6024.png"/><Relationship Id="rId1054" Type="http://schemas.openxmlformats.org/officeDocument/2006/relationships/image" Target="../media/image6173.png"/><Relationship Id="rId1261" Type="http://schemas.openxmlformats.org/officeDocument/2006/relationships/customXml" Target="../ink/ink6510.xml"/><Relationship Id="rId936" Type="http://schemas.openxmlformats.org/officeDocument/2006/relationships/customXml" Target="../ink/ink6347.xml"/><Relationship Id="rId1121" Type="http://schemas.openxmlformats.org/officeDocument/2006/relationships/customXml" Target="../ink/ink6440.xml"/><Relationship Id="rId1219" Type="http://schemas.openxmlformats.org/officeDocument/2006/relationships/customXml" Target="../ink/ink6489.xml"/><Relationship Id="rId65" Type="http://schemas.openxmlformats.org/officeDocument/2006/relationships/customXml" Target="../ink/ink5894.xml"/><Relationship Id="rId281" Type="http://schemas.openxmlformats.org/officeDocument/2006/relationships/customXml" Target="../ink/ink6004.xml"/><Relationship Id="rId141" Type="http://schemas.openxmlformats.org/officeDocument/2006/relationships/customXml" Target="../ink/ink5932.xml"/><Relationship Id="rId379" Type="http://schemas.openxmlformats.org/officeDocument/2006/relationships/image" Target="../media/image5851.png"/><Relationship Id="rId586" Type="http://schemas.openxmlformats.org/officeDocument/2006/relationships/image" Target="../media/image5954.png"/><Relationship Id="rId793" Type="http://schemas.openxmlformats.org/officeDocument/2006/relationships/image" Target="../media/image6056.png"/><Relationship Id="rId7" Type="http://schemas.openxmlformats.org/officeDocument/2006/relationships/customXml" Target="../ink/ink5865.xml"/><Relationship Id="rId239" Type="http://schemas.openxmlformats.org/officeDocument/2006/relationships/customXml" Target="../ink/ink5983.xml"/><Relationship Id="rId446" Type="http://schemas.openxmlformats.org/officeDocument/2006/relationships/customXml" Target="../ink/ink6087.xml"/><Relationship Id="rId653" Type="http://schemas.openxmlformats.org/officeDocument/2006/relationships/image" Target="../media/image5986.png"/><Relationship Id="rId1076" Type="http://schemas.openxmlformats.org/officeDocument/2006/relationships/image" Target="../media/image6184.png"/><Relationship Id="rId1283" Type="http://schemas.openxmlformats.org/officeDocument/2006/relationships/customXml" Target="../ink/ink6521.xml"/><Relationship Id="rId306" Type="http://schemas.openxmlformats.org/officeDocument/2006/relationships/image" Target="../media/image5815.png"/><Relationship Id="rId860" Type="http://schemas.openxmlformats.org/officeDocument/2006/relationships/image" Target="../media/image6078.png"/><Relationship Id="rId958" Type="http://schemas.openxmlformats.org/officeDocument/2006/relationships/customXml" Target="../ink/ink6358.xml"/><Relationship Id="rId1143" Type="http://schemas.openxmlformats.org/officeDocument/2006/relationships/customXml" Target="../ink/ink6451.xml"/><Relationship Id="rId87" Type="http://schemas.openxmlformats.org/officeDocument/2006/relationships/customXml" Target="../ink/ink5905.xml"/><Relationship Id="rId513" Type="http://schemas.openxmlformats.org/officeDocument/2006/relationships/image" Target="../media/image5918.png"/><Relationship Id="rId720" Type="http://schemas.openxmlformats.org/officeDocument/2006/relationships/customXml" Target="../ink/ink6226.xml"/><Relationship Id="rId818" Type="http://schemas.openxmlformats.org/officeDocument/2006/relationships/customXml" Target="../ink/ink6283.xml"/><Relationship Id="rId1003" Type="http://schemas.openxmlformats.org/officeDocument/2006/relationships/customXml" Target="../ink/ink6381.xml"/><Relationship Id="rId1210" Type="http://schemas.openxmlformats.org/officeDocument/2006/relationships/image" Target="../media/image6251.png"/><Relationship Id="rId1308" Type="http://schemas.openxmlformats.org/officeDocument/2006/relationships/image" Target="../media/image6300.png"/><Relationship Id="rId14" Type="http://schemas.openxmlformats.org/officeDocument/2006/relationships/image" Target="../media/image5672.png"/><Relationship Id="rId163" Type="http://schemas.openxmlformats.org/officeDocument/2006/relationships/customXml" Target="../ink/ink5944.xml"/><Relationship Id="rId370" Type="http://schemas.openxmlformats.org/officeDocument/2006/relationships/customXml" Target="../ink/ink6049.xml"/><Relationship Id="rId230" Type="http://schemas.openxmlformats.org/officeDocument/2006/relationships/customXml" Target="../ink/ink5978.xml"/><Relationship Id="rId468" Type="http://schemas.openxmlformats.org/officeDocument/2006/relationships/customXml" Target="../ink/ink6098.xml"/><Relationship Id="rId675" Type="http://schemas.openxmlformats.org/officeDocument/2006/relationships/image" Target="../media/image5997.png"/><Relationship Id="rId882" Type="http://schemas.openxmlformats.org/officeDocument/2006/relationships/customXml" Target="../ink/ink6319.xml"/><Relationship Id="rId1098" Type="http://schemas.openxmlformats.org/officeDocument/2006/relationships/image" Target="../media/image6195.png"/><Relationship Id="rId328" Type="http://schemas.openxmlformats.org/officeDocument/2006/relationships/image" Target="../media/image5826.png"/><Relationship Id="rId535" Type="http://schemas.openxmlformats.org/officeDocument/2006/relationships/image" Target="../media/image5929.png"/><Relationship Id="rId742" Type="http://schemas.openxmlformats.org/officeDocument/2006/relationships/customXml" Target="../ink/ink6237.xml"/><Relationship Id="rId1165" Type="http://schemas.openxmlformats.org/officeDocument/2006/relationships/customXml" Target="../ink/ink6462.xml"/><Relationship Id="rId602" Type="http://schemas.openxmlformats.org/officeDocument/2006/relationships/customXml" Target="../ink/ink6166.xml"/><Relationship Id="rId1025" Type="http://schemas.openxmlformats.org/officeDocument/2006/relationships/customXml" Target="../ink/ink6392.xml"/><Relationship Id="rId1232" Type="http://schemas.openxmlformats.org/officeDocument/2006/relationships/image" Target="../media/image6262.png"/><Relationship Id="rId907" Type="http://schemas.openxmlformats.org/officeDocument/2006/relationships/customXml" Target="../ink/ink6332.xml"/><Relationship Id="rId36" Type="http://schemas.openxmlformats.org/officeDocument/2006/relationships/image" Target="../media/image5683.png"/><Relationship Id="rId185" Type="http://schemas.openxmlformats.org/officeDocument/2006/relationships/customXml" Target="../ink/ink5955.xml"/><Relationship Id="rId392" Type="http://schemas.openxmlformats.org/officeDocument/2006/relationships/customXml" Target="../ink/ink6060.xml"/><Relationship Id="rId697" Type="http://schemas.openxmlformats.org/officeDocument/2006/relationships/image" Target="../media/image6008.png"/><Relationship Id="rId252" Type="http://schemas.openxmlformats.org/officeDocument/2006/relationships/image" Target="../media/image5788.png"/><Relationship Id="rId1187" Type="http://schemas.openxmlformats.org/officeDocument/2006/relationships/customXml" Target="../ink/ink6473.xml"/><Relationship Id="rId112" Type="http://schemas.openxmlformats.org/officeDocument/2006/relationships/image" Target="../media/image5720.png"/><Relationship Id="rId557" Type="http://schemas.openxmlformats.org/officeDocument/2006/relationships/image" Target="../media/image5940.png"/><Relationship Id="rId764" Type="http://schemas.openxmlformats.org/officeDocument/2006/relationships/customXml" Target="../ink/ink6248.xml"/><Relationship Id="rId971" Type="http://schemas.openxmlformats.org/officeDocument/2006/relationships/image" Target="../media/image6132.png"/><Relationship Id="rId417" Type="http://schemas.openxmlformats.org/officeDocument/2006/relationships/image" Target="../media/image5870.png"/><Relationship Id="rId624" Type="http://schemas.openxmlformats.org/officeDocument/2006/relationships/customXml" Target="../ink/ink6178.xml"/><Relationship Id="rId831" Type="http://schemas.openxmlformats.org/officeDocument/2006/relationships/customXml" Target="../ink/ink6293.xml"/><Relationship Id="rId1047" Type="http://schemas.openxmlformats.org/officeDocument/2006/relationships/customXml" Target="../ink/ink6403.xml"/><Relationship Id="rId1254" Type="http://schemas.openxmlformats.org/officeDocument/2006/relationships/image" Target="../media/image6273.png"/><Relationship Id="rId929" Type="http://schemas.openxmlformats.org/officeDocument/2006/relationships/image" Target="../media/image6111.png"/><Relationship Id="rId1114" Type="http://schemas.openxmlformats.org/officeDocument/2006/relationships/image" Target="../media/image6203.png"/><Relationship Id="rId1321" Type="http://schemas.openxmlformats.org/officeDocument/2006/relationships/customXml" Target="../ink/ink6540.xml"/><Relationship Id="rId58" Type="http://schemas.openxmlformats.org/officeDocument/2006/relationships/image" Target="../media/image5693.png"/><Relationship Id="rId274" Type="http://schemas.openxmlformats.org/officeDocument/2006/relationships/image" Target="../media/image5799.png"/><Relationship Id="rId481" Type="http://schemas.openxmlformats.org/officeDocument/2006/relationships/image" Target="../media/image5902.png"/><Relationship Id="rId134" Type="http://schemas.openxmlformats.org/officeDocument/2006/relationships/image" Target="../media/image5731.png"/><Relationship Id="rId579" Type="http://schemas.openxmlformats.org/officeDocument/2006/relationships/customXml" Target="../ink/ink6154.xml"/><Relationship Id="rId786" Type="http://schemas.openxmlformats.org/officeDocument/2006/relationships/customXml" Target="../ink/ink6259.xml"/><Relationship Id="rId993" Type="http://schemas.openxmlformats.org/officeDocument/2006/relationships/customXml" Target="../ink/ink6376.xml"/><Relationship Id="rId341" Type="http://schemas.openxmlformats.org/officeDocument/2006/relationships/customXml" Target="../ink/ink6034.xml"/><Relationship Id="rId439" Type="http://schemas.openxmlformats.org/officeDocument/2006/relationships/image" Target="../media/image5881.png"/><Relationship Id="rId646" Type="http://schemas.openxmlformats.org/officeDocument/2006/relationships/customXml" Target="../ink/ink6189.xml"/><Relationship Id="rId1069" Type="http://schemas.openxmlformats.org/officeDocument/2006/relationships/customXml" Target="../ink/ink6414.xml"/><Relationship Id="rId1276" Type="http://schemas.openxmlformats.org/officeDocument/2006/relationships/image" Target="../media/image6284.png"/><Relationship Id="rId201" Type="http://schemas.openxmlformats.org/officeDocument/2006/relationships/customXml" Target="../ink/ink5963.xml"/><Relationship Id="rId506" Type="http://schemas.openxmlformats.org/officeDocument/2006/relationships/customXml" Target="../ink/ink6117.xml"/><Relationship Id="rId853" Type="http://schemas.openxmlformats.org/officeDocument/2006/relationships/customXml" Target="../ink/ink6304.xml"/><Relationship Id="rId1136" Type="http://schemas.openxmlformats.org/officeDocument/2006/relationships/image" Target="../media/image6214.png"/><Relationship Id="rId713" Type="http://schemas.openxmlformats.org/officeDocument/2006/relationships/image" Target="../media/image6016.png"/><Relationship Id="rId920" Type="http://schemas.openxmlformats.org/officeDocument/2006/relationships/image" Target="../media/image6107.png"/><Relationship Id="rId1203" Type="http://schemas.openxmlformats.org/officeDocument/2006/relationships/customXml" Target="../ink/ink6481.xml"/><Relationship Id="rId296" Type="http://schemas.openxmlformats.org/officeDocument/2006/relationships/image" Target="../media/image5810.png"/><Relationship Id="rId156" Type="http://schemas.openxmlformats.org/officeDocument/2006/relationships/image" Target="../media/image5741.png"/><Relationship Id="rId363" Type="http://schemas.openxmlformats.org/officeDocument/2006/relationships/customXml" Target="../ink/ink6045.xml"/><Relationship Id="rId570" Type="http://schemas.openxmlformats.org/officeDocument/2006/relationships/image" Target="../media/image5946.png"/><Relationship Id="rId223" Type="http://schemas.openxmlformats.org/officeDocument/2006/relationships/customXml" Target="../ink/ink5974.xml"/><Relationship Id="rId430" Type="http://schemas.openxmlformats.org/officeDocument/2006/relationships/customXml" Target="../ink/ink6079.xml"/><Relationship Id="rId668" Type="http://schemas.openxmlformats.org/officeDocument/2006/relationships/customXml" Target="../ink/ink6200.xml"/><Relationship Id="rId875" Type="http://schemas.openxmlformats.org/officeDocument/2006/relationships/customXml" Target="../ink/ink6315.xml"/><Relationship Id="rId1060" Type="http://schemas.openxmlformats.org/officeDocument/2006/relationships/image" Target="../media/image6176.png"/><Relationship Id="rId1298" Type="http://schemas.openxmlformats.org/officeDocument/2006/relationships/image" Target="../media/image6295.png"/><Relationship Id="rId528" Type="http://schemas.openxmlformats.org/officeDocument/2006/relationships/customXml" Target="../ink/ink6128.xml"/><Relationship Id="rId735" Type="http://schemas.openxmlformats.org/officeDocument/2006/relationships/image" Target="../media/image6027.png"/><Relationship Id="rId942" Type="http://schemas.openxmlformats.org/officeDocument/2006/relationships/customXml" Target="../ink/ink6350.xml"/><Relationship Id="rId1158" Type="http://schemas.openxmlformats.org/officeDocument/2006/relationships/image" Target="../media/image6225.png"/><Relationship Id="rId1018" Type="http://schemas.openxmlformats.org/officeDocument/2006/relationships/image" Target="../media/image6155.png"/><Relationship Id="rId1225" Type="http://schemas.openxmlformats.org/officeDocument/2006/relationships/customXml" Target="../ink/ink6492.xml"/><Relationship Id="rId71" Type="http://schemas.openxmlformats.org/officeDocument/2006/relationships/customXml" Target="../ink/ink5897.xml"/><Relationship Id="rId802" Type="http://schemas.openxmlformats.org/officeDocument/2006/relationships/customXml" Target="../ink/ink6267.xml"/><Relationship Id="rId29" Type="http://schemas.openxmlformats.org/officeDocument/2006/relationships/customXml" Target="../ink/ink5876.xml"/><Relationship Id="rId178" Type="http://schemas.openxmlformats.org/officeDocument/2006/relationships/image" Target="../media/image5752.png"/><Relationship Id="rId385" Type="http://schemas.openxmlformats.org/officeDocument/2006/relationships/image" Target="../media/image5854.png"/><Relationship Id="rId592" Type="http://schemas.openxmlformats.org/officeDocument/2006/relationships/customXml" Target="../ink/ink6161.xml"/><Relationship Id="rId245" Type="http://schemas.openxmlformats.org/officeDocument/2006/relationships/customXml" Target="../ink/ink5986.xml"/><Relationship Id="rId452" Type="http://schemas.openxmlformats.org/officeDocument/2006/relationships/customXml" Target="../ink/ink6090.xml"/><Relationship Id="rId897" Type="http://schemas.openxmlformats.org/officeDocument/2006/relationships/customXml" Target="../ink/ink6327.xml"/><Relationship Id="rId1082" Type="http://schemas.openxmlformats.org/officeDocument/2006/relationships/image" Target="../media/image6187.png"/><Relationship Id="rId105" Type="http://schemas.openxmlformats.org/officeDocument/2006/relationships/customXml" Target="../ink/ink5914.xml"/><Relationship Id="rId312" Type="http://schemas.openxmlformats.org/officeDocument/2006/relationships/image" Target="../media/image5818.png"/><Relationship Id="rId757" Type="http://schemas.openxmlformats.org/officeDocument/2006/relationships/image" Target="../media/image6038.png"/><Relationship Id="rId964" Type="http://schemas.openxmlformats.org/officeDocument/2006/relationships/customXml" Target="../ink/ink6361.xml"/><Relationship Id="rId93" Type="http://schemas.openxmlformats.org/officeDocument/2006/relationships/customXml" Target="../ink/ink5908.xml"/><Relationship Id="rId617" Type="http://schemas.openxmlformats.org/officeDocument/2006/relationships/image" Target="../media/image5968.png"/><Relationship Id="rId824" Type="http://schemas.openxmlformats.org/officeDocument/2006/relationships/customXml" Target="../ink/ink6289.xml"/><Relationship Id="rId1247" Type="http://schemas.openxmlformats.org/officeDocument/2006/relationships/customXml" Target="../ink/ink6503.xml"/><Relationship Id="rId1107" Type="http://schemas.openxmlformats.org/officeDocument/2006/relationships/customXml" Target="../ink/ink6433.xml"/><Relationship Id="rId1314" Type="http://schemas.openxmlformats.org/officeDocument/2006/relationships/image" Target="../media/image6303.png"/><Relationship Id="rId20" Type="http://schemas.openxmlformats.org/officeDocument/2006/relationships/image" Target="../media/image5675.png"/><Relationship Id="rId267" Type="http://schemas.openxmlformats.org/officeDocument/2006/relationships/customXml" Target="../ink/ink5997.xml"/><Relationship Id="rId474" Type="http://schemas.openxmlformats.org/officeDocument/2006/relationships/customXml" Target="../ink/ink6101.xml"/><Relationship Id="rId127" Type="http://schemas.openxmlformats.org/officeDocument/2006/relationships/customXml" Target="../ink/ink5925.xml"/><Relationship Id="rId681" Type="http://schemas.openxmlformats.org/officeDocument/2006/relationships/image" Target="../media/image6000.png"/><Relationship Id="rId779" Type="http://schemas.openxmlformats.org/officeDocument/2006/relationships/image" Target="../media/image6049.png"/><Relationship Id="rId986" Type="http://schemas.openxmlformats.org/officeDocument/2006/relationships/customXml" Target="../ink/ink6372.xml"/><Relationship Id="rId334" Type="http://schemas.openxmlformats.org/officeDocument/2006/relationships/image" Target="../media/image5829.png"/><Relationship Id="rId541" Type="http://schemas.openxmlformats.org/officeDocument/2006/relationships/image" Target="../media/image5932.png"/><Relationship Id="rId639" Type="http://schemas.openxmlformats.org/officeDocument/2006/relationships/image" Target="../media/image5979.png"/><Relationship Id="rId1171" Type="http://schemas.openxmlformats.org/officeDocument/2006/relationships/customXml" Target="../ink/ink6465.xml"/><Relationship Id="rId1269" Type="http://schemas.openxmlformats.org/officeDocument/2006/relationships/customXml" Target="../ink/ink6514.xml"/><Relationship Id="rId401" Type="http://schemas.openxmlformats.org/officeDocument/2006/relationships/image" Target="../media/image5862.png"/><Relationship Id="rId846" Type="http://schemas.openxmlformats.org/officeDocument/2006/relationships/image" Target="../media/image6071.png"/><Relationship Id="rId1031" Type="http://schemas.openxmlformats.org/officeDocument/2006/relationships/customXml" Target="../ink/ink6395.xml"/><Relationship Id="rId1129" Type="http://schemas.openxmlformats.org/officeDocument/2006/relationships/customXml" Target="../ink/ink6444.xml"/><Relationship Id="rId706" Type="http://schemas.openxmlformats.org/officeDocument/2006/relationships/customXml" Target="../ink/ink6219.xml"/><Relationship Id="rId913" Type="http://schemas.openxmlformats.org/officeDocument/2006/relationships/customXml" Target="../ink/ink6335.xml"/><Relationship Id="rId1336" Type="http://schemas.openxmlformats.org/officeDocument/2006/relationships/image" Target="../media/image6314.png"/><Relationship Id="rId42" Type="http://schemas.openxmlformats.org/officeDocument/2006/relationships/image" Target="../media/image5686.png"/><Relationship Id="rId191" Type="http://schemas.openxmlformats.org/officeDocument/2006/relationships/customXml" Target="../ink/ink5958.xml"/><Relationship Id="rId289" Type="http://schemas.openxmlformats.org/officeDocument/2006/relationships/customXml" Target="../ink/ink6008.xml"/><Relationship Id="rId496" Type="http://schemas.openxmlformats.org/officeDocument/2006/relationships/customXml" Target="../ink/ink6112.xml"/><Relationship Id="rId149" Type="http://schemas.openxmlformats.org/officeDocument/2006/relationships/customXml" Target="../ink/ink5936.xml"/><Relationship Id="rId356" Type="http://schemas.openxmlformats.org/officeDocument/2006/relationships/image" Target="../media/image5840.png"/><Relationship Id="rId563" Type="http://schemas.openxmlformats.org/officeDocument/2006/relationships/customXml" Target="../ink/ink6146.xml"/><Relationship Id="rId770" Type="http://schemas.openxmlformats.org/officeDocument/2006/relationships/customXml" Target="../ink/ink6251.xml"/><Relationship Id="rId1193" Type="http://schemas.openxmlformats.org/officeDocument/2006/relationships/customXml" Target="../ink/ink6476.xml"/><Relationship Id="rId216" Type="http://schemas.openxmlformats.org/officeDocument/2006/relationships/image" Target="../media/image5771.png"/><Relationship Id="rId423" Type="http://schemas.openxmlformats.org/officeDocument/2006/relationships/image" Target="../media/image5873.png"/><Relationship Id="rId868" Type="http://schemas.openxmlformats.org/officeDocument/2006/relationships/image" Target="../media/image6082.png"/><Relationship Id="rId1053" Type="http://schemas.openxmlformats.org/officeDocument/2006/relationships/customXml" Target="../ink/ink6406.xml"/><Relationship Id="rId1260" Type="http://schemas.openxmlformats.org/officeDocument/2006/relationships/image" Target="../media/image6276.png"/><Relationship Id="rId630" Type="http://schemas.openxmlformats.org/officeDocument/2006/relationships/customXml" Target="../ink/ink6181.xml"/><Relationship Id="rId728" Type="http://schemas.openxmlformats.org/officeDocument/2006/relationships/customXml" Target="../ink/ink6230.xml"/><Relationship Id="rId935" Type="http://schemas.openxmlformats.org/officeDocument/2006/relationships/image" Target="../media/image6114.png"/><Relationship Id="rId64" Type="http://schemas.openxmlformats.org/officeDocument/2006/relationships/image" Target="../media/image5696.png"/><Relationship Id="rId1120" Type="http://schemas.openxmlformats.org/officeDocument/2006/relationships/image" Target="../media/image6206.png"/><Relationship Id="rId1218" Type="http://schemas.openxmlformats.org/officeDocument/2006/relationships/image" Target="../media/image6255.png"/><Relationship Id="rId280" Type="http://schemas.openxmlformats.org/officeDocument/2006/relationships/image" Target="../media/image5802.png"/><Relationship Id="rId140" Type="http://schemas.openxmlformats.org/officeDocument/2006/relationships/image" Target="../media/image5734.png"/><Relationship Id="rId378" Type="http://schemas.openxmlformats.org/officeDocument/2006/relationships/customXml" Target="../ink/ink6053.xml"/><Relationship Id="rId585" Type="http://schemas.openxmlformats.org/officeDocument/2006/relationships/customXml" Target="../ink/ink6157.xml"/><Relationship Id="rId792" Type="http://schemas.openxmlformats.org/officeDocument/2006/relationships/customXml" Target="../ink/ink6262.xml"/><Relationship Id="rId6" Type="http://schemas.openxmlformats.org/officeDocument/2006/relationships/image" Target="../media/image5668.png"/><Relationship Id="rId238" Type="http://schemas.openxmlformats.org/officeDocument/2006/relationships/image" Target="../media/image5781.png"/><Relationship Id="rId445" Type="http://schemas.openxmlformats.org/officeDocument/2006/relationships/image" Target="../media/image5884.png"/><Relationship Id="rId652" Type="http://schemas.openxmlformats.org/officeDocument/2006/relationships/customXml" Target="../ink/ink6192.xml"/><Relationship Id="rId1075" Type="http://schemas.openxmlformats.org/officeDocument/2006/relationships/customXml" Target="../ink/ink6417.xml"/><Relationship Id="rId1282" Type="http://schemas.openxmlformats.org/officeDocument/2006/relationships/image" Target="../media/image6287.png"/><Relationship Id="rId305" Type="http://schemas.openxmlformats.org/officeDocument/2006/relationships/customXml" Target="../ink/ink6016.xml"/><Relationship Id="rId512" Type="http://schemas.openxmlformats.org/officeDocument/2006/relationships/customXml" Target="../ink/ink6120.xml"/><Relationship Id="rId957" Type="http://schemas.openxmlformats.org/officeDocument/2006/relationships/image" Target="../media/image6125.png"/><Relationship Id="rId1142" Type="http://schemas.openxmlformats.org/officeDocument/2006/relationships/image" Target="../media/image6217.png"/><Relationship Id="rId86" Type="http://schemas.openxmlformats.org/officeDocument/2006/relationships/image" Target="../media/image5707.png"/><Relationship Id="rId817" Type="http://schemas.openxmlformats.org/officeDocument/2006/relationships/customXml" Target="../ink/ink6282.xml"/><Relationship Id="rId1002" Type="http://schemas.openxmlformats.org/officeDocument/2006/relationships/image" Target="../media/image6147.png"/><Relationship Id="rId249" Type="http://schemas.openxmlformats.org/officeDocument/2006/relationships/customXml" Target="../ink/ink5988.xml"/><Relationship Id="rId456" Type="http://schemas.openxmlformats.org/officeDocument/2006/relationships/customXml" Target="../ink/ink6092.xml"/><Relationship Id="rId663" Type="http://schemas.openxmlformats.org/officeDocument/2006/relationships/image" Target="../media/image5991.png"/><Relationship Id="rId870" Type="http://schemas.openxmlformats.org/officeDocument/2006/relationships/image" Target="../media/image6083.png"/><Relationship Id="rId1086" Type="http://schemas.openxmlformats.org/officeDocument/2006/relationships/image" Target="../media/image6189.png"/><Relationship Id="rId1293" Type="http://schemas.openxmlformats.org/officeDocument/2006/relationships/customXml" Target="../ink/ink6526.xml"/><Relationship Id="rId1307" Type="http://schemas.openxmlformats.org/officeDocument/2006/relationships/customXml" Target="../ink/ink6533.xml"/><Relationship Id="rId13" Type="http://schemas.openxmlformats.org/officeDocument/2006/relationships/customXml" Target="../ink/ink5868.xml"/><Relationship Id="rId109" Type="http://schemas.openxmlformats.org/officeDocument/2006/relationships/customXml" Target="../ink/ink5916.xml"/><Relationship Id="rId316" Type="http://schemas.openxmlformats.org/officeDocument/2006/relationships/image" Target="../media/image5820.png"/><Relationship Id="rId523" Type="http://schemas.openxmlformats.org/officeDocument/2006/relationships/image" Target="../media/image5923.png"/><Relationship Id="rId968" Type="http://schemas.openxmlformats.org/officeDocument/2006/relationships/customXml" Target="../ink/ink6363.xml"/><Relationship Id="rId1153" Type="http://schemas.openxmlformats.org/officeDocument/2006/relationships/customXml" Target="../ink/ink6456.xml"/><Relationship Id="rId97" Type="http://schemas.openxmlformats.org/officeDocument/2006/relationships/customXml" Target="../ink/ink5910.xml"/><Relationship Id="rId730" Type="http://schemas.openxmlformats.org/officeDocument/2006/relationships/customXml" Target="../ink/ink6231.xml"/><Relationship Id="rId828" Type="http://schemas.openxmlformats.org/officeDocument/2006/relationships/image" Target="../media/image6062.png"/><Relationship Id="rId1013" Type="http://schemas.openxmlformats.org/officeDocument/2006/relationships/customXml" Target="../ink/ink6386.xml"/><Relationship Id="rId162" Type="http://schemas.openxmlformats.org/officeDocument/2006/relationships/image" Target="../media/image5744.png"/><Relationship Id="rId467" Type="http://schemas.openxmlformats.org/officeDocument/2006/relationships/image" Target="../media/image5895.png"/><Relationship Id="rId1097" Type="http://schemas.openxmlformats.org/officeDocument/2006/relationships/customXml" Target="../ink/ink6428.xml"/><Relationship Id="rId1220" Type="http://schemas.openxmlformats.org/officeDocument/2006/relationships/image" Target="../media/image6256.png"/><Relationship Id="rId1318" Type="http://schemas.openxmlformats.org/officeDocument/2006/relationships/image" Target="../media/image6305.png"/><Relationship Id="rId674" Type="http://schemas.openxmlformats.org/officeDocument/2006/relationships/customXml" Target="../ink/ink6203.xml"/><Relationship Id="rId881" Type="http://schemas.openxmlformats.org/officeDocument/2006/relationships/image" Target="../media/image6088.png"/><Relationship Id="rId979" Type="http://schemas.openxmlformats.org/officeDocument/2006/relationships/image" Target="../media/image6136.png"/><Relationship Id="rId24" Type="http://schemas.openxmlformats.org/officeDocument/2006/relationships/image" Target="../media/image5677.png"/><Relationship Id="rId327" Type="http://schemas.openxmlformats.org/officeDocument/2006/relationships/customXml" Target="../ink/ink6027.xml"/><Relationship Id="rId534" Type="http://schemas.openxmlformats.org/officeDocument/2006/relationships/customXml" Target="../ink/ink6131.xml"/><Relationship Id="rId741" Type="http://schemas.openxmlformats.org/officeDocument/2006/relationships/image" Target="../media/image6030.png"/><Relationship Id="rId839" Type="http://schemas.openxmlformats.org/officeDocument/2006/relationships/customXml" Target="../ink/ink6297.xml"/><Relationship Id="rId1164" Type="http://schemas.openxmlformats.org/officeDocument/2006/relationships/image" Target="../media/image6228.png"/><Relationship Id="rId173" Type="http://schemas.openxmlformats.org/officeDocument/2006/relationships/customXml" Target="../ink/ink5949.xml"/><Relationship Id="rId380" Type="http://schemas.openxmlformats.org/officeDocument/2006/relationships/customXml" Target="../ink/ink6054.xml"/><Relationship Id="rId601" Type="http://schemas.openxmlformats.org/officeDocument/2006/relationships/image" Target="../media/image5961.png"/><Relationship Id="rId1024" Type="http://schemas.openxmlformats.org/officeDocument/2006/relationships/image" Target="../media/image6158.png"/><Relationship Id="rId1231" Type="http://schemas.openxmlformats.org/officeDocument/2006/relationships/customXml" Target="../ink/ink6495.xml"/><Relationship Id="rId240" Type="http://schemas.openxmlformats.org/officeDocument/2006/relationships/image" Target="../media/image5782.png"/><Relationship Id="rId478" Type="http://schemas.openxmlformats.org/officeDocument/2006/relationships/customXml" Target="../ink/ink6103.xml"/><Relationship Id="rId685" Type="http://schemas.openxmlformats.org/officeDocument/2006/relationships/image" Target="../media/image6002.png"/><Relationship Id="rId892" Type="http://schemas.openxmlformats.org/officeDocument/2006/relationships/image" Target="../media/image6093.png"/><Relationship Id="rId906" Type="http://schemas.openxmlformats.org/officeDocument/2006/relationships/image" Target="../media/image6100.png"/><Relationship Id="rId1329" Type="http://schemas.openxmlformats.org/officeDocument/2006/relationships/customXml" Target="../ink/ink6544.xml"/><Relationship Id="rId35" Type="http://schemas.openxmlformats.org/officeDocument/2006/relationships/customXml" Target="../ink/ink5879.xml"/><Relationship Id="rId100" Type="http://schemas.openxmlformats.org/officeDocument/2006/relationships/image" Target="../media/image5714.png"/><Relationship Id="rId338" Type="http://schemas.openxmlformats.org/officeDocument/2006/relationships/image" Target="../media/image5831.png"/><Relationship Id="rId545" Type="http://schemas.openxmlformats.org/officeDocument/2006/relationships/image" Target="../media/image5934.png"/><Relationship Id="rId752" Type="http://schemas.openxmlformats.org/officeDocument/2006/relationships/customXml" Target="../ink/ink6242.xml"/><Relationship Id="rId1175" Type="http://schemas.openxmlformats.org/officeDocument/2006/relationships/customXml" Target="../ink/ink6467.xml"/><Relationship Id="rId184" Type="http://schemas.openxmlformats.org/officeDocument/2006/relationships/image" Target="../media/image5755.png"/><Relationship Id="rId391" Type="http://schemas.openxmlformats.org/officeDocument/2006/relationships/image" Target="../media/image5857.png"/><Relationship Id="rId405" Type="http://schemas.openxmlformats.org/officeDocument/2006/relationships/image" Target="../media/image5864.png"/><Relationship Id="rId612" Type="http://schemas.openxmlformats.org/officeDocument/2006/relationships/image" Target="../media/image5966.png"/><Relationship Id="rId1035" Type="http://schemas.openxmlformats.org/officeDocument/2006/relationships/customXml" Target="../ink/ink6397.xml"/><Relationship Id="rId1242" Type="http://schemas.openxmlformats.org/officeDocument/2006/relationships/image" Target="../media/image6267.png"/><Relationship Id="rId251" Type="http://schemas.openxmlformats.org/officeDocument/2006/relationships/customXml" Target="../ink/ink5989.xml"/><Relationship Id="rId489" Type="http://schemas.openxmlformats.org/officeDocument/2006/relationships/image" Target="../media/image5906.png"/><Relationship Id="rId696" Type="http://schemas.openxmlformats.org/officeDocument/2006/relationships/customXml" Target="../ink/ink6214.xml"/><Relationship Id="rId917" Type="http://schemas.openxmlformats.org/officeDocument/2006/relationships/customXml" Target="../ink/ink6337.xml"/><Relationship Id="rId1102" Type="http://schemas.openxmlformats.org/officeDocument/2006/relationships/image" Target="../media/image6197.png"/><Relationship Id="rId46" Type="http://schemas.openxmlformats.org/officeDocument/2006/relationships/image" Target="../media/image5688.png"/><Relationship Id="rId349" Type="http://schemas.openxmlformats.org/officeDocument/2006/relationships/customXml" Target="../ink/ink6038.xml"/><Relationship Id="rId556" Type="http://schemas.openxmlformats.org/officeDocument/2006/relationships/customXml" Target="../ink/ink6142.xml"/><Relationship Id="rId763" Type="http://schemas.openxmlformats.org/officeDocument/2006/relationships/image" Target="../media/image6041.png"/><Relationship Id="rId1186" Type="http://schemas.openxmlformats.org/officeDocument/2006/relationships/image" Target="../media/image6239.png"/><Relationship Id="rId111" Type="http://schemas.openxmlformats.org/officeDocument/2006/relationships/customXml" Target="../ink/ink5917.xml"/><Relationship Id="rId195" Type="http://schemas.openxmlformats.org/officeDocument/2006/relationships/customXml" Target="../ink/ink5960.xml"/><Relationship Id="rId209" Type="http://schemas.openxmlformats.org/officeDocument/2006/relationships/customXml" Target="../ink/ink5967.xml"/><Relationship Id="rId416" Type="http://schemas.openxmlformats.org/officeDocument/2006/relationships/customXml" Target="../ink/ink6072.xml"/><Relationship Id="rId970" Type="http://schemas.openxmlformats.org/officeDocument/2006/relationships/customXml" Target="../ink/ink6364.xml"/><Relationship Id="rId1046" Type="http://schemas.openxmlformats.org/officeDocument/2006/relationships/image" Target="../media/image6169.png"/><Relationship Id="rId1253" Type="http://schemas.openxmlformats.org/officeDocument/2006/relationships/customXml" Target="../ink/ink6506.xml"/><Relationship Id="rId623" Type="http://schemas.openxmlformats.org/officeDocument/2006/relationships/image" Target="../media/image5971.png"/><Relationship Id="rId830" Type="http://schemas.openxmlformats.org/officeDocument/2006/relationships/image" Target="../media/image6063.png"/><Relationship Id="rId928" Type="http://schemas.openxmlformats.org/officeDocument/2006/relationships/customXml" Target="../ink/ink6343.xml"/><Relationship Id="rId57" Type="http://schemas.openxmlformats.org/officeDocument/2006/relationships/customXml" Target="../ink/ink5890.xml"/><Relationship Id="rId262" Type="http://schemas.openxmlformats.org/officeDocument/2006/relationships/image" Target="../media/image5793.png"/><Relationship Id="rId567" Type="http://schemas.openxmlformats.org/officeDocument/2006/relationships/customXml" Target="../ink/ink6148.xml"/><Relationship Id="rId1113" Type="http://schemas.openxmlformats.org/officeDocument/2006/relationships/customXml" Target="../ink/ink6436.xml"/><Relationship Id="rId1197" Type="http://schemas.openxmlformats.org/officeDocument/2006/relationships/customXml" Target="../ink/ink6478.xml"/><Relationship Id="rId1320" Type="http://schemas.openxmlformats.org/officeDocument/2006/relationships/image" Target="../media/image6306.png"/><Relationship Id="rId122" Type="http://schemas.openxmlformats.org/officeDocument/2006/relationships/image" Target="../media/image5725.png"/><Relationship Id="rId774" Type="http://schemas.openxmlformats.org/officeDocument/2006/relationships/customXml" Target="../ink/ink6253.xml"/><Relationship Id="rId981" Type="http://schemas.openxmlformats.org/officeDocument/2006/relationships/image" Target="../media/image6137.png"/><Relationship Id="rId1057" Type="http://schemas.openxmlformats.org/officeDocument/2006/relationships/customXml" Target="../ink/ink6408.xml"/><Relationship Id="rId427" Type="http://schemas.openxmlformats.org/officeDocument/2006/relationships/image" Target="../media/image5875.png"/><Relationship Id="rId634" Type="http://schemas.openxmlformats.org/officeDocument/2006/relationships/customXml" Target="../ink/ink6183.xml"/><Relationship Id="rId841" Type="http://schemas.openxmlformats.org/officeDocument/2006/relationships/customXml" Target="../ink/ink6298.xml"/><Relationship Id="rId1264" Type="http://schemas.openxmlformats.org/officeDocument/2006/relationships/image" Target="../media/image6278.png"/><Relationship Id="rId273" Type="http://schemas.openxmlformats.org/officeDocument/2006/relationships/customXml" Target="../ink/ink6000.xml"/><Relationship Id="rId480" Type="http://schemas.openxmlformats.org/officeDocument/2006/relationships/customXml" Target="../ink/ink6104.xml"/><Relationship Id="rId701" Type="http://schemas.openxmlformats.org/officeDocument/2006/relationships/image" Target="../media/image6010.png"/><Relationship Id="rId939" Type="http://schemas.openxmlformats.org/officeDocument/2006/relationships/image" Target="../media/image6116.png"/><Relationship Id="rId1124" Type="http://schemas.openxmlformats.org/officeDocument/2006/relationships/image" Target="../media/image6208.png"/><Relationship Id="rId1331" Type="http://schemas.openxmlformats.org/officeDocument/2006/relationships/customXml" Target="../ink/ink6545.xml"/><Relationship Id="rId68" Type="http://schemas.openxmlformats.org/officeDocument/2006/relationships/image" Target="../media/image5698.png"/><Relationship Id="rId133" Type="http://schemas.openxmlformats.org/officeDocument/2006/relationships/customXml" Target="../ink/ink5928.xml"/><Relationship Id="rId340" Type="http://schemas.openxmlformats.org/officeDocument/2006/relationships/image" Target="../media/image5832.png"/><Relationship Id="rId578" Type="http://schemas.openxmlformats.org/officeDocument/2006/relationships/image" Target="../media/image5950.png"/><Relationship Id="rId785" Type="http://schemas.openxmlformats.org/officeDocument/2006/relationships/image" Target="../media/image6052.png"/><Relationship Id="rId992" Type="http://schemas.openxmlformats.org/officeDocument/2006/relationships/image" Target="../media/image6142.png"/><Relationship Id="rId200" Type="http://schemas.openxmlformats.org/officeDocument/2006/relationships/image" Target="../media/image5763.png"/><Relationship Id="rId438" Type="http://schemas.openxmlformats.org/officeDocument/2006/relationships/customXml" Target="../ink/ink6083.xml"/><Relationship Id="rId645" Type="http://schemas.openxmlformats.org/officeDocument/2006/relationships/image" Target="../media/image5982.png"/><Relationship Id="rId852" Type="http://schemas.openxmlformats.org/officeDocument/2006/relationships/image" Target="../media/image6074.png"/><Relationship Id="rId1068" Type="http://schemas.openxmlformats.org/officeDocument/2006/relationships/image" Target="../media/image6180.png"/><Relationship Id="rId1275" Type="http://schemas.openxmlformats.org/officeDocument/2006/relationships/customXml" Target="../ink/ink6517.xml"/><Relationship Id="rId284" Type="http://schemas.openxmlformats.org/officeDocument/2006/relationships/image" Target="../media/image5804.png"/><Relationship Id="rId491" Type="http://schemas.openxmlformats.org/officeDocument/2006/relationships/image" Target="../media/image5907.png"/><Relationship Id="rId505" Type="http://schemas.openxmlformats.org/officeDocument/2006/relationships/image" Target="../media/image5914.png"/><Relationship Id="rId712" Type="http://schemas.openxmlformats.org/officeDocument/2006/relationships/customXml" Target="../ink/ink6222.xml"/><Relationship Id="rId1135" Type="http://schemas.openxmlformats.org/officeDocument/2006/relationships/customXml" Target="../ink/ink6447.xml"/><Relationship Id="rId79" Type="http://schemas.openxmlformats.org/officeDocument/2006/relationships/customXml" Target="../ink/ink5901.xml"/><Relationship Id="rId144" Type="http://schemas.openxmlformats.org/officeDocument/2006/relationships/image" Target="../media/image5736.png"/><Relationship Id="rId589" Type="http://schemas.openxmlformats.org/officeDocument/2006/relationships/customXml" Target="../ink/ink6159.xml"/><Relationship Id="rId796" Type="http://schemas.openxmlformats.org/officeDocument/2006/relationships/customXml" Target="../ink/ink6264.xml"/><Relationship Id="rId1202" Type="http://schemas.openxmlformats.org/officeDocument/2006/relationships/image" Target="../media/image6247.png"/><Relationship Id="rId351" Type="http://schemas.openxmlformats.org/officeDocument/2006/relationships/customXml" Target="../ink/ink6039.xml"/><Relationship Id="rId449" Type="http://schemas.openxmlformats.org/officeDocument/2006/relationships/image" Target="../media/image5886.png"/><Relationship Id="rId656" Type="http://schemas.openxmlformats.org/officeDocument/2006/relationships/customXml" Target="../ink/ink6194.xml"/><Relationship Id="rId863" Type="http://schemas.openxmlformats.org/officeDocument/2006/relationships/customXml" Target="../ink/ink6309.xml"/><Relationship Id="rId1079" Type="http://schemas.openxmlformats.org/officeDocument/2006/relationships/customXml" Target="../ink/ink6419.xml"/><Relationship Id="rId1286" Type="http://schemas.openxmlformats.org/officeDocument/2006/relationships/image" Target="../media/image6289.png"/><Relationship Id="rId211" Type="http://schemas.openxmlformats.org/officeDocument/2006/relationships/customXml" Target="../ink/ink5968.xml"/><Relationship Id="rId295" Type="http://schemas.openxmlformats.org/officeDocument/2006/relationships/customXml" Target="../ink/ink6011.xml"/><Relationship Id="rId309" Type="http://schemas.openxmlformats.org/officeDocument/2006/relationships/customXml" Target="../ink/ink6018.xml"/><Relationship Id="rId516" Type="http://schemas.openxmlformats.org/officeDocument/2006/relationships/customXml" Target="../ink/ink6122.xml"/><Relationship Id="rId1146" Type="http://schemas.openxmlformats.org/officeDocument/2006/relationships/image" Target="../media/image6219.png"/><Relationship Id="rId723" Type="http://schemas.openxmlformats.org/officeDocument/2006/relationships/image" Target="../media/image6021.png"/><Relationship Id="rId930" Type="http://schemas.openxmlformats.org/officeDocument/2006/relationships/customXml" Target="../ink/ink6344.xml"/><Relationship Id="rId1006" Type="http://schemas.openxmlformats.org/officeDocument/2006/relationships/image" Target="../media/image6149.png"/><Relationship Id="rId155" Type="http://schemas.openxmlformats.org/officeDocument/2006/relationships/customXml" Target="../ink/ink5940.xml"/><Relationship Id="rId362" Type="http://schemas.openxmlformats.org/officeDocument/2006/relationships/image" Target="../media/image5843.png"/><Relationship Id="rId1213" Type="http://schemas.openxmlformats.org/officeDocument/2006/relationships/customXml" Target="../ink/ink6486.xml"/><Relationship Id="rId1297" Type="http://schemas.openxmlformats.org/officeDocument/2006/relationships/customXml" Target="../ink/ink6528.xml"/><Relationship Id="rId222" Type="http://schemas.openxmlformats.org/officeDocument/2006/relationships/image" Target="../media/image5774.png"/><Relationship Id="rId667" Type="http://schemas.openxmlformats.org/officeDocument/2006/relationships/image" Target="../media/image5993.png"/><Relationship Id="rId874" Type="http://schemas.openxmlformats.org/officeDocument/2006/relationships/image" Target="../media/image6085.png"/><Relationship Id="rId17" Type="http://schemas.openxmlformats.org/officeDocument/2006/relationships/customXml" Target="../ink/ink5870.xml"/><Relationship Id="rId527" Type="http://schemas.openxmlformats.org/officeDocument/2006/relationships/image" Target="../media/image5925.png"/><Relationship Id="rId734" Type="http://schemas.openxmlformats.org/officeDocument/2006/relationships/customXml" Target="../ink/ink6233.xml"/><Relationship Id="rId941" Type="http://schemas.openxmlformats.org/officeDocument/2006/relationships/image" Target="../media/image6117.png"/><Relationship Id="rId1157" Type="http://schemas.openxmlformats.org/officeDocument/2006/relationships/customXml" Target="../ink/ink6458.xml"/><Relationship Id="rId70" Type="http://schemas.openxmlformats.org/officeDocument/2006/relationships/image" Target="../media/image5699.png"/><Relationship Id="rId166" Type="http://schemas.openxmlformats.org/officeDocument/2006/relationships/image" Target="../media/image5746.png"/><Relationship Id="rId373" Type="http://schemas.openxmlformats.org/officeDocument/2006/relationships/image" Target="../media/image5848.png"/><Relationship Id="rId580" Type="http://schemas.openxmlformats.org/officeDocument/2006/relationships/image" Target="../media/image5951.png"/><Relationship Id="rId801" Type="http://schemas.openxmlformats.org/officeDocument/2006/relationships/image" Target="../media/image6060.png"/><Relationship Id="rId1017" Type="http://schemas.openxmlformats.org/officeDocument/2006/relationships/customXml" Target="../ink/ink6388.xml"/><Relationship Id="rId1224" Type="http://schemas.openxmlformats.org/officeDocument/2006/relationships/image" Target="../media/image6258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5779.png"/><Relationship Id="rId440" Type="http://schemas.openxmlformats.org/officeDocument/2006/relationships/customXml" Target="../ink/ink6084.xml"/><Relationship Id="rId678" Type="http://schemas.openxmlformats.org/officeDocument/2006/relationships/customXml" Target="../ink/ink6205.xml"/><Relationship Id="rId885" Type="http://schemas.openxmlformats.org/officeDocument/2006/relationships/image" Target="../media/image6090.png"/><Relationship Id="rId1070" Type="http://schemas.openxmlformats.org/officeDocument/2006/relationships/image" Target="../media/image6181.png"/><Relationship Id="rId28" Type="http://schemas.openxmlformats.org/officeDocument/2006/relationships/image" Target="../media/image5679.png"/><Relationship Id="rId300" Type="http://schemas.openxmlformats.org/officeDocument/2006/relationships/image" Target="../media/image5812.png"/><Relationship Id="rId538" Type="http://schemas.openxmlformats.org/officeDocument/2006/relationships/customXml" Target="../ink/ink6133.xml"/><Relationship Id="rId745" Type="http://schemas.openxmlformats.org/officeDocument/2006/relationships/image" Target="../media/image6032.png"/><Relationship Id="rId952" Type="http://schemas.openxmlformats.org/officeDocument/2006/relationships/customXml" Target="../ink/ink6355.xml"/><Relationship Id="rId1168" Type="http://schemas.openxmlformats.org/officeDocument/2006/relationships/image" Target="../media/image6230.png"/><Relationship Id="rId81" Type="http://schemas.openxmlformats.org/officeDocument/2006/relationships/customXml" Target="../ink/ink5902.xml"/><Relationship Id="rId177" Type="http://schemas.openxmlformats.org/officeDocument/2006/relationships/customXml" Target="../ink/ink5951.xml"/><Relationship Id="rId384" Type="http://schemas.openxmlformats.org/officeDocument/2006/relationships/customXml" Target="../ink/ink6056.xml"/><Relationship Id="rId591" Type="http://schemas.openxmlformats.org/officeDocument/2006/relationships/customXml" Target="../ink/ink6160.xml"/><Relationship Id="rId605" Type="http://schemas.openxmlformats.org/officeDocument/2006/relationships/customXml" Target="../ink/ink6168.xml"/><Relationship Id="rId812" Type="http://schemas.openxmlformats.org/officeDocument/2006/relationships/customXml" Target="../ink/ink6277.xml"/><Relationship Id="rId1028" Type="http://schemas.openxmlformats.org/officeDocument/2006/relationships/image" Target="../media/image6160.png"/><Relationship Id="rId1235" Type="http://schemas.openxmlformats.org/officeDocument/2006/relationships/customXml" Target="../ink/ink6497.xml"/><Relationship Id="rId244" Type="http://schemas.openxmlformats.org/officeDocument/2006/relationships/image" Target="../media/image5784.png"/><Relationship Id="rId689" Type="http://schemas.openxmlformats.org/officeDocument/2006/relationships/image" Target="../media/image6004.png"/><Relationship Id="rId896" Type="http://schemas.openxmlformats.org/officeDocument/2006/relationships/image" Target="../media/image6095.png"/><Relationship Id="rId1081" Type="http://schemas.openxmlformats.org/officeDocument/2006/relationships/customXml" Target="../ink/ink6420.xml"/><Relationship Id="rId1302" Type="http://schemas.openxmlformats.org/officeDocument/2006/relationships/image" Target="../media/image6297.png"/><Relationship Id="rId39" Type="http://schemas.openxmlformats.org/officeDocument/2006/relationships/customXml" Target="../ink/ink5881.xml"/><Relationship Id="rId451" Type="http://schemas.openxmlformats.org/officeDocument/2006/relationships/image" Target="../media/image5887.png"/><Relationship Id="rId549" Type="http://schemas.openxmlformats.org/officeDocument/2006/relationships/image" Target="../media/image5936.png"/><Relationship Id="rId756" Type="http://schemas.openxmlformats.org/officeDocument/2006/relationships/customXml" Target="../ink/ink6244.xml"/><Relationship Id="rId1179" Type="http://schemas.openxmlformats.org/officeDocument/2006/relationships/customXml" Target="../ink/ink6469.xml"/><Relationship Id="rId104" Type="http://schemas.openxmlformats.org/officeDocument/2006/relationships/image" Target="../media/image5716.png"/><Relationship Id="rId188" Type="http://schemas.openxmlformats.org/officeDocument/2006/relationships/image" Target="../media/image5757.png"/><Relationship Id="rId311" Type="http://schemas.openxmlformats.org/officeDocument/2006/relationships/customXml" Target="../ink/ink6019.xml"/><Relationship Id="rId395" Type="http://schemas.openxmlformats.org/officeDocument/2006/relationships/image" Target="../media/image5859.png"/><Relationship Id="rId409" Type="http://schemas.openxmlformats.org/officeDocument/2006/relationships/image" Target="../media/image5866.png"/><Relationship Id="rId963" Type="http://schemas.openxmlformats.org/officeDocument/2006/relationships/image" Target="../media/image6128.png"/><Relationship Id="rId1039" Type="http://schemas.openxmlformats.org/officeDocument/2006/relationships/customXml" Target="../ink/ink6399.xml"/><Relationship Id="rId1246" Type="http://schemas.openxmlformats.org/officeDocument/2006/relationships/image" Target="../media/image6269.png"/><Relationship Id="rId92" Type="http://schemas.openxmlformats.org/officeDocument/2006/relationships/image" Target="../media/image5710.png"/><Relationship Id="rId616" Type="http://schemas.openxmlformats.org/officeDocument/2006/relationships/customXml" Target="../ink/ink6174.xml"/><Relationship Id="rId823" Type="http://schemas.openxmlformats.org/officeDocument/2006/relationships/customXml" Target="../ink/ink6288.xml"/><Relationship Id="rId255" Type="http://schemas.openxmlformats.org/officeDocument/2006/relationships/customXml" Target="../ink/ink5991.xml"/><Relationship Id="rId462" Type="http://schemas.openxmlformats.org/officeDocument/2006/relationships/customXml" Target="../ink/ink6095.xml"/><Relationship Id="rId1092" Type="http://schemas.openxmlformats.org/officeDocument/2006/relationships/image" Target="../media/image6192.png"/><Relationship Id="rId1106" Type="http://schemas.openxmlformats.org/officeDocument/2006/relationships/image" Target="../media/image6199.png"/><Relationship Id="rId1313" Type="http://schemas.openxmlformats.org/officeDocument/2006/relationships/customXml" Target="../ink/ink6536.xml"/><Relationship Id="rId115" Type="http://schemas.openxmlformats.org/officeDocument/2006/relationships/customXml" Target="../ink/ink5919.xml"/><Relationship Id="rId322" Type="http://schemas.openxmlformats.org/officeDocument/2006/relationships/image" Target="../media/image5823.png"/><Relationship Id="rId767" Type="http://schemas.openxmlformats.org/officeDocument/2006/relationships/image" Target="../media/image6043.png"/><Relationship Id="rId974" Type="http://schemas.openxmlformats.org/officeDocument/2006/relationships/customXml" Target="../ink/ink6366.xml"/><Relationship Id="rId199" Type="http://schemas.openxmlformats.org/officeDocument/2006/relationships/customXml" Target="../ink/ink5962.xml"/><Relationship Id="rId627" Type="http://schemas.openxmlformats.org/officeDocument/2006/relationships/image" Target="../media/image5973.png"/><Relationship Id="rId834" Type="http://schemas.openxmlformats.org/officeDocument/2006/relationships/image" Target="../media/image6065.png"/><Relationship Id="rId1257" Type="http://schemas.openxmlformats.org/officeDocument/2006/relationships/customXml" Target="../ink/ink6508.xml"/><Relationship Id="rId266" Type="http://schemas.openxmlformats.org/officeDocument/2006/relationships/image" Target="../media/image5795.png"/><Relationship Id="rId473" Type="http://schemas.openxmlformats.org/officeDocument/2006/relationships/image" Target="../media/image5898.png"/><Relationship Id="rId680" Type="http://schemas.openxmlformats.org/officeDocument/2006/relationships/customXml" Target="../ink/ink6206.xml"/><Relationship Id="rId901" Type="http://schemas.openxmlformats.org/officeDocument/2006/relationships/customXml" Target="../ink/ink6329.xml"/><Relationship Id="rId1117" Type="http://schemas.openxmlformats.org/officeDocument/2006/relationships/customXml" Target="../ink/ink6438.xml"/><Relationship Id="rId1324" Type="http://schemas.openxmlformats.org/officeDocument/2006/relationships/image" Target="../media/image6308.png"/><Relationship Id="rId30" Type="http://schemas.openxmlformats.org/officeDocument/2006/relationships/image" Target="../media/image5680.png"/><Relationship Id="rId126" Type="http://schemas.openxmlformats.org/officeDocument/2006/relationships/image" Target="../media/image5727.png"/><Relationship Id="rId333" Type="http://schemas.openxmlformats.org/officeDocument/2006/relationships/customXml" Target="../ink/ink6030.xml"/><Relationship Id="rId540" Type="http://schemas.openxmlformats.org/officeDocument/2006/relationships/customXml" Target="../ink/ink6134.xml"/><Relationship Id="rId778" Type="http://schemas.openxmlformats.org/officeDocument/2006/relationships/customXml" Target="../ink/ink6255.xml"/><Relationship Id="rId985" Type="http://schemas.openxmlformats.org/officeDocument/2006/relationships/image" Target="../media/image6139.png"/><Relationship Id="rId1170" Type="http://schemas.openxmlformats.org/officeDocument/2006/relationships/image" Target="../media/image6231.png"/><Relationship Id="rId638" Type="http://schemas.openxmlformats.org/officeDocument/2006/relationships/customXml" Target="../ink/ink6185.xml"/><Relationship Id="rId845" Type="http://schemas.openxmlformats.org/officeDocument/2006/relationships/customXml" Target="../ink/ink6300.xml"/><Relationship Id="rId1030" Type="http://schemas.openxmlformats.org/officeDocument/2006/relationships/image" Target="../media/image6161.png"/><Relationship Id="rId1268" Type="http://schemas.openxmlformats.org/officeDocument/2006/relationships/image" Target="../media/image6280.png"/><Relationship Id="rId277" Type="http://schemas.openxmlformats.org/officeDocument/2006/relationships/customXml" Target="../ink/ink6002.xml"/><Relationship Id="rId400" Type="http://schemas.openxmlformats.org/officeDocument/2006/relationships/customXml" Target="../ink/ink6064.xml"/><Relationship Id="rId484" Type="http://schemas.openxmlformats.org/officeDocument/2006/relationships/customXml" Target="../ink/ink6106.xml"/><Relationship Id="rId705" Type="http://schemas.openxmlformats.org/officeDocument/2006/relationships/image" Target="../media/image6012.png"/><Relationship Id="rId1128" Type="http://schemas.openxmlformats.org/officeDocument/2006/relationships/image" Target="../media/image6210.png"/><Relationship Id="rId1335" Type="http://schemas.openxmlformats.org/officeDocument/2006/relationships/customXml" Target="../ink/ink6547.xml"/><Relationship Id="rId137" Type="http://schemas.openxmlformats.org/officeDocument/2006/relationships/customXml" Target="../ink/ink5930.xml"/><Relationship Id="rId344" Type="http://schemas.openxmlformats.org/officeDocument/2006/relationships/image" Target="../media/image5834.png"/><Relationship Id="rId691" Type="http://schemas.openxmlformats.org/officeDocument/2006/relationships/image" Target="../media/image6005.png"/><Relationship Id="rId789" Type="http://schemas.openxmlformats.org/officeDocument/2006/relationships/image" Target="../media/image6054.png"/><Relationship Id="rId912" Type="http://schemas.openxmlformats.org/officeDocument/2006/relationships/image" Target="../media/image6103.png"/><Relationship Id="rId996" Type="http://schemas.openxmlformats.org/officeDocument/2006/relationships/image" Target="../media/image6144.png"/><Relationship Id="rId41" Type="http://schemas.openxmlformats.org/officeDocument/2006/relationships/customXml" Target="../ink/ink5882.xml"/><Relationship Id="rId551" Type="http://schemas.openxmlformats.org/officeDocument/2006/relationships/image" Target="../media/image5937.png"/><Relationship Id="rId649" Type="http://schemas.openxmlformats.org/officeDocument/2006/relationships/image" Target="../media/image5984.png"/><Relationship Id="rId856" Type="http://schemas.openxmlformats.org/officeDocument/2006/relationships/image" Target="../media/image6076.png"/><Relationship Id="rId1181" Type="http://schemas.openxmlformats.org/officeDocument/2006/relationships/customXml" Target="../ink/ink6470.xml"/><Relationship Id="rId1279" Type="http://schemas.openxmlformats.org/officeDocument/2006/relationships/customXml" Target="../ink/ink6519.xml"/><Relationship Id="rId190" Type="http://schemas.openxmlformats.org/officeDocument/2006/relationships/image" Target="../media/image5758.png"/><Relationship Id="rId204" Type="http://schemas.openxmlformats.org/officeDocument/2006/relationships/image" Target="../media/image5765.png"/><Relationship Id="rId288" Type="http://schemas.openxmlformats.org/officeDocument/2006/relationships/image" Target="../media/image5806.png"/><Relationship Id="rId411" Type="http://schemas.openxmlformats.org/officeDocument/2006/relationships/image" Target="../media/image5867.png"/><Relationship Id="rId509" Type="http://schemas.openxmlformats.org/officeDocument/2006/relationships/image" Target="../media/image5916.png"/><Relationship Id="rId1041" Type="http://schemas.openxmlformats.org/officeDocument/2006/relationships/customXml" Target="../ink/ink6400.xml"/><Relationship Id="rId1139" Type="http://schemas.openxmlformats.org/officeDocument/2006/relationships/customXml" Target="../ink/ink6449.xml"/><Relationship Id="rId495" Type="http://schemas.openxmlformats.org/officeDocument/2006/relationships/image" Target="../media/image5909.png"/><Relationship Id="rId716" Type="http://schemas.openxmlformats.org/officeDocument/2006/relationships/customXml" Target="../ink/ink6224.xml"/><Relationship Id="rId923" Type="http://schemas.openxmlformats.org/officeDocument/2006/relationships/customXml" Target="../ink/ink6340.xml"/><Relationship Id="rId52" Type="http://schemas.openxmlformats.org/officeDocument/2006/relationships/image" Target="../media/image5691.png"/><Relationship Id="rId148" Type="http://schemas.openxmlformats.org/officeDocument/2006/relationships/image" Target="../media/image5738.png"/><Relationship Id="rId355" Type="http://schemas.openxmlformats.org/officeDocument/2006/relationships/customXml" Target="../ink/ink6041.xml"/><Relationship Id="rId562" Type="http://schemas.openxmlformats.org/officeDocument/2006/relationships/image" Target="../media/image5942.png"/><Relationship Id="rId1192" Type="http://schemas.openxmlformats.org/officeDocument/2006/relationships/image" Target="../media/image6242.png"/><Relationship Id="rId1206" Type="http://schemas.openxmlformats.org/officeDocument/2006/relationships/image" Target="../media/image6249.png"/><Relationship Id="rId215" Type="http://schemas.openxmlformats.org/officeDocument/2006/relationships/customXml" Target="../ink/ink5970.xml"/><Relationship Id="rId422" Type="http://schemas.openxmlformats.org/officeDocument/2006/relationships/customXml" Target="../ink/ink6075.xml"/><Relationship Id="rId867" Type="http://schemas.openxmlformats.org/officeDocument/2006/relationships/customXml" Target="../ink/ink6311.xml"/><Relationship Id="rId1052" Type="http://schemas.openxmlformats.org/officeDocument/2006/relationships/image" Target="../media/image6172.png"/><Relationship Id="rId299" Type="http://schemas.openxmlformats.org/officeDocument/2006/relationships/customXml" Target="../ink/ink6013.xml"/><Relationship Id="rId727" Type="http://schemas.openxmlformats.org/officeDocument/2006/relationships/image" Target="../media/image6023.png"/><Relationship Id="rId934" Type="http://schemas.openxmlformats.org/officeDocument/2006/relationships/customXml" Target="../ink/ink6346.xml"/><Relationship Id="rId63" Type="http://schemas.openxmlformats.org/officeDocument/2006/relationships/customXml" Target="../ink/ink5893.xml"/><Relationship Id="rId159" Type="http://schemas.openxmlformats.org/officeDocument/2006/relationships/customXml" Target="../ink/ink5942.xml"/><Relationship Id="rId366" Type="http://schemas.openxmlformats.org/officeDocument/2006/relationships/customXml" Target="../ink/ink6047.xml"/><Relationship Id="rId573" Type="http://schemas.openxmlformats.org/officeDocument/2006/relationships/customXml" Target="../ink/ink6151.xml"/><Relationship Id="rId780" Type="http://schemas.openxmlformats.org/officeDocument/2006/relationships/customXml" Target="../ink/ink6256.xml"/><Relationship Id="rId1217" Type="http://schemas.openxmlformats.org/officeDocument/2006/relationships/customXml" Target="../ink/ink6488.xml"/><Relationship Id="rId226" Type="http://schemas.openxmlformats.org/officeDocument/2006/relationships/customXml" Target="../ink/ink5976.xml"/><Relationship Id="rId433" Type="http://schemas.openxmlformats.org/officeDocument/2006/relationships/image" Target="../media/image5878.png"/><Relationship Id="rId878" Type="http://schemas.openxmlformats.org/officeDocument/2006/relationships/customXml" Target="../ink/ink6317.xml"/><Relationship Id="rId1063" Type="http://schemas.openxmlformats.org/officeDocument/2006/relationships/customXml" Target="../ink/ink6411.xml"/><Relationship Id="rId1270" Type="http://schemas.openxmlformats.org/officeDocument/2006/relationships/image" Target="../media/image6281.png"/><Relationship Id="rId640" Type="http://schemas.openxmlformats.org/officeDocument/2006/relationships/customXml" Target="../ink/ink6186.xml"/><Relationship Id="rId738" Type="http://schemas.openxmlformats.org/officeDocument/2006/relationships/customXml" Target="../ink/ink6235.xml"/><Relationship Id="rId945" Type="http://schemas.openxmlformats.org/officeDocument/2006/relationships/image" Target="../media/image6119.png"/><Relationship Id="rId74" Type="http://schemas.openxmlformats.org/officeDocument/2006/relationships/image" Target="../media/image5701.png"/><Relationship Id="rId377" Type="http://schemas.openxmlformats.org/officeDocument/2006/relationships/image" Target="../media/image5850.png"/><Relationship Id="rId500" Type="http://schemas.openxmlformats.org/officeDocument/2006/relationships/customXml" Target="../ink/ink6114.xml"/><Relationship Id="rId584" Type="http://schemas.openxmlformats.org/officeDocument/2006/relationships/image" Target="../media/image5953.png"/><Relationship Id="rId805" Type="http://schemas.openxmlformats.org/officeDocument/2006/relationships/customXml" Target="../ink/ink6270.xml"/><Relationship Id="rId1130" Type="http://schemas.openxmlformats.org/officeDocument/2006/relationships/image" Target="../media/image6211.png"/><Relationship Id="rId1228" Type="http://schemas.openxmlformats.org/officeDocument/2006/relationships/image" Target="../media/image6260.png"/><Relationship Id="rId5" Type="http://schemas.openxmlformats.org/officeDocument/2006/relationships/customXml" Target="../ink/ink5864.xml"/><Relationship Id="rId237" Type="http://schemas.openxmlformats.org/officeDocument/2006/relationships/customXml" Target="../ink/ink5982.xml"/><Relationship Id="rId791" Type="http://schemas.openxmlformats.org/officeDocument/2006/relationships/image" Target="../media/image6055.png"/><Relationship Id="rId889" Type="http://schemas.openxmlformats.org/officeDocument/2006/relationships/customXml" Target="../ink/ink6323.xml"/><Relationship Id="rId1074" Type="http://schemas.openxmlformats.org/officeDocument/2006/relationships/image" Target="../media/image6183.png"/><Relationship Id="rId444" Type="http://schemas.openxmlformats.org/officeDocument/2006/relationships/customXml" Target="../ink/ink6086.xml"/><Relationship Id="rId651" Type="http://schemas.openxmlformats.org/officeDocument/2006/relationships/image" Target="../media/image5985.png"/><Relationship Id="rId749" Type="http://schemas.openxmlformats.org/officeDocument/2006/relationships/image" Target="../media/image6034.png"/><Relationship Id="rId1281" Type="http://schemas.openxmlformats.org/officeDocument/2006/relationships/customXml" Target="../ink/ink6520.xml"/><Relationship Id="rId290" Type="http://schemas.openxmlformats.org/officeDocument/2006/relationships/image" Target="../media/image5807.png"/><Relationship Id="rId304" Type="http://schemas.openxmlformats.org/officeDocument/2006/relationships/image" Target="../media/image5814.png"/><Relationship Id="rId388" Type="http://schemas.openxmlformats.org/officeDocument/2006/relationships/customXml" Target="../ink/ink6058.xml"/><Relationship Id="rId511" Type="http://schemas.openxmlformats.org/officeDocument/2006/relationships/image" Target="../media/image5917.png"/><Relationship Id="rId609" Type="http://schemas.openxmlformats.org/officeDocument/2006/relationships/customXml" Target="../ink/ink6170.xml"/><Relationship Id="rId956" Type="http://schemas.openxmlformats.org/officeDocument/2006/relationships/customXml" Target="../ink/ink6357.xml"/><Relationship Id="rId1141" Type="http://schemas.openxmlformats.org/officeDocument/2006/relationships/customXml" Target="../ink/ink6450.xml"/><Relationship Id="rId1239" Type="http://schemas.openxmlformats.org/officeDocument/2006/relationships/customXml" Target="../ink/ink6499.xml"/><Relationship Id="rId85" Type="http://schemas.openxmlformats.org/officeDocument/2006/relationships/customXml" Target="../ink/ink5904.xml"/><Relationship Id="rId150" Type="http://schemas.openxmlformats.org/officeDocument/2006/relationships/image" Target="../media/image5739.png"/><Relationship Id="rId595" Type="http://schemas.openxmlformats.org/officeDocument/2006/relationships/image" Target="../media/image5958.png"/><Relationship Id="rId816" Type="http://schemas.openxmlformats.org/officeDocument/2006/relationships/customXml" Target="../ink/ink6281.xml"/><Relationship Id="rId1001" Type="http://schemas.openxmlformats.org/officeDocument/2006/relationships/customXml" Target="../ink/ink6380.xml"/><Relationship Id="rId248" Type="http://schemas.openxmlformats.org/officeDocument/2006/relationships/image" Target="../media/image5786.png"/><Relationship Id="rId455" Type="http://schemas.openxmlformats.org/officeDocument/2006/relationships/image" Target="../media/image5889.png"/><Relationship Id="rId662" Type="http://schemas.openxmlformats.org/officeDocument/2006/relationships/customXml" Target="../ink/ink6197.xml"/><Relationship Id="rId1085" Type="http://schemas.openxmlformats.org/officeDocument/2006/relationships/customXml" Target="../ink/ink6422.xml"/><Relationship Id="rId1292" Type="http://schemas.openxmlformats.org/officeDocument/2006/relationships/image" Target="../media/image6292.png"/><Relationship Id="rId1306" Type="http://schemas.openxmlformats.org/officeDocument/2006/relationships/image" Target="../media/image6299.png"/><Relationship Id="rId12" Type="http://schemas.openxmlformats.org/officeDocument/2006/relationships/image" Target="../media/image5671.png"/><Relationship Id="rId108" Type="http://schemas.openxmlformats.org/officeDocument/2006/relationships/image" Target="../media/image5718.png"/><Relationship Id="rId315" Type="http://schemas.openxmlformats.org/officeDocument/2006/relationships/customXml" Target="../ink/ink6021.xml"/><Relationship Id="rId522" Type="http://schemas.openxmlformats.org/officeDocument/2006/relationships/customXml" Target="../ink/ink6125.xml"/><Relationship Id="rId967" Type="http://schemas.openxmlformats.org/officeDocument/2006/relationships/image" Target="../media/image6130.png"/><Relationship Id="rId1152" Type="http://schemas.openxmlformats.org/officeDocument/2006/relationships/image" Target="../media/image6222.png"/><Relationship Id="rId96" Type="http://schemas.openxmlformats.org/officeDocument/2006/relationships/image" Target="../media/image5712.png"/><Relationship Id="rId161" Type="http://schemas.openxmlformats.org/officeDocument/2006/relationships/customXml" Target="../ink/ink5943.xml"/><Relationship Id="rId399" Type="http://schemas.openxmlformats.org/officeDocument/2006/relationships/image" Target="../media/image5861.png"/><Relationship Id="rId827" Type="http://schemas.openxmlformats.org/officeDocument/2006/relationships/customXml" Target="../ink/ink6291.xml"/><Relationship Id="rId1012" Type="http://schemas.openxmlformats.org/officeDocument/2006/relationships/image" Target="../media/image6152.png"/><Relationship Id="rId259" Type="http://schemas.openxmlformats.org/officeDocument/2006/relationships/customXml" Target="../ink/ink5993.xml"/><Relationship Id="rId466" Type="http://schemas.openxmlformats.org/officeDocument/2006/relationships/customXml" Target="../ink/ink6097.xml"/><Relationship Id="rId673" Type="http://schemas.openxmlformats.org/officeDocument/2006/relationships/image" Target="../media/image5996.png"/><Relationship Id="rId880" Type="http://schemas.openxmlformats.org/officeDocument/2006/relationships/customXml" Target="../ink/ink6318.xml"/><Relationship Id="rId1096" Type="http://schemas.openxmlformats.org/officeDocument/2006/relationships/image" Target="../media/image6194.png"/><Relationship Id="rId1317" Type="http://schemas.openxmlformats.org/officeDocument/2006/relationships/customXml" Target="../ink/ink6538.xml"/><Relationship Id="rId23" Type="http://schemas.openxmlformats.org/officeDocument/2006/relationships/customXml" Target="../ink/ink5873.xml"/><Relationship Id="rId119" Type="http://schemas.openxmlformats.org/officeDocument/2006/relationships/customXml" Target="../ink/ink5921.xml"/><Relationship Id="rId326" Type="http://schemas.openxmlformats.org/officeDocument/2006/relationships/image" Target="../media/image5825.png"/><Relationship Id="rId533" Type="http://schemas.openxmlformats.org/officeDocument/2006/relationships/image" Target="../media/image5928.png"/><Relationship Id="rId978" Type="http://schemas.openxmlformats.org/officeDocument/2006/relationships/customXml" Target="../ink/ink6368.xml"/><Relationship Id="rId1163" Type="http://schemas.openxmlformats.org/officeDocument/2006/relationships/customXml" Target="../ink/ink6461.xml"/><Relationship Id="rId740" Type="http://schemas.openxmlformats.org/officeDocument/2006/relationships/customXml" Target="../ink/ink6236.xml"/><Relationship Id="rId838" Type="http://schemas.openxmlformats.org/officeDocument/2006/relationships/image" Target="../media/image6067.png"/><Relationship Id="rId1023" Type="http://schemas.openxmlformats.org/officeDocument/2006/relationships/customXml" Target="../ink/ink6391.xml"/><Relationship Id="rId172" Type="http://schemas.openxmlformats.org/officeDocument/2006/relationships/image" Target="../media/image5749.png"/><Relationship Id="rId477" Type="http://schemas.openxmlformats.org/officeDocument/2006/relationships/image" Target="../media/image5900.png"/><Relationship Id="rId600" Type="http://schemas.openxmlformats.org/officeDocument/2006/relationships/customXml" Target="../ink/ink6165.xml"/><Relationship Id="rId684" Type="http://schemas.openxmlformats.org/officeDocument/2006/relationships/customXml" Target="../ink/ink6208.xml"/><Relationship Id="rId1230" Type="http://schemas.openxmlformats.org/officeDocument/2006/relationships/image" Target="../media/image6261.png"/><Relationship Id="rId1328" Type="http://schemas.openxmlformats.org/officeDocument/2006/relationships/image" Target="../media/image6310.png"/><Relationship Id="rId337" Type="http://schemas.openxmlformats.org/officeDocument/2006/relationships/customXml" Target="../ink/ink6032.xml"/><Relationship Id="rId891" Type="http://schemas.openxmlformats.org/officeDocument/2006/relationships/customXml" Target="../ink/ink6324.xml"/><Relationship Id="rId905" Type="http://schemas.openxmlformats.org/officeDocument/2006/relationships/customXml" Target="../ink/ink6331.xml"/><Relationship Id="rId989" Type="http://schemas.openxmlformats.org/officeDocument/2006/relationships/image" Target="../media/image6141.png"/><Relationship Id="rId34" Type="http://schemas.openxmlformats.org/officeDocument/2006/relationships/image" Target="../media/image5682.png"/><Relationship Id="rId544" Type="http://schemas.openxmlformats.org/officeDocument/2006/relationships/customXml" Target="../ink/ink6136.xml"/><Relationship Id="rId751" Type="http://schemas.openxmlformats.org/officeDocument/2006/relationships/image" Target="../media/image6035.png"/><Relationship Id="rId849" Type="http://schemas.openxmlformats.org/officeDocument/2006/relationships/customXml" Target="../ink/ink6302.xml"/><Relationship Id="rId1174" Type="http://schemas.openxmlformats.org/officeDocument/2006/relationships/image" Target="../media/image6233.png"/><Relationship Id="rId183" Type="http://schemas.openxmlformats.org/officeDocument/2006/relationships/customXml" Target="../ink/ink5954.xml"/><Relationship Id="rId390" Type="http://schemas.openxmlformats.org/officeDocument/2006/relationships/customXml" Target="../ink/ink6059.xml"/><Relationship Id="rId404" Type="http://schemas.openxmlformats.org/officeDocument/2006/relationships/customXml" Target="../ink/ink6066.xml"/><Relationship Id="rId611" Type="http://schemas.openxmlformats.org/officeDocument/2006/relationships/customXml" Target="../ink/ink6171.xml"/><Relationship Id="rId1034" Type="http://schemas.openxmlformats.org/officeDocument/2006/relationships/image" Target="../media/image6163.png"/><Relationship Id="rId1241" Type="http://schemas.openxmlformats.org/officeDocument/2006/relationships/customXml" Target="../ink/ink6500.xml"/><Relationship Id="rId1339" Type="http://schemas.openxmlformats.org/officeDocument/2006/relationships/customXml" Target="../ink/ink6549.xml"/><Relationship Id="rId250" Type="http://schemas.openxmlformats.org/officeDocument/2006/relationships/image" Target="../media/image5787.png"/><Relationship Id="rId488" Type="http://schemas.openxmlformats.org/officeDocument/2006/relationships/customXml" Target="../ink/ink6108.xml"/><Relationship Id="rId695" Type="http://schemas.openxmlformats.org/officeDocument/2006/relationships/image" Target="../media/image6007.png"/><Relationship Id="rId709" Type="http://schemas.openxmlformats.org/officeDocument/2006/relationships/image" Target="../media/image6014.png"/><Relationship Id="rId916" Type="http://schemas.openxmlformats.org/officeDocument/2006/relationships/image" Target="../media/image6105.png"/><Relationship Id="rId1101" Type="http://schemas.openxmlformats.org/officeDocument/2006/relationships/customXml" Target="../ink/ink6430.xml"/><Relationship Id="rId45" Type="http://schemas.openxmlformats.org/officeDocument/2006/relationships/customXml" Target="../ink/ink5884.xml"/><Relationship Id="rId110" Type="http://schemas.openxmlformats.org/officeDocument/2006/relationships/image" Target="../media/image5719.png"/><Relationship Id="rId348" Type="http://schemas.openxmlformats.org/officeDocument/2006/relationships/image" Target="../media/image5836.png"/><Relationship Id="rId555" Type="http://schemas.openxmlformats.org/officeDocument/2006/relationships/image" Target="../media/image5939.png"/><Relationship Id="rId762" Type="http://schemas.openxmlformats.org/officeDocument/2006/relationships/customXml" Target="../ink/ink6247.xml"/><Relationship Id="rId1185" Type="http://schemas.openxmlformats.org/officeDocument/2006/relationships/customXml" Target="../ink/ink6472.xml"/><Relationship Id="rId194" Type="http://schemas.openxmlformats.org/officeDocument/2006/relationships/image" Target="../media/image5760.png"/><Relationship Id="rId208" Type="http://schemas.openxmlformats.org/officeDocument/2006/relationships/image" Target="../media/image5767.png"/><Relationship Id="rId415" Type="http://schemas.openxmlformats.org/officeDocument/2006/relationships/image" Target="../media/image5869.png"/><Relationship Id="rId622" Type="http://schemas.openxmlformats.org/officeDocument/2006/relationships/customXml" Target="../ink/ink6177.xml"/><Relationship Id="rId1045" Type="http://schemas.openxmlformats.org/officeDocument/2006/relationships/customXml" Target="../ink/ink6402.xml"/><Relationship Id="rId1252" Type="http://schemas.openxmlformats.org/officeDocument/2006/relationships/image" Target="../media/image6272.png"/><Relationship Id="rId261" Type="http://schemas.openxmlformats.org/officeDocument/2006/relationships/customXml" Target="../ink/ink5994.xml"/><Relationship Id="rId499" Type="http://schemas.openxmlformats.org/officeDocument/2006/relationships/image" Target="../media/image5911.png"/><Relationship Id="rId927" Type="http://schemas.openxmlformats.org/officeDocument/2006/relationships/image" Target="../media/image6110.png"/><Relationship Id="rId1112" Type="http://schemas.openxmlformats.org/officeDocument/2006/relationships/image" Target="../media/image6202.png"/><Relationship Id="rId56" Type="http://schemas.openxmlformats.org/officeDocument/2006/relationships/image" Target="../media/image5506.png"/><Relationship Id="rId359" Type="http://schemas.openxmlformats.org/officeDocument/2006/relationships/customXml" Target="../ink/ink6043.xml"/><Relationship Id="rId566" Type="http://schemas.openxmlformats.org/officeDocument/2006/relationships/image" Target="../media/image5944.png"/><Relationship Id="rId773" Type="http://schemas.openxmlformats.org/officeDocument/2006/relationships/image" Target="../media/image6046.png"/><Relationship Id="rId1196" Type="http://schemas.openxmlformats.org/officeDocument/2006/relationships/image" Target="../media/image6244.png"/><Relationship Id="rId121" Type="http://schemas.openxmlformats.org/officeDocument/2006/relationships/customXml" Target="../ink/ink5922.xml"/><Relationship Id="rId219" Type="http://schemas.openxmlformats.org/officeDocument/2006/relationships/customXml" Target="../ink/ink5972.xml"/><Relationship Id="rId426" Type="http://schemas.openxmlformats.org/officeDocument/2006/relationships/customXml" Target="../ink/ink6077.xml"/><Relationship Id="rId633" Type="http://schemas.openxmlformats.org/officeDocument/2006/relationships/image" Target="../media/image5976.png"/><Relationship Id="rId980" Type="http://schemas.openxmlformats.org/officeDocument/2006/relationships/customXml" Target="../ink/ink6369.xml"/><Relationship Id="rId1056" Type="http://schemas.openxmlformats.org/officeDocument/2006/relationships/image" Target="../media/image6174.png"/><Relationship Id="rId1263" Type="http://schemas.openxmlformats.org/officeDocument/2006/relationships/customXml" Target="../ink/ink6511.xml"/><Relationship Id="rId840" Type="http://schemas.openxmlformats.org/officeDocument/2006/relationships/image" Target="../media/image6068.png"/><Relationship Id="rId938" Type="http://schemas.openxmlformats.org/officeDocument/2006/relationships/customXml" Target="../ink/ink6348.xml"/><Relationship Id="rId67" Type="http://schemas.openxmlformats.org/officeDocument/2006/relationships/customXml" Target="../ink/ink5895.xml"/><Relationship Id="rId272" Type="http://schemas.openxmlformats.org/officeDocument/2006/relationships/image" Target="../media/image5798.png"/><Relationship Id="rId577" Type="http://schemas.openxmlformats.org/officeDocument/2006/relationships/customXml" Target="../ink/ink6153.xml"/><Relationship Id="rId700" Type="http://schemas.openxmlformats.org/officeDocument/2006/relationships/customXml" Target="../ink/ink6216.xml"/><Relationship Id="rId1123" Type="http://schemas.openxmlformats.org/officeDocument/2006/relationships/customXml" Target="../ink/ink6441.xml"/><Relationship Id="rId1330" Type="http://schemas.openxmlformats.org/officeDocument/2006/relationships/image" Target="../media/image6311.png"/><Relationship Id="rId132" Type="http://schemas.openxmlformats.org/officeDocument/2006/relationships/image" Target="../media/image5730.png"/><Relationship Id="rId784" Type="http://schemas.openxmlformats.org/officeDocument/2006/relationships/customXml" Target="../ink/ink6258.xml"/><Relationship Id="rId991" Type="http://schemas.openxmlformats.org/officeDocument/2006/relationships/customXml" Target="../ink/ink6375.xml"/><Relationship Id="rId1067" Type="http://schemas.openxmlformats.org/officeDocument/2006/relationships/customXml" Target="../ink/ink6413.xml"/><Relationship Id="rId437" Type="http://schemas.openxmlformats.org/officeDocument/2006/relationships/image" Target="../media/image5880.png"/><Relationship Id="rId644" Type="http://schemas.openxmlformats.org/officeDocument/2006/relationships/customXml" Target="../ink/ink6188.xml"/><Relationship Id="rId851" Type="http://schemas.openxmlformats.org/officeDocument/2006/relationships/customXml" Target="../ink/ink6303.xml"/><Relationship Id="rId1274" Type="http://schemas.openxmlformats.org/officeDocument/2006/relationships/image" Target="../media/image6283.png"/><Relationship Id="rId283" Type="http://schemas.openxmlformats.org/officeDocument/2006/relationships/customXml" Target="../ink/ink6005.xml"/><Relationship Id="rId490" Type="http://schemas.openxmlformats.org/officeDocument/2006/relationships/customXml" Target="../ink/ink6109.xml"/><Relationship Id="rId504" Type="http://schemas.openxmlformats.org/officeDocument/2006/relationships/customXml" Target="../ink/ink6116.xml"/><Relationship Id="rId711" Type="http://schemas.openxmlformats.org/officeDocument/2006/relationships/image" Target="../media/image6015.png"/><Relationship Id="rId949" Type="http://schemas.openxmlformats.org/officeDocument/2006/relationships/image" Target="../media/image6121.png"/><Relationship Id="rId1134" Type="http://schemas.openxmlformats.org/officeDocument/2006/relationships/image" Target="../media/image6213.png"/><Relationship Id="rId78" Type="http://schemas.openxmlformats.org/officeDocument/2006/relationships/image" Target="../media/image5703.png"/><Relationship Id="rId143" Type="http://schemas.openxmlformats.org/officeDocument/2006/relationships/customXml" Target="../ink/ink5933.xml"/><Relationship Id="rId350" Type="http://schemas.openxmlformats.org/officeDocument/2006/relationships/image" Target="../media/image5837.png"/><Relationship Id="rId588" Type="http://schemas.openxmlformats.org/officeDocument/2006/relationships/image" Target="../media/image5955.png"/><Relationship Id="rId795" Type="http://schemas.openxmlformats.org/officeDocument/2006/relationships/image" Target="../media/image6057.png"/><Relationship Id="rId809" Type="http://schemas.openxmlformats.org/officeDocument/2006/relationships/customXml" Target="../ink/ink6274.xml"/><Relationship Id="rId1201" Type="http://schemas.openxmlformats.org/officeDocument/2006/relationships/customXml" Target="../ink/ink6480.xml"/><Relationship Id="rId9" Type="http://schemas.openxmlformats.org/officeDocument/2006/relationships/customXml" Target="../ink/ink5866.xml"/><Relationship Id="rId210" Type="http://schemas.openxmlformats.org/officeDocument/2006/relationships/image" Target="../media/image5768.png"/><Relationship Id="rId448" Type="http://schemas.openxmlformats.org/officeDocument/2006/relationships/customXml" Target="../ink/ink6088.xml"/><Relationship Id="rId655" Type="http://schemas.openxmlformats.org/officeDocument/2006/relationships/image" Target="../media/image5987.png"/><Relationship Id="rId862" Type="http://schemas.openxmlformats.org/officeDocument/2006/relationships/image" Target="../media/image6079.png"/><Relationship Id="rId1078" Type="http://schemas.openxmlformats.org/officeDocument/2006/relationships/image" Target="../media/image6185.png"/><Relationship Id="rId1285" Type="http://schemas.openxmlformats.org/officeDocument/2006/relationships/customXml" Target="../ink/ink6522.xml"/><Relationship Id="rId294" Type="http://schemas.openxmlformats.org/officeDocument/2006/relationships/image" Target="../media/image5809.png"/><Relationship Id="rId308" Type="http://schemas.openxmlformats.org/officeDocument/2006/relationships/image" Target="../media/image5816.png"/><Relationship Id="rId515" Type="http://schemas.openxmlformats.org/officeDocument/2006/relationships/image" Target="../media/image5919.png"/><Relationship Id="rId722" Type="http://schemas.openxmlformats.org/officeDocument/2006/relationships/customXml" Target="../ink/ink6227.xml"/><Relationship Id="rId1145" Type="http://schemas.openxmlformats.org/officeDocument/2006/relationships/customXml" Target="../ink/ink6452.xml"/><Relationship Id="rId89" Type="http://schemas.openxmlformats.org/officeDocument/2006/relationships/customXml" Target="../ink/ink5906.xml"/><Relationship Id="rId154" Type="http://schemas.openxmlformats.org/officeDocument/2006/relationships/image" Target="../media/image5740.png"/><Relationship Id="rId361" Type="http://schemas.openxmlformats.org/officeDocument/2006/relationships/customXml" Target="../ink/ink6044.xml"/><Relationship Id="rId599" Type="http://schemas.openxmlformats.org/officeDocument/2006/relationships/image" Target="../media/image5960.png"/><Relationship Id="rId1005" Type="http://schemas.openxmlformats.org/officeDocument/2006/relationships/customXml" Target="../ink/ink6382.xml"/><Relationship Id="rId1212" Type="http://schemas.openxmlformats.org/officeDocument/2006/relationships/image" Target="../media/image6252.png"/><Relationship Id="rId459" Type="http://schemas.openxmlformats.org/officeDocument/2006/relationships/image" Target="../media/image5891.png"/><Relationship Id="rId666" Type="http://schemas.openxmlformats.org/officeDocument/2006/relationships/customXml" Target="../ink/ink6199.xml"/><Relationship Id="rId873" Type="http://schemas.openxmlformats.org/officeDocument/2006/relationships/customXml" Target="../ink/ink6314.xml"/><Relationship Id="rId1089" Type="http://schemas.openxmlformats.org/officeDocument/2006/relationships/customXml" Target="../ink/ink6424.xml"/><Relationship Id="rId1296" Type="http://schemas.openxmlformats.org/officeDocument/2006/relationships/image" Target="../media/image6294.png"/><Relationship Id="rId16" Type="http://schemas.openxmlformats.org/officeDocument/2006/relationships/image" Target="../media/image5673.png"/><Relationship Id="rId221" Type="http://schemas.openxmlformats.org/officeDocument/2006/relationships/customXml" Target="../ink/ink5973.xml"/><Relationship Id="rId319" Type="http://schemas.openxmlformats.org/officeDocument/2006/relationships/customXml" Target="../ink/ink6023.xml"/><Relationship Id="rId526" Type="http://schemas.openxmlformats.org/officeDocument/2006/relationships/customXml" Target="../ink/ink6127.xml"/><Relationship Id="rId1156" Type="http://schemas.openxmlformats.org/officeDocument/2006/relationships/image" Target="../media/image6224.png"/><Relationship Id="rId733" Type="http://schemas.openxmlformats.org/officeDocument/2006/relationships/image" Target="../media/image6026.png"/><Relationship Id="rId940" Type="http://schemas.openxmlformats.org/officeDocument/2006/relationships/customXml" Target="../ink/ink6349.xml"/><Relationship Id="rId1016" Type="http://schemas.openxmlformats.org/officeDocument/2006/relationships/image" Target="../media/image6154.png"/><Relationship Id="rId165" Type="http://schemas.openxmlformats.org/officeDocument/2006/relationships/customXml" Target="../ink/ink5945.xml"/><Relationship Id="rId372" Type="http://schemas.openxmlformats.org/officeDocument/2006/relationships/customXml" Target="../ink/ink6050.xml"/><Relationship Id="rId677" Type="http://schemas.openxmlformats.org/officeDocument/2006/relationships/image" Target="../media/image5998.png"/><Relationship Id="rId800" Type="http://schemas.openxmlformats.org/officeDocument/2006/relationships/customXml" Target="../ink/ink6266.xml"/><Relationship Id="rId1223" Type="http://schemas.openxmlformats.org/officeDocument/2006/relationships/customXml" Target="../ink/ink6491.xml"/><Relationship Id="rId232" Type="http://schemas.openxmlformats.org/officeDocument/2006/relationships/customXml" Target="../ink/ink5979.xml"/><Relationship Id="rId884" Type="http://schemas.openxmlformats.org/officeDocument/2006/relationships/customXml" Target="../ink/ink6320.xml"/><Relationship Id="rId27" Type="http://schemas.openxmlformats.org/officeDocument/2006/relationships/customXml" Target="../ink/ink5875.xml"/><Relationship Id="rId537" Type="http://schemas.openxmlformats.org/officeDocument/2006/relationships/image" Target="../media/image5930.png"/><Relationship Id="rId744" Type="http://schemas.openxmlformats.org/officeDocument/2006/relationships/customXml" Target="../ink/ink6238.xml"/><Relationship Id="rId951" Type="http://schemas.openxmlformats.org/officeDocument/2006/relationships/image" Target="../media/image6122.png"/><Relationship Id="rId1167" Type="http://schemas.openxmlformats.org/officeDocument/2006/relationships/customXml" Target="../ink/ink6463.xml"/><Relationship Id="rId80" Type="http://schemas.openxmlformats.org/officeDocument/2006/relationships/image" Target="../media/image5704.png"/><Relationship Id="rId176" Type="http://schemas.openxmlformats.org/officeDocument/2006/relationships/image" Target="../media/image5751.png"/><Relationship Id="rId383" Type="http://schemas.openxmlformats.org/officeDocument/2006/relationships/image" Target="../media/image5853.png"/><Relationship Id="rId590" Type="http://schemas.openxmlformats.org/officeDocument/2006/relationships/image" Target="../media/image5956.png"/><Relationship Id="rId604" Type="http://schemas.openxmlformats.org/officeDocument/2006/relationships/image" Target="../media/image5962.png"/><Relationship Id="rId811" Type="http://schemas.openxmlformats.org/officeDocument/2006/relationships/customXml" Target="../ink/ink6276.xml"/><Relationship Id="rId1027" Type="http://schemas.openxmlformats.org/officeDocument/2006/relationships/customXml" Target="../ink/ink6393.xml"/><Relationship Id="rId1234" Type="http://schemas.openxmlformats.org/officeDocument/2006/relationships/image" Target="../media/image6263.png"/><Relationship Id="rId243" Type="http://schemas.openxmlformats.org/officeDocument/2006/relationships/customXml" Target="../ink/ink5985.xml"/><Relationship Id="rId450" Type="http://schemas.openxmlformats.org/officeDocument/2006/relationships/customXml" Target="../ink/ink6089.xml"/><Relationship Id="rId688" Type="http://schemas.openxmlformats.org/officeDocument/2006/relationships/customXml" Target="../ink/ink6210.xml"/><Relationship Id="rId895" Type="http://schemas.openxmlformats.org/officeDocument/2006/relationships/customXml" Target="../ink/ink6326.xml"/><Relationship Id="rId909" Type="http://schemas.openxmlformats.org/officeDocument/2006/relationships/customXml" Target="../ink/ink6333.xml"/><Relationship Id="rId1080" Type="http://schemas.openxmlformats.org/officeDocument/2006/relationships/image" Target="../media/image6186.png"/><Relationship Id="rId1301" Type="http://schemas.openxmlformats.org/officeDocument/2006/relationships/customXml" Target="../ink/ink6530.xml"/><Relationship Id="rId38" Type="http://schemas.openxmlformats.org/officeDocument/2006/relationships/image" Target="../media/image5684.png"/><Relationship Id="rId103" Type="http://schemas.openxmlformats.org/officeDocument/2006/relationships/customXml" Target="../ink/ink5913.xml"/><Relationship Id="rId310" Type="http://schemas.openxmlformats.org/officeDocument/2006/relationships/image" Target="../media/image5817.png"/><Relationship Id="rId548" Type="http://schemas.openxmlformats.org/officeDocument/2006/relationships/customXml" Target="../ink/ink6138.xml"/><Relationship Id="rId755" Type="http://schemas.openxmlformats.org/officeDocument/2006/relationships/image" Target="../media/image6037.png"/><Relationship Id="rId962" Type="http://schemas.openxmlformats.org/officeDocument/2006/relationships/customXml" Target="../ink/ink6360.xml"/><Relationship Id="rId1178" Type="http://schemas.openxmlformats.org/officeDocument/2006/relationships/image" Target="../media/image6235.png"/><Relationship Id="rId91" Type="http://schemas.openxmlformats.org/officeDocument/2006/relationships/customXml" Target="../ink/ink5907.xml"/><Relationship Id="rId187" Type="http://schemas.openxmlformats.org/officeDocument/2006/relationships/customXml" Target="../ink/ink5956.xml"/><Relationship Id="rId394" Type="http://schemas.openxmlformats.org/officeDocument/2006/relationships/customXml" Target="../ink/ink6061.xml"/><Relationship Id="rId408" Type="http://schemas.openxmlformats.org/officeDocument/2006/relationships/customXml" Target="../ink/ink6068.xml"/><Relationship Id="rId615" Type="http://schemas.openxmlformats.org/officeDocument/2006/relationships/image" Target="../media/image5967.png"/><Relationship Id="rId822" Type="http://schemas.openxmlformats.org/officeDocument/2006/relationships/customXml" Target="../ink/ink6287.xml"/><Relationship Id="rId1038" Type="http://schemas.openxmlformats.org/officeDocument/2006/relationships/image" Target="../media/image6165.png"/><Relationship Id="rId1245" Type="http://schemas.openxmlformats.org/officeDocument/2006/relationships/customXml" Target="../ink/ink6502.xml"/><Relationship Id="rId254" Type="http://schemas.openxmlformats.org/officeDocument/2006/relationships/image" Target="../media/image5789.png"/><Relationship Id="rId699" Type="http://schemas.openxmlformats.org/officeDocument/2006/relationships/image" Target="../media/image6009.png"/><Relationship Id="rId1091" Type="http://schemas.openxmlformats.org/officeDocument/2006/relationships/customXml" Target="../ink/ink6425.xml"/><Relationship Id="rId1105" Type="http://schemas.openxmlformats.org/officeDocument/2006/relationships/customXml" Target="../ink/ink6432.xml"/><Relationship Id="rId1312" Type="http://schemas.openxmlformats.org/officeDocument/2006/relationships/image" Target="../media/image6302.png"/><Relationship Id="rId49" Type="http://schemas.openxmlformats.org/officeDocument/2006/relationships/customXml" Target="../ink/ink5886.xml"/><Relationship Id="rId114" Type="http://schemas.openxmlformats.org/officeDocument/2006/relationships/image" Target="../media/image5721.png"/><Relationship Id="rId461" Type="http://schemas.openxmlformats.org/officeDocument/2006/relationships/image" Target="../media/image5892.png"/><Relationship Id="rId559" Type="http://schemas.openxmlformats.org/officeDocument/2006/relationships/image" Target="../media/image5941.png"/><Relationship Id="rId766" Type="http://schemas.openxmlformats.org/officeDocument/2006/relationships/customXml" Target="../ink/ink6249.xml"/><Relationship Id="rId1189" Type="http://schemas.openxmlformats.org/officeDocument/2006/relationships/customXml" Target="../ink/ink6474.xml"/><Relationship Id="rId198" Type="http://schemas.openxmlformats.org/officeDocument/2006/relationships/image" Target="../media/image5762.png"/><Relationship Id="rId321" Type="http://schemas.openxmlformats.org/officeDocument/2006/relationships/customXml" Target="../ink/ink6024.xml"/><Relationship Id="rId419" Type="http://schemas.openxmlformats.org/officeDocument/2006/relationships/image" Target="../media/image5871.png"/><Relationship Id="rId626" Type="http://schemas.openxmlformats.org/officeDocument/2006/relationships/customXml" Target="../ink/ink6179.xml"/><Relationship Id="rId973" Type="http://schemas.openxmlformats.org/officeDocument/2006/relationships/image" Target="../media/image6133.png"/><Relationship Id="rId1049" Type="http://schemas.openxmlformats.org/officeDocument/2006/relationships/customXml" Target="../ink/ink6404.xml"/><Relationship Id="rId1256" Type="http://schemas.openxmlformats.org/officeDocument/2006/relationships/image" Target="../media/image6274.png"/><Relationship Id="rId833" Type="http://schemas.openxmlformats.org/officeDocument/2006/relationships/customXml" Target="../ink/ink6294.xml"/><Relationship Id="rId1116" Type="http://schemas.openxmlformats.org/officeDocument/2006/relationships/image" Target="../media/image6204.png"/><Relationship Id="rId265" Type="http://schemas.openxmlformats.org/officeDocument/2006/relationships/customXml" Target="../ink/ink5996.xml"/><Relationship Id="rId472" Type="http://schemas.openxmlformats.org/officeDocument/2006/relationships/customXml" Target="../ink/ink6100.xml"/><Relationship Id="rId900" Type="http://schemas.openxmlformats.org/officeDocument/2006/relationships/image" Target="../media/image6097.png"/><Relationship Id="rId1323" Type="http://schemas.openxmlformats.org/officeDocument/2006/relationships/customXml" Target="../ink/ink6541.xml"/><Relationship Id="rId125" Type="http://schemas.openxmlformats.org/officeDocument/2006/relationships/customXml" Target="../ink/ink5924.xml"/><Relationship Id="rId332" Type="http://schemas.openxmlformats.org/officeDocument/2006/relationships/image" Target="../media/image5828.png"/><Relationship Id="rId777" Type="http://schemas.openxmlformats.org/officeDocument/2006/relationships/image" Target="../media/image6048.png"/><Relationship Id="rId984" Type="http://schemas.openxmlformats.org/officeDocument/2006/relationships/customXml" Target="../ink/ink6371.xml"/><Relationship Id="rId637" Type="http://schemas.openxmlformats.org/officeDocument/2006/relationships/image" Target="../media/image5978.png"/><Relationship Id="rId844" Type="http://schemas.openxmlformats.org/officeDocument/2006/relationships/image" Target="../media/image6070.png"/><Relationship Id="rId1267" Type="http://schemas.openxmlformats.org/officeDocument/2006/relationships/customXml" Target="../ink/ink6513.xml"/><Relationship Id="rId276" Type="http://schemas.openxmlformats.org/officeDocument/2006/relationships/image" Target="../media/image5800.png"/><Relationship Id="rId483" Type="http://schemas.openxmlformats.org/officeDocument/2006/relationships/image" Target="../media/image5903.png"/><Relationship Id="rId690" Type="http://schemas.openxmlformats.org/officeDocument/2006/relationships/customXml" Target="../ink/ink6211.xml"/><Relationship Id="rId704" Type="http://schemas.openxmlformats.org/officeDocument/2006/relationships/customXml" Target="../ink/ink6218.xml"/><Relationship Id="rId911" Type="http://schemas.openxmlformats.org/officeDocument/2006/relationships/customXml" Target="../ink/ink6334.xml"/><Relationship Id="rId1127" Type="http://schemas.openxmlformats.org/officeDocument/2006/relationships/customXml" Target="../ink/ink6443.xml"/><Relationship Id="rId1334" Type="http://schemas.openxmlformats.org/officeDocument/2006/relationships/image" Target="../media/image6313.png"/><Relationship Id="rId40" Type="http://schemas.openxmlformats.org/officeDocument/2006/relationships/image" Target="../media/image5685.png"/><Relationship Id="rId136" Type="http://schemas.openxmlformats.org/officeDocument/2006/relationships/image" Target="../media/image5732.png"/><Relationship Id="rId343" Type="http://schemas.openxmlformats.org/officeDocument/2006/relationships/customXml" Target="../ink/ink6035.xml"/><Relationship Id="rId550" Type="http://schemas.openxmlformats.org/officeDocument/2006/relationships/customXml" Target="../ink/ink6139.xml"/><Relationship Id="rId788" Type="http://schemas.openxmlformats.org/officeDocument/2006/relationships/customXml" Target="../ink/ink6260.xml"/><Relationship Id="rId995" Type="http://schemas.openxmlformats.org/officeDocument/2006/relationships/customXml" Target="../ink/ink6377.xml"/><Relationship Id="rId1180" Type="http://schemas.openxmlformats.org/officeDocument/2006/relationships/image" Target="../media/image6236.png"/><Relationship Id="rId203" Type="http://schemas.openxmlformats.org/officeDocument/2006/relationships/customXml" Target="../ink/ink5964.xml"/><Relationship Id="rId648" Type="http://schemas.openxmlformats.org/officeDocument/2006/relationships/customXml" Target="../ink/ink6190.xml"/><Relationship Id="rId855" Type="http://schemas.openxmlformats.org/officeDocument/2006/relationships/customXml" Target="../ink/ink6305.xml"/><Relationship Id="rId1040" Type="http://schemas.openxmlformats.org/officeDocument/2006/relationships/image" Target="../media/image6166.png"/><Relationship Id="rId1278" Type="http://schemas.openxmlformats.org/officeDocument/2006/relationships/image" Target="../media/image6285.png"/><Relationship Id="rId287" Type="http://schemas.openxmlformats.org/officeDocument/2006/relationships/customXml" Target="../ink/ink6007.xml"/><Relationship Id="rId410" Type="http://schemas.openxmlformats.org/officeDocument/2006/relationships/customXml" Target="../ink/ink6069.xml"/><Relationship Id="rId494" Type="http://schemas.openxmlformats.org/officeDocument/2006/relationships/customXml" Target="../ink/ink6111.xml"/><Relationship Id="rId508" Type="http://schemas.openxmlformats.org/officeDocument/2006/relationships/customXml" Target="../ink/ink6118.xml"/><Relationship Id="rId715" Type="http://schemas.openxmlformats.org/officeDocument/2006/relationships/image" Target="../media/image6017.png"/><Relationship Id="rId922" Type="http://schemas.openxmlformats.org/officeDocument/2006/relationships/image" Target="../media/image6108.png"/><Relationship Id="rId1138" Type="http://schemas.openxmlformats.org/officeDocument/2006/relationships/image" Target="../media/image6215.png"/><Relationship Id="rId147" Type="http://schemas.openxmlformats.org/officeDocument/2006/relationships/customXml" Target="../ink/ink5935.xml"/><Relationship Id="rId354" Type="http://schemas.openxmlformats.org/officeDocument/2006/relationships/image" Target="../media/image5839.png"/><Relationship Id="rId799" Type="http://schemas.openxmlformats.org/officeDocument/2006/relationships/image" Target="../media/image6059.png"/><Relationship Id="rId1191" Type="http://schemas.openxmlformats.org/officeDocument/2006/relationships/customXml" Target="../ink/ink6475.xml"/><Relationship Id="rId1205" Type="http://schemas.openxmlformats.org/officeDocument/2006/relationships/customXml" Target="../ink/ink6482.xml"/><Relationship Id="rId51" Type="http://schemas.openxmlformats.org/officeDocument/2006/relationships/customXml" Target="../ink/ink5887.xml"/><Relationship Id="rId561" Type="http://schemas.openxmlformats.org/officeDocument/2006/relationships/customXml" Target="../ink/ink6145.xml"/><Relationship Id="rId659" Type="http://schemas.openxmlformats.org/officeDocument/2006/relationships/image" Target="../media/image5989.png"/><Relationship Id="rId866" Type="http://schemas.openxmlformats.org/officeDocument/2006/relationships/image" Target="../media/image6081.png"/><Relationship Id="rId1289" Type="http://schemas.openxmlformats.org/officeDocument/2006/relationships/customXml" Target="../ink/ink6524.xml"/><Relationship Id="rId214" Type="http://schemas.openxmlformats.org/officeDocument/2006/relationships/image" Target="../media/image5770.png"/><Relationship Id="rId298" Type="http://schemas.openxmlformats.org/officeDocument/2006/relationships/image" Target="../media/image5811.png"/><Relationship Id="rId421" Type="http://schemas.openxmlformats.org/officeDocument/2006/relationships/image" Target="../media/image5872.png"/><Relationship Id="rId519" Type="http://schemas.openxmlformats.org/officeDocument/2006/relationships/image" Target="../media/image5921.png"/><Relationship Id="rId1051" Type="http://schemas.openxmlformats.org/officeDocument/2006/relationships/customXml" Target="../ink/ink6405.xml"/><Relationship Id="rId1149" Type="http://schemas.openxmlformats.org/officeDocument/2006/relationships/customXml" Target="../ink/ink6454.xml"/><Relationship Id="rId158" Type="http://schemas.openxmlformats.org/officeDocument/2006/relationships/image" Target="../media/image5742.png"/><Relationship Id="rId726" Type="http://schemas.openxmlformats.org/officeDocument/2006/relationships/customXml" Target="../ink/ink6229.xml"/><Relationship Id="rId933" Type="http://schemas.openxmlformats.org/officeDocument/2006/relationships/image" Target="../media/image6113.png"/><Relationship Id="rId1009" Type="http://schemas.openxmlformats.org/officeDocument/2006/relationships/customXml" Target="../ink/ink6384.xml"/><Relationship Id="rId62" Type="http://schemas.openxmlformats.org/officeDocument/2006/relationships/image" Target="../media/image5695.png"/><Relationship Id="rId365" Type="http://schemas.openxmlformats.org/officeDocument/2006/relationships/customXml" Target="../ink/ink6046.xml"/><Relationship Id="rId572" Type="http://schemas.openxmlformats.org/officeDocument/2006/relationships/image" Target="../media/image5947.png"/><Relationship Id="rId1216" Type="http://schemas.openxmlformats.org/officeDocument/2006/relationships/image" Target="../media/image6254.png"/><Relationship Id="rId225" Type="http://schemas.openxmlformats.org/officeDocument/2006/relationships/image" Target="../media/image5775.png"/><Relationship Id="rId432" Type="http://schemas.openxmlformats.org/officeDocument/2006/relationships/customXml" Target="../ink/ink6080.xml"/><Relationship Id="rId877" Type="http://schemas.openxmlformats.org/officeDocument/2006/relationships/customXml" Target="../ink/ink6316.xml"/><Relationship Id="rId1062" Type="http://schemas.openxmlformats.org/officeDocument/2006/relationships/image" Target="../media/image6177.png"/><Relationship Id="rId737" Type="http://schemas.openxmlformats.org/officeDocument/2006/relationships/image" Target="../media/image6028.png"/><Relationship Id="rId944" Type="http://schemas.openxmlformats.org/officeDocument/2006/relationships/customXml" Target="../ink/ink6351.xml"/><Relationship Id="rId73" Type="http://schemas.openxmlformats.org/officeDocument/2006/relationships/customXml" Target="../ink/ink5898.xml"/><Relationship Id="rId169" Type="http://schemas.openxmlformats.org/officeDocument/2006/relationships/customXml" Target="../ink/ink5947.xml"/><Relationship Id="rId376" Type="http://schemas.openxmlformats.org/officeDocument/2006/relationships/customXml" Target="../ink/ink6052.xml"/><Relationship Id="rId583" Type="http://schemas.openxmlformats.org/officeDocument/2006/relationships/customXml" Target="../ink/ink6156.xml"/><Relationship Id="rId790" Type="http://schemas.openxmlformats.org/officeDocument/2006/relationships/customXml" Target="../ink/ink6261.xml"/><Relationship Id="rId804" Type="http://schemas.openxmlformats.org/officeDocument/2006/relationships/customXml" Target="../ink/ink6269.xml"/><Relationship Id="rId1227" Type="http://schemas.openxmlformats.org/officeDocument/2006/relationships/customXml" Target="../ink/ink6493.xml"/><Relationship Id="rId4" Type="http://schemas.openxmlformats.org/officeDocument/2006/relationships/image" Target="../media/image5667.png"/><Relationship Id="rId236" Type="http://schemas.openxmlformats.org/officeDocument/2006/relationships/customXml" Target="../ink/ink5981.xml"/><Relationship Id="rId443" Type="http://schemas.openxmlformats.org/officeDocument/2006/relationships/image" Target="../media/image5883.png"/><Relationship Id="rId650" Type="http://schemas.openxmlformats.org/officeDocument/2006/relationships/customXml" Target="../ink/ink6191.xml"/><Relationship Id="rId888" Type="http://schemas.openxmlformats.org/officeDocument/2006/relationships/customXml" Target="../ink/ink6322.xml"/><Relationship Id="rId1073" Type="http://schemas.openxmlformats.org/officeDocument/2006/relationships/customXml" Target="../ink/ink6416.xml"/><Relationship Id="rId1280" Type="http://schemas.openxmlformats.org/officeDocument/2006/relationships/image" Target="../media/image6286.png"/><Relationship Id="rId303" Type="http://schemas.openxmlformats.org/officeDocument/2006/relationships/customXml" Target="../ink/ink6015.xml"/><Relationship Id="rId748" Type="http://schemas.openxmlformats.org/officeDocument/2006/relationships/customXml" Target="../ink/ink6240.xml"/><Relationship Id="rId955" Type="http://schemas.openxmlformats.org/officeDocument/2006/relationships/image" Target="../media/image6124.png"/><Relationship Id="rId1140" Type="http://schemas.openxmlformats.org/officeDocument/2006/relationships/image" Target="../media/image6216.png"/><Relationship Id="rId84" Type="http://schemas.openxmlformats.org/officeDocument/2006/relationships/image" Target="../media/image5706.png"/><Relationship Id="rId387" Type="http://schemas.openxmlformats.org/officeDocument/2006/relationships/image" Target="../media/image5855.png"/><Relationship Id="rId510" Type="http://schemas.openxmlformats.org/officeDocument/2006/relationships/customXml" Target="../ink/ink6119.xml"/><Relationship Id="rId594" Type="http://schemas.openxmlformats.org/officeDocument/2006/relationships/customXml" Target="../ink/ink6162.xml"/><Relationship Id="rId608" Type="http://schemas.openxmlformats.org/officeDocument/2006/relationships/image" Target="../media/image5964.png"/><Relationship Id="rId815" Type="http://schemas.openxmlformats.org/officeDocument/2006/relationships/customXml" Target="../ink/ink6280.xml"/><Relationship Id="rId1238" Type="http://schemas.openxmlformats.org/officeDocument/2006/relationships/image" Target="../media/image6265.png"/><Relationship Id="rId247" Type="http://schemas.openxmlformats.org/officeDocument/2006/relationships/customXml" Target="../ink/ink5987.xml"/><Relationship Id="rId899" Type="http://schemas.openxmlformats.org/officeDocument/2006/relationships/customXml" Target="../ink/ink6328.xml"/><Relationship Id="rId1000" Type="http://schemas.openxmlformats.org/officeDocument/2006/relationships/image" Target="../media/image6146.png"/><Relationship Id="rId1084" Type="http://schemas.openxmlformats.org/officeDocument/2006/relationships/image" Target="../media/image6188.png"/><Relationship Id="rId1305" Type="http://schemas.openxmlformats.org/officeDocument/2006/relationships/customXml" Target="../ink/ink6532.xml"/><Relationship Id="rId107" Type="http://schemas.openxmlformats.org/officeDocument/2006/relationships/customXml" Target="../ink/ink5915.xml"/><Relationship Id="rId454" Type="http://schemas.openxmlformats.org/officeDocument/2006/relationships/customXml" Target="../ink/ink6091.xml"/><Relationship Id="rId661" Type="http://schemas.openxmlformats.org/officeDocument/2006/relationships/image" Target="../media/image5990.png"/><Relationship Id="rId759" Type="http://schemas.openxmlformats.org/officeDocument/2006/relationships/image" Target="../media/image6039.png"/><Relationship Id="rId966" Type="http://schemas.openxmlformats.org/officeDocument/2006/relationships/customXml" Target="../ink/ink6362.xml"/><Relationship Id="rId1291" Type="http://schemas.openxmlformats.org/officeDocument/2006/relationships/customXml" Target="../ink/ink6525.xml"/><Relationship Id="rId11" Type="http://schemas.openxmlformats.org/officeDocument/2006/relationships/customXml" Target="../ink/ink5867.xml"/><Relationship Id="rId314" Type="http://schemas.openxmlformats.org/officeDocument/2006/relationships/image" Target="../media/image5819.png"/><Relationship Id="rId398" Type="http://schemas.openxmlformats.org/officeDocument/2006/relationships/customXml" Target="../ink/ink6063.xml"/><Relationship Id="rId521" Type="http://schemas.openxmlformats.org/officeDocument/2006/relationships/image" Target="../media/image5922.png"/><Relationship Id="rId619" Type="http://schemas.openxmlformats.org/officeDocument/2006/relationships/image" Target="../media/image5969.png"/><Relationship Id="rId1151" Type="http://schemas.openxmlformats.org/officeDocument/2006/relationships/customXml" Target="../ink/ink6455.xml"/><Relationship Id="rId1249" Type="http://schemas.openxmlformats.org/officeDocument/2006/relationships/customXml" Target="../ink/ink6504.xml"/><Relationship Id="rId95" Type="http://schemas.openxmlformats.org/officeDocument/2006/relationships/customXml" Target="../ink/ink5909.xml"/><Relationship Id="rId160" Type="http://schemas.openxmlformats.org/officeDocument/2006/relationships/image" Target="../media/image5743.png"/><Relationship Id="rId826" Type="http://schemas.openxmlformats.org/officeDocument/2006/relationships/image" Target="../media/image6061.png"/><Relationship Id="rId1011" Type="http://schemas.openxmlformats.org/officeDocument/2006/relationships/customXml" Target="../ink/ink6385.xml"/><Relationship Id="rId1109" Type="http://schemas.openxmlformats.org/officeDocument/2006/relationships/customXml" Target="../ink/ink6434.xml"/><Relationship Id="rId258" Type="http://schemas.openxmlformats.org/officeDocument/2006/relationships/image" Target="../media/image5791.png"/><Relationship Id="rId465" Type="http://schemas.openxmlformats.org/officeDocument/2006/relationships/image" Target="../media/image5894.png"/><Relationship Id="rId672" Type="http://schemas.openxmlformats.org/officeDocument/2006/relationships/customXml" Target="../ink/ink6202.xml"/><Relationship Id="rId1095" Type="http://schemas.openxmlformats.org/officeDocument/2006/relationships/customXml" Target="../ink/ink6427.xml"/><Relationship Id="rId1316" Type="http://schemas.openxmlformats.org/officeDocument/2006/relationships/image" Target="../media/image6304.png"/><Relationship Id="rId22" Type="http://schemas.openxmlformats.org/officeDocument/2006/relationships/image" Target="../media/image5676.png"/><Relationship Id="rId118" Type="http://schemas.openxmlformats.org/officeDocument/2006/relationships/image" Target="../media/image5723.png"/><Relationship Id="rId325" Type="http://schemas.openxmlformats.org/officeDocument/2006/relationships/customXml" Target="../ink/ink6026.xml"/><Relationship Id="rId532" Type="http://schemas.openxmlformats.org/officeDocument/2006/relationships/customXml" Target="../ink/ink6130.xml"/><Relationship Id="rId977" Type="http://schemas.openxmlformats.org/officeDocument/2006/relationships/image" Target="../media/image6135.png"/><Relationship Id="rId1162" Type="http://schemas.openxmlformats.org/officeDocument/2006/relationships/image" Target="../media/image6227.png"/><Relationship Id="rId171" Type="http://schemas.openxmlformats.org/officeDocument/2006/relationships/customXml" Target="../ink/ink5948.xml"/><Relationship Id="rId837" Type="http://schemas.openxmlformats.org/officeDocument/2006/relationships/customXml" Target="../ink/ink6296.xml"/><Relationship Id="rId1022" Type="http://schemas.openxmlformats.org/officeDocument/2006/relationships/image" Target="../media/image6157.png"/><Relationship Id="rId269" Type="http://schemas.openxmlformats.org/officeDocument/2006/relationships/customXml" Target="../ink/ink5998.xml"/><Relationship Id="rId476" Type="http://schemas.openxmlformats.org/officeDocument/2006/relationships/customXml" Target="../ink/ink6102.xml"/><Relationship Id="rId683" Type="http://schemas.openxmlformats.org/officeDocument/2006/relationships/image" Target="../media/image6001.png"/><Relationship Id="rId890" Type="http://schemas.openxmlformats.org/officeDocument/2006/relationships/image" Target="../media/image6092.png"/><Relationship Id="rId904" Type="http://schemas.openxmlformats.org/officeDocument/2006/relationships/image" Target="../media/image6099.png"/><Relationship Id="rId1327" Type="http://schemas.openxmlformats.org/officeDocument/2006/relationships/customXml" Target="../ink/ink6543.xml"/><Relationship Id="rId33" Type="http://schemas.openxmlformats.org/officeDocument/2006/relationships/customXml" Target="../ink/ink5878.xml"/><Relationship Id="rId129" Type="http://schemas.openxmlformats.org/officeDocument/2006/relationships/customXml" Target="../ink/ink5926.xml"/><Relationship Id="rId336" Type="http://schemas.openxmlformats.org/officeDocument/2006/relationships/image" Target="../media/image5830.png"/><Relationship Id="rId543" Type="http://schemas.openxmlformats.org/officeDocument/2006/relationships/image" Target="../media/image5933.png"/><Relationship Id="rId988" Type="http://schemas.openxmlformats.org/officeDocument/2006/relationships/customXml" Target="../ink/ink6373.xml"/><Relationship Id="rId1173" Type="http://schemas.openxmlformats.org/officeDocument/2006/relationships/customXml" Target="../ink/ink6466.xml"/><Relationship Id="rId182" Type="http://schemas.openxmlformats.org/officeDocument/2006/relationships/image" Target="../media/image5754.png"/><Relationship Id="rId403" Type="http://schemas.openxmlformats.org/officeDocument/2006/relationships/image" Target="../media/image5863.png"/><Relationship Id="rId750" Type="http://schemas.openxmlformats.org/officeDocument/2006/relationships/customXml" Target="../ink/ink6241.xml"/><Relationship Id="rId848" Type="http://schemas.openxmlformats.org/officeDocument/2006/relationships/image" Target="../media/image6072.png"/><Relationship Id="rId1033" Type="http://schemas.openxmlformats.org/officeDocument/2006/relationships/customXml" Target="../ink/ink6396.xml"/><Relationship Id="rId487" Type="http://schemas.openxmlformats.org/officeDocument/2006/relationships/image" Target="../media/image5905.png"/><Relationship Id="rId610" Type="http://schemas.openxmlformats.org/officeDocument/2006/relationships/image" Target="../media/image5965.png"/><Relationship Id="rId694" Type="http://schemas.openxmlformats.org/officeDocument/2006/relationships/customXml" Target="../ink/ink6213.xml"/><Relationship Id="rId708" Type="http://schemas.openxmlformats.org/officeDocument/2006/relationships/customXml" Target="../ink/ink6220.xml"/><Relationship Id="rId915" Type="http://schemas.openxmlformats.org/officeDocument/2006/relationships/customXml" Target="../ink/ink6336.xml"/><Relationship Id="rId1240" Type="http://schemas.openxmlformats.org/officeDocument/2006/relationships/image" Target="../media/image6266.png"/><Relationship Id="rId1338" Type="http://schemas.openxmlformats.org/officeDocument/2006/relationships/image" Target="../media/image6315.png"/><Relationship Id="rId347" Type="http://schemas.openxmlformats.org/officeDocument/2006/relationships/customXml" Target="../ink/ink6037.xml"/><Relationship Id="rId999" Type="http://schemas.openxmlformats.org/officeDocument/2006/relationships/customXml" Target="../ink/ink6379.xml"/><Relationship Id="rId1100" Type="http://schemas.openxmlformats.org/officeDocument/2006/relationships/image" Target="../media/image6196.png"/><Relationship Id="rId1184" Type="http://schemas.openxmlformats.org/officeDocument/2006/relationships/image" Target="../media/image6238.png"/><Relationship Id="rId44" Type="http://schemas.openxmlformats.org/officeDocument/2006/relationships/image" Target="../media/image5687.png"/><Relationship Id="rId554" Type="http://schemas.openxmlformats.org/officeDocument/2006/relationships/customXml" Target="../ink/ink6141.xml"/><Relationship Id="rId761" Type="http://schemas.openxmlformats.org/officeDocument/2006/relationships/image" Target="../media/image6040.png"/><Relationship Id="rId859" Type="http://schemas.openxmlformats.org/officeDocument/2006/relationships/customXml" Target="../ink/ink6307.xml"/><Relationship Id="rId193" Type="http://schemas.openxmlformats.org/officeDocument/2006/relationships/customXml" Target="../ink/ink5959.xml"/><Relationship Id="rId207" Type="http://schemas.openxmlformats.org/officeDocument/2006/relationships/customXml" Target="../ink/ink5966.xml"/><Relationship Id="rId414" Type="http://schemas.openxmlformats.org/officeDocument/2006/relationships/customXml" Target="../ink/ink6071.xml"/><Relationship Id="rId498" Type="http://schemas.openxmlformats.org/officeDocument/2006/relationships/customXml" Target="../ink/ink6113.xml"/><Relationship Id="rId621" Type="http://schemas.openxmlformats.org/officeDocument/2006/relationships/image" Target="../media/image5970.png"/><Relationship Id="rId1044" Type="http://schemas.openxmlformats.org/officeDocument/2006/relationships/image" Target="../media/image6168.png"/><Relationship Id="rId1251" Type="http://schemas.openxmlformats.org/officeDocument/2006/relationships/customXml" Target="../ink/ink6505.xml"/><Relationship Id="rId260" Type="http://schemas.openxmlformats.org/officeDocument/2006/relationships/image" Target="../media/image5792.png"/><Relationship Id="rId719" Type="http://schemas.openxmlformats.org/officeDocument/2006/relationships/image" Target="../media/image6019.png"/><Relationship Id="rId926" Type="http://schemas.openxmlformats.org/officeDocument/2006/relationships/customXml" Target="../ink/ink6342.xml"/><Relationship Id="rId1111" Type="http://schemas.openxmlformats.org/officeDocument/2006/relationships/customXml" Target="../ink/ink6435.xml"/><Relationship Id="rId55" Type="http://schemas.openxmlformats.org/officeDocument/2006/relationships/customXml" Target="../ink/ink5889.xml"/><Relationship Id="rId120" Type="http://schemas.openxmlformats.org/officeDocument/2006/relationships/image" Target="../media/image5724.png"/><Relationship Id="rId358" Type="http://schemas.openxmlformats.org/officeDocument/2006/relationships/image" Target="../media/image5841.png"/><Relationship Id="rId565" Type="http://schemas.openxmlformats.org/officeDocument/2006/relationships/customXml" Target="../ink/ink6147.xml"/><Relationship Id="rId772" Type="http://schemas.openxmlformats.org/officeDocument/2006/relationships/customXml" Target="../ink/ink6252.xml"/><Relationship Id="rId1195" Type="http://schemas.openxmlformats.org/officeDocument/2006/relationships/customXml" Target="../ink/ink6477.xml"/><Relationship Id="rId1209" Type="http://schemas.openxmlformats.org/officeDocument/2006/relationships/customXml" Target="../ink/ink6484.xml"/><Relationship Id="rId218" Type="http://schemas.openxmlformats.org/officeDocument/2006/relationships/image" Target="../media/image5772.png"/><Relationship Id="rId425" Type="http://schemas.openxmlformats.org/officeDocument/2006/relationships/image" Target="../media/image5874.png"/><Relationship Id="rId632" Type="http://schemas.openxmlformats.org/officeDocument/2006/relationships/customXml" Target="../ink/ink6182.xml"/><Relationship Id="rId1055" Type="http://schemas.openxmlformats.org/officeDocument/2006/relationships/customXml" Target="../ink/ink6407.xml"/><Relationship Id="rId1262" Type="http://schemas.openxmlformats.org/officeDocument/2006/relationships/image" Target="../media/image6277.png"/><Relationship Id="rId271" Type="http://schemas.openxmlformats.org/officeDocument/2006/relationships/customXml" Target="../ink/ink5999.xml"/><Relationship Id="rId937" Type="http://schemas.openxmlformats.org/officeDocument/2006/relationships/image" Target="../media/image6115.png"/><Relationship Id="rId1122" Type="http://schemas.openxmlformats.org/officeDocument/2006/relationships/image" Target="../media/image6207.png"/><Relationship Id="rId66" Type="http://schemas.openxmlformats.org/officeDocument/2006/relationships/image" Target="../media/image5697.png"/><Relationship Id="rId131" Type="http://schemas.openxmlformats.org/officeDocument/2006/relationships/customXml" Target="../ink/ink5927.xml"/><Relationship Id="rId369" Type="http://schemas.openxmlformats.org/officeDocument/2006/relationships/image" Target="../media/image5846.png"/><Relationship Id="rId576" Type="http://schemas.openxmlformats.org/officeDocument/2006/relationships/image" Target="../media/image5949.png"/><Relationship Id="rId783" Type="http://schemas.openxmlformats.org/officeDocument/2006/relationships/image" Target="../media/image6051.png"/><Relationship Id="rId990" Type="http://schemas.openxmlformats.org/officeDocument/2006/relationships/customXml" Target="../ink/ink6374.xml"/><Relationship Id="rId229" Type="http://schemas.openxmlformats.org/officeDocument/2006/relationships/image" Target="../media/image5777.png"/><Relationship Id="rId436" Type="http://schemas.openxmlformats.org/officeDocument/2006/relationships/customXml" Target="../ink/ink6082.xml"/><Relationship Id="rId643" Type="http://schemas.openxmlformats.org/officeDocument/2006/relationships/image" Target="../media/image5981.png"/><Relationship Id="rId1066" Type="http://schemas.openxmlformats.org/officeDocument/2006/relationships/image" Target="../media/image6179.png"/><Relationship Id="rId1273" Type="http://schemas.openxmlformats.org/officeDocument/2006/relationships/customXml" Target="../ink/ink6516.xml"/><Relationship Id="rId850" Type="http://schemas.openxmlformats.org/officeDocument/2006/relationships/image" Target="../media/image6073.png"/><Relationship Id="rId948" Type="http://schemas.openxmlformats.org/officeDocument/2006/relationships/customXml" Target="../ink/ink6353.xml"/><Relationship Id="rId1133" Type="http://schemas.openxmlformats.org/officeDocument/2006/relationships/customXml" Target="../ink/ink6446.xml"/><Relationship Id="rId77" Type="http://schemas.openxmlformats.org/officeDocument/2006/relationships/customXml" Target="../ink/ink5900.xml"/><Relationship Id="rId282" Type="http://schemas.openxmlformats.org/officeDocument/2006/relationships/image" Target="../media/image5803.png"/><Relationship Id="rId503" Type="http://schemas.openxmlformats.org/officeDocument/2006/relationships/image" Target="../media/image5913.png"/><Relationship Id="rId587" Type="http://schemas.openxmlformats.org/officeDocument/2006/relationships/customXml" Target="../ink/ink6158.xml"/><Relationship Id="rId710" Type="http://schemas.openxmlformats.org/officeDocument/2006/relationships/customXml" Target="../ink/ink6221.xml"/><Relationship Id="rId808" Type="http://schemas.openxmlformats.org/officeDocument/2006/relationships/customXml" Target="../ink/ink6273.xml"/><Relationship Id="rId1340" Type="http://schemas.openxmlformats.org/officeDocument/2006/relationships/image" Target="../media/image6316.png"/><Relationship Id="rId8" Type="http://schemas.openxmlformats.org/officeDocument/2006/relationships/image" Target="../media/image5669.png"/><Relationship Id="rId142" Type="http://schemas.openxmlformats.org/officeDocument/2006/relationships/image" Target="../media/image5735.png"/><Relationship Id="rId447" Type="http://schemas.openxmlformats.org/officeDocument/2006/relationships/image" Target="../media/image5885.png"/><Relationship Id="rId794" Type="http://schemas.openxmlformats.org/officeDocument/2006/relationships/customXml" Target="../ink/ink6263.xml"/><Relationship Id="rId1077" Type="http://schemas.openxmlformats.org/officeDocument/2006/relationships/customXml" Target="../ink/ink6418.xml"/><Relationship Id="rId1200" Type="http://schemas.openxmlformats.org/officeDocument/2006/relationships/image" Target="../media/image6246.png"/><Relationship Id="rId654" Type="http://schemas.openxmlformats.org/officeDocument/2006/relationships/customXml" Target="../ink/ink6193.xml"/><Relationship Id="rId861" Type="http://schemas.openxmlformats.org/officeDocument/2006/relationships/customXml" Target="../ink/ink6308.xml"/><Relationship Id="rId959" Type="http://schemas.openxmlformats.org/officeDocument/2006/relationships/image" Target="../media/image6126.png"/><Relationship Id="rId1284" Type="http://schemas.openxmlformats.org/officeDocument/2006/relationships/image" Target="../media/image6288.png"/><Relationship Id="rId293" Type="http://schemas.openxmlformats.org/officeDocument/2006/relationships/customXml" Target="../ink/ink6010.xml"/><Relationship Id="rId307" Type="http://schemas.openxmlformats.org/officeDocument/2006/relationships/customXml" Target="../ink/ink6017.xml"/><Relationship Id="rId514" Type="http://schemas.openxmlformats.org/officeDocument/2006/relationships/customXml" Target="../ink/ink6121.xml"/><Relationship Id="rId721" Type="http://schemas.openxmlformats.org/officeDocument/2006/relationships/image" Target="../media/image6020.png"/><Relationship Id="rId1144" Type="http://schemas.openxmlformats.org/officeDocument/2006/relationships/image" Target="../media/image6218.png"/><Relationship Id="rId88" Type="http://schemas.openxmlformats.org/officeDocument/2006/relationships/image" Target="../media/image5708.png"/><Relationship Id="rId153" Type="http://schemas.openxmlformats.org/officeDocument/2006/relationships/customXml" Target="../ink/ink5939.xml"/><Relationship Id="rId360" Type="http://schemas.openxmlformats.org/officeDocument/2006/relationships/image" Target="../media/image5842.png"/><Relationship Id="rId598" Type="http://schemas.openxmlformats.org/officeDocument/2006/relationships/customXml" Target="../ink/ink6164.xml"/><Relationship Id="rId819" Type="http://schemas.openxmlformats.org/officeDocument/2006/relationships/customXml" Target="../ink/ink6284.xml"/><Relationship Id="rId1004" Type="http://schemas.openxmlformats.org/officeDocument/2006/relationships/image" Target="../media/image6148.png"/><Relationship Id="rId1211" Type="http://schemas.openxmlformats.org/officeDocument/2006/relationships/customXml" Target="../ink/ink6485.xml"/><Relationship Id="rId220" Type="http://schemas.openxmlformats.org/officeDocument/2006/relationships/image" Target="../media/image5773.png"/><Relationship Id="rId458" Type="http://schemas.openxmlformats.org/officeDocument/2006/relationships/customXml" Target="../ink/ink6093.xml"/><Relationship Id="rId665" Type="http://schemas.openxmlformats.org/officeDocument/2006/relationships/image" Target="../media/image5992.png"/><Relationship Id="rId872" Type="http://schemas.openxmlformats.org/officeDocument/2006/relationships/image" Target="../media/image6084.png"/><Relationship Id="rId1088" Type="http://schemas.openxmlformats.org/officeDocument/2006/relationships/image" Target="../media/image6190.png"/><Relationship Id="rId1295" Type="http://schemas.openxmlformats.org/officeDocument/2006/relationships/customXml" Target="../ink/ink6527.xml"/><Relationship Id="rId1309" Type="http://schemas.openxmlformats.org/officeDocument/2006/relationships/customXml" Target="../ink/ink6534.xml"/><Relationship Id="rId15" Type="http://schemas.openxmlformats.org/officeDocument/2006/relationships/customXml" Target="../ink/ink5869.xml"/><Relationship Id="rId318" Type="http://schemas.openxmlformats.org/officeDocument/2006/relationships/image" Target="../media/image5821.png"/><Relationship Id="rId525" Type="http://schemas.openxmlformats.org/officeDocument/2006/relationships/image" Target="../media/image5924.png"/><Relationship Id="rId732" Type="http://schemas.openxmlformats.org/officeDocument/2006/relationships/customXml" Target="../ink/ink6232.xml"/><Relationship Id="rId1155" Type="http://schemas.openxmlformats.org/officeDocument/2006/relationships/customXml" Target="../ink/ink6457.xml"/><Relationship Id="rId99" Type="http://schemas.openxmlformats.org/officeDocument/2006/relationships/customXml" Target="../ink/ink5911.xml"/><Relationship Id="rId164" Type="http://schemas.openxmlformats.org/officeDocument/2006/relationships/image" Target="../media/image5745.png"/><Relationship Id="rId371" Type="http://schemas.openxmlformats.org/officeDocument/2006/relationships/image" Target="../media/image5847.png"/><Relationship Id="rId1015" Type="http://schemas.openxmlformats.org/officeDocument/2006/relationships/customXml" Target="../ink/ink6387.xml"/><Relationship Id="rId1222" Type="http://schemas.openxmlformats.org/officeDocument/2006/relationships/image" Target="../media/image6257.png"/><Relationship Id="rId469" Type="http://schemas.openxmlformats.org/officeDocument/2006/relationships/image" Target="../media/image5896.png"/><Relationship Id="rId676" Type="http://schemas.openxmlformats.org/officeDocument/2006/relationships/customXml" Target="../ink/ink6204.xml"/><Relationship Id="rId883" Type="http://schemas.openxmlformats.org/officeDocument/2006/relationships/image" Target="../media/image6089.png"/><Relationship Id="rId1099" Type="http://schemas.openxmlformats.org/officeDocument/2006/relationships/customXml" Target="../ink/ink6429.xml"/><Relationship Id="rId26" Type="http://schemas.openxmlformats.org/officeDocument/2006/relationships/image" Target="../media/image5678.png"/><Relationship Id="rId231" Type="http://schemas.openxmlformats.org/officeDocument/2006/relationships/image" Target="../media/image5778.png"/><Relationship Id="rId329" Type="http://schemas.openxmlformats.org/officeDocument/2006/relationships/customXml" Target="../ink/ink6028.xml"/><Relationship Id="rId536" Type="http://schemas.openxmlformats.org/officeDocument/2006/relationships/customXml" Target="../ink/ink6132.xml"/><Relationship Id="rId1166" Type="http://schemas.openxmlformats.org/officeDocument/2006/relationships/image" Target="../media/image6229.png"/><Relationship Id="rId175" Type="http://schemas.openxmlformats.org/officeDocument/2006/relationships/customXml" Target="../ink/ink5950.xml"/><Relationship Id="rId743" Type="http://schemas.openxmlformats.org/officeDocument/2006/relationships/image" Target="../media/image6031.png"/><Relationship Id="rId950" Type="http://schemas.openxmlformats.org/officeDocument/2006/relationships/customXml" Target="../ink/ink6354.xml"/><Relationship Id="rId1026" Type="http://schemas.openxmlformats.org/officeDocument/2006/relationships/image" Target="../media/image6159.png"/><Relationship Id="rId382" Type="http://schemas.openxmlformats.org/officeDocument/2006/relationships/customXml" Target="../ink/ink6055.xml"/><Relationship Id="rId603" Type="http://schemas.openxmlformats.org/officeDocument/2006/relationships/customXml" Target="../ink/ink6167.xml"/><Relationship Id="rId687" Type="http://schemas.openxmlformats.org/officeDocument/2006/relationships/image" Target="../media/image6003.png"/><Relationship Id="rId810" Type="http://schemas.openxmlformats.org/officeDocument/2006/relationships/customXml" Target="../ink/ink6275.xml"/><Relationship Id="rId908" Type="http://schemas.openxmlformats.org/officeDocument/2006/relationships/image" Target="../media/image6101.png"/><Relationship Id="rId1233" Type="http://schemas.openxmlformats.org/officeDocument/2006/relationships/customXml" Target="../ink/ink6496.xml"/><Relationship Id="rId242" Type="http://schemas.openxmlformats.org/officeDocument/2006/relationships/image" Target="../media/image5783.png"/><Relationship Id="rId894" Type="http://schemas.openxmlformats.org/officeDocument/2006/relationships/image" Target="../media/image6094.png"/><Relationship Id="rId1177" Type="http://schemas.openxmlformats.org/officeDocument/2006/relationships/customXml" Target="../ink/ink6468.xml"/><Relationship Id="rId1300" Type="http://schemas.openxmlformats.org/officeDocument/2006/relationships/image" Target="../media/image6296.png"/><Relationship Id="rId37" Type="http://schemas.openxmlformats.org/officeDocument/2006/relationships/customXml" Target="../ink/ink5880.xml"/><Relationship Id="rId102" Type="http://schemas.openxmlformats.org/officeDocument/2006/relationships/image" Target="../media/image5715.png"/><Relationship Id="rId547" Type="http://schemas.openxmlformats.org/officeDocument/2006/relationships/image" Target="../media/image5935.png"/><Relationship Id="rId754" Type="http://schemas.openxmlformats.org/officeDocument/2006/relationships/customXml" Target="../ink/ink6243.xml"/><Relationship Id="rId961" Type="http://schemas.openxmlformats.org/officeDocument/2006/relationships/image" Target="../media/image6127.png"/><Relationship Id="rId90" Type="http://schemas.openxmlformats.org/officeDocument/2006/relationships/image" Target="../media/image5709.png"/><Relationship Id="rId186" Type="http://schemas.openxmlformats.org/officeDocument/2006/relationships/image" Target="../media/image5756.png"/><Relationship Id="rId393" Type="http://schemas.openxmlformats.org/officeDocument/2006/relationships/image" Target="../media/image5858.png"/><Relationship Id="rId407" Type="http://schemas.openxmlformats.org/officeDocument/2006/relationships/image" Target="../media/image5865.png"/><Relationship Id="rId614" Type="http://schemas.openxmlformats.org/officeDocument/2006/relationships/customXml" Target="../ink/ink6173.xml"/><Relationship Id="rId821" Type="http://schemas.openxmlformats.org/officeDocument/2006/relationships/customXml" Target="../ink/ink6286.xml"/><Relationship Id="rId1037" Type="http://schemas.openxmlformats.org/officeDocument/2006/relationships/customXml" Target="../ink/ink6398.xml"/><Relationship Id="rId1244" Type="http://schemas.openxmlformats.org/officeDocument/2006/relationships/image" Target="../media/image6268.png"/><Relationship Id="rId253" Type="http://schemas.openxmlformats.org/officeDocument/2006/relationships/customXml" Target="../ink/ink5990.xml"/><Relationship Id="rId460" Type="http://schemas.openxmlformats.org/officeDocument/2006/relationships/customXml" Target="../ink/ink6094.xml"/><Relationship Id="rId698" Type="http://schemas.openxmlformats.org/officeDocument/2006/relationships/customXml" Target="../ink/ink6215.xml"/><Relationship Id="rId919" Type="http://schemas.openxmlformats.org/officeDocument/2006/relationships/customXml" Target="../ink/ink6338.xml"/><Relationship Id="rId1090" Type="http://schemas.openxmlformats.org/officeDocument/2006/relationships/image" Target="../media/image6191.png"/><Relationship Id="rId1104" Type="http://schemas.openxmlformats.org/officeDocument/2006/relationships/image" Target="../media/image6198.png"/><Relationship Id="rId1311" Type="http://schemas.openxmlformats.org/officeDocument/2006/relationships/customXml" Target="../ink/ink6535.xml"/><Relationship Id="rId48" Type="http://schemas.openxmlformats.org/officeDocument/2006/relationships/image" Target="../media/image5689.png"/><Relationship Id="rId113" Type="http://schemas.openxmlformats.org/officeDocument/2006/relationships/customXml" Target="../ink/ink5918.xml"/><Relationship Id="rId320" Type="http://schemas.openxmlformats.org/officeDocument/2006/relationships/image" Target="../media/image5822.png"/><Relationship Id="rId558" Type="http://schemas.openxmlformats.org/officeDocument/2006/relationships/customXml" Target="../ink/ink6143.xml"/><Relationship Id="rId765" Type="http://schemas.openxmlformats.org/officeDocument/2006/relationships/image" Target="../media/image6042.png"/><Relationship Id="rId972" Type="http://schemas.openxmlformats.org/officeDocument/2006/relationships/customXml" Target="../ink/ink6365.xml"/><Relationship Id="rId1188" Type="http://schemas.openxmlformats.org/officeDocument/2006/relationships/image" Target="../media/image6240.png"/><Relationship Id="rId197" Type="http://schemas.openxmlformats.org/officeDocument/2006/relationships/customXml" Target="../ink/ink5961.xml"/><Relationship Id="rId418" Type="http://schemas.openxmlformats.org/officeDocument/2006/relationships/customXml" Target="../ink/ink6073.xml"/><Relationship Id="rId625" Type="http://schemas.openxmlformats.org/officeDocument/2006/relationships/image" Target="../media/image5972.png"/><Relationship Id="rId832" Type="http://schemas.openxmlformats.org/officeDocument/2006/relationships/image" Target="../media/image6064.png"/><Relationship Id="rId1048" Type="http://schemas.openxmlformats.org/officeDocument/2006/relationships/image" Target="../media/image6170.png"/><Relationship Id="rId1255" Type="http://schemas.openxmlformats.org/officeDocument/2006/relationships/customXml" Target="../ink/ink6507.xml"/><Relationship Id="rId264" Type="http://schemas.openxmlformats.org/officeDocument/2006/relationships/image" Target="../media/image5794.png"/><Relationship Id="rId471" Type="http://schemas.openxmlformats.org/officeDocument/2006/relationships/image" Target="../media/image5897.png"/><Relationship Id="rId1115" Type="http://schemas.openxmlformats.org/officeDocument/2006/relationships/customXml" Target="../ink/ink6437.xml"/><Relationship Id="rId1322" Type="http://schemas.openxmlformats.org/officeDocument/2006/relationships/image" Target="../media/image6307.png"/><Relationship Id="rId59" Type="http://schemas.openxmlformats.org/officeDocument/2006/relationships/customXml" Target="../ink/ink5891.xml"/><Relationship Id="rId124" Type="http://schemas.openxmlformats.org/officeDocument/2006/relationships/image" Target="../media/image5726.png"/><Relationship Id="rId569" Type="http://schemas.openxmlformats.org/officeDocument/2006/relationships/customXml" Target="../ink/ink6149.xml"/><Relationship Id="rId776" Type="http://schemas.openxmlformats.org/officeDocument/2006/relationships/customXml" Target="../ink/ink6254.xml"/><Relationship Id="rId983" Type="http://schemas.openxmlformats.org/officeDocument/2006/relationships/image" Target="../media/image6138.png"/><Relationship Id="rId1199" Type="http://schemas.openxmlformats.org/officeDocument/2006/relationships/customXml" Target="../ink/ink6479.xml"/><Relationship Id="rId331" Type="http://schemas.openxmlformats.org/officeDocument/2006/relationships/customXml" Target="../ink/ink6029.xml"/><Relationship Id="rId429" Type="http://schemas.openxmlformats.org/officeDocument/2006/relationships/image" Target="../media/image5876.png"/><Relationship Id="rId636" Type="http://schemas.openxmlformats.org/officeDocument/2006/relationships/customXml" Target="../ink/ink6184.xml"/><Relationship Id="rId1059" Type="http://schemas.openxmlformats.org/officeDocument/2006/relationships/customXml" Target="../ink/ink6409.xml"/><Relationship Id="rId1266" Type="http://schemas.openxmlformats.org/officeDocument/2006/relationships/image" Target="../media/image6279.png"/><Relationship Id="rId843" Type="http://schemas.openxmlformats.org/officeDocument/2006/relationships/customXml" Target="../ink/ink6299.xml"/><Relationship Id="rId1126" Type="http://schemas.openxmlformats.org/officeDocument/2006/relationships/image" Target="../media/image6209.png"/><Relationship Id="rId275" Type="http://schemas.openxmlformats.org/officeDocument/2006/relationships/customXml" Target="../ink/ink6001.xml"/><Relationship Id="rId482" Type="http://schemas.openxmlformats.org/officeDocument/2006/relationships/customXml" Target="../ink/ink6105.xml"/><Relationship Id="rId703" Type="http://schemas.openxmlformats.org/officeDocument/2006/relationships/image" Target="../media/image6011.png"/><Relationship Id="rId910" Type="http://schemas.openxmlformats.org/officeDocument/2006/relationships/image" Target="../media/image6102.png"/><Relationship Id="rId1333" Type="http://schemas.openxmlformats.org/officeDocument/2006/relationships/customXml" Target="../ink/ink6546.xml"/><Relationship Id="rId135" Type="http://schemas.openxmlformats.org/officeDocument/2006/relationships/customXml" Target="../ink/ink5929.xml"/><Relationship Id="rId342" Type="http://schemas.openxmlformats.org/officeDocument/2006/relationships/image" Target="../media/image5833.png"/><Relationship Id="rId787" Type="http://schemas.openxmlformats.org/officeDocument/2006/relationships/image" Target="../media/image6053.png"/><Relationship Id="rId994" Type="http://schemas.openxmlformats.org/officeDocument/2006/relationships/image" Target="../media/image6143.png"/><Relationship Id="rId202" Type="http://schemas.openxmlformats.org/officeDocument/2006/relationships/image" Target="../media/image5764.png"/><Relationship Id="rId647" Type="http://schemas.openxmlformats.org/officeDocument/2006/relationships/image" Target="../media/image5983.png"/><Relationship Id="rId854" Type="http://schemas.openxmlformats.org/officeDocument/2006/relationships/image" Target="../media/image6075.png"/><Relationship Id="rId1277" Type="http://schemas.openxmlformats.org/officeDocument/2006/relationships/customXml" Target="../ink/ink6518.xml"/><Relationship Id="rId286" Type="http://schemas.openxmlformats.org/officeDocument/2006/relationships/image" Target="../media/image5805.png"/><Relationship Id="rId493" Type="http://schemas.openxmlformats.org/officeDocument/2006/relationships/image" Target="../media/image5908.png"/><Relationship Id="rId507" Type="http://schemas.openxmlformats.org/officeDocument/2006/relationships/image" Target="../media/image5915.png"/><Relationship Id="rId714" Type="http://schemas.openxmlformats.org/officeDocument/2006/relationships/customXml" Target="../ink/ink6223.xml"/><Relationship Id="rId921" Type="http://schemas.openxmlformats.org/officeDocument/2006/relationships/customXml" Target="../ink/ink6339.xml"/><Relationship Id="rId1137" Type="http://schemas.openxmlformats.org/officeDocument/2006/relationships/customXml" Target="../ink/ink6448.xml"/><Relationship Id="rId50" Type="http://schemas.openxmlformats.org/officeDocument/2006/relationships/image" Target="../media/image5690.png"/><Relationship Id="rId146" Type="http://schemas.openxmlformats.org/officeDocument/2006/relationships/image" Target="../media/image5737.png"/><Relationship Id="rId353" Type="http://schemas.openxmlformats.org/officeDocument/2006/relationships/customXml" Target="../ink/ink6040.xml"/><Relationship Id="rId560" Type="http://schemas.openxmlformats.org/officeDocument/2006/relationships/customXml" Target="../ink/ink6144.xml"/><Relationship Id="rId798" Type="http://schemas.openxmlformats.org/officeDocument/2006/relationships/customXml" Target="../ink/ink6265.xml"/><Relationship Id="rId1190" Type="http://schemas.openxmlformats.org/officeDocument/2006/relationships/image" Target="../media/image6241.png"/><Relationship Id="rId1204" Type="http://schemas.openxmlformats.org/officeDocument/2006/relationships/image" Target="../media/image6248.png"/><Relationship Id="rId213" Type="http://schemas.openxmlformats.org/officeDocument/2006/relationships/customXml" Target="../ink/ink5969.xml"/><Relationship Id="rId420" Type="http://schemas.openxmlformats.org/officeDocument/2006/relationships/customXml" Target="../ink/ink6074.xml"/><Relationship Id="rId658" Type="http://schemas.openxmlformats.org/officeDocument/2006/relationships/customXml" Target="../ink/ink6195.xml"/><Relationship Id="rId865" Type="http://schemas.openxmlformats.org/officeDocument/2006/relationships/customXml" Target="../ink/ink6310.xml"/><Relationship Id="rId1050" Type="http://schemas.openxmlformats.org/officeDocument/2006/relationships/image" Target="../media/image6171.png"/><Relationship Id="rId1288" Type="http://schemas.openxmlformats.org/officeDocument/2006/relationships/image" Target="../media/image6290.png"/><Relationship Id="rId297" Type="http://schemas.openxmlformats.org/officeDocument/2006/relationships/customXml" Target="../ink/ink6012.xml"/><Relationship Id="rId518" Type="http://schemas.openxmlformats.org/officeDocument/2006/relationships/customXml" Target="../ink/ink6123.xml"/><Relationship Id="rId725" Type="http://schemas.openxmlformats.org/officeDocument/2006/relationships/image" Target="../media/image6022.png"/><Relationship Id="rId932" Type="http://schemas.openxmlformats.org/officeDocument/2006/relationships/customXml" Target="../ink/ink6345.xml"/><Relationship Id="rId1148" Type="http://schemas.openxmlformats.org/officeDocument/2006/relationships/image" Target="../media/image6220.png"/><Relationship Id="rId157" Type="http://schemas.openxmlformats.org/officeDocument/2006/relationships/customXml" Target="../ink/ink5941.xml"/><Relationship Id="rId364" Type="http://schemas.openxmlformats.org/officeDocument/2006/relationships/image" Target="../media/image5844.png"/><Relationship Id="rId1008" Type="http://schemas.openxmlformats.org/officeDocument/2006/relationships/image" Target="../media/image6150.png"/><Relationship Id="rId1215" Type="http://schemas.openxmlformats.org/officeDocument/2006/relationships/customXml" Target="../ink/ink6487.xml"/><Relationship Id="rId61" Type="http://schemas.openxmlformats.org/officeDocument/2006/relationships/customXml" Target="../ink/ink5892.xml"/><Relationship Id="rId571" Type="http://schemas.openxmlformats.org/officeDocument/2006/relationships/customXml" Target="../ink/ink6150.xml"/><Relationship Id="rId669" Type="http://schemas.openxmlformats.org/officeDocument/2006/relationships/image" Target="../media/image5994.png"/><Relationship Id="rId876" Type="http://schemas.openxmlformats.org/officeDocument/2006/relationships/image" Target="../media/image6086.png"/><Relationship Id="rId1299" Type="http://schemas.openxmlformats.org/officeDocument/2006/relationships/customXml" Target="../ink/ink6529.xml"/><Relationship Id="rId19" Type="http://schemas.openxmlformats.org/officeDocument/2006/relationships/customXml" Target="../ink/ink5871.xml"/><Relationship Id="rId224" Type="http://schemas.openxmlformats.org/officeDocument/2006/relationships/customXml" Target="../ink/ink5975.xml"/><Relationship Id="rId431" Type="http://schemas.openxmlformats.org/officeDocument/2006/relationships/image" Target="../media/image5877.png"/><Relationship Id="rId529" Type="http://schemas.openxmlformats.org/officeDocument/2006/relationships/image" Target="../media/image5926.png"/><Relationship Id="rId736" Type="http://schemas.openxmlformats.org/officeDocument/2006/relationships/customXml" Target="../ink/ink6234.xml"/><Relationship Id="rId1061" Type="http://schemas.openxmlformats.org/officeDocument/2006/relationships/customXml" Target="../ink/ink6410.xml"/><Relationship Id="rId1159" Type="http://schemas.openxmlformats.org/officeDocument/2006/relationships/customXml" Target="../ink/ink6459.xml"/><Relationship Id="rId168" Type="http://schemas.openxmlformats.org/officeDocument/2006/relationships/image" Target="../media/image5747.png"/><Relationship Id="rId943" Type="http://schemas.openxmlformats.org/officeDocument/2006/relationships/image" Target="../media/image6118.png"/><Relationship Id="rId1019" Type="http://schemas.openxmlformats.org/officeDocument/2006/relationships/customXml" Target="../ink/ink6389.xml"/><Relationship Id="rId72" Type="http://schemas.openxmlformats.org/officeDocument/2006/relationships/image" Target="../media/image5700.png"/><Relationship Id="rId375" Type="http://schemas.openxmlformats.org/officeDocument/2006/relationships/image" Target="../media/image5849.png"/><Relationship Id="rId582" Type="http://schemas.openxmlformats.org/officeDocument/2006/relationships/image" Target="../media/image5952.png"/><Relationship Id="rId803" Type="http://schemas.openxmlformats.org/officeDocument/2006/relationships/customXml" Target="../ink/ink6268.xml"/><Relationship Id="rId1226" Type="http://schemas.openxmlformats.org/officeDocument/2006/relationships/image" Target="../media/image6259.png"/><Relationship Id="rId3" Type="http://schemas.openxmlformats.org/officeDocument/2006/relationships/customXml" Target="../ink/ink5863.xml"/><Relationship Id="rId235" Type="http://schemas.openxmlformats.org/officeDocument/2006/relationships/image" Target="../media/image5780.png"/><Relationship Id="rId442" Type="http://schemas.openxmlformats.org/officeDocument/2006/relationships/customXml" Target="../ink/ink6085.xml"/><Relationship Id="rId887" Type="http://schemas.openxmlformats.org/officeDocument/2006/relationships/image" Target="../media/image6091.png"/><Relationship Id="rId1072" Type="http://schemas.openxmlformats.org/officeDocument/2006/relationships/image" Target="../media/image6182.png"/><Relationship Id="rId302" Type="http://schemas.openxmlformats.org/officeDocument/2006/relationships/image" Target="../media/image5813.png"/><Relationship Id="rId747" Type="http://schemas.openxmlformats.org/officeDocument/2006/relationships/image" Target="../media/image6033.png"/><Relationship Id="rId954" Type="http://schemas.openxmlformats.org/officeDocument/2006/relationships/customXml" Target="../ink/ink6356.xml"/><Relationship Id="rId83" Type="http://schemas.openxmlformats.org/officeDocument/2006/relationships/customXml" Target="../ink/ink5903.xml"/><Relationship Id="rId179" Type="http://schemas.openxmlformats.org/officeDocument/2006/relationships/customXml" Target="../ink/ink5952.xml"/><Relationship Id="rId386" Type="http://schemas.openxmlformats.org/officeDocument/2006/relationships/customXml" Target="../ink/ink6057.xml"/><Relationship Id="rId593" Type="http://schemas.openxmlformats.org/officeDocument/2006/relationships/image" Target="../media/image5957.png"/><Relationship Id="rId607" Type="http://schemas.openxmlformats.org/officeDocument/2006/relationships/customXml" Target="../ink/ink6169.xml"/><Relationship Id="rId814" Type="http://schemas.openxmlformats.org/officeDocument/2006/relationships/customXml" Target="../ink/ink6279.xml"/><Relationship Id="rId1237" Type="http://schemas.openxmlformats.org/officeDocument/2006/relationships/customXml" Target="../ink/ink6498.xml"/><Relationship Id="rId246" Type="http://schemas.openxmlformats.org/officeDocument/2006/relationships/image" Target="../media/image5785.png"/><Relationship Id="rId453" Type="http://schemas.openxmlformats.org/officeDocument/2006/relationships/image" Target="../media/image5888.png"/><Relationship Id="rId660" Type="http://schemas.openxmlformats.org/officeDocument/2006/relationships/customXml" Target="../ink/ink6196.xml"/><Relationship Id="rId898" Type="http://schemas.openxmlformats.org/officeDocument/2006/relationships/image" Target="../media/image6096.png"/><Relationship Id="rId1083" Type="http://schemas.openxmlformats.org/officeDocument/2006/relationships/customXml" Target="../ink/ink6421.xml"/><Relationship Id="rId1290" Type="http://schemas.openxmlformats.org/officeDocument/2006/relationships/image" Target="../media/image6291.png"/><Relationship Id="rId1304" Type="http://schemas.openxmlformats.org/officeDocument/2006/relationships/image" Target="../media/image6298.png"/><Relationship Id="rId106" Type="http://schemas.openxmlformats.org/officeDocument/2006/relationships/image" Target="../media/image5717.png"/><Relationship Id="rId313" Type="http://schemas.openxmlformats.org/officeDocument/2006/relationships/customXml" Target="../ink/ink6020.xml"/><Relationship Id="rId758" Type="http://schemas.openxmlformats.org/officeDocument/2006/relationships/customXml" Target="../ink/ink6245.xml"/><Relationship Id="rId965" Type="http://schemas.openxmlformats.org/officeDocument/2006/relationships/image" Target="../media/image6129.png"/><Relationship Id="rId1150" Type="http://schemas.openxmlformats.org/officeDocument/2006/relationships/image" Target="../media/image6221.png"/><Relationship Id="rId10" Type="http://schemas.openxmlformats.org/officeDocument/2006/relationships/image" Target="../media/image5670.png"/><Relationship Id="rId94" Type="http://schemas.openxmlformats.org/officeDocument/2006/relationships/image" Target="../media/image5711.png"/><Relationship Id="rId397" Type="http://schemas.openxmlformats.org/officeDocument/2006/relationships/image" Target="../media/image5860.png"/><Relationship Id="rId520" Type="http://schemas.openxmlformats.org/officeDocument/2006/relationships/customXml" Target="../ink/ink6124.xml"/><Relationship Id="rId618" Type="http://schemas.openxmlformats.org/officeDocument/2006/relationships/customXml" Target="../ink/ink6175.xml"/><Relationship Id="rId825" Type="http://schemas.openxmlformats.org/officeDocument/2006/relationships/customXml" Target="../ink/ink6290.xml"/><Relationship Id="rId1248" Type="http://schemas.openxmlformats.org/officeDocument/2006/relationships/image" Target="../media/image6270.png"/><Relationship Id="rId257" Type="http://schemas.openxmlformats.org/officeDocument/2006/relationships/customXml" Target="../ink/ink5992.xml"/><Relationship Id="rId464" Type="http://schemas.openxmlformats.org/officeDocument/2006/relationships/customXml" Target="../ink/ink6096.xml"/><Relationship Id="rId1010" Type="http://schemas.openxmlformats.org/officeDocument/2006/relationships/image" Target="../media/image6151.png"/><Relationship Id="rId1094" Type="http://schemas.openxmlformats.org/officeDocument/2006/relationships/image" Target="../media/image6193.png"/><Relationship Id="rId1108" Type="http://schemas.openxmlformats.org/officeDocument/2006/relationships/image" Target="../media/image6200.png"/><Relationship Id="rId1315" Type="http://schemas.openxmlformats.org/officeDocument/2006/relationships/customXml" Target="../ink/ink6537.xml"/><Relationship Id="rId117" Type="http://schemas.openxmlformats.org/officeDocument/2006/relationships/customXml" Target="../ink/ink5920.xml"/><Relationship Id="rId671" Type="http://schemas.openxmlformats.org/officeDocument/2006/relationships/image" Target="../media/image5995.png"/><Relationship Id="rId769" Type="http://schemas.openxmlformats.org/officeDocument/2006/relationships/image" Target="../media/image6044.png"/><Relationship Id="rId976" Type="http://schemas.openxmlformats.org/officeDocument/2006/relationships/customXml" Target="../ink/ink6367.xml"/><Relationship Id="rId324" Type="http://schemas.openxmlformats.org/officeDocument/2006/relationships/image" Target="../media/image5824.png"/><Relationship Id="rId531" Type="http://schemas.openxmlformats.org/officeDocument/2006/relationships/image" Target="../media/image5927.png"/><Relationship Id="rId629" Type="http://schemas.openxmlformats.org/officeDocument/2006/relationships/image" Target="../media/image5974.png"/><Relationship Id="rId1161" Type="http://schemas.openxmlformats.org/officeDocument/2006/relationships/customXml" Target="../ink/ink6460.xml"/><Relationship Id="rId1259" Type="http://schemas.openxmlformats.org/officeDocument/2006/relationships/customXml" Target="../ink/ink6509.xml"/><Relationship Id="rId836" Type="http://schemas.openxmlformats.org/officeDocument/2006/relationships/image" Target="../media/image6066.png"/><Relationship Id="rId1021" Type="http://schemas.openxmlformats.org/officeDocument/2006/relationships/customXml" Target="../ink/ink6390.xml"/><Relationship Id="rId1119" Type="http://schemas.openxmlformats.org/officeDocument/2006/relationships/customXml" Target="../ink/ink6439.xml"/><Relationship Id="rId903" Type="http://schemas.openxmlformats.org/officeDocument/2006/relationships/customXml" Target="../ink/ink6330.xml"/><Relationship Id="rId1326" Type="http://schemas.openxmlformats.org/officeDocument/2006/relationships/image" Target="../media/image6309.png"/><Relationship Id="rId32" Type="http://schemas.openxmlformats.org/officeDocument/2006/relationships/image" Target="../media/image5681.png"/><Relationship Id="rId181" Type="http://schemas.openxmlformats.org/officeDocument/2006/relationships/customXml" Target="../ink/ink5953.xml"/><Relationship Id="rId279" Type="http://schemas.openxmlformats.org/officeDocument/2006/relationships/customXml" Target="../ink/ink6003.xml"/><Relationship Id="rId486" Type="http://schemas.openxmlformats.org/officeDocument/2006/relationships/customXml" Target="../ink/ink6107.xml"/><Relationship Id="rId693" Type="http://schemas.openxmlformats.org/officeDocument/2006/relationships/image" Target="../media/image6006.png"/><Relationship Id="rId139" Type="http://schemas.openxmlformats.org/officeDocument/2006/relationships/customXml" Target="../ink/ink5931.xml"/><Relationship Id="rId346" Type="http://schemas.openxmlformats.org/officeDocument/2006/relationships/image" Target="../media/image5835.png"/><Relationship Id="rId553" Type="http://schemas.openxmlformats.org/officeDocument/2006/relationships/image" Target="../media/image5938.png"/><Relationship Id="rId760" Type="http://schemas.openxmlformats.org/officeDocument/2006/relationships/customXml" Target="../ink/ink6246.xml"/><Relationship Id="rId998" Type="http://schemas.openxmlformats.org/officeDocument/2006/relationships/image" Target="../media/image6145.png"/><Relationship Id="rId1183" Type="http://schemas.openxmlformats.org/officeDocument/2006/relationships/customXml" Target="../ink/ink6471.xml"/><Relationship Id="rId206" Type="http://schemas.openxmlformats.org/officeDocument/2006/relationships/image" Target="../media/image5766.png"/><Relationship Id="rId413" Type="http://schemas.openxmlformats.org/officeDocument/2006/relationships/image" Target="../media/image5868.png"/><Relationship Id="rId858" Type="http://schemas.openxmlformats.org/officeDocument/2006/relationships/image" Target="../media/image6077.png"/><Relationship Id="rId1043" Type="http://schemas.openxmlformats.org/officeDocument/2006/relationships/customXml" Target="../ink/ink6401.xml"/><Relationship Id="rId620" Type="http://schemas.openxmlformats.org/officeDocument/2006/relationships/customXml" Target="../ink/ink6176.xml"/><Relationship Id="rId718" Type="http://schemas.openxmlformats.org/officeDocument/2006/relationships/customXml" Target="../ink/ink6225.xml"/><Relationship Id="rId925" Type="http://schemas.openxmlformats.org/officeDocument/2006/relationships/image" Target="../media/image6109.png"/><Relationship Id="rId1250" Type="http://schemas.openxmlformats.org/officeDocument/2006/relationships/image" Target="../media/image6271.png"/><Relationship Id="rId1110" Type="http://schemas.openxmlformats.org/officeDocument/2006/relationships/image" Target="../media/image6201.png"/><Relationship Id="rId1208" Type="http://schemas.openxmlformats.org/officeDocument/2006/relationships/image" Target="../media/image6250.png"/><Relationship Id="rId54" Type="http://schemas.openxmlformats.org/officeDocument/2006/relationships/image" Target="../media/image5692.png"/><Relationship Id="rId270" Type="http://schemas.openxmlformats.org/officeDocument/2006/relationships/image" Target="../media/image5797.png"/><Relationship Id="rId130" Type="http://schemas.openxmlformats.org/officeDocument/2006/relationships/image" Target="../media/image5729.png"/><Relationship Id="rId368" Type="http://schemas.openxmlformats.org/officeDocument/2006/relationships/customXml" Target="../ink/ink6048.xml"/><Relationship Id="rId575" Type="http://schemas.openxmlformats.org/officeDocument/2006/relationships/customXml" Target="../ink/ink6152.xml"/><Relationship Id="rId782" Type="http://schemas.openxmlformats.org/officeDocument/2006/relationships/customXml" Target="../ink/ink6257.xml"/><Relationship Id="rId228" Type="http://schemas.openxmlformats.org/officeDocument/2006/relationships/customXml" Target="../ink/ink5977.xml"/><Relationship Id="rId435" Type="http://schemas.openxmlformats.org/officeDocument/2006/relationships/image" Target="../media/image5879.png"/><Relationship Id="rId642" Type="http://schemas.openxmlformats.org/officeDocument/2006/relationships/customXml" Target="../ink/ink6187.xml"/><Relationship Id="rId1065" Type="http://schemas.openxmlformats.org/officeDocument/2006/relationships/customXml" Target="../ink/ink6412.xml"/><Relationship Id="rId1272" Type="http://schemas.openxmlformats.org/officeDocument/2006/relationships/image" Target="../media/image6282.png"/><Relationship Id="rId502" Type="http://schemas.openxmlformats.org/officeDocument/2006/relationships/customXml" Target="../ink/ink6115.xml"/><Relationship Id="rId947" Type="http://schemas.openxmlformats.org/officeDocument/2006/relationships/image" Target="../media/image6120.png"/><Relationship Id="rId1132" Type="http://schemas.openxmlformats.org/officeDocument/2006/relationships/image" Target="../media/image6212.png"/><Relationship Id="rId76" Type="http://schemas.openxmlformats.org/officeDocument/2006/relationships/image" Target="../media/image5702.png"/><Relationship Id="rId807" Type="http://schemas.openxmlformats.org/officeDocument/2006/relationships/customXml" Target="../ink/ink6272.xml"/><Relationship Id="rId292" Type="http://schemas.openxmlformats.org/officeDocument/2006/relationships/image" Target="../media/image5808.png"/><Relationship Id="rId597" Type="http://schemas.openxmlformats.org/officeDocument/2006/relationships/image" Target="../media/image5959.png"/><Relationship Id="rId152" Type="http://schemas.openxmlformats.org/officeDocument/2006/relationships/customXml" Target="../ink/ink5938.xml"/><Relationship Id="rId457" Type="http://schemas.openxmlformats.org/officeDocument/2006/relationships/image" Target="../media/image5890.png"/><Relationship Id="rId1087" Type="http://schemas.openxmlformats.org/officeDocument/2006/relationships/customXml" Target="../ink/ink6423.xml"/><Relationship Id="rId1294" Type="http://schemas.openxmlformats.org/officeDocument/2006/relationships/image" Target="../media/image6293.png"/><Relationship Id="rId664" Type="http://schemas.openxmlformats.org/officeDocument/2006/relationships/customXml" Target="../ink/ink6198.xml"/><Relationship Id="rId871" Type="http://schemas.openxmlformats.org/officeDocument/2006/relationships/customXml" Target="../ink/ink6313.xml"/><Relationship Id="rId969" Type="http://schemas.openxmlformats.org/officeDocument/2006/relationships/image" Target="../media/image6131.png"/><Relationship Id="rId317" Type="http://schemas.openxmlformats.org/officeDocument/2006/relationships/customXml" Target="../ink/ink6022.xml"/><Relationship Id="rId524" Type="http://schemas.openxmlformats.org/officeDocument/2006/relationships/customXml" Target="../ink/ink6126.xml"/><Relationship Id="rId731" Type="http://schemas.openxmlformats.org/officeDocument/2006/relationships/image" Target="../media/image6025.png"/><Relationship Id="rId1154" Type="http://schemas.openxmlformats.org/officeDocument/2006/relationships/image" Target="../media/image6223.png"/><Relationship Id="rId98" Type="http://schemas.openxmlformats.org/officeDocument/2006/relationships/image" Target="../media/image5713.png"/><Relationship Id="rId829" Type="http://schemas.openxmlformats.org/officeDocument/2006/relationships/customXml" Target="../ink/ink6292.xml"/><Relationship Id="rId1014" Type="http://schemas.openxmlformats.org/officeDocument/2006/relationships/image" Target="../media/image6153.png"/><Relationship Id="rId1221" Type="http://schemas.openxmlformats.org/officeDocument/2006/relationships/customXml" Target="../ink/ink6490.xml"/><Relationship Id="rId1319" Type="http://schemas.openxmlformats.org/officeDocument/2006/relationships/customXml" Target="../ink/ink6539.xml"/><Relationship Id="rId25" Type="http://schemas.openxmlformats.org/officeDocument/2006/relationships/customXml" Target="../ink/ink5874.xml"/><Relationship Id="rId174" Type="http://schemas.openxmlformats.org/officeDocument/2006/relationships/image" Target="../media/image5750.png"/><Relationship Id="rId381" Type="http://schemas.openxmlformats.org/officeDocument/2006/relationships/image" Target="../media/image5852.png"/><Relationship Id="rId241" Type="http://schemas.openxmlformats.org/officeDocument/2006/relationships/customXml" Target="../ink/ink5984.xml"/><Relationship Id="rId479" Type="http://schemas.openxmlformats.org/officeDocument/2006/relationships/image" Target="../media/image5901.png"/><Relationship Id="rId686" Type="http://schemas.openxmlformats.org/officeDocument/2006/relationships/customXml" Target="../ink/ink6209.xml"/><Relationship Id="rId893" Type="http://schemas.openxmlformats.org/officeDocument/2006/relationships/customXml" Target="../ink/ink6325.xml"/><Relationship Id="rId339" Type="http://schemas.openxmlformats.org/officeDocument/2006/relationships/customXml" Target="../ink/ink6033.xml"/><Relationship Id="rId546" Type="http://schemas.openxmlformats.org/officeDocument/2006/relationships/customXml" Target="../ink/ink6137.xml"/><Relationship Id="rId753" Type="http://schemas.openxmlformats.org/officeDocument/2006/relationships/image" Target="../media/image6036.png"/><Relationship Id="rId1176" Type="http://schemas.openxmlformats.org/officeDocument/2006/relationships/image" Target="../media/image6234.png"/><Relationship Id="rId101" Type="http://schemas.openxmlformats.org/officeDocument/2006/relationships/customXml" Target="../ink/ink5912.xml"/><Relationship Id="rId406" Type="http://schemas.openxmlformats.org/officeDocument/2006/relationships/customXml" Target="../ink/ink6067.xml"/><Relationship Id="rId960" Type="http://schemas.openxmlformats.org/officeDocument/2006/relationships/customXml" Target="../ink/ink6359.xml"/><Relationship Id="rId1036" Type="http://schemas.openxmlformats.org/officeDocument/2006/relationships/image" Target="../media/image6164.png"/><Relationship Id="rId1243" Type="http://schemas.openxmlformats.org/officeDocument/2006/relationships/customXml" Target="../ink/ink6501.xml"/><Relationship Id="rId613" Type="http://schemas.openxmlformats.org/officeDocument/2006/relationships/customXml" Target="../ink/ink6172.xml"/><Relationship Id="rId820" Type="http://schemas.openxmlformats.org/officeDocument/2006/relationships/customXml" Target="../ink/ink6285.xml"/><Relationship Id="rId918" Type="http://schemas.openxmlformats.org/officeDocument/2006/relationships/image" Target="../media/image6106.png"/><Relationship Id="rId1103" Type="http://schemas.openxmlformats.org/officeDocument/2006/relationships/customXml" Target="../ink/ink6431.xml"/><Relationship Id="rId1310" Type="http://schemas.openxmlformats.org/officeDocument/2006/relationships/image" Target="../media/image6301.png"/><Relationship Id="rId47" Type="http://schemas.openxmlformats.org/officeDocument/2006/relationships/customXml" Target="../ink/ink5885.xml"/><Relationship Id="rId196" Type="http://schemas.openxmlformats.org/officeDocument/2006/relationships/image" Target="../media/image5761.png"/><Relationship Id="rId263" Type="http://schemas.openxmlformats.org/officeDocument/2006/relationships/customXml" Target="../ink/ink5995.xml"/><Relationship Id="rId470" Type="http://schemas.openxmlformats.org/officeDocument/2006/relationships/customXml" Target="../ink/ink6099.xml"/><Relationship Id="rId123" Type="http://schemas.openxmlformats.org/officeDocument/2006/relationships/customXml" Target="../ink/ink5923.xml"/><Relationship Id="rId330" Type="http://schemas.openxmlformats.org/officeDocument/2006/relationships/image" Target="../media/image5827.png"/><Relationship Id="rId568" Type="http://schemas.openxmlformats.org/officeDocument/2006/relationships/image" Target="../media/image5945.png"/><Relationship Id="rId775" Type="http://schemas.openxmlformats.org/officeDocument/2006/relationships/image" Target="../media/image6047.png"/><Relationship Id="rId982" Type="http://schemas.openxmlformats.org/officeDocument/2006/relationships/customXml" Target="../ink/ink6370.xml"/><Relationship Id="rId1198" Type="http://schemas.openxmlformats.org/officeDocument/2006/relationships/image" Target="../media/image6245.png"/><Relationship Id="rId428" Type="http://schemas.openxmlformats.org/officeDocument/2006/relationships/customXml" Target="../ink/ink6078.xml"/><Relationship Id="rId635" Type="http://schemas.openxmlformats.org/officeDocument/2006/relationships/image" Target="../media/image5977.png"/><Relationship Id="rId842" Type="http://schemas.openxmlformats.org/officeDocument/2006/relationships/image" Target="../media/image6069.png"/><Relationship Id="rId1058" Type="http://schemas.openxmlformats.org/officeDocument/2006/relationships/image" Target="../media/image6175.png"/><Relationship Id="rId1265" Type="http://schemas.openxmlformats.org/officeDocument/2006/relationships/customXml" Target="../ink/ink6512.xml"/><Relationship Id="rId702" Type="http://schemas.openxmlformats.org/officeDocument/2006/relationships/customXml" Target="../ink/ink6217.xml"/><Relationship Id="rId1125" Type="http://schemas.openxmlformats.org/officeDocument/2006/relationships/customXml" Target="../ink/ink6442.xml"/><Relationship Id="rId1332" Type="http://schemas.openxmlformats.org/officeDocument/2006/relationships/image" Target="../media/image6312.png"/><Relationship Id="rId69" Type="http://schemas.openxmlformats.org/officeDocument/2006/relationships/customXml" Target="../ink/ink5896.xml"/><Relationship Id="rId285" Type="http://schemas.openxmlformats.org/officeDocument/2006/relationships/customXml" Target="../ink/ink6006.xml"/><Relationship Id="rId492" Type="http://schemas.openxmlformats.org/officeDocument/2006/relationships/customXml" Target="../ink/ink6110.xml"/><Relationship Id="rId797" Type="http://schemas.openxmlformats.org/officeDocument/2006/relationships/image" Target="../media/image6058.png"/><Relationship Id="rId145" Type="http://schemas.openxmlformats.org/officeDocument/2006/relationships/customXml" Target="../ink/ink5934.xml"/><Relationship Id="rId352" Type="http://schemas.openxmlformats.org/officeDocument/2006/relationships/image" Target="../media/image5838.png"/><Relationship Id="rId1287" Type="http://schemas.openxmlformats.org/officeDocument/2006/relationships/customXml" Target="../ink/ink6523.xml"/><Relationship Id="rId212" Type="http://schemas.openxmlformats.org/officeDocument/2006/relationships/image" Target="../media/image5769.png"/><Relationship Id="rId657" Type="http://schemas.openxmlformats.org/officeDocument/2006/relationships/image" Target="../media/image5988.png"/><Relationship Id="rId864" Type="http://schemas.openxmlformats.org/officeDocument/2006/relationships/image" Target="../media/image6080.png"/><Relationship Id="rId517" Type="http://schemas.openxmlformats.org/officeDocument/2006/relationships/image" Target="../media/image5920.png"/><Relationship Id="rId724" Type="http://schemas.openxmlformats.org/officeDocument/2006/relationships/customXml" Target="../ink/ink6228.xml"/><Relationship Id="rId931" Type="http://schemas.openxmlformats.org/officeDocument/2006/relationships/image" Target="../media/image6112.png"/><Relationship Id="rId1147" Type="http://schemas.openxmlformats.org/officeDocument/2006/relationships/customXml" Target="../ink/ink6453.xml"/><Relationship Id="rId60" Type="http://schemas.openxmlformats.org/officeDocument/2006/relationships/image" Target="../media/image5694.png"/><Relationship Id="rId1007" Type="http://schemas.openxmlformats.org/officeDocument/2006/relationships/customXml" Target="../ink/ink6383.xml"/><Relationship Id="rId1214" Type="http://schemas.openxmlformats.org/officeDocument/2006/relationships/image" Target="../media/image6253.png"/><Relationship Id="rId18" Type="http://schemas.openxmlformats.org/officeDocument/2006/relationships/image" Target="../media/image5674.png"/><Relationship Id="rId167" Type="http://schemas.openxmlformats.org/officeDocument/2006/relationships/customXml" Target="../ink/ink5946.xml"/><Relationship Id="rId374" Type="http://schemas.openxmlformats.org/officeDocument/2006/relationships/customXml" Target="../ink/ink6051.xml"/><Relationship Id="rId581" Type="http://schemas.openxmlformats.org/officeDocument/2006/relationships/customXml" Target="../ink/ink6155.xml"/><Relationship Id="rId234" Type="http://schemas.openxmlformats.org/officeDocument/2006/relationships/customXml" Target="../ink/ink5980.xml"/><Relationship Id="rId679" Type="http://schemas.openxmlformats.org/officeDocument/2006/relationships/image" Target="../media/image5999.png"/><Relationship Id="rId886" Type="http://schemas.openxmlformats.org/officeDocument/2006/relationships/customXml" Target="../ink/ink6321.xml"/><Relationship Id="rId2" Type="http://schemas.openxmlformats.org/officeDocument/2006/relationships/image" Target="../media/image5666.emf"/><Relationship Id="rId441" Type="http://schemas.openxmlformats.org/officeDocument/2006/relationships/image" Target="../media/image5882.png"/><Relationship Id="rId539" Type="http://schemas.openxmlformats.org/officeDocument/2006/relationships/image" Target="../media/image5931.png"/><Relationship Id="rId746" Type="http://schemas.openxmlformats.org/officeDocument/2006/relationships/customXml" Target="../ink/ink6239.xml"/><Relationship Id="rId1071" Type="http://schemas.openxmlformats.org/officeDocument/2006/relationships/customXml" Target="../ink/ink6415.xml"/><Relationship Id="rId1169" Type="http://schemas.openxmlformats.org/officeDocument/2006/relationships/customXml" Target="../ink/ink6464.xml"/><Relationship Id="rId301" Type="http://schemas.openxmlformats.org/officeDocument/2006/relationships/customXml" Target="../ink/ink6014.xml"/><Relationship Id="rId953" Type="http://schemas.openxmlformats.org/officeDocument/2006/relationships/image" Target="../media/image6123.png"/><Relationship Id="rId1029" Type="http://schemas.openxmlformats.org/officeDocument/2006/relationships/customXml" Target="../ink/ink6394.xml"/><Relationship Id="rId1236" Type="http://schemas.openxmlformats.org/officeDocument/2006/relationships/image" Target="../media/image6264.png"/><Relationship Id="rId82" Type="http://schemas.openxmlformats.org/officeDocument/2006/relationships/image" Target="../media/image5705.png"/><Relationship Id="rId606" Type="http://schemas.openxmlformats.org/officeDocument/2006/relationships/image" Target="../media/image5963.png"/><Relationship Id="rId813" Type="http://schemas.openxmlformats.org/officeDocument/2006/relationships/customXml" Target="../ink/ink6278.xml"/><Relationship Id="rId1303" Type="http://schemas.openxmlformats.org/officeDocument/2006/relationships/customXml" Target="../ink/ink6531.xml"/><Relationship Id="rId189" Type="http://schemas.openxmlformats.org/officeDocument/2006/relationships/customXml" Target="../ink/ink5957.xml"/><Relationship Id="rId396" Type="http://schemas.openxmlformats.org/officeDocument/2006/relationships/customXml" Target="../ink/ink6062.xml"/><Relationship Id="rId256" Type="http://schemas.openxmlformats.org/officeDocument/2006/relationships/image" Target="../media/image5790.png"/><Relationship Id="rId463" Type="http://schemas.openxmlformats.org/officeDocument/2006/relationships/image" Target="../media/image5893.png"/><Relationship Id="rId670" Type="http://schemas.openxmlformats.org/officeDocument/2006/relationships/customXml" Target="../ink/ink6201.xml"/><Relationship Id="rId1093" Type="http://schemas.openxmlformats.org/officeDocument/2006/relationships/customXml" Target="../ink/ink6426.xml"/><Relationship Id="rId116" Type="http://schemas.openxmlformats.org/officeDocument/2006/relationships/image" Target="../media/image5722.png"/><Relationship Id="rId323" Type="http://schemas.openxmlformats.org/officeDocument/2006/relationships/customXml" Target="../ink/ink6025.xml"/><Relationship Id="rId530" Type="http://schemas.openxmlformats.org/officeDocument/2006/relationships/customXml" Target="../ink/ink6129.xml"/><Relationship Id="rId768" Type="http://schemas.openxmlformats.org/officeDocument/2006/relationships/customXml" Target="../ink/ink6250.xml"/><Relationship Id="rId975" Type="http://schemas.openxmlformats.org/officeDocument/2006/relationships/image" Target="../media/image6134.png"/><Relationship Id="rId1160" Type="http://schemas.openxmlformats.org/officeDocument/2006/relationships/image" Target="../media/image6226.png"/><Relationship Id="rId628" Type="http://schemas.openxmlformats.org/officeDocument/2006/relationships/customXml" Target="../ink/ink6180.xml"/><Relationship Id="rId835" Type="http://schemas.openxmlformats.org/officeDocument/2006/relationships/customXml" Target="../ink/ink6295.xml"/><Relationship Id="rId1258" Type="http://schemas.openxmlformats.org/officeDocument/2006/relationships/image" Target="../media/image6275.png"/><Relationship Id="rId1020" Type="http://schemas.openxmlformats.org/officeDocument/2006/relationships/image" Target="../media/image6156.png"/><Relationship Id="rId1118" Type="http://schemas.openxmlformats.org/officeDocument/2006/relationships/image" Target="../media/image6205.png"/><Relationship Id="rId1325" Type="http://schemas.openxmlformats.org/officeDocument/2006/relationships/customXml" Target="../ink/ink6542.xml"/><Relationship Id="rId902" Type="http://schemas.openxmlformats.org/officeDocument/2006/relationships/image" Target="../media/image6098.png"/><Relationship Id="rId31" Type="http://schemas.openxmlformats.org/officeDocument/2006/relationships/customXml" Target="../ink/ink5877.xml"/><Relationship Id="rId180" Type="http://schemas.openxmlformats.org/officeDocument/2006/relationships/image" Target="../media/image5753.png"/><Relationship Id="rId278" Type="http://schemas.openxmlformats.org/officeDocument/2006/relationships/image" Target="../media/image5801.png"/><Relationship Id="rId485" Type="http://schemas.openxmlformats.org/officeDocument/2006/relationships/image" Target="../media/image5904.png"/><Relationship Id="rId692" Type="http://schemas.openxmlformats.org/officeDocument/2006/relationships/customXml" Target="../ink/ink6212.xml"/><Relationship Id="rId138" Type="http://schemas.openxmlformats.org/officeDocument/2006/relationships/image" Target="../media/image5733.png"/><Relationship Id="rId345" Type="http://schemas.openxmlformats.org/officeDocument/2006/relationships/customXml" Target="../ink/ink6036.xml"/><Relationship Id="rId552" Type="http://schemas.openxmlformats.org/officeDocument/2006/relationships/customXml" Target="../ink/ink6140.xml"/><Relationship Id="rId997" Type="http://schemas.openxmlformats.org/officeDocument/2006/relationships/customXml" Target="../ink/ink6378.xml"/><Relationship Id="rId1182" Type="http://schemas.openxmlformats.org/officeDocument/2006/relationships/image" Target="../media/image6237.png"/><Relationship Id="rId205" Type="http://schemas.openxmlformats.org/officeDocument/2006/relationships/customXml" Target="../ink/ink5965.xml"/><Relationship Id="rId412" Type="http://schemas.openxmlformats.org/officeDocument/2006/relationships/customXml" Target="../ink/ink6070.xml"/><Relationship Id="rId857" Type="http://schemas.openxmlformats.org/officeDocument/2006/relationships/customXml" Target="../ink/ink6306.xml"/><Relationship Id="rId1042" Type="http://schemas.openxmlformats.org/officeDocument/2006/relationships/image" Target="../media/image6167.png"/><Relationship Id="rId717" Type="http://schemas.openxmlformats.org/officeDocument/2006/relationships/image" Target="../media/image6018.png"/><Relationship Id="rId924" Type="http://schemas.openxmlformats.org/officeDocument/2006/relationships/customXml" Target="../ink/ink6341.xml"/><Relationship Id="rId53" Type="http://schemas.openxmlformats.org/officeDocument/2006/relationships/customXml" Target="../ink/ink5888.xml"/><Relationship Id="rId1207" Type="http://schemas.openxmlformats.org/officeDocument/2006/relationships/customXml" Target="../ink/ink6483.xml"/><Relationship Id="rId367" Type="http://schemas.openxmlformats.org/officeDocument/2006/relationships/image" Target="../media/image5845.png"/><Relationship Id="rId574" Type="http://schemas.openxmlformats.org/officeDocument/2006/relationships/image" Target="../media/image5948.png"/><Relationship Id="rId227" Type="http://schemas.openxmlformats.org/officeDocument/2006/relationships/image" Target="../media/image5776.png"/><Relationship Id="rId781" Type="http://schemas.openxmlformats.org/officeDocument/2006/relationships/image" Target="../media/image6050.png"/><Relationship Id="rId879" Type="http://schemas.openxmlformats.org/officeDocument/2006/relationships/image" Target="../media/image6087.png"/><Relationship Id="rId434" Type="http://schemas.openxmlformats.org/officeDocument/2006/relationships/customXml" Target="../ink/ink6081.xml"/><Relationship Id="rId641" Type="http://schemas.openxmlformats.org/officeDocument/2006/relationships/image" Target="../media/image5980.png"/><Relationship Id="rId739" Type="http://schemas.openxmlformats.org/officeDocument/2006/relationships/image" Target="../media/image6029.png"/><Relationship Id="rId1064" Type="http://schemas.openxmlformats.org/officeDocument/2006/relationships/image" Target="../media/image6178.png"/><Relationship Id="rId1271" Type="http://schemas.openxmlformats.org/officeDocument/2006/relationships/customXml" Target="../ink/ink6515.xml"/><Relationship Id="rId501" Type="http://schemas.openxmlformats.org/officeDocument/2006/relationships/image" Target="../media/image5912.png"/><Relationship Id="rId946" Type="http://schemas.openxmlformats.org/officeDocument/2006/relationships/customXml" Target="../ink/ink6352.xml"/><Relationship Id="rId1131" Type="http://schemas.openxmlformats.org/officeDocument/2006/relationships/customXml" Target="../ink/ink6445.xml"/><Relationship Id="rId1229" Type="http://schemas.openxmlformats.org/officeDocument/2006/relationships/customXml" Target="../ink/ink6494.xml"/><Relationship Id="rId75" Type="http://schemas.openxmlformats.org/officeDocument/2006/relationships/customXml" Target="../ink/ink5899.xml"/><Relationship Id="rId806" Type="http://schemas.openxmlformats.org/officeDocument/2006/relationships/customXml" Target="../ink/ink6271.xml"/><Relationship Id="rId291" Type="http://schemas.openxmlformats.org/officeDocument/2006/relationships/customXml" Target="../ink/ink6009.xml"/><Relationship Id="rId151" Type="http://schemas.openxmlformats.org/officeDocument/2006/relationships/customXml" Target="../ink/ink5937.xml"/><Relationship Id="rId389" Type="http://schemas.openxmlformats.org/officeDocument/2006/relationships/image" Target="../media/image5856.png"/><Relationship Id="rId596" Type="http://schemas.openxmlformats.org/officeDocument/2006/relationships/customXml" Target="../ink/ink6163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9.wmf"/><Relationship Id="rId26" Type="http://schemas.openxmlformats.org/officeDocument/2006/relationships/image" Target="../media/image98.png"/><Relationship Id="rId39" Type="http://schemas.openxmlformats.org/officeDocument/2006/relationships/customXml" Target="../ink/ink79.xml"/><Relationship Id="rId21" Type="http://schemas.openxmlformats.org/officeDocument/2006/relationships/customXml" Target="../ink/ink70.xml"/><Relationship Id="rId34" Type="http://schemas.openxmlformats.org/officeDocument/2006/relationships/image" Target="../media/image102.png"/><Relationship Id="rId42" Type="http://schemas.openxmlformats.org/officeDocument/2006/relationships/image" Target="../media/image106.png"/><Relationship Id="rId47" Type="http://schemas.openxmlformats.org/officeDocument/2006/relationships/customXml" Target="../ink/ink83.xml"/><Relationship Id="rId50" Type="http://schemas.openxmlformats.org/officeDocument/2006/relationships/image" Target="../media/image110.png"/><Relationship Id="rId55" Type="http://schemas.openxmlformats.org/officeDocument/2006/relationships/customXml" Target="../ink/ink87.xml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8.wmf"/><Relationship Id="rId29" Type="http://schemas.openxmlformats.org/officeDocument/2006/relationships/customXml" Target="../ink/ink74.xml"/><Relationship Id="rId11" Type="http://schemas.openxmlformats.org/officeDocument/2006/relationships/oleObject" Target="../embeddings/oleObject5.bin"/><Relationship Id="rId24" Type="http://schemas.openxmlformats.org/officeDocument/2006/relationships/image" Target="../media/image97.png"/><Relationship Id="rId32" Type="http://schemas.openxmlformats.org/officeDocument/2006/relationships/image" Target="../media/image101.png"/><Relationship Id="rId37" Type="http://schemas.openxmlformats.org/officeDocument/2006/relationships/customXml" Target="../ink/ink78.xml"/><Relationship Id="rId40" Type="http://schemas.openxmlformats.org/officeDocument/2006/relationships/image" Target="../media/image105.png"/><Relationship Id="rId45" Type="http://schemas.openxmlformats.org/officeDocument/2006/relationships/customXml" Target="../ink/ink82.xml"/><Relationship Id="rId53" Type="http://schemas.openxmlformats.org/officeDocument/2006/relationships/customXml" Target="../ink/ink86.xml"/><Relationship Id="rId5" Type="http://schemas.openxmlformats.org/officeDocument/2006/relationships/oleObject" Target="../embeddings/oleObject2.bin"/><Relationship Id="rId10" Type="http://schemas.openxmlformats.org/officeDocument/2006/relationships/image" Target="../media/image5.wmf"/><Relationship Id="rId19" Type="http://schemas.openxmlformats.org/officeDocument/2006/relationships/customXml" Target="../ink/ink69.xml"/><Relationship Id="rId31" Type="http://schemas.openxmlformats.org/officeDocument/2006/relationships/customXml" Target="../ink/ink75.xml"/><Relationship Id="rId44" Type="http://schemas.openxmlformats.org/officeDocument/2006/relationships/image" Target="../media/image107.png"/><Relationship Id="rId52" Type="http://schemas.openxmlformats.org/officeDocument/2006/relationships/image" Target="../media/image111.png"/><Relationship Id="rId4" Type="http://schemas.openxmlformats.org/officeDocument/2006/relationships/image" Target="../media/image2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7.wmf"/><Relationship Id="rId22" Type="http://schemas.openxmlformats.org/officeDocument/2006/relationships/image" Target="../media/image96.png"/><Relationship Id="rId27" Type="http://schemas.openxmlformats.org/officeDocument/2006/relationships/customXml" Target="../ink/ink73.xml"/><Relationship Id="rId30" Type="http://schemas.openxmlformats.org/officeDocument/2006/relationships/image" Target="../media/image100.png"/><Relationship Id="rId35" Type="http://schemas.openxmlformats.org/officeDocument/2006/relationships/customXml" Target="../ink/ink77.xml"/><Relationship Id="rId43" Type="http://schemas.openxmlformats.org/officeDocument/2006/relationships/customXml" Target="../ink/ink81.xml"/><Relationship Id="rId48" Type="http://schemas.openxmlformats.org/officeDocument/2006/relationships/image" Target="../media/image109.png"/><Relationship Id="rId56" Type="http://schemas.openxmlformats.org/officeDocument/2006/relationships/image" Target="../media/image113.png"/><Relationship Id="rId8" Type="http://schemas.openxmlformats.org/officeDocument/2006/relationships/image" Target="../media/image4.wmf"/><Relationship Id="rId51" Type="http://schemas.openxmlformats.org/officeDocument/2006/relationships/customXml" Target="../ink/ink85.xml"/><Relationship Id="rId3" Type="http://schemas.openxmlformats.org/officeDocument/2006/relationships/oleObject" Target="../embeddings/oleObject1.bin"/><Relationship Id="rId12" Type="http://schemas.openxmlformats.org/officeDocument/2006/relationships/image" Target="../media/image6.wmf"/><Relationship Id="rId17" Type="http://schemas.openxmlformats.org/officeDocument/2006/relationships/oleObject" Target="../embeddings/oleObject8.bin"/><Relationship Id="rId25" Type="http://schemas.openxmlformats.org/officeDocument/2006/relationships/customXml" Target="../ink/ink72.xml"/><Relationship Id="rId33" Type="http://schemas.openxmlformats.org/officeDocument/2006/relationships/customXml" Target="../ink/ink76.xml"/><Relationship Id="rId38" Type="http://schemas.openxmlformats.org/officeDocument/2006/relationships/image" Target="../media/image104.png"/><Relationship Id="rId46" Type="http://schemas.openxmlformats.org/officeDocument/2006/relationships/image" Target="../media/image108.png"/><Relationship Id="rId20" Type="http://schemas.openxmlformats.org/officeDocument/2006/relationships/image" Target="../media/image95.png"/><Relationship Id="rId41" Type="http://schemas.openxmlformats.org/officeDocument/2006/relationships/customXml" Target="../ink/ink80.xml"/><Relationship Id="rId54" Type="http://schemas.openxmlformats.org/officeDocument/2006/relationships/image" Target="../media/image112.png"/><Relationship Id="rId1" Type="http://schemas.openxmlformats.org/officeDocument/2006/relationships/vmlDrawing" Target="../drawings/vmlDrawing1.vml"/><Relationship Id="rId6" Type="http://schemas.openxmlformats.org/officeDocument/2006/relationships/image" Target="../media/image3.wmf"/><Relationship Id="rId15" Type="http://schemas.openxmlformats.org/officeDocument/2006/relationships/oleObject" Target="../embeddings/oleObject7.bin"/><Relationship Id="rId23" Type="http://schemas.openxmlformats.org/officeDocument/2006/relationships/customXml" Target="../ink/ink71.xml"/><Relationship Id="rId28" Type="http://schemas.openxmlformats.org/officeDocument/2006/relationships/image" Target="../media/image99.png"/><Relationship Id="rId36" Type="http://schemas.openxmlformats.org/officeDocument/2006/relationships/image" Target="../media/image103.png"/><Relationship Id="rId49" Type="http://schemas.openxmlformats.org/officeDocument/2006/relationships/customXml" Target="../ink/ink84.xml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9.xml"/><Relationship Id="rId21" Type="http://schemas.openxmlformats.org/officeDocument/2006/relationships/customXml" Target="../ink/ink91.xml"/><Relationship Id="rId42" Type="http://schemas.openxmlformats.org/officeDocument/2006/relationships/image" Target="../media/image133.png"/><Relationship Id="rId63" Type="http://schemas.openxmlformats.org/officeDocument/2006/relationships/customXml" Target="../ink/ink112.xml"/><Relationship Id="rId84" Type="http://schemas.openxmlformats.org/officeDocument/2006/relationships/image" Target="../media/image154.png"/><Relationship Id="rId138" Type="http://schemas.openxmlformats.org/officeDocument/2006/relationships/image" Target="../media/image181.png"/><Relationship Id="rId107" Type="http://schemas.openxmlformats.org/officeDocument/2006/relationships/customXml" Target="../ink/ink134.xml"/><Relationship Id="rId11" Type="http://schemas.openxmlformats.org/officeDocument/2006/relationships/oleObject" Target="../embeddings/oleObject13.bin"/><Relationship Id="rId32" Type="http://schemas.openxmlformats.org/officeDocument/2006/relationships/image" Target="../media/image128.png"/><Relationship Id="rId53" Type="http://schemas.openxmlformats.org/officeDocument/2006/relationships/customXml" Target="../ink/ink107.xml"/><Relationship Id="rId74" Type="http://schemas.openxmlformats.org/officeDocument/2006/relationships/image" Target="../media/image149.png"/><Relationship Id="rId128" Type="http://schemas.openxmlformats.org/officeDocument/2006/relationships/image" Target="../media/image176.png"/><Relationship Id="rId149" Type="http://schemas.openxmlformats.org/officeDocument/2006/relationships/customXml" Target="../ink/ink155.xml"/><Relationship Id="rId5" Type="http://schemas.openxmlformats.org/officeDocument/2006/relationships/oleObject" Target="../embeddings/oleObject10.bin"/><Relationship Id="rId95" Type="http://schemas.openxmlformats.org/officeDocument/2006/relationships/customXml" Target="../ink/ink128.xml"/><Relationship Id="rId22" Type="http://schemas.openxmlformats.org/officeDocument/2006/relationships/image" Target="../media/image123.png"/><Relationship Id="rId43" Type="http://schemas.openxmlformats.org/officeDocument/2006/relationships/customXml" Target="../ink/ink102.xml"/><Relationship Id="rId64" Type="http://schemas.openxmlformats.org/officeDocument/2006/relationships/image" Target="../media/image144.png"/><Relationship Id="rId118" Type="http://schemas.openxmlformats.org/officeDocument/2006/relationships/image" Target="../media/image171.png"/><Relationship Id="rId139" Type="http://schemas.openxmlformats.org/officeDocument/2006/relationships/customXml" Target="../ink/ink150.xml"/><Relationship Id="rId80" Type="http://schemas.openxmlformats.org/officeDocument/2006/relationships/image" Target="../media/image152.png"/><Relationship Id="rId85" Type="http://schemas.openxmlformats.org/officeDocument/2006/relationships/customXml" Target="../ink/ink123.xml"/><Relationship Id="rId150" Type="http://schemas.openxmlformats.org/officeDocument/2006/relationships/image" Target="../media/image18.png"/><Relationship Id="rId155" Type="http://schemas.openxmlformats.org/officeDocument/2006/relationships/customXml" Target="../ink/ink158.xml"/><Relationship Id="rId12" Type="http://schemas.openxmlformats.org/officeDocument/2006/relationships/image" Target="../media/image14.wmf"/><Relationship Id="rId17" Type="http://schemas.openxmlformats.org/officeDocument/2006/relationships/customXml" Target="../ink/ink89.xml"/><Relationship Id="rId33" Type="http://schemas.openxmlformats.org/officeDocument/2006/relationships/customXml" Target="../ink/ink97.xml"/><Relationship Id="rId38" Type="http://schemas.openxmlformats.org/officeDocument/2006/relationships/image" Target="../media/image131.png"/><Relationship Id="rId59" Type="http://schemas.openxmlformats.org/officeDocument/2006/relationships/customXml" Target="../ink/ink110.xml"/><Relationship Id="rId103" Type="http://schemas.openxmlformats.org/officeDocument/2006/relationships/customXml" Target="../ink/ink132.xml"/><Relationship Id="rId108" Type="http://schemas.openxmlformats.org/officeDocument/2006/relationships/image" Target="../media/image166.png"/><Relationship Id="rId124" Type="http://schemas.openxmlformats.org/officeDocument/2006/relationships/image" Target="../media/image174.png"/><Relationship Id="rId129" Type="http://schemas.openxmlformats.org/officeDocument/2006/relationships/customXml" Target="../ink/ink145.xml"/><Relationship Id="rId54" Type="http://schemas.openxmlformats.org/officeDocument/2006/relationships/image" Target="../media/image139.png"/><Relationship Id="rId70" Type="http://schemas.openxmlformats.org/officeDocument/2006/relationships/image" Target="../media/image147.png"/><Relationship Id="rId75" Type="http://schemas.openxmlformats.org/officeDocument/2006/relationships/customXml" Target="../ink/ink118.xml"/><Relationship Id="rId91" Type="http://schemas.openxmlformats.org/officeDocument/2006/relationships/customXml" Target="../ink/ink126.xml"/><Relationship Id="rId96" Type="http://schemas.openxmlformats.org/officeDocument/2006/relationships/image" Target="../media/image160.png"/><Relationship Id="rId140" Type="http://schemas.openxmlformats.org/officeDocument/2006/relationships/image" Target="../media/image182.png"/><Relationship Id="rId145" Type="http://schemas.openxmlformats.org/officeDocument/2006/relationships/customXml" Target="../ink/ink15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1.wmf"/><Relationship Id="rId23" Type="http://schemas.openxmlformats.org/officeDocument/2006/relationships/customXml" Target="../ink/ink92.xml"/><Relationship Id="rId28" Type="http://schemas.openxmlformats.org/officeDocument/2006/relationships/image" Target="../media/image126.png"/><Relationship Id="rId49" Type="http://schemas.openxmlformats.org/officeDocument/2006/relationships/customXml" Target="../ink/ink105.xml"/><Relationship Id="rId114" Type="http://schemas.openxmlformats.org/officeDocument/2006/relationships/image" Target="../media/image169.png"/><Relationship Id="rId119" Type="http://schemas.openxmlformats.org/officeDocument/2006/relationships/customXml" Target="../ink/ink140.xml"/><Relationship Id="rId44" Type="http://schemas.openxmlformats.org/officeDocument/2006/relationships/image" Target="../media/image134.png"/><Relationship Id="rId60" Type="http://schemas.openxmlformats.org/officeDocument/2006/relationships/image" Target="../media/image142.png"/><Relationship Id="rId65" Type="http://schemas.openxmlformats.org/officeDocument/2006/relationships/customXml" Target="../ink/ink113.xml"/><Relationship Id="rId81" Type="http://schemas.openxmlformats.org/officeDocument/2006/relationships/customXml" Target="../ink/ink121.xml"/><Relationship Id="rId86" Type="http://schemas.openxmlformats.org/officeDocument/2006/relationships/image" Target="../media/image155.png"/><Relationship Id="rId130" Type="http://schemas.openxmlformats.org/officeDocument/2006/relationships/image" Target="../media/image177.png"/><Relationship Id="rId135" Type="http://schemas.openxmlformats.org/officeDocument/2006/relationships/customXml" Target="../ink/ink148.xml"/><Relationship Id="rId151" Type="http://schemas.openxmlformats.org/officeDocument/2006/relationships/customXml" Target="../ink/ink156.xml"/><Relationship Id="rId156" Type="http://schemas.openxmlformats.org/officeDocument/2006/relationships/image" Target="../media/image89.png"/><Relationship Id="rId13" Type="http://schemas.openxmlformats.org/officeDocument/2006/relationships/oleObject" Target="../embeddings/oleObject14.bin"/><Relationship Id="rId18" Type="http://schemas.openxmlformats.org/officeDocument/2006/relationships/image" Target="../media/image121.png"/><Relationship Id="rId39" Type="http://schemas.openxmlformats.org/officeDocument/2006/relationships/customXml" Target="../ink/ink100.xml"/><Relationship Id="rId109" Type="http://schemas.openxmlformats.org/officeDocument/2006/relationships/customXml" Target="../ink/ink135.xml"/><Relationship Id="rId34" Type="http://schemas.openxmlformats.org/officeDocument/2006/relationships/image" Target="../media/image129.png"/><Relationship Id="rId50" Type="http://schemas.openxmlformats.org/officeDocument/2006/relationships/image" Target="../media/image137.png"/><Relationship Id="rId55" Type="http://schemas.openxmlformats.org/officeDocument/2006/relationships/customXml" Target="../ink/ink108.xml"/><Relationship Id="rId76" Type="http://schemas.openxmlformats.org/officeDocument/2006/relationships/image" Target="../media/image150.png"/><Relationship Id="rId97" Type="http://schemas.openxmlformats.org/officeDocument/2006/relationships/customXml" Target="../ink/ink129.xml"/><Relationship Id="rId104" Type="http://schemas.openxmlformats.org/officeDocument/2006/relationships/image" Target="../media/image164.png"/><Relationship Id="rId120" Type="http://schemas.openxmlformats.org/officeDocument/2006/relationships/image" Target="../media/image172.png"/><Relationship Id="rId125" Type="http://schemas.openxmlformats.org/officeDocument/2006/relationships/customXml" Target="../ink/ink143.xml"/><Relationship Id="rId141" Type="http://schemas.openxmlformats.org/officeDocument/2006/relationships/customXml" Target="../ink/ink151.xml"/><Relationship Id="rId146" Type="http://schemas.openxmlformats.org/officeDocument/2006/relationships/image" Target="../media/image16.png"/><Relationship Id="rId7" Type="http://schemas.openxmlformats.org/officeDocument/2006/relationships/oleObject" Target="../embeddings/oleObject11.bin"/><Relationship Id="rId71" Type="http://schemas.openxmlformats.org/officeDocument/2006/relationships/customXml" Target="../ink/ink116.xml"/><Relationship Id="rId92" Type="http://schemas.openxmlformats.org/officeDocument/2006/relationships/image" Target="../media/image158.png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95.xml"/><Relationship Id="rId24" Type="http://schemas.openxmlformats.org/officeDocument/2006/relationships/image" Target="../media/image124.png"/><Relationship Id="rId40" Type="http://schemas.openxmlformats.org/officeDocument/2006/relationships/image" Target="../media/image132.png"/><Relationship Id="rId45" Type="http://schemas.openxmlformats.org/officeDocument/2006/relationships/customXml" Target="../ink/ink103.xml"/><Relationship Id="rId66" Type="http://schemas.openxmlformats.org/officeDocument/2006/relationships/image" Target="../media/image145.png"/><Relationship Id="rId87" Type="http://schemas.openxmlformats.org/officeDocument/2006/relationships/customXml" Target="../ink/ink124.xml"/><Relationship Id="rId110" Type="http://schemas.openxmlformats.org/officeDocument/2006/relationships/image" Target="../media/image167.png"/><Relationship Id="rId115" Type="http://schemas.openxmlformats.org/officeDocument/2006/relationships/customXml" Target="../ink/ink138.xml"/><Relationship Id="rId131" Type="http://schemas.openxmlformats.org/officeDocument/2006/relationships/customXml" Target="../ink/ink146.xml"/><Relationship Id="rId136" Type="http://schemas.openxmlformats.org/officeDocument/2006/relationships/image" Target="../media/image180.png"/><Relationship Id="rId157" Type="http://schemas.openxmlformats.org/officeDocument/2006/relationships/customXml" Target="../ink/ink159.xml"/><Relationship Id="rId61" Type="http://schemas.openxmlformats.org/officeDocument/2006/relationships/customXml" Target="../ink/ink111.xml"/><Relationship Id="rId82" Type="http://schemas.openxmlformats.org/officeDocument/2006/relationships/image" Target="../media/image153.png"/><Relationship Id="rId152" Type="http://schemas.openxmlformats.org/officeDocument/2006/relationships/image" Target="../media/image87.png"/><Relationship Id="rId19" Type="http://schemas.openxmlformats.org/officeDocument/2006/relationships/customXml" Target="../ink/ink90.xml"/><Relationship Id="rId14" Type="http://schemas.openxmlformats.org/officeDocument/2006/relationships/image" Target="../media/image15.wmf"/><Relationship Id="rId30" Type="http://schemas.openxmlformats.org/officeDocument/2006/relationships/image" Target="../media/image127.png"/><Relationship Id="rId35" Type="http://schemas.openxmlformats.org/officeDocument/2006/relationships/customXml" Target="../ink/ink98.xml"/><Relationship Id="rId56" Type="http://schemas.openxmlformats.org/officeDocument/2006/relationships/image" Target="../media/image140.png"/><Relationship Id="rId77" Type="http://schemas.openxmlformats.org/officeDocument/2006/relationships/customXml" Target="../ink/ink119.xml"/><Relationship Id="rId100" Type="http://schemas.openxmlformats.org/officeDocument/2006/relationships/image" Target="../media/image162.png"/><Relationship Id="rId105" Type="http://schemas.openxmlformats.org/officeDocument/2006/relationships/customXml" Target="../ink/ink133.xml"/><Relationship Id="rId126" Type="http://schemas.openxmlformats.org/officeDocument/2006/relationships/image" Target="../media/image175.png"/><Relationship Id="rId147" Type="http://schemas.openxmlformats.org/officeDocument/2006/relationships/customXml" Target="../ink/ink154.xml"/><Relationship Id="rId8" Type="http://schemas.openxmlformats.org/officeDocument/2006/relationships/image" Target="../media/image12.wmf"/><Relationship Id="rId51" Type="http://schemas.openxmlformats.org/officeDocument/2006/relationships/customXml" Target="../ink/ink106.xml"/><Relationship Id="rId72" Type="http://schemas.openxmlformats.org/officeDocument/2006/relationships/image" Target="../media/image148.png"/><Relationship Id="rId93" Type="http://schemas.openxmlformats.org/officeDocument/2006/relationships/customXml" Target="../ink/ink127.xml"/><Relationship Id="rId98" Type="http://schemas.openxmlformats.org/officeDocument/2006/relationships/image" Target="../media/image161.png"/><Relationship Id="rId121" Type="http://schemas.openxmlformats.org/officeDocument/2006/relationships/customXml" Target="../ink/ink141.xml"/><Relationship Id="rId142" Type="http://schemas.openxmlformats.org/officeDocument/2006/relationships/image" Target="../media/image183.png"/><Relationship Id="rId3" Type="http://schemas.openxmlformats.org/officeDocument/2006/relationships/oleObject" Target="../embeddings/oleObject9.bin"/><Relationship Id="rId25" Type="http://schemas.openxmlformats.org/officeDocument/2006/relationships/customXml" Target="../ink/ink93.xml"/><Relationship Id="rId46" Type="http://schemas.openxmlformats.org/officeDocument/2006/relationships/image" Target="../media/image135.png"/><Relationship Id="rId67" Type="http://schemas.openxmlformats.org/officeDocument/2006/relationships/customXml" Target="../ink/ink114.xml"/><Relationship Id="rId116" Type="http://schemas.openxmlformats.org/officeDocument/2006/relationships/image" Target="../media/image170.png"/><Relationship Id="rId137" Type="http://schemas.openxmlformats.org/officeDocument/2006/relationships/customXml" Target="../ink/ink149.xml"/><Relationship Id="rId158" Type="http://schemas.openxmlformats.org/officeDocument/2006/relationships/image" Target="../media/image90.png"/><Relationship Id="rId20" Type="http://schemas.openxmlformats.org/officeDocument/2006/relationships/image" Target="../media/image122.png"/><Relationship Id="rId41" Type="http://schemas.openxmlformats.org/officeDocument/2006/relationships/customXml" Target="../ink/ink101.xml"/><Relationship Id="rId62" Type="http://schemas.openxmlformats.org/officeDocument/2006/relationships/image" Target="../media/image143.png"/><Relationship Id="rId83" Type="http://schemas.openxmlformats.org/officeDocument/2006/relationships/customXml" Target="../ink/ink122.xml"/><Relationship Id="rId88" Type="http://schemas.openxmlformats.org/officeDocument/2006/relationships/image" Target="../media/image156.png"/><Relationship Id="rId111" Type="http://schemas.openxmlformats.org/officeDocument/2006/relationships/customXml" Target="../ink/ink136.xml"/><Relationship Id="rId132" Type="http://schemas.openxmlformats.org/officeDocument/2006/relationships/image" Target="../media/image178.png"/><Relationship Id="rId153" Type="http://schemas.openxmlformats.org/officeDocument/2006/relationships/customXml" Target="../ink/ink157.xml"/><Relationship Id="rId15" Type="http://schemas.openxmlformats.org/officeDocument/2006/relationships/customXml" Target="../ink/ink88.xml"/><Relationship Id="rId36" Type="http://schemas.openxmlformats.org/officeDocument/2006/relationships/image" Target="../media/image130.png"/><Relationship Id="rId57" Type="http://schemas.openxmlformats.org/officeDocument/2006/relationships/customXml" Target="../ink/ink109.xml"/><Relationship Id="rId106" Type="http://schemas.openxmlformats.org/officeDocument/2006/relationships/image" Target="../media/image165.png"/><Relationship Id="rId127" Type="http://schemas.openxmlformats.org/officeDocument/2006/relationships/customXml" Target="../ink/ink144.xml"/><Relationship Id="rId10" Type="http://schemas.openxmlformats.org/officeDocument/2006/relationships/image" Target="../media/image13.wmf"/><Relationship Id="rId31" Type="http://schemas.openxmlformats.org/officeDocument/2006/relationships/customXml" Target="../ink/ink96.xml"/><Relationship Id="rId52" Type="http://schemas.openxmlformats.org/officeDocument/2006/relationships/image" Target="../media/image138.png"/><Relationship Id="rId73" Type="http://schemas.openxmlformats.org/officeDocument/2006/relationships/customXml" Target="../ink/ink117.xml"/><Relationship Id="rId78" Type="http://schemas.openxmlformats.org/officeDocument/2006/relationships/image" Target="../media/image151.png"/><Relationship Id="rId94" Type="http://schemas.openxmlformats.org/officeDocument/2006/relationships/image" Target="../media/image159.png"/><Relationship Id="rId99" Type="http://schemas.openxmlformats.org/officeDocument/2006/relationships/customXml" Target="../ink/ink130.xml"/><Relationship Id="rId101" Type="http://schemas.openxmlformats.org/officeDocument/2006/relationships/customXml" Target="../ink/ink131.xml"/><Relationship Id="rId122" Type="http://schemas.openxmlformats.org/officeDocument/2006/relationships/image" Target="../media/image173.png"/><Relationship Id="rId143" Type="http://schemas.openxmlformats.org/officeDocument/2006/relationships/customXml" Target="../ink/ink152.xml"/><Relationship Id="rId148" Type="http://schemas.openxmlformats.org/officeDocument/2006/relationships/image" Target="../media/image17.png"/><Relationship Id="rId4" Type="http://schemas.openxmlformats.org/officeDocument/2006/relationships/image" Target="../media/image10.wmf"/><Relationship Id="rId9" Type="http://schemas.openxmlformats.org/officeDocument/2006/relationships/oleObject" Target="../embeddings/oleObject12.bin"/><Relationship Id="rId26" Type="http://schemas.openxmlformats.org/officeDocument/2006/relationships/image" Target="../media/image125.png"/><Relationship Id="rId47" Type="http://schemas.openxmlformats.org/officeDocument/2006/relationships/customXml" Target="../ink/ink104.xml"/><Relationship Id="rId68" Type="http://schemas.openxmlformats.org/officeDocument/2006/relationships/image" Target="../media/image146.png"/><Relationship Id="rId89" Type="http://schemas.openxmlformats.org/officeDocument/2006/relationships/customXml" Target="../ink/ink125.xml"/><Relationship Id="rId112" Type="http://schemas.openxmlformats.org/officeDocument/2006/relationships/image" Target="../media/image168.png"/><Relationship Id="rId133" Type="http://schemas.openxmlformats.org/officeDocument/2006/relationships/customXml" Target="../ink/ink147.xml"/><Relationship Id="rId154" Type="http://schemas.openxmlformats.org/officeDocument/2006/relationships/image" Target="../media/image88.png"/><Relationship Id="rId16" Type="http://schemas.openxmlformats.org/officeDocument/2006/relationships/image" Target="../media/image120.png"/><Relationship Id="rId37" Type="http://schemas.openxmlformats.org/officeDocument/2006/relationships/customXml" Target="../ink/ink99.xml"/><Relationship Id="rId58" Type="http://schemas.openxmlformats.org/officeDocument/2006/relationships/image" Target="../media/image141.png"/><Relationship Id="rId79" Type="http://schemas.openxmlformats.org/officeDocument/2006/relationships/customXml" Target="../ink/ink120.xml"/><Relationship Id="rId102" Type="http://schemas.openxmlformats.org/officeDocument/2006/relationships/image" Target="../media/image163.png"/><Relationship Id="rId123" Type="http://schemas.openxmlformats.org/officeDocument/2006/relationships/customXml" Target="../ink/ink142.xml"/><Relationship Id="rId144" Type="http://schemas.openxmlformats.org/officeDocument/2006/relationships/image" Target="../media/image184.png"/><Relationship Id="rId90" Type="http://schemas.openxmlformats.org/officeDocument/2006/relationships/image" Target="../media/image157.png"/><Relationship Id="rId27" Type="http://schemas.openxmlformats.org/officeDocument/2006/relationships/customXml" Target="../ink/ink94.xml"/><Relationship Id="rId48" Type="http://schemas.openxmlformats.org/officeDocument/2006/relationships/image" Target="../media/image136.png"/><Relationship Id="rId69" Type="http://schemas.openxmlformats.org/officeDocument/2006/relationships/customXml" Target="../ink/ink115.xml"/><Relationship Id="rId113" Type="http://schemas.openxmlformats.org/officeDocument/2006/relationships/customXml" Target="../ink/ink137.xml"/><Relationship Id="rId134" Type="http://schemas.openxmlformats.org/officeDocument/2006/relationships/image" Target="../media/image17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7.png"/><Relationship Id="rId13" Type="http://schemas.openxmlformats.org/officeDocument/2006/relationships/customXml" Target="../ink/ink165.xml"/><Relationship Id="rId3" Type="http://schemas.openxmlformats.org/officeDocument/2006/relationships/customXml" Target="../ink/ink160.xml"/><Relationship Id="rId7" Type="http://schemas.openxmlformats.org/officeDocument/2006/relationships/customXml" Target="../ink/ink162.xml"/><Relationship Id="rId12" Type="http://schemas.openxmlformats.org/officeDocument/2006/relationships/image" Target="../media/image189.png"/><Relationship Id="rId2" Type="http://schemas.openxmlformats.org/officeDocument/2006/relationships/image" Target="../media/image18100.png"/><Relationship Id="rId16" Type="http://schemas.openxmlformats.org/officeDocument/2006/relationships/image" Target="../media/image9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6.png"/><Relationship Id="rId11" Type="http://schemas.openxmlformats.org/officeDocument/2006/relationships/customXml" Target="../ink/ink164.xml"/><Relationship Id="rId5" Type="http://schemas.openxmlformats.org/officeDocument/2006/relationships/customXml" Target="../ink/ink161.xml"/><Relationship Id="rId15" Type="http://schemas.openxmlformats.org/officeDocument/2006/relationships/customXml" Target="../ink/ink166.xml"/><Relationship Id="rId10" Type="http://schemas.openxmlformats.org/officeDocument/2006/relationships/image" Target="../media/image188.png"/><Relationship Id="rId4" Type="http://schemas.openxmlformats.org/officeDocument/2006/relationships/image" Target="../media/image185.png"/><Relationship Id="rId9" Type="http://schemas.openxmlformats.org/officeDocument/2006/relationships/customXml" Target="../ink/ink163.xml"/><Relationship Id="rId14" Type="http://schemas.openxmlformats.org/officeDocument/2006/relationships/image" Target="../media/image91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02.png"/><Relationship Id="rId21" Type="http://schemas.openxmlformats.org/officeDocument/2006/relationships/customXml" Target="../ink/ink176.xml"/><Relationship Id="rId42" Type="http://schemas.openxmlformats.org/officeDocument/2006/relationships/image" Target="../media/image210.png"/><Relationship Id="rId47" Type="http://schemas.openxmlformats.org/officeDocument/2006/relationships/customXml" Target="../ink/ink189.xml"/><Relationship Id="rId63" Type="http://schemas.openxmlformats.org/officeDocument/2006/relationships/customXml" Target="../ink/ink197.xml"/><Relationship Id="rId68" Type="http://schemas.openxmlformats.org/officeDocument/2006/relationships/image" Target="../media/image223.png"/><Relationship Id="rId7" Type="http://schemas.openxmlformats.org/officeDocument/2006/relationships/customXml" Target="../ink/ink169.xml"/><Relationship Id="rId71" Type="http://schemas.openxmlformats.org/officeDocument/2006/relationships/customXml" Target="../ink/ink201.xml"/><Relationship Id="rId2" Type="http://schemas.openxmlformats.org/officeDocument/2006/relationships/image" Target="../media/image190.png"/><Relationship Id="rId16" Type="http://schemas.openxmlformats.org/officeDocument/2006/relationships/image" Target="../media/image197.png"/><Relationship Id="rId29" Type="http://schemas.openxmlformats.org/officeDocument/2006/relationships/customXml" Target="../ink/ink180.xml"/><Relationship Id="rId11" Type="http://schemas.openxmlformats.org/officeDocument/2006/relationships/customXml" Target="../ink/ink171.xml"/><Relationship Id="rId24" Type="http://schemas.openxmlformats.org/officeDocument/2006/relationships/image" Target="../media/image201.png"/><Relationship Id="rId32" Type="http://schemas.openxmlformats.org/officeDocument/2006/relationships/image" Target="../media/image205.png"/><Relationship Id="rId37" Type="http://schemas.openxmlformats.org/officeDocument/2006/relationships/customXml" Target="../ink/ink184.xml"/><Relationship Id="rId40" Type="http://schemas.openxmlformats.org/officeDocument/2006/relationships/image" Target="../media/image209.png"/><Relationship Id="rId45" Type="http://schemas.openxmlformats.org/officeDocument/2006/relationships/customXml" Target="../ink/ink188.xml"/><Relationship Id="rId53" Type="http://schemas.openxmlformats.org/officeDocument/2006/relationships/customXml" Target="../ink/ink192.xml"/><Relationship Id="rId58" Type="http://schemas.openxmlformats.org/officeDocument/2006/relationships/image" Target="../media/image218.png"/><Relationship Id="rId66" Type="http://schemas.openxmlformats.org/officeDocument/2006/relationships/image" Target="../media/image222.png"/><Relationship Id="rId5" Type="http://schemas.openxmlformats.org/officeDocument/2006/relationships/customXml" Target="../ink/ink168.xml"/><Relationship Id="rId61" Type="http://schemas.openxmlformats.org/officeDocument/2006/relationships/customXml" Target="../ink/ink196.xml"/><Relationship Id="rId19" Type="http://schemas.openxmlformats.org/officeDocument/2006/relationships/customXml" Target="../ink/ink175.xml"/><Relationship Id="rId14" Type="http://schemas.openxmlformats.org/officeDocument/2006/relationships/image" Target="../media/image196.png"/><Relationship Id="rId22" Type="http://schemas.openxmlformats.org/officeDocument/2006/relationships/image" Target="../media/image200.png"/><Relationship Id="rId27" Type="http://schemas.openxmlformats.org/officeDocument/2006/relationships/customXml" Target="../ink/ink179.xml"/><Relationship Id="rId30" Type="http://schemas.openxmlformats.org/officeDocument/2006/relationships/image" Target="../media/image204.png"/><Relationship Id="rId35" Type="http://schemas.openxmlformats.org/officeDocument/2006/relationships/customXml" Target="../ink/ink183.xml"/><Relationship Id="rId43" Type="http://schemas.openxmlformats.org/officeDocument/2006/relationships/customXml" Target="../ink/ink187.xml"/><Relationship Id="rId48" Type="http://schemas.openxmlformats.org/officeDocument/2006/relationships/image" Target="../media/image213.png"/><Relationship Id="rId56" Type="http://schemas.openxmlformats.org/officeDocument/2006/relationships/image" Target="../media/image217.png"/><Relationship Id="rId64" Type="http://schemas.openxmlformats.org/officeDocument/2006/relationships/image" Target="../media/image221.png"/><Relationship Id="rId69" Type="http://schemas.openxmlformats.org/officeDocument/2006/relationships/customXml" Target="../ink/ink200.xml"/><Relationship Id="rId8" Type="http://schemas.openxmlformats.org/officeDocument/2006/relationships/image" Target="../media/image193.png"/><Relationship Id="rId51" Type="http://schemas.openxmlformats.org/officeDocument/2006/relationships/customXml" Target="../ink/ink191.xml"/><Relationship Id="rId72" Type="http://schemas.openxmlformats.org/officeDocument/2006/relationships/image" Target="../media/image225.png"/><Relationship Id="rId3" Type="http://schemas.openxmlformats.org/officeDocument/2006/relationships/customXml" Target="../ink/ink167.xml"/><Relationship Id="rId12" Type="http://schemas.openxmlformats.org/officeDocument/2006/relationships/image" Target="../media/image195.png"/><Relationship Id="rId17" Type="http://schemas.openxmlformats.org/officeDocument/2006/relationships/customXml" Target="../ink/ink174.xml"/><Relationship Id="rId25" Type="http://schemas.openxmlformats.org/officeDocument/2006/relationships/customXml" Target="../ink/ink178.xml"/><Relationship Id="rId33" Type="http://schemas.openxmlformats.org/officeDocument/2006/relationships/customXml" Target="../ink/ink182.xml"/><Relationship Id="rId38" Type="http://schemas.openxmlformats.org/officeDocument/2006/relationships/image" Target="../media/image208.png"/><Relationship Id="rId46" Type="http://schemas.openxmlformats.org/officeDocument/2006/relationships/image" Target="../media/image212.png"/><Relationship Id="rId59" Type="http://schemas.openxmlformats.org/officeDocument/2006/relationships/customXml" Target="../ink/ink195.xml"/><Relationship Id="rId67" Type="http://schemas.openxmlformats.org/officeDocument/2006/relationships/customXml" Target="../ink/ink199.xml"/><Relationship Id="rId20" Type="http://schemas.openxmlformats.org/officeDocument/2006/relationships/image" Target="../media/image199.png"/><Relationship Id="rId41" Type="http://schemas.openxmlformats.org/officeDocument/2006/relationships/customXml" Target="../ink/ink186.xml"/><Relationship Id="rId54" Type="http://schemas.openxmlformats.org/officeDocument/2006/relationships/image" Target="../media/image216.png"/><Relationship Id="rId62" Type="http://schemas.openxmlformats.org/officeDocument/2006/relationships/image" Target="../media/image220.png"/><Relationship Id="rId70" Type="http://schemas.openxmlformats.org/officeDocument/2006/relationships/image" Target="../media/image2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2.png"/><Relationship Id="rId15" Type="http://schemas.openxmlformats.org/officeDocument/2006/relationships/customXml" Target="../ink/ink173.xml"/><Relationship Id="rId23" Type="http://schemas.openxmlformats.org/officeDocument/2006/relationships/customXml" Target="../ink/ink177.xml"/><Relationship Id="rId28" Type="http://schemas.openxmlformats.org/officeDocument/2006/relationships/image" Target="../media/image203.png"/><Relationship Id="rId36" Type="http://schemas.openxmlformats.org/officeDocument/2006/relationships/image" Target="../media/image207.png"/><Relationship Id="rId49" Type="http://schemas.openxmlformats.org/officeDocument/2006/relationships/customXml" Target="../ink/ink190.xml"/><Relationship Id="rId57" Type="http://schemas.openxmlformats.org/officeDocument/2006/relationships/customXml" Target="../ink/ink194.xml"/><Relationship Id="rId10" Type="http://schemas.openxmlformats.org/officeDocument/2006/relationships/image" Target="../media/image194.png"/><Relationship Id="rId31" Type="http://schemas.openxmlformats.org/officeDocument/2006/relationships/customXml" Target="../ink/ink181.xml"/><Relationship Id="rId44" Type="http://schemas.openxmlformats.org/officeDocument/2006/relationships/image" Target="../media/image211.png"/><Relationship Id="rId52" Type="http://schemas.openxmlformats.org/officeDocument/2006/relationships/image" Target="../media/image215.png"/><Relationship Id="rId60" Type="http://schemas.openxmlformats.org/officeDocument/2006/relationships/image" Target="../media/image219.png"/><Relationship Id="rId65" Type="http://schemas.openxmlformats.org/officeDocument/2006/relationships/customXml" Target="../ink/ink198.xml"/><Relationship Id="rId4" Type="http://schemas.openxmlformats.org/officeDocument/2006/relationships/image" Target="../media/image191.png"/><Relationship Id="rId9" Type="http://schemas.openxmlformats.org/officeDocument/2006/relationships/customXml" Target="../ink/ink170.xml"/><Relationship Id="rId13" Type="http://schemas.openxmlformats.org/officeDocument/2006/relationships/customXml" Target="../ink/ink172.xml"/><Relationship Id="rId18" Type="http://schemas.openxmlformats.org/officeDocument/2006/relationships/image" Target="../media/image198.png"/><Relationship Id="rId39" Type="http://schemas.openxmlformats.org/officeDocument/2006/relationships/customXml" Target="../ink/ink185.xml"/><Relationship Id="rId34" Type="http://schemas.openxmlformats.org/officeDocument/2006/relationships/image" Target="../media/image206.png"/><Relationship Id="rId50" Type="http://schemas.openxmlformats.org/officeDocument/2006/relationships/image" Target="../media/image214.png"/><Relationship Id="rId55" Type="http://schemas.openxmlformats.org/officeDocument/2006/relationships/customXml" Target="../ink/ink19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.png"/><Relationship Id="rId13" Type="http://schemas.openxmlformats.org/officeDocument/2006/relationships/customXml" Target="../ink/ink205.xml"/><Relationship Id="rId3" Type="http://schemas.openxmlformats.org/officeDocument/2006/relationships/oleObject" Target="../embeddings/oleObject15.bin"/><Relationship Id="rId7" Type="http://schemas.openxmlformats.org/officeDocument/2006/relationships/customXml" Target="../ink/ink202.xml"/><Relationship Id="rId12" Type="http://schemas.openxmlformats.org/officeDocument/2006/relationships/image" Target="../media/image228.png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14.png"/><Relationship Id="rId1" Type="http://schemas.openxmlformats.org/officeDocument/2006/relationships/vmlDrawing" Target="../drawings/vmlDrawing3.vml"/><Relationship Id="rId6" Type="http://schemas.openxmlformats.org/officeDocument/2006/relationships/image" Target="../media/image17.wmf"/><Relationship Id="rId11" Type="http://schemas.openxmlformats.org/officeDocument/2006/relationships/customXml" Target="../ink/ink204.xml"/><Relationship Id="rId5" Type="http://schemas.openxmlformats.org/officeDocument/2006/relationships/oleObject" Target="../embeddings/oleObject16.bin"/><Relationship Id="rId15" Type="http://schemas.openxmlformats.org/officeDocument/2006/relationships/customXml" Target="../ink/ink206.xml"/><Relationship Id="rId10" Type="http://schemas.openxmlformats.org/officeDocument/2006/relationships/image" Target="../media/image227.png"/><Relationship Id="rId4" Type="http://schemas.openxmlformats.org/officeDocument/2006/relationships/image" Target="../media/image16.wmf"/><Relationship Id="rId9" Type="http://schemas.openxmlformats.org/officeDocument/2006/relationships/customXml" Target="../ink/ink203.xml"/><Relationship Id="rId14" Type="http://schemas.openxmlformats.org/officeDocument/2006/relationships/image" Target="../media/image22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C9971B7-33EB-4BC2-8BB2-56149CB51E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9554" y="2265082"/>
            <a:ext cx="9149918" cy="1309430"/>
          </a:xfrm>
        </p:spPr>
        <p:txBody>
          <a:bodyPr>
            <a:noAutofit/>
          </a:bodyPr>
          <a:lstStyle/>
          <a:p>
            <a:r>
              <a:rPr lang="de-DE" sz="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de-DE" sz="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Advanced</a:t>
            </a:r>
            <a:r>
              <a:rPr lang="de-DE" sz="500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de-DE" sz="5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Statistics</a:t>
            </a:r>
            <a:r>
              <a:rPr lang="de-DE" sz="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000375F8-BC01-4333-A1BB-F4E22450B1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92147" y="4747574"/>
            <a:ext cx="9077325" cy="438788"/>
          </a:xfrm>
        </p:spPr>
        <p:txBody>
          <a:bodyPr>
            <a:noAutofit/>
          </a:bodyPr>
          <a:lstStyle/>
          <a:p>
            <a:r>
              <a:rPr lang="de-DE">
                <a:latin typeface="Times New Roman" panose="02020603050405020304" pitchFamily="18" charset="0"/>
                <a:cs typeface="Times New Roman" panose="02020603050405020304" pitchFamily="18" charset="0"/>
              </a:rPr>
              <a:t>Summer term 2023</a:t>
            </a:r>
            <a:endParaRPr lang="de-DE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Untertitel 2">
            <a:extLst>
              <a:ext uri="{FF2B5EF4-FFF2-40B4-BE49-F238E27FC236}">
                <a16:creationId xmlns:a16="http://schemas.microsoft.com/office/drawing/2014/main" id="{9785B7A5-5F1F-4A59-8352-502B0D44D345}"/>
              </a:ext>
            </a:extLst>
          </p:cNvPr>
          <p:cNvSpPr txBox="1">
            <a:spLocks/>
          </p:cNvSpPr>
          <p:nvPr/>
        </p:nvSpPr>
        <p:spPr>
          <a:xfrm>
            <a:off x="1591411" y="5470200"/>
            <a:ext cx="9078798" cy="45128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Prof. Dr. Bernhard Köster</a:t>
            </a: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4BEBF484-332A-4E5A-ADB1-A980912EFC8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5362" y="253071"/>
            <a:ext cx="2581275" cy="1771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156536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1268760"/>
            <a:ext cx="8856984" cy="460851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dirty="0" err="1"/>
              <a:t>Suppose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following</a:t>
            </a:r>
            <a:r>
              <a:rPr lang="de-DE" dirty="0"/>
              <a:t> </a:t>
            </a:r>
            <a:r>
              <a:rPr lang="de-DE" dirty="0" err="1"/>
              <a:t>probabilities</a:t>
            </a:r>
            <a:r>
              <a:rPr lang="de-DE" dirty="0"/>
              <a:t> </a:t>
            </a:r>
            <a:r>
              <a:rPr lang="de-DE" dirty="0" err="1"/>
              <a:t>are</a:t>
            </a:r>
            <a:r>
              <a:rPr lang="de-DE" dirty="0"/>
              <a:t> </a:t>
            </a:r>
            <a:r>
              <a:rPr lang="de-DE" dirty="0" err="1"/>
              <a:t>known</a:t>
            </a:r>
            <a:r>
              <a:rPr lang="de-DE" dirty="0"/>
              <a:t>:</a:t>
            </a:r>
          </a:p>
          <a:p>
            <a:r>
              <a:rPr lang="de-DE" dirty="0"/>
              <a:t> </a:t>
            </a:r>
          </a:p>
          <a:p>
            <a:r>
              <a:rPr lang="de-DE" dirty="0"/>
              <a:t>P(A) = 0,5;	P(B) = 0,3;	P(A∩B) = 0,2</a:t>
            </a:r>
          </a:p>
          <a:p>
            <a:pPr lvl="0"/>
            <a:endParaRPr lang="de-DE" dirty="0"/>
          </a:p>
          <a:p>
            <a:pPr lvl="0"/>
            <a:r>
              <a:rPr lang="de-DE" dirty="0" err="1"/>
              <a:t>Calculate</a:t>
            </a:r>
            <a:endParaRPr lang="de-DE" dirty="0"/>
          </a:p>
          <a:p>
            <a:pPr marL="342900" lvl="0" indent="-342900">
              <a:buAutoNum type="arabicParenR"/>
            </a:pPr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2F46C104-6DAE-42B7-96F9-24E694818B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03512" y="2862470"/>
            <a:ext cx="7331480" cy="311525"/>
          </a:xfrm>
          <a:prstGeom prst="rect">
            <a:avLst/>
          </a:prstGeom>
        </p:spPr>
      </p:pic>
      <p:sp>
        <p:nvSpPr>
          <p:cNvPr id="2" name="Rechteck 1">
            <a:extLst>
              <a:ext uri="{FF2B5EF4-FFF2-40B4-BE49-F238E27FC236}">
                <a16:creationId xmlns:a16="http://schemas.microsoft.com/office/drawing/2014/main" id="{3E23BEAC-D420-5F18-45DB-CA6CF7FBA8D9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1828ED33-53B9-7608-9BEC-FD140EF1852A}"/>
              </a:ext>
            </a:extLst>
          </p:cNvPr>
          <p:cNvGrpSpPr/>
          <p:nvPr/>
        </p:nvGrpSpPr>
        <p:grpSpPr>
          <a:xfrm>
            <a:off x="3695596" y="3312425"/>
            <a:ext cx="1604880" cy="219960"/>
            <a:chOff x="3695596" y="3312425"/>
            <a:chExt cx="160488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80CD0375-6C76-9704-48B9-E61E080A2488}"/>
                    </a:ext>
                  </a:extLst>
                </p14:cNvPr>
                <p14:cNvContentPartPr/>
                <p14:nvPr/>
              </p14:nvContentPartPr>
              <p14:xfrm>
                <a:off x="3695596" y="3483065"/>
                <a:ext cx="90720" cy="190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80CD0375-6C76-9704-48B9-E61E080A2488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686596" y="3474425"/>
                  <a:ext cx="1083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EB572627-D202-0E4B-5F79-F0C54ADFE8E2}"/>
                    </a:ext>
                  </a:extLst>
                </p14:cNvPr>
                <p14:cNvContentPartPr/>
                <p14:nvPr/>
              </p14:nvContentPartPr>
              <p14:xfrm>
                <a:off x="3983956" y="3367865"/>
                <a:ext cx="6120" cy="1274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EB572627-D202-0E4B-5F79-F0C54ADFE8E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974956" y="3359225"/>
                  <a:ext cx="237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993FB0FC-716D-EF79-0A74-E0B49BB9EF84}"/>
                    </a:ext>
                  </a:extLst>
                </p14:cNvPr>
                <p14:cNvContentPartPr/>
                <p14:nvPr/>
              </p14:nvContentPartPr>
              <p14:xfrm>
                <a:off x="3867676" y="3329345"/>
                <a:ext cx="240480" cy="1076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993FB0FC-716D-EF79-0A74-E0B49BB9EF84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859036" y="3320345"/>
                  <a:ext cx="2581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3845EC4-AED3-5361-1E9F-866E9259D515}"/>
                    </a:ext>
                  </a:extLst>
                </p14:cNvPr>
                <p14:cNvContentPartPr/>
                <p14:nvPr/>
              </p14:nvContentPartPr>
              <p14:xfrm>
                <a:off x="4144516" y="3312425"/>
                <a:ext cx="111600" cy="19620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3845EC4-AED3-5361-1E9F-866E9259D515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4135516" y="3303425"/>
                  <a:ext cx="1292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04089AE4-B77A-3C02-2666-3C09BF8CED6D}"/>
                    </a:ext>
                  </a:extLst>
                </p14:cNvPr>
                <p14:cNvContentPartPr/>
                <p14:nvPr/>
              </p14:nvContentPartPr>
              <p14:xfrm>
                <a:off x="4294276" y="3317465"/>
                <a:ext cx="140760" cy="20916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04089AE4-B77A-3C02-2666-3C09BF8CED6D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4285636" y="3308465"/>
                  <a:ext cx="1584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DE6E1C24-7EDD-2770-5A16-EA9135F1C471}"/>
                    </a:ext>
                  </a:extLst>
                </p14:cNvPr>
                <p14:cNvContentPartPr/>
                <p14:nvPr/>
              </p14:nvContentPartPr>
              <p14:xfrm>
                <a:off x="4469956" y="3419705"/>
                <a:ext cx="105480" cy="964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DE6E1C24-7EDD-2770-5A16-EA9135F1C47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4461316" y="3410705"/>
                  <a:ext cx="1231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1E872586-D7CF-66C7-EE86-5714B4D76629}"/>
                    </a:ext>
                  </a:extLst>
                </p14:cNvPr>
                <p14:cNvContentPartPr/>
                <p14:nvPr/>
              </p14:nvContentPartPr>
              <p14:xfrm>
                <a:off x="4795396" y="3338705"/>
                <a:ext cx="2520" cy="1465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1E872586-D7CF-66C7-EE86-5714B4D7662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786756" y="3329705"/>
                  <a:ext cx="201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8E62CDB9-2BB5-CD41-9088-4F341DC7EDAE}"/>
                    </a:ext>
                  </a:extLst>
                </p14:cNvPr>
                <p14:cNvContentPartPr/>
                <p14:nvPr/>
              </p14:nvContentPartPr>
              <p14:xfrm>
                <a:off x="4705396" y="3330425"/>
                <a:ext cx="182880" cy="2012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8E62CDB9-2BB5-CD41-9088-4F341DC7EDAE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696396" y="3321425"/>
                  <a:ext cx="20052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A68ED774-1A4D-21C0-FFC2-9856C25427BB}"/>
                    </a:ext>
                  </a:extLst>
                </p14:cNvPr>
                <p14:cNvContentPartPr/>
                <p14:nvPr/>
              </p14:nvContentPartPr>
              <p14:xfrm>
                <a:off x="4893676" y="3334385"/>
                <a:ext cx="82800" cy="19800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A68ED774-1A4D-21C0-FFC2-9856C25427BB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884676" y="3325745"/>
                  <a:ext cx="10044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3147DF1C-974A-0FA4-66A6-33A1359DBB48}"/>
                    </a:ext>
                  </a:extLst>
                </p14:cNvPr>
                <p14:cNvContentPartPr/>
                <p14:nvPr/>
              </p14:nvContentPartPr>
              <p14:xfrm>
                <a:off x="5117596" y="3400625"/>
                <a:ext cx="174240" cy="291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3147DF1C-974A-0FA4-66A6-33A1359DBB48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108596" y="3391625"/>
                  <a:ext cx="1918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4C203E85-8EE0-3BDF-D704-E776C346B649}"/>
                    </a:ext>
                  </a:extLst>
                </p14:cNvPr>
                <p14:cNvContentPartPr/>
                <p14:nvPr/>
              </p14:nvContentPartPr>
              <p14:xfrm>
                <a:off x="5140636" y="3453545"/>
                <a:ext cx="159840" cy="208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4C203E85-8EE0-3BDF-D704-E776C346B64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131996" y="3444905"/>
                  <a:ext cx="177480" cy="3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" name="Gruppieren 54">
            <a:extLst>
              <a:ext uri="{FF2B5EF4-FFF2-40B4-BE49-F238E27FC236}">
                <a16:creationId xmlns:a16="http://schemas.microsoft.com/office/drawing/2014/main" id="{0FD1FC9F-749B-F4A9-557A-00751A76CAA0}"/>
              </a:ext>
            </a:extLst>
          </p:cNvPr>
          <p:cNvGrpSpPr/>
          <p:nvPr/>
        </p:nvGrpSpPr>
        <p:grpSpPr>
          <a:xfrm>
            <a:off x="5520076" y="3299465"/>
            <a:ext cx="924120" cy="211320"/>
            <a:chOff x="5520076" y="3299465"/>
            <a:chExt cx="924120" cy="21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9E99EA45-4AC9-5C03-4F61-145BF49252C8}"/>
                    </a:ext>
                  </a:extLst>
                </p14:cNvPr>
                <p14:cNvContentPartPr/>
                <p14:nvPr/>
              </p14:nvContentPartPr>
              <p14:xfrm>
                <a:off x="5520076" y="3321425"/>
                <a:ext cx="110520" cy="11232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9E99EA45-4AC9-5C03-4F61-145BF49252C8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511436" y="3312425"/>
                  <a:ext cx="1281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A180796B-78B5-D708-905A-8DCEA042CC6F}"/>
                    </a:ext>
                  </a:extLst>
                </p14:cNvPr>
                <p14:cNvContentPartPr/>
                <p14:nvPr/>
              </p14:nvContentPartPr>
              <p14:xfrm>
                <a:off x="5669476" y="3398465"/>
                <a:ext cx="26280" cy="8352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A180796B-78B5-D708-905A-8DCEA042CC6F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660836" y="3389465"/>
                  <a:ext cx="439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7416921F-BC89-E58E-2E69-89B6ACA2AFEF}"/>
                    </a:ext>
                  </a:extLst>
                </p14:cNvPr>
                <p14:cNvContentPartPr/>
                <p14:nvPr/>
              </p14:nvContentPartPr>
              <p14:xfrm>
                <a:off x="5737156" y="3309185"/>
                <a:ext cx="191880" cy="15156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7416921F-BC89-E58E-2E69-89B6ACA2AFEF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728516" y="3300545"/>
                  <a:ext cx="2095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6B14AC6F-1F00-5812-81BD-1C720D9DB341}"/>
                    </a:ext>
                  </a:extLst>
                </p14:cNvPr>
                <p14:cNvContentPartPr/>
                <p14:nvPr/>
              </p14:nvContentPartPr>
              <p14:xfrm>
                <a:off x="5956396" y="3313865"/>
                <a:ext cx="143640" cy="1274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6B14AC6F-1F00-5812-81BD-1C720D9DB341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947756" y="3304865"/>
                  <a:ext cx="1612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3852229F-43CC-D66D-B503-99D0201A5F5C}"/>
                    </a:ext>
                  </a:extLst>
                </p14:cNvPr>
                <p14:cNvContentPartPr/>
                <p14:nvPr/>
              </p14:nvContentPartPr>
              <p14:xfrm>
                <a:off x="6131356" y="3327185"/>
                <a:ext cx="145800" cy="1836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3852229F-43CC-D66D-B503-99D0201A5F5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122716" y="3318185"/>
                  <a:ext cx="1634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CC117F4A-1530-BAED-A1FA-11A78CC627C6}"/>
                    </a:ext>
                  </a:extLst>
                </p14:cNvPr>
                <p14:cNvContentPartPr/>
                <p14:nvPr/>
              </p14:nvContentPartPr>
              <p14:xfrm>
                <a:off x="6370396" y="3299465"/>
                <a:ext cx="73800" cy="1468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CC117F4A-1530-BAED-A1FA-11A78CC627C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361396" y="3290465"/>
                  <a:ext cx="91440" cy="16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9CABF1A8-11C0-5A34-1130-9632334837A4}"/>
              </a:ext>
            </a:extLst>
          </p:cNvPr>
          <p:cNvGrpSpPr/>
          <p:nvPr/>
        </p:nvGrpSpPr>
        <p:grpSpPr>
          <a:xfrm>
            <a:off x="6612316" y="3270305"/>
            <a:ext cx="255240" cy="240480"/>
            <a:chOff x="6612316" y="3270305"/>
            <a:chExt cx="255240" cy="24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4A506995-3235-0DA3-30A6-03AF45CF767E}"/>
                    </a:ext>
                  </a:extLst>
                </p14:cNvPr>
                <p14:cNvContentPartPr/>
                <p14:nvPr/>
              </p14:nvContentPartPr>
              <p14:xfrm>
                <a:off x="6612316" y="3342305"/>
                <a:ext cx="82800" cy="144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4A506995-3235-0DA3-30A6-03AF45CF767E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6603676" y="3333305"/>
                  <a:ext cx="1004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A9D1FD2A-1115-8E7D-BB4E-B998AA349677}"/>
                    </a:ext>
                  </a:extLst>
                </p14:cNvPr>
                <p14:cNvContentPartPr/>
                <p14:nvPr/>
              </p14:nvContentPartPr>
              <p14:xfrm>
                <a:off x="6773956" y="3270305"/>
                <a:ext cx="93600" cy="14832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A9D1FD2A-1115-8E7D-BB4E-B998AA349677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765316" y="3261665"/>
                  <a:ext cx="1112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10A62D49-0B28-DE5F-893A-F443FEF49F86}"/>
                    </a:ext>
                  </a:extLst>
                </p14:cNvPr>
                <p14:cNvContentPartPr/>
                <p14:nvPr/>
              </p14:nvContentPartPr>
              <p14:xfrm>
                <a:off x="6706636" y="3281825"/>
                <a:ext cx="74880" cy="9252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10A62D49-0B28-DE5F-893A-F443FEF49F86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697996" y="3272825"/>
                  <a:ext cx="92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F712C6FA-A15D-4C6C-F589-EA1D61FE773D}"/>
                    </a:ext>
                  </a:extLst>
                </p14:cNvPr>
                <p14:cNvContentPartPr/>
                <p14:nvPr/>
              </p14:nvContentPartPr>
              <p14:xfrm>
                <a:off x="6715636" y="3429065"/>
                <a:ext cx="36000" cy="817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F712C6FA-A15D-4C6C-F589-EA1D61FE773D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706636" y="3420065"/>
                  <a:ext cx="53640" cy="9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" name="Gruppieren 67">
            <a:extLst>
              <a:ext uri="{FF2B5EF4-FFF2-40B4-BE49-F238E27FC236}">
                <a16:creationId xmlns:a16="http://schemas.microsoft.com/office/drawing/2014/main" id="{88F0B563-3782-CC68-ED15-1474FC9CD388}"/>
              </a:ext>
            </a:extLst>
          </p:cNvPr>
          <p:cNvGrpSpPr/>
          <p:nvPr/>
        </p:nvGrpSpPr>
        <p:grpSpPr>
          <a:xfrm>
            <a:off x="7021996" y="3283265"/>
            <a:ext cx="617400" cy="239040"/>
            <a:chOff x="7021996" y="3283265"/>
            <a:chExt cx="617400" cy="23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DF182D4F-6D54-D6B2-B2AA-84021A469D1D}"/>
                    </a:ext>
                  </a:extLst>
                </p14:cNvPr>
                <p14:cNvContentPartPr/>
                <p14:nvPr/>
              </p14:nvContentPartPr>
              <p14:xfrm>
                <a:off x="7021996" y="3339785"/>
                <a:ext cx="136440" cy="136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DF182D4F-6D54-D6B2-B2AA-84021A469D1D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013356" y="3330785"/>
                  <a:ext cx="1540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2D771624-445A-5007-4B6B-0C92210BCC70}"/>
                    </a:ext>
                  </a:extLst>
                </p14:cNvPr>
                <p14:cNvContentPartPr/>
                <p14:nvPr/>
              </p14:nvContentPartPr>
              <p14:xfrm>
                <a:off x="7022716" y="3422585"/>
                <a:ext cx="110160" cy="208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2D771624-445A-5007-4B6B-0C92210BCC70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013716" y="3413945"/>
                  <a:ext cx="1278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F16853C8-9444-8A86-8199-82AE6C3EE714}"/>
                    </a:ext>
                  </a:extLst>
                </p14:cNvPr>
                <p14:cNvContentPartPr/>
                <p14:nvPr/>
              </p14:nvContentPartPr>
              <p14:xfrm>
                <a:off x="7290196" y="3295505"/>
                <a:ext cx="109800" cy="13752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F16853C8-9444-8A86-8199-82AE6C3EE714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281556" y="3286505"/>
                  <a:ext cx="1274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45C91845-F832-2B4F-AA9E-204AD511320D}"/>
                    </a:ext>
                  </a:extLst>
                </p14:cNvPr>
                <p14:cNvContentPartPr/>
                <p14:nvPr/>
              </p14:nvContentPartPr>
              <p14:xfrm>
                <a:off x="7428076" y="3424385"/>
                <a:ext cx="50400" cy="9792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45C91845-F832-2B4F-AA9E-204AD511320D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419436" y="3415385"/>
                  <a:ext cx="680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4D0D1F3B-E121-E518-4191-3E7BA5AF199D}"/>
                    </a:ext>
                  </a:extLst>
                </p14:cNvPr>
                <p14:cNvContentPartPr/>
                <p14:nvPr/>
              </p14:nvContentPartPr>
              <p14:xfrm>
                <a:off x="7525996" y="3283265"/>
                <a:ext cx="113400" cy="16272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4D0D1F3B-E121-E518-4191-3E7BA5AF199D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517356" y="3274625"/>
                  <a:ext cx="131040" cy="18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51E8C291-BAC9-B618-E8DA-35C30C3E717F}"/>
              </a:ext>
            </a:extLst>
          </p:cNvPr>
          <p:cNvGrpSpPr/>
          <p:nvPr/>
        </p:nvGrpSpPr>
        <p:grpSpPr>
          <a:xfrm>
            <a:off x="7805716" y="3223505"/>
            <a:ext cx="867960" cy="261000"/>
            <a:chOff x="7805716" y="3223505"/>
            <a:chExt cx="867960" cy="26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431F8F33-949E-CC14-97BD-52D23FCB7764}"/>
                    </a:ext>
                  </a:extLst>
                </p14:cNvPr>
                <p14:cNvContentPartPr/>
                <p14:nvPr/>
              </p14:nvContentPartPr>
              <p14:xfrm>
                <a:off x="7823356" y="3331505"/>
                <a:ext cx="172080" cy="1548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431F8F33-949E-CC14-97BD-52D23FCB7764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814716" y="3322505"/>
                  <a:ext cx="1897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B439741E-5A38-1831-EED8-061830CB78FC}"/>
                    </a:ext>
                  </a:extLst>
                </p14:cNvPr>
                <p14:cNvContentPartPr/>
                <p14:nvPr/>
              </p14:nvContentPartPr>
              <p14:xfrm>
                <a:off x="7805716" y="3424385"/>
                <a:ext cx="110880" cy="230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B439741E-5A38-1831-EED8-061830CB78FC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797076" y="3415385"/>
                  <a:ext cx="1285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3D50C82C-8B9F-4948-5BAE-3B56DFBD7996}"/>
                    </a:ext>
                  </a:extLst>
                </p14:cNvPr>
                <p14:cNvContentPartPr/>
                <p14:nvPr/>
              </p14:nvContentPartPr>
              <p14:xfrm>
                <a:off x="8112076" y="3296225"/>
                <a:ext cx="98280" cy="18828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3D50C82C-8B9F-4948-5BAE-3B56DFBD7996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103076" y="3287225"/>
                  <a:ext cx="11592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AC76F7FC-70E6-A8EE-009D-AFDA802320AF}"/>
                    </a:ext>
                  </a:extLst>
                </p14:cNvPr>
                <p14:cNvContentPartPr/>
                <p14:nvPr/>
              </p14:nvContentPartPr>
              <p14:xfrm>
                <a:off x="8303596" y="3315305"/>
                <a:ext cx="83160" cy="1216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AC76F7FC-70E6-A8EE-009D-AFDA802320AF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8294596" y="3306665"/>
                  <a:ext cx="1008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DF4E4440-F2C9-EBE9-73FE-614B5CF6C0F3}"/>
                    </a:ext>
                  </a:extLst>
                </p14:cNvPr>
                <p14:cNvContentPartPr/>
                <p14:nvPr/>
              </p14:nvContentPartPr>
              <p14:xfrm>
                <a:off x="8509156" y="3292265"/>
                <a:ext cx="94680" cy="1209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DF4E4440-F2C9-EBE9-73FE-614B5CF6C0F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500156" y="3283265"/>
                  <a:ext cx="1123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ADECCEED-F1B0-031C-3C04-B2A633A28390}"/>
                    </a:ext>
                  </a:extLst>
                </p14:cNvPr>
                <p14:cNvContentPartPr/>
                <p14:nvPr/>
              </p14:nvContentPartPr>
              <p14:xfrm>
                <a:off x="8435356" y="3223505"/>
                <a:ext cx="72360" cy="7272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ADECCEED-F1B0-031C-3C04-B2A633A28390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8426356" y="3214865"/>
                  <a:ext cx="900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13194716-A410-39D8-63B8-E330C0EABEEF}"/>
                    </a:ext>
                  </a:extLst>
                </p14:cNvPr>
                <p14:cNvContentPartPr/>
                <p14:nvPr/>
              </p14:nvContentPartPr>
              <p14:xfrm>
                <a:off x="8590516" y="3336545"/>
                <a:ext cx="83160" cy="8244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13194716-A410-39D8-63B8-E330C0EABEEF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8581876" y="3327905"/>
                  <a:ext cx="10080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BE9C2ECE-D076-1AEF-17EF-823FA231FE26}"/>
                  </a:ext>
                </a:extLst>
              </p14:cNvPr>
              <p14:cNvContentPartPr/>
              <p14:nvPr/>
            </p14:nvContentPartPr>
            <p14:xfrm>
              <a:off x="9230956" y="3193462"/>
              <a:ext cx="109080" cy="217440"/>
            </p14:xfrm>
          </p:contentPart>
        </mc:Choice>
        <mc:Fallback xmlns=""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BE9C2ECE-D076-1AEF-17EF-823FA231FE2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9222316" y="3184462"/>
                <a:ext cx="126720" cy="23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0" name="Gruppieren 99">
            <a:extLst>
              <a:ext uri="{FF2B5EF4-FFF2-40B4-BE49-F238E27FC236}">
                <a16:creationId xmlns:a16="http://schemas.microsoft.com/office/drawing/2014/main" id="{D6DD8266-2A71-3867-CAB8-CC58A55DE6AC}"/>
              </a:ext>
            </a:extLst>
          </p:cNvPr>
          <p:cNvGrpSpPr/>
          <p:nvPr/>
        </p:nvGrpSpPr>
        <p:grpSpPr>
          <a:xfrm>
            <a:off x="9514636" y="3064942"/>
            <a:ext cx="913680" cy="406800"/>
            <a:chOff x="9514636" y="3064942"/>
            <a:chExt cx="913680" cy="40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0C06A4D0-A586-2CAE-717D-A76E4E489397}"/>
                    </a:ext>
                  </a:extLst>
                </p14:cNvPr>
                <p14:cNvContentPartPr/>
                <p14:nvPr/>
              </p14:nvContentPartPr>
              <p14:xfrm>
                <a:off x="9537316" y="3194542"/>
                <a:ext cx="19440" cy="15660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0C06A4D0-A586-2CAE-717D-A76E4E489397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9528676" y="3185542"/>
                  <a:ext cx="3708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C81FA5C9-7C84-5554-3FBE-BB9E1436D404}"/>
                    </a:ext>
                  </a:extLst>
                </p14:cNvPr>
                <p14:cNvContentPartPr/>
                <p14:nvPr/>
              </p14:nvContentPartPr>
              <p14:xfrm>
                <a:off x="9514636" y="3173302"/>
                <a:ext cx="132840" cy="15372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C81FA5C9-7C84-5554-3FBE-BB9E1436D404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9505996" y="3164662"/>
                  <a:ext cx="1504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98AA2686-9073-FB3C-0929-F6146FC92B15}"/>
                    </a:ext>
                  </a:extLst>
                </p14:cNvPr>
                <p14:cNvContentPartPr/>
                <p14:nvPr/>
              </p14:nvContentPartPr>
              <p14:xfrm>
                <a:off x="9728476" y="3260422"/>
                <a:ext cx="64800" cy="5328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98AA2686-9073-FB3C-0929-F6146FC92B15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9719476" y="3251782"/>
                  <a:ext cx="824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3F0C0625-C0E9-7436-5646-503441F8D244}"/>
                    </a:ext>
                  </a:extLst>
                </p14:cNvPr>
                <p14:cNvContentPartPr/>
                <p14:nvPr/>
              </p14:nvContentPartPr>
              <p14:xfrm>
                <a:off x="9829996" y="3162142"/>
                <a:ext cx="244440" cy="3096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3F0C0625-C0E9-7436-5646-503441F8D244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9820996" y="3153502"/>
                  <a:ext cx="26208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6304EC3C-3A72-E6DD-F335-00A390223159}"/>
                    </a:ext>
                  </a:extLst>
                </p14:cNvPr>
                <p14:cNvContentPartPr/>
                <p14:nvPr/>
              </p14:nvContentPartPr>
              <p14:xfrm>
                <a:off x="10128796" y="3130822"/>
                <a:ext cx="214200" cy="17748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6304EC3C-3A72-E6DD-F335-00A390223159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0119796" y="3122182"/>
                  <a:ext cx="2318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2EA4FCF2-1BF5-8C64-28F2-17FB40F90649}"/>
                    </a:ext>
                  </a:extLst>
                </p14:cNvPr>
                <p14:cNvContentPartPr/>
                <p14:nvPr/>
              </p14:nvContentPartPr>
              <p14:xfrm>
                <a:off x="10265956" y="3064942"/>
                <a:ext cx="162360" cy="35100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2EA4FCF2-1BF5-8C64-28F2-17FB40F90649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0257316" y="3056302"/>
                  <a:ext cx="180000" cy="368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" name="Gruppieren 116">
            <a:extLst>
              <a:ext uri="{FF2B5EF4-FFF2-40B4-BE49-F238E27FC236}">
                <a16:creationId xmlns:a16="http://schemas.microsoft.com/office/drawing/2014/main" id="{9E53BD0C-4398-102B-1C77-B6AC2626FCB1}"/>
              </a:ext>
            </a:extLst>
          </p:cNvPr>
          <p:cNvGrpSpPr/>
          <p:nvPr/>
        </p:nvGrpSpPr>
        <p:grpSpPr>
          <a:xfrm>
            <a:off x="221956" y="3295865"/>
            <a:ext cx="3306600" cy="910637"/>
            <a:chOff x="221956" y="3295865"/>
            <a:chExt cx="3306600" cy="91063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13F40238-8660-5BD2-2C40-CE1ABCB9B9E2}"/>
                    </a:ext>
                  </a:extLst>
                </p14:cNvPr>
                <p14:cNvContentPartPr/>
                <p14:nvPr/>
              </p14:nvContentPartPr>
              <p14:xfrm>
                <a:off x="272356" y="3460385"/>
                <a:ext cx="152640" cy="1058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13F40238-8660-5BD2-2C40-CE1ABCB9B9E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263716" y="3451745"/>
                  <a:ext cx="1702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2F1F2EDD-D864-7D39-00A1-4288C76678B3}"/>
                    </a:ext>
                  </a:extLst>
                </p14:cNvPr>
                <p14:cNvContentPartPr/>
                <p14:nvPr/>
              </p14:nvContentPartPr>
              <p14:xfrm>
                <a:off x="370996" y="3359225"/>
                <a:ext cx="119520" cy="3852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2F1F2EDD-D864-7D39-00A1-4288C76678B3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361996" y="3350585"/>
                  <a:ext cx="13716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A79364EE-BD0A-3E74-A1D3-0D38C44CCBDB}"/>
                    </a:ext>
                  </a:extLst>
                </p14:cNvPr>
                <p14:cNvContentPartPr/>
                <p14:nvPr/>
              </p14:nvContentPartPr>
              <p14:xfrm>
                <a:off x="649996" y="3443465"/>
                <a:ext cx="31680" cy="1533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A79364EE-BD0A-3E74-A1D3-0D38C44CCBDB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641356" y="3434825"/>
                  <a:ext cx="493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B4CF09A2-A850-F96B-49F8-8B2D51FC2CC7}"/>
                    </a:ext>
                  </a:extLst>
                </p14:cNvPr>
                <p14:cNvContentPartPr/>
                <p14:nvPr/>
              </p14:nvContentPartPr>
              <p14:xfrm>
                <a:off x="571876" y="3396665"/>
                <a:ext cx="173880" cy="1018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B4CF09A2-A850-F96B-49F8-8B2D51FC2CC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63236" y="3387665"/>
                  <a:ext cx="1915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DE31AC5D-651A-D7EB-982A-FE907DDDEC2C}"/>
                    </a:ext>
                  </a:extLst>
                </p14:cNvPr>
                <p14:cNvContentPartPr/>
                <p14:nvPr/>
              </p14:nvContentPartPr>
              <p14:xfrm>
                <a:off x="769516" y="3353105"/>
                <a:ext cx="121320" cy="2426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DE31AC5D-651A-D7EB-982A-FE907DDDEC2C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760876" y="3344105"/>
                  <a:ext cx="13896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6ECDB125-6CED-9757-62DB-833998F8AF6B}"/>
                    </a:ext>
                  </a:extLst>
                </p14:cNvPr>
                <p14:cNvContentPartPr/>
                <p14:nvPr/>
              </p14:nvContentPartPr>
              <p14:xfrm>
                <a:off x="925036" y="3398105"/>
                <a:ext cx="91800" cy="1533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6ECDB125-6CED-9757-62DB-833998F8AF6B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16396" y="3389465"/>
                  <a:ext cx="1094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EF0D55D4-9BE6-F8E6-F3CA-253C3BD34B2E}"/>
                    </a:ext>
                  </a:extLst>
                </p14:cNvPr>
                <p14:cNvContentPartPr/>
                <p14:nvPr/>
              </p14:nvContentPartPr>
              <p14:xfrm>
                <a:off x="958516" y="3379745"/>
                <a:ext cx="89280" cy="1778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EF0D55D4-9BE6-F8E6-F3CA-253C3BD34B2E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949876" y="3371105"/>
                  <a:ext cx="1069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4AE2AA33-0643-A138-5B07-1B9711EED055}"/>
                    </a:ext>
                  </a:extLst>
                </p14:cNvPr>
                <p14:cNvContentPartPr/>
                <p14:nvPr/>
              </p14:nvContentPartPr>
              <p14:xfrm>
                <a:off x="1142116" y="3468305"/>
                <a:ext cx="93960" cy="748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4AE2AA33-0643-A138-5B07-1B9711EED055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133476" y="3459665"/>
                  <a:ext cx="1116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2C046D6-C862-F0CD-BD60-3611708FB43A}"/>
                    </a:ext>
                  </a:extLst>
                </p14:cNvPr>
                <p14:cNvContentPartPr/>
                <p14:nvPr/>
              </p14:nvContentPartPr>
              <p14:xfrm>
                <a:off x="1360276" y="3396305"/>
                <a:ext cx="36360" cy="1375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2C046D6-C862-F0CD-BD60-3611708FB43A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351276" y="3387665"/>
                  <a:ext cx="540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356B31CB-0DD7-34F5-C298-8344045DD30D}"/>
                    </a:ext>
                  </a:extLst>
                </p14:cNvPr>
                <p14:cNvContentPartPr/>
                <p14:nvPr/>
              </p14:nvContentPartPr>
              <p14:xfrm>
                <a:off x="1341196" y="3357425"/>
                <a:ext cx="96120" cy="2095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356B31CB-0DD7-34F5-C298-8344045DD30D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332196" y="3348785"/>
                  <a:ext cx="1137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B1C96A19-DAC9-2905-3E47-1CECB49E8B8A}"/>
                    </a:ext>
                  </a:extLst>
                </p14:cNvPr>
                <p14:cNvContentPartPr/>
                <p14:nvPr/>
              </p14:nvContentPartPr>
              <p14:xfrm>
                <a:off x="1432996" y="3311705"/>
                <a:ext cx="144360" cy="3960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B1C96A19-DAC9-2905-3E47-1CECB49E8B8A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423996" y="3303065"/>
                  <a:ext cx="16200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3FEDAB24-3D17-80A7-865A-5C896056F8FD}"/>
                    </a:ext>
                  </a:extLst>
                </p14:cNvPr>
                <p14:cNvContentPartPr/>
                <p14:nvPr/>
              </p14:nvContentPartPr>
              <p14:xfrm>
                <a:off x="1726396" y="3462905"/>
                <a:ext cx="170280" cy="118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3FEDAB24-3D17-80A7-865A-5C896056F8FD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717756" y="3454265"/>
                  <a:ext cx="1879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FC56318D-CB84-FB05-DF72-DF773C695DAE}"/>
                    </a:ext>
                  </a:extLst>
                </p14:cNvPr>
                <p14:cNvContentPartPr/>
                <p14:nvPr/>
              </p14:nvContentPartPr>
              <p14:xfrm>
                <a:off x="1782556" y="3512945"/>
                <a:ext cx="135000" cy="1440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FC56318D-CB84-FB05-DF72-DF773C695DAE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773916" y="3504305"/>
                  <a:ext cx="1526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FB96730C-A1DC-7199-AA40-864118E30196}"/>
                    </a:ext>
                  </a:extLst>
                </p14:cNvPr>
                <p14:cNvContentPartPr/>
                <p14:nvPr/>
              </p14:nvContentPartPr>
              <p14:xfrm>
                <a:off x="2101516" y="3384065"/>
                <a:ext cx="21960" cy="1897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FB96730C-A1DC-7199-AA40-864118E30196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2092876" y="3375065"/>
                  <a:ext cx="396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A61F905E-A5A8-5BFF-5DD6-63AF0DE879BA}"/>
                    </a:ext>
                  </a:extLst>
                </p14:cNvPr>
                <p14:cNvContentPartPr/>
                <p14:nvPr/>
              </p14:nvContentPartPr>
              <p14:xfrm>
                <a:off x="2052556" y="3358865"/>
                <a:ext cx="195480" cy="1090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A61F905E-A5A8-5BFF-5DD6-63AF0DE879BA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2043916" y="3350225"/>
                  <a:ext cx="2131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33C15A86-4CD6-B776-9A87-1271CB26A4EE}"/>
                    </a:ext>
                  </a:extLst>
                </p14:cNvPr>
                <p14:cNvContentPartPr/>
                <p14:nvPr/>
              </p14:nvContentPartPr>
              <p14:xfrm>
                <a:off x="2267116" y="3324665"/>
                <a:ext cx="230760" cy="2206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33C15A86-4CD6-B776-9A87-1271CB26A4EE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2258116" y="3315665"/>
                  <a:ext cx="24840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E58BFE2-E394-BCED-7D7F-25584207484D}"/>
                    </a:ext>
                  </a:extLst>
                </p14:cNvPr>
                <p14:cNvContentPartPr/>
                <p14:nvPr/>
              </p14:nvContentPartPr>
              <p14:xfrm>
                <a:off x="2427316" y="3387665"/>
                <a:ext cx="100800" cy="13824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E58BFE2-E394-BCED-7D7F-25584207484D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2418316" y="3378665"/>
                  <a:ext cx="1184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E0365E0D-5A76-CFE6-127D-79138F6F3BFE}"/>
                    </a:ext>
                  </a:extLst>
                </p14:cNvPr>
                <p14:cNvContentPartPr/>
                <p14:nvPr/>
              </p14:nvContentPartPr>
              <p14:xfrm>
                <a:off x="2568436" y="3321065"/>
                <a:ext cx="57600" cy="2264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E0365E0D-5A76-CFE6-127D-79138F6F3BFE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2559796" y="3312425"/>
                  <a:ext cx="7524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F5037B44-2917-699F-0225-F068AB74925D}"/>
                    </a:ext>
                  </a:extLst>
                </p14:cNvPr>
                <p14:cNvContentPartPr/>
                <p14:nvPr/>
              </p14:nvContentPartPr>
              <p14:xfrm>
                <a:off x="2803516" y="3411425"/>
                <a:ext cx="10080" cy="1472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F5037B44-2917-699F-0225-F068AB74925D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2794516" y="3402425"/>
                  <a:ext cx="277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4AC748B-C208-98D7-8B57-9CAD0F0723E0}"/>
                    </a:ext>
                  </a:extLst>
                </p14:cNvPr>
                <p14:cNvContentPartPr/>
                <p14:nvPr/>
              </p14:nvContentPartPr>
              <p14:xfrm>
                <a:off x="2751316" y="3389105"/>
                <a:ext cx="254880" cy="1292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4AC748B-C208-98D7-8B57-9CAD0F0723E0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2742316" y="3380465"/>
                  <a:ext cx="2725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EE4531C1-B8DE-4D96-4AE0-7A92B4A4D214}"/>
                    </a:ext>
                  </a:extLst>
                </p14:cNvPr>
                <p14:cNvContentPartPr/>
                <p14:nvPr/>
              </p14:nvContentPartPr>
              <p14:xfrm>
                <a:off x="2903596" y="3315665"/>
                <a:ext cx="195120" cy="1238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EE4531C1-B8DE-4D96-4AE0-7A92B4A4D214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2894956" y="3306665"/>
                  <a:ext cx="2127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7E094BF7-F42F-F70F-275B-2C6FD4CB50AB}"/>
                    </a:ext>
                  </a:extLst>
                </p14:cNvPr>
                <p14:cNvContentPartPr/>
                <p14:nvPr/>
              </p14:nvContentPartPr>
              <p14:xfrm>
                <a:off x="3208516" y="3295865"/>
                <a:ext cx="51120" cy="2156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7E094BF7-F42F-F70F-275B-2C6FD4CB50AB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199516" y="3286865"/>
                  <a:ext cx="6876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021BB79C-FBE0-5A3A-9686-F6A48EA2D57B}"/>
                    </a:ext>
                  </a:extLst>
                </p14:cNvPr>
                <p14:cNvContentPartPr/>
                <p14:nvPr/>
              </p14:nvContentPartPr>
              <p14:xfrm>
                <a:off x="3351436" y="3331505"/>
                <a:ext cx="45720" cy="1346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021BB79C-FBE0-5A3A-9686-F6A48EA2D57B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3342436" y="3322505"/>
                  <a:ext cx="63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1D4A5966-54BF-92D7-0003-E972BB61F82B}"/>
                    </a:ext>
                  </a:extLst>
                </p14:cNvPr>
                <p14:cNvContentPartPr/>
                <p14:nvPr/>
              </p14:nvContentPartPr>
              <p14:xfrm>
                <a:off x="3315796" y="3325025"/>
                <a:ext cx="137880" cy="1872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1D4A5966-54BF-92D7-0003-E972BB61F82B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3306796" y="3316385"/>
                  <a:ext cx="1555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5D8B4C08-9691-3861-9557-43B8FDB29D42}"/>
                    </a:ext>
                  </a:extLst>
                </p14:cNvPr>
                <p14:cNvContentPartPr/>
                <p14:nvPr/>
              </p14:nvContentPartPr>
              <p14:xfrm>
                <a:off x="3399316" y="3323225"/>
                <a:ext cx="129240" cy="2548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5D8B4C08-9691-3861-9557-43B8FDB29D42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3390316" y="3314225"/>
                  <a:ext cx="14688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A4D552C2-66D6-344F-B37D-5A5EB56C6341}"/>
                    </a:ext>
                  </a:extLst>
                </p14:cNvPr>
                <p14:cNvContentPartPr/>
                <p14:nvPr/>
              </p14:nvContentPartPr>
              <p14:xfrm>
                <a:off x="221956" y="3947302"/>
                <a:ext cx="120960" cy="23148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A4D552C2-66D6-344F-B37D-5A5EB56C6341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13316" y="3938662"/>
                  <a:ext cx="1386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C44484DE-34AF-8116-7140-917C1EF11C99}"/>
                    </a:ext>
                  </a:extLst>
                </p14:cNvPr>
                <p14:cNvContentPartPr/>
                <p14:nvPr/>
              </p14:nvContentPartPr>
              <p14:xfrm>
                <a:off x="367756" y="3929662"/>
                <a:ext cx="105480" cy="27108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C44484DE-34AF-8116-7140-917C1EF11C99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359116" y="3920662"/>
                  <a:ext cx="12312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998563BB-30C2-414C-1FC1-E1AA5C6A319D}"/>
                    </a:ext>
                  </a:extLst>
                </p14:cNvPr>
                <p14:cNvContentPartPr/>
                <p14:nvPr/>
              </p14:nvContentPartPr>
              <p14:xfrm>
                <a:off x="691396" y="3963862"/>
                <a:ext cx="14400" cy="1778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998563BB-30C2-414C-1FC1-E1AA5C6A319D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682756" y="3954862"/>
                  <a:ext cx="3204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93AA190F-FAF6-16A9-DD3F-DB0E0395E3CF}"/>
                    </a:ext>
                  </a:extLst>
                </p14:cNvPr>
                <p14:cNvContentPartPr/>
                <p14:nvPr/>
              </p14:nvContentPartPr>
              <p14:xfrm>
                <a:off x="600676" y="3912022"/>
                <a:ext cx="177840" cy="11196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93AA190F-FAF6-16A9-DD3F-DB0E0395E3CF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591676" y="3903382"/>
                  <a:ext cx="1954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3C48646B-6693-DA31-7018-90A5F7A80121}"/>
                    </a:ext>
                  </a:extLst>
                </p14:cNvPr>
                <p14:cNvContentPartPr/>
                <p14:nvPr/>
              </p14:nvContentPartPr>
              <p14:xfrm>
                <a:off x="811636" y="3905182"/>
                <a:ext cx="129240" cy="24552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3C48646B-6693-DA31-7018-90A5F7A80121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02636" y="3896542"/>
                  <a:ext cx="14688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A698015D-A4DB-8FCA-3916-8FEDCFFF0B9A}"/>
                    </a:ext>
                  </a:extLst>
                </p14:cNvPr>
                <p14:cNvContentPartPr/>
                <p14:nvPr/>
              </p14:nvContentPartPr>
              <p14:xfrm>
                <a:off x="993076" y="3930022"/>
                <a:ext cx="144000" cy="1846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A698015D-A4DB-8FCA-3916-8FEDCFFF0B9A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84436" y="3921022"/>
                  <a:ext cx="1616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CD92CBC8-F577-E7F8-DC6A-6A97C0978EDE}"/>
                    </a:ext>
                  </a:extLst>
                </p14:cNvPr>
                <p14:cNvContentPartPr/>
                <p14:nvPr/>
              </p14:nvContentPartPr>
              <p14:xfrm>
                <a:off x="1041316" y="3946582"/>
                <a:ext cx="100080" cy="14544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CD92CBC8-F577-E7F8-DC6A-6A97C0978EDE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032316" y="3937582"/>
                  <a:ext cx="1177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ECB6B266-707B-EA40-8A45-23F35E7807E2}"/>
                    </a:ext>
                  </a:extLst>
                </p14:cNvPr>
                <p14:cNvContentPartPr/>
                <p14:nvPr/>
              </p14:nvContentPartPr>
              <p14:xfrm>
                <a:off x="1225996" y="3916342"/>
                <a:ext cx="32400" cy="21024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ECB6B266-707B-EA40-8A45-23F35E7807E2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216996" y="3907702"/>
                  <a:ext cx="500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0AD4E753-32F0-E069-1E89-130F7769094C}"/>
                    </a:ext>
                  </a:extLst>
                </p14:cNvPr>
                <p14:cNvContentPartPr/>
                <p14:nvPr/>
              </p14:nvContentPartPr>
              <p14:xfrm>
                <a:off x="1366396" y="3942982"/>
                <a:ext cx="31680" cy="12744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0AD4E753-32F0-E069-1E89-130F7769094C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357396" y="3934342"/>
                  <a:ext cx="493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DCF90FB9-031F-3203-4EFD-1F29F4DC8F09}"/>
                    </a:ext>
                  </a:extLst>
                </p14:cNvPr>
                <p14:cNvContentPartPr/>
                <p14:nvPr/>
              </p14:nvContentPartPr>
              <p14:xfrm>
                <a:off x="1336516" y="3919222"/>
                <a:ext cx="117720" cy="19800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DCF90FB9-031F-3203-4EFD-1F29F4DC8F09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327516" y="3910582"/>
                  <a:ext cx="1353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FB3648F8-FD14-9FD7-B75A-59D8C36AA139}"/>
                    </a:ext>
                  </a:extLst>
                </p14:cNvPr>
                <p14:cNvContentPartPr/>
                <p14:nvPr/>
              </p14:nvContentPartPr>
              <p14:xfrm>
                <a:off x="1498516" y="3862342"/>
                <a:ext cx="102240" cy="34416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FB3648F8-FD14-9FD7-B75A-59D8C36AA139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489516" y="3853342"/>
                  <a:ext cx="11988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E830CF86-79EA-90E6-69C9-BC7FD9AC726A}"/>
                    </a:ext>
                  </a:extLst>
                </p14:cNvPr>
                <p14:cNvContentPartPr/>
                <p14:nvPr/>
              </p14:nvContentPartPr>
              <p14:xfrm>
                <a:off x="1802356" y="3947662"/>
                <a:ext cx="133560" cy="1260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E830CF86-79EA-90E6-69C9-BC7FD9AC726A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793356" y="3939022"/>
                  <a:ext cx="1512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CFEF4EEC-6AD8-5529-F963-954FAD9EABD3}"/>
                    </a:ext>
                  </a:extLst>
                </p14:cNvPr>
                <p14:cNvContentPartPr/>
                <p14:nvPr/>
              </p14:nvContentPartPr>
              <p14:xfrm>
                <a:off x="1840876" y="3990862"/>
                <a:ext cx="103680" cy="2268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CFEF4EEC-6AD8-5529-F963-954FAD9EABD3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832236" y="3982222"/>
                  <a:ext cx="1213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7D8E1666-CDB0-5110-8B0A-4C16842A3DB8}"/>
                    </a:ext>
                  </a:extLst>
                </p14:cNvPr>
                <p14:cNvContentPartPr/>
                <p14:nvPr/>
              </p14:nvContentPartPr>
              <p14:xfrm>
                <a:off x="1570876" y="3650302"/>
                <a:ext cx="101520" cy="14004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7D8E1666-CDB0-5110-8B0A-4C16842A3DB8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562236" y="3641662"/>
                  <a:ext cx="1191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2477202D-EC30-7937-7170-A75739748429}"/>
                    </a:ext>
                  </a:extLst>
                </p14:cNvPr>
                <p14:cNvContentPartPr/>
                <p14:nvPr/>
              </p14:nvContentPartPr>
              <p14:xfrm>
                <a:off x="1736836" y="3710422"/>
                <a:ext cx="92160" cy="6300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2477202D-EC30-7937-7170-A75739748429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728196" y="3701422"/>
                  <a:ext cx="1098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2FF19CD5-B0A0-247C-3D6B-9F57CEF49756}"/>
                    </a:ext>
                  </a:extLst>
                </p14:cNvPr>
                <p14:cNvContentPartPr/>
                <p14:nvPr/>
              </p14:nvContentPartPr>
              <p14:xfrm>
                <a:off x="1848796" y="3671182"/>
                <a:ext cx="90000" cy="9540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2FF19CD5-B0A0-247C-3D6B-9F57CEF49756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839796" y="3662182"/>
                  <a:ext cx="1076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136324C9-1BAC-79AE-E2FD-C8B9F3EB28CA}"/>
                    </a:ext>
                  </a:extLst>
                </p14:cNvPr>
                <p14:cNvContentPartPr/>
                <p14:nvPr/>
              </p14:nvContentPartPr>
              <p14:xfrm>
                <a:off x="2009356" y="3729502"/>
                <a:ext cx="4320" cy="540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136324C9-1BAC-79AE-E2FD-C8B9F3EB28CA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2000356" y="3720502"/>
                  <a:ext cx="21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A03440BA-8410-0BFF-D753-CA63D7C6C3A0}"/>
                    </a:ext>
                  </a:extLst>
                </p14:cNvPr>
                <p14:cNvContentPartPr/>
                <p14:nvPr/>
              </p14:nvContentPartPr>
              <p14:xfrm>
                <a:off x="1593916" y="3854062"/>
                <a:ext cx="133920" cy="9324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A03440BA-8410-0BFF-D753-CA63D7C6C3A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584916" y="3845422"/>
                  <a:ext cx="1515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A5BE9346-4C7A-386C-90C1-4D8E75ECE5C1}"/>
                    </a:ext>
                  </a:extLst>
                </p14:cNvPr>
                <p14:cNvContentPartPr/>
                <p14:nvPr/>
              </p14:nvContentPartPr>
              <p14:xfrm>
                <a:off x="1762756" y="3876022"/>
                <a:ext cx="75960" cy="5904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A5BE9346-4C7A-386C-90C1-4D8E75ECE5C1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754116" y="3867022"/>
                  <a:ext cx="936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4353F00B-1C98-CF94-B5EC-A3897278FC25}"/>
                    </a:ext>
                  </a:extLst>
                </p14:cNvPr>
                <p14:cNvContentPartPr/>
                <p14:nvPr/>
              </p14:nvContentPartPr>
              <p14:xfrm>
                <a:off x="1852756" y="3805822"/>
                <a:ext cx="146880" cy="9288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4353F00B-1C98-CF94-B5EC-A3897278FC25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843756" y="3796822"/>
                  <a:ext cx="1645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5F9A838C-563D-3717-0EDC-E872C1A18120}"/>
                    </a:ext>
                  </a:extLst>
                </p14:cNvPr>
                <p14:cNvContentPartPr/>
                <p14:nvPr/>
              </p14:nvContentPartPr>
              <p14:xfrm>
                <a:off x="1934836" y="3798622"/>
                <a:ext cx="36000" cy="36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5F9A838C-563D-3717-0EDC-E872C1A18120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926196" y="3789622"/>
                  <a:ext cx="536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85BF7BF0-5D5A-DA5F-09B7-B70B87D5FAB6}"/>
                    </a:ext>
                  </a:extLst>
                </p14:cNvPr>
                <p14:cNvContentPartPr/>
                <p14:nvPr/>
              </p14:nvContentPartPr>
              <p14:xfrm>
                <a:off x="2020516" y="3821302"/>
                <a:ext cx="46080" cy="7092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85BF7BF0-5D5A-DA5F-09B7-B70B87D5FAB6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011516" y="3812302"/>
                  <a:ext cx="637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7FC353B3-4886-B9CE-826A-DCC3E1CE9CFB}"/>
                    </a:ext>
                  </a:extLst>
                </p14:cNvPr>
                <p14:cNvContentPartPr/>
                <p14:nvPr/>
              </p14:nvContentPartPr>
              <p14:xfrm>
                <a:off x="2084596" y="3718702"/>
                <a:ext cx="75240" cy="1749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7FC353B3-4886-B9CE-826A-DCC3E1CE9CFB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2075596" y="3710062"/>
                  <a:ext cx="9288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623B5A08-0F23-3DED-E96C-2E897337E71A}"/>
                    </a:ext>
                  </a:extLst>
                </p14:cNvPr>
                <p14:cNvContentPartPr/>
                <p14:nvPr/>
              </p14:nvContentPartPr>
              <p14:xfrm>
                <a:off x="2185396" y="3796822"/>
                <a:ext cx="138240" cy="565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623B5A08-0F23-3DED-E96C-2E897337E71A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176756" y="3787822"/>
                  <a:ext cx="1558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0B2F07FB-29A0-171B-F6E4-94131D4A5794}"/>
                    </a:ext>
                  </a:extLst>
                </p14:cNvPr>
                <p14:cNvContentPartPr/>
                <p14:nvPr/>
              </p14:nvContentPartPr>
              <p14:xfrm>
                <a:off x="2277916" y="3718702"/>
                <a:ext cx="19800" cy="900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0B2F07FB-29A0-171B-F6E4-94131D4A5794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2269276" y="3709702"/>
                  <a:ext cx="37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F7B991DC-BFEA-482A-1F4C-B9D429A6D7D6}"/>
                    </a:ext>
                  </a:extLst>
                </p14:cNvPr>
                <p14:cNvContentPartPr/>
                <p14:nvPr/>
              </p14:nvContentPartPr>
              <p14:xfrm>
                <a:off x="2343436" y="3704302"/>
                <a:ext cx="114120" cy="14040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F7B991DC-BFEA-482A-1F4C-B9D429A6D7D6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2334436" y="3695302"/>
                  <a:ext cx="1317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68940946-5336-D529-E9E9-C19D40B41E55}"/>
                    </a:ext>
                  </a:extLst>
                </p14:cNvPr>
                <p14:cNvContentPartPr/>
                <p14:nvPr/>
              </p14:nvContentPartPr>
              <p14:xfrm>
                <a:off x="2442076" y="3723382"/>
                <a:ext cx="46440" cy="2304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68940946-5336-D529-E9E9-C19D40B41E55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2433436" y="3714382"/>
                  <a:ext cx="640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CEBC1E22-4C98-9A0A-9080-C498AF9EC04F}"/>
                    </a:ext>
                  </a:extLst>
                </p14:cNvPr>
                <p14:cNvContentPartPr/>
                <p14:nvPr/>
              </p14:nvContentPartPr>
              <p14:xfrm>
                <a:off x="2510116" y="3679462"/>
                <a:ext cx="175320" cy="1350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CEBC1E22-4C98-9A0A-9080-C498AF9EC04F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501476" y="3670822"/>
                  <a:ext cx="1929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5DC2E92E-824E-789A-C78C-A34320821174}"/>
                    </a:ext>
                  </a:extLst>
                </p14:cNvPr>
                <p14:cNvContentPartPr/>
                <p14:nvPr/>
              </p14:nvContentPartPr>
              <p14:xfrm>
                <a:off x="2676796" y="3742822"/>
                <a:ext cx="70920" cy="8352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5DC2E92E-824E-789A-C78C-A34320821174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668156" y="3734182"/>
                  <a:ext cx="88560" cy="10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" name="Gruppieren 136">
            <a:extLst>
              <a:ext uri="{FF2B5EF4-FFF2-40B4-BE49-F238E27FC236}">
                <a16:creationId xmlns:a16="http://schemas.microsoft.com/office/drawing/2014/main" id="{4DFB9310-DBC4-694A-B26A-5D541CF9C4F4}"/>
              </a:ext>
            </a:extLst>
          </p:cNvPr>
          <p:cNvGrpSpPr/>
          <p:nvPr/>
        </p:nvGrpSpPr>
        <p:grpSpPr>
          <a:xfrm>
            <a:off x="3090796" y="3710782"/>
            <a:ext cx="1050120" cy="325440"/>
            <a:chOff x="3090796" y="3710782"/>
            <a:chExt cx="1050120" cy="32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DF6D5342-EA32-396C-0415-9CFF190EE4BF}"/>
                    </a:ext>
                  </a:extLst>
                </p14:cNvPr>
                <p14:cNvContentPartPr/>
                <p14:nvPr/>
              </p14:nvContentPartPr>
              <p14:xfrm>
                <a:off x="3168556" y="3800062"/>
                <a:ext cx="13320" cy="1310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DF6D5342-EA32-396C-0415-9CFF190EE4BF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159916" y="3791422"/>
                  <a:ext cx="309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2BA4062B-8FA6-441D-4D63-B1DBB0ADEE25}"/>
                    </a:ext>
                  </a:extLst>
                </p14:cNvPr>
                <p14:cNvContentPartPr/>
                <p14:nvPr/>
              </p14:nvContentPartPr>
              <p14:xfrm>
                <a:off x="3090796" y="3727702"/>
                <a:ext cx="216720" cy="11988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2BA4062B-8FA6-441D-4D63-B1DBB0ADEE25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081796" y="3719062"/>
                  <a:ext cx="2343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B9047EB8-A067-D181-2D9E-D2466817FC26}"/>
                    </a:ext>
                  </a:extLst>
                </p14:cNvPr>
                <p14:cNvContentPartPr/>
                <p14:nvPr/>
              </p14:nvContentPartPr>
              <p14:xfrm>
                <a:off x="3366196" y="3735262"/>
                <a:ext cx="89640" cy="18612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B9047EB8-A067-D181-2D9E-D2466817FC2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357556" y="3726262"/>
                  <a:ext cx="1072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077DB400-4E2E-66D4-912E-D735FFA1D34B}"/>
                    </a:ext>
                  </a:extLst>
                </p14:cNvPr>
                <p14:cNvContentPartPr/>
                <p14:nvPr/>
              </p14:nvContentPartPr>
              <p14:xfrm>
                <a:off x="3517036" y="3753262"/>
                <a:ext cx="106560" cy="15408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077DB400-4E2E-66D4-912E-D735FFA1D34B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508036" y="3744262"/>
                  <a:ext cx="1242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2A7058C4-EEBC-AE68-DDB5-43253C445462}"/>
                    </a:ext>
                  </a:extLst>
                </p14:cNvPr>
                <p14:cNvContentPartPr/>
                <p14:nvPr/>
              </p14:nvContentPartPr>
              <p14:xfrm>
                <a:off x="3555196" y="3857302"/>
                <a:ext cx="74520" cy="1368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2A7058C4-EEBC-AE68-DDB5-43253C445462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3546196" y="3848662"/>
                  <a:ext cx="921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47448C4B-47DD-ECFB-65E9-FEA1E289464C}"/>
                    </a:ext>
                  </a:extLst>
                </p14:cNvPr>
                <p14:cNvContentPartPr/>
                <p14:nvPr/>
              </p14:nvContentPartPr>
              <p14:xfrm>
                <a:off x="3724756" y="3788182"/>
                <a:ext cx="117000" cy="13284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47448C4B-47DD-ECFB-65E9-FEA1E289464C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3716116" y="3779542"/>
                  <a:ext cx="1346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4311ECE7-47A2-3157-7AEC-DD3B3576000B}"/>
                    </a:ext>
                  </a:extLst>
                </p14:cNvPr>
                <p14:cNvContentPartPr/>
                <p14:nvPr/>
              </p14:nvContentPartPr>
              <p14:xfrm>
                <a:off x="3943276" y="3754342"/>
                <a:ext cx="24480" cy="14292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4311ECE7-47A2-3157-7AEC-DD3B3576000B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934276" y="3745342"/>
                  <a:ext cx="421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D9A57705-FACB-B4BF-EFEF-DBC7CEF5CDFC}"/>
                    </a:ext>
                  </a:extLst>
                </p14:cNvPr>
                <p14:cNvContentPartPr/>
                <p14:nvPr/>
              </p14:nvContentPartPr>
              <p14:xfrm>
                <a:off x="3923116" y="3725902"/>
                <a:ext cx="137880" cy="1929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D9A57705-FACB-B4BF-EFEF-DBC7CEF5CDFC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3914116" y="3716902"/>
                  <a:ext cx="15552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C2CFE9AF-EA14-B11B-C17D-986E4F86198F}"/>
                    </a:ext>
                  </a:extLst>
                </p14:cNvPr>
                <p14:cNvContentPartPr/>
                <p14:nvPr/>
              </p14:nvContentPartPr>
              <p14:xfrm>
                <a:off x="4068916" y="3710782"/>
                <a:ext cx="72000" cy="23148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C2CFE9AF-EA14-B11B-C17D-986E4F86198F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060276" y="3702142"/>
                  <a:ext cx="8964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A5C57F48-C11D-1DDD-D6D5-E578FD25FC37}"/>
                    </a:ext>
                  </a:extLst>
                </p14:cNvPr>
                <p14:cNvContentPartPr/>
                <p14:nvPr/>
              </p14:nvContentPartPr>
              <p14:xfrm>
                <a:off x="3243436" y="3981142"/>
                <a:ext cx="843480" cy="5508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A5C57F48-C11D-1DDD-D6D5-E578FD25FC37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3234796" y="3972502"/>
                  <a:ext cx="861120" cy="7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17ECE0C7-D9A3-20D7-6083-23CE44ED1C71}"/>
              </a:ext>
            </a:extLst>
          </p:cNvPr>
          <p:cNvGrpSpPr/>
          <p:nvPr/>
        </p:nvGrpSpPr>
        <p:grpSpPr>
          <a:xfrm>
            <a:off x="3454036" y="4147822"/>
            <a:ext cx="532800" cy="260640"/>
            <a:chOff x="3454036" y="4147822"/>
            <a:chExt cx="532800" cy="26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C584F14F-9665-20AF-CA15-E030183C081C}"/>
                    </a:ext>
                  </a:extLst>
                </p14:cNvPr>
                <p14:cNvContentPartPr/>
                <p14:nvPr/>
              </p14:nvContentPartPr>
              <p14:xfrm>
                <a:off x="3547996" y="4207222"/>
                <a:ext cx="11160" cy="2012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C584F14F-9665-20AF-CA15-E030183C081C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3538996" y="4198222"/>
                  <a:ext cx="288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3E999430-E920-9298-5B7A-C4B1F023405C}"/>
                    </a:ext>
                  </a:extLst>
                </p14:cNvPr>
                <p14:cNvContentPartPr/>
                <p14:nvPr/>
              </p14:nvContentPartPr>
              <p14:xfrm>
                <a:off x="3454036" y="4172662"/>
                <a:ext cx="183240" cy="11088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3E999430-E920-9298-5B7A-C4B1F023405C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3445036" y="4163662"/>
                  <a:ext cx="2008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227906EF-A0E6-F5C2-3493-8B53AF63B7A0}"/>
                    </a:ext>
                  </a:extLst>
                </p14:cNvPr>
                <p14:cNvContentPartPr/>
                <p14:nvPr/>
              </p14:nvContentPartPr>
              <p14:xfrm>
                <a:off x="3695956" y="4164382"/>
                <a:ext cx="148320" cy="16344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227906EF-A0E6-F5C2-3493-8B53AF63B7A0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3687316" y="4155742"/>
                  <a:ext cx="1659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F5B92EB8-5935-9ECF-D5BF-591EB6DFB46D}"/>
                    </a:ext>
                  </a:extLst>
                </p14:cNvPr>
                <p14:cNvContentPartPr/>
                <p14:nvPr/>
              </p14:nvContentPartPr>
              <p14:xfrm>
                <a:off x="3809356" y="4160782"/>
                <a:ext cx="118080" cy="1926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F5B92EB8-5935-9ECF-D5BF-591EB6DFB46D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800716" y="4152142"/>
                  <a:ext cx="13572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19EE992F-89A6-2729-7299-A4DC5511B616}"/>
                    </a:ext>
                  </a:extLst>
                </p14:cNvPr>
                <p14:cNvContentPartPr/>
                <p14:nvPr/>
              </p14:nvContentPartPr>
              <p14:xfrm>
                <a:off x="3938956" y="4147822"/>
                <a:ext cx="47880" cy="22212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19EE992F-89A6-2729-7299-A4DC5511B616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930316" y="4139182"/>
                  <a:ext cx="65520" cy="23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5" name="Gruppieren 134">
            <a:extLst>
              <a:ext uri="{FF2B5EF4-FFF2-40B4-BE49-F238E27FC236}">
                <a16:creationId xmlns:a16="http://schemas.microsoft.com/office/drawing/2014/main" id="{A9546B18-0599-7F17-4CBF-F14C8326AF3C}"/>
              </a:ext>
            </a:extLst>
          </p:cNvPr>
          <p:cNvGrpSpPr/>
          <p:nvPr/>
        </p:nvGrpSpPr>
        <p:grpSpPr>
          <a:xfrm>
            <a:off x="4307956" y="3963502"/>
            <a:ext cx="131040" cy="85320"/>
            <a:chOff x="4307956" y="3963502"/>
            <a:chExt cx="131040" cy="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143A6BBB-4D19-BC8E-A2F3-601A51A5B1F0}"/>
                    </a:ext>
                  </a:extLst>
                </p14:cNvPr>
                <p14:cNvContentPartPr/>
                <p14:nvPr/>
              </p14:nvContentPartPr>
              <p14:xfrm>
                <a:off x="4307956" y="3963502"/>
                <a:ext cx="131040" cy="864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143A6BBB-4D19-BC8E-A2F3-601A51A5B1F0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4298956" y="3954862"/>
                  <a:ext cx="148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BD094B52-4DF7-4E4E-29C9-9C7233C3D5C8}"/>
                    </a:ext>
                  </a:extLst>
                </p14:cNvPr>
                <p14:cNvContentPartPr/>
                <p14:nvPr/>
              </p14:nvContentPartPr>
              <p14:xfrm>
                <a:off x="4336756" y="4038022"/>
                <a:ext cx="85320" cy="1080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BD094B52-4DF7-4E4E-29C9-9C7233C3D5C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4328116" y="4029022"/>
                  <a:ext cx="10296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uppieren 148">
            <a:extLst>
              <a:ext uri="{FF2B5EF4-FFF2-40B4-BE49-F238E27FC236}">
                <a16:creationId xmlns:a16="http://schemas.microsoft.com/office/drawing/2014/main" id="{1C1966AD-5F6E-5E63-1AD8-405C75FFA2D7}"/>
              </a:ext>
            </a:extLst>
          </p:cNvPr>
          <p:cNvGrpSpPr/>
          <p:nvPr/>
        </p:nvGrpSpPr>
        <p:grpSpPr>
          <a:xfrm>
            <a:off x="4666156" y="3730222"/>
            <a:ext cx="591480" cy="271440"/>
            <a:chOff x="4666156" y="3730222"/>
            <a:chExt cx="591480" cy="27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98E9EADB-E26D-9205-EEEA-7B3EEF6F6790}"/>
                    </a:ext>
                  </a:extLst>
                </p14:cNvPr>
                <p14:cNvContentPartPr/>
                <p14:nvPr/>
              </p14:nvContentPartPr>
              <p14:xfrm>
                <a:off x="4760836" y="3730222"/>
                <a:ext cx="128520" cy="13860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98E9EADB-E26D-9205-EEEA-7B3EEF6F6790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4751836" y="3721222"/>
                  <a:ext cx="1461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0B1F9925-DC36-C9A7-EA5C-70A217C07C3A}"/>
                    </a:ext>
                  </a:extLst>
                </p14:cNvPr>
                <p14:cNvContentPartPr/>
                <p14:nvPr/>
              </p14:nvContentPartPr>
              <p14:xfrm>
                <a:off x="4934356" y="3853342"/>
                <a:ext cx="16920" cy="849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0B1F9925-DC36-C9A7-EA5C-70A217C07C3A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925356" y="3844342"/>
                  <a:ext cx="34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83D8ECCC-2087-CA3A-0433-D99626CA55F5}"/>
                    </a:ext>
                  </a:extLst>
                </p14:cNvPr>
                <p14:cNvContentPartPr/>
                <p14:nvPr/>
              </p14:nvContentPartPr>
              <p14:xfrm>
                <a:off x="5046316" y="3733462"/>
                <a:ext cx="99360" cy="12132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83D8ECCC-2087-CA3A-0433-D99626CA55F5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5037676" y="3724822"/>
                  <a:ext cx="1170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9FB02703-F00D-C434-8CD9-A5AEB787D56C}"/>
                    </a:ext>
                  </a:extLst>
                </p14:cNvPr>
                <p14:cNvContentPartPr/>
                <p14:nvPr/>
              </p14:nvContentPartPr>
              <p14:xfrm>
                <a:off x="4666156" y="3959902"/>
                <a:ext cx="591480" cy="4176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9FB02703-F00D-C434-8CD9-A5AEB787D56C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4657156" y="3951262"/>
                  <a:ext cx="609120" cy="5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8" name="Gruppieren 147">
            <a:extLst>
              <a:ext uri="{FF2B5EF4-FFF2-40B4-BE49-F238E27FC236}">
                <a16:creationId xmlns:a16="http://schemas.microsoft.com/office/drawing/2014/main" id="{364E9EB8-1857-BAFE-8DD9-AF40AC372E64}"/>
              </a:ext>
            </a:extLst>
          </p:cNvPr>
          <p:cNvGrpSpPr/>
          <p:nvPr/>
        </p:nvGrpSpPr>
        <p:grpSpPr>
          <a:xfrm>
            <a:off x="4749316" y="4120822"/>
            <a:ext cx="424800" cy="217800"/>
            <a:chOff x="4749316" y="4120822"/>
            <a:chExt cx="424800" cy="21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633CB1EF-CD82-2631-FBA0-4F9210F2C306}"/>
                    </a:ext>
                  </a:extLst>
                </p14:cNvPr>
                <p14:cNvContentPartPr/>
                <p14:nvPr/>
              </p14:nvContentPartPr>
              <p14:xfrm>
                <a:off x="4749316" y="4142782"/>
                <a:ext cx="112320" cy="12996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633CB1EF-CD82-2631-FBA0-4F9210F2C306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4740676" y="4134142"/>
                  <a:ext cx="1299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F83B8F58-EC65-6C68-08FA-0C2435C66810}"/>
                    </a:ext>
                  </a:extLst>
                </p14:cNvPr>
                <p14:cNvContentPartPr/>
                <p14:nvPr/>
              </p14:nvContentPartPr>
              <p14:xfrm>
                <a:off x="4957036" y="4227742"/>
                <a:ext cx="3960" cy="1108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F83B8F58-EC65-6C68-08FA-0C2435C66810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4948396" y="4219102"/>
                  <a:ext cx="216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4918C1D7-DA81-0CCB-05AD-D29CFC0E86DF}"/>
                    </a:ext>
                  </a:extLst>
                </p14:cNvPr>
                <p14:cNvContentPartPr/>
                <p14:nvPr/>
              </p14:nvContentPartPr>
              <p14:xfrm>
                <a:off x="5054236" y="4120822"/>
                <a:ext cx="119880" cy="1209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4918C1D7-DA81-0CCB-05AD-D29CFC0E86DF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5045236" y="4112182"/>
                  <a:ext cx="137520" cy="13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7" name="Gruppieren 146">
            <a:extLst>
              <a:ext uri="{FF2B5EF4-FFF2-40B4-BE49-F238E27FC236}">
                <a16:creationId xmlns:a16="http://schemas.microsoft.com/office/drawing/2014/main" id="{73AC2995-1D1E-5756-B623-FFDDB4E5B0C4}"/>
              </a:ext>
            </a:extLst>
          </p:cNvPr>
          <p:cNvGrpSpPr/>
          <p:nvPr/>
        </p:nvGrpSpPr>
        <p:grpSpPr>
          <a:xfrm>
            <a:off x="5532316" y="3941902"/>
            <a:ext cx="162360" cy="91440"/>
            <a:chOff x="5532316" y="3941902"/>
            <a:chExt cx="16236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7759AE88-1EC5-5793-5CEA-91A98C9E38A5}"/>
                    </a:ext>
                  </a:extLst>
                </p14:cNvPr>
                <p14:cNvContentPartPr/>
                <p14:nvPr/>
              </p14:nvContentPartPr>
              <p14:xfrm>
                <a:off x="5532316" y="3941902"/>
                <a:ext cx="162360" cy="252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7759AE88-1EC5-5793-5CEA-91A98C9E38A5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5523676" y="3933262"/>
                  <a:ext cx="1800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964C7B77-92FB-866D-AEA8-267B1D344EF9}"/>
                    </a:ext>
                  </a:extLst>
                </p14:cNvPr>
                <p14:cNvContentPartPr/>
                <p14:nvPr/>
              </p14:nvContentPartPr>
              <p14:xfrm>
                <a:off x="5533396" y="4015342"/>
                <a:ext cx="140040" cy="1800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964C7B77-92FB-866D-AEA8-267B1D344EF9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5524756" y="4006342"/>
                  <a:ext cx="157680" cy="3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0A1757BF-CB89-EAA0-7188-2BAB70C2AB98}"/>
              </a:ext>
            </a:extLst>
          </p:cNvPr>
          <p:cNvGrpSpPr/>
          <p:nvPr/>
        </p:nvGrpSpPr>
        <p:grpSpPr>
          <a:xfrm>
            <a:off x="5917156" y="3768382"/>
            <a:ext cx="465120" cy="410400"/>
            <a:chOff x="5917156" y="3768382"/>
            <a:chExt cx="465120" cy="41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0C3D6AC2-E219-5F01-7148-D61CB7EB85AA}"/>
                    </a:ext>
                  </a:extLst>
                </p14:cNvPr>
                <p14:cNvContentPartPr/>
                <p14:nvPr/>
              </p14:nvContentPartPr>
              <p14:xfrm>
                <a:off x="5917156" y="3768382"/>
                <a:ext cx="125640" cy="11448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0C3D6AC2-E219-5F01-7148-D61CB7EB85AA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5908516" y="3759742"/>
                  <a:ext cx="1432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C7D4D428-2C59-A48F-9704-5C3ED2047428}"/>
                    </a:ext>
                  </a:extLst>
                </p14:cNvPr>
                <p14:cNvContentPartPr/>
                <p14:nvPr/>
              </p14:nvContentPartPr>
              <p14:xfrm>
                <a:off x="5945236" y="3933262"/>
                <a:ext cx="107280" cy="972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C7D4D428-2C59-A48F-9704-5C3ED2047428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5936236" y="3924262"/>
                  <a:ext cx="1249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B4009C04-8A91-709D-F325-5A7F0B985CAA}"/>
                    </a:ext>
                  </a:extLst>
                </p14:cNvPr>
                <p14:cNvContentPartPr/>
                <p14:nvPr/>
              </p14:nvContentPartPr>
              <p14:xfrm>
                <a:off x="5948836" y="3982942"/>
                <a:ext cx="83160" cy="19584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B4009C04-8A91-709D-F325-5A7F0B985CAA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5940196" y="3973942"/>
                  <a:ext cx="1008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8F2E532E-00FC-1265-FC05-D98D6A728E47}"/>
                    </a:ext>
                  </a:extLst>
                </p14:cNvPr>
                <p14:cNvContentPartPr/>
                <p14:nvPr/>
              </p14:nvContentPartPr>
              <p14:xfrm>
                <a:off x="6202276" y="3913102"/>
                <a:ext cx="180000" cy="1224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8F2E532E-00FC-1265-FC05-D98D6A728E47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6193276" y="3904462"/>
                  <a:ext cx="1976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C6BE45A0-E916-D8C8-8CA2-6A3F55113CDD}"/>
                    </a:ext>
                  </a:extLst>
                </p14:cNvPr>
                <p14:cNvContentPartPr/>
                <p14:nvPr/>
              </p14:nvContentPartPr>
              <p14:xfrm>
                <a:off x="6214516" y="3956302"/>
                <a:ext cx="142920" cy="136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C6BE45A0-E916-D8C8-8CA2-6A3F55113CDD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205516" y="3947662"/>
                  <a:ext cx="160560" cy="3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4853E08E-0571-FF16-86D3-1452829625C0}"/>
              </a:ext>
            </a:extLst>
          </p:cNvPr>
          <p:cNvGrpSpPr/>
          <p:nvPr/>
        </p:nvGrpSpPr>
        <p:grpSpPr>
          <a:xfrm>
            <a:off x="6548236" y="3743902"/>
            <a:ext cx="1001880" cy="316080"/>
            <a:chOff x="6548236" y="3743902"/>
            <a:chExt cx="1001880" cy="31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5678F465-D66A-FD49-8070-9F20FCEC1AE5}"/>
                    </a:ext>
                  </a:extLst>
                </p14:cNvPr>
                <p14:cNvContentPartPr/>
                <p14:nvPr/>
              </p14:nvContentPartPr>
              <p14:xfrm>
                <a:off x="6548236" y="3799702"/>
                <a:ext cx="107640" cy="20016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5678F465-D66A-FD49-8070-9F20FCEC1AE5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6539236" y="3791062"/>
                  <a:ext cx="12528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01F77092-E281-449C-226D-B69537736A1F}"/>
                    </a:ext>
                  </a:extLst>
                </p14:cNvPr>
                <p14:cNvContentPartPr/>
                <p14:nvPr/>
              </p14:nvContentPartPr>
              <p14:xfrm>
                <a:off x="6748756" y="3842542"/>
                <a:ext cx="99720" cy="13392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01F77092-E281-449C-226D-B69537736A1F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6740116" y="3833542"/>
                  <a:ext cx="1173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1F072E8D-87FC-7353-BF12-04213E847DF4}"/>
                    </a:ext>
                  </a:extLst>
                </p14:cNvPr>
                <p14:cNvContentPartPr/>
                <p14:nvPr/>
              </p14:nvContentPartPr>
              <p14:xfrm>
                <a:off x="6930196" y="3959542"/>
                <a:ext cx="58320" cy="10044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1F072E8D-87FC-7353-BF12-04213E847DF4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6921196" y="3950902"/>
                  <a:ext cx="759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23F9A5E0-7500-2FA3-D9CA-7E85DE9A2FED}"/>
                    </a:ext>
                  </a:extLst>
                </p14:cNvPr>
                <p14:cNvContentPartPr/>
                <p14:nvPr/>
              </p14:nvContentPartPr>
              <p14:xfrm>
                <a:off x="7083556" y="3818062"/>
                <a:ext cx="79920" cy="13608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23F9A5E0-7500-2FA3-D9CA-7E85DE9A2FED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7074556" y="3809422"/>
                  <a:ext cx="975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985E49D0-581B-40B3-EA74-017CA190A9EE}"/>
                    </a:ext>
                  </a:extLst>
                </p14:cNvPr>
                <p14:cNvContentPartPr/>
                <p14:nvPr/>
              </p14:nvContentPartPr>
              <p14:xfrm>
                <a:off x="7027036" y="3743902"/>
                <a:ext cx="162360" cy="216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985E49D0-581B-40B3-EA74-017CA190A9EE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7018396" y="3734902"/>
                  <a:ext cx="1800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FF84BD67-ED60-66EE-1CE6-41C53FAE1238}"/>
                    </a:ext>
                  </a:extLst>
                </p14:cNvPr>
                <p14:cNvContentPartPr/>
                <p14:nvPr/>
              </p14:nvContentPartPr>
              <p14:xfrm>
                <a:off x="7354276" y="3846502"/>
                <a:ext cx="90720" cy="11700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FF84BD67-ED60-66EE-1CE6-41C53FAE1238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345636" y="3837862"/>
                  <a:ext cx="1083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23C157A1-D0D5-8362-065D-7284442E6D52}"/>
                    </a:ext>
                  </a:extLst>
                </p14:cNvPr>
                <p14:cNvContentPartPr/>
                <p14:nvPr/>
              </p14:nvContentPartPr>
              <p14:xfrm>
                <a:off x="7297036" y="3752182"/>
                <a:ext cx="104400" cy="8496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23C157A1-D0D5-8362-065D-7284442E6D5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288036" y="3743182"/>
                  <a:ext cx="1220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09709EBA-6D51-2A69-E28F-4ED1592EDD8F}"/>
                    </a:ext>
                  </a:extLst>
                </p14:cNvPr>
                <p14:cNvContentPartPr/>
                <p14:nvPr/>
              </p14:nvContentPartPr>
              <p14:xfrm>
                <a:off x="7461556" y="3954502"/>
                <a:ext cx="88560" cy="7020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09709EBA-6D51-2A69-E28F-4ED1592EDD8F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452556" y="3945862"/>
                  <a:ext cx="10620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uppieren 166">
            <a:extLst>
              <a:ext uri="{FF2B5EF4-FFF2-40B4-BE49-F238E27FC236}">
                <a16:creationId xmlns:a16="http://schemas.microsoft.com/office/drawing/2014/main" id="{0ED27A7B-EDEB-6022-EF98-84902AC71A6E}"/>
              </a:ext>
            </a:extLst>
          </p:cNvPr>
          <p:cNvGrpSpPr/>
          <p:nvPr/>
        </p:nvGrpSpPr>
        <p:grpSpPr>
          <a:xfrm>
            <a:off x="260476" y="4701502"/>
            <a:ext cx="261000" cy="351360"/>
            <a:chOff x="260476" y="4701502"/>
            <a:chExt cx="261000" cy="35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B61D629D-A724-6595-CF96-382934B32680}"/>
                    </a:ext>
                  </a:extLst>
                </p14:cNvPr>
                <p14:cNvContentPartPr/>
                <p14:nvPr/>
              </p14:nvContentPartPr>
              <p14:xfrm>
                <a:off x="260476" y="4809862"/>
                <a:ext cx="150120" cy="14976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B61D629D-A724-6595-CF96-382934B32680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251476" y="4800862"/>
                  <a:ext cx="1677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437F0061-529E-CEF8-0524-9AD9FB6B5E81}"/>
                    </a:ext>
                  </a:extLst>
                </p14:cNvPr>
                <p14:cNvContentPartPr/>
                <p14:nvPr/>
              </p14:nvContentPartPr>
              <p14:xfrm>
                <a:off x="428956" y="4701502"/>
                <a:ext cx="92520" cy="35136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437F0061-529E-CEF8-0524-9AD9FB6B5E81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419956" y="4692502"/>
                  <a:ext cx="110160" cy="36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BF203748-1A44-029C-DDC5-E63A504675B7}"/>
              </a:ext>
            </a:extLst>
          </p:cNvPr>
          <p:cNvGrpSpPr/>
          <p:nvPr/>
        </p:nvGrpSpPr>
        <p:grpSpPr>
          <a:xfrm>
            <a:off x="614356" y="4527622"/>
            <a:ext cx="1490400" cy="500760"/>
            <a:chOff x="614356" y="4527622"/>
            <a:chExt cx="1490400" cy="50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8406527A-DFB9-8BC4-BD8F-7A562B526F4B}"/>
                    </a:ext>
                  </a:extLst>
                </p14:cNvPr>
                <p14:cNvContentPartPr/>
                <p14:nvPr/>
              </p14:nvContentPartPr>
              <p14:xfrm>
                <a:off x="740356" y="4770982"/>
                <a:ext cx="21600" cy="20232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8406527A-DFB9-8BC4-BD8F-7A562B526F4B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31716" y="4762342"/>
                  <a:ext cx="392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8DF1E2D0-46E0-E376-47B6-986D91F26311}"/>
                    </a:ext>
                  </a:extLst>
                </p14:cNvPr>
                <p14:cNvContentPartPr/>
                <p14:nvPr/>
              </p14:nvContentPartPr>
              <p14:xfrm>
                <a:off x="614356" y="4727062"/>
                <a:ext cx="249840" cy="13176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8DF1E2D0-46E0-E376-47B6-986D91F26311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605716" y="4718062"/>
                  <a:ext cx="2674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0251AAAB-A451-7622-7049-720FD0653935}"/>
                    </a:ext>
                  </a:extLst>
                </p14:cNvPr>
                <p14:cNvContentPartPr/>
                <p14:nvPr/>
              </p14:nvContentPartPr>
              <p14:xfrm>
                <a:off x="972556" y="4637422"/>
                <a:ext cx="143280" cy="39096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0251AAAB-A451-7622-7049-720FD0653935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963556" y="4628422"/>
                  <a:ext cx="16092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C139611C-7267-817D-0DF2-6410B45179C0}"/>
                    </a:ext>
                  </a:extLst>
                </p14:cNvPr>
                <p14:cNvContentPartPr/>
                <p14:nvPr/>
              </p14:nvContentPartPr>
              <p14:xfrm>
                <a:off x="1210516" y="4674502"/>
                <a:ext cx="168120" cy="23184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C139611C-7267-817D-0DF2-6410B45179C0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201516" y="4665502"/>
                  <a:ext cx="18576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62660FDF-4F6E-D3D3-091D-431FC158F7BB}"/>
                    </a:ext>
                  </a:extLst>
                </p14:cNvPr>
                <p14:cNvContentPartPr/>
                <p14:nvPr/>
              </p14:nvContentPartPr>
              <p14:xfrm>
                <a:off x="1276396" y="4847662"/>
                <a:ext cx="93240" cy="720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62660FDF-4F6E-D3D3-091D-431FC158F7BB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267756" y="4838662"/>
                  <a:ext cx="1108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279899D8-D59F-8DC9-CEF1-88C7F7A5FD38}"/>
                    </a:ext>
                  </a:extLst>
                </p14:cNvPr>
                <p14:cNvContentPartPr/>
                <p14:nvPr/>
              </p14:nvContentPartPr>
              <p14:xfrm>
                <a:off x="1515796" y="4782502"/>
                <a:ext cx="169560" cy="11196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279899D8-D59F-8DC9-CEF1-88C7F7A5FD38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507156" y="4773502"/>
                  <a:ext cx="1872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BEF07578-9538-0C79-EE33-466467DF9B94}"/>
                    </a:ext>
                  </a:extLst>
                </p14:cNvPr>
                <p14:cNvContentPartPr/>
                <p14:nvPr/>
              </p14:nvContentPartPr>
              <p14:xfrm>
                <a:off x="1852756" y="4707622"/>
                <a:ext cx="15840" cy="17064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BEF07578-9538-0C79-EE33-466467DF9B94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844116" y="4698982"/>
                  <a:ext cx="334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9E9168C1-FB09-DC05-2F3F-B114A7C725B7}"/>
                    </a:ext>
                  </a:extLst>
                </p14:cNvPr>
                <p14:cNvContentPartPr/>
                <p14:nvPr/>
              </p14:nvContentPartPr>
              <p14:xfrm>
                <a:off x="1804516" y="4678462"/>
                <a:ext cx="145440" cy="23724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9E9168C1-FB09-DC05-2F3F-B114A7C725B7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795516" y="4669462"/>
                  <a:ext cx="16308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ED077611-E1A1-E958-F8F3-C59FEA7E812F}"/>
                    </a:ext>
                  </a:extLst>
                </p14:cNvPr>
                <p14:cNvContentPartPr/>
                <p14:nvPr/>
              </p14:nvContentPartPr>
              <p14:xfrm>
                <a:off x="1997476" y="4616902"/>
                <a:ext cx="107280" cy="28620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ED077611-E1A1-E958-F8F3-C59FEA7E812F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988476" y="4607902"/>
                  <a:ext cx="12492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7A477377-09F6-3519-37BB-B4ED4806A691}"/>
                    </a:ext>
                  </a:extLst>
                </p14:cNvPr>
                <p14:cNvContentPartPr/>
                <p14:nvPr/>
              </p14:nvContentPartPr>
              <p14:xfrm>
                <a:off x="1272796" y="4527622"/>
                <a:ext cx="659160" cy="288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7A477377-09F6-3519-37BB-B4ED4806A691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263796" y="4518982"/>
                  <a:ext cx="67680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5C07E91B-A006-3481-CBB9-D0328D3ECE1A}"/>
              </a:ext>
            </a:extLst>
          </p:cNvPr>
          <p:cNvGrpSpPr/>
          <p:nvPr/>
        </p:nvGrpSpPr>
        <p:grpSpPr>
          <a:xfrm>
            <a:off x="2327596" y="4751182"/>
            <a:ext cx="170640" cy="100800"/>
            <a:chOff x="2327596" y="4751182"/>
            <a:chExt cx="170640" cy="10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4C95B0EF-39C6-D6DC-DB9C-02726D83213F}"/>
                    </a:ext>
                  </a:extLst>
                </p14:cNvPr>
                <p14:cNvContentPartPr/>
                <p14:nvPr/>
              </p14:nvContentPartPr>
              <p14:xfrm>
                <a:off x="2327596" y="4751182"/>
                <a:ext cx="170640" cy="3492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4C95B0EF-39C6-D6DC-DB9C-02726D83213F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318956" y="4742542"/>
                  <a:ext cx="1882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E5EE2656-57CB-AF56-16F6-41287FCE1DE3}"/>
                    </a:ext>
                  </a:extLst>
                </p14:cNvPr>
                <p14:cNvContentPartPr/>
                <p14:nvPr/>
              </p14:nvContentPartPr>
              <p14:xfrm>
                <a:off x="2361076" y="4835062"/>
                <a:ext cx="137160" cy="1692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E5EE2656-57CB-AF56-16F6-41287FCE1DE3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352436" y="4826422"/>
                  <a:ext cx="154800" cy="3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uppieren 186">
            <a:extLst>
              <a:ext uri="{FF2B5EF4-FFF2-40B4-BE49-F238E27FC236}">
                <a16:creationId xmlns:a16="http://schemas.microsoft.com/office/drawing/2014/main" id="{C108B9C1-7782-0950-F8B9-4CC06EA4730B}"/>
              </a:ext>
            </a:extLst>
          </p:cNvPr>
          <p:cNvGrpSpPr/>
          <p:nvPr/>
        </p:nvGrpSpPr>
        <p:grpSpPr>
          <a:xfrm>
            <a:off x="2736916" y="4698262"/>
            <a:ext cx="378360" cy="203040"/>
            <a:chOff x="2736916" y="4698262"/>
            <a:chExt cx="378360" cy="20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498BF2E7-C7E0-9A06-B778-E4ADC9FF6D0F}"/>
                    </a:ext>
                  </a:extLst>
                </p14:cNvPr>
                <p14:cNvContentPartPr/>
                <p14:nvPr/>
              </p14:nvContentPartPr>
              <p14:xfrm>
                <a:off x="2736916" y="4698262"/>
                <a:ext cx="133920" cy="20304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498BF2E7-C7E0-9A06-B778-E4ADC9FF6D0F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727916" y="4689622"/>
                  <a:ext cx="15156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8DB2739B-EB7D-95A7-D3DA-7E80C1011A86}"/>
                    </a:ext>
                  </a:extLst>
                </p14:cNvPr>
                <p14:cNvContentPartPr/>
                <p14:nvPr/>
              </p14:nvContentPartPr>
              <p14:xfrm>
                <a:off x="3001876" y="4789702"/>
                <a:ext cx="113400" cy="2340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8DB2739B-EB7D-95A7-D3DA-7E80C1011A86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993236" y="4781062"/>
                  <a:ext cx="13104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B226508E-9AD3-68C8-AD1D-34CBB1A0C0FF}"/>
              </a:ext>
            </a:extLst>
          </p:cNvPr>
          <p:cNvGrpSpPr/>
          <p:nvPr/>
        </p:nvGrpSpPr>
        <p:grpSpPr>
          <a:xfrm>
            <a:off x="3280516" y="4609342"/>
            <a:ext cx="684000" cy="258120"/>
            <a:chOff x="3280516" y="4609342"/>
            <a:chExt cx="684000" cy="25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7EE16094-1240-C440-6784-9E9A09C54BF4}"/>
                    </a:ext>
                  </a:extLst>
                </p14:cNvPr>
                <p14:cNvContentPartPr/>
                <p14:nvPr/>
              </p14:nvContentPartPr>
              <p14:xfrm>
                <a:off x="3385996" y="4706542"/>
                <a:ext cx="25560" cy="14652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7EE16094-1240-C440-6784-9E9A09C54BF4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3376996" y="4697902"/>
                  <a:ext cx="432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5E74119B-7370-ADD0-5B3E-E7112EB890EB}"/>
                    </a:ext>
                  </a:extLst>
                </p14:cNvPr>
                <p14:cNvContentPartPr/>
                <p14:nvPr/>
              </p14:nvContentPartPr>
              <p14:xfrm>
                <a:off x="3280516" y="4628062"/>
                <a:ext cx="267480" cy="1285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5E74119B-7370-ADD0-5B3E-E7112EB890EB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271516" y="4619422"/>
                  <a:ext cx="2851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CC02E1FB-D2A6-A956-FC1E-B2335915CF76}"/>
                    </a:ext>
                  </a:extLst>
                </p14:cNvPr>
                <p14:cNvContentPartPr/>
                <p14:nvPr/>
              </p14:nvContentPartPr>
              <p14:xfrm>
                <a:off x="3624316" y="4609342"/>
                <a:ext cx="114480" cy="25812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CC02E1FB-D2A6-A956-FC1E-B2335915CF76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3615676" y="4600342"/>
                  <a:ext cx="13212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C794F049-76D1-672B-3EE9-E2B86E4DC250}"/>
                    </a:ext>
                  </a:extLst>
                </p14:cNvPr>
                <p14:cNvContentPartPr/>
                <p14:nvPr/>
              </p14:nvContentPartPr>
              <p14:xfrm>
                <a:off x="3821956" y="4637422"/>
                <a:ext cx="142560" cy="20268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C794F049-76D1-672B-3EE9-E2B86E4DC250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3812956" y="4628782"/>
                  <a:ext cx="16020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016015E0-13DE-BEC0-7D8C-168D59165BC1}"/>
                    </a:ext>
                  </a:extLst>
                </p14:cNvPr>
                <p14:cNvContentPartPr/>
                <p14:nvPr/>
              </p14:nvContentPartPr>
              <p14:xfrm>
                <a:off x="3855436" y="4742182"/>
                <a:ext cx="95400" cy="1944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016015E0-13DE-BEC0-7D8C-168D59165BC1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3846436" y="4733542"/>
                  <a:ext cx="11304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9" name="Gruppieren 198">
            <a:extLst>
              <a:ext uri="{FF2B5EF4-FFF2-40B4-BE49-F238E27FC236}">
                <a16:creationId xmlns:a16="http://schemas.microsoft.com/office/drawing/2014/main" id="{4BD4DC76-597C-17C0-1352-5D7A2BD26D84}"/>
              </a:ext>
            </a:extLst>
          </p:cNvPr>
          <p:cNvGrpSpPr/>
          <p:nvPr/>
        </p:nvGrpSpPr>
        <p:grpSpPr>
          <a:xfrm>
            <a:off x="4118596" y="4592062"/>
            <a:ext cx="899640" cy="293400"/>
            <a:chOff x="4118596" y="4592062"/>
            <a:chExt cx="899640" cy="29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46ECA6D1-9087-A2E2-1622-FF11BE71A13E}"/>
                    </a:ext>
                  </a:extLst>
                </p14:cNvPr>
                <p14:cNvContentPartPr/>
                <p14:nvPr/>
              </p14:nvContentPartPr>
              <p14:xfrm>
                <a:off x="4118596" y="4749022"/>
                <a:ext cx="136080" cy="11664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46ECA6D1-9087-A2E2-1622-FF11BE71A13E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4109956" y="4740382"/>
                  <a:ext cx="1537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B640A591-F404-D872-3EA9-86DEAD34DC3D}"/>
                    </a:ext>
                  </a:extLst>
                </p14:cNvPr>
                <p14:cNvContentPartPr/>
                <p14:nvPr/>
              </p14:nvContentPartPr>
              <p14:xfrm>
                <a:off x="4417756" y="4648942"/>
                <a:ext cx="54360" cy="18612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B640A591-F404-D872-3EA9-86DEAD34DC3D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4409116" y="4639942"/>
                  <a:ext cx="720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A66B50E0-853F-D67F-CFB7-036FBE6EF60F}"/>
                    </a:ext>
                  </a:extLst>
                </p14:cNvPr>
                <p14:cNvContentPartPr/>
                <p14:nvPr/>
              </p14:nvContentPartPr>
              <p14:xfrm>
                <a:off x="4367356" y="4641742"/>
                <a:ext cx="163080" cy="23040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A66B50E0-853F-D67F-CFB7-036FBE6EF60F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4358356" y="4633102"/>
                  <a:ext cx="18072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91DC8768-C846-FB46-9539-C3FE26F526E5}"/>
                    </a:ext>
                  </a:extLst>
                </p14:cNvPr>
                <p14:cNvContentPartPr/>
                <p14:nvPr/>
              </p14:nvContentPartPr>
              <p14:xfrm>
                <a:off x="4581556" y="4592062"/>
                <a:ext cx="78120" cy="29340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91DC8768-C846-FB46-9539-C3FE26F526E5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4572556" y="4583422"/>
                  <a:ext cx="9576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AD59FB7C-47A8-44C6-97F8-59E79A219642}"/>
                    </a:ext>
                  </a:extLst>
                </p14:cNvPr>
                <p14:cNvContentPartPr/>
                <p14:nvPr/>
              </p14:nvContentPartPr>
              <p14:xfrm>
                <a:off x="4793956" y="4734982"/>
                <a:ext cx="194400" cy="2196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AD59FB7C-47A8-44C6-97F8-59E79A219642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4785316" y="4726342"/>
                  <a:ext cx="21204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4D5A220B-C515-AFCE-8851-CC6742C0B433}"/>
                    </a:ext>
                  </a:extLst>
                </p14:cNvPr>
                <p14:cNvContentPartPr/>
                <p14:nvPr/>
              </p14:nvContentPartPr>
              <p14:xfrm>
                <a:off x="4840396" y="4803022"/>
                <a:ext cx="177840" cy="1548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4D5A220B-C515-AFCE-8851-CC6742C0B433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4831756" y="4794382"/>
                  <a:ext cx="195480" cy="3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8" name="Gruppieren 217">
            <a:extLst>
              <a:ext uri="{FF2B5EF4-FFF2-40B4-BE49-F238E27FC236}">
                <a16:creationId xmlns:a16="http://schemas.microsoft.com/office/drawing/2014/main" id="{2EC474F5-5EA5-ED14-31F4-05682C87CB06}"/>
              </a:ext>
            </a:extLst>
          </p:cNvPr>
          <p:cNvGrpSpPr/>
          <p:nvPr/>
        </p:nvGrpSpPr>
        <p:grpSpPr>
          <a:xfrm>
            <a:off x="5222716" y="4606102"/>
            <a:ext cx="376920" cy="174960"/>
            <a:chOff x="5222716" y="4606102"/>
            <a:chExt cx="37692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35CADD44-455C-1838-113E-E8AD39298A3B}"/>
                    </a:ext>
                  </a:extLst>
                </p14:cNvPr>
                <p14:cNvContentPartPr/>
                <p14:nvPr/>
              </p14:nvContentPartPr>
              <p14:xfrm>
                <a:off x="5222716" y="4606102"/>
                <a:ext cx="200880" cy="17496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35CADD44-455C-1838-113E-E8AD39298A3B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5213716" y="4597102"/>
                  <a:ext cx="2185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B06635E9-FEFA-C962-2868-420273A8AC1E}"/>
                    </a:ext>
                  </a:extLst>
                </p14:cNvPr>
                <p14:cNvContentPartPr/>
                <p14:nvPr/>
              </p14:nvContentPartPr>
              <p14:xfrm>
                <a:off x="5525116" y="4662262"/>
                <a:ext cx="74520" cy="1368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B06635E9-FEFA-C962-2868-420273A8AC1E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5516476" y="4653622"/>
                  <a:ext cx="92160" cy="3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7" name="Gruppieren 216">
            <a:extLst>
              <a:ext uri="{FF2B5EF4-FFF2-40B4-BE49-F238E27FC236}">
                <a16:creationId xmlns:a16="http://schemas.microsoft.com/office/drawing/2014/main" id="{DD5DDFB7-B603-7AE3-E116-8E150DAA0E9D}"/>
              </a:ext>
            </a:extLst>
          </p:cNvPr>
          <p:cNvGrpSpPr/>
          <p:nvPr/>
        </p:nvGrpSpPr>
        <p:grpSpPr>
          <a:xfrm>
            <a:off x="5778196" y="4517902"/>
            <a:ext cx="1363320" cy="312120"/>
            <a:chOff x="5778196" y="4517902"/>
            <a:chExt cx="1363320" cy="31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51FCFC6E-8E53-8D3E-968A-805621150F5F}"/>
                    </a:ext>
                  </a:extLst>
                </p14:cNvPr>
                <p14:cNvContentPartPr/>
                <p14:nvPr/>
              </p14:nvContentPartPr>
              <p14:xfrm>
                <a:off x="5778196" y="4618702"/>
                <a:ext cx="130320" cy="11844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51FCFC6E-8E53-8D3E-968A-805621150F5F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5769196" y="4609702"/>
                  <a:ext cx="1479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FF40534B-27DF-C50B-A35C-748B5BD87B65}"/>
                    </a:ext>
                  </a:extLst>
                </p14:cNvPr>
                <p14:cNvContentPartPr/>
                <p14:nvPr/>
              </p14:nvContentPartPr>
              <p14:xfrm>
                <a:off x="5934796" y="4761982"/>
                <a:ext cx="11160" cy="6804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FF40534B-27DF-C50B-A35C-748B5BD87B65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5926156" y="4752982"/>
                  <a:ext cx="288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985F65D5-A66F-C769-9ABB-C7CA5ADC5CA5}"/>
                    </a:ext>
                  </a:extLst>
                </p14:cNvPr>
                <p14:cNvContentPartPr/>
                <p14:nvPr/>
              </p14:nvContentPartPr>
              <p14:xfrm>
                <a:off x="6020116" y="4609702"/>
                <a:ext cx="325440" cy="15264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985F65D5-A66F-C769-9ABB-C7CA5ADC5CA5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6011116" y="4601062"/>
                  <a:ext cx="3430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549CE700-0927-A545-77DB-5F2F76C4D33B}"/>
                    </a:ext>
                  </a:extLst>
                </p14:cNvPr>
                <p14:cNvContentPartPr/>
                <p14:nvPr/>
              </p14:nvContentPartPr>
              <p14:xfrm>
                <a:off x="6205156" y="4713382"/>
                <a:ext cx="151920" cy="3528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549CE700-0927-A545-77DB-5F2F76C4D33B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6196516" y="4704382"/>
                  <a:ext cx="16956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E32228E0-0FC8-1470-78E8-8AE3BAC62975}"/>
                    </a:ext>
                  </a:extLst>
                </p14:cNvPr>
                <p14:cNvContentPartPr/>
                <p14:nvPr/>
              </p14:nvContentPartPr>
              <p14:xfrm>
                <a:off x="6505396" y="4590982"/>
                <a:ext cx="160200" cy="13284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E32228E0-0FC8-1470-78E8-8AE3BAC62975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6496756" y="4581982"/>
                  <a:ext cx="1778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E40A9D2F-ADB4-876D-BC7F-D8DBC5B09E98}"/>
                    </a:ext>
                  </a:extLst>
                </p14:cNvPr>
                <p14:cNvContentPartPr/>
                <p14:nvPr/>
              </p14:nvContentPartPr>
              <p14:xfrm>
                <a:off x="6699076" y="4725622"/>
                <a:ext cx="18000" cy="7200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E40A9D2F-ADB4-876D-BC7F-D8DBC5B09E98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6690076" y="4716982"/>
                  <a:ext cx="356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E39D5D84-8AA3-CE13-CD0C-C6212F4777A6}"/>
                    </a:ext>
                  </a:extLst>
                </p14:cNvPr>
                <p14:cNvContentPartPr/>
                <p14:nvPr/>
              </p14:nvContentPartPr>
              <p14:xfrm>
                <a:off x="6786556" y="4517902"/>
                <a:ext cx="155160" cy="26064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E39D5D84-8AA3-CE13-CD0C-C6212F4777A6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6777916" y="4508902"/>
                  <a:ext cx="17280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E648F57B-F77A-F1F7-39A9-DCAB0D322F24}"/>
                    </a:ext>
                  </a:extLst>
                </p14:cNvPr>
                <p14:cNvContentPartPr/>
                <p14:nvPr/>
              </p14:nvContentPartPr>
              <p14:xfrm>
                <a:off x="7026676" y="4595302"/>
                <a:ext cx="114840" cy="10476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E648F57B-F77A-F1F7-39A9-DCAB0D322F24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7017676" y="4586302"/>
                  <a:ext cx="132480" cy="12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uppieren 215">
            <a:extLst>
              <a:ext uri="{FF2B5EF4-FFF2-40B4-BE49-F238E27FC236}">
                <a16:creationId xmlns:a16="http://schemas.microsoft.com/office/drawing/2014/main" id="{2F450C40-377A-C071-E165-B0F324C9E5B2}"/>
              </a:ext>
            </a:extLst>
          </p:cNvPr>
          <p:cNvGrpSpPr/>
          <p:nvPr/>
        </p:nvGrpSpPr>
        <p:grpSpPr>
          <a:xfrm>
            <a:off x="7336996" y="4442302"/>
            <a:ext cx="752400" cy="266760"/>
            <a:chOff x="7336996" y="4442302"/>
            <a:chExt cx="752400" cy="26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7A5595C7-C7B2-10A5-E383-051F076D2907}"/>
                    </a:ext>
                  </a:extLst>
                </p14:cNvPr>
                <p14:cNvContentPartPr/>
                <p14:nvPr/>
              </p14:nvContentPartPr>
              <p14:xfrm>
                <a:off x="7336996" y="4484062"/>
                <a:ext cx="180720" cy="22500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7A5595C7-C7B2-10A5-E383-051F076D2907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7328356" y="4475422"/>
                  <a:ext cx="19836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900BF293-EC10-AF7C-A4AA-160DF633DB13}"/>
                    </a:ext>
                  </a:extLst>
                </p14:cNvPr>
                <p14:cNvContentPartPr/>
                <p14:nvPr/>
              </p14:nvContentPartPr>
              <p14:xfrm>
                <a:off x="7570276" y="4515742"/>
                <a:ext cx="205200" cy="14184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900BF293-EC10-AF7C-A4AA-160DF633DB13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561636" y="4506742"/>
                  <a:ext cx="2228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AD37FCB0-31F0-40D1-352E-9AE308EE330B}"/>
                    </a:ext>
                  </a:extLst>
                </p14:cNvPr>
                <p14:cNvContentPartPr/>
                <p14:nvPr/>
              </p14:nvContentPartPr>
              <p14:xfrm>
                <a:off x="7880596" y="4511062"/>
                <a:ext cx="135720" cy="16740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AD37FCB0-31F0-40D1-352E-9AE308EE330B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871956" y="4502422"/>
                  <a:ext cx="1533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D711D0C1-091B-9FCD-12A9-A157A2FFCF52}"/>
                    </a:ext>
                  </a:extLst>
                </p14:cNvPr>
                <p14:cNvContentPartPr/>
                <p14:nvPr/>
              </p14:nvContentPartPr>
              <p14:xfrm>
                <a:off x="7834516" y="4442302"/>
                <a:ext cx="105480" cy="9756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D711D0C1-091B-9FCD-12A9-A157A2FFCF52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7825516" y="4433662"/>
                  <a:ext cx="1231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77BD8E72-493A-5B9E-165F-47FEC329E828}"/>
                    </a:ext>
                  </a:extLst>
                </p14:cNvPr>
                <p14:cNvContentPartPr/>
                <p14:nvPr/>
              </p14:nvContentPartPr>
              <p14:xfrm>
                <a:off x="7997596" y="4617982"/>
                <a:ext cx="91800" cy="892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77BD8E72-493A-5B9E-165F-47FEC329E828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7988596" y="4609342"/>
                  <a:ext cx="109440" cy="10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uppieren 223">
            <a:extLst>
              <a:ext uri="{FF2B5EF4-FFF2-40B4-BE49-F238E27FC236}">
                <a16:creationId xmlns:a16="http://schemas.microsoft.com/office/drawing/2014/main" id="{63990548-4177-C683-E7BD-EDE1B5FDB279}"/>
              </a:ext>
            </a:extLst>
          </p:cNvPr>
          <p:cNvGrpSpPr/>
          <p:nvPr/>
        </p:nvGrpSpPr>
        <p:grpSpPr>
          <a:xfrm>
            <a:off x="268036" y="5390182"/>
            <a:ext cx="275760" cy="334800"/>
            <a:chOff x="268036" y="5390182"/>
            <a:chExt cx="275760" cy="33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1DCFB410-0D41-D4BC-2BB6-81BB56CEE7E9}"/>
                    </a:ext>
                  </a:extLst>
                </p14:cNvPr>
                <p14:cNvContentPartPr/>
                <p14:nvPr/>
              </p14:nvContentPartPr>
              <p14:xfrm>
                <a:off x="268036" y="5479102"/>
                <a:ext cx="166680" cy="21528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1DCFB410-0D41-D4BC-2BB6-81BB56CEE7E9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259036" y="5470462"/>
                  <a:ext cx="18432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1389CE9E-BCEE-D1A9-7FDC-ABA9D59918D9}"/>
                    </a:ext>
                  </a:extLst>
                </p14:cNvPr>
                <p14:cNvContentPartPr/>
                <p14:nvPr/>
              </p14:nvContentPartPr>
              <p14:xfrm>
                <a:off x="500596" y="5390182"/>
                <a:ext cx="43200" cy="33480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1389CE9E-BCEE-D1A9-7FDC-ABA9D59918D9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491596" y="5381542"/>
                  <a:ext cx="60840" cy="35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0" name="Gruppieren 229">
            <a:extLst>
              <a:ext uri="{FF2B5EF4-FFF2-40B4-BE49-F238E27FC236}">
                <a16:creationId xmlns:a16="http://schemas.microsoft.com/office/drawing/2014/main" id="{1E4F6AAC-CD2E-3720-F2DC-459368902C9F}"/>
              </a:ext>
            </a:extLst>
          </p:cNvPr>
          <p:cNvGrpSpPr/>
          <p:nvPr/>
        </p:nvGrpSpPr>
        <p:grpSpPr>
          <a:xfrm>
            <a:off x="721276" y="5298742"/>
            <a:ext cx="1058400" cy="329760"/>
            <a:chOff x="721276" y="5298742"/>
            <a:chExt cx="1058400" cy="32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A148A23C-B3AA-772A-C9E4-ABD34077A42F}"/>
                    </a:ext>
                  </a:extLst>
                </p14:cNvPr>
                <p14:cNvContentPartPr/>
                <p14:nvPr/>
              </p14:nvContentPartPr>
              <p14:xfrm>
                <a:off x="804436" y="5386582"/>
                <a:ext cx="26640" cy="22680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A148A23C-B3AA-772A-C9E4-ABD34077A42F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95436" y="5377582"/>
                  <a:ext cx="4428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9A53257D-C502-6556-7E54-D03042300344}"/>
                    </a:ext>
                  </a:extLst>
                </p14:cNvPr>
                <p14:cNvContentPartPr/>
                <p14:nvPr/>
              </p14:nvContentPartPr>
              <p14:xfrm>
                <a:off x="721276" y="5335462"/>
                <a:ext cx="207720" cy="17568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9A53257D-C502-6556-7E54-D03042300344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12636" y="5326822"/>
                  <a:ext cx="2253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BD1A4704-FF1F-81DF-2451-36ED57BE67F1}"/>
                    </a:ext>
                  </a:extLst>
                </p14:cNvPr>
                <p14:cNvContentPartPr/>
                <p14:nvPr/>
              </p14:nvContentPartPr>
              <p14:xfrm>
                <a:off x="996316" y="5319982"/>
                <a:ext cx="106200" cy="30852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BD1A4704-FF1F-81DF-2451-36ED57BE67F1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987676" y="5310982"/>
                  <a:ext cx="12384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59273AE2-AE5D-5BA4-F67E-D1B79A820175}"/>
                    </a:ext>
                  </a:extLst>
                </p14:cNvPr>
                <p14:cNvContentPartPr/>
                <p14:nvPr/>
              </p14:nvContentPartPr>
              <p14:xfrm>
                <a:off x="1220956" y="5344822"/>
                <a:ext cx="159840" cy="24372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59273AE2-AE5D-5BA4-F67E-D1B79A820175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211956" y="5336182"/>
                  <a:ext cx="17748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6431A9D1-9DFF-16D3-AAA6-39A3D85C9AA4}"/>
                    </a:ext>
                  </a:extLst>
                </p14:cNvPr>
                <p14:cNvContentPartPr/>
                <p14:nvPr/>
              </p14:nvContentPartPr>
              <p14:xfrm>
                <a:off x="1298716" y="5377942"/>
                <a:ext cx="81360" cy="19116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6431A9D1-9DFF-16D3-AAA6-39A3D85C9AA4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290076" y="5369302"/>
                  <a:ext cx="9900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4C71851C-F27C-FF3A-2546-0D1F83851707}"/>
                    </a:ext>
                  </a:extLst>
                </p14:cNvPr>
                <p14:cNvContentPartPr/>
                <p14:nvPr/>
              </p14:nvContentPartPr>
              <p14:xfrm>
                <a:off x="1484836" y="5298742"/>
                <a:ext cx="136080" cy="25020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4C71851C-F27C-FF3A-2546-0D1F83851707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475836" y="5290102"/>
                  <a:ext cx="15372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90B08837-9862-7399-DED9-758C9A66A663}"/>
                    </a:ext>
                  </a:extLst>
                </p14:cNvPr>
                <p14:cNvContentPartPr/>
                <p14:nvPr/>
              </p14:nvContentPartPr>
              <p14:xfrm>
                <a:off x="1761676" y="5361022"/>
                <a:ext cx="18000" cy="17748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90B08837-9862-7399-DED9-758C9A66A663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1752676" y="5352022"/>
                  <a:ext cx="35640" cy="195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231" name="Freihand 230">
                <a:extLst>
                  <a:ext uri="{FF2B5EF4-FFF2-40B4-BE49-F238E27FC236}">
                    <a16:creationId xmlns:a16="http://schemas.microsoft.com/office/drawing/2014/main" id="{1D62AB28-33DC-A47D-A380-055564C51621}"/>
                  </a:ext>
                </a:extLst>
              </p14:cNvPr>
              <p14:cNvContentPartPr/>
              <p14:nvPr/>
            </p14:nvContentPartPr>
            <p14:xfrm>
              <a:off x="1663036" y="5335102"/>
              <a:ext cx="193320" cy="251640"/>
            </p14:xfrm>
          </p:contentPart>
        </mc:Choice>
        <mc:Fallback xmlns="">
          <p:pic>
            <p:nvPicPr>
              <p:cNvPr id="231" name="Freihand 230">
                <a:extLst>
                  <a:ext uri="{FF2B5EF4-FFF2-40B4-BE49-F238E27FC236}">
                    <a16:creationId xmlns:a16="http://schemas.microsoft.com/office/drawing/2014/main" id="{1D62AB28-33DC-A47D-A380-055564C51621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1654036" y="5326102"/>
                <a:ext cx="21096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232" name="Freihand 231">
                <a:extLst>
                  <a:ext uri="{FF2B5EF4-FFF2-40B4-BE49-F238E27FC236}">
                    <a16:creationId xmlns:a16="http://schemas.microsoft.com/office/drawing/2014/main" id="{11DA9A48-A69F-7EA6-99C9-817DA9EC3C2B}"/>
                  </a:ext>
                </a:extLst>
              </p14:cNvPr>
              <p14:cNvContentPartPr/>
              <p14:nvPr/>
            </p14:nvContentPartPr>
            <p14:xfrm>
              <a:off x="1881916" y="5307382"/>
              <a:ext cx="96120" cy="349200"/>
            </p14:xfrm>
          </p:contentPart>
        </mc:Choice>
        <mc:Fallback xmlns="">
          <p:pic>
            <p:nvPicPr>
              <p:cNvPr id="232" name="Freihand 231">
                <a:extLst>
                  <a:ext uri="{FF2B5EF4-FFF2-40B4-BE49-F238E27FC236}">
                    <a16:creationId xmlns:a16="http://schemas.microsoft.com/office/drawing/2014/main" id="{11DA9A48-A69F-7EA6-99C9-817DA9EC3C2B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1872916" y="5298382"/>
                <a:ext cx="11376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233" name="Freihand 232">
                <a:extLst>
                  <a:ext uri="{FF2B5EF4-FFF2-40B4-BE49-F238E27FC236}">
                    <a16:creationId xmlns:a16="http://schemas.microsoft.com/office/drawing/2014/main" id="{6D105376-D61F-463A-78BE-75953A303114}"/>
                  </a:ext>
                </a:extLst>
              </p14:cNvPr>
              <p14:cNvContentPartPr/>
              <p14:nvPr/>
            </p14:nvContentPartPr>
            <p14:xfrm>
              <a:off x="2298796" y="5387302"/>
              <a:ext cx="207360" cy="25200"/>
            </p14:xfrm>
          </p:contentPart>
        </mc:Choice>
        <mc:Fallback xmlns="">
          <p:pic>
            <p:nvPicPr>
              <p:cNvPr id="233" name="Freihand 232">
                <a:extLst>
                  <a:ext uri="{FF2B5EF4-FFF2-40B4-BE49-F238E27FC236}">
                    <a16:creationId xmlns:a16="http://schemas.microsoft.com/office/drawing/2014/main" id="{6D105376-D61F-463A-78BE-75953A303114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2289796" y="5378302"/>
                <a:ext cx="2250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7">
            <p14:nvContentPartPr>
              <p14:cNvPr id="234" name="Freihand 233">
                <a:extLst>
                  <a:ext uri="{FF2B5EF4-FFF2-40B4-BE49-F238E27FC236}">
                    <a16:creationId xmlns:a16="http://schemas.microsoft.com/office/drawing/2014/main" id="{53832865-C261-FB71-B348-5AC662266D41}"/>
                  </a:ext>
                </a:extLst>
              </p14:cNvPr>
              <p14:cNvContentPartPr/>
              <p14:nvPr/>
            </p14:nvContentPartPr>
            <p14:xfrm>
              <a:off x="2356036" y="5445622"/>
              <a:ext cx="146520" cy="27720"/>
            </p14:xfrm>
          </p:contentPart>
        </mc:Choice>
        <mc:Fallback xmlns="">
          <p:pic>
            <p:nvPicPr>
              <p:cNvPr id="234" name="Freihand 233">
                <a:extLst>
                  <a:ext uri="{FF2B5EF4-FFF2-40B4-BE49-F238E27FC236}">
                    <a16:creationId xmlns:a16="http://schemas.microsoft.com/office/drawing/2014/main" id="{53832865-C261-FB71-B348-5AC662266D41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2347036" y="5436622"/>
                <a:ext cx="164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235" name="Freihand 234">
                <a:extLst>
                  <a:ext uri="{FF2B5EF4-FFF2-40B4-BE49-F238E27FC236}">
                    <a16:creationId xmlns:a16="http://schemas.microsoft.com/office/drawing/2014/main" id="{6099C35F-0F9F-2819-0CF8-4D9AA1C74E2A}"/>
                  </a:ext>
                </a:extLst>
              </p14:cNvPr>
              <p14:cNvContentPartPr/>
              <p14:nvPr/>
            </p14:nvContentPartPr>
            <p14:xfrm>
              <a:off x="2761396" y="5298742"/>
              <a:ext cx="16560" cy="248040"/>
            </p14:xfrm>
          </p:contentPart>
        </mc:Choice>
        <mc:Fallback xmlns="">
          <p:pic>
            <p:nvPicPr>
              <p:cNvPr id="235" name="Freihand 234">
                <a:extLst>
                  <a:ext uri="{FF2B5EF4-FFF2-40B4-BE49-F238E27FC236}">
                    <a16:creationId xmlns:a16="http://schemas.microsoft.com/office/drawing/2014/main" id="{6099C35F-0F9F-2819-0CF8-4D9AA1C74E2A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2752756" y="5290102"/>
                <a:ext cx="3420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236" name="Freihand 235">
                <a:extLst>
                  <a:ext uri="{FF2B5EF4-FFF2-40B4-BE49-F238E27FC236}">
                    <a16:creationId xmlns:a16="http://schemas.microsoft.com/office/drawing/2014/main" id="{0BE81839-06AD-2F34-6B3E-465ADC1B2EEF}"/>
                  </a:ext>
                </a:extLst>
              </p14:cNvPr>
              <p14:cNvContentPartPr/>
              <p14:nvPr/>
            </p14:nvContentPartPr>
            <p14:xfrm>
              <a:off x="2679676" y="5258782"/>
              <a:ext cx="201240" cy="113760"/>
            </p14:xfrm>
          </p:contentPart>
        </mc:Choice>
        <mc:Fallback xmlns="">
          <p:pic>
            <p:nvPicPr>
              <p:cNvPr id="236" name="Freihand 235">
                <a:extLst>
                  <a:ext uri="{FF2B5EF4-FFF2-40B4-BE49-F238E27FC236}">
                    <a16:creationId xmlns:a16="http://schemas.microsoft.com/office/drawing/2014/main" id="{0BE81839-06AD-2F34-6B3E-465ADC1B2EEF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2670676" y="5249782"/>
                <a:ext cx="2188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11699A33-2650-2F3D-99A6-6B6E887CDD9D}"/>
                  </a:ext>
                </a:extLst>
              </p14:cNvPr>
              <p14:cNvContentPartPr/>
              <p14:nvPr/>
            </p14:nvContentPartPr>
            <p14:xfrm>
              <a:off x="2969836" y="5220982"/>
              <a:ext cx="110880" cy="282600"/>
            </p14:xfrm>
          </p:contentPart>
        </mc:Choice>
        <mc:Fallback xmlns=""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11699A33-2650-2F3D-99A6-6B6E887CDD9D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2960836" y="5212342"/>
                <a:ext cx="1285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FD554ACD-581E-8202-94D9-DD658EF5C3CE}"/>
                  </a:ext>
                </a:extLst>
              </p14:cNvPr>
              <p14:cNvContentPartPr/>
              <p14:nvPr/>
            </p14:nvContentPartPr>
            <p14:xfrm>
              <a:off x="3178996" y="5305222"/>
              <a:ext cx="25200" cy="146520"/>
            </p14:xfrm>
          </p:contentPart>
        </mc:Choice>
        <mc:Fallback xmlns=""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FD554ACD-581E-8202-94D9-DD658EF5C3CE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3169996" y="5296222"/>
                <a:ext cx="4284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422716E7-753C-76AA-DB59-C50C35CDD15E}"/>
                  </a:ext>
                </a:extLst>
              </p14:cNvPr>
              <p14:cNvContentPartPr/>
              <p14:nvPr/>
            </p14:nvContentPartPr>
            <p14:xfrm>
              <a:off x="3133636" y="5272822"/>
              <a:ext cx="134280" cy="253440"/>
            </p14:xfrm>
          </p:contentPart>
        </mc:Choice>
        <mc:Fallback xmlns=""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422716E7-753C-76AA-DB59-C50C35CDD15E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3124636" y="5263822"/>
                <a:ext cx="151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241" name="Freihand 240">
                <a:extLst>
                  <a:ext uri="{FF2B5EF4-FFF2-40B4-BE49-F238E27FC236}">
                    <a16:creationId xmlns:a16="http://schemas.microsoft.com/office/drawing/2014/main" id="{C8EA43AB-7ADE-866E-F9B1-61E88AAEEE07}"/>
                  </a:ext>
                </a:extLst>
              </p14:cNvPr>
              <p14:cNvContentPartPr/>
              <p14:nvPr/>
            </p14:nvContentPartPr>
            <p14:xfrm>
              <a:off x="3330556" y="5235382"/>
              <a:ext cx="78120" cy="286200"/>
            </p14:xfrm>
          </p:contentPart>
        </mc:Choice>
        <mc:Fallback xmlns="">
          <p:pic>
            <p:nvPicPr>
              <p:cNvPr id="241" name="Freihand 240">
                <a:extLst>
                  <a:ext uri="{FF2B5EF4-FFF2-40B4-BE49-F238E27FC236}">
                    <a16:creationId xmlns:a16="http://schemas.microsoft.com/office/drawing/2014/main" id="{C8EA43AB-7ADE-866E-F9B1-61E88AAEEE07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3321916" y="5226742"/>
                <a:ext cx="957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242" name="Freihand 241">
                <a:extLst>
                  <a:ext uri="{FF2B5EF4-FFF2-40B4-BE49-F238E27FC236}">
                    <a16:creationId xmlns:a16="http://schemas.microsoft.com/office/drawing/2014/main" id="{0B9D53EA-F025-5FBA-C28C-1B214F56BF79}"/>
                  </a:ext>
                </a:extLst>
              </p14:cNvPr>
              <p14:cNvContentPartPr/>
              <p14:nvPr/>
            </p14:nvContentPartPr>
            <p14:xfrm>
              <a:off x="3528916" y="5359942"/>
              <a:ext cx="110880" cy="7920"/>
            </p14:xfrm>
          </p:contentPart>
        </mc:Choice>
        <mc:Fallback xmlns="">
          <p:pic>
            <p:nvPicPr>
              <p:cNvPr id="242" name="Freihand 241">
                <a:extLst>
                  <a:ext uri="{FF2B5EF4-FFF2-40B4-BE49-F238E27FC236}">
                    <a16:creationId xmlns:a16="http://schemas.microsoft.com/office/drawing/2014/main" id="{0B9D53EA-F025-5FBA-C28C-1B214F56BF79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3519916" y="5350942"/>
                <a:ext cx="128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0E10838C-A0AC-724B-9F2A-44BF0F0C128A}"/>
                  </a:ext>
                </a:extLst>
              </p14:cNvPr>
              <p14:cNvContentPartPr/>
              <p14:nvPr/>
            </p14:nvContentPartPr>
            <p14:xfrm>
              <a:off x="3890356" y="5250502"/>
              <a:ext cx="7200" cy="179280"/>
            </p14:xfrm>
          </p:contentPart>
        </mc:Choice>
        <mc:Fallback xmlns=""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0E10838C-A0AC-724B-9F2A-44BF0F0C128A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3881716" y="5241502"/>
                <a:ext cx="248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244" name="Freihand 243">
                <a:extLst>
                  <a:ext uri="{FF2B5EF4-FFF2-40B4-BE49-F238E27FC236}">
                    <a16:creationId xmlns:a16="http://schemas.microsoft.com/office/drawing/2014/main" id="{49E5B43E-8453-F0E6-DDD2-80164841AEAA}"/>
                  </a:ext>
                </a:extLst>
              </p14:cNvPr>
              <p14:cNvContentPartPr/>
              <p14:nvPr/>
            </p14:nvContentPartPr>
            <p14:xfrm>
              <a:off x="3786676" y="5169502"/>
              <a:ext cx="201600" cy="150480"/>
            </p14:xfrm>
          </p:contentPart>
        </mc:Choice>
        <mc:Fallback xmlns="">
          <p:pic>
            <p:nvPicPr>
              <p:cNvPr id="244" name="Freihand 243">
                <a:extLst>
                  <a:ext uri="{FF2B5EF4-FFF2-40B4-BE49-F238E27FC236}">
                    <a16:creationId xmlns:a16="http://schemas.microsoft.com/office/drawing/2014/main" id="{49E5B43E-8453-F0E6-DDD2-80164841AEAA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3777676" y="5160502"/>
                <a:ext cx="21924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7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9184F127-3027-E072-BA55-431E5A13C466}"/>
                  </a:ext>
                </a:extLst>
              </p14:cNvPr>
              <p14:cNvContentPartPr/>
              <p14:nvPr/>
            </p14:nvContentPartPr>
            <p14:xfrm>
              <a:off x="4071076" y="5147542"/>
              <a:ext cx="77760" cy="280800"/>
            </p14:xfrm>
          </p:contentPart>
        </mc:Choice>
        <mc:Fallback xmlns=""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9184F127-3027-E072-BA55-431E5A13C466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4062436" y="5138902"/>
                <a:ext cx="95400" cy="29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65" name="Gruppieren 264">
            <a:extLst>
              <a:ext uri="{FF2B5EF4-FFF2-40B4-BE49-F238E27FC236}">
                <a16:creationId xmlns:a16="http://schemas.microsoft.com/office/drawing/2014/main" id="{93ACC981-7AA5-FCD3-F9CE-5C70FFC61E25}"/>
              </a:ext>
            </a:extLst>
          </p:cNvPr>
          <p:cNvGrpSpPr/>
          <p:nvPr/>
        </p:nvGrpSpPr>
        <p:grpSpPr>
          <a:xfrm>
            <a:off x="4301476" y="5164462"/>
            <a:ext cx="1720800" cy="305640"/>
            <a:chOff x="4301476" y="5164462"/>
            <a:chExt cx="1720800" cy="30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6287B161-3BC6-A33D-A354-8F9834315D93}"/>
                    </a:ext>
                  </a:extLst>
                </p14:cNvPr>
                <p14:cNvContentPartPr/>
                <p14:nvPr/>
              </p14:nvContentPartPr>
              <p14:xfrm>
                <a:off x="4301476" y="5198662"/>
                <a:ext cx="63720" cy="15408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6287B161-3BC6-A33D-A354-8F9834315D93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4292836" y="5190022"/>
                  <a:ext cx="813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071C9700-ADCF-0730-4C00-C0D0F1DFEE83}"/>
                    </a:ext>
                  </a:extLst>
                </p14:cNvPr>
                <p14:cNvContentPartPr/>
                <p14:nvPr/>
              </p14:nvContentPartPr>
              <p14:xfrm>
                <a:off x="4373476" y="5178142"/>
                <a:ext cx="31680" cy="16848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071C9700-ADCF-0730-4C00-C0D0F1DFEE83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4364836" y="5169502"/>
                  <a:ext cx="493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F5C76FE1-043C-F397-0E7C-366280CBABDD}"/>
                    </a:ext>
                  </a:extLst>
                </p14:cNvPr>
                <p14:cNvContentPartPr/>
                <p14:nvPr/>
              </p14:nvContentPartPr>
              <p14:xfrm>
                <a:off x="4343956" y="5277862"/>
                <a:ext cx="275400" cy="9324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F5C76FE1-043C-F397-0E7C-366280CBABDD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4335316" y="5269222"/>
                  <a:ext cx="2930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C31CC6B1-FB2B-7002-E213-B0EF39A69F72}"/>
                    </a:ext>
                  </a:extLst>
                </p14:cNvPr>
                <p14:cNvContentPartPr/>
                <p14:nvPr/>
              </p14:nvContentPartPr>
              <p14:xfrm>
                <a:off x="4800076" y="5217382"/>
                <a:ext cx="7200" cy="14364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C31CC6B1-FB2B-7002-E213-B0EF39A69F72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4791436" y="5208742"/>
                  <a:ext cx="248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94369827-0E19-A1CF-5AF9-FA81C270CEDC}"/>
                    </a:ext>
                  </a:extLst>
                </p14:cNvPr>
                <p14:cNvContentPartPr/>
                <p14:nvPr/>
              </p14:nvContentPartPr>
              <p14:xfrm>
                <a:off x="4729516" y="5176342"/>
                <a:ext cx="144360" cy="23328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94369827-0E19-A1CF-5AF9-FA81C270CEDC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4720516" y="5167702"/>
                  <a:ext cx="16200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B04472BE-10E9-01A6-DB37-0561E8E991BA}"/>
                    </a:ext>
                  </a:extLst>
                </p14:cNvPr>
                <p14:cNvContentPartPr/>
                <p14:nvPr/>
              </p14:nvContentPartPr>
              <p14:xfrm>
                <a:off x="4901956" y="5164462"/>
                <a:ext cx="91080" cy="26856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B04472BE-10E9-01A6-DB37-0561E8E991BA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4892956" y="5155462"/>
                  <a:ext cx="10872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FEC57DC7-90D8-E8EA-880D-DACF6750C34B}"/>
                    </a:ext>
                  </a:extLst>
                </p14:cNvPr>
                <p14:cNvContentPartPr/>
                <p14:nvPr/>
              </p14:nvContentPartPr>
              <p14:xfrm>
                <a:off x="5085556" y="5288662"/>
                <a:ext cx="206280" cy="972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FEC57DC7-90D8-E8EA-880D-DACF6750C34B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5076556" y="5280022"/>
                  <a:ext cx="2239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AF25F4FC-AD90-A6AC-3603-C9C71CFAD4A3}"/>
                    </a:ext>
                  </a:extLst>
                </p14:cNvPr>
                <p14:cNvContentPartPr/>
                <p14:nvPr/>
              </p14:nvContentPartPr>
              <p14:xfrm>
                <a:off x="5137036" y="5325742"/>
                <a:ext cx="111960" cy="1584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AF25F4FC-AD90-A6AC-3603-C9C71CFAD4A3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5128396" y="5317102"/>
                  <a:ext cx="1296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2638DD78-3B36-439C-FD4E-EE61BE005D9C}"/>
                    </a:ext>
                  </a:extLst>
                </p14:cNvPr>
                <p14:cNvContentPartPr/>
                <p14:nvPr/>
              </p14:nvContentPartPr>
              <p14:xfrm>
                <a:off x="5443396" y="5217022"/>
                <a:ext cx="156240" cy="15372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2638DD78-3B36-439C-FD4E-EE61BE005D9C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5434756" y="5208022"/>
                  <a:ext cx="1738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0F14B832-A2D7-E44C-0719-1FEB2B627360}"/>
                    </a:ext>
                  </a:extLst>
                </p14:cNvPr>
                <p14:cNvContentPartPr/>
                <p14:nvPr/>
              </p14:nvContentPartPr>
              <p14:xfrm>
                <a:off x="5671276" y="5371822"/>
                <a:ext cx="18000" cy="9828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0F14B832-A2D7-E44C-0719-1FEB2B627360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5662276" y="5362822"/>
                  <a:ext cx="356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0ADA032F-1C7E-12CD-1FA9-D97E12490667}"/>
                    </a:ext>
                  </a:extLst>
                </p14:cNvPr>
                <p14:cNvContentPartPr/>
                <p14:nvPr/>
              </p14:nvContentPartPr>
              <p14:xfrm>
                <a:off x="5750476" y="5172742"/>
                <a:ext cx="147960" cy="19764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0ADA032F-1C7E-12CD-1FA9-D97E12490667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5741836" y="5164102"/>
                  <a:ext cx="1656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9E1EEEE4-A083-88A9-00B5-7E37D48B61E2}"/>
                    </a:ext>
                  </a:extLst>
                </p14:cNvPr>
                <p14:cNvContentPartPr/>
                <p14:nvPr/>
              </p14:nvContentPartPr>
              <p14:xfrm>
                <a:off x="5963596" y="5271022"/>
                <a:ext cx="58680" cy="1080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9E1EEEE4-A083-88A9-00B5-7E37D48B61E2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5954956" y="5262382"/>
                  <a:ext cx="7632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5" name="Gruppieren 274">
            <a:extLst>
              <a:ext uri="{FF2B5EF4-FFF2-40B4-BE49-F238E27FC236}">
                <a16:creationId xmlns:a16="http://schemas.microsoft.com/office/drawing/2014/main" id="{A394FB0D-567D-9B31-4540-3BFD92064D72}"/>
              </a:ext>
            </a:extLst>
          </p:cNvPr>
          <p:cNvGrpSpPr/>
          <p:nvPr/>
        </p:nvGrpSpPr>
        <p:grpSpPr>
          <a:xfrm>
            <a:off x="6186436" y="5023342"/>
            <a:ext cx="2343600" cy="441360"/>
            <a:chOff x="6186436" y="5023342"/>
            <a:chExt cx="2343600" cy="44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8E8B2A4B-0B08-0954-DBC9-8038C6F15BCE}"/>
                    </a:ext>
                  </a:extLst>
                </p14:cNvPr>
                <p14:cNvContentPartPr/>
                <p14:nvPr/>
              </p14:nvContentPartPr>
              <p14:xfrm>
                <a:off x="6186436" y="5206222"/>
                <a:ext cx="169200" cy="14436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8E8B2A4B-0B08-0954-DBC9-8038C6F15BCE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177436" y="5197222"/>
                  <a:ext cx="1868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D443D562-2A10-0EA0-3CC7-F9FCA46C1AFE}"/>
                    </a:ext>
                  </a:extLst>
                </p14:cNvPr>
                <p14:cNvContentPartPr/>
                <p14:nvPr/>
              </p14:nvContentPartPr>
              <p14:xfrm>
                <a:off x="6408916" y="5346622"/>
                <a:ext cx="14400" cy="9468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D443D562-2A10-0EA0-3CC7-F9FCA46C1AFE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6400276" y="5337622"/>
                  <a:ext cx="320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12F57AEF-D833-7747-E2A1-F9AB368C331F}"/>
                    </a:ext>
                  </a:extLst>
                </p14:cNvPr>
                <p14:cNvContentPartPr/>
                <p14:nvPr/>
              </p14:nvContentPartPr>
              <p14:xfrm>
                <a:off x="6501076" y="5161942"/>
                <a:ext cx="109080" cy="18036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12F57AEF-D833-7747-E2A1-F9AB368C331F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6492076" y="5153302"/>
                  <a:ext cx="12672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AFB22AE7-359F-AEBC-BC1F-C67A8B85590C}"/>
                    </a:ext>
                  </a:extLst>
                </p14:cNvPr>
                <p14:cNvContentPartPr/>
                <p14:nvPr/>
              </p14:nvContentPartPr>
              <p14:xfrm>
                <a:off x="6751276" y="5229982"/>
                <a:ext cx="167400" cy="1368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AFB22AE7-359F-AEBC-BC1F-C67A8B85590C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742276" y="5220982"/>
                  <a:ext cx="1850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8904B4B6-A1F7-4A49-2BC3-5936467FB614}"/>
                    </a:ext>
                  </a:extLst>
                </p14:cNvPr>
                <p14:cNvContentPartPr/>
                <p14:nvPr/>
              </p14:nvContentPartPr>
              <p14:xfrm>
                <a:off x="6813916" y="5293342"/>
                <a:ext cx="135000" cy="540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8904B4B6-A1F7-4A49-2BC3-5936467FB614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805276" y="5284342"/>
                  <a:ext cx="1526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C7589427-5020-5616-9C6E-9B1848C4E1A8}"/>
                    </a:ext>
                  </a:extLst>
                </p14:cNvPr>
                <p14:cNvContentPartPr/>
                <p14:nvPr/>
              </p14:nvContentPartPr>
              <p14:xfrm>
                <a:off x="7090036" y="5215942"/>
                <a:ext cx="155520" cy="12600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C7589427-5020-5616-9C6E-9B1848C4E1A8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7081396" y="5206942"/>
                  <a:ext cx="1731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0C2BB495-2163-30B2-A289-4CA5CBA46E90}"/>
                    </a:ext>
                  </a:extLst>
                </p14:cNvPr>
                <p14:cNvContentPartPr/>
                <p14:nvPr/>
              </p14:nvContentPartPr>
              <p14:xfrm>
                <a:off x="7288396" y="5356342"/>
                <a:ext cx="7200" cy="10836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0C2BB495-2163-30B2-A289-4CA5CBA46E90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279396" y="5347342"/>
                  <a:ext cx="248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FD279E91-A9F1-740A-09AE-A823325EAC00}"/>
                    </a:ext>
                  </a:extLst>
                </p14:cNvPr>
                <p14:cNvContentPartPr/>
                <p14:nvPr/>
              </p14:nvContentPartPr>
              <p14:xfrm>
                <a:off x="7354996" y="5169502"/>
                <a:ext cx="341280" cy="17028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FD279E91-A9F1-740A-09AE-A823325EAC00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346356" y="5160862"/>
                  <a:ext cx="3589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079BEC33-EEA0-DD76-CD9C-AB6B949F7611}"/>
                    </a:ext>
                  </a:extLst>
                </p14:cNvPr>
                <p14:cNvContentPartPr/>
                <p14:nvPr/>
              </p14:nvContentPartPr>
              <p14:xfrm>
                <a:off x="7593676" y="5300182"/>
                <a:ext cx="107640" cy="540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079BEC33-EEA0-DD76-CD9C-AB6B949F7611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585036" y="5291182"/>
                  <a:ext cx="1252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86C6BBAD-4B09-5950-9BA6-71E83A958350}"/>
                    </a:ext>
                  </a:extLst>
                </p14:cNvPr>
                <p14:cNvContentPartPr/>
                <p14:nvPr/>
              </p14:nvContentPartPr>
              <p14:xfrm>
                <a:off x="7841356" y="5105062"/>
                <a:ext cx="200880" cy="22752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86C6BBAD-4B09-5950-9BA6-71E83A958350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7832716" y="5096062"/>
                  <a:ext cx="21852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2DE5ED84-7CA2-AC7C-5033-1B0DB8ABC5B1}"/>
                    </a:ext>
                  </a:extLst>
                </p14:cNvPr>
                <p14:cNvContentPartPr/>
                <p14:nvPr/>
              </p14:nvContentPartPr>
              <p14:xfrm>
                <a:off x="8101276" y="5116222"/>
                <a:ext cx="113760" cy="17712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2DE5ED84-7CA2-AC7C-5033-1B0DB8ABC5B1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8092276" y="5107582"/>
                  <a:ext cx="1314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F1FE73F9-57F3-4037-1DAF-CFBEF63060A6}"/>
                    </a:ext>
                  </a:extLst>
                </p14:cNvPr>
                <p14:cNvContentPartPr/>
                <p14:nvPr/>
              </p14:nvContentPartPr>
              <p14:xfrm>
                <a:off x="8351116" y="5109742"/>
                <a:ext cx="111960" cy="16740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F1FE73F9-57F3-4037-1DAF-CFBEF63060A6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8342476" y="5100742"/>
                  <a:ext cx="1296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FDCE4273-75FC-78EC-C053-86FC6CB87C9C}"/>
                    </a:ext>
                  </a:extLst>
                </p14:cNvPr>
                <p14:cNvContentPartPr/>
                <p14:nvPr/>
              </p14:nvContentPartPr>
              <p14:xfrm>
                <a:off x="8293876" y="5023342"/>
                <a:ext cx="99720" cy="9432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FDCE4273-75FC-78EC-C053-86FC6CB87C9C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8285236" y="5014702"/>
                  <a:ext cx="1173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9077A9B3-E5E0-46E4-37DA-B362740DCFF3}"/>
                    </a:ext>
                  </a:extLst>
                </p14:cNvPr>
                <p14:cNvContentPartPr/>
                <p14:nvPr/>
              </p14:nvContentPartPr>
              <p14:xfrm>
                <a:off x="8424916" y="5215942"/>
                <a:ext cx="105120" cy="8388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9077A9B3-E5E0-46E4-37DA-B362740DCFF3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8416276" y="5207302"/>
                  <a:ext cx="122760" cy="1015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42732454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11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667508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Statistically</a:t>
            </a:r>
            <a:r>
              <a:rPr lang="de-DE" sz="3200" dirty="0"/>
              <a:t> </a:t>
            </a:r>
            <a:r>
              <a:rPr lang="de-DE" sz="3200" dirty="0" err="1"/>
              <a:t>independent</a:t>
            </a:r>
            <a:r>
              <a:rPr lang="de-DE" sz="3200" dirty="0"/>
              <a:t> </a:t>
            </a:r>
            <a:r>
              <a:rPr lang="de-DE" sz="3200" dirty="0" err="1"/>
              <a:t>events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908720"/>
            <a:ext cx="8856984" cy="273630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  <a:p>
            <a:pPr algn="ctr"/>
            <a:r>
              <a:rPr lang="de-DE" sz="2400" dirty="0"/>
              <a:t>P(A|B) = P(A)		</a:t>
            </a:r>
            <a:r>
              <a:rPr lang="de-DE" sz="2400" dirty="0" err="1"/>
              <a:t>or</a:t>
            </a:r>
            <a:r>
              <a:rPr lang="de-DE" sz="2400" dirty="0"/>
              <a:t>		P(B|A) = P(B)</a:t>
            </a:r>
          </a:p>
          <a:p>
            <a:pPr algn="ctr"/>
            <a:endParaRPr lang="de-DE" sz="2200" dirty="0"/>
          </a:p>
          <a:p>
            <a:pPr algn="ctr"/>
            <a:endParaRPr lang="de-DE" sz="2200" dirty="0"/>
          </a:p>
          <a:p>
            <a:pPr algn="ctr"/>
            <a:endParaRPr lang="de-DE" sz="2200" dirty="0"/>
          </a:p>
          <a:p>
            <a:pPr algn="ctr"/>
            <a:endParaRPr lang="de-DE" sz="2200" dirty="0"/>
          </a:p>
          <a:p>
            <a:pPr algn="ctr"/>
            <a:endParaRPr lang="de-DE" sz="2200" dirty="0"/>
          </a:p>
          <a:p>
            <a:r>
              <a:rPr lang="de-DE" sz="2200" dirty="0"/>
              <a:t>→</a:t>
            </a:r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4270350" y="4873154"/>
          <a:ext cx="3625850" cy="500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" name="Formel" r:id="rId3" imgW="1473200" imgH="203200" progId="Equation.3">
                  <p:embed/>
                </p:oleObj>
              </mc:Choice>
              <mc:Fallback>
                <p:oleObj name="Formel" r:id="rId3" imgW="1473200" imgH="203200" progId="Equation.3">
                  <p:embed/>
                  <p:pic>
                    <p:nvPicPr>
                      <p:cNvPr id="2" name="Objek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70350" y="4873154"/>
                        <a:ext cx="3625850" cy="500063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705AB145-2F6E-61E9-23A1-304339744F7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C4BF7923-EB92-B0DF-069B-5D384ACF0CA3}"/>
                  </a:ext>
                </a:extLst>
              </p14:cNvPr>
              <p14:cNvContentPartPr/>
              <p14:nvPr/>
            </p14:nvContentPartPr>
            <p14:xfrm>
              <a:off x="5518276" y="645022"/>
              <a:ext cx="3281400" cy="7272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C4BF7923-EB92-B0DF-069B-5D384ACF0CA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09636" y="636382"/>
                <a:ext cx="32990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80BC7D13-5D78-62CE-2BBD-9AE12935F14E}"/>
                  </a:ext>
                </a:extLst>
              </p14:cNvPr>
              <p14:cNvContentPartPr/>
              <p14:nvPr/>
            </p14:nvContentPartPr>
            <p14:xfrm>
              <a:off x="2643676" y="2415142"/>
              <a:ext cx="2418120" cy="12456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80BC7D13-5D78-62CE-2BBD-9AE12935F14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635036" y="2406502"/>
                <a:ext cx="243576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5D367585-4F38-9E2E-BDA1-17864D94F6EC}"/>
                  </a:ext>
                </a:extLst>
              </p14:cNvPr>
              <p14:cNvContentPartPr/>
              <p14:nvPr/>
            </p14:nvContentPartPr>
            <p14:xfrm>
              <a:off x="4634836" y="4686382"/>
              <a:ext cx="1053000" cy="82728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5D367585-4F38-9E2E-BDA1-17864D94F6E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26196" y="4677742"/>
                <a:ext cx="1070640" cy="84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2A961703-E615-D024-C381-498F852D168B}"/>
                  </a:ext>
                </a:extLst>
              </p14:cNvPr>
              <p14:cNvContentPartPr/>
              <p14:nvPr/>
            </p14:nvContentPartPr>
            <p14:xfrm>
              <a:off x="6113356" y="4440142"/>
              <a:ext cx="1826640" cy="127008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2A961703-E615-D024-C381-498F852D168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04716" y="4431142"/>
                <a:ext cx="1844280" cy="12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235EA5C5-C044-4239-3FB5-659C0F764793}"/>
                  </a:ext>
                </a:extLst>
              </p14:cNvPr>
              <p14:cNvContentPartPr/>
              <p14:nvPr/>
            </p14:nvContentPartPr>
            <p14:xfrm>
              <a:off x="3694156" y="4117582"/>
              <a:ext cx="4578840" cy="200016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235EA5C5-C044-4239-3FB5-659C0F76479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85516" y="4108582"/>
                <a:ext cx="4596480" cy="201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490640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12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Statistically</a:t>
            </a:r>
            <a:r>
              <a:rPr lang="de-DE" sz="3200" dirty="0"/>
              <a:t> </a:t>
            </a:r>
            <a:r>
              <a:rPr lang="de-DE" sz="3200" dirty="0" err="1"/>
              <a:t>independent</a:t>
            </a:r>
            <a:r>
              <a:rPr lang="de-DE" sz="3200" dirty="0"/>
              <a:t> </a:t>
            </a:r>
            <a:r>
              <a:rPr lang="de-DE" sz="3200" dirty="0" err="1"/>
              <a:t>events</a:t>
            </a:r>
            <a:r>
              <a:rPr lang="de-DE" sz="3200" dirty="0"/>
              <a:t>: </a:t>
            </a:r>
            <a:r>
              <a:rPr lang="de-DE" sz="3200" dirty="0" err="1"/>
              <a:t>Example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1124744"/>
            <a:ext cx="8856984" cy="327497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dirty="0"/>
          </a:p>
          <a:p>
            <a:r>
              <a:rPr lang="de-DE" sz="2400" dirty="0"/>
              <a:t>Sylvester 1988 in Casino in Konstanz at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roulette</a:t>
            </a:r>
            <a:r>
              <a:rPr lang="de-DE" sz="2400" dirty="0"/>
              <a:t> </a:t>
            </a:r>
            <a:r>
              <a:rPr lang="de-DE" sz="2400" dirty="0" err="1"/>
              <a:t>table</a:t>
            </a:r>
            <a:r>
              <a:rPr lang="de-DE" sz="2400" dirty="0"/>
              <a:t>,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endParaRPr lang="de-DE" sz="2400" dirty="0"/>
          </a:p>
          <a:p>
            <a:r>
              <a:rPr lang="de-DE" sz="2400" dirty="0"/>
              <a:t>A = {0,3}</a:t>
            </a:r>
            <a:r>
              <a:rPr lang="de-DE" sz="2400" dirty="0" err="1"/>
              <a:t>occured</a:t>
            </a:r>
            <a:r>
              <a:rPr lang="de-DE" sz="2400" dirty="0"/>
              <a:t> 9 </a:t>
            </a:r>
            <a:r>
              <a:rPr lang="de-DE" sz="2400" dirty="0" err="1"/>
              <a:t>times</a:t>
            </a:r>
            <a:r>
              <a:rPr lang="de-DE" sz="2400" dirty="0"/>
              <a:t> in a </a:t>
            </a:r>
            <a:r>
              <a:rPr lang="de-DE" sz="2400" dirty="0" err="1"/>
              <a:t>row</a:t>
            </a:r>
            <a:r>
              <a:rPr lang="de-DE" sz="2400" dirty="0"/>
              <a:t>. </a:t>
            </a: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this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r>
              <a:rPr lang="de-DE" sz="2400" dirty="0" err="1"/>
              <a:t>Suppose</a:t>
            </a:r>
            <a:r>
              <a:rPr lang="de-DE" sz="2400" dirty="0"/>
              <a:t> in </a:t>
            </a:r>
            <a:r>
              <a:rPr lang="de-DE" sz="2400" dirty="0" err="1"/>
              <a:t>class</a:t>
            </a:r>
            <a:r>
              <a:rPr lang="de-DE" sz="2400" dirty="0"/>
              <a:t> </a:t>
            </a:r>
            <a:r>
              <a:rPr lang="de-DE" sz="2400" dirty="0" err="1"/>
              <a:t>two</a:t>
            </a:r>
            <a:r>
              <a:rPr lang="de-DE" sz="2400" dirty="0"/>
              <a:t> </a:t>
            </a:r>
            <a:r>
              <a:rPr lang="de-DE" sz="2400" dirty="0" err="1"/>
              <a:t>students</a:t>
            </a:r>
            <a:r>
              <a:rPr lang="de-DE" sz="2400" dirty="0"/>
              <a:t> </a:t>
            </a:r>
            <a:r>
              <a:rPr lang="de-DE" sz="2400" dirty="0" err="1"/>
              <a:t>have</a:t>
            </a:r>
            <a:r>
              <a:rPr lang="de-DE" sz="2400" dirty="0"/>
              <a:t> </a:t>
            </a:r>
            <a:r>
              <a:rPr lang="de-DE" sz="2400" dirty="0" err="1"/>
              <a:t>birthday</a:t>
            </a:r>
            <a:r>
              <a:rPr lang="de-DE" sz="2400" dirty="0"/>
              <a:t> at </a:t>
            </a:r>
            <a:r>
              <a:rPr lang="de-DE" sz="2400" dirty="0" err="1"/>
              <a:t>the</a:t>
            </a:r>
            <a:r>
              <a:rPr lang="de-DE" sz="2400" dirty="0"/>
              <a:t> same </a:t>
            </a:r>
            <a:r>
              <a:rPr lang="de-DE" sz="2400" dirty="0" err="1"/>
              <a:t>day</a:t>
            </a:r>
            <a:r>
              <a:rPr lang="de-DE" sz="2400" dirty="0"/>
              <a:t>. </a:t>
            </a:r>
            <a:r>
              <a:rPr lang="de-DE" sz="2400" dirty="0" err="1"/>
              <a:t>What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minimum</a:t>
            </a:r>
            <a:r>
              <a:rPr lang="de-DE" sz="2400" dirty="0"/>
              <a:t> </a:t>
            </a:r>
            <a:r>
              <a:rPr lang="de-DE" sz="2400" dirty="0" err="1"/>
              <a:t>number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students</a:t>
            </a:r>
            <a:r>
              <a:rPr lang="de-DE" sz="2400" dirty="0"/>
              <a:t> in </a:t>
            </a:r>
            <a:r>
              <a:rPr lang="de-DE" sz="2400" dirty="0" err="1"/>
              <a:t>class</a:t>
            </a:r>
            <a:r>
              <a:rPr lang="de-DE" sz="2400" dirty="0"/>
              <a:t>,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for</a:t>
            </a:r>
            <a:r>
              <a:rPr lang="de-DE" sz="2400" dirty="0"/>
              <a:t> </a:t>
            </a:r>
            <a:r>
              <a:rPr lang="de-DE" sz="2400" dirty="0" err="1"/>
              <a:t>this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50%?</a:t>
            </a:r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2EB46F01-5BF5-0472-1AE9-47F1BE56A317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B570FEBE-F189-326C-4C8F-D29176F6A3B4}"/>
                  </a:ext>
                </a:extLst>
              </p14:cNvPr>
              <p14:cNvContentPartPr/>
              <p14:nvPr/>
            </p14:nvContentPartPr>
            <p14:xfrm>
              <a:off x="2114836" y="1777942"/>
              <a:ext cx="901080" cy="6519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B570FEBE-F189-326C-4C8F-D29176F6A3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5836" y="1769302"/>
                <a:ext cx="91872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D85C37DD-7F74-B542-D155-1E10D2CAEDAD}"/>
                  </a:ext>
                </a:extLst>
              </p14:cNvPr>
              <p14:cNvContentPartPr/>
              <p14:nvPr/>
            </p14:nvContentPartPr>
            <p14:xfrm>
              <a:off x="2394196" y="2276902"/>
              <a:ext cx="137520" cy="4788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D85C37DD-7F74-B542-D155-1E10D2CAEDA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85556" y="2267902"/>
                <a:ext cx="155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8D6308FE-4DEB-0E99-789C-53616C076591}"/>
                  </a:ext>
                </a:extLst>
              </p14:cNvPr>
              <p14:cNvContentPartPr/>
              <p14:nvPr/>
            </p14:nvContentPartPr>
            <p14:xfrm>
              <a:off x="3032836" y="2160982"/>
              <a:ext cx="2111760" cy="128880"/>
            </p14:xfrm>
          </p:contentPart>
        </mc:Choice>
        <mc:Fallback xmlns=""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8D6308FE-4DEB-0E99-789C-53616C07659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24196" y="2151982"/>
                <a:ext cx="21294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3" name="Freihand 532">
                <a:extLst>
                  <a:ext uri="{FF2B5EF4-FFF2-40B4-BE49-F238E27FC236}">
                    <a16:creationId xmlns:a16="http://schemas.microsoft.com/office/drawing/2014/main" id="{9CC9880E-7B6C-DA64-91A2-26860F6F759B}"/>
                  </a:ext>
                </a:extLst>
              </p14:cNvPr>
              <p14:cNvContentPartPr/>
              <p14:nvPr/>
            </p14:nvContentPartPr>
            <p14:xfrm>
              <a:off x="92716" y="6317902"/>
              <a:ext cx="158400" cy="46080"/>
            </p14:xfrm>
          </p:contentPart>
        </mc:Choice>
        <mc:Fallback xmlns="">
          <p:pic>
            <p:nvPicPr>
              <p:cNvPr id="533" name="Freihand 532">
                <a:extLst>
                  <a:ext uri="{FF2B5EF4-FFF2-40B4-BE49-F238E27FC236}">
                    <a16:creationId xmlns:a16="http://schemas.microsoft.com/office/drawing/2014/main" id="{9CC9880E-7B6C-DA64-91A2-26860F6F75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3716" y="6309262"/>
                <a:ext cx="1760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4" name="Freihand 673">
                <a:extLst>
                  <a:ext uri="{FF2B5EF4-FFF2-40B4-BE49-F238E27FC236}">
                    <a16:creationId xmlns:a16="http://schemas.microsoft.com/office/drawing/2014/main" id="{A990D842-885A-6BE7-E8C5-2966BEB4ECEE}"/>
                  </a:ext>
                </a:extLst>
              </p14:cNvPr>
              <p14:cNvContentPartPr/>
              <p14:nvPr/>
            </p14:nvContentPartPr>
            <p14:xfrm>
              <a:off x="634516" y="4795822"/>
              <a:ext cx="1073520" cy="532440"/>
            </p14:xfrm>
          </p:contentPart>
        </mc:Choice>
        <mc:Fallback xmlns="">
          <p:pic>
            <p:nvPicPr>
              <p:cNvPr id="674" name="Freihand 673">
                <a:extLst>
                  <a:ext uri="{FF2B5EF4-FFF2-40B4-BE49-F238E27FC236}">
                    <a16:creationId xmlns:a16="http://schemas.microsoft.com/office/drawing/2014/main" id="{A990D842-885A-6BE7-E8C5-2966BEB4EC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5876" y="4786822"/>
                <a:ext cx="1091160" cy="550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45" name="Gruppieren 744">
            <a:extLst>
              <a:ext uri="{FF2B5EF4-FFF2-40B4-BE49-F238E27FC236}">
                <a16:creationId xmlns:a16="http://schemas.microsoft.com/office/drawing/2014/main" id="{9D248E29-9BED-334D-7641-C13CEDCA0017}"/>
              </a:ext>
            </a:extLst>
          </p:cNvPr>
          <p:cNvGrpSpPr/>
          <p:nvPr/>
        </p:nvGrpSpPr>
        <p:grpSpPr>
          <a:xfrm>
            <a:off x="55636" y="49647"/>
            <a:ext cx="11836080" cy="6809335"/>
            <a:chOff x="55636" y="49647"/>
            <a:chExt cx="11836080" cy="680933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70F293D8-3B56-6973-9E93-5ABF76CF5838}"/>
                    </a:ext>
                  </a:extLst>
                </p14:cNvPr>
                <p14:cNvContentPartPr/>
                <p14:nvPr/>
              </p14:nvContentPartPr>
              <p14:xfrm>
                <a:off x="2550436" y="728542"/>
                <a:ext cx="1518480" cy="111024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70F293D8-3B56-6973-9E93-5ABF76CF583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541796" y="719902"/>
                  <a:ext cx="1536120" cy="11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D703E404-6CAD-BD63-D69A-61830ACBF6D4}"/>
                    </a:ext>
                  </a:extLst>
                </p14:cNvPr>
                <p14:cNvContentPartPr/>
                <p14:nvPr/>
              </p14:nvContentPartPr>
              <p14:xfrm>
                <a:off x="4143076" y="702622"/>
                <a:ext cx="313920" cy="1947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D703E404-6CAD-BD63-D69A-61830ACBF6D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134436" y="693982"/>
                  <a:ext cx="3315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124C2895-9152-C892-737B-09009CEC9310}"/>
                    </a:ext>
                  </a:extLst>
                </p14:cNvPr>
                <p14:cNvContentPartPr/>
                <p14:nvPr/>
              </p14:nvContentPartPr>
              <p14:xfrm>
                <a:off x="4838236" y="737182"/>
                <a:ext cx="18000" cy="1774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124C2895-9152-C892-737B-09009CEC931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829596" y="728542"/>
                  <a:ext cx="356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552124C8-57E5-EFCE-2C65-8BFDA66E48B4}"/>
                    </a:ext>
                  </a:extLst>
                </p14:cNvPr>
                <p14:cNvContentPartPr/>
                <p14:nvPr/>
              </p14:nvContentPartPr>
              <p14:xfrm>
                <a:off x="4747516" y="696862"/>
                <a:ext cx="213840" cy="853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552124C8-57E5-EFCE-2C65-8BFDA66E48B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738516" y="687862"/>
                  <a:ext cx="2314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E3D1790D-30A4-F8CA-4E34-09838AFDBE20}"/>
                    </a:ext>
                  </a:extLst>
                </p14:cNvPr>
                <p14:cNvContentPartPr/>
                <p14:nvPr/>
              </p14:nvContentPartPr>
              <p14:xfrm>
                <a:off x="4782796" y="737542"/>
                <a:ext cx="123120" cy="2116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E3D1790D-30A4-F8CA-4E34-09838AFDBE2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773796" y="728902"/>
                  <a:ext cx="1407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D479EC52-B9DE-8086-FD80-28EB2FD0CF59}"/>
                    </a:ext>
                  </a:extLst>
                </p14:cNvPr>
                <p14:cNvContentPartPr/>
                <p14:nvPr/>
              </p14:nvContentPartPr>
              <p14:xfrm>
                <a:off x="5234236" y="719182"/>
                <a:ext cx="125640" cy="2001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D479EC52-B9DE-8086-FD80-28EB2FD0CF5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225236" y="710542"/>
                  <a:ext cx="14328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121219C-B837-36EC-7733-0E37F042CBAE}"/>
                    </a:ext>
                  </a:extLst>
                </p14:cNvPr>
                <p14:cNvContentPartPr/>
                <p14:nvPr/>
              </p14:nvContentPartPr>
              <p14:xfrm>
                <a:off x="5292916" y="723862"/>
                <a:ext cx="126720" cy="1684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121219C-B837-36EC-7733-0E37F042CBA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284276" y="715222"/>
                  <a:ext cx="1443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947039A7-F5F4-F7BB-111E-9495C0F504FD}"/>
                    </a:ext>
                  </a:extLst>
                </p14:cNvPr>
                <p14:cNvContentPartPr/>
                <p14:nvPr/>
              </p14:nvContentPartPr>
              <p14:xfrm>
                <a:off x="5528356" y="755542"/>
                <a:ext cx="158760" cy="849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947039A7-F5F4-F7BB-111E-9495C0F504F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519356" y="746542"/>
                  <a:ext cx="1764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CF16F99B-1B4A-F416-F2AC-7BE578E8F2C8}"/>
                    </a:ext>
                  </a:extLst>
                </p14:cNvPr>
                <p14:cNvContentPartPr/>
                <p14:nvPr/>
              </p14:nvContentPartPr>
              <p14:xfrm>
                <a:off x="5876836" y="724582"/>
                <a:ext cx="82800" cy="1155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CF16F99B-1B4A-F416-F2AC-7BE578E8F2C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868196" y="715582"/>
                  <a:ext cx="1004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1D71D79F-B87C-45BF-1984-5545003CEAB3}"/>
                    </a:ext>
                  </a:extLst>
                </p14:cNvPr>
                <p14:cNvContentPartPr/>
                <p14:nvPr/>
              </p14:nvContentPartPr>
              <p14:xfrm>
                <a:off x="6409636" y="746182"/>
                <a:ext cx="235800" cy="979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1D71D79F-B87C-45BF-1984-5545003CEAB3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400636" y="737182"/>
                  <a:ext cx="2534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FB6A0746-26A8-5344-83E6-95EBEE5AFA50}"/>
                    </a:ext>
                  </a:extLst>
                </p14:cNvPr>
                <p14:cNvContentPartPr/>
                <p14:nvPr/>
              </p14:nvContentPartPr>
              <p14:xfrm>
                <a:off x="6718516" y="705862"/>
                <a:ext cx="144720" cy="799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FB6A0746-26A8-5344-83E6-95EBEE5AFA5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709876" y="696862"/>
                  <a:ext cx="1623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2166747C-01B2-AE18-040D-ABBB20C07313}"/>
                    </a:ext>
                  </a:extLst>
                </p14:cNvPr>
                <p14:cNvContentPartPr/>
                <p14:nvPr/>
              </p14:nvContentPartPr>
              <p14:xfrm>
                <a:off x="7213156" y="628462"/>
                <a:ext cx="125640" cy="1612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2166747C-01B2-AE18-040D-ABBB20C0731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204516" y="619822"/>
                  <a:ext cx="1432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307C7917-6028-A351-32E9-838868B035EE}"/>
                    </a:ext>
                  </a:extLst>
                </p14:cNvPr>
                <p14:cNvContentPartPr/>
                <p14:nvPr/>
              </p14:nvContentPartPr>
              <p14:xfrm>
                <a:off x="7321876" y="640702"/>
                <a:ext cx="6120" cy="1512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307C7917-6028-A351-32E9-838868B035E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312876" y="632062"/>
                  <a:ext cx="237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BB2FCCC8-177C-174E-0F3D-309A2B7134A7}"/>
                    </a:ext>
                  </a:extLst>
                </p14:cNvPr>
                <p14:cNvContentPartPr/>
                <p14:nvPr/>
              </p14:nvContentPartPr>
              <p14:xfrm>
                <a:off x="7275796" y="731782"/>
                <a:ext cx="61920" cy="194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BB2FCCC8-177C-174E-0F3D-309A2B7134A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267156" y="722782"/>
                  <a:ext cx="795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674DFB92-397A-BF73-3959-4037C23EBC57}"/>
                    </a:ext>
                  </a:extLst>
                </p14:cNvPr>
                <p14:cNvContentPartPr/>
                <p14:nvPr/>
              </p14:nvContentPartPr>
              <p14:xfrm>
                <a:off x="7255636" y="618742"/>
                <a:ext cx="50040" cy="2332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674DFB92-397A-BF73-3959-4037C23EBC5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246636" y="610102"/>
                  <a:ext cx="6768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12B1B8AC-1EA2-4581-FC96-FE8C85758FE2}"/>
                    </a:ext>
                  </a:extLst>
                </p14:cNvPr>
                <p14:cNvContentPartPr/>
                <p14:nvPr/>
              </p14:nvContentPartPr>
              <p14:xfrm>
                <a:off x="7201636" y="612982"/>
                <a:ext cx="164880" cy="2754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12B1B8AC-1EA2-4581-FC96-FE8C85758FE2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192996" y="603982"/>
                  <a:ext cx="18252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CAEB6AD6-37C6-D257-F0E8-1391D314A47E}"/>
                    </a:ext>
                  </a:extLst>
                </p14:cNvPr>
                <p14:cNvContentPartPr/>
                <p14:nvPr/>
              </p14:nvContentPartPr>
              <p14:xfrm>
                <a:off x="7556596" y="703342"/>
                <a:ext cx="159120" cy="75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CAEB6AD6-37C6-D257-F0E8-1391D314A47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547596" y="694342"/>
                  <a:ext cx="1767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FFF89481-2DF3-8A5B-7B95-12952D53786F}"/>
                    </a:ext>
                  </a:extLst>
                </p14:cNvPr>
                <p14:cNvContentPartPr/>
                <p14:nvPr/>
              </p14:nvContentPartPr>
              <p14:xfrm>
                <a:off x="7562356" y="729622"/>
                <a:ext cx="146880" cy="198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FFF89481-2DF3-8A5B-7B95-12952D53786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553356" y="720622"/>
                  <a:ext cx="1645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91FEB720-01EE-493C-CE60-567E0D281F59}"/>
                    </a:ext>
                  </a:extLst>
                </p14:cNvPr>
                <p14:cNvContentPartPr/>
                <p14:nvPr/>
              </p14:nvContentPartPr>
              <p14:xfrm>
                <a:off x="7780876" y="651142"/>
                <a:ext cx="128520" cy="1576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91FEB720-01EE-493C-CE60-567E0D281F5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772236" y="642502"/>
                  <a:ext cx="1461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B30BB9FF-EF6D-B595-52F0-1A11B8CF674F}"/>
                    </a:ext>
                  </a:extLst>
                </p14:cNvPr>
                <p14:cNvContentPartPr/>
                <p14:nvPr/>
              </p14:nvContentPartPr>
              <p14:xfrm>
                <a:off x="8213236" y="707302"/>
                <a:ext cx="97920" cy="14364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B30BB9FF-EF6D-B595-52F0-1A11B8CF674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204236" y="698662"/>
                  <a:ext cx="1155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D1E82AB7-7696-DB74-0518-F3C4C8448FBD}"/>
                    </a:ext>
                  </a:extLst>
                </p14:cNvPr>
                <p14:cNvContentPartPr/>
                <p14:nvPr/>
              </p14:nvContentPartPr>
              <p14:xfrm>
                <a:off x="8396476" y="744022"/>
                <a:ext cx="208080" cy="7200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D1E82AB7-7696-DB74-0518-F3C4C8448FB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387476" y="735382"/>
                  <a:ext cx="2257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146A48A5-EA67-6B20-4C6E-0B69F57605C1}"/>
                    </a:ext>
                  </a:extLst>
                </p14:cNvPr>
                <p14:cNvContentPartPr/>
                <p14:nvPr/>
              </p14:nvContentPartPr>
              <p14:xfrm>
                <a:off x="8603476" y="695422"/>
                <a:ext cx="30960" cy="241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146A48A5-EA67-6B20-4C6E-0B69F57605C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594836" y="686782"/>
                  <a:ext cx="486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61225E94-C76D-BA2F-BFCA-BE7AC176A29C}"/>
                    </a:ext>
                  </a:extLst>
                </p14:cNvPr>
                <p14:cNvContentPartPr/>
                <p14:nvPr/>
              </p14:nvContentPartPr>
              <p14:xfrm>
                <a:off x="8659996" y="678142"/>
                <a:ext cx="174960" cy="1245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61225E94-C76D-BA2F-BFCA-BE7AC176A29C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650996" y="669142"/>
                  <a:ext cx="1926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CBA410C1-16FA-EC4A-6BB9-39CC8552275F}"/>
                    </a:ext>
                  </a:extLst>
                </p14:cNvPr>
                <p14:cNvContentPartPr/>
                <p14:nvPr/>
              </p14:nvContentPartPr>
              <p14:xfrm>
                <a:off x="9045916" y="723502"/>
                <a:ext cx="91800" cy="10044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CBA410C1-16FA-EC4A-6BB9-39CC8552275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036916" y="714862"/>
                  <a:ext cx="1094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8E8746D3-F888-40BA-DA22-D100E907837E}"/>
                    </a:ext>
                  </a:extLst>
                </p14:cNvPr>
                <p14:cNvContentPartPr/>
                <p14:nvPr/>
              </p14:nvContentPartPr>
              <p14:xfrm>
                <a:off x="9198556" y="654742"/>
                <a:ext cx="112320" cy="1645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8E8746D3-F888-40BA-DA22-D100E907837E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189556" y="646102"/>
                  <a:ext cx="1299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52AA668E-A3ED-AC89-E75E-42355FF064C9}"/>
                    </a:ext>
                  </a:extLst>
                </p14:cNvPr>
                <p14:cNvContentPartPr/>
                <p14:nvPr/>
              </p14:nvContentPartPr>
              <p14:xfrm>
                <a:off x="9171196" y="680662"/>
                <a:ext cx="144720" cy="1357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52AA668E-A3ED-AC89-E75E-42355FF064C9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162556" y="671662"/>
                  <a:ext cx="1623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FF0EAC5A-D83B-7539-1824-0526DBEA0F48}"/>
                    </a:ext>
                  </a:extLst>
                </p14:cNvPr>
                <p14:cNvContentPartPr/>
                <p14:nvPr/>
              </p14:nvContentPartPr>
              <p14:xfrm>
                <a:off x="9369556" y="718102"/>
                <a:ext cx="133200" cy="1112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FF0EAC5A-D83B-7539-1824-0526DBEA0F4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360556" y="709102"/>
                  <a:ext cx="1508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0AFF7656-94BF-A491-9FEC-DABB23FFE38D}"/>
                    </a:ext>
                  </a:extLst>
                </p14:cNvPr>
                <p14:cNvContentPartPr/>
                <p14:nvPr/>
              </p14:nvContentPartPr>
              <p14:xfrm>
                <a:off x="9533716" y="658702"/>
                <a:ext cx="96480" cy="16524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0AFF7656-94BF-A491-9FEC-DABB23FFE38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524716" y="649702"/>
                  <a:ext cx="1141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F0EDE839-A86A-89D1-F5AC-FA031CA1F1C9}"/>
                    </a:ext>
                  </a:extLst>
                </p14:cNvPr>
                <p14:cNvContentPartPr/>
                <p14:nvPr/>
              </p14:nvContentPartPr>
              <p14:xfrm>
                <a:off x="9666916" y="629182"/>
                <a:ext cx="135720" cy="19800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F0EDE839-A86A-89D1-F5AC-FA031CA1F1C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658276" y="620182"/>
                  <a:ext cx="1533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7E952870-F746-1A39-3B69-88FF869C56AD}"/>
                    </a:ext>
                  </a:extLst>
                </p14:cNvPr>
                <p14:cNvContentPartPr/>
                <p14:nvPr/>
              </p14:nvContentPartPr>
              <p14:xfrm>
                <a:off x="9805156" y="703702"/>
                <a:ext cx="441720" cy="2336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7E952870-F746-1A39-3B69-88FF869C56A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796516" y="695062"/>
                  <a:ext cx="45936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030797D4-D6A0-2A40-CD2E-8441DCFED5AF}"/>
                    </a:ext>
                  </a:extLst>
                </p14:cNvPr>
                <p14:cNvContentPartPr/>
                <p14:nvPr/>
              </p14:nvContentPartPr>
              <p14:xfrm>
                <a:off x="10230316" y="663022"/>
                <a:ext cx="219600" cy="2728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030797D4-D6A0-2A40-CD2E-8441DCFED5AF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221676" y="654382"/>
                  <a:ext cx="23724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6612B007-E12C-694B-71B9-83E67437E757}"/>
                    </a:ext>
                  </a:extLst>
                </p14:cNvPr>
                <p14:cNvContentPartPr/>
                <p14:nvPr/>
              </p14:nvContentPartPr>
              <p14:xfrm>
                <a:off x="9924316" y="555382"/>
                <a:ext cx="135000" cy="1692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6612B007-E12C-694B-71B9-83E67437E757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915676" y="546382"/>
                  <a:ext cx="15264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AD4DF896-1691-57BB-1080-1983BB218580}"/>
                    </a:ext>
                  </a:extLst>
                </p14:cNvPr>
                <p14:cNvContentPartPr/>
                <p14:nvPr/>
              </p14:nvContentPartPr>
              <p14:xfrm>
                <a:off x="10696516" y="677062"/>
                <a:ext cx="11880" cy="1047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AD4DF896-1691-57BB-1080-1983BB21858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687516" y="668062"/>
                  <a:ext cx="295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0675AE0F-23E5-7A5D-FABB-E058A97795A6}"/>
                    </a:ext>
                  </a:extLst>
                </p14:cNvPr>
                <p14:cNvContentPartPr/>
                <p14:nvPr/>
              </p14:nvContentPartPr>
              <p14:xfrm>
                <a:off x="10705156" y="626302"/>
                <a:ext cx="162000" cy="10404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0675AE0F-23E5-7A5D-FABB-E058A97795A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696156" y="617662"/>
                  <a:ext cx="1796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AF450A15-263C-76CD-D402-D0EDA784B827}"/>
                    </a:ext>
                  </a:extLst>
                </p14:cNvPr>
                <p14:cNvContentPartPr/>
                <p14:nvPr/>
              </p14:nvContentPartPr>
              <p14:xfrm>
                <a:off x="10708396" y="755542"/>
                <a:ext cx="144720" cy="374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AF450A15-263C-76CD-D402-D0EDA784B82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699396" y="746542"/>
                  <a:ext cx="16236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4C8DCF27-3CC6-3D1C-2ED3-F4629750043D}"/>
                    </a:ext>
                  </a:extLst>
                </p14:cNvPr>
                <p14:cNvContentPartPr/>
                <p14:nvPr/>
              </p14:nvContentPartPr>
              <p14:xfrm>
                <a:off x="10891276" y="697582"/>
                <a:ext cx="283320" cy="702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4C8DCF27-3CC6-3D1C-2ED3-F4629750043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882636" y="688582"/>
                  <a:ext cx="3009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875E89BA-E4A0-35EB-1166-9BC3EC89598E}"/>
                    </a:ext>
                  </a:extLst>
                </p14:cNvPr>
                <p14:cNvContentPartPr/>
                <p14:nvPr/>
              </p14:nvContentPartPr>
              <p14:xfrm>
                <a:off x="11187556" y="630622"/>
                <a:ext cx="23040" cy="576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875E89BA-E4A0-35EB-1166-9BC3EC89598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1178916" y="621622"/>
                  <a:ext cx="40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DE9DB03-E179-8817-394E-6F240CEC2138}"/>
                    </a:ext>
                  </a:extLst>
                </p14:cNvPr>
                <p14:cNvContentPartPr/>
                <p14:nvPr/>
              </p14:nvContentPartPr>
              <p14:xfrm>
                <a:off x="11192596" y="699022"/>
                <a:ext cx="326520" cy="2390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DE9DB03-E179-8817-394E-6F240CEC213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183956" y="690022"/>
                  <a:ext cx="34416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415CC6B5-F7D4-0AFE-77BE-BC54ED47B5DE}"/>
                    </a:ext>
                  </a:extLst>
                </p14:cNvPr>
                <p14:cNvContentPartPr/>
                <p14:nvPr/>
              </p14:nvContentPartPr>
              <p14:xfrm>
                <a:off x="11543596" y="622342"/>
                <a:ext cx="121680" cy="1256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415CC6B5-F7D4-0AFE-77BE-BC54ED47B5D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534956" y="613342"/>
                  <a:ext cx="1393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6662E7FC-36CC-AB1D-592C-CB4F7124CED0}"/>
                    </a:ext>
                  </a:extLst>
                </p14:cNvPr>
                <p14:cNvContentPartPr/>
                <p14:nvPr/>
              </p14:nvContentPartPr>
              <p14:xfrm>
                <a:off x="11700196" y="660142"/>
                <a:ext cx="57240" cy="964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6662E7FC-36CC-AB1D-592C-CB4F7124CED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1691556" y="651142"/>
                  <a:ext cx="748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CAB3FE8B-C4E4-FC17-DD50-B751BB4DA7B0}"/>
                    </a:ext>
                  </a:extLst>
                </p14:cNvPr>
                <p14:cNvContentPartPr/>
                <p14:nvPr/>
              </p14:nvContentPartPr>
              <p14:xfrm>
                <a:off x="11808916" y="670942"/>
                <a:ext cx="82800" cy="813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CAB3FE8B-C4E4-FC17-DD50-B751BB4DA7B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799916" y="661942"/>
                  <a:ext cx="1004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2F8B02EF-1DC9-24DB-298D-CA1837AB099F}"/>
                    </a:ext>
                  </a:extLst>
                </p14:cNvPr>
                <p14:cNvContentPartPr/>
                <p14:nvPr/>
              </p14:nvContentPartPr>
              <p14:xfrm>
                <a:off x="7789516" y="990982"/>
                <a:ext cx="100080" cy="1774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2F8B02EF-1DC9-24DB-298D-CA1837AB099F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780516" y="982342"/>
                  <a:ext cx="1177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CCBC672C-B17E-4CA9-8D87-809CFCE4FC51}"/>
                    </a:ext>
                  </a:extLst>
                </p14:cNvPr>
                <p14:cNvContentPartPr/>
                <p14:nvPr/>
              </p14:nvContentPartPr>
              <p14:xfrm>
                <a:off x="7951516" y="1052902"/>
                <a:ext cx="213480" cy="10800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CCBC672C-B17E-4CA9-8D87-809CFCE4FC5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942516" y="1044262"/>
                  <a:ext cx="2311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44219A73-618A-C932-16F9-CBFC1C7C4B61}"/>
                    </a:ext>
                  </a:extLst>
                </p14:cNvPr>
                <p14:cNvContentPartPr/>
                <p14:nvPr/>
              </p14:nvContentPartPr>
              <p14:xfrm>
                <a:off x="8179036" y="967582"/>
                <a:ext cx="10080" cy="410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44219A73-618A-C932-16F9-CBFC1C7C4B61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170036" y="958582"/>
                  <a:ext cx="2772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C97D294F-0488-4AEC-EBD9-8C15F75B3389}"/>
                    </a:ext>
                  </a:extLst>
                </p14:cNvPr>
                <p14:cNvContentPartPr/>
                <p14:nvPr/>
              </p14:nvContentPartPr>
              <p14:xfrm>
                <a:off x="8258596" y="1023022"/>
                <a:ext cx="427680" cy="1479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C97D294F-0488-4AEC-EBD9-8C15F75B338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249956" y="1014022"/>
                  <a:ext cx="4453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9FBBDA4D-A47B-A238-B229-BB6CCC20B9C3}"/>
                    </a:ext>
                  </a:extLst>
                </p14:cNvPr>
                <p14:cNvContentPartPr/>
                <p14:nvPr/>
              </p14:nvContentPartPr>
              <p14:xfrm>
                <a:off x="8656036" y="986662"/>
                <a:ext cx="15840" cy="1908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9FBBDA4D-A47B-A238-B229-BB6CCC20B9C3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647396" y="977662"/>
                  <a:ext cx="3348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64C7337A-39D4-C95B-182F-F53A706F9788}"/>
                    </a:ext>
                  </a:extLst>
                </p14:cNvPr>
                <p14:cNvContentPartPr/>
                <p14:nvPr/>
              </p14:nvContentPartPr>
              <p14:xfrm>
                <a:off x="8703196" y="1039222"/>
                <a:ext cx="421560" cy="12168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64C7337A-39D4-C95B-182F-F53A706F978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694196" y="1030582"/>
                  <a:ext cx="4392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5117E708-9BA5-4575-B9E4-3EACF8D08AC5}"/>
                    </a:ext>
                  </a:extLst>
                </p14:cNvPr>
                <p14:cNvContentPartPr/>
                <p14:nvPr/>
              </p14:nvContentPartPr>
              <p14:xfrm>
                <a:off x="9342916" y="965782"/>
                <a:ext cx="100800" cy="2779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5117E708-9BA5-4575-B9E4-3EACF8D08AC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333916" y="956782"/>
                  <a:ext cx="11844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A480E19E-CDC8-BC47-EC3B-5D2E3D97B8ED}"/>
                    </a:ext>
                  </a:extLst>
                </p14:cNvPr>
                <p14:cNvContentPartPr/>
                <p14:nvPr/>
              </p14:nvContentPartPr>
              <p14:xfrm>
                <a:off x="9442996" y="1030942"/>
                <a:ext cx="558360" cy="13572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A480E19E-CDC8-BC47-EC3B-5D2E3D97B8ED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433996" y="1021942"/>
                  <a:ext cx="5760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22297E2D-33B1-9155-F941-719F3103A517}"/>
                    </a:ext>
                  </a:extLst>
                </p14:cNvPr>
                <p14:cNvContentPartPr/>
                <p14:nvPr/>
              </p14:nvContentPartPr>
              <p14:xfrm>
                <a:off x="9837196" y="942022"/>
                <a:ext cx="1800" cy="792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22297E2D-33B1-9155-F941-719F3103A517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828556" y="933382"/>
                  <a:ext cx="194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DAC36D30-D646-093F-2938-FF1AE055A8E2}"/>
                    </a:ext>
                  </a:extLst>
                </p14:cNvPr>
                <p14:cNvContentPartPr/>
                <p14:nvPr/>
              </p14:nvContentPartPr>
              <p14:xfrm>
                <a:off x="10188556" y="1032382"/>
                <a:ext cx="46800" cy="1576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DAC36D30-D646-093F-2938-FF1AE055A8E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179916" y="1023742"/>
                  <a:ext cx="644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279EEE0A-5866-AEC4-32B6-CCAD2E003E5E}"/>
                    </a:ext>
                  </a:extLst>
                </p14:cNvPr>
                <p14:cNvContentPartPr/>
                <p14:nvPr/>
              </p14:nvContentPartPr>
              <p14:xfrm>
                <a:off x="10159756" y="971182"/>
                <a:ext cx="132480" cy="19188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279EEE0A-5866-AEC4-32B6-CCAD2E003E5E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150756" y="962542"/>
                  <a:ext cx="15012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C5459DA9-E124-8986-4868-4AC5123E7067}"/>
                    </a:ext>
                  </a:extLst>
                </p14:cNvPr>
                <p14:cNvContentPartPr/>
                <p14:nvPr/>
              </p14:nvContentPartPr>
              <p14:xfrm>
                <a:off x="10313836" y="1065862"/>
                <a:ext cx="254520" cy="10260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C5459DA9-E124-8986-4868-4AC5123E7067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304836" y="1057222"/>
                  <a:ext cx="2721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445AE3FC-AC51-0417-50B1-D39BD0ACD722}"/>
                    </a:ext>
                  </a:extLst>
                </p14:cNvPr>
                <p14:cNvContentPartPr/>
                <p14:nvPr/>
              </p14:nvContentPartPr>
              <p14:xfrm>
                <a:off x="10610476" y="972622"/>
                <a:ext cx="123840" cy="19152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445AE3FC-AC51-0417-50B1-D39BD0ACD72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601476" y="963982"/>
                  <a:ext cx="1414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AB8F04B9-0E94-DE2B-76C3-1AB9FF2D7E53}"/>
                    </a:ext>
                  </a:extLst>
                </p14:cNvPr>
                <p14:cNvContentPartPr/>
                <p14:nvPr/>
              </p14:nvContentPartPr>
              <p14:xfrm>
                <a:off x="10749436" y="1047142"/>
                <a:ext cx="159840" cy="12852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AB8F04B9-0E94-DE2B-76C3-1AB9FF2D7E5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0740796" y="1038142"/>
                  <a:ext cx="1774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FA88ECD2-EC13-FCA7-2705-F52B309AABE1}"/>
                    </a:ext>
                  </a:extLst>
                </p14:cNvPr>
                <p14:cNvContentPartPr/>
                <p14:nvPr/>
              </p14:nvContentPartPr>
              <p14:xfrm>
                <a:off x="10883356" y="925102"/>
                <a:ext cx="82440" cy="2624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FA88ECD2-EC13-FCA7-2705-F52B309AABE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874356" y="916462"/>
                  <a:ext cx="10008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2E020D2A-07B2-8C17-1151-14E5A3D69765}"/>
                    </a:ext>
                  </a:extLst>
                </p14:cNvPr>
                <p14:cNvContentPartPr/>
                <p14:nvPr/>
              </p14:nvContentPartPr>
              <p14:xfrm>
                <a:off x="10985956" y="938062"/>
                <a:ext cx="161280" cy="2494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2E020D2A-07B2-8C17-1151-14E5A3D6976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977316" y="929422"/>
                  <a:ext cx="17892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52F22C89-6E12-8929-99DC-57F9E6CD9347}"/>
                    </a:ext>
                  </a:extLst>
                </p14:cNvPr>
                <p14:cNvContentPartPr/>
                <p14:nvPr/>
              </p14:nvContentPartPr>
              <p14:xfrm>
                <a:off x="11215276" y="1105102"/>
                <a:ext cx="104760" cy="2196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52F22C89-6E12-8929-99DC-57F9E6CD9347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206636" y="1096462"/>
                  <a:ext cx="1224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3B5D9AA2-49AC-486F-4970-0D023F9E0270}"/>
                    </a:ext>
                  </a:extLst>
                </p14:cNvPr>
                <p14:cNvContentPartPr/>
                <p14:nvPr/>
              </p14:nvContentPartPr>
              <p14:xfrm>
                <a:off x="11355676" y="948862"/>
                <a:ext cx="129960" cy="2070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3B5D9AA2-49AC-486F-4970-0D023F9E0270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346676" y="940222"/>
                  <a:ext cx="14760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2A2EAF0E-A165-CDDD-638C-4AF3D5047DEF}"/>
                    </a:ext>
                  </a:extLst>
                </p14:cNvPr>
                <p14:cNvContentPartPr/>
                <p14:nvPr/>
              </p14:nvContentPartPr>
              <p14:xfrm>
                <a:off x="11534956" y="959662"/>
                <a:ext cx="90360" cy="1666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2A2EAF0E-A165-CDDD-638C-4AF3D5047DE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526316" y="951022"/>
                  <a:ext cx="1080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324D93AA-0B59-DD2A-C5BF-C1C681D71553}"/>
                    </a:ext>
                  </a:extLst>
                </p14:cNvPr>
                <p14:cNvContentPartPr/>
                <p14:nvPr/>
              </p14:nvContentPartPr>
              <p14:xfrm>
                <a:off x="11663476" y="910342"/>
                <a:ext cx="163080" cy="2383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324D93AA-0B59-DD2A-C5BF-C1C681D7155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1654476" y="901342"/>
                  <a:ext cx="18072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1DEB39C7-2447-0155-7E68-2FEAFF8BB71F}"/>
                    </a:ext>
                  </a:extLst>
                </p14:cNvPr>
                <p14:cNvContentPartPr/>
                <p14:nvPr/>
              </p14:nvContentPartPr>
              <p14:xfrm>
                <a:off x="10226356" y="1330102"/>
                <a:ext cx="1418760" cy="7056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1DEB39C7-2447-0155-7E68-2FEAFF8BB71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0217356" y="1321102"/>
                  <a:ext cx="14364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47B0F281-CF87-2BA3-7E51-984A5C67884E}"/>
                    </a:ext>
                  </a:extLst>
                </p14:cNvPr>
                <p14:cNvContentPartPr/>
                <p14:nvPr/>
              </p14:nvContentPartPr>
              <p14:xfrm>
                <a:off x="2958676" y="2385982"/>
                <a:ext cx="26640" cy="1591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47B0F281-CF87-2BA3-7E51-984A5C67884E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949676" y="2376982"/>
                  <a:ext cx="442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8957224C-FCE9-873A-1C0C-BF806654E142}"/>
                    </a:ext>
                  </a:extLst>
                </p14:cNvPr>
                <p14:cNvContentPartPr/>
                <p14:nvPr/>
              </p14:nvContentPartPr>
              <p14:xfrm>
                <a:off x="2906116" y="2358982"/>
                <a:ext cx="130680" cy="20448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8957224C-FCE9-873A-1C0C-BF806654E14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897116" y="2350342"/>
                  <a:ext cx="14832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7FE14150-D4DC-D492-3007-EBC2E692A127}"/>
                    </a:ext>
                  </a:extLst>
                </p14:cNvPr>
                <p14:cNvContentPartPr/>
                <p14:nvPr/>
              </p14:nvContentPartPr>
              <p14:xfrm>
                <a:off x="3074596" y="2442862"/>
                <a:ext cx="209160" cy="9648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7FE14150-D4DC-D492-3007-EBC2E692A12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065956" y="2433862"/>
                  <a:ext cx="2268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947090B5-E518-BC65-790C-18CEEF6EDFAF}"/>
                    </a:ext>
                  </a:extLst>
                </p14:cNvPr>
                <p14:cNvContentPartPr/>
                <p14:nvPr/>
              </p14:nvContentPartPr>
              <p14:xfrm>
                <a:off x="3287356" y="2380222"/>
                <a:ext cx="14400" cy="50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947090B5-E518-BC65-790C-18CEEF6EDFA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278356" y="2371222"/>
                  <a:ext cx="320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9592B3B5-ACDE-12E1-4017-1CD47233797F}"/>
                    </a:ext>
                  </a:extLst>
                </p14:cNvPr>
                <p14:cNvContentPartPr/>
                <p14:nvPr/>
              </p14:nvContentPartPr>
              <p14:xfrm>
                <a:off x="3477436" y="2451862"/>
                <a:ext cx="219600" cy="27360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9592B3B5-ACDE-12E1-4017-1CD47233797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468436" y="2442862"/>
                  <a:ext cx="23724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5052EC54-1C7F-2787-0E62-9421BC009AAF}"/>
                    </a:ext>
                  </a:extLst>
                </p14:cNvPr>
                <p14:cNvContentPartPr/>
                <p14:nvPr/>
              </p14:nvContentPartPr>
              <p14:xfrm>
                <a:off x="3719356" y="2381302"/>
                <a:ext cx="246960" cy="14760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5052EC54-1C7F-2787-0E62-9421BC009AA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710716" y="2372302"/>
                  <a:ext cx="2646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3EF4BA78-888F-5D2D-52FF-7AF6BC91334A}"/>
                    </a:ext>
                  </a:extLst>
                </p14:cNvPr>
                <p14:cNvContentPartPr/>
                <p14:nvPr/>
              </p14:nvContentPartPr>
              <p14:xfrm>
                <a:off x="3709276" y="2279422"/>
                <a:ext cx="13320" cy="241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3EF4BA78-888F-5D2D-52FF-7AF6BC91334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700636" y="2270782"/>
                  <a:ext cx="309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652F2E83-C1A1-85FE-02E3-0E059C740FC6}"/>
                    </a:ext>
                  </a:extLst>
                </p14:cNvPr>
                <p14:cNvContentPartPr/>
                <p14:nvPr/>
              </p14:nvContentPartPr>
              <p14:xfrm>
                <a:off x="4235236" y="2346742"/>
                <a:ext cx="27720" cy="18144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652F2E83-C1A1-85FE-02E3-0E059C740FC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226236" y="2337742"/>
                  <a:ext cx="453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693E3642-25FA-FEC7-010A-CF0D4DB8FAAF}"/>
                    </a:ext>
                  </a:extLst>
                </p14:cNvPr>
                <p14:cNvContentPartPr/>
                <p14:nvPr/>
              </p14:nvContentPartPr>
              <p14:xfrm>
                <a:off x="4142716" y="2313262"/>
                <a:ext cx="208440" cy="2228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693E3642-25FA-FEC7-010A-CF0D4DB8FAA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133716" y="2304622"/>
                  <a:ext cx="22608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544B6B58-083B-7ED7-BFDA-EE6D9350A088}"/>
                    </a:ext>
                  </a:extLst>
                </p14:cNvPr>
                <p14:cNvContentPartPr/>
                <p14:nvPr/>
              </p14:nvContentPartPr>
              <p14:xfrm>
                <a:off x="4389316" y="2313622"/>
                <a:ext cx="545400" cy="2934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544B6B58-083B-7ED7-BFDA-EE6D9350A088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380316" y="2304982"/>
                  <a:ext cx="56304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533F4CEE-FA71-B9D0-6C3E-488422361E38}"/>
                    </a:ext>
                  </a:extLst>
                </p14:cNvPr>
                <p14:cNvContentPartPr/>
                <p14:nvPr/>
              </p14:nvContentPartPr>
              <p14:xfrm>
                <a:off x="1690396" y="2730142"/>
                <a:ext cx="116640" cy="19728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533F4CEE-FA71-B9D0-6C3E-488422361E3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681396" y="2721142"/>
                  <a:ext cx="1342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62B16D4E-040D-895B-08DD-3B71455EF105}"/>
                    </a:ext>
                  </a:extLst>
                </p14:cNvPr>
                <p14:cNvContentPartPr/>
                <p14:nvPr/>
              </p14:nvContentPartPr>
              <p14:xfrm>
                <a:off x="1848796" y="2801062"/>
                <a:ext cx="167400" cy="10080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62B16D4E-040D-895B-08DD-3B71455EF105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40156" y="2792422"/>
                  <a:ext cx="1850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D4B6ACD2-12F1-8EA9-A327-FD7C9619ADFE}"/>
                    </a:ext>
                  </a:extLst>
                </p14:cNvPr>
                <p14:cNvContentPartPr/>
                <p14:nvPr/>
              </p14:nvContentPartPr>
              <p14:xfrm>
                <a:off x="1970476" y="2738422"/>
                <a:ext cx="34560" cy="252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D4B6ACD2-12F1-8EA9-A327-FD7C9619ADF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961836" y="2729422"/>
                  <a:ext cx="522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28FDD998-1CB5-69D5-8BFC-A7445F42FD91}"/>
                    </a:ext>
                  </a:extLst>
                </p14:cNvPr>
                <p14:cNvContentPartPr/>
                <p14:nvPr/>
              </p14:nvContentPartPr>
              <p14:xfrm>
                <a:off x="2145076" y="2765782"/>
                <a:ext cx="461880" cy="1202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28FDD998-1CB5-69D5-8BFC-A7445F42FD9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136076" y="2756782"/>
                  <a:ext cx="4795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215F5BBE-D6F5-BF21-D155-6F49DEBF25E4}"/>
                    </a:ext>
                  </a:extLst>
                </p14:cNvPr>
                <p14:cNvContentPartPr/>
                <p14:nvPr/>
              </p14:nvContentPartPr>
              <p14:xfrm>
                <a:off x="2540716" y="2651662"/>
                <a:ext cx="4320" cy="900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215F5BBE-D6F5-BF21-D155-6F49DEBF25E4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531716" y="2642662"/>
                  <a:ext cx="219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1ECEC569-2F2B-BB96-D0DC-4E0C80AAABB4}"/>
                    </a:ext>
                  </a:extLst>
                </p14:cNvPr>
                <p14:cNvContentPartPr/>
                <p14:nvPr/>
              </p14:nvContentPartPr>
              <p14:xfrm>
                <a:off x="2936356" y="2743462"/>
                <a:ext cx="24480" cy="1173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1ECEC569-2F2B-BB96-D0DC-4E0C80AAABB4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927716" y="2734462"/>
                  <a:ext cx="421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9C2DBE14-1D93-FF9E-B812-1F0773A37C79}"/>
                    </a:ext>
                  </a:extLst>
                </p14:cNvPr>
                <p14:cNvContentPartPr/>
                <p14:nvPr/>
              </p14:nvContentPartPr>
              <p14:xfrm>
                <a:off x="2840956" y="2705302"/>
                <a:ext cx="178920" cy="18828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9C2DBE14-1D93-FF9E-B812-1F0773A37C79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832316" y="2696662"/>
                  <a:ext cx="1965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B15C5DEC-EF91-51CA-086C-AEAFCFD64902}"/>
                    </a:ext>
                  </a:extLst>
                </p14:cNvPr>
                <p14:cNvContentPartPr/>
                <p14:nvPr/>
              </p14:nvContentPartPr>
              <p14:xfrm>
                <a:off x="3079276" y="2775862"/>
                <a:ext cx="147240" cy="1188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B15C5DEC-EF91-51CA-086C-AEAFCFD64902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070636" y="2767222"/>
                  <a:ext cx="164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56C68D84-4B21-875F-0267-C4E2CD34F022}"/>
                    </a:ext>
                  </a:extLst>
                </p14:cNvPr>
                <p14:cNvContentPartPr/>
                <p14:nvPr/>
              </p14:nvContentPartPr>
              <p14:xfrm>
                <a:off x="3226516" y="2675422"/>
                <a:ext cx="355680" cy="32004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56C68D84-4B21-875F-0267-C4E2CD34F022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217876" y="2666422"/>
                  <a:ext cx="37332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826EE12B-764F-57B8-FFE5-A88CF8E0EA20}"/>
                    </a:ext>
                  </a:extLst>
                </p14:cNvPr>
                <p14:cNvContentPartPr/>
                <p14:nvPr/>
              </p14:nvContentPartPr>
              <p14:xfrm>
                <a:off x="3918076" y="2748502"/>
                <a:ext cx="125280" cy="11124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826EE12B-764F-57B8-FFE5-A88CF8E0EA2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909076" y="2739502"/>
                  <a:ext cx="1429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38A5AB03-A2BA-2E71-4D36-C1C86CC1518B}"/>
                    </a:ext>
                  </a:extLst>
                </p14:cNvPr>
                <p14:cNvContentPartPr/>
                <p14:nvPr/>
              </p14:nvContentPartPr>
              <p14:xfrm>
                <a:off x="4238836" y="2794582"/>
                <a:ext cx="2880" cy="144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38A5AB03-A2BA-2E71-4D36-C1C86CC1518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229836" y="2785582"/>
                  <a:ext cx="205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728F5A53-1C2F-190A-4144-8D3BF98BAA6F}"/>
                    </a:ext>
                  </a:extLst>
                </p14:cNvPr>
                <p14:cNvContentPartPr/>
                <p14:nvPr/>
              </p14:nvContentPartPr>
              <p14:xfrm>
                <a:off x="4211116" y="2774782"/>
                <a:ext cx="91440" cy="8964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728F5A53-1C2F-190A-4144-8D3BF98BAA6F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202476" y="2765782"/>
                  <a:ext cx="1090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D5800CF7-12EC-16A8-FC56-7E9BEAA1665A}"/>
                    </a:ext>
                  </a:extLst>
                </p14:cNvPr>
                <p14:cNvContentPartPr/>
                <p14:nvPr/>
              </p14:nvContentPartPr>
              <p14:xfrm>
                <a:off x="4378156" y="2714302"/>
                <a:ext cx="300240" cy="1188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D5800CF7-12EC-16A8-FC56-7E9BEAA1665A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369156" y="2705662"/>
                  <a:ext cx="317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C2576262-AE6D-817D-827A-EE36828C1530}"/>
                    </a:ext>
                  </a:extLst>
                </p14:cNvPr>
                <p14:cNvContentPartPr/>
                <p14:nvPr/>
              </p14:nvContentPartPr>
              <p14:xfrm>
                <a:off x="4840396" y="2688022"/>
                <a:ext cx="118440" cy="14832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C2576262-AE6D-817D-827A-EE36828C1530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831756" y="2679382"/>
                  <a:ext cx="1360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DFBFE68B-1EC3-4289-3E01-6A89EA1D4C0A}"/>
                    </a:ext>
                  </a:extLst>
                </p14:cNvPr>
                <p14:cNvContentPartPr/>
                <p14:nvPr/>
              </p14:nvContentPartPr>
              <p14:xfrm>
                <a:off x="9382516" y="2311462"/>
                <a:ext cx="213840" cy="17496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DFBFE68B-1EC3-4289-3E01-6A89EA1D4C0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373876" y="2302822"/>
                  <a:ext cx="23148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A2DCFE83-F3EA-3739-7F8A-068CBB13E9A9}"/>
                    </a:ext>
                  </a:extLst>
                </p14:cNvPr>
                <p14:cNvContentPartPr/>
                <p14:nvPr/>
              </p14:nvContentPartPr>
              <p14:xfrm>
                <a:off x="9598516" y="2391382"/>
                <a:ext cx="102960" cy="968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A2DCFE83-F3EA-3739-7F8A-068CBB13E9A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589516" y="2382382"/>
                  <a:ext cx="1206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55EF4ECC-C2BB-7DD8-0378-11B8CFBB65B0}"/>
                    </a:ext>
                  </a:extLst>
                </p14:cNvPr>
                <p14:cNvContentPartPr/>
                <p14:nvPr/>
              </p14:nvContentPartPr>
              <p14:xfrm>
                <a:off x="9749356" y="2310382"/>
                <a:ext cx="154800" cy="14472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55EF4ECC-C2BB-7DD8-0378-11B8CFBB65B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740716" y="2301742"/>
                  <a:ext cx="17244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3634A04F-9630-A250-CAA0-B746D4699411}"/>
                    </a:ext>
                  </a:extLst>
                </p14:cNvPr>
                <p14:cNvContentPartPr/>
                <p14:nvPr/>
              </p14:nvContentPartPr>
              <p14:xfrm>
                <a:off x="9922156" y="2348182"/>
                <a:ext cx="72000" cy="9900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3634A04F-9630-A250-CAA0-B746D469941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9913156" y="2339542"/>
                  <a:ext cx="896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056A51A8-5940-629B-27B5-A4698BD8E1A5}"/>
                    </a:ext>
                  </a:extLst>
                </p14:cNvPr>
                <p14:cNvContentPartPr/>
                <p14:nvPr/>
              </p14:nvContentPartPr>
              <p14:xfrm>
                <a:off x="10016836" y="2261782"/>
                <a:ext cx="127440" cy="19044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056A51A8-5940-629B-27B5-A4698BD8E1A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007836" y="2253142"/>
                  <a:ext cx="14508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FF37F21F-BD9F-03F3-10B4-F82EF328554C}"/>
                    </a:ext>
                  </a:extLst>
                </p14:cNvPr>
                <p14:cNvContentPartPr/>
                <p14:nvPr/>
              </p14:nvContentPartPr>
              <p14:xfrm>
                <a:off x="10163716" y="2332702"/>
                <a:ext cx="266760" cy="7776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FF37F21F-BD9F-03F3-10B4-F82EF328554C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155076" y="2323702"/>
                  <a:ext cx="2844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9E606361-8EE9-29BE-B247-BFE778BF03B9}"/>
                    </a:ext>
                  </a:extLst>
                </p14:cNvPr>
                <p14:cNvContentPartPr/>
                <p14:nvPr/>
              </p14:nvContentPartPr>
              <p14:xfrm>
                <a:off x="10414996" y="2217142"/>
                <a:ext cx="12240" cy="1800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9E606361-8EE9-29BE-B247-BFE778BF03B9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0406356" y="2208142"/>
                  <a:ext cx="298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4E4ADAB0-BD5E-EE37-7290-75DB395D1B29}"/>
                    </a:ext>
                  </a:extLst>
                </p14:cNvPr>
                <p14:cNvContentPartPr/>
                <p14:nvPr/>
              </p14:nvContentPartPr>
              <p14:xfrm>
                <a:off x="10482676" y="2177902"/>
                <a:ext cx="152280" cy="20196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4E4ADAB0-BD5E-EE37-7290-75DB395D1B2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474036" y="2169262"/>
                  <a:ext cx="16992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64E6D3B9-1B5C-5A80-51C5-286B06C58E72}"/>
                    </a:ext>
                  </a:extLst>
                </p14:cNvPr>
                <p14:cNvContentPartPr/>
                <p14:nvPr/>
              </p14:nvContentPartPr>
              <p14:xfrm>
                <a:off x="10609036" y="2196982"/>
                <a:ext cx="15840" cy="2268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64E6D3B9-1B5C-5A80-51C5-286B06C58E7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600396" y="2188342"/>
                  <a:ext cx="334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BBF9D220-CEB0-0E0F-05FA-736D7C8CF7B5}"/>
                    </a:ext>
                  </a:extLst>
                </p14:cNvPr>
                <p14:cNvContentPartPr/>
                <p14:nvPr/>
              </p14:nvContentPartPr>
              <p14:xfrm>
                <a:off x="10645036" y="2155582"/>
                <a:ext cx="160200" cy="19980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BBF9D220-CEB0-0E0F-05FA-736D7C8CF7B5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636396" y="2146582"/>
                  <a:ext cx="1778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F809B6EE-E204-59CE-0C70-8CCFA7E0B6A6}"/>
                    </a:ext>
                  </a:extLst>
                </p14:cNvPr>
                <p14:cNvContentPartPr/>
                <p14:nvPr/>
              </p14:nvContentPartPr>
              <p14:xfrm>
                <a:off x="10819636" y="2122822"/>
                <a:ext cx="125280" cy="22752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F809B6EE-E204-59CE-0C70-8CCFA7E0B6A6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810996" y="2113822"/>
                  <a:ext cx="14292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D0EE0BDE-23B8-9EBB-CD34-745336C30675}"/>
                    </a:ext>
                  </a:extLst>
                </p14:cNvPr>
                <p14:cNvContentPartPr/>
                <p14:nvPr/>
              </p14:nvContentPartPr>
              <p14:xfrm>
                <a:off x="10947436" y="2162782"/>
                <a:ext cx="226080" cy="17928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D0EE0BDE-23B8-9EBB-CD34-745336C3067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938436" y="2153782"/>
                  <a:ext cx="2437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00465BEB-D567-B7F9-7E28-5D16747E4DB3}"/>
                    </a:ext>
                  </a:extLst>
                </p14:cNvPr>
                <p14:cNvContentPartPr/>
                <p14:nvPr/>
              </p14:nvContentPartPr>
              <p14:xfrm>
                <a:off x="11118076" y="2151262"/>
                <a:ext cx="96840" cy="23508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00465BEB-D567-B7F9-7E28-5D16747E4DB3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1109076" y="2142262"/>
                  <a:ext cx="11448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E7034CD9-338D-76B7-D3BB-B1CF0B3A9383}"/>
                    </a:ext>
                  </a:extLst>
                </p14:cNvPr>
                <p14:cNvContentPartPr/>
                <p14:nvPr/>
              </p14:nvContentPartPr>
              <p14:xfrm>
                <a:off x="11374756" y="2203102"/>
                <a:ext cx="153720" cy="11700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E7034CD9-338D-76B7-D3BB-B1CF0B3A938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1366116" y="2194102"/>
                  <a:ext cx="1713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21173327-C8A8-02EB-2557-1040E4DFC35A}"/>
                    </a:ext>
                  </a:extLst>
                </p14:cNvPr>
                <p14:cNvContentPartPr/>
                <p14:nvPr/>
              </p14:nvContentPartPr>
              <p14:xfrm>
                <a:off x="11546836" y="2162062"/>
                <a:ext cx="219960" cy="2156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21173327-C8A8-02EB-2557-1040E4DFC35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1537836" y="2153422"/>
                  <a:ext cx="2376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94A03933-E2D4-1973-CC81-BBDF6D87F87D}"/>
                    </a:ext>
                  </a:extLst>
                </p14:cNvPr>
                <p14:cNvContentPartPr/>
                <p14:nvPr/>
              </p14:nvContentPartPr>
              <p14:xfrm>
                <a:off x="5177716" y="2414062"/>
                <a:ext cx="241200" cy="26856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94A03933-E2D4-1973-CC81-BBDF6D87F87D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169076" y="2405062"/>
                  <a:ext cx="25884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C95954E2-81B1-92FE-EAB2-3F1BB3BB0895}"/>
                    </a:ext>
                  </a:extLst>
                </p14:cNvPr>
                <p14:cNvContentPartPr/>
                <p14:nvPr/>
              </p14:nvContentPartPr>
              <p14:xfrm>
                <a:off x="5433676" y="2303182"/>
                <a:ext cx="77760" cy="2059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C95954E2-81B1-92FE-EAB2-3F1BB3BB0895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424676" y="2294542"/>
                  <a:ext cx="9540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821396D5-AC5E-9F80-99D6-1A2C8DB9D894}"/>
                    </a:ext>
                  </a:extLst>
                </p14:cNvPr>
                <p14:cNvContentPartPr/>
                <p14:nvPr/>
              </p14:nvContentPartPr>
              <p14:xfrm>
                <a:off x="5529796" y="2312902"/>
                <a:ext cx="82800" cy="18936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821396D5-AC5E-9F80-99D6-1A2C8DB9D89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521156" y="2304262"/>
                  <a:ext cx="10044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2FAF9103-8C4C-2F02-6D0D-6ED8852594E3}"/>
                    </a:ext>
                  </a:extLst>
                </p14:cNvPr>
                <p14:cNvContentPartPr/>
                <p14:nvPr/>
              </p14:nvContentPartPr>
              <p14:xfrm>
                <a:off x="5367436" y="2290582"/>
                <a:ext cx="35280" cy="288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2FAF9103-8C4C-2F02-6D0D-6ED8852594E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358436" y="2281582"/>
                  <a:ext cx="529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A4A2F394-5A5C-F9FF-5C32-E78DDABA7B83}"/>
                    </a:ext>
                  </a:extLst>
                </p14:cNvPr>
                <p14:cNvContentPartPr/>
                <p14:nvPr/>
              </p14:nvContentPartPr>
              <p14:xfrm>
                <a:off x="5762356" y="2361502"/>
                <a:ext cx="111240" cy="1288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A4A2F394-5A5C-F9FF-5C32-E78DDABA7B8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753716" y="2352502"/>
                  <a:ext cx="1288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2AD47470-8C20-EC6B-FEA6-6C828B00A4FD}"/>
                    </a:ext>
                  </a:extLst>
                </p14:cNvPr>
                <p14:cNvContentPartPr/>
                <p14:nvPr/>
              </p14:nvContentPartPr>
              <p14:xfrm>
                <a:off x="5929036" y="2340982"/>
                <a:ext cx="67320" cy="17892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2AD47470-8C20-EC6B-FEA6-6C828B00A4FD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920396" y="2331982"/>
                  <a:ext cx="849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EE25216F-579A-C0FF-423F-69B07CC180F0}"/>
                    </a:ext>
                  </a:extLst>
                </p14:cNvPr>
                <p14:cNvContentPartPr/>
                <p14:nvPr/>
              </p14:nvContentPartPr>
              <p14:xfrm>
                <a:off x="6294076" y="2331982"/>
                <a:ext cx="101520" cy="17784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EE25216F-579A-C0FF-423F-69B07CC180F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285076" y="2323342"/>
                  <a:ext cx="1191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DC7697DD-32AB-CBEA-9E27-007ACDB591F1}"/>
                    </a:ext>
                  </a:extLst>
                </p14:cNvPr>
                <p14:cNvContentPartPr/>
                <p14:nvPr/>
              </p14:nvContentPartPr>
              <p14:xfrm>
                <a:off x="6539596" y="2302822"/>
                <a:ext cx="104040" cy="22212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DC7697DD-32AB-CBEA-9E27-007ACDB591F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530596" y="2294182"/>
                  <a:ext cx="1216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8DFCADE8-D976-2290-9FD7-60A3712CB0C0}"/>
                    </a:ext>
                  </a:extLst>
                </p14:cNvPr>
                <p14:cNvContentPartPr/>
                <p14:nvPr/>
              </p14:nvContentPartPr>
              <p14:xfrm>
                <a:off x="6932356" y="2375542"/>
                <a:ext cx="165960" cy="12816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8DFCADE8-D976-2290-9FD7-60A3712CB0C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923356" y="2366542"/>
                  <a:ext cx="1836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953FEC3F-85E8-DA99-48CE-59481C08E54E}"/>
                    </a:ext>
                  </a:extLst>
                </p14:cNvPr>
                <p14:cNvContentPartPr/>
                <p14:nvPr/>
              </p14:nvContentPartPr>
              <p14:xfrm>
                <a:off x="7143316" y="2392102"/>
                <a:ext cx="57600" cy="1728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953FEC3F-85E8-DA99-48CE-59481C08E54E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134316" y="2383102"/>
                  <a:ext cx="752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68A8BDE5-5106-067C-13DA-5E19B2A89452}"/>
                    </a:ext>
                  </a:extLst>
                </p14:cNvPr>
                <p14:cNvContentPartPr/>
                <p14:nvPr/>
              </p14:nvContentPartPr>
              <p14:xfrm>
                <a:off x="6902836" y="2282302"/>
                <a:ext cx="207000" cy="2264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68A8BDE5-5106-067C-13DA-5E19B2A89452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893836" y="2273302"/>
                  <a:ext cx="22464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95FA8141-7706-CEC3-738C-2FF2A23557D9}"/>
                    </a:ext>
                  </a:extLst>
                </p14:cNvPr>
                <p14:cNvContentPartPr/>
                <p14:nvPr/>
              </p14:nvContentPartPr>
              <p14:xfrm>
                <a:off x="7120276" y="2385982"/>
                <a:ext cx="78120" cy="1054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95FA8141-7706-CEC3-738C-2FF2A23557D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111276" y="2377342"/>
                  <a:ext cx="957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5990D3CE-723E-DF10-D445-AA4D1851BD8A}"/>
                    </a:ext>
                  </a:extLst>
                </p14:cNvPr>
                <p14:cNvContentPartPr/>
                <p14:nvPr/>
              </p14:nvContentPartPr>
              <p14:xfrm>
                <a:off x="7239436" y="2338102"/>
                <a:ext cx="190080" cy="2811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5990D3CE-723E-DF10-D445-AA4D1851BD8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230796" y="2329462"/>
                  <a:ext cx="20772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33C59F5E-B439-A734-849B-826F85D06D33}"/>
                    </a:ext>
                  </a:extLst>
                </p14:cNvPr>
                <p14:cNvContentPartPr/>
                <p14:nvPr/>
              </p14:nvContentPartPr>
              <p14:xfrm>
                <a:off x="7442116" y="2297782"/>
                <a:ext cx="12600" cy="327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33C59F5E-B439-A734-849B-826F85D06D33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7433116" y="2288782"/>
                  <a:ext cx="30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EFAF42F6-60CC-1735-04B7-2FBB9112139D}"/>
                    </a:ext>
                  </a:extLst>
                </p14:cNvPr>
                <p14:cNvContentPartPr/>
                <p14:nvPr/>
              </p14:nvContentPartPr>
              <p14:xfrm>
                <a:off x="7507276" y="2245222"/>
                <a:ext cx="96480" cy="20016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EFAF42F6-60CC-1735-04B7-2FBB9112139D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498276" y="2236582"/>
                  <a:ext cx="11412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9972FF1D-C2E0-2F89-F057-2F33AC1C7C20}"/>
                    </a:ext>
                  </a:extLst>
                </p14:cNvPr>
                <p14:cNvContentPartPr/>
                <p14:nvPr/>
              </p14:nvContentPartPr>
              <p14:xfrm>
                <a:off x="7662436" y="2279422"/>
                <a:ext cx="118440" cy="20052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9972FF1D-C2E0-2F89-F057-2F33AC1C7C2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7653436" y="2270782"/>
                  <a:ext cx="1360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6E50F348-78B8-E988-B7F0-87AABB4E9CD1}"/>
                    </a:ext>
                  </a:extLst>
                </p14:cNvPr>
                <p14:cNvContentPartPr/>
                <p14:nvPr/>
              </p14:nvContentPartPr>
              <p14:xfrm>
                <a:off x="7788076" y="2349622"/>
                <a:ext cx="151200" cy="10116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6E50F348-78B8-E988-B7F0-87AABB4E9CD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779436" y="2340622"/>
                  <a:ext cx="1688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38915CB6-F899-E7EA-BDF4-FDE4A5EA2BAF}"/>
                    </a:ext>
                  </a:extLst>
                </p14:cNvPr>
                <p14:cNvContentPartPr/>
                <p14:nvPr/>
              </p14:nvContentPartPr>
              <p14:xfrm>
                <a:off x="7932436" y="2294542"/>
                <a:ext cx="233280" cy="1670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38915CB6-F899-E7EA-BDF4-FDE4A5EA2BAF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923796" y="2285542"/>
                  <a:ext cx="2509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37CF45A2-5B63-41DA-F570-07ED298AB0DA}"/>
                    </a:ext>
                  </a:extLst>
                </p14:cNvPr>
                <p14:cNvContentPartPr/>
                <p14:nvPr/>
              </p14:nvContentPartPr>
              <p14:xfrm>
                <a:off x="7154116" y="2280142"/>
                <a:ext cx="20520" cy="86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37CF45A2-5B63-41DA-F570-07ED298AB0D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145476" y="2271142"/>
                  <a:ext cx="381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787A486B-2DD5-A551-3D7F-3D33CEA86BA4}"/>
                    </a:ext>
                  </a:extLst>
                </p14:cNvPr>
                <p14:cNvContentPartPr/>
                <p14:nvPr/>
              </p14:nvContentPartPr>
              <p14:xfrm>
                <a:off x="7246636" y="2284822"/>
                <a:ext cx="7560" cy="720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787A486B-2DD5-A551-3D7F-3D33CEA86BA4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237636" y="2275822"/>
                  <a:ext cx="252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E90B9178-E2CE-3A9B-BCC8-A79889E996DE}"/>
                    </a:ext>
                  </a:extLst>
                </p14:cNvPr>
                <p14:cNvContentPartPr/>
                <p14:nvPr/>
              </p14:nvContentPartPr>
              <p14:xfrm>
                <a:off x="8387476" y="2410462"/>
                <a:ext cx="99000" cy="1224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E90B9178-E2CE-3A9B-BCC8-A79889E996D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8378476" y="2401822"/>
                  <a:ext cx="1166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4F680CAF-80DA-A60A-1CED-B5F9C6F7BC21}"/>
                    </a:ext>
                  </a:extLst>
                </p14:cNvPr>
                <p14:cNvContentPartPr/>
                <p14:nvPr/>
              </p14:nvContentPartPr>
              <p14:xfrm>
                <a:off x="8383876" y="2462302"/>
                <a:ext cx="99000" cy="1620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4F680CAF-80DA-A60A-1CED-B5F9C6F7BC21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8374876" y="2453302"/>
                  <a:ext cx="1166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0504BE05-0DBF-8A7D-6D5A-BD7BCEBEF83E}"/>
                    </a:ext>
                  </a:extLst>
                </p14:cNvPr>
                <p14:cNvContentPartPr/>
                <p14:nvPr/>
              </p14:nvContentPartPr>
              <p14:xfrm>
                <a:off x="8506636" y="2376982"/>
                <a:ext cx="68040" cy="14904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0504BE05-0DBF-8A7D-6D5A-BD7BCEBEF83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8497636" y="2368342"/>
                  <a:ext cx="856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1AEEC7C2-0EA5-0958-8C2F-7FF193F2C81B}"/>
                    </a:ext>
                  </a:extLst>
                </p14:cNvPr>
                <p14:cNvContentPartPr/>
                <p14:nvPr/>
              </p14:nvContentPartPr>
              <p14:xfrm>
                <a:off x="8843956" y="2389942"/>
                <a:ext cx="6480" cy="1051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1AEEC7C2-0EA5-0958-8C2F-7FF193F2C81B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835316" y="2381302"/>
                  <a:ext cx="241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D007B2C8-1D8C-87D0-0854-D819D0A07A26}"/>
                    </a:ext>
                  </a:extLst>
                </p14:cNvPr>
                <p14:cNvContentPartPr/>
                <p14:nvPr/>
              </p14:nvContentPartPr>
              <p14:xfrm>
                <a:off x="8756116" y="2333782"/>
                <a:ext cx="143640" cy="17748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D007B2C8-1D8C-87D0-0854-D819D0A07A26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747476" y="2325142"/>
                  <a:ext cx="1612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D7AE9B06-553C-D08C-C451-A510E55E1796}"/>
                    </a:ext>
                  </a:extLst>
                </p14:cNvPr>
                <p14:cNvContentPartPr/>
                <p14:nvPr/>
              </p14:nvContentPartPr>
              <p14:xfrm>
                <a:off x="8985076" y="2359342"/>
                <a:ext cx="151560" cy="14868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D7AE9B06-553C-D08C-C451-A510E55E179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976436" y="2350342"/>
                  <a:ext cx="1692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99474277-812C-9A43-4A01-BD77BD0E1E4C}"/>
                    </a:ext>
                  </a:extLst>
                </p14:cNvPr>
                <p14:cNvContentPartPr/>
                <p14:nvPr/>
              </p14:nvContentPartPr>
              <p14:xfrm>
                <a:off x="9106756" y="2287702"/>
                <a:ext cx="11880" cy="720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99474277-812C-9A43-4A01-BD77BD0E1E4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097756" y="2279062"/>
                  <a:ext cx="295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B64E722E-6197-F3AE-FEBA-CE30C6440AF5}"/>
                    </a:ext>
                  </a:extLst>
                </p14:cNvPr>
                <p14:cNvContentPartPr/>
                <p14:nvPr/>
              </p14:nvContentPartPr>
              <p14:xfrm>
                <a:off x="5209396" y="2755342"/>
                <a:ext cx="115200" cy="13068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B64E722E-6197-F3AE-FEBA-CE30C6440AF5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200756" y="2746342"/>
                  <a:ext cx="1328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EC04A31D-F9C6-93DD-C50D-5C191A9EF137}"/>
                    </a:ext>
                  </a:extLst>
                </p14:cNvPr>
                <p14:cNvContentPartPr/>
                <p14:nvPr/>
              </p14:nvContentPartPr>
              <p14:xfrm>
                <a:off x="5305156" y="2764702"/>
                <a:ext cx="119880" cy="6156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EC04A31D-F9C6-93DD-C50D-5C191A9EF137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296516" y="2756062"/>
                  <a:ext cx="1375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81518AB0-794A-D767-76CA-F81A9F6164CE}"/>
                    </a:ext>
                  </a:extLst>
                </p14:cNvPr>
                <p14:cNvContentPartPr/>
                <p14:nvPr/>
              </p14:nvContentPartPr>
              <p14:xfrm>
                <a:off x="5482996" y="2651662"/>
                <a:ext cx="98280" cy="16596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81518AB0-794A-D767-76CA-F81A9F6164CE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473996" y="2642662"/>
                  <a:ext cx="11592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FF2ADCAD-37BC-6920-8608-6C477DECFE09}"/>
                    </a:ext>
                  </a:extLst>
                </p14:cNvPr>
                <p14:cNvContentPartPr/>
                <p14:nvPr/>
              </p14:nvContentPartPr>
              <p14:xfrm>
                <a:off x="5638156" y="2665342"/>
                <a:ext cx="95760" cy="15912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FF2ADCAD-37BC-6920-8608-6C477DECFE09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5629516" y="2656702"/>
                  <a:ext cx="1134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3B536197-836A-52A2-A0AC-ED2708ACCFB7}"/>
                    </a:ext>
                  </a:extLst>
                </p14:cNvPr>
                <p14:cNvContentPartPr/>
                <p14:nvPr/>
              </p14:nvContentPartPr>
              <p14:xfrm>
                <a:off x="5309836" y="2627902"/>
                <a:ext cx="97920" cy="273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3B536197-836A-52A2-A0AC-ED2708ACCFB7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301196" y="2618902"/>
                  <a:ext cx="1155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DE700239-948D-CCE6-7857-AF6D0A31ECE3}"/>
                    </a:ext>
                  </a:extLst>
                </p14:cNvPr>
                <p14:cNvContentPartPr/>
                <p14:nvPr/>
              </p14:nvContentPartPr>
              <p14:xfrm>
                <a:off x="5934796" y="2745982"/>
                <a:ext cx="6120" cy="741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DE700239-948D-CCE6-7857-AF6D0A31ECE3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926156" y="2737342"/>
                  <a:ext cx="237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E6F671FD-53BD-79D3-4CF5-96AF65BE5D39}"/>
                    </a:ext>
                  </a:extLst>
                </p14:cNvPr>
                <p14:cNvContentPartPr/>
                <p14:nvPr/>
              </p14:nvContentPartPr>
              <p14:xfrm>
                <a:off x="5929756" y="2682982"/>
                <a:ext cx="38520" cy="144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E6F671FD-53BD-79D3-4CF5-96AF65BE5D39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920756" y="2674342"/>
                  <a:ext cx="561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BFCC1155-D7E9-CD22-7D22-8438FA102147}"/>
                    </a:ext>
                  </a:extLst>
                </p14:cNvPr>
                <p14:cNvContentPartPr/>
                <p14:nvPr/>
              </p14:nvContentPartPr>
              <p14:xfrm>
                <a:off x="5983396" y="2599822"/>
                <a:ext cx="159840" cy="22500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BFCC1155-D7E9-CD22-7D22-8438FA102147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974396" y="2591182"/>
                  <a:ext cx="17748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D9D447C-B4C1-CD65-2842-198A3831EF4F}"/>
                    </a:ext>
                  </a:extLst>
                </p14:cNvPr>
                <p14:cNvContentPartPr/>
                <p14:nvPr/>
              </p14:nvContentPartPr>
              <p14:xfrm>
                <a:off x="6084916" y="2694502"/>
                <a:ext cx="95400" cy="3132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D9D447C-B4C1-CD65-2842-198A3831EF4F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076276" y="2685502"/>
                  <a:ext cx="1130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F7C02356-8C75-0460-26E0-1681A67972BE}"/>
                    </a:ext>
                  </a:extLst>
                </p14:cNvPr>
                <p14:cNvContentPartPr/>
                <p14:nvPr/>
              </p14:nvContentPartPr>
              <p14:xfrm>
                <a:off x="6371476" y="2649142"/>
                <a:ext cx="147960" cy="1584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F7C02356-8C75-0460-26E0-1681A67972BE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6362476" y="2640502"/>
                  <a:ext cx="1656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A5316CF6-CF7B-71E9-8BC0-15215F23EEFA}"/>
                    </a:ext>
                  </a:extLst>
                </p14:cNvPr>
                <p14:cNvContentPartPr/>
                <p14:nvPr/>
              </p14:nvContentPartPr>
              <p14:xfrm>
                <a:off x="6539236" y="2704582"/>
                <a:ext cx="276120" cy="9468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A5316CF6-CF7B-71E9-8BC0-15215F23EEFA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530236" y="2695582"/>
                  <a:ext cx="2937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5971756E-CC95-FC37-1789-C97C8F0720D2}"/>
                    </a:ext>
                  </a:extLst>
                </p14:cNvPr>
                <p14:cNvContentPartPr/>
                <p14:nvPr/>
              </p14:nvContentPartPr>
              <p14:xfrm>
                <a:off x="6849196" y="2726542"/>
                <a:ext cx="113760" cy="705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5971756E-CC95-FC37-1789-C97C8F0720D2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840196" y="2717542"/>
                  <a:ext cx="1314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D7E98C40-1DB5-D3DF-1AE6-CE4F0D787EDD}"/>
                    </a:ext>
                  </a:extLst>
                </p14:cNvPr>
                <p14:cNvContentPartPr/>
                <p14:nvPr/>
              </p14:nvContentPartPr>
              <p14:xfrm>
                <a:off x="7387756" y="2651662"/>
                <a:ext cx="28080" cy="17172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D7E98C40-1DB5-D3DF-1AE6-CE4F0D787ED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379116" y="2642662"/>
                  <a:ext cx="457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6A57C14E-C0C8-768B-5918-0A19A690917C}"/>
                    </a:ext>
                  </a:extLst>
                </p14:cNvPr>
                <p14:cNvContentPartPr/>
                <p14:nvPr/>
              </p14:nvContentPartPr>
              <p14:xfrm>
                <a:off x="7306756" y="2600182"/>
                <a:ext cx="194760" cy="9972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6A57C14E-C0C8-768B-5918-0A19A690917C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298116" y="2591542"/>
                  <a:ext cx="2124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8AAA8067-C163-BE64-16B1-F90B334875CE}"/>
                    </a:ext>
                  </a:extLst>
                </p14:cNvPr>
                <p14:cNvContentPartPr/>
                <p14:nvPr/>
              </p14:nvContentPartPr>
              <p14:xfrm>
                <a:off x="7601956" y="2588302"/>
                <a:ext cx="87480" cy="22068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8AAA8067-C163-BE64-16B1-F90B334875CE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592956" y="2579662"/>
                  <a:ext cx="10512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626189D4-6F7C-C0FA-4857-05F249BE014A}"/>
                    </a:ext>
                  </a:extLst>
                </p14:cNvPr>
                <p14:cNvContentPartPr/>
                <p14:nvPr/>
              </p14:nvContentPartPr>
              <p14:xfrm>
                <a:off x="7807156" y="2606302"/>
                <a:ext cx="115920" cy="18828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626189D4-6F7C-C0FA-4857-05F249BE014A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798156" y="2597302"/>
                  <a:ext cx="1335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9D397A9D-3267-B26B-71A3-ACF3B3501F7E}"/>
                    </a:ext>
                  </a:extLst>
                </p14:cNvPr>
                <p14:cNvContentPartPr/>
                <p14:nvPr/>
              </p14:nvContentPartPr>
              <p14:xfrm>
                <a:off x="7814716" y="2706742"/>
                <a:ext cx="108720" cy="1332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9D397A9D-3267-B26B-71A3-ACF3B3501F7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805716" y="2698102"/>
                  <a:ext cx="1263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DC34AECC-ED1B-821B-7F96-11F69444AD87}"/>
                    </a:ext>
                  </a:extLst>
                </p14:cNvPr>
                <p14:cNvContentPartPr/>
                <p14:nvPr/>
              </p14:nvContentPartPr>
              <p14:xfrm>
                <a:off x="7975636" y="2720062"/>
                <a:ext cx="110160" cy="4932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DC34AECC-ED1B-821B-7F96-11F69444AD8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966636" y="2711422"/>
                  <a:ext cx="1278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900F8F7D-134B-30F4-BA5C-EC8BB2F46125}"/>
                    </a:ext>
                  </a:extLst>
                </p14:cNvPr>
                <p14:cNvContentPartPr/>
                <p14:nvPr/>
              </p14:nvContentPartPr>
              <p14:xfrm>
                <a:off x="8217556" y="2590822"/>
                <a:ext cx="10080" cy="1332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900F8F7D-134B-30F4-BA5C-EC8BB2F46125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208916" y="2581822"/>
                  <a:ext cx="277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D3C3D545-75BC-1243-A0A0-A455547F2175}"/>
                    </a:ext>
                  </a:extLst>
                </p14:cNvPr>
                <p14:cNvContentPartPr/>
                <p14:nvPr/>
              </p14:nvContentPartPr>
              <p14:xfrm>
                <a:off x="8158876" y="2582902"/>
                <a:ext cx="79200" cy="23508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D3C3D545-75BC-1243-A0A0-A455547F217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8149876" y="2574262"/>
                  <a:ext cx="968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77FFE1A9-A4D2-311B-A1BE-86D5C4DEC3D0}"/>
                    </a:ext>
                  </a:extLst>
                </p14:cNvPr>
                <p14:cNvContentPartPr/>
                <p14:nvPr/>
              </p14:nvContentPartPr>
              <p14:xfrm>
                <a:off x="8249236" y="2687302"/>
                <a:ext cx="109080" cy="8064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77FFE1A9-A4D2-311B-A1BE-86D5C4DEC3D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8240236" y="2678662"/>
                  <a:ext cx="1267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EE862585-D185-7962-2252-B985B91FBC2F}"/>
                    </a:ext>
                  </a:extLst>
                </p14:cNvPr>
                <p14:cNvContentPartPr/>
                <p14:nvPr/>
              </p14:nvContentPartPr>
              <p14:xfrm>
                <a:off x="8344996" y="2781982"/>
                <a:ext cx="3600" cy="6804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EE862585-D185-7962-2252-B985B91FBC2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8336356" y="2773342"/>
                  <a:ext cx="212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585AC0DC-3C1E-09FB-1B75-182F84E9C910}"/>
                    </a:ext>
                  </a:extLst>
                </p14:cNvPr>
                <p14:cNvContentPartPr/>
                <p14:nvPr/>
              </p14:nvContentPartPr>
              <p14:xfrm>
                <a:off x="8414116" y="2644102"/>
                <a:ext cx="57240" cy="13716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585AC0DC-3C1E-09FB-1B75-182F84E9C910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8405116" y="2635102"/>
                  <a:ext cx="748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45110673-CC13-DA78-961C-76692FF3426C}"/>
                    </a:ext>
                  </a:extLst>
                </p14:cNvPr>
                <p14:cNvContentPartPr/>
                <p14:nvPr/>
              </p14:nvContentPartPr>
              <p14:xfrm>
                <a:off x="8520316" y="2587582"/>
                <a:ext cx="63720" cy="20772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45110673-CC13-DA78-961C-76692FF3426C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511316" y="2578942"/>
                  <a:ext cx="8136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1D55A78E-034B-42B5-DB1D-026A09734135}"/>
                    </a:ext>
                  </a:extLst>
                </p14:cNvPr>
                <p14:cNvContentPartPr/>
                <p14:nvPr/>
              </p14:nvContentPartPr>
              <p14:xfrm>
                <a:off x="8626156" y="2581822"/>
                <a:ext cx="68400" cy="20916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1D55A78E-034B-42B5-DB1D-026A0973413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617156" y="2573182"/>
                  <a:ext cx="860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B8CC9B8C-B9F3-DC03-7C65-A26D289E66EA}"/>
                    </a:ext>
                  </a:extLst>
                </p14:cNvPr>
                <p14:cNvContentPartPr/>
                <p14:nvPr/>
              </p14:nvContentPartPr>
              <p14:xfrm>
                <a:off x="8832796" y="2666422"/>
                <a:ext cx="87480" cy="3096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B8CC9B8C-B9F3-DC03-7C65-A26D289E66EA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8823796" y="2657782"/>
                  <a:ext cx="10512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F52902CF-5118-43DE-F0C0-9653F7B33829}"/>
                    </a:ext>
                  </a:extLst>
                </p14:cNvPr>
                <p14:cNvContentPartPr/>
                <p14:nvPr/>
              </p14:nvContentPartPr>
              <p14:xfrm>
                <a:off x="8804356" y="2756782"/>
                <a:ext cx="117000" cy="972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F52902CF-5118-43DE-F0C0-9653F7B33829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8795356" y="2748142"/>
                  <a:ext cx="1346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363588CB-873F-FFC6-43E3-E3800E9B41F0}"/>
                    </a:ext>
                  </a:extLst>
                </p14:cNvPr>
                <p14:cNvContentPartPr/>
                <p14:nvPr/>
              </p14:nvContentPartPr>
              <p14:xfrm>
                <a:off x="9170116" y="2542222"/>
                <a:ext cx="158400" cy="9900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363588CB-873F-FFC6-43E3-E3800E9B41F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161116" y="2533222"/>
                  <a:ext cx="1760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6B62EC6A-86D1-CEDE-6D36-8B8ECACB60F6}"/>
                    </a:ext>
                  </a:extLst>
                </p14:cNvPr>
                <p14:cNvContentPartPr/>
                <p14:nvPr/>
              </p14:nvContentPartPr>
              <p14:xfrm>
                <a:off x="9142756" y="2670742"/>
                <a:ext cx="259920" cy="3780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6B62EC6A-86D1-CEDE-6D36-8B8ECACB60F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133756" y="2661742"/>
                  <a:ext cx="27756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1089FA2B-A74C-B851-D4E8-2BED6F2C2B69}"/>
                    </a:ext>
                  </a:extLst>
                </p14:cNvPr>
                <p14:cNvContentPartPr/>
                <p14:nvPr/>
              </p14:nvContentPartPr>
              <p14:xfrm>
                <a:off x="9097396" y="2789542"/>
                <a:ext cx="80640" cy="15984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1089FA2B-A74C-B851-D4E8-2BED6F2C2B6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088756" y="2780542"/>
                  <a:ext cx="982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DA043047-BFC8-C37A-32AD-E4CA060EE749}"/>
                    </a:ext>
                  </a:extLst>
                </p14:cNvPr>
                <p14:cNvContentPartPr/>
                <p14:nvPr/>
              </p14:nvContentPartPr>
              <p14:xfrm>
                <a:off x="9253636" y="2775502"/>
                <a:ext cx="110160" cy="18864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DA043047-BFC8-C37A-32AD-E4CA060EE749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244996" y="2766862"/>
                  <a:ext cx="12780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1773E1B3-EFF3-E33F-1BCB-9A4B565F4BAE}"/>
                    </a:ext>
                  </a:extLst>
                </p14:cNvPr>
                <p14:cNvContentPartPr/>
                <p14:nvPr/>
              </p14:nvContentPartPr>
              <p14:xfrm>
                <a:off x="9286036" y="2852182"/>
                <a:ext cx="105120" cy="2664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1773E1B3-EFF3-E33F-1BCB-9A4B565F4BA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277396" y="2843542"/>
                  <a:ext cx="1227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8D12E29D-443E-E224-8F2C-96648E55B16A}"/>
                    </a:ext>
                  </a:extLst>
                </p14:cNvPr>
                <p14:cNvContentPartPr/>
                <p14:nvPr/>
              </p14:nvContentPartPr>
              <p14:xfrm>
                <a:off x="9750436" y="2792422"/>
                <a:ext cx="16200" cy="100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8D12E29D-443E-E224-8F2C-96648E55B16A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9741796" y="2783782"/>
                  <a:ext cx="33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3ADD0AA0-ABAE-A058-F43F-EA1CB8874128}"/>
                    </a:ext>
                  </a:extLst>
                </p14:cNvPr>
                <p14:cNvContentPartPr/>
                <p14:nvPr/>
              </p14:nvContentPartPr>
              <p14:xfrm>
                <a:off x="9982636" y="2639782"/>
                <a:ext cx="209880" cy="26604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3ADD0AA0-ABAE-A058-F43F-EA1CB887412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9973996" y="2631142"/>
                  <a:ext cx="22752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98826546-66BF-EA09-6B5D-947A5EC51F18}"/>
                    </a:ext>
                  </a:extLst>
                </p14:cNvPr>
                <p14:cNvContentPartPr/>
                <p14:nvPr/>
              </p14:nvContentPartPr>
              <p14:xfrm>
                <a:off x="10229956" y="2530702"/>
                <a:ext cx="259920" cy="23436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98826546-66BF-EA09-6B5D-947A5EC51F18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220956" y="2522062"/>
                  <a:ext cx="2775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58A674DD-6BA9-5F99-C4A5-1D77F053246B}"/>
                    </a:ext>
                  </a:extLst>
                </p14:cNvPr>
                <p14:cNvContentPartPr/>
                <p14:nvPr/>
              </p14:nvContentPartPr>
              <p14:xfrm>
                <a:off x="10659436" y="2603422"/>
                <a:ext cx="101160" cy="11808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58A674DD-6BA9-5F99-C4A5-1D77F053246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650436" y="2594422"/>
                  <a:ext cx="1188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2F16176-F1AC-1341-6D8A-316B06474383}"/>
                    </a:ext>
                  </a:extLst>
                </p14:cNvPr>
                <p14:cNvContentPartPr/>
                <p14:nvPr/>
              </p14:nvContentPartPr>
              <p14:xfrm>
                <a:off x="10785436" y="2598742"/>
                <a:ext cx="105120" cy="12996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2F16176-F1AC-1341-6D8A-316B06474383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776796" y="2590102"/>
                  <a:ext cx="1227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14FAB2E3-D2BC-396C-E2AF-A8BC0B83FB75}"/>
                    </a:ext>
                  </a:extLst>
                </p14:cNvPr>
                <p14:cNvContentPartPr/>
                <p14:nvPr/>
              </p14:nvContentPartPr>
              <p14:xfrm>
                <a:off x="10961116" y="2528542"/>
                <a:ext cx="128880" cy="1677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14FAB2E3-D2BC-396C-E2AF-A8BC0B83FB75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952116" y="2519902"/>
                  <a:ext cx="1465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4DC71AFD-6E16-5BDF-CBBC-3A281449F315}"/>
                    </a:ext>
                  </a:extLst>
                </p14:cNvPr>
                <p14:cNvContentPartPr/>
                <p14:nvPr/>
              </p14:nvContentPartPr>
              <p14:xfrm>
                <a:off x="11219596" y="2567782"/>
                <a:ext cx="223200" cy="27144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4DC71AFD-6E16-5BDF-CBBC-3A281449F315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1210596" y="2558782"/>
                  <a:ext cx="24084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D60AE8F4-8C5E-0E78-ECD4-C592D9DE61D4}"/>
                    </a:ext>
                  </a:extLst>
                </p14:cNvPr>
                <p14:cNvContentPartPr/>
                <p14:nvPr/>
              </p14:nvContentPartPr>
              <p14:xfrm>
                <a:off x="11431636" y="2498302"/>
                <a:ext cx="28080" cy="4932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D60AE8F4-8C5E-0E78-ECD4-C592D9DE61D4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1422636" y="2489662"/>
                  <a:ext cx="457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3793B354-4719-8971-3001-BBD815013DF4}"/>
                    </a:ext>
                  </a:extLst>
                </p14:cNvPr>
                <p14:cNvContentPartPr/>
                <p14:nvPr/>
              </p14:nvContentPartPr>
              <p14:xfrm>
                <a:off x="11490316" y="2552302"/>
                <a:ext cx="237960" cy="14040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3793B354-4719-8971-3001-BBD815013DF4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1481316" y="2543662"/>
                  <a:ext cx="2556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9B0AD30F-2E6B-EA75-77CF-AE822DC5D8BD}"/>
                    </a:ext>
                  </a:extLst>
                </p14:cNvPr>
                <p14:cNvContentPartPr/>
                <p14:nvPr/>
              </p14:nvContentPartPr>
              <p14:xfrm>
                <a:off x="1592476" y="3074662"/>
                <a:ext cx="16920" cy="17424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9B0AD30F-2E6B-EA75-77CF-AE822DC5D8BD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583476" y="3066022"/>
                  <a:ext cx="345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C0EE43BA-DE3E-0835-3F45-78AB1C4BC55A}"/>
                    </a:ext>
                  </a:extLst>
                </p14:cNvPr>
                <p14:cNvContentPartPr/>
                <p14:nvPr/>
              </p14:nvContentPartPr>
              <p14:xfrm>
                <a:off x="1484836" y="3052702"/>
                <a:ext cx="218880" cy="1972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C0EE43BA-DE3E-0835-3F45-78AB1C4BC55A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476196" y="3044062"/>
                  <a:ext cx="2365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9D1F8BC9-C2DC-71B0-2A0A-987F5F2B80AC}"/>
                    </a:ext>
                  </a:extLst>
                </p14:cNvPr>
                <p14:cNvContentPartPr/>
                <p14:nvPr/>
              </p14:nvContentPartPr>
              <p14:xfrm>
                <a:off x="1781476" y="2936422"/>
                <a:ext cx="453240" cy="34380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9D1F8BC9-C2DC-71B0-2A0A-987F5F2B80A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772476" y="2927422"/>
                  <a:ext cx="47088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B03FD061-740C-F879-DC9F-E863F5690B42}"/>
                    </a:ext>
                  </a:extLst>
                </p14:cNvPr>
                <p14:cNvContentPartPr/>
                <p14:nvPr/>
              </p14:nvContentPartPr>
              <p14:xfrm>
                <a:off x="2470516" y="3071062"/>
                <a:ext cx="101160" cy="12996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B03FD061-740C-F879-DC9F-E863F5690B42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461516" y="3062062"/>
                  <a:ext cx="1188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DFB1F3F0-D884-0CC3-C105-01ADC53E753D}"/>
                    </a:ext>
                  </a:extLst>
                </p14:cNvPr>
                <p14:cNvContentPartPr/>
                <p14:nvPr/>
              </p14:nvContentPartPr>
              <p14:xfrm>
                <a:off x="2646196" y="3065662"/>
                <a:ext cx="104040" cy="11556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DFB1F3F0-D884-0CC3-C105-01ADC53E753D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637556" y="3057022"/>
                  <a:ext cx="1216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8EEC5044-8CA1-D19B-24CB-C72B35BFE7BD}"/>
                    </a:ext>
                  </a:extLst>
                </p14:cNvPr>
                <p14:cNvContentPartPr/>
                <p14:nvPr/>
              </p14:nvContentPartPr>
              <p14:xfrm>
                <a:off x="2796676" y="3081862"/>
                <a:ext cx="102960" cy="11196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8EEC5044-8CA1-D19B-24CB-C72B35BFE7B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787676" y="3073222"/>
                  <a:ext cx="1206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ED1E85E1-9F63-23B1-6E2D-79B564D0D0CB}"/>
                    </a:ext>
                  </a:extLst>
                </p14:cNvPr>
                <p14:cNvContentPartPr/>
                <p14:nvPr/>
              </p14:nvContentPartPr>
              <p14:xfrm>
                <a:off x="2954716" y="3009502"/>
                <a:ext cx="87120" cy="14436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ED1E85E1-9F63-23B1-6E2D-79B564D0D0C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2945716" y="3000862"/>
                  <a:ext cx="1047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2A5EC758-4773-85E3-8BB9-CA41E922C27E}"/>
                    </a:ext>
                  </a:extLst>
                </p14:cNvPr>
                <p14:cNvContentPartPr/>
                <p14:nvPr/>
              </p14:nvContentPartPr>
              <p14:xfrm>
                <a:off x="3058036" y="2978542"/>
                <a:ext cx="116640" cy="17136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2A5EC758-4773-85E3-8BB9-CA41E922C27E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049036" y="2969542"/>
                  <a:ext cx="1342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63F281F9-9F37-35C4-7455-DD12CF292C2E}"/>
                    </a:ext>
                  </a:extLst>
                </p14:cNvPr>
                <p14:cNvContentPartPr/>
                <p14:nvPr/>
              </p14:nvContentPartPr>
              <p14:xfrm>
                <a:off x="3178996" y="3060622"/>
                <a:ext cx="338400" cy="18288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63F281F9-9F37-35C4-7455-DD12CF292C2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169996" y="3051622"/>
                  <a:ext cx="35604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65EECF71-055A-9C2A-AF1C-393EFBA24DAC}"/>
                    </a:ext>
                  </a:extLst>
                </p14:cNvPr>
                <p14:cNvContentPartPr/>
                <p14:nvPr/>
              </p14:nvContentPartPr>
              <p14:xfrm>
                <a:off x="3514876" y="3036862"/>
                <a:ext cx="19080" cy="900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65EECF71-055A-9C2A-AF1C-393EFBA24DAC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506236" y="3028222"/>
                  <a:ext cx="367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5E2C293D-1C4D-5BAE-EC45-8A82C6366B01}"/>
                    </a:ext>
                  </a:extLst>
                </p14:cNvPr>
                <p14:cNvContentPartPr/>
                <p14:nvPr/>
              </p14:nvContentPartPr>
              <p14:xfrm>
                <a:off x="3286636" y="2972422"/>
                <a:ext cx="309600" cy="29160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5E2C293D-1C4D-5BAE-EC45-8A82C6366B01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277996" y="2963782"/>
                  <a:ext cx="32724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F61AAF5E-87DD-D655-4C66-545861970F46}"/>
                    </a:ext>
                  </a:extLst>
                </p14:cNvPr>
                <p14:cNvContentPartPr/>
                <p14:nvPr/>
              </p14:nvContentPartPr>
              <p14:xfrm>
                <a:off x="3752116" y="3054862"/>
                <a:ext cx="192960" cy="12060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F61AAF5E-87DD-D655-4C66-545861970F46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743116" y="3045862"/>
                  <a:ext cx="2106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3F84CD98-3D68-A01A-4CE4-B3156B019901}"/>
                    </a:ext>
                  </a:extLst>
                </p14:cNvPr>
                <p14:cNvContentPartPr/>
                <p14:nvPr/>
              </p14:nvContentPartPr>
              <p14:xfrm>
                <a:off x="3959836" y="3071422"/>
                <a:ext cx="185040" cy="5580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3F84CD98-3D68-A01A-4CE4-B3156B019901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3950836" y="3062422"/>
                  <a:ext cx="2026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6F7BD3DF-E710-24EE-032E-84617A98B23B}"/>
                    </a:ext>
                  </a:extLst>
                </p14:cNvPr>
                <p14:cNvContentPartPr/>
                <p14:nvPr/>
              </p14:nvContentPartPr>
              <p14:xfrm>
                <a:off x="4327756" y="3006622"/>
                <a:ext cx="265680" cy="13284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6F7BD3DF-E710-24EE-032E-84617A98B23B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4319116" y="2997982"/>
                  <a:ext cx="2833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7A732372-C1A1-5D3A-2E19-2A1427CC488B}"/>
                    </a:ext>
                  </a:extLst>
                </p14:cNvPr>
                <p14:cNvContentPartPr/>
                <p14:nvPr/>
              </p14:nvContentPartPr>
              <p14:xfrm>
                <a:off x="4820236" y="3055222"/>
                <a:ext cx="133200" cy="9036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7A732372-C1A1-5D3A-2E19-2A1427CC488B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4811236" y="3046222"/>
                  <a:ext cx="1508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20492AAC-6DAC-BECD-D119-0CD5CA44500E}"/>
                    </a:ext>
                  </a:extLst>
                </p14:cNvPr>
                <p14:cNvContentPartPr/>
                <p14:nvPr/>
              </p14:nvContentPartPr>
              <p14:xfrm>
                <a:off x="4966756" y="3053062"/>
                <a:ext cx="63360" cy="8784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20492AAC-6DAC-BECD-D119-0CD5CA44500E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958116" y="3044062"/>
                  <a:ext cx="810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8E236D49-0BA0-0289-6088-0B6202C9DE9F}"/>
                    </a:ext>
                  </a:extLst>
                </p14:cNvPr>
                <p14:cNvContentPartPr/>
                <p14:nvPr/>
              </p14:nvContentPartPr>
              <p14:xfrm>
                <a:off x="5096356" y="2990062"/>
                <a:ext cx="130320" cy="15552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8E236D49-0BA0-0289-6088-0B6202C9DE9F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5087716" y="2981062"/>
                  <a:ext cx="1479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06C64F4B-2277-E584-F9FB-A5799AA8BFE2}"/>
                    </a:ext>
                  </a:extLst>
                </p14:cNvPr>
                <p14:cNvContentPartPr/>
                <p14:nvPr/>
              </p14:nvContentPartPr>
              <p14:xfrm>
                <a:off x="5251516" y="3033262"/>
                <a:ext cx="83160" cy="10800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06C64F4B-2277-E584-F9FB-A5799AA8BFE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242876" y="3024622"/>
                  <a:ext cx="100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020DAC1A-8460-90E3-1E28-5E33C834CAAE}"/>
                    </a:ext>
                  </a:extLst>
                </p14:cNvPr>
                <p14:cNvContentPartPr/>
                <p14:nvPr/>
              </p14:nvContentPartPr>
              <p14:xfrm>
                <a:off x="5347276" y="2964862"/>
                <a:ext cx="286920" cy="15732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020DAC1A-8460-90E3-1E28-5E33C834CAAE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338276" y="2955862"/>
                  <a:ext cx="3045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7A106031-867D-BCAD-D406-F5476FC5C08F}"/>
                    </a:ext>
                  </a:extLst>
                </p14:cNvPr>
                <p14:cNvContentPartPr/>
                <p14:nvPr/>
              </p14:nvContentPartPr>
              <p14:xfrm>
                <a:off x="4991236" y="2958022"/>
                <a:ext cx="69840" cy="1188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7A106031-867D-BCAD-D406-F5476FC5C08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982236" y="2949382"/>
                  <a:ext cx="874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C5E08A5D-22E1-B6C0-5B87-FF5DE143CF7C}"/>
                    </a:ext>
                  </a:extLst>
                </p14:cNvPr>
                <p14:cNvContentPartPr/>
                <p14:nvPr/>
              </p14:nvContentPartPr>
              <p14:xfrm>
                <a:off x="5794396" y="3006982"/>
                <a:ext cx="132480" cy="15048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C5E08A5D-22E1-B6C0-5B87-FF5DE143CF7C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785396" y="2998342"/>
                  <a:ext cx="1501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363BEC76-9AAE-2F3D-99F8-925BA054E58A}"/>
                    </a:ext>
                  </a:extLst>
                </p14:cNvPr>
                <p14:cNvContentPartPr/>
                <p14:nvPr/>
              </p14:nvContentPartPr>
              <p14:xfrm>
                <a:off x="5955316" y="3029662"/>
                <a:ext cx="389520" cy="10584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363BEC76-9AAE-2F3D-99F8-925BA054E58A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946316" y="3021022"/>
                  <a:ext cx="4071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9D5A6E05-2198-94FD-125D-6DD0B538565F}"/>
                    </a:ext>
                  </a:extLst>
                </p14:cNvPr>
                <p14:cNvContentPartPr/>
                <p14:nvPr/>
              </p14:nvContentPartPr>
              <p14:xfrm>
                <a:off x="6236836" y="2946862"/>
                <a:ext cx="2880" cy="1080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9D5A6E05-2198-94FD-125D-6DD0B538565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227836" y="2937862"/>
                  <a:ext cx="205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3A542A1B-732F-96EF-A3DB-D23037041268}"/>
                    </a:ext>
                  </a:extLst>
                </p14:cNvPr>
                <p14:cNvContentPartPr/>
                <p14:nvPr/>
              </p14:nvContentPartPr>
              <p14:xfrm>
                <a:off x="6486316" y="3048382"/>
                <a:ext cx="33480" cy="18576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3A542A1B-732F-96EF-A3DB-D23037041268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477676" y="3039382"/>
                  <a:ext cx="5112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6DD2434B-063B-8498-C9D3-28275D1A5A9E}"/>
                    </a:ext>
                  </a:extLst>
                </p14:cNvPr>
                <p14:cNvContentPartPr/>
                <p14:nvPr/>
              </p14:nvContentPartPr>
              <p14:xfrm>
                <a:off x="6391636" y="2927782"/>
                <a:ext cx="245880" cy="19908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6DD2434B-063B-8498-C9D3-28275D1A5A9E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382636" y="2918782"/>
                  <a:ext cx="2635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23C4D31D-427E-7BD4-8462-0A60C262D6F5}"/>
                    </a:ext>
                  </a:extLst>
                </p14:cNvPr>
                <p14:cNvContentPartPr/>
                <p14:nvPr/>
              </p14:nvContentPartPr>
              <p14:xfrm>
                <a:off x="6673156" y="2934262"/>
                <a:ext cx="157680" cy="29880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23C4D31D-427E-7BD4-8462-0A60C262D6F5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664156" y="2925262"/>
                  <a:ext cx="17532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B7ED2BFB-4B7E-6BBA-134E-E235EAB7683C}"/>
                    </a:ext>
                  </a:extLst>
                </p14:cNvPr>
                <p14:cNvContentPartPr/>
                <p14:nvPr/>
              </p14:nvContentPartPr>
              <p14:xfrm>
                <a:off x="6876916" y="2997982"/>
                <a:ext cx="96120" cy="22356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B7ED2BFB-4B7E-6BBA-134E-E235EAB7683C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867916" y="2989342"/>
                  <a:ext cx="11376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E475BA58-8B83-4FC9-4BD7-0C2C7CC3360D}"/>
                    </a:ext>
                  </a:extLst>
                </p14:cNvPr>
                <p14:cNvContentPartPr/>
                <p14:nvPr/>
              </p14:nvContentPartPr>
              <p14:xfrm>
                <a:off x="7060156" y="3061702"/>
                <a:ext cx="79920" cy="13824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E475BA58-8B83-4FC9-4BD7-0C2C7CC3360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051516" y="3053062"/>
                  <a:ext cx="975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BAF87B0D-D0B4-57DB-8AE5-32FC03AD33CF}"/>
                    </a:ext>
                  </a:extLst>
                </p14:cNvPr>
                <p14:cNvContentPartPr/>
                <p14:nvPr/>
              </p14:nvContentPartPr>
              <p14:xfrm>
                <a:off x="7242316" y="2994022"/>
                <a:ext cx="249120" cy="17892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BAF87B0D-D0B4-57DB-8AE5-32FC03AD33CF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233316" y="2985382"/>
                  <a:ext cx="2667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CA282D49-7322-B524-E4D2-9C2858C6E7D6}"/>
                    </a:ext>
                  </a:extLst>
                </p14:cNvPr>
                <p14:cNvContentPartPr/>
                <p14:nvPr/>
              </p14:nvContentPartPr>
              <p14:xfrm>
                <a:off x="7443196" y="3002302"/>
                <a:ext cx="25200" cy="540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CA282D49-7322-B524-E4D2-9C2858C6E7D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434196" y="2993662"/>
                  <a:ext cx="428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6AA1DFA8-DA0E-95EF-8991-1E4E99CEB37E}"/>
                    </a:ext>
                  </a:extLst>
                </p14:cNvPr>
                <p14:cNvContentPartPr/>
                <p14:nvPr/>
              </p14:nvContentPartPr>
              <p14:xfrm>
                <a:off x="7512676" y="2969902"/>
                <a:ext cx="36360" cy="20268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6AA1DFA8-DA0E-95EF-8991-1E4E99CEB37E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504036" y="2961262"/>
                  <a:ext cx="5400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C17E5A73-06A7-0414-51F3-A2B3EB21D86E}"/>
                    </a:ext>
                  </a:extLst>
                </p14:cNvPr>
                <p14:cNvContentPartPr/>
                <p14:nvPr/>
              </p14:nvContentPartPr>
              <p14:xfrm>
                <a:off x="7484956" y="3052342"/>
                <a:ext cx="104760" cy="2304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C17E5A73-06A7-0414-51F3-A2B3EB21D86E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475956" y="3043702"/>
                  <a:ext cx="1224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FD97679F-A62B-587D-4B5B-D013B82B734F}"/>
                    </a:ext>
                  </a:extLst>
                </p14:cNvPr>
                <p14:cNvContentPartPr/>
                <p14:nvPr/>
              </p14:nvContentPartPr>
              <p14:xfrm>
                <a:off x="7588636" y="3054142"/>
                <a:ext cx="161640" cy="8712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FD97679F-A62B-587D-4B5B-D013B82B734F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579636" y="3045142"/>
                  <a:ext cx="1792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3F5AB1C3-BBF7-DE64-DA57-594F88A7707D}"/>
                    </a:ext>
                  </a:extLst>
                </p14:cNvPr>
                <p14:cNvContentPartPr/>
                <p14:nvPr/>
              </p14:nvContentPartPr>
              <p14:xfrm>
                <a:off x="7833076" y="3049462"/>
                <a:ext cx="233640" cy="8424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3F5AB1C3-BBF7-DE64-DA57-594F88A7707D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824436" y="3040462"/>
                  <a:ext cx="2512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C2EF87B3-B6FC-F439-F4DD-3DA8719991E2}"/>
                    </a:ext>
                  </a:extLst>
                </p14:cNvPr>
                <p14:cNvContentPartPr/>
                <p14:nvPr/>
              </p14:nvContentPartPr>
              <p14:xfrm>
                <a:off x="8062756" y="3014902"/>
                <a:ext cx="34560" cy="1944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C2EF87B3-B6FC-F439-F4DD-3DA8719991E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8054116" y="3005902"/>
                  <a:ext cx="52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FB2BBD4E-FC9B-C1F8-C3C8-EEC84D7FEC02}"/>
                    </a:ext>
                  </a:extLst>
                </p14:cNvPr>
                <p14:cNvContentPartPr/>
                <p14:nvPr/>
              </p14:nvContentPartPr>
              <p14:xfrm>
                <a:off x="8083636" y="3044422"/>
                <a:ext cx="112320" cy="6984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FB2BBD4E-FC9B-C1F8-C3C8-EEC84D7FEC02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074996" y="3035782"/>
                  <a:ext cx="1299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96198696-404A-B2BC-AB75-A989B33AEC5D}"/>
                    </a:ext>
                  </a:extLst>
                </p14:cNvPr>
                <p14:cNvContentPartPr/>
                <p14:nvPr/>
              </p14:nvContentPartPr>
              <p14:xfrm>
                <a:off x="8219716" y="3048382"/>
                <a:ext cx="140040" cy="8172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96198696-404A-B2BC-AB75-A989B33AEC5D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211076" y="3039382"/>
                  <a:ext cx="1576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17C19470-E813-937F-EF8C-11D3C379C445}"/>
                    </a:ext>
                  </a:extLst>
                </p14:cNvPr>
                <p14:cNvContentPartPr/>
                <p14:nvPr/>
              </p14:nvContentPartPr>
              <p14:xfrm>
                <a:off x="8357956" y="3013102"/>
                <a:ext cx="274320" cy="11196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17C19470-E813-937F-EF8C-11D3C379C44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8348956" y="3004102"/>
                  <a:ext cx="2919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6F9D9951-449C-E702-1531-2AF604E78DC4}"/>
                    </a:ext>
                  </a:extLst>
                </p14:cNvPr>
                <p14:cNvContentPartPr/>
                <p14:nvPr/>
              </p14:nvContentPartPr>
              <p14:xfrm>
                <a:off x="8776636" y="3009862"/>
                <a:ext cx="117720" cy="10584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6F9D9951-449C-E702-1531-2AF604E78DC4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8767996" y="3000862"/>
                  <a:ext cx="1353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FE664EC0-8733-B518-7409-4C26EB6A6F98}"/>
                    </a:ext>
                  </a:extLst>
                </p14:cNvPr>
                <p14:cNvContentPartPr/>
                <p14:nvPr/>
              </p14:nvContentPartPr>
              <p14:xfrm>
                <a:off x="8927116" y="3091222"/>
                <a:ext cx="24120" cy="13392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FE664EC0-8733-B518-7409-4C26EB6A6F98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918116" y="3082222"/>
                  <a:ext cx="41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BF06F9B1-3B00-9F9F-8AA5-E888BE9A93CD}"/>
                    </a:ext>
                  </a:extLst>
                </p14:cNvPr>
                <p14:cNvContentPartPr/>
                <p14:nvPr/>
              </p14:nvContentPartPr>
              <p14:xfrm>
                <a:off x="9018916" y="3009862"/>
                <a:ext cx="86760" cy="10728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BF06F9B1-3B00-9F9F-8AA5-E888BE9A93CD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9009916" y="3000862"/>
                  <a:ext cx="1044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E0E648BA-8C17-79F1-26F2-1AC0479C541C}"/>
                    </a:ext>
                  </a:extLst>
                </p14:cNvPr>
                <p14:cNvContentPartPr/>
                <p14:nvPr/>
              </p14:nvContentPartPr>
              <p14:xfrm>
                <a:off x="9154996" y="2975662"/>
                <a:ext cx="88920" cy="21564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E0E648BA-8C17-79F1-26F2-1AC0479C541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9146356" y="2966662"/>
                  <a:ext cx="10656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324F1D2F-144A-BC62-BE3A-C8DFEEE85F07}"/>
                    </a:ext>
                  </a:extLst>
                </p14:cNvPr>
                <p14:cNvContentPartPr/>
                <p14:nvPr/>
              </p14:nvContentPartPr>
              <p14:xfrm>
                <a:off x="9371356" y="3061702"/>
                <a:ext cx="165600" cy="2520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324F1D2F-144A-BC62-BE3A-C8DFEEE85F07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9362356" y="3053062"/>
                  <a:ext cx="1832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72F55103-FE66-97CF-DA24-B012444E7A34}"/>
                    </a:ext>
                  </a:extLst>
                </p14:cNvPr>
                <p14:cNvContentPartPr/>
                <p14:nvPr/>
              </p14:nvContentPartPr>
              <p14:xfrm>
                <a:off x="9381796" y="3114262"/>
                <a:ext cx="149040" cy="4104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72F55103-FE66-97CF-DA24-B012444E7A34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9372796" y="3105622"/>
                  <a:ext cx="1666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A8D37F1C-610B-5C35-310F-B11270985667}"/>
                    </a:ext>
                  </a:extLst>
                </p14:cNvPr>
                <p14:cNvContentPartPr/>
                <p14:nvPr/>
              </p14:nvContentPartPr>
              <p14:xfrm>
                <a:off x="9764476" y="2870902"/>
                <a:ext cx="200160" cy="12780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A8D37F1C-610B-5C35-310F-B11270985667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755836" y="2861902"/>
                  <a:ext cx="2178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E68FE563-AA78-665B-39BF-A73625BDB080}"/>
                    </a:ext>
                  </a:extLst>
                </p14:cNvPr>
                <p14:cNvContentPartPr/>
                <p14:nvPr/>
              </p14:nvContentPartPr>
              <p14:xfrm>
                <a:off x="9768436" y="3027142"/>
                <a:ext cx="235080" cy="3744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E68FE563-AA78-665B-39BF-A73625BDB080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759796" y="3018502"/>
                  <a:ext cx="2527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B36ABFCD-B688-554A-5C3E-5C734F838512}"/>
                    </a:ext>
                  </a:extLst>
                </p14:cNvPr>
                <p14:cNvContentPartPr/>
                <p14:nvPr/>
              </p14:nvContentPartPr>
              <p14:xfrm>
                <a:off x="9731716" y="3144502"/>
                <a:ext cx="77760" cy="13572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B36ABFCD-B688-554A-5C3E-5C734F838512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722716" y="3135862"/>
                  <a:ext cx="954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35538000-C2A6-D1D9-5A44-4ABB29456176}"/>
                    </a:ext>
                  </a:extLst>
                </p14:cNvPr>
                <p14:cNvContentPartPr/>
                <p14:nvPr/>
              </p14:nvContentPartPr>
              <p14:xfrm>
                <a:off x="9870676" y="3125782"/>
                <a:ext cx="128880" cy="16524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35538000-C2A6-D1D9-5A44-4ABB29456176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862036" y="3117142"/>
                  <a:ext cx="1465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0FE00873-3115-3008-2914-63983827D3F8}"/>
                    </a:ext>
                  </a:extLst>
                </p14:cNvPr>
                <p14:cNvContentPartPr/>
                <p14:nvPr/>
              </p14:nvContentPartPr>
              <p14:xfrm>
                <a:off x="9932236" y="3191302"/>
                <a:ext cx="85320" cy="1908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0FE00873-3115-3008-2914-63983827D3F8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923236" y="3182302"/>
                  <a:ext cx="1029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9EE98B22-FB7A-FCDC-F027-AC2BAAC942E0}"/>
                    </a:ext>
                  </a:extLst>
                </p14:cNvPr>
                <p14:cNvContentPartPr/>
                <p14:nvPr/>
              </p14:nvContentPartPr>
              <p14:xfrm>
                <a:off x="10039516" y="2927782"/>
                <a:ext cx="135720" cy="37188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9EE98B22-FB7A-FCDC-F027-AC2BAAC942E0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0030516" y="2918782"/>
                  <a:ext cx="15336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A18F9413-C19E-95FC-B42A-68C028713314}"/>
                    </a:ext>
                  </a:extLst>
                </p14:cNvPr>
                <p14:cNvContentPartPr/>
                <p14:nvPr/>
              </p14:nvContentPartPr>
              <p14:xfrm>
                <a:off x="9548836" y="2857582"/>
                <a:ext cx="121680" cy="43992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A18F9413-C19E-95FC-B42A-68C028713314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539836" y="2848582"/>
                  <a:ext cx="139320" cy="45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40A28C3B-2567-D46C-F9A4-D8FBBA9524D6}"/>
                    </a:ext>
                  </a:extLst>
                </p14:cNvPr>
                <p14:cNvContentPartPr/>
                <p14:nvPr/>
              </p14:nvContentPartPr>
              <p14:xfrm>
                <a:off x="10205836" y="2820502"/>
                <a:ext cx="155880" cy="19332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40A28C3B-2567-D46C-F9A4-D8FBBA9524D6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0196836" y="2811862"/>
                  <a:ext cx="17352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08475F45-F33D-B4C4-A63F-82A4C2A5BF11}"/>
                    </a:ext>
                  </a:extLst>
                </p14:cNvPr>
                <p14:cNvContentPartPr/>
                <p14:nvPr/>
              </p14:nvContentPartPr>
              <p14:xfrm>
                <a:off x="10301236" y="3075742"/>
                <a:ext cx="164520" cy="4104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08475F45-F33D-B4C4-A63F-82A4C2A5BF1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0292236" y="3066742"/>
                  <a:ext cx="18216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DC16A9A7-2495-951C-E20B-8CD4078BD254}"/>
                    </a:ext>
                  </a:extLst>
                </p14:cNvPr>
                <p14:cNvContentPartPr/>
                <p14:nvPr/>
              </p14:nvContentPartPr>
              <p14:xfrm>
                <a:off x="10298356" y="3126862"/>
                <a:ext cx="153000" cy="3708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DC16A9A7-2495-951C-E20B-8CD4078BD25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0289716" y="3117862"/>
                  <a:ext cx="1706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418CF46F-1288-87A6-A422-F33284356421}"/>
                    </a:ext>
                  </a:extLst>
                </p14:cNvPr>
                <p14:cNvContentPartPr/>
                <p14:nvPr/>
              </p14:nvContentPartPr>
              <p14:xfrm>
                <a:off x="10534876" y="2876662"/>
                <a:ext cx="116280" cy="13896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418CF46F-1288-87A6-A422-F33284356421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0525876" y="2867662"/>
                  <a:ext cx="1339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D51A4A47-0AC8-0C23-70B2-AD4B58026647}"/>
                    </a:ext>
                  </a:extLst>
                </p14:cNvPr>
                <p14:cNvContentPartPr/>
                <p14:nvPr/>
              </p14:nvContentPartPr>
              <p14:xfrm>
                <a:off x="10520836" y="3046942"/>
                <a:ext cx="214560" cy="3852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D51A4A47-0AC8-0C23-70B2-AD4B58026647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512196" y="3037942"/>
                  <a:ext cx="2322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B634A001-ACFB-1777-3EA9-8CE53B105863}"/>
                    </a:ext>
                  </a:extLst>
                </p14:cNvPr>
                <p14:cNvContentPartPr/>
                <p14:nvPr/>
              </p14:nvContentPartPr>
              <p14:xfrm>
                <a:off x="10520116" y="3158182"/>
                <a:ext cx="59760" cy="12852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B634A001-ACFB-1777-3EA9-8CE53B105863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0511476" y="3149542"/>
                  <a:ext cx="774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DAF00328-005E-B5C3-E321-701F9A102A0B}"/>
                    </a:ext>
                  </a:extLst>
                </p14:cNvPr>
                <p14:cNvContentPartPr/>
                <p14:nvPr/>
              </p14:nvContentPartPr>
              <p14:xfrm>
                <a:off x="10643596" y="3069622"/>
                <a:ext cx="194400" cy="20772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DAF00328-005E-B5C3-E321-701F9A102A0B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0634956" y="3060622"/>
                  <a:ext cx="21204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F3A05011-DD1B-6034-1D25-B39B598EEA14}"/>
                    </a:ext>
                  </a:extLst>
                </p14:cNvPr>
                <p14:cNvContentPartPr/>
                <p14:nvPr/>
              </p14:nvContentPartPr>
              <p14:xfrm>
                <a:off x="10899556" y="2857942"/>
                <a:ext cx="100080" cy="13752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F3A05011-DD1B-6034-1D25-B39B598EEA14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0890916" y="2849302"/>
                  <a:ext cx="1177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7E92DDF1-2B16-BE28-6B82-5B2A0858A5C2}"/>
                    </a:ext>
                  </a:extLst>
                </p14:cNvPr>
                <p14:cNvContentPartPr/>
                <p14:nvPr/>
              </p14:nvContentPartPr>
              <p14:xfrm>
                <a:off x="10903876" y="3044782"/>
                <a:ext cx="96840" cy="1800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7E92DDF1-2B16-BE28-6B82-5B2A0858A5C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0894876" y="3035782"/>
                  <a:ext cx="1144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4B19BB5E-8AE9-8F03-DE72-72AC87AC5FC4}"/>
                    </a:ext>
                  </a:extLst>
                </p14:cNvPr>
                <p14:cNvContentPartPr/>
                <p14:nvPr/>
              </p14:nvContentPartPr>
              <p14:xfrm>
                <a:off x="10893076" y="3148462"/>
                <a:ext cx="53280" cy="13860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4B19BB5E-8AE9-8F03-DE72-72AC87AC5FC4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0884076" y="3139822"/>
                  <a:ext cx="709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0ACF3752-43A6-0070-11C7-BDAAB94EFB13}"/>
                    </a:ext>
                  </a:extLst>
                </p14:cNvPr>
                <p14:cNvContentPartPr/>
                <p14:nvPr/>
              </p14:nvContentPartPr>
              <p14:xfrm>
                <a:off x="10998556" y="3113182"/>
                <a:ext cx="43200" cy="15300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0ACF3752-43A6-0070-11C7-BDAAB94EFB13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0989916" y="3104542"/>
                  <a:ext cx="608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A29A25DB-1199-2330-7D78-53A2EA76716E}"/>
                    </a:ext>
                  </a:extLst>
                </p14:cNvPr>
                <p14:cNvContentPartPr/>
                <p14:nvPr/>
              </p14:nvContentPartPr>
              <p14:xfrm>
                <a:off x="10974436" y="3062782"/>
                <a:ext cx="178200" cy="15840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A29A25DB-1199-2330-7D78-53A2EA76716E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0965796" y="3054142"/>
                  <a:ext cx="1958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3DE99613-8E3B-30FA-1A6F-AF2C5A4DD2EE}"/>
                    </a:ext>
                  </a:extLst>
                </p14:cNvPr>
                <p14:cNvContentPartPr/>
                <p14:nvPr/>
              </p14:nvContentPartPr>
              <p14:xfrm>
                <a:off x="11244796" y="3091582"/>
                <a:ext cx="121680" cy="2916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3DE99613-8E3B-30FA-1A6F-AF2C5A4DD2EE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1236156" y="3082942"/>
                  <a:ext cx="1393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DFD8754F-83A6-E1C5-A002-767793DA3EBA}"/>
                    </a:ext>
                  </a:extLst>
                </p14:cNvPr>
                <p14:cNvContentPartPr/>
                <p14:nvPr/>
              </p14:nvContentPartPr>
              <p14:xfrm>
                <a:off x="11401036" y="3083302"/>
                <a:ext cx="11880" cy="1620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DFD8754F-83A6-E1C5-A002-767793DA3EBA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1392396" y="3074662"/>
                  <a:ext cx="295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FF95C05F-C3B4-B12B-CF46-DC9E2DD22972}"/>
                    </a:ext>
                  </a:extLst>
                </p14:cNvPr>
                <p14:cNvContentPartPr/>
                <p14:nvPr/>
              </p14:nvContentPartPr>
              <p14:xfrm>
                <a:off x="11439196" y="3044782"/>
                <a:ext cx="23760" cy="1224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FF95C05F-C3B4-B12B-CF46-DC9E2DD22972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1430556" y="3035782"/>
                  <a:ext cx="414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B0F44E33-0B9D-8014-F429-2BBD9709743B}"/>
                    </a:ext>
                  </a:extLst>
                </p14:cNvPr>
                <p14:cNvContentPartPr/>
                <p14:nvPr/>
              </p14:nvContentPartPr>
              <p14:xfrm>
                <a:off x="11499676" y="2810782"/>
                <a:ext cx="126360" cy="12780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B0F44E33-0B9D-8014-F429-2BBD9709743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1491036" y="2802142"/>
                  <a:ext cx="1440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5F8921E8-BAE1-FE24-87DE-73619538B972}"/>
                    </a:ext>
                  </a:extLst>
                </p14:cNvPr>
                <p14:cNvContentPartPr/>
                <p14:nvPr/>
              </p14:nvContentPartPr>
              <p14:xfrm>
                <a:off x="11462596" y="2997262"/>
                <a:ext cx="142920" cy="1368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5F8921E8-BAE1-FE24-87DE-73619538B972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1453596" y="2988622"/>
                  <a:ext cx="1605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A4B90778-82AD-A899-71DC-97602480576C}"/>
                    </a:ext>
                  </a:extLst>
                </p14:cNvPr>
                <p14:cNvContentPartPr/>
                <p14:nvPr/>
              </p14:nvContentPartPr>
              <p14:xfrm>
                <a:off x="11427316" y="3105262"/>
                <a:ext cx="95040" cy="15264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A4B90778-82AD-A899-71DC-97602480576C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1418316" y="3096262"/>
                  <a:ext cx="1126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41A00E6D-3CD1-84E4-D94F-5B12BB16DF92}"/>
                    </a:ext>
                  </a:extLst>
                </p14:cNvPr>
                <p14:cNvContentPartPr/>
                <p14:nvPr/>
              </p14:nvContentPartPr>
              <p14:xfrm>
                <a:off x="11540356" y="3072502"/>
                <a:ext cx="69120" cy="14724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41A00E6D-3CD1-84E4-D94F-5B12BB16DF92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1531716" y="3063862"/>
                  <a:ext cx="86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064A75D8-6C83-C3F3-A4F2-980848A8536E}"/>
                    </a:ext>
                  </a:extLst>
                </p14:cNvPr>
                <p14:cNvContentPartPr/>
                <p14:nvPr/>
              </p14:nvContentPartPr>
              <p14:xfrm>
                <a:off x="11542156" y="3153502"/>
                <a:ext cx="68400" cy="1440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064A75D8-6C83-C3F3-A4F2-980848A8536E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1533156" y="3144862"/>
                  <a:ext cx="86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4C3F8D43-2949-6938-9F03-221A4CA22ED3}"/>
                    </a:ext>
                  </a:extLst>
                </p14:cNvPr>
                <p14:cNvContentPartPr/>
                <p14:nvPr/>
              </p14:nvContentPartPr>
              <p14:xfrm>
                <a:off x="10449196" y="3360502"/>
                <a:ext cx="520920" cy="12780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4C3F8D43-2949-6938-9F03-221A4CA22ED3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0440556" y="3351862"/>
                  <a:ext cx="5385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E46333DF-603A-0604-5FCE-511C6F4273E5}"/>
                    </a:ext>
                  </a:extLst>
                </p14:cNvPr>
                <p14:cNvContentPartPr/>
                <p14:nvPr/>
              </p14:nvContentPartPr>
              <p14:xfrm>
                <a:off x="10985236" y="3371302"/>
                <a:ext cx="482040" cy="7200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E46333DF-603A-0604-5FCE-511C6F4273E5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10976596" y="3362662"/>
                  <a:ext cx="4996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A6A3168E-E706-4D32-5F9B-3889335D9878}"/>
                    </a:ext>
                  </a:extLst>
                </p14:cNvPr>
                <p14:cNvContentPartPr/>
                <p14:nvPr/>
              </p14:nvContentPartPr>
              <p14:xfrm>
                <a:off x="10908196" y="3530422"/>
                <a:ext cx="100440" cy="19800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A6A3168E-E706-4D32-5F9B-3889335D9878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10899556" y="3521782"/>
                  <a:ext cx="1180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322BB788-431D-4B8C-3D9F-A81C3771EC6A}"/>
                    </a:ext>
                  </a:extLst>
                </p14:cNvPr>
                <p14:cNvContentPartPr/>
                <p14:nvPr/>
              </p14:nvContentPartPr>
              <p14:xfrm>
                <a:off x="11037796" y="3579382"/>
                <a:ext cx="110880" cy="11448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322BB788-431D-4B8C-3D9F-A81C3771EC6A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1029156" y="3570382"/>
                  <a:ext cx="1285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2E137F82-8113-F031-CE7C-E5407EC57642}"/>
                    </a:ext>
                  </a:extLst>
                </p14:cNvPr>
                <p14:cNvContentPartPr/>
                <p14:nvPr/>
              </p14:nvContentPartPr>
              <p14:xfrm>
                <a:off x="10756636" y="3804742"/>
                <a:ext cx="144000" cy="15804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2E137F82-8113-F031-CE7C-E5407EC57642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0747636" y="3795742"/>
                  <a:ext cx="1616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C8FBA8D4-82E2-EBC2-6776-6505796DB993}"/>
                    </a:ext>
                  </a:extLst>
                </p14:cNvPr>
                <p14:cNvContentPartPr/>
                <p14:nvPr/>
              </p14:nvContentPartPr>
              <p14:xfrm>
                <a:off x="10863196" y="3887182"/>
                <a:ext cx="37080" cy="16380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C8FBA8D4-82E2-EBC2-6776-6505796DB993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10854196" y="3878542"/>
                  <a:ext cx="547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FA79398C-D970-3D69-1922-3B777FEEB8A2}"/>
                    </a:ext>
                  </a:extLst>
                </p14:cNvPr>
                <p14:cNvContentPartPr/>
                <p14:nvPr/>
              </p14:nvContentPartPr>
              <p14:xfrm>
                <a:off x="10984156" y="3921022"/>
                <a:ext cx="100800" cy="6624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FA79398C-D970-3D69-1922-3B777FEEB8A2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10975516" y="3912022"/>
                  <a:ext cx="1184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A77F48C1-DF52-CE0A-E26E-DFF005100C5A}"/>
                    </a:ext>
                  </a:extLst>
                </p14:cNvPr>
                <p14:cNvContentPartPr/>
                <p14:nvPr/>
              </p14:nvContentPartPr>
              <p14:xfrm>
                <a:off x="10994956" y="3931822"/>
                <a:ext cx="87120" cy="4068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A77F48C1-DF52-CE0A-E26E-DFF005100C5A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10986316" y="3922822"/>
                  <a:ext cx="10476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F8A5FE56-1686-294E-9F98-736704AF659E}"/>
                    </a:ext>
                  </a:extLst>
                </p14:cNvPr>
                <p14:cNvContentPartPr/>
                <p14:nvPr/>
              </p14:nvContentPartPr>
              <p14:xfrm>
                <a:off x="11186476" y="3860542"/>
                <a:ext cx="21600" cy="11088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F8A5FE56-1686-294E-9F98-736704AF659E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1177836" y="3851542"/>
                  <a:ext cx="392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64287F6C-7D03-FB25-DD86-07F00943FA0F}"/>
                    </a:ext>
                  </a:extLst>
                </p14:cNvPr>
                <p14:cNvContentPartPr/>
                <p14:nvPr/>
              </p14:nvContentPartPr>
              <p14:xfrm>
                <a:off x="11245876" y="3868102"/>
                <a:ext cx="123480" cy="13428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64287F6C-7D03-FB25-DD86-07F00943FA0F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11237236" y="3859462"/>
                  <a:ext cx="1411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318C1C16-0CBA-7E42-A859-E92C45AFC6A7}"/>
                    </a:ext>
                  </a:extLst>
                </p14:cNvPr>
                <p14:cNvContentPartPr/>
                <p14:nvPr/>
              </p14:nvContentPartPr>
              <p14:xfrm>
                <a:off x="11354236" y="3841462"/>
                <a:ext cx="96840" cy="1728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318C1C16-0CBA-7E42-A859-E92C45AFC6A7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11345236" y="3832462"/>
                  <a:ext cx="1144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36DE3E08-1D79-F177-1464-A8FE5F139AF5}"/>
                    </a:ext>
                  </a:extLst>
                </p14:cNvPr>
                <p14:cNvContentPartPr/>
                <p14:nvPr/>
              </p14:nvContentPartPr>
              <p14:xfrm>
                <a:off x="11519836" y="3740662"/>
                <a:ext cx="20880" cy="11736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36DE3E08-1D79-F177-1464-A8FE5F139AF5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1511196" y="3732022"/>
                  <a:ext cx="385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A480DFF2-CA22-5393-BD99-49002B3D082A}"/>
                    </a:ext>
                  </a:extLst>
                </p14:cNvPr>
                <p14:cNvContentPartPr/>
                <p14:nvPr/>
              </p14:nvContentPartPr>
              <p14:xfrm>
                <a:off x="10414276" y="3941902"/>
                <a:ext cx="154080" cy="648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A480DFF2-CA22-5393-BD99-49002B3D082A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10405276" y="3933262"/>
                  <a:ext cx="1717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D79EE72F-0A86-C7FF-9C77-F75DF5275E0C}"/>
                    </a:ext>
                  </a:extLst>
                </p14:cNvPr>
                <p14:cNvContentPartPr/>
                <p14:nvPr/>
              </p14:nvContentPartPr>
              <p14:xfrm>
                <a:off x="10444156" y="3973942"/>
                <a:ext cx="220320" cy="2268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D79EE72F-0A86-C7FF-9C77-F75DF5275E0C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0435156" y="3965302"/>
                  <a:ext cx="2379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35F4D725-E08A-3414-96E7-862F52151BF2}"/>
                    </a:ext>
                  </a:extLst>
                </p14:cNvPr>
                <p14:cNvContentPartPr/>
                <p14:nvPr/>
              </p14:nvContentPartPr>
              <p14:xfrm>
                <a:off x="10395556" y="3923182"/>
                <a:ext cx="156240" cy="4464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35F4D725-E08A-3414-96E7-862F52151BF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386556" y="3914182"/>
                  <a:ext cx="1738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51D57117-2C21-5135-FE48-CEBE8BE06509}"/>
                    </a:ext>
                  </a:extLst>
                </p14:cNvPr>
                <p14:cNvContentPartPr/>
                <p14:nvPr/>
              </p14:nvContentPartPr>
              <p14:xfrm>
                <a:off x="10440916" y="3987262"/>
                <a:ext cx="126000" cy="4896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51D57117-2C21-5135-FE48-CEBE8BE06509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431916" y="3978622"/>
                  <a:ext cx="14364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A2F8B8A3-F2B0-9246-E82C-E0B0B406A654}"/>
                    </a:ext>
                  </a:extLst>
                </p14:cNvPr>
                <p14:cNvContentPartPr/>
                <p14:nvPr/>
              </p14:nvContentPartPr>
              <p14:xfrm>
                <a:off x="11581396" y="3738862"/>
                <a:ext cx="74520" cy="12024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A2F8B8A3-F2B0-9246-E82C-E0B0B406A654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1572396" y="3729862"/>
                  <a:ext cx="921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87638660-1240-6315-D921-227CD4D46375}"/>
                    </a:ext>
                  </a:extLst>
                </p14:cNvPr>
                <p14:cNvContentPartPr/>
                <p14:nvPr/>
              </p14:nvContentPartPr>
              <p14:xfrm>
                <a:off x="11242276" y="3879262"/>
                <a:ext cx="144720" cy="12960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87638660-1240-6315-D921-227CD4D46375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1233276" y="3870622"/>
                  <a:ext cx="1623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E9290D82-C47E-63BC-E654-838C3056A17D}"/>
                    </a:ext>
                  </a:extLst>
                </p14:cNvPr>
                <p14:cNvContentPartPr/>
                <p14:nvPr/>
              </p14:nvContentPartPr>
              <p14:xfrm>
                <a:off x="294676" y="5087422"/>
                <a:ext cx="176760" cy="2988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E9290D82-C47E-63BC-E654-838C3056A17D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285676" y="5078782"/>
                  <a:ext cx="1944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F7365034-0467-7B3B-9751-3B5BF7BB1DCE}"/>
                    </a:ext>
                  </a:extLst>
                </p14:cNvPr>
                <p14:cNvContentPartPr/>
                <p14:nvPr/>
              </p14:nvContentPartPr>
              <p14:xfrm>
                <a:off x="319516" y="5144662"/>
                <a:ext cx="137160" cy="46440"/>
              </p14:xfrm>
            </p:contentPart>
          </mc:Choice>
          <mc:Fallback xmlns=""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F7365034-0467-7B3B-9751-3B5BF7BB1DCE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310516" y="5136022"/>
                  <a:ext cx="1548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94BE574D-A3FA-950A-0B89-5A075209DB0A}"/>
                    </a:ext>
                  </a:extLst>
                </p14:cNvPr>
                <p14:cNvContentPartPr/>
                <p14:nvPr/>
              </p14:nvContentPartPr>
              <p14:xfrm>
                <a:off x="500596" y="5013982"/>
                <a:ext cx="78120" cy="110160"/>
              </p14:xfrm>
            </p:contentPart>
          </mc:Choice>
          <mc:Fallback xmlns=""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94BE574D-A3FA-950A-0B89-5A075209DB0A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491596" y="5005342"/>
                  <a:ext cx="957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DF480647-A00A-B264-ED5F-BE8366FF67C7}"/>
                    </a:ext>
                  </a:extLst>
                </p14:cNvPr>
                <p14:cNvContentPartPr/>
                <p14:nvPr/>
              </p14:nvContentPartPr>
              <p14:xfrm>
                <a:off x="469636" y="5022982"/>
                <a:ext cx="134280" cy="22500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DF480647-A00A-B264-ED5F-BE8366FF67C7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60636" y="5013982"/>
                  <a:ext cx="15192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607CDFA4-428D-27DD-7CCE-A02F48813EBE}"/>
                    </a:ext>
                  </a:extLst>
                </p14:cNvPr>
                <p14:cNvContentPartPr/>
                <p14:nvPr/>
              </p14:nvContentPartPr>
              <p14:xfrm>
                <a:off x="887236" y="5051782"/>
                <a:ext cx="108360" cy="19404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607CDFA4-428D-27DD-7CCE-A02F48813EBE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78596" y="5042782"/>
                  <a:ext cx="12600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0C056BE9-4247-29CD-44BA-A476A49F1F0C}"/>
                    </a:ext>
                  </a:extLst>
                </p14:cNvPr>
                <p14:cNvContentPartPr/>
                <p14:nvPr/>
              </p14:nvContentPartPr>
              <p14:xfrm>
                <a:off x="1083076" y="5053942"/>
                <a:ext cx="120600" cy="183600"/>
              </p14:xfrm>
            </p:contentPart>
          </mc:Choice>
          <mc:Fallback xmlns=""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0C056BE9-4247-29CD-44BA-A476A49F1F0C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74076" y="5044942"/>
                  <a:ext cx="1382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3F8C9303-577D-0FDC-B903-E1AA0E499C8E}"/>
                    </a:ext>
                  </a:extLst>
                </p14:cNvPr>
                <p14:cNvContentPartPr/>
                <p14:nvPr/>
              </p14:nvContentPartPr>
              <p14:xfrm>
                <a:off x="1242556" y="5074102"/>
                <a:ext cx="90000" cy="146520"/>
              </p14:xfrm>
            </p:contentPart>
          </mc:Choice>
          <mc:Fallback xmlns=""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3F8C9303-577D-0FDC-B903-E1AA0E499C8E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233556" y="5065102"/>
                  <a:ext cx="1076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F88180A8-F00B-71B7-0D4E-4790C489289C}"/>
                    </a:ext>
                  </a:extLst>
                </p14:cNvPr>
                <p14:cNvContentPartPr/>
                <p14:nvPr/>
              </p14:nvContentPartPr>
              <p14:xfrm>
                <a:off x="1272796" y="5061502"/>
                <a:ext cx="118440" cy="18000"/>
              </p14:xfrm>
            </p:contentPart>
          </mc:Choice>
          <mc:Fallback xmlns=""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F88180A8-F00B-71B7-0D4E-4790C489289C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264156" y="5052862"/>
                  <a:ext cx="1360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132D8D9F-9A06-AE5D-88BA-5726A326CFF6}"/>
                    </a:ext>
                  </a:extLst>
                </p14:cNvPr>
                <p14:cNvContentPartPr/>
                <p14:nvPr/>
              </p14:nvContentPartPr>
              <p14:xfrm>
                <a:off x="1438396" y="4949182"/>
                <a:ext cx="115560" cy="12924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132D8D9F-9A06-AE5D-88BA-5726A326CFF6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429396" y="4940182"/>
                  <a:ext cx="133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3FC1BEB2-7603-40CB-CBEB-FCFBD19CBFBA}"/>
                    </a:ext>
                  </a:extLst>
                </p14:cNvPr>
                <p14:cNvContentPartPr/>
                <p14:nvPr/>
              </p14:nvContentPartPr>
              <p14:xfrm>
                <a:off x="5966836" y="4295422"/>
                <a:ext cx="150480" cy="167400"/>
              </p14:xfrm>
            </p:contentPart>
          </mc:Choice>
          <mc:Fallback xmlns=""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3FC1BEB2-7603-40CB-CBEB-FCFBD19CBFBA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5957836" y="4286782"/>
                  <a:ext cx="16812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44B781B1-DBCB-7D62-472C-5369A6263270}"/>
                    </a:ext>
                  </a:extLst>
                </p14:cNvPr>
                <p14:cNvContentPartPr/>
                <p14:nvPr/>
              </p14:nvContentPartPr>
              <p14:xfrm>
                <a:off x="6155836" y="4343662"/>
                <a:ext cx="63360" cy="10404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44B781B1-DBCB-7D62-472C-5369A6263270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6147196" y="4335022"/>
                  <a:ext cx="810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7E8C4E6E-AAF2-B76C-7821-4C5C0A841623}"/>
                    </a:ext>
                  </a:extLst>
                </p14:cNvPr>
                <p14:cNvContentPartPr/>
                <p14:nvPr/>
              </p14:nvContentPartPr>
              <p14:xfrm>
                <a:off x="6259156" y="4257622"/>
                <a:ext cx="97920" cy="16056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7E8C4E6E-AAF2-B76C-7821-4C5C0A841623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6250156" y="4248982"/>
                  <a:ext cx="1155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192B35EC-6E18-7FE2-E910-F81314BC9C97}"/>
                    </a:ext>
                  </a:extLst>
                </p14:cNvPr>
                <p14:cNvContentPartPr/>
                <p14:nvPr/>
              </p14:nvContentPartPr>
              <p14:xfrm>
                <a:off x="6376156" y="4218022"/>
                <a:ext cx="198000" cy="19584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192B35EC-6E18-7FE2-E910-F81314BC9C97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6367156" y="4209022"/>
                  <a:ext cx="21564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96A469F9-39D7-A4A0-88C8-F32006F5C5D2}"/>
                    </a:ext>
                  </a:extLst>
                </p14:cNvPr>
                <p14:cNvContentPartPr/>
                <p14:nvPr/>
              </p14:nvContentPartPr>
              <p14:xfrm>
                <a:off x="6589636" y="4314502"/>
                <a:ext cx="84240" cy="99720"/>
              </p14:xfrm>
            </p:contentPart>
          </mc:Choice>
          <mc:Fallback xmlns=""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96A469F9-39D7-A4A0-88C8-F32006F5C5D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6580636" y="4305502"/>
                  <a:ext cx="1018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E61D5E53-74EF-D48F-C02D-A4F7BDF55830}"/>
                    </a:ext>
                  </a:extLst>
                </p14:cNvPr>
                <p14:cNvContentPartPr/>
                <p14:nvPr/>
              </p14:nvContentPartPr>
              <p14:xfrm>
                <a:off x="6722116" y="4216222"/>
                <a:ext cx="146880" cy="18936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E61D5E53-74EF-D48F-C02D-A4F7BDF5583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713476" y="4207222"/>
                  <a:ext cx="16452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29031A73-91A2-875C-B1F7-ED65D4ADDE3B}"/>
                    </a:ext>
                  </a:extLst>
                </p14:cNvPr>
                <p14:cNvContentPartPr/>
                <p14:nvPr/>
              </p14:nvContentPartPr>
              <p14:xfrm>
                <a:off x="6894556" y="4333582"/>
                <a:ext cx="52200" cy="20520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29031A73-91A2-875C-B1F7-ED65D4ADDE3B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6885556" y="4324942"/>
                  <a:ext cx="6984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31EF2207-FB2E-C755-0457-1CDADAF2F1AE}"/>
                    </a:ext>
                  </a:extLst>
                </p14:cNvPr>
                <p14:cNvContentPartPr/>
                <p14:nvPr/>
              </p14:nvContentPartPr>
              <p14:xfrm>
                <a:off x="7080316" y="4315222"/>
                <a:ext cx="250560" cy="11664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31EF2207-FB2E-C755-0457-1CDADAF2F1AE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7071676" y="4306582"/>
                  <a:ext cx="2682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717830DF-83A3-0A39-D06E-5480A384AF75}"/>
                    </a:ext>
                  </a:extLst>
                </p14:cNvPr>
                <p14:cNvContentPartPr/>
                <p14:nvPr/>
              </p14:nvContentPartPr>
              <p14:xfrm>
                <a:off x="7286236" y="4294342"/>
                <a:ext cx="32400" cy="3708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717830DF-83A3-0A39-D06E-5480A384AF75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7277236" y="4285702"/>
                  <a:ext cx="500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45206EF7-E2D5-B024-D19E-A580355C3B50}"/>
                    </a:ext>
                  </a:extLst>
                </p14:cNvPr>
                <p14:cNvContentPartPr/>
                <p14:nvPr/>
              </p14:nvContentPartPr>
              <p14:xfrm>
                <a:off x="7396036" y="4319182"/>
                <a:ext cx="202320" cy="11736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45206EF7-E2D5-B024-D19E-A580355C3B50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7387396" y="4310182"/>
                  <a:ext cx="2199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05C18BE0-7E6D-B4D7-2B14-D4C7B224F33F}"/>
                    </a:ext>
                  </a:extLst>
                </p14:cNvPr>
                <p14:cNvContentPartPr/>
                <p14:nvPr/>
              </p14:nvContentPartPr>
              <p14:xfrm>
                <a:off x="4293916" y="4426462"/>
                <a:ext cx="219240" cy="11052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05C18BE0-7E6D-B4D7-2B14-D4C7B224F33F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284916" y="4417822"/>
                  <a:ext cx="2368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DF226BE3-1DFC-4145-F0C3-A1E61B49292C}"/>
                    </a:ext>
                  </a:extLst>
                </p14:cNvPr>
                <p14:cNvContentPartPr/>
                <p14:nvPr/>
              </p14:nvContentPartPr>
              <p14:xfrm>
                <a:off x="4554556" y="4423582"/>
                <a:ext cx="87480" cy="9036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DF226BE3-1DFC-4145-F0C3-A1E61B49292C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545916" y="4414942"/>
                  <a:ext cx="1051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6B360B18-D735-F4BE-A398-E9476D62657A}"/>
                    </a:ext>
                  </a:extLst>
                </p14:cNvPr>
                <p14:cNvContentPartPr/>
                <p14:nvPr/>
              </p14:nvContentPartPr>
              <p14:xfrm>
                <a:off x="4667236" y="4350142"/>
                <a:ext cx="93600" cy="15804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6B360B18-D735-F4BE-A398-E9476D62657A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658236" y="4341142"/>
                  <a:ext cx="1112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35A1F242-5411-D034-4F59-6AA49237450F}"/>
                    </a:ext>
                  </a:extLst>
                </p14:cNvPr>
                <p14:cNvContentPartPr/>
                <p14:nvPr/>
              </p14:nvContentPartPr>
              <p14:xfrm>
                <a:off x="4829596" y="4358422"/>
                <a:ext cx="303840" cy="22608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35A1F242-5411-D034-4F59-6AA49237450F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820956" y="4349422"/>
                  <a:ext cx="32148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08E727A0-D417-3E96-9192-CC074A694B2A}"/>
                    </a:ext>
                  </a:extLst>
                </p14:cNvPr>
                <p14:cNvContentPartPr/>
                <p14:nvPr/>
              </p14:nvContentPartPr>
              <p14:xfrm>
                <a:off x="5145316" y="4315942"/>
                <a:ext cx="42840" cy="6912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08E727A0-D417-3E96-9192-CC074A694B2A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5136676" y="4307302"/>
                  <a:ext cx="604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F7D80B65-D70C-C9D6-F5C8-FAFF89BAC391}"/>
                    </a:ext>
                  </a:extLst>
                </p14:cNvPr>
                <p14:cNvContentPartPr/>
                <p14:nvPr/>
              </p14:nvContentPartPr>
              <p14:xfrm>
                <a:off x="5163316" y="4401262"/>
                <a:ext cx="82800" cy="21096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F7D80B65-D70C-C9D6-F5C8-FAFF89BAC391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5154316" y="4392262"/>
                  <a:ext cx="10044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7EEEADF7-ADA4-E42D-D607-8A35A7F2C242}"/>
                    </a:ext>
                  </a:extLst>
                </p14:cNvPr>
                <p14:cNvContentPartPr/>
                <p14:nvPr/>
              </p14:nvContentPartPr>
              <p14:xfrm>
                <a:off x="5425396" y="4386502"/>
                <a:ext cx="116640" cy="6876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7EEEADF7-ADA4-E42D-D607-8A35A7F2C242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5416756" y="4377862"/>
                  <a:ext cx="1342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D763F5E2-C0C0-FBCC-7735-BC853DDD1E69}"/>
                    </a:ext>
                  </a:extLst>
                </p14:cNvPr>
                <p14:cNvContentPartPr/>
                <p14:nvPr/>
              </p14:nvContentPartPr>
              <p14:xfrm>
                <a:off x="5571916" y="4397662"/>
                <a:ext cx="233280" cy="4680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D763F5E2-C0C0-FBCC-7735-BC853DDD1E69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5563276" y="4388662"/>
                  <a:ext cx="2509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355C8C78-6745-3225-3B12-BCD75740F2BE}"/>
                    </a:ext>
                  </a:extLst>
                </p14:cNvPr>
                <p14:cNvContentPartPr/>
                <p14:nvPr/>
              </p14:nvContentPartPr>
              <p14:xfrm>
                <a:off x="1731796" y="4453462"/>
                <a:ext cx="94680" cy="19152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355C8C78-6745-3225-3B12-BCD75740F2BE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722796" y="4444822"/>
                  <a:ext cx="11232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175FC830-E1D3-261F-F8ED-46790DC23A3E}"/>
                    </a:ext>
                  </a:extLst>
                </p14:cNvPr>
                <p14:cNvContentPartPr/>
                <p14:nvPr/>
              </p14:nvContentPartPr>
              <p14:xfrm>
                <a:off x="1857436" y="4522222"/>
                <a:ext cx="89640" cy="8316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175FC830-E1D3-261F-F8ED-46790DC23A3E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848796" y="4513582"/>
                  <a:ext cx="1072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BFD57C2D-0A36-E862-5179-6928E3F03695}"/>
                    </a:ext>
                  </a:extLst>
                </p14:cNvPr>
                <p14:cNvContentPartPr/>
                <p14:nvPr/>
              </p14:nvContentPartPr>
              <p14:xfrm>
                <a:off x="1981636" y="4424302"/>
                <a:ext cx="291600" cy="165240"/>
              </p14:xfrm>
            </p:contentPart>
          </mc:Choice>
          <mc:Fallback xmlns=""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BFD57C2D-0A36-E862-5179-6928E3F03695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972636" y="4415662"/>
                  <a:ext cx="3092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891C7EDC-8F46-541D-01BF-F26EA674B639}"/>
                    </a:ext>
                  </a:extLst>
                </p14:cNvPr>
                <p14:cNvContentPartPr/>
                <p14:nvPr/>
              </p14:nvContentPartPr>
              <p14:xfrm>
                <a:off x="2460076" y="4440862"/>
                <a:ext cx="120240" cy="19188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891C7EDC-8F46-541D-01BF-F26EA674B639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451436" y="4431862"/>
                  <a:ext cx="13788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6046CFAD-1F01-0AB0-90DD-A3547CDDC4E0}"/>
                    </a:ext>
                  </a:extLst>
                </p14:cNvPr>
                <p14:cNvContentPartPr/>
                <p14:nvPr/>
              </p14:nvContentPartPr>
              <p14:xfrm>
                <a:off x="2650516" y="4522582"/>
                <a:ext cx="78120" cy="9540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6046CFAD-1F01-0AB0-90DD-A3547CDDC4E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641876" y="4513942"/>
                  <a:ext cx="957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20086D9B-6913-F58C-D3AF-65476992A355}"/>
                    </a:ext>
                  </a:extLst>
                </p14:cNvPr>
                <p14:cNvContentPartPr/>
                <p14:nvPr/>
              </p14:nvContentPartPr>
              <p14:xfrm>
                <a:off x="2764636" y="4458862"/>
                <a:ext cx="85320" cy="14580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20086D9B-6913-F58C-D3AF-65476992A355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755636" y="4450222"/>
                  <a:ext cx="1029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5A484C30-C6CD-CD6F-7929-77404595F61F}"/>
                    </a:ext>
                  </a:extLst>
                </p14:cNvPr>
                <p14:cNvContentPartPr/>
                <p14:nvPr/>
              </p14:nvContentPartPr>
              <p14:xfrm>
                <a:off x="2903236" y="4514662"/>
                <a:ext cx="136800" cy="9504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5A484C30-C6CD-CD6F-7929-77404595F61F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894236" y="4506022"/>
                  <a:ext cx="1544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15F30755-66F4-6902-0E5A-FEE7B707B9C9}"/>
                    </a:ext>
                  </a:extLst>
                </p14:cNvPr>
                <p14:cNvContentPartPr/>
                <p14:nvPr/>
              </p14:nvContentPartPr>
              <p14:xfrm>
                <a:off x="3034636" y="4424662"/>
                <a:ext cx="176760" cy="16416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15F30755-66F4-6902-0E5A-FEE7B707B9C9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025996" y="4415662"/>
                  <a:ext cx="1944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068BC85F-7DD3-0C51-25D2-51DD9E19D384}"/>
                    </a:ext>
                  </a:extLst>
                </p14:cNvPr>
                <p14:cNvContentPartPr/>
                <p14:nvPr/>
              </p14:nvContentPartPr>
              <p14:xfrm>
                <a:off x="3278716" y="4435822"/>
                <a:ext cx="172800" cy="138240"/>
              </p14:xfrm>
            </p:contentPart>
          </mc:Choice>
          <mc:Fallback xmlns=""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068BC85F-7DD3-0C51-25D2-51DD9E19D384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270076" y="4426822"/>
                  <a:ext cx="1904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D52B81EC-677E-1CD3-1DD1-F54C4C5FEADA}"/>
                    </a:ext>
                  </a:extLst>
                </p14:cNvPr>
                <p14:cNvContentPartPr/>
                <p14:nvPr/>
              </p14:nvContentPartPr>
              <p14:xfrm>
                <a:off x="3470236" y="4507462"/>
                <a:ext cx="75240" cy="20952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D52B81EC-677E-1CD3-1DD1-F54C4C5FEAD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461596" y="4498822"/>
                  <a:ext cx="9288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A393E203-7662-2291-B7CB-9FFC0CB8E873}"/>
                    </a:ext>
                  </a:extLst>
                </p14:cNvPr>
                <p14:cNvContentPartPr/>
                <p14:nvPr/>
              </p14:nvContentPartPr>
              <p14:xfrm>
                <a:off x="3707116" y="4478302"/>
                <a:ext cx="102240" cy="11880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A393E203-7662-2291-B7CB-9FFC0CB8E873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3698116" y="4469662"/>
                  <a:ext cx="119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14CA2718-38CB-4725-3B54-71771BA3F318}"/>
                    </a:ext>
                  </a:extLst>
                </p14:cNvPr>
                <p14:cNvContentPartPr/>
                <p14:nvPr/>
              </p14:nvContentPartPr>
              <p14:xfrm>
                <a:off x="3847156" y="4466062"/>
                <a:ext cx="73800" cy="9648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14CA2718-38CB-4725-3B54-71771BA3F318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3838516" y="4457422"/>
                  <a:ext cx="914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71437DA8-DE0A-BCEA-BCDC-327006C9A42D}"/>
                    </a:ext>
                  </a:extLst>
                </p14:cNvPr>
                <p14:cNvContentPartPr/>
                <p14:nvPr/>
              </p14:nvContentPartPr>
              <p14:xfrm>
                <a:off x="4006636" y="4402342"/>
                <a:ext cx="77760" cy="15408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71437DA8-DE0A-BCEA-BCDC-327006C9A42D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3997636" y="4393342"/>
                  <a:ext cx="954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CC265811-F4D0-F7C6-6AA1-8F89610D2FB8}"/>
                    </a:ext>
                  </a:extLst>
                </p14:cNvPr>
                <p14:cNvContentPartPr/>
                <p14:nvPr/>
              </p14:nvContentPartPr>
              <p14:xfrm>
                <a:off x="1760236" y="4784302"/>
                <a:ext cx="203760" cy="93960"/>
              </p14:xfrm>
            </p:contentPart>
          </mc:Choice>
          <mc:Fallback xmlns=""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CC265811-F4D0-F7C6-6AA1-8F89610D2FB8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751596" y="4775662"/>
                  <a:ext cx="2214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82FB8ECB-1DC1-015E-8464-0775D0EC7D21}"/>
                    </a:ext>
                  </a:extLst>
                </p14:cNvPr>
                <p14:cNvContentPartPr/>
                <p14:nvPr/>
              </p14:nvContentPartPr>
              <p14:xfrm>
                <a:off x="2031316" y="4739302"/>
                <a:ext cx="445320" cy="12312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82FB8ECB-1DC1-015E-8464-0775D0EC7D21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022676" y="4730662"/>
                  <a:ext cx="4629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10D09F0A-BA94-AFC1-55C1-F8993A3A0830}"/>
                    </a:ext>
                  </a:extLst>
                </p14:cNvPr>
                <p14:cNvContentPartPr/>
                <p14:nvPr/>
              </p14:nvContentPartPr>
              <p14:xfrm>
                <a:off x="2608756" y="4761982"/>
                <a:ext cx="102960" cy="10944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10D09F0A-BA94-AFC1-55C1-F8993A3A0830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2599756" y="4753342"/>
                  <a:ext cx="1206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7D11E539-86C4-453C-F7F7-FCC3161E3D4A}"/>
                    </a:ext>
                  </a:extLst>
                </p14:cNvPr>
                <p14:cNvContentPartPr/>
                <p14:nvPr/>
              </p14:nvContentPartPr>
              <p14:xfrm>
                <a:off x="2757796" y="4770982"/>
                <a:ext cx="282600" cy="10872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7D11E539-86C4-453C-F7F7-FCC3161E3D4A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2749156" y="4762342"/>
                  <a:ext cx="3002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CF029776-0D7F-CDEA-1E46-57D4C0B1B54F}"/>
                    </a:ext>
                  </a:extLst>
                </p14:cNvPr>
                <p14:cNvContentPartPr/>
                <p14:nvPr/>
              </p14:nvContentPartPr>
              <p14:xfrm>
                <a:off x="2977756" y="4652542"/>
                <a:ext cx="204840" cy="11196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CF029776-0D7F-CDEA-1E46-57D4C0B1B54F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968756" y="4643542"/>
                  <a:ext cx="2224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B63CCE8F-884A-0B69-D001-DF6965D5D848}"/>
                    </a:ext>
                  </a:extLst>
                </p14:cNvPr>
                <p14:cNvContentPartPr/>
                <p14:nvPr/>
              </p14:nvContentPartPr>
              <p14:xfrm>
                <a:off x="3157396" y="4857742"/>
                <a:ext cx="4320" cy="6120"/>
              </p14:xfrm>
            </p:contentPart>
          </mc:Choice>
          <mc:Fallback xmlns=""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B63CCE8F-884A-0B69-D001-DF6965D5D848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148396" y="4849102"/>
                  <a:ext cx="219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83CB35A3-49D6-FA93-8948-8C11B359B2D1}"/>
                    </a:ext>
                  </a:extLst>
                </p14:cNvPr>
                <p14:cNvContentPartPr/>
                <p14:nvPr/>
              </p14:nvContentPartPr>
              <p14:xfrm>
                <a:off x="3718276" y="4698622"/>
                <a:ext cx="98280" cy="18504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83CB35A3-49D6-FA93-8948-8C11B359B2D1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09636" y="4689622"/>
                  <a:ext cx="11592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5312942F-90A1-4E3B-76F9-77503D899236}"/>
                    </a:ext>
                  </a:extLst>
                </p14:cNvPr>
                <p14:cNvContentPartPr/>
                <p14:nvPr/>
              </p14:nvContentPartPr>
              <p14:xfrm>
                <a:off x="3861556" y="4760902"/>
                <a:ext cx="226800" cy="92880"/>
              </p14:xfrm>
            </p:contentPart>
          </mc:Choice>
          <mc:Fallback xmlns=""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5312942F-90A1-4E3B-76F9-77503D899236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3852916" y="4751902"/>
                  <a:ext cx="2444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E1023BF8-A548-28EC-C78A-261E8858CB00}"/>
                    </a:ext>
                  </a:extLst>
                </p14:cNvPr>
                <p14:cNvContentPartPr/>
                <p14:nvPr/>
              </p14:nvContentPartPr>
              <p14:xfrm>
                <a:off x="4045876" y="4677382"/>
                <a:ext cx="19080" cy="5400"/>
              </p14:xfrm>
            </p:contentPart>
          </mc:Choice>
          <mc:Fallback xmlns=""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E1023BF8-A548-28EC-C78A-261E8858CB00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4036876" y="4668382"/>
                  <a:ext cx="367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DCA1E6F3-9015-94B8-8F30-D5577AC1FDA4}"/>
                    </a:ext>
                  </a:extLst>
                </p14:cNvPr>
                <p14:cNvContentPartPr/>
                <p14:nvPr/>
              </p14:nvContentPartPr>
              <p14:xfrm>
                <a:off x="4218316" y="4690702"/>
                <a:ext cx="322920" cy="15264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DCA1E6F3-9015-94B8-8F30-D5577AC1FDA4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209316" y="4682062"/>
                  <a:ext cx="340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69AF3FB6-23C1-0EC1-B866-6FCAA2F899CA}"/>
                    </a:ext>
                  </a:extLst>
                </p14:cNvPr>
                <p14:cNvContentPartPr/>
                <p14:nvPr/>
              </p14:nvContentPartPr>
              <p14:xfrm>
                <a:off x="4478236" y="4645342"/>
                <a:ext cx="10080" cy="504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69AF3FB6-23C1-0EC1-B866-6FCAA2F899CA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4469236" y="4636342"/>
                  <a:ext cx="27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F2FD8250-9926-C011-B935-5295AE016C1A}"/>
                    </a:ext>
                  </a:extLst>
                </p14:cNvPr>
                <p14:cNvContentPartPr/>
                <p14:nvPr/>
              </p14:nvContentPartPr>
              <p14:xfrm>
                <a:off x="4684156" y="4648222"/>
                <a:ext cx="116280" cy="19620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F2FD8250-9926-C011-B935-5295AE016C1A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4675156" y="4639222"/>
                  <a:ext cx="13392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3CBDF64E-C167-B053-E9C2-1B1A41F57219}"/>
                    </a:ext>
                  </a:extLst>
                </p14:cNvPr>
                <p14:cNvContentPartPr/>
                <p14:nvPr/>
              </p14:nvContentPartPr>
              <p14:xfrm>
                <a:off x="4765156" y="4746142"/>
                <a:ext cx="189720" cy="7308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3CBDF64E-C167-B053-E9C2-1B1A41F5721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4756516" y="4737142"/>
                  <a:ext cx="207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1ECCDDCB-C86A-9DE6-1691-49987D9DBB15}"/>
                    </a:ext>
                  </a:extLst>
                </p14:cNvPr>
                <p14:cNvContentPartPr/>
                <p14:nvPr/>
              </p14:nvContentPartPr>
              <p14:xfrm>
                <a:off x="5021116" y="4706542"/>
                <a:ext cx="74160" cy="112680"/>
              </p14:xfrm>
            </p:contentPart>
          </mc:Choice>
          <mc:Fallback xmlns=""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1ECCDDCB-C86A-9DE6-1691-49987D9DBB15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5012476" y="4697902"/>
                  <a:ext cx="918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E488A2F3-A4AA-D549-74CE-EC8326F61FD7}"/>
                    </a:ext>
                  </a:extLst>
                </p14:cNvPr>
                <p14:cNvContentPartPr/>
                <p14:nvPr/>
              </p14:nvContentPartPr>
              <p14:xfrm>
                <a:off x="5030836" y="4601782"/>
                <a:ext cx="277920" cy="207360"/>
              </p14:xfrm>
            </p:contentPart>
          </mc:Choice>
          <mc:Fallback xmlns=""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E488A2F3-A4AA-D549-74CE-EC8326F61FD7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5022196" y="4592782"/>
                  <a:ext cx="29556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E9B464DA-3B82-1149-A802-E5BD63CC5F8E}"/>
                    </a:ext>
                  </a:extLst>
                </p14:cNvPr>
                <p14:cNvContentPartPr/>
                <p14:nvPr/>
              </p14:nvContentPartPr>
              <p14:xfrm>
                <a:off x="5363116" y="4618342"/>
                <a:ext cx="33120" cy="17964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E9B464DA-3B82-1149-A802-E5BD63CC5F8E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5354116" y="4609702"/>
                  <a:ext cx="507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973C2988-1B77-D661-BD2F-7683B4FA8133}"/>
                    </a:ext>
                  </a:extLst>
                </p14:cNvPr>
                <p14:cNvContentPartPr/>
                <p14:nvPr/>
              </p14:nvContentPartPr>
              <p14:xfrm>
                <a:off x="5483716" y="4648222"/>
                <a:ext cx="284040" cy="15588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973C2988-1B77-D661-BD2F-7683B4FA8133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5474716" y="4639222"/>
                  <a:ext cx="3016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E3B244DE-7C7B-C62B-C0E0-C28DAE68FEF4}"/>
                    </a:ext>
                  </a:extLst>
                </p14:cNvPr>
                <p14:cNvContentPartPr/>
                <p14:nvPr/>
              </p14:nvContentPartPr>
              <p14:xfrm>
                <a:off x="5964676" y="4612582"/>
                <a:ext cx="88920" cy="15660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E3B244DE-7C7B-C62B-C0E0-C28DAE68FEF4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5956036" y="4603942"/>
                  <a:ext cx="1065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20F6C5B1-314F-1710-223A-6AD688F28C70}"/>
                    </a:ext>
                  </a:extLst>
                </p14:cNvPr>
                <p14:cNvContentPartPr/>
                <p14:nvPr/>
              </p14:nvContentPartPr>
              <p14:xfrm>
                <a:off x="6074116" y="4600342"/>
                <a:ext cx="190440" cy="179280"/>
              </p14:xfrm>
            </p:contentPart>
          </mc:Choice>
          <mc:Fallback xmlns=""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20F6C5B1-314F-1710-223A-6AD688F28C70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6065116" y="4591702"/>
                  <a:ext cx="2080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4D292CC0-2129-C1A6-8863-3995BE815DEE}"/>
                    </a:ext>
                  </a:extLst>
                </p14:cNvPr>
                <p14:cNvContentPartPr/>
                <p14:nvPr/>
              </p14:nvContentPartPr>
              <p14:xfrm>
                <a:off x="6332956" y="4598542"/>
                <a:ext cx="429480" cy="164880"/>
              </p14:xfrm>
            </p:contentPart>
          </mc:Choice>
          <mc:Fallback xmlns=""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4D292CC0-2129-C1A6-8863-3995BE815DEE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6324316" y="4589902"/>
                  <a:ext cx="44712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B7086D28-BC3B-1C48-9475-6CC99C81A77D}"/>
                    </a:ext>
                  </a:extLst>
                </p14:cNvPr>
                <p14:cNvContentPartPr/>
                <p14:nvPr/>
              </p14:nvContentPartPr>
              <p14:xfrm>
                <a:off x="6690796" y="4570822"/>
                <a:ext cx="25560" cy="5400"/>
              </p14:xfrm>
            </p:contentPart>
          </mc:Choice>
          <mc:Fallback xmlns=""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B7086D28-BC3B-1C48-9475-6CC99C81A77D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6681796" y="4562182"/>
                  <a:ext cx="43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447F8175-6B42-DF0D-0778-2DCCF096FFA6}"/>
                    </a:ext>
                  </a:extLst>
                </p14:cNvPr>
                <p14:cNvContentPartPr/>
                <p14:nvPr/>
              </p14:nvContentPartPr>
              <p14:xfrm>
                <a:off x="6908956" y="4666582"/>
                <a:ext cx="117360" cy="6012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447F8175-6B42-DF0D-0778-2DCCF096FFA6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6900316" y="4657582"/>
                  <a:ext cx="1350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475D4096-FB3C-1552-AEBC-1F52748D8DC4}"/>
                    </a:ext>
                  </a:extLst>
                </p14:cNvPr>
                <p14:cNvContentPartPr/>
                <p14:nvPr/>
              </p14:nvContentPartPr>
              <p14:xfrm>
                <a:off x="7183276" y="4611142"/>
                <a:ext cx="115560" cy="9396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475D4096-FB3C-1552-AEBC-1F52748D8DC4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174276" y="4602502"/>
                  <a:ext cx="1332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516648F2-E179-9FB3-D6F1-8CE8273A8398}"/>
                    </a:ext>
                  </a:extLst>
                </p14:cNvPr>
                <p14:cNvContentPartPr/>
                <p14:nvPr/>
              </p14:nvContentPartPr>
              <p14:xfrm>
                <a:off x="1810996" y="5100742"/>
                <a:ext cx="131040" cy="10260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516648F2-E179-9FB3-D6F1-8CE8273A8398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1802356" y="5092102"/>
                  <a:ext cx="1486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5E9EEE3D-A22B-07E1-EA8B-B1629E7FC8D1}"/>
                    </a:ext>
                  </a:extLst>
                </p14:cNvPr>
                <p14:cNvContentPartPr/>
                <p14:nvPr/>
              </p14:nvContentPartPr>
              <p14:xfrm>
                <a:off x="2013316" y="5106142"/>
                <a:ext cx="75960" cy="92520"/>
              </p14:xfrm>
            </p:contentPart>
          </mc:Choice>
          <mc:Fallback xmlns=""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5E9EEE3D-A22B-07E1-EA8B-B1629E7FC8D1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2004316" y="5097502"/>
                  <a:ext cx="936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49CBF5A8-5D9B-7607-0BA4-39769E8A86C2}"/>
                    </a:ext>
                  </a:extLst>
                </p14:cNvPr>
                <p14:cNvContentPartPr/>
                <p14:nvPr/>
              </p14:nvContentPartPr>
              <p14:xfrm>
                <a:off x="2138596" y="5008582"/>
                <a:ext cx="253080" cy="304920"/>
              </p14:xfrm>
            </p:contentPart>
          </mc:Choice>
          <mc:Fallback xmlns=""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49CBF5A8-5D9B-7607-0BA4-39769E8A86C2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2129596" y="4999582"/>
                  <a:ext cx="27072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74E54DA4-36E2-2A3F-D80B-E10F618FA40D}"/>
                    </a:ext>
                  </a:extLst>
                </p14:cNvPr>
                <p14:cNvContentPartPr/>
                <p14:nvPr/>
              </p14:nvContentPartPr>
              <p14:xfrm>
                <a:off x="2414716" y="5001382"/>
                <a:ext cx="13680" cy="20520"/>
              </p14:xfrm>
            </p:contentPart>
          </mc:Choice>
          <mc:Fallback xmlns=""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74E54DA4-36E2-2A3F-D80B-E10F618FA40D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406076" y="4992382"/>
                  <a:ext cx="313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BFECE2CE-A2CA-A9BD-8046-B0BE284C5305}"/>
                    </a:ext>
                  </a:extLst>
                </p14:cNvPr>
                <p14:cNvContentPartPr/>
                <p14:nvPr/>
              </p14:nvContentPartPr>
              <p14:xfrm>
                <a:off x="2452156" y="4968622"/>
                <a:ext cx="135360" cy="198000"/>
              </p14:xfrm>
            </p:contentPart>
          </mc:Choice>
          <mc:Fallback xmlns=""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BFECE2CE-A2CA-A9BD-8046-B0BE284C5305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2443516" y="4959622"/>
                  <a:ext cx="1530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25E23778-790C-7BBE-803F-F4F18B05813E}"/>
                    </a:ext>
                  </a:extLst>
                </p14:cNvPr>
                <p14:cNvContentPartPr/>
                <p14:nvPr/>
              </p14:nvContentPartPr>
              <p14:xfrm>
                <a:off x="2632516" y="5069422"/>
                <a:ext cx="73080" cy="66960"/>
              </p14:xfrm>
            </p:contentPart>
          </mc:Choice>
          <mc:Fallback xmlns=""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25E23778-790C-7BBE-803F-F4F18B05813E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2623876" y="5060422"/>
                  <a:ext cx="907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77BB6F33-DD9C-7679-965A-98BADE490670}"/>
                    </a:ext>
                  </a:extLst>
                </p14:cNvPr>
                <p14:cNvContentPartPr/>
                <p14:nvPr/>
              </p14:nvContentPartPr>
              <p14:xfrm>
                <a:off x="2097556" y="4994182"/>
                <a:ext cx="75600" cy="22680"/>
              </p14:xfrm>
            </p:contentPart>
          </mc:Choice>
          <mc:Fallback xmlns=""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77BB6F33-DD9C-7679-965A-98BADE490670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2088556" y="4985182"/>
                  <a:ext cx="932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4E848DD3-800C-9AC2-55E1-6AD1B197E3D3}"/>
                    </a:ext>
                  </a:extLst>
                </p14:cNvPr>
                <p14:cNvContentPartPr/>
                <p14:nvPr/>
              </p14:nvContentPartPr>
              <p14:xfrm>
                <a:off x="2968756" y="4996702"/>
                <a:ext cx="119160" cy="146160"/>
              </p14:xfrm>
            </p:contentPart>
          </mc:Choice>
          <mc:Fallback xmlns=""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4E848DD3-800C-9AC2-55E1-6AD1B197E3D3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2959756" y="4988062"/>
                  <a:ext cx="1368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7A33685C-17FD-0CC0-039F-07EA9ED31608}"/>
                    </a:ext>
                  </a:extLst>
                </p14:cNvPr>
                <p14:cNvContentPartPr/>
                <p14:nvPr/>
              </p14:nvContentPartPr>
              <p14:xfrm>
                <a:off x="3090076" y="5039902"/>
                <a:ext cx="135000" cy="108720"/>
              </p14:xfrm>
            </p:contentPart>
          </mc:Choice>
          <mc:Fallback xmlns=""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7A33685C-17FD-0CC0-039F-07EA9ED31608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3081436" y="5031262"/>
                  <a:ext cx="1526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39F9A3A6-6BDF-69B4-D633-90D4A22601F5}"/>
                    </a:ext>
                  </a:extLst>
                </p14:cNvPr>
                <p14:cNvContentPartPr/>
                <p14:nvPr/>
              </p14:nvContentPartPr>
              <p14:xfrm>
                <a:off x="3261796" y="4954222"/>
                <a:ext cx="209160" cy="187920"/>
              </p14:xfrm>
            </p:contentPart>
          </mc:Choice>
          <mc:Fallback xmlns=""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39F9A3A6-6BDF-69B4-D633-90D4A22601F5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3252796" y="4945582"/>
                  <a:ext cx="22680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34F20A67-67F5-6E8D-4934-DB9FF7B76C50}"/>
                    </a:ext>
                  </a:extLst>
                </p14:cNvPr>
                <p14:cNvContentPartPr/>
                <p14:nvPr/>
              </p14:nvContentPartPr>
              <p14:xfrm>
                <a:off x="3471676" y="4919302"/>
                <a:ext cx="720" cy="18360"/>
              </p14:xfrm>
            </p:contentPart>
          </mc:Choice>
          <mc:Fallback xmlns=""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34F20A67-67F5-6E8D-4934-DB9FF7B76C50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3462676" y="4910302"/>
                  <a:ext cx="183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02CD7599-108A-9750-CAFF-21A58636322E}"/>
                    </a:ext>
                  </a:extLst>
                </p14:cNvPr>
                <p14:cNvContentPartPr/>
                <p14:nvPr/>
              </p14:nvContentPartPr>
              <p14:xfrm>
                <a:off x="3573916" y="4923982"/>
                <a:ext cx="548640" cy="356040"/>
              </p14:xfrm>
            </p:contentPart>
          </mc:Choice>
          <mc:Fallback xmlns=""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02CD7599-108A-9750-CAFF-21A58636322E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3565276" y="4915342"/>
                  <a:ext cx="56628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AEB0E320-AF87-BC29-CE03-A2D40BA6D17B}"/>
                    </a:ext>
                  </a:extLst>
                </p14:cNvPr>
                <p14:cNvContentPartPr/>
                <p14:nvPr/>
              </p14:nvContentPartPr>
              <p14:xfrm>
                <a:off x="4311196" y="4975102"/>
                <a:ext cx="275040" cy="135360"/>
              </p14:xfrm>
            </p:contentPart>
          </mc:Choice>
          <mc:Fallback xmlns=""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AEB0E320-AF87-BC29-CE03-A2D40BA6D17B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4302556" y="4966102"/>
                  <a:ext cx="292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B8DD223A-4D85-ABB0-63E1-3BD6353A5A44}"/>
                    </a:ext>
                  </a:extLst>
                </p14:cNvPr>
                <p14:cNvContentPartPr/>
                <p14:nvPr/>
              </p14:nvContentPartPr>
              <p14:xfrm>
                <a:off x="4784956" y="4958182"/>
                <a:ext cx="158040" cy="178560"/>
              </p14:xfrm>
            </p:contentPart>
          </mc:Choice>
          <mc:Fallback xmlns=""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B8DD223A-4D85-ABB0-63E1-3BD6353A5A44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4776316" y="4949182"/>
                  <a:ext cx="1756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2C30429C-70EF-FEB1-D638-4046C15A5AB1}"/>
                    </a:ext>
                  </a:extLst>
                </p14:cNvPr>
                <p14:cNvContentPartPr/>
                <p14:nvPr/>
              </p14:nvContentPartPr>
              <p14:xfrm>
                <a:off x="5008156" y="4981582"/>
                <a:ext cx="89280" cy="11484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2C30429C-70EF-FEB1-D638-4046C15A5AB1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4999156" y="4972942"/>
                  <a:ext cx="1069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6FB929D5-2BF6-E7C4-C5AE-5FA7EC2C3E15}"/>
                    </a:ext>
                  </a:extLst>
                </p14:cNvPr>
                <p14:cNvContentPartPr/>
                <p14:nvPr/>
              </p14:nvContentPartPr>
              <p14:xfrm>
                <a:off x="5121916" y="4931542"/>
                <a:ext cx="103680" cy="17100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6FB929D5-2BF6-E7C4-C5AE-5FA7EC2C3E15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5113276" y="4922902"/>
                  <a:ext cx="1213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4E7892F5-363A-F5A4-B1CB-62C9EB48A255}"/>
                    </a:ext>
                  </a:extLst>
                </p14:cNvPr>
                <p14:cNvContentPartPr/>
                <p14:nvPr/>
              </p14:nvContentPartPr>
              <p14:xfrm>
                <a:off x="5256196" y="4969342"/>
                <a:ext cx="176400" cy="129240"/>
              </p14:xfrm>
            </p:contentPart>
          </mc:Choice>
          <mc:Fallback xmlns=""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4E7892F5-363A-F5A4-B1CB-62C9EB48A255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5247196" y="4960342"/>
                  <a:ext cx="1940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7BE5DFCB-E6EA-A52D-8B32-BFB81F19044B}"/>
                    </a:ext>
                  </a:extLst>
                </p14:cNvPr>
                <p14:cNvContentPartPr/>
                <p14:nvPr/>
              </p14:nvContentPartPr>
              <p14:xfrm>
                <a:off x="5434036" y="4879342"/>
                <a:ext cx="163080" cy="205920"/>
              </p14:xfrm>
            </p:contentPart>
          </mc:Choice>
          <mc:Fallback xmlns=""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7BE5DFCB-E6EA-A52D-8B32-BFB81F19044B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5425036" y="4870702"/>
                  <a:ext cx="18072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88BA142B-EF55-0FAF-9FD2-462B739666D9}"/>
                    </a:ext>
                  </a:extLst>
                </p14:cNvPr>
                <p14:cNvContentPartPr/>
                <p14:nvPr/>
              </p14:nvContentPartPr>
              <p14:xfrm>
                <a:off x="5657236" y="4889782"/>
                <a:ext cx="169200" cy="19692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88BA142B-EF55-0FAF-9FD2-462B739666D9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5648236" y="4881142"/>
                  <a:ext cx="1868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09250BE3-3B6B-9D75-00F8-A0B108D9CAC1}"/>
                    </a:ext>
                  </a:extLst>
                </p14:cNvPr>
                <p14:cNvContentPartPr/>
                <p14:nvPr/>
              </p14:nvContentPartPr>
              <p14:xfrm>
                <a:off x="5857396" y="4952422"/>
                <a:ext cx="124560" cy="292320"/>
              </p14:xfrm>
            </p:contentPart>
          </mc:Choice>
          <mc:Fallback xmlns=""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09250BE3-3B6B-9D75-00F8-A0B108D9CAC1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5848756" y="4943422"/>
                  <a:ext cx="14220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70C8406B-1B2E-8FD1-777D-F1B1CACE05DA}"/>
                    </a:ext>
                  </a:extLst>
                </p14:cNvPr>
                <p14:cNvContentPartPr/>
                <p14:nvPr/>
              </p14:nvContentPartPr>
              <p14:xfrm>
                <a:off x="5997436" y="4912462"/>
                <a:ext cx="181440" cy="163440"/>
              </p14:xfrm>
            </p:contentPart>
          </mc:Choice>
          <mc:Fallback xmlns=""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70C8406B-1B2E-8FD1-777D-F1B1CACE05DA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5988796" y="4903462"/>
                  <a:ext cx="1990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D4C8FDAE-A466-ED0E-9EE9-DDA5B40E5B39}"/>
                    </a:ext>
                  </a:extLst>
                </p14:cNvPr>
                <p14:cNvContentPartPr/>
                <p14:nvPr/>
              </p14:nvContentPartPr>
              <p14:xfrm>
                <a:off x="270196" y="5403142"/>
                <a:ext cx="3960" cy="137520"/>
              </p14:xfrm>
            </p:contentPart>
          </mc:Choice>
          <mc:Fallback xmlns=""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D4C8FDAE-A466-ED0E-9EE9-DDA5B40E5B39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261556" y="5394502"/>
                  <a:ext cx="216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38B55FCB-1D0E-BD24-2403-A323C3107C99}"/>
                    </a:ext>
                  </a:extLst>
                </p14:cNvPr>
                <p14:cNvContentPartPr/>
                <p14:nvPr/>
              </p14:nvContentPartPr>
              <p14:xfrm>
                <a:off x="184156" y="5371822"/>
                <a:ext cx="132120" cy="156600"/>
              </p14:xfrm>
            </p:contentPart>
          </mc:Choice>
          <mc:Fallback xmlns=""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38B55FCB-1D0E-BD24-2403-A323C3107C99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75516" y="5362822"/>
                  <a:ext cx="1497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F439BE81-107C-AC34-E64B-86AB31AC4596}"/>
                    </a:ext>
                  </a:extLst>
                </p14:cNvPr>
                <p14:cNvContentPartPr/>
                <p14:nvPr/>
              </p14:nvContentPartPr>
              <p14:xfrm>
                <a:off x="352276" y="5442742"/>
                <a:ext cx="139320" cy="90000"/>
              </p14:xfrm>
            </p:contentPart>
          </mc:Choice>
          <mc:Fallback xmlns=""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F439BE81-107C-AC34-E64B-86AB31AC4596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343636" y="5434102"/>
                  <a:ext cx="1569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F8EE8B9A-A804-AAAB-46D6-E8632B90ED13}"/>
                    </a:ext>
                  </a:extLst>
                </p14:cNvPr>
                <p14:cNvContentPartPr/>
                <p14:nvPr/>
              </p14:nvContentPartPr>
              <p14:xfrm>
                <a:off x="634156" y="5411062"/>
                <a:ext cx="138600" cy="9504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F8EE8B9A-A804-AAAB-46D6-E8632B90ED13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625156" y="5402422"/>
                  <a:ext cx="1562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6808FC11-6A01-BF44-62AC-5B6595C0DDEC}"/>
                    </a:ext>
                  </a:extLst>
                </p14:cNvPr>
                <p14:cNvContentPartPr/>
                <p14:nvPr/>
              </p14:nvContentPartPr>
              <p14:xfrm>
                <a:off x="815956" y="5409982"/>
                <a:ext cx="88560" cy="86400"/>
              </p14:xfrm>
            </p:contentPart>
          </mc:Choice>
          <mc:Fallback xmlns=""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6808FC11-6A01-BF44-62AC-5B6595C0DDEC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807316" y="5400982"/>
                  <a:ext cx="1062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D3EECCC8-77E2-DB7F-3535-ED2D3E12EB5E}"/>
                    </a:ext>
                  </a:extLst>
                </p14:cNvPr>
                <p14:cNvContentPartPr/>
                <p14:nvPr/>
              </p14:nvContentPartPr>
              <p14:xfrm>
                <a:off x="925396" y="5331142"/>
                <a:ext cx="112320" cy="158400"/>
              </p14:xfrm>
            </p:contentPart>
          </mc:Choice>
          <mc:Fallback xmlns=""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D3EECCC8-77E2-DB7F-3535-ED2D3E12EB5E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916396" y="5322142"/>
                  <a:ext cx="12996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DFF8622C-65A2-838B-68C9-8667529C3F3D}"/>
                    </a:ext>
                  </a:extLst>
                </p14:cNvPr>
                <p14:cNvContentPartPr/>
                <p14:nvPr/>
              </p14:nvContentPartPr>
              <p14:xfrm>
                <a:off x="1216276" y="5318182"/>
                <a:ext cx="98640" cy="190800"/>
              </p14:xfrm>
            </p:contentPart>
          </mc:Choice>
          <mc:Fallback xmlns=""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DFF8622C-65A2-838B-68C9-8667529C3F3D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1207276" y="5309542"/>
                  <a:ext cx="11628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0ADD9CA6-71F4-BAAD-5C9B-61A024A216BA}"/>
                    </a:ext>
                  </a:extLst>
                </p14:cNvPr>
                <p14:cNvContentPartPr/>
                <p14:nvPr/>
              </p14:nvContentPartPr>
              <p14:xfrm>
                <a:off x="1340476" y="5312422"/>
                <a:ext cx="183240" cy="163800"/>
              </p14:xfrm>
            </p:contentPart>
          </mc:Choice>
          <mc:Fallback xmlns=""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0ADD9CA6-71F4-BAAD-5C9B-61A024A216BA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1331836" y="5303422"/>
                  <a:ext cx="2008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81BC87B9-83A8-A583-5CA0-FB2CC488401E}"/>
                    </a:ext>
                  </a:extLst>
                </p14:cNvPr>
                <p14:cNvContentPartPr/>
                <p14:nvPr/>
              </p14:nvContentPartPr>
              <p14:xfrm>
                <a:off x="1588876" y="5332942"/>
                <a:ext cx="92520" cy="134280"/>
              </p14:xfrm>
            </p:contentPart>
          </mc:Choice>
          <mc:Fallback xmlns=""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81BC87B9-83A8-A583-5CA0-FB2CC488401E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1580236" y="5324302"/>
                  <a:ext cx="1101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AFB70863-9461-2FA4-6114-7D7EAEE1D1EF}"/>
                    </a:ext>
                  </a:extLst>
                </p14:cNvPr>
                <p14:cNvContentPartPr/>
                <p14:nvPr/>
              </p14:nvContentPartPr>
              <p14:xfrm>
                <a:off x="1725316" y="5319622"/>
                <a:ext cx="195840" cy="163080"/>
              </p14:xfrm>
            </p:contentPart>
          </mc:Choice>
          <mc:Fallback xmlns=""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AFB70863-9461-2FA4-6114-7D7EAEE1D1EF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1716676" y="5310622"/>
                  <a:ext cx="2134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DB3DCDFF-02F5-27E4-074B-5CFA0DA3E43C}"/>
                    </a:ext>
                  </a:extLst>
                </p14:cNvPr>
                <p14:cNvContentPartPr/>
                <p14:nvPr/>
              </p14:nvContentPartPr>
              <p14:xfrm>
                <a:off x="2231836" y="5310622"/>
                <a:ext cx="82800" cy="132840"/>
              </p14:xfrm>
            </p:contentPart>
          </mc:Choice>
          <mc:Fallback xmlns=""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DB3DCDFF-02F5-27E4-074B-5CFA0DA3E43C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2223196" y="5301622"/>
                  <a:ext cx="1004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2607F495-810B-DC30-EA0D-196F39733DC1}"/>
                    </a:ext>
                  </a:extLst>
                </p14:cNvPr>
                <p14:cNvContentPartPr/>
                <p14:nvPr/>
              </p14:nvContentPartPr>
              <p14:xfrm>
                <a:off x="2327236" y="5285062"/>
                <a:ext cx="199080" cy="168120"/>
              </p14:xfrm>
            </p:contentPart>
          </mc:Choice>
          <mc:Fallback xmlns=""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2607F495-810B-DC30-EA0D-196F39733DC1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2318596" y="5276062"/>
                  <a:ext cx="2167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7D547A3C-887F-C296-F8D3-AFF8427DD7CF}"/>
                    </a:ext>
                  </a:extLst>
                </p14:cNvPr>
                <p14:cNvContentPartPr/>
                <p14:nvPr/>
              </p14:nvContentPartPr>
              <p14:xfrm>
                <a:off x="2707396" y="5329702"/>
                <a:ext cx="209520" cy="92880"/>
              </p14:xfrm>
            </p:contentPart>
          </mc:Choice>
          <mc:Fallback xmlns=""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7D547A3C-887F-C296-F8D3-AFF8427DD7CF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2698396" y="5320702"/>
                  <a:ext cx="2271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37FFFB4C-2DC9-061B-1176-8D4B4E4555DF}"/>
                    </a:ext>
                  </a:extLst>
                </p14:cNvPr>
                <p14:cNvContentPartPr/>
                <p14:nvPr/>
              </p14:nvContentPartPr>
              <p14:xfrm>
                <a:off x="3072076" y="5322502"/>
                <a:ext cx="348840" cy="98280"/>
              </p14:xfrm>
            </p:contentPart>
          </mc:Choice>
          <mc:Fallback xmlns=""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37FFFB4C-2DC9-061B-1176-8D4B4E4555DF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3063076" y="5313502"/>
                  <a:ext cx="3664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3A501B29-D993-0AF6-8C4B-3C387C616308}"/>
                    </a:ext>
                  </a:extLst>
                </p14:cNvPr>
                <p14:cNvContentPartPr/>
                <p14:nvPr/>
              </p14:nvContentPartPr>
              <p14:xfrm>
                <a:off x="3369436" y="5292262"/>
                <a:ext cx="23040" cy="13320"/>
              </p14:xfrm>
            </p:contentPart>
          </mc:Choice>
          <mc:Fallback xmlns=""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3A501B29-D993-0AF6-8C4B-3C387C616308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3360436" y="5283622"/>
                  <a:ext cx="406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7F713B6C-60E1-88F0-0744-BB2DFD290B95}"/>
                    </a:ext>
                  </a:extLst>
                </p14:cNvPr>
                <p14:cNvContentPartPr/>
                <p14:nvPr/>
              </p14:nvContentPartPr>
              <p14:xfrm>
                <a:off x="3455476" y="5326102"/>
                <a:ext cx="273600" cy="82080"/>
              </p14:xfrm>
            </p:contentPart>
          </mc:Choice>
          <mc:Fallback xmlns=""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7F713B6C-60E1-88F0-0744-BB2DFD290B95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3446836" y="5317462"/>
                  <a:ext cx="2912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BFC590C5-E9C9-367D-1BDF-8503E006EFDE}"/>
                    </a:ext>
                  </a:extLst>
                </p14:cNvPr>
                <p14:cNvContentPartPr/>
                <p14:nvPr/>
              </p14:nvContentPartPr>
              <p14:xfrm>
                <a:off x="3947236" y="5296942"/>
                <a:ext cx="90720" cy="102240"/>
              </p14:xfrm>
            </p:contentPart>
          </mc:Choice>
          <mc:Fallback xmlns=""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BFC590C5-E9C9-367D-1BDF-8503E006EFDE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3938596" y="5287942"/>
                  <a:ext cx="1083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2E079AF4-6736-3844-704C-8104F0739437}"/>
                    </a:ext>
                  </a:extLst>
                </p14:cNvPr>
                <p14:cNvContentPartPr/>
                <p14:nvPr/>
              </p14:nvContentPartPr>
              <p14:xfrm>
                <a:off x="4039756" y="5311342"/>
                <a:ext cx="89280" cy="207720"/>
              </p14:xfrm>
            </p:contentPart>
          </mc:Choice>
          <mc:Fallback xmlns=""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2E079AF4-6736-3844-704C-8104F0739437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4030756" y="5302702"/>
                  <a:ext cx="10692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DD0424C6-57DF-7E07-DDDC-91B3D5E80113}"/>
                    </a:ext>
                  </a:extLst>
                </p14:cNvPr>
                <p14:cNvContentPartPr/>
                <p14:nvPr/>
              </p14:nvContentPartPr>
              <p14:xfrm>
                <a:off x="4163596" y="5285422"/>
                <a:ext cx="101160" cy="103320"/>
              </p14:xfrm>
            </p:contentPart>
          </mc:Choice>
          <mc:Fallback xmlns=""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DD0424C6-57DF-7E07-DDDC-91B3D5E80113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4154596" y="5276782"/>
                  <a:ext cx="1188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0111FC13-AE8C-BEC3-1B68-BA25B62D19B0}"/>
                    </a:ext>
                  </a:extLst>
                </p14:cNvPr>
                <p14:cNvContentPartPr/>
                <p14:nvPr/>
              </p14:nvContentPartPr>
              <p14:xfrm>
                <a:off x="4301116" y="5280382"/>
                <a:ext cx="67320" cy="108360"/>
              </p14:xfrm>
            </p:contentPart>
          </mc:Choice>
          <mc:Fallback xmlns=""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0111FC13-AE8C-BEC3-1B68-BA25B62D19B0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4292476" y="5271382"/>
                  <a:ext cx="849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89D4A13E-5B9B-C355-693C-6AFB8C784D4F}"/>
                    </a:ext>
                  </a:extLst>
                </p14:cNvPr>
                <p14:cNvContentPartPr/>
                <p14:nvPr/>
              </p14:nvContentPartPr>
              <p14:xfrm>
                <a:off x="4293556" y="5293702"/>
                <a:ext cx="143280" cy="56160"/>
              </p14:xfrm>
            </p:contentPart>
          </mc:Choice>
          <mc:Fallback xmlns=""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89D4A13E-5B9B-C355-693C-6AFB8C784D4F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4284556" y="5285062"/>
                  <a:ext cx="1609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3315A87E-6770-E9C3-5029-F7324768D0DD}"/>
                    </a:ext>
                  </a:extLst>
                </p14:cNvPr>
                <p14:cNvContentPartPr/>
                <p14:nvPr/>
              </p14:nvContentPartPr>
              <p14:xfrm>
                <a:off x="4545196" y="5212342"/>
                <a:ext cx="111600" cy="199440"/>
              </p14:xfrm>
            </p:contentPart>
          </mc:Choice>
          <mc:Fallback xmlns=""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3315A87E-6770-E9C3-5029-F7324768D0DD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4536196" y="5203342"/>
                  <a:ext cx="12924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9023E45E-057E-C93C-7058-AA6B2FB5068A}"/>
                    </a:ext>
                  </a:extLst>
                </p14:cNvPr>
                <p14:cNvContentPartPr/>
                <p14:nvPr/>
              </p14:nvContentPartPr>
              <p14:xfrm>
                <a:off x="4658956" y="5225662"/>
                <a:ext cx="105840" cy="137160"/>
              </p14:xfrm>
            </p:contentPart>
          </mc:Choice>
          <mc:Fallback xmlns=""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9023E45E-057E-C93C-7058-AA6B2FB5068A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4649956" y="5217022"/>
                  <a:ext cx="1234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EA823F77-2FB0-7711-BEC7-8567166292A1}"/>
                    </a:ext>
                  </a:extLst>
                </p14:cNvPr>
                <p14:cNvContentPartPr/>
                <p14:nvPr/>
              </p14:nvContentPartPr>
              <p14:xfrm>
                <a:off x="4805836" y="5166982"/>
                <a:ext cx="116280" cy="171360"/>
              </p14:xfrm>
            </p:contentPart>
          </mc:Choice>
          <mc:Fallback xmlns=""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EA823F77-2FB0-7711-BEC7-8567166292A1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4797196" y="5158342"/>
                  <a:ext cx="1339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7E960DB2-693D-4C67-B8A9-9F211E138FF9}"/>
                    </a:ext>
                  </a:extLst>
                </p14:cNvPr>
                <p14:cNvContentPartPr/>
                <p14:nvPr/>
              </p14:nvContentPartPr>
              <p14:xfrm>
                <a:off x="4944076" y="5241862"/>
                <a:ext cx="226440" cy="101880"/>
              </p14:xfrm>
            </p:contentPart>
          </mc:Choice>
          <mc:Fallback xmlns=""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7E960DB2-693D-4C67-B8A9-9F211E138FF9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4935436" y="5233222"/>
                  <a:ext cx="2440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C831E6A4-B5D4-65FC-AF3A-544E74D699AA}"/>
                    </a:ext>
                  </a:extLst>
                </p14:cNvPr>
                <p14:cNvContentPartPr/>
                <p14:nvPr/>
              </p14:nvContentPartPr>
              <p14:xfrm>
                <a:off x="4459156" y="5172742"/>
                <a:ext cx="23040" cy="7920"/>
              </p14:xfrm>
            </p:contentPart>
          </mc:Choice>
          <mc:Fallback xmlns=""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C831E6A4-B5D4-65FC-AF3A-544E74D699AA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4450156" y="5163742"/>
                  <a:ext cx="406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4C47BC55-FEFE-A679-7AD2-1D9107A96A2D}"/>
                    </a:ext>
                  </a:extLst>
                </p14:cNvPr>
                <p14:cNvContentPartPr/>
                <p14:nvPr/>
              </p14:nvContentPartPr>
              <p14:xfrm>
                <a:off x="5365636" y="5229982"/>
                <a:ext cx="23760" cy="120600"/>
              </p14:xfrm>
            </p:contentPart>
          </mc:Choice>
          <mc:Fallback xmlns=""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4C47BC55-FEFE-A679-7AD2-1D9107A96A2D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5356996" y="5220982"/>
                  <a:ext cx="414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775E71B4-E978-BFDF-CBDA-5143996D0CFF}"/>
                    </a:ext>
                  </a:extLst>
                </p14:cNvPr>
                <p14:cNvContentPartPr/>
                <p14:nvPr/>
              </p14:nvContentPartPr>
              <p14:xfrm>
                <a:off x="5279956" y="5210902"/>
                <a:ext cx="160920" cy="26280"/>
              </p14:xfrm>
            </p:contentPart>
          </mc:Choice>
          <mc:Fallback xmlns=""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775E71B4-E978-BFDF-CBDA-5143996D0CFF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5271316" y="5201902"/>
                  <a:ext cx="1785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F81199F6-EB31-403D-4AD8-FE6E34E6B138}"/>
                    </a:ext>
                  </a:extLst>
                </p14:cNvPr>
                <p14:cNvContentPartPr/>
                <p14:nvPr/>
              </p14:nvContentPartPr>
              <p14:xfrm>
                <a:off x="5442676" y="5261302"/>
                <a:ext cx="104760" cy="78480"/>
              </p14:xfrm>
            </p:contentPart>
          </mc:Choice>
          <mc:Fallback xmlns=""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F81199F6-EB31-403D-4AD8-FE6E34E6B138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5434036" y="5252662"/>
                  <a:ext cx="1224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D7AF5166-DC73-DB67-8484-FA43A5BBDD90}"/>
                    </a:ext>
                  </a:extLst>
                </p14:cNvPr>
                <p14:cNvContentPartPr/>
                <p14:nvPr/>
              </p14:nvContentPartPr>
              <p14:xfrm>
                <a:off x="5564716" y="5255542"/>
                <a:ext cx="68760" cy="224640"/>
              </p14:xfrm>
            </p:contentPart>
          </mc:Choice>
          <mc:Fallback xmlns=""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D7AF5166-DC73-DB67-8484-FA43A5BBDD90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5556076" y="5246902"/>
                  <a:ext cx="8640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9E6FC60B-CFE5-6636-CC42-5F8B39928CE4}"/>
                    </a:ext>
                  </a:extLst>
                </p14:cNvPr>
                <p14:cNvContentPartPr/>
                <p14:nvPr/>
              </p14:nvContentPartPr>
              <p14:xfrm>
                <a:off x="5959636" y="5213062"/>
                <a:ext cx="133200" cy="142200"/>
              </p14:xfrm>
            </p:contentPart>
          </mc:Choice>
          <mc:Fallback xmlns=""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9E6FC60B-CFE5-6636-CC42-5F8B39928CE4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5950636" y="5204062"/>
                  <a:ext cx="1508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5795F668-29B4-A1C1-5303-972C8347AA07}"/>
                    </a:ext>
                  </a:extLst>
                </p14:cNvPr>
                <p14:cNvContentPartPr/>
                <p14:nvPr/>
              </p14:nvContentPartPr>
              <p14:xfrm>
                <a:off x="6123436" y="5237542"/>
                <a:ext cx="81000" cy="88920"/>
              </p14:xfrm>
            </p:contentPart>
          </mc:Choice>
          <mc:Fallback xmlns=""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5795F668-29B4-A1C1-5303-972C8347AA07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6114796" y="5228542"/>
                  <a:ext cx="986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ECF2A49C-6782-07C0-A0C6-9279DC8DC4D6}"/>
                    </a:ext>
                  </a:extLst>
                </p14:cNvPr>
                <p14:cNvContentPartPr/>
                <p14:nvPr/>
              </p14:nvContentPartPr>
              <p14:xfrm>
                <a:off x="6231796" y="5141782"/>
                <a:ext cx="87480" cy="169920"/>
              </p14:xfrm>
            </p:contentPart>
          </mc:Choice>
          <mc:Fallback xmlns=""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ECF2A49C-6782-07C0-A0C6-9279DC8DC4D6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6223156" y="5132782"/>
                  <a:ext cx="1051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26CEB59F-CDD4-386A-F756-7EE711E32D98}"/>
                    </a:ext>
                  </a:extLst>
                </p14:cNvPr>
                <p14:cNvContentPartPr/>
                <p14:nvPr/>
              </p14:nvContentPartPr>
              <p14:xfrm>
                <a:off x="6343036" y="5118382"/>
                <a:ext cx="289800" cy="190440"/>
              </p14:xfrm>
            </p:contentPart>
          </mc:Choice>
          <mc:Fallback xmlns=""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26CEB59F-CDD4-386A-F756-7EE711E32D98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6334396" y="5109382"/>
                  <a:ext cx="3074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37CC5C3D-DAC1-DC66-2591-8E2E974B35BA}"/>
                    </a:ext>
                  </a:extLst>
                </p14:cNvPr>
                <p14:cNvContentPartPr/>
                <p14:nvPr/>
              </p14:nvContentPartPr>
              <p14:xfrm>
                <a:off x="6633916" y="5106502"/>
                <a:ext cx="383040" cy="319320"/>
              </p14:xfrm>
            </p:contentPart>
          </mc:Choice>
          <mc:Fallback xmlns=""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37CC5C3D-DAC1-DC66-2591-8E2E974B35BA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6625276" y="5097502"/>
                  <a:ext cx="400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0CECF7E8-276A-3AE4-4C3B-E0B0C0CEBA1D}"/>
                    </a:ext>
                  </a:extLst>
                </p14:cNvPr>
                <p14:cNvContentPartPr/>
                <p14:nvPr/>
              </p14:nvContentPartPr>
              <p14:xfrm>
                <a:off x="55636" y="5493142"/>
                <a:ext cx="74520" cy="9720"/>
              </p14:xfrm>
            </p:contentPart>
          </mc:Choice>
          <mc:Fallback xmlns=""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0CECF7E8-276A-3AE4-4C3B-E0B0C0CEBA1D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46996" y="5484142"/>
                  <a:ext cx="92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A715CA7F-A171-E607-47A0-6888E5BB76B8}"/>
                    </a:ext>
                  </a:extLst>
                </p14:cNvPr>
                <p14:cNvContentPartPr/>
                <p14:nvPr/>
              </p14:nvContentPartPr>
              <p14:xfrm>
                <a:off x="62476" y="5720662"/>
                <a:ext cx="100080" cy="10080"/>
              </p14:xfrm>
            </p:contentPart>
          </mc:Choice>
          <mc:Fallback xmlns=""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A715CA7F-A171-E607-47A0-6888E5BB76B8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53476" y="5711662"/>
                  <a:ext cx="1177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6723C8AC-7CF2-EF10-7AFD-8184886E04B3}"/>
                    </a:ext>
                  </a:extLst>
                </p14:cNvPr>
                <p14:cNvContentPartPr/>
                <p14:nvPr/>
              </p14:nvContentPartPr>
              <p14:xfrm>
                <a:off x="273076" y="5671342"/>
                <a:ext cx="8280" cy="120960"/>
              </p14:xfrm>
            </p:contentPart>
          </mc:Choice>
          <mc:Fallback xmlns=""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6723C8AC-7CF2-EF10-7AFD-8184886E04B3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264076" y="5662702"/>
                  <a:ext cx="259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163238CA-DD47-5825-EAB5-857C12331332}"/>
                    </a:ext>
                  </a:extLst>
                </p14:cNvPr>
                <p14:cNvContentPartPr/>
                <p14:nvPr/>
              </p14:nvContentPartPr>
              <p14:xfrm>
                <a:off x="200356" y="5653342"/>
                <a:ext cx="123120" cy="159480"/>
              </p14:xfrm>
            </p:contentPart>
          </mc:Choice>
          <mc:Fallback xmlns=""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163238CA-DD47-5825-EAB5-857C12331332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191356" y="5644702"/>
                  <a:ext cx="1407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1A029C1E-F7BB-B683-B7C4-08DDB1D89667}"/>
                    </a:ext>
                  </a:extLst>
                </p14:cNvPr>
                <p14:cNvContentPartPr/>
                <p14:nvPr/>
              </p14:nvContentPartPr>
              <p14:xfrm>
                <a:off x="350116" y="5611222"/>
                <a:ext cx="361800" cy="188640"/>
              </p14:xfrm>
            </p:contentPart>
          </mc:Choice>
          <mc:Fallback xmlns=""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1A029C1E-F7BB-B683-B7C4-08DDB1D89667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341116" y="5602222"/>
                  <a:ext cx="3794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A8F232A7-9642-0590-304B-EDB505DC4C62}"/>
                    </a:ext>
                  </a:extLst>
                </p14:cNvPr>
                <p14:cNvContentPartPr/>
                <p14:nvPr/>
              </p14:nvContentPartPr>
              <p14:xfrm>
                <a:off x="572236" y="5619862"/>
                <a:ext cx="10800" cy="8280"/>
              </p14:xfrm>
            </p:contentPart>
          </mc:Choice>
          <mc:Fallback xmlns=""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A8F232A7-9642-0590-304B-EDB505DC4C62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563236" y="5611222"/>
                  <a:ext cx="284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8CB7D807-D5E6-9808-4653-76DD44FF8FF8}"/>
                    </a:ext>
                  </a:extLst>
                </p14:cNvPr>
                <p14:cNvContentPartPr/>
                <p14:nvPr/>
              </p14:nvContentPartPr>
              <p14:xfrm>
                <a:off x="845116" y="5656222"/>
                <a:ext cx="288720" cy="106560"/>
              </p14:xfrm>
            </p:contentPart>
          </mc:Choice>
          <mc:Fallback xmlns=""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8CB7D807-D5E6-9808-4653-76DD44FF8FF8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836476" y="5647222"/>
                  <a:ext cx="3063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CD990130-7FF5-8AB2-7D78-3DBDD8C99421}"/>
                    </a:ext>
                  </a:extLst>
                </p14:cNvPr>
                <p14:cNvContentPartPr/>
                <p14:nvPr/>
              </p14:nvContentPartPr>
              <p14:xfrm>
                <a:off x="1058956" y="5586382"/>
                <a:ext cx="1800" cy="6480"/>
              </p14:xfrm>
            </p:contentPart>
          </mc:Choice>
          <mc:Fallback xmlns=""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CD990130-7FF5-8AB2-7D78-3DBDD8C9942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49956" y="5577382"/>
                  <a:ext cx="194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21B31CA9-8560-833D-0EE3-27F3ABE89362}"/>
                    </a:ext>
                  </a:extLst>
                </p14:cNvPr>
                <p14:cNvContentPartPr/>
                <p14:nvPr/>
              </p14:nvContentPartPr>
              <p14:xfrm>
                <a:off x="1264516" y="5581342"/>
                <a:ext cx="568080" cy="178560"/>
              </p14:xfrm>
            </p:contentPart>
          </mc:Choice>
          <mc:Fallback xmlns=""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21B31CA9-8560-833D-0EE3-27F3ABE89362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1255876" y="5572702"/>
                  <a:ext cx="58572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9FD22F32-1B94-3E86-D353-BD67DF5CC2DF}"/>
                    </a:ext>
                  </a:extLst>
                </p14:cNvPr>
                <p14:cNvContentPartPr/>
                <p14:nvPr/>
              </p14:nvContentPartPr>
              <p14:xfrm>
                <a:off x="1628836" y="5550742"/>
                <a:ext cx="10800" cy="3600"/>
              </p14:xfrm>
            </p:contentPart>
          </mc:Choice>
          <mc:Fallback xmlns=""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9FD22F32-1B94-3E86-D353-BD67DF5CC2DF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1620196" y="5542102"/>
                  <a:ext cx="284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DE55582C-E3AF-E07D-A1FB-CC2A6C1F372A}"/>
                    </a:ext>
                  </a:extLst>
                </p14:cNvPr>
                <p14:cNvContentPartPr/>
                <p14:nvPr/>
              </p14:nvContentPartPr>
              <p14:xfrm>
                <a:off x="2002516" y="5567662"/>
                <a:ext cx="109440" cy="181440"/>
              </p14:xfrm>
            </p:contentPart>
          </mc:Choice>
          <mc:Fallback xmlns=""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DE55582C-E3AF-E07D-A1FB-CC2A6C1F372A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1993876" y="5558662"/>
                  <a:ext cx="1270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D365322D-C12A-D3C5-0508-9FE82DD004DC}"/>
                    </a:ext>
                  </a:extLst>
                </p14:cNvPr>
                <p14:cNvContentPartPr/>
                <p14:nvPr/>
              </p14:nvContentPartPr>
              <p14:xfrm>
                <a:off x="2123476" y="5561542"/>
                <a:ext cx="189720" cy="190080"/>
              </p14:xfrm>
            </p:contentPart>
          </mc:Choice>
          <mc:Fallback xmlns=""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D365322D-C12A-D3C5-0508-9FE82DD004DC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2114476" y="5552902"/>
                  <a:ext cx="2073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A48639C6-3BC1-FBFA-8FCB-23EEB32020F3}"/>
                    </a:ext>
                  </a:extLst>
                </p14:cNvPr>
                <p14:cNvContentPartPr/>
                <p14:nvPr/>
              </p14:nvContentPartPr>
              <p14:xfrm>
                <a:off x="2388436" y="5548582"/>
                <a:ext cx="502200" cy="173880"/>
              </p14:xfrm>
            </p:contentPart>
          </mc:Choice>
          <mc:Fallback xmlns=""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A48639C6-3BC1-FBFA-8FCB-23EEB32020F3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2379436" y="5539942"/>
                  <a:ext cx="5198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A82CEBB8-D1B7-EB83-38BE-5647BA0CC6A7}"/>
                    </a:ext>
                  </a:extLst>
                </p14:cNvPr>
                <p14:cNvContentPartPr/>
                <p14:nvPr/>
              </p14:nvContentPartPr>
              <p14:xfrm>
                <a:off x="2770756" y="5540302"/>
                <a:ext cx="19800" cy="12600"/>
              </p14:xfrm>
            </p:contentPart>
          </mc:Choice>
          <mc:Fallback xmlns=""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A82CEBB8-D1B7-EB83-38BE-5647BA0CC6A7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2762116" y="5531662"/>
                  <a:ext cx="374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D148D756-33C1-F40A-1474-A4C6B125E28A}"/>
                    </a:ext>
                  </a:extLst>
                </p14:cNvPr>
                <p14:cNvContentPartPr/>
                <p14:nvPr/>
              </p14:nvContentPartPr>
              <p14:xfrm>
                <a:off x="2975236" y="5581702"/>
                <a:ext cx="187920" cy="128160"/>
              </p14:xfrm>
            </p:contentPart>
          </mc:Choice>
          <mc:Fallback xmlns=""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D148D756-33C1-F40A-1474-A4C6B125E28A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2966236" y="5572702"/>
                  <a:ext cx="2055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64C98D69-F241-A1AF-D06D-0B5CCC060F73}"/>
                    </a:ext>
                  </a:extLst>
                </p14:cNvPr>
                <p14:cNvContentPartPr/>
                <p14:nvPr/>
              </p14:nvContentPartPr>
              <p14:xfrm>
                <a:off x="3342796" y="5585302"/>
                <a:ext cx="157680" cy="110520"/>
              </p14:xfrm>
            </p:contentPart>
          </mc:Choice>
          <mc:Fallback xmlns=""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64C98D69-F241-A1AF-D06D-0B5CCC060F73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3333796" y="5576662"/>
                  <a:ext cx="1753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D177B2CC-80B6-9F68-0831-ED5F57D93141}"/>
                    </a:ext>
                  </a:extLst>
                </p14:cNvPr>
                <p14:cNvContentPartPr/>
                <p14:nvPr/>
              </p14:nvContentPartPr>
              <p14:xfrm>
                <a:off x="3501916" y="5544622"/>
                <a:ext cx="46800" cy="28080"/>
              </p14:xfrm>
            </p:contentPart>
          </mc:Choice>
          <mc:Fallback xmlns=""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D177B2CC-80B6-9F68-0831-ED5F57D93141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3493276" y="5535622"/>
                  <a:ext cx="64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3EBC32C3-28ED-77B3-DE8E-CEFE94D2A87D}"/>
                    </a:ext>
                  </a:extLst>
                </p14:cNvPr>
                <p14:cNvContentPartPr/>
                <p14:nvPr/>
              </p14:nvContentPartPr>
              <p14:xfrm>
                <a:off x="3566356" y="5519062"/>
                <a:ext cx="227520" cy="159120"/>
              </p14:xfrm>
            </p:contentPart>
          </mc:Choice>
          <mc:Fallback xmlns=""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3EBC32C3-28ED-77B3-DE8E-CEFE94D2A87D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3557716" y="5510422"/>
                  <a:ext cx="2451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34703AEC-BFFE-45FF-3D78-BE00C0496ACA}"/>
                    </a:ext>
                  </a:extLst>
                </p14:cNvPr>
                <p14:cNvContentPartPr/>
                <p14:nvPr/>
              </p14:nvContentPartPr>
              <p14:xfrm>
                <a:off x="3942916" y="5585302"/>
                <a:ext cx="279720" cy="104400"/>
              </p14:xfrm>
            </p:contentPart>
          </mc:Choice>
          <mc:Fallback xmlns=""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34703AEC-BFFE-45FF-3D78-BE00C0496ACA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3933916" y="5576662"/>
                  <a:ext cx="2973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580774E3-B8DF-29ED-6413-18BBBFA98E92}"/>
                    </a:ext>
                  </a:extLst>
                </p14:cNvPr>
                <p14:cNvContentPartPr/>
                <p14:nvPr/>
              </p14:nvContentPartPr>
              <p14:xfrm>
                <a:off x="3281236" y="5715262"/>
                <a:ext cx="339840" cy="46800"/>
              </p14:xfrm>
            </p:contentPart>
          </mc:Choice>
          <mc:Fallback xmlns=""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580774E3-B8DF-29ED-6413-18BBBFA98E92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3272236" y="5706622"/>
                  <a:ext cx="3574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6BF30D22-4AFF-3E62-E9CB-60096C798FE9}"/>
                    </a:ext>
                  </a:extLst>
                </p14:cNvPr>
                <p14:cNvContentPartPr/>
                <p14:nvPr/>
              </p14:nvContentPartPr>
              <p14:xfrm>
                <a:off x="4217596" y="5619502"/>
                <a:ext cx="89640" cy="63360"/>
              </p14:xfrm>
            </p:contentPart>
          </mc:Choice>
          <mc:Fallback xmlns=""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6BF30D22-4AFF-3E62-E9CB-60096C798FE9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4208956" y="5610502"/>
                  <a:ext cx="10728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A587E41D-A3C2-31FA-EEC4-7357358925D1}"/>
                    </a:ext>
                  </a:extLst>
                </p14:cNvPr>
                <p14:cNvContentPartPr/>
                <p14:nvPr/>
              </p14:nvContentPartPr>
              <p14:xfrm>
                <a:off x="4446916" y="5508622"/>
                <a:ext cx="302760" cy="339840"/>
              </p14:xfrm>
            </p:contentPart>
          </mc:Choice>
          <mc:Fallback xmlns=""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A587E41D-A3C2-31FA-EEC4-7357358925D1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4438276" y="5499982"/>
                  <a:ext cx="320400" cy="35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4A6DDB2F-6EF8-17AB-4F76-6EFA744A540D}"/>
                    </a:ext>
                  </a:extLst>
                </p14:cNvPr>
                <p14:cNvContentPartPr/>
                <p14:nvPr/>
              </p14:nvContentPartPr>
              <p14:xfrm>
                <a:off x="4765156" y="5474062"/>
                <a:ext cx="10080" cy="42120"/>
              </p14:xfrm>
            </p:contentPart>
          </mc:Choice>
          <mc:Fallback xmlns=""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4A6DDB2F-6EF8-17AB-4F76-6EFA744A540D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4756156" y="5465062"/>
                  <a:ext cx="277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087C7A78-8DE7-288A-E549-C43B8FEB8C60}"/>
                    </a:ext>
                  </a:extLst>
                </p14:cNvPr>
                <p14:cNvContentPartPr/>
                <p14:nvPr/>
              </p14:nvContentPartPr>
              <p14:xfrm>
                <a:off x="4834276" y="5446342"/>
                <a:ext cx="147240" cy="165240"/>
              </p14:xfrm>
            </p:contentPart>
          </mc:Choice>
          <mc:Fallback xmlns=""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087C7A78-8DE7-288A-E549-C43B8FEB8C60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4825276" y="5437342"/>
                  <a:ext cx="16488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5A1AF785-E280-1408-0909-AE4016F5F9C0}"/>
                    </a:ext>
                  </a:extLst>
                </p14:cNvPr>
                <p14:cNvContentPartPr/>
                <p14:nvPr/>
              </p14:nvContentPartPr>
              <p14:xfrm>
                <a:off x="5023276" y="5523022"/>
                <a:ext cx="208800" cy="72000"/>
              </p14:xfrm>
            </p:contentPart>
          </mc:Choice>
          <mc:Fallback xmlns=""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5A1AF785-E280-1408-0909-AE4016F5F9C0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5014636" y="5514382"/>
                  <a:ext cx="2264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240F4F1A-14E0-E2B1-2D96-3E7AF3128A7A}"/>
                    </a:ext>
                  </a:extLst>
                </p14:cNvPr>
                <p14:cNvContentPartPr/>
                <p14:nvPr/>
              </p14:nvContentPartPr>
              <p14:xfrm>
                <a:off x="5436916" y="5499262"/>
                <a:ext cx="23400" cy="136080"/>
              </p14:xfrm>
            </p:contentPart>
          </mc:Choice>
          <mc:Fallback xmlns=""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240F4F1A-14E0-E2B1-2D96-3E7AF3128A7A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5428276" y="5490262"/>
                  <a:ext cx="410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850E8466-2BE2-8297-77CE-0763BEEF0FF7}"/>
                    </a:ext>
                  </a:extLst>
                </p14:cNvPr>
                <p14:cNvContentPartPr/>
                <p14:nvPr/>
              </p14:nvContentPartPr>
              <p14:xfrm>
                <a:off x="5359156" y="5472262"/>
                <a:ext cx="155520" cy="21960"/>
              </p14:xfrm>
            </p:contentPart>
          </mc:Choice>
          <mc:Fallback xmlns=""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850E8466-2BE2-8297-77CE-0763BEEF0FF7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5350156" y="5463622"/>
                  <a:ext cx="1731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E1D71F67-6F3B-1A84-CC50-FBFE574851A8}"/>
                    </a:ext>
                  </a:extLst>
                </p14:cNvPr>
                <p14:cNvContentPartPr/>
                <p14:nvPr/>
              </p14:nvContentPartPr>
              <p14:xfrm>
                <a:off x="5503516" y="5538862"/>
                <a:ext cx="123120" cy="75960"/>
              </p14:xfrm>
            </p:contentPart>
          </mc:Choice>
          <mc:Fallback xmlns=""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E1D71F67-6F3B-1A84-CC50-FBFE574851A8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5494516" y="5530222"/>
                  <a:ext cx="1407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01E6C14A-BB27-8F3F-2D54-A98E8C920B04}"/>
                    </a:ext>
                  </a:extLst>
                </p14:cNvPr>
                <p14:cNvContentPartPr/>
                <p14:nvPr/>
              </p14:nvContentPartPr>
              <p14:xfrm>
                <a:off x="5627356" y="5523022"/>
                <a:ext cx="74880" cy="260280"/>
              </p14:xfrm>
            </p:contentPart>
          </mc:Choice>
          <mc:Fallback xmlns=""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01E6C14A-BB27-8F3F-2D54-A98E8C920B04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5618716" y="5514022"/>
                  <a:ext cx="925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30279969-A6B6-E371-D8EC-E395FEF30C3E}"/>
                    </a:ext>
                  </a:extLst>
                </p14:cNvPr>
                <p14:cNvContentPartPr/>
                <p14:nvPr/>
              </p14:nvContentPartPr>
              <p14:xfrm>
                <a:off x="5920036" y="5480542"/>
                <a:ext cx="2880" cy="16200"/>
              </p14:xfrm>
            </p:contentPart>
          </mc:Choice>
          <mc:Fallback xmlns=""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30279969-A6B6-E371-D8EC-E395FEF30C3E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5911036" y="5471902"/>
                  <a:ext cx="205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DF8E8B28-6176-B7A4-2146-39EC807CF52E}"/>
                    </a:ext>
                  </a:extLst>
                </p14:cNvPr>
                <p14:cNvContentPartPr/>
                <p14:nvPr/>
              </p14:nvContentPartPr>
              <p14:xfrm>
                <a:off x="5868916" y="5453902"/>
                <a:ext cx="133560" cy="176760"/>
              </p14:xfrm>
            </p:contentPart>
          </mc:Choice>
          <mc:Fallback xmlns=""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DF8E8B28-6176-B7A4-2146-39EC807CF52E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5859916" y="5445262"/>
                  <a:ext cx="15120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5597140C-1A40-61D4-C5AD-6CC1541727D9}"/>
                    </a:ext>
                  </a:extLst>
                </p14:cNvPr>
                <p14:cNvContentPartPr/>
                <p14:nvPr/>
              </p14:nvContentPartPr>
              <p14:xfrm>
                <a:off x="6042796" y="5502142"/>
                <a:ext cx="74520" cy="103680"/>
              </p14:xfrm>
            </p:contentPart>
          </mc:Choice>
          <mc:Fallback xmlns=""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5597140C-1A40-61D4-C5AD-6CC1541727D9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034156" y="5493502"/>
                  <a:ext cx="921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94E8A102-87B8-CC7D-9881-35A40A1741C4}"/>
                    </a:ext>
                  </a:extLst>
                </p14:cNvPr>
                <p14:cNvContentPartPr/>
                <p14:nvPr/>
              </p14:nvContentPartPr>
              <p14:xfrm>
                <a:off x="6179236" y="5420782"/>
                <a:ext cx="78120" cy="158040"/>
              </p14:xfrm>
            </p:contentPart>
          </mc:Choice>
          <mc:Fallback xmlns=""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94E8A102-87B8-CC7D-9881-35A40A1741C4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6170236" y="5411782"/>
                  <a:ext cx="957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F4EDF8BF-9A27-1DE9-6F7A-CEE3D3033615}"/>
                    </a:ext>
                  </a:extLst>
                </p14:cNvPr>
                <p14:cNvContentPartPr/>
                <p14:nvPr/>
              </p14:nvContentPartPr>
              <p14:xfrm>
                <a:off x="6289756" y="5399182"/>
                <a:ext cx="288360" cy="178560"/>
              </p14:xfrm>
            </p:contentPart>
          </mc:Choice>
          <mc:Fallback xmlns=""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F4EDF8BF-9A27-1DE9-6F7A-CEE3D3033615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6280756" y="5390182"/>
                  <a:ext cx="3060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47FA09D1-DF16-C538-8636-E824A6C6E8E2}"/>
                    </a:ext>
                  </a:extLst>
                </p14:cNvPr>
                <p14:cNvContentPartPr/>
                <p14:nvPr/>
              </p14:nvContentPartPr>
              <p14:xfrm>
                <a:off x="6652276" y="5388382"/>
                <a:ext cx="177840" cy="165600"/>
              </p14:xfrm>
            </p:contentPart>
          </mc:Choice>
          <mc:Fallback xmlns=""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47FA09D1-DF16-C538-8636-E824A6C6E8E2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6643276" y="5379382"/>
                  <a:ext cx="1954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D629F1D1-18FA-48F9-61B9-2FA6DEE617ED}"/>
                    </a:ext>
                  </a:extLst>
                </p14:cNvPr>
                <p14:cNvContentPartPr/>
                <p14:nvPr/>
              </p14:nvContentPartPr>
              <p14:xfrm>
                <a:off x="6838396" y="5474422"/>
                <a:ext cx="51840" cy="239400"/>
              </p14:xfrm>
            </p:contentPart>
          </mc:Choice>
          <mc:Fallback xmlns=""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D629F1D1-18FA-48F9-61B9-2FA6DEE617ED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6829756" y="5465422"/>
                  <a:ext cx="694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4C200D7F-C9FC-0C39-9D71-76C0C6FA3A18}"/>
                    </a:ext>
                  </a:extLst>
                </p14:cNvPr>
                <p14:cNvContentPartPr/>
                <p14:nvPr/>
              </p14:nvContentPartPr>
              <p14:xfrm>
                <a:off x="7046836" y="5451742"/>
                <a:ext cx="71280" cy="103320"/>
              </p14:xfrm>
            </p:contentPart>
          </mc:Choice>
          <mc:Fallback xmlns=""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4C200D7F-C9FC-0C39-9D71-76C0C6FA3A18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7038196" y="5443102"/>
                  <a:ext cx="889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BE8C0E84-5925-07A2-05E5-2AE9A3907357}"/>
                    </a:ext>
                  </a:extLst>
                </p14:cNvPr>
                <p14:cNvContentPartPr/>
                <p14:nvPr/>
              </p14:nvContentPartPr>
              <p14:xfrm>
                <a:off x="7163836" y="5470102"/>
                <a:ext cx="173520" cy="90360"/>
              </p14:xfrm>
            </p:contentPart>
          </mc:Choice>
          <mc:Fallback xmlns=""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BE8C0E84-5925-07A2-05E5-2AE9A3907357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7154836" y="5461462"/>
                  <a:ext cx="1911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CAE8355F-511B-8AB3-8667-7FAAAE13822C}"/>
                    </a:ext>
                  </a:extLst>
                </p14:cNvPr>
                <p14:cNvContentPartPr/>
                <p14:nvPr/>
              </p14:nvContentPartPr>
              <p14:xfrm>
                <a:off x="7314676" y="5370022"/>
                <a:ext cx="3960" cy="6120"/>
              </p14:xfrm>
            </p:contentPart>
          </mc:Choice>
          <mc:Fallback xmlns=""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CAE8355F-511B-8AB3-8667-7FAAAE13822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305676" y="5361382"/>
                  <a:ext cx="216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F5F9D98F-C863-D08F-B842-D30D70D2F5CD}"/>
                    </a:ext>
                  </a:extLst>
                </p14:cNvPr>
                <p14:cNvContentPartPr/>
                <p14:nvPr/>
              </p14:nvContentPartPr>
              <p14:xfrm>
                <a:off x="7398556" y="5377942"/>
                <a:ext cx="129600" cy="152280"/>
              </p14:xfrm>
            </p:contentPart>
          </mc:Choice>
          <mc:Fallback xmlns=""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F5F9D98F-C863-D08F-B842-D30D70D2F5CD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7389556" y="5369302"/>
                  <a:ext cx="1472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09C9F889-20E4-59CE-4B92-6B662BD047CE}"/>
                    </a:ext>
                  </a:extLst>
                </p14:cNvPr>
                <p14:cNvContentPartPr/>
                <p14:nvPr/>
              </p14:nvContentPartPr>
              <p14:xfrm>
                <a:off x="7730476" y="5397382"/>
                <a:ext cx="100440" cy="112320"/>
              </p14:xfrm>
            </p:contentPart>
          </mc:Choice>
          <mc:Fallback xmlns=""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09C9F889-20E4-59CE-4B92-6B662BD047CE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7721476" y="5388742"/>
                  <a:ext cx="1180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18998E2E-399A-0298-B254-650F8EB35D52}"/>
                    </a:ext>
                  </a:extLst>
                </p14:cNvPr>
                <p14:cNvContentPartPr/>
                <p14:nvPr/>
              </p14:nvContentPartPr>
              <p14:xfrm>
                <a:off x="7836316" y="5396302"/>
                <a:ext cx="95040" cy="110880"/>
              </p14:xfrm>
            </p:contentPart>
          </mc:Choice>
          <mc:Fallback xmlns=""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18998E2E-399A-0298-B254-650F8EB35D52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7827316" y="5387302"/>
                  <a:ext cx="1126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AC8127D2-4305-0BEB-C540-89BDB6DA9E76}"/>
                    </a:ext>
                  </a:extLst>
                </p14:cNvPr>
                <p14:cNvContentPartPr/>
                <p14:nvPr/>
              </p14:nvContentPartPr>
              <p14:xfrm>
                <a:off x="7990756" y="5286502"/>
                <a:ext cx="148320" cy="201600"/>
              </p14:xfrm>
            </p:contentPart>
          </mc:Choice>
          <mc:Fallback xmlns=""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AC8127D2-4305-0BEB-C540-89BDB6DA9E76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7982116" y="5277502"/>
                  <a:ext cx="1659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2316A395-57B9-8C7F-F9DA-CCD92D4BA030}"/>
                    </a:ext>
                  </a:extLst>
                </p14:cNvPr>
                <p14:cNvContentPartPr/>
                <p14:nvPr/>
              </p14:nvContentPartPr>
              <p14:xfrm>
                <a:off x="331036" y="5927662"/>
                <a:ext cx="133920" cy="176400"/>
              </p14:xfrm>
            </p:contentPart>
          </mc:Choice>
          <mc:Fallback xmlns=""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2316A395-57B9-8C7F-F9DA-CCD92D4BA030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322036" y="5918662"/>
                  <a:ext cx="1515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F39731B9-3FC5-046E-E230-68D324E3A881}"/>
                    </a:ext>
                  </a:extLst>
                </p14:cNvPr>
                <p14:cNvContentPartPr/>
                <p14:nvPr/>
              </p14:nvContentPartPr>
              <p14:xfrm>
                <a:off x="507796" y="5934502"/>
                <a:ext cx="75240" cy="144360"/>
              </p14:xfrm>
            </p:contentPart>
          </mc:Choice>
          <mc:Fallback xmlns=""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F39731B9-3FC5-046E-E230-68D324E3A881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499156" y="5925502"/>
                  <a:ext cx="928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FAC8D14D-5456-7F71-7561-8E15C3939DFA}"/>
                    </a:ext>
                  </a:extLst>
                </p14:cNvPr>
                <p14:cNvContentPartPr/>
                <p14:nvPr/>
              </p14:nvContentPartPr>
              <p14:xfrm>
                <a:off x="630196" y="5912902"/>
                <a:ext cx="94320" cy="198000"/>
              </p14:xfrm>
            </p:contentPart>
          </mc:Choice>
          <mc:Fallback xmlns=""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FAC8D14D-5456-7F71-7561-8E15C3939DFA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621556" y="5904262"/>
                  <a:ext cx="1119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93AB8346-A930-921B-3903-D470E10FD7E6}"/>
                    </a:ext>
                  </a:extLst>
                </p14:cNvPr>
                <p14:cNvContentPartPr/>
                <p14:nvPr/>
              </p14:nvContentPartPr>
              <p14:xfrm>
                <a:off x="918916" y="5936662"/>
                <a:ext cx="7920" cy="133920"/>
              </p14:xfrm>
            </p:contentPart>
          </mc:Choice>
          <mc:Fallback xmlns=""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93AB8346-A930-921B-3903-D470E10FD7E6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909916" y="5928022"/>
                  <a:ext cx="255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E2C6FFE4-13CD-C84E-3C1A-96ECC2265549}"/>
                    </a:ext>
                  </a:extLst>
                </p14:cNvPr>
                <p14:cNvContentPartPr/>
                <p14:nvPr/>
              </p14:nvContentPartPr>
              <p14:xfrm>
                <a:off x="820276" y="5894902"/>
                <a:ext cx="149400" cy="24120"/>
              </p14:xfrm>
            </p:contentPart>
          </mc:Choice>
          <mc:Fallback xmlns=""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E2C6FFE4-13CD-C84E-3C1A-96ECC2265549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811636" y="5886262"/>
                  <a:ext cx="1670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8A3E95D3-B2F8-8C7A-3A58-76E6D8A5E9B0}"/>
                    </a:ext>
                  </a:extLst>
                </p14:cNvPr>
                <p14:cNvContentPartPr/>
                <p14:nvPr/>
              </p14:nvContentPartPr>
              <p14:xfrm>
                <a:off x="1031236" y="5940262"/>
                <a:ext cx="124920" cy="106560"/>
              </p14:xfrm>
            </p:contentPart>
          </mc:Choice>
          <mc:Fallback xmlns=""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8A3E95D3-B2F8-8C7A-3A58-76E6D8A5E9B0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1022236" y="5931262"/>
                  <a:ext cx="1425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683AD611-F85F-DDE7-99B1-B8C64C81C161}"/>
                    </a:ext>
                  </a:extLst>
                </p14:cNvPr>
                <p14:cNvContentPartPr/>
                <p14:nvPr/>
              </p14:nvContentPartPr>
              <p14:xfrm>
                <a:off x="1161556" y="5919022"/>
                <a:ext cx="133560" cy="253800"/>
              </p14:xfrm>
            </p:contentPart>
          </mc:Choice>
          <mc:Fallback xmlns=""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683AD611-F85F-DDE7-99B1-B8C64C81C161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1152916" y="5910022"/>
                  <a:ext cx="15120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07F98CE3-94DA-E216-B659-1AF0F82D4366}"/>
                    </a:ext>
                  </a:extLst>
                </p14:cNvPr>
                <p14:cNvContentPartPr/>
                <p14:nvPr/>
              </p14:nvContentPartPr>
              <p14:xfrm>
                <a:off x="1462876" y="5965462"/>
                <a:ext cx="145080" cy="56520"/>
              </p14:xfrm>
            </p:contentPart>
          </mc:Choice>
          <mc:Fallback xmlns=""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07F98CE3-94DA-E216-B659-1AF0F82D4366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1453876" y="5956822"/>
                  <a:ext cx="1627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7B3E7FB2-54FA-A58C-8C90-EA432040CED0}"/>
                    </a:ext>
                  </a:extLst>
                </p14:cNvPr>
                <p14:cNvContentPartPr/>
                <p14:nvPr/>
              </p14:nvContentPartPr>
              <p14:xfrm>
                <a:off x="1655836" y="5952502"/>
                <a:ext cx="94680" cy="95400"/>
              </p14:xfrm>
            </p:contentPart>
          </mc:Choice>
          <mc:Fallback xmlns=""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7B3E7FB2-54FA-A58C-8C90-EA432040CED0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1647196" y="5943862"/>
                  <a:ext cx="1123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EA24487F-5C30-F6ED-D5E1-B2B8B5A25F24}"/>
                    </a:ext>
                  </a:extLst>
                </p14:cNvPr>
                <p14:cNvContentPartPr/>
                <p14:nvPr/>
              </p14:nvContentPartPr>
              <p14:xfrm>
                <a:off x="1758436" y="5866822"/>
                <a:ext cx="235800" cy="326880"/>
              </p14:xfrm>
            </p:contentPart>
          </mc:Choice>
          <mc:Fallback xmlns=""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EA24487F-5C30-F6ED-D5E1-B2B8B5A25F24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1749796" y="5858182"/>
                  <a:ext cx="25344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B1AF067E-3235-599F-2939-C7DD1BF93451}"/>
                    </a:ext>
                  </a:extLst>
                </p14:cNvPr>
                <p14:cNvContentPartPr/>
                <p14:nvPr/>
              </p14:nvContentPartPr>
              <p14:xfrm>
                <a:off x="1998916" y="5859982"/>
                <a:ext cx="11880" cy="35280"/>
              </p14:xfrm>
            </p:contentPart>
          </mc:Choice>
          <mc:Fallback xmlns=""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B1AF067E-3235-599F-2939-C7DD1BF93451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1990276" y="5850982"/>
                  <a:ext cx="295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CDB23946-2BC5-F4BF-0317-A91C7F544460}"/>
                    </a:ext>
                  </a:extLst>
                </p14:cNvPr>
                <p14:cNvContentPartPr/>
                <p14:nvPr/>
              </p14:nvContentPartPr>
              <p14:xfrm>
                <a:off x="2063716" y="5797702"/>
                <a:ext cx="157320" cy="197280"/>
              </p14:xfrm>
            </p:contentPart>
          </mc:Choice>
          <mc:Fallback xmlns=""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CDB23946-2BC5-F4BF-0317-A91C7F544460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2055076" y="5788702"/>
                  <a:ext cx="17496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A57F1580-B40D-D122-AE30-0AECC6858312}"/>
                    </a:ext>
                  </a:extLst>
                </p14:cNvPr>
                <p14:cNvContentPartPr/>
                <p14:nvPr/>
              </p14:nvContentPartPr>
              <p14:xfrm>
                <a:off x="1706236" y="5862502"/>
                <a:ext cx="110880" cy="9720"/>
              </p14:xfrm>
            </p:contentPart>
          </mc:Choice>
          <mc:Fallback xmlns=""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A57F1580-B40D-D122-AE30-0AECC6858312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1697596" y="5853502"/>
                  <a:ext cx="1285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05A55E20-2D75-6417-A399-499E266A2D63}"/>
                    </a:ext>
                  </a:extLst>
                </p14:cNvPr>
                <p14:cNvContentPartPr/>
                <p14:nvPr/>
              </p14:nvContentPartPr>
              <p14:xfrm>
                <a:off x="7115956" y="5141782"/>
                <a:ext cx="171360" cy="97560"/>
              </p14:xfrm>
            </p:contentPart>
          </mc:Choice>
          <mc:Fallback xmlns=""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05A55E20-2D75-6417-A399-499E266A2D63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7106956" y="5132782"/>
                  <a:ext cx="1890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C80F70DF-6C2A-7CB3-DA19-4479B1032811}"/>
                    </a:ext>
                  </a:extLst>
                </p14:cNvPr>
                <p14:cNvContentPartPr/>
                <p14:nvPr/>
              </p14:nvContentPartPr>
              <p14:xfrm>
                <a:off x="7320436" y="5120542"/>
                <a:ext cx="82080" cy="93240"/>
              </p14:xfrm>
            </p:contentPart>
          </mc:Choice>
          <mc:Fallback xmlns=""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C80F70DF-6C2A-7CB3-DA19-4479B1032811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7311796" y="5111542"/>
                  <a:ext cx="997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D9E3A700-F697-23E9-C92D-3B31691F05B4}"/>
                    </a:ext>
                  </a:extLst>
                </p14:cNvPr>
                <p14:cNvContentPartPr/>
                <p14:nvPr/>
              </p14:nvContentPartPr>
              <p14:xfrm>
                <a:off x="7487116" y="5051782"/>
                <a:ext cx="79560" cy="133560"/>
              </p14:xfrm>
            </p:contentPart>
          </mc:Choice>
          <mc:Fallback xmlns=""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D9E3A700-F697-23E9-C92D-3B31691F05B4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7478116" y="5043142"/>
                  <a:ext cx="972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EC8C9C72-C557-3823-6992-A61D827CCE57}"/>
                    </a:ext>
                  </a:extLst>
                </p14:cNvPr>
                <p14:cNvContentPartPr/>
                <p14:nvPr/>
              </p14:nvContentPartPr>
              <p14:xfrm>
                <a:off x="7563076" y="5022982"/>
                <a:ext cx="111960" cy="153000"/>
              </p14:xfrm>
            </p:contentPart>
          </mc:Choice>
          <mc:Fallback xmlns=""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EC8C9C72-C557-3823-6992-A61D827CCE57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7554076" y="5013982"/>
                  <a:ext cx="1296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C94973B7-7113-D5FE-1272-4FF46717E0CB}"/>
                    </a:ext>
                  </a:extLst>
                </p14:cNvPr>
                <p14:cNvContentPartPr/>
                <p14:nvPr/>
              </p14:nvContentPartPr>
              <p14:xfrm>
                <a:off x="7700596" y="5037382"/>
                <a:ext cx="64080" cy="113400"/>
              </p14:xfrm>
            </p:contentPart>
          </mc:Choice>
          <mc:Fallback xmlns=""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C94973B7-7113-D5FE-1272-4FF46717E0CB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7691596" y="5028742"/>
                  <a:ext cx="81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CECFAA06-142D-94E4-0AC4-5ABE7FC55786}"/>
                    </a:ext>
                  </a:extLst>
                </p14:cNvPr>
                <p14:cNvContentPartPr/>
                <p14:nvPr/>
              </p14:nvContentPartPr>
              <p14:xfrm>
                <a:off x="7711036" y="5010382"/>
                <a:ext cx="94320" cy="13320"/>
              </p14:xfrm>
            </p:contentPart>
          </mc:Choice>
          <mc:Fallback xmlns=""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CECFAA06-142D-94E4-0AC4-5ABE7FC55786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7702036" y="5001742"/>
                  <a:ext cx="1119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E9D17F34-9BFE-2CCC-A814-DF6CADEE78E0}"/>
                    </a:ext>
                  </a:extLst>
                </p14:cNvPr>
                <p14:cNvContentPartPr/>
                <p14:nvPr/>
              </p14:nvContentPartPr>
              <p14:xfrm>
                <a:off x="7889236" y="4952422"/>
                <a:ext cx="80280" cy="162720"/>
              </p14:xfrm>
            </p:contentPart>
          </mc:Choice>
          <mc:Fallback xmlns=""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E9D17F34-9BFE-2CCC-A814-DF6CADEE78E0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7880236" y="4943782"/>
                  <a:ext cx="979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2D4D9A06-6744-E79A-8426-7D9F9042C9A3}"/>
                    </a:ext>
                  </a:extLst>
                </p14:cNvPr>
                <p14:cNvContentPartPr/>
                <p14:nvPr/>
              </p14:nvContentPartPr>
              <p14:xfrm>
                <a:off x="7985716" y="5039542"/>
                <a:ext cx="39960" cy="70920"/>
              </p14:xfrm>
            </p:contentPart>
          </mc:Choice>
          <mc:Fallback xmlns=""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2D4D9A06-6744-E79A-8426-7D9F9042C9A3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7977076" y="5030902"/>
                  <a:ext cx="576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D33E8D24-78EB-FDFE-B9A7-46D78F289EBF}"/>
                    </a:ext>
                  </a:extLst>
                </p14:cNvPr>
                <p14:cNvContentPartPr/>
                <p14:nvPr/>
              </p14:nvContentPartPr>
              <p14:xfrm>
                <a:off x="8053396" y="4969342"/>
                <a:ext cx="140400" cy="215280"/>
              </p14:xfrm>
            </p:contentPart>
          </mc:Choice>
          <mc:Fallback xmlns=""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D33E8D24-78EB-FDFE-B9A7-46D78F289EBF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8044396" y="4960342"/>
                  <a:ext cx="1580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925AC33C-AAB5-B0F5-41A8-3F535DBA66F9}"/>
                    </a:ext>
                  </a:extLst>
                </p14:cNvPr>
                <p14:cNvContentPartPr/>
                <p14:nvPr/>
              </p14:nvContentPartPr>
              <p14:xfrm>
                <a:off x="8186236" y="4936222"/>
                <a:ext cx="13680" cy="49320"/>
              </p14:xfrm>
            </p:contentPart>
          </mc:Choice>
          <mc:Fallback xmlns=""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925AC33C-AAB5-B0F5-41A8-3F535DBA66F9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8177236" y="4927582"/>
                  <a:ext cx="313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90F3431C-4BA2-FA0C-B19A-3F2CFF3D5C5E}"/>
                    </a:ext>
                  </a:extLst>
                </p14:cNvPr>
                <p14:cNvContentPartPr/>
                <p14:nvPr/>
              </p14:nvContentPartPr>
              <p14:xfrm>
                <a:off x="8237356" y="4889062"/>
                <a:ext cx="65160" cy="178560"/>
              </p14:xfrm>
            </p:contentPart>
          </mc:Choice>
          <mc:Fallback xmlns=""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90F3431C-4BA2-FA0C-B19A-3F2CFF3D5C5E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8228356" y="4880422"/>
                  <a:ext cx="828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A80630B5-9F0F-0D1B-7F80-76B05B388E8D}"/>
                    </a:ext>
                  </a:extLst>
                </p14:cNvPr>
                <p14:cNvContentPartPr/>
                <p14:nvPr/>
              </p14:nvContentPartPr>
              <p14:xfrm>
                <a:off x="8308276" y="4856662"/>
                <a:ext cx="87840" cy="201600"/>
              </p14:xfrm>
            </p:contentPart>
          </mc:Choice>
          <mc:Fallback xmlns=""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A80630B5-9F0F-0D1B-7F80-76B05B388E8D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8299276" y="4848022"/>
                  <a:ext cx="10548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3778EDAE-B383-7C70-F647-D8389B3CAEA1}"/>
                    </a:ext>
                  </a:extLst>
                </p14:cNvPr>
                <p14:cNvContentPartPr/>
                <p14:nvPr/>
              </p14:nvContentPartPr>
              <p14:xfrm>
                <a:off x="8402596" y="4871782"/>
                <a:ext cx="267840" cy="187920"/>
              </p14:xfrm>
            </p:contentPart>
          </mc:Choice>
          <mc:Fallback xmlns=""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3778EDAE-B383-7C70-F647-D8389B3CAEA1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8393956" y="4862782"/>
                  <a:ext cx="2854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CD29D4B4-0BB3-76CC-4FFD-26B8000FE42D}"/>
                    </a:ext>
                  </a:extLst>
                </p14:cNvPr>
                <p14:cNvContentPartPr/>
                <p14:nvPr/>
              </p14:nvContentPartPr>
              <p14:xfrm>
                <a:off x="8021356" y="4833262"/>
                <a:ext cx="63360" cy="74880"/>
              </p14:xfrm>
            </p:contentPart>
          </mc:Choice>
          <mc:Fallback xmlns=""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CD29D4B4-0BB3-76CC-4FFD-26B8000FE42D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8012716" y="4824622"/>
                  <a:ext cx="810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C3D0D570-BDFE-5F6D-6641-D349FA08F06E}"/>
                    </a:ext>
                  </a:extLst>
                </p14:cNvPr>
                <p14:cNvContentPartPr/>
                <p14:nvPr/>
              </p14:nvContentPartPr>
              <p14:xfrm>
                <a:off x="391876" y="6243382"/>
                <a:ext cx="261000" cy="134640"/>
              </p14:xfrm>
            </p:contentPart>
          </mc:Choice>
          <mc:Fallback xmlns=""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C3D0D570-BDFE-5F6D-6641-D349FA08F06E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382876" y="6234742"/>
                  <a:ext cx="2786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679F1816-AFB9-F2F1-F396-D7ADEC812A31}"/>
                    </a:ext>
                  </a:extLst>
                </p14:cNvPr>
                <p14:cNvContentPartPr/>
                <p14:nvPr/>
              </p14:nvContentPartPr>
              <p14:xfrm>
                <a:off x="543796" y="6186502"/>
                <a:ext cx="4320" cy="13680"/>
              </p14:xfrm>
            </p:contentPart>
          </mc:Choice>
          <mc:Fallback xmlns=""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679F1816-AFB9-F2F1-F396-D7ADEC812A31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535156" y="6177502"/>
                  <a:ext cx="219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9447D365-3F5E-E222-277B-F4F6CD0F68F5}"/>
                    </a:ext>
                  </a:extLst>
                </p14:cNvPr>
                <p14:cNvContentPartPr/>
                <p14:nvPr/>
              </p14:nvContentPartPr>
              <p14:xfrm>
                <a:off x="846916" y="6144382"/>
                <a:ext cx="497160" cy="190080"/>
              </p14:xfrm>
            </p:contentPart>
          </mc:Choice>
          <mc:Fallback xmlns=""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9447D365-3F5E-E222-277B-F4F6CD0F68F5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838276" y="6135742"/>
                  <a:ext cx="51480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5BDCA013-D34D-420A-B4FB-C501F3D100BE}"/>
                    </a:ext>
                  </a:extLst>
                </p14:cNvPr>
                <p14:cNvContentPartPr/>
                <p14:nvPr/>
              </p14:nvContentPartPr>
              <p14:xfrm>
                <a:off x="1138156" y="6207742"/>
                <a:ext cx="69840" cy="10800"/>
              </p14:xfrm>
            </p:contentPart>
          </mc:Choice>
          <mc:Fallback xmlns=""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5BDCA013-D34D-420A-B4FB-C501F3D100BE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1129516" y="6198742"/>
                  <a:ext cx="874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80A5070F-9594-F3D5-079D-CAF38DEBFA19}"/>
                    </a:ext>
                  </a:extLst>
                </p14:cNvPr>
                <p14:cNvContentPartPr/>
                <p14:nvPr/>
              </p14:nvContentPartPr>
              <p14:xfrm>
                <a:off x="1057156" y="6140422"/>
                <a:ext cx="7920" cy="14760"/>
              </p14:xfrm>
            </p:contentPart>
          </mc:Choice>
          <mc:Fallback xmlns=""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80A5070F-9594-F3D5-079D-CAF38DEBFA19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1048516" y="6131782"/>
                  <a:ext cx="255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ABAE933A-9CF3-8A40-1DBC-BE80A54EBD92}"/>
                    </a:ext>
                  </a:extLst>
                </p14:cNvPr>
                <p14:cNvContentPartPr/>
                <p14:nvPr/>
              </p14:nvContentPartPr>
              <p14:xfrm>
                <a:off x="1507156" y="6149062"/>
                <a:ext cx="119160" cy="174600"/>
              </p14:xfrm>
            </p:contentPart>
          </mc:Choice>
          <mc:Fallback xmlns=""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ABAE933A-9CF3-8A40-1DBC-BE80A54EBD92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1498156" y="6140062"/>
                  <a:ext cx="1368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46ECE962-AB7E-A262-F4C7-DE40672C0139}"/>
                    </a:ext>
                  </a:extLst>
                </p14:cNvPr>
                <p14:cNvContentPartPr/>
                <p14:nvPr/>
              </p14:nvContentPartPr>
              <p14:xfrm>
                <a:off x="1672396" y="6129982"/>
                <a:ext cx="205920" cy="167040"/>
              </p14:xfrm>
            </p:contentPart>
          </mc:Choice>
          <mc:Fallback xmlns=""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46ECE962-AB7E-A262-F4C7-DE40672C0139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1663756" y="6120982"/>
                  <a:ext cx="2235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2FE686D2-48D5-05A7-9CC1-960C29E84CB9}"/>
                    </a:ext>
                  </a:extLst>
                </p14:cNvPr>
                <p14:cNvContentPartPr/>
                <p14:nvPr/>
              </p14:nvContentPartPr>
              <p14:xfrm>
                <a:off x="1935916" y="6106582"/>
                <a:ext cx="558360" cy="163800"/>
              </p14:xfrm>
            </p:contentPart>
          </mc:Choice>
          <mc:Fallback xmlns=""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2FE686D2-48D5-05A7-9CC1-960C29E84CB9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1926916" y="6097942"/>
                  <a:ext cx="5760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26B7D5A6-847D-E293-C9DF-D1E9FDF3DE13}"/>
                    </a:ext>
                  </a:extLst>
                </p14:cNvPr>
                <p14:cNvContentPartPr/>
                <p14:nvPr/>
              </p14:nvContentPartPr>
              <p14:xfrm>
                <a:off x="2516236" y="6114502"/>
                <a:ext cx="97560" cy="124560"/>
              </p14:xfrm>
            </p:contentPart>
          </mc:Choice>
          <mc:Fallback xmlns=""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26B7D5A6-847D-E293-C9DF-D1E9FDF3DE13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2507596" y="6105862"/>
                  <a:ext cx="1152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85874611-E3BD-C69D-87AD-3D3A91BA6FF8}"/>
                    </a:ext>
                  </a:extLst>
                </p14:cNvPr>
                <p14:cNvContentPartPr/>
                <p14:nvPr/>
              </p14:nvContentPartPr>
              <p14:xfrm>
                <a:off x="2275036" y="6025582"/>
                <a:ext cx="26280" cy="7200"/>
              </p14:xfrm>
            </p:contentPart>
          </mc:Choice>
          <mc:Fallback xmlns=""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85874611-E3BD-C69D-87AD-3D3A91BA6FF8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2266036" y="6016582"/>
                  <a:ext cx="439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CBF18177-629A-D163-C670-BEE8A10FB4A4}"/>
                    </a:ext>
                  </a:extLst>
                </p14:cNvPr>
                <p14:cNvContentPartPr/>
                <p14:nvPr/>
              </p14:nvContentPartPr>
              <p14:xfrm>
                <a:off x="2643316" y="6163462"/>
                <a:ext cx="118080" cy="93600"/>
              </p14:xfrm>
            </p:contentPart>
          </mc:Choice>
          <mc:Fallback xmlns=""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CBF18177-629A-D163-C670-BEE8A10FB4A4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2634676" y="6154822"/>
                  <a:ext cx="1357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579791ED-1F86-C3F1-20B2-7EABA1C04B23}"/>
                    </a:ext>
                  </a:extLst>
                </p14:cNvPr>
                <p14:cNvContentPartPr/>
                <p14:nvPr/>
              </p14:nvContentPartPr>
              <p14:xfrm>
                <a:off x="2921956" y="6046462"/>
                <a:ext cx="126720" cy="173880"/>
              </p14:xfrm>
            </p:contentPart>
          </mc:Choice>
          <mc:Fallback xmlns=""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579791ED-1F86-C3F1-20B2-7EABA1C04B23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2913316" y="6037822"/>
                  <a:ext cx="1443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39D8F8E1-71AE-8A68-E766-F02D77DCC1B0}"/>
                    </a:ext>
                  </a:extLst>
                </p14:cNvPr>
                <p14:cNvContentPartPr/>
                <p14:nvPr/>
              </p14:nvContentPartPr>
              <p14:xfrm>
                <a:off x="3070276" y="6013702"/>
                <a:ext cx="185760" cy="200520"/>
              </p14:xfrm>
            </p:contentPart>
          </mc:Choice>
          <mc:Fallback xmlns=""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39D8F8E1-71AE-8A68-E766-F02D77DCC1B0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3061636" y="6005062"/>
                  <a:ext cx="20340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6ECB6F2E-5E8F-4781-BD8C-6595D09F9DA3}"/>
                    </a:ext>
                  </a:extLst>
                </p14:cNvPr>
                <p14:cNvContentPartPr/>
                <p14:nvPr/>
              </p14:nvContentPartPr>
              <p14:xfrm>
                <a:off x="3447196" y="6039622"/>
                <a:ext cx="111960" cy="160560"/>
              </p14:xfrm>
            </p:contentPart>
          </mc:Choice>
          <mc:Fallback xmlns=""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6ECB6F2E-5E8F-4781-BD8C-6595D09F9DA3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3438196" y="6030622"/>
                  <a:ext cx="1296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9C331738-2B36-A81D-6E3A-E8570C70F219}"/>
                    </a:ext>
                  </a:extLst>
                </p14:cNvPr>
                <p14:cNvContentPartPr/>
                <p14:nvPr/>
              </p14:nvContentPartPr>
              <p14:xfrm>
                <a:off x="3603796" y="6081742"/>
                <a:ext cx="164880" cy="121680"/>
              </p14:xfrm>
            </p:contentPart>
          </mc:Choice>
          <mc:Fallback xmlns=""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9C331738-2B36-A81D-6E3A-E8570C70F219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3595156" y="6072742"/>
                  <a:ext cx="1825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731B2C3C-2EC7-2F28-861C-0A6ECEDF5A64}"/>
                    </a:ext>
                  </a:extLst>
                </p14:cNvPr>
                <p14:cNvContentPartPr/>
                <p14:nvPr/>
              </p14:nvContentPartPr>
              <p14:xfrm>
                <a:off x="3802156" y="6116662"/>
                <a:ext cx="93240" cy="83880"/>
              </p14:xfrm>
            </p:contentPart>
          </mc:Choice>
          <mc:Fallback xmlns=""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731B2C3C-2EC7-2F28-861C-0A6ECEDF5A64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3793516" y="6108022"/>
                  <a:ext cx="1108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56D985B7-4365-75B1-19DF-945D616503E3}"/>
                    </a:ext>
                  </a:extLst>
                </p14:cNvPr>
                <p14:cNvContentPartPr/>
                <p14:nvPr/>
              </p14:nvContentPartPr>
              <p14:xfrm>
                <a:off x="3953356" y="6117742"/>
                <a:ext cx="88200" cy="61200"/>
              </p14:xfrm>
            </p:contentPart>
          </mc:Choice>
          <mc:Fallback xmlns=""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56D985B7-4365-75B1-19DF-945D616503E3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3944716" y="6109102"/>
                  <a:ext cx="1058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541C4433-BCCE-CA81-7B54-8A2884DB9827}"/>
                    </a:ext>
                  </a:extLst>
                </p14:cNvPr>
                <p14:cNvContentPartPr/>
                <p14:nvPr/>
              </p14:nvContentPartPr>
              <p14:xfrm>
                <a:off x="4103836" y="5952142"/>
                <a:ext cx="136080" cy="232920"/>
              </p14:xfrm>
            </p:contentPart>
          </mc:Choice>
          <mc:Fallback xmlns=""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541C4433-BCCE-CA81-7B54-8A2884DB9827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4095196" y="5943142"/>
                  <a:ext cx="15372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75142524-BC9B-160C-701E-10A90AA7A4A3}"/>
                    </a:ext>
                  </a:extLst>
                </p14:cNvPr>
                <p14:cNvContentPartPr/>
                <p14:nvPr/>
              </p14:nvContentPartPr>
              <p14:xfrm>
                <a:off x="4449796" y="5992822"/>
                <a:ext cx="126720" cy="207720"/>
              </p14:xfrm>
            </p:contentPart>
          </mc:Choice>
          <mc:Fallback xmlns=""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75142524-BC9B-160C-701E-10A90AA7A4A3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4440796" y="5984182"/>
                  <a:ext cx="14436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064763D7-3EDB-591A-FEA2-CFC51CD34950}"/>
                    </a:ext>
                  </a:extLst>
                </p14:cNvPr>
                <p14:cNvContentPartPr/>
                <p14:nvPr/>
              </p14:nvContentPartPr>
              <p14:xfrm>
                <a:off x="4678756" y="5983822"/>
                <a:ext cx="98640" cy="169560"/>
              </p14:xfrm>
            </p:contentPart>
          </mc:Choice>
          <mc:Fallback xmlns=""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064763D7-3EDB-591A-FEA2-CFC51CD34950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4670116" y="5975182"/>
                  <a:ext cx="1162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558" name="Freihand 557">
                  <a:extLst>
                    <a:ext uri="{FF2B5EF4-FFF2-40B4-BE49-F238E27FC236}">
                      <a16:creationId xmlns:a16="http://schemas.microsoft.com/office/drawing/2014/main" id="{2F44AFB1-D885-6687-B23F-C7CC7917A2A1}"/>
                    </a:ext>
                  </a:extLst>
                </p14:cNvPr>
                <p14:cNvContentPartPr/>
                <p14:nvPr/>
              </p14:nvContentPartPr>
              <p14:xfrm>
                <a:off x="4835716" y="5973382"/>
                <a:ext cx="108360" cy="169560"/>
              </p14:xfrm>
            </p:contentPart>
          </mc:Choice>
          <mc:Fallback xmlns="">
            <p:pic>
              <p:nvPicPr>
                <p:cNvPr id="558" name="Freihand 557">
                  <a:extLst>
                    <a:ext uri="{FF2B5EF4-FFF2-40B4-BE49-F238E27FC236}">
                      <a16:creationId xmlns:a16="http://schemas.microsoft.com/office/drawing/2014/main" id="{2F44AFB1-D885-6687-B23F-C7CC7917A2A1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4826716" y="5964742"/>
                  <a:ext cx="1260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987CA242-828D-E3A3-B83D-03A8DFE08BDB}"/>
                    </a:ext>
                  </a:extLst>
                </p14:cNvPr>
                <p14:cNvContentPartPr/>
                <p14:nvPr/>
              </p14:nvContentPartPr>
              <p14:xfrm>
                <a:off x="5198596" y="5939542"/>
                <a:ext cx="115920" cy="150840"/>
              </p14:xfrm>
            </p:contentPart>
          </mc:Choice>
          <mc:Fallback xmlns=""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987CA242-828D-E3A3-B83D-03A8DFE08BDB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5189596" y="5930902"/>
                  <a:ext cx="13356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A5674CB1-EC2E-72B9-0621-ECAF819115E1}"/>
                    </a:ext>
                  </a:extLst>
                </p14:cNvPr>
                <p14:cNvContentPartPr/>
                <p14:nvPr/>
              </p14:nvContentPartPr>
              <p14:xfrm>
                <a:off x="5362036" y="5988862"/>
                <a:ext cx="81360" cy="100800"/>
              </p14:xfrm>
            </p:contentPart>
          </mc:Choice>
          <mc:Fallback xmlns=""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A5674CB1-EC2E-72B9-0621-ECAF819115E1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5353396" y="5979862"/>
                  <a:ext cx="990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40FF8CA1-0FED-00B1-EA22-EE9C064EA55C}"/>
                    </a:ext>
                  </a:extLst>
                </p14:cNvPr>
                <p14:cNvContentPartPr/>
                <p14:nvPr/>
              </p14:nvContentPartPr>
              <p14:xfrm>
                <a:off x="5468236" y="5895982"/>
                <a:ext cx="250560" cy="330480"/>
              </p14:xfrm>
            </p:contentPart>
          </mc:Choice>
          <mc:Fallback xmlns=""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40FF8CA1-0FED-00B1-EA22-EE9C064EA55C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5459596" y="5886982"/>
                  <a:ext cx="26820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478AD6F5-4C5D-0A0E-17A8-1C13E2055A8C}"/>
                    </a:ext>
                  </a:extLst>
                </p14:cNvPr>
                <p14:cNvContentPartPr/>
                <p14:nvPr/>
              </p14:nvContentPartPr>
              <p14:xfrm>
                <a:off x="5701156" y="5844862"/>
                <a:ext cx="12240" cy="38520"/>
              </p14:xfrm>
            </p:contentPart>
          </mc:Choice>
          <mc:Fallback xmlns=""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478AD6F5-4C5D-0A0E-17A8-1C13E2055A8C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5692156" y="5836222"/>
                  <a:ext cx="2988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D4B3275E-D21A-39F7-8496-F259CFF16B31}"/>
                    </a:ext>
                  </a:extLst>
                </p14:cNvPr>
                <p14:cNvContentPartPr/>
                <p14:nvPr/>
              </p14:nvContentPartPr>
              <p14:xfrm>
                <a:off x="5776756" y="5820742"/>
                <a:ext cx="144000" cy="209880"/>
              </p14:xfrm>
            </p:contentPart>
          </mc:Choice>
          <mc:Fallback xmlns=""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D4B3275E-D21A-39F7-8496-F259CFF16B31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5767756" y="5811742"/>
                  <a:ext cx="16164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3317FA6F-8601-0F69-0E01-A5793BAB1001}"/>
                    </a:ext>
                  </a:extLst>
                </p14:cNvPr>
                <p14:cNvContentPartPr/>
                <p14:nvPr/>
              </p14:nvContentPartPr>
              <p14:xfrm>
                <a:off x="5957116" y="5793742"/>
                <a:ext cx="115920" cy="243360"/>
              </p14:xfrm>
            </p:contentPart>
          </mc:Choice>
          <mc:Fallback xmlns=""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3317FA6F-8601-0F69-0E01-A5793BAB1001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5948116" y="5785102"/>
                  <a:ext cx="13356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75F9B46C-07EB-D365-9515-33AA0829BBE6}"/>
                    </a:ext>
                  </a:extLst>
                </p14:cNvPr>
                <p14:cNvContentPartPr/>
                <p14:nvPr/>
              </p14:nvContentPartPr>
              <p14:xfrm>
                <a:off x="6029836" y="5946382"/>
                <a:ext cx="28800" cy="75240"/>
              </p14:xfrm>
            </p:contentPart>
          </mc:Choice>
          <mc:Fallback xmlns=""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75F9B46C-07EB-D365-9515-33AA0829BBE6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6020836" y="5937742"/>
                  <a:ext cx="464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566" name="Freihand 565">
                  <a:extLst>
                    <a:ext uri="{FF2B5EF4-FFF2-40B4-BE49-F238E27FC236}">
                      <a16:creationId xmlns:a16="http://schemas.microsoft.com/office/drawing/2014/main" id="{A7A1B0A9-106E-B054-633D-110D4EC3692D}"/>
                    </a:ext>
                  </a:extLst>
                </p14:cNvPr>
                <p14:cNvContentPartPr/>
                <p14:nvPr/>
              </p14:nvContentPartPr>
              <p14:xfrm>
                <a:off x="6092476" y="5895622"/>
                <a:ext cx="166680" cy="104040"/>
              </p14:xfrm>
            </p:contentPart>
          </mc:Choice>
          <mc:Fallback xmlns="">
            <p:pic>
              <p:nvPicPr>
                <p:cNvPr id="566" name="Freihand 565">
                  <a:extLst>
                    <a:ext uri="{FF2B5EF4-FFF2-40B4-BE49-F238E27FC236}">
                      <a16:creationId xmlns:a16="http://schemas.microsoft.com/office/drawing/2014/main" id="{A7A1B0A9-106E-B054-633D-110D4EC3692D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6083836" y="5886982"/>
                  <a:ext cx="184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FC1CC676-0E55-266E-867E-14636F7327A0}"/>
                    </a:ext>
                  </a:extLst>
                </p14:cNvPr>
                <p14:cNvContentPartPr/>
                <p14:nvPr/>
              </p14:nvContentPartPr>
              <p14:xfrm>
                <a:off x="6262756" y="5796982"/>
                <a:ext cx="258120" cy="192600"/>
              </p14:xfrm>
            </p:contentPart>
          </mc:Choice>
          <mc:Fallback xmlns=""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FC1CC676-0E55-266E-867E-14636F7327A0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6253756" y="5787982"/>
                  <a:ext cx="2757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814592C0-76A1-4467-0B73-EA414D41FDC9}"/>
                    </a:ext>
                  </a:extLst>
                </p14:cNvPr>
                <p14:cNvContentPartPr/>
                <p14:nvPr/>
              </p14:nvContentPartPr>
              <p14:xfrm>
                <a:off x="6198676" y="5748022"/>
                <a:ext cx="12240" cy="5400"/>
              </p14:xfrm>
            </p:contentPart>
          </mc:Choice>
          <mc:Fallback xmlns=""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814592C0-76A1-4467-0B73-EA414D41FDC9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6189676" y="5739022"/>
                  <a:ext cx="298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C68862B8-B9F7-BF8F-A1A5-AE16D693A591}"/>
                    </a:ext>
                  </a:extLst>
                </p14:cNvPr>
                <p14:cNvContentPartPr/>
                <p14:nvPr/>
              </p14:nvContentPartPr>
              <p14:xfrm>
                <a:off x="6643276" y="5987782"/>
                <a:ext cx="68400" cy="20520"/>
              </p14:xfrm>
            </p:contentPart>
          </mc:Choice>
          <mc:Fallback xmlns=""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C68862B8-B9F7-BF8F-A1A5-AE16D693A591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6634636" y="5979142"/>
                  <a:ext cx="86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6FE57530-6D72-5D48-89DC-DF8AE3E76002}"/>
                    </a:ext>
                  </a:extLst>
                </p14:cNvPr>
                <p14:cNvContentPartPr/>
                <p14:nvPr/>
              </p14:nvContentPartPr>
              <p14:xfrm>
                <a:off x="6839836" y="5993542"/>
                <a:ext cx="163800" cy="14760"/>
              </p14:xfrm>
            </p:contentPart>
          </mc:Choice>
          <mc:Fallback xmlns=""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6FE57530-6D72-5D48-89DC-DF8AE3E76002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6831196" y="5984542"/>
                  <a:ext cx="1814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B1D36AA7-EBC1-6DE2-CC9B-3B2254C80620}"/>
                    </a:ext>
                  </a:extLst>
                </p14:cNvPr>
                <p14:cNvContentPartPr/>
                <p14:nvPr/>
              </p14:nvContentPartPr>
              <p14:xfrm>
                <a:off x="7027756" y="6009382"/>
                <a:ext cx="30960" cy="24480"/>
              </p14:xfrm>
            </p:contentPart>
          </mc:Choice>
          <mc:Fallback xmlns=""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B1D36AA7-EBC1-6DE2-CC9B-3B2254C80620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7018756" y="6000742"/>
                  <a:ext cx="486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DA3B034E-AFB4-5AFB-8972-991B657F9CC6}"/>
                    </a:ext>
                  </a:extLst>
                </p14:cNvPr>
                <p14:cNvContentPartPr/>
                <p14:nvPr/>
              </p14:nvContentPartPr>
              <p14:xfrm>
                <a:off x="104236" y="6606982"/>
                <a:ext cx="126720" cy="11880"/>
              </p14:xfrm>
            </p:contentPart>
          </mc:Choice>
          <mc:Fallback xmlns=""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DA3B034E-AFB4-5AFB-8972-991B657F9CC6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95236" y="6597982"/>
                  <a:ext cx="1443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C1AB7152-0E22-B891-1923-0AAEE1A4BDBE}"/>
                    </a:ext>
                  </a:extLst>
                </p14:cNvPr>
                <p14:cNvContentPartPr/>
                <p14:nvPr/>
              </p14:nvContentPartPr>
              <p14:xfrm>
                <a:off x="121156" y="6538222"/>
                <a:ext cx="138240" cy="11160"/>
              </p14:xfrm>
            </p:contentPart>
          </mc:Choice>
          <mc:Fallback xmlns=""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C1AB7152-0E22-B891-1923-0AAEE1A4BDBE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112156" y="6529582"/>
                  <a:ext cx="1558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0A53841E-1831-8831-E1EC-0E04CB67FDEE}"/>
                    </a:ext>
                  </a:extLst>
                </p14:cNvPr>
                <p14:cNvContentPartPr/>
                <p14:nvPr/>
              </p14:nvContentPartPr>
              <p14:xfrm>
                <a:off x="259036" y="6461542"/>
                <a:ext cx="83160" cy="207360"/>
              </p14:xfrm>
            </p:contentPart>
          </mc:Choice>
          <mc:Fallback xmlns=""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0A53841E-1831-8831-E1EC-0E04CB67FDEE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250036" y="6452542"/>
                  <a:ext cx="1008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578" name="Freihand 577">
                  <a:extLst>
                    <a:ext uri="{FF2B5EF4-FFF2-40B4-BE49-F238E27FC236}">
                      <a16:creationId xmlns:a16="http://schemas.microsoft.com/office/drawing/2014/main" id="{49A15161-27DD-90E1-DC35-C31C07DF6F2E}"/>
                    </a:ext>
                  </a:extLst>
                </p14:cNvPr>
                <p14:cNvContentPartPr/>
                <p14:nvPr/>
              </p14:nvContentPartPr>
              <p14:xfrm>
                <a:off x="495916" y="6492862"/>
                <a:ext cx="18360" cy="111240"/>
              </p14:xfrm>
            </p:contentPart>
          </mc:Choice>
          <mc:Fallback xmlns="">
            <p:pic>
              <p:nvPicPr>
                <p:cNvPr id="578" name="Freihand 577">
                  <a:extLst>
                    <a:ext uri="{FF2B5EF4-FFF2-40B4-BE49-F238E27FC236}">
                      <a16:creationId xmlns:a16="http://schemas.microsoft.com/office/drawing/2014/main" id="{49A15161-27DD-90E1-DC35-C31C07DF6F2E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486916" y="6484222"/>
                  <a:ext cx="360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8A39ED75-5459-7AAA-332C-6A1EB5EB6B57}"/>
                    </a:ext>
                  </a:extLst>
                </p14:cNvPr>
                <p14:cNvContentPartPr/>
                <p14:nvPr/>
              </p14:nvContentPartPr>
              <p14:xfrm>
                <a:off x="485476" y="6449662"/>
                <a:ext cx="47160" cy="10800"/>
              </p14:xfrm>
            </p:contentPart>
          </mc:Choice>
          <mc:Fallback xmlns=""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8A39ED75-5459-7AAA-332C-6A1EB5EB6B57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476836" y="6440662"/>
                  <a:ext cx="648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580" name="Freihand 579">
                  <a:extLst>
                    <a:ext uri="{FF2B5EF4-FFF2-40B4-BE49-F238E27FC236}">
                      <a16:creationId xmlns:a16="http://schemas.microsoft.com/office/drawing/2014/main" id="{4CBE1703-E68E-6175-D89E-4D59B39B32F5}"/>
                    </a:ext>
                  </a:extLst>
                </p14:cNvPr>
                <p14:cNvContentPartPr/>
                <p14:nvPr/>
              </p14:nvContentPartPr>
              <p14:xfrm>
                <a:off x="563596" y="6463342"/>
                <a:ext cx="68040" cy="112680"/>
              </p14:xfrm>
            </p:contentPart>
          </mc:Choice>
          <mc:Fallback xmlns="">
            <p:pic>
              <p:nvPicPr>
                <p:cNvPr id="580" name="Freihand 579">
                  <a:extLst>
                    <a:ext uri="{FF2B5EF4-FFF2-40B4-BE49-F238E27FC236}">
                      <a16:creationId xmlns:a16="http://schemas.microsoft.com/office/drawing/2014/main" id="{4CBE1703-E68E-6175-D89E-4D59B39B32F5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554956" y="6454702"/>
                  <a:ext cx="856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437BD5F3-A382-AC0B-C214-A776F19E3045}"/>
                    </a:ext>
                  </a:extLst>
                </p14:cNvPr>
                <p14:cNvContentPartPr/>
                <p14:nvPr/>
              </p14:nvContentPartPr>
              <p14:xfrm>
                <a:off x="656836" y="6419422"/>
                <a:ext cx="41760" cy="120600"/>
              </p14:xfrm>
            </p:contentPart>
          </mc:Choice>
          <mc:Fallback xmlns=""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437BD5F3-A382-AC0B-C214-A776F19E3045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647836" y="6410422"/>
                  <a:ext cx="594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F698FE74-38A1-ED1F-019C-34F312C31D4B}"/>
                    </a:ext>
                  </a:extLst>
                </p14:cNvPr>
                <p14:cNvContentPartPr/>
                <p14:nvPr/>
              </p14:nvContentPartPr>
              <p14:xfrm>
                <a:off x="812356" y="6419062"/>
                <a:ext cx="231840" cy="99720"/>
              </p14:xfrm>
            </p:contentPart>
          </mc:Choice>
          <mc:Fallback xmlns=""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F698FE74-38A1-ED1F-019C-34F312C31D4B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803716" y="6410062"/>
                  <a:ext cx="2494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DA3C3827-A6D9-6872-BCAC-8C54ABDEC735}"/>
                    </a:ext>
                  </a:extLst>
                </p14:cNvPr>
                <p14:cNvContentPartPr/>
                <p14:nvPr/>
              </p14:nvContentPartPr>
              <p14:xfrm>
                <a:off x="973636" y="6360382"/>
                <a:ext cx="5400" cy="7200"/>
              </p14:xfrm>
            </p:contentPart>
          </mc:Choice>
          <mc:Fallback xmlns=""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DA3C3827-A6D9-6872-BCAC-8C54ABDEC735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964996" y="6351382"/>
                  <a:ext cx="230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0DD060A4-B7E3-83E0-1CCF-9DBA7BEA8170}"/>
                    </a:ext>
                  </a:extLst>
                </p14:cNvPr>
                <p14:cNvContentPartPr/>
                <p14:nvPr/>
              </p14:nvContentPartPr>
              <p14:xfrm>
                <a:off x="1196476" y="6394942"/>
                <a:ext cx="154800" cy="109080"/>
              </p14:xfrm>
            </p:contentPart>
          </mc:Choice>
          <mc:Fallback xmlns=""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0DD060A4-B7E3-83E0-1CCF-9DBA7BEA8170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1187836" y="6385942"/>
                  <a:ext cx="1724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330CD236-AEC2-BDAD-16C4-878B0F79B388}"/>
                    </a:ext>
                  </a:extLst>
                </p14:cNvPr>
                <p14:cNvContentPartPr/>
                <p14:nvPr/>
              </p14:nvContentPartPr>
              <p14:xfrm>
                <a:off x="1403836" y="6445702"/>
                <a:ext cx="102240" cy="75960"/>
              </p14:xfrm>
            </p:contentPart>
          </mc:Choice>
          <mc:Fallback xmlns=""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330CD236-AEC2-BDAD-16C4-878B0F79B388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1394836" y="6436702"/>
                  <a:ext cx="1198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586" name="Freihand 585">
                  <a:extLst>
                    <a:ext uri="{FF2B5EF4-FFF2-40B4-BE49-F238E27FC236}">
                      <a16:creationId xmlns:a16="http://schemas.microsoft.com/office/drawing/2014/main" id="{6F1F65A2-8FF5-E408-645C-DE86E18D7829}"/>
                    </a:ext>
                  </a:extLst>
                </p14:cNvPr>
                <p14:cNvContentPartPr/>
                <p14:nvPr/>
              </p14:nvContentPartPr>
              <p14:xfrm>
                <a:off x="1512196" y="6386662"/>
                <a:ext cx="114840" cy="96840"/>
              </p14:xfrm>
            </p:contentPart>
          </mc:Choice>
          <mc:Fallback xmlns="">
            <p:pic>
              <p:nvPicPr>
                <p:cNvPr id="586" name="Freihand 585">
                  <a:extLst>
                    <a:ext uri="{FF2B5EF4-FFF2-40B4-BE49-F238E27FC236}">
                      <a16:creationId xmlns:a16="http://schemas.microsoft.com/office/drawing/2014/main" id="{6F1F65A2-8FF5-E408-645C-DE86E18D7829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1503556" y="6377662"/>
                  <a:ext cx="1324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587" name="Freihand 586">
                  <a:extLst>
                    <a:ext uri="{FF2B5EF4-FFF2-40B4-BE49-F238E27FC236}">
                      <a16:creationId xmlns:a16="http://schemas.microsoft.com/office/drawing/2014/main" id="{A0C5F686-78D0-BB1B-9BD2-5969BF73F34A}"/>
                    </a:ext>
                  </a:extLst>
                </p14:cNvPr>
                <p14:cNvContentPartPr/>
                <p14:nvPr/>
              </p14:nvContentPartPr>
              <p14:xfrm>
                <a:off x="1659076" y="6416182"/>
                <a:ext cx="66600" cy="78480"/>
              </p14:xfrm>
            </p:contentPart>
          </mc:Choice>
          <mc:Fallback xmlns="">
            <p:pic>
              <p:nvPicPr>
                <p:cNvPr id="587" name="Freihand 586">
                  <a:extLst>
                    <a:ext uri="{FF2B5EF4-FFF2-40B4-BE49-F238E27FC236}">
                      <a16:creationId xmlns:a16="http://schemas.microsoft.com/office/drawing/2014/main" id="{A0C5F686-78D0-BB1B-9BD2-5969BF73F34A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1650076" y="6407182"/>
                  <a:ext cx="842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79290ECA-F567-7291-DA72-D0F79EE2931A}"/>
                    </a:ext>
                  </a:extLst>
                </p14:cNvPr>
                <p14:cNvContentPartPr/>
                <p14:nvPr/>
              </p14:nvContentPartPr>
              <p14:xfrm>
                <a:off x="1787596" y="6368302"/>
                <a:ext cx="119520" cy="131400"/>
              </p14:xfrm>
            </p:contentPart>
          </mc:Choice>
          <mc:Fallback xmlns=""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79290ECA-F567-7291-DA72-D0F79EE2931A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1778596" y="6359662"/>
                  <a:ext cx="1371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5672CA9F-3AAE-FCE3-E0AD-410A60344F6E}"/>
                    </a:ext>
                  </a:extLst>
                </p14:cNvPr>
                <p14:cNvContentPartPr/>
                <p14:nvPr/>
              </p14:nvContentPartPr>
              <p14:xfrm>
                <a:off x="1966876" y="6410422"/>
                <a:ext cx="199080" cy="69480"/>
              </p14:xfrm>
            </p:contentPart>
          </mc:Choice>
          <mc:Fallback xmlns=""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5672CA9F-3AAE-FCE3-E0AD-410A60344F6E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1957876" y="6401782"/>
                  <a:ext cx="2167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590" name="Freihand 589">
                  <a:extLst>
                    <a:ext uri="{FF2B5EF4-FFF2-40B4-BE49-F238E27FC236}">
                      <a16:creationId xmlns:a16="http://schemas.microsoft.com/office/drawing/2014/main" id="{5984E664-4B36-D9E8-FB04-135587C2AD78}"/>
                    </a:ext>
                  </a:extLst>
                </p14:cNvPr>
                <p14:cNvContentPartPr/>
                <p14:nvPr/>
              </p14:nvContentPartPr>
              <p14:xfrm>
                <a:off x="2131036" y="6339142"/>
                <a:ext cx="8280" cy="10080"/>
              </p14:xfrm>
            </p:contentPart>
          </mc:Choice>
          <mc:Fallback xmlns="">
            <p:pic>
              <p:nvPicPr>
                <p:cNvPr id="590" name="Freihand 589">
                  <a:extLst>
                    <a:ext uri="{FF2B5EF4-FFF2-40B4-BE49-F238E27FC236}">
                      <a16:creationId xmlns:a16="http://schemas.microsoft.com/office/drawing/2014/main" id="{5984E664-4B36-D9E8-FB04-135587C2AD78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2122036" y="6330502"/>
                  <a:ext cx="259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8E86E3A0-F2F5-7FB5-555B-C96042F36BC2}"/>
                    </a:ext>
                  </a:extLst>
                </p14:cNvPr>
                <p14:cNvContentPartPr/>
                <p14:nvPr/>
              </p14:nvContentPartPr>
              <p14:xfrm>
                <a:off x="2250556" y="6339142"/>
                <a:ext cx="105120" cy="120600"/>
              </p14:xfrm>
            </p:contentPart>
          </mc:Choice>
          <mc:Fallback xmlns=""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8E86E3A0-F2F5-7FB5-555B-C96042F36BC2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2241556" y="6330502"/>
                  <a:ext cx="1227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80E1D3FB-36CA-173D-E54D-5A61ECAD0B84}"/>
                    </a:ext>
                  </a:extLst>
                </p14:cNvPr>
                <p14:cNvContentPartPr/>
                <p14:nvPr/>
              </p14:nvContentPartPr>
              <p14:xfrm>
                <a:off x="2332276" y="6327262"/>
                <a:ext cx="33840" cy="41040"/>
              </p14:xfrm>
            </p:contentPart>
          </mc:Choice>
          <mc:Fallback xmlns=""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80E1D3FB-36CA-173D-E54D-5A61ECAD0B84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2323276" y="6318622"/>
                  <a:ext cx="514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593" name="Freihand 592">
                  <a:extLst>
                    <a:ext uri="{FF2B5EF4-FFF2-40B4-BE49-F238E27FC236}">
                      <a16:creationId xmlns:a16="http://schemas.microsoft.com/office/drawing/2014/main" id="{7DD59FB1-46DC-D1C8-C4A8-6E35F6F9E9C5}"/>
                    </a:ext>
                  </a:extLst>
                </p14:cNvPr>
                <p14:cNvContentPartPr/>
                <p14:nvPr/>
              </p14:nvContentPartPr>
              <p14:xfrm>
                <a:off x="2405716" y="6298102"/>
                <a:ext cx="232560" cy="148320"/>
              </p14:xfrm>
            </p:contentPart>
          </mc:Choice>
          <mc:Fallback xmlns="">
            <p:pic>
              <p:nvPicPr>
                <p:cNvPr id="593" name="Freihand 592">
                  <a:extLst>
                    <a:ext uri="{FF2B5EF4-FFF2-40B4-BE49-F238E27FC236}">
                      <a16:creationId xmlns:a16="http://schemas.microsoft.com/office/drawing/2014/main" id="{7DD59FB1-46DC-D1C8-C4A8-6E35F6F9E9C5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2396716" y="6289102"/>
                  <a:ext cx="2502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594" name="Freihand 593">
                  <a:extLst>
                    <a:ext uri="{FF2B5EF4-FFF2-40B4-BE49-F238E27FC236}">
                      <a16:creationId xmlns:a16="http://schemas.microsoft.com/office/drawing/2014/main" id="{3FB623DB-DBD9-6683-ED40-2AA50CAB9643}"/>
                    </a:ext>
                  </a:extLst>
                </p14:cNvPr>
                <p14:cNvContentPartPr/>
                <p14:nvPr/>
              </p14:nvContentPartPr>
              <p14:xfrm>
                <a:off x="2600476" y="6417982"/>
                <a:ext cx="11160" cy="38880"/>
              </p14:xfrm>
            </p:contentPart>
          </mc:Choice>
          <mc:Fallback xmlns="">
            <p:pic>
              <p:nvPicPr>
                <p:cNvPr id="594" name="Freihand 593">
                  <a:extLst>
                    <a:ext uri="{FF2B5EF4-FFF2-40B4-BE49-F238E27FC236}">
                      <a16:creationId xmlns:a16="http://schemas.microsoft.com/office/drawing/2014/main" id="{3FB623DB-DBD9-6683-ED40-2AA50CAB9643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2591836" y="6409342"/>
                  <a:ext cx="288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4CCE8607-8DEA-1388-07CB-DA961844C491}"/>
                    </a:ext>
                  </a:extLst>
                </p14:cNvPr>
                <p14:cNvContentPartPr/>
                <p14:nvPr/>
              </p14:nvContentPartPr>
              <p14:xfrm>
                <a:off x="2667076" y="6315742"/>
                <a:ext cx="174240" cy="144000"/>
              </p14:xfrm>
            </p:contentPart>
          </mc:Choice>
          <mc:Fallback xmlns=""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4CCE8607-8DEA-1388-07CB-DA961844C491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2658436" y="6307102"/>
                  <a:ext cx="1918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DC0DCF4E-33C9-1EAC-87A1-76959D336B80}"/>
                    </a:ext>
                  </a:extLst>
                </p14:cNvPr>
                <p14:cNvContentPartPr/>
                <p14:nvPr/>
              </p14:nvContentPartPr>
              <p14:xfrm>
                <a:off x="2753836" y="6284422"/>
                <a:ext cx="17280" cy="8640"/>
              </p14:xfrm>
            </p:contentPart>
          </mc:Choice>
          <mc:Fallback xmlns=""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DC0DCF4E-33C9-1EAC-87A1-76959D336B80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2744836" y="6275782"/>
                  <a:ext cx="349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FDE60FDB-864A-CEE6-A6D9-2D5E8D53F931}"/>
                    </a:ext>
                  </a:extLst>
                </p14:cNvPr>
                <p14:cNvContentPartPr/>
                <p14:nvPr/>
              </p14:nvContentPartPr>
              <p14:xfrm>
                <a:off x="2939956" y="6438142"/>
                <a:ext cx="8280" cy="41040"/>
              </p14:xfrm>
            </p:contentPart>
          </mc:Choice>
          <mc:Fallback xmlns=""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FDE60FDB-864A-CEE6-A6D9-2D5E8D53F931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2931316" y="6429502"/>
                  <a:ext cx="2592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89BA6738-4DB3-BF9C-FCB4-903035CCB2FA}"/>
                    </a:ext>
                  </a:extLst>
                </p14:cNvPr>
                <p14:cNvContentPartPr/>
                <p14:nvPr/>
              </p14:nvContentPartPr>
              <p14:xfrm>
                <a:off x="3002596" y="6329062"/>
                <a:ext cx="99720" cy="118440"/>
              </p14:xfrm>
            </p:contentPart>
          </mc:Choice>
          <mc:Fallback xmlns=""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89BA6738-4DB3-BF9C-FCB4-903035CCB2FA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2993956" y="6320422"/>
                  <a:ext cx="1173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D4205002-8D89-89C9-695B-790FC71321AD}"/>
                    </a:ext>
                  </a:extLst>
                </p14:cNvPr>
                <p14:cNvContentPartPr/>
                <p14:nvPr/>
              </p14:nvContentPartPr>
              <p14:xfrm>
                <a:off x="3137596" y="6295222"/>
                <a:ext cx="116640" cy="182160"/>
              </p14:xfrm>
            </p:contentPart>
          </mc:Choice>
          <mc:Fallback xmlns=""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D4205002-8D89-89C9-695B-790FC71321AD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3128956" y="6286222"/>
                  <a:ext cx="1342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4B515982-894D-312F-C00E-500CE635DA0C}"/>
                    </a:ext>
                  </a:extLst>
                </p14:cNvPr>
                <p14:cNvContentPartPr/>
                <p14:nvPr/>
              </p14:nvContentPartPr>
              <p14:xfrm>
                <a:off x="3402556" y="6275422"/>
                <a:ext cx="303480" cy="157320"/>
              </p14:xfrm>
            </p:contentPart>
          </mc:Choice>
          <mc:Fallback xmlns=""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4B515982-894D-312F-C00E-500CE635DA0C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3393916" y="6266782"/>
                  <a:ext cx="3211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CFE20276-3DFA-A196-25E8-F9B8FFCB704D}"/>
                    </a:ext>
                  </a:extLst>
                </p14:cNvPr>
                <p14:cNvContentPartPr/>
                <p14:nvPr/>
              </p14:nvContentPartPr>
              <p14:xfrm>
                <a:off x="3685156" y="6240502"/>
                <a:ext cx="7560" cy="15480"/>
              </p14:xfrm>
            </p:contentPart>
          </mc:Choice>
          <mc:Fallback xmlns=""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CFE20276-3DFA-A196-25E8-F9B8FFCB704D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3676156" y="6231862"/>
                  <a:ext cx="252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F5AAD521-53AE-867E-AF6C-5EFEFD906A84}"/>
                    </a:ext>
                  </a:extLst>
                </p14:cNvPr>
                <p14:cNvContentPartPr/>
                <p14:nvPr/>
              </p14:nvContentPartPr>
              <p14:xfrm>
                <a:off x="3828436" y="6300982"/>
                <a:ext cx="126000" cy="103320"/>
              </p14:xfrm>
            </p:contentPart>
          </mc:Choice>
          <mc:Fallback xmlns=""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F5AAD521-53AE-867E-AF6C-5EFEFD906A84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3819796" y="6291982"/>
                  <a:ext cx="1436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D698BEBE-D86E-B12A-7FC4-07414DED6835}"/>
                    </a:ext>
                  </a:extLst>
                </p14:cNvPr>
                <p14:cNvContentPartPr/>
                <p14:nvPr/>
              </p14:nvContentPartPr>
              <p14:xfrm>
                <a:off x="4128676" y="6242662"/>
                <a:ext cx="103680" cy="181800"/>
              </p14:xfrm>
            </p:contentPart>
          </mc:Choice>
          <mc:Fallback xmlns=""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D698BEBE-D86E-B12A-7FC4-07414DED6835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4119676" y="6234022"/>
                  <a:ext cx="1213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AC141D41-DA21-F8AE-6387-C71AEC6FFE8B}"/>
                    </a:ext>
                  </a:extLst>
                </p14:cNvPr>
                <p14:cNvContentPartPr/>
                <p14:nvPr/>
              </p14:nvContentPartPr>
              <p14:xfrm>
                <a:off x="4270876" y="6239422"/>
                <a:ext cx="147600" cy="194760"/>
              </p14:xfrm>
            </p:contentPart>
          </mc:Choice>
          <mc:Fallback xmlns=""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AC141D41-DA21-F8AE-6387-C71AEC6FFE8B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4262236" y="6230782"/>
                  <a:ext cx="1652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84804867-8EBB-349D-FEF5-BF6A7F1F920F}"/>
                    </a:ext>
                  </a:extLst>
                </p14:cNvPr>
                <p14:cNvContentPartPr/>
                <p14:nvPr/>
              </p14:nvContentPartPr>
              <p14:xfrm>
                <a:off x="4498036" y="6228982"/>
                <a:ext cx="327960" cy="174960"/>
              </p14:xfrm>
            </p:contentPart>
          </mc:Choice>
          <mc:Fallback xmlns=""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84804867-8EBB-349D-FEF5-BF6A7F1F920F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4489036" y="6220342"/>
                  <a:ext cx="3456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607" name="Freihand 606">
                  <a:extLst>
                    <a:ext uri="{FF2B5EF4-FFF2-40B4-BE49-F238E27FC236}">
                      <a16:creationId xmlns:a16="http://schemas.microsoft.com/office/drawing/2014/main" id="{F6A73E20-6C94-1847-7D97-92379A591BB4}"/>
                    </a:ext>
                  </a:extLst>
                </p14:cNvPr>
                <p14:cNvContentPartPr/>
                <p14:nvPr/>
              </p14:nvContentPartPr>
              <p14:xfrm>
                <a:off x="4824916" y="6263542"/>
                <a:ext cx="199440" cy="103320"/>
              </p14:xfrm>
            </p:contentPart>
          </mc:Choice>
          <mc:Fallback xmlns="">
            <p:pic>
              <p:nvPicPr>
                <p:cNvPr id="607" name="Freihand 606">
                  <a:extLst>
                    <a:ext uri="{FF2B5EF4-FFF2-40B4-BE49-F238E27FC236}">
                      <a16:creationId xmlns:a16="http://schemas.microsoft.com/office/drawing/2014/main" id="{F6A73E20-6C94-1847-7D97-92379A591BB4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4816276" y="6254542"/>
                  <a:ext cx="2170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608" name="Freihand 607">
                  <a:extLst>
                    <a:ext uri="{FF2B5EF4-FFF2-40B4-BE49-F238E27FC236}">
                      <a16:creationId xmlns:a16="http://schemas.microsoft.com/office/drawing/2014/main" id="{AA251AA7-8F58-8D43-F825-3E6D847C7BD9}"/>
                    </a:ext>
                  </a:extLst>
                </p14:cNvPr>
                <p14:cNvContentPartPr/>
                <p14:nvPr/>
              </p14:nvContentPartPr>
              <p14:xfrm>
                <a:off x="4791436" y="6172102"/>
                <a:ext cx="4320" cy="11160"/>
              </p14:xfrm>
            </p:contentPart>
          </mc:Choice>
          <mc:Fallback xmlns="">
            <p:pic>
              <p:nvPicPr>
                <p:cNvPr id="608" name="Freihand 607">
                  <a:extLst>
                    <a:ext uri="{FF2B5EF4-FFF2-40B4-BE49-F238E27FC236}">
                      <a16:creationId xmlns:a16="http://schemas.microsoft.com/office/drawing/2014/main" id="{AA251AA7-8F58-8D43-F825-3E6D847C7BD9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4782436" y="6163102"/>
                  <a:ext cx="219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609" name="Freihand 608">
                  <a:extLst>
                    <a:ext uri="{FF2B5EF4-FFF2-40B4-BE49-F238E27FC236}">
                      <a16:creationId xmlns:a16="http://schemas.microsoft.com/office/drawing/2014/main" id="{CD5C1441-416C-F98F-ACB0-DF5D21B34D82}"/>
                    </a:ext>
                  </a:extLst>
                </p14:cNvPr>
                <p14:cNvContentPartPr/>
                <p14:nvPr/>
              </p14:nvContentPartPr>
              <p14:xfrm>
                <a:off x="5064676" y="6188302"/>
                <a:ext cx="105480" cy="132840"/>
              </p14:xfrm>
            </p:contentPart>
          </mc:Choice>
          <mc:Fallback xmlns="">
            <p:pic>
              <p:nvPicPr>
                <p:cNvPr id="609" name="Freihand 608">
                  <a:extLst>
                    <a:ext uri="{FF2B5EF4-FFF2-40B4-BE49-F238E27FC236}">
                      <a16:creationId xmlns:a16="http://schemas.microsoft.com/office/drawing/2014/main" id="{CD5C1441-416C-F98F-ACB0-DF5D21B34D82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5056036" y="6179302"/>
                  <a:ext cx="1231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7">
              <p14:nvContentPartPr>
                <p14:cNvPr id="610" name="Freihand 609">
                  <a:extLst>
                    <a:ext uri="{FF2B5EF4-FFF2-40B4-BE49-F238E27FC236}">
                      <a16:creationId xmlns:a16="http://schemas.microsoft.com/office/drawing/2014/main" id="{AA310C64-7639-83EC-57E2-FC5A7D0DD600}"/>
                    </a:ext>
                  </a:extLst>
                </p14:cNvPr>
                <p14:cNvContentPartPr/>
                <p14:nvPr/>
              </p14:nvContentPartPr>
              <p14:xfrm>
                <a:off x="5208316" y="6242302"/>
                <a:ext cx="155520" cy="83880"/>
              </p14:xfrm>
            </p:contentPart>
          </mc:Choice>
          <mc:Fallback xmlns="">
            <p:pic>
              <p:nvPicPr>
                <p:cNvPr id="610" name="Freihand 609">
                  <a:extLst>
                    <a:ext uri="{FF2B5EF4-FFF2-40B4-BE49-F238E27FC236}">
                      <a16:creationId xmlns:a16="http://schemas.microsoft.com/office/drawing/2014/main" id="{AA310C64-7639-83EC-57E2-FC5A7D0DD600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5199676" y="6233662"/>
                  <a:ext cx="1731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9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29FB021B-233A-2EC3-047D-E133C36E88B1}"/>
                    </a:ext>
                  </a:extLst>
                </p14:cNvPr>
                <p14:cNvContentPartPr/>
                <p14:nvPr/>
              </p14:nvContentPartPr>
              <p14:xfrm>
                <a:off x="5599636" y="6229342"/>
                <a:ext cx="334440" cy="120240"/>
              </p14:xfrm>
            </p:contentPart>
          </mc:Choice>
          <mc:Fallback xmlns=""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29FB021B-233A-2EC3-047D-E133C36E88B1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5590636" y="6220342"/>
                  <a:ext cx="3520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0580B1E6-8054-2FBD-FAD6-52460851BB57}"/>
                    </a:ext>
                  </a:extLst>
                </p14:cNvPr>
                <p14:cNvContentPartPr/>
                <p14:nvPr/>
              </p14:nvContentPartPr>
              <p14:xfrm>
                <a:off x="5801236" y="6218182"/>
                <a:ext cx="257400" cy="109080"/>
              </p14:xfrm>
            </p:contentPart>
          </mc:Choice>
          <mc:Fallback xmlns=""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0580B1E6-8054-2FBD-FAD6-52460851BB57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5792236" y="6209542"/>
                  <a:ext cx="275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3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57D83FFB-741D-6225-87F8-9D9CB0A78EE9}"/>
                    </a:ext>
                  </a:extLst>
                </p14:cNvPr>
                <p14:cNvContentPartPr/>
                <p14:nvPr/>
              </p14:nvContentPartPr>
              <p14:xfrm>
                <a:off x="5949916" y="6119542"/>
                <a:ext cx="11880" cy="31680"/>
              </p14:xfrm>
            </p:contentPart>
          </mc:Choice>
          <mc:Fallback xmlns=""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57D83FFB-741D-6225-87F8-9D9CB0A78EE9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940916" y="6110542"/>
                  <a:ext cx="295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3CF30A06-C75E-B651-736F-E0942002CFDE}"/>
                    </a:ext>
                  </a:extLst>
                </p14:cNvPr>
                <p14:cNvContentPartPr/>
                <p14:nvPr/>
              </p14:nvContentPartPr>
              <p14:xfrm>
                <a:off x="6085636" y="6229342"/>
                <a:ext cx="230040" cy="60120"/>
              </p14:xfrm>
            </p:contentPart>
          </mc:Choice>
          <mc:Fallback xmlns=""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3CF30A06-C75E-B651-736F-E0942002CFDE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6076636" y="6220342"/>
                  <a:ext cx="2476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616" name="Freihand 615">
                  <a:extLst>
                    <a:ext uri="{FF2B5EF4-FFF2-40B4-BE49-F238E27FC236}">
                      <a16:creationId xmlns:a16="http://schemas.microsoft.com/office/drawing/2014/main" id="{005BD102-24E4-3E32-D156-50B9614DA6EA}"/>
                    </a:ext>
                  </a:extLst>
                </p14:cNvPr>
                <p14:cNvContentPartPr/>
                <p14:nvPr/>
              </p14:nvContentPartPr>
              <p14:xfrm>
                <a:off x="6349876" y="6146902"/>
                <a:ext cx="95400" cy="156240"/>
              </p14:xfrm>
            </p:contentPart>
          </mc:Choice>
          <mc:Fallback xmlns="">
            <p:pic>
              <p:nvPicPr>
                <p:cNvPr id="616" name="Freihand 615">
                  <a:extLst>
                    <a:ext uri="{FF2B5EF4-FFF2-40B4-BE49-F238E27FC236}">
                      <a16:creationId xmlns:a16="http://schemas.microsoft.com/office/drawing/2014/main" id="{005BD102-24E4-3E32-D156-50B9614DA6EA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6340876" y="6137902"/>
                  <a:ext cx="1130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891A37C7-2310-6D78-3273-8F7D5042CDFF}"/>
                    </a:ext>
                  </a:extLst>
                </p14:cNvPr>
                <p14:cNvContentPartPr/>
                <p14:nvPr/>
              </p14:nvContentPartPr>
              <p14:xfrm>
                <a:off x="6705196" y="6159862"/>
                <a:ext cx="284400" cy="95040"/>
              </p14:xfrm>
            </p:contentPart>
          </mc:Choice>
          <mc:Fallback xmlns=""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891A37C7-2310-6D78-3273-8F7D5042CDFF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6696556" y="6151222"/>
                  <a:ext cx="3020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551EF1C8-1A56-248C-49FA-8A648CB19C06}"/>
                    </a:ext>
                  </a:extLst>
                </p14:cNvPr>
                <p14:cNvContentPartPr/>
                <p14:nvPr/>
              </p14:nvContentPartPr>
              <p14:xfrm>
                <a:off x="7156636" y="6017302"/>
                <a:ext cx="335880" cy="406080"/>
              </p14:xfrm>
            </p:contentPart>
          </mc:Choice>
          <mc:Fallback xmlns=""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551EF1C8-1A56-248C-49FA-8A648CB19C06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7147636" y="6008662"/>
                  <a:ext cx="35352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2">
              <p14:nvContentPartPr>
                <p14:cNvPr id="619" name="Freihand 618">
                  <a:extLst>
                    <a:ext uri="{FF2B5EF4-FFF2-40B4-BE49-F238E27FC236}">
                      <a16:creationId xmlns:a16="http://schemas.microsoft.com/office/drawing/2014/main" id="{93FEBA33-569C-23DB-CA23-3076F75ABC5A}"/>
                    </a:ext>
                  </a:extLst>
                </p14:cNvPr>
                <p14:cNvContentPartPr/>
                <p14:nvPr/>
              </p14:nvContentPartPr>
              <p14:xfrm>
                <a:off x="7492156" y="6028102"/>
                <a:ext cx="7560" cy="32760"/>
              </p14:xfrm>
            </p:contentPart>
          </mc:Choice>
          <mc:Fallback xmlns="">
            <p:pic>
              <p:nvPicPr>
                <p:cNvPr id="619" name="Freihand 618">
                  <a:extLst>
                    <a:ext uri="{FF2B5EF4-FFF2-40B4-BE49-F238E27FC236}">
                      <a16:creationId xmlns:a16="http://schemas.microsoft.com/office/drawing/2014/main" id="{93FEBA33-569C-23DB-CA23-3076F75ABC5A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7483156" y="6019102"/>
                  <a:ext cx="252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4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9FE421BE-D5E0-FA07-5BE4-2A9A4C6604FB}"/>
                    </a:ext>
                  </a:extLst>
                </p14:cNvPr>
                <p14:cNvContentPartPr/>
                <p14:nvPr/>
              </p14:nvContentPartPr>
              <p14:xfrm>
                <a:off x="7577836" y="5955022"/>
                <a:ext cx="126360" cy="230400"/>
              </p14:xfrm>
            </p:contentPart>
          </mc:Choice>
          <mc:Fallback xmlns=""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9FE421BE-D5E0-FA07-5BE4-2A9A4C6604FB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7568836" y="5946382"/>
                  <a:ext cx="14400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6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3CD09833-1DBA-A117-72B2-851217869FBC}"/>
                    </a:ext>
                  </a:extLst>
                </p14:cNvPr>
                <p14:cNvContentPartPr/>
                <p14:nvPr/>
              </p14:nvContentPartPr>
              <p14:xfrm>
                <a:off x="7719316" y="6056182"/>
                <a:ext cx="199800" cy="118800"/>
              </p14:xfrm>
            </p:contentPart>
          </mc:Choice>
          <mc:Fallback xmlns=""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3CD09833-1DBA-A117-72B2-851217869FBC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7710316" y="6047182"/>
                  <a:ext cx="2174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623" name="Freihand 622">
                  <a:extLst>
                    <a:ext uri="{FF2B5EF4-FFF2-40B4-BE49-F238E27FC236}">
                      <a16:creationId xmlns:a16="http://schemas.microsoft.com/office/drawing/2014/main" id="{A1B5D688-5F77-19C4-27C9-A04CE6912FC4}"/>
                    </a:ext>
                  </a:extLst>
                </p14:cNvPr>
                <p14:cNvContentPartPr/>
                <p14:nvPr/>
              </p14:nvContentPartPr>
              <p14:xfrm>
                <a:off x="8101996" y="5944942"/>
                <a:ext cx="35280" cy="199440"/>
              </p14:xfrm>
            </p:contentPart>
          </mc:Choice>
          <mc:Fallback xmlns="">
            <p:pic>
              <p:nvPicPr>
                <p:cNvPr id="623" name="Freihand 622">
                  <a:extLst>
                    <a:ext uri="{FF2B5EF4-FFF2-40B4-BE49-F238E27FC236}">
                      <a16:creationId xmlns:a16="http://schemas.microsoft.com/office/drawing/2014/main" id="{A1B5D688-5F77-19C4-27C9-A04CE6912FC4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8092996" y="5936302"/>
                  <a:ext cx="529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C2A0649A-5087-CD8A-8692-9DEEA303CE11}"/>
                    </a:ext>
                  </a:extLst>
                </p14:cNvPr>
                <p14:cNvContentPartPr/>
                <p14:nvPr/>
              </p14:nvContentPartPr>
              <p14:xfrm>
                <a:off x="8025676" y="5936662"/>
                <a:ext cx="273240" cy="176760"/>
              </p14:xfrm>
            </p:contentPart>
          </mc:Choice>
          <mc:Fallback xmlns=""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C2A0649A-5087-CD8A-8692-9DEEA303CE11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8016676" y="5928022"/>
                  <a:ext cx="29088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E7E39CA5-CE5D-EE49-CB85-B9802284DD91}"/>
                    </a:ext>
                  </a:extLst>
                </p14:cNvPr>
                <p14:cNvContentPartPr/>
                <p14:nvPr/>
              </p14:nvContentPartPr>
              <p14:xfrm>
                <a:off x="8318716" y="5996422"/>
                <a:ext cx="101520" cy="265320"/>
              </p14:xfrm>
            </p:contentPart>
          </mc:Choice>
          <mc:Fallback xmlns=""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E7E39CA5-CE5D-EE49-CB85-B9802284DD91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8310076" y="5987782"/>
                  <a:ext cx="11916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BFF02F47-F4CC-5F9E-FE57-01B8173C7437}"/>
                    </a:ext>
                  </a:extLst>
                </p14:cNvPr>
                <p14:cNvContentPartPr/>
                <p14:nvPr/>
              </p14:nvContentPartPr>
              <p14:xfrm>
                <a:off x="563956" y="6639742"/>
                <a:ext cx="147240" cy="158040"/>
              </p14:xfrm>
            </p:contentPart>
          </mc:Choice>
          <mc:Fallback xmlns=""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BFF02F47-F4CC-5F9E-FE57-01B8173C7437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555316" y="6630742"/>
                  <a:ext cx="1648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C987A23B-9128-F97C-2544-00B1C91D9B05}"/>
                    </a:ext>
                  </a:extLst>
                </p14:cNvPr>
                <p14:cNvContentPartPr/>
                <p14:nvPr/>
              </p14:nvContentPartPr>
              <p14:xfrm>
                <a:off x="746836" y="6669262"/>
                <a:ext cx="50400" cy="112680"/>
              </p14:xfrm>
            </p:contentPart>
          </mc:Choice>
          <mc:Fallback xmlns=""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C987A23B-9128-F97C-2544-00B1C91D9B05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738196" y="6660622"/>
                  <a:ext cx="680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628" name="Freihand 627">
                  <a:extLst>
                    <a:ext uri="{FF2B5EF4-FFF2-40B4-BE49-F238E27FC236}">
                      <a16:creationId xmlns:a16="http://schemas.microsoft.com/office/drawing/2014/main" id="{C88149F3-F46D-5EAD-39D0-DC29DD4690BF}"/>
                    </a:ext>
                  </a:extLst>
                </p14:cNvPr>
                <p14:cNvContentPartPr/>
                <p14:nvPr/>
              </p14:nvContentPartPr>
              <p14:xfrm>
                <a:off x="828196" y="6615982"/>
                <a:ext cx="72000" cy="142560"/>
              </p14:xfrm>
            </p:contentPart>
          </mc:Choice>
          <mc:Fallback xmlns="">
            <p:pic>
              <p:nvPicPr>
                <p:cNvPr id="628" name="Freihand 627">
                  <a:extLst>
                    <a:ext uri="{FF2B5EF4-FFF2-40B4-BE49-F238E27FC236}">
                      <a16:creationId xmlns:a16="http://schemas.microsoft.com/office/drawing/2014/main" id="{C88149F3-F46D-5EAD-39D0-DC29DD4690BF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819556" y="6607342"/>
                  <a:ext cx="896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629" name="Freihand 628">
                  <a:extLst>
                    <a:ext uri="{FF2B5EF4-FFF2-40B4-BE49-F238E27FC236}">
                      <a16:creationId xmlns:a16="http://schemas.microsoft.com/office/drawing/2014/main" id="{27809B81-2FF9-4884-5969-E9953399C1DC}"/>
                    </a:ext>
                  </a:extLst>
                </p14:cNvPr>
                <p14:cNvContentPartPr/>
                <p14:nvPr/>
              </p14:nvContentPartPr>
              <p14:xfrm>
                <a:off x="940876" y="6561262"/>
                <a:ext cx="210240" cy="185760"/>
              </p14:xfrm>
            </p:contentPart>
          </mc:Choice>
          <mc:Fallback xmlns="">
            <p:pic>
              <p:nvPicPr>
                <p:cNvPr id="629" name="Freihand 628">
                  <a:extLst>
                    <a:ext uri="{FF2B5EF4-FFF2-40B4-BE49-F238E27FC236}">
                      <a16:creationId xmlns:a16="http://schemas.microsoft.com/office/drawing/2014/main" id="{27809B81-2FF9-4884-5969-E9953399C1DC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931876" y="6552262"/>
                  <a:ext cx="22788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630" name="Freihand 629">
                  <a:extLst>
                    <a:ext uri="{FF2B5EF4-FFF2-40B4-BE49-F238E27FC236}">
                      <a16:creationId xmlns:a16="http://schemas.microsoft.com/office/drawing/2014/main" id="{62564C7D-DF15-1D0F-C6CF-EE2497229907}"/>
                    </a:ext>
                  </a:extLst>
                </p14:cNvPr>
                <p14:cNvContentPartPr/>
                <p14:nvPr/>
              </p14:nvContentPartPr>
              <p14:xfrm>
                <a:off x="1179556" y="6611662"/>
                <a:ext cx="50040" cy="92520"/>
              </p14:xfrm>
            </p:contentPart>
          </mc:Choice>
          <mc:Fallback xmlns="">
            <p:pic>
              <p:nvPicPr>
                <p:cNvPr id="630" name="Freihand 629">
                  <a:extLst>
                    <a:ext uri="{FF2B5EF4-FFF2-40B4-BE49-F238E27FC236}">
                      <a16:creationId xmlns:a16="http://schemas.microsoft.com/office/drawing/2014/main" id="{62564C7D-DF15-1D0F-C6CF-EE2497229907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1170556" y="6602662"/>
                  <a:ext cx="67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631" name="Freihand 630">
                  <a:extLst>
                    <a:ext uri="{FF2B5EF4-FFF2-40B4-BE49-F238E27FC236}">
                      <a16:creationId xmlns:a16="http://schemas.microsoft.com/office/drawing/2014/main" id="{1171F987-DFF4-9B61-E086-0BB2221D88B5}"/>
                    </a:ext>
                  </a:extLst>
                </p14:cNvPr>
                <p14:cNvContentPartPr/>
                <p14:nvPr/>
              </p14:nvContentPartPr>
              <p14:xfrm>
                <a:off x="1273876" y="6567382"/>
                <a:ext cx="192240" cy="145440"/>
              </p14:xfrm>
            </p:contentPart>
          </mc:Choice>
          <mc:Fallback xmlns="">
            <p:pic>
              <p:nvPicPr>
                <p:cNvPr id="631" name="Freihand 630">
                  <a:extLst>
                    <a:ext uri="{FF2B5EF4-FFF2-40B4-BE49-F238E27FC236}">
                      <a16:creationId xmlns:a16="http://schemas.microsoft.com/office/drawing/2014/main" id="{1171F987-DFF4-9B61-E086-0BB2221D88B5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1265236" y="6558382"/>
                  <a:ext cx="2098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E3B22FE8-2928-2FD4-0625-0CDB0C93422A}"/>
                    </a:ext>
                  </a:extLst>
                </p14:cNvPr>
                <p14:cNvContentPartPr/>
                <p14:nvPr/>
              </p14:nvContentPartPr>
              <p14:xfrm>
                <a:off x="1516156" y="6627502"/>
                <a:ext cx="84600" cy="140400"/>
              </p14:xfrm>
            </p:contentPart>
          </mc:Choice>
          <mc:Fallback xmlns=""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E3B22FE8-2928-2FD4-0625-0CDB0C93422A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1507516" y="6618862"/>
                  <a:ext cx="1022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FB77C1C4-CFA8-AD57-FDCE-A7D5976124FE}"/>
                    </a:ext>
                  </a:extLst>
                </p14:cNvPr>
                <p14:cNvContentPartPr/>
                <p14:nvPr/>
              </p14:nvContentPartPr>
              <p14:xfrm>
                <a:off x="1799116" y="6579262"/>
                <a:ext cx="90000" cy="132120"/>
              </p14:xfrm>
            </p:contentPart>
          </mc:Choice>
          <mc:Fallback xmlns=""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FB77C1C4-CFA8-AD57-FDCE-A7D5976124FE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1790476" y="6570262"/>
                  <a:ext cx="1076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634" name="Freihand 633">
                  <a:extLst>
                    <a:ext uri="{FF2B5EF4-FFF2-40B4-BE49-F238E27FC236}">
                      <a16:creationId xmlns:a16="http://schemas.microsoft.com/office/drawing/2014/main" id="{00DC365F-9404-33D3-188B-943163093FA7}"/>
                    </a:ext>
                  </a:extLst>
                </p14:cNvPr>
                <p14:cNvContentPartPr/>
                <p14:nvPr/>
              </p14:nvContentPartPr>
              <p14:xfrm>
                <a:off x="1921516" y="6540022"/>
                <a:ext cx="209880" cy="177120"/>
              </p14:xfrm>
            </p:contentPart>
          </mc:Choice>
          <mc:Fallback xmlns="">
            <p:pic>
              <p:nvPicPr>
                <p:cNvPr id="634" name="Freihand 633">
                  <a:extLst>
                    <a:ext uri="{FF2B5EF4-FFF2-40B4-BE49-F238E27FC236}">
                      <a16:creationId xmlns:a16="http://schemas.microsoft.com/office/drawing/2014/main" id="{00DC365F-9404-33D3-188B-943163093FA7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1912516" y="6531382"/>
                  <a:ext cx="2275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636" name="Freihand 635">
                  <a:extLst>
                    <a:ext uri="{FF2B5EF4-FFF2-40B4-BE49-F238E27FC236}">
                      <a16:creationId xmlns:a16="http://schemas.microsoft.com/office/drawing/2014/main" id="{D77EA9A3-B613-5A77-369F-70643F52B3B8}"/>
                    </a:ext>
                  </a:extLst>
                </p14:cNvPr>
                <p14:cNvContentPartPr/>
                <p14:nvPr/>
              </p14:nvContentPartPr>
              <p14:xfrm>
                <a:off x="2715676" y="6546142"/>
                <a:ext cx="62640" cy="109800"/>
              </p14:xfrm>
            </p:contentPart>
          </mc:Choice>
          <mc:Fallback xmlns="">
            <p:pic>
              <p:nvPicPr>
                <p:cNvPr id="636" name="Freihand 635">
                  <a:extLst>
                    <a:ext uri="{FF2B5EF4-FFF2-40B4-BE49-F238E27FC236}">
                      <a16:creationId xmlns:a16="http://schemas.microsoft.com/office/drawing/2014/main" id="{D77EA9A3-B613-5A77-369F-70643F52B3B8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2706676" y="6537142"/>
                  <a:ext cx="802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637" name="Freihand 636">
                  <a:extLst>
                    <a:ext uri="{FF2B5EF4-FFF2-40B4-BE49-F238E27FC236}">
                      <a16:creationId xmlns:a16="http://schemas.microsoft.com/office/drawing/2014/main" id="{CDCAB58B-C772-C469-4D8C-84887E5A8A2E}"/>
                    </a:ext>
                  </a:extLst>
                </p14:cNvPr>
                <p14:cNvContentPartPr/>
                <p14:nvPr/>
              </p14:nvContentPartPr>
              <p14:xfrm>
                <a:off x="2826556" y="6549022"/>
                <a:ext cx="65160" cy="93960"/>
              </p14:xfrm>
            </p:contentPart>
          </mc:Choice>
          <mc:Fallback xmlns="">
            <p:pic>
              <p:nvPicPr>
                <p:cNvPr id="637" name="Freihand 636">
                  <a:extLst>
                    <a:ext uri="{FF2B5EF4-FFF2-40B4-BE49-F238E27FC236}">
                      <a16:creationId xmlns:a16="http://schemas.microsoft.com/office/drawing/2014/main" id="{CDCAB58B-C772-C469-4D8C-84887E5A8A2E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2817916" y="6540022"/>
                  <a:ext cx="828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9FFA8865-8D11-6DB5-9D7F-87214A6F6387}"/>
                    </a:ext>
                  </a:extLst>
                </p14:cNvPr>
                <p14:cNvContentPartPr/>
                <p14:nvPr/>
              </p14:nvContentPartPr>
              <p14:xfrm>
                <a:off x="2964436" y="6522742"/>
                <a:ext cx="64800" cy="113400"/>
              </p14:xfrm>
            </p:contentPart>
          </mc:Choice>
          <mc:Fallback xmlns=""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9FFA8865-8D11-6DB5-9D7F-87214A6F6387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2955436" y="6514102"/>
                  <a:ext cx="824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639" name="Freihand 638">
                  <a:extLst>
                    <a:ext uri="{FF2B5EF4-FFF2-40B4-BE49-F238E27FC236}">
                      <a16:creationId xmlns:a16="http://schemas.microsoft.com/office/drawing/2014/main" id="{742EB215-4F71-2DE7-72A4-DA31A2A98616}"/>
                    </a:ext>
                  </a:extLst>
                </p14:cNvPr>
                <p14:cNvContentPartPr/>
                <p14:nvPr/>
              </p14:nvContentPartPr>
              <p14:xfrm>
                <a:off x="2978836" y="6499702"/>
                <a:ext cx="52560" cy="11880"/>
              </p14:xfrm>
            </p:contentPart>
          </mc:Choice>
          <mc:Fallback xmlns="">
            <p:pic>
              <p:nvPicPr>
                <p:cNvPr id="639" name="Freihand 638">
                  <a:extLst>
                    <a:ext uri="{FF2B5EF4-FFF2-40B4-BE49-F238E27FC236}">
                      <a16:creationId xmlns:a16="http://schemas.microsoft.com/office/drawing/2014/main" id="{742EB215-4F71-2DE7-72A4-DA31A2A98616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2969836" y="6490702"/>
                  <a:ext cx="702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641" name="Freihand 640">
                  <a:extLst>
                    <a:ext uri="{FF2B5EF4-FFF2-40B4-BE49-F238E27FC236}">
                      <a16:creationId xmlns:a16="http://schemas.microsoft.com/office/drawing/2014/main" id="{E11C5633-7614-FB7F-BEFE-C6BD89DF3BD9}"/>
                    </a:ext>
                  </a:extLst>
                </p14:cNvPr>
                <p14:cNvContentPartPr/>
                <p14:nvPr/>
              </p14:nvContentPartPr>
              <p14:xfrm>
                <a:off x="3120676" y="6553342"/>
                <a:ext cx="36000" cy="34920"/>
              </p14:xfrm>
            </p:contentPart>
          </mc:Choice>
          <mc:Fallback xmlns="">
            <p:pic>
              <p:nvPicPr>
                <p:cNvPr id="641" name="Freihand 640">
                  <a:extLst>
                    <a:ext uri="{FF2B5EF4-FFF2-40B4-BE49-F238E27FC236}">
                      <a16:creationId xmlns:a16="http://schemas.microsoft.com/office/drawing/2014/main" id="{E11C5633-7614-FB7F-BEFE-C6BD89DF3BD9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3111676" y="6544342"/>
                  <a:ext cx="536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8641C9F0-047B-27CB-2753-1B1937938753}"/>
                    </a:ext>
                  </a:extLst>
                </p14:cNvPr>
                <p14:cNvContentPartPr/>
                <p14:nvPr/>
              </p14:nvContentPartPr>
              <p14:xfrm>
                <a:off x="3231916" y="6515542"/>
                <a:ext cx="60120" cy="101160"/>
              </p14:xfrm>
            </p:contentPart>
          </mc:Choice>
          <mc:Fallback xmlns=""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8641C9F0-047B-27CB-2753-1B1937938753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3223276" y="6506542"/>
                  <a:ext cx="777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643" name="Freihand 642">
                  <a:extLst>
                    <a:ext uri="{FF2B5EF4-FFF2-40B4-BE49-F238E27FC236}">
                      <a16:creationId xmlns:a16="http://schemas.microsoft.com/office/drawing/2014/main" id="{8457A757-024E-E6A4-7199-687C32CFCC80}"/>
                    </a:ext>
                  </a:extLst>
                </p14:cNvPr>
                <p14:cNvContentPartPr/>
                <p14:nvPr/>
              </p14:nvContentPartPr>
              <p14:xfrm>
                <a:off x="3379156" y="6497902"/>
                <a:ext cx="60840" cy="142560"/>
              </p14:xfrm>
            </p:contentPart>
          </mc:Choice>
          <mc:Fallback xmlns="">
            <p:pic>
              <p:nvPicPr>
                <p:cNvPr id="643" name="Freihand 642">
                  <a:extLst>
                    <a:ext uri="{FF2B5EF4-FFF2-40B4-BE49-F238E27FC236}">
                      <a16:creationId xmlns:a16="http://schemas.microsoft.com/office/drawing/2014/main" id="{8457A757-024E-E6A4-7199-687C32CFCC80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3370516" y="6489262"/>
                  <a:ext cx="784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644" name="Freihand 643">
                  <a:extLst>
                    <a:ext uri="{FF2B5EF4-FFF2-40B4-BE49-F238E27FC236}">
                      <a16:creationId xmlns:a16="http://schemas.microsoft.com/office/drawing/2014/main" id="{399C2021-50A2-ADCC-C36A-6E4F7B5D4A8D}"/>
                    </a:ext>
                  </a:extLst>
                </p14:cNvPr>
                <p14:cNvContentPartPr/>
                <p14:nvPr/>
              </p14:nvContentPartPr>
              <p14:xfrm>
                <a:off x="3510916" y="6488902"/>
                <a:ext cx="73080" cy="143280"/>
              </p14:xfrm>
            </p:contentPart>
          </mc:Choice>
          <mc:Fallback xmlns="">
            <p:pic>
              <p:nvPicPr>
                <p:cNvPr id="644" name="Freihand 643">
                  <a:extLst>
                    <a:ext uri="{FF2B5EF4-FFF2-40B4-BE49-F238E27FC236}">
                      <a16:creationId xmlns:a16="http://schemas.microsoft.com/office/drawing/2014/main" id="{399C2021-50A2-ADCC-C36A-6E4F7B5D4A8D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3501916" y="6479902"/>
                  <a:ext cx="907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43D36F49-48D2-36B1-09EE-FFD2729C5705}"/>
                    </a:ext>
                  </a:extLst>
                </p14:cNvPr>
                <p14:cNvContentPartPr/>
                <p14:nvPr/>
              </p14:nvContentPartPr>
              <p14:xfrm>
                <a:off x="3660316" y="6556942"/>
                <a:ext cx="10800" cy="12240"/>
              </p14:xfrm>
            </p:contentPart>
          </mc:Choice>
          <mc:Fallback xmlns=""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43D36F49-48D2-36B1-09EE-FFD2729C5705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651676" y="6547942"/>
                  <a:ext cx="284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9">
              <p14:nvContentPartPr>
                <p14:cNvPr id="646" name="Freihand 645">
                  <a:extLst>
                    <a:ext uri="{FF2B5EF4-FFF2-40B4-BE49-F238E27FC236}">
                      <a16:creationId xmlns:a16="http://schemas.microsoft.com/office/drawing/2014/main" id="{30B7F8BB-E26D-3C88-CB4B-B95AAE0221C9}"/>
                    </a:ext>
                  </a:extLst>
                </p14:cNvPr>
                <p14:cNvContentPartPr/>
                <p14:nvPr/>
              </p14:nvContentPartPr>
              <p14:xfrm>
                <a:off x="3720076" y="6471622"/>
                <a:ext cx="66600" cy="141840"/>
              </p14:xfrm>
            </p:contentPart>
          </mc:Choice>
          <mc:Fallback xmlns="">
            <p:pic>
              <p:nvPicPr>
                <p:cNvPr id="646" name="Freihand 645">
                  <a:extLst>
                    <a:ext uri="{FF2B5EF4-FFF2-40B4-BE49-F238E27FC236}">
                      <a16:creationId xmlns:a16="http://schemas.microsoft.com/office/drawing/2014/main" id="{30B7F8BB-E26D-3C88-CB4B-B95AAE0221C9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3711436" y="6462982"/>
                  <a:ext cx="842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1">
              <p14:nvContentPartPr>
                <p14:cNvPr id="647" name="Freihand 646">
                  <a:extLst>
                    <a:ext uri="{FF2B5EF4-FFF2-40B4-BE49-F238E27FC236}">
                      <a16:creationId xmlns:a16="http://schemas.microsoft.com/office/drawing/2014/main" id="{6173052A-DF5F-0D05-765A-1384E5D9100E}"/>
                    </a:ext>
                  </a:extLst>
                </p14:cNvPr>
                <p14:cNvContentPartPr/>
                <p14:nvPr/>
              </p14:nvContentPartPr>
              <p14:xfrm>
                <a:off x="3851116" y="6477742"/>
                <a:ext cx="60840" cy="142920"/>
              </p14:xfrm>
            </p:contentPart>
          </mc:Choice>
          <mc:Fallback xmlns="">
            <p:pic>
              <p:nvPicPr>
                <p:cNvPr id="647" name="Freihand 646">
                  <a:extLst>
                    <a:ext uri="{FF2B5EF4-FFF2-40B4-BE49-F238E27FC236}">
                      <a16:creationId xmlns:a16="http://schemas.microsoft.com/office/drawing/2014/main" id="{6173052A-DF5F-0D05-765A-1384E5D9100E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3842116" y="6468742"/>
                  <a:ext cx="784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3">
              <p14:nvContentPartPr>
                <p14:cNvPr id="648" name="Freihand 647">
                  <a:extLst>
                    <a:ext uri="{FF2B5EF4-FFF2-40B4-BE49-F238E27FC236}">
                      <a16:creationId xmlns:a16="http://schemas.microsoft.com/office/drawing/2014/main" id="{43E53B6C-5459-4257-924C-7F1FFE5C232A}"/>
                    </a:ext>
                  </a:extLst>
                </p14:cNvPr>
                <p14:cNvContentPartPr/>
                <p14:nvPr/>
              </p14:nvContentPartPr>
              <p14:xfrm>
                <a:off x="3939676" y="6474862"/>
                <a:ext cx="80280" cy="154440"/>
              </p14:xfrm>
            </p:contentPart>
          </mc:Choice>
          <mc:Fallback xmlns="">
            <p:pic>
              <p:nvPicPr>
                <p:cNvPr id="648" name="Freihand 647">
                  <a:extLst>
                    <a:ext uri="{FF2B5EF4-FFF2-40B4-BE49-F238E27FC236}">
                      <a16:creationId xmlns:a16="http://schemas.microsoft.com/office/drawing/2014/main" id="{43E53B6C-5459-4257-924C-7F1FFE5C232A}"/>
                    </a:ext>
                  </a:extLst>
                </p:cNvPr>
                <p:cNvPicPr/>
                <p:nvPr/>
              </p:nvPicPr>
              <p:blipFill>
                <a:blip r:embed="rId1104"/>
                <a:stretch>
                  <a:fillRect/>
                </a:stretch>
              </p:blipFill>
              <p:spPr>
                <a:xfrm>
                  <a:off x="3930676" y="6465862"/>
                  <a:ext cx="979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5">
              <p14:nvContentPartPr>
                <p14:cNvPr id="649" name="Freihand 648">
                  <a:extLst>
                    <a:ext uri="{FF2B5EF4-FFF2-40B4-BE49-F238E27FC236}">
                      <a16:creationId xmlns:a16="http://schemas.microsoft.com/office/drawing/2014/main" id="{F9EFDB57-AB3A-AF4C-B71C-1A3456588A0F}"/>
                    </a:ext>
                  </a:extLst>
                </p14:cNvPr>
                <p14:cNvContentPartPr/>
                <p14:nvPr/>
              </p14:nvContentPartPr>
              <p14:xfrm>
                <a:off x="4093396" y="6551902"/>
                <a:ext cx="18360" cy="19440"/>
              </p14:xfrm>
            </p:contentPart>
          </mc:Choice>
          <mc:Fallback xmlns="">
            <p:pic>
              <p:nvPicPr>
                <p:cNvPr id="649" name="Freihand 648">
                  <a:extLst>
                    <a:ext uri="{FF2B5EF4-FFF2-40B4-BE49-F238E27FC236}">
                      <a16:creationId xmlns:a16="http://schemas.microsoft.com/office/drawing/2014/main" id="{F9EFDB57-AB3A-AF4C-B71C-1A3456588A0F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4084396" y="6542902"/>
                  <a:ext cx="360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7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3389EC4A-7928-A9C1-884A-C7B8943C58D1}"/>
                    </a:ext>
                  </a:extLst>
                </p14:cNvPr>
                <p14:cNvContentPartPr/>
                <p14:nvPr/>
              </p14:nvContentPartPr>
              <p14:xfrm>
                <a:off x="4263676" y="6615262"/>
                <a:ext cx="43560" cy="8280"/>
              </p14:xfrm>
            </p:contentPart>
          </mc:Choice>
          <mc:Fallback xmlns=""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3389EC4A-7928-A9C1-884A-C7B8943C58D1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4254676" y="6606262"/>
                  <a:ext cx="612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9">
              <p14:nvContentPartPr>
                <p14:cNvPr id="651" name="Freihand 650">
                  <a:extLst>
                    <a:ext uri="{FF2B5EF4-FFF2-40B4-BE49-F238E27FC236}">
                      <a16:creationId xmlns:a16="http://schemas.microsoft.com/office/drawing/2014/main" id="{8D77C3A8-F81F-8B3B-CEFA-D3E0DBFDFB17}"/>
                    </a:ext>
                  </a:extLst>
                </p14:cNvPr>
                <p14:cNvContentPartPr/>
                <p14:nvPr/>
              </p14:nvContentPartPr>
              <p14:xfrm>
                <a:off x="4381756" y="6591862"/>
                <a:ext cx="15480" cy="22680"/>
              </p14:xfrm>
            </p:contentPart>
          </mc:Choice>
          <mc:Fallback xmlns="">
            <p:pic>
              <p:nvPicPr>
                <p:cNvPr id="651" name="Freihand 650">
                  <a:extLst>
                    <a:ext uri="{FF2B5EF4-FFF2-40B4-BE49-F238E27FC236}">
                      <a16:creationId xmlns:a16="http://schemas.microsoft.com/office/drawing/2014/main" id="{8D77C3A8-F81F-8B3B-CEFA-D3E0DBFDFB17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4372756" y="6583222"/>
                  <a:ext cx="331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1">
              <p14:nvContentPartPr>
                <p14:cNvPr id="652" name="Freihand 651">
                  <a:extLst>
                    <a:ext uri="{FF2B5EF4-FFF2-40B4-BE49-F238E27FC236}">
                      <a16:creationId xmlns:a16="http://schemas.microsoft.com/office/drawing/2014/main" id="{5BBA07ED-95D7-EE90-A2BC-85B2A1736D1B}"/>
                    </a:ext>
                  </a:extLst>
                </p14:cNvPr>
                <p14:cNvContentPartPr/>
                <p14:nvPr/>
              </p14:nvContentPartPr>
              <p14:xfrm>
                <a:off x="4460596" y="6600862"/>
                <a:ext cx="24120" cy="21960"/>
              </p14:xfrm>
            </p:contentPart>
          </mc:Choice>
          <mc:Fallback xmlns="">
            <p:pic>
              <p:nvPicPr>
                <p:cNvPr id="652" name="Freihand 651">
                  <a:extLst>
                    <a:ext uri="{FF2B5EF4-FFF2-40B4-BE49-F238E27FC236}">
                      <a16:creationId xmlns:a16="http://schemas.microsoft.com/office/drawing/2014/main" id="{5BBA07ED-95D7-EE90-A2BC-85B2A1736D1B}"/>
                    </a:ext>
                  </a:extLst>
                </p:cNvPr>
                <p:cNvPicPr/>
                <p:nvPr/>
              </p:nvPicPr>
              <p:blipFill>
                <a:blip r:embed="rId1112"/>
                <a:stretch>
                  <a:fillRect/>
                </a:stretch>
              </p:blipFill>
              <p:spPr>
                <a:xfrm>
                  <a:off x="4451956" y="6591862"/>
                  <a:ext cx="417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3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9DCACE8B-D3FA-BA2D-01FA-46EB051FD81F}"/>
                    </a:ext>
                  </a:extLst>
                </p14:cNvPr>
                <p14:cNvContentPartPr/>
                <p14:nvPr/>
              </p14:nvContentPartPr>
              <p14:xfrm>
                <a:off x="4584076" y="6516622"/>
                <a:ext cx="10080" cy="20880"/>
              </p14:xfrm>
            </p:contentPart>
          </mc:Choice>
          <mc:Fallback xmlns=""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9DCACE8B-D3FA-BA2D-01FA-46EB051FD81F}"/>
                    </a:ext>
                  </a:extLst>
                </p:cNvPr>
                <p:cNvPicPr/>
                <p:nvPr/>
              </p:nvPicPr>
              <p:blipFill>
                <a:blip r:embed="rId1114"/>
                <a:stretch>
                  <a:fillRect/>
                </a:stretch>
              </p:blipFill>
              <p:spPr>
                <a:xfrm>
                  <a:off x="4575076" y="6507982"/>
                  <a:ext cx="277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5">
              <p14:nvContentPartPr>
                <p14:cNvPr id="655" name="Freihand 654">
                  <a:extLst>
                    <a:ext uri="{FF2B5EF4-FFF2-40B4-BE49-F238E27FC236}">
                      <a16:creationId xmlns:a16="http://schemas.microsoft.com/office/drawing/2014/main" id="{56489352-332E-1C45-0E83-A1BDA5AE4E65}"/>
                    </a:ext>
                  </a:extLst>
                </p14:cNvPr>
                <p14:cNvContentPartPr/>
                <p14:nvPr/>
              </p14:nvContentPartPr>
              <p14:xfrm>
                <a:off x="4690276" y="6442102"/>
                <a:ext cx="92520" cy="141840"/>
              </p14:xfrm>
            </p:contentPart>
          </mc:Choice>
          <mc:Fallback xmlns="">
            <p:pic>
              <p:nvPicPr>
                <p:cNvPr id="655" name="Freihand 654">
                  <a:extLst>
                    <a:ext uri="{FF2B5EF4-FFF2-40B4-BE49-F238E27FC236}">
                      <a16:creationId xmlns:a16="http://schemas.microsoft.com/office/drawing/2014/main" id="{56489352-332E-1C45-0E83-A1BDA5AE4E65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4681636" y="6433462"/>
                  <a:ext cx="1101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7">
              <p14:nvContentPartPr>
                <p14:cNvPr id="657" name="Freihand 656">
                  <a:extLst>
                    <a:ext uri="{FF2B5EF4-FFF2-40B4-BE49-F238E27FC236}">
                      <a16:creationId xmlns:a16="http://schemas.microsoft.com/office/drawing/2014/main" id="{F6E0D8EA-362F-A343-3ADF-02412C0115AF}"/>
                    </a:ext>
                  </a:extLst>
                </p14:cNvPr>
                <p14:cNvContentPartPr/>
                <p14:nvPr/>
              </p14:nvContentPartPr>
              <p14:xfrm>
                <a:off x="4842196" y="6410782"/>
                <a:ext cx="73800" cy="151920"/>
              </p14:xfrm>
            </p:contentPart>
          </mc:Choice>
          <mc:Fallback xmlns="">
            <p:pic>
              <p:nvPicPr>
                <p:cNvPr id="657" name="Freihand 656">
                  <a:extLst>
                    <a:ext uri="{FF2B5EF4-FFF2-40B4-BE49-F238E27FC236}">
                      <a16:creationId xmlns:a16="http://schemas.microsoft.com/office/drawing/2014/main" id="{F6E0D8EA-362F-A343-3ADF-02412C0115AF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4833556" y="6401782"/>
                  <a:ext cx="914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9">
              <p14:nvContentPartPr>
                <p14:cNvPr id="658" name="Freihand 657">
                  <a:extLst>
                    <a:ext uri="{FF2B5EF4-FFF2-40B4-BE49-F238E27FC236}">
                      <a16:creationId xmlns:a16="http://schemas.microsoft.com/office/drawing/2014/main" id="{FAC8863C-55CC-152C-779C-2B42FD7D97A7}"/>
                    </a:ext>
                  </a:extLst>
                </p14:cNvPr>
                <p14:cNvContentPartPr/>
                <p14:nvPr/>
              </p14:nvContentPartPr>
              <p14:xfrm>
                <a:off x="4959196" y="6430582"/>
                <a:ext cx="79920" cy="118080"/>
              </p14:xfrm>
            </p:contentPart>
          </mc:Choice>
          <mc:Fallback xmlns="">
            <p:pic>
              <p:nvPicPr>
                <p:cNvPr id="658" name="Freihand 657">
                  <a:extLst>
                    <a:ext uri="{FF2B5EF4-FFF2-40B4-BE49-F238E27FC236}">
                      <a16:creationId xmlns:a16="http://schemas.microsoft.com/office/drawing/2014/main" id="{FAC8863C-55CC-152C-779C-2B42FD7D97A7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4950196" y="6421582"/>
                  <a:ext cx="975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1">
              <p14:nvContentPartPr>
                <p14:cNvPr id="659" name="Freihand 658">
                  <a:extLst>
                    <a:ext uri="{FF2B5EF4-FFF2-40B4-BE49-F238E27FC236}">
                      <a16:creationId xmlns:a16="http://schemas.microsoft.com/office/drawing/2014/main" id="{EE440D42-8EC6-5E9E-61C1-F63F5013F74F}"/>
                    </a:ext>
                  </a:extLst>
                </p14:cNvPr>
                <p14:cNvContentPartPr/>
                <p14:nvPr/>
              </p14:nvContentPartPr>
              <p14:xfrm>
                <a:off x="4989076" y="6417622"/>
                <a:ext cx="50040" cy="6480"/>
              </p14:xfrm>
            </p:contentPart>
          </mc:Choice>
          <mc:Fallback xmlns="">
            <p:pic>
              <p:nvPicPr>
                <p:cNvPr id="659" name="Freihand 658">
                  <a:extLst>
                    <a:ext uri="{FF2B5EF4-FFF2-40B4-BE49-F238E27FC236}">
                      <a16:creationId xmlns:a16="http://schemas.microsoft.com/office/drawing/2014/main" id="{EE440D42-8EC6-5E9E-61C1-F63F5013F74F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4980076" y="6408622"/>
                  <a:ext cx="676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3">
              <p14:nvContentPartPr>
                <p14:cNvPr id="661" name="Freihand 660">
                  <a:extLst>
                    <a:ext uri="{FF2B5EF4-FFF2-40B4-BE49-F238E27FC236}">
                      <a16:creationId xmlns:a16="http://schemas.microsoft.com/office/drawing/2014/main" id="{60A51CBA-55FA-BE06-B193-3B108B97C96B}"/>
                    </a:ext>
                  </a:extLst>
                </p14:cNvPr>
                <p14:cNvContentPartPr/>
                <p14:nvPr/>
              </p14:nvContentPartPr>
              <p14:xfrm>
                <a:off x="5074756" y="6488182"/>
                <a:ext cx="94680" cy="5040"/>
              </p14:xfrm>
            </p:contentPart>
          </mc:Choice>
          <mc:Fallback xmlns="">
            <p:pic>
              <p:nvPicPr>
                <p:cNvPr id="661" name="Freihand 660">
                  <a:extLst>
                    <a:ext uri="{FF2B5EF4-FFF2-40B4-BE49-F238E27FC236}">
                      <a16:creationId xmlns:a16="http://schemas.microsoft.com/office/drawing/2014/main" id="{60A51CBA-55FA-BE06-B193-3B108B97C96B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5065756" y="6479542"/>
                  <a:ext cx="1123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5">
              <p14:nvContentPartPr>
                <p14:cNvPr id="662" name="Freihand 661">
                  <a:extLst>
                    <a:ext uri="{FF2B5EF4-FFF2-40B4-BE49-F238E27FC236}">
                      <a16:creationId xmlns:a16="http://schemas.microsoft.com/office/drawing/2014/main" id="{6D89E6CF-F1F7-8778-9852-64A75AD0E555}"/>
                    </a:ext>
                  </a:extLst>
                </p14:cNvPr>
                <p14:cNvContentPartPr/>
                <p14:nvPr/>
              </p14:nvContentPartPr>
              <p14:xfrm>
                <a:off x="4617196" y="6387382"/>
                <a:ext cx="71280" cy="244440"/>
              </p14:xfrm>
            </p:contentPart>
          </mc:Choice>
          <mc:Fallback xmlns="">
            <p:pic>
              <p:nvPicPr>
                <p:cNvPr id="662" name="Freihand 661">
                  <a:extLst>
                    <a:ext uri="{FF2B5EF4-FFF2-40B4-BE49-F238E27FC236}">
                      <a16:creationId xmlns:a16="http://schemas.microsoft.com/office/drawing/2014/main" id="{6D89E6CF-F1F7-8778-9852-64A75AD0E555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4608196" y="6378382"/>
                  <a:ext cx="8892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7">
              <p14:nvContentPartPr>
                <p14:cNvPr id="664" name="Freihand 663">
                  <a:extLst>
                    <a:ext uri="{FF2B5EF4-FFF2-40B4-BE49-F238E27FC236}">
                      <a16:creationId xmlns:a16="http://schemas.microsoft.com/office/drawing/2014/main" id="{03D93430-E917-B4E2-29FB-5954CF144BE7}"/>
                    </a:ext>
                  </a:extLst>
                </p14:cNvPr>
                <p14:cNvContentPartPr/>
                <p14:nvPr/>
              </p14:nvContentPartPr>
              <p14:xfrm>
                <a:off x="5245036" y="6430582"/>
                <a:ext cx="97920" cy="103680"/>
              </p14:xfrm>
            </p:contentPart>
          </mc:Choice>
          <mc:Fallback xmlns="">
            <p:pic>
              <p:nvPicPr>
                <p:cNvPr id="664" name="Freihand 663">
                  <a:extLst>
                    <a:ext uri="{FF2B5EF4-FFF2-40B4-BE49-F238E27FC236}">
                      <a16:creationId xmlns:a16="http://schemas.microsoft.com/office/drawing/2014/main" id="{03D93430-E917-B4E2-29FB-5954CF144BE7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5236396" y="6421582"/>
                  <a:ext cx="1155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9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7D6EF27E-FCE5-51B6-BD15-BECE9B15106C}"/>
                    </a:ext>
                  </a:extLst>
                </p14:cNvPr>
                <p14:cNvContentPartPr/>
                <p14:nvPr/>
              </p14:nvContentPartPr>
              <p14:xfrm>
                <a:off x="5480476" y="6453262"/>
                <a:ext cx="49320" cy="10080"/>
              </p14:xfrm>
            </p:contentPart>
          </mc:Choice>
          <mc:Fallback xmlns=""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7D6EF27E-FCE5-51B6-BD15-BECE9B15106C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5471836" y="6444262"/>
                  <a:ext cx="669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1">
              <p14:nvContentPartPr>
                <p14:cNvPr id="668" name="Freihand 667">
                  <a:extLst>
                    <a:ext uri="{FF2B5EF4-FFF2-40B4-BE49-F238E27FC236}">
                      <a16:creationId xmlns:a16="http://schemas.microsoft.com/office/drawing/2014/main" id="{3262C4A5-62EE-E248-1475-AC4EA71AEE16}"/>
                    </a:ext>
                  </a:extLst>
                </p14:cNvPr>
                <p14:cNvContentPartPr/>
                <p14:nvPr/>
              </p14:nvContentPartPr>
              <p14:xfrm>
                <a:off x="5599276" y="6419782"/>
                <a:ext cx="54360" cy="69840"/>
              </p14:xfrm>
            </p:contentPart>
          </mc:Choice>
          <mc:Fallback xmlns="">
            <p:pic>
              <p:nvPicPr>
                <p:cNvPr id="668" name="Freihand 667">
                  <a:extLst>
                    <a:ext uri="{FF2B5EF4-FFF2-40B4-BE49-F238E27FC236}">
                      <a16:creationId xmlns:a16="http://schemas.microsoft.com/office/drawing/2014/main" id="{3262C4A5-62EE-E248-1475-AC4EA71AEE16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5590276" y="6411142"/>
                  <a:ext cx="720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3">
              <p14:nvContentPartPr>
                <p14:cNvPr id="669" name="Freihand 668">
                  <a:extLst>
                    <a:ext uri="{FF2B5EF4-FFF2-40B4-BE49-F238E27FC236}">
                      <a16:creationId xmlns:a16="http://schemas.microsoft.com/office/drawing/2014/main" id="{D2594870-1E07-AB29-6B53-B4F082FEEE95}"/>
                    </a:ext>
                  </a:extLst>
                </p14:cNvPr>
                <p14:cNvContentPartPr/>
                <p14:nvPr/>
              </p14:nvContentPartPr>
              <p14:xfrm>
                <a:off x="5697916" y="6379462"/>
                <a:ext cx="47880" cy="134280"/>
              </p14:xfrm>
            </p:contentPart>
          </mc:Choice>
          <mc:Fallback xmlns="">
            <p:pic>
              <p:nvPicPr>
                <p:cNvPr id="669" name="Freihand 668">
                  <a:extLst>
                    <a:ext uri="{FF2B5EF4-FFF2-40B4-BE49-F238E27FC236}">
                      <a16:creationId xmlns:a16="http://schemas.microsoft.com/office/drawing/2014/main" id="{D2594870-1E07-AB29-6B53-B4F082FEEE95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5689276" y="6370462"/>
                  <a:ext cx="655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5">
              <p14:nvContentPartPr>
                <p14:cNvPr id="671" name="Freihand 670">
                  <a:extLst>
                    <a:ext uri="{FF2B5EF4-FFF2-40B4-BE49-F238E27FC236}">
                      <a16:creationId xmlns:a16="http://schemas.microsoft.com/office/drawing/2014/main" id="{0A09B0B7-4A00-13B5-EEA3-0B9C2B9AB273}"/>
                    </a:ext>
                  </a:extLst>
                </p14:cNvPr>
                <p14:cNvContentPartPr/>
                <p14:nvPr/>
              </p14:nvContentPartPr>
              <p14:xfrm>
                <a:off x="5188156" y="6372622"/>
                <a:ext cx="69840" cy="214200"/>
              </p14:xfrm>
            </p:contentPart>
          </mc:Choice>
          <mc:Fallback xmlns="">
            <p:pic>
              <p:nvPicPr>
                <p:cNvPr id="671" name="Freihand 670">
                  <a:extLst>
                    <a:ext uri="{FF2B5EF4-FFF2-40B4-BE49-F238E27FC236}">
                      <a16:creationId xmlns:a16="http://schemas.microsoft.com/office/drawing/2014/main" id="{0A09B0B7-4A00-13B5-EEA3-0B9C2B9AB273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5179516" y="6363982"/>
                  <a:ext cx="87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7">
              <p14:nvContentPartPr>
                <p14:cNvPr id="672" name="Freihand 671">
                  <a:extLst>
                    <a:ext uri="{FF2B5EF4-FFF2-40B4-BE49-F238E27FC236}">
                      <a16:creationId xmlns:a16="http://schemas.microsoft.com/office/drawing/2014/main" id="{325A7931-0D0C-DA8B-7CDE-7543BA3C44FA}"/>
                    </a:ext>
                  </a:extLst>
                </p14:cNvPr>
                <p14:cNvContentPartPr/>
                <p14:nvPr/>
              </p14:nvContentPartPr>
              <p14:xfrm>
                <a:off x="5764516" y="6350302"/>
                <a:ext cx="83160" cy="206640"/>
              </p14:xfrm>
            </p:contentPart>
          </mc:Choice>
          <mc:Fallback xmlns="">
            <p:pic>
              <p:nvPicPr>
                <p:cNvPr id="672" name="Freihand 671">
                  <a:extLst>
                    <a:ext uri="{FF2B5EF4-FFF2-40B4-BE49-F238E27FC236}">
                      <a16:creationId xmlns:a16="http://schemas.microsoft.com/office/drawing/2014/main" id="{325A7931-0D0C-DA8B-7CDE-7543BA3C44FA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5755876" y="6341302"/>
                  <a:ext cx="1008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9">
              <p14:nvContentPartPr>
                <p14:cNvPr id="676" name="Freihand 675">
                  <a:extLst>
                    <a:ext uri="{FF2B5EF4-FFF2-40B4-BE49-F238E27FC236}">
                      <a16:creationId xmlns:a16="http://schemas.microsoft.com/office/drawing/2014/main" id="{89F3055F-3C71-47B3-F369-EB12CECAB7CA}"/>
                    </a:ext>
                  </a:extLst>
                </p14:cNvPr>
                <p14:cNvContentPartPr/>
                <p14:nvPr/>
              </p14:nvContentPartPr>
              <p14:xfrm>
                <a:off x="2610556" y="6562702"/>
                <a:ext cx="3438360" cy="172800"/>
              </p14:xfrm>
            </p:contentPart>
          </mc:Choice>
          <mc:Fallback xmlns="">
            <p:pic>
              <p:nvPicPr>
                <p:cNvPr id="676" name="Freihand 675">
                  <a:extLst>
                    <a:ext uri="{FF2B5EF4-FFF2-40B4-BE49-F238E27FC236}">
                      <a16:creationId xmlns:a16="http://schemas.microsoft.com/office/drawing/2014/main" id="{89F3055F-3C71-47B3-F369-EB12CECAB7CA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2601556" y="6553702"/>
                  <a:ext cx="345600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1">
              <p14:nvContentPartPr>
                <p14:cNvPr id="678" name="Freihand 677">
                  <a:extLst>
                    <a:ext uri="{FF2B5EF4-FFF2-40B4-BE49-F238E27FC236}">
                      <a16:creationId xmlns:a16="http://schemas.microsoft.com/office/drawing/2014/main" id="{5A7C650B-513E-F9AA-F551-F2BDE3324927}"/>
                    </a:ext>
                  </a:extLst>
                </p14:cNvPr>
                <p14:cNvContentPartPr/>
                <p14:nvPr/>
              </p14:nvContentPartPr>
              <p14:xfrm>
                <a:off x="4756876" y="6702382"/>
                <a:ext cx="84600" cy="156600"/>
              </p14:xfrm>
            </p:contentPart>
          </mc:Choice>
          <mc:Fallback xmlns="">
            <p:pic>
              <p:nvPicPr>
                <p:cNvPr id="678" name="Freihand 677">
                  <a:extLst>
                    <a:ext uri="{FF2B5EF4-FFF2-40B4-BE49-F238E27FC236}">
                      <a16:creationId xmlns:a16="http://schemas.microsoft.com/office/drawing/2014/main" id="{5A7C650B-513E-F9AA-F551-F2BDE3324927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4748236" y="6693382"/>
                  <a:ext cx="1022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3">
              <p14:nvContentPartPr>
                <p14:cNvPr id="680" name="Freihand 679">
                  <a:extLst>
                    <a:ext uri="{FF2B5EF4-FFF2-40B4-BE49-F238E27FC236}">
                      <a16:creationId xmlns:a16="http://schemas.microsoft.com/office/drawing/2014/main" id="{9800F70C-7EBB-FB53-337C-97FB3D552D23}"/>
                    </a:ext>
                  </a:extLst>
                </p14:cNvPr>
                <p14:cNvContentPartPr/>
                <p14:nvPr/>
              </p14:nvContentPartPr>
              <p14:xfrm>
                <a:off x="4919236" y="6701367"/>
                <a:ext cx="74880" cy="149760"/>
              </p14:xfrm>
            </p:contentPart>
          </mc:Choice>
          <mc:Fallback xmlns="">
            <p:pic>
              <p:nvPicPr>
                <p:cNvPr id="680" name="Freihand 679">
                  <a:extLst>
                    <a:ext uri="{FF2B5EF4-FFF2-40B4-BE49-F238E27FC236}">
                      <a16:creationId xmlns:a16="http://schemas.microsoft.com/office/drawing/2014/main" id="{9800F70C-7EBB-FB53-337C-97FB3D552D23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4910596" y="6692727"/>
                  <a:ext cx="925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5">
              <p14:nvContentPartPr>
                <p14:cNvPr id="681" name="Freihand 680">
                  <a:extLst>
                    <a:ext uri="{FF2B5EF4-FFF2-40B4-BE49-F238E27FC236}">
                      <a16:creationId xmlns:a16="http://schemas.microsoft.com/office/drawing/2014/main" id="{66BF2297-49C8-8EE8-5093-46531C12C314}"/>
                    </a:ext>
                  </a:extLst>
                </p14:cNvPr>
                <p14:cNvContentPartPr/>
                <p14:nvPr/>
              </p14:nvContentPartPr>
              <p14:xfrm>
                <a:off x="5035876" y="6713247"/>
                <a:ext cx="100800" cy="133200"/>
              </p14:xfrm>
            </p:contentPart>
          </mc:Choice>
          <mc:Fallback xmlns="">
            <p:pic>
              <p:nvPicPr>
                <p:cNvPr id="681" name="Freihand 680">
                  <a:extLst>
                    <a:ext uri="{FF2B5EF4-FFF2-40B4-BE49-F238E27FC236}">
                      <a16:creationId xmlns:a16="http://schemas.microsoft.com/office/drawing/2014/main" id="{66BF2297-49C8-8EE8-5093-46531C12C314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5026876" y="6704607"/>
                  <a:ext cx="1184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7">
              <p14:nvContentPartPr>
                <p14:cNvPr id="682" name="Freihand 681">
                  <a:extLst>
                    <a:ext uri="{FF2B5EF4-FFF2-40B4-BE49-F238E27FC236}">
                      <a16:creationId xmlns:a16="http://schemas.microsoft.com/office/drawing/2014/main" id="{F971B45F-DB8B-64A3-0BEC-05BF2DF9A236}"/>
                    </a:ext>
                  </a:extLst>
                </p14:cNvPr>
                <p14:cNvContentPartPr/>
                <p14:nvPr/>
              </p14:nvContentPartPr>
              <p14:xfrm>
                <a:off x="5065036" y="6692367"/>
                <a:ext cx="62280" cy="10080"/>
              </p14:xfrm>
            </p:contentPart>
          </mc:Choice>
          <mc:Fallback xmlns="">
            <p:pic>
              <p:nvPicPr>
                <p:cNvPr id="682" name="Freihand 681">
                  <a:extLst>
                    <a:ext uri="{FF2B5EF4-FFF2-40B4-BE49-F238E27FC236}">
                      <a16:creationId xmlns:a16="http://schemas.microsoft.com/office/drawing/2014/main" id="{F971B45F-DB8B-64A3-0BEC-05BF2DF9A236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5056036" y="6683367"/>
                  <a:ext cx="799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9">
              <p14:nvContentPartPr>
                <p14:cNvPr id="683" name="Freihand 682">
                  <a:extLst>
                    <a:ext uri="{FF2B5EF4-FFF2-40B4-BE49-F238E27FC236}">
                      <a16:creationId xmlns:a16="http://schemas.microsoft.com/office/drawing/2014/main" id="{86702F79-9074-4B57-1F1B-7694A3E4A8D0}"/>
                    </a:ext>
                  </a:extLst>
                </p14:cNvPr>
                <p14:cNvContentPartPr/>
                <p14:nvPr/>
              </p14:nvContentPartPr>
              <p14:xfrm>
                <a:off x="5192476" y="6666087"/>
                <a:ext cx="75960" cy="56520"/>
              </p14:xfrm>
            </p:contentPart>
          </mc:Choice>
          <mc:Fallback xmlns="">
            <p:pic>
              <p:nvPicPr>
                <p:cNvPr id="683" name="Freihand 682">
                  <a:extLst>
                    <a:ext uri="{FF2B5EF4-FFF2-40B4-BE49-F238E27FC236}">
                      <a16:creationId xmlns:a16="http://schemas.microsoft.com/office/drawing/2014/main" id="{86702F79-9074-4B57-1F1B-7694A3E4A8D0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5183476" y="6657447"/>
                  <a:ext cx="936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1">
              <p14:nvContentPartPr>
                <p14:cNvPr id="685" name="Freihand 684">
                  <a:extLst>
                    <a:ext uri="{FF2B5EF4-FFF2-40B4-BE49-F238E27FC236}">
                      <a16:creationId xmlns:a16="http://schemas.microsoft.com/office/drawing/2014/main" id="{ABD7F5E0-D3BB-E130-5886-0794B3B91396}"/>
                    </a:ext>
                  </a:extLst>
                </p14:cNvPr>
                <p14:cNvContentPartPr/>
                <p14:nvPr/>
              </p14:nvContentPartPr>
              <p14:xfrm>
                <a:off x="6259876" y="6508407"/>
                <a:ext cx="142560" cy="185760"/>
              </p14:xfrm>
            </p:contentPart>
          </mc:Choice>
          <mc:Fallback xmlns="">
            <p:pic>
              <p:nvPicPr>
                <p:cNvPr id="685" name="Freihand 684">
                  <a:extLst>
                    <a:ext uri="{FF2B5EF4-FFF2-40B4-BE49-F238E27FC236}">
                      <a16:creationId xmlns:a16="http://schemas.microsoft.com/office/drawing/2014/main" id="{ABD7F5E0-D3BB-E130-5886-0794B3B91396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6250876" y="6499407"/>
                  <a:ext cx="1602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3">
              <p14:nvContentPartPr>
                <p14:cNvPr id="686" name="Freihand 685">
                  <a:extLst>
                    <a:ext uri="{FF2B5EF4-FFF2-40B4-BE49-F238E27FC236}">
                      <a16:creationId xmlns:a16="http://schemas.microsoft.com/office/drawing/2014/main" id="{0BCF214E-8E0B-F915-C278-98CAE1FCE5B8}"/>
                    </a:ext>
                  </a:extLst>
                </p14:cNvPr>
                <p14:cNvContentPartPr/>
                <p14:nvPr/>
              </p14:nvContentPartPr>
              <p14:xfrm>
                <a:off x="6170956" y="6439287"/>
                <a:ext cx="311400" cy="264600"/>
              </p14:xfrm>
            </p:contentPart>
          </mc:Choice>
          <mc:Fallback xmlns="">
            <p:pic>
              <p:nvPicPr>
                <p:cNvPr id="686" name="Freihand 685">
                  <a:extLst>
                    <a:ext uri="{FF2B5EF4-FFF2-40B4-BE49-F238E27FC236}">
                      <a16:creationId xmlns:a16="http://schemas.microsoft.com/office/drawing/2014/main" id="{0BCF214E-8E0B-F915-C278-98CAE1FCE5B8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6162316" y="6430647"/>
                  <a:ext cx="32904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5">
              <p14:nvContentPartPr>
                <p14:cNvPr id="688" name="Freihand 687">
                  <a:extLst>
                    <a:ext uri="{FF2B5EF4-FFF2-40B4-BE49-F238E27FC236}">
                      <a16:creationId xmlns:a16="http://schemas.microsoft.com/office/drawing/2014/main" id="{E564E1B5-C2DC-47E3-5D62-842C78F917C0}"/>
                    </a:ext>
                  </a:extLst>
                </p14:cNvPr>
                <p14:cNvContentPartPr/>
                <p14:nvPr/>
              </p14:nvContentPartPr>
              <p14:xfrm>
                <a:off x="1434076" y="152247"/>
                <a:ext cx="1249200" cy="4104720"/>
              </p14:xfrm>
            </p:contentPart>
          </mc:Choice>
          <mc:Fallback xmlns="">
            <p:pic>
              <p:nvPicPr>
                <p:cNvPr id="688" name="Freihand 687">
                  <a:extLst>
                    <a:ext uri="{FF2B5EF4-FFF2-40B4-BE49-F238E27FC236}">
                      <a16:creationId xmlns:a16="http://schemas.microsoft.com/office/drawing/2014/main" id="{E564E1B5-C2DC-47E3-5D62-842C78F917C0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1425076" y="143607"/>
                  <a:ext cx="1266840" cy="412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7">
              <p14:nvContentPartPr>
                <p14:cNvPr id="690" name="Freihand 689">
                  <a:extLst>
                    <a:ext uri="{FF2B5EF4-FFF2-40B4-BE49-F238E27FC236}">
                      <a16:creationId xmlns:a16="http://schemas.microsoft.com/office/drawing/2014/main" id="{EA150009-E85B-83C2-2802-884F3ABAA0C6}"/>
                    </a:ext>
                  </a:extLst>
                </p14:cNvPr>
                <p14:cNvContentPartPr/>
                <p14:nvPr/>
              </p14:nvContentPartPr>
              <p14:xfrm>
                <a:off x="185236" y="204447"/>
                <a:ext cx="94680" cy="102960"/>
              </p14:xfrm>
            </p:contentPart>
          </mc:Choice>
          <mc:Fallback xmlns="">
            <p:pic>
              <p:nvPicPr>
                <p:cNvPr id="690" name="Freihand 689">
                  <a:extLst>
                    <a:ext uri="{FF2B5EF4-FFF2-40B4-BE49-F238E27FC236}">
                      <a16:creationId xmlns:a16="http://schemas.microsoft.com/office/drawing/2014/main" id="{EA150009-E85B-83C2-2802-884F3ABAA0C6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176236" y="195807"/>
                  <a:ext cx="1123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9">
              <p14:nvContentPartPr>
                <p14:cNvPr id="691" name="Freihand 690">
                  <a:extLst>
                    <a:ext uri="{FF2B5EF4-FFF2-40B4-BE49-F238E27FC236}">
                      <a16:creationId xmlns:a16="http://schemas.microsoft.com/office/drawing/2014/main" id="{B8614B06-0B2B-3BC0-BCED-3117C502476C}"/>
                    </a:ext>
                  </a:extLst>
                </p14:cNvPr>
                <p14:cNvContentPartPr/>
                <p14:nvPr/>
              </p14:nvContentPartPr>
              <p14:xfrm>
                <a:off x="166516" y="99327"/>
                <a:ext cx="106560" cy="198000"/>
              </p14:xfrm>
            </p:contentPart>
          </mc:Choice>
          <mc:Fallback xmlns="">
            <p:pic>
              <p:nvPicPr>
                <p:cNvPr id="691" name="Freihand 690">
                  <a:extLst>
                    <a:ext uri="{FF2B5EF4-FFF2-40B4-BE49-F238E27FC236}">
                      <a16:creationId xmlns:a16="http://schemas.microsoft.com/office/drawing/2014/main" id="{B8614B06-0B2B-3BC0-BCED-3117C502476C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157876" y="90327"/>
                  <a:ext cx="1242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1">
              <p14:nvContentPartPr>
                <p14:cNvPr id="692" name="Freihand 691">
                  <a:extLst>
                    <a:ext uri="{FF2B5EF4-FFF2-40B4-BE49-F238E27FC236}">
                      <a16:creationId xmlns:a16="http://schemas.microsoft.com/office/drawing/2014/main" id="{088643F5-F51E-FEF7-DB48-EF56A2BC5A15}"/>
                    </a:ext>
                  </a:extLst>
                </p14:cNvPr>
                <p14:cNvContentPartPr/>
                <p14:nvPr/>
              </p14:nvContentPartPr>
              <p14:xfrm>
                <a:off x="79036" y="72687"/>
                <a:ext cx="262440" cy="361440"/>
              </p14:xfrm>
            </p:contentPart>
          </mc:Choice>
          <mc:Fallback xmlns="">
            <p:pic>
              <p:nvPicPr>
                <p:cNvPr id="692" name="Freihand 691">
                  <a:extLst>
                    <a:ext uri="{FF2B5EF4-FFF2-40B4-BE49-F238E27FC236}">
                      <a16:creationId xmlns:a16="http://schemas.microsoft.com/office/drawing/2014/main" id="{088643F5-F51E-FEF7-DB48-EF56A2BC5A15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70396" y="63687"/>
                  <a:ext cx="280080" cy="37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3">
              <p14:nvContentPartPr>
                <p14:cNvPr id="694" name="Freihand 693">
                  <a:extLst>
                    <a:ext uri="{FF2B5EF4-FFF2-40B4-BE49-F238E27FC236}">
                      <a16:creationId xmlns:a16="http://schemas.microsoft.com/office/drawing/2014/main" id="{3F2A15F8-A000-98BF-53A5-90F6EE07B92E}"/>
                    </a:ext>
                  </a:extLst>
                </p14:cNvPr>
                <p14:cNvContentPartPr/>
                <p14:nvPr/>
              </p14:nvContentPartPr>
              <p14:xfrm>
                <a:off x="556756" y="120927"/>
                <a:ext cx="10800" cy="145440"/>
              </p14:xfrm>
            </p:contentPart>
          </mc:Choice>
          <mc:Fallback xmlns="">
            <p:pic>
              <p:nvPicPr>
                <p:cNvPr id="694" name="Freihand 693">
                  <a:extLst>
                    <a:ext uri="{FF2B5EF4-FFF2-40B4-BE49-F238E27FC236}">
                      <a16:creationId xmlns:a16="http://schemas.microsoft.com/office/drawing/2014/main" id="{3F2A15F8-A000-98BF-53A5-90F6EE07B92E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547756" y="111927"/>
                  <a:ext cx="284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5">
              <p14:nvContentPartPr>
                <p14:cNvPr id="695" name="Freihand 694">
                  <a:extLst>
                    <a:ext uri="{FF2B5EF4-FFF2-40B4-BE49-F238E27FC236}">
                      <a16:creationId xmlns:a16="http://schemas.microsoft.com/office/drawing/2014/main" id="{B5C64BB8-C8A3-F608-8355-62E1A640C3BA}"/>
                    </a:ext>
                  </a:extLst>
                </p14:cNvPr>
                <p14:cNvContentPartPr/>
                <p14:nvPr/>
              </p14:nvContentPartPr>
              <p14:xfrm>
                <a:off x="466036" y="82767"/>
                <a:ext cx="170280" cy="187200"/>
              </p14:xfrm>
            </p:contentPart>
          </mc:Choice>
          <mc:Fallback xmlns="">
            <p:pic>
              <p:nvPicPr>
                <p:cNvPr id="695" name="Freihand 694">
                  <a:extLst>
                    <a:ext uri="{FF2B5EF4-FFF2-40B4-BE49-F238E27FC236}">
                      <a16:creationId xmlns:a16="http://schemas.microsoft.com/office/drawing/2014/main" id="{B5C64BB8-C8A3-F608-8355-62E1A640C3BA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457036" y="74127"/>
                  <a:ext cx="1879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7">
              <p14:nvContentPartPr>
                <p14:cNvPr id="696" name="Freihand 695">
                  <a:extLst>
                    <a:ext uri="{FF2B5EF4-FFF2-40B4-BE49-F238E27FC236}">
                      <a16:creationId xmlns:a16="http://schemas.microsoft.com/office/drawing/2014/main" id="{D30CC5A6-3998-30FA-8A24-873BD334B054}"/>
                    </a:ext>
                  </a:extLst>
                </p14:cNvPr>
                <p14:cNvContentPartPr/>
                <p14:nvPr/>
              </p14:nvContentPartPr>
              <p14:xfrm>
                <a:off x="669436" y="172407"/>
                <a:ext cx="255240" cy="65160"/>
              </p14:xfrm>
            </p:contentPart>
          </mc:Choice>
          <mc:Fallback xmlns="">
            <p:pic>
              <p:nvPicPr>
                <p:cNvPr id="696" name="Freihand 695">
                  <a:extLst>
                    <a:ext uri="{FF2B5EF4-FFF2-40B4-BE49-F238E27FC236}">
                      <a16:creationId xmlns:a16="http://schemas.microsoft.com/office/drawing/2014/main" id="{D30CC5A6-3998-30FA-8A24-873BD334B054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660796" y="163407"/>
                  <a:ext cx="2728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9">
              <p14:nvContentPartPr>
                <p14:cNvPr id="697" name="Freihand 696">
                  <a:extLst>
                    <a:ext uri="{FF2B5EF4-FFF2-40B4-BE49-F238E27FC236}">
                      <a16:creationId xmlns:a16="http://schemas.microsoft.com/office/drawing/2014/main" id="{97E03D7D-FE4E-7E7B-1465-37EB286319D0}"/>
                    </a:ext>
                  </a:extLst>
                </p14:cNvPr>
                <p14:cNvContentPartPr/>
                <p14:nvPr/>
              </p14:nvContentPartPr>
              <p14:xfrm>
                <a:off x="1134556" y="143967"/>
                <a:ext cx="4320" cy="81360"/>
              </p14:xfrm>
            </p:contentPart>
          </mc:Choice>
          <mc:Fallback xmlns="">
            <p:pic>
              <p:nvPicPr>
                <p:cNvPr id="697" name="Freihand 696">
                  <a:extLst>
                    <a:ext uri="{FF2B5EF4-FFF2-40B4-BE49-F238E27FC236}">
                      <a16:creationId xmlns:a16="http://schemas.microsoft.com/office/drawing/2014/main" id="{97E03D7D-FE4E-7E7B-1465-37EB286319D0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1125916" y="135327"/>
                  <a:ext cx="219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1">
              <p14:nvContentPartPr>
                <p14:cNvPr id="698" name="Freihand 697">
                  <a:extLst>
                    <a:ext uri="{FF2B5EF4-FFF2-40B4-BE49-F238E27FC236}">
                      <a16:creationId xmlns:a16="http://schemas.microsoft.com/office/drawing/2014/main" id="{4EF79839-36CD-9F4E-E7CB-981B9B3EE8B2}"/>
                    </a:ext>
                  </a:extLst>
                </p14:cNvPr>
                <p14:cNvContentPartPr/>
                <p14:nvPr/>
              </p14:nvContentPartPr>
              <p14:xfrm>
                <a:off x="1096036" y="87447"/>
                <a:ext cx="35280" cy="8640"/>
              </p14:xfrm>
            </p:contentPart>
          </mc:Choice>
          <mc:Fallback xmlns="">
            <p:pic>
              <p:nvPicPr>
                <p:cNvPr id="698" name="Freihand 697">
                  <a:extLst>
                    <a:ext uri="{FF2B5EF4-FFF2-40B4-BE49-F238E27FC236}">
                      <a16:creationId xmlns:a16="http://schemas.microsoft.com/office/drawing/2014/main" id="{4EF79839-36CD-9F4E-E7CB-981B9B3EE8B2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1087036" y="78447"/>
                  <a:ext cx="529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3">
              <p14:nvContentPartPr>
                <p14:cNvPr id="699" name="Freihand 698">
                  <a:extLst>
                    <a:ext uri="{FF2B5EF4-FFF2-40B4-BE49-F238E27FC236}">
                      <a16:creationId xmlns:a16="http://schemas.microsoft.com/office/drawing/2014/main" id="{383ACB30-74D4-F4C5-0C87-2DB8ADF4DA72}"/>
                    </a:ext>
                  </a:extLst>
                </p14:cNvPr>
                <p14:cNvContentPartPr/>
                <p14:nvPr/>
              </p14:nvContentPartPr>
              <p14:xfrm>
                <a:off x="1188196" y="66567"/>
                <a:ext cx="126360" cy="154440"/>
              </p14:xfrm>
            </p:contentPart>
          </mc:Choice>
          <mc:Fallback xmlns="">
            <p:pic>
              <p:nvPicPr>
                <p:cNvPr id="699" name="Freihand 698">
                  <a:extLst>
                    <a:ext uri="{FF2B5EF4-FFF2-40B4-BE49-F238E27FC236}">
                      <a16:creationId xmlns:a16="http://schemas.microsoft.com/office/drawing/2014/main" id="{383ACB30-74D4-F4C5-0C87-2DB8ADF4DA72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1179196" y="57927"/>
                  <a:ext cx="1440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5">
              <p14:nvContentPartPr>
                <p14:cNvPr id="700" name="Freihand 699">
                  <a:extLst>
                    <a:ext uri="{FF2B5EF4-FFF2-40B4-BE49-F238E27FC236}">
                      <a16:creationId xmlns:a16="http://schemas.microsoft.com/office/drawing/2014/main" id="{79266444-AE10-0B76-DD8C-2D0CDF7480C7}"/>
                    </a:ext>
                  </a:extLst>
                </p14:cNvPr>
                <p14:cNvContentPartPr/>
                <p14:nvPr/>
              </p14:nvContentPartPr>
              <p14:xfrm>
                <a:off x="1519036" y="70527"/>
                <a:ext cx="286920" cy="127440"/>
              </p14:xfrm>
            </p:contentPart>
          </mc:Choice>
          <mc:Fallback xmlns="">
            <p:pic>
              <p:nvPicPr>
                <p:cNvPr id="700" name="Freihand 699">
                  <a:extLst>
                    <a:ext uri="{FF2B5EF4-FFF2-40B4-BE49-F238E27FC236}">
                      <a16:creationId xmlns:a16="http://schemas.microsoft.com/office/drawing/2014/main" id="{79266444-AE10-0B76-DD8C-2D0CDF7480C7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1510036" y="61527"/>
                  <a:ext cx="3045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7">
              <p14:nvContentPartPr>
                <p14:cNvPr id="701" name="Freihand 700">
                  <a:extLst>
                    <a:ext uri="{FF2B5EF4-FFF2-40B4-BE49-F238E27FC236}">
                      <a16:creationId xmlns:a16="http://schemas.microsoft.com/office/drawing/2014/main" id="{01F2B9F6-24B2-4C1F-F579-7B9E6265B839}"/>
                    </a:ext>
                  </a:extLst>
                </p14:cNvPr>
                <p14:cNvContentPartPr/>
                <p14:nvPr/>
              </p14:nvContentPartPr>
              <p14:xfrm>
                <a:off x="1716316" y="49647"/>
                <a:ext cx="2880" cy="5040"/>
              </p14:xfrm>
            </p:contentPart>
          </mc:Choice>
          <mc:Fallback xmlns="">
            <p:pic>
              <p:nvPicPr>
                <p:cNvPr id="701" name="Freihand 700">
                  <a:extLst>
                    <a:ext uri="{FF2B5EF4-FFF2-40B4-BE49-F238E27FC236}">
                      <a16:creationId xmlns:a16="http://schemas.microsoft.com/office/drawing/2014/main" id="{01F2B9F6-24B2-4C1F-F579-7B9E6265B83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707316" y="41007"/>
                  <a:ext cx="20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703" name="Freihand 702">
                  <a:extLst>
                    <a:ext uri="{FF2B5EF4-FFF2-40B4-BE49-F238E27FC236}">
                      <a16:creationId xmlns:a16="http://schemas.microsoft.com/office/drawing/2014/main" id="{9825727E-B61C-0DD3-A24B-4FD484C65B89}"/>
                    </a:ext>
                  </a:extLst>
                </p14:cNvPr>
                <p14:cNvContentPartPr/>
                <p14:nvPr/>
              </p14:nvContentPartPr>
              <p14:xfrm>
                <a:off x="401956" y="382287"/>
                <a:ext cx="158040" cy="138600"/>
              </p14:xfrm>
            </p:contentPart>
          </mc:Choice>
          <mc:Fallback xmlns="">
            <p:pic>
              <p:nvPicPr>
                <p:cNvPr id="703" name="Freihand 702">
                  <a:extLst>
                    <a:ext uri="{FF2B5EF4-FFF2-40B4-BE49-F238E27FC236}">
                      <a16:creationId xmlns:a16="http://schemas.microsoft.com/office/drawing/2014/main" id="{9825727E-B61C-0DD3-A24B-4FD484C65B89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392956" y="373647"/>
                  <a:ext cx="1756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704" name="Freihand 703">
                  <a:extLst>
                    <a:ext uri="{FF2B5EF4-FFF2-40B4-BE49-F238E27FC236}">
                      <a16:creationId xmlns:a16="http://schemas.microsoft.com/office/drawing/2014/main" id="{C9A842B5-0F0E-DB54-9885-CD840A34FD0A}"/>
                    </a:ext>
                  </a:extLst>
                </p14:cNvPr>
                <p14:cNvContentPartPr/>
                <p14:nvPr/>
              </p14:nvContentPartPr>
              <p14:xfrm>
                <a:off x="584116" y="465447"/>
                <a:ext cx="102240" cy="66240"/>
              </p14:xfrm>
            </p:contentPart>
          </mc:Choice>
          <mc:Fallback xmlns="">
            <p:pic>
              <p:nvPicPr>
                <p:cNvPr id="704" name="Freihand 703">
                  <a:extLst>
                    <a:ext uri="{FF2B5EF4-FFF2-40B4-BE49-F238E27FC236}">
                      <a16:creationId xmlns:a16="http://schemas.microsoft.com/office/drawing/2014/main" id="{C9A842B5-0F0E-DB54-9885-CD840A34FD0A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575476" y="456447"/>
                  <a:ext cx="1198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705" name="Freihand 704">
                  <a:extLst>
                    <a:ext uri="{FF2B5EF4-FFF2-40B4-BE49-F238E27FC236}">
                      <a16:creationId xmlns:a16="http://schemas.microsoft.com/office/drawing/2014/main" id="{72E5B25F-0C9F-2AD0-9E81-994F2F54013A}"/>
                    </a:ext>
                  </a:extLst>
                </p14:cNvPr>
                <p14:cNvContentPartPr/>
                <p14:nvPr/>
              </p14:nvContentPartPr>
              <p14:xfrm>
                <a:off x="711196" y="369687"/>
                <a:ext cx="87840" cy="133560"/>
              </p14:xfrm>
            </p:contentPart>
          </mc:Choice>
          <mc:Fallback xmlns="">
            <p:pic>
              <p:nvPicPr>
                <p:cNvPr id="705" name="Freihand 704">
                  <a:extLst>
                    <a:ext uri="{FF2B5EF4-FFF2-40B4-BE49-F238E27FC236}">
                      <a16:creationId xmlns:a16="http://schemas.microsoft.com/office/drawing/2014/main" id="{72E5B25F-0C9F-2AD0-9E81-994F2F54013A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702196" y="360687"/>
                  <a:ext cx="1054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706" name="Freihand 705">
                  <a:extLst>
                    <a:ext uri="{FF2B5EF4-FFF2-40B4-BE49-F238E27FC236}">
                      <a16:creationId xmlns:a16="http://schemas.microsoft.com/office/drawing/2014/main" id="{8E37EF08-4C7E-EF5C-FA43-31AE5BF09C2F}"/>
                    </a:ext>
                  </a:extLst>
                </p14:cNvPr>
                <p14:cNvContentPartPr/>
                <p14:nvPr/>
              </p14:nvContentPartPr>
              <p14:xfrm>
                <a:off x="845476" y="401007"/>
                <a:ext cx="75960" cy="104760"/>
              </p14:xfrm>
            </p:contentPart>
          </mc:Choice>
          <mc:Fallback xmlns="">
            <p:pic>
              <p:nvPicPr>
                <p:cNvPr id="706" name="Freihand 705">
                  <a:extLst>
                    <a:ext uri="{FF2B5EF4-FFF2-40B4-BE49-F238E27FC236}">
                      <a16:creationId xmlns:a16="http://schemas.microsoft.com/office/drawing/2014/main" id="{8E37EF08-4C7E-EF5C-FA43-31AE5BF09C2F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836476" y="392367"/>
                  <a:ext cx="936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707" name="Freihand 706">
                  <a:extLst>
                    <a:ext uri="{FF2B5EF4-FFF2-40B4-BE49-F238E27FC236}">
                      <a16:creationId xmlns:a16="http://schemas.microsoft.com/office/drawing/2014/main" id="{81C8F881-A272-E221-9312-BFB816159129}"/>
                    </a:ext>
                  </a:extLst>
                </p14:cNvPr>
                <p14:cNvContentPartPr/>
                <p14:nvPr/>
              </p14:nvContentPartPr>
              <p14:xfrm>
                <a:off x="950596" y="320007"/>
                <a:ext cx="110880" cy="181440"/>
              </p14:xfrm>
            </p:contentPart>
          </mc:Choice>
          <mc:Fallback xmlns="">
            <p:pic>
              <p:nvPicPr>
                <p:cNvPr id="707" name="Freihand 706">
                  <a:extLst>
                    <a:ext uri="{FF2B5EF4-FFF2-40B4-BE49-F238E27FC236}">
                      <a16:creationId xmlns:a16="http://schemas.microsoft.com/office/drawing/2014/main" id="{81C8F881-A272-E221-9312-BFB816159129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941596" y="311007"/>
                  <a:ext cx="12852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708" name="Freihand 707">
                  <a:extLst>
                    <a:ext uri="{FF2B5EF4-FFF2-40B4-BE49-F238E27FC236}">
                      <a16:creationId xmlns:a16="http://schemas.microsoft.com/office/drawing/2014/main" id="{D89CE06A-F9B8-BA06-62CF-1079972D0395}"/>
                    </a:ext>
                  </a:extLst>
                </p14:cNvPr>
                <p14:cNvContentPartPr/>
                <p14:nvPr/>
              </p14:nvContentPartPr>
              <p14:xfrm>
                <a:off x="1134196" y="372927"/>
                <a:ext cx="216000" cy="118080"/>
              </p14:xfrm>
            </p:contentPart>
          </mc:Choice>
          <mc:Fallback xmlns="">
            <p:pic>
              <p:nvPicPr>
                <p:cNvPr id="708" name="Freihand 707">
                  <a:extLst>
                    <a:ext uri="{FF2B5EF4-FFF2-40B4-BE49-F238E27FC236}">
                      <a16:creationId xmlns:a16="http://schemas.microsoft.com/office/drawing/2014/main" id="{D89CE06A-F9B8-BA06-62CF-1079972D0395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1125196" y="363927"/>
                  <a:ext cx="2336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709" name="Freihand 708">
                  <a:extLst>
                    <a:ext uri="{FF2B5EF4-FFF2-40B4-BE49-F238E27FC236}">
                      <a16:creationId xmlns:a16="http://schemas.microsoft.com/office/drawing/2014/main" id="{1F16A9F1-8FE5-AE33-9991-4A5E6107AD5B}"/>
                    </a:ext>
                  </a:extLst>
                </p14:cNvPr>
                <p14:cNvContentPartPr/>
                <p14:nvPr/>
              </p14:nvContentPartPr>
              <p14:xfrm>
                <a:off x="1334716" y="342327"/>
                <a:ext cx="24480" cy="10080"/>
              </p14:xfrm>
            </p:contentPart>
          </mc:Choice>
          <mc:Fallback xmlns="">
            <p:pic>
              <p:nvPicPr>
                <p:cNvPr id="709" name="Freihand 708">
                  <a:extLst>
                    <a:ext uri="{FF2B5EF4-FFF2-40B4-BE49-F238E27FC236}">
                      <a16:creationId xmlns:a16="http://schemas.microsoft.com/office/drawing/2014/main" id="{1F16A9F1-8FE5-AE33-9991-4A5E6107AD5B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1326076" y="333327"/>
                  <a:ext cx="421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710" name="Freihand 709">
                  <a:extLst>
                    <a:ext uri="{FF2B5EF4-FFF2-40B4-BE49-F238E27FC236}">
                      <a16:creationId xmlns:a16="http://schemas.microsoft.com/office/drawing/2014/main" id="{7D9F46E8-DF67-32FE-68BB-C25509D362FD}"/>
                    </a:ext>
                  </a:extLst>
                </p14:cNvPr>
                <p14:cNvContentPartPr/>
                <p14:nvPr/>
              </p14:nvContentPartPr>
              <p14:xfrm>
                <a:off x="1403116" y="325767"/>
                <a:ext cx="118800" cy="156600"/>
              </p14:xfrm>
            </p:contentPart>
          </mc:Choice>
          <mc:Fallback xmlns="">
            <p:pic>
              <p:nvPicPr>
                <p:cNvPr id="710" name="Freihand 709">
                  <a:extLst>
                    <a:ext uri="{FF2B5EF4-FFF2-40B4-BE49-F238E27FC236}">
                      <a16:creationId xmlns:a16="http://schemas.microsoft.com/office/drawing/2014/main" id="{7D9F46E8-DF67-32FE-68BB-C25509D362FD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1394116" y="316767"/>
                  <a:ext cx="1364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711" name="Freihand 710">
                  <a:extLst>
                    <a:ext uri="{FF2B5EF4-FFF2-40B4-BE49-F238E27FC236}">
                      <a16:creationId xmlns:a16="http://schemas.microsoft.com/office/drawing/2014/main" id="{179D7855-4621-CEC6-BDC3-8819FAA84614}"/>
                    </a:ext>
                  </a:extLst>
                </p14:cNvPr>
                <p14:cNvContentPartPr/>
                <p14:nvPr/>
              </p14:nvContentPartPr>
              <p14:xfrm>
                <a:off x="1601836" y="281847"/>
                <a:ext cx="120240" cy="202680"/>
              </p14:xfrm>
            </p:contentPart>
          </mc:Choice>
          <mc:Fallback xmlns="">
            <p:pic>
              <p:nvPicPr>
                <p:cNvPr id="711" name="Freihand 710">
                  <a:extLst>
                    <a:ext uri="{FF2B5EF4-FFF2-40B4-BE49-F238E27FC236}">
                      <a16:creationId xmlns:a16="http://schemas.microsoft.com/office/drawing/2014/main" id="{179D7855-4621-CEC6-BDC3-8819FAA84614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1592836" y="272847"/>
                  <a:ext cx="13788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712" name="Freihand 711">
                  <a:extLst>
                    <a:ext uri="{FF2B5EF4-FFF2-40B4-BE49-F238E27FC236}">
                      <a16:creationId xmlns:a16="http://schemas.microsoft.com/office/drawing/2014/main" id="{CA3C5750-6483-B7CD-488D-5842C0353B97}"/>
                    </a:ext>
                  </a:extLst>
                </p14:cNvPr>
                <p14:cNvContentPartPr/>
                <p14:nvPr/>
              </p14:nvContentPartPr>
              <p14:xfrm>
                <a:off x="1741156" y="279327"/>
                <a:ext cx="114480" cy="177480"/>
              </p14:xfrm>
            </p:contentPart>
          </mc:Choice>
          <mc:Fallback xmlns="">
            <p:pic>
              <p:nvPicPr>
                <p:cNvPr id="712" name="Freihand 711">
                  <a:extLst>
                    <a:ext uri="{FF2B5EF4-FFF2-40B4-BE49-F238E27FC236}">
                      <a16:creationId xmlns:a16="http://schemas.microsoft.com/office/drawing/2014/main" id="{CA3C5750-6483-B7CD-488D-5842C0353B97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1732156" y="270327"/>
                  <a:ext cx="1321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713" name="Freihand 712">
                  <a:extLst>
                    <a:ext uri="{FF2B5EF4-FFF2-40B4-BE49-F238E27FC236}">
                      <a16:creationId xmlns:a16="http://schemas.microsoft.com/office/drawing/2014/main" id="{D9442923-5E99-7006-CFCC-F8D2D314145F}"/>
                    </a:ext>
                  </a:extLst>
                </p14:cNvPr>
                <p14:cNvContentPartPr/>
                <p14:nvPr/>
              </p14:nvContentPartPr>
              <p14:xfrm>
                <a:off x="1812076" y="436287"/>
                <a:ext cx="37080" cy="36360"/>
              </p14:xfrm>
            </p:contentPart>
          </mc:Choice>
          <mc:Fallback xmlns="">
            <p:pic>
              <p:nvPicPr>
                <p:cNvPr id="713" name="Freihand 712">
                  <a:extLst>
                    <a:ext uri="{FF2B5EF4-FFF2-40B4-BE49-F238E27FC236}">
                      <a16:creationId xmlns:a16="http://schemas.microsoft.com/office/drawing/2014/main" id="{D9442923-5E99-7006-CFCC-F8D2D314145F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1803436" y="427287"/>
                  <a:ext cx="547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714" name="Freihand 713">
                  <a:extLst>
                    <a:ext uri="{FF2B5EF4-FFF2-40B4-BE49-F238E27FC236}">
                      <a16:creationId xmlns:a16="http://schemas.microsoft.com/office/drawing/2014/main" id="{2B6BFF86-B6D1-626E-753B-355E8255A7C9}"/>
                    </a:ext>
                  </a:extLst>
                </p14:cNvPr>
                <p14:cNvContentPartPr/>
                <p14:nvPr/>
              </p14:nvContentPartPr>
              <p14:xfrm>
                <a:off x="1908556" y="286527"/>
                <a:ext cx="235800" cy="187560"/>
              </p14:xfrm>
            </p:contentPart>
          </mc:Choice>
          <mc:Fallback xmlns="">
            <p:pic>
              <p:nvPicPr>
                <p:cNvPr id="714" name="Freihand 713">
                  <a:extLst>
                    <a:ext uri="{FF2B5EF4-FFF2-40B4-BE49-F238E27FC236}">
                      <a16:creationId xmlns:a16="http://schemas.microsoft.com/office/drawing/2014/main" id="{2B6BFF86-B6D1-626E-753B-355E8255A7C9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1899556" y="277887"/>
                  <a:ext cx="25344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2">
              <p14:nvContentPartPr>
                <p14:cNvPr id="715" name="Freihand 714">
                  <a:extLst>
                    <a:ext uri="{FF2B5EF4-FFF2-40B4-BE49-F238E27FC236}">
                      <a16:creationId xmlns:a16="http://schemas.microsoft.com/office/drawing/2014/main" id="{E9DA490F-6D6B-B278-C663-BA62BE1BE099}"/>
                    </a:ext>
                  </a:extLst>
                </p14:cNvPr>
                <p14:cNvContentPartPr/>
                <p14:nvPr/>
              </p14:nvContentPartPr>
              <p14:xfrm>
                <a:off x="2011876" y="186807"/>
                <a:ext cx="3960" cy="6120"/>
              </p14:xfrm>
            </p:contentPart>
          </mc:Choice>
          <mc:Fallback xmlns="">
            <p:pic>
              <p:nvPicPr>
                <p:cNvPr id="715" name="Freihand 714">
                  <a:extLst>
                    <a:ext uri="{FF2B5EF4-FFF2-40B4-BE49-F238E27FC236}">
                      <a16:creationId xmlns:a16="http://schemas.microsoft.com/office/drawing/2014/main" id="{E9DA490F-6D6B-B278-C663-BA62BE1BE09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002876" y="178167"/>
                  <a:ext cx="216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3">
              <p14:nvContentPartPr>
                <p14:cNvPr id="717" name="Freihand 716">
                  <a:extLst>
                    <a:ext uri="{FF2B5EF4-FFF2-40B4-BE49-F238E27FC236}">
                      <a16:creationId xmlns:a16="http://schemas.microsoft.com/office/drawing/2014/main" id="{86DCE1F0-04BF-2312-598B-93F9457F0B28}"/>
                    </a:ext>
                  </a:extLst>
                </p14:cNvPr>
                <p14:cNvContentPartPr/>
                <p14:nvPr/>
              </p14:nvContentPartPr>
              <p14:xfrm>
                <a:off x="118636" y="659127"/>
                <a:ext cx="129240" cy="149040"/>
              </p14:xfrm>
            </p:contentPart>
          </mc:Choice>
          <mc:Fallback xmlns="">
            <p:pic>
              <p:nvPicPr>
                <p:cNvPr id="717" name="Freihand 716">
                  <a:extLst>
                    <a:ext uri="{FF2B5EF4-FFF2-40B4-BE49-F238E27FC236}">
                      <a16:creationId xmlns:a16="http://schemas.microsoft.com/office/drawing/2014/main" id="{86DCE1F0-04BF-2312-598B-93F9457F0B28}"/>
                    </a:ext>
                  </a:extLst>
                </p:cNvPr>
                <p:cNvPicPr/>
                <p:nvPr/>
              </p:nvPicPr>
              <p:blipFill>
                <a:blip r:embed="rId1204"/>
                <a:stretch>
                  <a:fillRect/>
                </a:stretch>
              </p:blipFill>
              <p:spPr>
                <a:xfrm>
                  <a:off x="109636" y="650487"/>
                  <a:ext cx="1468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5">
              <p14:nvContentPartPr>
                <p14:cNvPr id="718" name="Freihand 717">
                  <a:extLst>
                    <a:ext uri="{FF2B5EF4-FFF2-40B4-BE49-F238E27FC236}">
                      <a16:creationId xmlns:a16="http://schemas.microsoft.com/office/drawing/2014/main" id="{6C230B6B-865B-5E1F-DA10-F9875398CD89}"/>
                    </a:ext>
                  </a:extLst>
                </p14:cNvPr>
                <p14:cNvContentPartPr/>
                <p14:nvPr/>
              </p14:nvContentPartPr>
              <p14:xfrm>
                <a:off x="286756" y="730407"/>
                <a:ext cx="60120" cy="80280"/>
              </p14:xfrm>
            </p:contentPart>
          </mc:Choice>
          <mc:Fallback xmlns="">
            <p:pic>
              <p:nvPicPr>
                <p:cNvPr id="718" name="Freihand 717">
                  <a:extLst>
                    <a:ext uri="{FF2B5EF4-FFF2-40B4-BE49-F238E27FC236}">
                      <a16:creationId xmlns:a16="http://schemas.microsoft.com/office/drawing/2014/main" id="{6C230B6B-865B-5E1F-DA10-F9875398CD89}"/>
                    </a:ext>
                  </a:extLst>
                </p:cNvPr>
                <p:cNvPicPr/>
                <p:nvPr/>
              </p:nvPicPr>
              <p:blipFill>
                <a:blip r:embed="rId1206"/>
                <a:stretch>
                  <a:fillRect/>
                </a:stretch>
              </p:blipFill>
              <p:spPr>
                <a:xfrm>
                  <a:off x="278116" y="721767"/>
                  <a:ext cx="777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7">
              <p14:nvContentPartPr>
                <p14:cNvPr id="719" name="Freihand 718">
                  <a:extLst>
                    <a:ext uri="{FF2B5EF4-FFF2-40B4-BE49-F238E27FC236}">
                      <a16:creationId xmlns:a16="http://schemas.microsoft.com/office/drawing/2014/main" id="{87EC36BF-9F2C-6E48-BCB7-D6181C061DFB}"/>
                    </a:ext>
                  </a:extLst>
                </p14:cNvPr>
                <p14:cNvContentPartPr/>
                <p14:nvPr/>
              </p14:nvContentPartPr>
              <p14:xfrm>
                <a:off x="372796" y="681447"/>
                <a:ext cx="121320" cy="215640"/>
              </p14:xfrm>
            </p:contentPart>
          </mc:Choice>
          <mc:Fallback xmlns="">
            <p:pic>
              <p:nvPicPr>
                <p:cNvPr id="719" name="Freihand 718">
                  <a:extLst>
                    <a:ext uri="{FF2B5EF4-FFF2-40B4-BE49-F238E27FC236}">
                      <a16:creationId xmlns:a16="http://schemas.microsoft.com/office/drawing/2014/main" id="{87EC36BF-9F2C-6E48-BCB7-D6181C061DFB}"/>
                    </a:ext>
                  </a:extLst>
                </p:cNvPr>
                <p:cNvPicPr/>
                <p:nvPr/>
              </p:nvPicPr>
              <p:blipFill>
                <a:blip r:embed="rId1208"/>
                <a:stretch>
                  <a:fillRect/>
                </a:stretch>
              </p:blipFill>
              <p:spPr>
                <a:xfrm>
                  <a:off x="363796" y="672447"/>
                  <a:ext cx="13896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9">
              <p14:nvContentPartPr>
                <p14:cNvPr id="720" name="Freihand 719">
                  <a:extLst>
                    <a:ext uri="{FF2B5EF4-FFF2-40B4-BE49-F238E27FC236}">
                      <a16:creationId xmlns:a16="http://schemas.microsoft.com/office/drawing/2014/main" id="{D2838CEF-AC96-C606-8CBD-AC70B5FEC345}"/>
                    </a:ext>
                  </a:extLst>
                </p14:cNvPr>
                <p14:cNvContentPartPr/>
                <p14:nvPr/>
              </p14:nvContentPartPr>
              <p14:xfrm>
                <a:off x="636316" y="700887"/>
                <a:ext cx="356760" cy="95760"/>
              </p14:xfrm>
            </p:contentPart>
          </mc:Choice>
          <mc:Fallback xmlns="">
            <p:pic>
              <p:nvPicPr>
                <p:cNvPr id="720" name="Freihand 719">
                  <a:extLst>
                    <a:ext uri="{FF2B5EF4-FFF2-40B4-BE49-F238E27FC236}">
                      <a16:creationId xmlns:a16="http://schemas.microsoft.com/office/drawing/2014/main" id="{D2838CEF-AC96-C606-8CBD-AC70B5FEC345}"/>
                    </a:ext>
                  </a:extLst>
                </p:cNvPr>
                <p:cNvPicPr/>
                <p:nvPr/>
              </p:nvPicPr>
              <p:blipFill>
                <a:blip r:embed="rId1210"/>
                <a:stretch>
                  <a:fillRect/>
                </a:stretch>
              </p:blipFill>
              <p:spPr>
                <a:xfrm>
                  <a:off x="627316" y="691887"/>
                  <a:ext cx="3744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1">
              <p14:nvContentPartPr>
                <p14:cNvPr id="721" name="Freihand 720">
                  <a:extLst>
                    <a:ext uri="{FF2B5EF4-FFF2-40B4-BE49-F238E27FC236}">
                      <a16:creationId xmlns:a16="http://schemas.microsoft.com/office/drawing/2014/main" id="{6172B482-4EE2-7708-B17E-1676394E34A3}"/>
                    </a:ext>
                  </a:extLst>
                </p14:cNvPr>
                <p14:cNvContentPartPr/>
                <p14:nvPr/>
              </p14:nvContentPartPr>
              <p14:xfrm>
                <a:off x="985516" y="623487"/>
                <a:ext cx="7200" cy="10080"/>
              </p14:xfrm>
            </p:contentPart>
          </mc:Choice>
          <mc:Fallback xmlns="">
            <p:pic>
              <p:nvPicPr>
                <p:cNvPr id="721" name="Freihand 720">
                  <a:extLst>
                    <a:ext uri="{FF2B5EF4-FFF2-40B4-BE49-F238E27FC236}">
                      <a16:creationId xmlns:a16="http://schemas.microsoft.com/office/drawing/2014/main" id="{6172B482-4EE2-7708-B17E-1676394E34A3}"/>
                    </a:ext>
                  </a:extLst>
                </p:cNvPr>
                <p:cNvPicPr/>
                <p:nvPr/>
              </p:nvPicPr>
              <p:blipFill>
                <a:blip r:embed="rId1212"/>
                <a:stretch>
                  <a:fillRect/>
                </a:stretch>
              </p:blipFill>
              <p:spPr>
                <a:xfrm>
                  <a:off x="976876" y="614487"/>
                  <a:ext cx="24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3">
              <p14:nvContentPartPr>
                <p14:cNvPr id="722" name="Freihand 721">
                  <a:extLst>
                    <a:ext uri="{FF2B5EF4-FFF2-40B4-BE49-F238E27FC236}">
                      <a16:creationId xmlns:a16="http://schemas.microsoft.com/office/drawing/2014/main" id="{4BDDB066-ABE6-59A0-5819-C0A0608E24ED}"/>
                    </a:ext>
                  </a:extLst>
                </p14:cNvPr>
                <p14:cNvContentPartPr/>
                <p14:nvPr/>
              </p14:nvContentPartPr>
              <p14:xfrm>
                <a:off x="1134556" y="646527"/>
                <a:ext cx="74520" cy="126360"/>
              </p14:xfrm>
            </p:contentPart>
          </mc:Choice>
          <mc:Fallback xmlns="">
            <p:pic>
              <p:nvPicPr>
                <p:cNvPr id="722" name="Freihand 721">
                  <a:extLst>
                    <a:ext uri="{FF2B5EF4-FFF2-40B4-BE49-F238E27FC236}">
                      <a16:creationId xmlns:a16="http://schemas.microsoft.com/office/drawing/2014/main" id="{4BDDB066-ABE6-59A0-5819-C0A0608E24ED}"/>
                    </a:ext>
                  </a:extLst>
                </p:cNvPr>
                <p:cNvPicPr/>
                <p:nvPr/>
              </p:nvPicPr>
              <p:blipFill>
                <a:blip r:embed="rId1214"/>
                <a:stretch>
                  <a:fillRect/>
                </a:stretch>
              </p:blipFill>
              <p:spPr>
                <a:xfrm>
                  <a:off x="1125916" y="637887"/>
                  <a:ext cx="921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5">
              <p14:nvContentPartPr>
                <p14:cNvPr id="723" name="Freihand 722">
                  <a:extLst>
                    <a:ext uri="{FF2B5EF4-FFF2-40B4-BE49-F238E27FC236}">
                      <a16:creationId xmlns:a16="http://schemas.microsoft.com/office/drawing/2014/main" id="{C175E560-11D1-F0D2-7464-2562197A60F7}"/>
                    </a:ext>
                  </a:extLst>
                </p14:cNvPr>
                <p14:cNvContentPartPr/>
                <p14:nvPr/>
              </p14:nvContentPartPr>
              <p14:xfrm>
                <a:off x="1261276" y="600807"/>
                <a:ext cx="148320" cy="173880"/>
              </p14:xfrm>
            </p:contentPart>
          </mc:Choice>
          <mc:Fallback xmlns="">
            <p:pic>
              <p:nvPicPr>
                <p:cNvPr id="723" name="Freihand 722">
                  <a:extLst>
                    <a:ext uri="{FF2B5EF4-FFF2-40B4-BE49-F238E27FC236}">
                      <a16:creationId xmlns:a16="http://schemas.microsoft.com/office/drawing/2014/main" id="{C175E560-11D1-F0D2-7464-2562197A60F7}"/>
                    </a:ext>
                  </a:extLst>
                </p:cNvPr>
                <p:cNvPicPr/>
                <p:nvPr/>
              </p:nvPicPr>
              <p:blipFill>
                <a:blip r:embed="rId1216"/>
                <a:stretch>
                  <a:fillRect/>
                </a:stretch>
              </p:blipFill>
              <p:spPr>
                <a:xfrm>
                  <a:off x="1252276" y="591807"/>
                  <a:ext cx="1659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7">
              <p14:nvContentPartPr>
                <p14:cNvPr id="724" name="Freihand 723">
                  <a:extLst>
                    <a:ext uri="{FF2B5EF4-FFF2-40B4-BE49-F238E27FC236}">
                      <a16:creationId xmlns:a16="http://schemas.microsoft.com/office/drawing/2014/main" id="{A3DE87F6-BF9A-54AF-0D60-871AE80E20A5}"/>
                    </a:ext>
                  </a:extLst>
                </p14:cNvPr>
                <p14:cNvContentPartPr/>
                <p14:nvPr/>
              </p14:nvContentPartPr>
              <p14:xfrm>
                <a:off x="1458196" y="654087"/>
                <a:ext cx="505080" cy="113040"/>
              </p14:xfrm>
            </p:contentPart>
          </mc:Choice>
          <mc:Fallback xmlns="">
            <p:pic>
              <p:nvPicPr>
                <p:cNvPr id="724" name="Freihand 723">
                  <a:extLst>
                    <a:ext uri="{FF2B5EF4-FFF2-40B4-BE49-F238E27FC236}">
                      <a16:creationId xmlns:a16="http://schemas.microsoft.com/office/drawing/2014/main" id="{A3DE87F6-BF9A-54AF-0D60-871AE80E20A5}"/>
                    </a:ext>
                  </a:extLst>
                </p:cNvPr>
                <p:cNvPicPr/>
                <p:nvPr/>
              </p:nvPicPr>
              <p:blipFill>
                <a:blip r:embed="rId1218"/>
                <a:stretch>
                  <a:fillRect/>
                </a:stretch>
              </p:blipFill>
              <p:spPr>
                <a:xfrm>
                  <a:off x="1449556" y="645087"/>
                  <a:ext cx="5227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9">
              <p14:nvContentPartPr>
                <p14:cNvPr id="725" name="Freihand 724">
                  <a:extLst>
                    <a:ext uri="{FF2B5EF4-FFF2-40B4-BE49-F238E27FC236}">
                      <a16:creationId xmlns:a16="http://schemas.microsoft.com/office/drawing/2014/main" id="{DD490060-DED7-800B-BFB9-E0F9AF5733BE}"/>
                    </a:ext>
                  </a:extLst>
                </p14:cNvPr>
                <p14:cNvContentPartPr/>
                <p14:nvPr/>
              </p14:nvContentPartPr>
              <p14:xfrm>
                <a:off x="2000716" y="609447"/>
                <a:ext cx="174240" cy="117000"/>
              </p14:xfrm>
            </p:contentPart>
          </mc:Choice>
          <mc:Fallback xmlns="">
            <p:pic>
              <p:nvPicPr>
                <p:cNvPr id="725" name="Freihand 724">
                  <a:extLst>
                    <a:ext uri="{FF2B5EF4-FFF2-40B4-BE49-F238E27FC236}">
                      <a16:creationId xmlns:a16="http://schemas.microsoft.com/office/drawing/2014/main" id="{DD490060-DED7-800B-BFB9-E0F9AF5733BE}"/>
                    </a:ext>
                  </a:extLst>
                </p:cNvPr>
                <p:cNvPicPr/>
                <p:nvPr/>
              </p:nvPicPr>
              <p:blipFill>
                <a:blip r:embed="rId1220"/>
                <a:stretch>
                  <a:fillRect/>
                </a:stretch>
              </p:blipFill>
              <p:spPr>
                <a:xfrm>
                  <a:off x="1991716" y="600447"/>
                  <a:ext cx="1918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1">
              <p14:nvContentPartPr>
                <p14:cNvPr id="726" name="Freihand 725">
                  <a:extLst>
                    <a:ext uri="{FF2B5EF4-FFF2-40B4-BE49-F238E27FC236}">
                      <a16:creationId xmlns:a16="http://schemas.microsoft.com/office/drawing/2014/main" id="{C6167638-2ECF-3AC8-41BD-F7FA19BC5299}"/>
                    </a:ext>
                  </a:extLst>
                </p14:cNvPr>
                <p14:cNvContentPartPr/>
                <p14:nvPr/>
              </p14:nvContentPartPr>
              <p14:xfrm>
                <a:off x="1831876" y="537447"/>
                <a:ext cx="21960" cy="3960"/>
              </p14:xfrm>
            </p:contentPart>
          </mc:Choice>
          <mc:Fallback xmlns="">
            <p:pic>
              <p:nvPicPr>
                <p:cNvPr id="726" name="Freihand 725">
                  <a:extLst>
                    <a:ext uri="{FF2B5EF4-FFF2-40B4-BE49-F238E27FC236}">
                      <a16:creationId xmlns:a16="http://schemas.microsoft.com/office/drawing/2014/main" id="{C6167638-2ECF-3AC8-41BD-F7FA19BC5299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822876" y="528447"/>
                  <a:ext cx="396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2">
              <p14:nvContentPartPr>
                <p14:cNvPr id="727" name="Freihand 726">
                  <a:extLst>
                    <a:ext uri="{FF2B5EF4-FFF2-40B4-BE49-F238E27FC236}">
                      <a16:creationId xmlns:a16="http://schemas.microsoft.com/office/drawing/2014/main" id="{EFFB3A71-82DE-F127-F81D-969EA7499E3C}"/>
                    </a:ext>
                  </a:extLst>
                </p14:cNvPr>
                <p14:cNvContentPartPr/>
                <p14:nvPr/>
              </p14:nvContentPartPr>
              <p14:xfrm>
                <a:off x="126556" y="985287"/>
                <a:ext cx="290520" cy="95400"/>
              </p14:xfrm>
            </p:contentPart>
          </mc:Choice>
          <mc:Fallback xmlns="">
            <p:pic>
              <p:nvPicPr>
                <p:cNvPr id="727" name="Freihand 726">
                  <a:extLst>
                    <a:ext uri="{FF2B5EF4-FFF2-40B4-BE49-F238E27FC236}">
                      <a16:creationId xmlns:a16="http://schemas.microsoft.com/office/drawing/2014/main" id="{EFFB3A71-82DE-F127-F81D-969EA7499E3C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117556" y="976287"/>
                  <a:ext cx="3081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4">
              <p14:nvContentPartPr>
                <p14:cNvPr id="729" name="Freihand 728">
                  <a:extLst>
                    <a:ext uri="{FF2B5EF4-FFF2-40B4-BE49-F238E27FC236}">
                      <a16:creationId xmlns:a16="http://schemas.microsoft.com/office/drawing/2014/main" id="{EB779765-F265-26E2-9541-E9C30A482FFC}"/>
                    </a:ext>
                  </a:extLst>
                </p14:cNvPr>
                <p14:cNvContentPartPr/>
                <p14:nvPr/>
              </p14:nvContentPartPr>
              <p14:xfrm>
                <a:off x="647836" y="921207"/>
                <a:ext cx="284760" cy="299520"/>
              </p14:xfrm>
            </p:contentPart>
          </mc:Choice>
          <mc:Fallback xmlns="">
            <p:pic>
              <p:nvPicPr>
                <p:cNvPr id="729" name="Freihand 728">
                  <a:extLst>
                    <a:ext uri="{FF2B5EF4-FFF2-40B4-BE49-F238E27FC236}">
                      <a16:creationId xmlns:a16="http://schemas.microsoft.com/office/drawing/2014/main" id="{EB779765-F265-26E2-9541-E9C30A482FFC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639196" y="912207"/>
                  <a:ext cx="30240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6">
              <p14:nvContentPartPr>
                <p14:cNvPr id="730" name="Freihand 729">
                  <a:extLst>
                    <a:ext uri="{FF2B5EF4-FFF2-40B4-BE49-F238E27FC236}">
                      <a16:creationId xmlns:a16="http://schemas.microsoft.com/office/drawing/2014/main" id="{161848DD-9F5B-C57E-17BE-2E6DC0950FD2}"/>
                    </a:ext>
                  </a:extLst>
                </p14:cNvPr>
                <p14:cNvContentPartPr/>
                <p14:nvPr/>
              </p14:nvContentPartPr>
              <p14:xfrm>
                <a:off x="945196" y="925887"/>
                <a:ext cx="3600" cy="26640"/>
              </p14:xfrm>
            </p:contentPart>
          </mc:Choice>
          <mc:Fallback xmlns="">
            <p:pic>
              <p:nvPicPr>
                <p:cNvPr id="730" name="Freihand 729">
                  <a:extLst>
                    <a:ext uri="{FF2B5EF4-FFF2-40B4-BE49-F238E27FC236}">
                      <a16:creationId xmlns:a16="http://schemas.microsoft.com/office/drawing/2014/main" id="{161848DD-9F5B-C57E-17BE-2E6DC0950FD2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936556" y="916887"/>
                  <a:ext cx="212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8">
              <p14:nvContentPartPr>
                <p14:cNvPr id="731" name="Freihand 730">
                  <a:extLst>
                    <a:ext uri="{FF2B5EF4-FFF2-40B4-BE49-F238E27FC236}">
                      <a16:creationId xmlns:a16="http://schemas.microsoft.com/office/drawing/2014/main" id="{10B9B9B2-8F1A-90C1-C107-4AEC09C9F2D6}"/>
                    </a:ext>
                  </a:extLst>
                </p14:cNvPr>
                <p14:cNvContentPartPr/>
                <p14:nvPr/>
              </p14:nvContentPartPr>
              <p14:xfrm>
                <a:off x="1009276" y="870447"/>
                <a:ext cx="150840" cy="187200"/>
              </p14:xfrm>
            </p:contentPart>
          </mc:Choice>
          <mc:Fallback xmlns="">
            <p:pic>
              <p:nvPicPr>
                <p:cNvPr id="731" name="Freihand 730">
                  <a:extLst>
                    <a:ext uri="{FF2B5EF4-FFF2-40B4-BE49-F238E27FC236}">
                      <a16:creationId xmlns:a16="http://schemas.microsoft.com/office/drawing/2014/main" id="{10B9B9B2-8F1A-90C1-C107-4AEC09C9F2D6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1000636" y="861807"/>
                  <a:ext cx="1684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0">
              <p14:nvContentPartPr>
                <p14:cNvPr id="732" name="Freihand 731">
                  <a:extLst>
                    <a:ext uri="{FF2B5EF4-FFF2-40B4-BE49-F238E27FC236}">
                      <a16:creationId xmlns:a16="http://schemas.microsoft.com/office/drawing/2014/main" id="{8FF48013-EC91-20EB-2C1F-CBE0DFFBC75F}"/>
                    </a:ext>
                  </a:extLst>
                </p14:cNvPr>
                <p14:cNvContentPartPr/>
                <p14:nvPr/>
              </p14:nvContentPartPr>
              <p14:xfrm>
                <a:off x="1206196" y="965847"/>
                <a:ext cx="187560" cy="82800"/>
              </p14:xfrm>
            </p:contentPart>
          </mc:Choice>
          <mc:Fallback xmlns="">
            <p:pic>
              <p:nvPicPr>
                <p:cNvPr id="732" name="Freihand 731">
                  <a:extLst>
                    <a:ext uri="{FF2B5EF4-FFF2-40B4-BE49-F238E27FC236}">
                      <a16:creationId xmlns:a16="http://schemas.microsoft.com/office/drawing/2014/main" id="{8FF48013-EC91-20EB-2C1F-CBE0DFFBC75F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1197196" y="956847"/>
                  <a:ext cx="2052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2">
              <p14:nvContentPartPr>
                <p14:cNvPr id="733" name="Freihand 732">
                  <a:extLst>
                    <a:ext uri="{FF2B5EF4-FFF2-40B4-BE49-F238E27FC236}">
                      <a16:creationId xmlns:a16="http://schemas.microsoft.com/office/drawing/2014/main" id="{7EFBDDE0-D520-804C-F896-0A634FB8C3BA}"/>
                    </a:ext>
                  </a:extLst>
                </p14:cNvPr>
                <p14:cNvContentPartPr/>
                <p14:nvPr/>
              </p14:nvContentPartPr>
              <p14:xfrm>
                <a:off x="1521196" y="867567"/>
                <a:ext cx="34200" cy="178920"/>
              </p14:xfrm>
            </p:contentPart>
          </mc:Choice>
          <mc:Fallback xmlns="">
            <p:pic>
              <p:nvPicPr>
                <p:cNvPr id="733" name="Freihand 732">
                  <a:extLst>
                    <a:ext uri="{FF2B5EF4-FFF2-40B4-BE49-F238E27FC236}">
                      <a16:creationId xmlns:a16="http://schemas.microsoft.com/office/drawing/2014/main" id="{7EFBDDE0-D520-804C-F896-0A634FB8C3BA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1512196" y="858567"/>
                  <a:ext cx="518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4">
              <p14:nvContentPartPr>
                <p14:cNvPr id="734" name="Freihand 733">
                  <a:extLst>
                    <a:ext uri="{FF2B5EF4-FFF2-40B4-BE49-F238E27FC236}">
                      <a16:creationId xmlns:a16="http://schemas.microsoft.com/office/drawing/2014/main" id="{CADFA81C-D3FC-8394-4269-3C16AA556678}"/>
                    </a:ext>
                  </a:extLst>
                </p14:cNvPr>
                <p14:cNvContentPartPr/>
                <p14:nvPr/>
              </p14:nvContentPartPr>
              <p14:xfrm>
                <a:off x="1437676" y="848487"/>
                <a:ext cx="159120" cy="36360"/>
              </p14:xfrm>
            </p:contentPart>
          </mc:Choice>
          <mc:Fallback xmlns="">
            <p:pic>
              <p:nvPicPr>
                <p:cNvPr id="734" name="Freihand 733">
                  <a:extLst>
                    <a:ext uri="{FF2B5EF4-FFF2-40B4-BE49-F238E27FC236}">
                      <a16:creationId xmlns:a16="http://schemas.microsoft.com/office/drawing/2014/main" id="{CADFA81C-D3FC-8394-4269-3C16AA556678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1428676" y="839487"/>
                  <a:ext cx="1767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6">
              <p14:nvContentPartPr>
                <p14:cNvPr id="735" name="Freihand 734">
                  <a:extLst>
                    <a:ext uri="{FF2B5EF4-FFF2-40B4-BE49-F238E27FC236}">
                      <a16:creationId xmlns:a16="http://schemas.microsoft.com/office/drawing/2014/main" id="{F2AB1903-23D2-9E71-7C21-5568122B1726}"/>
                    </a:ext>
                  </a:extLst>
                </p14:cNvPr>
                <p14:cNvContentPartPr/>
                <p14:nvPr/>
              </p14:nvContentPartPr>
              <p14:xfrm>
                <a:off x="1626676" y="950007"/>
                <a:ext cx="60480" cy="60480"/>
              </p14:xfrm>
            </p:contentPart>
          </mc:Choice>
          <mc:Fallback xmlns="">
            <p:pic>
              <p:nvPicPr>
                <p:cNvPr id="735" name="Freihand 734">
                  <a:extLst>
                    <a:ext uri="{FF2B5EF4-FFF2-40B4-BE49-F238E27FC236}">
                      <a16:creationId xmlns:a16="http://schemas.microsoft.com/office/drawing/2014/main" id="{F2AB1903-23D2-9E71-7C21-5568122B1726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1617676" y="941367"/>
                  <a:ext cx="781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8">
              <p14:nvContentPartPr>
                <p14:cNvPr id="736" name="Freihand 735">
                  <a:extLst>
                    <a:ext uri="{FF2B5EF4-FFF2-40B4-BE49-F238E27FC236}">
                      <a16:creationId xmlns:a16="http://schemas.microsoft.com/office/drawing/2014/main" id="{195B12FB-8539-59E0-D7E4-1DE91900B27A}"/>
                    </a:ext>
                  </a:extLst>
                </p14:cNvPr>
                <p14:cNvContentPartPr/>
                <p14:nvPr/>
              </p14:nvContentPartPr>
              <p14:xfrm>
                <a:off x="1751236" y="952527"/>
                <a:ext cx="121680" cy="226800"/>
              </p14:xfrm>
            </p:contentPart>
          </mc:Choice>
          <mc:Fallback xmlns="">
            <p:pic>
              <p:nvPicPr>
                <p:cNvPr id="736" name="Freihand 735">
                  <a:extLst>
                    <a:ext uri="{FF2B5EF4-FFF2-40B4-BE49-F238E27FC236}">
                      <a16:creationId xmlns:a16="http://schemas.microsoft.com/office/drawing/2014/main" id="{195B12FB-8539-59E0-D7E4-1DE91900B27A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1742596" y="943527"/>
                  <a:ext cx="1393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0">
              <p14:nvContentPartPr>
                <p14:cNvPr id="737" name="Freihand 736">
                  <a:extLst>
                    <a:ext uri="{FF2B5EF4-FFF2-40B4-BE49-F238E27FC236}">
                      <a16:creationId xmlns:a16="http://schemas.microsoft.com/office/drawing/2014/main" id="{B12B01D0-7E3C-89C4-80AF-2F8A5D2C05B7}"/>
                    </a:ext>
                  </a:extLst>
                </p14:cNvPr>
                <p14:cNvContentPartPr/>
                <p14:nvPr/>
              </p14:nvContentPartPr>
              <p14:xfrm>
                <a:off x="1979836" y="860367"/>
                <a:ext cx="125280" cy="178200"/>
              </p14:xfrm>
            </p:contentPart>
          </mc:Choice>
          <mc:Fallback xmlns="">
            <p:pic>
              <p:nvPicPr>
                <p:cNvPr id="737" name="Freihand 736">
                  <a:extLst>
                    <a:ext uri="{FF2B5EF4-FFF2-40B4-BE49-F238E27FC236}">
                      <a16:creationId xmlns:a16="http://schemas.microsoft.com/office/drawing/2014/main" id="{B12B01D0-7E3C-89C4-80AF-2F8A5D2C05B7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1971196" y="851367"/>
                  <a:ext cx="1429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2">
              <p14:nvContentPartPr>
                <p14:cNvPr id="738" name="Freihand 737">
                  <a:extLst>
                    <a:ext uri="{FF2B5EF4-FFF2-40B4-BE49-F238E27FC236}">
                      <a16:creationId xmlns:a16="http://schemas.microsoft.com/office/drawing/2014/main" id="{D2EC1D5A-1C8C-1BAE-C136-9AEA77B2E384}"/>
                    </a:ext>
                  </a:extLst>
                </p14:cNvPr>
                <p14:cNvContentPartPr/>
                <p14:nvPr/>
              </p14:nvContentPartPr>
              <p14:xfrm>
                <a:off x="2220676" y="855687"/>
                <a:ext cx="12240" cy="137520"/>
              </p14:xfrm>
            </p:contentPart>
          </mc:Choice>
          <mc:Fallback xmlns="">
            <p:pic>
              <p:nvPicPr>
                <p:cNvPr id="738" name="Freihand 737">
                  <a:extLst>
                    <a:ext uri="{FF2B5EF4-FFF2-40B4-BE49-F238E27FC236}">
                      <a16:creationId xmlns:a16="http://schemas.microsoft.com/office/drawing/2014/main" id="{D2EC1D5A-1C8C-1BAE-C136-9AEA77B2E384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2212036" y="846687"/>
                  <a:ext cx="298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4">
              <p14:nvContentPartPr>
                <p14:cNvPr id="739" name="Freihand 738">
                  <a:extLst>
                    <a:ext uri="{FF2B5EF4-FFF2-40B4-BE49-F238E27FC236}">
                      <a16:creationId xmlns:a16="http://schemas.microsoft.com/office/drawing/2014/main" id="{FBCC10BC-7EE2-E7D1-216B-BD4795178C9C}"/>
                    </a:ext>
                  </a:extLst>
                </p14:cNvPr>
                <p14:cNvContentPartPr/>
                <p14:nvPr/>
              </p14:nvContentPartPr>
              <p14:xfrm>
                <a:off x="2134276" y="849927"/>
                <a:ext cx="175680" cy="202680"/>
              </p14:xfrm>
            </p:contentPart>
          </mc:Choice>
          <mc:Fallback xmlns="">
            <p:pic>
              <p:nvPicPr>
                <p:cNvPr id="739" name="Freihand 738">
                  <a:extLst>
                    <a:ext uri="{FF2B5EF4-FFF2-40B4-BE49-F238E27FC236}">
                      <a16:creationId xmlns:a16="http://schemas.microsoft.com/office/drawing/2014/main" id="{FBCC10BC-7EE2-E7D1-216B-BD4795178C9C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2125276" y="841287"/>
                  <a:ext cx="1933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6">
              <p14:nvContentPartPr>
                <p14:cNvPr id="740" name="Freihand 739">
                  <a:extLst>
                    <a:ext uri="{FF2B5EF4-FFF2-40B4-BE49-F238E27FC236}">
                      <a16:creationId xmlns:a16="http://schemas.microsoft.com/office/drawing/2014/main" id="{B0E04142-7174-CE33-29BA-7347B55D5527}"/>
                    </a:ext>
                  </a:extLst>
                </p14:cNvPr>
                <p14:cNvContentPartPr/>
                <p14:nvPr/>
              </p14:nvContentPartPr>
              <p14:xfrm>
                <a:off x="176956" y="1220727"/>
                <a:ext cx="118080" cy="148320"/>
              </p14:xfrm>
            </p:contentPart>
          </mc:Choice>
          <mc:Fallback xmlns="">
            <p:pic>
              <p:nvPicPr>
                <p:cNvPr id="740" name="Freihand 739">
                  <a:extLst>
                    <a:ext uri="{FF2B5EF4-FFF2-40B4-BE49-F238E27FC236}">
                      <a16:creationId xmlns:a16="http://schemas.microsoft.com/office/drawing/2014/main" id="{B0E04142-7174-CE33-29BA-7347B55D5527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168316" y="1212087"/>
                  <a:ext cx="1357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8">
              <p14:nvContentPartPr>
                <p14:cNvPr id="741" name="Freihand 740">
                  <a:extLst>
                    <a:ext uri="{FF2B5EF4-FFF2-40B4-BE49-F238E27FC236}">
                      <a16:creationId xmlns:a16="http://schemas.microsoft.com/office/drawing/2014/main" id="{C02AEE7F-45A0-060F-E0EF-88C60B7D10FE}"/>
                    </a:ext>
                  </a:extLst>
                </p14:cNvPr>
                <p14:cNvContentPartPr/>
                <p14:nvPr/>
              </p14:nvContentPartPr>
              <p14:xfrm>
                <a:off x="346876" y="1276887"/>
                <a:ext cx="77760" cy="99720"/>
              </p14:xfrm>
            </p:contentPart>
          </mc:Choice>
          <mc:Fallback xmlns="">
            <p:pic>
              <p:nvPicPr>
                <p:cNvPr id="741" name="Freihand 740">
                  <a:extLst>
                    <a:ext uri="{FF2B5EF4-FFF2-40B4-BE49-F238E27FC236}">
                      <a16:creationId xmlns:a16="http://schemas.microsoft.com/office/drawing/2014/main" id="{C02AEE7F-45A0-060F-E0EF-88C60B7D10FE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338236" y="1267887"/>
                  <a:ext cx="954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0">
              <p14:nvContentPartPr>
                <p14:cNvPr id="742" name="Freihand 741">
                  <a:extLst>
                    <a:ext uri="{FF2B5EF4-FFF2-40B4-BE49-F238E27FC236}">
                      <a16:creationId xmlns:a16="http://schemas.microsoft.com/office/drawing/2014/main" id="{8541109B-CB36-2E38-7FCE-59D797104A60}"/>
                    </a:ext>
                  </a:extLst>
                </p14:cNvPr>
                <p14:cNvContentPartPr/>
                <p14:nvPr/>
              </p14:nvContentPartPr>
              <p14:xfrm>
                <a:off x="482596" y="1208127"/>
                <a:ext cx="60120" cy="135000"/>
              </p14:xfrm>
            </p:contentPart>
          </mc:Choice>
          <mc:Fallback xmlns="">
            <p:pic>
              <p:nvPicPr>
                <p:cNvPr id="742" name="Freihand 741">
                  <a:extLst>
                    <a:ext uri="{FF2B5EF4-FFF2-40B4-BE49-F238E27FC236}">
                      <a16:creationId xmlns:a16="http://schemas.microsoft.com/office/drawing/2014/main" id="{8541109B-CB36-2E38-7FCE-59D797104A60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473956" y="1199127"/>
                  <a:ext cx="777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2">
              <p14:nvContentPartPr>
                <p14:cNvPr id="743" name="Freihand 742">
                  <a:extLst>
                    <a:ext uri="{FF2B5EF4-FFF2-40B4-BE49-F238E27FC236}">
                      <a16:creationId xmlns:a16="http://schemas.microsoft.com/office/drawing/2014/main" id="{E5777C1A-C98E-7C44-FCB2-30FDFD7A7A4D}"/>
                    </a:ext>
                  </a:extLst>
                </p14:cNvPr>
                <p14:cNvContentPartPr/>
                <p14:nvPr/>
              </p14:nvContentPartPr>
              <p14:xfrm>
                <a:off x="647116" y="1237287"/>
                <a:ext cx="213480" cy="95040"/>
              </p14:xfrm>
            </p:contentPart>
          </mc:Choice>
          <mc:Fallback xmlns="">
            <p:pic>
              <p:nvPicPr>
                <p:cNvPr id="743" name="Freihand 742">
                  <a:extLst>
                    <a:ext uri="{FF2B5EF4-FFF2-40B4-BE49-F238E27FC236}">
                      <a16:creationId xmlns:a16="http://schemas.microsoft.com/office/drawing/2014/main" id="{E5777C1A-C98E-7C44-FCB2-30FDFD7A7A4D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638116" y="1228647"/>
                  <a:ext cx="231120" cy="11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8" name="Gruppieren 747">
            <a:extLst>
              <a:ext uri="{FF2B5EF4-FFF2-40B4-BE49-F238E27FC236}">
                <a16:creationId xmlns:a16="http://schemas.microsoft.com/office/drawing/2014/main" id="{6BB1583B-5151-2A5A-7E82-9692024A1EEF}"/>
              </a:ext>
            </a:extLst>
          </p:cNvPr>
          <p:cNvGrpSpPr/>
          <p:nvPr/>
        </p:nvGrpSpPr>
        <p:grpSpPr>
          <a:xfrm>
            <a:off x="498436" y="1501527"/>
            <a:ext cx="139320" cy="129960"/>
            <a:chOff x="498436" y="1501527"/>
            <a:chExt cx="139320" cy="12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54">
              <p14:nvContentPartPr>
                <p14:cNvPr id="746" name="Freihand 745">
                  <a:extLst>
                    <a:ext uri="{FF2B5EF4-FFF2-40B4-BE49-F238E27FC236}">
                      <a16:creationId xmlns:a16="http://schemas.microsoft.com/office/drawing/2014/main" id="{0DD3B56E-2561-9947-5456-31B52141AD45}"/>
                    </a:ext>
                  </a:extLst>
                </p14:cNvPr>
                <p14:cNvContentPartPr/>
                <p14:nvPr/>
              </p14:nvContentPartPr>
              <p14:xfrm>
                <a:off x="498436" y="1501527"/>
                <a:ext cx="135000" cy="38880"/>
              </p14:xfrm>
            </p:contentPart>
          </mc:Choice>
          <mc:Fallback xmlns="">
            <p:pic>
              <p:nvPicPr>
                <p:cNvPr id="746" name="Freihand 745">
                  <a:extLst>
                    <a:ext uri="{FF2B5EF4-FFF2-40B4-BE49-F238E27FC236}">
                      <a16:creationId xmlns:a16="http://schemas.microsoft.com/office/drawing/2014/main" id="{0DD3B56E-2561-9947-5456-31B52141AD45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489436" y="1492887"/>
                  <a:ext cx="15264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6">
              <p14:nvContentPartPr>
                <p14:cNvPr id="747" name="Freihand 746">
                  <a:extLst>
                    <a:ext uri="{FF2B5EF4-FFF2-40B4-BE49-F238E27FC236}">
                      <a16:creationId xmlns:a16="http://schemas.microsoft.com/office/drawing/2014/main" id="{CE461A49-127E-27A8-FEEA-3F116A1FA6A9}"/>
                    </a:ext>
                  </a:extLst>
                </p14:cNvPr>
                <p14:cNvContentPartPr/>
                <p14:nvPr/>
              </p14:nvContentPartPr>
              <p14:xfrm>
                <a:off x="517156" y="1609527"/>
                <a:ext cx="120600" cy="21960"/>
              </p14:xfrm>
            </p:contentPart>
          </mc:Choice>
          <mc:Fallback xmlns="">
            <p:pic>
              <p:nvPicPr>
                <p:cNvPr id="747" name="Freihand 746">
                  <a:extLst>
                    <a:ext uri="{FF2B5EF4-FFF2-40B4-BE49-F238E27FC236}">
                      <a16:creationId xmlns:a16="http://schemas.microsoft.com/office/drawing/2014/main" id="{CE461A49-127E-27A8-FEEA-3F116A1FA6A9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508156" y="1600527"/>
                  <a:ext cx="13824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2" name="Gruppieren 781">
            <a:extLst>
              <a:ext uri="{FF2B5EF4-FFF2-40B4-BE49-F238E27FC236}">
                <a16:creationId xmlns:a16="http://schemas.microsoft.com/office/drawing/2014/main" id="{7B839561-7C38-3A41-54C2-B80DFDEB87E4}"/>
              </a:ext>
            </a:extLst>
          </p:cNvPr>
          <p:cNvGrpSpPr/>
          <p:nvPr/>
        </p:nvGrpSpPr>
        <p:grpSpPr>
          <a:xfrm>
            <a:off x="124756" y="1824447"/>
            <a:ext cx="1390320" cy="941760"/>
            <a:chOff x="124756" y="1824447"/>
            <a:chExt cx="1390320" cy="94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58">
              <p14:nvContentPartPr>
                <p14:cNvPr id="749" name="Freihand 748">
                  <a:extLst>
                    <a:ext uri="{FF2B5EF4-FFF2-40B4-BE49-F238E27FC236}">
                      <a16:creationId xmlns:a16="http://schemas.microsoft.com/office/drawing/2014/main" id="{AFAD6ED6-C617-42F4-0E08-9CFDC064E87B}"/>
                    </a:ext>
                  </a:extLst>
                </p14:cNvPr>
                <p14:cNvContentPartPr/>
                <p14:nvPr/>
              </p14:nvContentPartPr>
              <p14:xfrm>
                <a:off x="161836" y="1824447"/>
                <a:ext cx="118440" cy="153360"/>
              </p14:xfrm>
            </p:contentPart>
          </mc:Choice>
          <mc:Fallback xmlns="">
            <p:pic>
              <p:nvPicPr>
                <p:cNvPr id="749" name="Freihand 748">
                  <a:extLst>
                    <a:ext uri="{FF2B5EF4-FFF2-40B4-BE49-F238E27FC236}">
                      <a16:creationId xmlns:a16="http://schemas.microsoft.com/office/drawing/2014/main" id="{AFAD6ED6-C617-42F4-0E08-9CFDC064E87B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153196" y="1815807"/>
                  <a:ext cx="1360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750" name="Freihand 749">
                  <a:extLst>
                    <a:ext uri="{FF2B5EF4-FFF2-40B4-BE49-F238E27FC236}">
                      <a16:creationId xmlns:a16="http://schemas.microsoft.com/office/drawing/2014/main" id="{D8AABEF5-640B-2F49-E9E5-4D2B4510A10F}"/>
                    </a:ext>
                  </a:extLst>
                </p14:cNvPr>
                <p14:cNvContentPartPr/>
                <p14:nvPr/>
              </p14:nvContentPartPr>
              <p14:xfrm>
                <a:off x="602836" y="1889607"/>
                <a:ext cx="206640" cy="19080"/>
              </p14:xfrm>
            </p:contentPart>
          </mc:Choice>
          <mc:Fallback xmlns="">
            <p:pic>
              <p:nvPicPr>
                <p:cNvPr id="750" name="Freihand 749">
                  <a:extLst>
                    <a:ext uri="{FF2B5EF4-FFF2-40B4-BE49-F238E27FC236}">
                      <a16:creationId xmlns:a16="http://schemas.microsoft.com/office/drawing/2014/main" id="{D8AABEF5-640B-2F49-E9E5-4D2B4510A10F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593836" y="1880967"/>
                  <a:ext cx="22428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751" name="Freihand 750">
                  <a:extLst>
                    <a:ext uri="{FF2B5EF4-FFF2-40B4-BE49-F238E27FC236}">
                      <a16:creationId xmlns:a16="http://schemas.microsoft.com/office/drawing/2014/main" id="{2915ECF7-6377-97AF-AFA9-FA16138CEB86}"/>
                    </a:ext>
                  </a:extLst>
                </p14:cNvPr>
                <p14:cNvContentPartPr/>
                <p14:nvPr/>
              </p14:nvContentPartPr>
              <p14:xfrm>
                <a:off x="124756" y="2139447"/>
                <a:ext cx="72720" cy="159480"/>
              </p14:xfrm>
            </p:contentPart>
          </mc:Choice>
          <mc:Fallback xmlns="">
            <p:pic>
              <p:nvPicPr>
                <p:cNvPr id="751" name="Freihand 750">
                  <a:extLst>
                    <a:ext uri="{FF2B5EF4-FFF2-40B4-BE49-F238E27FC236}">
                      <a16:creationId xmlns:a16="http://schemas.microsoft.com/office/drawing/2014/main" id="{2915ECF7-6377-97AF-AFA9-FA16138CEB86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116116" y="2130807"/>
                  <a:ext cx="903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752" name="Freihand 751">
                  <a:extLst>
                    <a:ext uri="{FF2B5EF4-FFF2-40B4-BE49-F238E27FC236}">
                      <a16:creationId xmlns:a16="http://schemas.microsoft.com/office/drawing/2014/main" id="{0A573A34-3C02-7119-4755-A41686079EC6}"/>
                    </a:ext>
                  </a:extLst>
                </p14:cNvPr>
                <p14:cNvContentPartPr/>
                <p14:nvPr/>
              </p14:nvContentPartPr>
              <p14:xfrm>
                <a:off x="265876" y="2137647"/>
                <a:ext cx="61920" cy="145440"/>
              </p14:xfrm>
            </p:contentPart>
          </mc:Choice>
          <mc:Fallback xmlns="">
            <p:pic>
              <p:nvPicPr>
                <p:cNvPr id="752" name="Freihand 751">
                  <a:extLst>
                    <a:ext uri="{FF2B5EF4-FFF2-40B4-BE49-F238E27FC236}">
                      <a16:creationId xmlns:a16="http://schemas.microsoft.com/office/drawing/2014/main" id="{0A573A34-3C02-7119-4755-A41686079EC6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257236" y="2129007"/>
                  <a:ext cx="79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6">
              <p14:nvContentPartPr>
                <p14:cNvPr id="753" name="Freihand 752">
                  <a:extLst>
                    <a:ext uri="{FF2B5EF4-FFF2-40B4-BE49-F238E27FC236}">
                      <a16:creationId xmlns:a16="http://schemas.microsoft.com/office/drawing/2014/main" id="{2E357B39-B648-4971-FF64-A428427F9B0B}"/>
                    </a:ext>
                  </a:extLst>
                </p14:cNvPr>
                <p14:cNvContentPartPr/>
                <p14:nvPr/>
              </p14:nvContentPartPr>
              <p14:xfrm>
                <a:off x="378196" y="2144487"/>
                <a:ext cx="62280" cy="142920"/>
              </p14:xfrm>
            </p:contentPart>
          </mc:Choice>
          <mc:Fallback xmlns="">
            <p:pic>
              <p:nvPicPr>
                <p:cNvPr id="753" name="Freihand 752">
                  <a:extLst>
                    <a:ext uri="{FF2B5EF4-FFF2-40B4-BE49-F238E27FC236}">
                      <a16:creationId xmlns:a16="http://schemas.microsoft.com/office/drawing/2014/main" id="{2E357B39-B648-4971-FF64-A428427F9B0B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369556" y="2135847"/>
                  <a:ext cx="799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8">
              <p14:nvContentPartPr>
                <p14:cNvPr id="754" name="Freihand 753">
                  <a:extLst>
                    <a:ext uri="{FF2B5EF4-FFF2-40B4-BE49-F238E27FC236}">
                      <a16:creationId xmlns:a16="http://schemas.microsoft.com/office/drawing/2014/main" id="{BDA0ED09-7C23-8880-0C7B-6E507EA71CD5}"/>
                    </a:ext>
                  </a:extLst>
                </p14:cNvPr>
                <p14:cNvContentPartPr/>
                <p14:nvPr/>
              </p14:nvContentPartPr>
              <p14:xfrm>
                <a:off x="392596" y="2145927"/>
                <a:ext cx="61920" cy="1800"/>
              </p14:xfrm>
            </p:contentPart>
          </mc:Choice>
          <mc:Fallback xmlns="">
            <p:pic>
              <p:nvPicPr>
                <p:cNvPr id="754" name="Freihand 753">
                  <a:extLst>
                    <a:ext uri="{FF2B5EF4-FFF2-40B4-BE49-F238E27FC236}">
                      <a16:creationId xmlns:a16="http://schemas.microsoft.com/office/drawing/2014/main" id="{BDA0ED09-7C23-8880-0C7B-6E507EA71CD5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383956" y="2137287"/>
                  <a:ext cx="795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755" name="Freihand 754">
                  <a:extLst>
                    <a:ext uri="{FF2B5EF4-FFF2-40B4-BE49-F238E27FC236}">
                      <a16:creationId xmlns:a16="http://schemas.microsoft.com/office/drawing/2014/main" id="{B7FD6E07-9934-392C-D515-DD598704BE57}"/>
                    </a:ext>
                  </a:extLst>
                </p14:cNvPr>
                <p14:cNvContentPartPr/>
                <p14:nvPr/>
              </p14:nvContentPartPr>
              <p14:xfrm>
                <a:off x="493756" y="2196687"/>
                <a:ext cx="25560" cy="50040"/>
              </p14:xfrm>
            </p:contentPart>
          </mc:Choice>
          <mc:Fallback xmlns="">
            <p:pic>
              <p:nvPicPr>
                <p:cNvPr id="755" name="Freihand 754">
                  <a:extLst>
                    <a:ext uri="{FF2B5EF4-FFF2-40B4-BE49-F238E27FC236}">
                      <a16:creationId xmlns:a16="http://schemas.microsoft.com/office/drawing/2014/main" id="{B7FD6E07-9934-392C-D515-DD598704BE57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485116" y="2187687"/>
                  <a:ext cx="4320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756" name="Freihand 755">
                  <a:extLst>
                    <a:ext uri="{FF2B5EF4-FFF2-40B4-BE49-F238E27FC236}">
                      <a16:creationId xmlns:a16="http://schemas.microsoft.com/office/drawing/2014/main" id="{190745D2-B3EC-B124-7B13-672DB30164BB}"/>
                    </a:ext>
                  </a:extLst>
                </p14:cNvPr>
                <p14:cNvContentPartPr/>
                <p14:nvPr/>
              </p14:nvContentPartPr>
              <p14:xfrm>
                <a:off x="555676" y="2127567"/>
                <a:ext cx="55440" cy="158400"/>
              </p14:xfrm>
            </p:contentPart>
          </mc:Choice>
          <mc:Fallback xmlns="">
            <p:pic>
              <p:nvPicPr>
                <p:cNvPr id="756" name="Freihand 755">
                  <a:extLst>
                    <a:ext uri="{FF2B5EF4-FFF2-40B4-BE49-F238E27FC236}">
                      <a16:creationId xmlns:a16="http://schemas.microsoft.com/office/drawing/2014/main" id="{190745D2-B3EC-B124-7B13-672DB30164BB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547036" y="2118567"/>
                  <a:ext cx="730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757" name="Freihand 756">
                  <a:extLst>
                    <a:ext uri="{FF2B5EF4-FFF2-40B4-BE49-F238E27FC236}">
                      <a16:creationId xmlns:a16="http://schemas.microsoft.com/office/drawing/2014/main" id="{665BFE63-AEE0-5C8C-5B0E-260ABF712D99}"/>
                    </a:ext>
                  </a:extLst>
                </p14:cNvPr>
                <p14:cNvContentPartPr/>
                <p14:nvPr/>
              </p14:nvContentPartPr>
              <p14:xfrm>
                <a:off x="670876" y="2127567"/>
                <a:ext cx="62640" cy="125640"/>
              </p14:xfrm>
            </p:contentPart>
          </mc:Choice>
          <mc:Fallback xmlns="">
            <p:pic>
              <p:nvPicPr>
                <p:cNvPr id="757" name="Freihand 756">
                  <a:extLst>
                    <a:ext uri="{FF2B5EF4-FFF2-40B4-BE49-F238E27FC236}">
                      <a16:creationId xmlns:a16="http://schemas.microsoft.com/office/drawing/2014/main" id="{665BFE63-AEE0-5C8C-5B0E-260ABF712D99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662236" y="2118567"/>
                  <a:ext cx="802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758" name="Freihand 757">
                  <a:extLst>
                    <a:ext uri="{FF2B5EF4-FFF2-40B4-BE49-F238E27FC236}">
                      <a16:creationId xmlns:a16="http://schemas.microsoft.com/office/drawing/2014/main" id="{A8B9D4A5-F89D-CCAA-2364-30202D3D69CB}"/>
                    </a:ext>
                  </a:extLst>
                </p14:cNvPr>
                <p14:cNvContentPartPr/>
                <p14:nvPr/>
              </p14:nvContentPartPr>
              <p14:xfrm>
                <a:off x="768076" y="2119287"/>
                <a:ext cx="72000" cy="132480"/>
              </p14:xfrm>
            </p:contentPart>
          </mc:Choice>
          <mc:Fallback xmlns="">
            <p:pic>
              <p:nvPicPr>
                <p:cNvPr id="758" name="Freihand 757">
                  <a:extLst>
                    <a:ext uri="{FF2B5EF4-FFF2-40B4-BE49-F238E27FC236}">
                      <a16:creationId xmlns:a16="http://schemas.microsoft.com/office/drawing/2014/main" id="{A8B9D4A5-F89D-CCAA-2364-30202D3D69CB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759076" y="2110287"/>
                  <a:ext cx="896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759" name="Freihand 758">
                  <a:extLst>
                    <a:ext uri="{FF2B5EF4-FFF2-40B4-BE49-F238E27FC236}">
                      <a16:creationId xmlns:a16="http://schemas.microsoft.com/office/drawing/2014/main" id="{D73B9E01-AC3B-3C94-F9DC-C2F9FF64FF47}"/>
                    </a:ext>
                  </a:extLst>
                </p14:cNvPr>
                <p14:cNvContentPartPr/>
                <p14:nvPr/>
              </p14:nvContentPartPr>
              <p14:xfrm>
                <a:off x="891556" y="2181207"/>
                <a:ext cx="10800" cy="6120"/>
              </p14:xfrm>
            </p:contentPart>
          </mc:Choice>
          <mc:Fallback xmlns="">
            <p:pic>
              <p:nvPicPr>
                <p:cNvPr id="759" name="Freihand 758">
                  <a:extLst>
                    <a:ext uri="{FF2B5EF4-FFF2-40B4-BE49-F238E27FC236}">
                      <a16:creationId xmlns:a16="http://schemas.microsoft.com/office/drawing/2014/main" id="{D73B9E01-AC3B-3C94-F9DC-C2F9FF64FF4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882916" y="2172207"/>
                  <a:ext cx="284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9">
              <p14:nvContentPartPr>
                <p14:cNvPr id="760" name="Freihand 759">
                  <a:extLst>
                    <a:ext uri="{FF2B5EF4-FFF2-40B4-BE49-F238E27FC236}">
                      <a16:creationId xmlns:a16="http://schemas.microsoft.com/office/drawing/2014/main" id="{A0428B25-0FBA-FA24-B86C-AD5756636921}"/>
                    </a:ext>
                  </a:extLst>
                </p14:cNvPr>
                <p14:cNvContentPartPr/>
                <p14:nvPr/>
              </p14:nvContentPartPr>
              <p14:xfrm>
                <a:off x="985876" y="2120727"/>
                <a:ext cx="60480" cy="140760"/>
              </p14:xfrm>
            </p:contentPart>
          </mc:Choice>
          <mc:Fallback xmlns="">
            <p:pic>
              <p:nvPicPr>
                <p:cNvPr id="760" name="Freihand 759">
                  <a:extLst>
                    <a:ext uri="{FF2B5EF4-FFF2-40B4-BE49-F238E27FC236}">
                      <a16:creationId xmlns:a16="http://schemas.microsoft.com/office/drawing/2014/main" id="{A0428B25-0FBA-FA24-B86C-AD5756636921}"/>
                    </a:ext>
                  </a:extLst>
                </p:cNvPr>
                <p:cNvPicPr/>
                <p:nvPr/>
              </p:nvPicPr>
              <p:blipFill>
                <a:blip r:embed="rId1280"/>
                <a:stretch>
                  <a:fillRect/>
                </a:stretch>
              </p:blipFill>
              <p:spPr>
                <a:xfrm>
                  <a:off x="977236" y="2111727"/>
                  <a:ext cx="781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1">
              <p14:nvContentPartPr>
                <p14:cNvPr id="761" name="Freihand 760">
                  <a:extLst>
                    <a:ext uri="{FF2B5EF4-FFF2-40B4-BE49-F238E27FC236}">
                      <a16:creationId xmlns:a16="http://schemas.microsoft.com/office/drawing/2014/main" id="{28C53C42-3385-143E-4803-6F274799C53F}"/>
                    </a:ext>
                  </a:extLst>
                </p14:cNvPr>
                <p14:cNvContentPartPr/>
                <p14:nvPr/>
              </p14:nvContentPartPr>
              <p14:xfrm>
                <a:off x="944836" y="2197047"/>
                <a:ext cx="1800" cy="2520"/>
              </p14:xfrm>
            </p:contentPart>
          </mc:Choice>
          <mc:Fallback xmlns="">
            <p:pic>
              <p:nvPicPr>
                <p:cNvPr id="761" name="Freihand 760">
                  <a:extLst>
                    <a:ext uri="{FF2B5EF4-FFF2-40B4-BE49-F238E27FC236}">
                      <a16:creationId xmlns:a16="http://schemas.microsoft.com/office/drawing/2014/main" id="{28C53C42-3385-143E-4803-6F274799C53F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35836" y="2188407"/>
                  <a:ext cx="194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762" name="Freihand 761">
                  <a:extLst>
                    <a:ext uri="{FF2B5EF4-FFF2-40B4-BE49-F238E27FC236}">
                      <a16:creationId xmlns:a16="http://schemas.microsoft.com/office/drawing/2014/main" id="{CCF48AC2-BE9B-9201-2E0E-6661A555F73B}"/>
                    </a:ext>
                  </a:extLst>
                </p14:cNvPr>
                <p14:cNvContentPartPr/>
                <p14:nvPr/>
              </p14:nvContentPartPr>
              <p14:xfrm>
                <a:off x="954196" y="2193447"/>
                <a:ext cx="17280" cy="28800"/>
              </p14:xfrm>
            </p:contentPart>
          </mc:Choice>
          <mc:Fallback xmlns="">
            <p:pic>
              <p:nvPicPr>
                <p:cNvPr id="762" name="Freihand 761">
                  <a:extLst>
                    <a:ext uri="{FF2B5EF4-FFF2-40B4-BE49-F238E27FC236}">
                      <a16:creationId xmlns:a16="http://schemas.microsoft.com/office/drawing/2014/main" id="{CCF48AC2-BE9B-9201-2E0E-6661A555F73B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945196" y="2184807"/>
                  <a:ext cx="349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764" name="Freihand 763">
                  <a:extLst>
                    <a:ext uri="{FF2B5EF4-FFF2-40B4-BE49-F238E27FC236}">
                      <a16:creationId xmlns:a16="http://schemas.microsoft.com/office/drawing/2014/main" id="{E1ACC924-3BD9-3E1A-448D-0808CD09B437}"/>
                    </a:ext>
                  </a:extLst>
                </p14:cNvPr>
                <p14:cNvContentPartPr/>
                <p14:nvPr/>
              </p14:nvContentPartPr>
              <p14:xfrm>
                <a:off x="1094956" y="2123247"/>
                <a:ext cx="48240" cy="136080"/>
              </p14:xfrm>
            </p:contentPart>
          </mc:Choice>
          <mc:Fallback xmlns="">
            <p:pic>
              <p:nvPicPr>
                <p:cNvPr id="764" name="Freihand 763">
                  <a:extLst>
                    <a:ext uri="{FF2B5EF4-FFF2-40B4-BE49-F238E27FC236}">
                      <a16:creationId xmlns:a16="http://schemas.microsoft.com/office/drawing/2014/main" id="{E1ACC924-3BD9-3E1A-448D-0808CD09B437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1085956" y="2114247"/>
                  <a:ext cx="658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765" name="Freihand 764">
                  <a:extLst>
                    <a:ext uri="{FF2B5EF4-FFF2-40B4-BE49-F238E27FC236}">
                      <a16:creationId xmlns:a16="http://schemas.microsoft.com/office/drawing/2014/main" id="{8F77DDDA-5E9A-1EB2-B3D1-88DF6FBBA31F}"/>
                    </a:ext>
                  </a:extLst>
                </p14:cNvPr>
                <p14:cNvContentPartPr/>
                <p14:nvPr/>
              </p14:nvContentPartPr>
              <p14:xfrm>
                <a:off x="1165516" y="2140887"/>
                <a:ext cx="51480" cy="93240"/>
              </p14:xfrm>
            </p:contentPart>
          </mc:Choice>
          <mc:Fallback xmlns="">
            <p:pic>
              <p:nvPicPr>
                <p:cNvPr id="765" name="Freihand 764">
                  <a:extLst>
                    <a:ext uri="{FF2B5EF4-FFF2-40B4-BE49-F238E27FC236}">
                      <a16:creationId xmlns:a16="http://schemas.microsoft.com/office/drawing/2014/main" id="{8F77DDDA-5E9A-1EB2-B3D1-88DF6FBBA31F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1156876" y="2132247"/>
                  <a:ext cx="691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766" name="Freihand 765">
                  <a:extLst>
                    <a:ext uri="{FF2B5EF4-FFF2-40B4-BE49-F238E27FC236}">
                      <a16:creationId xmlns:a16="http://schemas.microsoft.com/office/drawing/2014/main" id="{C341E000-0A4F-FD84-C758-4E52148C4062}"/>
                    </a:ext>
                  </a:extLst>
                </p14:cNvPr>
                <p14:cNvContentPartPr/>
                <p14:nvPr/>
              </p14:nvContentPartPr>
              <p14:xfrm>
                <a:off x="1177396" y="2143407"/>
                <a:ext cx="87480" cy="59040"/>
              </p14:xfrm>
            </p:contentPart>
          </mc:Choice>
          <mc:Fallback xmlns="">
            <p:pic>
              <p:nvPicPr>
                <p:cNvPr id="766" name="Freihand 765">
                  <a:extLst>
                    <a:ext uri="{FF2B5EF4-FFF2-40B4-BE49-F238E27FC236}">
                      <a16:creationId xmlns:a16="http://schemas.microsoft.com/office/drawing/2014/main" id="{C341E000-0A4F-FD84-C758-4E52148C4062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1168756" y="2134767"/>
                  <a:ext cx="1051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767" name="Freihand 766">
                  <a:extLst>
                    <a:ext uri="{FF2B5EF4-FFF2-40B4-BE49-F238E27FC236}">
                      <a16:creationId xmlns:a16="http://schemas.microsoft.com/office/drawing/2014/main" id="{DD0DEEA9-AB3A-21F5-25D1-FB26C9DBDB67}"/>
                    </a:ext>
                  </a:extLst>
                </p14:cNvPr>
                <p14:cNvContentPartPr/>
                <p14:nvPr/>
              </p14:nvContentPartPr>
              <p14:xfrm>
                <a:off x="1263076" y="2094087"/>
                <a:ext cx="51480" cy="172080"/>
              </p14:xfrm>
            </p:contentPart>
          </mc:Choice>
          <mc:Fallback xmlns="">
            <p:pic>
              <p:nvPicPr>
                <p:cNvPr id="767" name="Freihand 766">
                  <a:extLst>
                    <a:ext uri="{FF2B5EF4-FFF2-40B4-BE49-F238E27FC236}">
                      <a16:creationId xmlns:a16="http://schemas.microsoft.com/office/drawing/2014/main" id="{DD0DEEA9-AB3A-21F5-25D1-FB26C9DBDB67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1254436" y="2085087"/>
                  <a:ext cx="691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768" name="Freihand 767">
                  <a:extLst>
                    <a:ext uri="{FF2B5EF4-FFF2-40B4-BE49-F238E27FC236}">
                      <a16:creationId xmlns:a16="http://schemas.microsoft.com/office/drawing/2014/main" id="{229D27C2-49EC-BC36-E86F-3E082C18C37D}"/>
                    </a:ext>
                  </a:extLst>
                </p14:cNvPr>
                <p14:cNvContentPartPr/>
                <p14:nvPr/>
              </p14:nvContentPartPr>
              <p14:xfrm>
                <a:off x="1312036" y="2158887"/>
                <a:ext cx="48960" cy="96120"/>
              </p14:xfrm>
            </p:contentPart>
          </mc:Choice>
          <mc:Fallback xmlns="">
            <p:pic>
              <p:nvPicPr>
                <p:cNvPr id="768" name="Freihand 767">
                  <a:extLst>
                    <a:ext uri="{FF2B5EF4-FFF2-40B4-BE49-F238E27FC236}">
                      <a16:creationId xmlns:a16="http://schemas.microsoft.com/office/drawing/2014/main" id="{229D27C2-49EC-BC36-E86F-3E082C18C37D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1303036" y="2150247"/>
                  <a:ext cx="666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769" name="Freihand 768">
                  <a:extLst>
                    <a:ext uri="{FF2B5EF4-FFF2-40B4-BE49-F238E27FC236}">
                      <a16:creationId xmlns:a16="http://schemas.microsoft.com/office/drawing/2014/main" id="{D5B3AB7F-FC36-C445-369B-6B45F4E666BA}"/>
                    </a:ext>
                  </a:extLst>
                </p14:cNvPr>
                <p14:cNvContentPartPr/>
                <p14:nvPr/>
              </p14:nvContentPartPr>
              <p14:xfrm>
                <a:off x="1382236" y="2189487"/>
                <a:ext cx="21960" cy="10080"/>
              </p14:xfrm>
            </p:contentPart>
          </mc:Choice>
          <mc:Fallback xmlns="">
            <p:pic>
              <p:nvPicPr>
                <p:cNvPr id="769" name="Freihand 768">
                  <a:extLst>
                    <a:ext uri="{FF2B5EF4-FFF2-40B4-BE49-F238E27FC236}">
                      <a16:creationId xmlns:a16="http://schemas.microsoft.com/office/drawing/2014/main" id="{D5B3AB7F-FC36-C445-369B-6B45F4E666BA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1373596" y="2180487"/>
                  <a:ext cx="396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770" name="Freihand 769">
                  <a:extLst>
                    <a:ext uri="{FF2B5EF4-FFF2-40B4-BE49-F238E27FC236}">
                      <a16:creationId xmlns:a16="http://schemas.microsoft.com/office/drawing/2014/main" id="{D4224325-8A02-7B44-D281-DF23A431D713}"/>
                    </a:ext>
                  </a:extLst>
                </p14:cNvPr>
                <p14:cNvContentPartPr/>
                <p14:nvPr/>
              </p14:nvContentPartPr>
              <p14:xfrm>
                <a:off x="1406716" y="2113887"/>
                <a:ext cx="36360" cy="122760"/>
              </p14:xfrm>
            </p:contentPart>
          </mc:Choice>
          <mc:Fallback xmlns="">
            <p:pic>
              <p:nvPicPr>
                <p:cNvPr id="770" name="Freihand 769">
                  <a:extLst>
                    <a:ext uri="{FF2B5EF4-FFF2-40B4-BE49-F238E27FC236}">
                      <a16:creationId xmlns:a16="http://schemas.microsoft.com/office/drawing/2014/main" id="{D4224325-8A02-7B44-D281-DF23A431D713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1397716" y="2104887"/>
                  <a:ext cx="540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771" name="Freihand 770">
                  <a:extLst>
                    <a:ext uri="{FF2B5EF4-FFF2-40B4-BE49-F238E27FC236}">
                      <a16:creationId xmlns:a16="http://schemas.microsoft.com/office/drawing/2014/main" id="{B0430D18-9D13-F525-AFD5-A8E68483F0CB}"/>
                    </a:ext>
                  </a:extLst>
                </p14:cNvPr>
                <p14:cNvContentPartPr/>
                <p14:nvPr/>
              </p14:nvContentPartPr>
              <p14:xfrm>
                <a:off x="1439476" y="2059887"/>
                <a:ext cx="39600" cy="208440"/>
              </p14:xfrm>
            </p:contentPart>
          </mc:Choice>
          <mc:Fallback xmlns="">
            <p:pic>
              <p:nvPicPr>
                <p:cNvPr id="771" name="Freihand 770">
                  <a:extLst>
                    <a:ext uri="{FF2B5EF4-FFF2-40B4-BE49-F238E27FC236}">
                      <a16:creationId xmlns:a16="http://schemas.microsoft.com/office/drawing/2014/main" id="{B0430D18-9D13-F525-AFD5-A8E68483F0CB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1430836" y="2050887"/>
                  <a:ext cx="572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772" name="Freihand 771">
                  <a:extLst>
                    <a:ext uri="{FF2B5EF4-FFF2-40B4-BE49-F238E27FC236}">
                      <a16:creationId xmlns:a16="http://schemas.microsoft.com/office/drawing/2014/main" id="{76BD54A7-6AA5-466F-EB7A-E2ABDE865877}"/>
                    </a:ext>
                  </a:extLst>
                </p14:cNvPr>
                <p14:cNvContentPartPr/>
                <p14:nvPr/>
              </p14:nvContentPartPr>
              <p14:xfrm>
                <a:off x="1457476" y="2044767"/>
                <a:ext cx="57600" cy="256320"/>
              </p14:xfrm>
            </p:contentPart>
          </mc:Choice>
          <mc:Fallback xmlns="">
            <p:pic>
              <p:nvPicPr>
                <p:cNvPr id="772" name="Freihand 771">
                  <a:extLst>
                    <a:ext uri="{FF2B5EF4-FFF2-40B4-BE49-F238E27FC236}">
                      <a16:creationId xmlns:a16="http://schemas.microsoft.com/office/drawing/2014/main" id="{76BD54A7-6AA5-466F-EB7A-E2ABDE865877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1448836" y="2036127"/>
                  <a:ext cx="7524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773" name="Freihand 772">
                  <a:extLst>
                    <a:ext uri="{FF2B5EF4-FFF2-40B4-BE49-F238E27FC236}">
                      <a16:creationId xmlns:a16="http://schemas.microsoft.com/office/drawing/2014/main" id="{B7682062-F52B-554C-3799-1F4490EFB78A}"/>
                    </a:ext>
                  </a:extLst>
                </p14:cNvPr>
                <p14:cNvContentPartPr/>
                <p14:nvPr/>
              </p14:nvContentPartPr>
              <p14:xfrm>
                <a:off x="958516" y="2027487"/>
                <a:ext cx="37080" cy="304200"/>
              </p14:xfrm>
            </p:contentPart>
          </mc:Choice>
          <mc:Fallback xmlns="">
            <p:pic>
              <p:nvPicPr>
                <p:cNvPr id="773" name="Freihand 772">
                  <a:extLst>
                    <a:ext uri="{FF2B5EF4-FFF2-40B4-BE49-F238E27FC236}">
                      <a16:creationId xmlns:a16="http://schemas.microsoft.com/office/drawing/2014/main" id="{B7682062-F52B-554C-3799-1F4490EFB78A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949516" y="2018487"/>
                  <a:ext cx="5472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4">
              <p14:nvContentPartPr>
                <p14:cNvPr id="774" name="Freihand 773">
                  <a:extLst>
                    <a:ext uri="{FF2B5EF4-FFF2-40B4-BE49-F238E27FC236}">
                      <a16:creationId xmlns:a16="http://schemas.microsoft.com/office/drawing/2014/main" id="{BF521099-9C46-9500-965C-8EC0AC9D0D3A}"/>
                    </a:ext>
                  </a:extLst>
                </p14:cNvPr>
                <p14:cNvContentPartPr/>
                <p14:nvPr/>
              </p14:nvContentPartPr>
              <p14:xfrm>
                <a:off x="199636" y="2380647"/>
                <a:ext cx="1204200" cy="49680"/>
              </p14:xfrm>
            </p:contentPart>
          </mc:Choice>
          <mc:Fallback xmlns="">
            <p:pic>
              <p:nvPicPr>
                <p:cNvPr id="774" name="Freihand 773">
                  <a:extLst>
                    <a:ext uri="{FF2B5EF4-FFF2-40B4-BE49-F238E27FC236}">
                      <a16:creationId xmlns:a16="http://schemas.microsoft.com/office/drawing/2014/main" id="{BF521099-9C46-9500-965C-8EC0AC9D0D3A}"/>
                    </a:ext>
                  </a:extLst>
                </p:cNvPr>
                <p:cNvPicPr/>
                <p:nvPr/>
              </p:nvPicPr>
              <p:blipFill>
                <a:blip r:embed="rId1305"/>
                <a:stretch>
                  <a:fillRect/>
                </a:stretch>
              </p:blipFill>
              <p:spPr>
                <a:xfrm>
                  <a:off x="190636" y="2371647"/>
                  <a:ext cx="12218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6">
              <p14:nvContentPartPr>
                <p14:cNvPr id="775" name="Freihand 774">
                  <a:extLst>
                    <a:ext uri="{FF2B5EF4-FFF2-40B4-BE49-F238E27FC236}">
                      <a16:creationId xmlns:a16="http://schemas.microsoft.com/office/drawing/2014/main" id="{DD82AEB0-3097-588A-EB78-6801ACD5074E}"/>
                    </a:ext>
                  </a:extLst>
                </p14:cNvPr>
                <p14:cNvContentPartPr/>
                <p14:nvPr/>
              </p14:nvContentPartPr>
              <p14:xfrm>
                <a:off x="480436" y="2559927"/>
                <a:ext cx="80640" cy="206280"/>
              </p14:xfrm>
            </p:contentPart>
          </mc:Choice>
          <mc:Fallback xmlns="">
            <p:pic>
              <p:nvPicPr>
                <p:cNvPr id="775" name="Freihand 774">
                  <a:extLst>
                    <a:ext uri="{FF2B5EF4-FFF2-40B4-BE49-F238E27FC236}">
                      <a16:creationId xmlns:a16="http://schemas.microsoft.com/office/drawing/2014/main" id="{DD82AEB0-3097-588A-EB78-6801ACD5074E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471796" y="2550927"/>
                  <a:ext cx="9828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777" name="Freihand 776">
                  <a:extLst>
                    <a:ext uri="{FF2B5EF4-FFF2-40B4-BE49-F238E27FC236}">
                      <a16:creationId xmlns:a16="http://schemas.microsoft.com/office/drawing/2014/main" id="{6D670A22-4600-0BA4-7284-AA0EC7EC3E61}"/>
                    </a:ext>
                  </a:extLst>
                </p14:cNvPr>
                <p14:cNvContentPartPr/>
                <p14:nvPr/>
              </p14:nvContentPartPr>
              <p14:xfrm>
                <a:off x="641356" y="2565327"/>
                <a:ext cx="82080" cy="195480"/>
              </p14:xfrm>
            </p:contentPart>
          </mc:Choice>
          <mc:Fallback xmlns="">
            <p:pic>
              <p:nvPicPr>
                <p:cNvPr id="777" name="Freihand 776">
                  <a:extLst>
                    <a:ext uri="{FF2B5EF4-FFF2-40B4-BE49-F238E27FC236}">
                      <a16:creationId xmlns:a16="http://schemas.microsoft.com/office/drawing/2014/main" id="{6D670A22-4600-0BA4-7284-AA0EC7EC3E61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632716" y="2556687"/>
                  <a:ext cx="9972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0">
              <p14:nvContentPartPr>
                <p14:cNvPr id="779" name="Freihand 778">
                  <a:extLst>
                    <a:ext uri="{FF2B5EF4-FFF2-40B4-BE49-F238E27FC236}">
                      <a16:creationId xmlns:a16="http://schemas.microsoft.com/office/drawing/2014/main" id="{F91C3F6C-A911-BA3C-45DE-5CBDADE187EC}"/>
                    </a:ext>
                  </a:extLst>
                </p14:cNvPr>
                <p14:cNvContentPartPr/>
                <p14:nvPr/>
              </p14:nvContentPartPr>
              <p14:xfrm>
                <a:off x="753676" y="2565687"/>
                <a:ext cx="100080" cy="147960"/>
              </p14:xfrm>
            </p:contentPart>
          </mc:Choice>
          <mc:Fallback xmlns="">
            <p:pic>
              <p:nvPicPr>
                <p:cNvPr id="779" name="Freihand 778">
                  <a:extLst>
                    <a:ext uri="{FF2B5EF4-FFF2-40B4-BE49-F238E27FC236}">
                      <a16:creationId xmlns:a16="http://schemas.microsoft.com/office/drawing/2014/main" id="{F91C3F6C-A911-BA3C-45DE-5CBDADE187EC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745036" y="2556687"/>
                  <a:ext cx="1177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780" name="Freihand 779">
                  <a:extLst>
                    <a:ext uri="{FF2B5EF4-FFF2-40B4-BE49-F238E27FC236}">
                      <a16:creationId xmlns:a16="http://schemas.microsoft.com/office/drawing/2014/main" id="{3920AF09-2C1D-A751-BC66-0057BE42C998}"/>
                    </a:ext>
                  </a:extLst>
                </p14:cNvPr>
                <p14:cNvContentPartPr/>
                <p14:nvPr/>
              </p14:nvContentPartPr>
              <p14:xfrm>
                <a:off x="773836" y="2546607"/>
                <a:ext cx="105120" cy="11880"/>
              </p14:xfrm>
            </p:contentPart>
          </mc:Choice>
          <mc:Fallback xmlns="">
            <p:pic>
              <p:nvPicPr>
                <p:cNvPr id="780" name="Freihand 779">
                  <a:extLst>
                    <a:ext uri="{FF2B5EF4-FFF2-40B4-BE49-F238E27FC236}">
                      <a16:creationId xmlns:a16="http://schemas.microsoft.com/office/drawing/2014/main" id="{3920AF09-2C1D-A751-BC66-0057BE42C998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765196" y="2537607"/>
                  <a:ext cx="1227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781" name="Freihand 780">
                  <a:extLst>
                    <a:ext uri="{FF2B5EF4-FFF2-40B4-BE49-F238E27FC236}">
                      <a16:creationId xmlns:a16="http://schemas.microsoft.com/office/drawing/2014/main" id="{51642105-3685-9E7D-2BF5-D8AE60C026BA}"/>
                    </a:ext>
                  </a:extLst>
                </p14:cNvPr>
                <p14:cNvContentPartPr/>
                <p14:nvPr/>
              </p14:nvContentPartPr>
              <p14:xfrm>
                <a:off x="930076" y="2485407"/>
                <a:ext cx="61200" cy="105480"/>
              </p14:xfrm>
            </p:contentPart>
          </mc:Choice>
          <mc:Fallback xmlns="">
            <p:pic>
              <p:nvPicPr>
                <p:cNvPr id="781" name="Freihand 780">
                  <a:extLst>
                    <a:ext uri="{FF2B5EF4-FFF2-40B4-BE49-F238E27FC236}">
                      <a16:creationId xmlns:a16="http://schemas.microsoft.com/office/drawing/2014/main" id="{51642105-3685-9E7D-2BF5-D8AE60C026BA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921436" y="2476767"/>
                  <a:ext cx="78840" cy="12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1" name="Gruppieren 790">
            <a:extLst>
              <a:ext uri="{FF2B5EF4-FFF2-40B4-BE49-F238E27FC236}">
                <a16:creationId xmlns:a16="http://schemas.microsoft.com/office/drawing/2014/main" id="{5448B8ED-6ADF-0FB7-BC85-625741EC0E88}"/>
              </a:ext>
            </a:extLst>
          </p:cNvPr>
          <p:cNvGrpSpPr/>
          <p:nvPr/>
        </p:nvGrpSpPr>
        <p:grpSpPr>
          <a:xfrm>
            <a:off x="400876" y="2855847"/>
            <a:ext cx="979560" cy="461520"/>
            <a:chOff x="400876" y="2855847"/>
            <a:chExt cx="979560" cy="46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783" name="Freihand 782">
                  <a:extLst>
                    <a:ext uri="{FF2B5EF4-FFF2-40B4-BE49-F238E27FC236}">
                      <a16:creationId xmlns:a16="http://schemas.microsoft.com/office/drawing/2014/main" id="{DBE3D40E-F544-E60C-72CC-D4EE13EEEF36}"/>
                    </a:ext>
                  </a:extLst>
                </p14:cNvPr>
                <p14:cNvContentPartPr/>
                <p14:nvPr/>
              </p14:nvContentPartPr>
              <p14:xfrm>
                <a:off x="400876" y="2956647"/>
                <a:ext cx="92520" cy="136440"/>
              </p14:xfrm>
            </p:contentPart>
          </mc:Choice>
          <mc:Fallback xmlns="">
            <p:pic>
              <p:nvPicPr>
                <p:cNvPr id="783" name="Freihand 782">
                  <a:extLst>
                    <a:ext uri="{FF2B5EF4-FFF2-40B4-BE49-F238E27FC236}">
                      <a16:creationId xmlns:a16="http://schemas.microsoft.com/office/drawing/2014/main" id="{DBE3D40E-F544-E60C-72CC-D4EE13EEEF36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391876" y="2947647"/>
                  <a:ext cx="1101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784" name="Freihand 783">
                  <a:extLst>
                    <a:ext uri="{FF2B5EF4-FFF2-40B4-BE49-F238E27FC236}">
                      <a16:creationId xmlns:a16="http://schemas.microsoft.com/office/drawing/2014/main" id="{0AA3CEEF-58FE-0D1F-CAA7-2C9FC391CED4}"/>
                    </a:ext>
                  </a:extLst>
                </p14:cNvPr>
                <p14:cNvContentPartPr/>
                <p14:nvPr/>
              </p14:nvContentPartPr>
              <p14:xfrm>
                <a:off x="522916" y="2855847"/>
                <a:ext cx="412200" cy="459000"/>
              </p14:xfrm>
            </p:contentPart>
          </mc:Choice>
          <mc:Fallback xmlns="">
            <p:pic>
              <p:nvPicPr>
                <p:cNvPr id="784" name="Freihand 783">
                  <a:extLst>
                    <a:ext uri="{FF2B5EF4-FFF2-40B4-BE49-F238E27FC236}">
                      <a16:creationId xmlns:a16="http://schemas.microsoft.com/office/drawing/2014/main" id="{0AA3CEEF-58FE-0D1F-CAA7-2C9FC391CED4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514276" y="2847207"/>
                  <a:ext cx="429840" cy="47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785" name="Freihand 784">
                  <a:extLst>
                    <a:ext uri="{FF2B5EF4-FFF2-40B4-BE49-F238E27FC236}">
                      <a16:creationId xmlns:a16="http://schemas.microsoft.com/office/drawing/2014/main" id="{6B1C3CA7-F2C9-78D2-950B-92ABB5130F68}"/>
                    </a:ext>
                  </a:extLst>
                </p14:cNvPr>
                <p14:cNvContentPartPr/>
                <p14:nvPr/>
              </p14:nvContentPartPr>
              <p14:xfrm>
                <a:off x="868516" y="3188487"/>
                <a:ext cx="94320" cy="128880"/>
              </p14:xfrm>
            </p:contentPart>
          </mc:Choice>
          <mc:Fallback xmlns="">
            <p:pic>
              <p:nvPicPr>
                <p:cNvPr id="785" name="Freihand 784">
                  <a:extLst>
                    <a:ext uri="{FF2B5EF4-FFF2-40B4-BE49-F238E27FC236}">
                      <a16:creationId xmlns:a16="http://schemas.microsoft.com/office/drawing/2014/main" id="{6B1C3CA7-F2C9-78D2-950B-92ABB5130F68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859516" y="3179487"/>
                  <a:ext cx="1119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786" name="Freihand 785">
                  <a:extLst>
                    <a:ext uri="{FF2B5EF4-FFF2-40B4-BE49-F238E27FC236}">
                      <a16:creationId xmlns:a16="http://schemas.microsoft.com/office/drawing/2014/main" id="{4DE47DDF-43B5-5411-F013-A5F7048DA634}"/>
                    </a:ext>
                  </a:extLst>
                </p14:cNvPr>
                <p14:cNvContentPartPr/>
                <p14:nvPr/>
              </p14:nvContentPartPr>
              <p14:xfrm>
                <a:off x="883276" y="3133047"/>
                <a:ext cx="99000" cy="16200"/>
              </p14:xfrm>
            </p:contentPart>
          </mc:Choice>
          <mc:Fallback xmlns="">
            <p:pic>
              <p:nvPicPr>
                <p:cNvPr id="786" name="Freihand 785">
                  <a:extLst>
                    <a:ext uri="{FF2B5EF4-FFF2-40B4-BE49-F238E27FC236}">
                      <a16:creationId xmlns:a16="http://schemas.microsoft.com/office/drawing/2014/main" id="{4DE47DDF-43B5-5411-F013-A5F7048DA634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874636" y="3124407"/>
                  <a:ext cx="1166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787" name="Freihand 786">
                  <a:extLst>
                    <a:ext uri="{FF2B5EF4-FFF2-40B4-BE49-F238E27FC236}">
                      <a16:creationId xmlns:a16="http://schemas.microsoft.com/office/drawing/2014/main" id="{90256B6C-F6EA-F676-6D2C-C11DADEE66EC}"/>
                    </a:ext>
                  </a:extLst>
                </p14:cNvPr>
                <p14:cNvContentPartPr/>
                <p14:nvPr/>
              </p14:nvContentPartPr>
              <p14:xfrm>
                <a:off x="1021156" y="3144567"/>
                <a:ext cx="123840" cy="155160"/>
              </p14:xfrm>
            </p:contentPart>
          </mc:Choice>
          <mc:Fallback xmlns="">
            <p:pic>
              <p:nvPicPr>
                <p:cNvPr id="787" name="Freihand 786">
                  <a:extLst>
                    <a:ext uri="{FF2B5EF4-FFF2-40B4-BE49-F238E27FC236}">
                      <a16:creationId xmlns:a16="http://schemas.microsoft.com/office/drawing/2014/main" id="{90256B6C-F6EA-F676-6D2C-C11DADEE66EC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1012516" y="3135567"/>
                  <a:ext cx="1414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788" name="Freihand 787">
                  <a:extLst>
                    <a:ext uri="{FF2B5EF4-FFF2-40B4-BE49-F238E27FC236}">
                      <a16:creationId xmlns:a16="http://schemas.microsoft.com/office/drawing/2014/main" id="{5A2BE428-97C0-6E74-891A-B018B8368550}"/>
                    </a:ext>
                  </a:extLst>
                </p14:cNvPr>
                <p14:cNvContentPartPr/>
                <p14:nvPr/>
              </p14:nvContentPartPr>
              <p14:xfrm>
                <a:off x="1223116" y="3124047"/>
                <a:ext cx="89640" cy="154800"/>
              </p14:xfrm>
            </p:contentPart>
          </mc:Choice>
          <mc:Fallback xmlns="">
            <p:pic>
              <p:nvPicPr>
                <p:cNvPr id="788" name="Freihand 787">
                  <a:extLst>
                    <a:ext uri="{FF2B5EF4-FFF2-40B4-BE49-F238E27FC236}">
                      <a16:creationId xmlns:a16="http://schemas.microsoft.com/office/drawing/2014/main" id="{5A2BE428-97C0-6E74-891A-B018B8368550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1214476" y="3115047"/>
                  <a:ext cx="1072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8">
              <p14:nvContentPartPr>
                <p14:cNvPr id="789" name="Freihand 788">
                  <a:extLst>
                    <a:ext uri="{FF2B5EF4-FFF2-40B4-BE49-F238E27FC236}">
                      <a16:creationId xmlns:a16="http://schemas.microsoft.com/office/drawing/2014/main" id="{AD4A1C9E-F4B6-463C-E661-3339D29CC434}"/>
                    </a:ext>
                  </a:extLst>
                </p14:cNvPr>
                <p14:cNvContentPartPr/>
                <p14:nvPr/>
              </p14:nvContentPartPr>
              <p14:xfrm>
                <a:off x="1168036" y="3036207"/>
                <a:ext cx="82080" cy="100800"/>
              </p14:xfrm>
            </p:contentPart>
          </mc:Choice>
          <mc:Fallback xmlns="">
            <p:pic>
              <p:nvPicPr>
                <p:cNvPr id="789" name="Freihand 788">
                  <a:extLst>
                    <a:ext uri="{FF2B5EF4-FFF2-40B4-BE49-F238E27FC236}">
                      <a16:creationId xmlns:a16="http://schemas.microsoft.com/office/drawing/2014/main" id="{AD4A1C9E-F4B6-463C-E661-3339D29CC434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1159036" y="3027567"/>
                  <a:ext cx="99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790" name="Freihand 789">
                  <a:extLst>
                    <a:ext uri="{FF2B5EF4-FFF2-40B4-BE49-F238E27FC236}">
                      <a16:creationId xmlns:a16="http://schemas.microsoft.com/office/drawing/2014/main" id="{CFD77036-FF00-E8B9-453B-770C58DF5ED9}"/>
                    </a:ext>
                  </a:extLst>
                </p14:cNvPr>
                <p14:cNvContentPartPr/>
                <p14:nvPr/>
              </p14:nvContentPartPr>
              <p14:xfrm>
                <a:off x="1286476" y="3219807"/>
                <a:ext cx="93960" cy="82800"/>
              </p14:xfrm>
            </p:contentPart>
          </mc:Choice>
          <mc:Fallback xmlns="">
            <p:pic>
              <p:nvPicPr>
                <p:cNvPr id="790" name="Freihand 789">
                  <a:extLst>
                    <a:ext uri="{FF2B5EF4-FFF2-40B4-BE49-F238E27FC236}">
                      <a16:creationId xmlns:a16="http://schemas.microsoft.com/office/drawing/2014/main" id="{CFD77036-FF00-E8B9-453B-770C58DF5ED9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1277476" y="3211167"/>
                  <a:ext cx="111600" cy="10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9" name="Gruppieren 808">
            <a:extLst>
              <a:ext uri="{FF2B5EF4-FFF2-40B4-BE49-F238E27FC236}">
                <a16:creationId xmlns:a16="http://schemas.microsoft.com/office/drawing/2014/main" id="{9EC55658-DEE6-A1E5-7F5B-68637D8BB66B}"/>
              </a:ext>
            </a:extLst>
          </p:cNvPr>
          <p:cNvGrpSpPr/>
          <p:nvPr/>
        </p:nvGrpSpPr>
        <p:grpSpPr>
          <a:xfrm>
            <a:off x="89116" y="3470367"/>
            <a:ext cx="1211040" cy="587160"/>
            <a:chOff x="89116" y="3470367"/>
            <a:chExt cx="1211040" cy="587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792" name="Freihand 791">
                  <a:extLst>
                    <a:ext uri="{FF2B5EF4-FFF2-40B4-BE49-F238E27FC236}">
                      <a16:creationId xmlns:a16="http://schemas.microsoft.com/office/drawing/2014/main" id="{007C279C-9741-AC28-417B-B01A97A91E2E}"/>
                    </a:ext>
                  </a:extLst>
                </p14:cNvPr>
                <p14:cNvContentPartPr/>
                <p14:nvPr/>
              </p14:nvContentPartPr>
              <p14:xfrm>
                <a:off x="142756" y="3580887"/>
                <a:ext cx="146880" cy="20880"/>
              </p14:xfrm>
            </p:contentPart>
          </mc:Choice>
          <mc:Fallback xmlns="">
            <p:pic>
              <p:nvPicPr>
                <p:cNvPr id="792" name="Freihand 791">
                  <a:extLst>
                    <a:ext uri="{FF2B5EF4-FFF2-40B4-BE49-F238E27FC236}">
                      <a16:creationId xmlns:a16="http://schemas.microsoft.com/office/drawing/2014/main" id="{007C279C-9741-AC28-417B-B01A97A91E2E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134116" y="3572247"/>
                  <a:ext cx="1645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4">
              <p14:nvContentPartPr>
                <p14:cNvPr id="793" name="Freihand 792">
                  <a:extLst>
                    <a:ext uri="{FF2B5EF4-FFF2-40B4-BE49-F238E27FC236}">
                      <a16:creationId xmlns:a16="http://schemas.microsoft.com/office/drawing/2014/main" id="{753177DA-9FA8-48B5-9165-54F8C25824E0}"/>
                    </a:ext>
                  </a:extLst>
                </p14:cNvPr>
                <p14:cNvContentPartPr/>
                <p14:nvPr/>
              </p14:nvContentPartPr>
              <p14:xfrm>
                <a:off x="137716" y="3653607"/>
                <a:ext cx="134640" cy="14400"/>
              </p14:xfrm>
            </p:contentPart>
          </mc:Choice>
          <mc:Fallback xmlns="">
            <p:pic>
              <p:nvPicPr>
                <p:cNvPr id="793" name="Freihand 792">
                  <a:extLst>
                    <a:ext uri="{FF2B5EF4-FFF2-40B4-BE49-F238E27FC236}">
                      <a16:creationId xmlns:a16="http://schemas.microsoft.com/office/drawing/2014/main" id="{753177DA-9FA8-48B5-9165-54F8C25824E0}"/>
                    </a:ext>
                  </a:extLst>
                </p:cNvPr>
                <p:cNvPicPr/>
                <p:nvPr/>
              </p:nvPicPr>
              <p:blipFill>
                <a:blip r:embed="rId1335"/>
                <a:stretch>
                  <a:fillRect/>
                </a:stretch>
              </p:blipFill>
              <p:spPr>
                <a:xfrm>
                  <a:off x="129076" y="3644967"/>
                  <a:ext cx="1522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794" name="Freihand 793">
                  <a:extLst>
                    <a:ext uri="{FF2B5EF4-FFF2-40B4-BE49-F238E27FC236}">
                      <a16:creationId xmlns:a16="http://schemas.microsoft.com/office/drawing/2014/main" id="{B342DA1C-0C97-6E39-A3E8-3B3E484CCDF5}"/>
                    </a:ext>
                  </a:extLst>
                </p14:cNvPr>
                <p14:cNvContentPartPr/>
                <p14:nvPr/>
              </p14:nvContentPartPr>
              <p14:xfrm>
                <a:off x="285316" y="3532287"/>
                <a:ext cx="61560" cy="192240"/>
              </p14:xfrm>
            </p:contentPart>
          </mc:Choice>
          <mc:Fallback xmlns="">
            <p:pic>
              <p:nvPicPr>
                <p:cNvPr id="794" name="Freihand 793">
                  <a:extLst>
                    <a:ext uri="{FF2B5EF4-FFF2-40B4-BE49-F238E27FC236}">
                      <a16:creationId xmlns:a16="http://schemas.microsoft.com/office/drawing/2014/main" id="{B342DA1C-0C97-6E39-A3E8-3B3E484CCDF5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276676" y="3523647"/>
                  <a:ext cx="792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795" name="Freihand 794">
                  <a:extLst>
                    <a:ext uri="{FF2B5EF4-FFF2-40B4-BE49-F238E27FC236}">
                      <a16:creationId xmlns:a16="http://schemas.microsoft.com/office/drawing/2014/main" id="{D3FA1991-967D-4E39-7BF3-A70D2E5B923F}"/>
                    </a:ext>
                  </a:extLst>
                </p14:cNvPr>
                <p14:cNvContentPartPr/>
                <p14:nvPr/>
              </p14:nvContentPartPr>
              <p14:xfrm>
                <a:off x="533356" y="3502767"/>
                <a:ext cx="171000" cy="179280"/>
              </p14:xfrm>
            </p:contentPart>
          </mc:Choice>
          <mc:Fallback xmlns="">
            <p:pic>
              <p:nvPicPr>
                <p:cNvPr id="795" name="Freihand 794">
                  <a:extLst>
                    <a:ext uri="{FF2B5EF4-FFF2-40B4-BE49-F238E27FC236}">
                      <a16:creationId xmlns:a16="http://schemas.microsoft.com/office/drawing/2014/main" id="{D3FA1991-967D-4E39-7BF3-A70D2E5B923F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524356" y="3494127"/>
                  <a:ext cx="1886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0">
              <p14:nvContentPartPr>
                <p14:cNvPr id="796" name="Freihand 795">
                  <a:extLst>
                    <a:ext uri="{FF2B5EF4-FFF2-40B4-BE49-F238E27FC236}">
                      <a16:creationId xmlns:a16="http://schemas.microsoft.com/office/drawing/2014/main" id="{9C47621E-3A93-A564-F600-7CA379670BDF}"/>
                    </a:ext>
                  </a:extLst>
                </p14:cNvPr>
                <p14:cNvContentPartPr/>
                <p14:nvPr/>
              </p14:nvContentPartPr>
              <p14:xfrm>
                <a:off x="716596" y="3563247"/>
                <a:ext cx="55080" cy="131760"/>
              </p14:xfrm>
            </p:contentPart>
          </mc:Choice>
          <mc:Fallback xmlns="">
            <p:pic>
              <p:nvPicPr>
                <p:cNvPr id="796" name="Freihand 795">
                  <a:extLst>
                    <a:ext uri="{FF2B5EF4-FFF2-40B4-BE49-F238E27FC236}">
                      <a16:creationId xmlns:a16="http://schemas.microsoft.com/office/drawing/2014/main" id="{9C47621E-3A93-A564-F600-7CA379670BDF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707956" y="3554247"/>
                  <a:ext cx="727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797" name="Freihand 796">
                  <a:extLst>
                    <a:ext uri="{FF2B5EF4-FFF2-40B4-BE49-F238E27FC236}">
                      <a16:creationId xmlns:a16="http://schemas.microsoft.com/office/drawing/2014/main" id="{07413168-C3A9-6299-E6DD-79072CB7B1A4}"/>
                    </a:ext>
                  </a:extLst>
                </p14:cNvPr>
                <p14:cNvContentPartPr/>
                <p14:nvPr/>
              </p14:nvContentPartPr>
              <p14:xfrm>
                <a:off x="824956" y="3566487"/>
                <a:ext cx="97560" cy="107280"/>
              </p14:xfrm>
            </p:contentPart>
          </mc:Choice>
          <mc:Fallback xmlns="">
            <p:pic>
              <p:nvPicPr>
                <p:cNvPr id="797" name="Freihand 796">
                  <a:extLst>
                    <a:ext uri="{FF2B5EF4-FFF2-40B4-BE49-F238E27FC236}">
                      <a16:creationId xmlns:a16="http://schemas.microsoft.com/office/drawing/2014/main" id="{07413168-C3A9-6299-E6DD-79072CB7B1A4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815956" y="3557847"/>
                  <a:ext cx="1152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4">
              <p14:nvContentPartPr>
                <p14:cNvPr id="798" name="Freihand 797">
                  <a:extLst>
                    <a:ext uri="{FF2B5EF4-FFF2-40B4-BE49-F238E27FC236}">
                      <a16:creationId xmlns:a16="http://schemas.microsoft.com/office/drawing/2014/main" id="{842D24D3-00FA-89E2-0D10-8D664835F041}"/>
                    </a:ext>
                  </a:extLst>
                </p14:cNvPr>
                <p14:cNvContentPartPr/>
                <p14:nvPr/>
              </p14:nvContentPartPr>
              <p14:xfrm>
                <a:off x="665116" y="3471447"/>
                <a:ext cx="21600" cy="4320"/>
              </p14:xfrm>
            </p:contentPart>
          </mc:Choice>
          <mc:Fallback xmlns="">
            <p:pic>
              <p:nvPicPr>
                <p:cNvPr id="798" name="Freihand 797">
                  <a:extLst>
                    <a:ext uri="{FF2B5EF4-FFF2-40B4-BE49-F238E27FC236}">
                      <a16:creationId xmlns:a16="http://schemas.microsoft.com/office/drawing/2014/main" id="{842D24D3-00FA-89E2-0D10-8D664835F041}"/>
                    </a:ext>
                  </a:extLst>
                </p:cNvPr>
                <p:cNvPicPr/>
                <p:nvPr/>
              </p:nvPicPr>
              <p:blipFill>
                <a:blip r:embed="rId1345"/>
                <a:stretch>
                  <a:fillRect/>
                </a:stretch>
              </p:blipFill>
              <p:spPr>
                <a:xfrm>
                  <a:off x="656116" y="3462807"/>
                  <a:ext cx="392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6">
              <p14:nvContentPartPr>
                <p14:cNvPr id="799" name="Freihand 798">
                  <a:extLst>
                    <a:ext uri="{FF2B5EF4-FFF2-40B4-BE49-F238E27FC236}">
                      <a16:creationId xmlns:a16="http://schemas.microsoft.com/office/drawing/2014/main" id="{81E8872C-D0CA-D896-33B2-93F78EF6A18D}"/>
                    </a:ext>
                  </a:extLst>
                </p14:cNvPr>
                <p14:cNvContentPartPr/>
                <p14:nvPr/>
              </p14:nvContentPartPr>
              <p14:xfrm>
                <a:off x="721996" y="3470367"/>
                <a:ext cx="6120" cy="11880"/>
              </p14:xfrm>
            </p:contentPart>
          </mc:Choice>
          <mc:Fallback xmlns="">
            <p:pic>
              <p:nvPicPr>
                <p:cNvPr id="799" name="Freihand 798">
                  <a:extLst>
                    <a:ext uri="{FF2B5EF4-FFF2-40B4-BE49-F238E27FC236}">
                      <a16:creationId xmlns:a16="http://schemas.microsoft.com/office/drawing/2014/main" id="{81E8872C-D0CA-D896-33B2-93F78EF6A18D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712996" y="3461727"/>
                  <a:ext cx="237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7">
              <p14:nvContentPartPr>
                <p14:cNvPr id="802" name="Freihand 801">
                  <a:extLst>
                    <a:ext uri="{FF2B5EF4-FFF2-40B4-BE49-F238E27FC236}">
                      <a16:creationId xmlns:a16="http://schemas.microsoft.com/office/drawing/2014/main" id="{86265206-750B-0069-A68A-7AE7BCACE130}"/>
                    </a:ext>
                  </a:extLst>
                </p14:cNvPr>
                <p14:cNvContentPartPr/>
                <p14:nvPr/>
              </p14:nvContentPartPr>
              <p14:xfrm>
                <a:off x="89116" y="3893007"/>
                <a:ext cx="99000" cy="97200"/>
              </p14:xfrm>
            </p:contentPart>
          </mc:Choice>
          <mc:Fallback xmlns="">
            <p:pic>
              <p:nvPicPr>
                <p:cNvPr id="802" name="Freihand 801">
                  <a:extLst>
                    <a:ext uri="{FF2B5EF4-FFF2-40B4-BE49-F238E27FC236}">
                      <a16:creationId xmlns:a16="http://schemas.microsoft.com/office/drawing/2014/main" id="{86265206-750B-0069-A68A-7AE7BCACE130}"/>
                    </a:ext>
                  </a:extLst>
                </p:cNvPr>
                <p:cNvPicPr/>
                <p:nvPr/>
              </p:nvPicPr>
              <p:blipFill>
                <a:blip r:embed="rId1348"/>
                <a:stretch>
                  <a:fillRect/>
                </a:stretch>
              </p:blipFill>
              <p:spPr>
                <a:xfrm>
                  <a:off x="80476" y="3884367"/>
                  <a:ext cx="1166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9">
              <p14:nvContentPartPr>
                <p14:cNvPr id="803" name="Freihand 802">
                  <a:extLst>
                    <a:ext uri="{FF2B5EF4-FFF2-40B4-BE49-F238E27FC236}">
                      <a16:creationId xmlns:a16="http://schemas.microsoft.com/office/drawing/2014/main" id="{888D9C21-9AEB-8710-0BEF-01A391D58C2F}"/>
                    </a:ext>
                  </a:extLst>
                </p14:cNvPr>
                <p14:cNvContentPartPr/>
                <p14:nvPr/>
              </p14:nvContentPartPr>
              <p14:xfrm>
                <a:off x="227356" y="3908487"/>
                <a:ext cx="75960" cy="76680"/>
              </p14:xfrm>
            </p:contentPart>
          </mc:Choice>
          <mc:Fallback xmlns="">
            <p:pic>
              <p:nvPicPr>
                <p:cNvPr id="803" name="Freihand 802">
                  <a:extLst>
                    <a:ext uri="{FF2B5EF4-FFF2-40B4-BE49-F238E27FC236}">
                      <a16:creationId xmlns:a16="http://schemas.microsoft.com/office/drawing/2014/main" id="{888D9C21-9AEB-8710-0BEF-01A391D58C2F}"/>
                    </a:ext>
                  </a:extLst>
                </p:cNvPr>
                <p:cNvPicPr/>
                <p:nvPr/>
              </p:nvPicPr>
              <p:blipFill>
                <a:blip r:embed="rId1350"/>
                <a:stretch>
                  <a:fillRect/>
                </a:stretch>
              </p:blipFill>
              <p:spPr>
                <a:xfrm>
                  <a:off x="218356" y="3899847"/>
                  <a:ext cx="93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1">
              <p14:nvContentPartPr>
                <p14:cNvPr id="804" name="Freihand 803">
                  <a:extLst>
                    <a:ext uri="{FF2B5EF4-FFF2-40B4-BE49-F238E27FC236}">
                      <a16:creationId xmlns:a16="http://schemas.microsoft.com/office/drawing/2014/main" id="{D1F74468-231A-194F-0FF6-B8EF996B4F4B}"/>
                    </a:ext>
                  </a:extLst>
                </p14:cNvPr>
                <p14:cNvContentPartPr/>
                <p14:nvPr/>
              </p14:nvContentPartPr>
              <p14:xfrm>
                <a:off x="355516" y="3813087"/>
                <a:ext cx="134280" cy="163800"/>
              </p14:xfrm>
            </p:contentPart>
          </mc:Choice>
          <mc:Fallback xmlns="">
            <p:pic>
              <p:nvPicPr>
                <p:cNvPr id="804" name="Freihand 803">
                  <a:extLst>
                    <a:ext uri="{FF2B5EF4-FFF2-40B4-BE49-F238E27FC236}">
                      <a16:creationId xmlns:a16="http://schemas.microsoft.com/office/drawing/2014/main" id="{D1F74468-231A-194F-0FF6-B8EF996B4F4B}"/>
                    </a:ext>
                  </a:extLst>
                </p:cNvPr>
                <p:cNvPicPr/>
                <p:nvPr/>
              </p:nvPicPr>
              <p:blipFill>
                <a:blip r:embed="rId1352"/>
                <a:stretch>
                  <a:fillRect/>
                </a:stretch>
              </p:blipFill>
              <p:spPr>
                <a:xfrm>
                  <a:off x="346876" y="3804087"/>
                  <a:ext cx="1519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3">
              <p14:nvContentPartPr>
                <p14:cNvPr id="806" name="Freihand 805">
                  <a:extLst>
                    <a:ext uri="{FF2B5EF4-FFF2-40B4-BE49-F238E27FC236}">
                      <a16:creationId xmlns:a16="http://schemas.microsoft.com/office/drawing/2014/main" id="{9C4F6678-8390-02AA-343B-CD9091813499}"/>
                    </a:ext>
                  </a:extLst>
                </p14:cNvPr>
                <p14:cNvContentPartPr/>
                <p14:nvPr/>
              </p14:nvContentPartPr>
              <p14:xfrm>
                <a:off x="700396" y="3875367"/>
                <a:ext cx="109080" cy="88920"/>
              </p14:xfrm>
            </p:contentPart>
          </mc:Choice>
          <mc:Fallback xmlns="">
            <p:pic>
              <p:nvPicPr>
                <p:cNvPr id="806" name="Freihand 805">
                  <a:extLst>
                    <a:ext uri="{FF2B5EF4-FFF2-40B4-BE49-F238E27FC236}">
                      <a16:creationId xmlns:a16="http://schemas.microsoft.com/office/drawing/2014/main" id="{9C4F6678-8390-02AA-343B-CD9091813499}"/>
                    </a:ext>
                  </a:extLst>
                </p:cNvPr>
                <p:cNvPicPr/>
                <p:nvPr/>
              </p:nvPicPr>
              <p:blipFill>
                <a:blip r:embed="rId1354"/>
                <a:stretch>
                  <a:fillRect/>
                </a:stretch>
              </p:blipFill>
              <p:spPr>
                <a:xfrm>
                  <a:off x="691756" y="3866367"/>
                  <a:ext cx="1267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5">
              <p14:nvContentPartPr>
                <p14:cNvPr id="807" name="Freihand 806">
                  <a:extLst>
                    <a:ext uri="{FF2B5EF4-FFF2-40B4-BE49-F238E27FC236}">
                      <a16:creationId xmlns:a16="http://schemas.microsoft.com/office/drawing/2014/main" id="{4F6C9A6E-B11B-B2F2-9217-A61802ACD1BA}"/>
                    </a:ext>
                  </a:extLst>
                </p14:cNvPr>
                <p14:cNvContentPartPr/>
                <p14:nvPr/>
              </p14:nvContentPartPr>
              <p14:xfrm>
                <a:off x="969676" y="3875727"/>
                <a:ext cx="225000" cy="93600"/>
              </p14:xfrm>
            </p:contentPart>
          </mc:Choice>
          <mc:Fallback xmlns="">
            <p:pic>
              <p:nvPicPr>
                <p:cNvPr id="807" name="Freihand 806">
                  <a:extLst>
                    <a:ext uri="{FF2B5EF4-FFF2-40B4-BE49-F238E27FC236}">
                      <a16:creationId xmlns:a16="http://schemas.microsoft.com/office/drawing/2014/main" id="{4F6C9A6E-B11B-B2F2-9217-A61802ACD1BA}"/>
                    </a:ext>
                  </a:extLst>
                </p:cNvPr>
                <p:cNvPicPr/>
                <p:nvPr/>
              </p:nvPicPr>
              <p:blipFill>
                <a:blip r:embed="rId1356"/>
                <a:stretch>
                  <a:fillRect/>
                </a:stretch>
              </p:blipFill>
              <p:spPr>
                <a:xfrm>
                  <a:off x="961036" y="3867087"/>
                  <a:ext cx="2426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7">
              <p14:nvContentPartPr>
                <p14:cNvPr id="808" name="Freihand 807">
                  <a:extLst>
                    <a:ext uri="{FF2B5EF4-FFF2-40B4-BE49-F238E27FC236}">
                      <a16:creationId xmlns:a16="http://schemas.microsoft.com/office/drawing/2014/main" id="{3AF7FE47-23DE-4C74-13D7-E4E58DDACAFA}"/>
                    </a:ext>
                  </a:extLst>
                </p14:cNvPr>
                <p14:cNvContentPartPr/>
                <p14:nvPr/>
              </p14:nvContentPartPr>
              <p14:xfrm>
                <a:off x="1202596" y="3753327"/>
                <a:ext cx="97560" cy="304200"/>
              </p14:xfrm>
            </p:contentPart>
          </mc:Choice>
          <mc:Fallback xmlns="">
            <p:pic>
              <p:nvPicPr>
                <p:cNvPr id="808" name="Freihand 807">
                  <a:extLst>
                    <a:ext uri="{FF2B5EF4-FFF2-40B4-BE49-F238E27FC236}">
                      <a16:creationId xmlns:a16="http://schemas.microsoft.com/office/drawing/2014/main" id="{3AF7FE47-23DE-4C74-13D7-E4E58DDACAFA}"/>
                    </a:ext>
                  </a:extLst>
                </p:cNvPr>
                <p:cNvPicPr/>
                <p:nvPr/>
              </p:nvPicPr>
              <p:blipFill>
                <a:blip r:embed="rId1358"/>
                <a:stretch>
                  <a:fillRect/>
                </a:stretch>
              </p:blipFill>
              <p:spPr>
                <a:xfrm>
                  <a:off x="1193596" y="3744327"/>
                  <a:ext cx="115200" cy="32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1E2A826B-C81F-E5BA-4079-836A27A41C6E}"/>
              </a:ext>
            </a:extLst>
          </p:cNvPr>
          <p:cNvGrpSpPr/>
          <p:nvPr/>
        </p:nvGrpSpPr>
        <p:grpSpPr>
          <a:xfrm>
            <a:off x="80836" y="4141407"/>
            <a:ext cx="946800" cy="628560"/>
            <a:chOff x="80836" y="4141407"/>
            <a:chExt cx="946800" cy="62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59">
              <p14:nvContentPartPr>
                <p14:cNvPr id="810" name="Freihand 809">
                  <a:extLst>
                    <a:ext uri="{FF2B5EF4-FFF2-40B4-BE49-F238E27FC236}">
                      <a16:creationId xmlns:a16="http://schemas.microsoft.com/office/drawing/2014/main" id="{8BD2C37B-7E6F-2060-44CC-73CC624D9684}"/>
                    </a:ext>
                  </a:extLst>
                </p14:cNvPr>
                <p14:cNvContentPartPr/>
                <p14:nvPr/>
              </p14:nvContentPartPr>
              <p14:xfrm>
                <a:off x="80836" y="4198647"/>
                <a:ext cx="228960" cy="26640"/>
              </p14:xfrm>
            </p:contentPart>
          </mc:Choice>
          <mc:Fallback xmlns="">
            <p:pic>
              <p:nvPicPr>
                <p:cNvPr id="810" name="Freihand 809">
                  <a:extLst>
                    <a:ext uri="{FF2B5EF4-FFF2-40B4-BE49-F238E27FC236}">
                      <a16:creationId xmlns:a16="http://schemas.microsoft.com/office/drawing/2014/main" id="{8BD2C37B-7E6F-2060-44CC-73CC624D9684}"/>
                    </a:ext>
                  </a:extLst>
                </p:cNvPr>
                <p:cNvPicPr/>
                <p:nvPr/>
              </p:nvPicPr>
              <p:blipFill>
                <a:blip r:embed="rId1360"/>
                <a:stretch>
                  <a:fillRect/>
                </a:stretch>
              </p:blipFill>
              <p:spPr>
                <a:xfrm>
                  <a:off x="72196" y="4189647"/>
                  <a:ext cx="24660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1">
              <p14:nvContentPartPr>
                <p14:cNvPr id="811" name="Freihand 810">
                  <a:extLst>
                    <a:ext uri="{FF2B5EF4-FFF2-40B4-BE49-F238E27FC236}">
                      <a16:creationId xmlns:a16="http://schemas.microsoft.com/office/drawing/2014/main" id="{617FDFDE-0D7E-7ABB-5922-835B7156E823}"/>
                    </a:ext>
                  </a:extLst>
                </p14:cNvPr>
                <p14:cNvContentPartPr/>
                <p14:nvPr/>
              </p14:nvContentPartPr>
              <p14:xfrm>
                <a:off x="94516" y="4236807"/>
                <a:ext cx="198360" cy="42840"/>
              </p14:xfrm>
            </p:contentPart>
          </mc:Choice>
          <mc:Fallback xmlns="">
            <p:pic>
              <p:nvPicPr>
                <p:cNvPr id="811" name="Freihand 810">
                  <a:extLst>
                    <a:ext uri="{FF2B5EF4-FFF2-40B4-BE49-F238E27FC236}">
                      <a16:creationId xmlns:a16="http://schemas.microsoft.com/office/drawing/2014/main" id="{617FDFDE-0D7E-7ABB-5922-835B7156E823}"/>
                    </a:ext>
                  </a:extLst>
                </p:cNvPr>
                <p:cNvPicPr/>
                <p:nvPr/>
              </p:nvPicPr>
              <p:blipFill>
                <a:blip r:embed="rId1362"/>
                <a:stretch>
                  <a:fillRect/>
                </a:stretch>
              </p:blipFill>
              <p:spPr>
                <a:xfrm>
                  <a:off x="85516" y="4227807"/>
                  <a:ext cx="2160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3">
              <p14:nvContentPartPr>
                <p14:cNvPr id="812" name="Freihand 811">
                  <a:extLst>
                    <a:ext uri="{FF2B5EF4-FFF2-40B4-BE49-F238E27FC236}">
                      <a16:creationId xmlns:a16="http://schemas.microsoft.com/office/drawing/2014/main" id="{BD3F09F9-3129-EBD4-3CE3-805FDFD9881D}"/>
                    </a:ext>
                  </a:extLst>
                </p14:cNvPr>
                <p14:cNvContentPartPr/>
                <p14:nvPr/>
              </p14:nvContentPartPr>
              <p14:xfrm>
                <a:off x="282076" y="4141407"/>
                <a:ext cx="142920" cy="183600"/>
              </p14:xfrm>
            </p:contentPart>
          </mc:Choice>
          <mc:Fallback xmlns="">
            <p:pic>
              <p:nvPicPr>
                <p:cNvPr id="812" name="Freihand 811">
                  <a:extLst>
                    <a:ext uri="{FF2B5EF4-FFF2-40B4-BE49-F238E27FC236}">
                      <a16:creationId xmlns:a16="http://schemas.microsoft.com/office/drawing/2014/main" id="{BD3F09F9-3129-EBD4-3CE3-805FDFD9881D}"/>
                    </a:ext>
                  </a:extLst>
                </p:cNvPr>
                <p:cNvPicPr/>
                <p:nvPr/>
              </p:nvPicPr>
              <p:blipFill>
                <a:blip r:embed="rId1364"/>
                <a:stretch>
                  <a:fillRect/>
                </a:stretch>
              </p:blipFill>
              <p:spPr>
                <a:xfrm>
                  <a:off x="273436" y="4132407"/>
                  <a:ext cx="1605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5">
              <p14:nvContentPartPr>
                <p14:cNvPr id="814" name="Freihand 813">
                  <a:extLst>
                    <a:ext uri="{FF2B5EF4-FFF2-40B4-BE49-F238E27FC236}">
                      <a16:creationId xmlns:a16="http://schemas.microsoft.com/office/drawing/2014/main" id="{93C909C8-3A94-2661-95B8-620CFEDB9A79}"/>
                    </a:ext>
                  </a:extLst>
                </p14:cNvPr>
                <p14:cNvContentPartPr/>
                <p14:nvPr/>
              </p14:nvContentPartPr>
              <p14:xfrm>
                <a:off x="210076" y="4394127"/>
                <a:ext cx="151200" cy="138240"/>
              </p14:xfrm>
            </p:contentPart>
          </mc:Choice>
          <mc:Fallback xmlns="">
            <p:pic>
              <p:nvPicPr>
                <p:cNvPr id="814" name="Freihand 813">
                  <a:extLst>
                    <a:ext uri="{FF2B5EF4-FFF2-40B4-BE49-F238E27FC236}">
                      <a16:creationId xmlns:a16="http://schemas.microsoft.com/office/drawing/2014/main" id="{93C909C8-3A94-2661-95B8-620CFEDB9A79}"/>
                    </a:ext>
                  </a:extLst>
                </p:cNvPr>
                <p:cNvPicPr/>
                <p:nvPr/>
              </p:nvPicPr>
              <p:blipFill>
                <a:blip r:embed="rId1366"/>
                <a:stretch>
                  <a:fillRect/>
                </a:stretch>
              </p:blipFill>
              <p:spPr>
                <a:xfrm>
                  <a:off x="201076" y="4385487"/>
                  <a:ext cx="1688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7">
              <p14:nvContentPartPr>
                <p14:cNvPr id="815" name="Freihand 814">
                  <a:extLst>
                    <a:ext uri="{FF2B5EF4-FFF2-40B4-BE49-F238E27FC236}">
                      <a16:creationId xmlns:a16="http://schemas.microsoft.com/office/drawing/2014/main" id="{507F76FA-12E1-3A1C-7AAA-A85B8D2BD6EA}"/>
                    </a:ext>
                  </a:extLst>
                </p14:cNvPr>
                <p14:cNvContentPartPr/>
                <p14:nvPr/>
              </p14:nvContentPartPr>
              <p14:xfrm>
                <a:off x="407716" y="4334727"/>
                <a:ext cx="106200" cy="150120"/>
              </p14:xfrm>
            </p:contentPart>
          </mc:Choice>
          <mc:Fallback xmlns="">
            <p:pic>
              <p:nvPicPr>
                <p:cNvPr id="815" name="Freihand 814">
                  <a:extLst>
                    <a:ext uri="{FF2B5EF4-FFF2-40B4-BE49-F238E27FC236}">
                      <a16:creationId xmlns:a16="http://schemas.microsoft.com/office/drawing/2014/main" id="{507F76FA-12E1-3A1C-7AAA-A85B8D2BD6EA}"/>
                    </a:ext>
                  </a:extLst>
                </p:cNvPr>
                <p:cNvPicPr/>
                <p:nvPr/>
              </p:nvPicPr>
              <p:blipFill>
                <a:blip r:embed="rId1368"/>
                <a:stretch>
                  <a:fillRect/>
                </a:stretch>
              </p:blipFill>
              <p:spPr>
                <a:xfrm>
                  <a:off x="398716" y="4325727"/>
                  <a:ext cx="1238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9">
              <p14:nvContentPartPr>
                <p14:cNvPr id="817" name="Freihand 816">
                  <a:extLst>
                    <a:ext uri="{FF2B5EF4-FFF2-40B4-BE49-F238E27FC236}">
                      <a16:creationId xmlns:a16="http://schemas.microsoft.com/office/drawing/2014/main" id="{E34CABB1-5DEC-E9F7-C254-6C0C1A54982B}"/>
                    </a:ext>
                  </a:extLst>
                </p14:cNvPr>
                <p14:cNvContentPartPr/>
                <p14:nvPr/>
              </p14:nvContentPartPr>
              <p14:xfrm>
                <a:off x="579796" y="4355967"/>
                <a:ext cx="158400" cy="30960"/>
              </p14:xfrm>
            </p:contentPart>
          </mc:Choice>
          <mc:Fallback xmlns="">
            <p:pic>
              <p:nvPicPr>
                <p:cNvPr id="817" name="Freihand 816">
                  <a:extLst>
                    <a:ext uri="{FF2B5EF4-FFF2-40B4-BE49-F238E27FC236}">
                      <a16:creationId xmlns:a16="http://schemas.microsoft.com/office/drawing/2014/main" id="{E34CABB1-5DEC-E9F7-C254-6C0C1A54982B}"/>
                    </a:ext>
                  </a:extLst>
                </p:cNvPr>
                <p:cNvPicPr/>
                <p:nvPr/>
              </p:nvPicPr>
              <p:blipFill>
                <a:blip r:embed="rId1370"/>
                <a:stretch>
                  <a:fillRect/>
                </a:stretch>
              </p:blipFill>
              <p:spPr>
                <a:xfrm>
                  <a:off x="571156" y="4346967"/>
                  <a:ext cx="1760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1">
              <p14:nvContentPartPr>
                <p14:cNvPr id="818" name="Freihand 817">
                  <a:extLst>
                    <a:ext uri="{FF2B5EF4-FFF2-40B4-BE49-F238E27FC236}">
                      <a16:creationId xmlns:a16="http://schemas.microsoft.com/office/drawing/2014/main" id="{7314270D-BBF6-1202-30F3-019FE925A896}"/>
                    </a:ext>
                  </a:extLst>
                </p14:cNvPr>
                <p14:cNvContentPartPr/>
                <p14:nvPr/>
              </p14:nvContentPartPr>
              <p14:xfrm>
                <a:off x="620116" y="4414287"/>
                <a:ext cx="127440" cy="25560"/>
              </p14:xfrm>
            </p:contentPart>
          </mc:Choice>
          <mc:Fallback xmlns="">
            <p:pic>
              <p:nvPicPr>
                <p:cNvPr id="818" name="Freihand 817">
                  <a:extLst>
                    <a:ext uri="{FF2B5EF4-FFF2-40B4-BE49-F238E27FC236}">
                      <a16:creationId xmlns:a16="http://schemas.microsoft.com/office/drawing/2014/main" id="{7314270D-BBF6-1202-30F3-019FE925A896}"/>
                    </a:ext>
                  </a:extLst>
                </p:cNvPr>
                <p:cNvPicPr/>
                <p:nvPr/>
              </p:nvPicPr>
              <p:blipFill>
                <a:blip r:embed="rId1372"/>
                <a:stretch>
                  <a:fillRect/>
                </a:stretch>
              </p:blipFill>
              <p:spPr>
                <a:xfrm>
                  <a:off x="611476" y="4405287"/>
                  <a:ext cx="1450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3">
              <p14:nvContentPartPr>
                <p14:cNvPr id="819" name="Freihand 818">
                  <a:extLst>
                    <a:ext uri="{FF2B5EF4-FFF2-40B4-BE49-F238E27FC236}">
                      <a16:creationId xmlns:a16="http://schemas.microsoft.com/office/drawing/2014/main" id="{7B187DFF-4D24-E933-828B-C34E91AF57F3}"/>
                    </a:ext>
                  </a:extLst>
                </p14:cNvPr>
                <p14:cNvContentPartPr/>
                <p14:nvPr/>
              </p14:nvContentPartPr>
              <p14:xfrm>
                <a:off x="823876" y="4305207"/>
                <a:ext cx="119160" cy="100080"/>
              </p14:xfrm>
            </p:contentPart>
          </mc:Choice>
          <mc:Fallback xmlns="">
            <p:pic>
              <p:nvPicPr>
                <p:cNvPr id="819" name="Freihand 818">
                  <a:extLst>
                    <a:ext uri="{FF2B5EF4-FFF2-40B4-BE49-F238E27FC236}">
                      <a16:creationId xmlns:a16="http://schemas.microsoft.com/office/drawing/2014/main" id="{7B187DFF-4D24-E933-828B-C34E91AF57F3}"/>
                    </a:ext>
                  </a:extLst>
                </p:cNvPr>
                <p:cNvPicPr/>
                <p:nvPr/>
              </p:nvPicPr>
              <p:blipFill>
                <a:blip r:embed="rId1374"/>
                <a:stretch>
                  <a:fillRect/>
                </a:stretch>
              </p:blipFill>
              <p:spPr>
                <a:xfrm>
                  <a:off x="815236" y="4296567"/>
                  <a:ext cx="1368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5">
              <p14:nvContentPartPr>
                <p14:cNvPr id="820" name="Freihand 819">
                  <a:extLst>
                    <a:ext uri="{FF2B5EF4-FFF2-40B4-BE49-F238E27FC236}">
                      <a16:creationId xmlns:a16="http://schemas.microsoft.com/office/drawing/2014/main" id="{8F0FFA86-0B9A-4751-16A9-FE7D1A0C40DB}"/>
                    </a:ext>
                  </a:extLst>
                </p14:cNvPr>
                <p14:cNvContentPartPr/>
                <p14:nvPr/>
              </p14:nvContentPartPr>
              <p14:xfrm>
                <a:off x="172636" y="4472607"/>
                <a:ext cx="855000" cy="177120"/>
              </p14:xfrm>
            </p:contentPart>
          </mc:Choice>
          <mc:Fallback xmlns="">
            <p:pic>
              <p:nvPicPr>
                <p:cNvPr id="820" name="Freihand 819">
                  <a:extLst>
                    <a:ext uri="{FF2B5EF4-FFF2-40B4-BE49-F238E27FC236}">
                      <a16:creationId xmlns:a16="http://schemas.microsoft.com/office/drawing/2014/main" id="{8F0FFA86-0B9A-4751-16A9-FE7D1A0C40DB}"/>
                    </a:ext>
                  </a:extLst>
                </p:cNvPr>
                <p:cNvPicPr/>
                <p:nvPr/>
              </p:nvPicPr>
              <p:blipFill>
                <a:blip r:embed="rId1376"/>
                <a:stretch>
                  <a:fillRect/>
                </a:stretch>
              </p:blipFill>
              <p:spPr>
                <a:xfrm>
                  <a:off x="163636" y="4463967"/>
                  <a:ext cx="87264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7">
              <p14:nvContentPartPr>
                <p14:cNvPr id="821" name="Freihand 820">
                  <a:extLst>
                    <a:ext uri="{FF2B5EF4-FFF2-40B4-BE49-F238E27FC236}">
                      <a16:creationId xmlns:a16="http://schemas.microsoft.com/office/drawing/2014/main" id="{2CA3F8C5-A317-5EA9-2A8C-8082DD2F4617}"/>
                    </a:ext>
                  </a:extLst>
                </p14:cNvPr>
                <p14:cNvContentPartPr/>
                <p14:nvPr/>
              </p14:nvContentPartPr>
              <p14:xfrm>
                <a:off x="149596" y="4537407"/>
                <a:ext cx="866160" cy="232560"/>
              </p14:xfrm>
            </p:contentPart>
          </mc:Choice>
          <mc:Fallback xmlns="">
            <p:pic>
              <p:nvPicPr>
                <p:cNvPr id="821" name="Freihand 820">
                  <a:extLst>
                    <a:ext uri="{FF2B5EF4-FFF2-40B4-BE49-F238E27FC236}">
                      <a16:creationId xmlns:a16="http://schemas.microsoft.com/office/drawing/2014/main" id="{2CA3F8C5-A317-5EA9-2A8C-8082DD2F4617}"/>
                    </a:ext>
                  </a:extLst>
                </p:cNvPr>
                <p:cNvPicPr/>
                <p:nvPr/>
              </p:nvPicPr>
              <p:blipFill>
                <a:blip r:embed="rId1378"/>
                <a:stretch>
                  <a:fillRect/>
                </a:stretch>
              </p:blipFill>
              <p:spPr>
                <a:xfrm>
                  <a:off x="140596" y="4528767"/>
                  <a:ext cx="883800" cy="2502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8706101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13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Total </a:t>
            </a:r>
            <a:r>
              <a:rPr lang="de-DE" sz="3200" dirty="0" err="1"/>
              <a:t>Probability</a:t>
            </a:r>
            <a:endParaRPr lang="de-DE" sz="3200" baseline="30000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F93BCA5-2C69-4EBC-9A98-CB65F061898E}"/>
              </a:ext>
            </a:extLst>
          </p:cNvPr>
          <p:cNvSpPr txBox="1"/>
          <p:nvPr/>
        </p:nvSpPr>
        <p:spPr>
          <a:xfrm>
            <a:off x="1718486" y="1184263"/>
            <a:ext cx="8856984" cy="23762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r>
              <a:rPr lang="de-DE" sz="2200" dirty="0" err="1"/>
              <a:t>If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sample </a:t>
            </a:r>
            <a:r>
              <a:rPr lang="de-DE" sz="2200" dirty="0" err="1"/>
              <a:t>space</a:t>
            </a:r>
            <a:r>
              <a:rPr lang="de-DE" sz="2200" dirty="0"/>
              <a:t> Ω </a:t>
            </a:r>
            <a:r>
              <a:rPr lang="de-DE" sz="2200" dirty="0" err="1"/>
              <a:t>consists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in k </a:t>
            </a:r>
            <a:r>
              <a:rPr lang="de-DE" sz="2200" dirty="0" err="1"/>
              <a:t>disjoint</a:t>
            </a:r>
            <a:r>
              <a:rPr lang="de-DE" sz="2200" dirty="0"/>
              <a:t> </a:t>
            </a:r>
            <a:r>
              <a:rPr lang="de-DE" sz="2200" dirty="0" err="1"/>
              <a:t>elemtary</a:t>
            </a:r>
            <a:r>
              <a:rPr lang="de-DE" sz="2200" dirty="0"/>
              <a:t> </a:t>
            </a:r>
            <a:r>
              <a:rPr lang="de-DE" sz="2200" dirty="0" err="1"/>
              <a:t>events</a:t>
            </a:r>
            <a:r>
              <a:rPr lang="de-DE" sz="2200" dirty="0"/>
              <a:t> A</a:t>
            </a:r>
            <a:r>
              <a:rPr lang="de-DE" sz="2200" baseline="-25000" dirty="0"/>
              <a:t>i</a:t>
            </a:r>
            <a:r>
              <a:rPr lang="de-DE" sz="2200" dirty="0"/>
              <a:t>, </a:t>
            </a:r>
            <a:r>
              <a:rPr lang="de-DE" sz="2200" dirty="0" err="1"/>
              <a:t>then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</a:t>
            </a:r>
            <a:r>
              <a:rPr lang="de-DE" sz="2200" dirty="0" err="1"/>
              <a:t>event</a:t>
            </a:r>
            <a:r>
              <a:rPr lang="de-DE" sz="2200" dirty="0"/>
              <a:t> B </a:t>
            </a:r>
            <a:r>
              <a:rPr lang="de-DE" sz="2200" dirty="0" err="1"/>
              <a:t>is</a:t>
            </a:r>
            <a:r>
              <a:rPr lang="de-DE" sz="2200" dirty="0"/>
              <a:t>:</a:t>
            </a:r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r>
              <a:rPr lang="de-DE" sz="2200" dirty="0"/>
              <a:t>→</a:t>
            </a:r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graphicFrame>
        <p:nvGraphicFramePr>
          <p:cNvPr id="9" name="Objekt 8">
            <a:extLst>
              <a:ext uri="{FF2B5EF4-FFF2-40B4-BE49-F238E27FC236}">
                <a16:creationId xmlns:a16="http://schemas.microsoft.com/office/drawing/2014/main" id="{8F937200-36B2-4A4C-B75A-29F7EDA6287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079777" y="3071813"/>
          <a:ext cx="2732087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2" name="Formel" r:id="rId3" imgW="1651000" imgH="431800" progId="Equation.3">
                  <p:embed/>
                </p:oleObj>
              </mc:Choice>
              <mc:Fallback>
                <p:oleObj name="Formel" r:id="rId3" imgW="1651000" imgH="431800" progId="Equation.3">
                  <p:embed/>
                  <p:pic>
                    <p:nvPicPr>
                      <p:cNvPr id="9" name="Objekt 8">
                        <a:extLst>
                          <a:ext uri="{FF2B5EF4-FFF2-40B4-BE49-F238E27FC236}">
                            <a16:creationId xmlns:a16="http://schemas.microsoft.com/office/drawing/2014/main" id="{8F937200-36B2-4A4C-B75A-29F7EDA6287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79777" y="3071813"/>
                        <a:ext cx="2732087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>
            <a:extLst>
              <a:ext uri="{FF2B5EF4-FFF2-40B4-BE49-F238E27FC236}">
                <a16:creationId xmlns:a16="http://schemas.microsoft.com/office/drawing/2014/main" id="{190127D5-96D2-9ABC-CCD3-4550AE44B985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3FB7B2B0-CEC8-4BB5-D5F1-AC602DA64666}"/>
                  </a:ext>
                </a:extLst>
              </p14:cNvPr>
              <p14:cNvContentPartPr/>
              <p14:nvPr/>
            </p14:nvContentPartPr>
            <p14:xfrm>
              <a:off x="5892676" y="1897102"/>
              <a:ext cx="3190320" cy="4032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3FB7B2B0-CEC8-4BB5-D5F1-AC602DA6466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883676" y="1888462"/>
                <a:ext cx="32079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1F89FD6E-8053-88B6-F829-4ACC3861DD77}"/>
                  </a:ext>
                </a:extLst>
              </p14:cNvPr>
              <p14:cNvContentPartPr/>
              <p14:nvPr/>
            </p14:nvContentPartPr>
            <p14:xfrm>
              <a:off x="4029316" y="3608182"/>
              <a:ext cx="634680" cy="4248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1F89FD6E-8053-88B6-F829-4ACC3861DD7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020316" y="3599182"/>
                <a:ext cx="6523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60EA9A35-EB96-47F8-5E98-4FE70FA270B6}"/>
                  </a:ext>
                </a:extLst>
              </p14:cNvPr>
              <p14:cNvContentPartPr/>
              <p14:nvPr/>
            </p14:nvContentPartPr>
            <p14:xfrm>
              <a:off x="5184196" y="3630502"/>
              <a:ext cx="798120" cy="7200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60EA9A35-EB96-47F8-5E98-4FE70FA270B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175196" y="3621502"/>
                <a:ext cx="815760" cy="8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C6B17FB6-9807-56BB-B7EB-6B3CF1754B6A}"/>
              </a:ext>
            </a:extLst>
          </p:cNvPr>
          <p:cNvGrpSpPr/>
          <p:nvPr/>
        </p:nvGrpSpPr>
        <p:grpSpPr>
          <a:xfrm>
            <a:off x="5783236" y="3580462"/>
            <a:ext cx="822600" cy="115200"/>
            <a:chOff x="5783236" y="3580462"/>
            <a:chExt cx="822600" cy="11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0FE5374B-8312-18F5-EB5D-26584FB46EE7}"/>
                    </a:ext>
                  </a:extLst>
                </p14:cNvPr>
                <p14:cNvContentPartPr/>
                <p14:nvPr/>
              </p14:nvContentPartPr>
              <p14:xfrm>
                <a:off x="5783236" y="3580462"/>
                <a:ext cx="171720" cy="453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0FE5374B-8312-18F5-EB5D-26584FB46EE7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74236" y="3571462"/>
                  <a:ext cx="1893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807CA12B-8299-4242-5F4F-7B15D10B8934}"/>
                    </a:ext>
                  </a:extLst>
                </p14:cNvPr>
                <p14:cNvContentPartPr/>
                <p14:nvPr/>
              </p14:nvContentPartPr>
              <p14:xfrm>
                <a:off x="6234316" y="3631222"/>
                <a:ext cx="371520" cy="644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807CA12B-8299-4242-5F4F-7B15D10B8934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225676" y="3622582"/>
                  <a:ext cx="389160" cy="82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FAEB7B7C-AF29-1B28-A8C2-C4D03E430A64}"/>
                  </a:ext>
                </a:extLst>
              </p14:cNvPr>
              <p14:cNvContentPartPr/>
              <p14:nvPr/>
            </p14:nvContentPartPr>
            <p14:xfrm>
              <a:off x="4604236" y="713782"/>
              <a:ext cx="3376800" cy="10116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FAEB7B7C-AF29-1B28-A8C2-C4D03E430A6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595236" y="704782"/>
                <a:ext cx="33944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4BB735F8-18AC-56CF-9ECF-17BA3E069960}"/>
                  </a:ext>
                </a:extLst>
              </p14:cNvPr>
              <p14:cNvContentPartPr/>
              <p14:nvPr/>
            </p14:nvContentPartPr>
            <p14:xfrm>
              <a:off x="3931036" y="2980342"/>
              <a:ext cx="905400" cy="87876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4BB735F8-18AC-56CF-9ECF-17BA3E069960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922396" y="2971702"/>
                <a:ext cx="923040" cy="89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3E1C8697-0AD5-CA6C-3DA4-B13699CE4200}"/>
                  </a:ext>
                </a:extLst>
              </p14:cNvPr>
              <p14:cNvContentPartPr/>
              <p14:nvPr/>
            </p14:nvContentPartPr>
            <p14:xfrm>
              <a:off x="4566436" y="3044782"/>
              <a:ext cx="2490120" cy="84096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3E1C8697-0AD5-CA6C-3DA4-B13699CE4200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557436" y="3036142"/>
                <a:ext cx="2507760" cy="85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422759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14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Total </a:t>
            </a:r>
            <a:r>
              <a:rPr lang="de-DE" sz="3200" dirty="0" err="1"/>
              <a:t>Probability</a:t>
            </a:r>
            <a:r>
              <a:rPr lang="de-DE" sz="3200" dirty="0"/>
              <a:t>: </a:t>
            </a:r>
            <a:r>
              <a:rPr lang="de-DE" sz="3200" dirty="0" err="1"/>
              <a:t>Example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1556792"/>
            <a:ext cx="8856984" cy="273630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200" dirty="0"/>
              <a:t>Every </a:t>
            </a:r>
            <a:r>
              <a:rPr lang="de-DE" sz="2200" dirty="0" err="1"/>
              <a:t>day</a:t>
            </a:r>
            <a:r>
              <a:rPr lang="de-DE" sz="2200" dirty="0"/>
              <a:t> a </a:t>
            </a:r>
            <a:r>
              <a:rPr lang="de-DE" sz="2200" dirty="0" err="1"/>
              <a:t>small</a:t>
            </a:r>
            <a:r>
              <a:rPr lang="de-DE" sz="2200" dirty="0"/>
              <a:t> </a:t>
            </a:r>
            <a:r>
              <a:rPr lang="de-DE" sz="2200" dirty="0" err="1"/>
              <a:t>village</a:t>
            </a:r>
            <a:r>
              <a:rPr lang="de-DE" sz="2200" dirty="0"/>
              <a:t>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visited</a:t>
            </a:r>
            <a:r>
              <a:rPr lang="de-DE" sz="2200" dirty="0"/>
              <a:t> </a:t>
            </a:r>
            <a:r>
              <a:rPr lang="de-DE" sz="2200" dirty="0" err="1"/>
              <a:t>by</a:t>
            </a:r>
            <a:r>
              <a:rPr lang="de-DE" sz="2200" dirty="0"/>
              <a:t> a </a:t>
            </a:r>
            <a:r>
              <a:rPr lang="de-DE" sz="2200" dirty="0" err="1"/>
              <a:t>postman</a:t>
            </a:r>
            <a:r>
              <a:rPr lang="de-DE" sz="2200" dirty="0"/>
              <a:t>. </a:t>
            </a:r>
            <a:r>
              <a:rPr lang="de-DE" sz="2200" dirty="0" err="1"/>
              <a:t>If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in </a:t>
            </a:r>
            <a:r>
              <a:rPr lang="de-DE" sz="2200" dirty="0" err="1"/>
              <a:t>good</a:t>
            </a:r>
            <a:r>
              <a:rPr lang="de-DE" sz="2200" dirty="0"/>
              <a:t> </a:t>
            </a:r>
            <a:r>
              <a:rPr lang="de-DE" sz="2200" dirty="0" err="1"/>
              <a:t>mood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in time </a:t>
            </a:r>
            <a:r>
              <a:rPr lang="de-DE" sz="2200" dirty="0" err="1"/>
              <a:t>with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90%. </a:t>
            </a:r>
            <a:r>
              <a:rPr lang="de-DE" sz="2200" dirty="0" err="1"/>
              <a:t>If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in </a:t>
            </a:r>
            <a:r>
              <a:rPr lang="de-DE" sz="2200" dirty="0" err="1"/>
              <a:t>bad</a:t>
            </a:r>
            <a:r>
              <a:rPr lang="de-DE" sz="2200" dirty="0"/>
              <a:t> </a:t>
            </a:r>
            <a:r>
              <a:rPr lang="de-DE" sz="2200" dirty="0" err="1"/>
              <a:t>mood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late</a:t>
            </a:r>
            <a:r>
              <a:rPr lang="de-DE" sz="2200" dirty="0"/>
              <a:t> </a:t>
            </a:r>
            <a:r>
              <a:rPr lang="de-DE" sz="2200" dirty="0" err="1"/>
              <a:t>with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40%. </a:t>
            </a:r>
          </a:p>
          <a:p>
            <a:endParaRPr lang="de-DE" sz="2200" dirty="0"/>
          </a:p>
          <a:p>
            <a:r>
              <a:rPr lang="de-DE" sz="2200" dirty="0" err="1"/>
              <a:t>What</a:t>
            </a:r>
            <a:r>
              <a:rPr lang="de-DE" sz="2200" dirty="0"/>
              <a:t>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</a:t>
            </a:r>
            <a:r>
              <a:rPr lang="de-DE" sz="2200" dirty="0" err="1"/>
              <a:t>that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late</a:t>
            </a:r>
            <a:r>
              <a:rPr lang="de-DE" sz="2200" dirty="0"/>
              <a:t> at </a:t>
            </a:r>
            <a:r>
              <a:rPr lang="de-DE" sz="2200" dirty="0" err="1"/>
              <a:t>any</a:t>
            </a:r>
            <a:r>
              <a:rPr lang="de-DE" sz="2200" dirty="0"/>
              <a:t> </a:t>
            </a:r>
            <a:r>
              <a:rPr lang="de-DE" sz="2200" dirty="0" err="1"/>
              <a:t>day</a:t>
            </a:r>
            <a:r>
              <a:rPr lang="de-DE" sz="2200" dirty="0"/>
              <a:t>, </a:t>
            </a:r>
            <a:r>
              <a:rPr lang="de-DE" sz="2200" dirty="0" err="1"/>
              <a:t>if</a:t>
            </a:r>
            <a:r>
              <a:rPr lang="de-DE" sz="2200" dirty="0"/>
              <a:t> he </a:t>
            </a:r>
            <a:r>
              <a:rPr lang="de-DE" sz="2200" dirty="0" err="1"/>
              <a:t>is</a:t>
            </a:r>
            <a:r>
              <a:rPr lang="de-DE" sz="2200" dirty="0"/>
              <a:t> on </a:t>
            </a:r>
            <a:r>
              <a:rPr lang="de-DE" sz="2200" dirty="0" err="1"/>
              <a:t>average</a:t>
            </a:r>
            <a:r>
              <a:rPr lang="de-DE" sz="2200" dirty="0"/>
              <a:t> in </a:t>
            </a:r>
            <a:r>
              <a:rPr lang="de-DE" sz="2200" dirty="0" err="1"/>
              <a:t>good</a:t>
            </a:r>
            <a:r>
              <a:rPr lang="de-DE" sz="2200" dirty="0"/>
              <a:t> at 7 out </a:t>
            </a:r>
            <a:r>
              <a:rPr lang="de-DE" sz="2200" dirty="0" err="1"/>
              <a:t>of</a:t>
            </a:r>
            <a:r>
              <a:rPr lang="de-DE" sz="2200" dirty="0"/>
              <a:t> 10 </a:t>
            </a:r>
            <a:r>
              <a:rPr lang="de-DE" sz="2200" dirty="0" err="1"/>
              <a:t>days</a:t>
            </a:r>
            <a:r>
              <a:rPr lang="de-DE" sz="2200" dirty="0"/>
              <a:t>?</a:t>
            </a:r>
          </a:p>
        </p:txBody>
      </p:sp>
      <p:sp>
        <p:nvSpPr>
          <p:cNvPr id="9" name="Textfeld 8"/>
          <p:cNvSpPr txBox="1"/>
          <p:nvPr/>
        </p:nvSpPr>
        <p:spPr>
          <a:xfrm>
            <a:off x="1631504" y="4077072"/>
            <a:ext cx="8856984" cy="23762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9B9AADDF-A0C4-29BA-102F-DB3520E7814A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E2055252-56AA-1E70-87DD-340ACCCE5104}"/>
                  </a:ext>
                </a:extLst>
              </p14:cNvPr>
              <p14:cNvContentPartPr/>
              <p14:nvPr/>
            </p14:nvContentPartPr>
            <p14:xfrm>
              <a:off x="3032836" y="3334582"/>
              <a:ext cx="3835080" cy="9720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E2055252-56AA-1E70-87DD-340ACCCE51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4196" y="3325942"/>
                <a:ext cx="3852720" cy="114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21" name="Gruppieren 120">
            <a:extLst>
              <a:ext uri="{FF2B5EF4-FFF2-40B4-BE49-F238E27FC236}">
                <a16:creationId xmlns:a16="http://schemas.microsoft.com/office/drawing/2014/main" id="{01F8E05A-25B4-BDC0-0559-83FAC3F5A004}"/>
              </a:ext>
            </a:extLst>
          </p:cNvPr>
          <p:cNvGrpSpPr/>
          <p:nvPr/>
        </p:nvGrpSpPr>
        <p:grpSpPr>
          <a:xfrm>
            <a:off x="421036" y="3706102"/>
            <a:ext cx="7333920" cy="1605600"/>
            <a:chOff x="421036" y="3706102"/>
            <a:chExt cx="7333920" cy="160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F8222283-3CB3-5526-F8E3-5AA1D20E0049}"/>
                    </a:ext>
                  </a:extLst>
                </p14:cNvPr>
                <p14:cNvContentPartPr/>
                <p14:nvPr/>
              </p14:nvContentPartPr>
              <p14:xfrm>
                <a:off x="530836" y="3870982"/>
                <a:ext cx="49680" cy="27288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F8222283-3CB3-5526-F8E3-5AA1D20E004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22196" y="3861982"/>
                  <a:ext cx="6732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2710DF56-5957-4782-2CD7-F9B05499EF06}"/>
                    </a:ext>
                  </a:extLst>
                </p14:cNvPr>
                <p14:cNvContentPartPr/>
                <p14:nvPr/>
              </p14:nvContentPartPr>
              <p14:xfrm>
                <a:off x="421036" y="3815902"/>
                <a:ext cx="271800" cy="1515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2710DF56-5957-4782-2CD7-F9B05499EF06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12036" y="3807262"/>
                  <a:ext cx="2894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97871FA0-AA7C-41C8-4EB1-1D03CDF759C8}"/>
                    </a:ext>
                  </a:extLst>
                </p14:cNvPr>
                <p14:cNvContentPartPr/>
                <p14:nvPr/>
              </p14:nvContentPartPr>
              <p14:xfrm>
                <a:off x="751156" y="3797902"/>
                <a:ext cx="127800" cy="3877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97871FA0-AA7C-41C8-4EB1-1D03CDF759C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42516" y="3789262"/>
                  <a:ext cx="14544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D8B406A0-63F0-D80B-14D0-63B28163308D}"/>
                    </a:ext>
                  </a:extLst>
                </p14:cNvPr>
                <p14:cNvContentPartPr/>
                <p14:nvPr/>
              </p14:nvContentPartPr>
              <p14:xfrm>
                <a:off x="961756" y="3919942"/>
                <a:ext cx="25200" cy="1803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D8B406A0-63F0-D80B-14D0-63B28163308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53116" y="3910942"/>
                  <a:ext cx="428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9A344A54-AA98-F143-B58E-BC8303F4DF6B}"/>
                    </a:ext>
                  </a:extLst>
                </p14:cNvPr>
                <p14:cNvContentPartPr/>
                <p14:nvPr/>
              </p14:nvContentPartPr>
              <p14:xfrm>
                <a:off x="897316" y="3847942"/>
                <a:ext cx="177840" cy="1263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9A344A54-AA98-F143-B58E-BC8303F4DF6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88676" y="3839302"/>
                  <a:ext cx="1954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C897AD0B-7163-55F3-D987-1C1F8AFC86F2}"/>
                    </a:ext>
                  </a:extLst>
                </p14:cNvPr>
                <p14:cNvContentPartPr/>
                <p14:nvPr/>
              </p14:nvContentPartPr>
              <p14:xfrm>
                <a:off x="1083436" y="3978622"/>
                <a:ext cx="96480" cy="1234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C897AD0B-7163-55F3-D987-1C1F8AFC86F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74436" y="3969982"/>
                  <a:ext cx="1141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CDB6492D-81AE-FA55-8013-D81AAE17F3DF}"/>
                    </a:ext>
                  </a:extLst>
                </p14:cNvPr>
                <p14:cNvContentPartPr/>
                <p14:nvPr/>
              </p14:nvContentPartPr>
              <p14:xfrm>
                <a:off x="1212676" y="3959182"/>
                <a:ext cx="83880" cy="1216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CDB6492D-81AE-FA55-8013-D81AAE17F3D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203676" y="3950182"/>
                  <a:ext cx="1015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864741B0-B233-5808-4F9C-E1531E71E14B}"/>
                    </a:ext>
                  </a:extLst>
                </p14:cNvPr>
                <p14:cNvContentPartPr/>
                <p14:nvPr/>
              </p14:nvContentPartPr>
              <p14:xfrm>
                <a:off x="1315276" y="3862702"/>
                <a:ext cx="93960" cy="2170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864741B0-B233-5808-4F9C-E1531E71E14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306276" y="3853702"/>
                  <a:ext cx="11160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06580FB0-8979-28F2-81B5-8DE84DA8885B}"/>
                    </a:ext>
                  </a:extLst>
                </p14:cNvPr>
                <p14:cNvContentPartPr/>
                <p14:nvPr/>
              </p14:nvContentPartPr>
              <p14:xfrm>
                <a:off x="1472236" y="3861622"/>
                <a:ext cx="115560" cy="1810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06580FB0-8979-28F2-81B5-8DE84DA8885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463596" y="3852982"/>
                  <a:ext cx="1332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C0F6ED7F-D3E4-E9EA-5C9A-2BCEA08306AD}"/>
                    </a:ext>
                  </a:extLst>
                </p14:cNvPr>
                <p14:cNvContentPartPr/>
                <p14:nvPr/>
              </p14:nvContentPartPr>
              <p14:xfrm>
                <a:off x="1628836" y="3834262"/>
                <a:ext cx="326520" cy="2048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C0F6ED7F-D3E4-E9EA-5C9A-2BCEA08306AD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620196" y="3825622"/>
                  <a:ext cx="3441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DDEDB3B6-6E87-9CC3-2F56-B7C5475358CD}"/>
                    </a:ext>
                  </a:extLst>
                </p14:cNvPr>
                <p14:cNvContentPartPr/>
                <p14:nvPr/>
              </p14:nvContentPartPr>
              <p14:xfrm>
                <a:off x="2194756" y="3914182"/>
                <a:ext cx="263160" cy="1116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DDEDB3B6-6E87-9CC3-2F56-B7C5475358C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185756" y="3905182"/>
                  <a:ext cx="2808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290BF3FE-E377-09B2-DDAB-1D8AD9917CAB}"/>
                    </a:ext>
                  </a:extLst>
                </p14:cNvPr>
                <p14:cNvContentPartPr/>
                <p14:nvPr/>
              </p14:nvContentPartPr>
              <p14:xfrm>
                <a:off x="2505436" y="3912382"/>
                <a:ext cx="92880" cy="997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290BF3FE-E377-09B2-DDAB-1D8AD9917CA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496796" y="3903742"/>
                  <a:ext cx="1105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9B99CF3E-F310-CA38-89D1-E9337BDBECF4}"/>
                    </a:ext>
                  </a:extLst>
                </p14:cNvPr>
                <p14:cNvContentPartPr/>
                <p14:nvPr/>
              </p14:nvContentPartPr>
              <p14:xfrm>
                <a:off x="2606956" y="3909142"/>
                <a:ext cx="108720" cy="2181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9B99CF3E-F310-CA38-89D1-E9337BDBECF4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597956" y="3900142"/>
                  <a:ext cx="1263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47272AD0-675B-51DE-8754-A8B4EB61A952}"/>
                    </a:ext>
                  </a:extLst>
                </p14:cNvPr>
                <p14:cNvContentPartPr/>
                <p14:nvPr/>
              </p14:nvContentPartPr>
              <p14:xfrm>
                <a:off x="2775796" y="3890062"/>
                <a:ext cx="102240" cy="1004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47272AD0-675B-51DE-8754-A8B4EB61A95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767156" y="3881422"/>
                  <a:ext cx="1198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FF3B0068-6953-16FC-C229-46B320492F6C}"/>
                    </a:ext>
                  </a:extLst>
                </p14:cNvPr>
                <p14:cNvContentPartPr/>
                <p14:nvPr/>
              </p14:nvContentPartPr>
              <p14:xfrm>
                <a:off x="2921596" y="3733102"/>
                <a:ext cx="273240" cy="23940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FF3B0068-6953-16FC-C229-46B320492F6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912596" y="3724462"/>
                  <a:ext cx="2908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03ABA955-3A72-514B-CFB3-69489F83FD2C}"/>
                    </a:ext>
                  </a:extLst>
                </p14:cNvPr>
                <p14:cNvContentPartPr/>
                <p14:nvPr/>
              </p14:nvContentPartPr>
              <p14:xfrm>
                <a:off x="2788396" y="3759742"/>
                <a:ext cx="14400" cy="118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03ABA955-3A72-514B-CFB3-69489F83FD2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779396" y="3751102"/>
                  <a:ext cx="320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E9DCD938-D93C-B15A-B59F-ED9136DDE4DD}"/>
                    </a:ext>
                  </a:extLst>
                </p14:cNvPr>
                <p14:cNvContentPartPr/>
                <p14:nvPr/>
              </p14:nvContentPartPr>
              <p14:xfrm>
                <a:off x="2852836" y="3753262"/>
                <a:ext cx="3960" cy="39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E9DCD938-D93C-B15A-B59F-ED9136DDE4D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844196" y="3744262"/>
                  <a:ext cx="216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E3EC63F9-023D-3CD5-77CC-F8A2A0B3F534}"/>
                    </a:ext>
                  </a:extLst>
                </p14:cNvPr>
                <p14:cNvContentPartPr/>
                <p14:nvPr/>
              </p14:nvContentPartPr>
              <p14:xfrm>
                <a:off x="3336676" y="3834982"/>
                <a:ext cx="102960" cy="1346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E3EC63F9-023D-3CD5-77CC-F8A2A0B3F53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328036" y="3825982"/>
                  <a:ext cx="1206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2964D3B4-AF8D-17AE-6649-E94054C78560}"/>
                    </a:ext>
                  </a:extLst>
                </p14:cNvPr>
                <p14:cNvContentPartPr/>
                <p14:nvPr/>
              </p14:nvContentPartPr>
              <p14:xfrm>
                <a:off x="3499396" y="3771622"/>
                <a:ext cx="38520" cy="1936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2964D3B4-AF8D-17AE-6649-E94054C7856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490756" y="3762982"/>
                  <a:ext cx="5616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2598F913-93B3-2FE9-FBE3-35EAE920CAEF}"/>
                    </a:ext>
                  </a:extLst>
                </p14:cNvPr>
                <p14:cNvContentPartPr/>
                <p14:nvPr/>
              </p14:nvContentPartPr>
              <p14:xfrm>
                <a:off x="3601636" y="3729862"/>
                <a:ext cx="127080" cy="2332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2598F913-93B3-2FE9-FBE3-35EAE920CAEF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592636" y="3720862"/>
                  <a:ext cx="14472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566A2A97-A673-2257-EC4F-12B83B437E24}"/>
                    </a:ext>
                  </a:extLst>
                </p14:cNvPr>
                <p14:cNvContentPartPr/>
                <p14:nvPr/>
              </p14:nvContentPartPr>
              <p14:xfrm>
                <a:off x="3727996" y="3706102"/>
                <a:ext cx="101520" cy="3492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566A2A97-A673-2257-EC4F-12B83B437E2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718996" y="3697462"/>
                  <a:ext cx="11916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A7610170-2097-10F9-B40E-81E3BC34FE5C}"/>
                    </a:ext>
                  </a:extLst>
                </p14:cNvPr>
                <p14:cNvContentPartPr/>
                <p14:nvPr/>
              </p14:nvContentPartPr>
              <p14:xfrm>
                <a:off x="840076" y="4565422"/>
                <a:ext cx="195840" cy="1620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A7610170-2097-10F9-B40E-81E3BC34FE5C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31076" y="4556422"/>
                  <a:ext cx="2134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A9CA523D-FC73-49D3-3421-B2CF4A71FCD2}"/>
                    </a:ext>
                  </a:extLst>
                </p14:cNvPr>
                <p14:cNvContentPartPr/>
                <p14:nvPr/>
              </p14:nvContentPartPr>
              <p14:xfrm>
                <a:off x="883996" y="4629142"/>
                <a:ext cx="132480" cy="18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A9CA523D-FC73-49D3-3421-B2CF4A71FCD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4996" y="4620502"/>
                  <a:ext cx="1501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57B7EB11-F056-D2BC-5C87-542B67FBD03E}"/>
                    </a:ext>
                  </a:extLst>
                </p14:cNvPr>
                <p14:cNvContentPartPr/>
                <p14:nvPr/>
              </p14:nvContentPartPr>
              <p14:xfrm>
                <a:off x="1245436" y="4439782"/>
                <a:ext cx="34560" cy="1965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57B7EB11-F056-D2BC-5C87-542B67FBD03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236796" y="4430782"/>
                  <a:ext cx="522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F1241EB0-9A2A-A1EF-70EB-C9ECC539EEAF}"/>
                    </a:ext>
                  </a:extLst>
                </p14:cNvPr>
                <p14:cNvContentPartPr/>
                <p14:nvPr/>
              </p14:nvContentPartPr>
              <p14:xfrm>
                <a:off x="1141396" y="4381462"/>
                <a:ext cx="231840" cy="1083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F1241EB0-9A2A-A1EF-70EB-C9ECC539EEAF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132396" y="4372822"/>
                  <a:ext cx="2494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E8065B6E-384B-D36D-C140-AB72345C4D57}"/>
                    </a:ext>
                  </a:extLst>
                </p14:cNvPr>
                <p14:cNvContentPartPr/>
                <p14:nvPr/>
              </p14:nvContentPartPr>
              <p14:xfrm>
                <a:off x="1437676" y="4321702"/>
                <a:ext cx="128160" cy="3348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E8065B6E-384B-D36D-C140-AB72345C4D5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428676" y="4313062"/>
                  <a:ext cx="14580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9BFFB60B-DD7E-F87C-BDCD-F7898172A375}"/>
                    </a:ext>
                  </a:extLst>
                </p14:cNvPr>
                <p14:cNvContentPartPr/>
                <p14:nvPr/>
              </p14:nvContentPartPr>
              <p14:xfrm>
                <a:off x="1657996" y="4399102"/>
                <a:ext cx="20880" cy="1836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9BFFB60B-DD7E-F87C-BDCD-F7898172A37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648996" y="4390462"/>
                  <a:ext cx="385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7FA276BF-2E85-D2F5-54A3-C406A1981A1F}"/>
                    </a:ext>
                  </a:extLst>
                </p14:cNvPr>
                <p14:cNvContentPartPr/>
                <p14:nvPr/>
              </p14:nvContentPartPr>
              <p14:xfrm>
                <a:off x="1598236" y="4369582"/>
                <a:ext cx="161280" cy="8640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7FA276BF-2E85-D2F5-54A3-C406A1981A1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589596" y="4360582"/>
                  <a:ext cx="1789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9E841BBC-5359-A9BF-21F4-E10E7A21C65A}"/>
                    </a:ext>
                  </a:extLst>
                </p14:cNvPr>
                <p14:cNvContentPartPr/>
                <p14:nvPr/>
              </p14:nvContentPartPr>
              <p14:xfrm>
                <a:off x="1758436" y="4463542"/>
                <a:ext cx="93960" cy="1429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9E841BBC-5359-A9BF-21F4-E10E7A21C65A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749796" y="4454542"/>
                  <a:ext cx="1116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34CD8D49-DA7F-D383-AD94-333D5050BBCE}"/>
                    </a:ext>
                  </a:extLst>
                </p14:cNvPr>
                <p14:cNvContentPartPr/>
                <p14:nvPr/>
              </p14:nvContentPartPr>
              <p14:xfrm>
                <a:off x="1868596" y="4448062"/>
                <a:ext cx="90360" cy="13644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34CD8D49-DA7F-D383-AD94-333D5050BBCE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859956" y="4439422"/>
                  <a:ext cx="1080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A91E742B-1967-09B9-2035-3C278014C1F6}"/>
                    </a:ext>
                  </a:extLst>
                </p14:cNvPr>
                <p14:cNvContentPartPr/>
                <p14:nvPr/>
              </p14:nvContentPartPr>
              <p14:xfrm>
                <a:off x="1951756" y="4357342"/>
                <a:ext cx="101520" cy="2203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A91E742B-1967-09B9-2035-3C278014C1F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943116" y="4348702"/>
                  <a:ext cx="11916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CF1FBB86-FB0B-10A2-FF69-01E986ED69FA}"/>
                    </a:ext>
                  </a:extLst>
                </p14:cNvPr>
                <p14:cNvContentPartPr/>
                <p14:nvPr/>
              </p14:nvContentPartPr>
              <p14:xfrm>
                <a:off x="2128876" y="4363462"/>
                <a:ext cx="81720" cy="1774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CF1FBB86-FB0B-10A2-FF69-01E986ED69FA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120236" y="4354822"/>
                  <a:ext cx="993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78E8B703-9FE3-1E6B-7BEA-3EC82DF7355F}"/>
                    </a:ext>
                  </a:extLst>
                </p14:cNvPr>
                <p14:cNvContentPartPr/>
                <p14:nvPr/>
              </p14:nvContentPartPr>
              <p14:xfrm>
                <a:off x="2240476" y="4432222"/>
                <a:ext cx="63720" cy="11484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78E8B703-9FE3-1E6B-7BEA-3EC82DF7355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231836" y="4423222"/>
                  <a:ext cx="81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1749488F-5ECB-409B-5ECF-0B7B7CAE40F3}"/>
                    </a:ext>
                  </a:extLst>
                </p14:cNvPr>
                <p14:cNvContentPartPr/>
                <p14:nvPr/>
              </p14:nvContentPartPr>
              <p14:xfrm>
                <a:off x="2336956" y="4352302"/>
                <a:ext cx="131400" cy="1414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1749488F-5ECB-409B-5ECF-0B7B7CAE40F3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328316" y="4343662"/>
                  <a:ext cx="1490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51917B3C-B295-C81E-BE40-44280DDC1880}"/>
                    </a:ext>
                  </a:extLst>
                </p14:cNvPr>
                <p14:cNvContentPartPr/>
                <p14:nvPr/>
              </p14:nvContentPartPr>
              <p14:xfrm>
                <a:off x="2631436" y="4403782"/>
                <a:ext cx="212040" cy="1126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51917B3C-B295-C81E-BE40-44280DDC188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622436" y="4395142"/>
                  <a:ext cx="2296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D0B1D41B-A55F-176E-0EB7-CA13240B93B4}"/>
                    </a:ext>
                  </a:extLst>
                </p14:cNvPr>
                <p14:cNvContentPartPr/>
                <p14:nvPr/>
              </p14:nvContentPartPr>
              <p14:xfrm>
                <a:off x="2899996" y="4377502"/>
                <a:ext cx="86040" cy="2232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D0B1D41B-A55F-176E-0EB7-CA13240B93B4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890996" y="4368502"/>
                  <a:ext cx="1036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08C46742-9DD2-3914-4C3A-6D5C60AF953C}"/>
                    </a:ext>
                  </a:extLst>
                </p14:cNvPr>
                <p14:cNvContentPartPr/>
                <p14:nvPr/>
              </p14:nvContentPartPr>
              <p14:xfrm>
                <a:off x="3014476" y="4395142"/>
                <a:ext cx="112680" cy="8568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08C46742-9DD2-3914-4C3A-6D5C60AF953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005476" y="4386502"/>
                  <a:ext cx="1303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2A8CADD4-1657-4752-C28C-ED457CFC3419}"/>
                    </a:ext>
                  </a:extLst>
                </p14:cNvPr>
                <p14:cNvContentPartPr/>
                <p14:nvPr/>
              </p14:nvContentPartPr>
              <p14:xfrm>
                <a:off x="3163156" y="4247902"/>
                <a:ext cx="176040" cy="2322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2A8CADD4-1657-4752-C28C-ED457CFC3419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154516" y="4239262"/>
                  <a:ext cx="19368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91CAF575-DBC6-6EEC-06F4-01D520E8610B}"/>
                    </a:ext>
                  </a:extLst>
                </p14:cNvPr>
                <p14:cNvContentPartPr/>
                <p14:nvPr/>
              </p14:nvContentPartPr>
              <p14:xfrm>
                <a:off x="3327676" y="4228462"/>
                <a:ext cx="83160" cy="2070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91CAF575-DBC6-6EEC-06F4-01D520E8610B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319036" y="4219462"/>
                  <a:ext cx="10080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9DA42FAD-39E5-8C75-6891-DF92BA0A9ADD}"/>
                    </a:ext>
                  </a:extLst>
                </p14:cNvPr>
                <p14:cNvContentPartPr/>
                <p14:nvPr/>
              </p14:nvContentPartPr>
              <p14:xfrm>
                <a:off x="3044716" y="4271302"/>
                <a:ext cx="24480" cy="158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9DA42FAD-39E5-8C75-6891-DF92BA0A9AD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036076" y="4262302"/>
                  <a:ext cx="421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61FB3F5A-E078-8D29-E44B-8295D91EB1F3}"/>
                    </a:ext>
                  </a:extLst>
                </p14:cNvPr>
                <p14:cNvContentPartPr/>
                <p14:nvPr/>
              </p14:nvContentPartPr>
              <p14:xfrm>
                <a:off x="3094756" y="4261942"/>
                <a:ext cx="10800" cy="241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61FB3F5A-E078-8D29-E44B-8295D91EB1F3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086116" y="4252942"/>
                  <a:ext cx="284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E282031D-EA32-ADE6-53A3-DADA0B3F7724}"/>
                    </a:ext>
                  </a:extLst>
                </p14:cNvPr>
                <p14:cNvContentPartPr/>
                <p14:nvPr/>
              </p14:nvContentPartPr>
              <p14:xfrm>
                <a:off x="3520636" y="4188142"/>
                <a:ext cx="19440" cy="3495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E282031D-EA32-ADE6-53A3-DADA0B3F772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511636" y="4179142"/>
                  <a:ext cx="3708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09A36844-0215-DE1B-9260-082BFBD9E2C6}"/>
                    </a:ext>
                  </a:extLst>
                </p14:cNvPr>
                <p14:cNvContentPartPr/>
                <p14:nvPr/>
              </p14:nvContentPartPr>
              <p14:xfrm>
                <a:off x="3675436" y="4205782"/>
                <a:ext cx="429120" cy="3697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09A36844-0215-DE1B-9260-082BFBD9E2C6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666436" y="4197142"/>
                  <a:ext cx="44676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11BC6E9-E35D-86A9-7657-28836792B96B}"/>
                    </a:ext>
                  </a:extLst>
                </p14:cNvPr>
                <p14:cNvContentPartPr/>
                <p14:nvPr/>
              </p14:nvContentPartPr>
              <p14:xfrm>
                <a:off x="4237396" y="4175542"/>
                <a:ext cx="83520" cy="2098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11BC6E9-E35D-86A9-7657-28836792B96B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228756" y="4166542"/>
                  <a:ext cx="10116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889DD71C-F5C4-0F28-0F75-6DDC81009201}"/>
                    </a:ext>
                  </a:extLst>
                </p14:cNvPr>
                <p14:cNvContentPartPr/>
                <p14:nvPr/>
              </p14:nvContentPartPr>
              <p14:xfrm>
                <a:off x="4342516" y="4264462"/>
                <a:ext cx="192240" cy="1216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889DD71C-F5C4-0F28-0F75-6DDC8100920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333876" y="4255822"/>
                  <a:ext cx="209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7A2B6319-81AC-3836-06DC-93751D7D8BE4}"/>
                    </a:ext>
                  </a:extLst>
                </p14:cNvPr>
                <p14:cNvContentPartPr/>
                <p14:nvPr/>
              </p14:nvContentPartPr>
              <p14:xfrm>
                <a:off x="4582636" y="4298662"/>
                <a:ext cx="85320" cy="9144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7A2B6319-81AC-3836-06DC-93751D7D8BE4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573996" y="4289662"/>
                  <a:ext cx="1029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C52338E3-D245-E73F-DED8-1A8B9FA08168}"/>
                    </a:ext>
                  </a:extLst>
                </p14:cNvPr>
                <p14:cNvContentPartPr/>
                <p14:nvPr/>
              </p14:nvContentPartPr>
              <p14:xfrm>
                <a:off x="4726276" y="4290022"/>
                <a:ext cx="81360" cy="9936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C52338E3-D245-E73F-DED8-1A8B9FA0816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717276" y="4281022"/>
                  <a:ext cx="990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A96AD654-05F0-A9F7-34A6-74734EC9C691}"/>
                    </a:ext>
                  </a:extLst>
                </p14:cNvPr>
                <p14:cNvContentPartPr/>
                <p14:nvPr/>
              </p14:nvContentPartPr>
              <p14:xfrm>
                <a:off x="4812676" y="4133422"/>
                <a:ext cx="131400" cy="3258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A96AD654-05F0-A9F7-34A6-74734EC9C691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803676" y="4124782"/>
                  <a:ext cx="14904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FABDF3F6-B498-2045-F326-0F7A472F75C4}"/>
                    </a:ext>
                  </a:extLst>
                </p14:cNvPr>
                <p14:cNvContentPartPr/>
                <p14:nvPr/>
              </p14:nvContentPartPr>
              <p14:xfrm>
                <a:off x="5105716" y="4282102"/>
                <a:ext cx="7920" cy="190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FABDF3F6-B498-2045-F326-0F7A472F75C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096716" y="4273102"/>
                  <a:ext cx="255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780429D1-87E9-CDA3-AC72-824BA1744B83}"/>
                    </a:ext>
                  </a:extLst>
                </p14:cNvPr>
                <p14:cNvContentPartPr/>
                <p14:nvPr/>
              </p14:nvContentPartPr>
              <p14:xfrm>
                <a:off x="5296516" y="4140982"/>
                <a:ext cx="24840" cy="2286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780429D1-87E9-CDA3-AC72-824BA1744B83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5287876" y="4132342"/>
                  <a:ext cx="4248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533427F3-5C84-B95A-10E5-A9FC5AD8AE82}"/>
                    </a:ext>
                  </a:extLst>
                </p14:cNvPr>
                <p14:cNvContentPartPr/>
                <p14:nvPr/>
              </p14:nvContentPartPr>
              <p14:xfrm>
                <a:off x="5188156" y="4045942"/>
                <a:ext cx="227880" cy="1652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533427F3-5C84-B95A-10E5-A9FC5AD8AE8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179156" y="4036942"/>
                  <a:ext cx="2455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5A989A14-E142-1F4E-1D14-6356BF8349FC}"/>
                    </a:ext>
                  </a:extLst>
                </p14:cNvPr>
                <p14:cNvContentPartPr/>
                <p14:nvPr/>
              </p14:nvContentPartPr>
              <p14:xfrm>
                <a:off x="5484796" y="4038742"/>
                <a:ext cx="96840" cy="3279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5A989A14-E142-1F4E-1D14-6356BF8349FC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476156" y="4029742"/>
                  <a:ext cx="11448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B38654C9-A5BC-C9C7-199D-8E25B0D2A401}"/>
                    </a:ext>
                  </a:extLst>
                </p14:cNvPr>
                <p14:cNvContentPartPr/>
                <p14:nvPr/>
              </p14:nvContentPartPr>
              <p14:xfrm>
                <a:off x="5706556" y="4149622"/>
                <a:ext cx="296280" cy="37800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B38654C9-A5BC-C9C7-199D-8E25B0D2A40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697916" y="4140622"/>
                  <a:ext cx="31392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1C6985E3-57C4-C851-E1B4-AC965FE7EF3A}"/>
                    </a:ext>
                  </a:extLst>
                </p14:cNvPr>
                <p14:cNvContentPartPr/>
                <p14:nvPr/>
              </p14:nvContentPartPr>
              <p14:xfrm>
                <a:off x="6048916" y="4055662"/>
                <a:ext cx="144720" cy="19548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1C6985E3-57C4-C851-E1B4-AC965FE7EF3A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039916" y="4047022"/>
                  <a:ext cx="16236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2F23105A-87C5-0903-F141-2E5B58B1AF1D}"/>
                    </a:ext>
                  </a:extLst>
                </p14:cNvPr>
                <p14:cNvContentPartPr/>
                <p14:nvPr/>
              </p14:nvContentPartPr>
              <p14:xfrm>
                <a:off x="6302356" y="3959542"/>
                <a:ext cx="36000" cy="28044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2F23105A-87C5-0903-F141-2E5B58B1AF1D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293356" y="3950542"/>
                  <a:ext cx="5364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1A13FC69-A761-1BDC-69E9-34955699102B}"/>
                    </a:ext>
                  </a:extLst>
                </p14:cNvPr>
                <p14:cNvContentPartPr/>
                <p14:nvPr/>
              </p14:nvContentPartPr>
              <p14:xfrm>
                <a:off x="6380476" y="4109662"/>
                <a:ext cx="335520" cy="12528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1A13FC69-A761-1BDC-69E9-34955699102B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371476" y="4101022"/>
                  <a:ext cx="3531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85F9373-7A5B-D3FF-E0EF-0882F9F36D0A}"/>
                    </a:ext>
                  </a:extLst>
                </p14:cNvPr>
                <p14:cNvContentPartPr/>
                <p14:nvPr/>
              </p14:nvContentPartPr>
              <p14:xfrm>
                <a:off x="6747316" y="4130902"/>
                <a:ext cx="101520" cy="9180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85F9373-7A5B-D3FF-E0EF-0882F9F36D0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6738316" y="4122262"/>
                  <a:ext cx="119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31926183-6712-B39D-F4A9-92B0B0FB6F0C}"/>
                    </a:ext>
                  </a:extLst>
                </p14:cNvPr>
                <p14:cNvContentPartPr/>
                <p14:nvPr/>
              </p14:nvContentPartPr>
              <p14:xfrm>
                <a:off x="6839836" y="3963502"/>
                <a:ext cx="122760" cy="4042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31926183-6712-B39D-F4A9-92B0B0FB6F0C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6831196" y="3954862"/>
                  <a:ext cx="14040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7D8C11CD-91CD-EBB0-974A-1FCDDE06D973}"/>
                    </a:ext>
                  </a:extLst>
                </p14:cNvPr>
                <p14:cNvContentPartPr/>
                <p14:nvPr/>
              </p14:nvContentPartPr>
              <p14:xfrm>
                <a:off x="1119076" y="5082382"/>
                <a:ext cx="29160" cy="22932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7D8C11CD-91CD-EBB0-974A-1FCDDE06D97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110436" y="5073742"/>
                  <a:ext cx="468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2A7DFAFF-52D4-0437-E519-9088C2DF5F5E}"/>
                    </a:ext>
                  </a:extLst>
                </p14:cNvPr>
                <p14:cNvContentPartPr/>
                <p14:nvPr/>
              </p14:nvContentPartPr>
              <p14:xfrm>
                <a:off x="1052116" y="5152942"/>
                <a:ext cx="138240" cy="2052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2A7DFAFF-52D4-0437-E519-9088C2DF5F5E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43116" y="5144302"/>
                  <a:ext cx="1558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EF57EF05-99B2-ED79-6D96-8B8DDD1F1E00}"/>
                    </a:ext>
                  </a:extLst>
                </p14:cNvPr>
                <p14:cNvContentPartPr/>
                <p14:nvPr/>
              </p14:nvContentPartPr>
              <p14:xfrm>
                <a:off x="1274236" y="5006782"/>
                <a:ext cx="152640" cy="2631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EF57EF05-99B2-ED79-6D96-8B8DDD1F1E00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265236" y="4998142"/>
                  <a:ext cx="1702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C6CC22B5-D2BD-4D67-D986-F1B2400DE20C}"/>
                    </a:ext>
                  </a:extLst>
                </p14:cNvPr>
                <p14:cNvContentPartPr/>
                <p14:nvPr/>
              </p14:nvContentPartPr>
              <p14:xfrm>
                <a:off x="1593556" y="4948822"/>
                <a:ext cx="70200" cy="28476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C6CC22B5-D2BD-4D67-D986-F1B2400DE20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584916" y="4940182"/>
                  <a:ext cx="8784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CDE66D4E-5B9D-130F-76A3-9B253C6B69D0}"/>
                    </a:ext>
                  </a:extLst>
                </p14:cNvPr>
                <p14:cNvContentPartPr/>
                <p14:nvPr/>
              </p14:nvContentPartPr>
              <p14:xfrm>
                <a:off x="1832236" y="4958902"/>
                <a:ext cx="12600" cy="20160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CDE66D4E-5B9D-130F-76A3-9B253C6B69D0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823596" y="4950262"/>
                  <a:ext cx="3024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A8C6621-30FE-9505-54F4-3FD33E678EB1}"/>
                    </a:ext>
                  </a:extLst>
                </p14:cNvPr>
                <p14:cNvContentPartPr/>
                <p14:nvPr/>
              </p14:nvContentPartPr>
              <p14:xfrm>
                <a:off x="1751236" y="4921822"/>
                <a:ext cx="136440" cy="1558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A8C6621-30FE-9505-54F4-3FD33E678EB1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742596" y="4912822"/>
                  <a:ext cx="1540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D63179F4-69D5-6A38-AC70-C8E9125F415E}"/>
                    </a:ext>
                  </a:extLst>
                </p14:cNvPr>
                <p14:cNvContentPartPr/>
                <p14:nvPr/>
              </p14:nvContentPartPr>
              <p14:xfrm>
                <a:off x="1924756" y="5045302"/>
                <a:ext cx="65520" cy="982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D63179F4-69D5-6A38-AC70-C8E9125F415E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915756" y="5036662"/>
                  <a:ext cx="831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CC205017-5CE5-5230-F3E0-778758D230EA}"/>
                    </a:ext>
                  </a:extLst>
                </p14:cNvPr>
                <p14:cNvContentPartPr/>
                <p14:nvPr/>
              </p14:nvContentPartPr>
              <p14:xfrm>
                <a:off x="2025196" y="5018662"/>
                <a:ext cx="94320" cy="11196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CC205017-5CE5-5230-F3E0-778758D230EA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016196" y="5010022"/>
                  <a:ext cx="1119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2652E1A9-2E07-C5D7-54AE-8C3E8C541864}"/>
                    </a:ext>
                  </a:extLst>
                </p14:cNvPr>
                <p14:cNvContentPartPr/>
                <p14:nvPr/>
              </p14:nvContentPartPr>
              <p14:xfrm>
                <a:off x="2109076" y="4863502"/>
                <a:ext cx="222480" cy="2260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2652E1A9-2E07-C5D7-54AE-8C3E8C54186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100436" y="4854862"/>
                  <a:ext cx="2401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E16A5912-F2C9-F797-AB61-40823B4C2D7C}"/>
                    </a:ext>
                  </a:extLst>
                </p14:cNvPr>
                <p14:cNvContentPartPr/>
                <p14:nvPr/>
              </p14:nvContentPartPr>
              <p14:xfrm>
                <a:off x="2356756" y="4805902"/>
                <a:ext cx="195120" cy="24624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E16A5912-F2C9-F797-AB61-40823B4C2D7C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347756" y="4797262"/>
                  <a:ext cx="21276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979A82A5-3F8F-3FB3-F2F5-817C8675F914}"/>
                    </a:ext>
                  </a:extLst>
                </p14:cNvPr>
                <p14:cNvContentPartPr/>
                <p14:nvPr/>
              </p14:nvContentPartPr>
              <p14:xfrm>
                <a:off x="2697676" y="4892302"/>
                <a:ext cx="77760" cy="14724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979A82A5-3F8F-3FB3-F2F5-817C8675F914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688676" y="4883662"/>
                  <a:ext cx="954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88367248-4B5F-5C70-B40A-DDF7B30DB77C}"/>
                    </a:ext>
                  </a:extLst>
                </p14:cNvPr>
                <p14:cNvContentPartPr/>
                <p14:nvPr/>
              </p14:nvContentPartPr>
              <p14:xfrm>
                <a:off x="2581036" y="4899142"/>
                <a:ext cx="61560" cy="1195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88367248-4B5F-5C70-B40A-DDF7B30DB77C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572036" y="4890142"/>
                  <a:ext cx="792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2C72219A-5A9A-C96F-E5A1-EEFA814317CE}"/>
                    </a:ext>
                  </a:extLst>
                </p14:cNvPr>
                <p14:cNvContentPartPr/>
                <p14:nvPr/>
              </p14:nvContentPartPr>
              <p14:xfrm>
                <a:off x="2840596" y="4891222"/>
                <a:ext cx="127440" cy="11088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2C72219A-5A9A-C96F-E5A1-EEFA814317C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831596" y="4882222"/>
                  <a:ext cx="1450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48D5B5C1-533A-AAC5-2CBC-1A8AE3D8C272}"/>
                    </a:ext>
                  </a:extLst>
                </p14:cNvPr>
                <p14:cNvContentPartPr/>
                <p14:nvPr/>
              </p14:nvContentPartPr>
              <p14:xfrm>
                <a:off x="3003316" y="4875382"/>
                <a:ext cx="59040" cy="14976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48D5B5C1-533A-AAC5-2CBC-1A8AE3D8C272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994316" y="4866382"/>
                  <a:ext cx="766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1227EADF-2BC0-1670-7180-FABCB8D4A5CB}"/>
                    </a:ext>
                  </a:extLst>
                </p14:cNvPr>
                <p14:cNvContentPartPr/>
                <p14:nvPr/>
              </p14:nvContentPartPr>
              <p14:xfrm>
                <a:off x="3068116" y="4876462"/>
                <a:ext cx="114840" cy="28008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1227EADF-2BC0-1670-7180-FABCB8D4A5CB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059116" y="4867462"/>
                  <a:ext cx="13248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C1465035-9005-E982-F23A-CB2627D767D0}"/>
                    </a:ext>
                  </a:extLst>
                </p14:cNvPr>
                <p14:cNvContentPartPr/>
                <p14:nvPr/>
              </p14:nvContentPartPr>
              <p14:xfrm>
                <a:off x="3195916" y="4877542"/>
                <a:ext cx="91800" cy="11916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C1465035-9005-E982-F23A-CB2627D767D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186916" y="4868542"/>
                  <a:ext cx="1094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F6998B30-F455-18F9-4E2E-E008146C55B2}"/>
                    </a:ext>
                  </a:extLst>
                </p14:cNvPr>
                <p14:cNvContentPartPr/>
                <p14:nvPr/>
              </p14:nvContentPartPr>
              <p14:xfrm>
                <a:off x="3332356" y="4726342"/>
                <a:ext cx="207000" cy="2181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F6998B30-F455-18F9-4E2E-E008146C55B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323356" y="4717342"/>
                  <a:ext cx="2246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62985DF1-1919-7569-2B8F-4B9E4EE6ACCF}"/>
                    </a:ext>
                  </a:extLst>
                </p14:cNvPr>
                <p14:cNvContentPartPr/>
                <p14:nvPr/>
              </p14:nvContentPartPr>
              <p14:xfrm>
                <a:off x="3183676" y="4721662"/>
                <a:ext cx="78840" cy="3096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62985DF1-1919-7569-2B8F-4B9E4EE6ACCF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174676" y="4712662"/>
                  <a:ext cx="964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F2986C3A-84EC-19B8-3AB7-F2CB605EC592}"/>
                    </a:ext>
                  </a:extLst>
                </p14:cNvPr>
                <p14:cNvContentPartPr/>
                <p14:nvPr/>
              </p14:nvContentPartPr>
              <p14:xfrm>
                <a:off x="3580036" y="4661182"/>
                <a:ext cx="31320" cy="34704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F2986C3A-84EC-19B8-3AB7-F2CB605EC59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3571036" y="4652542"/>
                  <a:ext cx="489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B16FB0D7-02E3-F6D2-51D7-948A960C105E}"/>
                    </a:ext>
                  </a:extLst>
                </p14:cNvPr>
                <p14:cNvContentPartPr/>
                <p14:nvPr/>
              </p14:nvContentPartPr>
              <p14:xfrm>
                <a:off x="3734476" y="4771342"/>
                <a:ext cx="79200" cy="1296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B16FB0D7-02E3-F6D2-51D7-948A960C105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725476" y="4762342"/>
                  <a:ext cx="968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85A28B09-DECB-666E-D8A1-9EB722004DA4}"/>
                    </a:ext>
                  </a:extLst>
                </p14:cNvPr>
                <p14:cNvContentPartPr/>
                <p14:nvPr/>
              </p14:nvContentPartPr>
              <p14:xfrm>
                <a:off x="3893236" y="4670542"/>
                <a:ext cx="155880" cy="24840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85A28B09-DECB-666E-D8A1-9EB722004DA4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884596" y="4661542"/>
                  <a:ext cx="1735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A91728B4-51D5-9423-DA86-2DFDFC6CFB50}"/>
                    </a:ext>
                  </a:extLst>
                </p14:cNvPr>
                <p14:cNvContentPartPr/>
                <p14:nvPr/>
              </p14:nvContentPartPr>
              <p14:xfrm>
                <a:off x="4091236" y="4679542"/>
                <a:ext cx="18360" cy="2178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A91728B4-51D5-9423-DA86-2DFDFC6CFB50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082596" y="4670542"/>
                  <a:ext cx="360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D9A7E6CE-0FA1-97A9-0661-1BC4C764DBAB}"/>
                    </a:ext>
                  </a:extLst>
                </p14:cNvPr>
                <p14:cNvContentPartPr/>
                <p14:nvPr/>
              </p14:nvContentPartPr>
              <p14:xfrm>
                <a:off x="4135156" y="4763422"/>
                <a:ext cx="80280" cy="11088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D9A7E6CE-0FA1-97A9-0661-1BC4C764DBAB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126516" y="4754422"/>
                  <a:ext cx="979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9619B0F0-B92D-C66C-382A-DDA3E093CE13}"/>
                    </a:ext>
                  </a:extLst>
                </p14:cNvPr>
                <p14:cNvContentPartPr/>
                <p14:nvPr/>
              </p14:nvContentPartPr>
              <p14:xfrm>
                <a:off x="4262956" y="4632022"/>
                <a:ext cx="145800" cy="2300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9619B0F0-B92D-C66C-382A-DDA3E093CE1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4253956" y="4623382"/>
                  <a:ext cx="16344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3454EA5A-A811-488F-BEBF-4F799EB9E886}"/>
                    </a:ext>
                  </a:extLst>
                </p14:cNvPr>
                <p14:cNvContentPartPr/>
                <p14:nvPr/>
              </p14:nvContentPartPr>
              <p14:xfrm>
                <a:off x="4478596" y="4642102"/>
                <a:ext cx="109080" cy="18720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3454EA5A-A811-488F-BEBF-4F799EB9E886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4469956" y="4633462"/>
                  <a:ext cx="1267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B1A0B97D-870C-533A-243A-D8364E9B9B0A}"/>
                    </a:ext>
                  </a:extLst>
                </p14:cNvPr>
                <p14:cNvContentPartPr/>
                <p14:nvPr/>
              </p14:nvContentPartPr>
              <p14:xfrm>
                <a:off x="4667956" y="4615822"/>
                <a:ext cx="47160" cy="2365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B1A0B97D-870C-533A-243A-D8364E9B9B0A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659316" y="4606822"/>
                  <a:ext cx="6480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2F1834F1-B30D-0A1F-B77D-35A11CC8C52B}"/>
                    </a:ext>
                  </a:extLst>
                </p14:cNvPr>
                <p14:cNvContentPartPr/>
                <p14:nvPr/>
              </p14:nvContentPartPr>
              <p14:xfrm>
                <a:off x="4755796" y="4723822"/>
                <a:ext cx="207720" cy="11412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2F1834F1-B30D-0A1F-B77D-35A11CC8C52B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747156" y="4714822"/>
                  <a:ext cx="2253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31505ED9-B9CD-73F7-6D55-DE01C76793AC}"/>
                    </a:ext>
                  </a:extLst>
                </p14:cNvPr>
                <p14:cNvContentPartPr/>
                <p14:nvPr/>
              </p14:nvContentPartPr>
              <p14:xfrm>
                <a:off x="4958476" y="4733902"/>
                <a:ext cx="72000" cy="9756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31505ED9-B9CD-73F7-6D55-DE01C76793A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949836" y="4724902"/>
                  <a:ext cx="896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C4C5FFE5-8766-7C74-1F8E-A5F7A2F81CA8}"/>
                    </a:ext>
                  </a:extLst>
                </p14:cNvPr>
                <p14:cNvContentPartPr/>
                <p14:nvPr/>
              </p14:nvContentPartPr>
              <p14:xfrm>
                <a:off x="5057476" y="4713742"/>
                <a:ext cx="82440" cy="12960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C4C5FFE5-8766-7C74-1F8E-A5F7A2F81CA8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048476" y="4704742"/>
                  <a:ext cx="1000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FCDDD105-63B3-E3B7-DD81-83789C5CDD8E}"/>
                    </a:ext>
                  </a:extLst>
                </p14:cNvPr>
                <p14:cNvContentPartPr/>
                <p14:nvPr/>
              </p14:nvContentPartPr>
              <p14:xfrm>
                <a:off x="5143876" y="4601062"/>
                <a:ext cx="104760" cy="30996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FCDDD105-63B3-E3B7-DD81-83789C5CDD8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134876" y="4592062"/>
                  <a:ext cx="12240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F9BB7CC5-ACDC-4B4B-1F19-058916839322}"/>
                    </a:ext>
                  </a:extLst>
                </p14:cNvPr>
                <p14:cNvContentPartPr/>
                <p14:nvPr/>
              </p14:nvContentPartPr>
              <p14:xfrm>
                <a:off x="5404516" y="4752262"/>
                <a:ext cx="30960" cy="403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F9BB7CC5-ACDC-4B4B-1F19-05891683932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395876" y="4743622"/>
                  <a:ext cx="4860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ACC9194A-3D5B-D5DF-B386-7E69FEC090D1}"/>
                    </a:ext>
                  </a:extLst>
                </p14:cNvPr>
                <p14:cNvContentPartPr/>
                <p14:nvPr/>
              </p14:nvContentPartPr>
              <p14:xfrm>
                <a:off x="5642836" y="4633462"/>
                <a:ext cx="42120" cy="2365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ACC9194A-3D5B-D5DF-B386-7E69FEC090D1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633836" y="4624462"/>
                  <a:ext cx="5976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22BFD98B-F269-56DF-9AEC-24D0E6D425F5}"/>
                    </a:ext>
                  </a:extLst>
                </p14:cNvPr>
                <p14:cNvContentPartPr/>
                <p14:nvPr/>
              </p14:nvContentPartPr>
              <p14:xfrm>
                <a:off x="5546356" y="4578022"/>
                <a:ext cx="207720" cy="16524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22BFD98B-F269-56DF-9AEC-24D0E6D425F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537356" y="4569382"/>
                  <a:ext cx="22536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54052311-F007-5813-A840-F99C4AB3167F}"/>
                    </a:ext>
                  </a:extLst>
                </p14:cNvPr>
                <p14:cNvContentPartPr/>
                <p14:nvPr/>
              </p14:nvContentPartPr>
              <p14:xfrm>
                <a:off x="5847676" y="4554982"/>
                <a:ext cx="107640" cy="29736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54052311-F007-5813-A840-F99C4AB3167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839036" y="4546342"/>
                  <a:ext cx="12528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E9313807-87BA-BEBD-4BA6-4DB9EF4FCBC6}"/>
                    </a:ext>
                  </a:extLst>
                </p14:cNvPr>
                <p14:cNvContentPartPr/>
                <p14:nvPr/>
              </p14:nvContentPartPr>
              <p14:xfrm>
                <a:off x="6024436" y="4658662"/>
                <a:ext cx="94320" cy="1245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E9313807-87BA-BEBD-4BA6-4DB9EF4FCBC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6015436" y="4649662"/>
                  <a:ext cx="1119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BECDF8D5-C50A-66C2-E707-ED614C54A8B4}"/>
                    </a:ext>
                  </a:extLst>
                </p14:cNvPr>
                <p14:cNvContentPartPr/>
                <p14:nvPr/>
              </p14:nvContentPartPr>
              <p14:xfrm>
                <a:off x="6156916" y="4533742"/>
                <a:ext cx="165240" cy="2336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BECDF8D5-C50A-66C2-E707-ED614C54A8B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147916" y="4525102"/>
                  <a:ext cx="18288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5777B0D2-0099-0796-BE18-32D70FA38C87}"/>
                    </a:ext>
                  </a:extLst>
                </p14:cNvPr>
                <p14:cNvContentPartPr/>
                <p14:nvPr/>
              </p14:nvContentPartPr>
              <p14:xfrm>
                <a:off x="6368956" y="4533742"/>
                <a:ext cx="30600" cy="2347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5777B0D2-0099-0796-BE18-32D70FA38C87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360316" y="4525102"/>
                  <a:ext cx="4824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FE9E263F-1B18-6EB8-E076-83A7D3A9BBB7}"/>
                    </a:ext>
                  </a:extLst>
                </p14:cNvPr>
                <p14:cNvContentPartPr/>
                <p14:nvPr/>
              </p14:nvContentPartPr>
              <p14:xfrm>
                <a:off x="6416116" y="4608982"/>
                <a:ext cx="104040" cy="1371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FE9E263F-1B18-6EB8-E076-83A7D3A9BBB7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407116" y="4600342"/>
                  <a:ext cx="1216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438427E2-04F9-1709-E34A-BA3B940DD9E8}"/>
                    </a:ext>
                  </a:extLst>
                </p14:cNvPr>
                <p14:cNvContentPartPr/>
                <p14:nvPr/>
              </p14:nvContentPartPr>
              <p14:xfrm>
                <a:off x="6562276" y="4512862"/>
                <a:ext cx="149760" cy="2145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438427E2-04F9-1709-E34A-BA3B940DD9E8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553276" y="4504222"/>
                  <a:ext cx="16740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4A96C48E-9BE7-8A76-5183-30BAA7D78714}"/>
                    </a:ext>
                  </a:extLst>
                </p14:cNvPr>
                <p14:cNvContentPartPr/>
                <p14:nvPr/>
              </p14:nvContentPartPr>
              <p14:xfrm>
                <a:off x="6750556" y="4522942"/>
                <a:ext cx="139680" cy="1724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4A96C48E-9BE7-8A76-5183-30BAA7D78714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741916" y="4514302"/>
                  <a:ext cx="1573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70CDC7F8-05DF-E123-84E6-1B80BE39AEF5}"/>
                    </a:ext>
                  </a:extLst>
                </p14:cNvPr>
                <p14:cNvContentPartPr/>
                <p14:nvPr/>
              </p14:nvContentPartPr>
              <p14:xfrm>
                <a:off x="6983836" y="4500262"/>
                <a:ext cx="31680" cy="19008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70CDC7F8-05DF-E123-84E6-1B80BE39AEF5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975196" y="4491622"/>
                  <a:ext cx="493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B77A9AC2-0262-A970-FFFF-7CD2DDE82B3A}"/>
                    </a:ext>
                  </a:extLst>
                </p14:cNvPr>
                <p14:cNvContentPartPr/>
                <p14:nvPr/>
              </p14:nvContentPartPr>
              <p14:xfrm>
                <a:off x="7047556" y="4575502"/>
                <a:ext cx="243360" cy="10296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B77A9AC2-0262-A970-FFFF-7CD2DDE82B3A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038556" y="4566862"/>
                  <a:ext cx="2610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B945BE84-2C61-C8C3-8D3C-A2438642CF96}"/>
                    </a:ext>
                  </a:extLst>
                </p14:cNvPr>
                <p14:cNvContentPartPr/>
                <p14:nvPr/>
              </p14:nvContentPartPr>
              <p14:xfrm>
                <a:off x="7350676" y="4570822"/>
                <a:ext cx="111600" cy="8172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B945BE84-2C61-C8C3-8D3C-A2438642CF96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341676" y="4562182"/>
                  <a:ext cx="1292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C7492EC8-0F0F-10A5-C8A5-5C71E0102011}"/>
                    </a:ext>
                  </a:extLst>
                </p14:cNvPr>
                <p14:cNvContentPartPr/>
                <p14:nvPr/>
              </p14:nvContentPartPr>
              <p14:xfrm>
                <a:off x="7514836" y="4538422"/>
                <a:ext cx="99360" cy="1112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C7492EC8-0F0F-10A5-C8A5-5C71E010201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506196" y="4529422"/>
                  <a:ext cx="1170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8DD048FA-5E41-48F0-BB4B-C7C0B71113D9}"/>
                    </a:ext>
                  </a:extLst>
                </p14:cNvPr>
                <p14:cNvContentPartPr/>
                <p14:nvPr/>
              </p14:nvContentPartPr>
              <p14:xfrm>
                <a:off x="7610236" y="4415302"/>
                <a:ext cx="144720" cy="3254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8DD048FA-5E41-48F0-BB4B-C7C0B71113D9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601596" y="4406302"/>
                  <a:ext cx="162360" cy="34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4" name="Gruppieren 123">
            <a:extLst>
              <a:ext uri="{FF2B5EF4-FFF2-40B4-BE49-F238E27FC236}">
                <a16:creationId xmlns:a16="http://schemas.microsoft.com/office/drawing/2014/main" id="{C36982FA-CEFF-8154-F396-70D1B49227C3}"/>
              </a:ext>
            </a:extLst>
          </p:cNvPr>
          <p:cNvGrpSpPr/>
          <p:nvPr/>
        </p:nvGrpSpPr>
        <p:grpSpPr>
          <a:xfrm>
            <a:off x="841156" y="5874742"/>
            <a:ext cx="232920" cy="98640"/>
            <a:chOff x="841156" y="5874742"/>
            <a:chExt cx="232920" cy="9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03789F2A-5CBC-2B47-615D-5F70727C7FEC}"/>
                    </a:ext>
                  </a:extLst>
                </p14:cNvPr>
                <p14:cNvContentPartPr/>
                <p14:nvPr/>
              </p14:nvContentPartPr>
              <p14:xfrm>
                <a:off x="841156" y="5874742"/>
                <a:ext cx="232920" cy="3168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03789F2A-5CBC-2B47-615D-5F70727C7FEC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32156" y="5866102"/>
                  <a:ext cx="2505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FDD8534C-7E4F-48F0-2847-2C037E7B2CAF}"/>
                    </a:ext>
                  </a:extLst>
                </p14:cNvPr>
                <p14:cNvContentPartPr/>
                <p14:nvPr/>
              </p14:nvContentPartPr>
              <p14:xfrm>
                <a:off x="880396" y="5963662"/>
                <a:ext cx="185040" cy="972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FDD8534C-7E4F-48F0-2847-2C037E7B2CAF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71396" y="5954662"/>
                  <a:ext cx="202680" cy="27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C7A6D73C-4A30-08A4-07CB-51B2DFB1490D}"/>
                  </a:ext>
                </a:extLst>
              </p14:cNvPr>
              <p14:cNvContentPartPr/>
              <p14:nvPr/>
            </p14:nvContentPartPr>
            <p14:xfrm>
              <a:off x="118276" y="454582"/>
              <a:ext cx="14400" cy="8640"/>
            </p14:xfrm>
          </p:contentPart>
        </mc:Choice>
        <mc:Fallback xmlns=""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C7A6D73C-4A30-08A4-07CB-51B2DFB1490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09276" y="445942"/>
                <a:ext cx="320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B14988AA-D984-A77F-5EA9-F23A94610703}"/>
                  </a:ext>
                </a:extLst>
              </p14:cNvPr>
              <p14:cNvContentPartPr/>
              <p14:nvPr/>
            </p14:nvContentPartPr>
            <p14:xfrm>
              <a:off x="997396" y="656542"/>
              <a:ext cx="1800" cy="36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B14988AA-D984-A77F-5EA9-F23A9461070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88396" y="647542"/>
                <a:ext cx="1944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DC4B44A0-477B-F154-0D1F-8E9FC4C6ECFF}"/>
                  </a:ext>
                </a:extLst>
              </p14:cNvPr>
              <p14:cNvContentPartPr/>
              <p14:nvPr/>
            </p14:nvContentPartPr>
            <p14:xfrm>
              <a:off x="58156" y="714862"/>
              <a:ext cx="360" cy="36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DC4B44A0-477B-F154-0D1F-8E9FC4C6ECF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9156" y="706222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478C55D1-9354-3878-063A-77AAEC9271C4}"/>
                  </a:ext>
                </a:extLst>
              </p14:cNvPr>
              <p14:cNvContentPartPr/>
              <p14:nvPr/>
            </p14:nvContentPartPr>
            <p14:xfrm>
              <a:off x="1275676" y="4135942"/>
              <a:ext cx="2019960" cy="18324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478C55D1-9354-3878-063A-77AAEC9271C4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266676" y="4127302"/>
                <a:ext cx="2037600" cy="200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7" name="Gruppieren 126">
            <a:extLst>
              <a:ext uri="{FF2B5EF4-FFF2-40B4-BE49-F238E27FC236}">
                <a16:creationId xmlns:a16="http://schemas.microsoft.com/office/drawing/2014/main" id="{3016FC9E-39C1-0C58-BBBE-C75C939A33DD}"/>
              </a:ext>
            </a:extLst>
          </p:cNvPr>
          <p:cNvGrpSpPr/>
          <p:nvPr/>
        </p:nvGrpSpPr>
        <p:grpSpPr>
          <a:xfrm>
            <a:off x="1310236" y="3915982"/>
            <a:ext cx="3284640" cy="413640"/>
            <a:chOff x="1310236" y="3915982"/>
            <a:chExt cx="3284640" cy="41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894ECCBE-0C19-03AD-C7AA-3ABB530D1579}"/>
                    </a:ext>
                  </a:extLst>
                </p14:cNvPr>
                <p14:cNvContentPartPr/>
                <p14:nvPr/>
              </p14:nvContentPartPr>
              <p14:xfrm>
                <a:off x="1310236" y="4104982"/>
                <a:ext cx="3284640" cy="2246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894ECCBE-0C19-03AD-C7AA-3ABB530D157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301236" y="4096342"/>
                  <a:ext cx="330228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42EA735A-2D98-EE3E-ADA8-54923D9CC607}"/>
                    </a:ext>
                  </a:extLst>
                </p14:cNvPr>
                <p14:cNvContentPartPr/>
                <p14:nvPr/>
              </p14:nvContentPartPr>
              <p14:xfrm>
                <a:off x="3844276" y="3930022"/>
                <a:ext cx="121680" cy="1263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42EA735A-2D98-EE3E-ADA8-54923D9CC607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3835636" y="3921022"/>
                  <a:ext cx="1393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2A4908D7-DD09-5D1A-7FCF-76299BF2433A}"/>
                    </a:ext>
                  </a:extLst>
                </p14:cNvPr>
                <p14:cNvContentPartPr/>
                <p14:nvPr/>
              </p14:nvContentPartPr>
              <p14:xfrm>
                <a:off x="4001956" y="4028662"/>
                <a:ext cx="14400" cy="468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2A4908D7-DD09-5D1A-7FCF-76299BF2433A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993316" y="4020022"/>
                  <a:ext cx="320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6934FBE5-FBDC-FF8E-C8A1-52530D381DF0}"/>
                    </a:ext>
                  </a:extLst>
                </p14:cNvPr>
                <p14:cNvContentPartPr/>
                <p14:nvPr/>
              </p14:nvContentPartPr>
              <p14:xfrm>
                <a:off x="4099516" y="3931102"/>
                <a:ext cx="57960" cy="975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6934FBE5-FBDC-FF8E-C8A1-52530D381DF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090516" y="3922462"/>
                  <a:ext cx="756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BC80D76D-007A-9A64-30C0-B381A0DC091F}"/>
                    </a:ext>
                  </a:extLst>
                </p14:cNvPr>
                <p14:cNvContentPartPr/>
                <p14:nvPr/>
              </p14:nvContentPartPr>
              <p14:xfrm>
                <a:off x="3984316" y="3969262"/>
                <a:ext cx="92160" cy="2916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BC80D76D-007A-9A64-30C0-B381A0DC091F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3975676" y="3960622"/>
                  <a:ext cx="1098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2933B406-0CF5-19ED-2A2E-696A72681827}"/>
                    </a:ext>
                  </a:extLst>
                </p14:cNvPr>
                <p14:cNvContentPartPr/>
                <p14:nvPr/>
              </p14:nvContentPartPr>
              <p14:xfrm>
                <a:off x="4210756" y="3926782"/>
                <a:ext cx="61920" cy="144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2933B406-0CF5-19ED-2A2E-696A72681827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4202116" y="3918142"/>
                  <a:ext cx="795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C5B6F47D-CFF1-FFD2-D992-01F16EB0E1DC}"/>
                    </a:ext>
                  </a:extLst>
                </p14:cNvPr>
                <p14:cNvContentPartPr/>
                <p14:nvPr/>
              </p14:nvContentPartPr>
              <p14:xfrm>
                <a:off x="4186636" y="4005982"/>
                <a:ext cx="12960" cy="8280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C5B6F47D-CFF1-FFD2-D992-01F16EB0E1DC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4177996" y="3996982"/>
                  <a:ext cx="306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113AD41A-510E-D033-799B-CA3575965CDE}"/>
                    </a:ext>
                  </a:extLst>
                </p14:cNvPr>
                <p14:cNvContentPartPr/>
                <p14:nvPr/>
              </p14:nvContentPartPr>
              <p14:xfrm>
                <a:off x="4227316" y="3915982"/>
                <a:ext cx="146880" cy="1317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113AD41A-510E-D033-799B-CA3575965CDE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4218316" y="3906982"/>
                  <a:ext cx="164520" cy="14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uppieren 145">
            <a:extLst>
              <a:ext uri="{FF2B5EF4-FFF2-40B4-BE49-F238E27FC236}">
                <a16:creationId xmlns:a16="http://schemas.microsoft.com/office/drawing/2014/main" id="{8AB4AE3A-D258-A6AF-852A-59B719355E26}"/>
              </a:ext>
            </a:extLst>
          </p:cNvPr>
          <p:cNvGrpSpPr/>
          <p:nvPr/>
        </p:nvGrpSpPr>
        <p:grpSpPr>
          <a:xfrm>
            <a:off x="5306236" y="3513502"/>
            <a:ext cx="1338840" cy="435960"/>
            <a:chOff x="5306236" y="3513502"/>
            <a:chExt cx="1338840" cy="43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17FF3C13-DF22-C019-C9A9-88DB6561D26B}"/>
                    </a:ext>
                  </a:extLst>
                </p14:cNvPr>
                <p14:cNvContentPartPr/>
                <p14:nvPr/>
              </p14:nvContentPartPr>
              <p14:xfrm>
                <a:off x="5306236" y="3782062"/>
                <a:ext cx="1338840" cy="16740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17FF3C13-DF22-C019-C9A9-88DB6561D26B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5297596" y="3773062"/>
                  <a:ext cx="13564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4500245F-23DA-C781-26D7-0C2B23262223}"/>
                    </a:ext>
                  </a:extLst>
                </p14:cNvPr>
                <p14:cNvContentPartPr/>
                <p14:nvPr/>
              </p14:nvContentPartPr>
              <p14:xfrm>
                <a:off x="5927956" y="3570022"/>
                <a:ext cx="102600" cy="1198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4500245F-23DA-C781-26D7-0C2B23262223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5919316" y="3561382"/>
                  <a:ext cx="1202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BE2D7207-1ED6-4CEF-9970-9CB9253D5399}"/>
                    </a:ext>
                  </a:extLst>
                </p14:cNvPr>
                <p14:cNvContentPartPr/>
                <p14:nvPr/>
              </p14:nvContentPartPr>
              <p14:xfrm>
                <a:off x="6108316" y="3681982"/>
                <a:ext cx="13680" cy="6120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BE2D7207-1ED6-4CEF-9970-9CB9253D5399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6099316" y="3672982"/>
                  <a:ext cx="313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61E2F5F3-4680-999C-81F4-1F8CEC9314FE}"/>
                    </a:ext>
                  </a:extLst>
                </p14:cNvPr>
                <p14:cNvContentPartPr/>
                <p14:nvPr/>
              </p14:nvContentPartPr>
              <p14:xfrm>
                <a:off x="6173116" y="3513502"/>
                <a:ext cx="152280" cy="1886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61E2F5F3-4680-999C-81F4-1F8CEC9314FE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6164116" y="3504862"/>
                  <a:ext cx="169920" cy="20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0" name="Gruppieren 159">
            <a:extLst>
              <a:ext uri="{FF2B5EF4-FFF2-40B4-BE49-F238E27FC236}">
                <a16:creationId xmlns:a16="http://schemas.microsoft.com/office/drawing/2014/main" id="{F95DE750-C816-9466-B868-2F9BE24B7DAC}"/>
              </a:ext>
            </a:extLst>
          </p:cNvPr>
          <p:cNvGrpSpPr/>
          <p:nvPr/>
        </p:nvGrpSpPr>
        <p:grpSpPr>
          <a:xfrm>
            <a:off x="1367116" y="4943062"/>
            <a:ext cx="3439080" cy="1095840"/>
            <a:chOff x="1367116" y="4943062"/>
            <a:chExt cx="3439080" cy="109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09AC8CD1-8276-2648-0478-A57E38EDD086}"/>
                    </a:ext>
                  </a:extLst>
                </p14:cNvPr>
                <p14:cNvContentPartPr/>
                <p14:nvPr/>
              </p14:nvContentPartPr>
              <p14:xfrm>
                <a:off x="1402396" y="5758822"/>
                <a:ext cx="111960" cy="14256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09AC8CD1-8276-2648-0478-A57E38EDD086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393396" y="5750182"/>
                  <a:ext cx="1296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9A2C5556-C03A-10E3-4C89-948307BC5C62}"/>
                    </a:ext>
                  </a:extLst>
                </p14:cNvPr>
                <p14:cNvContentPartPr/>
                <p14:nvPr/>
              </p14:nvContentPartPr>
              <p14:xfrm>
                <a:off x="1631356" y="5790862"/>
                <a:ext cx="182520" cy="4932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9A2C5556-C03A-10E3-4C89-948307BC5C62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622716" y="5781862"/>
                  <a:ext cx="2001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52B0D4FA-FAF7-04A4-1437-0829590B22CD}"/>
                    </a:ext>
                  </a:extLst>
                </p14:cNvPr>
                <p14:cNvContentPartPr/>
                <p14:nvPr/>
              </p14:nvContentPartPr>
              <p14:xfrm>
                <a:off x="1938436" y="5723902"/>
                <a:ext cx="99000" cy="982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52B0D4FA-FAF7-04A4-1437-0829590B22CD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929436" y="5714902"/>
                  <a:ext cx="1166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A046C2FF-632A-197D-AFD9-B16BDB87AE85}"/>
                    </a:ext>
                  </a:extLst>
                </p14:cNvPr>
                <p14:cNvContentPartPr/>
                <p14:nvPr/>
              </p14:nvContentPartPr>
              <p14:xfrm>
                <a:off x="2079556" y="5808862"/>
                <a:ext cx="10080" cy="810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A046C2FF-632A-197D-AFD9-B16BDB87AE85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2070556" y="5799862"/>
                  <a:ext cx="277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42E6E7FE-B611-C3C9-F2A0-AB5FA12BC3C9}"/>
                    </a:ext>
                  </a:extLst>
                </p14:cNvPr>
                <p14:cNvContentPartPr/>
                <p14:nvPr/>
              </p14:nvContentPartPr>
              <p14:xfrm>
                <a:off x="2124916" y="5670262"/>
                <a:ext cx="142560" cy="16632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42E6E7FE-B611-C3C9-F2A0-AB5FA12BC3C9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2115916" y="5661262"/>
                  <a:ext cx="1602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4C3A812-405E-E254-41CA-0D9701881065}"/>
                    </a:ext>
                  </a:extLst>
                </p14:cNvPr>
                <p14:cNvContentPartPr/>
                <p14:nvPr/>
              </p14:nvContentPartPr>
              <p14:xfrm>
                <a:off x="2308516" y="5620942"/>
                <a:ext cx="48960" cy="26964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4C3A812-405E-E254-41CA-0D9701881065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2299516" y="5612302"/>
                  <a:ext cx="6660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4CEB1876-FFC5-5DF6-6EC1-177E30C514DC}"/>
                    </a:ext>
                  </a:extLst>
                </p14:cNvPr>
                <p14:cNvContentPartPr/>
                <p14:nvPr/>
              </p14:nvContentPartPr>
              <p14:xfrm>
                <a:off x="1367116" y="5648662"/>
                <a:ext cx="57600" cy="39024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4CEB1876-FFC5-5DF6-6EC1-177E30C514DC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358116" y="5639662"/>
                  <a:ext cx="7524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05BBF2B2-D925-3828-E0A0-31C2FB72DA76}"/>
                    </a:ext>
                  </a:extLst>
                </p14:cNvPr>
                <p14:cNvContentPartPr/>
                <p14:nvPr/>
              </p14:nvContentPartPr>
              <p14:xfrm>
                <a:off x="2532796" y="5718502"/>
                <a:ext cx="7200" cy="216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05BBF2B2-D925-3828-E0A0-31C2FB72DA76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2524156" y="5709502"/>
                  <a:ext cx="248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31700289-0AD2-DF35-7071-01668F9D449B}"/>
                    </a:ext>
                  </a:extLst>
                </p14:cNvPr>
                <p14:cNvContentPartPr/>
                <p14:nvPr/>
              </p14:nvContentPartPr>
              <p14:xfrm>
                <a:off x="2716756" y="5571982"/>
                <a:ext cx="84600" cy="13320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31700289-0AD2-DF35-7071-01668F9D449B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2707756" y="5562982"/>
                  <a:ext cx="1022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44C257C3-AF2C-B183-7D07-75D1E1D52F9C}"/>
                    </a:ext>
                  </a:extLst>
                </p14:cNvPr>
                <p14:cNvContentPartPr/>
                <p14:nvPr/>
              </p14:nvContentPartPr>
              <p14:xfrm>
                <a:off x="2888476" y="5644342"/>
                <a:ext cx="16200" cy="1317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44C257C3-AF2C-B183-7D07-75D1E1D52F9C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879476" y="5635342"/>
                  <a:ext cx="338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F01E27E5-CF8C-24CD-D895-9F386DA3D534}"/>
                    </a:ext>
                  </a:extLst>
                </p14:cNvPr>
                <p14:cNvContentPartPr/>
                <p14:nvPr/>
              </p14:nvContentPartPr>
              <p14:xfrm>
                <a:off x="2942836" y="5495662"/>
                <a:ext cx="173880" cy="19944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F01E27E5-CF8C-24CD-D895-9F386DA3D534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934196" y="5486662"/>
                  <a:ext cx="1915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5AAE54F2-7833-5196-B714-15C21839EB03}"/>
                    </a:ext>
                  </a:extLst>
                </p14:cNvPr>
                <p14:cNvContentPartPr/>
                <p14:nvPr/>
              </p14:nvContentPartPr>
              <p14:xfrm>
                <a:off x="3488956" y="5522302"/>
                <a:ext cx="20520" cy="14976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5AAE54F2-7833-5196-B714-15C21839EB0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3480316" y="5513662"/>
                  <a:ext cx="381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3482E723-F46B-5AB0-E61B-97C18A10CD14}"/>
                    </a:ext>
                  </a:extLst>
                </p14:cNvPr>
                <p14:cNvContentPartPr/>
                <p14:nvPr/>
              </p14:nvContentPartPr>
              <p14:xfrm>
                <a:off x="3437116" y="5565862"/>
                <a:ext cx="179280" cy="1476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3482E723-F46B-5AB0-E61B-97C18A10CD14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428116" y="5556862"/>
                  <a:ext cx="1969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21CEB979-14D4-80EE-A5BB-33938100F1B2}"/>
                    </a:ext>
                  </a:extLst>
                </p14:cNvPr>
                <p14:cNvContentPartPr/>
                <p14:nvPr/>
              </p14:nvContentPartPr>
              <p14:xfrm>
                <a:off x="3967756" y="5447062"/>
                <a:ext cx="128520" cy="16560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21CEB979-14D4-80EE-A5BB-33938100F1B2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958756" y="5438422"/>
                  <a:ext cx="1461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365A55D0-B719-B12A-BDD9-D53E7ECD1F9C}"/>
                    </a:ext>
                  </a:extLst>
                </p14:cNvPr>
                <p14:cNvContentPartPr/>
                <p14:nvPr/>
              </p14:nvContentPartPr>
              <p14:xfrm>
                <a:off x="4137676" y="5598622"/>
                <a:ext cx="15840" cy="9180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365A55D0-B719-B12A-BDD9-D53E7ECD1F9C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128676" y="5589982"/>
                  <a:ext cx="334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6C5ECB68-9039-7D62-3D39-CE915A5EA18B}"/>
                    </a:ext>
                  </a:extLst>
                </p14:cNvPr>
                <p14:cNvContentPartPr/>
                <p14:nvPr/>
              </p14:nvContentPartPr>
              <p14:xfrm>
                <a:off x="4216876" y="5391262"/>
                <a:ext cx="117360" cy="21816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6C5ECB68-9039-7D62-3D39-CE915A5EA18B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207876" y="5382622"/>
                  <a:ext cx="1350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FCB83B9A-E3A3-F8A5-CB28-4183E8D0F495}"/>
                    </a:ext>
                  </a:extLst>
                </p14:cNvPr>
                <p14:cNvContentPartPr/>
                <p14:nvPr/>
              </p14:nvContentPartPr>
              <p14:xfrm>
                <a:off x="1652236" y="5084902"/>
                <a:ext cx="1803240" cy="2638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FCB83B9A-E3A3-F8A5-CB28-4183E8D0F495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643236" y="5076262"/>
                  <a:ext cx="182088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3C67F82B-25F1-9A51-3CD7-29BCA508DC1B}"/>
                    </a:ext>
                  </a:extLst>
                </p14:cNvPr>
                <p14:cNvContentPartPr/>
                <p14:nvPr/>
              </p14:nvContentPartPr>
              <p14:xfrm>
                <a:off x="3482836" y="4943062"/>
                <a:ext cx="1323360" cy="1861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3C67F82B-25F1-9A51-3CD7-29BCA508DC1B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3473836" y="4934062"/>
                  <a:ext cx="13410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74FD9003-6354-B80E-6B24-7F062E9E40EB}"/>
                    </a:ext>
                  </a:extLst>
                </p14:cNvPr>
                <p14:cNvContentPartPr/>
                <p14:nvPr/>
              </p14:nvContentPartPr>
              <p14:xfrm>
                <a:off x="3663556" y="5097502"/>
                <a:ext cx="94320" cy="10440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74FD9003-6354-B80E-6B24-7F062E9E40EB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3654916" y="5088862"/>
                  <a:ext cx="1119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6BAD8C3D-7E17-96F5-0957-0ED2099A2256}"/>
                    </a:ext>
                  </a:extLst>
                </p14:cNvPr>
                <p14:cNvContentPartPr/>
                <p14:nvPr/>
              </p14:nvContentPartPr>
              <p14:xfrm>
                <a:off x="3793156" y="5132422"/>
                <a:ext cx="21960" cy="9648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6BAD8C3D-7E17-96F5-0957-0ED2099A2256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3784156" y="5123422"/>
                  <a:ext cx="396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39CE3815-D340-D790-0D86-624866364686}"/>
                    </a:ext>
                  </a:extLst>
                </p14:cNvPr>
                <p14:cNvContentPartPr/>
                <p14:nvPr/>
              </p14:nvContentPartPr>
              <p14:xfrm>
                <a:off x="3886036" y="5058622"/>
                <a:ext cx="70920" cy="16236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39CE3815-D340-D790-0D86-624866364686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3877036" y="5049982"/>
                  <a:ext cx="8856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73E3050B-4D75-798B-0770-FE6819EBA1A1}"/>
                    </a:ext>
                  </a:extLst>
                </p14:cNvPr>
                <p14:cNvContentPartPr/>
                <p14:nvPr/>
              </p14:nvContentPartPr>
              <p14:xfrm>
                <a:off x="4529716" y="5498902"/>
                <a:ext cx="26640" cy="432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73E3050B-4D75-798B-0770-FE6819EBA1A1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4520716" y="5490262"/>
                  <a:ext cx="44280" cy="60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2" name="Gruppieren 181">
            <a:extLst>
              <a:ext uri="{FF2B5EF4-FFF2-40B4-BE49-F238E27FC236}">
                <a16:creationId xmlns:a16="http://schemas.microsoft.com/office/drawing/2014/main" id="{CF6B6D42-070C-CA74-B12D-71756A7B08C3}"/>
              </a:ext>
            </a:extLst>
          </p:cNvPr>
          <p:cNvGrpSpPr/>
          <p:nvPr/>
        </p:nvGrpSpPr>
        <p:grpSpPr>
          <a:xfrm>
            <a:off x="5583436" y="4745422"/>
            <a:ext cx="2207160" cy="301680"/>
            <a:chOff x="5583436" y="4745422"/>
            <a:chExt cx="2207160" cy="30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40F5ABE5-3AB7-7C81-1A9E-F55D1F8507EE}"/>
                    </a:ext>
                  </a:extLst>
                </p14:cNvPr>
                <p14:cNvContentPartPr/>
                <p14:nvPr/>
              </p14:nvContentPartPr>
              <p14:xfrm>
                <a:off x="5583436" y="4849462"/>
                <a:ext cx="1514880" cy="14724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40F5ABE5-3AB7-7C81-1A9E-F55D1F8507EE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574796" y="4840822"/>
                  <a:ext cx="15325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6799E254-739A-4A85-F3A3-B01077E30047}"/>
                    </a:ext>
                  </a:extLst>
                </p14:cNvPr>
                <p14:cNvContentPartPr/>
                <p14:nvPr/>
              </p14:nvContentPartPr>
              <p14:xfrm>
                <a:off x="7039996" y="4745422"/>
                <a:ext cx="750600" cy="1551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6799E254-739A-4A85-F3A3-B01077E30047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7031356" y="4736422"/>
                  <a:ext cx="7682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90E6351F-BBCC-972F-1D11-0E8E273B7CDF}"/>
                    </a:ext>
                  </a:extLst>
                </p14:cNvPr>
                <p14:cNvContentPartPr/>
                <p14:nvPr/>
              </p14:nvContentPartPr>
              <p14:xfrm>
                <a:off x="6730036" y="4915702"/>
                <a:ext cx="118080" cy="13140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90E6351F-BBCC-972F-1D11-0E8E273B7CDF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721036" y="4907062"/>
                  <a:ext cx="1357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8A0FCA36-6508-4780-CF2E-B1BE45CCEFB6}"/>
                    </a:ext>
                  </a:extLst>
                </p14:cNvPr>
                <p14:cNvContentPartPr/>
                <p14:nvPr/>
              </p14:nvContentPartPr>
              <p14:xfrm>
                <a:off x="6900676" y="4952782"/>
                <a:ext cx="53640" cy="183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8A0FCA36-6508-4780-CF2E-B1BE45CCEFB6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6892036" y="4943782"/>
                  <a:ext cx="712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3BE9CD92-171A-737F-FFBB-98D587ACBE6A}"/>
                    </a:ext>
                  </a:extLst>
                </p14:cNvPr>
                <p14:cNvContentPartPr/>
                <p14:nvPr/>
              </p14:nvContentPartPr>
              <p14:xfrm>
                <a:off x="7064836" y="4893742"/>
                <a:ext cx="151920" cy="14616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3BE9CD92-171A-737F-FFBB-98D587ACBE6A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7056196" y="4884742"/>
                  <a:ext cx="1695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FE717DD6-8ED3-B903-5CBD-22C37C03D03A}"/>
                    </a:ext>
                  </a:extLst>
                </p14:cNvPr>
                <p14:cNvContentPartPr/>
                <p14:nvPr/>
              </p14:nvContentPartPr>
              <p14:xfrm>
                <a:off x="7261396" y="4863142"/>
                <a:ext cx="84240" cy="11196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FE717DD6-8ED3-B903-5CBD-22C37C03D03A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7252756" y="4854502"/>
                  <a:ext cx="1018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78FEE43C-CCEC-01C4-A2D8-98BAED3FEC3C}"/>
                    </a:ext>
                  </a:extLst>
                </p14:cNvPr>
                <p14:cNvContentPartPr/>
                <p14:nvPr/>
              </p14:nvContentPartPr>
              <p14:xfrm>
                <a:off x="7284796" y="4900222"/>
                <a:ext cx="93240" cy="2052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78FEE43C-CCEC-01C4-A2D8-98BAED3FEC3C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7275796" y="4891222"/>
                  <a:ext cx="110880" cy="3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3" name="Gruppieren 182">
            <a:extLst>
              <a:ext uri="{FF2B5EF4-FFF2-40B4-BE49-F238E27FC236}">
                <a16:creationId xmlns:a16="http://schemas.microsoft.com/office/drawing/2014/main" id="{820448F6-848E-323C-EAF9-787A4AB84782}"/>
              </a:ext>
            </a:extLst>
          </p:cNvPr>
          <p:cNvGrpSpPr/>
          <p:nvPr/>
        </p:nvGrpSpPr>
        <p:grpSpPr>
          <a:xfrm>
            <a:off x="4650316" y="5272102"/>
            <a:ext cx="1227600" cy="356400"/>
            <a:chOff x="4650316" y="5272102"/>
            <a:chExt cx="1227600" cy="35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652CACA7-CA2C-C0C5-58EE-024ED5592123}"/>
                    </a:ext>
                  </a:extLst>
                </p14:cNvPr>
                <p14:cNvContentPartPr/>
                <p14:nvPr/>
              </p14:nvContentPartPr>
              <p14:xfrm>
                <a:off x="4650316" y="5338342"/>
                <a:ext cx="81720" cy="2901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652CACA7-CA2C-C0C5-58EE-024ED5592123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4641316" y="5329342"/>
                  <a:ext cx="9936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14DBE51D-A1A3-F7C4-09C5-75E4598662A0}"/>
                    </a:ext>
                  </a:extLst>
                </p14:cNvPr>
                <p14:cNvContentPartPr/>
                <p14:nvPr/>
              </p14:nvContentPartPr>
              <p14:xfrm>
                <a:off x="4814116" y="5388382"/>
                <a:ext cx="108360" cy="14652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14DBE51D-A1A3-F7C4-09C5-75E4598662A0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805116" y="5379382"/>
                  <a:ext cx="1260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BE6EB033-18BD-149D-BEF8-2B2EC71DE4FD}"/>
                    </a:ext>
                  </a:extLst>
                </p14:cNvPr>
                <p14:cNvContentPartPr/>
                <p14:nvPr/>
              </p14:nvContentPartPr>
              <p14:xfrm>
                <a:off x="5015716" y="5462542"/>
                <a:ext cx="61920" cy="1224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BE6EB033-18BD-149D-BEF8-2B2EC71DE4FD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5007076" y="5453902"/>
                  <a:ext cx="795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084415C2-7142-0CF3-6040-C0FC697B008D}"/>
                    </a:ext>
                  </a:extLst>
                </p14:cNvPr>
                <p14:cNvContentPartPr/>
                <p14:nvPr/>
              </p14:nvContentPartPr>
              <p14:xfrm>
                <a:off x="5190316" y="5332582"/>
                <a:ext cx="83160" cy="14796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084415C2-7142-0CF3-6040-C0FC697B008D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5181316" y="5323582"/>
                  <a:ext cx="1008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CFB97E7E-D829-68E5-A3A5-4B76862E35B7}"/>
                    </a:ext>
                  </a:extLst>
                </p14:cNvPr>
                <p14:cNvContentPartPr/>
                <p14:nvPr/>
              </p14:nvContentPartPr>
              <p14:xfrm>
                <a:off x="5301196" y="5480182"/>
                <a:ext cx="16200" cy="6588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CFB97E7E-D829-68E5-A3A5-4B76862E35B7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5292556" y="5471182"/>
                  <a:ext cx="338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D896CB5F-1337-6686-AE88-2AFA05E1618A}"/>
                    </a:ext>
                  </a:extLst>
                </p14:cNvPr>
                <p14:cNvContentPartPr/>
                <p14:nvPr/>
              </p14:nvContentPartPr>
              <p14:xfrm>
                <a:off x="5360956" y="5323222"/>
                <a:ext cx="128880" cy="1587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D896CB5F-1337-6686-AE88-2AFA05E1618A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5352316" y="5314582"/>
                  <a:ext cx="1465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DF516A2B-904A-ECB9-7F2A-1674CFEFB2E2}"/>
                    </a:ext>
                  </a:extLst>
                </p14:cNvPr>
                <p14:cNvContentPartPr/>
                <p14:nvPr/>
              </p14:nvContentPartPr>
              <p14:xfrm>
                <a:off x="5521516" y="5272102"/>
                <a:ext cx="51480" cy="25200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DF516A2B-904A-ECB9-7F2A-1674CFEFB2E2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5512876" y="5263462"/>
                  <a:ext cx="6912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762187FA-0F54-8DBE-C2B0-6B80F1F273DB}"/>
                    </a:ext>
                  </a:extLst>
                </p14:cNvPr>
                <p14:cNvContentPartPr/>
                <p14:nvPr/>
              </p14:nvContentPartPr>
              <p14:xfrm>
                <a:off x="5725276" y="5374342"/>
                <a:ext cx="152640" cy="2412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762187FA-0F54-8DBE-C2B0-6B80F1F273DB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5716636" y="5365342"/>
                  <a:ext cx="17028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FA58B22A-48F6-341E-C8AE-195D81DB85A6}"/>
                    </a:ext>
                  </a:extLst>
                </p14:cNvPr>
                <p14:cNvContentPartPr/>
                <p14:nvPr/>
              </p14:nvContentPartPr>
              <p14:xfrm>
                <a:off x="5741836" y="5436262"/>
                <a:ext cx="122760" cy="216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FA58B22A-48F6-341E-C8AE-195D81DB85A6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5733196" y="5427262"/>
                  <a:ext cx="140400" cy="3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uppieren 194">
            <a:extLst>
              <a:ext uri="{FF2B5EF4-FFF2-40B4-BE49-F238E27FC236}">
                <a16:creationId xmlns:a16="http://schemas.microsoft.com/office/drawing/2014/main" id="{2480473E-50AA-B8DC-5936-3B0113D59693}"/>
              </a:ext>
            </a:extLst>
          </p:cNvPr>
          <p:cNvGrpSpPr/>
          <p:nvPr/>
        </p:nvGrpSpPr>
        <p:grpSpPr>
          <a:xfrm>
            <a:off x="6069076" y="5248342"/>
            <a:ext cx="1443960" cy="282240"/>
            <a:chOff x="6069076" y="5248342"/>
            <a:chExt cx="1443960" cy="28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9F2B5F62-EDEF-DF75-34BF-98EF0EA83EF1}"/>
                    </a:ext>
                  </a:extLst>
                </p14:cNvPr>
                <p14:cNvContentPartPr/>
                <p14:nvPr/>
              </p14:nvContentPartPr>
              <p14:xfrm>
                <a:off x="6069076" y="5294422"/>
                <a:ext cx="112680" cy="15840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9F2B5F62-EDEF-DF75-34BF-98EF0EA83EF1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6060076" y="5285782"/>
                  <a:ext cx="1303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7F276456-52AB-68D9-11A6-CFC176AAD371}"/>
                    </a:ext>
                  </a:extLst>
                </p14:cNvPr>
                <p14:cNvContentPartPr/>
                <p14:nvPr/>
              </p14:nvContentPartPr>
              <p14:xfrm>
                <a:off x="6232516" y="5412142"/>
                <a:ext cx="20880" cy="11844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7F276456-52AB-68D9-11A6-CFC176AAD371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223876" y="5403142"/>
                  <a:ext cx="385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45995F39-CCC6-14C9-BDB9-D7BA97D53212}"/>
                    </a:ext>
                  </a:extLst>
                </p14:cNvPr>
                <p14:cNvContentPartPr/>
                <p14:nvPr/>
              </p14:nvContentPartPr>
              <p14:xfrm>
                <a:off x="6373996" y="5248342"/>
                <a:ext cx="33480" cy="19548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45995F39-CCC6-14C9-BDB9-D7BA97D53212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364996" y="5239702"/>
                  <a:ext cx="5112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54DC4BB4-19CF-A7F0-AED6-135E4B12CBBE}"/>
                    </a:ext>
                  </a:extLst>
                </p14:cNvPr>
                <p14:cNvContentPartPr/>
                <p14:nvPr/>
              </p14:nvContentPartPr>
              <p14:xfrm>
                <a:off x="6459316" y="5260222"/>
                <a:ext cx="122760" cy="19008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54DC4BB4-19CF-A7F0-AED6-135E4B12CBBE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450316" y="5251222"/>
                  <a:ext cx="14040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C96D3147-A1F4-7F2A-375B-CD4BE92D33E0}"/>
                    </a:ext>
                  </a:extLst>
                </p14:cNvPr>
                <p14:cNvContentPartPr/>
                <p14:nvPr/>
              </p14:nvContentPartPr>
              <p14:xfrm>
                <a:off x="6659116" y="5327182"/>
                <a:ext cx="100080" cy="756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C96D3147-A1F4-7F2A-375B-CD4BE92D33E0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6650476" y="5318542"/>
                  <a:ext cx="117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6B7DF875-D3CD-062E-DE49-56EB768A673B}"/>
                    </a:ext>
                  </a:extLst>
                </p14:cNvPr>
                <p14:cNvContentPartPr/>
                <p14:nvPr/>
              </p14:nvContentPartPr>
              <p14:xfrm>
                <a:off x="6667396" y="5354182"/>
                <a:ext cx="78120" cy="169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6B7DF875-D3CD-062E-DE49-56EB768A673B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6658756" y="5345542"/>
                  <a:ext cx="957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3EBD6C92-6E9F-F630-26BD-43A59F6D6137}"/>
                    </a:ext>
                  </a:extLst>
                </p14:cNvPr>
                <p14:cNvContentPartPr/>
                <p14:nvPr/>
              </p14:nvContentPartPr>
              <p14:xfrm>
                <a:off x="6885196" y="5267422"/>
                <a:ext cx="152640" cy="14400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3EBD6C92-6E9F-F630-26BD-43A59F6D6137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6876556" y="5258422"/>
                  <a:ext cx="1702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1D9765BD-5F38-ECFB-7C4F-409AFED61338}"/>
                    </a:ext>
                  </a:extLst>
                </p14:cNvPr>
                <p14:cNvContentPartPr/>
                <p14:nvPr/>
              </p14:nvContentPartPr>
              <p14:xfrm>
                <a:off x="7092916" y="5266342"/>
                <a:ext cx="118440" cy="18504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1D9765BD-5F38-ECFB-7C4F-409AFED61338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7083916" y="5257702"/>
                  <a:ext cx="1360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4556F897-CB6B-F221-4A8D-87C9C7A563A5}"/>
                    </a:ext>
                  </a:extLst>
                </p14:cNvPr>
                <p14:cNvContentPartPr/>
                <p14:nvPr/>
              </p14:nvContentPartPr>
              <p14:xfrm>
                <a:off x="7356796" y="5284702"/>
                <a:ext cx="96480" cy="14436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4556F897-CB6B-F221-4A8D-87C9C7A563A5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7348156" y="5275702"/>
                  <a:ext cx="1141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613CE116-CD1B-E452-C76E-1933AE692ACD}"/>
                    </a:ext>
                  </a:extLst>
                </p14:cNvPr>
                <p14:cNvContentPartPr/>
                <p14:nvPr/>
              </p14:nvContentPartPr>
              <p14:xfrm>
                <a:off x="7286956" y="5253022"/>
                <a:ext cx="77760" cy="6948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613CE116-CD1B-E452-C76E-1933AE692ACD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7278316" y="5244382"/>
                  <a:ext cx="954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614825F7-069C-AEDD-A5E0-597BBFA6124F}"/>
                    </a:ext>
                  </a:extLst>
                </p14:cNvPr>
                <p14:cNvContentPartPr/>
                <p14:nvPr/>
              </p14:nvContentPartPr>
              <p14:xfrm>
                <a:off x="7412236" y="5385142"/>
                <a:ext cx="100800" cy="10620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614825F7-069C-AEDD-A5E0-597BBFA6124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7403236" y="5376142"/>
                  <a:ext cx="118440" cy="1238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109530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15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Total </a:t>
            </a:r>
            <a:r>
              <a:rPr lang="de-DE" sz="3200" dirty="0" err="1"/>
              <a:t>Probability</a:t>
            </a:r>
            <a:r>
              <a:rPr lang="de-DE" sz="3200" dirty="0"/>
              <a:t> and Bayes Theorem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057926" y="1091279"/>
                <a:ext cx="8856984" cy="3485660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dirty="0" err="1"/>
                  <a:t>Suppose</a:t>
                </a:r>
                <a:r>
                  <a:rPr lang="de-DE" dirty="0"/>
                  <a:t> </a:t>
                </a:r>
                <a:r>
                  <a:rPr lang="de-DE" dirty="0" err="1"/>
                  <a:t>you</a:t>
                </a:r>
                <a:r>
                  <a:rPr lang="de-DE" dirty="0"/>
                  <a:t> </a:t>
                </a:r>
                <a:r>
                  <a:rPr lang="de-DE" dirty="0" err="1"/>
                  <a:t>are</a:t>
                </a:r>
                <a:r>
                  <a:rPr lang="de-DE" dirty="0"/>
                  <a:t> </a:t>
                </a:r>
                <a:r>
                  <a:rPr lang="de-DE" dirty="0" err="1"/>
                  <a:t>testing</a:t>
                </a:r>
                <a:r>
                  <a:rPr lang="de-DE" dirty="0"/>
                  <a:t> </a:t>
                </a:r>
                <a:r>
                  <a:rPr lang="de-DE" dirty="0" err="1"/>
                  <a:t>for</a:t>
                </a:r>
                <a:r>
                  <a:rPr lang="de-DE" dirty="0"/>
                  <a:t> a rare </a:t>
                </a:r>
                <a:r>
                  <a:rPr lang="de-DE" dirty="0" err="1"/>
                  <a:t>illness</a:t>
                </a:r>
                <a:r>
                  <a:rPr lang="de-DE" dirty="0"/>
                  <a:t> and </a:t>
                </a:r>
                <a:r>
                  <a:rPr lang="de-DE" dirty="0" err="1"/>
                  <a:t>you</a:t>
                </a:r>
                <a:r>
                  <a:rPr lang="de-DE" dirty="0"/>
                  <a:t> </a:t>
                </a:r>
                <a:r>
                  <a:rPr lang="de-DE" dirty="0" err="1"/>
                  <a:t>have</a:t>
                </a:r>
                <a:r>
                  <a:rPr lang="de-DE" dirty="0"/>
                  <a:t> </a:t>
                </a:r>
                <a:r>
                  <a:rPr lang="de-DE" dirty="0" err="1"/>
                  <a:t>the</a:t>
                </a:r>
                <a:r>
                  <a:rPr lang="de-DE" dirty="0"/>
                  <a:t> </a:t>
                </a:r>
                <a:r>
                  <a:rPr lang="de-DE" dirty="0" err="1"/>
                  <a:t>following</a:t>
                </a:r>
                <a:r>
                  <a:rPr lang="de-DE" dirty="0"/>
                  <a:t> </a:t>
                </a:r>
                <a:r>
                  <a:rPr lang="de-DE" dirty="0" err="1"/>
                  <a:t>probabilities</a:t>
                </a:r>
                <a:r>
                  <a:rPr lang="de-DE" dirty="0"/>
                  <a:t>:</a:t>
                </a:r>
              </a:p>
              <a:p>
                <a:endParaRPr lang="de-DE" sz="1600" dirty="0"/>
              </a:p>
              <a:p>
                <a:pPr lvl="0"/>
                <a:r>
                  <a:rPr lang="de-DE" dirty="0"/>
                  <a:t>A = {</a:t>
                </a:r>
                <a:r>
                  <a:rPr lang="de-DE" dirty="0" err="1"/>
                  <a:t>patient</a:t>
                </a:r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</a:t>
                </a:r>
                <a:r>
                  <a:rPr lang="de-DE" dirty="0" err="1"/>
                  <a:t>ill</a:t>
                </a:r>
                <a:r>
                  <a:rPr lang="de-DE" dirty="0"/>
                  <a:t>}</a:t>
                </a:r>
              </a:p>
              <a:p>
                <a:pPr lvl="0"/>
                <a:r>
                  <a:rPr lang="de-DE" dirty="0"/>
                  <a:t>B = {</a:t>
                </a:r>
                <a:r>
                  <a:rPr lang="de-DE" dirty="0" err="1"/>
                  <a:t>test</a:t>
                </a:r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positive}</a:t>
                </a:r>
              </a:p>
              <a:p>
                <a:pPr lvl="0"/>
                <a:r>
                  <a:rPr lang="de-DE" dirty="0" err="1"/>
                  <a:t>Since</a:t>
                </a:r>
                <a:r>
                  <a:rPr lang="de-DE" dirty="0"/>
                  <a:t> </a:t>
                </a:r>
                <a:r>
                  <a:rPr lang="de-DE" dirty="0" err="1"/>
                  <a:t>we</a:t>
                </a:r>
                <a:r>
                  <a:rPr lang="de-DE" dirty="0"/>
                  <a:t> </a:t>
                </a:r>
                <a:r>
                  <a:rPr lang="de-DE" dirty="0" err="1"/>
                  <a:t>have</a:t>
                </a:r>
                <a:r>
                  <a:rPr lang="de-DE" dirty="0"/>
                  <a:t> a rare </a:t>
                </a:r>
                <a:r>
                  <a:rPr lang="de-DE" dirty="0" err="1"/>
                  <a:t>illness</a:t>
                </a:r>
                <a:r>
                  <a:rPr lang="de-DE" dirty="0"/>
                  <a:t>: P(A) = 0,1%.</a:t>
                </a:r>
              </a:p>
              <a:p>
                <a:pPr lvl="0"/>
                <a:endParaRPr lang="de-DE" dirty="0"/>
              </a:p>
              <a:p>
                <a:pPr lvl="0"/>
                <a:r>
                  <a:rPr lang="de-DE" dirty="0" err="1"/>
                  <a:t>Since</a:t>
                </a:r>
                <a:r>
                  <a:rPr lang="de-DE" dirty="0"/>
                  <a:t> a </a:t>
                </a:r>
                <a:r>
                  <a:rPr lang="de-DE" dirty="0" err="1"/>
                  <a:t>test</a:t>
                </a:r>
                <a:r>
                  <a:rPr lang="de-DE" dirty="0"/>
                  <a:t> </a:t>
                </a:r>
                <a:r>
                  <a:rPr lang="de-DE" dirty="0" err="1"/>
                  <a:t>does</a:t>
                </a:r>
                <a:r>
                  <a:rPr lang="de-DE" dirty="0"/>
                  <a:t> not </a:t>
                </a:r>
                <a:r>
                  <a:rPr lang="de-DE" dirty="0" err="1"/>
                  <a:t>have</a:t>
                </a:r>
                <a:r>
                  <a:rPr lang="de-DE" dirty="0"/>
                  <a:t> 100% </a:t>
                </a:r>
                <a:r>
                  <a:rPr lang="de-DE" dirty="0" err="1"/>
                  <a:t>accurancy</a:t>
                </a:r>
                <a:r>
                  <a:rPr lang="de-DE" dirty="0"/>
                  <a:t>, </a:t>
                </a:r>
                <a:r>
                  <a:rPr lang="de-DE" dirty="0" err="1"/>
                  <a:t>from</a:t>
                </a:r>
                <a:r>
                  <a:rPr lang="de-DE" dirty="0"/>
                  <a:t> </a:t>
                </a:r>
                <a:r>
                  <a:rPr lang="de-DE" dirty="0" err="1"/>
                  <a:t>surveys</a:t>
                </a:r>
                <a:r>
                  <a:rPr lang="de-DE" dirty="0"/>
                  <a:t> </a:t>
                </a:r>
                <a:r>
                  <a:rPr lang="de-DE" dirty="0" err="1"/>
                  <a:t>we</a:t>
                </a:r>
                <a:r>
                  <a:rPr lang="de-DE" dirty="0"/>
                  <a:t> </a:t>
                </a:r>
                <a:r>
                  <a:rPr lang="de-DE" dirty="0" err="1"/>
                  <a:t>have</a:t>
                </a:r>
                <a:r>
                  <a:rPr lang="de-DE" dirty="0"/>
                  <a:t>:	</a:t>
                </a:r>
              </a:p>
              <a:p>
                <a:pPr lvl="1"/>
                <a:r>
                  <a:rPr lang="de-DE" dirty="0"/>
                  <a:t>P(B|A) = 0,98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de-DE" i="1">
                        <a:latin typeface="Cambria Math" panose="02040503050406030204" pitchFamily="18" charset="0"/>
                      </a:rPr>
                      <m:t>𝑃</m:t>
                    </m:r>
                    <m:r>
                      <a:rPr lang="de-DE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de-DE" i="1">
                        <a:latin typeface="Cambria Math" panose="02040503050406030204" pitchFamily="18" charset="0"/>
                      </a:rPr>
                      <m:t>𝐵</m:t>
                    </m:r>
                    <m:r>
                      <a:rPr lang="de-DE" i="1">
                        <a:latin typeface="Cambria Math" panose="02040503050406030204" pitchFamily="18" charset="0"/>
                      </a:rPr>
                      <m:t>|</m:t>
                    </m:r>
                    <m:acc>
                      <m:accPr>
                        <m:chr m:val="̅"/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𝐴</m:t>
                        </m:r>
                      </m:e>
                    </m:acc>
                    <m:r>
                      <a:rPr lang="de-DE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de-DE" dirty="0"/>
                  <a:t> = 0,03</a:t>
                </a:r>
              </a:p>
              <a:p>
                <a:r>
                  <a:rPr lang="de-DE" dirty="0"/>
                  <a:t> </a:t>
                </a:r>
              </a:p>
              <a:p>
                <a:r>
                  <a:rPr lang="de-DE" dirty="0" err="1"/>
                  <a:t>Suppose</a:t>
                </a:r>
                <a:r>
                  <a:rPr lang="de-DE" dirty="0"/>
                  <a:t> </a:t>
                </a:r>
                <a:r>
                  <a:rPr lang="de-DE" dirty="0" err="1"/>
                  <a:t>your</a:t>
                </a:r>
                <a:r>
                  <a:rPr lang="de-DE" dirty="0"/>
                  <a:t> </a:t>
                </a:r>
                <a:r>
                  <a:rPr lang="de-DE" dirty="0" err="1"/>
                  <a:t>test</a:t>
                </a:r>
                <a:r>
                  <a:rPr lang="de-DE" dirty="0"/>
                  <a:t> </a:t>
                </a:r>
                <a:r>
                  <a:rPr lang="de-DE" dirty="0" err="1"/>
                  <a:t>result</a:t>
                </a:r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positive. </a:t>
                </a:r>
                <a:r>
                  <a:rPr lang="de-DE" dirty="0" err="1"/>
                  <a:t>What</a:t>
                </a:r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</a:t>
                </a:r>
                <a:r>
                  <a:rPr lang="de-DE" dirty="0" err="1"/>
                  <a:t>the</a:t>
                </a:r>
                <a:r>
                  <a:rPr lang="de-DE" dirty="0"/>
                  <a:t> </a:t>
                </a:r>
                <a:r>
                  <a:rPr lang="de-DE" dirty="0" err="1"/>
                  <a:t>probability</a:t>
                </a:r>
                <a:r>
                  <a:rPr lang="de-DE" dirty="0"/>
                  <a:t>, </a:t>
                </a:r>
                <a:r>
                  <a:rPr lang="de-DE" dirty="0" err="1"/>
                  <a:t>that</a:t>
                </a:r>
                <a:r>
                  <a:rPr lang="de-DE" dirty="0"/>
                  <a:t> </a:t>
                </a:r>
                <a:r>
                  <a:rPr lang="de-DE" dirty="0" err="1"/>
                  <a:t>you</a:t>
                </a:r>
                <a:r>
                  <a:rPr lang="de-DE" dirty="0"/>
                  <a:t> </a:t>
                </a:r>
                <a:r>
                  <a:rPr lang="de-DE" dirty="0" err="1"/>
                  <a:t>are</a:t>
                </a:r>
                <a:r>
                  <a:rPr lang="de-DE" dirty="0"/>
                  <a:t> </a:t>
                </a:r>
                <a:r>
                  <a:rPr lang="de-DE" dirty="0" err="1"/>
                  <a:t>really</a:t>
                </a:r>
                <a:r>
                  <a:rPr lang="de-DE" dirty="0"/>
                  <a:t> </a:t>
                </a:r>
                <a:r>
                  <a:rPr lang="de-DE" dirty="0" err="1"/>
                  <a:t>ill</a:t>
                </a:r>
                <a:r>
                  <a:rPr lang="de-DE" dirty="0"/>
                  <a:t>?</a:t>
                </a:r>
                <a:endParaRPr lang="de-DE" sz="16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7926" y="1091279"/>
                <a:ext cx="8856984" cy="3485660"/>
              </a:xfrm>
              <a:prstGeom prst="rect">
                <a:avLst/>
              </a:prstGeom>
              <a:blipFill>
                <a:blip r:embed="rId2"/>
                <a:stretch>
                  <a:fillRect l="-620" t="-874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feld 8"/>
          <p:cNvSpPr txBox="1"/>
          <p:nvPr/>
        </p:nvSpPr>
        <p:spPr>
          <a:xfrm>
            <a:off x="1631504" y="4077072"/>
            <a:ext cx="8856984" cy="23762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E653AE92-CAD8-83A0-0873-6821507D64DF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B3D29383-2B42-4719-5B59-D341C1501E8A}"/>
                  </a:ext>
                </a:extLst>
              </p14:cNvPr>
              <p14:cNvContentPartPr/>
              <p14:nvPr/>
            </p14:nvContentPartPr>
            <p14:xfrm>
              <a:off x="2089276" y="3258262"/>
              <a:ext cx="190080" cy="4179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B3D29383-2B42-4719-5B59-D341C1501E8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80636" y="3249262"/>
                <a:ext cx="2077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23" name="Freihand 222">
                <a:extLst>
                  <a:ext uri="{FF2B5EF4-FFF2-40B4-BE49-F238E27FC236}">
                    <a16:creationId xmlns:a16="http://schemas.microsoft.com/office/drawing/2014/main" id="{812E3165-1AA9-5B47-241F-8ECEB194CA1E}"/>
                  </a:ext>
                </a:extLst>
              </p14:cNvPr>
              <p14:cNvContentPartPr/>
              <p14:nvPr/>
            </p14:nvContentPartPr>
            <p14:xfrm>
              <a:off x="1596076" y="3302182"/>
              <a:ext cx="1635120" cy="36000"/>
            </p14:xfrm>
          </p:contentPart>
        </mc:Choice>
        <mc:Fallback xmlns="">
          <p:pic>
            <p:nvPicPr>
              <p:cNvPr id="223" name="Freihand 222">
                <a:extLst>
                  <a:ext uri="{FF2B5EF4-FFF2-40B4-BE49-F238E27FC236}">
                    <a16:creationId xmlns:a16="http://schemas.microsoft.com/office/drawing/2014/main" id="{812E3165-1AA9-5B47-241F-8ECEB194CA1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87076" y="3293542"/>
                <a:ext cx="16527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30" name="Freihand 229">
                <a:extLst>
                  <a:ext uri="{FF2B5EF4-FFF2-40B4-BE49-F238E27FC236}">
                    <a16:creationId xmlns:a16="http://schemas.microsoft.com/office/drawing/2014/main" id="{62CD4BFB-A5EB-8CC5-A3B3-2C066A4355D6}"/>
                  </a:ext>
                </a:extLst>
              </p14:cNvPr>
              <p14:cNvContentPartPr/>
              <p14:nvPr/>
            </p14:nvContentPartPr>
            <p14:xfrm>
              <a:off x="3870916" y="2541142"/>
              <a:ext cx="1243080" cy="54360"/>
            </p14:xfrm>
          </p:contentPart>
        </mc:Choice>
        <mc:Fallback xmlns="">
          <p:pic>
            <p:nvPicPr>
              <p:cNvPr id="230" name="Freihand 229">
                <a:extLst>
                  <a:ext uri="{FF2B5EF4-FFF2-40B4-BE49-F238E27FC236}">
                    <a16:creationId xmlns:a16="http://schemas.microsoft.com/office/drawing/2014/main" id="{62CD4BFB-A5EB-8CC5-A3B3-2C066A4355D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862276" y="2532142"/>
                <a:ext cx="12607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B77814DB-DDD6-7F0B-338F-8088D7D888C7}"/>
                  </a:ext>
                </a:extLst>
              </p14:cNvPr>
              <p14:cNvContentPartPr/>
              <p14:nvPr/>
            </p14:nvContentPartPr>
            <p14:xfrm>
              <a:off x="6378316" y="5149342"/>
              <a:ext cx="1775160" cy="110520"/>
            </p14:xfrm>
          </p:contentPart>
        </mc:Choice>
        <mc:Fallback xmlns=""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B77814DB-DDD6-7F0B-338F-8088D7D888C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369676" y="5140702"/>
                <a:ext cx="1792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50E824B3-D506-B7DA-1729-665BE432E477}"/>
                  </a:ext>
                </a:extLst>
              </p14:cNvPr>
              <p14:cNvContentPartPr/>
              <p14:nvPr/>
            </p14:nvContentPartPr>
            <p14:xfrm>
              <a:off x="1569796" y="3572182"/>
              <a:ext cx="1384920" cy="105120"/>
            </p14:xfrm>
          </p:contentPart>
        </mc:Choice>
        <mc:Fallback xmlns=""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50E824B3-D506-B7DA-1729-665BE432E47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561156" y="3563182"/>
                <a:ext cx="14025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49" name="Freihand 248">
                <a:extLst>
                  <a:ext uri="{FF2B5EF4-FFF2-40B4-BE49-F238E27FC236}">
                    <a16:creationId xmlns:a16="http://schemas.microsoft.com/office/drawing/2014/main" id="{56CEFFA7-D41E-E07F-2CC1-08E833F382E1}"/>
                  </a:ext>
                </a:extLst>
              </p14:cNvPr>
              <p14:cNvContentPartPr/>
              <p14:nvPr/>
            </p14:nvContentPartPr>
            <p14:xfrm>
              <a:off x="6789796" y="5434822"/>
              <a:ext cx="32760" cy="33480"/>
            </p14:xfrm>
          </p:contentPart>
        </mc:Choice>
        <mc:Fallback xmlns="">
          <p:pic>
            <p:nvPicPr>
              <p:cNvPr id="249" name="Freihand 248">
                <a:extLst>
                  <a:ext uri="{FF2B5EF4-FFF2-40B4-BE49-F238E27FC236}">
                    <a16:creationId xmlns:a16="http://schemas.microsoft.com/office/drawing/2014/main" id="{56CEFFA7-D41E-E07F-2CC1-08E833F382E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781156" y="5426182"/>
                <a:ext cx="50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B04AA269-0DBB-3B36-BAE3-96FA476C1481}"/>
                  </a:ext>
                </a:extLst>
              </p14:cNvPr>
              <p14:cNvContentPartPr/>
              <p14:nvPr/>
            </p14:nvContentPartPr>
            <p14:xfrm>
              <a:off x="1551436" y="3688462"/>
              <a:ext cx="1552320" cy="33840"/>
            </p14:xfrm>
          </p:contentPart>
        </mc:Choice>
        <mc:Fallback xmlns=""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B04AA269-0DBB-3B36-BAE3-96FA476C148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542796" y="3679822"/>
                <a:ext cx="1569960" cy="5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84" name="Gruppieren 283">
            <a:extLst>
              <a:ext uri="{FF2B5EF4-FFF2-40B4-BE49-F238E27FC236}">
                <a16:creationId xmlns:a16="http://schemas.microsoft.com/office/drawing/2014/main" id="{0C9A9B58-EBBC-F445-BC25-109C927CEAD0}"/>
              </a:ext>
            </a:extLst>
          </p:cNvPr>
          <p:cNvGrpSpPr/>
          <p:nvPr/>
        </p:nvGrpSpPr>
        <p:grpSpPr>
          <a:xfrm>
            <a:off x="8110276" y="1584982"/>
            <a:ext cx="1373400" cy="610560"/>
            <a:chOff x="8110276" y="1584982"/>
            <a:chExt cx="1373400" cy="61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57CD9779-2F8B-2C83-A97B-47E348D0DF6A}"/>
                    </a:ext>
                  </a:extLst>
                </p14:cNvPr>
                <p14:cNvContentPartPr/>
                <p14:nvPr/>
              </p14:nvContentPartPr>
              <p14:xfrm>
                <a:off x="8289916" y="1913302"/>
                <a:ext cx="41040" cy="28224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57CD9779-2F8B-2C83-A97B-47E348D0DF6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280916" y="1904662"/>
                  <a:ext cx="5868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84595655-07BD-45EF-F7AA-588FA04109DD}"/>
                    </a:ext>
                  </a:extLst>
                </p14:cNvPr>
                <p14:cNvContentPartPr/>
                <p14:nvPr/>
              </p14:nvContentPartPr>
              <p14:xfrm>
                <a:off x="8110276" y="1824022"/>
                <a:ext cx="339120" cy="23796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84595655-07BD-45EF-F7AA-588FA04109D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101636" y="1815382"/>
                  <a:ext cx="35676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CFEF8B34-FFAE-2B76-6EF6-F84E764A4142}"/>
                    </a:ext>
                  </a:extLst>
                </p14:cNvPr>
                <p14:cNvContentPartPr/>
                <p14:nvPr/>
              </p14:nvContentPartPr>
              <p14:xfrm>
                <a:off x="8492596" y="1736542"/>
                <a:ext cx="111240" cy="36288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CFEF8B34-FFAE-2B76-6EF6-F84E764A4142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483596" y="1727542"/>
                  <a:ext cx="12888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5FEDC249-2EF6-E25B-DC6D-6882F3E54649}"/>
                    </a:ext>
                  </a:extLst>
                </p14:cNvPr>
                <p14:cNvContentPartPr/>
                <p14:nvPr/>
              </p14:nvContentPartPr>
              <p14:xfrm>
                <a:off x="8734516" y="1725022"/>
                <a:ext cx="134280" cy="24048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5FEDC249-2EF6-E25B-DC6D-6882F3E5464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725516" y="1716022"/>
                  <a:ext cx="15192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DD5C2361-04A8-2AB0-2AE0-7CAD0EF004CF}"/>
                    </a:ext>
                  </a:extLst>
                </p14:cNvPr>
                <p14:cNvContentPartPr/>
                <p14:nvPr/>
              </p14:nvContentPartPr>
              <p14:xfrm>
                <a:off x="8787076" y="1747702"/>
                <a:ext cx="119160" cy="20448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DD5C2361-04A8-2AB0-2AE0-7CAD0EF004CF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778436" y="1738702"/>
                  <a:ext cx="13680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B275B219-D05E-2AB3-D8FC-3B06D903724C}"/>
                    </a:ext>
                  </a:extLst>
                </p14:cNvPr>
                <p14:cNvContentPartPr/>
                <p14:nvPr/>
              </p14:nvContentPartPr>
              <p14:xfrm>
                <a:off x="8723716" y="1641502"/>
                <a:ext cx="181440" cy="1260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B275B219-D05E-2AB3-D8FC-3B06D903724C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8715076" y="1632502"/>
                  <a:ext cx="1990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90BA006A-6B31-884E-96F5-204D06EE46FA}"/>
                    </a:ext>
                  </a:extLst>
                </p14:cNvPr>
                <p14:cNvContentPartPr/>
                <p14:nvPr/>
              </p14:nvContentPartPr>
              <p14:xfrm>
                <a:off x="9017476" y="1584982"/>
                <a:ext cx="85680" cy="44460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90BA006A-6B31-884E-96F5-204D06EE46FA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9008476" y="1576342"/>
                  <a:ext cx="103320" cy="46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A4A978C4-7BB0-B950-9C12-EE18157ACB7C}"/>
                    </a:ext>
                  </a:extLst>
                </p14:cNvPr>
                <p14:cNvContentPartPr/>
                <p14:nvPr/>
              </p14:nvContentPartPr>
              <p14:xfrm>
                <a:off x="9275236" y="1664542"/>
                <a:ext cx="208440" cy="12456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A4A978C4-7BB0-B950-9C12-EE18157ACB7C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266596" y="1655902"/>
                  <a:ext cx="226080" cy="142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85" name="Freihand 284">
                <a:extLst>
                  <a:ext uri="{FF2B5EF4-FFF2-40B4-BE49-F238E27FC236}">
                    <a16:creationId xmlns:a16="http://schemas.microsoft.com/office/drawing/2014/main" id="{2EBD0796-7F4A-2C30-8FEF-6B1533D86AA5}"/>
                  </a:ext>
                </a:extLst>
              </p14:cNvPr>
              <p14:cNvContentPartPr/>
              <p14:nvPr/>
            </p14:nvContentPartPr>
            <p14:xfrm>
              <a:off x="3857596" y="2528182"/>
              <a:ext cx="1184760" cy="82440"/>
            </p14:xfrm>
          </p:contentPart>
        </mc:Choice>
        <mc:Fallback xmlns="">
          <p:pic>
            <p:nvPicPr>
              <p:cNvPr id="285" name="Freihand 284">
                <a:extLst>
                  <a:ext uri="{FF2B5EF4-FFF2-40B4-BE49-F238E27FC236}">
                    <a16:creationId xmlns:a16="http://schemas.microsoft.com/office/drawing/2014/main" id="{2EBD0796-7F4A-2C30-8FEF-6B1533D86AA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848956" y="2519182"/>
                <a:ext cx="1202400" cy="100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94" name="Gruppieren 293">
            <a:extLst>
              <a:ext uri="{FF2B5EF4-FFF2-40B4-BE49-F238E27FC236}">
                <a16:creationId xmlns:a16="http://schemas.microsoft.com/office/drawing/2014/main" id="{554C22E0-E6E4-B677-4508-9343FD442A21}"/>
              </a:ext>
            </a:extLst>
          </p:cNvPr>
          <p:cNvGrpSpPr/>
          <p:nvPr/>
        </p:nvGrpSpPr>
        <p:grpSpPr>
          <a:xfrm>
            <a:off x="9574036" y="1161982"/>
            <a:ext cx="909360" cy="564120"/>
            <a:chOff x="9574036" y="1161982"/>
            <a:chExt cx="909360" cy="56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9214C668-A00F-3A22-7DA7-EA417EEE027A}"/>
                    </a:ext>
                  </a:extLst>
                </p14:cNvPr>
                <p14:cNvContentPartPr/>
                <p14:nvPr/>
              </p14:nvContentPartPr>
              <p14:xfrm>
                <a:off x="9574036" y="1492102"/>
                <a:ext cx="195480" cy="23400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9214C668-A00F-3A22-7DA7-EA417EEE027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9565396" y="1483462"/>
                  <a:ext cx="21312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4223F799-C8F6-25D9-A5A4-A09E14EF1EA8}"/>
                    </a:ext>
                  </a:extLst>
                </p14:cNvPr>
                <p14:cNvContentPartPr/>
                <p14:nvPr/>
              </p14:nvContentPartPr>
              <p14:xfrm>
                <a:off x="9793636" y="1421902"/>
                <a:ext cx="180000" cy="20448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4223F799-C8F6-25D9-A5A4-A09E14EF1EA8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784636" y="1413262"/>
                  <a:ext cx="19764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38664093-0C70-55D6-3E72-03AC40E56BA9}"/>
                    </a:ext>
                  </a:extLst>
                </p14:cNvPr>
                <p14:cNvContentPartPr/>
                <p14:nvPr/>
              </p14:nvContentPartPr>
              <p14:xfrm>
                <a:off x="10037356" y="1529542"/>
                <a:ext cx="15480" cy="11916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38664093-0C70-55D6-3E72-03AC40E56BA9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028716" y="1520542"/>
                  <a:ext cx="331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CDB2FCBB-8B25-E553-D98E-7686D92E1C84}"/>
                    </a:ext>
                  </a:extLst>
                </p14:cNvPr>
                <p14:cNvContentPartPr/>
                <p14:nvPr/>
              </p14:nvContentPartPr>
              <p14:xfrm>
                <a:off x="10022956" y="1310302"/>
                <a:ext cx="205200" cy="24120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CDB2FCBB-8B25-E553-D98E-7686D92E1C8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013956" y="1301302"/>
                  <a:ext cx="22284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8FD7C0EA-2B37-EC91-9255-A7E7CBC1AD05}"/>
                    </a:ext>
                  </a:extLst>
                </p14:cNvPr>
                <p14:cNvContentPartPr/>
                <p14:nvPr/>
              </p14:nvContentPartPr>
              <p14:xfrm>
                <a:off x="10292236" y="1192582"/>
                <a:ext cx="65160" cy="21780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8FD7C0EA-2B37-EC91-9255-A7E7CBC1AD05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283596" y="1183942"/>
                  <a:ext cx="828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51ACB548-CD50-72C2-568D-150949B07506}"/>
                    </a:ext>
                  </a:extLst>
                </p14:cNvPr>
                <p14:cNvContentPartPr/>
                <p14:nvPr/>
              </p14:nvContentPartPr>
              <p14:xfrm>
                <a:off x="10134556" y="1161982"/>
                <a:ext cx="81000" cy="8568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51ACB548-CD50-72C2-568D-150949B07506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125556" y="1152982"/>
                  <a:ext cx="986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F8450F41-1A37-AEA1-F143-9F190BE43D9F}"/>
                    </a:ext>
                  </a:extLst>
                </p14:cNvPr>
                <p14:cNvContentPartPr/>
                <p14:nvPr/>
              </p14:nvContentPartPr>
              <p14:xfrm>
                <a:off x="10443436" y="1347382"/>
                <a:ext cx="39960" cy="7092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F8450F41-1A37-AEA1-F143-9F190BE43D9F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434796" y="1338382"/>
                  <a:ext cx="57600" cy="88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Gruppieren 317">
            <a:extLst>
              <a:ext uri="{FF2B5EF4-FFF2-40B4-BE49-F238E27FC236}">
                <a16:creationId xmlns:a16="http://schemas.microsoft.com/office/drawing/2014/main" id="{582F8CA9-A2DD-C616-B01F-5D2FC0010938}"/>
              </a:ext>
            </a:extLst>
          </p:cNvPr>
          <p:cNvGrpSpPr/>
          <p:nvPr/>
        </p:nvGrpSpPr>
        <p:grpSpPr>
          <a:xfrm>
            <a:off x="3656716" y="2533222"/>
            <a:ext cx="1519200" cy="106920"/>
            <a:chOff x="3656716" y="2533222"/>
            <a:chExt cx="1519200" cy="10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F81BD7CC-A2EB-5F5E-551B-D8AFC8BE5C3C}"/>
                    </a:ext>
                  </a:extLst>
                </p14:cNvPr>
                <p14:cNvContentPartPr/>
                <p14:nvPr/>
              </p14:nvContentPartPr>
              <p14:xfrm>
                <a:off x="3656716" y="2563462"/>
                <a:ext cx="21600" cy="3384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F81BD7CC-A2EB-5F5E-551B-D8AFC8BE5C3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3648076" y="2554462"/>
                  <a:ext cx="392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1409A8B7-B2C4-EB08-1410-DF924499B17B}"/>
                    </a:ext>
                  </a:extLst>
                </p14:cNvPr>
                <p14:cNvContentPartPr/>
                <p14:nvPr/>
              </p14:nvContentPartPr>
              <p14:xfrm>
                <a:off x="3712876" y="2533222"/>
                <a:ext cx="1463040" cy="10692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1409A8B7-B2C4-EB08-1410-DF924499B17B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3704236" y="2524222"/>
                  <a:ext cx="1480680" cy="12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9" name="Freihand 318">
                <a:extLst>
                  <a:ext uri="{FF2B5EF4-FFF2-40B4-BE49-F238E27FC236}">
                    <a16:creationId xmlns:a16="http://schemas.microsoft.com/office/drawing/2014/main" id="{EC7D3C55-1E49-6BD2-F3F8-95DC32FB74FE}"/>
                  </a:ext>
                </a:extLst>
              </p14:cNvPr>
              <p14:cNvContentPartPr/>
              <p14:nvPr/>
            </p14:nvContentPartPr>
            <p14:xfrm>
              <a:off x="1232116" y="2962342"/>
              <a:ext cx="2076480" cy="504360"/>
            </p14:xfrm>
          </p:contentPart>
        </mc:Choice>
        <mc:Fallback xmlns="">
          <p:pic>
            <p:nvPicPr>
              <p:cNvPr id="319" name="Freihand 318">
                <a:extLst>
                  <a:ext uri="{FF2B5EF4-FFF2-40B4-BE49-F238E27FC236}">
                    <a16:creationId xmlns:a16="http://schemas.microsoft.com/office/drawing/2014/main" id="{EC7D3C55-1E49-6BD2-F3F8-95DC32FB74FE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223116" y="2953702"/>
                <a:ext cx="209412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20" name="Freihand 319">
                <a:extLst>
                  <a:ext uri="{FF2B5EF4-FFF2-40B4-BE49-F238E27FC236}">
                    <a16:creationId xmlns:a16="http://schemas.microsoft.com/office/drawing/2014/main" id="{42134D3F-5384-C552-A925-FCFC9A387C06}"/>
                  </a:ext>
                </a:extLst>
              </p14:cNvPr>
              <p14:cNvContentPartPr/>
              <p14:nvPr/>
            </p14:nvContentPartPr>
            <p14:xfrm>
              <a:off x="7486396" y="5548582"/>
              <a:ext cx="1107720" cy="178560"/>
            </p14:xfrm>
          </p:contentPart>
        </mc:Choice>
        <mc:Fallback xmlns="">
          <p:pic>
            <p:nvPicPr>
              <p:cNvPr id="320" name="Freihand 319">
                <a:extLst>
                  <a:ext uri="{FF2B5EF4-FFF2-40B4-BE49-F238E27FC236}">
                    <a16:creationId xmlns:a16="http://schemas.microsoft.com/office/drawing/2014/main" id="{42134D3F-5384-C552-A925-FCFC9A387C0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477396" y="5539942"/>
                <a:ext cx="1125360" cy="196200"/>
              </a:xfrm>
              <a:prstGeom prst="rect">
                <a:avLst/>
              </a:prstGeom>
            </p:spPr>
          </p:pic>
        </mc:Fallback>
      </mc:AlternateContent>
      <p:grpSp>
        <p:nvGrpSpPr>
          <p:cNvPr id="323" name="Gruppieren 322">
            <a:extLst>
              <a:ext uri="{FF2B5EF4-FFF2-40B4-BE49-F238E27FC236}">
                <a16:creationId xmlns:a16="http://schemas.microsoft.com/office/drawing/2014/main" id="{5003DB82-2859-A553-C5EC-8FE4A6232A5F}"/>
              </a:ext>
            </a:extLst>
          </p:cNvPr>
          <p:cNvGrpSpPr/>
          <p:nvPr/>
        </p:nvGrpSpPr>
        <p:grpSpPr>
          <a:xfrm>
            <a:off x="386116" y="2851822"/>
            <a:ext cx="10389240" cy="3641040"/>
            <a:chOff x="386116" y="2851822"/>
            <a:chExt cx="10389240" cy="364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6DDD1C9A-E9FC-72F3-7C18-EA2809846433}"/>
                    </a:ext>
                  </a:extLst>
                </p14:cNvPr>
                <p14:cNvContentPartPr/>
                <p14:nvPr/>
              </p14:nvContentPartPr>
              <p14:xfrm>
                <a:off x="1086676" y="4413142"/>
                <a:ext cx="19080" cy="2412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6DDD1C9A-E9FC-72F3-7C18-EA280984643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077676" y="4404142"/>
                  <a:ext cx="3672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BA9A2144-22D8-B6E6-1DFA-0ACB9E32AD18}"/>
                    </a:ext>
                  </a:extLst>
                </p14:cNvPr>
                <p14:cNvContentPartPr/>
                <p14:nvPr/>
              </p14:nvContentPartPr>
              <p14:xfrm>
                <a:off x="965356" y="4371382"/>
                <a:ext cx="218160" cy="1116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BA9A2144-22D8-B6E6-1DFA-0ACB9E32AD18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56356" y="4362382"/>
                  <a:ext cx="2358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09D24CE-EEEF-264F-728D-EA83D466389F}"/>
                    </a:ext>
                  </a:extLst>
                </p14:cNvPr>
                <p14:cNvContentPartPr/>
                <p14:nvPr/>
              </p14:nvContentPartPr>
              <p14:xfrm>
                <a:off x="1259476" y="4400902"/>
                <a:ext cx="107280" cy="2242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09D24CE-EEEF-264F-728D-EA83D466389F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250836" y="4391902"/>
                  <a:ext cx="12492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96B39121-4BA3-35ED-24E9-568D43B77458}"/>
                    </a:ext>
                  </a:extLst>
                </p14:cNvPr>
                <p14:cNvContentPartPr/>
                <p14:nvPr/>
              </p14:nvContentPartPr>
              <p14:xfrm>
                <a:off x="1526956" y="4427902"/>
                <a:ext cx="6840" cy="1371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96B39121-4BA3-35ED-24E9-568D43B77458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517956" y="4418902"/>
                  <a:ext cx="244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DC8BDC1B-2EA8-76FF-167A-0439AE91B2AD}"/>
                    </a:ext>
                  </a:extLst>
                </p14:cNvPr>
                <p14:cNvContentPartPr/>
                <p14:nvPr/>
              </p14:nvContentPartPr>
              <p14:xfrm>
                <a:off x="1457836" y="4386862"/>
                <a:ext cx="146160" cy="2181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DC8BDC1B-2EA8-76FF-167A-0439AE91B2AD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448836" y="4378222"/>
                  <a:ext cx="1638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AFFA8EAA-3036-9472-91C4-9BB6FE3E4806}"/>
                    </a:ext>
                  </a:extLst>
                </p14:cNvPr>
                <p14:cNvContentPartPr/>
                <p14:nvPr/>
              </p14:nvContentPartPr>
              <p14:xfrm>
                <a:off x="1659796" y="4376422"/>
                <a:ext cx="100800" cy="2790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AFFA8EAA-3036-9472-91C4-9BB6FE3E4806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651156" y="4367782"/>
                  <a:ext cx="11844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78F03752-D85A-0BC6-868F-D1D4F4AB0178}"/>
                    </a:ext>
                  </a:extLst>
                </p14:cNvPr>
                <p14:cNvContentPartPr/>
                <p14:nvPr/>
              </p14:nvContentPartPr>
              <p14:xfrm>
                <a:off x="1863556" y="4496302"/>
                <a:ext cx="182520" cy="180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78F03752-D85A-0BC6-868F-D1D4F4AB0178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854916" y="4487302"/>
                  <a:ext cx="2001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FA5EC97-F354-3724-3218-087C84F48432}"/>
                    </a:ext>
                  </a:extLst>
                </p14:cNvPr>
                <p14:cNvContentPartPr/>
                <p14:nvPr/>
              </p14:nvContentPartPr>
              <p14:xfrm>
                <a:off x="1881196" y="4568302"/>
                <a:ext cx="138600" cy="100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FA5EC97-F354-3724-3218-087C84F48432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872556" y="4559662"/>
                  <a:ext cx="1562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07235B2-B40B-EBA8-7ED2-C21A733CAAB5}"/>
                    </a:ext>
                  </a:extLst>
                </p14:cNvPr>
                <p14:cNvContentPartPr/>
                <p14:nvPr/>
              </p14:nvContentPartPr>
              <p14:xfrm>
                <a:off x="2276476" y="4376062"/>
                <a:ext cx="15120" cy="1854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07235B2-B40B-EBA8-7ED2-C21A733CAAB5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2267836" y="4367422"/>
                  <a:ext cx="327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0B493555-FF82-A685-AF37-D7B9CE4ACCFA}"/>
                    </a:ext>
                  </a:extLst>
                </p14:cNvPr>
                <p14:cNvContentPartPr/>
                <p14:nvPr/>
              </p14:nvContentPartPr>
              <p14:xfrm>
                <a:off x="2151556" y="4317022"/>
                <a:ext cx="217080" cy="1051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0B493555-FF82-A685-AF37-D7B9CE4ACCFA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2142916" y="4308382"/>
                  <a:ext cx="2347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E7AC6D32-C904-63C1-B0BC-8C4B401CD2AA}"/>
                    </a:ext>
                  </a:extLst>
                </p14:cNvPr>
                <p14:cNvContentPartPr/>
                <p14:nvPr/>
              </p14:nvContentPartPr>
              <p14:xfrm>
                <a:off x="2478076" y="4320622"/>
                <a:ext cx="82080" cy="2498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E7AC6D32-C904-63C1-B0BC-8C4B401CD2AA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2469076" y="4311622"/>
                  <a:ext cx="9972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7C75EBBD-377F-63F2-CF94-C2CF717283EF}"/>
                    </a:ext>
                  </a:extLst>
                </p14:cNvPr>
                <p14:cNvContentPartPr/>
                <p14:nvPr/>
              </p14:nvContentPartPr>
              <p14:xfrm>
                <a:off x="2692996" y="4374982"/>
                <a:ext cx="17280" cy="1112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7C75EBBD-377F-63F2-CF94-C2CF717283E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683996" y="4365982"/>
                  <a:ext cx="349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2032ED97-2CE5-A20D-923B-E0556982D9F7}"/>
                    </a:ext>
                  </a:extLst>
                </p14:cNvPr>
                <p14:cNvContentPartPr/>
                <p14:nvPr/>
              </p14:nvContentPartPr>
              <p14:xfrm>
                <a:off x="2617036" y="4323502"/>
                <a:ext cx="177120" cy="1929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2032ED97-2CE5-A20D-923B-E0556982D9F7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2608036" y="4314502"/>
                  <a:ext cx="1947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37B5B80A-E68B-5465-65D2-88C6107CAB14}"/>
                    </a:ext>
                  </a:extLst>
                </p14:cNvPr>
                <p14:cNvContentPartPr/>
                <p14:nvPr/>
              </p14:nvContentPartPr>
              <p14:xfrm>
                <a:off x="2881276" y="4310542"/>
                <a:ext cx="4680" cy="2412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37B5B80A-E68B-5465-65D2-88C6107CAB1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2872636" y="4301902"/>
                  <a:ext cx="2232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89CF5976-FD86-CC2C-966A-0B66E35CC37E}"/>
                    </a:ext>
                  </a:extLst>
                </p14:cNvPr>
                <p14:cNvContentPartPr/>
                <p14:nvPr/>
              </p14:nvContentPartPr>
              <p14:xfrm>
                <a:off x="2977396" y="4346542"/>
                <a:ext cx="109080" cy="1573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89CF5976-FD86-CC2C-966A-0B66E35CC37E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968396" y="4337542"/>
                  <a:ext cx="1267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ADA71215-6FFE-29DF-60F2-B346CC0D8A00}"/>
                    </a:ext>
                  </a:extLst>
                </p14:cNvPr>
                <p14:cNvContentPartPr/>
                <p14:nvPr/>
              </p14:nvContentPartPr>
              <p14:xfrm>
                <a:off x="3020596" y="4353742"/>
                <a:ext cx="126720" cy="1411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ADA71215-6FFE-29DF-60F2-B346CC0D8A00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3011596" y="4345102"/>
                  <a:ext cx="1443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5DE3BA0C-36E7-EF85-3FCE-E9E2B73A406D}"/>
                    </a:ext>
                  </a:extLst>
                </p14:cNvPr>
                <p14:cNvContentPartPr/>
                <p14:nvPr/>
              </p14:nvContentPartPr>
              <p14:xfrm>
                <a:off x="3149476" y="4300462"/>
                <a:ext cx="78840" cy="3027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5DE3BA0C-36E7-EF85-3FCE-E9E2B73A406D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140836" y="4291822"/>
                  <a:ext cx="9648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B034EDC2-5BCC-96CD-6354-0FFF9C474D05}"/>
                    </a:ext>
                  </a:extLst>
                </p14:cNvPr>
                <p14:cNvContentPartPr/>
                <p14:nvPr/>
              </p14:nvContentPartPr>
              <p14:xfrm>
                <a:off x="3356116" y="4433302"/>
                <a:ext cx="18360" cy="284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B034EDC2-5BCC-96CD-6354-0FFF9C474D05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3347476" y="4424302"/>
                  <a:ext cx="3600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6D02E7E3-D58E-83AB-7BED-12C2DDE508D3}"/>
                    </a:ext>
                  </a:extLst>
                </p14:cNvPr>
                <p14:cNvContentPartPr/>
                <p14:nvPr/>
              </p14:nvContentPartPr>
              <p14:xfrm>
                <a:off x="3485356" y="4345102"/>
                <a:ext cx="35280" cy="1317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6D02E7E3-D58E-83AB-7BED-12C2DDE508D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476716" y="4336102"/>
                  <a:ext cx="529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5D55FD54-EC96-3D12-EBD9-AA1B36ACD6DA}"/>
                    </a:ext>
                  </a:extLst>
                </p14:cNvPr>
                <p14:cNvContentPartPr/>
                <p14:nvPr/>
              </p14:nvContentPartPr>
              <p14:xfrm>
                <a:off x="3406156" y="4293262"/>
                <a:ext cx="215280" cy="1105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5D55FD54-EC96-3D12-EBD9-AA1B36ACD6DA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397156" y="4284262"/>
                  <a:ext cx="2329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BAD6114A-F5B3-480A-4B0D-AA32EA03D050}"/>
                    </a:ext>
                  </a:extLst>
                </p14:cNvPr>
                <p14:cNvContentPartPr/>
                <p14:nvPr/>
              </p14:nvContentPartPr>
              <p14:xfrm>
                <a:off x="3635116" y="4278862"/>
                <a:ext cx="92520" cy="2354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BAD6114A-F5B3-480A-4B0D-AA32EA03D050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3626476" y="4270222"/>
                  <a:ext cx="11016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4C0A80B2-99B6-60B2-ADD6-3BEDE7AFFCE3}"/>
                    </a:ext>
                  </a:extLst>
                </p14:cNvPr>
                <p14:cNvContentPartPr/>
                <p14:nvPr/>
              </p14:nvContentPartPr>
              <p14:xfrm>
                <a:off x="3739156" y="4307662"/>
                <a:ext cx="119160" cy="1954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4C0A80B2-99B6-60B2-ADD6-3BEDE7AFFCE3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730516" y="4299022"/>
                  <a:ext cx="13680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43B51CCB-CCF4-E623-CC07-FA6F26AFEC85}"/>
                    </a:ext>
                  </a:extLst>
                </p14:cNvPr>
                <p14:cNvContentPartPr/>
                <p14:nvPr/>
              </p14:nvContentPartPr>
              <p14:xfrm>
                <a:off x="3768676" y="4404142"/>
                <a:ext cx="128880" cy="288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43B51CCB-CCF4-E623-CC07-FA6F26AFEC85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760036" y="4395502"/>
                  <a:ext cx="146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BC697CB5-D7B1-D1DF-00F8-D4E765D429D6}"/>
                    </a:ext>
                  </a:extLst>
                </p14:cNvPr>
                <p14:cNvContentPartPr/>
                <p14:nvPr/>
              </p14:nvContentPartPr>
              <p14:xfrm>
                <a:off x="3918796" y="4295062"/>
                <a:ext cx="81720" cy="2754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BC697CB5-D7B1-D1DF-00F8-D4E765D429D6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910156" y="4286062"/>
                  <a:ext cx="9936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618B640B-0D74-6F78-6AF9-FF36D30C89AA}"/>
                    </a:ext>
                  </a:extLst>
                </p14:cNvPr>
                <p14:cNvContentPartPr/>
                <p14:nvPr/>
              </p14:nvContentPartPr>
              <p14:xfrm>
                <a:off x="4147036" y="4314142"/>
                <a:ext cx="17640" cy="1785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618B640B-0D74-6F78-6AF9-FF36D30C89AA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138036" y="4305502"/>
                  <a:ext cx="352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0D13EF97-4816-B6DC-2D46-60345AEE4A06}"/>
                    </a:ext>
                  </a:extLst>
                </p14:cNvPr>
                <p14:cNvContentPartPr/>
                <p14:nvPr/>
              </p14:nvContentPartPr>
              <p14:xfrm>
                <a:off x="4107796" y="4386862"/>
                <a:ext cx="101880" cy="97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0D13EF97-4816-B6DC-2D46-60345AEE4A06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4098796" y="4377862"/>
                  <a:ext cx="1195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93ADA227-F0B0-3720-E410-5AE87A670650}"/>
                    </a:ext>
                  </a:extLst>
                </p14:cNvPr>
                <p14:cNvContentPartPr/>
                <p14:nvPr/>
              </p14:nvContentPartPr>
              <p14:xfrm>
                <a:off x="4454116" y="4317022"/>
                <a:ext cx="7920" cy="11700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93ADA227-F0B0-3720-E410-5AE87A670650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4445116" y="4308382"/>
                  <a:ext cx="255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A9604C8B-5A62-FEBD-ECD8-519E8439042D}"/>
                    </a:ext>
                  </a:extLst>
                </p14:cNvPr>
                <p14:cNvContentPartPr/>
                <p14:nvPr/>
              </p14:nvContentPartPr>
              <p14:xfrm>
                <a:off x="4360516" y="4245742"/>
                <a:ext cx="204840" cy="1252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A9604C8B-5A62-FEBD-ECD8-519E8439042D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4351876" y="4237102"/>
                  <a:ext cx="2224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146264AA-48CF-3578-FD99-76A7D12BB42B}"/>
                    </a:ext>
                  </a:extLst>
                </p14:cNvPr>
                <p14:cNvContentPartPr/>
                <p14:nvPr/>
              </p14:nvContentPartPr>
              <p14:xfrm>
                <a:off x="4596676" y="4215142"/>
                <a:ext cx="88200" cy="2221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146264AA-48CF-3578-FD99-76A7D12BB42B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588036" y="4206142"/>
                  <a:ext cx="1058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755A8CDA-D746-5A37-2132-A4787977F099}"/>
                    </a:ext>
                  </a:extLst>
                </p14:cNvPr>
                <p14:cNvContentPartPr/>
                <p14:nvPr/>
              </p14:nvContentPartPr>
              <p14:xfrm>
                <a:off x="4762996" y="4257262"/>
                <a:ext cx="24480" cy="15624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755A8CDA-D746-5A37-2132-A4787977F099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4754356" y="4248262"/>
                  <a:ext cx="421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447109DC-1328-E9CE-C350-6256F8F6F42A}"/>
                    </a:ext>
                  </a:extLst>
                </p14:cNvPr>
                <p14:cNvContentPartPr/>
                <p14:nvPr/>
              </p14:nvContentPartPr>
              <p14:xfrm>
                <a:off x="4712596" y="4241062"/>
                <a:ext cx="137520" cy="18972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447109DC-1328-E9CE-C350-6256F8F6F42A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4703596" y="4232422"/>
                  <a:ext cx="15516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ABD16834-6ABC-F929-D74F-C00A28A1C5CD}"/>
                    </a:ext>
                  </a:extLst>
                </p14:cNvPr>
                <p14:cNvContentPartPr/>
                <p14:nvPr/>
              </p14:nvContentPartPr>
              <p14:xfrm>
                <a:off x="4945156" y="4206142"/>
                <a:ext cx="21960" cy="24984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ABD16834-6ABC-F929-D74F-C00A28A1C5CD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4936516" y="4197502"/>
                  <a:ext cx="3960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27E3EC6B-DBD6-C49E-6EB7-76011B5BD4F2}"/>
                    </a:ext>
                  </a:extLst>
                </p14:cNvPr>
                <p14:cNvContentPartPr/>
                <p14:nvPr/>
              </p14:nvContentPartPr>
              <p14:xfrm>
                <a:off x="5044156" y="4244662"/>
                <a:ext cx="107640" cy="1692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27E3EC6B-DBD6-C49E-6EB7-76011B5BD4F2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5035156" y="4235662"/>
                  <a:ext cx="1252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5A24E159-A6ED-23FE-324C-44EEBA492278}"/>
                    </a:ext>
                  </a:extLst>
                </p14:cNvPr>
                <p14:cNvContentPartPr/>
                <p14:nvPr/>
              </p14:nvContentPartPr>
              <p14:xfrm>
                <a:off x="5069716" y="4269142"/>
                <a:ext cx="120240" cy="1364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5A24E159-A6ED-23FE-324C-44EEBA492278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5060716" y="4260142"/>
                  <a:ext cx="1378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A4F11F96-8155-EE31-9785-67EC8BAC2D1E}"/>
                    </a:ext>
                  </a:extLst>
                </p14:cNvPr>
                <p14:cNvContentPartPr/>
                <p14:nvPr/>
              </p14:nvContentPartPr>
              <p14:xfrm>
                <a:off x="5034796" y="4181302"/>
                <a:ext cx="190080" cy="3312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A4F11F96-8155-EE31-9785-67EC8BAC2D1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5026156" y="4172662"/>
                  <a:ext cx="2077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84032247-AD54-9DAB-AFBA-61FDF8E476E4}"/>
                    </a:ext>
                  </a:extLst>
                </p14:cNvPr>
                <p14:cNvContentPartPr/>
                <p14:nvPr/>
              </p14:nvContentPartPr>
              <p14:xfrm>
                <a:off x="5264476" y="4169422"/>
                <a:ext cx="82080" cy="3290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84032247-AD54-9DAB-AFBA-61FDF8E476E4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5255836" y="4160782"/>
                  <a:ext cx="9972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A56C7D27-F2BC-F1D3-F61B-E3E4A0AA14A1}"/>
                    </a:ext>
                  </a:extLst>
                </p14:cNvPr>
                <p14:cNvContentPartPr/>
                <p14:nvPr/>
              </p14:nvContentPartPr>
              <p14:xfrm>
                <a:off x="5471476" y="4341502"/>
                <a:ext cx="10800" cy="61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A56C7D27-F2BC-F1D3-F61B-E3E4A0AA14A1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462836" y="4332502"/>
                  <a:ext cx="284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E27AD7CB-9234-02E9-52FA-13DA6898852F}"/>
                    </a:ext>
                  </a:extLst>
                </p14:cNvPr>
                <p14:cNvContentPartPr/>
                <p14:nvPr/>
              </p14:nvContentPartPr>
              <p14:xfrm>
                <a:off x="5570476" y="4214062"/>
                <a:ext cx="28080" cy="1918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E27AD7CB-9234-02E9-52FA-13DA6898852F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5561836" y="4205062"/>
                  <a:ext cx="4572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ED50CD2B-6D39-4ECA-563F-FB62D530ADB1}"/>
                    </a:ext>
                  </a:extLst>
                </p14:cNvPr>
                <p14:cNvContentPartPr/>
                <p14:nvPr/>
              </p14:nvContentPartPr>
              <p14:xfrm>
                <a:off x="5490196" y="4167982"/>
                <a:ext cx="203400" cy="13788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ED50CD2B-6D39-4ECA-563F-FB62D530ADB1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5481196" y="4159342"/>
                  <a:ext cx="2210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23568007-CB6B-5780-7034-FFC569D1D24A}"/>
                    </a:ext>
                  </a:extLst>
                </p14:cNvPr>
                <p14:cNvContentPartPr/>
                <p14:nvPr/>
              </p14:nvContentPartPr>
              <p14:xfrm>
                <a:off x="5722396" y="4201102"/>
                <a:ext cx="149400" cy="2160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23568007-CB6B-5780-7034-FFC569D1D24A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5713396" y="4192462"/>
                  <a:ext cx="1670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D10442D8-80F1-0746-162B-F9D4A02E51AD}"/>
                    </a:ext>
                  </a:extLst>
                </p14:cNvPr>
                <p14:cNvContentPartPr/>
                <p14:nvPr/>
              </p14:nvContentPartPr>
              <p14:xfrm>
                <a:off x="5902036" y="4201462"/>
                <a:ext cx="92880" cy="1893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D10442D8-80F1-0746-162B-F9D4A02E51AD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893396" y="4192822"/>
                  <a:ext cx="11052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0FCE3482-38DB-49EA-9299-85BC27BC8677}"/>
                    </a:ext>
                  </a:extLst>
                </p14:cNvPr>
                <p14:cNvContentPartPr/>
                <p14:nvPr/>
              </p14:nvContentPartPr>
              <p14:xfrm>
                <a:off x="5907436" y="4303342"/>
                <a:ext cx="94680" cy="198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0FCE3482-38DB-49EA-9299-85BC27BC8677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5898796" y="4294342"/>
                  <a:ext cx="1123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F0820A0C-B41E-1F88-3207-FBF60ACB3EDE}"/>
                    </a:ext>
                  </a:extLst>
                </p14:cNvPr>
                <p14:cNvContentPartPr/>
                <p14:nvPr/>
              </p14:nvContentPartPr>
              <p14:xfrm>
                <a:off x="5907436" y="4156822"/>
                <a:ext cx="128880" cy="144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F0820A0C-B41E-1F88-3207-FBF60ACB3EDE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5898796" y="4147822"/>
                  <a:ext cx="1465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7C34A37D-5443-F8E3-57C9-4EAA97AC1D0A}"/>
                    </a:ext>
                  </a:extLst>
                </p14:cNvPr>
                <p14:cNvContentPartPr/>
                <p14:nvPr/>
              </p14:nvContentPartPr>
              <p14:xfrm>
                <a:off x="5990596" y="4146742"/>
                <a:ext cx="131040" cy="30996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7C34A37D-5443-F8E3-57C9-4EAA97AC1D0A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981596" y="4138102"/>
                  <a:ext cx="14868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618E47CF-FF64-1A53-E95B-90702054F9E1}"/>
                    </a:ext>
                  </a:extLst>
                </p14:cNvPr>
                <p14:cNvContentPartPr/>
                <p14:nvPr/>
              </p14:nvContentPartPr>
              <p14:xfrm>
                <a:off x="2114836" y="3983662"/>
                <a:ext cx="2452320" cy="29592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618E47CF-FF64-1A53-E95B-90702054F9E1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2106196" y="3975022"/>
                  <a:ext cx="246996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798E2F0E-3600-9588-91E4-5819BEBF6380}"/>
                    </a:ext>
                  </a:extLst>
                </p14:cNvPr>
                <p14:cNvContentPartPr/>
                <p14:nvPr/>
              </p14:nvContentPartPr>
              <p14:xfrm>
                <a:off x="4560316" y="3937582"/>
                <a:ext cx="967680" cy="18180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798E2F0E-3600-9588-91E4-5819BEBF6380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4551316" y="3928942"/>
                  <a:ext cx="9853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98A65F50-4BE7-0B89-22F2-4354B1A5BD97}"/>
                    </a:ext>
                  </a:extLst>
                </p14:cNvPr>
                <p14:cNvContentPartPr/>
                <p14:nvPr/>
              </p14:nvContentPartPr>
              <p14:xfrm>
                <a:off x="4625836" y="3363742"/>
                <a:ext cx="930960" cy="5688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98A65F50-4BE7-0B89-22F2-4354B1A5BD97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4616836" y="3355102"/>
                  <a:ext cx="948600" cy="5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A8A181C4-453C-D8C6-733E-2B38ADE5AEC9}"/>
                    </a:ext>
                  </a:extLst>
                </p14:cNvPr>
                <p14:cNvContentPartPr/>
                <p14:nvPr/>
              </p14:nvContentPartPr>
              <p14:xfrm>
                <a:off x="5858836" y="3230542"/>
                <a:ext cx="30960" cy="1324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A8A181C4-453C-D8C6-733E-2B38ADE5AEC9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850196" y="3221542"/>
                  <a:ext cx="486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89E91911-E30B-E69F-82BC-A0E9D2798B9A}"/>
                    </a:ext>
                  </a:extLst>
                </p14:cNvPr>
                <p14:cNvContentPartPr/>
                <p14:nvPr/>
              </p14:nvContentPartPr>
              <p14:xfrm>
                <a:off x="5732116" y="3183742"/>
                <a:ext cx="197280" cy="17892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89E91911-E30B-E69F-82BC-A0E9D2798B9A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5723116" y="3175102"/>
                  <a:ext cx="2149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D2418CE3-7AA9-0BB4-31F0-1B73CB7CCE44}"/>
                    </a:ext>
                  </a:extLst>
                </p14:cNvPr>
                <p14:cNvContentPartPr/>
                <p14:nvPr/>
              </p14:nvContentPartPr>
              <p14:xfrm>
                <a:off x="5976556" y="3267982"/>
                <a:ext cx="105120" cy="885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D2418CE3-7AA9-0BB4-31F0-1B73CB7CCE44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5967916" y="3259342"/>
                  <a:ext cx="1227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7448C908-2178-A6C0-DE1E-9E4339BA087D}"/>
                    </a:ext>
                  </a:extLst>
                </p14:cNvPr>
                <p14:cNvContentPartPr/>
                <p14:nvPr/>
              </p14:nvContentPartPr>
              <p14:xfrm>
                <a:off x="6057556" y="3150262"/>
                <a:ext cx="311040" cy="29448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7448C908-2178-A6C0-DE1E-9E4339BA087D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6048916" y="3141262"/>
                  <a:ext cx="3286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4D5B85B9-8B3E-F749-737C-C7F3558A400B}"/>
                    </a:ext>
                  </a:extLst>
                </p14:cNvPr>
                <p14:cNvContentPartPr/>
                <p14:nvPr/>
              </p14:nvContentPartPr>
              <p14:xfrm>
                <a:off x="6400276" y="3142342"/>
                <a:ext cx="116640" cy="20088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4D5B85B9-8B3E-F749-737C-C7F3558A400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6391636" y="3133342"/>
                  <a:ext cx="13428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525D1290-8977-5BC2-1D57-CF93ADFAE569}"/>
                    </a:ext>
                  </a:extLst>
                </p14:cNvPr>
                <p14:cNvContentPartPr/>
                <p14:nvPr/>
              </p14:nvContentPartPr>
              <p14:xfrm>
                <a:off x="6555436" y="3191302"/>
                <a:ext cx="10080" cy="4068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525D1290-8977-5BC2-1D57-CF93ADFAE569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6546796" y="3182302"/>
                  <a:ext cx="2772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0548EE2E-7653-1A44-30DE-4A72EBAEA305}"/>
                    </a:ext>
                  </a:extLst>
                </p14:cNvPr>
                <p14:cNvContentPartPr/>
                <p14:nvPr/>
              </p14:nvContentPartPr>
              <p14:xfrm>
                <a:off x="6550036" y="3264022"/>
                <a:ext cx="198360" cy="511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0548EE2E-7653-1A44-30DE-4A72EBAEA305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6541396" y="3255382"/>
                  <a:ext cx="2160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05C736B3-7AC0-2133-8F0C-938FA619943D}"/>
                    </a:ext>
                  </a:extLst>
                </p14:cNvPr>
                <p14:cNvContentPartPr/>
                <p14:nvPr/>
              </p14:nvContentPartPr>
              <p14:xfrm>
                <a:off x="6240796" y="3084022"/>
                <a:ext cx="62280" cy="111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05C736B3-7AC0-2133-8F0C-938FA619943D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232156" y="3075022"/>
                  <a:ext cx="799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FDC491AE-969B-30BA-569D-ECD13EA7C196}"/>
                    </a:ext>
                  </a:extLst>
                </p14:cNvPr>
                <p14:cNvContentPartPr/>
                <p14:nvPr/>
              </p14:nvContentPartPr>
              <p14:xfrm>
                <a:off x="6941716" y="3181582"/>
                <a:ext cx="299520" cy="13644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FDC491AE-969B-30BA-569D-ECD13EA7C196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933076" y="3172942"/>
                  <a:ext cx="3171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8677477F-9C65-E5FD-71F3-3D3B37F0C2E7}"/>
                    </a:ext>
                  </a:extLst>
                </p14:cNvPr>
                <p14:cNvContentPartPr/>
                <p14:nvPr/>
              </p14:nvContentPartPr>
              <p14:xfrm>
                <a:off x="7351396" y="3096982"/>
                <a:ext cx="104400" cy="22824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8677477F-9C65-E5FD-71F3-3D3B37F0C2E7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7342756" y="3087982"/>
                  <a:ext cx="12204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407E18FD-6ED1-41DD-ECD4-C3B70038A042}"/>
                    </a:ext>
                  </a:extLst>
                </p14:cNvPr>
                <p14:cNvContentPartPr/>
                <p14:nvPr/>
              </p14:nvContentPartPr>
              <p14:xfrm>
                <a:off x="7454716" y="3198862"/>
                <a:ext cx="116280" cy="993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407E18FD-6ED1-41DD-ECD4-C3B70038A042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7446076" y="3190222"/>
                  <a:ext cx="1339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9594AF15-EA13-A4CC-659F-D860D963EF96}"/>
                    </a:ext>
                  </a:extLst>
                </p14:cNvPr>
                <p14:cNvContentPartPr/>
                <p14:nvPr/>
              </p14:nvContentPartPr>
              <p14:xfrm>
                <a:off x="7628956" y="3052342"/>
                <a:ext cx="541440" cy="21456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9594AF15-EA13-A4CC-659F-D860D963EF96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7620316" y="3043702"/>
                  <a:ext cx="5590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3178D3A1-9FCD-410B-36AE-F24FBAF7B843}"/>
                    </a:ext>
                  </a:extLst>
                </p14:cNvPr>
                <p14:cNvContentPartPr/>
                <p14:nvPr/>
              </p14:nvContentPartPr>
              <p14:xfrm>
                <a:off x="8399356" y="3061342"/>
                <a:ext cx="267120" cy="18468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3178D3A1-9FCD-410B-36AE-F24FBAF7B843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8390716" y="3052702"/>
                  <a:ext cx="2847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95AADC7C-E1CD-1F07-47F9-DBE178EEEC72}"/>
                    </a:ext>
                  </a:extLst>
                </p14:cNvPr>
                <p14:cNvContentPartPr/>
                <p14:nvPr/>
              </p14:nvContentPartPr>
              <p14:xfrm>
                <a:off x="8669716" y="3145582"/>
                <a:ext cx="138960" cy="972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95AADC7C-E1CD-1F07-47F9-DBE178EEEC72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8661076" y="3136942"/>
                  <a:ext cx="1566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4B6CACB0-F4E9-2AB9-586F-D6D4DFB10168}"/>
                    </a:ext>
                  </a:extLst>
                </p14:cNvPr>
                <p14:cNvContentPartPr/>
                <p14:nvPr/>
              </p14:nvContentPartPr>
              <p14:xfrm>
                <a:off x="8861236" y="3047662"/>
                <a:ext cx="236520" cy="17892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4B6CACB0-F4E9-2AB9-586F-D6D4DFB10168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852596" y="3039022"/>
                  <a:ext cx="2541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EF45E0CE-9200-67A7-C93B-B925B22C9549}"/>
                    </a:ext>
                  </a:extLst>
                </p14:cNvPr>
                <p14:cNvContentPartPr/>
                <p14:nvPr/>
              </p14:nvContentPartPr>
              <p14:xfrm>
                <a:off x="9078316" y="3116422"/>
                <a:ext cx="98280" cy="1274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EF45E0CE-9200-67A7-C93B-B925B22C9549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9069316" y="3107782"/>
                  <a:ext cx="1159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8B119E44-0231-28F1-748A-D8BD6E5BC7EA}"/>
                    </a:ext>
                  </a:extLst>
                </p14:cNvPr>
                <p14:cNvContentPartPr/>
                <p14:nvPr/>
              </p14:nvContentPartPr>
              <p14:xfrm>
                <a:off x="9204676" y="3024262"/>
                <a:ext cx="187920" cy="2098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8B119E44-0231-28F1-748A-D8BD6E5BC7EA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9196036" y="3015622"/>
                  <a:ext cx="20556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7B5A9E17-CCEF-0308-08E6-801478C68C5F}"/>
                    </a:ext>
                  </a:extLst>
                </p14:cNvPr>
                <p14:cNvContentPartPr/>
                <p14:nvPr/>
              </p14:nvContentPartPr>
              <p14:xfrm>
                <a:off x="9446596" y="3096262"/>
                <a:ext cx="277560" cy="14544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7B5A9E17-CCEF-0308-08E6-801478C68C5F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437956" y="3087622"/>
                  <a:ext cx="295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636208D1-20D1-2160-52EA-D6C757D6B247}"/>
                    </a:ext>
                  </a:extLst>
                </p14:cNvPr>
                <p14:cNvContentPartPr/>
                <p14:nvPr/>
              </p14:nvContentPartPr>
              <p14:xfrm>
                <a:off x="9791836" y="3017782"/>
                <a:ext cx="26280" cy="158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636208D1-20D1-2160-52EA-D6C757D6B247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9782836" y="3009142"/>
                  <a:ext cx="439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96D09C86-C0D2-7591-EE3A-816509C20031}"/>
                    </a:ext>
                  </a:extLst>
                </p14:cNvPr>
                <p14:cNvContentPartPr/>
                <p14:nvPr/>
              </p14:nvContentPartPr>
              <p14:xfrm>
                <a:off x="9824596" y="2995102"/>
                <a:ext cx="194400" cy="20412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96D09C86-C0D2-7591-EE3A-816509C20031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9815596" y="2986462"/>
                  <a:ext cx="2120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86DD437C-5548-3C88-6BDC-6FF539ADEDF6}"/>
                    </a:ext>
                  </a:extLst>
                </p14:cNvPr>
                <p14:cNvContentPartPr/>
                <p14:nvPr/>
              </p14:nvContentPartPr>
              <p14:xfrm>
                <a:off x="10035196" y="2944342"/>
                <a:ext cx="161280" cy="24624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86DD437C-5548-3C88-6BDC-6FF539ADEDF6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0026556" y="2935702"/>
                  <a:ext cx="17892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DF978EE9-4C22-86B8-9222-B0CF1DB326B4}"/>
                    </a:ext>
                  </a:extLst>
                </p14:cNvPr>
                <p14:cNvContentPartPr/>
                <p14:nvPr/>
              </p14:nvContentPartPr>
              <p14:xfrm>
                <a:off x="10232116" y="2965222"/>
                <a:ext cx="128880" cy="18684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DF978EE9-4C22-86B8-9222-B0CF1DB326B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0223116" y="2956582"/>
                  <a:ext cx="14652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1D30FAE4-B41C-3734-1EBD-9FAB7F3E9970}"/>
                    </a:ext>
                  </a:extLst>
                </p14:cNvPr>
                <p14:cNvContentPartPr/>
                <p14:nvPr/>
              </p14:nvContentPartPr>
              <p14:xfrm>
                <a:off x="10305916" y="3097342"/>
                <a:ext cx="28800" cy="8100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1D30FAE4-B41C-3734-1EBD-9FAB7F3E9970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296916" y="3088702"/>
                  <a:ext cx="464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B48DE86C-D930-BA89-DFB9-832833436C85}"/>
                    </a:ext>
                  </a:extLst>
                </p14:cNvPr>
                <p14:cNvContentPartPr/>
                <p14:nvPr/>
              </p14:nvContentPartPr>
              <p14:xfrm>
                <a:off x="10381876" y="3046222"/>
                <a:ext cx="257760" cy="13356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B48DE86C-D930-BA89-DFB9-832833436C85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0372876" y="3037222"/>
                  <a:ext cx="2754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84AB7052-387B-EAE6-4667-6DBA754682E0}"/>
                    </a:ext>
                  </a:extLst>
                </p14:cNvPr>
                <p14:cNvContentPartPr/>
                <p14:nvPr/>
              </p14:nvContentPartPr>
              <p14:xfrm>
                <a:off x="10652956" y="2851822"/>
                <a:ext cx="122400" cy="2955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84AB7052-387B-EAE6-4667-6DBA754682E0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0644316" y="2842822"/>
                  <a:ext cx="14004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E87F7DB7-F663-64DD-32C4-7316ACCE1DC1}"/>
                    </a:ext>
                  </a:extLst>
                </p14:cNvPr>
                <p14:cNvContentPartPr/>
                <p14:nvPr/>
              </p14:nvContentPartPr>
              <p14:xfrm>
                <a:off x="5983396" y="3576862"/>
                <a:ext cx="18000" cy="1252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E87F7DB7-F663-64DD-32C4-7316ACCE1DC1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5974396" y="3567862"/>
                  <a:ext cx="356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D5620C1B-CC7A-13C2-14B3-5C55E6D0E7D9}"/>
                    </a:ext>
                  </a:extLst>
                </p14:cNvPr>
                <p14:cNvContentPartPr/>
                <p14:nvPr/>
              </p14:nvContentPartPr>
              <p14:xfrm>
                <a:off x="5974756" y="3555622"/>
                <a:ext cx="150480" cy="622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D5620C1B-CC7A-13C2-14B3-5C55E6D0E7D9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5965756" y="3546622"/>
                  <a:ext cx="1681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D073871D-30DF-708D-4767-71EDD74053BA}"/>
                    </a:ext>
                  </a:extLst>
                </p14:cNvPr>
                <p14:cNvContentPartPr/>
                <p14:nvPr/>
              </p14:nvContentPartPr>
              <p14:xfrm>
                <a:off x="5986996" y="3524662"/>
                <a:ext cx="228960" cy="1810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D073871D-30DF-708D-4767-71EDD74053BA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977996" y="3515662"/>
                  <a:ext cx="246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B2099B47-6FD4-55B8-7CFF-3209658A410B}"/>
                    </a:ext>
                  </a:extLst>
                </p14:cNvPr>
                <p14:cNvContentPartPr/>
                <p14:nvPr/>
              </p14:nvContentPartPr>
              <p14:xfrm>
                <a:off x="6234676" y="3604222"/>
                <a:ext cx="344880" cy="10008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B2099B47-6FD4-55B8-7CFF-3209658A410B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6226036" y="3595222"/>
                  <a:ext cx="3625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0CC480CE-F49C-FFC4-F2C2-202E6D940E10}"/>
                    </a:ext>
                  </a:extLst>
                </p14:cNvPr>
                <p14:cNvContentPartPr/>
                <p14:nvPr/>
              </p14:nvContentPartPr>
              <p14:xfrm>
                <a:off x="6620596" y="3618622"/>
                <a:ext cx="218520" cy="8820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0CC480CE-F49C-FFC4-F2C2-202E6D940E10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611596" y="3609982"/>
                  <a:ext cx="236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F953C1F2-2C01-4E55-47C3-6473DD1C2D55}"/>
                    </a:ext>
                  </a:extLst>
                </p14:cNvPr>
                <p14:cNvContentPartPr/>
                <p14:nvPr/>
              </p14:nvContentPartPr>
              <p14:xfrm>
                <a:off x="6865036" y="3517822"/>
                <a:ext cx="212400" cy="1785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F953C1F2-2C01-4E55-47C3-6473DD1C2D55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6856396" y="3508822"/>
                  <a:ext cx="2300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289C82DB-7394-1FA5-DC6D-743E8E2621ED}"/>
                    </a:ext>
                  </a:extLst>
                </p14:cNvPr>
                <p14:cNvContentPartPr/>
                <p14:nvPr/>
              </p14:nvContentPartPr>
              <p14:xfrm>
                <a:off x="7129636" y="3571822"/>
                <a:ext cx="204120" cy="1058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289C82DB-7394-1FA5-DC6D-743E8E2621ED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120636" y="3563182"/>
                  <a:ext cx="2217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580EC037-5C10-1A55-718C-23864E4B232C}"/>
                    </a:ext>
                  </a:extLst>
                </p14:cNvPr>
                <p14:cNvContentPartPr/>
                <p14:nvPr/>
              </p14:nvContentPartPr>
              <p14:xfrm>
                <a:off x="7403236" y="3562822"/>
                <a:ext cx="170640" cy="997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580EC037-5C10-1A55-718C-23864E4B232C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394596" y="3553822"/>
                  <a:ext cx="188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93470BC8-4332-33F6-7A30-EC6160D49712}"/>
                    </a:ext>
                  </a:extLst>
                </p14:cNvPr>
                <p14:cNvContentPartPr/>
                <p14:nvPr/>
              </p14:nvContentPartPr>
              <p14:xfrm>
                <a:off x="7602676" y="3502342"/>
                <a:ext cx="25200" cy="5076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93470BC8-4332-33F6-7A30-EC6160D49712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593676" y="3493702"/>
                  <a:ext cx="428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4C4FD7CC-D67E-F5D7-2CF7-CC7F31DD9EE5}"/>
                    </a:ext>
                  </a:extLst>
                </p14:cNvPr>
                <p14:cNvContentPartPr/>
                <p14:nvPr/>
              </p14:nvContentPartPr>
              <p14:xfrm>
                <a:off x="7609876" y="3543742"/>
                <a:ext cx="351360" cy="23508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4C4FD7CC-D67E-F5D7-2CF7-CC7F31DD9EE5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600876" y="3534742"/>
                  <a:ext cx="36900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6561D41C-6E7C-7EF9-B741-C2EF8721E6C7}"/>
                    </a:ext>
                  </a:extLst>
                </p14:cNvPr>
                <p14:cNvContentPartPr/>
                <p14:nvPr/>
              </p14:nvContentPartPr>
              <p14:xfrm>
                <a:off x="7987876" y="3500182"/>
                <a:ext cx="5400" cy="1260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6561D41C-6E7C-7EF9-B741-C2EF8721E6C7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979236" y="3491542"/>
                  <a:ext cx="230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A2B85139-D2A0-4076-D507-659542AE1328}"/>
                    </a:ext>
                  </a:extLst>
                </p14:cNvPr>
                <p14:cNvContentPartPr/>
                <p14:nvPr/>
              </p14:nvContentPartPr>
              <p14:xfrm>
                <a:off x="8014876" y="3544102"/>
                <a:ext cx="74880" cy="10836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A2B85139-D2A0-4076-D507-659542AE132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8006236" y="3535462"/>
                  <a:ext cx="925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96B25283-3894-E821-988D-383D24C8E8E0}"/>
                    </a:ext>
                  </a:extLst>
                </p14:cNvPr>
                <p14:cNvContentPartPr/>
                <p14:nvPr/>
              </p14:nvContentPartPr>
              <p14:xfrm>
                <a:off x="8126836" y="3550582"/>
                <a:ext cx="78120" cy="10548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96B25283-3894-E821-988D-383D24C8E8E0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8117836" y="3541582"/>
                  <a:ext cx="957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81432CDF-25B0-01A4-C9F6-58671FFFC68F}"/>
                    </a:ext>
                  </a:extLst>
                </p14:cNvPr>
                <p14:cNvContentPartPr/>
                <p14:nvPr/>
              </p14:nvContentPartPr>
              <p14:xfrm>
                <a:off x="8275156" y="3545902"/>
                <a:ext cx="84960" cy="9720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81432CDF-25B0-01A4-C9F6-58671FFFC68F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8266516" y="3536902"/>
                  <a:ext cx="1026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9DB5A65A-C4BF-FC7D-4890-9156A2EB48A2}"/>
                    </a:ext>
                  </a:extLst>
                </p14:cNvPr>
                <p14:cNvContentPartPr/>
                <p14:nvPr/>
              </p14:nvContentPartPr>
              <p14:xfrm>
                <a:off x="8513836" y="3535462"/>
                <a:ext cx="120240" cy="11736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9DB5A65A-C4BF-FC7D-4890-9156A2EB48A2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8505196" y="3526462"/>
                  <a:ext cx="1378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820D1DFB-EE8A-42EA-6D83-17BB5243EA8C}"/>
                    </a:ext>
                  </a:extLst>
                </p14:cNvPr>
                <p14:cNvContentPartPr/>
                <p14:nvPr/>
              </p14:nvContentPartPr>
              <p14:xfrm>
                <a:off x="8678356" y="3521422"/>
                <a:ext cx="240120" cy="11088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820D1DFB-EE8A-42EA-6D83-17BB5243EA8C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8669356" y="3512782"/>
                  <a:ext cx="2577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CF92B234-E367-6554-C9BE-6A78EB454492}"/>
                    </a:ext>
                  </a:extLst>
                </p14:cNvPr>
                <p14:cNvContentPartPr/>
                <p14:nvPr/>
              </p14:nvContentPartPr>
              <p14:xfrm>
                <a:off x="8908036" y="3455542"/>
                <a:ext cx="8640" cy="54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CF92B234-E367-6554-C9BE-6A78EB454492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8899036" y="3446542"/>
                  <a:ext cx="262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72652795-1561-42B0-52BA-A54E403B0075}"/>
                    </a:ext>
                  </a:extLst>
                </p14:cNvPr>
                <p14:cNvContentPartPr/>
                <p14:nvPr/>
              </p14:nvContentPartPr>
              <p14:xfrm>
                <a:off x="8978236" y="3469942"/>
                <a:ext cx="163080" cy="1735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72652795-1561-42B0-52BA-A54E403B0075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8969596" y="3461302"/>
                  <a:ext cx="1807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274F2F60-359E-4380-6E12-FB2E7A21C77C}"/>
                    </a:ext>
                  </a:extLst>
                </p14:cNvPr>
                <p14:cNvContentPartPr/>
                <p14:nvPr/>
              </p14:nvContentPartPr>
              <p14:xfrm>
                <a:off x="9330316" y="3452302"/>
                <a:ext cx="142920" cy="1936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274F2F60-359E-4380-6E12-FB2E7A21C77C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9321316" y="3443662"/>
                  <a:ext cx="16056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9B8B4013-7713-1FAC-C6F4-5414D29A570B}"/>
                    </a:ext>
                  </a:extLst>
                </p14:cNvPr>
                <p14:cNvContentPartPr/>
                <p14:nvPr/>
              </p14:nvContentPartPr>
              <p14:xfrm>
                <a:off x="9371356" y="3541582"/>
                <a:ext cx="99000" cy="75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9B8B4013-7713-1FAC-C6F4-5414D29A570B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9362356" y="3532942"/>
                  <a:ext cx="1166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2434DA1C-4F12-78B3-537E-33C7042FB14C}"/>
                    </a:ext>
                  </a:extLst>
                </p14:cNvPr>
                <p14:cNvContentPartPr/>
                <p14:nvPr/>
              </p14:nvContentPartPr>
              <p14:xfrm>
                <a:off x="9665476" y="3498382"/>
                <a:ext cx="299880" cy="14220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2434DA1C-4F12-78B3-537E-33C7042FB14C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9656836" y="3489382"/>
                  <a:ext cx="3175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37D6CC1D-A4F9-4340-C6B7-89832B38CB35}"/>
                    </a:ext>
                  </a:extLst>
                </p14:cNvPr>
                <p14:cNvContentPartPr/>
                <p14:nvPr/>
              </p14:nvContentPartPr>
              <p14:xfrm>
                <a:off x="10002076" y="3418102"/>
                <a:ext cx="146880" cy="15840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37D6CC1D-A4F9-4340-C6B7-89832B38CB35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993076" y="3409462"/>
                  <a:ext cx="1645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7EECFC79-ABC3-B505-8A96-8A54BC7CD25D}"/>
                    </a:ext>
                  </a:extLst>
                </p14:cNvPr>
                <p14:cNvContentPartPr/>
                <p14:nvPr/>
              </p14:nvContentPartPr>
              <p14:xfrm>
                <a:off x="10371796" y="3396142"/>
                <a:ext cx="164880" cy="20088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7EECFC79-ABC3-B505-8A96-8A54BC7CD25D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0363156" y="3387502"/>
                  <a:ext cx="18252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62E5A911-4F0E-2F93-ACC7-4F761AFA43D4}"/>
                    </a:ext>
                  </a:extLst>
                </p14:cNvPr>
                <p14:cNvContentPartPr/>
                <p14:nvPr/>
              </p14:nvContentPartPr>
              <p14:xfrm>
                <a:off x="10414636" y="3494782"/>
                <a:ext cx="141840" cy="900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62E5A911-4F0E-2F93-ACC7-4F761AFA43D4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0405636" y="3485782"/>
                  <a:ext cx="159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3E2793B0-59FA-44B7-8D57-6C90234F9410}"/>
                    </a:ext>
                  </a:extLst>
                </p14:cNvPr>
                <p14:cNvContentPartPr/>
                <p14:nvPr/>
              </p14:nvContentPartPr>
              <p14:xfrm>
                <a:off x="10409956" y="3302182"/>
                <a:ext cx="228600" cy="500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3E2793B0-59FA-44B7-8D57-6C90234F9410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0401316" y="3293542"/>
                  <a:ext cx="2462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BF885999-8F74-1354-3582-83120C3D84A6}"/>
                    </a:ext>
                  </a:extLst>
                </p14:cNvPr>
                <p14:cNvContentPartPr/>
                <p14:nvPr/>
              </p14:nvContentPartPr>
              <p14:xfrm>
                <a:off x="386116" y="4812382"/>
                <a:ext cx="155160" cy="27036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BF885999-8F74-1354-3582-83120C3D84A6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377116" y="4803742"/>
                  <a:ext cx="17280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FF29F45C-4B0B-FF33-78D8-FDAAD2F28A24}"/>
                    </a:ext>
                  </a:extLst>
                </p14:cNvPr>
                <p14:cNvContentPartPr/>
                <p14:nvPr/>
              </p14:nvContentPartPr>
              <p14:xfrm>
                <a:off x="645316" y="4884742"/>
                <a:ext cx="96480" cy="15228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FF29F45C-4B0B-FF33-78D8-FDAAD2F28A2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636316" y="4876102"/>
                  <a:ext cx="1141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76477C2E-8FA7-904F-6FC3-A11288111B5C}"/>
                    </a:ext>
                  </a:extLst>
                </p14:cNvPr>
                <p14:cNvContentPartPr/>
                <p14:nvPr/>
              </p14:nvContentPartPr>
              <p14:xfrm>
                <a:off x="780316" y="4785382"/>
                <a:ext cx="219240" cy="32904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76477C2E-8FA7-904F-6FC3-A11288111B5C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71316" y="4776382"/>
                  <a:ext cx="23688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73D9C524-1CBD-CCD4-4CF9-565C1B97A59C}"/>
                    </a:ext>
                  </a:extLst>
                </p14:cNvPr>
                <p14:cNvContentPartPr/>
                <p14:nvPr/>
              </p14:nvContentPartPr>
              <p14:xfrm>
                <a:off x="1032316" y="4896622"/>
                <a:ext cx="123480" cy="889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73D9C524-1CBD-CCD4-4CF9-565C1B97A59C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023676" y="4887622"/>
                  <a:ext cx="1411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5654545F-B2C7-F0A1-4702-D2B47C0194B7}"/>
                    </a:ext>
                  </a:extLst>
                </p14:cNvPr>
                <p14:cNvContentPartPr/>
                <p14:nvPr/>
              </p14:nvContentPartPr>
              <p14:xfrm>
                <a:off x="1165516" y="4813462"/>
                <a:ext cx="219960" cy="31428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5654545F-B2C7-F0A1-4702-D2B47C0194B7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156516" y="4804822"/>
                  <a:ext cx="23760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3ABF350A-6777-0315-0246-4D4783EAD240}"/>
                    </a:ext>
                  </a:extLst>
                </p14:cNvPr>
                <p14:cNvContentPartPr/>
                <p14:nvPr/>
              </p14:nvContentPartPr>
              <p14:xfrm>
                <a:off x="1499956" y="4885822"/>
                <a:ext cx="9000" cy="10260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3ABF350A-6777-0315-0246-4D4783EAD240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491316" y="4876822"/>
                  <a:ext cx="266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E531C21F-345C-010C-DD26-6CBB10CDF543}"/>
                    </a:ext>
                  </a:extLst>
                </p14:cNvPr>
                <p14:cNvContentPartPr/>
                <p14:nvPr/>
              </p14:nvContentPartPr>
              <p14:xfrm>
                <a:off x="1976236" y="4801582"/>
                <a:ext cx="48600" cy="19116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E531C21F-345C-010C-DD26-6CBB10CDF543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967236" y="4792942"/>
                  <a:ext cx="662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37C5B8B3-A435-F0AF-4FE5-9BB93659D8DF}"/>
                    </a:ext>
                  </a:extLst>
                </p14:cNvPr>
                <p14:cNvContentPartPr/>
                <p14:nvPr/>
              </p14:nvContentPartPr>
              <p14:xfrm>
                <a:off x="1866076" y="4754782"/>
                <a:ext cx="249120" cy="1166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37C5B8B3-A435-F0AF-4FE5-9BB93659D8DF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857436" y="4745782"/>
                  <a:ext cx="2667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B866E370-5538-10FD-3335-4DD389A25402}"/>
                    </a:ext>
                  </a:extLst>
                </p14:cNvPr>
                <p14:cNvContentPartPr/>
                <p14:nvPr/>
              </p14:nvContentPartPr>
              <p14:xfrm>
                <a:off x="2168476" y="4680622"/>
                <a:ext cx="149040" cy="35388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B866E370-5538-10FD-3335-4DD389A25402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159836" y="4671622"/>
                  <a:ext cx="16668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F144A611-FD1B-7678-E032-7F9C3E37B698}"/>
                    </a:ext>
                  </a:extLst>
                </p14:cNvPr>
                <p14:cNvContentPartPr/>
                <p14:nvPr/>
              </p14:nvContentPartPr>
              <p14:xfrm>
                <a:off x="2361796" y="4801582"/>
                <a:ext cx="34560" cy="13572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F144A611-FD1B-7678-E032-7F9C3E37B698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2352796" y="4792942"/>
                  <a:ext cx="522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DD4EDA90-7B8C-9D85-9265-6E524CF4CECF}"/>
                    </a:ext>
                  </a:extLst>
                </p14:cNvPr>
                <p14:cNvContentPartPr/>
                <p14:nvPr/>
              </p14:nvContentPartPr>
              <p14:xfrm>
                <a:off x="2317156" y="4745422"/>
                <a:ext cx="151560" cy="11268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DD4EDA90-7B8C-9D85-9265-6E524CF4CECF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2308516" y="4736422"/>
                  <a:ext cx="1692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E4244837-D95D-4993-8A6D-21F799E51087}"/>
                    </a:ext>
                  </a:extLst>
                </p14:cNvPr>
                <p14:cNvContentPartPr/>
                <p14:nvPr/>
              </p14:nvContentPartPr>
              <p14:xfrm>
                <a:off x="2450716" y="4741822"/>
                <a:ext cx="290880" cy="1818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E4244837-D95D-4993-8A6D-21F799E51087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2442076" y="4733182"/>
                  <a:ext cx="3085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9D43C467-6FB1-DDDE-49C5-BF17467976BB}"/>
                    </a:ext>
                  </a:extLst>
                </p14:cNvPr>
                <p14:cNvContentPartPr/>
                <p14:nvPr/>
              </p14:nvContentPartPr>
              <p14:xfrm>
                <a:off x="2770756" y="4734982"/>
                <a:ext cx="245160" cy="16344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9D43C467-6FB1-DDDE-49C5-BF17467976BB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2762116" y="4726342"/>
                  <a:ext cx="2628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E48774B0-716C-9FFD-6822-AB8DBBCFE153}"/>
                    </a:ext>
                  </a:extLst>
                </p14:cNvPr>
                <p14:cNvContentPartPr/>
                <p14:nvPr/>
              </p14:nvContentPartPr>
              <p14:xfrm>
                <a:off x="2871556" y="4718422"/>
                <a:ext cx="18000" cy="100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E48774B0-716C-9FFD-6822-AB8DBBCFE153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2862556" y="4709782"/>
                  <a:ext cx="356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74668F22-54A7-924C-F62F-F7C9244040BC}"/>
                    </a:ext>
                  </a:extLst>
                </p14:cNvPr>
                <p14:cNvContentPartPr/>
                <p14:nvPr/>
              </p14:nvContentPartPr>
              <p14:xfrm>
                <a:off x="3183676" y="4782142"/>
                <a:ext cx="40680" cy="12312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74668F22-54A7-924C-F62F-F7C9244040BC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3174676" y="4773142"/>
                  <a:ext cx="583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E4E8E57C-2A0C-14A6-23D1-66C3C867C856}"/>
                    </a:ext>
                  </a:extLst>
                </p14:cNvPr>
                <p14:cNvContentPartPr/>
                <p14:nvPr/>
              </p14:nvContentPartPr>
              <p14:xfrm>
                <a:off x="3254956" y="4819222"/>
                <a:ext cx="73080" cy="8244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E4E8E57C-2A0C-14A6-23D1-66C3C867C856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3246316" y="4810222"/>
                  <a:ext cx="907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2974BF63-C84F-C885-248B-02EACAF7529A}"/>
                    </a:ext>
                  </a:extLst>
                </p14:cNvPr>
                <p14:cNvContentPartPr/>
                <p14:nvPr/>
              </p14:nvContentPartPr>
              <p14:xfrm>
                <a:off x="3355396" y="4735702"/>
                <a:ext cx="98640" cy="14112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2974BF63-C84F-C885-248B-02EACAF7529A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3346756" y="4727062"/>
                  <a:ext cx="1162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B67209B-88E2-E17B-DE6E-E93F6F3963EC}"/>
                    </a:ext>
                  </a:extLst>
                </p14:cNvPr>
                <p14:cNvContentPartPr/>
                <p14:nvPr/>
              </p14:nvContentPartPr>
              <p14:xfrm>
                <a:off x="3607036" y="4717342"/>
                <a:ext cx="115920" cy="1504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B67209B-88E2-E17B-DE6E-E93F6F3963E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3598396" y="4708342"/>
                  <a:ext cx="1335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05993146-8092-CC51-F11E-3EC613CDB788}"/>
                    </a:ext>
                  </a:extLst>
                </p14:cNvPr>
                <p14:cNvContentPartPr/>
                <p14:nvPr/>
              </p14:nvContentPartPr>
              <p14:xfrm>
                <a:off x="3667156" y="4837222"/>
                <a:ext cx="37080" cy="302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05993146-8092-CC51-F11E-3EC613CDB788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3658156" y="4828222"/>
                  <a:ext cx="547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AABE7640-EC44-6AB0-3113-ECC4910E6F1A}"/>
                    </a:ext>
                  </a:extLst>
                </p14:cNvPr>
                <p14:cNvContentPartPr/>
                <p14:nvPr/>
              </p14:nvContentPartPr>
              <p14:xfrm>
                <a:off x="3756436" y="4781782"/>
                <a:ext cx="104760" cy="824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AABE7640-EC44-6AB0-3113-ECC4910E6F1A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3747436" y="4773142"/>
                  <a:ext cx="1224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1E5947D8-CFB4-D101-ED46-9EEE540E6AA7}"/>
                    </a:ext>
                  </a:extLst>
                </p14:cNvPr>
                <p14:cNvContentPartPr/>
                <p14:nvPr/>
              </p14:nvContentPartPr>
              <p14:xfrm>
                <a:off x="3902596" y="4764502"/>
                <a:ext cx="262080" cy="928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1E5947D8-CFB4-D101-ED46-9EEE540E6AA7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3893956" y="4755502"/>
                  <a:ext cx="2797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279CD82F-12E1-5838-251A-4E9C6C8DAFD2}"/>
                    </a:ext>
                  </a:extLst>
                </p14:cNvPr>
                <p14:cNvContentPartPr/>
                <p14:nvPr/>
              </p14:nvContentPartPr>
              <p14:xfrm>
                <a:off x="4253236" y="4682782"/>
                <a:ext cx="161640" cy="17352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279CD82F-12E1-5838-251A-4E9C6C8DAFD2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4244236" y="4673782"/>
                  <a:ext cx="17928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F8ED8543-BBFF-01FD-5674-455186EBC0EC}"/>
                    </a:ext>
                  </a:extLst>
                </p14:cNvPr>
                <p14:cNvContentPartPr/>
                <p14:nvPr/>
              </p14:nvContentPartPr>
              <p14:xfrm>
                <a:off x="4341436" y="4656142"/>
                <a:ext cx="191880" cy="2300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F8ED8543-BBFF-01FD-5674-455186EBC0EC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4332796" y="4647142"/>
                  <a:ext cx="20952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4D3CA29D-6E72-79E4-43C8-BBC94B8023C8}"/>
                    </a:ext>
                  </a:extLst>
                </p14:cNvPr>
                <p14:cNvContentPartPr/>
                <p14:nvPr/>
              </p14:nvContentPartPr>
              <p14:xfrm>
                <a:off x="4662196" y="4772062"/>
                <a:ext cx="105480" cy="20340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4D3CA29D-6E72-79E4-43C8-BBC94B8023C8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4653556" y="4763422"/>
                  <a:ext cx="1231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BA409979-DF6F-BBC4-DB5B-44A6B0D72313}"/>
                    </a:ext>
                  </a:extLst>
                </p14:cNvPr>
                <p14:cNvContentPartPr/>
                <p14:nvPr/>
              </p14:nvContentPartPr>
              <p14:xfrm>
                <a:off x="4811596" y="4792582"/>
                <a:ext cx="86400" cy="5976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BA409979-DF6F-BBC4-DB5B-44A6B0D72313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4802956" y="4783942"/>
                  <a:ext cx="1040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70209F01-51F9-6FA3-71C0-850E4AD2F40A}"/>
                    </a:ext>
                  </a:extLst>
                </p14:cNvPr>
                <p14:cNvContentPartPr/>
                <p14:nvPr/>
              </p14:nvContentPartPr>
              <p14:xfrm>
                <a:off x="4949476" y="4712302"/>
                <a:ext cx="95040" cy="13068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70209F01-51F9-6FA3-71C0-850E4AD2F40A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4940836" y="4703662"/>
                  <a:ext cx="1126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7EF0ECD7-B6CC-6EE6-16AD-CCE92D4A7E45}"/>
                    </a:ext>
                  </a:extLst>
                </p14:cNvPr>
                <p14:cNvContentPartPr/>
                <p14:nvPr/>
              </p14:nvContentPartPr>
              <p14:xfrm>
                <a:off x="5088076" y="4718422"/>
                <a:ext cx="26640" cy="12024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7EF0ECD7-B6CC-6EE6-16AD-CCE92D4A7E45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079436" y="4709782"/>
                  <a:ext cx="442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2FF13FDC-77B8-802E-1F49-0F26848935A3}"/>
                    </a:ext>
                  </a:extLst>
                </p14:cNvPr>
                <p14:cNvContentPartPr/>
                <p14:nvPr/>
              </p14:nvContentPartPr>
              <p14:xfrm>
                <a:off x="5212996" y="4657942"/>
                <a:ext cx="335160" cy="19080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2FF13FDC-77B8-802E-1F49-0F26848935A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5203996" y="4648942"/>
                  <a:ext cx="35280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2E07F70B-D467-3205-05DF-35D347144087}"/>
                    </a:ext>
                  </a:extLst>
                </p14:cNvPr>
                <p14:cNvContentPartPr/>
                <p14:nvPr/>
              </p14:nvContentPartPr>
              <p14:xfrm>
                <a:off x="5565796" y="4684582"/>
                <a:ext cx="119880" cy="13176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2E07F70B-D467-3205-05DF-35D347144087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5557156" y="4675582"/>
                  <a:ext cx="1375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A1286E3F-3EBD-FE5A-45EE-91B4DD8D8AE4}"/>
                    </a:ext>
                  </a:extLst>
                </p14:cNvPr>
                <p14:cNvContentPartPr/>
                <p14:nvPr/>
              </p14:nvContentPartPr>
              <p14:xfrm>
                <a:off x="5139196" y="4587382"/>
                <a:ext cx="306000" cy="3636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A1286E3F-3EBD-FE5A-45EE-91B4DD8D8AE4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5130556" y="4578742"/>
                  <a:ext cx="3236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74C9F253-3846-431B-134C-2EBD398AD441}"/>
                    </a:ext>
                  </a:extLst>
                </p14:cNvPr>
                <p14:cNvContentPartPr/>
                <p14:nvPr/>
              </p14:nvContentPartPr>
              <p14:xfrm>
                <a:off x="5989516" y="4660822"/>
                <a:ext cx="15480" cy="15768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74C9F253-3846-431B-134C-2EBD398AD441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5980876" y="4651822"/>
                  <a:ext cx="331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FD09B87E-3789-0236-C2BA-BABE852BB01B}"/>
                    </a:ext>
                  </a:extLst>
                </p14:cNvPr>
                <p14:cNvContentPartPr/>
                <p14:nvPr/>
              </p14:nvContentPartPr>
              <p14:xfrm>
                <a:off x="5927596" y="4604662"/>
                <a:ext cx="144360" cy="162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FD09B87E-3789-0236-C2BA-BABE852BB01B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5918956" y="4595662"/>
                  <a:ext cx="1620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26C5D34C-4F44-64FA-DB48-361097A67036}"/>
                    </a:ext>
                  </a:extLst>
                </p14:cNvPr>
                <p14:cNvContentPartPr/>
                <p14:nvPr/>
              </p14:nvContentPartPr>
              <p14:xfrm>
                <a:off x="6084916" y="4669102"/>
                <a:ext cx="144720" cy="12744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26C5D34C-4F44-64FA-DB48-361097A67036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6076276" y="4660102"/>
                  <a:ext cx="1623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CCF7316C-173B-3392-5990-A4874720C092}"/>
                    </a:ext>
                  </a:extLst>
                </p14:cNvPr>
                <p14:cNvContentPartPr/>
                <p14:nvPr/>
              </p14:nvContentPartPr>
              <p14:xfrm>
                <a:off x="6165556" y="4643542"/>
                <a:ext cx="105480" cy="15264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CCF7316C-173B-3392-5990-A4874720C092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6156556" y="4634902"/>
                  <a:ext cx="1231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C62149D3-69A6-63F8-82B9-5C9DD3A30681}"/>
                    </a:ext>
                  </a:extLst>
                </p14:cNvPr>
                <p14:cNvContentPartPr/>
                <p14:nvPr/>
              </p14:nvContentPartPr>
              <p14:xfrm>
                <a:off x="6285436" y="4586302"/>
                <a:ext cx="93240" cy="20232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C62149D3-69A6-63F8-82B9-5C9DD3A30681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6276436" y="4577662"/>
                  <a:ext cx="11088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61BC28A9-1A45-0AF2-C7A8-CD693DF96F9D}"/>
                    </a:ext>
                  </a:extLst>
                </p14:cNvPr>
                <p14:cNvContentPartPr/>
                <p14:nvPr/>
              </p14:nvContentPartPr>
              <p14:xfrm>
                <a:off x="6399916" y="4676662"/>
                <a:ext cx="177840" cy="9432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61BC28A9-1A45-0AF2-C7A8-CD693DF96F9D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6390916" y="4668022"/>
                  <a:ext cx="1954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D50E4215-254E-DB7A-53D4-D803EC940947}"/>
                    </a:ext>
                  </a:extLst>
                </p14:cNvPr>
                <p14:cNvContentPartPr/>
                <p14:nvPr/>
              </p14:nvContentPartPr>
              <p14:xfrm>
                <a:off x="6579196" y="4660102"/>
                <a:ext cx="142920" cy="2433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D50E4215-254E-DB7A-53D4-D803EC940947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570556" y="4651462"/>
                  <a:ext cx="16056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F88012D7-871B-BEE6-2129-3A12EAD9ACF7}"/>
                    </a:ext>
                  </a:extLst>
                </p14:cNvPr>
                <p14:cNvContentPartPr/>
                <p14:nvPr/>
              </p14:nvContentPartPr>
              <p14:xfrm>
                <a:off x="6764956" y="4564342"/>
                <a:ext cx="90360" cy="20628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F88012D7-871B-BEE6-2129-3A12EAD9ACF7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756316" y="4555342"/>
                  <a:ext cx="10800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5EC8A9BE-283A-E525-521C-56FA3B884485}"/>
                    </a:ext>
                  </a:extLst>
                </p14:cNvPr>
                <p14:cNvContentPartPr/>
                <p14:nvPr/>
              </p14:nvContentPartPr>
              <p14:xfrm>
                <a:off x="6890236" y="4650382"/>
                <a:ext cx="160920" cy="1224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5EC8A9BE-283A-E525-521C-56FA3B884485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881596" y="4641742"/>
                  <a:ext cx="1785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6CCBDF78-F250-045C-D765-480FEF19CE2F}"/>
                    </a:ext>
                  </a:extLst>
                </p14:cNvPr>
                <p14:cNvContentPartPr/>
                <p14:nvPr/>
              </p14:nvContentPartPr>
              <p14:xfrm>
                <a:off x="7058716" y="4592062"/>
                <a:ext cx="50760" cy="4824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6CCBDF78-F250-045C-D765-480FEF19CE2F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7049716" y="4583422"/>
                  <a:ext cx="684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DA16D54E-C521-B61D-D6E4-C630D4DAA93B}"/>
                    </a:ext>
                  </a:extLst>
                </p14:cNvPr>
                <p14:cNvContentPartPr/>
                <p14:nvPr/>
              </p14:nvContentPartPr>
              <p14:xfrm>
                <a:off x="7071676" y="4507462"/>
                <a:ext cx="240120" cy="32508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DA16D54E-C521-B61D-D6E4-C630D4DAA93B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7062676" y="4498822"/>
                  <a:ext cx="25776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110CB12B-82FE-1C97-8D15-627A1548EEE6}"/>
                    </a:ext>
                  </a:extLst>
                </p14:cNvPr>
                <p14:cNvContentPartPr/>
                <p14:nvPr/>
              </p14:nvContentPartPr>
              <p14:xfrm>
                <a:off x="1604716" y="5307022"/>
                <a:ext cx="131040" cy="1332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110CB12B-82FE-1C97-8D15-627A1548EEE6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596076" y="5298382"/>
                  <a:ext cx="1486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21925184-BC25-7ABE-B296-64BEDA5C0042}"/>
                    </a:ext>
                  </a:extLst>
                </p14:cNvPr>
                <p14:cNvContentPartPr/>
                <p14:nvPr/>
              </p14:nvContentPartPr>
              <p14:xfrm>
                <a:off x="1598596" y="5337622"/>
                <a:ext cx="104040" cy="1008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21925184-BC25-7ABE-B296-64BEDA5C0042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589596" y="5328982"/>
                  <a:ext cx="1216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6F56FC06-E29F-EB19-295F-BDD1623477C5}"/>
                    </a:ext>
                  </a:extLst>
                </p14:cNvPr>
                <p14:cNvContentPartPr/>
                <p14:nvPr/>
              </p14:nvContentPartPr>
              <p14:xfrm>
                <a:off x="2018356" y="5216302"/>
                <a:ext cx="29880" cy="17244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6F56FC06-E29F-EB19-295F-BDD1623477C5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009716" y="5207302"/>
                  <a:ext cx="475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82615051-AE79-4875-A4A3-D91B7F3B4538}"/>
                    </a:ext>
                  </a:extLst>
                </p14:cNvPr>
                <p14:cNvContentPartPr/>
                <p14:nvPr/>
              </p14:nvContentPartPr>
              <p14:xfrm>
                <a:off x="1915396" y="5151142"/>
                <a:ext cx="189720" cy="13608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82615051-AE79-4875-A4A3-D91B7F3B4538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906396" y="5142502"/>
                  <a:ext cx="2073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08EB9808-CD96-EEE4-936D-71026FD5A977}"/>
                    </a:ext>
                  </a:extLst>
                </p14:cNvPr>
                <p14:cNvContentPartPr/>
                <p14:nvPr/>
              </p14:nvContentPartPr>
              <p14:xfrm>
                <a:off x="2208796" y="5151142"/>
                <a:ext cx="136440" cy="2527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08EB9808-CD96-EEE4-936D-71026FD5A977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2199796" y="5142142"/>
                  <a:ext cx="15408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942A09E1-7500-5B2C-5F3E-5476AFDB911B}"/>
                    </a:ext>
                  </a:extLst>
                </p14:cNvPr>
                <p14:cNvContentPartPr/>
                <p14:nvPr/>
              </p14:nvContentPartPr>
              <p14:xfrm>
                <a:off x="2431636" y="5165902"/>
                <a:ext cx="119880" cy="19188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942A09E1-7500-5B2C-5F3E-5476AFDB911B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2422996" y="5156902"/>
                  <a:ext cx="13752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DB55899E-A545-F67F-AA86-1FECD4B23FFB}"/>
                    </a:ext>
                  </a:extLst>
                </p14:cNvPr>
                <p14:cNvContentPartPr/>
                <p14:nvPr/>
              </p14:nvContentPartPr>
              <p14:xfrm>
                <a:off x="2541796" y="5157622"/>
                <a:ext cx="39240" cy="20484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DB55899E-A545-F67F-AA86-1FECD4B23FFB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2532796" y="5148982"/>
                  <a:ext cx="5688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EFB608A0-CC03-E83B-B01E-7D9D40B0534A}"/>
                    </a:ext>
                  </a:extLst>
                </p14:cNvPr>
                <p14:cNvContentPartPr/>
                <p14:nvPr/>
              </p14:nvContentPartPr>
              <p14:xfrm>
                <a:off x="2488516" y="5133862"/>
                <a:ext cx="276840" cy="23940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EFB608A0-CC03-E83B-B01E-7D9D40B0534A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2479876" y="5125222"/>
                  <a:ext cx="2944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8989B02C-BDBC-D77A-586F-E1963E5372AA}"/>
                    </a:ext>
                  </a:extLst>
                </p14:cNvPr>
                <p14:cNvContentPartPr/>
                <p14:nvPr/>
              </p14:nvContentPartPr>
              <p14:xfrm>
                <a:off x="2965876" y="5168782"/>
                <a:ext cx="16200" cy="14292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8989B02C-BDBC-D77A-586F-E1963E5372AA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2957236" y="5160142"/>
                  <a:ext cx="338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FDE995DD-FE20-751E-2A59-F37ADED32ABC}"/>
                    </a:ext>
                  </a:extLst>
                </p14:cNvPr>
                <p14:cNvContentPartPr/>
                <p14:nvPr/>
              </p14:nvContentPartPr>
              <p14:xfrm>
                <a:off x="2872996" y="5119462"/>
                <a:ext cx="188280" cy="20952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FDE995DD-FE20-751E-2A59-F37ADED32ABC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2863996" y="5110462"/>
                  <a:ext cx="20592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FBC0EE81-DFEB-D12F-B530-12BD9AF94CBB}"/>
                    </a:ext>
                  </a:extLst>
                </p14:cNvPr>
                <p14:cNvContentPartPr/>
                <p14:nvPr/>
              </p14:nvContentPartPr>
              <p14:xfrm>
                <a:off x="3105556" y="5109742"/>
                <a:ext cx="92160" cy="30492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FBC0EE81-DFEB-D12F-B530-12BD9AF94CBB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3096916" y="5101102"/>
                  <a:ext cx="10980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E170A1B4-7468-B64F-8338-8A6B3B3E0843}"/>
                    </a:ext>
                  </a:extLst>
                </p14:cNvPr>
                <p14:cNvContentPartPr/>
                <p14:nvPr/>
              </p14:nvContentPartPr>
              <p14:xfrm>
                <a:off x="3462316" y="5302342"/>
                <a:ext cx="184680" cy="756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E170A1B4-7468-B64F-8338-8A6B3B3E0843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3453316" y="5293342"/>
                  <a:ext cx="2023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EBFA7027-BE19-0D2F-6002-36B1A3CA2AC8}"/>
                    </a:ext>
                  </a:extLst>
                </p14:cNvPr>
                <p14:cNvContentPartPr/>
                <p14:nvPr/>
              </p14:nvContentPartPr>
              <p14:xfrm>
                <a:off x="3484996" y="5350582"/>
                <a:ext cx="180360" cy="2196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EBFA7027-BE19-0D2F-6002-36B1A3CA2AC8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3475996" y="5341582"/>
                  <a:ext cx="1980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F16BBB8C-0B2E-7DE4-2EF8-8AB31F911E84}"/>
                    </a:ext>
                  </a:extLst>
                </p14:cNvPr>
                <p14:cNvContentPartPr/>
                <p14:nvPr/>
              </p14:nvContentPartPr>
              <p14:xfrm>
                <a:off x="3294196" y="5012902"/>
                <a:ext cx="12240" cy="13248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F16BBB8C-0B2E-7DE4-2EF8-8AB31F911E84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3285196" y="5004262"/>
                  <a:ext cx="298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6C541BD4-24D5-35F5-9F40-9998D7353927}"/>
                    </a:ext>
                  </a:extLst>
                </p14:cNvPr>
                <p14:cNvContentPartPr/>
                <p14:nvPr/>
              </p14:nvContentPartPr>
              <p14:xfrm>
                <a:off x="3225796" y="4949182"/>
                <a:ext cx="144360" cy="23724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6C541BD4-24D5-35F5-9F40-9998D7353927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3217156" y="4940182"/>
                  <a:ext cx="16200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93A5502B-3DBF-B117-9342-8EB17F132470}"/>
                    </a:ext>
                  </a:extLst>
                </p14:cNvPr>
                <p14:cNvContentPartPr/>
                <p14:nvPr/>
              </p14:nvContentPartPr>
              <p14:xfrm>
                <a:off x="3382396" y="5067622"/>
                <a:ext cx="87120" cy="8964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93A5502B-3DBF-B117-9342-8EB17F132470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3373396" y="5058982"/>
                  <a:ext cx="1047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FF4644A8-90AC-7A21-493E-70AEB36A0BFB}"/>
                    </a:ext>
                  </a:extLst>
                </p14:cNvPr>
                <p14:cNvContentPartPr/>
                <p14:nvPr/>
              </p14:nvContentPartPr>
              <p14:xfrm>
                <a:off x="3498676" y="5032702"/>
                <a:ext cx="91080" cy="22356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FF4644A8-90AC-7A21-493E-70AEB36A0BFB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3489676" y="5023702"/>
                  <a:ext cx="10872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380477C6-582E-BB76-1948-6E3186B157A2}"/>
                    </a:ext>
                  </a:extLst>
                </p14:cNvPr>
                <p14:cNvContentPartPr/>
                <p14:nvPr/>
              </p14:nvContentPartPr>
              <p14:xfrm>
                <a:off x="3625396" y="5030542"/>
                <a:ext cx="66240" cy="7164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380477C6-582E-BB76-1948-6E3186B157A2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3616396" y="5021902"/>
                  <a:ext cx="838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D104F290-DA94-CEEF-9466-33656987F46A}"/>
                    </a:ext>
                  </a:extLst>
                </p14:cNvPr>
                <p14:cNvContentPartPr/>
                <p14:nvPr/>
              </p14:nvContentPartPr>
              <p14:xfrm>
                <a:off x="3695956" y="4994182"/>
                <a:ext cx="79920" cy="14148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D104F290-DA94-CEEF-9466-33656987F46A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3687316" y="4985182"/>
                  <a:ext cx="975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4B787675-3E5B-EB0F-CF3C-B9F22C4DEF8A}"/>
                    </a:ext>
                  </a:extLst>
                </p14:cNvPr>
                <p14:cNvContentPartPr/>
                <p14:nvPr/>
              </p14:nvContentPartPr>
              <p14:xfrm>
                <a:off x="4036516" y="5125582"/>
                <a:ext cx="27000" cy="16776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4B787675-3E5B-EB0F-CF3C-B9F22C4DEF8A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4027876" y="5116582"/>
                  <a:ext cx="446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DF3AF22D-A385-8277-0949-8FA407A16A2C}"/>
                    </a:ext>
                  </a:extLst>
                </p14:cNvPr>
                <p14:cNvContentPartPr/>
                <p14:nvPr/>
              </p14:nvContentPartPr>
              <p14:xfrm>
                <a:off x="3944356" y="5079862"/>
                <a:ext cx="178560" cy="11340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DF3AF22D-A385-8277-0949-8FA407A16A2C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3935356" y="5070862"/>
                  <a:ext cx="1962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A716E8EF-2C1F-14C6-52FF-D10C2960DB13}"/>
                    </a:ext>
                  </a:extLst>
                </p14:cNvPr>
                <p14:cNvContentPartPr/>
                <p14:nvPr/>
              </p14:nvContentPartPr>
              <p14:xfrm>
                <a:off x="4219036" y="5075182"/>
                <a:ext cx="74160" cy="20268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A716E8EF-2C1F-14C6-52FF-D10C2960DB13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4210036" y="5066182"/>
                  <a:ext cx="9180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A894CC5E-1011-782D-22D7-F0C253C922A8}"/>
                    </a:ext>
                  </a:extLst>
                </p14:cNvPr>
                <p14:cNvContentPartPr/>
                <p14:nvPr/>
              </p14:nvContentPartPr>
              <p14:xfrm>
                <a:off x="4402996" y="5103262"/>
                <a:ext cx="16200" cy="15408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A894CC5E-1011-782D-22D7-F0C253C922A8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4393996" y="5094262"/>
                  <a:ext cx="338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11B2CFDA-E0A3-349B-D5A6-80806B0EAB22}"/>
                    </a:ext>
                  </a:extLst>
                </p14:cNvPr>
                <p14:cNvContentPartPr/>
                <p14:nvPr/>
              </p14:nvContentPartPr>
              <p14:xfrm>
                <a:off x="4353316" y="5076982"/>
                <a:ext cx="140760" cy="21996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11B2CFDA-E0A3-349B-D5A6-80806B0EAB22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4344316" y="5068342"/>
                  <a:ext cx="15840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13054B38-18BD-563B-BD6B-8705BB7C10F5}"/>
                    </a:ext>
                  </a:extLst>
                </p14:cNvPr>
                <p14:cNvContentPartPr/>
                <p14:nvPr/>
              </p14:nvContentPartPr>
              <p14:xfrm>
                <a:off x="4545916" y="5067982"/>
                <a:ext cx="26280" cy="22428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13054B38-18BD-563B-BD6B-8705BB7C10F5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536916" y="5058982"/>
                  <a:ext cx="4392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937BFF20-7494-3FE6-3969-E2DBE495E4B8}"/>
                    </a:ext>
                  </a:extLst>
                </p14:cNvPr>
                <p14:cNvContentPartPr/>
                <p14:nvPr/>
              </p14:nvContentPartPr>
              <p14:xfrm>
                <a:off x="4652116" y="5079502"/>
                <a:ext cx="93240" cy="14616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937BFF20-7494-3FE6-3969-E2DBE495E4B8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643476" y="5070862"/>
                  <a:ext cx="1108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7266CAD6-5078-89B7-4FAB-10C7FD4A28BC}"/>
                    </a:ext>
                  </a:extLst>
                </p14:cNvPr>
                <p14:cNvContentPartPr/>
                <p14:nvPr/>
              </p14:nvContentPartPr>
              <p14:xfrm>
                <a:off x="4680916" y="5066182"/>
                <a:ext cx="105480" cy="15156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7266CAD6-5078-89B7-4FAB-10C7FD4A28BC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4672276" y="5057542"/>
                  <a:ext cx="1231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09D53A6F-A339-C9A3-F5CE-EE24B6464C8B}"/>
                    </a:ext>
                  </a:extLst>
                </p14:cNvPr>
                <p14:cNvContentPartPr/>
                <p14:nvPr/>
              </p14:nvContentPartPr>
              <p14:xfrm>
                <a:off x="4783156" y="5029102"/>
                <a:ext cx="83160" cy="27864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09D53A6F-A339-C9A3-F5CE-EE24B6464C8B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4774516" y="5020462"/>
                  <a:ext cx="10080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32D1DF9C-3890-5ACB-4585-83C46927C903}"/>
                    </a:ext>
                  </a:extLst>
                </p14:cNvPr>
                <p14:cNvContentPartPr/>
                <p14:nvPr/>
              </p14:nvContentPartPr>
              <p14:xfrm>
                <a:off x="5013916" y="5171302"/>
                <a:ext cx="31680" cy="3960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32D1DF9C-3890-5ACB-4585-83C46927C903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5004916" y="5162302"/>
                  <a:ext cx="493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B05D8A70-E8FB-795E-3366-008E6176187B}"/>
                    </a:ext>
                  </a:extLst>
                </p14:cNvPr>
                <p14:cNvContentPartPr/>
                <p14:nvPr/>
              </p14:nvContentPartPr>
              <p14:xfrm>
                <a:off x="5220196" y="5071222"/>
                <a:ext cx="55080" cy="18108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B05D8A70-E8FB-795E-3366-008E6176187B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5211556" y="5062582"/>
                  <a:ext cx="727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AF12BA2B-4951-BB33-CDE6-3CEE2EF2CF11}"/>
                    </a:ext>
                  </a:extLst>
                </p14:cNvPr>
                <p14:cNvContentPartPr/>
                <p14:nvPr/>
              </p14:nvContentPartPr>
              <p14:xfrm>
                <a:off x="5146756" y="5040622"/>
                <a:ext cx="175680" cy="11808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AF12BA2B-4951-BB33-CDE6-3CEE2EF2CF11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5138116" y="5031982"/>
                  <a:ext cx="1933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BA01CC3-48CB-4762-6DFA-2A377EAD5996}"/>
                    </a:ext>
                  </a:extLst>
                </p14:cNvPr>
                <p14:cNvContentPartPr/>
                <p14:nvPr/>
              </p14:nvContentPartPr>
              <p14:xfrm>
                <a:off x="5403436" y="5031262"/>
                <a:ext cx="124920" cy="19656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BA01CC3-48CB-4762-6DFA-2A377EAD5996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5394796" y="5022262"/>
                  <a:ext cx="14256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D22CE003-B595-F094-F222-A45DD95BE0D8}"/>
                    </a:ext>
                  </a:extLst>
                </p14:cNvPr>
                <p14:cNvContentPartPr/>
                <p14:nvPr/>
              </p14:nvContentPartPr>
              <p14:xfrm>
                <a:off x="5530876" y="5013622"/>
                <a:ext cx="128880" cy="18180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D22CE003-B595-F094-F222-A45DD95BE0D8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5522236" y="5004982"/>
                  <a:ext cx="1465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4424A2B0-F664-A1E8-5E1B-4A250B963A50}"/>
                    </a:ext>
                  </a:extLst>
                </p14:cNvPr>
                <p14:cNvContentPartPr/>
                <p14:nvPr/>
              </p14:nvContentPartPr>
              <p14:xfrm>
                <a:off x="5554996" y="4967182"/>
                <a:ext cx="195840" cy="25668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4424A2B0-F664-A1E8-5E1B-4A250B963A50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5546356" y="4958542"/>
                  <a:ext cx="2134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4656C4CD-91A2-FAF6-E56B-D137831A86EE}"/>
                    </a:ext>
                  </a:extLst>
                </p14:cNvPr>
                <p14:cNvContentPartPr/>
                <p14:nvPr/>
              </p14:nvContentPartPr>
              <p14:xfrm>
                <a:off x="4048396" y="5298022"/>
                <a:ext cx="1678680" cy="7632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4656C4CD-91A2-FAF6-E56B-D137831A86EE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4039756" y="5289022"/>
                  <a:ext cx="16963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6A75A57E-6158-4FCB-5154-6EB04F9DE964}"/>
                    </a:ext>
                  </a:extLst>
                </p14:cNvPr>
                <p14:cNvContentPartPr/>
                <p14:nvPr/>
              </p14:nvContentPartPr>
              <p14:xfrm>
                <a:off x="4723756" y="5475862"/>
                <a:ext cx="30960" cy="14940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6A75A57E-6158-4FCB-5154-6EB04F9DE96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4715116" y="5467222"/>
                  <a:ext cx="486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6979D6EF-B969-A8EB-C4B3-CC92BEB6068F}"/>
                    </a:ext>
                  </a:extLst>
                </p14:cNvPr>
                <p14:cNvContentPartPr/>
                <p14:nvPr/>
              </p14:nvContentPartPr>
              <p14:xfrm>
                <a:off x="4606756" y="5429422"/>
                <a:ext cx="212040" cy="10620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6979D6EF-B969-A8EB-C4B3-CC92BEB6068F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4598116" y="5420422"/>
                  <a:ext cx="2296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B5E39102-DD36-79A8-4BC7-97684A4DD2EE}"/>
                    </a:ext>
                  </a:extLst>
                </p14:cNvPr>
                <p14:cNvContentPartPr/>
                <p14:nvPr/>
              </p14:nvContentPartPr>
              <p14:xfrm>
                <a:off x="4860916" y="5400622"/>
                <a:ext cx="136080" cy="20880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B5E39102-DD36-79A8-4BC7-97684A4DD2EE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4851916" y="5391982"/>
                  <a:ext cx="15372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F6E81C2F-A970-ECD6-D39D-293FC0B04649}"/>
                    </a:ext>
                  </a:extLst>
                </p14:cNvPr>
                <p14:cNvContentPartPr/>
                <p14:nvPr/>
              </p14:nvContentPartPr>
              <p14:xfrm>
                <a:off x="5088796" y="5457502"/>
                <a:ext cx="15840" cy="10908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F6E81C2F-A970-ECD6-D39D-293FC0B04649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5079796" y="5448502"/>
                  <a:ext cx="33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95BD2404-67C2-D08F-C145-7586D44DBAC6}"/>
                    </a:ext>
                  </a:extLst>
                </p14:cNvPr>
                <p14:cNvContentPartPr/>
                <p14:nvPr/>
              </p14:nvContentPartPr>
              <p14:xfrm>
                <a:off x="5044156" y="5421502"/>
                <a:ext cx="126360" cy="18252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95BD2404-67C2-D08F-C145-7586D44DBAC6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5035516" y="5412502"/>
                  <a:ext cx="1440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F46D6DAD-402C-DC03-5ED6-0B7EC4EC4817}"/>
                    </a:ext>
                  </a:extLst>
                </p14:cNvPr>
                <p14:cNvContentPartPr/>
                <p14:nvPr/>
              </p14:nvContentPartPr>
              <p14:xfrm>
                <a:off x="5195356" y="5375782"/>
                <a:ext cx="108000" cy="32220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F46D6DAD-402C-DC03-5ED6-0B7EC4EC4817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5186716" y="5367142"/>
                  <a:ext cx="12564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106A2D84-ACFF-F616-A47E-2EE95F197DA0}"/>
                    </a:ext>
                  </a:extLst>
                </p14:cNvPr>
                <p14:cNvContentPartPr/>
                <p14:nvPr/>
              </p14:nvContentPartPr>
              <p14:xfrm>
                <a:off x="5953516" y="5233942"/>
                <a:ext cx="190080" cy="1728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106A2D84-ACFF-F616-A47E-2EE95F197DA0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5944516" y="5225302"/>
                  <a:ext cx="2077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E1C501EF-45F7-CC9B-4A65-5102D9EC4582}"/>
                    </a:ext>
                  </a:extLst>
                </p14:cNvPr>
                <p14:cNvContentPartPr/>
                <p14:nvPr/>
              </p14:nvContentPartPr>
              <p14:xfrm>
                <a:off x="5964316" y="5290102"/>
                <a:ext cx="202680" cy="2088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E1C501EF-45F7-CC9B-4A65-5102D9EC4582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5955316" y="5281462"/>
                  <a:ext cx="2203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5FB67AAE-ADB5-1778-A7D9-C2F437AD272E}"/>
                    </a:ext>
                  </a:extLst>
                </p14:cNvPr>
                <p14:cNvContentPartPr/>
                <p14:nvPr/>
              </p14:nvContentPartPr>
              <p14:xfrm>
                <a:off x="6427636" y="4989862"/>
                <a:ext cx="150480" cy="15552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5FB67AAE-ADB5-1778-A7D9-C2F437AD272E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418636" y="4980862"/>
                  <a:ext cx="1681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AD2EF4D5-FF89-73F1-2BC6-5650A090ABB3}"/>
                    </a:ext>
                  </a:extLst>
                </p14:cNvPr>
                <p14:cNvContentPartPr/>
                <p14:nvPr/>
              </p14:nvContentPartPr>
              <p14:xfrm>
                <a:off x="6678556" y="5082022"/>
                <a:ext cx="5760" cy="10692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AD2EF4D5-FF89-73F1-2BC6-5650A090ABB3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669556" y="5073022"/>
                  <a:ext cx="234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A624E1C3-5810-38CE-6BD9-C33F8EB6A633}"/>
                    </a:ext>
                  </a:extLst>
                </p14:cNvPr>
                <p14:cNvContentPartPr/>
                <p14:nvPr/>
              </p14:nvContentPartPr>
              <p14:xfrm>
                <a:off x="6772156" y="4968982"/>
                <a:ext cx="120600" cy="18216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A624E1C3-5810-38CE-6BD9-C33F8EB6A633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763516" y="4960342"/>
                  <a:ext cx="13824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5E7BEEBF-7367-A4D0-D802-C16A55D6B649}"/>
                    </a:ext>
                  </a:extLst>
                </p14:cNvPr>
                <p14:cNvContentPartPr/>
                <p14:nvPr/>
              </p14:nvContentPartPr>
              <p14:xfrm>
                <a:off x="6933436" y="4938022"/>
                <a:ext cx="137520" cy="19620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5E7BEEBF-7367-A4D0-D802-C16A55D6B649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6924436" y="4929382"/>
                  <a:ext cx="15516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8815C947-1A1B-2E97-6F21-7FCCA894BBAB}"/>
                    </a:ext>
                  </a:extLst>
                </p14:cNvPr>
                <p14:cNvContentPartPr/>
                <p14:nvPr/>
              </p14:nvContentPartPr>
              <p14:xfrm>
                <a:off x="7285156" y="5028382"/>
                <a:ext cx="25560" cy="3636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8815C947-1A1B-2E97-6F21-7FCCA894BBAB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7276156" y="5019382"/>
                  <a:ext cx="432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45EC5451-811C-009C-9AC7-A74324507038}"/>
                    </a:ext>
                  </a:extLst>
                </p14:cNvPr>
                <p14:cNvContentPartPr/>
                <p14:nvPr/>
              </p14:nvContentPartPr>
              <p14:xfrm>
                <a:off x="2161276" y="4642102"/>
                <a:ext cx="1211760" cy="4824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45EC5451-811C-009C-9AC7-A74324507038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2152276" y="4633462"/>
                  <a:ext cx="12294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81ACECC8-6D8D-9E30-F95B-FB203997D98D}"/>
                    </a:ext>
                  </a:extLst>
                </p14:cNvPr>
                <p14:cNvContentPartPr/>
                <p14:nvPr/>
              </p14:nvContentPartPr>
              <p14:xfrm>
                <a:off x="6889876" y="5391622"/>
                <a:ext cx="61200" cy="11880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81ACECC8-6D8D-9E30-F95B-FB203997D98D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881236" y="5382622"/>
                  <a:ext cx="7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92A828D3-B8E2-4143-2FF4-4508A6E87012}"/>
                    </a:ext>
                  </a:extLst>
                </p14:cNvPr>
                <p14:cNvContentPartPr/>
                <p14:nvPr/>
              </p14:nvContentPartPr>
              <p14:xfrm>
                <a:off x="6996796" y="5495662"/>
                <a:ext cx="1440" cy="5652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92A828D3-B8E2-4143-2FF4-4508A6E87012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987796" y="5486662"/>
                  <a:ext cx="190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1688A309-9D8C-9871-37D3-43D4F8902E70}"/>
                    </a:ext>
                  </a:extLst>
                </p14:cNvPr>
                <p14:cNvContentPartPr/>
                <p14:nvPr/>
              </p14:nvContentPartPr>
              <p14:xfrm>
                <a:off x="7025236" y="5364622"/>
                <a:ext cx="72360" cy="14364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1688A309-9D8C-9871-37D3-43D4F8902E70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016596" y="5355622"/>
                  <a:ext cx="900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034C5430-BB24-352E-F9FD-F736EA8C3645}"/>
                    </a:ext>
                  </a:extLst>
                </p14:cNvPr>
                <p14:cNvContentPartPr/>
                <p14:nvPr/>
              </p14:nvContentPartPr>
              <p14:xfrm>
                <a:off x="7130356" y="5368942"/>
                <a:ext cx="85680" cy="11376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034C5430-BB24-352E-F9FD-F736EA8C3645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121716" y="5360302"/>
                  <a:ext cx="1033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6F51798C-85CC-5772-4FBF-F8F73E4E28B2}"/>
                    </a:ext>
                  </a:extLst>
                </p14:cNvPr>
                <p14:cNvContentPartPr/>
                <p14:nvPr/>
              </p14:nvContentPartPr>
              <p14:xfrm>
                <a:off x="7236916" y="5350942"/>
                <a:ext cx="79560" cy="18396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6F51798C-85CC-5772-4FBF-F8F73E4E28B2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227916" y="5341942"/>
                  <a:ext cx="972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C0A84692-4889-362C-58A1-4282475290BC}"/>
                    </a:ext>
                  </a:extLst>
                </p14:cNvPr>
                <p14:cNvContentPartPr/>
                <p14:nvPr/>
              </p14:nvContentPartPr>
              <p14:xfrm>
                <a:off x="2212036" y="4637422"/>
                <a:ext cx="903600" cy="3564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C0A84692-4889-362C-58A1-4282475290BC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2203396" y="4628782"/>
                  <a:ext cx="92124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A329486A-5419-E59E-4E6B-C9317FA33F99}"/>
                    </a:ext>
                  </a:extLst>
                </p14:cNvPr>
                <p14:cNvContentPartPr/>
                <p14:nvPr/>
              </p14:nvContentPartPr>
              <p14:xfrm>
                <a:off x="3010876" y="4641022"/>
                <a:ext cx="270360" cy="3528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A329486A-5419-E59E-4E6B-C9317FA33F99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3001876" y="4632382"/>
                  <a:ext cx="2880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D5D14F42-2E92-3A6F-3B68-F571A1C6E7AA}"/>
                    </a:ext>
                  </a:extLst>
                </p14:cNvPr>
                <p14:cNvContentPartPr/>
                <p14:nvPr/>
              </p14:nvContentPartPr>
              <p14:xfrm>
                <a:off x="6295876" y="5400622"/>
                <a:ext cx="87480" cy="14148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D5D14F42-2E92-3A6F-3B68-F571A1C6E7AA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6287236" y="5391982"/>
                  <a:ext cx="1051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D10DD098-328B-A394-0B13-D0D7A8504627}"/>
                    </a:ext>
                  </a:extLst>
                </p14:cNvPr>
                <p14:cNvContentPartPr/>
                <p14:nvPr/>
              </p14:nvContentPartPr>
              <p14:xfrm>
                <a:off x="6444556" y="5503942"/>
                <a:ext cx="6120" cy="8604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D10DD098-328B-A394-0B13-D0D7A8504627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6435916" y="5494942"/>
                  <a:ext cx="237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9C92086C-73F2-48AA-06C3-6C05F54DEEDB}"/>
                    </a:ext>
                  </a:extLst>
                </p14:cNvPr>
                <p14:cNvContentPartPr/>
                <p14:nvPr/>
              </p14:nvContentPartPr>
              <p14:xfrm>
                <a:off x="6496036" y="5354542"/>
                <a:ext cx="96480" cy="16668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9C92086C-73F2-48AA-06C3-6C05F54DEEDB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6487396" y="5345542"/>
                  <a:ext cx="1141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27538485-D7AE-1A8D-4842-4F84734C6A93}"/>
                    </a:ext>
                  </a:extLst>
                </p14:cNvPr>
                <p14:cNvContentPartPr/>
                <p14:nvPr/>
              </p14:nvContentPartPr>
              <p14:xfrm>
                <a:off x="6613396" y="5354182"/>
                <a:ext cx="73080" cy="18684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27538485-D7AE-1A8D-4842-4F84734C6A93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6604756" y="5345182"/>
                  <a:ext cx="9072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0BC68B71-9DF2-0B53-E742-5B17332C5D72}"/>
                    </a:ext>
                  </a:extLst>
                </p14:cNvPr>
                <p14:cNvContentPartPr/>
                <p14:nvPr/>
              </p14:nvContentPartPr>
              <p14:xfrm>
                <a:off x="4410196" y="4554982"/>
                <a:ext cx="1777320" cy="6336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0BC68B71-9DF2-0B53-E742-5B17332C5D72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4401196" y="4545982"/>
                  <a:ext cx="17949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BA079BF2-55CE-409D-0989-6B5F492DEFB1}"/>
                    </a:ext>
                  </a:extLst>
                </p14:cNvPr>
                <p14:cNvContentPartPr/>
                <p14:nvPr/>
              </p14:nvContentPartPr>
              <p14:xfrm>
                <a:off x="3459796" y="6022342"/>
                <a:ext cx="197640" cy="2628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BA079BF2-55CE-409D-0989-6B5F492DEFB1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3450796" y="6013342"/>
                  <a:ext cx="2152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639BEEFB-8250-D95D-D93A-43EA69B9E6EC}"/>
                    </a:ext>
                  </a:extLst>
                </p14:cNvPr>
                <p14:cNvContentPartPr/>
                <p14:nvPr/>
              </p14:nvContentPartPr>
              <p14:xfrm>
                <a:off x="3471676" y="6096502"/>
                <a:ext cx="183600" cy="1476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639BEEFB-8250-D95D-D93A-43EA69B9E6EC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3462676" y="6087862"/>
                  <a:ext cx="2012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2CB409D9-1607-45D4-86AF-B115B01C13DA}"/>
                    </a:ext>
                  </a:extLst>
                </p14:cNvPr>
                <p14:cNvContentPartPr/>
                <p14:nvPr/>
              </p14:nvContentPartPr>
              <p14:xfrm>
                <a:off x="3785596" y="5914702"/>
                <a:ext cx="128160" cy="20412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2CB409D9-1607-45D4-86AF-B115B01C13DA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3776956" y="5906062"/>
                  <a:ext cx="14580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CC65BB85-730F-DF12-C59B-913DD0C9010F}"/>
                    </a:ext>
                  </a:extLst>
                </p14:cNvPr>
                <p14:cNvContentPartPr/>
                <p14:nvPr/>
              </p14:nvContentPartPr>
              <p14:xfrm>
                <a:off x="3978916" y="6053662"/>
                <a:ext cx="16920" cy="15732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CC65BB85-730F-DF12-C59B-913DD0C9010F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3969916" y="6045022"/>
                  <a:ext cx="345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26DE7218-7435-EDFB-2983-7B721B898F93}"/>
                    </a:ext>
                  </a:extLst>
                </p14:cNvPr>
                <p14:cNvContentPartPr/>
                <p14:nvPr/>
              </p14:nvContentPartPr>
              <p14:xfrm>
                <a:off x="4086196" y="5900302"/>
                <a:ext cx="102600" cy="17388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26DE7218-7435-EDFB-2983-7B721B898F93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4077556" y="5891662"/>
                  <a:ext cx="1202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8A28F399-3DD1-5CF4-5FC2-24F1D1B7D09D}"/>
                    </a:ext>
                  </a:extLst>
                </p14:cNvPr>
                <p14:cNvContentPartPr/>
                <p14:nvPr/>
              </p14:nvContentPartPr>
              <p14:xfrm>
                <a:off x="4324876" y="5912902"/>
                <a:ext cx="100800" cy="20664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8A28F399-3DD1-5CF4-5FC2-24F1D1B7D09D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4315876" y="5903902"/>
                  <a:ext cx="118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0A4AF0B5-E6CD-F255-2083-5C7AF59C9692}"/>
                    </a:ext>
                  </a:extLst>
                </p14:cNvPr>
                <p14:cNvContentPartPr/>
                <p14:nvPr/>
              </p14:nvContentPartPr>
              <p14:xfrm>
                <a:off x="4217236" y="5849542"/>
                <a:ext cx="124560" cy="9576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0A4AF0B5-E6CD-F255-2083-5C7AF59C9692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4208596" y="5840542"/>
                  <a:ext cx="142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8F7FD805-3E7E-949E-1BB9-F27534613553}"/>
                    </a:ext>
                  </a:extLst>
                </p14:cNvPr>
                <p14:cNvContentPartPr/>
                <p14:nvPr/>
              </p14:nvContentPartPr>
              <p14:xfrm>
                <a:off x="4394356" y="6023782"/>
                <a:ext cx="135360" cy="11304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8F7FD805-3E7E-949E-1BB9-F27534613553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4385356" y="6015142"/>
                  <a:ext cx="1530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A2834853-9BA9-1607-D4FA-4B7D4AA3E98C}"/>
                    </a:ext>
                  </a:extLst>
                </p14:cNvPr>
                <p14:cNvContentPartPr/>
                <p14:nvPr/>
              </p14:nvContentPartPr>
              <p14:xfrm>
                <a:off x="3716836" y="6212062"/>
                <a:ext cx="754560" cy="11736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A2834853-9BA9-1607-D4FA-4B7D4AA3E98C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3708196" y="6203422"/>
                  <a:ext cx="7722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BE55C223-BCE2-7F2C-9181-8C4FB90A1CAC}"/>
                    </a:ext>
                  </a:extLst>
                </p14:cNvPr>
                <p14:cNvContentPartPr/>
                <p14:nvPr/>
              </p14:nvContentPartPr>
              <p14:xfrm>
                <a:off x="7412956" y="4986622"/>
                <a:ext cx="94680" cy="10944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BE55C223-BCE2-7F2C-9181-8C4FB90A1CAC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7403956" y="4977982"/>
                  <a:ext cx="112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EFB577C4-AB7C-3624-E00E-2CE2C45A4860}"/>
                    </a:ext>
                  </a:extLst>
                </p14:cNvPr>
                <p14:cNvContentPartPr/>
                <p14:nvPr/>
              </p14:nvContentPartPr>
              <p14:xfrm>
                <a:off x="7544356" y="5067982"/>
                <a:ext cx="4320" cy="6696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EFB577C4-AB7C-3624-E00E-2CE2C45A4860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7535356" y="5058982"/>
                  <a:ext cx="219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908272F6-FED7-BC32-B63A-3E1DF910F218}"/>
                    </a:ext>
                  </a:extLst>
                </p14:cNvPr>
                <p14:cNvContentPartPr/>
                <p14:nvPr/>
              </p14:nvContentPartPr>
              <p14:xfrm>
                <a:off x="7609876" y="4981222"/>
                <a:ext cx="81000" cy="9900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908272F6-FED7-BC32-B63A-3E1DF910F218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7600876" y="4972582"/>
                  <a:ext cx="986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540C0E0E-01E7-4098-8A39-95FD42ABA267}"/>
                    </a:ext>
                  </a:extLst>
                </p14:cNvPr>
                <p14:cNvContentPartPr/>
                <p14:nvPr/>
              </p14:nvContentPartPr>
              <p14:xfrm>
                <a:off x="7755676" y="4956742"/>
                <a:ext cx="61200" cy="11340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540C0E0E-01E7-4098-8A39-95FD42ABA267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7747036" y="4947742"/>
                  <a:ext cx="788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48F4CDE0-FB80-6E04-7862-FA52FCD60963}"/>
                    </a:ext>
                  </a:extLst>
                </p14:cNvPr>
                <p14:cNvContentPartPr/>
                <p14:nvPr/>
              </p14:nvContentPartPr>
              <p14:xfrm>
                <a:off x="7872676" y="4926862"/>
                <a:ext cx="110160" cy="15804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48F4CDE0-FB80-6E04-7862-FA52FCD60963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7864036" y="4918222"/>
                  <a:ext cx="1278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E70BABD4-EC53-A4FB-F66A-3186D2A5984C}"/>
                    </a:ext>
                  </a:extLst>
                </p14:cNvPr>
                <p14:cNvContentPartPr/>
                <p14:nvPr/>
              </p14:nvContentPartPr>
              <p14:xfrm>
                <a:off x="7457956" y="5341222"/>
                <a:ext cx="11160" cy="13320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E70BABD4-EC53-A4FB-F66A-3186D2A5984C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7449316" y="5332222"/>
                  <a:ext cx="288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A7522931-7AD7-5792-F16F-4807CA36643D}"/>
                    </a:ext>
                  </a:extLst>
                </p14:cNvPr>
                <p14:cNvContentPartPr/>
                <p14:nvPr/>
              </p14:nvContentPartPr>
              <p14:xfrm>
                <a:off x="7410796" y="5400262"/>
                <a:ext cx="115200" cy="1008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A7522931-7AD7-5792-F16F-4807CA36643D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7401796" y="5391262"/>
                  <a:ext cx="132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D4AE1C43-BE5C-1C4B-B7F2-9CE27C3D402E}"/>
                    </a:ext>
                  </a:extLst>
                </p14:cNvPr>
                <p14:cNvContentPartPr/>
                <p14:nvPr/>
              </p14:nvContentPartPr>
              <p14:xfrm>
                <a:off x="7570636" y="5336542"/>
                <a:ext cx="86040" cy="12636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D4AE1C43-BE5C-1C4B-B7F2-9CE27C3D402E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7561636" y="5327902"/>
                  <a:ext cx="1036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25E660FB-4887-45D1-3AAB-557A2964B24E}"/>
                    </a:ext>
                  </a:extLst>
                </p14:cNvPr>
                <p14:cNvContentPartPr/>
                <p14:nvPr/>
              </p14:nvContentPartPr>
              <p14:xfrm>
                <a:off x="7721836" y="5443102"/>
                <a:ext cx="6120" cy="9324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25E660FB-4887-45D1-3AAB-557A2964B24E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7712836" y="5434102"/>
                  <a:ext cx="237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97BBB300-C57C-9D65-B48B-3BF9D3174A76}"/>
                    </a:ext>
                  </a:extLst>
                </p14:cNvPr>
                <p14:cNvContentPartPr/>
                <p14:nvPr/>
              </p14:nvContentPartPr>
              <p14:xfrm>
                <a:off x="7761436" y="5307382"/>
                <a:ext cx="48240" cy="16344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97BBB300-C57C-9D65-B48B-3BF9D3174A76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7752796" y="5298382"/>
                  <a:ext cx="658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8B8827DF-B8A7-E131-4E0D-2BA86F1BEB49}"/>
                    </a:ext>
                  </a:extLst>
                </p14:cNvPr>
                <p14:cNvContentPartPr/>
                <p14:nvPr/>
              </p14:nvContentPartPr>
              <p14:xfrm>
                <a:off x="7860796" y="5307742"/>
                <a:ext cx="75960" cy="14400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8B8827DF-B8A7-E131-4E0D-2BA86F1BEB49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7852156" y="5299102"/>
                  <a:ext cx="936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944B55F4-B5E6-95C1-F046-2C4D4A9DD15D}"/>
                    </a:ext>
                  </a:extLst>
                </p14:cNvPr>
                <p14:cNvContentPartPr/>
                <p14:nvPr/>
              </p14:nvContentPartPr>
              <p14:xfrm>
                <a:off x="8014156" y="5343022"/>
                <a:ext cx="12240" cy="3132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944B55F4-B5E6-95C1-F046-2C4D4A9DD15D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8005156" y="5334382"/>
                  <a:ext cx="2988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054EB4BB-2A45-3FEA-168A-83F5808C1102}"/>
                    </a:ext>
                  </a:extLst>
                </p14:cNvPr>
                <p14:cNvContentPartPr/>
                <p14:nvPr/>
              </p14:nvContentPartPr>
              <p14:xfrm>
                <a:off x="8116756" y="5266342"/>
                <a:ext cx="60840" cy="13464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054EB4BB-2A45-3FEA-168A-83F5808C1102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8108116" y="5257342"/>
                  <a:ext cx="78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FD7652ED-F047-1B2E-F5CC-0127E5800093}"/>
                    </a:ext>
                  </a:extLst>
                </p14:cNvPr>
                <p14:cNvContentPartPr/>
                <p14:nvPr/>
              </p14:nvContentPartPr>
              <p14:xfrm>
                <a:off x="8223676" y="5377582"/>
                <a:ext cx="9720" cy="8280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FD7652ED-F047-1B2E-F5CC-0127E5800093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8215036" y="5368582"/>
                  <a:ext cx="273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03F32E3B-3BA8-BBC0-4BBB-69372B7F96D4}"/>
                    </a:ext>
                  </a:extLst>
                </p14:cNvPr>
                <p14:cNvContentPartPr/>
                <p14:nvPr/>
              </p14:nvContentPartPr>
              <p14:xfrm>
                <a:off x="8256436" y="5244382"/>
                <a:ext cx="64440" cy="12492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03F32E3B-3BA8-BBC0-4BBB-69372B7F96D4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8247436" y="5235382"/>
                  <a:ext cx="820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6FDBCCC2-5063-AAC5-17F4-0946164C887F}"/>
                    </a:ext>
                  </a:extLst>
                </p14:cNvPr>
                <p14:cNvContentPartPr/>
                <p14:nvPr/>
              </p14:nvContentPartPr>
              <p14:xfrm>
                <a:off x="8288476" y="5256982"/>
                <a:ext cx="81000" cy="18936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6FDBCCC2-5063-AAC5-17F4-0946164C887F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8279836" y="5248342"/>
                  <a:ext cx="9864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D3D5EC94-20C2-37B6-F7F3-105C3C75B493}"/>
                    </a:ext>
                  </a:extLst>
                </p14:cNvPr>
                <p14:cNvContentPartPr/>
                <p14:nvPr/>
              </p14:nvContentPartPr>
              <p14:xfrm>
                <a:off x="8354716" y="5220622"/>
                <a:ext cx="106920" cy="15732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D3D5EC94-20C2-37B6-F7F3-105C3C75B493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8346076" y="5211622"/>
                  <a:ext cx="1245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D9B62359-7D12-BC46-706E-0DABC87666E3}"/>
                    </a:ext>
                  </a:extLst>
                </p14:cNvPr>
                <p14:cNvContentPartPr/>
                <p14:nvPr/>
              </p14:nvContentPartPr>
              <p14:xfrm>
                <a:off x="8454436" y="5166622"/>
                <a:ext cx="152640" cy="19836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D9B62359-7D12-BC46-706E-0DABC87666E3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8445436" y="5157982"/>
                  <a:ext cx="1702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4283C662-C7FB-5F32-E28A-18E469F96CC1}"/>
                    </a:ext>
                  </a:extLst>
                </p14:cNvPr>
                <p14:cNvContentPartPr/>
                <p14:nvPr/>
              </p14:nvContentPartPr>
              <p14:xfrm>
                <a:off x="3126436" y="5566222"/>
                <a:ext cx="1864080" cy="92664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4283C662-C7FB-5F32-E28A-18E469F96CC1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3117436" y="5557582"/>
                  <a:ext cx="1881720" cy="944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1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46C1AEC5-4487-8990-C080-99A011491226}"/>
                  </a:ext>
                </a:extLst>
              </p14:cNvPr>
              <p14:cNvContentPartPr/>
              <p14:nvPr/>
            </p14:nvContentPartPr>
            <p14:xfrm>
              <a:off x="3634756" y="2029942"/>
              <a:ext cx="1612080" cy="67572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46C1AEC5-4487-8990-C080-99A011491226}"/>
                  </a:ext>
                </a:extLst>
              </p:cNvPr>
              <p:cNvPicPr/>
              <p:nvPr/>
            </p:nvPicPr>
            <p:blipFill>
              <a:blip r:embed="rId512"/>
              <a:stretch>
                <a:fillRect/>
              </a:stretch>
            </p:blipFill>
            <p:spPr>
              <a:xfrm>
                <a:off x="3625756" y="2020942"/>
                <a:ext cx="1629720" cy="6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3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225D88D0-AEC9-4513-90EC-7BE9FEEF9318}"/>
                  </a:ext>
                </a:extLst>
              </p14:cNvPr>
              <p14:cNvContentPartPr/>
              <p14:nvPr/>
            </p14:nvContentPartPr>
            <p14:xfrm>
              <a:off x="1362796" y="2973862"/>
              <a:ext cx="1675440" cy="353520"/>
            </p14:xfrm>
          </p:contentPart>
        </mc:Choice>
        <mc:Fallback xmlns=""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225D88D0-AEC9-4513-90EC-7BE9FEEF9318}"/>
                  </a:ext>
                </a:extLst>
              </p:cNvPr>
              <p:cNvPicPr/>
              <p:nvPr/>
            </p:nvPicPr>
            <p:blipFill>
              <a:blip r:embed="rId514"/>
              <a:stretch>
                <a:fillRect/>
              </a:stretch>
            </p:blipFill>
            <p:spPr>
              <a:xfrm>
                <a:off x="1354156" y="2964862"/>
                <a:ext cx="16930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5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07B30430-2153-5A1F-9AF7-97E39C204669}"/>
                  </a:ext>
                </a:extLst>
              </p14:cNvPr>
              <p14:cNvContentPartPr/>
              <p14:nvPr/>
            </p14:nvContentPartPr>
            <p14:xfrm>
              <a:off x="3028876" y="5602582"/>
              <a:ext cx="2045520" cy="86544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07B30430-2153-5A1F-9AF7-97E39C204669}"/>
                  </a:ext>
                </a:extLst>
              </p:cNvPr>
              <p:cNvPicPr/>
              <p:nvPr/>
            </p:nvPicPr>
            <p:blipFill>
              <a:blip r:embed="rId516"/>
              <a:stretch>
                <a:fillRect/>
              </a:stretch>
            </p:blipFill>
            <p:spPr>
              <a:xfrm>
                <a:off x="3019876" y="5593582"/>
                <a:ext cx="2063160" cy="88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7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FBA7584C-47EB-0D28-9E4D-0980556853A6}"/>
                  </a:ext>
                </a:extLst>
              </p14:cNvPr>
              <p14:cNvContentPartPr/>
              <p14:nvPr/>
            </p14:nvContentPartPr>
            <p14:xfrm>
              <a:off x="4242796" y="2092942"/>
              <a:ext cx="1175760" cy="61164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FBA7584C-47EB-0D28-9E4D-0980556853A6}"/>
                  </a:ext>
                </a:extLst>
              </p:cNvPr>
              <p:cNvPicPr/>
              <p:nvPr/>
            </p:nvPicPr>
            <p:blipFill>
              <a:blip r:embed="rId518"/>
              <a:stretch>
                <a:fillRect/>
              </a:stretch>
            </p:blipFill>
            <p:spPr>
              <a:xfrm>
                <a:off x="4234156" y="2084302"/>
                <a:ext cx="1193400" cy="62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998466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16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 </a:t>
            </a:r>
            <a:r>
              <a:rPr lang="de-DE" sz="3200" dirty="0" err="1"/>
              <a:t>Binomial</a:t>
            </a:r>
            <a:r>
              <a:rPr lang="de-DE" sz="3200" dirty="0"/>
              <a:t> </a:t>
            </a:r>
            <a:r>
              <a:rPr lang="de-DE" sz="3200" dirty="0" err="1"/>
              <a:t>distribution</a:t>
            </a:r>
            <a:r>
              <a:rPr lang="de-DE" sz="3200" dirty="0"/>
              <a:t> 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631504" y="692696"/>
                <a:ext cx="9504206" cy="5976664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endParaRPr lang="de-DE" sz="2400" b="1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sz="2400" dirty="0"/>
                  <a:t>A </a:t>
                </a:r>
                <a:r>
                  <a:rPr lang="de-DE" sz="2400" dirty="0" err="1"/>
                  <a:t>random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experiment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has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two</a:t>
                </a:r>
                <a:r>
                  <a:rPr lang="de-DE" sz="2400" dirty="0"/>
                  <a:t> possible </a:t>
                </a:r>
                <a:r>
                  <a:rPr lang="de-DE" sz="2400" dirty="0" err="1"/>
                  <a:t>outcomes</a:t>
                </a:r>
                <a:r>
                  <a:rPr lang="de-DE" sz="2400" dirty="0"/>
                  <a:t> (</a:t>
                </a:r>
                <a:r>
                  <a:rPr lang="de-DE" sz="2400" dirty="0" err="1"/>
                  <a:t>success</a:t>
                </a:r>
                <a:r>
                  <a:rPr lang="de-DE" sz="2400" dirty="0"/>
                  <a:t> and </a:t>
                </a:r>
                <a:r>
                  <a:rPr lang="de-DE" sz="2400" dirty="0" err="1"/>
                  <a:t>failure</a:t>
                </a:r>
                <a:r>
                  <a:rPr lang="de-DE" sz="2400" dirty="0"/>
                  <a:t>).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sz="2400" dirty="0"/>
                  <a:t>The </a:t>
                </a:r>
                <a:r>
                  <a:rPr lang="de-DE" sz="2400" dirty="0" err="1"/>
                  <a:t>random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experiment</a:t>
                </a:r>
                <a:r>
                  <a:rPr lang="de-DE" sz="2400" dirty="0"/>
                  <a:t> will </a:t>
                </a:r>
                <a:r>
                  <a:rPr lang="de-DE" sz="2400" dirty="0" err="1"/>
                  <a:t>be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repeated</a:t>
                </a:r>
                <a:r>
                  <a:rPr lang="de-DE" sz="2400" dirty="0"/>
                  <a:t> n </a:t>
                </a:r>
                <a:r>
                  <a:rPr lang="de-DE" sz="2400" dirty="0" err="1"/>
                  <a:t>times</a:t>
                </a:r>
                <a:r>
                  <a:rPr lang="de-DE" sz="2400" dirty="0"/>
                  <a:t>.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sz="2400" dirty="0" err="1"/>
                  <a:t>What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probability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to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be</a:t>
                </a:r>
                <a:r>
                  <a:rPr lang="de-DE" sz="2400" dirty="0"/>
                  <a:t> k </a:t>
                </a:r>
                <a:r>
                  <a:rPr lang="de-DE" sz="2400" dirty="0" err="1"/>
                  <a:t>times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successful</a:t>
                </a:r>
                <a:r>
                  <a:rPr lang="de-DE" sz="2400" dirty="0"/>
                  <a:t> </a:t>
                </a:r>
                <a:r>
                  <a:rPr lang="de-DE" sz="2400" dirty="0" err="1"/>
                  <a:t>within</a:t>
                </a:r>
                <a:r>
                  <a:rPr lang="de-DE" sz="2400" dirty="0"/>
                  <a:t> n</a:t>
                </a:r>
                <a:r>
                  <a:rPr lang="de-DE" sz="2400" b="1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de-DE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≥ </m:t>
                    </m:r>
                  </m:oMath>
                </a14:m>
                <a:r>
                  <a:rPr lang="de-DE" sz="2400" dirty="0"/>
                  <a:t>k </a:t>
                </a:r>
                <a:r>
                  <a:rPr lang="de-DE" sz="2400" dirty="0" err="1"/>
                  <a:t>repetions</a:t>
                </a: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sz="2400" dirty="0"/>
                  <a:t>Every </a:t>
                </a:r>
                <a:r>
                  <a:rPr lang="de-DE" sz="2400" dirty="0" err="1"/>
                  <a:t>repetition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independent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from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each</a:t>
                </a:r>
                <a:r>
                  <a:rPr lang="de-DE" sz="2400" dirty="0"/>
                  <a:t> </a:t>
                </a:r>
                <a:r>
                  <a:rPr lang="de-DE" sz="2400" dirty="0" err="1"/>
                  <a:t>other</a:t>
                </a:r>
                <a:r>
                  <a:rPr lang="de-DE" sz="2400" dirty="0"/>
                  <a:t>. </a:t>
                </a:r>
                <a:r>
                  <a:rPr lang="de-DE" sz="2400" dirty="0" err="1"/>
                  <a:t>Within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every</a:t>
                </a:r>
                <a:r>
                  <a:rPr lang="de-DE" sz="2400" dirty="0"/>
                  <a:t> </a:t>
                </a:r>
                <a:r>
                  <a:rPr lang="de-DE" sz="2400" err="1"/>
                  <a:t>repetition</a:t>
                </a:r>
                <a:r>
                  <a:rPr lang="de-DE" sz="2400"/>
                  <a:t> success </a:t>
                </a:r>
                <a:r>
                  <a:rPr lang="de-DE" sz="2400" dirty="0" err="1"/>
                  <a:t>has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probability</a:t>
                </a:r>
                <a:r>
                  <a:rPr lang="de-DE" sz="2400" dirty="0"/>
                  <a:t> p und </a:t>
                </a:r>
                <a:r>
                  <a:rPr lang="de-DE" sz="2400" dirty="0" err="1"/>
                  <a:t>failure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probability</a:t>
                </a:r>
                <a:r>
                  <a:rPr lang="de-DE" sz="2400" dirty="0"/>
                  <a:t> 1-p.</a:t>
                </a:r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1504" y="692696"/>
                <a:ext cx="9504206" cy="5976664"/>
              </a:xfrm>
              <a:prstGeom prst="rect">
                <a:avLst/>
              </a:prstGeom>
              <a:blipFill>
                <a:blip r:embed="rId2"/>
                <a:stretch>
                  <a:fillRect l="-898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hteck 1">
            <a:extLst>
              <a:ext uri="{FF2B5EF4-FFF2-40B4-BE49-F238E27FC236}">
                <a16:creationId xmlns:a16="http://schemas.microsoft.com/office/drawing/2014/main" id="{DD52786E-7008-89C7-1305-2332D65F64F7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6C86D155-BC4F-6098-90C3-34BBEDA16B75}"/>
                  </a:ext>
                </a:extLst>
              </p14:cNvPr>
              <p14:cNvContentPartPr/>
              <p14:nvPr/>
            </p14:nvContentPartPr>
            <p14:xfrm>
              <a:off x="11350996" y="1482382"/>
              <a:ext cx="19080" cy="756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6C86D155-BC4F-6098-90C3-34BBEDA16B7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1342356" y="1473742"/>
                <a:ext cx="36720" cy="25200"/>
              </a:xfrm>
              <a:prstGeom prst="rect">
                <a:avLst/>
              </a:prstGeom>
            </p:spPr>
          </p:pic>
        </mc:Fallback>
      </mc:AlternateContent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5684EB7D-CC27-6ED7-293D-EA122253486E}"/>
              </a:ext>
            </a:extLst>
          </p:cNvPr>
          <p:cNvGrpSpPr/>
          <p:nvPr/>
        </p:nvGrpSpPr>
        <p:grpSpPr>
          <a:xfrm>
            <a:off x="8388916" y="1581022"/>
            <a:ext cx="3482640" cy="1058040"/>
            <a:chOff x="8388916" y="1581022"/>
            <a:chExt cx="3482640" cy="105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18A4244A-01E2-1132-DC53-17B73794B2B4}"/>
                    </a:ext>
                  </a:extLst>
                </p14:cNvPr>
                <p14:cNvContentPartPr/>
                <p14:nvPr/>
              </p14:nvContentPartPr>
              <p14:xfrm>
                <a:off x="8473156" y="2294542"/>
                <a:ext cx="247680" cy="2451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18A4244A-01E2-1132-DC53-17B73794B2B4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464516" y="2285542"/>
                  <a:ext cx="26532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35CE3232-E4E5-A901-63FF-AF3481E6C5EB}"/>
                    </a:ext>
                  </a:extLst>
                </p14:cNvPr>
                <p14:cNvContentPartPr/>
                <p14:nvPr/>
              </p14:nvContentPartPr>
              <p14:xfrm>
                <a:off x="8388916" y="2318662"/>
                <a:ext cx="220320" cy="2725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35CE3232-E4E5-A901-63FF-AF3481E6C5E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8380276" y="2310022"/>
                  <a:ext cx="23796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6C39583A-B830-C5C4-C161-BA40A1019F12}"/>
                    </a:ext>
                  </a:extLst>
                </p14:cNvPr>
                <p14:cNvContentPartPr/>
                <p14:nvPr/>
              </p14:nvContentPartPr>
              <p14:xfrm>
                <a:off x="8867716" y="2030302"/>
                <a:ext cx="84600" cy="1173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6C39583A-B830-C5C4-C161-BA40A1019F12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858716" y="2021662"/>
                  <a:ext cx="1022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A4524FE0-4A5B-17FF-C01F-C8A007156996}"/>
                    </a:ext>
                  </a:extLst>
                </p14:cNvPr>
                <p14:cNvContentPartPr/>
                <p14:nvPr/>
              </p14:nvContentPartPr>
              <p14:xfrm>
                <a:off x="8872396" y="2077462"/>
                <a:ext cx="221760" cy="352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A4524FE0-4A5B-17FF-C01F-C8A007156996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863396" y="2068462"/>
                  <a:ext cx="2394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109C11C4-A56F-0B93-A585-F422EDA6F939}"/>
                    </a:ext>
                  </a:extLst>
                </p14:cNvPr>
                <p14:cNvContentPartPr/>
                <p14:nvPr/>
              </p14:nvContentPartPr>
              <p14:xfrm>
                <a:off x="9208636" y="1949302"/>
                <a:ext cx="19800" cy="1098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109C11C4-A56F-0B93-A585-F422EDA6F93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199996" y="1940662"/>
                  <a:ext cx="374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20F0B00C-9333-9798-7979-8EABF5C2395D}"/>
                    </a:ext>
                  </a:extLst>
                </p14:cNvPr>
                <p14:cNvContentPartPr/>
                <p14:nvPr/>
              </p14:nvContentPartPr>
              <p14:xfrm>
                <a:off x="9123676" y="1890262"/>
                <a:ext cx="183240" cy="2066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20F0B00C-9333-9798-7979-8EABF5C2395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114676" y="1881622"/>
                  <a:ext cx="2008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FFF41F62-228E-E5FC-1169-1E4678635268}"/>
                    </a:ext>
                  </a:extLst>
                </p14:cNvPr>
                <p14:cNvContentPartPr/>
                <p14:nvPr/>
              </p14:nvContentPartPr>
              <p14:xfrm>
                <a:off x="9551716" y="1814302"/>
                <a:ext cx="437040" cy="1508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FFF41F62-228E-E5FC-1169-1E4678635268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542716" y="1805662"/>
                  <a:ext cx="4546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154DC892-F827-BEE9-60F5-372695216894}"/>
                    </a:ext>
                  </a:extLst>
                </p14:cNvPr>
                <p14:cNvContentPartPr/>
                <p14:nvPr/>
              </p14:nvContentPartPr>
              <p14:xfrm>
                <a:off x="9878956" y="1676422"/>
                <a:ext cx="13320" cy="111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154DC892-F827-BEE9-60F5-372695216894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870316" y="1667422"/>
                  <a:ext cx="309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4B9C9B08-A110-5B1D-2378-8F1F7E40A5F5}"/>
                    </a:ext>
                  </a:extLst>
                </p14:cNvPr>
                <p14:cNvContentPartPr/>
                <p14:nvPr/>
              </p14:nvContentPartPr>
              <p14:xfrm>
                <a:off x="10151836" y="1655182"/>
                <a:ext cx="104040" cy="1864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4B9C9B08-A110-5B1D-2378-8F1F7E40A5F5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10143196" y="1646542"/>
                  <a:ext cx="1216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DE58F583-4936-79CB-6610-2FA7D7A58817}"/>
                    </a:ext>
                  </a:extLst>
                </p14:cNvPr>
                <p14:cNvContentPartPr/>
                <p14:nvPr/>
              </p14:nvContentPartPr>
              <p14:xfrm>
                <a:off x="10289716" y="1729702"/>
                <a:ext cx="66240" cy="1000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DE58F583-4936-79CB-6610-2FA7D7A58817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0281076" y="1720702"/>
                  <a:ext cx="838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551AC692-7689-CCFF-7389-D123D86FEA3C}"/>
                    </a:ext>
                  </a:extLst>
                </p14:cNvPr>
                <p14:cNvContentPartPr/>
                <p14:nvPr/>
              </p14:nvContentPartPr>
              <p14:xfrm>
                <a:off x="10416076" y="1618462"/>
                <a:ext cx="325440" cy="1864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551AC692-7689-CCFF-7389-D123D86FEA3C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0407436" y="1609462"/>
                  <a:ext cx="3430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490E758-FC9E-894C-ACFA-E43A8402C109}"/>
                    </a:ext>
                  </a:extLst>
                </p14:cNvPr>
                <p14:cNvContentPartPr/>
                <p14:nvPr/>
              </p14:nvContentPartPr>
              <p14:xfrm>
                <a:off x="10715956" y="1622782"/>
                <a:ext cx="41760" cy="262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490E758-FC9E-894C-ACFA-E43A8402C109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0707316" y="1613782"/>
                  <a:ext cx="594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97B3840-7FD7-9343-22D0-6651551D7EF3}"/>
                    </a:ext>
                  </a:extLst>
                </p14:cNvPr>
                <p14:cNvContentPartPr/>
                <p14:nvPr/>
              </p14:nvContentPartPr>
              <p14:xfrm>
                <a:off x="10774276" y="1581022"/>
                <a:ext cx="185400" cy="2124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97B3840-7FD7-9343-22D0-6651551D7EF3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765636" y="1572022"/>
                  <a:ext cx="2030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B8A33202-4432-515F-9605-FB222E9AC3E7}"/>
                    </a:ext>
                  </a:extLst>
                </p14:cNvPr>
                <p14:cNvContentPartPr/>
                <p14:nvPr/>
              </p14:nvContentPartPr>
              <p14:xfrm>
                <a:off x="11049316" y="1598662"/>
                <a:ext cx="365760" cy="1285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B8A33202-4432-515F-9605-FB222E9AC3E7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1040316" y="1589662"/>
                  <a:ext cx="3834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186D8899-DEF6-0EC4-A3DA-FCABA41055BF}"/>
                    </a:ext>
                  </a:extLst>
                </p14:cNvPr>
                <p14:cNvContentPartPr/>
                <p14:nvPr/>
              </p14:nvContentPartPr>
              <p14:xfrm>
                <a:off x="9356596" y="2088622"/>
                <a:ext cx="211680" cy="1587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186D8899-DEF6-0EC4-A3DA-FCABA41055BF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9347956" y="2079982"/>
                  <a:ext cx="2293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52AC5CCE-DC98-EFF6-99D9-0BF3DE040D2F}"/>
                    </a:ext>
                  </a:extLst>
                </p14:cNvPr>
                <p14:cNvContentPartPr/>
                <p14:nvPr/>
              </p14:nvContentPartPr>
              <p14:xfrm>
                <a:off x="9581956" y="2140822"/>
                <a:ext cx="85680" cy="759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52AC5CCE-DC98-EFF6-99D9-0BF3DE040D2F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9572956" y="2131822"/>
                  <a:ext cx="1033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A5C6F42F-D18C-382B-4070-8EA5CB35EE41}"/>
                    </a:ext>
                  </a:extLst>
                </p14:cNvPr>
                <p14:cNvContentPartPr/>
                <p14:nvPr/>
              </p14:nvContentPartPr>
              <p14:xfrm>
                <a:off x="9730636" y="2021662"/>
                <a:ext cx="117720" cy="1508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A5C6F42F-D18C-382B-4070-8EA5CB35EE41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721996" y="2012662"/>
                  <a:ext cx="13536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F6A3AE37-02E3-1D1F-42F5-A2E6BD0FE075}"/>
                    </a:ext>
                  </a:extLst>
                </p14:cNvPr>
                <p14:cNvContentPartPr/>
                <p14:nvPr/>
              </p14:nvContentPartPr>
              <p14:xfrm>
                <a:off x="9921076" y="2090062"/>
                <a:ext cx="85680" cy="777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F6A3AE37-02E3-1D1F-42F5-A2E6BD0FE075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912076" y="2081062"/>
                  <a:ext cx="1033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D7B784F7-C8A0-2B05-2BC3-A83713D4055D}"/>
                    </a:ext>
                  </a:extLst>
                </p14:cNvPr>
                <p14:cNvContentPartPr/>
                <p14:nvPr/>
              </p14:nvContentPartPr>
              <p14:xfrm>
                <a:off x="10012516" y="1967302"/>
                <a:ext cx="134640" cy="1944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D7B784F7-C8A0-2B05-2BC3-A83713D4055D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003876" y="1958302"/>
                  <a:ext cx="1522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C65F8B5E-D20B-5CF2-C622-2CAD38DDB104}"/>
                    </a:ext>
                  </a:extLst>
                </p14:cNvPr>
                <p14:cNvContentPartPr/>
                <p14:nvPr/>
              </p14:nvContentPartPr>
              <p14:xfrm>
                <a:off x="10214476" y="2036062"/>
                <a:ext cx="213480" cy="802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C65F8B5E-D20B-5CF2-C622-2CAD38DDB104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205836" y="2027062"/>
                  <a:ext cx="2311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A517D07C-78D6-3E5E-9BDB-60820DD2628F}"/>
                    </a:ext>
                  </a:extLst>
                </p14:cNvPr>
                <p14:cNvContentPartPr/>
                <p14:nvPr/>
              </p14:nvContentPartPr>
              <p14:xfrm>
                <a:off x="10437316" y="1936342"/>
                <a:ext cx="16200" cy="100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A517D07C-78D6-3E5E-9BDB-60820DD2628F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428676" y="1927702"/>
                  <a:ext cx="33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334878B-7A56-B320-2C00-A1A58E789EDF}"/>
                    </a:ext>
                  </a:extLst>
                </p14:cNvPr>
                <p14:cNvContentPartPr/>
                <p14:nvPr/>
              </p14:nvContentPartPr>
              <p14:xfrm>
                <a:off x="10497796" y="1929862"/>
                <a:ext cx="145080" cy="1620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334878B-7A56-B320-2C00-A1A58E789EDF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489156" y="1920862"/>
                  <a:ext cx="1627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597F8484-4F91-4864-11B3-2D629A0BAAD0}"/>
                    </a:ext>
                  </a:extLst>
                </p14:cNvPr>
                <p14:cNvContentPartPr/>
                <p14:nvPr/>
              </p14:nvContentPartPr>
              <p14:xfrm>
                <a:off x="10650796" y="1976662"/>
                <a:ext cx="69480" cy="11340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597F8484-4F91-4864-11B3-2D629A0BAAD0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642156" y="1968022"/>
                  <a:ext cx="871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C5744F9B-E2F6-604A-E1F8-03389C73AAE8}"/>
                    </a:ext>
                  </a:extLst>
                </p14:cNvPr>
                <p14:cNvContentPartPr/>
                <p14:nvPr/>
              </p14:nvContentPartPr>
              <p14:xfrm>
                <a:off x="10746196" y="1876222"/>
                <a:ext cx="97200" cy="1972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C5744F9B-E2F6-604A-E1F8-03389C73AAE8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0737556" y="1867222"/>
                  <a:ext cx="1148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F9BB5B05-ECF9-7F91-C2FF-93F930BB717F}"/>
                    </a:ext>
                  </a:extLst>
                </p14:cNvPr>
                <p14:cNvContentPartPr/>
                <p14:nvPr/>
              </p14:nvContentPartPr>
              <p14:xfrm>
                <a:off x="10893796" y="1869022"/>
                <a:ext cx="144000" cy="1620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F9BB5B05-ECF9-7F91-C2FF-93F930BB717F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0884796" y="1860022"/>
                  <a:ext cx="1616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1D8057C8-D32A-FD19-F129-4C2C216D9237}"/>
                    </a:ext>
                  </a:extLst>
                </p14:cNvPr>
                <p14:cNvContentPartPr/>
                <p14:nvPr/>
              </p14:nvContentPartPr>
              <p14:xfrm>
                <a:off x="10953916" y="2019502"/>
                <a:ext cx="26280" cy="399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1D8057C8-D32A-FD19-F129-4C2C216D923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944916" y="2010862"/>
                  <a:ext cx="439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99A55A03-16F0-45DA-AE67-3C6DDB584C03}"/>
                    </a:ext>
                  </a:extLst>
                </p14:cNvPr>
                <p14:cNvContentPartPr/>
                <p14:nvPr/>
              </p14:nvContentPartPr>
              <p14:xfrm>
                <a:off x="11054716" y="1827622"/>
                <a:ext cx="268200" cy="2138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99A55A03-16F0-45DA-AE67-3C6DDB584C0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046076" y="1818982"/>
                  <a:ext cx="2858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AFA283C3-83B5-3090-8EAF-382640957C60}"/>
                    </a:ext>
                  </a:extLst>
                </p14:cNvPr>
                <p14:cNvContentPartPr/>
                <p14:nvPr/>
              </p14:nvContentPartPr>
              <p14:xfrm>
                <a:off x="11209876" y="1801702"/>
                <a:ext cx="28080" cy="97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AFA283C3-83B5-3090-8EAF-382640957C60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1200876" y="1793062"/>
                  <a:ext cx="457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3068C7C2-B7B2-FB20-A232-B35CF00F1FFA}"/>
                    </a:ext>
                  </a:extLst>
                </p14:cNvPr>
                <p14:cNvContentPartPr/>
                <p14:nvPr/>
              </p14:nvContentPartPr>
              <p14:xfrm>
                <a:off x="11533156" y="1832662"/>
                <a:ext cx="105840" cy="1432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3068C7C2-B7B2-FB20-A232-B35CF00F1FFA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1524516" y="1824022"/>
                  <a:ext cx="1234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B5146B25-7ED1-B5F7-BD6A-0E75FDCCCB67}"/>
                    </a:ext>
                  </a:extLst>
                </p14:cNvPr>
                <p14:cNvContentPartPr/>
                <p14:nvPr/>
              </p14:nvContentPartPr>
              <p14:xfrm>
                <a:off x="11675356" y="1853902"/>
                <a:ext cx="174240" cy="907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B5146B25-7ED1-B5F7-BD6A-0E75FDCCCB67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1666356" y="1845262"/>
                  <a:ext cx="191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A6D21275-03CD-0DE8-0A38-AE71E8FBAA3C}"/>
                    </a:ext>
                  </a:extLst>
                </p14:cNvPr>
                <p14:cNvContentPartPr/>
                <p14:nvPr/>
              </p14:nvContentPartPr>
              <p14:xfrm>
                <a:off x="11838796" y="1725022"/>
                <a:ext cx="12240" cy="183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A6D21275-03CD-0DE8-0A38-AE71E8FBAA3C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1829796" y="1716022"/>
                  <a:ext cx="298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7BB66D6B-12DF-68EF-62EC-6ACFBC074E39}"/>
                    </a:ext>
                  </a:extLst>
                </p14:cNvPr>
                <p14:cNvContentPartPr/>
                <p14:nvPr/>
              </p14:nvContentPartPr>
              <p14:xfrm>
                <a:off x="9286756" y="2357542"/>
                <a:ext cx="307080" cy="14184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7BB66D6B-12DF-68EF-62EC-6ACFBC074E39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9277756" y="2348542"/>
                  <a:ext cx="3247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1D240EFC-550A-0F5A-F32D-94DB6F6A58FB}"/>
                    </a:ext>
                  </a:extLst>
                </p14:cNvPr>
                <p14:cNvContentPartPr/>
                <p14:nvPr/>
              </p14:nvContentPartPr>
              <p14:xfrm>
                <a:off x="9548836" y="2283022"/>
                <a:ext cx="12240" cy="1692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1D240EFC-550A-0F5A-F32D-94DB6F6A58FB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9539836" y="2274382"/>
                  <a:ext cx="298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F616E27D-12DB-7841-037C-25AD290BD00C}"/>
                    </a:ext>
                  </a:extLst>
                </p14:cNvPr>
                <p14:cNvContentPartPr/>
                <p14:nvPr/>
              </p14:nvContentPartPr>
              <p14:xfrm>
                <a:off x="9594916" y="2399302"/>
                <a:ext cx="5400" cy="9180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F616E27D-12DB-7841-037C-25AD290BD00C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9586276" y="2390662"/>
                  <a:ext cx="230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96F39B95-B2C1-14FF-EAB1-1D1B4D5C2173}"/>
                    </a:ext>
                  </a:extLst>
                </p14:cNvPr>
                <p14:cNvContentPartPr/>
                <p14:nvPr/>
              </p14:nvContentPartPr>
              <p14:xfrm>
                <a:off x="9663316" y="2366182"/>
                <a:ext cx="320400" cy="8172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96F39B95-B2C1-14FF-EAB1-1D1B4D5C2173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9654676" y="2357542"/>
                  <a:ext cx="3380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0EE74AE4-7290-939D-27FB-36F324F201DE}"/>
                    </a:ext>
                  </a:extLst>
                </p14:cNvPr>
                <p14:cNvContentPartPr/>
                <p14:nvPr/>
              </p14:nvContentPartPr>
              <p14:xfrm>
                <a:off x="10200796" y="2282302"/>
                <a:ext cx="223200" cy="1346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0EE74AE4-7290-939D-27FB-36F324F201DE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0191796" y="2273662"/>
                  <a:ext cx="240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D53715BE-56F3-AF3D-3C02-82910AC4B898}"/>
                    </a:ext>
                  </a:extLst>
                </p14:cNvPr>
                <p14:cNvContentPartPr/>
                <p14:nvPr/>
              </p14:nvContentPartPr>
              <p14:xfrm>
                <a:off x="10443076" y="2315782"/>
                <a:ext cx="104400" cy="7308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D53715BE-56F3-AF3D-3C02-82910AC4B898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0434436" y="2306782"/>
                  <a:ext cx="1220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53EC4D8C-5C97-AA1B-BAFF-54F2B27BC167}"/>
                    </a:ext>
                  </a:extLst>
                </p14:cNvPr>
                <p14:cNvContentPartPr/>
                <p14:nvPr/>
              </p14:nvContentPartPr>
              <p14:xfrm>
                <a:off x="10620556" y="2288422"/>
                <a:ext cx="87840" cy="900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53EC4D8C-5C97-AA1B-BAFF-54F2B27BC167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0611916" y="2279422"/>
                  <a:ext cx="1054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ADB09D49-A0F5-A2C1-2E43-C42F984CD3F6}"/>
                    </a:ext>
                  </a:extLst>
                </p14:cNvPr>
                <p14:cNvContentPartPr/>
                <p14:nvPr/>
              </p14:nvContentPartPr>
              <p14:xfrm>
                <a:off x="10625236" y="2318662"/>
                <a:ext cx="107280" cy="190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ADB09D49-A0F5-A2C1-2E43-C42F984CD3F6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0616236" y="2310022"/>
                  <a:ext cx="1249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6C317FD8-07A1-287E-CCAC-EADCBF13C717}"/>
                    </a:ext>
                  </a:extLst>
                </p14:cNvPr>
                <p14:cNvContentPartPr/>
                <p14:nvPr/>
              </p14:nvContentPartPr>
              <p14:xfrm>
                <a:off x="10765276" y="2183662"/>
                <a:ext cx="459720" cy="28368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6C317FD8-07A1-287E-CCAC-EADCBF13C717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0756636" y="2175022"/>
                  <a:ext cx="47736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3AD62068-E4C3-2973-5AB7-386710BF2FA9}"/>
                    </a:ext>
                  </a:extLst>
                </p14:cNvPr>
                <p14:cNvContentPartPr/>
                <p14:nvPr/>
              </p14:nvContentPartPr>
              <p14:xfrm>
                <a:off x="11451436" y="2138302"/>
                <a:ext cx="93600" cy="1569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3AD62068-E4C3-2973-5AB7-386710BF2FA9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1442796" y="2129302"/>
                  <a:ext cx="1112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D3794121-5C6A-1A7B-4AD9-5C97648901D8}"/>
                    </a:ext>
                  </a:extLst>
                </p14:cNvPr>
                <p14:cNvContentPartPr/>
                <p14:nvPr/>
              </p14:nvContentPartPr>
              <p14:xfrm>
                <a:off x="11595436" y="2180422"/>
                <a:ext cx="145080" cy="986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D3794121-5C6A-1A7B-4AD9-5C97648901D8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1586796" y="2171782"/>
                  <a:ext cx="1627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E88DF962-5091-B6BC-09D1-AA606E885673}"/>
                    </a:ext>
                  </a:extLst>
                </p14:cNvPr>
                <p14:cNvContentPartPr/>
                <p14:nvPr/>
              </p14:nvContentPartPr>
              <p14:xfrm>
                <a:off x="11766076" y="2101222"/>
                <a:ext cx="16200" cy="86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E88DF962-5091-B6BC-09D1-AA606E88567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1757076" y="2092222"/>
                  <a:ext cx="338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75FEF297-16DE-4D01-D3F9-DF782D234F38}"/>
                    </a:ext>
                  </a:extLst>
                </p14:cNvPr>
                <p14:cNvContentPartPr/>
                <p14:nvPr/>
              </p14:nvContentPartPr>
              <p14:xfrm>
                <a:off x="10912516" y="2534302"/>
                <a:ext cx="111600" cy="1047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75FEF297-16DE-4D01-D3F9-DF782D234F38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0903876" y="2525302"/>
                  <a:ext cx="1292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9900CF3A-762C-3F62-CF4E-3144959D25FF}"/>
                    </a:ext>
                  </a:extLst>
                </p14:cNvPr>
                <p14:cNvContentPartPr/>
                <p14:nvPr/>
              </p14:nvContentPartPr>
              <p14:xfrm>
                <a:off x="10952836" y="2469862"/>
                <a:ext cx="128880" cy="262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9900CF3A-762C-3F62-CF4E-3144959D25FF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0943836" y="2461222"/>
                  <a:ext cx="1465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1738665B-A1F7-DEB5-5E72-3078791178FC}"/>
                    </a:ext>
                  </a:extLst>
                </p14:cNvPr>
                <p14:cNvContentPartPr/>
                <p14:nvPr/>
              </p14:nvContentPartPr>
              <p14:xfrm>
                <a:off x="11185036" y="2468422"/>
                <a:ext cx="217440" cy="13176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1738665B-A1F7-DEB5-5E72-3078791178FC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1176396" y="2459422"/>
                  <a:ext cx="2350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0A1258EF-B949-8A84-EA43-7313E376210B}"/>
                    </a:ext>
                  </a:extLst>
                </p14:cNvPr>
                <p14:cNvContentPartPr/>
                <p14:nvPr/>
              </p14:nvContentPartPr>
              <p14:xfrm>
                <a:off x="11412556" y="2520982"/>
                <a:ext cx="194760" cy="8100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0A1258EF-B949-8A84-EA43-7313E376210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1403556" y="2512342"/>
                  <a:ext cx="2124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DADE00FF-E7DD-9A84-704D-7B8C7FF1053D}"/>
                    </a:ext>
                  </a:extLst>
                </p14:cNvPr>
                <p14:cNvContentPartPr/>
                <p14:nvPr/>
              </p14:nvContentPartPr>
              <p14:xfrm>
                <a:off x="11640436" y="2426662"/>
                <a:ext cx="231120" cy="17604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DADE00FF-E7DD-9A84-704D-7B8C7FF1053D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1631436" y="2418022"/>
                  <a:ext cx="24876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4DF91A62-090B-D041-1CD8-861FDA75000E}"/>
                    </a:ext>
                  </a:extLst>
                </p14:cNvPr>
                <p14:cNvContentPartPr/>
                <p14:nvPr/>
              </p14:nvContentPartPr>
              <p14:xfrm>
                <a:off x="11440996" y="2409022"/>
                <a:ext cx="71640" cy="334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4DF91A62-090B-D041-1CD8-861FDA75000E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1431996" y="2400382"/>
                  <a:ext cx="892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5C0EDAEE-F554-FEEA-243B-D12748CB5146}"/>
                    </a:ext>
                  </a:extLst>
                </p14:cNvPr>
                <p14:cNvContentPartPr/>
                <p14:nvPr/>
              </p14:nvContentPartPr>
              <p14:xfrm>
                <a:off x="11523436" y="2404342"/>
                <a:ext cx="25560" cy="2268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5C0EDAEE-F554-FEEA-243B-D12748CB5146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1514796" y="2395702"/>
                  <a:ext cx="43200" cy="4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" name="Gruppieren 76">
            <a:extLst>
              <a:ext uri="{FF2B5EF4-FFF2-40B4-BE49-F238E27FC236}">
                <a16:creationId xmlns:a16="http://schemas.microsoft.com/office/drawing/2014/main" id="{F68FDD2C-06E5-FB4B-000A-50BF08C1B73C}"/>
              </a:ext>
            </a:extLst>
          </p:cNvPr>
          <p:cNvGrpSpPr/>
          <p:nvPr/>
        </p:nvGrpSpPr>
        <p:grpSpPr>
          <a:xfrm>
            <a:off x="10892356" y="2759662"/>
            <a:ext cx="1187640" cy="490680"/>
            <a:chOff x="10892356" y="2759662"/>
            <a:chExt cx="1187640" cy="49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7675390B-2945-EE25-BEB8-CE479D173380}"/>
                    </a:ext>
                  </a:extLst>
                </p14:cNvPr>
                <p14:cNvContentPartPr/>
                <p14:nvPr/>
              </p14:nvContentPartPr>
              <p14:xfrm>
                <a:off x="10894876" y="2834542"/>
                <a:ext cx="92160" cy="1724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7675390B-2945-EE25-BEB8-CE479D173380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885876" y="2825542"/>
                  <a:ext cx="1098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FA22063C-C1FD-F106-3FA4-08BA6583D728}"/>
                    </a:ext>
                  </a:extLst>
                </p14:cNvPr>
                <p14:cNvContentPartPr/>
                <p14:nvPr/>
              </p14:nvContentPartPr>
              <p14:xfrm>
                <a:off x="11052556" y="2868742"/>
                <a:ext cx="95760" cy="12420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FA22063C-C1FD-F106-3FA4-08BA6583D728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1043556" y="2860102"/>
                  <a:ext cx="1134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A8EA236C-75B2-3C91-78CA-76CF87B30DAD}"/>
                    </a:ext>
                  </a:extLst>
                </p14:cNvPr>
                <p14:cNvContentPartPr/>
                <p14:nvPr/>
              </p14:nvContentPartPr>
              <p14:xfrm>
                <a:off x="11294116" y="2779462"/>
                <a:ext cx="117360" cy="15984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A8EA236C-75B2-3C91-78CA-76CF87B30DAD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1285116" y="2770822"/>
                  <a:ext cx="1350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C8D4C50C-E745-3F64-B18A-A4F82250A9FE}"/>
                    </a:ext>
                  </a:extLst>
                </p14:cNvPr>
                <p14:cNvContentPartPr/>
                <p14:nvPr/>
              </p14:nvContentPartPr>
              <p14:xfrm>
                <a:off x="11343436" y="2847142"/>
                <a:ext cx="110160" cy="7740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C8D4C50C-E745-3F64-B18A-A4F82250A9FE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1334436" y="2838142"/>
                  <a:ext cx="1278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E3D36CD7-A510-499C-8C34-9C45F9A965CD}"/>
                    </a:ext>
                  </a:extLst>
                </p14:cNvPr>
                <p14:cNvContentPartPr/>
                <p14:nvPr/>
              </p14:nvContentPartPr>
              <p14:xfrm>
                <a:off x="11433796" y="2852182"/>
                <a:ext cx="100440" cy="15984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E3D36CD7-A510-499C-8C34-9C45F9A965CD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1425156" y="2843542"/>
                  <a:ext cx="1180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FFC2CE46-8613-8D55-DA60-A2A82704221B}"/>
                    </a:ext>
                  </a:extLst>
                </p14:cNvPr>
                <p14:cNvContentPartPr/>
                <p14:nvPr/>
              </p14:nvContentPartPr>
              <p14:xfrm>
                <a:off x="11554756" y="2759662"/>
                <a:ext cx="114120" cy="22392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FFC2CE46-8613-8D55-DA60-A2A82704221B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1545756" y="2751022"/>
                  <a:ext cx="13176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CFCA7576-F1AD-5A07-E6EA-82DC8D15D36A}"/>
                    </a:ext>
                  </a:extLst>
                </p14:cNvPr>
                <p14:cNvContentPartPr/>
                <p14:nvPr/>
              </p14:nvContentPartPr>
              <p14:xfrm>
                <a:off x="10892356" y="3147742"/>
                <a:ext cx="222840" cy="10260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CFCA7576-F1AD-5A07-E6EA-82DC8D15D36A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883716" y="3139102"/>
                  <a:ext cx="2404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851EA1C9-834F-ED02-4DF1-D9D1261E0C04}"/>
                    </a:ext>
                  </a:extLst>
                </p14:cNvPr>
                <p14:cNvContentPartPr/>
                <p14:nvPr/>
              </p14:nvContentPartPr>
              <p14:xfrm>
                <a:off x="11192596" y="3114262"/>
                <a:ext cx="176400" cy="10260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851EA1C9-834F-ED02-4DF1-D9D1261E0C04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1183956" y="3105622"/>
                  <a:ext cx="194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58BC33C2-5B45-59C4-7FE6-AA47EC850E04}"/>
                    </a:ext>
                  </a:extLst>
                </p14:cNvPr>
                <p14:cNvContentPartPr/>
                <p14:nvPr/>
              </p14:nvContentPartPr>
              <p14:xfrm>
                <a:off x="11377276" y="3061702"/>
                <a:ext cx="60120" cy="1530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58BC33C2-5B45-59C4-7FE6-AA47EC850E04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1368636" y="3053062"/>
                  <a:ext cx="7776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497E9139-D9ED-FAA7-5EB8-F75995AEC79D}"/>
                    </a:ext>
                  </a:extLst>
                </p14:cNvPr>
                <p14:cNvContentPartPr/>
                <p14:nvPr/>
              </p14:nvContentPartPr>
              <p14:xfrm>
                <a:off x="11471956" y="2970262"/>
                <a:ext cx="425160" cy="22428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497E9139-D9ED-FAA7-5EB8-F75995AEC79D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1462956" y="2961622"/>
                  <a:ext cx="4428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FECC2FEA-360E-2CBB-92EA-E4D0D21021A6}"/>
                    </a:ext>
                  </a:extLst>
                </p14:cNvPr>
                <p14:cNvContentPartPr/>
                <p14:nvPr/>
              </p14:nvContentPartPr>
              <p14:xfrm>
                <a:off x="12001516" y="2841382"/>
                <a:ext cx="78480" cy="21384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FECC2FEA-360E-2CBB-92EA-E4D0D21021A6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1992516" y="2832742"/>
                  <a:ext cx="9612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BD70AB1D-3575-F9AB-D7BC-39BC9B41099F}"/>
                    </a:ext>
                  </a:extLst>
                </p14:cNvPr>
                <p14:cNvContentPartPr/>
                <p14:nvPr/>
              </p14:nvContentPartPr>
              <p14:xfrm>
                <a:off x="12013036" y="3126142"/>
                <a:ext cx="15840" cy="468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BD70AB1D-3575-F9AB-D7BC-39BC9B41099F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2004396" y="3117502"/>
                  <a:ext cx="33480" cy="64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707E701B-09B1-94BD-C29C-A1DD299E6EF2}"/>
                  </a:ext>
                </a:extLst>
              </p14:cNvPr>
              <p14:cNvContentPartPr/>
              <p14:nvPr/>
            </p14:nvContentPartPr>
            <p14:xfrm>
              <a:off x="2111236" y="3651382"/>
              <a:ext cx="5896440" cy="11484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707E701B-09B1-94BD-C29C-A1DD299E6E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102596" y="3642742"/>
                <a:ext cx="59140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D26F8F45-1B0E-7211-6AFA-1E1AE9E17983}"/>
                  </a:ext>
                </a:extLst>
              </p14:cNvPr>
              <p14:cNvContentPartPr/>
              <p14:nvPr/>
            </p14:nvContentPartPr>
            <p14:xfrm>
              <a:off x="4843996" y="4074742"/>
              <a:ext cx="524520" cy="8172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D26F8F45-1B0E-7211-6AFA-1E1AE9E1798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834996" y="4065742"/>
                <a:ext cx="5421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43A5223E-A5DB-5E04-1620-72D12206AEB9}"/>
                  </a:ext>
                </a:extLst>
              </p14:cNvPr>
              <p14:cNvContentPartPr/>
              <p14:nvPr/>
            </p14:nvContentPartPr>
            <p14:xfrm>
              <a:off x="7961596" y="4011382"/>
              <a:ext cx="622080" cy="9756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43A5223E-A5DB-5E04-1620-72D12206AEB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952956" y="4002382"/>
                <a:ext cx="6397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61E98696-D434-465C-B203-F7B580B9776B}"/>
                  </a:ext>
                </a:extLst>
              </p14:cNvPr>
              <p14:cNvContentPartPr/>
              <p14:nvPr/>
            </p14:nvContentPartPr>
            <p14:xfrm>
              <a:off x="4295117" y="509347"/>
              <a:ext cx="3440520" cy="19836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61E98696-D434-465C-B203-F7B580B9776B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290797" y="505027"/>
                <a:ext cx="3449160" cy="20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57719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17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65758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Binomial</a:t>
            </a:r>
            <a:r>
              <a:rPr lang="de-DE" sz="3200" dirty="0"/>
              <a:t> Distribution 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213944" y="645399"/>
                <a:ext cx="10841421" cy="5976664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sz="2400" dirty="0"/>
                  <a:t>Suppose p </a:t>
                </a:r>
                <a:r>
                  <a:rPr lang="de-DE" sz="2400" dirty="0" err="1"/>
                  <a:t>of</a:t>
                </a:r>
                <a:r>
                  <a:rPr lang="de-DE" sz="2400" dirty="0"/>
                  <a:t> „</a:t>
                </a:r>
                <a:r>
                  <a:rPr lang="de-DE" sz="2400" dirty="0" err="1"/>
                  <a:t>success</a:t>
                </a:r>
                <a:r>
                  <a:rPr lang="de-DE" sz="2400" dirty="0"/>
                  <a:t>“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known</a:t>
                </a:r>
                <a:r>
                  <a:rPr lang="de-DE" sz="2400" dirty="0"/>
                  <a:t>, </a:t>
                </a:r>
                <a:r>
                  <a:rPr lang="de-DE" sz="2400" dirty="0" err="1"/>
                  <a:t>define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random</a:t>
                </a:r>
                <a:r>
                  <a:rPr lang="de-DE" sz="2400" dirty="0"/>
                  <a:t> variable X =„</a:t>
                </a:r>
                <a:r>
                  <a:rPr lang="de-DE" sz="2400" dirty="0" err="1"/>
                  <a:t>number</a:t>
                </a:r>
                <a:r>
                  <a:rPr lang="de-DE" sz="2400" dirty="0"/>
                  <a:t> </a:t>
                </a:r>
                <a:r>
                  <a:rPr lang="de-DE" sz="2400" dirty="0" err="1"/>
                  <a:t>of</a:t>
                </a:r>
                <a:r>
                  <a:rPr lang="de-DE" sz="2400" dirty="0"/>
                  <a:t> </a:t>
                </a:r>
                <a:r>
                  <a:rPr lang="de-DE" sz="2400" dirty="0" err="1"/>
                  <a:t>succes</a:t>
                </a:r>
                <a:r>
                  <a:rPr lang="de-DE" sz="2400" dirty="0"/>
                  <a:t> k“ </a:t>
                </a:r>
                <a:r>
                  <a:rPr lang="de-DE" sz="2400" dirty="0" err="1"/>
                  <a:t>within</a:t>
                </a:r>
                <a:r>
                  <a:rPr lang="de-DE" sz="2400" dirty="0"/>
                  <a:t> n</a:t>
                </a:r>
                <a:r>
                  <a:rPr lang="de-DE" sz="2400" b="1" dirty="0"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de-DE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≥</m:t>
                    </m:r>
                  </m:oMath>
                </a14:m>
                <a:r>
                  <a:rPr lang="de-DE" sz="2400" dirty="0"/>
                  <a:t> k </a:t>
                </a:r>
                <a:r>
                  <a:rPr lang="de-DE" sz="2400" dirty="0" err="1"/>
                  <a:t>repetitions</a:t>
                </a:r>
                <a:r>
                  <a:rPr lang="de-DE" sz="2400" dirty="0"/>
                  <a:t>. </a:t>
                </a:r>
              </a:p>
              <a:p>
                <a:endParaRPr lang="de-DE" sz="2400" dirty="0"/>
              </a:p>
              <a:p>
                <a:r>
                  <a:rPr lang="de-DE" sz="2400" dirty="0"/>
                  <a:t>→ X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Binomial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distributed</a:t>
                </a:r>
                <a:r>
                  <a:rPr lang="de-DE" sz="2400" dirty="0"/>
                  <a:t>                                    </a:t>
                </a:r>
                <a:r>
                  <a:rPr lang="de-DE" sz="2400" dirty="0" err="1"/>
                  <a:t>with</a:t>
                </a:r>
                <a:endParaRPr lang="de-DE" sz="2400" dirty="0"/>
              </a:p>
              <a:p>
                <a:r>
                  <a:rPr lang="de-DE" sz="2400" dirty="0"/>
                  <a:t> </a:t>
                </a:r>
              </a:p>
              <a:p>
                <a:endParaRPr lang="de-DE" sz="24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400" b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𝐏</m:t>
                      </m:r>
                      <m:d>
                        <m:dPr>
                          <m:ctrlPr>
                            <a:rPr lang="de-DE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𝑿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e>
                      </m:d>
                      <m:r>
                        <a:rPr lang="de-DE" sz="24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24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de-DE" sz="24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𝒏</m:t>
                                </m:r>
                              </m:e>
                            </m:mr>
                            <m:mr>
                              <m:e>
                                <m:r>
                                  <a:rPr lang="de-DE" sz="24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𝒌</m:t>
                                </m:r>
                              </m:e>
                            </m:mr>
                          </m:m>
                        </m:e>
                      </m:d>
                      <m:sSup>
                        <m:sSupPr>
                          <m:ctrlP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</m:e>
                        <m:sup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  <m:r>
                        <a:rPr lang="de-DE" sz="24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de-DE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  <m:sup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𝒏</m:t>
                          </m:r>
                          <m:r>
                            <a:rPr lang="de-DE" sz="24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24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</m:oMath>
                  </m:oMathPara>
                </a14:m>
                <a:endParaRPr lang="de-DE" sz="2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3944" y="645399"/>
                <a:ext cx="10841421" cy="5976664"/>
              </a:xfrm>
              <a:prstGeom prst="rect">
                <a:avLst/>
              </a:prstGeom>
              <a:blipFill>
                <a:blip r:embed="rId3"/>
                <a:stretch>
                  <a:fillRect l="-843" t="-816" r="-1349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" name="Objek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3867484"/>
              </p:ext>
            </p:extLst>
          </p:nvPr>
        </p:nvGraphicFramePr>
        <p:xfrm>
          <a:off x="4995983" y="1803623"/>
          <a:ext cx="2471738" cy="432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66" name="Formel" r:id="rId4" imgW="774360" imgH="203040" progId="Equation.3">
                  <p:embed/>
                </p:oleObj>
              </mc:Choice>
              <mc:Fallback>
                <p:oleObj name="Formel" r:id="rId4" imgW="774360" imgH="203040" progId="Equation.3">
                  <p:embed/>
                  <p:pic>
                    <p:nvPicPr>
                      <p:cNvPr id="5" name="Objekt 4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95983" y="1803623"/>
                        <a:ext cx="2471738" cy="432000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k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0816819"/>
              </p:ext>
            </p:extLst>
          </p:nvPr>
        </p:nvGraphicFramePr>
        <p:xfrm>
          <a:off x="5593008" y="3767138"/>
          <a:ext cx="2230438" cy="541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67" name="Formel" r:id="rId6" imgW="698400" imgH="203040" progId="Equation.3">
                  <p:embed/>
                </p:oleObj>
              </mc:Choice>
              <mc:Fallback>
                <p:oleObj name="Formel" r:id="rId6" imgW="698400" imgH="203040" progId="Equation.3">
                  <p:embed/>
                  <p:pic>
                    <p:nvPicPr>
                      <p:cNvPr id="8" name="Objekt 7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93008" y="3767138"/>
                        <a:ext cx="2230438" cy="54133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106310"/>
              </p:ext>
            </p:extLst>
          </p:nvPr>
        </p:nvGraphicFramePr>
        <p:xfrm>
          <a:off x="4760912" y="4622378"/>
          <a:ext cx="3849688" cy="541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68" name="Formel" r:id="rId8" imgW="1206360" imgH="203040" progId="Equation.3">
                  <p:embed/>
                </p:oleObj>
              </mc:Choice>
              <mc:Fallback>
                <p:oleObj name="Formel" r:id="rId8" imgW="1206360" imgH="20304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912" y="4622378"/>
                        <a:ext cx="3849688" cy="541337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>
            <a:extLst>
              <a:ext uri="{FF2B5EF4-FFF2-40B4-BE49-F238E27FC236}">
                <a16:creationId xmlns:a16="http://schemas.microsoft.com/office/drawing/2014/main" id="{728BC989-B6D8-66B4-5E91-4E1716D58375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2A6F87C1-6A32-4B43-1BB4-163344C502DC}"/>
                  </a:ext>
                </a:extLst>
              </p14:cNvPr>
              <p14:cNvContentPartPr/>
              <p14:nvPr/>
            </p14:nvContentPartPr>
            <p14:xfrm>
              <a:off x="5011756" y="2177902"/>
              <a:ext cx="2447640" cy="4356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2A6F87C1-6A32-4B43-1BB4-163344C502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02756" y="2169262"/>
                <a:ext cx="24652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E500293F-6F58-1F56-959D-24A8CEF0AFA4}"/>
                  </a:ext>
                </a:extLst>
              </p14:cNvPr>
              <p14:cNvContentPartPr/>
              <p14:nvPr/>
            </p14:nvContentPartPr>
            <p14:xfrm>
              <a:off x="6378676" y="1852102"/>
              <a:ext cx="226800" cy="53640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E500293F-6F58-1F56-959D-24A8CEF0AFA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0036" y="1843462"/>
                <a:ext cx="24444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3D165D8F-D516-43F9-3985-23B350E90A7B}"/>
                  </a:ext>
                </a:extLst>
              </p14:cNvPr>
              <p14:cNvContentPartPr/>
              <p14:nvPr/>
            </p14:nvContentPartPr>
            <p14:xfrm>
              <a:off x="2588236" y="426142"/>
              <a:ext cx="4439520" cy="149976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3D165D8F-D516-43F9-3985-23B350E90A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79236" y="417502"/>
                <a:ext cx="4457160" cy="15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9DEC4FE4-DC5B-A0AD-5D73-8C28136B6062}"/>
                  </a:ext>
                </a:extLst>
              </p14:cNvPr>
              <p14:cNvContentPartPr/>
              <p14:nvPr/>
            </p14:nvContentPartPr>
            <p14:xfrm>
              <a:off x="2550076" y="590662"/>
              <a:ext cx="201600" cy="185760"/>
            </p14:xfrm>
          </p:contentPart>
        </mc:Choice>
        <mc:Fallback xmlns=""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9DEC4FE4-DC5B-A0AD-5D73-8C28136B60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1076" y="582022"/>
                <a:ext cx="2192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4D613A81-61E8-7CD7-79D6-61FC83793364}"/>
                  </a:ext>
                </a:extLst>
              </p14:cNvPr>
              <p14:cNvContentPartPr/>
              <p14:nvPr/>
            </p14:nvContentPartPr>
            <p14:xfrm>
              <a:off x="6883756" y="1834822"/>
              <a:ext cx="261720" cy="50724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4D613A81-61E8-7CD7-79D6-61FC8379336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74756" y="1825822"/>
                <a:ext cx="279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E7E8C687-DD59-EA5F-A918-9D0EE0FB90DD}"/>
                  </a:ext>
                </a:extLst>
              </p14:cNvPr>
              <p14:cNvContentPartPr/>
              <p14:nvPr/>
            </p14:nvContentPartPr>
            <p14:xfrm>
              <a:off x="5718796" y="1200142"/>
              <a:ext cx="5844240" cy="1734120"/>
            </p14:xfrm>
          </p:contentPart>
        </mc:Choice>
        <mc:Fallback xmlns=""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E7E8C687-DD59-EA5F-A918-9D0EE0FB90D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0156" y="1191502"/>
                <a:ext cx="5861880" cy="17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E5AA42C6-A176-5735-A0DF-20E444EE7913}"/>
                  </a:ext>
                </a:extLst>
              </p14:cNvPr>
              <p14:cNvContentPartPr/>
              <p14:nvPr/>
            </p14:nvContentPartPr>
            <p14:xfrm>
              <a:off x="11505796" y="1164502"/>
              <a:ext cx="5040" cy="9000"/>
            </p14:xfrm>
          </p:contentPart>
        </mc:Choice>
        <mc:Fallback xmlns=""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E5AA42C6-A176-5735-A0DF-20E444EE79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497156" y="1155862"/>
                <a:ext cx="2268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C57A5556-F198-F0E9-4B82-49EEA4484488}"/>
                  </a:ext>
                </a:extLst>
              </p14:cNvPr>
              <p14:cNvContentPartPr/>
              <p14:nvPr/>
            </p14:nvContentPartPr>
            <p14:xfrm>
              <a:off x="11420116" y="1122382"/>
              <a:ext cx="219960" cy="15228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C57A5556-F198-F0E9-4B82-49EEA44844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411476" y="1113382"/>
                <a:ext cx="2376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37532A29-BAE4-335A-12BE-1510AC1ED28C}"/>
                  </a:ext>
                </a:extLst>
              </p14:cNvPr>
              <p14:cNvContentPartPr/>
              <p14:nvPr/>
            </p14:nvContentPartPr>
            <p14:xfrm>
              <a:off x="6842356" y="3434302"/>
              <a:ext cx="164880" cy="2628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37532A29-BAE4-335A-12BE-1510AC1ED2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3716" y="3425302"/>
                <a:ext cx="182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211BAF10-94BD-7958-7AD0-942C4D4FE48A}"/>
                  </a:ext>
                </a:extLst>
              </p14:cNvPr>
              <p14:cNvContentPartPr/>
              <p14:nvPr/>
            </p14:nvContentPartPr>
            <p14:xfrm>
              <a:off x="6850636" y="3435382"/>
              <a:ext cx="173160" cy="3888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211BAF10-94BD-7958-7AD0-942C4D4FE48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41996" y="3426382"/>
                <a:ext cx="190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EBAB7FAD-E158-D89B-4224-E704633209B9}"/>
                  </a:ext>
                </a:extLst>
              </p14:cNvPr>
              <p14:cNvContentPartPr/>
              <p14:nvPr/>
            </p14:nvContentPartPr>
            <p14:xfrm>
              <a:off x="7347076" y="3429622"/>
              <a:ext cx="616680" cy="5040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EBAB7FAD-E158-D89B-4224-E704633209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8436" y="3420982"/>
                <a:ext cx="6343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46861DEE-C195-E7F5-284D-7BBEE0AEB4AA}"/>
                  </a:ext>
                </a:extLst>
              </p14:cNvPr>
              <p14:cNvContentPartPr/>
              <p14:nvPr/>
            </p14:nvContentPartPr>
            <p14:xfrm>
              <a:off x="8210716" y="3206062"/>
              <a:ext cx="421560" cy="70200"/>
            </p14:xfrm>
          </p:contentPart>
        </mc:Choice>
        <mc:Fallback xmlns=""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46861DEE-C195-E7F5-284D-7BBEE0AEB4A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01716" y="3197062"/>
                <a:ext cx="4392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5" name="Freihand 94">
                <a:extLst>
                  <a:ext uri="{FF2B5EF4-FFF2-40B4-BE49-F238E27FC236}">
                    <a16:creationId xmlns:a16="http://schemas.microsoft.com/office/drawing/2014/main" id="{62649D97-FCE7-2085-6F53-78A1BCA100EF}"/>
                  </a:ext>
                </a:extLst>
              </p14:cNvPr>
              <p14:cNvContentPartPr/>
              <p14:nvPr/>
            </p14:nvContentPartPr>
            <p14:xfrm>
              <a:off x="7232596" y="3694942"/>
              <a:ext cx="669240" cy="693360"/>
            </p14:xfrm>
          </p:contentPart>
        </mc:Choice>
        <mc:Fallback xmlns="">
          <p:pic>
            <p:nvPicPr>
              <p:cNvPr id="95" name="Freihand 94">
                <a:extLst>
                  <a:ext uri="{FF2B5EF4-FFF2-40B4-BE49-F238E27FC236}">
                    <a16:creationId xmlns:a16="http://schemas.microsoft.com/office/drawing/2014/main" id="{62649D97-FCE7-2085-6F53-78A1BCA100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23956" y="3685942"/>
                <a:ext cx="686880" cy="711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0" name="Gruppieren 99">
            <a:extLst>
              <a:ext uri="{FF2B5EF4-FFF2-40B4-BE49-F238E27FC236}">
                <a16:creationId xmlns:a16="http://schemas.microsoft.com/office/drawing/2014/main" id="{B066D7CB-98E9-4BD5-2E2C-D391C898CABC}"/>
              </a:ext>
            </a:extLst>
          </p:cNvPr>
          <p:cNvGrpSpPr/>
          <p:nvPr/>
        </p:nvGrpSpPr>
        <p:grpSpPr>
          <a:xfrm>
            <a:off x="2065156" y="1072342"/>
            <a:ext cx="4449960" cy="756000"/>
            <a:chOff x="2065156" y="1072342"/>
            <a:chExt cx="4449960" cy="75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618EBA07-A08B-4905-2048-79C37468452B}"/>
                    </a:ext>
                  </a:extLst>
                </p14:cNvPr>
                <p14:cNvContentPartPr/>
                <p14:nvPr/>
              </p14:nvContentPartPr>
              <p14:xfrm>
                <a:off x="2249116" y="1426222"/>
                <a:ext cx="4266000" cy="4021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618EBA07-A08B-4905-2048-79C37468452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240116" y="1417222"/>
                  <a:ext cx="4283640" cy="41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4E2E85E7-88CC-EAF1-957B-AAC14D096768}"/>
                    </a:ext>
                  </a:extLst>
                </p14:cNvPr>
                <p14:cNvContentPartPr/>
                <p14:nvPr/>
              </p14:nvContentPartPr>
              <p14:xfrm>
                <a:off x="2240476" y="1385182"/>
                <a:ext cx="128160" cy="1479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4E2E85E7-88CC-EAF1-957B-AAC14D096768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231836" y="1376542"/>
                  <a:ext cx="1458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58F0434D-3421-11CB-886E-4E017061B78F}"/>
                    </a:ext>
                  </a:extLst>
                </p14:cNvPr>
                <p14:cNvContentPartPr/>
                <p14:nvPr/>
              </p14:nvContentPartPr>
              <p14:xfrm>
                <a:off x="2065156" y="1072342"/>
                <a:ext cx="332280" cy="46800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58F0434D-3421-11CB-886E-4E017061B78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056516" y="1063342"/>
                  <a:ext cx="349920" cy="48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30B1C05D-035C-EAC6-C245-2089FDCCECE6}"/>
                  </a:ext>
                </a:extLst>
              </p14:cNvPr>
              <p14:cNvContentPartPr/>
              <p14:nvPr/>
            </p14:nvContentPartPr>
            <p14:xfrm>
              <a:off x="5523676" y="2933542"/>
              <a:ext cx="314640" cy="48384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30B1C05D-035C-EAC6-C245-2089FDCCEC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15036" y="2924902"/>
                <a:ext cx="3322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B346E8F9-529F-6389-3891-A5561C7A4C4C}"/>
                  </a:ext>
                </a:extLst>
              </p14:cNvPr>
              <p14:cNvContentPartPr/>
              <p14:nvPr/>
            </p14:nvContentPartPr>
            <p14:xfrm>
              <a:off x="8161396" y="3202102"/>
              <a:ext cx="431280" cy="7632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B346E8F9-529F-6389-3891-A5561C7A4C4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52396" y="3193462"/>
                <a:ext cx="448920" cy="93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50" name="Gruppieren 149">
            <a:extLst>
              <a:ext uri="{FF2B5EF4-FFF2-40B4-BE49-F238E27FC236}">
                <a16:creationId xmlns:a16="http://schemas.microsoft.com/office/drawing/2014/main" id="{4AD2BC2B-B9E2-8BCA-A201-F28479A19D01}"/>
              </a:ext>
            </a:extLst>
          </p:cNvPr>
          <p:cNvGrpSpPr/>
          <p:nvPr/>
        </p:nvGrpSpPr>
        <p:grpSpPr>
          <a:xfrm>
            <a:off x="7713556" y="1176022"/>
            <a:ext cx="560160" cy="261360"/>
            <a:chOff x="7713556" y="1176022"/>
            <a:chExt cx="560160" cy="26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8EE27822-8C4D-BFD4-74A1-74F6C1FB8DDD}"/>
                    </a:ext>
                  </a:extLst>
                </p14:cNvPr>
                <p14:cNvContentPartPr/>
                <p14:nvPr/>
              </p14:nvContentPartPr>
              <p14:xfrm>
                <a:off x="7713556" y="1315342"/>
                <a:ext cx="131040" cy="12204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8EE27822-8C4D-BFD4-74A1-74F6C1FB8DD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704916" y="1306342"/>
                  <a:ext cx="1486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97BF099D-D9C6-0E90-0562-70C2F45CE11F}"/>
                    </a:ext>
                  </a:extLst>
                </p14:cNvPr>
                <p14:cNvContentPartPr/>
                <p14:nvPr/>
              </p14:nvContentPartPr>
              <p14:xfrm>
                <a:off x="7965196" y="1176022"/>
                <a:ext cx="34920" cy="16452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97BF099D-D9C6-0E90-0562-70C2F45CE11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956556" y="1167022"/>
                  <a:ext cx="525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365708D8-73CC-3379-B93F-E670B966539F}"/>
                    </a:ext>
                  </a:extLst>
                </p14:cNvPr>
                <p14:cNvContentPartPr/>
                <p14:nvPr/>
              </p14:nvContentPartPr>
              <p14:xfrm>
                <a:off x="7961596" y="1432342"/>
                <a:ext cx="6480" cy="396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365708D8-73CC-3379-B93F-E670B966539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952956" y="1423702"/>
                  <a:ext cx="241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1EFA1D6B-5D7D-F5FC-5A1D-F6C818C75DBB}"/>
                    </a:ext>
                  </a:extLst>
                </p14:cNvPr>
                <p14:cNvContentPartPr/>
                <p14:nvPr/>
              </p14:nvContentPartPr>
              <p14:xfrm>
                <a:off x="8127196" y="1314262"/>
                <a:ext cx="146520" cy="9540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1EFA1D6B-5D7D-F5FC-5A1D-F6C818C75DB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118556" y="1305262"/>
                  <a:ext cx="164160" cy="11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" name="Gruppieren 161">
            <a:extLst>
              <a:ext uri="{FF2B5EF4-FFF2-40B4-BE49-F238E27FC236}">
                <a16:creationId xmlns:a16="http://schemas.microsoft.com/office/drawing/2014/main" id="{5FCC183E-CDB8-B4D1-7C56-B4CBB349DEBD}"/>
              </a:ext>
            </a:extLst>
          </p:cNvPr>
          <p:cNvGrpSpPr/>
          <p:nvPr/>
        </p:nvGrpSpPr>
        <p:grpSpPr>
          <a:xfrm>
            <a:off x="8406556" y="1196542"/>
            <a:ext cx="1820520" cy="450720"/>
            <a:chOff x="8406556" y="1196542"/>
            <a:chExt cx="1820520" cy="45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7CE53362-E714-3C72-D599-7B9A4F81E307}"/>
                    </a:ext>
                  </a:extLst>
                </p14:cNvPr>
                <p14:cNvContentPartPr/>
                <p14:nvPr/>
              </p14:nvContentPartPr>
              <p14:xfrm>
                <a:off x="8406556" y="1241542"/>
                <a:ext cx="162000" cy="16992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7CE53362-E714-3C72-D599-7B9A4F81E30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397556" y="1232542"/>
                  <a:ext cx="1796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72C9FEF5-B5C4-74BB-61F6-1B5D5BFA14F7}"/>
                    </a:ext>
                  </a:extLst>
                </p14:cNvPr>
                <p14:cNvContentPartPr/>
                <p14:nvPr/>
              </p14:nvContentPartPr>
              <p14:xfrm>
                <a:off x="8678356" y="1320022"/>
                <a:ext cx="10800" cy="2808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72C9FEF5-B5C4-74BB-61F6-1B5D5BFA14F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669356" y="1311022"/>
                  <a:ext cx="28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1DEB88AB-BCB8-FAAA-9EB0-4CE9A433D0BD}"/>
                    </a:ext>
                  </a:extLst>
                </p14:cNvPr>
                <p14:cNvContentPartPr/>
                <p14:nvPr/>
              </p14:nvContentPartPr>
              <p14:xfrm>
                <a:off x="8810476" y="1214542"/>
                <a:ext cx="84600" cy="18432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1DEB88AB-BCB8-FAAA-9EB0-4CE9A433D0B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801476" y="1205542"/>
                  <a:ext cx="1022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2A4617BF-CF36-DDEE-8B3D-057530482619}"/>
                    </a:ext>
                  </a:extLst>
                </p14:cNvPr>
                <p14:cNvContentPartPr/>
                <p14:nvPr/>
              </p14:nvContentPartPr>
              <p14:xfrm>
                <a:off x="9016396" y="1311022"/>
                <a:ext cx="8640" cy="2304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2A4617BF-CF36-DDEE-8B3D-057530482619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007396" y="1302382"/>
                  <a:ext cx="262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BC199D2E-36F4-2E15-0ABE-E5D28F1583D0}"/>
                    </a:ext>
                  </a:extLst>
                </p14:cNvPr>
                <p14:cNvContentPartPr/>
                <p14:nvPr/>
              </p14:nvContentPartPr>
              <p14:xfrm>
                <a:off x="9086236" y="1196542"/>
                <a:ext cx="121320" cy="2149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BC199D2E-36F4-2E15-0ABE-E5D28F1583D0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077236" y="1187542"/>
                  <a:ext cx="13896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CE64D608-6878-03CF-570D-EC1DB77DD9E9}"/>
                    </a:ext>
                  </a:extLst>
                </p14:cNvPr>
                <p14:cNvContentPartPr/>
                <p14:nvPr/>
              </p14:nvContentPartPr>
              <p14:xfrm>
                <a:off x="9307276" y="1308142"/>
                <a:ext cx="30240" cy="2664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CE64D608-6878-03CF-570D-EC1DB77DD9E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298636" y="1299142"/>
                  <a:ext cx="4788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C184859F-9B45-901A-7A47-E188F2085446}"/>
                    </a:ext>
                  </a:extLst>
                </p14:cNvPr>
                <p14:cNvContentPartPr/>
                <p14:nvPr/>
              </p14:nvContentPartPr>
              <p14:xfrm>
                <a:off x="9519316" y="1364302"/>
                <a:ext cx="339480" cy="2988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C184859F-9B45-901A-7A47-E188F2085446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510676" y="1355302"/>
                  <a:ext cx="35712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02B29610-E5CC-571C-3AEA-C7850E020CF2}"/>
                    </a:ext>
                  </a:extLst>
                </p14:cNvPr>
                <p14:cNvContentPartPr/>
                <p14:nvPr/>
              </p14:nvContentPartPr>
              <p14:xfrm>
                <a:off x="9954196" y="1295902"/>
                <a:ext cx="27360" cy="396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02B29610-E5CC-571C-3AEA-C7850E020CF2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945196" y="1287262"/>
                  <a:ext cx="450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AE9F9B98-7B52-67F1-3C18-5EB57134472E}"/>
                    </a:ext>
                  </a:extLst>
                </p14:cNvPr>
                <p14:cNvContentPartPr/>
                <p14:nvPr/>
              </p14:nvContentPartPr>
              <p14:xfrm>
                <a:off x="10082716" y="1218142"/>
                <a:ext cx="144360" cy="11232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AE9F9B98-7B52-67F1-3C18-5EB57134472E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074076" y="1209502"/>
                  <a:ext cx="1620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E518342C-62C2-5F77-90C8-EAF291586899}"/>
                    </a:ext>
                  </a:extLst>
                </p14:cNvPr>
                <p14:cNvContentPartPr/>
                <p14:nvPr/>
              </p14:nvContentPartPr>
              <p14:xfrm>
                <a:off x="8410516" y="1521262"/>
                <a:ext cx="953640" cy="10548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E518342C-62C2-5F77-90C8-EAF291586899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401516" y="1512262"/>
                  <a:ext cx="9712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DBDFDBB1-C35F-D1E8-2355-19A90B7A2D3D}"/>
                    </a:ext>
                  </a:extLst>
                </p14:cNvPr>
                <p14:cNvContentPartPr/>
                <p14:nvPr/>
              </p14:nvContentPartPr>
              <p14:xfrm>
                <a:off x="9347596" y="1470502"/>
                <a:ext cx="870480" cy="17676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DBDFDBB1-C35F-D1E8-2355-19A90B7A2D3D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338596" y="1461862"/>
                  <a:ext cx="888120" cy="19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8" name="Gruppieren 327">
            <a:extLst>
              <a:ext uri="{FF2B5EF4-FFF2-40B4-BE49-F238E27FC236}">
                <a16:creationId xmlns:a16="http://schemas.microsoft.com/office/drawing/2014/main" id="{0F105B46-9F10-3977-BD45-08367338440B}"/>
              </a:ext>
            </a:extLst>
          </p:cNvPr>
          <p:cNvGrpSpPr/>
          <p:nvPr/>
        </p:nvGrpSpPr>
        <p:grpSpPr>
          <a:xfrm>
            <a:off x="232036" y="6124942"/>
            <a:ext cx="1365840" cy="652320"/>
            <a:chOff x="232036" y="6124942"/>
            <a:chExt cx="1365840" cy="65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162DCCB8-19A8-EF08-3041-CEFF02A6470B}"/>
                    </a:ext>
                  </a:extLst>
                </p14:cNvPr>
                <p14:cNvContentPartPr/>
                <p14:nvPr/>
              </p14:nvContentPartPr>
              <p14:xfrm>
                <a:off x="276316" y="6225742"/>
                <a:ext cx="144720" cy="16236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162DCCB8-19A8-EF08-3041-CEFF02A6470B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67676" y="6216742"/>
                  <a:ext cx="16236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3CD696E2-5DF5-A8C0-E4DC-4DA19FFB0FF6}"/>
                    </a:ext>
                  </a:extLst>
                </p14:cNvPr>
                <p14:cNvContentPartPr/>
                <p14:nvPr/>
              </p14:nvContentPartPr>
              <p14:xfrm>
                <a:off x="531556" y="6231142"/>
                <a:ext cx="107640" cy="11124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3CD696E2-5DF5-A8C0-E4DC-4DA19FFB0FF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522916" y="6222502"/>
                  <a:ext cx="125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D2E6F16C-8C0A-47F5-C942-B36F029730BD}"/>
                    </a:ext>
                  </a:extLst>
                </p14:cNvPr>
                <p14:cNvContentPartPr/>
                <p14:nvPr/>
              </p14:nvContentPartPr>
              <p14:xfrm>
                <a:off x="685636" y="6326182"/>
                <a:ext cx="11160" cy="9900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D2E6F16C-8C0A-47F5-C942-B36F029730B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76996" y="6317542"/>
                  <a:ext cx="288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40ED6A45-9657-CF63-8877-10C54CA041A0}"/>
                    </a:ext>
                  </a:extLst>
                </p14:cNvPr>
                <p14:cNvContentPartPr/>
                <p14:nvPr/>
              </p14:nvContentPartPr>
              <p14:xfrm>
                <a:off x="825676" y="6221782"/>
                <a:ext cx="98280" cy="11988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40ED6A45-9657-CF63-8877-10C54CA041A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816676" y="6213142"/>
                  <a:ext cx="1159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25CE5498-73DD-C4F2-94E1-34FF4D4FCC3E}"/>
                    </a:ext>
                  </a:extLst>
                </p14:cNvPr>
                <p14:cNvContentPartPr/>
                <p14:nvPr/>
              </p14:nvContentPartPr>
              <p14:xfrm>
                <a:off x="1011436" y="6212782"/>
                <a:ext cx="83520" cy="11664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25CE5498-73DD-C4F2-94E1-34FF4D4FCC3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02436" y="6203782"/>
                  <a:ext cx="1011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9325C4D5-8075-8873-D423-9676C9A0F71B}"/>
                    </a:ext>
                  </a:extLst>
                </p14:cNvPr>
                <p14:cNvContentPartPr/>
                <p14:nvPr/>
              </p14:nvContentPartPr>
              <p14:xfrm>
                <a:off x="962476" y="6306022"/>
                <a:ext cx="26280" cy="9072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9325C4D5-8075-8873-D423-9676C9A0F71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53476" y="6297382"/>
                  <a:ext cx="439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41B6BF2E-A098-57D1-DD19-F3C80E6B1E6A}"/>
                    </a:ext>
                  </a:extLst>
                </p14:cNvPr>
                <p14:cNvContentPartPr/>
                <p14:nvPr/>
              </p14:nvContentPartPr>
              <p14:xfrm>
                <a:off x="1208356" y="6289462"/>
                <a:ext cx="9000" cy="13392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41B6BF2E-A098-57D1-DD19-F3C80E6B1E6A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99716" y="6280822"/>
                  <a:ext cx="266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16F1270C-5830-14D6-773E-A86897B775EF}"/>
                    </a:ext>
                  </a:extLst>
                </p14:cNvPr>
                <p14:cNvContentPartPr/>
                <p14:nvPr/>
              </p14:nvContentPartPr>
              <p14:xfrm>
                <a:off x="1308436" y="6192982"/>
                <a:ext cx="104040" cy="11412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16F1270C-5830-14D6-773E-A86897B775E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299436" y="6183982"/>
                  <a:ext cx="1216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FEED4B80-DEA9-E902-151D-6A0DFBEC59EC}"/>
                    </a:ext>
                  </a:extLst>
                </p14:cNvPr>
                <p14:cNvContentPartPr/>
                <p14:nvPr/>
              </p14:nvContentPartPr>
              <p14:xfrm>
                <a:off x="1413196" y="6124942"/>
                <a:ext cx="69840" cy="23616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FEED4B80-DEA9-E902-151D-6A0DFBEC59EC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404556" y="6116302"/>
                  <a:ext cx="8748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B308A17B-1C36-3EF5-1422-F2382045BE7C}"/>
                    </a:ext>
                  </a:extLst>
                </p14:cNvPr>
                <p14:cNvContentPartPr/>
                <p14:nvPr/>
              </p14:nvContentPartPr>
              <p14:xfrm>
                <a:off x="232036" y="6163822"/>
                <a:ext cx="84600" cy="29412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B308A17B-1C36-3EF5-1422-F2382045BE7C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23396" y="6154822"/>
                  <a:ext cx="10224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7BB2B894-7FB4-A6D8-E9F2-11BEDF1D0C21}"/>
                    </a:ext>
                  </a:extLst>
                </p14:cNvPr>
                <p14:cNvContentPartPr/>
                <p14:nvPr/>
              </p14:nvContentPartPr>
              <p14:xfrm>
                <a:off x="316276" y="6582142"/>
                <a:ext cx="126360" cy="13824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7BB2B894-7FB4-A6D8-E9F2-11BEDF1D0C2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07636" y="6573502"/>
                  <a:ext cx="1440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B8B5AE43-4E8E-F017-20E4-7C80DFB0951C}"/>
                    </a:ext>
                  </a:extLst>
                </p14:cNvPr>
                <p14:cNvContentPartPr/>
                <p14:nvPr/>
              </p14:nvContentPartPr>
              <p14:xfrm>
                <a:off x="516076" y="6675742"/>
                <a:ext cx="6480" cy="6552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B8B5AE43-4E8E-F017-20E4-7C80DFB0951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07076" y="6666742"/>
                  <a:ext cx="2412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199BF9B8-F274-C784-CEF3-B6A65C1F8353}"/>
                    </a:ext>
                  </a:extLst>
                </p14:cNvPr>
                <p14:cNvContentPartPr/>
                <p14:nvPr/>
              </p14:nvContentPartPr>
              <p14:xfrm>
                <a:off x="643516" y="6575302"/>
                <a:ext cx="66960" cy="10080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199BF9B8-F274-C784-CEF3-B6A65C1F835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34516" y="6566662"/>
                  <a:ext cx="846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48CB5D37-9991-4AFB-D0BE-4224D3FFC2C2}"/>
                    </a:ext>
                  </a:extLst>
                </p14:cNvPr>
                <p14:cNvContentPartPr/>
                <p14:nvPr/>
              </p14:nvContentPartPr>
              <p14:xfrm>
                <a:off x="778516" y="6667822"/>
                <a:ext cx="9000" cy="86400"/>
              </p14:xfrm>
            </p:contentPart>
          </mc:Choice>
          <mc:Fallback xmlns=""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48CB5D37-9991-4AFB-D0BE-4224D3FFC2C2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69876" y="6659182"/>
                  <a:ext cx="266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F316B86E-FA29-1C61-EE3B-E5E5F727EC3C}"/>
                    </a:ext>
                  </a:extLst>
                </p14:cNvPr>
                <p14:cNvContentPartPr/>
                <p14:nvPr/>
              </p14:nvContentPartPr>
              <p14:xfrm>
                <a:off x="916756" y="6572422"/>
                <a:ext cx="77040" cy="100440"/>
              </p14:xfrm>
            </p:contentPart>
          </mc:Choice>
          <mc:Fallback xmlns=""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F316B86E-FA29-1C61-EE3B-E5E5F727EC3C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907756" y="6563422"/>
                  <a:ext cx="946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B525551E-9F9A-02DB-E64D-4C19CC5A6871}"/>
                    </a:ext>
                  </a:extLst>
                </p14:cNvPr>
                <p14:cNvContentPartPr/>
                <p14:nvPr/>
              </p14:nvContentPartPr>
              <p14:xfrm>
                <a:off x="1114036" y="6667822"/>
                <a:ext cx="9000" cy="8244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B525551E-9F9A-02DB-E64D-4C19CC5A687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05036" y="6659182"/>
                  <a:ext cx="266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7E04A118-CBB5-9FA6-A31D-4DCDCDCE40BC}"/>
                    </a:ext>
                  </a:extLst>
                </p14:cNvPr>
                <p14:cNvContentPartPr/>
                <p14:nvPr/>
              </p14:nvContentPartPr>
              <p14:xfrm>
                <a:off x="1197916" y="6552262"/>
                <a:ext cx="72720" cy="12600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7E04A118-CBB5-9FA6-A31D-4DCDCDCE40BC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188916" y="6543262"/>
                  <a:ext cx="903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9B1F0E9B-75A7-1A73-3C31-53F91009DBD8}"/>
                    </a:ext>
                  </a:extLst>
                </p14:cNvPr>
                <p14:cNvContentPartPr/>
                <p14:nvPr/>
              </p14:nvContentPartPr>
              <p14:xfrm>
                <a:off x="1362076" y="6641542"/>
                <a:ext cx="1440" cy="180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9B1F0E9B-75A7-1A73-3C31-53F91009DBD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353436" y="6632542"/>
                  <a:ext cx="190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A685A0A3-F92B-42CA-70F4-89FDE587F081}"/>
                    </a:ext>
                  </a:extLst>
                </p14:cNvPr>
                <p14:cNvContentPartPr/>
                <p14:nvPr/>
              </p14:nvContentPartPr>
              <p14:xfrm>
                <a:off x="1347316" y="6650182"/>
                <a:ext cx="12960" cy="8784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A685A0A3-F92B-42CA-70F4-89FDE587F081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338676" y="6641182"/>
                  <a:ext cx="306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B61AA15D-E13B-9A68-75E5-B010D844FF91}"/>
                    </a:ext>
                  </a:extLst>
                </p14:cNvPr>
                <p14:cNvContentPartPr/>
                <p14:nvPr/>
              </p14:nvContentPartPr>
              <p14:xfrm>
                <a:off x="1421116" y="6540742"/>
                <a:ext cx="81720" cy="14580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B61AA15D-E13B-9A68-75E5-B010D844FF91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412116" y="6532102"/>
                  <a:ext cx="993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97C08172-8A48-6970-42B8-B37EBA20615B}"/>
                    </a:ext>
                  </a:extLst>
                </p14:cNvPr>
                <p14:cNvContentPartPr/>
                <p14:nvPr/>
              </p14:nvContentPartPr>
              <p14:xfrm>
                <a:off x="1513996" y="6468742"/>
                <a:ext cx="83880" cy="255600"/>
              </p14:xfrm>
            </p:contentPart>
          </mc:Choice>
          <mc:Fallback xmlns=""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97C08172-8A48-6970-42B8-B37EBA20615B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504996" y="6459742"/>
                  <a:ext cx="10152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8A3B1C84-A0DA-2092-9746-BF8E0ACB0E81}"/>
                    </a:ext>
                  </a:extLst>
                </p14:cNvPr>
                <p14:cNvContentPartPr/>
                <p14:nvPr/>
              </p14:nvContentPartPr>
              <p14:xfrm>
                <a:off x="290716" y="6496102"/>
                <a:ext cx="115920" cy="28116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8A3B1C84-A0DA-2092-9746-BF8E0ACB0E81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281716" y="6487102"/>
                  <a:ext cx="133560" cy="29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2" name="Gruppieren 331">
            <a:extLst>
              <a:ext uri="{FF2B5EF4-FFF2-40B4-BE49-F238E27FC236}">
                <a16:creationId xmlns:a16="http://schemas.microsoft.com/office/drawing/2014/main" id="{85DE1C4F-CC8B-3CBB-6ADC-5534DA4BFEB0}"/>
              </a:ext>
            </a:extLst>
          </p:cNvPr>
          <p:cNvGrpSpPr/>
          <p:nvPr/>
        </p:nvGrpSpPr>
        <p:grpSpPr>
          <a:xfrm>
            <a:off x="136276" y="2012302"/>
            <a:ext cx="11874960" cy="4019760"/>
            <a:chOff x="136276" y="2012302"/>
            <a:chExt cx="11874960" cy="401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49D0F0C9-6FA8-4633-FBAF-5E4C25995BCE}"/>
                    </a:ext>
                  </a:extLst>
                </p14:cNvPr>
                <p14:cNvContentPartPr/>
                <p14:nvPr/>
              </p14:nvContentPartPr>
              <p14:xfrm>
                <a:off x="6669916" y="4512862"/>
                <a:ext cx="695520" cy="7797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49D0F0C9-6FA8-4633-FBAF-5E4C25995BCE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661276" y="4503862"/>
                  <a:ext cx="713160" cy="79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DA8201D9-DE67-0DF3-476E-AE89A1158428}"/>
                    </a:ext>
                  </a:extLst>
                </p14:cNvPr>
                <p14:cNvContentPartPr/>
                <p14:nvPr/>
              </p14:nvContentPartPr>
              <p14:xfrm>
                <a:off x="7160596" y="4481542"/>
                <a:ext cx="1503720" cy="7527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DA8201D9-DE67-0DF3-476E-AE89A1158428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7151956" y="4472542"/>
                  <a:ext cx="1521360" cy="77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DDF5AFF8-8ED8-D3C4-4B21-ED33195F636E}"/>
                    </a:ext>
                  </a:extLst>
                </p14:cNvPr>
                <p14:cNvContentPartPr/>
                <p14:nvPr/>
              </p14:nvContentPartPr>
              <p14:xfrm>
                <a:off x="7361116" y="2870182"/>
                <a:ext cx="484560" cy="1605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DDF5AFF8-8ED8-D3C4-4B21-ED33195F636E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352476" y="2861182"/>
                  <a:ext cx="5022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FD87AD10-337F-F76D-D66C-EC425E6E7D26}"/>
                    </a:ext>
                  </a:extLst>
                </p14:cNvPr>
                <p14:cNvContentPartPr/>
                <p14:nvPr/>
              </p14:nvContentPartPr>
              <p14:xfrm>
                <a:off x="7779076" y="2837422"/>
                <a:ext cx="210240" cy="1551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FD87AD10-337F-F76D-D66C-EC425E6E7D26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7770076" y="2828422"/>
                  <a:ext cx="2278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7970792F-6855-07A5-9087-9FD6AEE7AD59}"/>
                    </a:ext>
                  </a:extLst>
                </p14:cNvPr>
                <p14:cNvContentPartPr/>
                <p14:nvPr/>
              </p14:nvContentPartPr>
              <p14:xfrm>
                <a:off x="7709956" y="2577862"/>
                <a:ext cx="247320" cy="2300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7970792F-6855-07A5-9087-9FD6AEE7AD59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7700956" y="2568862"/>
                  <a:ext cx="2649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744986AF-CE10-9BE6-C96B-05020FE801F0}"/>
                    </a:ext>
                  </a:extLst>
                </p14:cNvPr>
                <p14:cNvContentPartPr/>
                <p14:nvPr/>
              </p14:nvContentPartPr>
              <p14:xfrm>
                <a:off x="7636156" y="2634382"/>
                <a:ext cx="172080" cy="2109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744986AF-CE10-9BE6-C96B-05020FE801F0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7627516" y="2625742"/>
                  <a:ext cx="18972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FFE1E74B-CB36-1581-83EE-D0BAC89C5F9C}"/>
                    </a:ext>
                  </a:extLst>
                </p14:cNvPr>
                <p14:cNvContentPartPr/>
                <p14:nvPr/>
              </p14:nvContentPartPr>
              <p14:xfrm>
                <a:off x="8149876" y="2461222"/>
                <a:ext cx="227160" cy="1551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FFE1E74B-CB36-1581-83EE-D0BAC89C5F9C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140876" y="2452222"/>
                  <a:ext cx="2448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E711EA3F-EB9E-DDCF-961E-F90BE9E75BCA}"/>
                    </a:ext>
                  </a:extLst>
                </p14:cNvPr>
                <p14:cNvContentPartPr/>
                <p14:nvPr/>
              </p14:nvContentPartPr>
              <p14:xfrm>
                <a:off x="8392516" y="2524942"/>
                <a:ext cx="88560" cy="759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E711EA3F-EB9E-DDCF-961E-F90BE9E75BCA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8383516" y="2516302"/>
                  <a:ext cx="1062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BF9634ED-7A4A-0508-CF37-BA7F16E26F79}"/>
                    </a:ext>
                  </a:extLst>
                </p14:cNvPr>
                <p14:cNvContentPartPr/>
                <p14:nvPr/>
              </p14:nvContentPartPr>
              <p14:xfrm>
                <a:off x="8559916" y="2409742"/>
                <a:ext cx="152280" cy="1479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BF9634ED-7A4A-0508-CF37-BA7F16E26F79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8550916" y="2400742"/>
                  <a:ext cx="1699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C57C2B79-15AE-789C-BB5F-2CC7FD1AF3B8}"/>
                    </a:ext>
                  </a:extLst>
                </p14:cNvPr>
                <p14:cNvContentPartPr/>
                <p14:nvPr/>
              </p14:nvContentPartPr>
              <p14:xfrm>
                <a:off x="8747476" y="2450782"/>
                <a:ext cx="100800" cy="936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C57C2B79-15AE-789C-BB5F-2CC7FD1AF3B8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738476" y="2442142"/>
                  <a:ext cx="1184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4E584D64-A457-AAB0-22F4-58B0C4940448}"/>
                    </a:ext>
                  </a:extLst>
                </p14:cNvPr>
                <p14:cNvContentPartPr/>
                <p14:nvPr/>
              </p14:nvContentPartPr>
              <p14:xfrm>
                <a:off x="8872396" y="2338822"/>
                <a:ext cx="155520" cy="2030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4E584D64-A457-AAB0-22F4-58B0C4940448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863396" y="2330182"/>
                  <a:ext cx="17316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3C050AAE-3526-77EC-54E0-22D28F77C8F0}"/>
                    </a:ext>
                  </a:extLst>
                </p14:cNvPr>
                <p14:cNvContentPartPr/>
                <p14:nvPr/>
              </p14:nvContentPartPr>
              <p14:xfrm>
                <a:off x="9090556" y="2411902"/>
                <a:ext cx="239760" cy="1018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3C050AAE-3526-77EC-54E0-22D28F77C8F0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081556" y="2402902"/>
                  <a:ext cx="2574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F0F39597-067B-EEAA-1F52-6BF250569EE1}"/>
                    </a:ext>
                  </a:extLst>
                </p14:cNvPr>
                <p14:cNvContentPartPr/>
                <p14:nvPr/>
              </p14:nvContentPartPr>
              <p14:xfrm>
                <a:off x="9316996" y="2315062"/>
                <a:ext cx="31680" cy="86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F0F39597-067B-EEAA-1F52-6BF250569EE1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308356" y="2306422"/>
                  <a:ext cx="493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71CB1D9D-8430-ED0A-BEFC-7076BDCD3C0D}"/>
                    </a:ext>
                  </a:extLst>
                </p14:cNvPr>
                <p14:cNvContentPartPr/>
                <p14:nvPr/>
              </p14:nvContentPartPr>
              <p14:xfrm>
                <a:off x="9403036" y="2281222"/>
                <a:ext cx="160560" cy="1598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71CB1D9D-8430-ED0A-BEFC-7076BDCD3C0D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394036" y="2272222"/>
                  <a:ext cx="1782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FD94567C-8D9A-8F7B-8C0D-DFEFAD7E5CB6}"/>
                    </a:ext>
                  </a:extLst>
                </p14:cNvPr>
                <p14:cNvContentPartPr/>
                <p14:nvPr/>
              </p14:nvContentPartPr>
              <p14:xfrm>
                <a:off x="9583036" y="2216422"/>
                <a:ext cx="137160" cy="2188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FD94567C-8D9A-8F7B-8C0D-DFEFAD7E5CB6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9574036" y="2207422"/>
                  <a:ext cx="15480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AE248C6C-344D-5CEF-D10A-D9A3896FBB35}"/>
                    </a:ext>
                  </a:extLst>
                </p14:cNvPr>
                <p14:cNvContentPartPr/>
                <p14:nvPr/>
              </p14:nvContentPartPr>
              <p14:xfrm>
                <a:off x="9778876" y="2208862"/>
                <a:ext cx="176400" cy="1890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AE248C6C-344D-5CEF-D10A-D9A3896FBB35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9769876" y="2200222"/>
                  <a:ext cx="19404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C8807B17-F781-1426-8467-F6EA85077F42}"/>
                    </a:ext>
                  </a:extLst>
                </p14:cNvPr>
                <p14:cNvContentPartPr/>
                <p14:nvPr/>
              </p14:nvContentPartPr>
              <p14:xfrm>
                <a:off x="9835036" y="2371942"/>
                <a:ext cx="35280" cy="316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C8807B17-F781-1426-8467-F6EA85077F42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9826396" y="2362942"/>
                  <a:ext cx="529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B0828C46-8FCE-9150-A67A-AA48F853B790}"/>
                    </a:ext>
                  </a:extLst>
                </p14:cNvPr>
                <p14:cNvContentPartPr/>
                <p14:nvPr/>
              </p14:nvContentPartPr>
              <p14:xfrm>
                <a:off x="9959956" y="2176102"/>
                <a:ext cx="293400" cy="2206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B0828C46-8FCE-9150-A67A-AA48F853B790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951316" y="2167462"/>
                  <a:ext cx="31104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4314341A-0859-3FB0-9A6A-0C3D9B332B56}"/>
                    </a:ext>
                  </a:extLst>
                </p14:cNvPr>
                <p14:cNvContentPartPr/>
                <p14:nvPr/>
              </p14:nvContentPartPr>
              <p14:xfrm>
                <a:off x="10087036" y="2151262"/>
                <a:ext cx="12600" cy="540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4314341A-0859-3FB0-9A6A-0C3D9B332B56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0078036" y="2142262"/>
                  <a:ext cx="30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552BB043-4E85-FF57-A6B5-2ABBF1539C38}"/>
                    </a:ext>
                  </a:extLst>
                </p14:cNvPr>
                <p14:cNvContentPartPr/>
                <p14:nvPr/>
              </p14:nvContentPartPr>
              <p14:xfrm>
                <a:off x="10390516" y="2226502"/>
                <a:ext cx="205200" cy="1036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552BB043-4E85-FF57-A6B5-2ABBF1539C38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0381516" y="2217502"/>
                  <a:ext cx="2228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ECBCE0A4-E816-4853-E721-ADE9B3173021}"/>
                    </a:ext>
                  </a:extLst>
                </p14:cNvPr>
                <p14:cNvContentPartPr/>
                <p14:nvPr/>
              </p14:nvContentPartPr>
              <p14:xfrm>
                <a:off x="10605076" y="2145862"/>
                <a:ext cx="30960" cy="280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ECBCE0A4-E816-4853-E721-ADE9B3173021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0596076" y="2137222"/>
                  <a:ext cx="4860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21CD0F4D-8AE6-5556-3C8F-618B46506C5F}"/>
                    </a:ext>
                  </a:extLst>
                </p14:cNvPr>
                <p14:cNvContentPartPr/>
                <p14:nvPr/>
              </p14:nvContentPartPr>
              <p14:xfrm>
                <a:off x="10657636" y="2099422"/>
                <a:ext cx="329400" cy="2008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21CD0F4D-8AE6-5556-3C8F-618B46506C5F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648996" y="2090782"/>
                  <a:ext cx="34704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0DE50354-D16E-5CAD-E93C-EBE6D29C078A}"/>
                    </a:ext>
                  </a:extLst>
                </p14:cNvPr>
                <p14:cNvContentPartPr/>
                <p14:nvPr/>
              </p14:nvContentPartPr>
              <p14:xfrm>
                <a:off x="11095396" y="2054422"/>
                <a:ext cx="231120" cy="2487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0DE50354-D16E-5CAD-E93C-EBE6D29C078A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1086756" y="2045782"/>
                  <a:ext cx="24876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6585101B-26A7-C052-50B9-03A35BF90E1F}"/>
                    </a:ext>
                  </a:extLst>
                </p14:cNvPr>
                <p14:cNvContentPartPr/>
                <p14:nvPr/>
              </p14:nvContentPartPr>
              <p14:xfrm>
                <a:off x="11344156" y="2051902"/>
                <a:ext cx="192600" cy="1540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6585101B-26A7-C052-50B9-03A35BF90E1F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1335156" y="2043262"/>
                  <a:ext cx="2102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D721B4B0-0DB8-190C-2DB3-1F38C02DD63C}"/>
                    </a:ext>
                  </a:extLst>
                </p14:cNvPr>
                <p14:cNvContentPartPr/>
                <p14:nvPr/>
              </p14:nvContentPartPr>
              <p14:xfrm>
                <a:off x="11499316" y="2123902"/>
                <a:ext cx="110520" cy="18324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D721B4B0-0DB8-190C-2DB3-1F38C02DD63C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1490676" y="2114902"/>
                  <a:ext cx="12816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C0449C66-E81F-1D35-81DC-6DE2DD5FF663}"/>
                    </a:ext>
                  </a:extLst>
                </p14:cNvPr>
                <p14:cNvContentPartPr/>
                <p14:nvPr/>
              </p14:nvContentPartPr>
              <p14:xfrm>
                <a:off x="11077756" y="2148382"/>
                <a:ext cx="63720" cy="1173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C0449C66-E81F-1D35-81DC-6DE2DD5FF663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1068756" y="2139382"/>
                  <a:ext cx="81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E78D91F2-B0E0-2357-A590-0C0C9F7437FE}"/>
                    </a:ext>
                  </a:extLst>
                </p14:cNvPr>
                <p14:cNvContentPartPr/>
                <p14:nvPr/>
              </p14:nvContentPartPr>
              <p14:xfrm>
                <a:off x="11693716" y="2095462"/>
                <a:ext cx="177840" cy="1339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E78D91F2-B0E0-2357-A590-0C0C9F7437FE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1685076" y="2086462"/>
                  <a:ext cx="1954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94F98A2B-83CD-5ED1-9428-5CBFD3A9E16F}"/>
                    </a:ext>
                  </a:extLst>
                </p14:cNvPr>
                <p14:cNvContentPartPr/>
                <p14:nvPr/>
              </p14:nvContentPartPr>
              <p14:xfrm>
                <a:off x="11878396" y="2056222"/>
                <a:ext cx="8280" cy="3240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94F98A2B-83CD-5ED1-9428-5CBFD3A9E16F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1869756" y="2047222"/>
                  <a:ext cx="259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8F448124-8538-C206-704D-775B6CCA1975}"/>
                    </a:ext>
                  </a:extLst>
                </p14:cNvPr>
                <p14:cNvContentPartPr/>
                <p14:nvPr/>
              </p14:nvContentPartPr>
              <p14:xfrm>
                <a:off x="11918716" y="2012302"/>
                <a:ext cx="92520" cy="1638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8F448124-8538-C206-704D-775B6CCA1975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1910076" y="2003662"/>
                  <a:ext cx="1101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FDACD463-1019-116B-14C3-BAEDC39C9D70}"/>
                    </a:ext>
                  </a:extLst>
                </p14:cNvPr>
                <p14:cNvContentPartPr/>
                <p14:nvPr/>
              </p14:nvContentPartPr>
              <p14:xfrm>
                <a:off x="9984076" y="2505142"/>
                <a:ext cx="476280" cy="2962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FDACD463-1019-116B-14C3-BAEDC39C9D70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9975076" y="2496142"/>
                  <a:ext cx="49392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9C0840F7-6AE7-EA3C-A248-5996B81AE637}"/>
                    </a:ext>
                  </a:extLst>
                </p14:cNvPr>
                <p14:cNvContentPartPr/>
                <p14:nvPr/>
              </p14:nvContentPartPr>
              <p14:xfrm>
                <a:off x="10481596" y="2468782"/>
                <a:ext cx="65160" cy="12096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9C0840F7-6AE7-EA3C-A248-5996B81AE637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0472596" y="2460142"/>
                  <a:ext cx="828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F61F24AE-86AF-1875-A62D-481048E187E1}"/>
                    </a:ext>
                  </a:extLst>
                </p14:cNvPr>
                <p14:cNvContentPartPr/>
                <p14:nvPr/>
              </p14:nvContentPartPr>
              <p14:xfrm>
                <a:off x="10569436" y="2482822"/>
                <a:ext cx="219600" cy="8676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F61F24AE-86AF-1875-A62D-481048E187E1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0560796" y="2473822"/>
                  <a:ext cx="2372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3BDB085A-57C1-6AC7-205F-AF3BDB226B20}"/>
                    </a:ext>
                  </a:extLst>
                </p14:cNvPr>
                <p14:cNvContentPartPr/>
                <p14:nvPr/>
              </p14:nvContentPartPr>
              <p14:xfrm>
                <a:off x="10944556" y="2453302"/>
                <a:ext cx="228240" cy="9792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3BDB085A-57C1-6AC7-205F-AF3BDB226B20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0935556" y="2444302"/>
                  <a:ext cx="2458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90C37709-8D53-4828-A579-B78BDFC8596C}"/>
                    </a:ext>
                  </a:extLst>
                </p14:cNvPr>
                <p14:cNvContentPartPr/>
                <p14:nvPr/>
              </p14:nvContentPartPr>
              <p14:xfrm>
                <a:off x="11241556" y="2405062"/>
                <a:ext cx="95760" cy="1108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90C37709-8D53-4828-A579-B78BDFC8596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1232556" y="2396062"/>
                  <a:ext cx="1134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D50CEE28-13D3-7C5A-C556-4DD36EFF59B1}"/>
                    </a:ext>
                  </a:extLst>
                </p14:cNvPr>
                <p14:cNvContentPartPr/>
                <p14:nvPr/>
              </p14:nvContentPartPr>
              <p14:xfrm>
                <a:off x="11389156" y="2407222"/>
                <a:ext cx="335160" cy="8820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D50CEE28-13D3-7C5A-C556-4DD36EFF59B1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1380516" y="2398582"/>
                  <a:ext cx="3528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52758682-E544-75CB-045E-62184A1AA406}"/>
                    </a:ext>
                  </a:extLst>
                </p14:cNvPr>
                <p14:cNvContentPartPr/>
                <p14:nvPr/>
              </p14:nvContentPartPr>
              <p14:xfrm>
                <a:off x="11691196" y="2340982"/>
                <a:ext cx="10800" cy="36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52758682-E544-75CB-045E-62184A1AA406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1682196" y="2331982"/>
                  <a:ext cx="284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8F74B38F-F912-0BDA-F3BA-63A821CF6932}"/>
                    </a:ext>
                  </a:extLst>
                </p14:cNvPr>
                <p14:cNvContentPartPr/>
                <p14:nvPr/>
              </p14:nvContentPartPr>
              <p14:xfrm>
                <a:off x="8167516" y="2892142"/>
                <a:ext cx="459360" cy="4496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8F74B38F-F912-0BDA-F3BA-63A821CF6932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158876" y="2883502"/>
                  <a:ext cx="477000" cy="46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3EE0836E-F860-0E09-7EE7-F0A4C94581F0}"/>
                    </a:ext>
                  </a:extLst>
                </p14:cNvPr>
                <p14:cNvContentPartPr/>
                <p14:nvPr/>
              </p14:nvContentPartPr>
              <p14:xfrm>
                <a:off x="8703556" y="3207862"/>
                <a:ext cx="290160" cy="1360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3EE0836E-F860-0E09-7EE7-F0A4C94581F0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694916" y="3198862"/>
                  <a:ext cx="30780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E78C795F-583D-8FCB-13DD-147AEEA7A428}"/>
                    </a:ext>
                  </a:extLst>
                </p14:cNvPr>
                <p14:cNvContentPartPr/>
                <p14:nvPr/>
              </p14:nvContentPartPr>
              <p14:xfrm>
                <a:off x="8650276" y="3087262"/>
                <a:ext cx="219960" cy="25812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E78C795F-583D-8FCB-13DD-147AEEA7A428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8641636" y="3078262"/>
                  <a:ext cx="23760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583C5274-0D5B-BABE-0A52-4DA07E8B3DC4}"/>
                    </a:ext>
                  </a:extLst>
                </p14:cNvPr>
                <p14:cNvContentPartPr/>
                <p14:nvPr/>
              </p14:nvContentPartPr>
              <p14:xfrm>
                <a:off x="9153196" y="3146302"/>
                <a:ext cx="137160" cy="2311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583C5274-0D5B-BABE-0A52-4DA07E8B3DC4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9144556" y="3137662"/>
                  <a:ext cx="15480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CFCEF479-8DAC-24DD-3114-A6AE02051425}"/>
                    </a:ext>
                  </a:extLst>
                </p14:cNvPr>
                <p14:cNvContentPartPr/>
                <p14:nvPr/>
              </p14:nvContentPartPr>
              <p14:xfrm>
                <a:off x="9236356" y="3139462"/>
                <a:ext cx="230040" cy="22572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CFCEF479-8DAC-24DD-3114-A6AE02051425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9227716" y="3130462"/>
                  <a:ext cx="24768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FA9DFD9D-5C00-4B4F-896E-04F1B987E1C6}"/>
                    </a:ext>
                  </a:extLst>
                </p14:cNvPr>
                <p14:cNvContentPartPr/>
                <p14:nvPr/>
              </p14:nvContentPartPr>
              <p14:xfrm>
                <a:off x="9530116" y="3196702"/>
                <a:ext cx="76680" cy="13032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FA9DFD9D-5C00-4B4F-896E-04F1B987E1C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9521476" y="3188062"/>
                  <a:ext cx="943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41FF0E1E-63EB-2778-4D38-830BF6BB9ED5}"/>
                    </a:ext>
                  </a:extLst>
                </p14:cNvPr>
                <p14:cNvContentPartPr/>
                <p14:nvPr/>
              </p14:nvContentPartPr>
              <p14:xfrm>
                <a:off x="9537316" y="3246382"/>
                <a:ext cx="83880" cy="1584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41FF0E1E-63EB-2778-4D38-830BF6BB9ED5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9528676" y="3237742"/>
                  <a:ext cx="1015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A38345B8-981F-109E-CEE7-A3140C5755ED}"/>
                    </a:ext>
                  </a:extLst>
                </p14:cNvPr>
                <p14:cNvContentPartPr/>
                <p14:nvPr/>
              </p14:nvContentPartPr>
              <p14:xfrm>
                <a:off x="9627676" y="3096982"/>
                <a:ext cx="189360" cy="19584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A38345B8-981F-109E-CEE7-A3140C5755ED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9618676" y="3088342"/>
                  <a:ext cx="2070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3124DFD6-012D-FA92-3C15-E86CF3C05107}"/>
                    </a:ext>
                  </a:extLst>
                </p14:cNvPr>
                <p14:cNvContentPartPr/>
                <p14:nvPr/>
              </p14:nvContentPartPr>
              <p14:xfrm>
                <a:off x="9867796" y="3085462"/>
                <a:ext cx="72720" cy="19188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3124DFD6-012D-FA92-3C15-E86CF3C05107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9858796" y="3076822"/>
                  <a:ext cx="9036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286F432B-4728-5C15-9EBB-7B09CCE9D3B2}"/>
                    </a:ext>
                  </a:extLst>
                </p14:cNvPr>
                <p14:cNvContentPartPr/>
                <p14:nvPr/>
              </p14:nvContentPartPr>
              <p14:xfrm>
                <a:off x="10079116" y="3170782"/>
                <a:ext cx="202320" cy="8820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286F432B-4728-5C15-9EBB-7B09CCE9D3B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070476" y="3162142"/>
                  <a:ext cx="219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6ADDEBAA-A18B-D250-795C-0604166C7023}"/>
                    </a:ext>
                  </a:extLst>
                </p14:cNvPr>
                <p14:cNvContentPartPr/>
                <p14:nvPr/>
              </p14:nvContentPartPr>
              <p14:xfrm>
                <a:off x="10306276" y="3077902"/>
                <a:ext cx="12600" cy="111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6ADDEBAA-A18B-D250-795C-0604166C702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297276" y="3068902"/>
                  <a:ext cx="302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7F3759B4-1B23-6121-FF02-1ED4692FE78A}"/>
                    </a:ext>
                  </a:extLst>
                </p14:cNvPr>
                <p14:cNvContentPartPr/>
                <p14:nvPr/>
              </p14:nvContentPartPr>
              <p14:xfrm>
                <a:off x="10368916" y="2992222"/>
                <a:ext cx="307440" cy="2473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7F3759B4-1B23-6121-FF02-1ED4692FE78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0359916" y="2983222"/>
                  <a:ext cx="32508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26A7B504-33CB-A69B-5D93-84815FC7BC70}"/>
                    </a:ext>
                  </a:extLst>
                </p14:cNvPr>
                <p14:cNvContentPartPr/>
                <p14:nvPr/>
              </p14:nvContentPartPr>
              <p14:xfrm>
                <a:off x="10774636" y="3039382"/>
                <a:ext cx="219960" cy="1180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26A7B504-33CB-A69B-5D93-84815FC7BC7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765996" y="3030742"/>
                  <a:ext cx="2376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F923B417-388D-2069-CE6B-D7B4EE760F4E}"/>
                    </a:ext>
                  </a:extLst>
                </p14:cNvPr>
                <p14:cNvContentPartPr/>
                <p14:nvPr/>
              </p14:nvContentPartPr>
              <p14:xfrm>
                <a:off x="11023036" y="2927062"/>
                <a:ext cx="337680" cy="27000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F923B417-388D-2069-CE6B-D7B4EE760F4E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1014396" y="2918422"/>
                  <a:ext cx="35532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2A4A8E0E-BBD3-84A6-F5A2-616112F052C0}"/>
                    </a:ext>
                  </a:extLst>
                </p14:cNvPr>
                <p14:cNvContentPartPr/>
                <p14:nvPr/>
              </p14:nvContentPartPr>
              <p14:xfrm>
                <a:off x="11333356" y="3012382"/>
                <a:ext cx="77040" cy="22392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2A4A8E0E-BBD3-84A6-F5A2-616112F052C0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1324716" y="3003382"/>
                  <a:ext cx="9468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0E38EA38-170E-2787-E4D8-8F3496075A26}"/>
                    </a:ext>
                  </a:extLst>
                </p14:cNvPr>
                <p14:cNvContentPartPr/>
                <p14:nvPr/>
              </p14:nvContentPartPr>
              <p14:xfrm>
                <a:off x="11435596" y="3002662"/>
                <a:ext cx="206280" cy="9432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0E38EA38-170E-2787-E4D8-8F3496075A26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426956" y="2993662"/>
                  <a:ext cx="2239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02567E87-573C-3276-B18F-8BE84CF8B709}"/>
                    </a:ext>
                  </a:extLst>
                </p14:cNvPr>
                <p14:cNvContentPartPr/>
                <p14:nvPr/>
              </p14:nvContentPartPr>
              <p14:xfrm>
                <a:off x="11651956" y="2927062"/>
                <a:ext cx="26280" cy="507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02567E87-573C-3276-B18F-8BE84CF8B709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1643316" y="2918422"/>
                  <a:ext cx="439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DDD21A49-1386-B41B-8677-A419CFE41B2D}"/>
                    </a:ext>
                  </a:extLst>
                </p14:cNvPr>
                <p14:cNvContentPartPr/>
                <p14:nvPr/>
              </p14:nvContentPartPr>
              <p14:xfrm>
                <a:off x="11687596" y="2845702"/>
                <a:ext cx="145800" cy="20268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DDD21A49-1386-B41B-8677-A419CFE41B2D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1678956" y="2837062"/>
                  <a:ext cx="16344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ACC1D569-51B4-B70A-49C7-4FB62A44B957}"/>
                    </a:ext>
                  </a:extLst>
                </p14:cNvPr>
                <p14:cNvContentPartPr/>
                <p14:nvPr/>
              </p14:nvContentPartPr>
              <p14:xfrm>
                <a:off x="9459196" y="3486862"/>
                <a:ext cx="500040" cy="33012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ACC1D569-51B4-B70A-49C7-4FB62A44B957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9450556" y="3477862"/>
                  <a:ext cx="51768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0B320336-FDF6-F9FE-5426-5480946A4602}"/>
                    </a:ext>
                  </a:extLst>
                </p14:cNvPr>
                <p14:cNvContentPartPr/>
                <p14:nvPr/>
              </p14:nvContentPartPr>
              <p14:xfrm>
                <a:off x="9982276" y="3473542"/>
                <a:ext cx="75600" cy="13680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0B320336-FDF6-F9FE-5426-5480946A4602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973276" y="3464542"/>
                  <a:ext cx="932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A2134265-9E9F-851F-26A6-E20280E34E52}"/>
                    </a:ext>
                  </a:extLst>
                </p14:cNvPr>
                <p14:cNvContentPartPr/>
                <p14:nvPr/>
              </p14:nvContentPartPr>
              <p14:xfrm>
                <a:off x="10072276" y="3489382"/>
                <a:ext cx="201240" cy="7560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A2134265-9E9F-851F-26A6-E20280E34E5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0063276" y="3480742"/>
                  <a:ext cx="2188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8BC9316D-EF1C-FDA5-5058-43F494589DB0}"/>
                    </a:ext>
                  </a:extLst>
                </p14:cNvPr>
                <p14:cNvContentPartPr/>
                <p14:nvPr/>
              </p14:nvContentPartPr>
              <p14:xfrm>
                <a:off x="10441636" y="3443302"/>
                <a:ext cx="259560" cy="10224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8BC9316D-EF1C-FDA5-5058-43F494589DB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432636" y="3434662"/>
                  <a:ext cx="2772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6C7B30AD-D2D9-174A-144A-0AC94E6F15F8}"/>
                    </a:ext>
                  </a:extLst>
                </p14:cNvPr>
                <p14:cNvContentPartPr/>
                <p14:nvPr/>
              </p14:nvContentPartPr>
              <p14:xfrm>
                <a:off x="10815676" y="3423142"/>
                <a:ext cx="92520" cy="9000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6C7B30AD-D2D9-174A-144A-0AC94E6F15F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0806676" y="3414502"/>
                  <a:ext cx="110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6093D8C9-0082-EA9C-0453-E0D62158E59B}"/>
                    </a:ext>
                  </a:extLst>
                </p14:cNvPr>
                <p14:cNvContentPartPr/>
                <p14:nvPr/>
              </p14:nvContentPartPr>
              <p14:xfrm>
                <a:off x="10931956" y="3401902"/>
                <a:ext cx="369720" cy="885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6093D8C9-0082-EA9C-0453-E0D62158E59B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922956" y="3393262"/>
                  <a:ext cx="3873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E8DF2AD0-1579-0A08-F08A-9CC41BA66A4C}"/>
                    </a:ext>
                  </a:extLst>
                </p14:cNvPr>
                <p14:cNvContentPartPr/>
                <p14:nvPr/>
              </p14:nvContentPartPr>
              <p14:xfrm>
                <a:off x="11125636" y="3240982"/>
                <a:ext cx="17280" cy="180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E8DF2AD0-1579-0A08-F08A-9CC41BA66A4C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1116996" y="3231982"/>
                  <a:ext cx="34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982224C6-A6E9-8F57-5FE1-CE00C0F23CF1}"/>
                    </a:ext>
                  </a:extLst>
                </p14:cNvPr>
                <p14:cNvContentPartPr/>
                <p14:nvPr/>
              </p14:nvContentPartPr>
              <p14:xfrm>
                <a:off x="11477716" y="3252142"/>
                <a:ext cx="22680" cy="1893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982224C6-A6E9-8F57-5FE1-CE00C0F23CF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1468716" y="3243502"/>
                  <a:ext cx="4032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2A7EF3BE-0158-0A8B-9E48-2BE8C3BFD7FB}"/>
                    </a:ext>
                  </a:extLst>
                </p14:cNvPr>
                <p14:cNvContentPartPr/>
                <p14:nvPr/>
              </p14:nvContentPartPr>
              <p14:xfrm>
                <a:off x="11478436" y="3503422"/>
                <a:ext cx="6120" cy="792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2A7EF3BE-0158-0A8B-9E48-2BE8C3BFD7F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1469796" y="3494782"/>
                  <a:ext cx="237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DF23F58A-8690-8F51-06A7-C5660325D394}"/>
                    </a:ext>
                  </a:extLst>
                </p14:cNvPr>
                <p14:cNvContentPartPr/>
                <p14:nvPr/>
              </p14:nvContentPartPr>
              <p14:xfrm>
                <a:off x="6181396" y="2794582"/>
                <a:ext cx="578160" cy="88560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DF23F58A-8690-8F51-06A7-C5660325D394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6172756" y="2785582"/>
                  <a:ext cx="595800" cy="90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A1005749-80CE-03D9-68FE-7803B11F3D3A}"/>
                    </a:ext>
                  </a:extLst>
                </p14:cNvPr>
                <p14:cNvContentPartPr/>
                <p14:nvPr/>
              </p14:nvContentPartPr>
              <p14:xfrm>
                <a:off x="4139116" y="2487142"/>
                <a:ext cx="2199600" cy="34308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A1005749-80CE-03D9-68FE-7803B11F3D3A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130476" y="2478142"/>
                  <a:ext cx="221724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EBB3F7BA-39D7-7904-0B39-A85D8DC67613}"/>
                    </a:ext>
                  </a:extLst>
                </p14:cNvPr>
                <p14:cNvContentPartPr/>
                <p14:nvPr/>
              </p14:nvContentPartPr>
              <p14:xfrm>
                <a:off x="2503636" y="2284822"/>
                <a:ext cx="17280" cy="8028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EBB3F7BA-39D7-7904-0B39-A85D8DC67613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2494636" y="2275822"/>
                  <a:ext cx="349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FE0CD09F-0DD1-D4F4-0590-1C0B88DD56DC}"/>
                    </a:ext>
                  </a:extLst>
                </p14:cNvPr>
                <p14:cNvContentPartPr/>
                <p14:nvPr/>
              </p14:nvContentPartPr>
              <p14:xfrm>
                <a:off x="2422996" y="2198782"/>
                <a:ext cx="166680" cy="22608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FE0CD09F-0DD1-D4F4-0590-1C0B88DD56DC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2414356" y="2189782"/>
                  <a:ext cx="1843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6A4654A9-6A73-928E-5921-1627D3B528BE}"/>
                    </a:ext>
                  </a:extLst>
                </p14:cNvPr>
                <p14:cNvContentPartPr/>
                <p14:nvPr/>
              </p14:nvContentPartPr>
              <p14:xfrm>
                <a:off x="2713516" y="2219302"/>
                <a:ext cx="19080" cy="13572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6A4654A9-6A73-928E-5921-1627D3B528BE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2704876" y="2210302"/>
                  <a:ext cx="367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206C6CF0-2A71-18DB-8D2F-8266EDC7F47C}"/>
                    </a:ext>
                  </a:extLst>
                </p14:cNvPr>
                <p14:cNvContentPartPr/>
                <p14:nvPr/>
              </p14:nvContentPartPr>
              <p14:xfrm>
                <a:off x="2811796" y="2301742"/>
                <a:ext cx="138600" cy="7524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206C6CF0-2A71-18DB-8D2F-8266EDC7F47C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2802796" y="2293102"/>
                  <a:ext cx="1562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E6A97FAE-F9DD-A91D-D1E0-5A436C03ED04}"/>
                    </a:ext>
                  </a:extLst>
                </p14:cNvPr>
                <p14:cNvContentPartPr/>
                <p14:nvPr/>
              </p14:nvContentPartPr>
              <p14:xfrm>
                <a:off x="2995756" y="2274382"/>
                <a:ext cx="417240" cy="907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E6A97FAE-F9DD-A91D-D1E0-5A436C03ED04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2987116" y="2265382"/>
                  <a:ext cx="434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A21B4539-6B41-2250-EED1-9400910FB07B}"/>
                    </a:ext>
                  </a:extLst>
                </p14:cNvPr>
                <p14:cNvContentPartPr/>
                <p14:nvPr/>
              </p14:nvContentPartPr>
              <p14:xfrm>
                <a:off x="3430276" y="2258542"/>
                <a:ext cx="19800" cy="799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A21B4539-6B41-2250-EED1-9400910FB07B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3421636" y="2249542"/>
                  <a:ext cx="374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0E8F526D-D9EE-3F74-35E4-E4623D1F9B0F}"/>
                    </a:ext>
                  </a:extLst>
                </p14:cNvPr>
                <p14:cNvContentPartPr/>
                <p14:nvPr/>
              </p14:nvContentPartPr>
              <p14:xfrm>
                <a:off x="3433516" y="2195902"/>
                <a:ext cx="11160" cy="255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0E8F526D-D9EE-3F74-35E4-E4623D1F9B0F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3424516" y="2187262"/>
                  <a:ext cx="288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17CF924E-0472-B6B7-9722-6E64D09C684B}"/>
                    </a:ext>
                  </a:extLst>
                </p14:cNvPr>
                <p14:cNvContentPartPr/>
                <p14:nvPr/>
              </p14:nvContentPartPr>
              <p14:xfrm>
                <a:off x="3495796" y="2163142"/>
                <a:ext cx="232560" cy="17928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17CF924E-0472-B6B7-9722-6E64D09C684B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3487156" y="2154142"/>
                  <a:ext cx="250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04BF7147-E257-17F5-A309-CEFAD5B87782}"/>
                    </a:ext>
                  </a:extLst>
                </p14:cNvPr>
                <p14:cNvContentPartPr/>
                <p14:nvPr/>
              </p14:nvContentPartPr>
              <p14:xfrm>
                <a:off x="3779476" y="2151622"/>
                <a:ext cx="149400" cy="1782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04BF7147-E257-17F5-A309-CEFAD5B87782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3770836" y="2142622"/>
                  <a:ext cx="16704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B69AE6F5-B180-224B-FEDE-37B9474FACE9}"/>
                    </a:ext>
                  </a:extLst>
                </p14:cNvPr>
                <p14:cNvContentPartPr/>
                <p14:nvPr/>
              </p14:nvContentPartPr>
              <p14:xfrm>
                <a:off x="3858676" y="2269342"/>
                <a:ext cx="150480" cy="687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B69AE6F5-B180-224B-FEDE-37B9474FACE9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3849676" y="2260702"/>
                  <a:ext cx="168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3C9AD77C-BE23-01DA-55ED-444D9F4D6A1A}"/>
                    </a:ext>
                  </a:extLst>
                </p14:cNvPr>
                <p14:cNvContentPartPr/>
                <p14:nvPr/>
              </p14:nvContentPartPr>
              <p14:xfrm>
                <a:off x="4045156" y="2231182"/>
                <a:ext cx="107280" cy="12024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3C9AD77C-BE23-01DA-55ED-444D9F4D6A1A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4036156" y="2222182"/>
                  <a:ext cx="1249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DD5DF47B-6077-0F34-02F4-58E39465FCC4}"/>
                    </a:ext>
                  </a:extLst>
                </p14:cNvPr>
                <p14:cNvContentPartPr/>
                <p14:nvPr/>
              </p14:nvContentPartPr>
              <p14:xfrm>
                <a:off x="4151716" y="2117782"/>
                <a:ext cx="245880" cy="29268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DD5DF47B-6077-0F34-02F4-58E39465FCC4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4143076" y="2109142"/>
                  <a:ext cx="26352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E8D3E672-410E-A7A8-D885-38B97801357E}"/>
                    </a:ext>
                  </a:extLst>
                </p14:cNvPr>
                <p14:cNvContentPartPr/>
                <p14:nvPr/>
              </p14:nvContentPartPr>
              <p14:xfrm>
                <a:off x="4404076" y="2178982"/>
                <a:ext cx="14760" cy="648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E8D3E672-410E-A7A8-D885-38B97801357E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4395076" y="2169982"/>
                  <a:ext cx="324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A76B69E2-1C6B-8394-32FC-0B54EA72E80D}"/>
                    </a:ext>
                  </a:extLst>
                </p14:cNvPr>
                <p14:cNvContentPartPr/>
                <p14:nvPr/>
              </p14:nvContentPartPr>
              <p14:xfrm>
                <a:off x="4486876" y="2227942"/>
                <a:ext cx="179280" cy="968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A76B69E2-1C6B-8394-32FC-0B54EA72E80D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478236" y="2219302"/>
                  <a:ext cx="1969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44D5925A-8D15-14BB-9A42-1444A68752AE}"/>
                    </a:ext>
                  </a:extLst>
                </p14:cNvPr>
                <p14:cNvContentPartPr/>
                <p14:nvPr/>
              </p14:nvContentPartPr>
              <p14:xfrm>
                <a:off x="4702156" y="2135062"/>
                <a:ext cx="295200" cy="18900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44D5925A-8D15-14BB-9A42-1444A68752AE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693516" y="2126422"/>
                  <a:ext cx="31284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F0AFBFAD-3249-72C1-5155-30E8C086804C}"/>
                    </a:ext>
                  </a:extLst>
                </p14:cNvPr>
                <p14:cNvContentPartPr/>
                <p14:nvPr/>
              </p14:nvContentPartPr>
              <p14:xfrm>
                <a:off x="4728076" y="2106262"/>
                <a:ext cx="32400" cy="972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F0AFBFAD-3249-72C1-5155-30E8C086804C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719076" y="2097262"/>
                  <a:ext cx="500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58434683-4B12-C782-903C-64CE1C5DD102}"/>
                    </a:ext>
                  </a:extLst>
                </p14:cNvPr>
                <p14:cNvContentPartPr/>
                <p14:nvPr/>
              </p14:nvContentPartPr>
              <p14:xfrm>
                <a:off x="496996" y="2822662"/>
                <a:ext cx="135720" cy="20844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58434683-4B12-C782-903C-64CE1C5DD102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488356" y="2813662"/>
                  <a:ext cx="1533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1895B4A0-7EF7-F6E3-F8D8-9D3098B9329C}"/>
                    </a:ext>
                  </a:extLst>
                </p14:cNvPr>
                <p14:cNvContentPartPr/>
                <p14:nvPr/>
              </p14:nvContentPartPr>
              <p14:xfrm>
                <a:off x="500596" y="3156382"/>
                <a:ext cx="115560" cy="19728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1895B4A0-7EF7-F6E3-F8D8-9D3098B9329C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491596" y="3147382"/>
                  <a:ext cx="13320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FDB80823-D1B5-1A95-1BCC-83087BE5505A}"/>
                    </a:ext>
                  </a:extLst>
                </p14:cNvPr>
                <p14:cNvContentPartPr/>
                <p14:nvPr/>
              </p14:nvContentPartPr>
              <p14:xfrm>
                <a:off x="558916" y="3273382"/>
                <a:ext cx="57600" cy="6552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FDB80823-D1B5-1A95-1BCC-83087BE5505A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549916" y="3264382"/>
                  <a:ext cx="752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A4C6FAB0-520F-5105-E316-FA7833F4A777}"/>
                    </a:ext>
                  </a:extLst>
                </p14:cNvPr>
                <p14:cNvContentPartPr/>
                <p14:nvPr/>
              </p14:nvContentPartPr>
              <p14:xfrm>
                <a:off x="716596" y="2811862"/>
                <a:ext cx="146880" cy="56376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A4C6FAB0-520F-5105-E316-FA7833F4A777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707956" y="2803222"/>
                  <a:ext cx="164520" cy="58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228C03F4-AE66-6A77-D8D0-5BCBD7CB8B41}"/>
                    </a:ext>
                  </a:extLst>
                </p14:cNvPr>
                <p14:cNvContentPartPr/>
                <p14:nvPr/>
              </p14:nvContentPartPr>
              <p14:xfrm>
                <a:off x="271276" y="2830582"/>
                <a:ext cx="91800" cy="57240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228C03F4-AE66-6A77-D8D0-5BCBD7CB8B41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262636" y="2821582"/>
                  <a:ext cx="109440" cy="59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8300FED2-C88D-C996-63A4-E3638AC125A3}"/>
                    </a:ext>
                  </a:extLst>
                </p14:cNvPr>
                <p14:cNvContentPartPr/>
                <p14:nvPr/>
              </p14:nvContentPartPr>
              <p14:xfrm>
                <a:off x="1058236" y="3076822"/>
                <a:ext cx="159840" cy="12780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8300FED2-C88D-C996-63A4-E3638AC125A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049596" y="3067822"/>
                  <a:ext cx="1774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EDB35F30-932A-E85A-0F1D-BC66F5FC1AFF}"/>
                    </a:ext>
                  </a:extLst>
                </p14:cNvPr>
                <p14:cNvContentPartPr/>
                <p14:nvPr/>
              </p14:nvContentPartPr>
              <p14:xfrm>
                <a:off x="1669876" y="2757502"/>
                <a:ext cx="158400" cy="10224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EDB35F30-932A-E85A-0F1D-BC66F5FC1AFF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660876" y="2748502"/>
                  <a:ext cx="1760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277CA68A-B615-7C28-0353-56F40FAC59FC}"/>
                    </a:ext>
                  </a:extLst>
                </p14:cNvPr>
                <p14:cNvContentPartPr/>
                <p14:nvPr/>
              </p14:nvContentPartPr>
              <p14:xfrm>
                <a:off x="1930156" y="2587582"/>
                <a:ext cx="26640" cy="15624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277CA68A-B615-7C28-0353-56F40FAC59FC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921516" y="2578942"/>
                  <a:ext cx="442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31BA22C7-B02B-6BBA-8F7F-3D1510C580CE}"/>
                    </a:ext>
                  </a:extLst>
                </p14:cNvPr>
                <p14:cNvContentPartPr/>
                <p14:nvPr/>
              </p14:nvContentPartPr>
              <p14:xfrm>
                <a:off x="1929796" y="2803222"/>
                <a:ext cx="16200" cy="648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31BA22C7-B02B-6BBA-8F7F-3D1510C580CE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920796" y="2794582"/>
                  <a:ext cx="338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0FBD496F-0279-4A64-F468-5620695D09CB}"/>
                    </a:ext>
                  </a:extLst>
                </p14:cNvPr>
                <p14:cNvContentPartPr/>
                <p14:nvPr/>
              </p14:nvContentPartPr>
              <p14:xfrm>
                <a:off x="1451356" y="2947582"/>
                <a:ext cx="832320" cy="738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0FBD496F-0279-4A64-F468-5620695D09CB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442716" y="2938942"/>
                  <a:ext cx="8499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54842097-5F69-E9CE-58F7-0044C7DC1DDC}"/>
                    </a:ext>
                  </a:extLst>
                </p14:cNvPr>
                <p14:cNvContentPartPr/>
                <p14:nvPr/>
              </p14:nvContentPartPr>
              <p14:xfrm>
                <a:off x="1424716" y="3196702"/>
                <a:ext cx="113040" cy="15876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54842097-5F69-E9CE-58F7-0044C7DC1DD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15716" y="3188062"/>
                  <a:ext cx="1306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DA206D11-22DC-F865-E2E9-2782F98043B2}"/>
                    </a:ext>
                  </a:extLst>
                </p14:cNvPr>
                <p14:cNvContentPartPr/>
                <p14:nvPr/>
              </p14:nvContentPartPr>
              <p14:xfrm>
                <a:off x="1491676" y="3131542"/>
                <a:ext cx="145800" cy="25524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DA206D11-22DC-F865-E2E9-2782F98043B2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83036" y="3122542"/>
                  <a:ext cx="16344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48E4AEC1-3115-8A0B-F44B-5E3DA22B07A8}"/>
                    </a:ext>
                  </a:extLst>
                </p14:cNvPr>
                <p14:cNvContentPartPr/>
                <p14:nvPr/>
              </p14:nvContentPartPr>
              <p14:xfrm>
                <a:off x="1639636" y="3332062"/>
                <a:ext cx="2520" cy="3024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48E4AEC1-3115-8A0B-F44B-5E3DA22B07A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630996" y="3323422"/>
                  <a:ext cx="2016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B99F9278-C1B4-7F6C-3EEC-B6DEF1A0CECB}"/>
                    </a:ext>
                  </a:extLst>
                </p14:cNvPr>
                <p14:cNvContentPartPr/>
                <p14:nvPr/>
              </p14:nvContentPartPr>
              <p14:xfrm>
                <a:off x="1735036" y="3120382"/>
                <a:ext cx="70920" cy="2710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B99F9278-C1B4-7F6C-3EEC-B6DEF1A0CEC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726396" y="3111382"/>
                  <a:ext cx="8856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E4AD073A-2189-AB9B-6576-465DBD65ED81}"/>
                    </a:ext>
                  </a:extLst>
                </p14:cNvPr>
                <p14:cNvContentPartPr/>
                <p14:nvPr/>
              </p14:nvContentPartPr>
              <p14:xfrm>
                <a:off x="1859596" y="3233422"/>
                <a:ext cx="240840" cy="6660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E4AD073A-2189-AB9B-6576-465DBD65ED81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850596" y="3224422"/>
                  <a:ext cx="2584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C489CD1F-EDCE-8E6E-42E3-68FD88BF1051}"/>
                    </a:ext>
                  </a:extLst>
                </p14:cNvPr>
                <p14:cNvContentPartPr/>
                <p14:nvPr/>
              </p14:nvContentPartPr>
              <p14:xfrm>
                <a:off x="2166676" y="3129742"/>
                <a:ext cx="157680" cy="15192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C489CD1F-EDCE-8E6E-42E3-68FD88BF1051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157676" y="3121102"/>
                  <a:ext cx="1753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09B4EE7D-F753-E9A9-2F70-54B63E9E2930}"/>
                    </a:ext>
                  </a:extLst>
                </p14:cNvPr>
                <p14:cNvContentPartPr/>
                <p14:nvPr/>
              </p14:nvContentPartPr>
              <p14:xfrm>
                <a:off x="2241916" y="3246022"/>
                <a:ext cx="51840" cy="3528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09B4EE7D-F753-E9A9-2F70-54B63E9E2930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233276" y="3237022"/>
                  <a:ext cx="694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B037092C-5416-71B9-B151-5FC03EA1074D}"/>
                    </a:ext>
                  </a:extLst>
                </p14:cNvPr>
                <p14:cNvContentPartPr/>
                <p14:nvPr/>
              </p14:nvContentPartPr>
              <p14:xfrm>
                <a:off x="2336956" y="3090502"/>
                <a:ext cx="64080" cy="22104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B037092C-5416-71B9-B151-5FC03EA1074D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327956" y="3081862"/>
                  <a:ext cx="8172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260A73BD-3E61-6D09-16BE-B8D2F2E5C400}"/>
                    </a:ext>
                  </a:extLst>
                </p14:cNvPr>
                <p14:cNvContentPartPr/>
                <p14:nvPr/>
              </p14:nvContentPartPr>
              <p14:xfrm>
                <a:off x="2484916" y="3027142"/>
                <a:ext cx="20520" cy="2775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260A73BD-3E61-6D09-16BE-B8D2F2E5C40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476276" y="3018502"/>
                  <a:ext cx="3816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75606645-5B20-6E24-A348-36092080D32F}"/>
                    </a:ext>
                  </a:extLst>
                </p14:cNvPr>
                <p14:cNvContentPartPr/>
                <p14:nvPr/>
              </p14:nvContentPartPr>
              <p14:xfrm>
                <a:off x="331756" y="3703222"/>
                <a:ext cx="20520" cy="16668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75606645-5B20-6E24-A348-36092080D32F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323116" y="3694222"/>
                  <a:ext cx="381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7BD9D7F9-5F1C-3428-1AE6-4B66C3D64CB1}"/>
                    </a:ext>
                  </a:extLst>
                </p14:cNvPr>
                <p14:cNvContentPartPr/>
                <p14:nvPr/>
              </p14:nvContentPartPr>
              <p14:xfrm>
                <a:off x="250396" y="3670822"/>
                <a:ext cx="176760" cy="2325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7BD9D7F9-5F1C-3428-1AE6-4B66C3D64CB1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41396" y="3662182"/>
                  <a:ext cx="19440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67CF64BF-5042-421D-F936-7F69B9A59D2E}"/>
                    </a:ext>
                  </a:extLst>
                </p14:cNvPr>
                <p14:cNvContentPartPr/>
                <p14:nvPr/>
              </p14:nvContentPartPr>
              <p14:xfrm>
                <a:off x="469636" y="3740302"/>
                <a:ext cx="74160" cy="14112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67CF64BF-5042-421D-F936-7F69B9A59D2E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60996" y="3731302"/>
                  <a:ext cx="918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A4775257-72FB-2EC8-66B7-CE288A4EA64A}"/>
                    </a:ext>
                  </a:extLst>
                </p14:cNvPr>
                <p14:cNvContentPartPr/>
                <p14:nvPr/>
              </p14:nvContentPartPr>
              <p14:xfrm>
                <a:off x="584476" y="3730582"/>
                <a:ext cx="132840" cy="24660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A4775257-72FB-2EC8-66B7-CE288A4EA64A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75476" y="3721582"/>
                  <a:ext cx="15048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0CCCEBA7-E333-6A26-0DCB-5F84C92920DA}"/>
                    </a:ext>
                  </a:extLst>
                </p14:cNvPr>
                <p14:cNvContentPartPr/>
                <p14:nvPr/>
              </p14:nvContentPartPr>
              <p14:xfrm>
                <a:off x="792916" y="3850822"/>
                <a:ext cx="5040" cy="1980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0CCCEBA7-E333-6A26-0DCB-5F84C92920D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84276" y="3841822"/>
                  <a:ext cx="2268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36599E4B-DDBD-D15E-6938-54DBC69CA037}"/>
                    </a:ext>
                  </a:extLst>
                </p14:cNvPr>
                <p14:cNvContentPartPr/>
                <p14:nvPr/>
              </p14:nvContentPartPr>
              <p14:xfrm>
                <a:off x="1123036" y="3640582"/>
                <a:ext cx="99000" cy="20556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36599E4B-DDBD-D15E-6938-54DBC69CA03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114036" y="3631582"/>
                  <a:ext cx="11664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4D55F0D1-EE43-8112-8D36-444C40B6DEE6}"/>
                    </a:ext>
                  </a:extLst>
                </p14:cNvPr>
                <p14:cNvContentPartPr/>
                <p14:nvPr/>
              </p14:nvContentPartPr>
              <p14:xfrm>
                <a:off x="2977756" y="3526462"/>
                <a:ext cx="77040" cy="18144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4D55F0D1-EE43-8112-8D36-444C40B6DEE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968756" y="3517822"/>
                  <a:ext cx="946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63D04ECD-AC8C-3031-75B2-DA008BFD9795}"/>
                    </a:ext>
                  </a:extLst>
                </p14:cNvPr>
                <p14:cNvContentPartPr/>
                <p14:nvPr/>
              </p14:nvContentPartPr>
              <p14:xfrm>
                <a:off x="2995756" y="3518902"/>
                <a:ext cx="95400" cy="396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63D04ECD-AC8C-3031-75B2-DA008BFD979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987116" y="3510262"/>
                  <a:ext cx="1130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84380C5D-60E5-118B-1D41-5EC82C6A20E3}"/>
                    </a:ext>
                  </a:extLst>
                </p14:cNvPr>
                <p14:cNvContentPartPr/>
                <p14:nvPr/>
              </p14:nvContentPartPr>
              <p14:xfrm>
                <a:off x="3263956" y="3553822"/>
                <a:ext cx="5040" cy="1080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84380C5D-60E5-118B-1D41-5EC82C6A20E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255316" y="3545182"/>
                  <a:ext cx="226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00967413-00DA-0DE9-0269-0A72326CFE15}"/>
                    </a:ext>
                  </a:extLst>
                </p14:cNvPr>
                <p14:cNvContentPartPr/>
                <p14:nvPr/>
              </p14:nvContentPartPr>
              <p14:xfrm>
                <a:off x="3254236" y="3490822"/>
                <a:ext cx="205200" cy="17856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00967413-00DA-0DE9-0269-0A72326CFE1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245596" y="3482182"/>
                  <a:ext cx="2228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4CF5EB52-02BB-28DB-7EE9-80E953BA7830}"/>
                    </a:ext>
                  </a:extLst>
                </p14:cNvPr>
                <p14:cNvContentPartPr/>
                <p14:nvPr/>
              </p14:nvContentPartPr>
              <p14:xfrm>
                <a:off x="3473476" y="3535462"/>
                <a:ext cx="187560" cy="12996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4CF5EB52-02BB-28DB-7EE9-80E953BA7830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3464476" y="3526462"/>
                  <a:ext cx="2052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BDF83AE4-3F21-B7BC-CCDC-308099A6782A}"/>
                    </a:ext>
                  </a:extLst>
                </p14:cNvPr>
                <p14:cNvContentPartPr/>
                <p14:nvPr/>
              </p14:nvContentPartPr>
              <p14:xfrm>
                <a:off x="3677596" y="3458062"/>
                <a:ext cx="227520" cy="26064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BDF83AE4-3F21-B7BC-CCDC-308099A6782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668596" y="3449062"/>
                  <a:ext cx="24516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0DEF9CD2-E46D-9E98-904F-03FB1CB1D3BD}"/>
                    </a:ext>
                  </a:extLst>
                </p14:cNvPr>
                <p14:cNvContentPartPr/>
                <p14:nvPr/>
              </p14:nvContentPartPr>
              <p14:xfrm>
                <a:off x="3484996" y="3432142"/>
                <a:ext cx="121680" cy="1008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0DEF9CD2-E46D-9E98-904F-03FB1CB1D3BD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475996" y="3423502"/>
                  <a:ext cx="1393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F4EDB28B-79A2-FE61-384D-6F75C1824446}"/>
                    </a:ext>
                  </a:extLst>
                </p14:cNvPr>
                <p14:cNvContentPartPr/>
                <p14:nvPr/>
              </p14:nvContentPartPr>
              <p14:xfrm>
                <a:off x="180556" y="4296502"/>
                <a:ext cx="138240" cy="2556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F4EDB28B-79A2-FE61-384D-6F75C182444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71916" y="4287502"/>
                  <a:ext cx="155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FB1E84BD-1B92-EEDB-319D-7B6CC151104A}"/>
                    </a:ext>
                  </a:extLst>
                </p14:cNvPr>
                <p14:cNvContentPartPr/>
                <p14:nvPr/>
              </p14:nvContentPartPr>
              <p14:xfrm>
                <a:off x="189196" y="4252582"/>
                <a:ext cx="263880" cy="1519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FB1E84BD-1B92-EEDB-319D-7B6CC151104A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80556" y="4243942"/>
                  <a:ext cx="2815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A88165F9-A828-3955-C2BC-188372ACA875}"/>
                    </a:ext>
                  </a:extLst>
                </p14:cNvPr>
                <p14:cNvContentPartPr/>
                <p14:nvPr/>
              </p14:nvContentPartPr>
              <p14:xfrm>
                <a:off x="938716" y="4113622"/>
                <a:ext cx="108000" cy="21204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A88165F9-A828-3955-C2BC-188372ACA87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29716" y="4104622"/>
                  <a:ext cx="12564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02D4C04C-1E99-6823-5AFE-F47B1E5CA009}"/>
                    </a:ext>
                  </a:extLst>
                </p14:cNvPr>
                <p14:cNvContentPartPr/>
                <p14:nvPr/>
              </p14:nvContentPartPr>
              <p14:xfrm>
                <a:off x="941236" y="4063222"/>
                <a:ext cx="146880" cy="3132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02D4C04C-1E99-6823-5AFE-F47B1E5CA00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932236" y="4054582"/>
                  <a:ext cx="1645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753BB114-6199-0A85-AFEE-477C627FD676}"/>
                    </a:ext>
                  </a:extLst>
                </p14:cNvPr>
                <p14:cNvContentPartPr/>
                <p14:nvPr/>
              </p14:nvContentPartPr>
              <p14:xfrm>
                <a:off x="945916" y="4473622"/>
                <a:ext cx="105480" cy="17460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753BB114-6199-0A85-AFEE-477C627FD676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937276" y="4464622"/>
                  <a:ext cx="1231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34E41FE9-3408-3D0D-F2FE-208D1EAEF4E3}"/>
                    </a:ext>
                  </a:extLst>
                </p14:cNvPr>
                <p14:cNvContentPartPr/>
                <p14:nvPr/>
              </p14:nvContentPartPr>
              <p14:xfrm>
                <a:off x="1128076" y="4131982"/>
                <a:ext cx="144720" cy="54216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34E41FE9-3408-3D0D-F2FE-208D1EAEF4E3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119076" y="4122982"/>
                  <a:ext cx="162360" cy="55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10B9952E-B67A-4779-A46F-5C3197424019}"/>
                    </a:ext>
                  </a:extLst>
                </p14:cNvPr>
                <p14:cNvContentPartPr/>
                <p14:nvPr/>
              </p14:nvContentPartPr>
              <p14:xfrm>
                <a:off x="732436" y="4084462"/>
                <a:ext cx="107640" cy="65448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10B9952E-B67A-4779-A46F-5C3197424019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23436" y="4075462"/>
                  <a:ext cx="125280" cy="67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60634C63-4619-46F5-5CA1-2A7626022B14}"/>
                    </a:ext>
                  </a:extLst>
                </p14:cNvPr>
                <p14:cNvContentPartPr/>
                <p14:nvPr/>
              </p14:nvContentPartPr>
              <p14:xfrm>
                <a:off x="1452076" y="3669742"/>
                <a:ext cx="5400" cy="12528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60634C63-4619-46F5-5CA1-2A7626022B14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443076" y="3660742"/>
                  <a:ext cx="230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320D2215-F1DA-1BF4-1DDB-7545C568ABD3}"/>
                    </a:ext>
                  </a:extLst>
                </p14:cNvPr>
                <p14:cNvContentPartPr/>
                <p14:nvPr/>
              </p14:nvContentPartPr>
              <p14:xfrm>
                <a:off x="1453156" y="3649582"/>
                <a:ext cx="142200" cy="7740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320D2215-F1DA-1BF4-1DDB-7545C568ABD3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444156" y="3640582"/>
                  <a:ext cx="1598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E33009DE-2A05-5C8A-7D25-FFE5C9A814FF}"/>
                    </a:ext>
                  </a:extLst>
                </p14:cNvPr>
                <p14:cNvContentPartPr/>
                <p14:nvPr/>
              </p14:nvContentPartPr>
              <p14:xfrm>
                <a:off x="1447396" y="3770542"/>
                <a:ext cx="142200" cy="3852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E33009DE-2A05-5C8A-7D25-FFE5C9A814FF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438396" y="3761902"/>
                  <a:ext cx="1598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BA9AF516-E3E5-4DD1-4A08-9979DBBCD536}"/>
                    </a:ext>
                  </a:extLst>
                </p14:cNvPr>
                <p14:cNvContentPartPr/>
                <p14:nvPr/>
              </p14:nvContentPartPr>
              <p14:xfrm>
                <a:off x="1619836" y="3602422"/>
                <a:ext cx="242280" cy="3027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BA9AF516-E3E5-4DD1-4A08-9979DBBCD53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610836" y="3593422"/>
                  <a:ext cx="25992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0B32E8D8-507D-542A-93C7-172E591BFDB6}"/>
                    </a:ext>
                  </a:extLst>
                </p14:cNvPr>
                <p14:cNvContentPartPr/>
                <p14:nvPr/>
              </p14:nvContentPartPr>
              <p14:xfrm>
                <a:off x="1873996" y="3560302"/>
                <a:ext cx="178920" cy="21384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0B32E8D8-507D-542A-93C7-172E591BFDB6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864996" y="3551302"/>
                  <a:ext cx="19656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9874F875-1E1E-BF18-9ADF-403CC538E9DA}"/>
                    </a:ext>
                  </a:extLst>
                </p14:cNvPr>
                <p14:cNvContentPartPr/>
                <p14:nvPr/>
              </p14:nvContentPartPr>
              <p14:xfrm>
                <a:off x="2065156" y="3695662"/>
                <a:ext cx="116280" cy="22392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9874F875-1E1E-BF18-9ADF-403CC538E9DA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2056516" y="3687022"/>
                  <a:ext cx="1339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CDE93197-D2AC-24BE-4C7E-9F5C8C1ED7F6}"/>
                    </a:ext>
                  </a:extLst>
                </p14:cNvPr>
                <p14:cNvContentPartPr/>
                <p14:nvPr/>
              </p14:nvContentPartPr>
              <p14:xfrm>
                <a:off x="2410756" y="3571822"/>
                <a:ext cx="129240" cy="18000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CDE93197-D2AC-24BE-4C7E-9F5C8C1ED7F6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2402116" y="3563182"/>
                  <a:ext cx="1468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39EA053E-37B9-7ED4-2823-8B2E4972D711}"/>
                    </a:ext>
                  </a:extLst>
                </p14:cNvPr>
                <p14:cNvContentPartPr/>
                <p14:nvPr/>
              </p14:nvContentPartPr>
              <p14:xfrm>
                <a:off x="2600116" y="3644902"/>
                <a:ext cx="162720" cy="741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39EA053E-37B9-7ED4-2823-8B2E4972D711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2591116" y="3636262"/>
                  <a:ext cx="1803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3E8A006C-C1DD-4554-90F5-8356686A576F}"/>
                    </a:ext>
                  </a:extLst>
                </p14:cNvPr>
                <p14:cNvContentPartPr/>
                <p14:nvPr/>
              </p14:nvContentPartPr>
              <p14:xfrm>
                <a:off x="2748796" y="3536542"/>
                <a:ext cx="9720" cy="792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3E8A006C-C1DD-4554-90F5-8356686A576F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739796" y="3527542"/>
                  <a:ext cx="273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4DBB682F-DDEA-836E-D3D4-AE5BA7D0334E}"/>
                    </a:ext>
                  </a:extLst>
                </p14:cNvPr>
                <p14:cNvContentPartPr/>
                <p14:nvPr/>
              </p14:nvContentPartPr>
              <p14:xfrm>
                <a:off x="2151556" y="3671542"/>
                <a:ext cx="136080" cy="10512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4DBB682F-DDEA-836E-D3D4-AE5BA7D0334E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142916" y="3662902"/>
                  <a:ext cx="1537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CB6AFB94-D692-D9EA-E4BB-40B3C58C97DB}"/>
                    </a:ext>
                  </a:extLst>
                </p14:cNvPr>
                <p14:cNvContentPartPr/>
                <p14:nvPr/>
              </p14:nvContentPartPr>
              <p14:xfrm>
                <a:off x="1449916" y="4351222"/>
                <a:ext cx="174600" cy="1368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CB6AFB94-D692-D9EA-E4BB-40B3C58C97DB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440916" y="4342222"/>
                  <a:ext cx="1922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DB3BCC9C-0F84-4F9B-FEB8-55317DD38535}"/>
                    </a:ext>
                  </a:extLst>
                </p14:cNvPr>
                <p14:cNvContentPartPr/>
                <p14:nvPr/>
              </p14:nvContentPartPr>
              <p14:xfrm>
                <a:off x="1472596" y="4402342"/>
                <a:ext cx="153720" cy="1368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DB3BCC9C-0F84-4F9B-FEB8-55317DD38535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463956" y="4393342"/>
                  <a:ext cx="1713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1E9F4B8A-4C9B-7081-FA27-65B94456C7DC}"/>
                    </a:ext>
                  </a:extLst>
                </p14:cNvPr>
                <p14:cNvContentPartPr/>
                <p14:nvPr/>
              </p14:nvContentPartPr>
              <p14:xfrm>
                <a:off x="2185396" y="3958462"/>
                <a:ext cx="123840" cy="21600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1E9F4B8A-4C9B-7081-FA27-65B94456C7DC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176396" y="3949822"/>
                  <a:ext cx="14148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410DA203-7F4D-4B80-3C0B-E179FB8006EE}"/>
                    </a:ext>
                  </a:extLst>
                </p14:cNvPr>
                <p14:cNvContentPartPr/>
                <p14:nvPr/>
              </p14:nvContentPartPr>
              <p14:xfrm>
                <a:off x="2219596" y="3865222"/>
                <a:ext cx="263160" cy="10260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410DA203-7F4D-4B80-3C0B-E179FB8006EE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210956" y="3856222"/>
                  <a:ext cx="2808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3DAD89B2-A582-5796-AAAB-59AF33EF722E}"/>
                    </a:ext>
                  </a:extLst>
                </p14:cNvPr>
                <p14:cNvContentPartPr/>
                <p14:nvPr/>
              </p14:nvContentPartPr>
              <p14:xfrm>
                <a:off x="2435596" y="4101022"/>
                <a:ext cx="13320" cy="2052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3DAD89B2-A582-5796-AAAB-59AF33EF722E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426596" y="4092022"/>
                  <a:ext cx="309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ADD97D51-1CF9-CE96-B0F2-D605ECDC2334}"/>
                    </a:ext>
                  </a:extLst>
                </p14:cNvPr>
                <p14:cNvContentPartPr/>
                <p14:nvPr/>
              </p14:nvContentPartPr>
              <p14:xfrm>
                <a:off x="1899556" y="4229902"/>
                <a:ext cx="865080" cy="1180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ADD97D51-1CF9-CE96-B0F2-D605ECDC233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890916" y="4221262"/>
                  <a:ext cx="8827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5EDB9173-79B0-0699-C8AD-7C4F87E1CF41}"/>
                    </a:ext>
                  </a:extLst>
                </p14:cNvPr>
                <p14:cNvContentPartPr/>
                <p14:nvPr/>
              </p14:nvContentPartPr>
              <p14:xfrm>
                <a:off x="1881196" y="4480102"/>
                <a:ext cx="113760" cy="19152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5EDB9173-79B0-0699-C8AD-7C4F87E1CF41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872556" y="4471462"/>
                  <a:ext cx="1314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C39FBE76-A61E-FBB8-AE64-E76CE3824A60}"/>
                    </a:ext>
                  </a:extLst>
                </p14:cNvPr>
                <p14:cNvContentPartPr/>
                <p14:nvPr/>
              </p14:nvContentPartPr>
              <p14:xfrm>
                <a:off x="2084596" y="4403782"/>
                <a:ext cx="9000" cy="15660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C39FBE76-A61E-FBB8-AE64-E76CE3824A6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075596" y="4395142"/>
                  <a:ext cx="266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8F2B03CD-94C6-F97B-E9E8-835846E8611D}"/>
                    </a:ext>
                  </a:extLst>
                </p14:cNvPr>
                <p14:cNvContentPartPr/>
                <p14:nvPr/>
              </p14:nvContentPartPr>
              <p14:xfrm>
                <a:off x="2095756" y="4407022"/>
                <a:ext cx="168480" cy="26028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8F2B03CD-94C6-F97B-E9E8-835846E8611D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087116" y="4398022"/>
                  <a:ext cx="1861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51DFA456-F7BD-5F5E-276C-A0D4DB117087}"/>
                    </a:ext>
                  </a:extLst>
                </p14:cNvPr>
                <p14:cNvContentPartPr/>
                <p14:nvPr/>
              </p14:nvContentPartPr>
              <p14:xfrm>
                <a:off x="2321836" y="4449142"/>
                <a:ext cx="101520" cy="1767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51DFA456-F7BD-5F5E-276C-A0D4DB117087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312836" y="4440502"/>
                  <a:ext cx="1191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B78E8243-042E-6730-4E1A-59AB4F123431}"/>
                    </a:ext>
                  </a:extLst>
                </p14:cNvPr>
                <p14:cNvContentPartPr/>
                <p14:nvPr/>
              </p14:nvContentPartPr>
              <p14:xfrm>
                <a:off x="2370076" y="4408822"/>
                <a:ext cx="198360" cy="14472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B78E8243-042E-6730-4E1A-59AB4F123431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361076" y="4400182"/>
                  <a:ext cx="2160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ABDBC703-5851-EA09-34A7-AC951D463772}"/>
                    </a:ext>
                  </a:extLst>
                </p14:cNvPr>
                <p14:cNvContentPartPr/>
                <p14:nvPr/>
              </p14:nvContentPartPr>
              <p14:xfrm>
                <a:off x="2600476" y="4412062"/>
                <a:ext cx="88200" cy="16632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ABDBC703-5851-EA09-34A7-AC951D463772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591476" y="4403422"/>
                  <a:ext cx="1058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4FBCA1FA-2574-94EB-D098-0119CE47E1CC}"/>
                    </a:ext>
                  </a:extLst>
                </p14:cNvPr>
                <p14:cNvContentPartPr/>
                <p14:nvPr/>
              </p14:nvContentPartPr>
              <p14:xfrm>
                <a:off x="2575636" y="4596742"/>
                <a:ext cx="116640" cy="6948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4FBCA1FA-2574-94EB-D098-0119CE47E1CC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566636" y="4588102"/>
                  <a:ext cx="1342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AE588FBB-9C19-DA0C-712E-BF08235C897C}"/>
                    </a:ext>
                  </a:extLst>
                </p14:cNvPr>
                <p14:cNvContentPartPr/>
                <p14:nvPr/>
              </p14:nvContentPartPr>
              <p14:xfrm>
                <a:off x="2728636" y="4387222"/>
                <a:ext cx="66240" cy="28584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AE588FBB-9C19-DA0C-712E-BF08235C897C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719636" y="4378582"/>
                  <a:ext cx="838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07B1154C-09D3-2168-CBF0-21BDAA3D8D76}"/>
                    </a:ext>
                  </a:extLst>
                </p14:cNvPr>
                <p14:cNvContentPartPr/>
                <p14:nvPr/>
              </p14:nvContentPartPr>
              <p14:xfrm>
                <a:off x="2852836" y="4339702"/>
                <a:ext cx="32760" cy="30168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07B1154C-09D3-2168-CBF0-21BDAA3D8D76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844196" y="4331062"/>
                  <a:ext cx="5040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A32E3082-4973-DEE9-4D54-AB8B406A035A}"/>
                    </a:ext>
                  </a:extLst>
                </p14:cNvPr>
                <p14:cNvContentPartPr/>
                <p14:nvPr/>
              </p14:nvContentPartPr>
              <p14:xfrm>
                <a:off x="3036076" y="4235662"/>
                <a:ext cx="160920" cy="2052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A32E3082-4973-DEE9-4D54-AB8B406A035A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3027076" y="4226662"/>
                  <a:ext cx="1785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DC02C46D-150A-E59B-AA5E-F1623329976D}"/>
                    </a:ext>
                  </a:extLst>
                </p14:cNvPr>
                <p14:cNvContentPartPr/>
                <p14:nvPr/>
              </p14:nvContentPartPr>
              <p14:xfrm>
                <a:off x="3056236" y="4308742"/>
                <a:ext cx="118440" cy="2340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DC02C46D-150A-E59B-AA5E-F1623329976D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047236" y="4300102"/>
                  <a:ext cx="1360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E7494938-CD46-B20C-AE70-2347588A6A29}"/>
                    </a:ext>
                  </a:extLst>
                </p14:cNvPr>
                <p14:cNvContentPartPr/>
                <p14:nvPr/>
              </p14:nvContentPartPr>
              <p14:xfrm>
                <a:off x="3252076" y="3953422"/>
                <a:ext cx="133920" cy="17820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E7494938-CD46-B20C-AE70-2347588A6A2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3243436" y="3944422"/>
                  <a:ext cx="151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6218A3D0-4523-8731-963E-F7D1102A855D}"/>
                    </a:ext>
                  </a:extLst>
                </p14:cNvPr>
                <p14:cNvContentPartPr/>
                <p14:nvPr/>
              </p14:nvContentPartPr>
              <p14:xfrm>
                <a:off x="3443596" y="4003462"/>
                <a:ext cx="11160" cy="2736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6218A3D0-4523-8731-963E-F7D1102A855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434956" y="3994462"/>
                  <a:ext cx="288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77BBFA10-8BDE-7CAA-0A6B-FAC5F386602D}"/>
                    </a:ext>
                  </a:extLst>
                </p14:cNvPr>
                <p14:cNvContentPartPr/>
                <p14:nvPr/>
              </p14:nvContentPartPr>
              <p14:xfrm>
                <a:off x="3501916" y="3928222"/>
                <a:ext cx="156240" cy="13896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77BBFA10-8BDE-7CAA-0A6B-FAC5F386602D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493276" y="3919582"/>
                  <a:ext cx="1738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3E1CF5EC-43C0-4230-F788-4A5805CE635C}"/>
                    </a:ext>
                  </a:extLst>
                </p14:cNvPr>
                <p14:cNvContentPartPr/>
                <p14:nvPr/>
              </p14:nvContentPartPr>
              <p14:xfrm>
                <a:off x="3686236" y="3904102"/>
                <a:ext cx="50400" cy="15768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3E1CF5EC-43C0-4230-F788-4A5805CE635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677236" y="3895102"/>
                  <a:ext cx="680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5F2F0FA4-0884-749D-1F2D-34B92E03864E}"/>
                    </a:ext>
                  </a:extLst>
                </p14:cNvPr>
                <p14:cNvContentPartPr/>
                <p14:nvPr/>
              </p14:nvContentPartPr>
              <p14:xfrm>
                <a:off x="3828076" y="3960622"/>
                <a:ext cx="6480" cy="540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5F2F0FA4-0884-749D-1F2D-34B92E03864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819436" y="3951622"/>
                  <a:ext cx="241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FF3BA7AD-2AF5-5A32-5605-B6B7999A80DC}"/>
                    </a:ext>
                  </a:extLst>
                </p14:cNvPr>
                <p14:cNvContentPartPr/>
                <p14:nvPr/>
              </p14:nvContentPartPr>
              <p14:xfrm>
                <a:off x="3889276" y="3867742"/>
                <a:ext cx="79200" cy="19800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FF3BA7AD-2AF5-5A32-5605-B6B7999A80DC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3880276" y="3858742"/>
                  <a:ext cx="9684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A31C656A-076F-235C-6867-5BDA18139A2B}"/>
                    </a:ext>
                  </a:extLst>
                </p14:cNvPr>
                <p14:cNvContentPartPr/>
                <p14:nvPr/>
              </p14:nvContentPartPr>
              <p14:xfrm>
                <a:off x="4032556" y="3968902"/>
                <a:ext cx="16200" cy="756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A31C656A-076F-235C-6867-5BDA18139A2B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4023556" y="3959902"/>
                  <a:ext cx="338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4AD16DC0-58A3-71B8-BB32-28780F1CF83F}"/>
                    </a:ext>
                  </a:extLst>
                </p14:cNvPr>
                <p14:cNvContentPartPr/>
                <p14:nvPr/>
              </p14:nvContentPartPr>
              <p14:xfrm>
                <a:off x="4117516" y="3822742"/>
                <a:ext cx="171000" cy="17928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4AD16DC0-58A3-71B8-BB32-28780F1CF83F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4108876" y="3814102"/>
                  <a:ext cx="1886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735EC220-318D-23F3-82D2-79E3A234EB32}"/>
                    </a:ext>
                  </a:extLst>
                </p14:cNvPr>
                <p14:cNvContentPartPr/>
                <p14:nvPr/>
              </p14:nvContentPartPr>
              <p14:xfrm>
                <a:off x="3279076" y="4164022"/>
                <a:ext cx="994320" cy="8604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735EC220-318D-23F3-82D2-79E3A234EB32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3270076" y="4155022"/>
                  <a:ext cx="10119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C9875204-D70F-F830-5447-2D7DDBF53B76}"/>
                    </a:ext>
                  </a:extLst>
                </p14:cNvPr>
                <p14:cNvContentPartPr/>
                <p14:nvPr/>
              </p14:nvContentPartPr>
              <p14:xfrm>
                <a:off x="3232996" y="4429342"/>
                <a:ext cx="82440" cy="11772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C9875204-D70F-F830-5447-2D7DDBF53B76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3223996" y="4420342"/>
                  <a:ext cx="1000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C095FFA4-C025-1AD1-1D76-31446E9DCE27}"/>
                    </a:ext>
                  </a:extLst>
                </p14:cNvPr>
                <p14:cNvContentPartPr/>
                <p14:nvPr/>
              </p14:nvContentPartPr>
              <p14:xfrm>
                <a:off x="3360076" y="4454902"/>
                <a:ext cx="11160" cy="900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C095FFA4-C025-1AD1-1D76-31446E9DCE27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3351436" y="4445902"/>
                  <a:ext cx="288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B1BFA18A-9153-916D-D5C3-E64EDDDE98B7}"/>
                    </a:ext>
                  </a:extLst>
                </p14:cNvPr>
                <p14:cNvContentPartPr/>
                <p14:nvPr/>
              </p14:nvContentPartPr>
              <p14:xfrm>
                <a:off x="3433876" y="4389742"/>
                <a:ext cx="160200" cy="13896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B1BFA18A-9153-916D-D5C3-E64EDDDE98B7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3424876" y="4380742"/>
                  <a:ext cx="1778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B587407A-9190-8D69-66D1-BF8B0F42A2F6}"/>
                    </a:ext>
                  </a:extLst>
                </p14:cNvPr>
                <p14:cNvContentPartPr/>
                <p14:nvPr/>
              </p14:nvContentPartPr>
              <p14:xfrm>
                <a:off x="3620716" y="4363102"/>
                <a:ext cx="79920" cy="14400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B587407A-9190-8D69-66D1-BF8B0F42A2F6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3611716" y="4354462"/>
                  <a:ext cx="975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6792E8D1-1374-92F8-D680-775B198704D5}"/>
                    </a:ext>
                  </a:extLst>
                </p14:cNvPr>
                <p14:cNvContentPartPr/>
                <p14:nvPr/>
              </p14:nvContentPartPr>
              <p14:xfrm>
                <a:off x="3789556" y="4427902"/>
                <a:ext cx="16920" cy="1548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6792E8D1-1374-92F8-D680-775B198704D5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3780556" y="4419262"/>
                  <a:ext cx="345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470EC046-1B90-BD68-205F-BAFE21DF81E9}"/>
                    </a:ext>
                  </a:extLst>
                </p14:cNvPr>
                <p14:cNvContentPartPr/>
                <p14:nvPr/>
              </p14:nvContentPartPr>
              <p14:xfrm>
                <a:off x="3913396" y="4335022"/>
                <a:ext cx="115920" cy="12888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470EC046-1B90-BD68-205F-BAFE21DF81E9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3904396" y="4326022"/>
                  <a:ext cx="1335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975AA2F5-76B2-7967-2AF2-DD81FCA6DB67}"/>
                    </a:ext>
                  </a:extLst>
                </p14:cNvPr>
                <p14:cNvContentPartPr/>
                <p14:nvPr/>
              </p14:nvContentPartPr>
              <p14:xfrm>
                <a:off x="4106356" y="4387222"/>
                <a:ext cx="3600" cy="1116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975AA2F5-76B2-7967-2AF2-DD81FCA6DB67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4097356" y="4378582"/>
                  <a:ext cx="212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020BCB06-A11E-F426-416E-E9F8362AAA10}"/>
                    </a:ext>
                  </a:extLst>
                </p14:cNvPr>
                <p14:cNvContentPartPr/>
                <p14:nvPr/>
              </p14:nvContentPartPr>
              <p14:xfrm>
                <a:off x="4176916" y="4306222"/>
                <a:ext cx="109440" cy="17352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020BCB06-A11E-F426-416E-E9F8362AAA10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4168276" y="4297582"/>
                  <a:ext cx="12708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9F19E2AB-F123-C71E-E0E8-9D83D206B873}"/>
                    </a:ext>
                  </a:extLst>
                </p14:cNvPr>
                <p14:cNvContentPartPr/>
                <p14:nvPr/>
              </p14:nvContentPartPr>
              <p14:xfrm>
                <a:off x="3234076" y="4338622"/>
                <a:ext cx="526680" cy="33264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9F19E2AB-F123-C71E-E0E8-9D83D206B873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3225076" y="4329622"/>
                  <a:ext cx="54432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5AEE7218-E03B-DA93-EB13-4ACF696DA45E}"/>
                    </a:ext>
                  </a:extLst>
                </p14:cNvPr>
                <p14:cNvContentPartPr/>
                <p14:nvPr/>
              </p14:nvContentPartPr>
              <p14:xfrm>
                <a:off x="3318676" y="3909502"/>
                <a:ext cx="442800" cy="32292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5AEE7218-E03B-DA93-EB13-4ACF696DA45E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3310036" y="3900502"/>
                  <a:ext cx="46044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8BE9563B-E6EE-C1D2-032E-D10A563841C8}"/>
                    </a:ext>
                  </a:extLst>
                </p14:cNvPr>
                <p14:cNvContentPartPr/>
                <p14:nvPr/>
              </p14:nvContentPartPr>
              <p14:xfrm>
                <a:off x="4167196" y="4289662"/>
                <a:ext cx="162720" cy="18504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8BE9563B-E6EE-C1D2-032E-D10A563841C8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4158196" y="4281022"/>
                  <a:ext cx="18036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5CCFA3A1-96D4-469E-B168-F2DD02C57544}"/>
                    </a:ext>
                  </a:extLst>
                </p14:cNvPr>
                <p14:cNvContentPartPr/>
                <p14:nvPr/>
              </p14:nvContentPartPr>
              <p14:xfrm>
                <a:off x="3850396" y="3908422"/>
                <a:ext cx="125640" cy="9360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5CCFA3A1-96D4-469E-B168-F2DD02C57544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3841396" y="3899782"/>
                  <a:ext cx="1432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54E2FCE7-F69F-9997-FCDE-7FB1C8000C4D}"/>
                    </a:ext>
                  </a:extLst>
                </p14:cNvPr>
                <p14:cNvContentPartPr/>
                <p14:nvPr/>
              </p14:nvContentPartPr>
              <p14:xfrm>
                <a:off x="3947956" y="3633022"/>
                <a:ext cx="146520" cy="12240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54E2FCE7-F69F-9997-FCDE-7FB1C8000C4D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3938956" y="3624382"/>
                  <a:ext cx="1641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ECE6E425-407A-2D9A-5B97-F116997E3D53}"/>
                    </a:ext>
                  </a:extLst>
                </p14:cNvPr>
                <p14:cNvContentPartPr/>
                <p14:nvPr/>
              </p14:nvContentPartPr>
              <p14:xfrm>
                <a:off x="4451236" y="4140622"/>
                <a:ext cx="142920" cy="2196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ECE6E425-407A-2D9A-5B97-F116997E3D53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4442236" y="4131622"/>
                  <a:ext cx="160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7EB5DEA1-BDC7-B728-7E71-F12841319210}"/>
                    </a:ext>
                  </a:extLst>
                </p14:cNvPr>
                <p14:cNvContentPartPr/>
                <p14:nvPr/>
              </p14:nvContentPartPr>
              <p14:xfrm>
                <a:off x="4489396" y="4202542"/>
                <a:ext cx="99360" cy="792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7EB5DEA1-BDC7-B728-7E71-F12841319210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4480756" y="4193902"/>
                  <a:ext cx="117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B65C48AA-F144-E380-E200-804250E34CD6}"/>
                    </a:ext>
                  </a:extLst>
                </p14:cNvPr>
                <p14:cNvContentPartPr/>
                <p14:nvPr/>
              </p14:nvContentPartPr>
              <p14:xfrm>
                <a:off x="4674436" y="4065022"/>
                <a:ext cx="135720" cy="16272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B65C48AA-F144-E380-E200-804250E34CD6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4665436" y="4056022"/>
                  <a:ext cx="1533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F315E86E-FAAC-C498-6943-BA157BD4F27C}"/>
                    </a:ext>
                  </a:extLst>
                </p14:cNvPr>
                <p14:cNvContentPartPr/>
                <p14:nvPr/>
              </p14:nvContentPartPr>
              <p14:xfrm>
                <a:off x="4873156" y="4057102"/>
                <a:ext cx="120960" cy="15228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F315E86E-FAAC-C498-6943-BA157BD4F27C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4864516" y="4048462"/>
                  <a:ext cx="1386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BC215CFA-D9CB-439E-4C7F-273C8CED2100}"/>
                    </a:ext>
                  </a:extLst>
                </p14:cNvPr>
                <p14:cNvContentPartPr/>
                <p14:nvPr/>
              </p14:nvContentPartPr>
              <p14:xfrm>
                <a:off x="136276" y="5103982"/>
                <a:ext cx="136080" cy="1548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BC215CFA-D9CB-439E-4C7F-273C8CED2100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27636" y="5095342"/>
                  <a:ext cx="1537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3F07B677-0C50-5170-1E33-E69A0E012E2E}"/>
                    </a:ext>
                  </a:extLst>
                </p14:cNvPr>
                <p14:cNvContentPartPr/>
                <p14:nvPr/>
              </p14:nvContentPartPr>
              <p14:xfrm>
                <a:off x="174796" y="5142142"/>
                <a:ext cx="123120" cy="2988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3F07B677-0C50-5170-1E33-E69A0E012E2E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66156" y="5133142"/>
                  <a:ext cx="1407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546941EF-8E64-079D-5D35-E350B3B45D9E}"/>
                    </a:ext>
                  </a:extLst>
                </p14:cNvPr>
                <p14:cNvContentPartPr/>
                <p14:nvPr/>
              </p14:nvContentPartPr>
              <p14:xfrm>
                <a:off x="296116" y="5056822"/>
                <a:ext cx="108720" cy="14616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546941EF-8E64-079D-5D35-E350B3B45D9E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287476" y="5048182"/>
                  <a:ext cx="1263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E0AE9B9A-BDD2-7B5F-BABF-6F8E560C6CAF}"/>
                    </a:ext>
                  </a:extLst>
                </p14:cNvPr>
                <p14:cNvContentPartPr/>
                <p14:nvPr/>
              </p14:nvContentPartPr>
              <p14:xfrm>
                <a:off x="583756" y="5047102"/>
                <a:ext cx="148320" cy="10872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E0AE9B9A-BDD2-7B5F-BABF-6F8E560C6CAF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574756" y="5038462"/>
                  <a:ext cx="1659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F742DC67-1755-E77D-321A-CF83BE7BBD5A}"/>
                    </a:ext>
                  </a:extLst>
                </p14:cNvPr>
                <p14:cNvContentPartPr/>
                <p14:nvPr/>
              </p14:nvContentPartPr>
              <p14:xfrm>
                <a:off x="750436" y="5045662"/>
                <a:ext cx="77040" cy="12384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F742DC67-1755-E77D-321A-CF83BE7BBD5A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741796" y="5036662"/>
                  <a:ext cx="946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1583BC03-04EF-7C8F-9CE8-E0A0CD0DCFFB}"/>
                    </a:ext>
                  </a:extLst>
                </p14:cNvPr>
                <p14:cNvContentPartPr/>
                <p14:nvPr/>
              </p14:nvContentPartPr>
              <p14:xfrm>
                <a:off x="1034836" y="4894822"/>
                <a:ext cx="429480" cy="39744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1583BC03-04EF-7C8F-9CE8-E0A0CD0DCFFB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026196" y="4885822"/>
                  <a:ext cx="44712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BFD42924-8698-A0AD-450A-D774AA2D58FD}"/>
                    </a:ext>
                  </a:extLst>
                </p14:cNvPr>
                <p14:cNvContentPartPr/>
                <p14:nvPr/>
              </p14:nvContentPartPr>
              <p14:xfrm>
                <a:off x="1250116" y="4844422"/>
                <a:ext cx="5040" cy="396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BFD42924-8698-A0AD-450A-D774AA2D58F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241476" y="4835422"/>
                  <a:ext cx="226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652015B3-7373-6DA5-BFA7-A1A6905CBDCC}"/>
                    </a:ext>
                  </a:extLst>
                </p14:cNvPr>
                <p14:cNvContentPartPr/>
                <p14:nvPr/>
              </p14:nvContentPartPr>
              <p14:xfrm>
                <a:off x="1604716" y="4922542"/>
                <a:ext cx="194760" cy="17496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652015B3-7373-6DA5-BFA7-A1A6905CBDCC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595716" y="4913542"/>
                  <a:ext cx="2124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F07EBE01-D171-0518-9703-5DE6801636F6}"/>
                    </a:ext>
                  </a:extLst>
                </p14:cNvPr>
                <p14:cNvContentPartPr/>
                <p14:nvPr/>
              </p14:nvContentPartPr>
              <p14:xfrm>
                <a:off x="1886596" y="4962142"/>
                <a:ext cx="102240" cy="10548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F07EBE01-D171-0518-9703-5DE6801636F6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877956" y="4953142"/>
                  <a:ext cx="1198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E4CC1662-E4C5-F770-F858-71894FCF2B35}"/>
                    </a:ext>
                  </a:extLst>
                </p14:cNvPr>
                <p14:cNvContentPartPr/>
                <p14:nvPr/>
              </p14:nvContentPartPr>
              <p14:xfrm>
                <a:off x="2167396" y="4913902"/>
                <a:ext cx="133560" cy="17172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E4CC1662-E4C5-F770-F858-71894FCF2B35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158396" y="4904902"/>
                  <a:ext cx="15120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F3990627-4DA3-10A7-F5FA-52BC6F9361B1}"/>
                    </a:ext>
                  </a:extLst>
                </p14:cNvPr>
                <p14:cNvContentPartPr/>
                <p14:nvPr/>
              </p14:nvContentPartPr>
              <p14:xfrm>
                <a:off x="2339836" y="4998862"/>
                <a:ext cx="69840" cy="7920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F3990627-4DA3-10A7-F5FA-52BC6F9361B1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331196" y="4990222"/>
                  <a:ext cx="874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A7B0752A-E5AD-C5D2-1DDC-BC5C02C9251B}"/>
                    </a:ext>
                  </a:extLst>
                </p14:cNvPr>
                <p14:cNvContentPartPr/>
                <p14:nvPr/>
              </p14:nvContentPartPr>
              <p14:xfrm>
                <a:off x="2435956" y="4892302"/>
                <a:ext cx="277920" cy="34632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A7B0752A-E5AD-C5D2-1DDC-BC5C02C9251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426956" y="4883302"/>
                  <a:ext cx="29556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61D60950-DE6F-38E9-92FD-59E1473F8CF2}"/>
                    </a:ext>
                  </a:extLst>
                </p14:cNvPr>
                <p14:cNvContentPartPr/>
                <p14:nvPr/>
              </p14:nvContentPartPr>
              <p14:xfrm>
                <a:off x="2701276" y="4898422"/>
                <a:ext cx="16200" cy="1908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61D60950-DE6F-38E9-92FD-59E1473F8CF2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692276" y="4889782"/>
                  <a:ext cx="338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D71E94E4-5440-3A48-0AA8-7366CFBE712E}"/>
                    </a:ext>
                  </a:extLst>
                </p14:cNvPr>
                <p14:cNvContentPartPr/>
                <p14:nvPr/>
              </p14:nvContentPartPr>
              <p14:xfrm>
                <a:off x="2767876" y="4832182"/>
                <a:ext cx="122040" cy="22680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D71E94E4-5440-3A48-0AA8-7366CFBE712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2759236" y="4823542"/>
                  <a:ext cx="13968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CDE9F8F5-96EC-B390-6C04-25BAA7423837}"/>
                    </a:ext>
                  </a:extLst>
                </p14:cNvPr>
                <p14:cNvContentPartPr/>
                <p14:nvPr/>
              </p14:nvContentPartPr>
              <p14:xfrm>
                <a:off x="2335876" y="4870342"/>
                <a:ext cx="114480" cy="1368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CDE9F8F5-96EC-B390-6C04-25BAA7423837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326876" y="4861342"/>
                  <a:ext cx="1321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4C256CDA-863F-378A-9E17-68D8A94E9EE4}"/>
                    </a:ext>
                  </a:extLst>
                </p14:cNvPr>
                <p14:cNvContentPartPr/>
                <p14:nvPr/>
              </p14:nvContentPartPr>
              <p14:xfrm>
                <a:off x="2974516" y="4853422"/>
                <a:ext cx="168840" cy="18324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4C256CDA-863F-378A-9E17-68D8A94E9EE4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965516" y="4844422"/>
                  <a:ext cx="186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D2B16DF5-D349-C413-6BEC-1FD5AC99A570}"/>
                    </a:ext>
                  </a:extLst>
                </p14:cNvPr>
                <p14:cNvContentPartPr/>
                <p14:nvPr/>
              </p14:nvContentPartPr>
              <p14:xfrm>
                <a:off x="3047956" y="4958902"/>
                <a:ext cx="70920" cy="8136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D2B16DF5-D349-C413-6BEC-1FD5AC99A57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038956" y="4950262"/>
                  <a:ext cx="885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71A1B0F9-0B57-E1D6-79A7-ADCD5E26A9CE}"/>
                    </a:ext>
                  </a:extLst>
                </p14:cNvPr>
                <p14:cNvContentPartPr/>
                <p14:nvPr/>
              </p14:nvContentPartPr>
              <p14:xfrm>
                <a:off x="3194836" y="4922542"/>
                <a:ext cx="173520" cy="12312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71A1B0F9-0B57-E1D6-79A7-ADCD5E26A9CE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185836" y="4913542"/>
                  <a:ext cx="1911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807BBC98-C8F7-B1C8-66B6-99AE100F1553}"/>
                    </a:ext>
                  </a:extLst>
                </p14:cNvPr>
                <p14:cNvContentPartPr/>
                <p14:nvPr/>
              </p14:nvContentPartPr>
              <p14:xfrm>
                <a:off x="3364756" y="4815622"/>
                <a:ext cx="263880" cy="22896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807BBC98-C8F7-B1C8-66B6-99AE100F1553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356116" y="4806982"/>
                  <a:ext cx="2815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6ABD2915-620C-D8CB-EEED-408D71BFF11F}"/>
                    </a:ext>
                  </a:extLst>
                </p14:cNvPr>
                <p14:cNvContentPartPr/>
                <p14:nvPr/>
              </p14:nvContentPartPr>
              <p14:xfrm>
                <a:off x="3289876" y="4752982"/>
                <a:ext cx="2880" cy="252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6ABD2915-620C-D8CB-EEED-408D71BFF11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281236" y="4744342"/>
                  <a:ext cx="205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0EFA84EB-7CAB-F3BA-3C6D-E385D3217D54}"/>
                    </a:ext>
                  </a:extLst>
                </p14:cNvPr>
                <p14:cNvContentPartPr/>
                <p14:nvPr/>
              </p14:nvContentPartPr>
              <p14:xfrm>
                <a:off x="3767236" y="4815622"/>
                <a:ext cx="118800" cy="17748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0EFA84EB-7CAB-F3BA-3C6D-E385D3217D54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758236" y="4806982"/>
                  <a:ext cx="1364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8D5CB635-137D-D5C5-BD08-0D3F0EB119F6}"/>
                    </a:ext>
                  </a:extLst>
                </p14:cNvPr>
                <p14:cNvContentPartPr/>
                <p14:nvPr/>
              </p14:nvContentPartPr>
              <p14:xfrm>
                <a:off x="3968836" y="4864582"/>
                <a:ext cx="117360" cy="13392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8D5CB635-137D-D5C5-BD08-0D3F0EB119F6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3960196" y="4855582"/>
                  <a:ext cx="135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3C8BBB94-1271-A4B4-29CF-1545A15E8CE4}"/>
                    </a:ext>
                  </a:extLst>
                </p14:cNvPr>
                <p14:cNvContentPartPr/>
                <p14:nvPr/>
              </p14:nvContentPartPr>
              <p14:xfrm>
                <a:off x="559636" y="5415022"/>
                <a:ext cx="216360" cy="13464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3C8BBB94-1271-A4B4-29CF-1545A15E8CE4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50996" y="5406022"/>
                  <a:ext cx="2340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4EC6D88B-7BD2-6BF2-B2ED-BF7828D4E174}"/>
                    </a:ext>
                  </a:extLst>
                </p14:cNvPr>
                <p14:cNvContentPartPr/>
                <p14:nvPr/>
              </p14:nvContentPartPr>
              <p14:xfrm>
                <a:off x="863116" y="5332582"/>
                <a:ext cx="54360" cy="26856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4EC6D88B-7BD2-6BF2-B2ED-BF7828D4E174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854116" y="5323582"/>
                  <a:ext cx="7200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6474AF58-2DBD-991A-A4FA-4ADCA832DC74}"/>
                    </a:ext>
                  </a:extLst>
                </p14:cNvPr>
                <p14:cNvContentPartPr/>
                <p14:nvPr/>
              </p14:nvContentPartPr>
              <p14:xfrm>
                <a:off x="962836" y="5305942"/>
                <a:ext cx="219960" cy="21132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6474AF58-2DBD-991A-A4FA-4ADCA832DC74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954196" y="5296942"/>
                  <a:ext cx="23760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DE158027-6864-57A0-B1D1-4E0B9977A1D3}"/>
                    </a:ext>
                  </a:extLst>
                </p14:cNvPr>
                <p14:cNvContentPartPr/>
                <p14:nvPr/>
              </p14:nvContentPartPr>
              <p14:xfrm>
                <a:off x="1163716" y="5354902"/>
                <a:ext cx="313920" cy="26316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DE158027-6864-57A0-B1D1-4E0B9977A1D3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1155076" y="5345902"/>
                  <a:ext cx="33156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95E0BFF3-9448-D2D3-AA5E-03BBBF36C736}"/>
                    </a:ext>
                  </a:extLst>
                </p14:cNvPr>
                <p14:cNvContentPartPr/>
                <p14:nvPr/>
              </p14:nvContentPartPr>
              <p14:xfrm>
                <a:off x="1464316" y="5250142"/>
                <a:ext cx="194760" cy="20484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95E0BFF3-9448-D2D3-AA5E-03BBBF36C736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1455316" y="5241142"/>
                  <a:ext cx="21240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9C6DFF65-62B8-62FA-BF7E-06F1EED7D65D}"/>
                    </a:ext>
                  </a:extLst>
                </p14:cNvPr>
                <p14:cNvContentPartPr/>
                <p14:nvPr/>
              </p14:nvContentPartPr>
              <p14:xfrm>
                <a:off x="1456036" y="5201542"/>
                <a:ext cx="5040" cy="1332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9C6DFF65-62B8-62FA-BF7E-06F1EED7D65D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447396" y="5192542"/>
                  <a:ext cx="226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C170DE09-6AB2-CF28-46D3-5699050EBD25}"/>
                    </a:ext>
                  </a:extLst>
                </p14:cNvPr>
                <p14:cNvContentPartPr/>
                <p14:nvPr/>
              </p14:nvContentPartPr>
              <p14:xfrm>
                <a:off x="1856716" y="5331142"/>
                <a:ext cx="230760" cy="12024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C170DE09-6AB2-CF28-46D3-5699050EBD25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848076" y="5322142"/>
                  <a:ext cx="2484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56A0F75C-59EC-ACE3-75B7-C2C9AF779492}"/>
                    </a:ext>
                  </a:extLst>
                </p14:cNvPr>
                <p14:cNvContentPartPr/>
                <p14:nvPr/>
              </p14:nvContentPartPr>
              <p14:xfrm>
                <a:off x="2268916" y="5326822"/>
                <a:ext cx="81360" cy="16056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56A0F75C-59EC-ACE3-75B7-C2C9AF779492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2259916" y="5318182"/>
                  <a:ext cx="990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870E80D7-CE4A-A61E-DC16-046D56822FEA}"/>
                    </a:ext>
                  </a:extLst>
                </p14:cNvPr>
                <p14:cNvContentPartPr/>
                <p14:nvPr/>
              </p14:nvContentPartPr>
              <p14:xfrm>
                <a:off x="2394916" y="5325022"/>
                <a:ext cx="334800" cy="10692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870E80D7-CE4A-A61E-DC16-046D56822FEA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2386276" y="5316022"/>
                  <a:ext cx="3524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20B97F78-D454-DA54-42B4-316EE0881470}"/>
                    </a:ext>
                  </a:extLst>
                </p14:cNvPr>
                <p14:cNvContentPartPr/>
                <p14:nvPr/>
              </p14:nvContentPartPr>
              <p14:xfrm>
                <a:off x="2639716" y="5255182"/>
                <a:ext cx="8280" cy="540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20B97F78-D454-DA54-42B4-316EE0881470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2631076" y="5246182"/>
                  <a:ext cx="259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B450F353-5022-EAF7-C872-C786E367AA8F}"/>
                    </a:ext>
                  </a:extLst>
                </p14:cNvPr>
                <p14:cNvContentPartPr/>
                <p14:nvPr/>
              </p14:nvContentPartPr>
              <p14:xfrm>
                <a:off x="2923756" y="5219902"/>
                <a:ext cx="89640" cy="16668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B450F353-5022-EAF7-C872-C786E367AA8F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2915116" y="5210902"/>
                  <a:ext cx="107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5A88DBDA-193E-ADE8-7958-38AA40F649E7}"/>
                    </a:ext>
                  </a:extLst>
                </p14:cNvPr>
                <p14:cNvContentPartPr/>
                <p14:nvPr/>
              </p14:nvContentPartPr>
              <p14:xfrm>
                <a:off x="3091876" y="5263822"/>
                <a:ext cx="170280" cy="11160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5A88DBDA-193E-ADE8-7958-38AA40F649E7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3082876" y="5255182"/>
                  <a:ext cx="1879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4C310D09-5F98-AFE4-570A-3D277F2AA5F6}"/>
                    </a:ext>
                  </a:extLst>
                </p14:cNvPr>
                <p14:cNvContentPartPr/>
                <p14:nvPr/>
              </p14:nvContentPartPr>
              <p14:xfrm>
                <a:off x="3246676" y="5159062"/>
                <a:ext cx="5040" cy="540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4C310D09-5F98-AFE4-570A-3D277F2AA5F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237676" y="5150422"/>
                  <a:ext cx="226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52D66949-8041-E2D3-4E45-F855A45047E7}"/>
                    </a:ext>
                  </a:extLst>
                </p14:cNvPr>
                <p14:cNvContentPartPr/>
                <p14:nvPr/>
              </p14:nvContentPartPr>
              <p14:xfrm>
                <a:off x="3501556" y="5223502"/>
                <a:ext cx="124200" cy="14112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52D66949-8041-E2D3-4E45-F855A45047E7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492556" y="5214862"/>
                  <a:ext cx="1418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B78DBA67-6845-5124-C231-BA9CFBD31A3A}"/>
                    </a:ext>
                  </a:extLst>
                </p14:cNvPr>
                <p14:cNvContentPartPr/>
                <p14:nvPr/>
              </p14:nvContentPartPr>
              <p14:xfrm>
                <a:off x="3541156" y="5183902"/>
                <a:ext cx="127440" cy="2304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B78DBA67-6845-5124-C231-BA9CFBD31A3A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3532516" y="5175262"/>
                  <a:ext cx="1450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B02DD192-43D6-561F-E13F-CD50540C273D}"/>
                    </a:ext>
                  </a:extLst>
                </p14:cNvPr>
                <p14:cNvContentPartPr/>
                <p14:nvPr/>
              </p14:nvContentPartPr>
              <p14:xfrm>
                <a:off x="3752836" y="5139622"/>
                <a:ext cx="225360" cy="22320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B02DD192-43D6-561F-E13F-CD50540C273D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3743836" y="5130982"/>
                  <a:ext cx="24300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6DCDB255-920E-103A-D9E3-4D0C80871FE3}"/>
                    </a:ext>
                  </a:extLst>
                </p14:cNvPr>
                <p14:cNvContentPartPr/>
                <p14:nvPr/>
              </p14:nvContentPartPr>
              <p14:xfrm>
                <a:off x="3981076" y="5221702"/>
                <a:ext cx="184320" cy="10908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6DCDB255-920E-103A-D9E3-4D0C80871FE3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3972076" y="5213062"/>
                  <a:ext cx="2019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6E7DA71A-A462-BB42-BB68-DFC882FFC991}"/>
                    </a:ext>
                  </a:extLst>
                </p14:cNvPr>
                <p14:cNvContentPartPr/>
                <p14:nvPr/>
              </p14:nvContentPartPr>
              <p14:xfrm>
                <a:off x="4190236" y="5087782"/>
                <a:ext cx="293760" cy="27900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6E7DA71A-A462-BB42-BB68-DFC882FFC991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181236" y="5079142"/>
                  <a:ext cx="31140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D1F3EC88-EFA5-0408-70B9-0147AB4419AF}"/>
                    </a:ext>
                  </a:extLst>
                </p14:cNvPr>
                <p14:cNvContentPartPr/>
                <p14:nvPr/>
              </p14:nvContentPartPr>
              <p14:xfrm>
                <a:off x="4094836" y="5094622"/>
                <a:ext cx="50760" cy="1332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D1F3EC88-EFA5-0408-70B9-0147AB4419A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4086196" y="5085982"/>
                  <a:ext cx="684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D7B2384A-3005-A0A5-F0D5-01B64BCFF282}"/>
                    </a:ext>
                  </a:extLst>
                </p14:cNvPr>
                <p14:cNvContentPartPr/>
                <p14:nvPr/>
              </p14:nvContentPartPr>
              <p14:xfrm>
                <a:off x="255796" y="5772862"/>
                <a:ext cx="128520" cy="14220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D7B2384A-3005-A0A5-F0D5-01B64BCFF282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247156" y="5763862"/>
                  <a:ext cx="1461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084B0643-4A4B-4F32-F209-AFE13497DAEF}"/>
                    </a:ext>
                  </a:extLst>
                </p14:cNvPr>
                <p14:cNvContentPartPr/>
                <p14:nvPr/>
              </p14:nvContentPartPr>
              <p14:xfrm>
                <a:off x="483316" y="5861782"/>
                <a:ext cx="9720" cy="10872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084B0643-4A4B-4F32-F209-AFE13497DAEF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474676" y="5853142"/>
                  <a:ext cx="27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BB3B83C6-15BB-5026-33E7-1B8D83638D3C}"/>
                    </a:ext>
                  </a:extLst>
                </p14:cNvPr>
                <p14:cNvContentPartPr/>
                <p14:nvPr/>
              </p14:nvContentPartPr>
              <p14:xfrm>
                <a:off x="586636" y="5755222"/>
                <a:ext cx="78120" cy="13464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BB3B83C6-15BB-5026-33E7-1B8D83638D3C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77996" y="5746222"/>
                  <a:ext cx="957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B22203B7-76F4-AE35-1335-9269A9078D87}"/>
                    </a:ext>
                  </a:extLst>
                </p14:cNvPr>
                <p14:cNvContentPartPr/>
                <p14:nvPr/>
              </p14:nvContentPartPr>
              <p14:xfrm>
                <a:off x="746116" y="5852782"/>
                <a:ext cx="7560" cy="6804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B22203B7-76F4-AE35-1335-9269A9078D87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37116" y="5843782"/>
                  <a:ext cx="252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A4887620-8784-8466-AAED-53FD17EBE965}"/>
                    </a:ext>
                  </a:extLst>
                </p14:cNvPr>
                <p14:cNvContentPartPr/>
                <p14:nvPr/>
              </p14:nvContentPartPr>
              <p14:xfrm>
                <a:off x="851956" y="5753062"/>
                <a:ext cx="82080" cy="9828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A4887620-8784-8466-AAED-53FD17EBE96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42956" y="5744062"/>
                  <a:ext cx="99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EEA14977-147B-3FFD-53FA-9B13141D2E8B}"/>
                    </a:ext>
                  </a:extLst>
                </p14:cNvPr>
                <p14:cNvContentPartPr/>
                <p14:nvPr/>
              </p14:nvContentPartPr>
              <p14:xfrm>
                <a:off x="1072276" y="5748022"/>
                <a:ext cx="163800" cy="17316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EEA14977-147B-3FFD-53FA-9B13141D2E8B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063276" y="5739022"/>
                  <a:ext cx="1814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660DD126-2BE9-3D06-1218-84E45F5BC5FC}"/>
                    </a:ext>
                  </a:extLst>
                </p14:cNvPr>
                <p14:cNvContentPartPr/>
                <p14:nvPr/>
              </p14:nvContentPartPr>
              <p14:xfrm>
                <a:off x="1280356" y="5740822"/>
                <a:ext cx="98280" cy="9540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660DD126-2BE9-3D06-1218-84E45F5BC5FC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271716" y="5731822"/>
                  <a:ext cx="1159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8D885F30-DFDB-4225-13CC-C422A89612F1}"/>
                    </a:ext>
                  </a:extLst>
                </p14:cNvPr>
                <p14:cNvContentPartPr/>
                <p14:nvPr/>
              </p14:nvContentPartPr>
              <p14:xfrm>
                <a:off x="1434076" y="5671342"/>
                <a:ext cx="92160" cy="23472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8D885F30-DFDB-4225-13CC-C422A89612F1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425076" y="5662702"/>
                  <a:ext cx="10980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5C6D34E3-D087-8975-EB25-EAB94232B0A5}"/>
                    </a:ext>
                  </a:extLst>
                </p14:cNvPr>
                <p14:cNvContentPartPr/>
                <p14:nvPr/>
              </p14:nvContentPartPr>
              <p14:xfrm>
                <a:off x="217636" y="5682502"/>
                <a:ext cx="81360" cy="34956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5C6D34E3-D087-8975-EB25-EAB94232B0A5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208996" y="5673862"/>
                  <a:ext cx="9900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48397740-0959-2B78-00A4-731D0B841795}"/>
                    </a:ext>
                  </a:extLst>
                </p14:cNvPr>
                <p14:cNvContentPartPr/>
                <p14:nvPr/>
              </p14:nvContentPartPr>
              <p14:xfrm>
                <a:off x="1845196" y="5802022"/>
                <a:ext cx="59760" cy="2412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48397740-0959-2B78-00A4-731D0B841795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836196" y="5793382"/>
                  <a:ext cx="774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BEB56188-1083-57F8-623A-BF53979D307A}"/>
                    </a:ext>
                  </a:extLst>
                </p14:cNvPr>
                <p14:cNvContentPartPr/>
                <p14:nvPr/>
              </p14:nvContentPartPr>
              <p14:xfrm>
                <a:off x="2070556" y="5769622"/>
                <a:ext cx="292320" cy="3240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BEB56188-1083-57F8-623A-BF53979D307A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2061916" y="5760622"/>
                  <a:ext cx="3099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2636D0A5-5869-363F-457A-A5C8A26F8CD2}"/>
                    </a:ext>
                  </a:extLst>
                </p14:cNvPr>
                <p14:cNvContentPartPr/>
                <p14:nvPr/>
              </p14:nvContentPartPr>
              <p14:xfrm>
                <a:off x="4440436" y="2779822"/>
                <a:ext cx="4616280" cy="86364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2636D0A5-5869-363F-457A-A5C8A26F8CD2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4431796" y="2770822"/>
                  <a:ext cx="4633920" cy="88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333" name="Freihand 332">
                <a:extLst>
                  <a:ext uri="{FF2B5EF4-FFF2-40B4-BE49-F238E27FC236}">
                    <a16:creationId xmlns:a16="http://schemas.microsoft.com/office/drawing/2014/main" id="{B860B5AC-4A8D-243A-944D-1A4543D93D51}"/>
                  </a:ext>
                </a:extLst>
              </p14:cNvPr>
              <p14:cNvContentPartPr/>
              <p14:nvPr/>
            </p14:nvContentPartPr>
            <p14:xfrm>
              <a:off x="7764676" y="3627262"/>
              <a:ext cx="297720" cy="57240"/>
            </p14:xfrm>
          </p:contentPart>
        </mc:Choice>
        <mc:Fallback xmlns="">
          <p:pic>
            <p:nvPicPr>
              <p:cNvPr id="333" name="Freihand 332">
                <a:extLst>
                  <a:ext uri="{FF2B5EF4-FFF2-40B4-BE49-F238E27FC236}">
                    <a16:creationId xmlns:a16="http://schemas.microsoft.com/office/drawing/2014/main" id="{B860B5AC-4A8D-243A-944D-1A4543D93D51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7755676" y="3618622"/>
                <a:ext cx="3153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4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E7DB62CA-730C-4B2A-B9F8-1D8D365BCC60}"/>
                  </a:ext>
                </a:extLst>
              </p14:cNvPr>
              <p14:cNvContentPartPr/>
              <p14:nvPr/>
            </p14:nvContentPartPr>
            <p14:xfrm>
              <a:off x="6191597" y="2790307"/>
              <a:ext cx="479880" cy="78228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E7DB62CA-730C-4B2A-B9F8-1D8D365BCC60}"/>
                  </a:ext>
                </a:extLst>
              </p:cNvPr>
              <p:cNvPicPr/>
              <p:nvPr/>
            </p:nvPicPr>
            <p:blipFill>
              <a:blip r:embed="rId565"/>
              <a:stretch>
                <a:fillRect/>
              </a:stretch>
            </p:blipFill>
            <p:spPr>
              <a:xfrm>
                <a:off x="6187277" y="2785987"/>
                <a:ext cx="488520" cy="790920"/>
              </a:xfrm>
              <a:prstGeom prst="rect">
                <a:avLst/>
              </a:prstGeom>
            </p:spPr>
          </p:pic>
        </mc:Fallback>
      </mc:AlternateContent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C5671222-08C4-4DB6-B0EA-93C673027369}"/>
              </a:ext>
            </a:extLst>
          </p:cNvPr>
          <p:cNvGrpSpPr/>
          <p:nvPr/>
        </p:nvGrpSpPr>
        <p:grpSpPr>
          <a:xfrm>
            <a:off x="5352437" y="2814427"/>
            <a:ext cx="3299400" cy="1551240"/>
            <a:chOff x="5352437" y="2814427"/>
            <a:chExt cx="3299400" cy="155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89DF0CC8-FE25-4E72-9F8F-2BF0D945EE9D}"/>
                    </a:ext>
                  </a:extLst>
                </p14:cNvPr>
                <p14:cNvContentPartPr/>
                <p14:nvPr/>
              </p14:nvContentPartPr>
              <p14:xfrm>
                <a:off x="6794957" y="2928187"/>
                <a:ext cx="348480" cy="5986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89DF0CC8-FE25-4E72-9F8F-2BF0D945EE9D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6790637" y="2923867"/>
                  <a:ext cx="357120" cy="60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2314F8EE-BE9E-409B-9816-A1FACB351480}"/>
                    </a:ext>
                  </a:extLst>
                </p14:cNvPr>
                <p14:cNvContentPartPr/>
                <p14:nvPr/>
              </p14:nvContentPartPr>
              <p14:xfrm>
                <a:off x="6786677" y="2978947"/>
                <a:ext cx="405720" cy="5266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2314F8EE-BE9E-409B-9816-A1FACB351480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6782357" y="2974627"/>
                  <a:ext cx="414360" cy="53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513148FF-6F4C-4728-B2E4-654746EEE11F}"/>
                    </a:ext>
                  </a:extLst>
                </p14:cNvPr>
                <p14:cNvContentPartPr/>
                <p14:nvPr/>
              </p14:nvContentPartPr>
              <p14:xfrm>
                <a:off x="7225157" y="2814427"/>
                <a:ext cx="1426680" cy="6962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513148FF-6F4C-4728-B2E4-654746EEE11F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7220837" y="2810107"/>
                  <a:ext cx="1435320" cy="70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98983638-3141-489D-8B76-F58531ED9966}"/>
                    </a:ext>
                  </a:extLst>
                </p14:cNvPr>
                <p14:cNvContentPartPr/>
                <p14:nvPr/>
              </p14:nvContentPartPr>
              <p14:xfrm>
                <a:off x="5352437" y="3642427"/>
                <a:ext cx="2777040" cy="72324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98983638-3141-489D-8B76-F58531ED9966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5348117" y="3638107"/>
                  <a:ext cx="2785680" cy="73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uppieren 186">
            <a:extLst>
              <a:ext uri="{FF2B5EF4-FFF2-40B4-BE49-F238E27FC236}">
                <a16:creationId xmlns:a16="http://schemas.microsoft.com/office/drawing/2014/main" id="{B4D38C08-308A-49A1-9005-55E86931BEDF}"/>
              </a:ext>
            </a:extLst>
          </p:cNvPr>
          <p:cNvGrpSpPr/>
          <p:nvPr/>
        </p:nvGrpSpPr>
        <p:grpSpPr>
          <a:xfrm>
            <a:off x="6528917" y="5008987"/>
            <a:ext cx="771120" cy="941400"/>
            <a:chOff x="6528917" y="5008987"/>
            <a:chExt cx="771120" cy="94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B0501124-BD45-4E7E-BEA8-5EDCFA476480}"/>
                    </a:ext>
                  </a:extLst>
                </p14:cNvPr>
                <p14:cNvContentPartPr/>
                <p14:nvPr/>
              </p14:nvContentPartPr>
              <p14:xfrm>
                <a:off x="6553757" y="5067667"/>
                <a:ext cx="63000" cy="421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B0501124-BD45-4E7E-BEA8-5EDCFA47648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549437" y="5063347"/>
                  <a:ext cx="716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B4E65463-E167-44FA-93E0-6D0A6635F324}"/>
                    </a:ext>
                  </a:extLst>
                </p14:cNvPr>
                <p14:cNvContentPartPr/>
                <p14:nvPr/>
              </p14:nvContentPartPr>
              <p14:xfrm>
                <a:off x="6528917" y="5008987"/>
                <a:ext cx="771120" cy="26892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B4E65463-E167-44FA-93E0-6D0A6635F324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524597" y="5004667"/>
                  <a:ext cx="77976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B599456E-BEF3-41A9-93CA-23EBF3E1A4BF}"/>
                    </a:ext>
                  </a:extLst>
                </p14:cNvPr>
                <p14:cNvContentPartPr/>
                <p14:nvPr/>
              </p14:nvContentPartPr>
              <p14:xfrm>
                <a:off x="6819077" y="5379787"/>
                <a:ext cx="66240" cy="27612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B599456E-BEF3-41A9-93CA-23EBF3E1A4BF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6814757" y="5375467"/>
                  <a:ext cx="7488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407BDB9D-8E92-4F9D-80CC-AFBA446E243B}"/>
                    </a:ext>
                  </a:extLst>
                </p14:cNvPr>
                <p14:cNvContentPartPr/>
                <p14:nvPr/>
              </p14:nvContentPartPr>
              <p14:xfrm>
                <a:off x="6725477" y="5305267"/>
                <a:ext cx="190800" cy="12888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407BDB9D-8E92-4F9D-80CC-AFBA446E243B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6721157" y="5300947"/>
                  <a:ext cx="1994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79384A3D-CCA6-4011-BB92-C4152A387255}"/>
                    </a:ext>
                  </a:extLst>
                </p14:cNvPr>
                <p14:cNvContentPartPr/>
                <p14:nvPr/>
              </p14:nvContentPartPr>
              <p14:xfrm>
                <a:off x="6585797" y="5750947"/>
                <a:ext cx="25920" cy="18252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79384A3D-CCA6-4011-BB92-C4152A387255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6581477" y="5746627"/>
                  <a:ext cx="345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3E688452-2FEC-4207-B214-BB1DF3A9313A}"/>
                    </a:ext>
                  </a:extLst>
                </p14:cNvPr>
                <p14:cNvContentPartPr/>
                <p14:nvPr/>
              </p14:nvContentPartPr>
              <p14:xfrm>
                <a:off x="6571757" y="5718907"/>
                <a:ext cx="164880" cy="1800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3E688452-2FEC-4207-B214-BB1DF3A9313A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6567437" y="5714587"/>
                  <a:ext cx="1735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784A6970-377B-4DA4-B5B4-E6C8EB7346D5}"/>
                    </a:ext>
                  </a:extLst>
                </p14:cNvPr>
                <p14:cNvContentPartPr/>
                <p14:nvPr/>
              </p14:nvContentPartPr>
              <p14:xfrm>
                <a:off x="6545477" y="5797027"/>
                <a:ext cx="167760" cy="15336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784A6970-377B-4DA4-B5B4-E6C8EB7346D5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6541157" y="5792707"/>
                  <a:ext cx="1764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ED48AE1-FB36-455C-AB68-807A1EF44C05}"/>
                    </a:ext>
                  </a:extLst>
                </p14:cNvPr>
                <p14:cNvContentPartPr/>
                <p14:nvPr/>
              </p14:nvContentPartPr>
              <p14:xfrm>
                <a:off x="6729437" y="5683987"/>
                <a:ext cx="135000" cy="21816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ED48AE1-FB36-455C-AB68-807A1EF44C05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6725117" y="5679667"/>
                  <a:ext cx="1436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C37B9413-AB53-4DB3-BCDA-4E1AF9B62DE1}"/>
                    </a:ext>
                  </a:extLst>
                </p14:cNvPr>
                <p14:cNvContentPartPr/>
                <p14:nvPr/>
              </p14:nvContentPartPr>
              <p14:xfrm>
                <a:off x="6853277" y="5728267"/>
                <a:ext cx="190440" cy="1674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C37B9413-AB53-4DB3-BCDA-4E1AF9B62DE1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6848957" y="5723947"/>
                  <a:ext cx="1990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B37B99BB-4B30-4E84-A20D-729481EC1145}"/>
                    </a:ext>
                  </a:extLst>
                </p14:cNvPr>
                <p14:cNvContentPartPr/>
                <p14:nvPr/>
              </p14:nvContentPartPr>
              <p14:xfrm>
                <a:off x="7069277" y="5645107"/>
                <a:ext cx="66240" cy="27864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B37B99BB-4B30-4E84-A20D-729481EC1145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064957" y="5640787"/>
                  <a:ext cx="74880" cy="287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7481497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18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Examples</a:t>
            </a:r>
            <a:r>
              <a:rPr lang="de-DE" sz="3200" dirty="0"/>
              <a:t> </a:t>
            </a:r>
            <a:r>
              <a:rPr lang="de-DE" sz="3200" dirty="0" err="1"/>
              <a:t>Binomial</a:t>
            </a:r>
            <a:r>
              <a:rPr lang="de-DE" sz="3200" dirty="0"/>
              <a:t> 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310175" y="639567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within</a:t>
            </a:r>
            <a:r>
              <a:rPr lang="de-DE" sz="2400" dirty="0"/>
              <a:t> 10 </a:t>
            </a:r>
            <a:r>
              <a:rPr lang="de-DE" sz="2400" dirty="0" err="1"/>
              <a:t>throws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a </a:t>
            </a:r>
            <a:r>
              <a:rPr lang="de-DE" sz="2400" dirty="0" err="1"/>
              <a:t>dice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obtain</a:t>
            </a:r>
            <a:r>
              <a:rPr lang="de-DE" sz="2400" dirty="0"/>
              <a:t> 3 </a:t>
            </a:r>
            <a:r>
              <a:rPr lang="de-DE" sz="2400" dirty="0" err="1"/>
              <a:t>times</a:t>
            </a:r>
            <a:r>
              <a:rPr lang="de-DE" sz="2400" dirty="0"/>
              <a:t> a 6?</a:t>
            </a:r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move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first</a:t>
            </a:r>
            <a:r>
              <a:rPr lang="de-DE" sz="2400" dirty="0"/>
              <a:t> time in </a:t>
            </a:r>
            <a:r>
              <a:rPr lang="de-DE" sz="2400" dirty="0" err="1"/>
              <a:t>the</a:t>
            </a:r>
            <a:r>
              <a:rPr lang="de-DE" sz="2400" dirty="0"/>
              <a:t> game „Mensch ärgere Dich </a:t>
            </a:r>
            <a:r>
              <a:rPr lang="de-DE" sz="2400"/>
              <a:t>nicht“?</a:t>
            </a:r>
            <a:endParaRPr lang="de-DE" sz="2400" dirty="0"/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play</a:t>
            </a:r>
            <a:r>
              <a:rPr lang="de-DE" sz="2400" dirty="0"/>
              <a:t> </a:t>
            </a:r>
            <a:r>
              <a:rPr lang="de-DE" sz="2400" dirty="0" err="1"/>
              <a:t>four</a:t>
            </a:r>
            <a:r>
              <a:rPr lang="de-DE" sz="2400" dirty="0"/>
              <a:t> different </a:t>
            </a:r>
            <a:r>
              <a:rPr lang="de-DE" sz="2400" dirty="0" err="1"/>
              <a:t>statistically</a:t>
            </a:r>
            <a:r>
              <a:rPr lang="de-DE" sz="2400" dirty="0"/>
              <a:t> </a:t>
            </a:r>
            <a:r>
              <a:rPr lang="de-DE" sz="2400" dirty="0" err="1"/>
              <a:t>independent</a:t>
            </a:r>
            <a:r>
              <a:rPr lang="de-DE" sz="2400" dirty="0"/>
              <a:t> </a:t>
            </a:r>
            <a:r>
              <a:rPr lang="de-DE" sz="2400" dirty="0" err="1"/>
              <a:t>Lotteries</a:t>
            </a:r>
            <a:r>
              <a:rPr lang="de-DE" sz="2400" dirty="0"/>
              <a:t>. The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success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always</a:t>
            </a:r>
            <a:r>
              <a:rPr lang="de-DE" sz="2400" dirty="0"/>
              <a:t> 20 %.</a:t>
            </a:r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914400" lvl="1" indent="-457200">
              <a:buFont typeface="+mj-lt"/>
              <a:buAutoNum type="alphaLcParenR"/>
            </a:pPr>
            <a:r>
              <a:rPr lang="de-DE" sz="2400" dirty="0" err="1"/>
              <a:t>What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expectated</a:t>
            </a:r>
            <a:r>
              <a:rPr lang="de-DE" sz="2400" dirty="0"/>
              <a:t> </a:t>
            </a:r>
            <a:r>
              <a:rPr lang="de-DE" sz="2400" dirty="0" err="1"/>
              <a:t>value</a:t>
            </a:r>
            <a:r>
              <a:rPr lang="de-DE" sz="2400" dirty="0"/>
              <a:t> and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variance</a:t>
            </a:r>
            <a:r>
              <a:rPr lang="de-DE" sz="2400" dirty="0"/>
              <a:t> and </a:t>
            </a:r>
            <a:r>
              <a:rPr lang="de-DE" sz="2400" dirty="0" err="1"/>
              <a:t>standard</a:t>
            </a:r>
            <a:r>
              <a:rPr lang="de-DE" sz="2400" dirty="0"/>
              <a:t> </a:t>
            </a:r>
            <a:r>
              <a:rPr lang="de-DE" sz="2400" dirty="0" err="1"/>
              <a:t>deviation</a:t>
            </a:r>
            <a:r>
              <a:rPr lang="de-DE" sz="2400" dirty="0"/>
              <a:t>?</a:t>
            </a:r>
          </a:p>
          <a:p>
            <a:pPr marL="914400" lvl="1" indent="-457200">
              <a:buFont typeface="+mj-lt"/>
              <a:buAutoNum type="alphaLcParenR"/>
            </a:pPr>
            <a:r>
              <a:rPr lang="de-DE" sz="2400" dirty="0" err="1"/>
              <a:t>What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expected</a:t>
            </a:r>
            <a:r>
              <a:rPr lang="de-DE" sz="2400" dirty="0"/>
              <a:t> </a:t>
            </a:r>
            <a:r>
              <a:rPr lang="de-DE" sz="2400" dirty="0" err="1"/>
              <a:t>payoff</a:t>
            </a:r>
            <a:r>
              <a:rPr lang="de-DE" sz="2400" dirty="0"/>
              <a:t>, </a:t>
            </a:r>
            <a:r>
              <a:rPr lang="de-DE" sz="2400" dirty="0" err="1"/>
              <a:t>if</a:t>
            </a:r>
            <a:r>
              <a:rPr lang="de-DE" sz="2400" dirty="0"/>
              <a:t> </a:t>
            </a:r>
            <a:r>
              <a:rPr lang="de-DE" sz="2400" dirty="0" err="1"/>
              <a:t>every</a:t>
            </a:r>
            <a:r>
              <a:rPr lang="de-DE" sz="2400" dirty="0"/>
              <a:t> </a:t>
            </a:r>
            <a:r>
              <a:rPr lang="de-DE" sz="2400" dirty="0" err="1"/>
              <a:t>successs</a:t>
            </a:r>
            <a:r>
              <a:rPr lang="de-DE" sz="2400" dirty="0"/>
              <a:t> </a:t>
            </a:r>
            <a:r>
              <a:rPr lang="de-DE" sz="2400" dirty="0" err="1"/>
              <a:t>counts</a:t>
            </a:r>
            <a:r>
              <a:rPr lang="de-DE" sz="2400" dirty="0"/>
              <a:t> 10 Euros?</a:t>
            </a:r>
          </a:p>
          <a:p>
            <a:pPr marL="914400" lvl="1" indent="-457200">
              <a:buFont typeface="+mj-lt"/>
              <a:buAutoNum type="alphaLcParenR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win</a:t>
            </a:r>
            <a:r>
              <a:rPr lang="de-DE" sz="2400" dirty="0"/>
              <a:t> </a:t>
            </a:r>
            <a:r>
              <a:rPr lang="de-DE" sz="2400" dirty="0" err="1"/>
              <a:t>exactly</a:t>
            </a:r>
            <a:r>
              <a:rPr lang="de-DE" sz="2400" dirty="0"/>
              <a:t> </a:t>
            </a:r>
            <a:r>
              <a:rPr lang="de-DE" sz="2400" dirty="0" err="1"/>
              <a:t>two</a:t>
            </a:r>
            <a:r>
              <a:rPr lang="de-DE" sz="2400" dirty="0"/>
              <a:t> </a:t>
            </a:r>
            <a:r>
              <a:rPr lang="de-DE" sz="2400" dirty="0" err="1"/>
              <a:t>times</a:t>
            </a:r>
            <a:endParaRPr lang="de-DE" sz="2400" dirty="0"/>
          </a:p>
          <a:p>
            <a:pPr marL="914400" lvl="1" indent="-457200">
              <a:buFont typeface="+mj-lt"/>
              <a:buAutoNum type="alphaLcParenR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loose</a:t>
            </a:r>
            <a:r>
              <a:rPr lang="de-DE" sz="2400" dirty="0"/>
              <a:t> at least </a:t>
            </a:r>
            <a:r>
              <a:rPr lang="de-DE" sz="2400" dirty="0" err="1"/>
              <a:t>three</a:t>
            </a:r>
            <a:r>
              <a:rPr lang="de-DE" sz="2400" dirty="0"/>
              <a:t> </a:t>
            </a:r>
            <a:r>
              <a:rPr lang="de-DE" sz="2400" dirty="0" err="1"/>
              <a:t>times</a:t>
            </a:r>
            <a:r>
              <a:rPr lang="de-DE" sz="2400" dirty="0"/>
              <a:t>. </a:t>
            </a:r>
          </a:p>
          <a:p>
            <a:pPr marL="914400" lvl="1" indent="-457200">
              <a:buFont typeface="+mj-lt"/>
              <a:buAutoNum type="alphaLcParenR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 </a:t>
            </a:r>
          </a:p>
          <a:p>
            <a:endParaRPr lang="de-DE" sz="2400" dirty="0"/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D7099BB4-B1FB-4EC7-AB6D-5019B195042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feld 7">
                <a:extLst>
                  <a:ext uri="{FF2B5EF4-FFF2-40B4-BE49-F238E27FC236}">
                    <a16:creationId xmlns:a16="http://schemas.microsoft.com/office/drawing/2014/main" id="{A37D2489-31A3-1A1F-9282-62A4103CBF2B}"/>
                  </a:ext>
                </a:extLst>
              </p:cNvPr>
              <p:cNvSpPr txBox="1"/>
              <p:nvPr/>
            </p:nvSpPr>
            <p:spPr>
              <a:xfrm>
                <a:off x="8562109" y="0"/>
                <a:ext cx="3629891" cy="51219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800" b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𝐏</m:t>
                      </m:r>
                      <m:d>
                        <m:dPr>
                          <m:ctrlP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𝑿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e>
                      </m:d>
                      <m:r>
                        <a:rPr lang="de-DE" sz="18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18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de-DE" sz="18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𝒏</m:t>
                                </m:r>
                              </m:e>
                            </m:mr>
                            <m:mr>
                              <m:e>
                                <m:r>
                                  <a:rPr lang="de-DE" sz="18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𝒌</m:t>
                                </m:r>
                              </m:e>
                            </m:mr>
                          </m:m>
                        </m:e>
                      </m:d>
                      <m:sSup>
                        <m:sSupPr>
                          <m:ctrlP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</m:e>
                        <m:sup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  <m:r>
                        <a:rPr lang="de-DE" sz="18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  <m:sup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𝒏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</m:oMath>
                  </m:oMathPara>
                </a14:m>
                <a:endParaRPr lang="de-DE"/>
              </a:p>
            </p:txBody>
          </p:sp>
        </mc:Choice>
        <mc:Fallback xmlns="">
          <p:sp>
            <p:nvSpPr>
              <p:cNvPr id="8" name="Textfeld 7">
                <a:extLst>
                  <a:ext uri="{FF2B5EF4-FFF2-40B4-BE49-F238E27FC236}">
                    <a16:creationId xmlns:a16="http://schemas.microsoft.com/office/drawing/2014/main" id="{A37D2489-31A3-1A1F-9282-62A4103CBF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62109" y="0"/>
                <a:ext cx="3629891" cy="512191"/>
              </a:xfrm>
              <a:prstGeom prst="rect">
                <a:avLst/>
              </a:prstGeom>
              <a:blipFill>
                <a:blip r:embed="rId2"/>
                <a:stretch>
                  <a:fillRect b="-7143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7B65802A-2684-AFA7-FD2C-E26BBECF0E6B}"/>
              </a:ext>
            </a:extLst>
          </p:cNvPr>
          <p:cNvGrpSpPr/>
          <p:nvPr/>
        </p:nvGrpSpPr>
        <p:grpSpPr>
          <a:xfrm>
            <a:off x="8255716" y="459262"/>
            <a:ext cx="3637800" cy="792360"/>
            <a:chOff x="8255716" y="459262"/>
            <a:chExt cx="3637800" cy="79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837D45F3-D7DF-579E-3460-75007C8F566C}"/>
                    </a:ext>
                  </a:extLst>
                </p14:cNvPr>
                <p14:cNvContentPartPr/>
                <p14:nvPr/>
              </p14:nvContentPartPr>
              <p14:xfrm>
                <a:off x="10949596" y="549982"/>
                <a:ext cx="121320" cy="1828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837D45F3-D7DF-579E-3460-75007C8F566C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0940956" y="541342"/>
                  <a:ext cx="13896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3B0FCAB9-B88F-1175-3ABD-2DF83704FBF7}"/>
                    </a:ext>
                  </a:extLst>
                </p14:cNvPr>
                <p14:cNvContentPartPr/>
                <p14:nvPr/>
              </p14:nvContentPartPr>
              <p14:xfrm>
                <a:off x="11169916" y="544942"/>
                <a:ext cx="93240" cy="716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3B0FCAB9-B88F-1175-3ABD-2DF83704FBF7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1161276" y="535942"/>
                  <a:ext cx="1108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55D1E49-9933-B895-97F8-E5C8D71A6996}"/>
                    </a:ext>
                  </a:extLst>
                </p14:cNvPr>
                <p14:cNvContentPartPr/>
                <p14:nvPr/>
              </p14:nvContentPartPr>
              <p14:xfrm>
                <a:off x="11461156" y="459262"/>
                <a:ext cx="8280" cy="608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55D1E49-9933-B895-97F8-E5C8D71A6996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1452156" y="450262"/>
                  <a:ext cx="259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3F9C3DD5-E3DD-F6B9-CFB7-D995F2E67230}"/>
                    </a:ext>
                  </a:extLst>
                </p14:cNvPr>
                <p14:cNvContentPartPr/>
                <p14:nvPr/>
              </p14:nvContentPartPr>
              <p14:xfrm>
                <a:off x="11362876" y="543862"/>
                <a:ext cx="162000" cy="244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3F9C3DD5-E3DD-F6B9-CFB7-D995F2E6723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1354236" y="535222"/>
                  <a:ext cx="1796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8A647CAB-F260-9907-68ED-144E27EE3CE4}"/>
                    </a:ext>
                  </a:extLst>
                </p14:cNvPr>
                <p14:cNvContentPartPr/>
                <p14:nvPr/>
              </p14:nvContentPartPr>
              <p14:xfrm>
                <a:off x="11391676" y="633862"/>
                <a:ext cx="87480" cy="1069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8A647CAB-F260-9907-68ED-144E27EE3CE4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1383036" y="625222"/>
                  <a:ext cx="1051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C3632DD8-737E-2731-8F5E-A8D0F83BF353}"/>
                    </a:ext>
                  </a:extLst>
                </p14:cNvPr>
                <p14:cNvContentPartPr/>
                <p14:nvPr/>
              </p14:nvContentPartPr>
              <p14:xfrm>
                <a:off x="8255716" y="1233622"/>
                <a:ext cx="16920" cy="39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C3632DD8-737E-2731-8F5E-A8D0F83BF353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247076" y="1224982"/>
                  <a:ext cx="345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B56EEAE9-8C27-A600-30C5-C5B3A7795AA8}"/>
                    </a:ext>
                  </a:extLst>
                </p14:cNvPr>
                <p14:cNvContentPartPr/>
                <p14:nvPr/>
              </p14:nvContentPartPr>
              <p14:xfrm>
                <a:off x="8899756" y="592462"/>
                <a:ext cx="93600" cy="928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B56EEAE9-8C27-A600-30C5-C5B3A7795AA8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891116" y="583462"/>
                  <a:ext cx="1112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A0F29AE3-13FF-9FAA-D449-E8048626AAB5}"/>
                    </a:ext>
                  </a:extLst>
                </p14:cNvPr>
                <p14:cNvContentPartPr/>
                <p14:nvPr/>
              </p14:nvContentPartPr>
              <p14:xfrm>
                <a:off x="9127996" y="609022"/>
                <a:ext cx="125640" cy="291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A0F29AE3-13FF-9FAA-D449-E8048626AAB5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119356" y="600022"/>
                  <a:ext cx="1432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4C3718C1-DBEA-D410-75E4-38AD2148689C}"/>
                    </a:ext>
                  </a:extLst>
                </p14:cNvPr>
                <p14:cNvContentPartPr/>
                <p14:nvPr/>
              </p14:nvContentPartPr>
              <p14:xfrm>
                <a:off x="9118996" y="671302"/>
                <a:ext cx="99360" cy="118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4C3718C1-DBEA-D410-75E4-38AD2148689C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109996" y="662662"/>
                  <a:ext cx="1170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56D70C1D-95D8-9956-1C1B-B58327EB1E3B}"/>
                    </a:ext>
                  </a:extLst>
                </p14:cNvPr>
                <p14:cNvContentPartPr/>
                <p14:nvPr/>
              </p14:nvContentPartPr>
              <p14:xfrm>
                <a:off x="9335716" y="547822"/>
                <a:ext cx="110880" cy="1364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56D70C1D-95D8-9956-1C1B-B58327EB1E3B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326716" y="539182"/>
                  <a:ext cx="1285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0F3FE9C4-6D9C-0118-E8E6-0CDD5136A9ED}"/>
                    </a:ext>
                  </a:extLst>
                </p14:cNvPr>
                <p14:cNvContentPartPr/>
                <p14:nvPr/>
              </p14:nvContentPartPr>
              <p14:xfrm>
                <a:off x="9516436" y="561502"/>
                <a:ext cx="104040" cy="1314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0F3FE9C4-6D9C-0118-E8E6-0CDD5136A9ED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9507796" y="552862"/>
                  <a:ext cx="1216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57BE0DD0-6A7E-CD58-347A-1F24CD025E11}"/>
                    </a:ext>
                  </a:extLst>
                </p14:cNvPr>
                <p14:cNvContentPartPr/>
                <p14:nvPr/>
              </p14:nvContentPartPr>
              <p14:xfrm>
                <a:off x="9957076" y="576262"/>
                <a:ext cx="110160" cy="1321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57BE0DD0-6A7E-CD58-347A-1F24CD025E1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948076" y="567262"/>
                  <a:ext cx="1278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9AEA8E70-B3C6-3BA9-8C59-155619AE7453}"/>
                    </a:ext>
                  </a:extLst>
                </p14:cNvPr>
                <p14:cNvContentPartPr/>
                <p14:nvPr/>
              </p14:nvContentPartPr>
              <p14:xfrm>
                <a:off x="10021876" y="653662"/>
                <a:ext cx="51480" cy="608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9AEA8E70-B3C6-3BA9-8C59-155619AE7453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0013236" y="645022"/>
                  <a:ext cx="691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8D769DD6-CAC1-A945-BFBF-1B37446D1485}"/>
                    </a:ext>
                  </a:extLst>
                </p14:cNvPr>
                <p14:cNvContentPartPr/>
                <p14:nvPr/>
              </p14:nvContentPartPr>
              <p14:xfrm>
                <a:off x="10188196" y="646462"/>
                <a:ext cx="114840" cy="622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8D769DD6-CAC1-A945-BFBF-1B37446D1485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179196" y="637822"/>
                  <a:ext cx="1324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E363151F-AB28-3463-BE07-F0C2E293C936}"/>
                    </a:ext>
                  </a:extLst>
                </p14:cNvPr>
                <p14:cNvContentPartPr/>
                <p14:nvPr/>
              </p14:nvContentPartPr>
              <p14:xfrm>
                <a:off x="10434796" y="576622"/>
                <a:ext cx="115560" cy="1501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E363151F-AB28-3463-BE07-F0C2E293C93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425796" y="567982"/>
                  <a:ext cx="1332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391B2206-0B9C-28C0-BD2A-86286B0C029C}"/>
                    </a:ext>
                  </a:extLst>
                </p14:cNvPr>
                <p14:cNvContentPartPr/>
                <p14:nvPr/>
              </p14:nvContentPartPr>
              <p14:xfrm>
                <a:off x="8498716" y="991702"/>
                <a:ext cx="9000" cy="1497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391B2206-0B9C-28C0-BD2A-86286B0C029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490076" y="983062"/>
                  <a:ext cx="266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086173C2-15FD-94A8-39F3-778FB1A3E776}"/>
                    </a:ext>
                  </a:extLst>
                </p14:cNvPr>
                <p14:cNvContentPartPr/>
                <p14:nvPr/>
              </p14:nvContentPartPr>
              <p14:xfrm>
                <a:off x="8410156" y="926542"/>
                <a:ext cx="172440" cy="918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086173C2-15FD-94A8-39F3-778FB1A3E77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401156" y="917542"/>
                  <a:ext cx="1900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54CF703B-35C4-CDF4-3A4E-696349DF8A66}"/>
                    </a:ext>
                  </a:extLst>
                </p14:cNvPr>
                <p14:cNvContentPartPr/>
                <p14:nvPr/>
              </p14:nvContentPartPr>
              <p14:xfrm>
                <a:off x="8617876" y="943102"/>
                <a:ext cx="69840" cy="1796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54CF703B-35C4-CDF4-3A4E-696349DF8A66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608876" y="934102"/>
                  <a:ext cx="874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431DABB6-4AF4-E546-DADF-E91EA1809EC6}"/>
                    </a:ext>
                  </a:extLst>
                </p14:cNvPr>
                <p14:cNvContentPartPr/>
                <p14:nvPr/>
              </p14:nvContentPartPr>
              <p14:xfrm>
                <a:off x="8778796" y="945982"/>
                <a:ext cx="108000" cy="1447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431DABB6-4AF4-E546-DADF-E91EA1809EC6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770156" y="936982"/>
                  <a:ext cx="12564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17CED899-6550-35E7-80B8-8055E3CC73A2}"/>
                    </a:ext>
                  </a:extLst>
                </p14:cNvPr>
                <p14:cNvContentPartPr/>
                <p14:nvPr/>
              </p14:nvContentPartPr>
              <p14:xfrm>
                <a:off x="8793556" y="963982"/>
                <a:ext cx="93600" cy="860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17CED899-6550-35E7-80B8-8055E3CC73A2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784556" y="954982"/>
                  <a:ext cx="1112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1BD651CC-63EB-8ED7-6A52-B3C1FA06602B}"/>
                    </a:ext>
                  </a:extLst>
                </p14:cNvPr>
                <p14:cNvContentPartPr/>
                <p14:nvPr/>
              </p14:nvContentPartPr>
              <p14:xfrm>
                <a:off x="9002356" y="989182"/>
                <a:ext cx="118440" cy="752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1BD651CC-63EB-8ED7-6A52-B3C1FA06602B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993716" y="980182"/>
                  <a:ext cx="1360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AA5243E5-C2EE-809D-26F4-0EB124836936}"/>
                    </a:ext>
                  </a:extLst>
                </p14:cNvPr>
                <p14:cNvContentPartPr/>
                <p14:nvPr/>
              </p14:nvContentPartPr>
              <p14:xfrm>
                <a:off x="9169036" y="942022"/>
                <a:ext cx="124560" cy="1486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AA5243E5-C2EE-809D-26F4-0EB124836936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160396" y="933022"/>
                  <a:ext cx="1422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124FBA2D-49BB-123E-18B6-D46542025FEE}"/>
                    </a:ext>
                  </a:extLst>
                </p14:cNvPr>
                <p14:cNvContentPartPr/>
                <p14:nvPr/>
              </p14:nvContentPartPr>
              <p14:xfrm>
                <a:off x="9313396" y="927262"/>
                <a:ext cx="72360" cy="2160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124FBA2D-49BB-123E-18B6-D46542025FEE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304756" y="918262"/>
                  <a:ext cx="9000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9A354763-A74A-9A1D-6F3A-ADD9CA089E4A}"/>
                    </a:ext>
                  </a:extLst>
                </p14:cNvPr>
                <p14:cNvContentPartPr/>
                <p14:nvPr/>
              </p14:nvContentPartPr>
              <p14:xfrm>
                <a:off x="9494116" y="1090702"/>
                <a:ext cx="145440" cy="1548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9A354763-A74A-9A1D-6F3A-ADD9CA089E4A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485116" y="1082062"/>
                  <a:ext cx="1630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E40F9003-2205-F602-5ADC-BDC51E575743}"/>
                    </a:ext>
                  </a:extLst>
                </p14:cNvPr>
                <p14:cNvContentPartPr/>
                <p14:nvPr/>
              </p14:nvContentPartPr>
              <p14:xfrm>
                <a:off x="9502396" y="1132102"/>
                <a:ext cx="113400" cy="144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E40F9003-2205-F602-5ADC-BDC51E575743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493396" y="1123102"/>
                  <a:ext cx="131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EFD8CE24-9E14-D4EA-5FC4-9F80AF8F3619}"/>
                    </a:ext>
                  </a:extLst>
                </p14:cNvPr>
                <p14:cNvContentPartPr/>
                <p14:nvPr/>
              </p14:nvContentPartPr>
              <p14:xfrm>
                <a:off x="9803716" y="886582"/>
                <a:ext cx="158400" cy="1195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EFD8CE24-9E14-D4EA-5FC4-9F80AF8F3619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9794716" y="877942"/>
                  <a:ext cx="1760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097F428D-8B8A-B664-F196-1E602AA027FA}"/>
                    </a:ext>
                  </a:extLst>
                </p14:cNvPr>
                <p14:cNvContentPartPr/>
                <p14:nvPr/>
              </p14:nvContentPartPr>
              <p14:xfrm>
                <a:off x="10021516" y="894862"/>
                <a:ext cx="85320" cy="777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097F428D-8B8A-B664-F196-1E602AA027FA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012516" y="885862"/>
                  <a:ext cx="1029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EECCE4B2-FDB0-8186-BE48-5340E4CF372D}"/>
                    </a:ext>
                  </a:extLst>
                </p14:cNvPr>
                <p14:cNvContentPartPr/>
                <p14:nvPr/>
              </p14:nvContentPartPr>
              <p14:xfrm>
                <a:off x="9971836" y="1082782"/>
                <a:ext cx="69840" cy="1357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EECCE4B2-FDB0-8186-BE48-5340E4CF372D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962836" y="1073782"/>
                  <a:ext cx="874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8669B1AC-4885-DA89-3DC2-630BC5FEF2D6}"/>
                    </a:ext>
                  </a:extLst>
                </p14:cNvPr>
                <p14:cNvContentPartPr/>
                <p14:nvPr/>
              </p14:nvContentPartPr>
              <p14:xfrm>
                <a:off x="10125556" y="913222"/>
                <a:ext cx="101520" cy="3088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8669B1AC-4885-DA89-3DC2-630BC5FEF2D6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0116916" y="904582"/>
                  <a:ext cx="11916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9C4F5A5A-1E85-7658-8E98-482A7D10928D}"/>
                    </a:ext>
                  </a:extLst>
                </p14:cNvPr>
                <p14:cNvContentPartPr/>
                <p14:nvPr/>
              </p14:nvContentPartPr>
              <p14:xfrm>
                <a:off x="9705436" y="850942"/>
                <a:ext cx="101880" cy="3985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9C4F5A5A-1E85-7658-8E98-482A7D10928D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696796" y="842302"/>
                  <a:ext cx="119520" cy="41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52696B47-8FC7-C452-8DB5-3BA4C608868E}"/>
                    </a:ext>
                  </a:extLst>
                </p14:cNvPr>
                <p14:cNvContentPartPr/>
                <p14:nvPr/>
              </p14:nvContentPartPr>
              <p14:xfrm>
                <a:off x="10328956" y="1052182"/>
                <a:ext cx="20520" cy="316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52696B47-8FC7-C452-8DB5-3BA4C608868E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0320316" y="1043182"/>
                  <a:ext cx="381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6DCFECF0-390A-7136-F64D-5F808063F212}"/>
                    </a:ext>
                  </a:extLst>
                </p14:cNvPr>
                <p14:cNvContentPartPr/>
                <p14:nvPr/>
              </p14:nvContentPartPr>
              <p14:xfrm>
                <a:off x="10504276" y="910702"/>
                <a:ext cx="139320" cy="12204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6DCFECF0-390A-7136-F64D-5F808063F212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495276" y="902062"/>
                  <a:ext cx="1569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FB9D96C2-B659-99B9-CAE9-276552B8A240}"/>
                    </a:ext>
                  </a:extLst>
                </p14:cNvPr>
                <p14:cNvContentPartPr/>
                <p14:nvPr/>
              </p14:nvContentPartPr>
              <p14:xfrm>
                <a:off x="10523356" y="1058302"/>
                <a:ext cx="151920" cy="3132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FB9D96C2-B659-99B9-CAE9-276552B8A240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0514716" y="1049302"/>
                  <a:ext cx="169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F94A0FE7-8A1A-7353-1D41-FC6F7CB66805}"/>
                    </a:ext>
                  </a:extLst>
                </p14:cNvPr>
                <p14:cNvContentPartPr/>
                <p14:nvPr/>
              </p14:nvContentPartPr>
              <p14:xfrm>
                <a:off x="10548556" y="1096102"/>
                <a:ext cx="100800" cy="1443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F94A0FE7-8A1A-7353-1D41-FC6F7CB66805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0539916" y="1087102"/>
                  <a:ext cx="1184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60ADCC36-2FD3-0749-99E3-6BBAEE0BF33B}"/>
                    </a:ext>
                  </a:extLst>
                </p14:cNvPr>
                <p14:cNvContentPartPr/>
                <p14:nvPr/>
              </p14:nvContentPartPr>
              <p14:xfrm>
                <a:off x="10689676" y="912142"/>
                <a:ext cx="118440" cy="30420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60ADCC36-2FD3-0749-99E3-6BBAEE0BF33B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0680676" y="903502"/>
                  <a:ext cx="13608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D0FA2D83-93F0-4F3C-9D48-B5620E91C717}"/>
                    </a:ext>
                  </a:extLst>
                </p14:cNvPr>
                <p14:cNvContentPartPr/>
                <p14:nvPr/>
              </p14:nvContentPartPr>
              <p14:xfrm>
                <a:off x="10430476" y="895942"/>
                <a:ext cx="65520" cy="3556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D0FA2D83-93F0-4F3C-9D48-B5620E91C717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0421836" y="886942"/>
                  <a:ext cx="8316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69D6015A-BDBF-A7A9-D481-54FC534071D3}"/>
                    </a:ext>
                  </a:extLst>
                </p14:cNvPr>
                <p14:cNvContentPartPr/>
                <p14:nvPr/>
              </p14:nvContentPartPr>
              <p14:xfrm>
                <a:off x="10834036" y="761662"/>
                <a:ext cx="74880" cy="1386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69D6015A-BDBF-A7A9-D481-54FC534071D3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0825396" y="752662"/>
                  <a:ext cx="925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422F4A32-6E04-98C5-4483-6F6081F72583}"/>
                    </a:ext>
                  </a:extLst>
                </p14:cNvPr>
                <p14:cNvContentPartPr/>
                <p14:nvPr/>
              </p14:nvContentPartPr>
              <p14:xfrm>
                <a:off x="10934476" y="902782"/>
                <a:ext cx="110520" cy="2862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422F4A32-6E04-98C5-4483-6F6081F72583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0925836" y="894142"/>
                  <a:ext cx="1281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411E3A72-92E9-7E4C-1DB8-EBE8F77AAE50}"/>
                    </a:ext>
                  </a:extLst>
                </p14:cNvPr>
                <p14:cNvContentPartPr/>
                <p14:nvPr/>
              </p14:nvContentPartPr>
              <p14:xfrm>
                <a:off x="11045716" y="989182"/>
                <a:ext cx="109440" cy="1357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411E3A72-92E9-7E4C-1DB8-EBE8F77AAE50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1036716" y="980182"/>
                  <a:ext cx="1270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4901E0DF-A4DD-8A5B-B3BE-02E5749F4385}"/>
                    </a:ext>
                  </a:extLst>
                </p14:cNvPr>
                <p14:cNvContentPartPr/>
                <p14:nvPr/>
              </p14:nvContentPartPr>
              <p14:xfrm>
                <a:off x="11210236" y="1040302"/>
                <a:ext cx="96840" cy="3240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4901E0DF-A4DD-8A5B-B3BE-02E5749F4385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1201596" y="1031302"/>
                  <a:ext cx="1144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B9F977BC-6DAF-C246-00A6-A2B490ED0791}"/>
                    </a:ext>
                  </a:extLst>
                </p14:cNvPr>
                <p14:cNvContentPartPr/>
                <p14:nvPr/>
              </p14:nvContentPartPr>
              <p14:xfrm>
                <a:off x="11333716" y="909262"/>
                <a:ext cx="179280" cy="1627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B9F977BC-6DAF-C246-00A6-A2B490ED0791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1324716" y="900262"/>
                  <a:ext cx="1969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39642F79-2AE4-3736-39DC-8D0E2FAFF878}"/>
                    </a:ext>
                  </a:extLst>
                </p14:cNvPr>
                <p14:cNvContentPartPr/>
                <p14:nvPr/>
              </p14:nvContentPartPr>
              <p14:xfrm>
                <a:off x="11343436" y="1110862"/>
                <a:ext cx="96120" cy="1281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39642F79-2AE4-3736-39DC-8D0E2FAFF878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1334436" y="1101862"/>
                  <a:ext cx="1137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0FC1E1AE-96E2-7026-10D1-F773A0FB61FF}"/>
                    </a:ext>
                  </a:extLst>
                </p14:cNvPr>
                <p14:cNvContentPartPr/>
                <p14:nvPr/>
              </p14:nvContentPartPr>
              <p14:xfrm>
                <a:off x="11473396" y="911782"/>
                <a:ext cx="101880" cy="3362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0FC1E1AE-96E2-7026-10D1-F773A0FB61FF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1464756" y="902782"/>
                  <a:ext cx="119520" cy="35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E7DF0ED-E27A-BEBD-C038-5B11ABE0B134}"/>
                    </a:ext>
                  </a:extLst>
                </p14:cNvPr>
                <p14:cNvContentPartPr/>
                <p14:nvPr/>
              </p14:nvContentPartPr>
              <p14:xfrm>
                <a:off x="11559796" y="738622"/>
                <a:ext cx="88560" cy="795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E7DF0ED-E27A-BEBD-C038-5B11ABE0B134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1550796" y="729982"/>
                  <a:ext cx="1062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B6FBE1EE-0B38-97F3-1417-730E31669869}"/>
                    </a:ext>
                  </a:extLst>
                </p14:cNvPr>
                <p14:cNvContentPartPr/>
                <p14:nvPr/>
              </p14:nvContentPartPr>
              <p14:xfrm>
                <a:off x="11679316" y="730702"/>
                <a:ext cx="70920" cy="1004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B6FBE1EE-0B38-97F3-1417-730E31669869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1670316" y="721702"/>
                  <a:ext cx="885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FAA01D55-4655-A3BC-C96C-4A8F338B805E}"/>
                    </a:ext>
                  </a:extLst>
                </p14:cNvPr>
                <p14:cNvContentPartPr/>
                <p14:nvPr/>
              </p14:nvContentPartPr>
              <p14:xfrm>
                <a:off x="11809996" y="758062"/>
                <a:ext cx="83520" cy="180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FAA01D55-4655-A3BC-C96C-4A8F338B805E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1800996" y="749062"/>
                  <a:ext cx="101160" cy="3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uppieren 68">
            <a:extLst>
              <a:ext uri="{FF2B5EF4-FFF2-40B4-BE49-F238E27FC236}">
                <a16:creationId xmlns:a16="http://schemas.microsoft.com/office/drawing/2014/main" id="{E6CF3F93-3C3E-7C1B-3E5D-E94709D094EC}"/>
              </a:ext>
            </a:extLst>
          </p:cNvPr>
          <p:cNvGrpSpPr/>
          <p:nvPr/>
        </p:nvGrpSpPr>
        <p:grpSpPr>
          <a:xfrm>
            <a:off x="8683396" y="1384822"/>
            <a:ext cx="907560" cy="366120"/>
            <a:chOff x="8683396" y="1384822"/>
            <a:chExt cx="907560" cy="36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FFE55EDF-3C3B-E66C-F5F6-0420C27E0E0D}"/>
                    </a:ext>
                  </a:extLst>
                </p14:cNvPr>
                <p14:cNvContentPartPr/>
                <p14:nvPr/>
              </p14:nvContentPartPr>
              <p14:xfrm>
                <a:off x="8697436" y="1667782"/>
                <a:ext cx="127440" cy="136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FFE55EDF-3C3B-E66C-F5F6-0420C27E0E0D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688436" y="1658782"/>
                  <a:ext cx="1450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F74BD66D-16BB-6FDA-6D27-CB75BBC4EEA9}"/>
                    </a:ext>
                  </a:extLst>
                </p14:cNvPr>
                <p14:cNvContentPartPr/>
                <p14:nvPr/>
              </p14:nvContentPartPr>
              <p14:xfrm>
                <a:off x="8683396" y="1720702"/>
                <a:ext cx="135000" cy="302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F74BD66D-16BB-6FDA-6D27-CB75BBC4EEA9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8674756" y="1712062"/>
                  <a:ext cx="1526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DCA0DAEE-D91D-BDB9-4874-5024660CEF2B}"/>
                    </a:ext>
                  </a:extLst>
                </p14:cNvPr>
                <p14:cNvContentPartPr/>
                <p14:nvPr/>
              </p14:nvContentPartPr>
              <p14:xfrm>
                <a:off x="9038716" y="1464382"/>
                <a:ext cx="121680" cy="1652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DCA0DAEE-D91D-BDB9-4874-5024660CEF2B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029716" y="1455382"/>
                  <a:ext cx="1393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10BB08ED-C9B8-6A9D-3B60-25E11BEC52AF}"/>
                    </a:ext>
                  </a:extLst>
                </p14:cNvPr>
                <p14:cNvContentPartPr/>
                <p14:nvPr/>
              </p14:nvContentPartPr>
              <p14:xfrm>
                <a:off x="9208276" y="1485262"/>
                <a:ext cx="86400" cy="13140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10BB08ED-C9B8-6A9D-3B60-25E11BEC52AF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9199276" y="1476262"/>
                  <a:ext cx="1040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04471709-96BC-CDAF-3F61-E8201176E45F}"/>
                    </a:ext>
                  </a:extLst>
                </p14:cNvPr>
                <p14:cNvContentPartPr/>
                <p14:nvPr/>
              </p14:nvContentPartPr>
              <p14:xfrm>
                <a:off x="9387916" y="1384822"/>
                <a:ext cx="58320" cy="20052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04471709-96BC-CDAF-3F61-E8201176E45F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9378916" y="1376182"/>
                  <a:ext cx="7596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8E71C346-28F3-AB69-347A-E6ECCCB951D3}"/>
                    </a:ext>
                  </a:extLst>
                </p14:cNvPr>
                <p14:cNvContentPartPr/>
                <p14:nvPr/>
              </p14:nvContentPartPr>
              <p14:xfrm>
                <a:off x="8965636" y="1659502"/>
                <a:ext cx="625320" cy="4320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8E71C346-28F3-AB69-347A-E6ECCCB951D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8956996" y="1650502"/>
                  <a:ext cx="642960" cy="60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" name="Gruppieren 85">
            <a:extLst>
              <a:ext uri="{FF2B5EF4-FFF2-40B4-BE49-F238E27FC236}">
                <a16:creationId xmlns:a16="http://schemas.microsoft.com/office/drawing/2014/main" id="{3AEE1B5F-DFB3-8B0B-EE34-6B724E445834}"/>
              </a:ext>
            </a:extLst>
          </p:cNvPr>
          <p:cNvGrpSpPr/>
          <p:nvPr/>
        </p:nvGrpSpPr>
        <p:grpSpPr>
          <a:xfrm>
            <a:off x="9838276" y="1383742"/>
            <a:ext cx="669960" cy="516960"/>
            <a:chOff x="9838276" y="1383742"/>
            <a:chExt cx="669960" cy="51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A66EBC84-75C3-FFC8-7352-5DA96B3756F0}"/>
                    </a:ext>
                  </a:extLst>
                </p14:cNvPr>
                <p14:cNvContentPartPr/>
                <p14:nvPr/>
              </p14:nvContentPartPr>
              <p14:xfrm>
                <a:off x="9838276" y="1655542"/>
                <a:ext cx="15840" cy="1332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A66EBC84-75C3-FFC8-7352-5DA96B3756F0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9829276" y="1646902"/>
                  <a:ext cx="334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FC3AE83D-AAC6-277A-70BC-6631E62AE27D}"/>
                    </a:ext>
                  </a:extLst>
                </p14:cNvPr>
                <p14:cNvContentPartPr/>
                <p14:nvPr/>
              </p14:nvContentPartPr>
              <p14:xfrm>
                <a:off x="10136716" y="1478422"/>
                <a:ext cx="106560" cy="1306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FC3AE83D-AAC6-277A-70BC-6631E62AE27D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0128076" y="1469422"/>
                  <a:ext cx="1242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7ECB644E-2F5F-2F45-1FDC-D1E9A1AD6A46}"/>
                    </a:ext>
                  </a:extLst>
                </p14:cNvPr>
                <p14:cNvContentPartPr/>
                <p14:nvPr/>
              </p14:nvContentPartPr>
              <p14:xfrm>
                <a:off x="10099996" y="1657342"/>
                <a:ext cx="178200" cy="1836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7ECB644E-2F5F-2F45-1FDC-D1E9A1AD6A46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0090996" y="1648342"/>
                  <a:ext cx="1958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BDB9AA57-297E-97FB-5620-221A0F31CB1E}"/>
                    </a:ext>
                  </a:extLst>
                </p14:cNvPr>
                <p14:cNvContentPartPr/>
                <p14:nvPr/>
              </p14:nvContentPartPr>
              <p14:xfrm>
                <a:off x="10120156" y="1740142"/>
                <a:ext cx="109440" cy="14148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BDB9AA57-297E-97FB-5620-221A0F31CB1E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0111516" y="1731502"/>
                  <a:ext cx="1270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09ADFD0-878C-4A7B-8162-0FA5EE714966}"/>
                    </a:ext>
                  </a:extLst>
                </p14:cNvPr>
                <p14:cNvContentPartPr/>
                <p14:nvPr/>
              </p14:nvContentPartPr>
              <p14:xfrm>
                <a:off x="10295476" y="1497502"/>
                <a:ext cx="124920" cy="3747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09ADFD0-878C-4A7B-8162-0FA5EE714966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0286476" y="1488862"/>
                  <a:ext cx="14256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5B18B14F-9476-AF0F-9D1F-EF4B7DFA00C6}"/>
                    </a:ext>
                  </a:extLst>
                </p14:cNvPr>
                <p14:cNvContentPartPr/>
                <p14:nvPr/>
              </p14:nvContentPartPr>
              <p14:xfrm>
                <a:off x="9992716" y="1508302"/>
                <a:ext cx="98280" cy="39240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5B18B14F-9476-AF0F-9D1F-EF4B7DFA00C6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9984076" y="1499662"/>
                  <a:ext cx="115920" cy="41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524BD59F-5108-AC84-3B66-E5FEA0F186D2}"/>
                    </a:ext>
                  </a:extLst>
                </p14:cNvPr>
                <p14:cNvContentPartPr/>
                <p14:nvPr/>
              </p14:nvContentPartPr>
              <p14:xfrm>
                <a:off x="10434076" y="1383742"/>
                <a:ext cx="74160" cy="11448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524BD59F-5108-AC84-3B66-E5FEA0F186D2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0425436" y="1374742"/>
                  <a:ext cx="91800" cy="132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2E6F5409-D8C7-7F5D-4568-C771D1F1F607}"/>
                  </a:ext>
                </a:extLst>
              </p14:cNvPr>
              <p14:cNvContentPartPr/>
              <p14:nvPr/>
            </p14:nvContentPartPr>
            <p14:xfrm>
              <a:off x="11649436" y="1440262"/>
              <a:ext cx="720" cy="7920"/>
            </p14:xfrm>
          </p:contentPart>
        </mc:Choice>
        <mc:Fallback xmlns=""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2E6F5409-D8C7-7F5D-4568-C771D1F1F60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640436" y="1431262"/>
                <a:ext cx="18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5" name="Freihand 94">
                <a:extLst>
                  <a:ext uri="{FF2B5EF4-FFF2-40B4-BE49-F238E27FC236}">
                    <a16:creationId xmlns:a16="http://schemas.microsoft.com/office/drawing/2014/main" id="{2402C463-D9B5-2CDD-C3F1-5D35619704F4}"/>
                  </a:ext>
                </a:extLst>
              </p14:cNvPr>
              <p14:cNvContentPartPr/>
              <p14:nvPr/>
            </p14:nvContentPartPr>
            <p14:xfrm>
              <a:off x="11923036" y="695422"/>
              <a:ext cx="117000" cy="136800"/>
            </p14:xfrm>
          </p:contentPart>
        </mc:Choice>
        <mc:Fallback xmlns="">
          <p:pic>
            <p:nvPicPr>
              <p:cNvPr id="95" name="Freihand 94">
                <a:extLst>
                  <a:ext uri="{FF2B5EF4-FFF2-40B4-BE49-F238E27FC236}">
                    <a16:creationId xmlns:a16="http://schemas.microsoft.com/office/drawing/2014/main" id="{2402C463-D9B5-2CDD-C3F1-5D35619704F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1914396" y="686422"/>
                <a:ext cx="134640" cy="154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731F2E33-8C00-4BC1-4DAA-ABD3F01D5EED}"/>
              </a:ext>
            </a:extLst>
          </p:cNvPr>
          <p:cNvGrpSpPr/>
          <p:nvPr/>
        </p:nvGrpSpPr>
        <p:grpSpPr>
          <a:xfrm>
            <a:off x="10571956" y="1327582"/>
            <a:ext cx="1184040" cy="563760"/>
            <a:chOff x="10571956" y="1327582"/>
            <a:chExt cx="1184040" cy="56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2B16D61C-6895-AF0B-2CFD-841A984DD114}"/>
                    </a:ext>
                  </a:extLst>
                </p14:cNvPr>
                <p14:cNvContentPartPr/>
                <p14:nvPr/>
              </p14:nvContentPartPr>
              <p14:xfrm>
                <a:off x="10571956" y="1657342"/>
                <a:ext cx="10080" cy="720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2B16D61C-6895-AF0B-2CFD-841A984DD114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0563316" y="1648342"/>
                  <a:ext cx="277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2EE595A8-62D8-F2B9-2332-914979825798}"/>
                    </a:ext>
                  </a:extLst>
                </p14:cNvPr>
                <p14:cNvContentPartPr/>
                <p14:nvPr/>
              </p14:nvContentPartPr>
              <p14:xfrm>
                <a:off x="10699396" y="1454302"/>
                <a:ext cx="153000" cy="15912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2EE595A8-62D8-F2B9-2332-914979825798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0690756" y="1445302"/>
                  <a:ext cx="1706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6225E695-C002-FFB0-9C44-1D56C4F40F76}"/>
                    </a:ext>
                  </a:extLst>
                </p14:cNvPr>
                <p14:cNvContentPartPr/>
                <p14:nvPr/>
              </p14:nvContentPartPr>
              <p14:xfrm>
                <a:off x="10711996" y="1640422"/>
                <a:ext cx="128880" cy="133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6225E695-C002-FFB0-9C44-1D56C4F40F76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0702996" y="1631422"/>
                  <a:ext cx="1465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3A5A0EBD-0AAD-E148-470A-07CCE3E4D066}"/>
                    </a:ext>
                  </a:extLst>
                </p14:cNvPr>
                <p14:cNvContentPartPr/>
                <p14:nvPr/>
              </p14:nvContentPartPr>
              <p14:xfrm>
                <a:off x="10688956" y="1698022"/>
                <a:ext cx="106920" cy="1490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3A5A0EBD-0AAD-E148-470A-07CCE3E4D066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0680316" y="1689382"/>
                  <a:ext cx="12456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EC0D05ED-D875-536A-ECB6-0D4DBD135CF7}"/>
                    </a:ext>
                  </a:extLst>
                </p14:cNvPr>
                <p14:cNvContentPartPr/>
                <p14:nvPr/>
              </p14:nvContentPartPr>
              <p14:xfrm>
                <a:off x="10782916" y="1460782"/>
                <a:ext cx="142560" cy="39816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EC0D05ED-D875-536A-ECB6-0D4DBD135CF7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0774276" y="1452142"/>
                  <a:ext cx="16020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D8B16A2C-55EE-E2CE-955A-1A68CF0BA9C2}"/>
                    </a:ext>
                  </a:extLst>
                </p14:cNvPr>
                <p14:cNvContentPartPr/>
                <p14:nvPr/>
              </p14:nvContentPartPr>
              <p14:xfrm>
                <a:off x="10587796" y="1438822"/>
                <a:ext cx="113760" cy="4525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D8B16A2C-55EE-E2CE-955A-1A68CF0BA9C2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0578796" y="1429822"/>
                  <a:ext cx="131400" cy="47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B16CDA0A-6A87-F670-963F-B3441C99C25D}"/>
                    </a:ext>
                  </a:extLst>
                </p14:cNvPr>
                <p14:cNvContentPartPr/>
                <p14:nvPr/>
              </p14:nvContentPartPr>
              <p14:xfrm>
                <a:off x="10920796" y="1334062"/>
                <a:ext cx="133560" cy="1202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B16CDA0A-6A87-F670-963F-B3441C99C25D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0911796" y="1325422"/>
                  <a:ext cx="1512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657AC472-1254-DE00-BDD2-2402E780CA56}"/>
                    </a:ext>
                  </a:extLst>
                </p14:cNvPr>
                <p14:cNvContentPartPr/>
                <p14:nvPr/>
              </p14:nvContentPartPr>
              <p14:xfrm>
                <a:off x="10958956" y="1410742"/>
                <a:ext cx="110880" cy="792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657AC472-1254-DE00-BDD2-2402E780CA56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0950316" y="1401742"/>
                  <a:ext cx="1285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534C11A4-40B1-D707-DA96-54AB96AFAE8C}"/>
                    </a:ext>
                  </a:extLst>
                </p14:cNvPr>
                <p14:cNvContentPartPr/>
                <p14:nvPr/>
              </p14:nvContentPartPr>
              <p14:xfrm>
                <a:off x="11134636" y="1650502"/>
                <a:ext cx="22680" cy="212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534C11A4-40B1-D707-DA96-54AB96AFAE8C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1125996" y="1641862"/>
                  <a:ext cx="403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408A22E8-FDD0-4B6C-2848-F3E578ED73CB}"/>
                    </a:ext>
                  </a:extLst>
                </p14:cNvPr>
                <p14:cNvContentPartPr/>
                <p14:nvPr/>
              </p14:nvContentPartPr>
              <p14:xfrm>
                <a:off x="11296276" y="1491022"/>
                <a:ext cx="105840" cy="20700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408A22E8-FDD0-4B6C-2848-F3E578ED73CB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1287636" y="1482382"/>
                  <a:ext cx="12348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A839A349-1340-1275-B155-ACB9AAC220BE}"/>
                    </a:ext>
                  </a:extLst>
                </p14:cNvPr>
                <p14:cNvContentPartPr/>
                <p14:nvPr/>
              </p14:nvContentPartPr>
              <p14:xfrm>
                <a:off x="11369716" y="1479142"/>
                <a:ext cx="101520" cy="3348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A839A349-1340-1275-B155-ACB9AAC220BE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1360716" y="1470502"/>
                  <a:ext cx="1191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EEC1E191-850F-3370-3E47-DE042DC7BA24}"/>
                    </a:ext>
                  </a:extLst>
                </p14:cNvPr>
                <p14:cNvContentPartPr/>
                <p14:nvPr/>
              </p14:nvContentPartPr>
              <p14:xfrm>
                <a:off x="11593996" y="1327582"/>
                <a:ext cx="145080" cy="1576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EEC1E191-850F-3370-3E47-DE042DC7BA24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1585356" y="1318942"/>
                  <a:ext cx="1627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7366979B-4908-BD73-2454-67AB2A7BDE22}"/>
                    </a:ext>
                  </a:extLst>
                </p14:cNvPr>
                <p14:cNvContentPartPr/>
                <p14:nvPr/>
              </p14:nvContentPartPr>
              <p14:xfrm>
                <a:off x="11573116" y="1424062"/>
                <a:ext cx="182880" cy="900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7366979B-4908-BD73-2454-67AB2A7BDE2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1564116" y="1415422"/>
                  <a:ext cx="200520" cy="2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5" name="Gruppieren 124">
            <a:extLst>
              <a:ext uri="{FF2B5EF4-FFF2-40B4-BE49-F238E27FC236}">
                <a16:creationId xmlns:a16="http://schemas.microsoft.com/office/drawing/2014/main" id="{7EE9BAE0-DDAE-272E-1B49-9743FE8EA1FB}"/>
              </a:ext>
            </a:extLst>
          </p:cNvPr>
          <p:cNvGrpSpPr/>
          <p:nvPr/>
        </p:nvGrpSpPr>
        <p:grpSpPr>
          <a:xfrm>
            <a:off x="10190716" y="2000422"/>
            <a:ext cx="410400" cy="350280"/>
            <a:chOff x="10190716" y="2000422"/>
            <a:chExt cx="410400" cy="35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6E8EB667-4D1F-1693-9BD7-F4563CDC681D}"/>
                    </a:ext>
                  </a:extLst>
                </p14:cNvPr>
                <p14:cNvContentPartPr/>
                <p14:nvPr/>
              </p14:nvContentPartPr>
              <p14:xfrm>
                <a:off x="10282516" y="2106262"/>
                <a:ext cx="130320" cy="17568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6E8EB667-4D1F-1693-9BD7-F4563CDC681D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0273516" y="2097622"/>
                  <a:ext cx="1479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DCFBAEE1-F610-4329-87A7-7C59EAC89375}"/>
                    </a:ext>
                  </a:extLst>
                </p14:cNvPr>
                <p14:cNvContentPartPr/>
                <p14:nvPr/>
              </p14:nvContentPartPr>
              <p14:xfrm>
                <a:off x="10338676" y="2088622"/>
                <a:ext cx="87120" cy="1548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DCFBAEE1-F610-4329-87A7-7C59EAC89375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0330036" y="2079982"/>
                  <a:ext cx="1047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2DFDAEEC-154A-8224-62D5-A0C7AAF7BF6B}"/>
                    </a:ext>
                  </a:extLst>
                </p14:cNvPr>
                <p14:cNvContentPartPr/>
                <p14:nvPr/>
              </p14:nvContentPartPr>
              <p14:xfrm>
                <a:off x="10508956" y="2000422"/>
                <a:ext cx="92160" cy="13464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2DFDAEEC-154A-8224-62D5-A0C7AAF7BF6B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0500316" y="1991782"/>
                  <a:ext cx="1098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12743EAD-0B76-40C8-799D-35E9D5904E47}"/>
                    </a:ext>
                  </a:extLst>
                </p14:cNvPr>
                <p14:cNvContentPartPr/>
                <p14:nvPr/>
              </p14:nvContentPartPr>
              <p14:xfrm>
                <a:off x="10190716" y="2332342"/>
                <a:ext cx="322200" cy="183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12743EAD-0B76-40C8-799D-35E9D5904E47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0181716" y="2323342"/>
                  <a:ext cx="33984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uppieren 128">
            <a:extLst>
              <a:ext uri="{FF2B5EF4-FFF2-40B4-BE49-F238E27FC236}">
                <a16:creationId xmlns:a16="http://schemas.microsoft.com/office/drawing/2014/main" id="{21D33A83-A9B6-18FE-DB05-998579BB12C4}"/>
              </a:ext>
            </a:extLst>
          </p:cNvPr>
          <p:cNvGrpSpPr/>
          <p:nvPr/>
        </p:nvGrpSpPr>
        <p:grpSpPr>
          <a:xfrm>
            <a:off x="10251916" y="2410822"/>
            <a:ext cx="389520" cy="240480"/>
            <a:chOff x="10251916" y="2410822"/>
            <a:chExt cx="389520" cy="24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2B809F91-B61E-6F33-7C38-EA09C8F9DA99}"/>
                    </a:ext>
                  </a:extLst>
                </p14:cNvPr>
                <p14:cNvContentPartPr/>
                <p14:nvPr/>
              </p14:nvContentPartPr>
              <p14:xfrm>
                <a:off x="10251916" y="2498662"/>
                <a:ext cx="91080" cy="15264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2B809F91-B61E-6F33-7C38-EA09C8F9DA99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0243276" y="2489662"/>
                  <a:ext cx="108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4C8D0D17-CB26-A24E-9108-8DCE94EF09C0}"/>
                    </a:ext>
                  </a:extLst>
                </p14:cNvPr>
                <p14:cNvContentPartPr/>
                <p14:nvPr/>
              </p14:nvContentPartPr>
              <p14:xfrm>
                <a:off x="10418596" y="2427382"/>
                <a:ext cx="91440" cy="9684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4C8D0D17-CB26-A24E-9108-8DCE94EF09C0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409596" y="2418742"/>
                  <a:ext cx="1090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AD37358F-ED75-58D5-A2B6-B69F86C59B5B}"/>
                    </a:ext>
                  </a:extLst>
                </p14:cNvPr>
                <p14:cNvContentPartPr/>
                <p14:nvPr/>
              </p14:nvContentPartPr>
              <p14:xfrm>
                <a:off x="10553596" y="2410822"/>
                <a:ext cx="87840" cy="8640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AD37358F-ED75-58D5-A2B6-B69F86C59B5B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0544956" y="2401822"/>
                  <a:ext cx="105480" cy="10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318C5F43-BB6F-0BD0-9FE0-98CBB3C7751D}"/>
              </a:ext>
            </a:extLst>
          </p:cNvPr>
          <p:cNvGrpSpPr/>
          <p:nvPr/>
        </p:nvGrpSpPr>
        <p:grpSpPr>
          <a:xfrm>
            <a:off x="8660356" y="1788742"/>
            <a:ext cx="1295640" cy="898200"/>
            <a:chOff x="8660356" y="1788742"/>
            <a:chExt cx="1295640" cy="89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CF411AC5-A89A-6E0C-2068-06405C94CCAC}"/>
                    </a:ext>
                  </a:extLst>
                </p14:cNvPr>
                <p14:cNvContentPartPr/>
                <p14:nvPr/>
              </p14:nvContentPartPr>
              <p14:xfrm>
                <a:off x="9949876" y="2370502"/>
                <a:ext cx="6120" cy="1188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CF411AC5-A89A-6E0C-2068-06405C94CCAC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9940876" y="2361502"/>
                  <a:ext cx="237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F52FB4B2-5363-271A-DCEE-94F16762A6A0}"/>
                    </a:ext>
                  </a:extLst>
                </p14:cNvPr>
                <p14:cNvContentPartPr/>
                <p14:nvPr/>
              </p14:nvContentPartPr>
              <p14:xfrm>
                <a:off x="8884996" y="1859662"/>
                <a:ext cx="106200" cy="1670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F52FB4B2-5363-271A-DCEE-94F16762A6A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8876356" y="1850662"/>
                  <a:ext cx="1238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845D5DD4-6042-252A-F6AA-41D0D3F31D55}"/>
                    </a:ext>
                  </a:extLst>
                </p14:cNvPr>
                <p14:cNvContentPartPr/>
                <p14:nvPr/>
              </p14:nvContentPartPr>
              <p14:xfrm>
                <a:off x="9085516" y="1819702"/>
                <a:ext cx="7200" cy="741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845D5DD4-6042-252A-F6AA-41D0D3F31D55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9076516" y="1811062"/>
                  <a:ext cx="248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A3FA3D6B-F92F-E033-FC29-D3ED75F28291}"/>
                    </a:ext>
                  </a:extLst>
                </p14:cNvPr>
                <p14:cNvContentPartPr/>
                <p14:nvPr/>
              </p14:nvContentPartPr>
              <p14:xfrm>
                <a:off x="9085516" y="1975222"/>
                <a:ext cx="6480" cy="1080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A3FA3D6B-F92F-E033-FC29-D3ED75F28291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9076516" y="1966222"/>
                  <a:ext cx="241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64249B4C-34C5-CD0E-4B90-8AEA80FADFC2}"/>
                    </a:ext>
                  </a:extLst>
                </p14:cNvPr>
                <p14:cNvContentPartPr/>
                <p14:nvPr/>
              </p14:nvContentPartPr>
              <p14:xfrm>
                <a:off x="9246436" y="1860022"/>
                <a:ext cx="105120" cy="14724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64249B4C-34C5-CD0E-4B90-8AEA80FADFC2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9237796" y="1851382"/>
                  <a:ext cx="122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C842B4F5-0E03-2D71-ACE5-DE83C776499E}"/>
                    </a:ext>
                  </a:extLst>
                </p14:cNvPr>
                <p14:cNvContentPartPr/>
                <p14:nvPr/>
              </p14:nvContentPartPr>
              <p14:xfrm>
                <a:off x="9239596" y="1911862"/>
                <a:ext cx="114480" cy="1800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C842B4F5-0E03-2D71-ACE5-DE83C776499E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9230956" y="1902862"/>
                  <a:ext cx="1321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564FD600-F2CA-8B31-12E3-8566A259E7D8}"/>
                    </a:ext>
                  </a:extLst>
                </p14:cNvPr>
                <p14:cNvContentPartPr/>
                <p14:nvPr/>
              </p14:nvContentPartPr>
              <p14:xfrm>
                <a:off x="9406996" y="1788742"/>
                <a:ext cx="70560" cy="2206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564FD600-F2CA-8B31-12E3-8566A259E7D8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9397996" y="1780102"/>
                  <a:ext cx="8820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AE2A3969-B6C9-0F19-4120-46D3C934E1E7}"/>
                    </a:ext>
                  </a:extLst>
                </p14:cNvPr>
                <p14:cNvContentPartPr/>
                <p14:nvPr/>
              </p14:nvContentPartPr>
              <p14:xfrm>
                <a:off x="8660356" y="2339542"/>
                <a:ext cx="143280" cy="1728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AE2A3969-B6C9-0F19-4120-46D3C934E1E7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651356" y="2330542"/>
                  <a:ext cx="1609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2955A0F8-FEB3-DA1F-D168-1F548D1D2FA7}"/>
                    </a:ext>
                  </a:extLst>
                </p14:cNvPr>
                <p14:cNvContentPartPr/>
                <p14:nvPr/>
              </p14:nvContentPartPr>
              <p14:xfrm>
                <a:off x="8689516" y="2402902"/>
                <a:ext cx="124560" cy="1440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2955A0F8-FEB3-DA1F-D168-1F548D1D2FA7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680876" y="2393902"/>
                  <a:ext cx="1422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897A9632-E8CF-EB07-78DA-B81180A849B5}"/>
                    </a:ext>
                  </a:extLst>
                </p14:cNvPr>
                <p14:cNvContentPartPr/>
                <p14:nvPr/>
              </p14:nvContentPartPr>
              <p14:xfrm>
                <a:off x="9044476" y="2151622"/>
                <a:ext cx="97920" cy="16128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897A9632-E8CF-EB07-78DA-B81180A849B5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9035476" y="2142982"/>
                  <a:ext cx="1155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207722A8-82CF-B152-D612-51D32B8152C2}"/>
                    </a:ext>
                  </a:extLst>
                </p14:cNvPr>
                <p14:cNvContentPartPr/>
                <p14:nvPr/>
              </p14:nvContentPartPr>
              <p14:xfrm>
                <a:off x="9193156" y="2241262"/>
                <a:ext cx="4320" cy="1440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207722A8-82CF-B152-D612-51D32B8152C2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184516" y="2232622"/>
                  <a:ext cx="219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8A106E94-9E5A-28A2-FCFE-2B2D7B4FD3C1}"/>
                    </a:ext>
                  </a:extLst>
                </p14:cNvPr>
                <p14:cNvContentPartPr/>
                <p14:nvPr/>
              </p14:nvContentPartPr>
              <p14:xfrm>
                <a:off x="9265876" y="2151262"/>
                <a:ext cx="80640" cy="1710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8A106E94-9E5A-28A2-FCFE-2B2D7B4FD3C1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9257236" y="2142262"/>
                  <a:ext cx="982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BF74A5EB-6490-08F9-0F94-E60F81FB84D0}"/>
                    </a:ext>
                  </a:extLst>
                </p14:cNvPr>
                <p14:cNvContentPartPr/>
                <p14:nvPr/>
              </p14:nvContentPartPr>
              <p14:xfrm>
                <a:off x="9442996" y="2134702"/>
                <a:ext cx="106200" cy="1364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BF74A5EB-6490-08F9-0F94-E60F81FB84D0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9434356" y="2125702"/>
                  <a:ext cx="1238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C88FF9BE-D0AB-C424-262B-5CBB3E4EAB03}"/>
                    </a:ext>
                  </a:extLst>
                </p14:cNvPr>
                <p14:cNvContentPartPr/>
                <p14:nvPr/>
              </p14:nvContentPartPr>
              <p14:xfrm>
                <a:off x="9572956" y="2145502"/>
                <a:ext cx="93600" cy="1213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C88FF9BE-D0AB-C424-262B-5CBB3E4EAB0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9563956" y="2136862"/>
                  <a:ext cx="1112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78C4EC42-8B28-7764-482B-6B05B6F8CFA2}"/>
                    </a:ext>
                  </a:extLst>
                </p14:cNvPr>
                <p14:cNvContentPartPr/>
                <p14:nvPr/>
              </p14:nvContentPartPr>
              <p14:xfrm>
                <a:off x="8976076" y="2344942"/>
                <a:ext cx="738000" cy="8748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78C4EC42-8B28-7764-482B-6B05B6F8CFA2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8967436" y="2336302"/>
                  <a:ext cx="7556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28EBFEA9-E786-FF5F-64EE-437580287FE3}"/>
                    </a:ext>
                  </a:extLst>
                </p14:cNvPr>
                <p14:cNvContentPartPr/>
                <p14:nvPr/>
              </p14:nvContentPartPr>
              <p14:xfrm>
                <a:off x="9000196" y="2530342"/>
                <a:ext cx="102960" cy="979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28EBFEA9-E786-FF5F-64EE-437580287FE3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8991556" y="2521342"/>
                  <a:ext cx="1206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161A7F2C-665C-8917-BA13-F58AC1C1F056}"/>
                    </a:ext>
                  </a:extLst>
                </p14:cNvPr>
                <p14:cNvContentPartPr/>
                <p14:nvPr/>
              </p14:nvContentPartPr>
              <p14:xfrm>
                <a:off x="9177676" y="2553022"/>
                <a:ext cx="4320" cy="1692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161A7F2C-665C-8917-BA13-F58AC1C1F056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9169036" y="2544382"/>
                  <a:ext cx="219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3DF414AA-F161-3E28-7E32-5C2EC211C421}"/>
                    </a:ext>
                  </a:extLst>
                </p14:cNvPr>
                <p14:cNvContentPartPr/>
                <p14:nvPr/>
              </p14:nvContentPartPr>
              <p14:xfrm>
                <a:off x="9244996" y="2531782"/>
                <a:ext cx="79200" cy="8928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3DF414AA-F161-3E28-7E32-5C2EC211C421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235996" y="2523142"/>
                  <a:ext cx="96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116E8C7A-4DD0-6974-96A9-E0FA0B26840F}"/>
                    </a:ext>
                  </a:extLst>
                </p14:cNvPr>
                <p14:cNvContentPartPr/>
                <p14:nvPr/>
              </p14:nvContentPartPr>
              <p14:xfrm>
                <a:off x="9389356" y="2574262"/>
                <a:ext cx="7560" cy="504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116E8C7A-4DD0-6974-96A9-E0FA0B26840F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380716" y="2565262"/>
                  <a:ext cx="252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2BD1F42A-CC35-154A-D3D3-569078E761EE}"/>
                    </a:ext>
                  </a:extLst>
                </p14:cNvPr>
                <p14:cNvContentPartPr/>
                <p14:nvPr/>
              </p14:nvContentPartPr>
              <p14:xfrm>
                <a:off x="9500236" y="2472742"/>
                <a:ext cx="83160" cy="1544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2BD1F42A-CC35-154A-D3D3-569078E761EE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9491236" y="2463742"/>
                  <a:ext cx="1008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C2B92BA8-FA52-E1D6-B758-523C4A44FDC2}"/>
                    </a:ext>
                  </a:extLst>
                </p14:cNvPr>
                <p14:cNvContentPartPr/>
                <p14:nvPr/>
              </p14:nvContentPartPr>
              <p14:xfrm>
                <a:off x="9465676" y="2506582"/>
                <a:ext cx="144720" cy="763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C2B92BA8-FA52-E1D6-B758-523C4A44FDC2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457036" y="2497942"/>
                  <a:ext cx="1623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DEB0B434-B325-838F-869A-822F74BA4B4E}"/>
                    </a:ext>
                  </a:extLst>
                </p14:cNvPr>
                <p14:cNvContentPartPr/>
                <p14:nvPr/>
              </p14:nvContentPartPr>
              <p14:xfrm>
                <a:off x="9255076" y="2184742"/>
                <a:ext cx="101880" cy="1278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DEB0B434-B325-838F-869A-822F74BA4B4E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9246436" y="2175742"/>
                  <a:ext cx="1195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EFC08EC8-DBA3-930B-E712-D5C1ACCD8BB5}"/>
                    </a:ext>
                  </a:extLst>
                </p14:cNvPr>
                <p14:cNvContentPartPr/>
                <p14:nvPr/>
              </p14:nvContentPartPr>
              <p14:xfrm>
                <a:off x="9375676" y="2058742"/>
                <a:ext cx="51840" cy="9288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EFC08EC8-DBA3-930B-E712-D5C1ACCD8BB5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9366676" y="2049742"/>
                  <a:ext cx="694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E7DC4A00-9C53-4B67-6BCC-90DBD4B166E7}"/>
                    </a:ext>
                  </a:extLst>
                </p14:cNvPr>
                <p14:cNvContentPartPr/>
                <p14:nvPr/>
              </p14:nvContentPartPr>
              <p14:xfrm>
                <a:off x="9470356" y="2140822"/>
                <a:ext cx="241920" cy="20052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E7DC4A00-9C53-4B67-6BCC-90DBD4B166E7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9461716" y="2131822"/>
                  <a:ext cx="25956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55B0EA54-C9A4-DB2F-7255-939840CDA350}"/>
                    </a:ext>
                  </a:extLst>
                </p14:cNvPr>
                <p14:cNvContentPartPr/>
                <p14:nvPr/>
              </p14:nvContentPartPr>
              <p14:xfrm>
                <a:off x="9208636" y="2546902"/>
                <a:ext cx="160200" cy="14004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55B0EA54-C9A4-DB2F-7255-939840CDA350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9199996" y="2537902"/>
                  <a:ext cx="1778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A35E99CE-9761-1760-9B2B-4569159CA0EC}"/>
                    </a:ext>
                  </a:extLst>
                </p14:cNvPr>
                <p14:cNvContentPartPr/>
                <p14:nvPr/>
              </p14:nvContentPartPr>
              <p14:xfrm>
                <a:off x="9768796" y="2087542"/>
                <a:ext cx="68040" cy="918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A35E99CE-9761-1760-9B2B-4569159CA0EC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9759796" y="2078542"/>
                  <a:ext cx="856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2DF04C8F-C6A5-DC6C-5A82-0390595C70FB}"/>
                    </a:ext>
                  </a:extLst>
                </p14:cNvPr>
                <p14:cNvContentPartPr/>
                <p14:nvPr/>
              </p14:nvContentPartPr>
              <p14:xfrm>
                <a:off x="9814876" y="2056582"/>
                <a:ext cx="47160" cy="1728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2DF04C8F-C6A5-DC6C-5A82-0390595C70FB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9806236" y="2047942"/>
                  <a:ext cx="64800" cy="3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" name="Gruppieren 149">
            <a:extLst>
              <a:ext uri="{FF2B5EF4-FFF2-40B4-BE49-F238E27FC236}">
                <a16:creationId xmlns:a16="http://schemas.microsoft.com/office/drawing/2014/main" id="{5DFA333C-FC1C-870D-5AE5-65FB9E6EB3E9}"/>
              </a:ext>
            </a:extLst>
          </p:cNvPr>
          <p:cNvGrpSpPr/>
          <p:nvPr/>
        </p:nvGrpSpPr>
        <p:grpSpPr>
          <a:xfrm>
            <a:off x="10819276" y="2067022"/>
            <a:ext cx="1222560" cy="338760"/>
            <a:chOff x="10819276" y="2067022"/>
            <a:chExt cx="1222560" cy="33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88EF4D1F-BB57-571F-6243-7DBF3A8981FA}"/>
                    </a:ext>
                  </a:extLst>
                </p14:cNvPr>
                <p14:cNvContentPartPr/>
                <p14:nvPr/>
              </p14:nvContentPartPr>
              <p14:xfrm>
                <a:off x="10822876" y="2267902"/>
                <a:ext cx="200880" cy="6768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88EF4D1F-BB57-571F-6243-7DBF3A8981FA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0813876" y="2259262"/>
                  <a:ext cx="2185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42C98462-107E-19B5-EB30-DF033972EA52}"/>
                    </a:ext>
                  </a:extLst>
                </p14:cNvPr>
                <p14:cNvContentPartPr/>
                <p14:nvPr/>
              </p14:nvContentPartPr>
              <p14:xfrm>
                <a:off x="10819276" y="2358982"/>
                <a:ext cx="192600" cy="4680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42C98462-107E-19B5-EB30-DF033972EA52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0810276" y="2350342"/>
                  <a:ext cx="2102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5C86CCB1-01EB-F787-81ED-71165AF96DD7}"/>
                    </a:ext>
                  </a:extLst>
                </p14:cNvPr>
                <p14:cNvContentPartPr/>
                <p14:nvPr/>
              </p14:nvContentPartPr>
              <p14:xfrm>
                <a:off x="11135356" y="2185102"/>
                <a:ext cx="151560" cy="1900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5C86CCB1-01EB-F787-81ED-71165AF96DD7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1126716" y="2176102"/>
                  <a:ext cx="16920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0ADB9BD1-81C8-56DE-F035-F9562BAD84A1}"/>
                    </a:ext>
                  </a:extLst>
                </p14:cNvPr>
                <p14:cNvContentPartPr/>
                <p14:nvPr/>
              </p14:nvContentPartPr>
              <p14:xfrm>
                <a:off x="11308876" y="2168542"/>
                <a:ext cx="135000" cy="1659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0ADB9BD1-81C8-56DE-F035-F9562BAD84A1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1299876" y="2159902"/>
                  <a:ext cx="1526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0EDCF083-8DE7-7D19-7F88-48437E551CF2}"/>
                    </a:ext>
                  </a:extLst>
                </p14:cNvPr>
                <p14:cNvContentPartPr/>
                <p14:nvPr/>
              </p14:nvContentPartPr>
              <p14:xfrm>
                <a:off x="11379076" y="2149462"/>
                <a:ext cx="170280" cy="22428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0EDCF083-8DE7-7D19-7F88-48437E551CF2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1370076" y="2140822"/>
                  <a:ext cx="18792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DB7C2940-D403-577A-DF72-97729D6F8C65}"/>
                    </a:ext>
                  </a:extLst>
                </p14:cNvPr>
                <p14:cNvContentPartPr/>
                <p14:nvPr/>
              </p14:nvContentPartPr>
              <p14:xfrm>
                <a:off x="11628556" y="2145142"/>
                <a:ext cx="132120" cy="18684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DB7C2940-D403-577A-DF72-97729D6F8C65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1619916" y="2136142"/>
                  <a:ext cx="14976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41213D0A-0EF1-FBA3-9277-3C134E77E019}"/>
                    </a:ext>
                  </a:extLst>
                </p14:cNvPr>
                <p14:cNvContentPartPr/>
                <p14:nvPr/>
              </p14:nvContentPartPr>
              <p14:xfrm>
                <a:off x="11698036" y="2122102"/>
                <a:ext cx="143640" cy="126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41213D0A-0EF1-FBA3-9277-3C134E77E019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1689036" y="2113462"/>
                  <a:ext cx="1612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104D1B67-D1DB-F7A9-7937-2AE6C3EF086A}"/>
                    </a:ext>
                  </a:extLst>
                </p14:cNvPr>
                <p14:cNvContentPartPr/>
                <p14:nvPr/>
              </p14:nvContentPartPr>
              <p14:xfrm>
                <a:off x="11870836" y="2132902"/>
                <a:ext cx="75600" cy="1454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104D1B67-D1DB-F7A9-7937-2AE6C3EF086A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1861836" y="2124262"/>
                  <a:ext cx="932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20622F23-EE70-0E07-0934-93BC64F1D47F}"/>
                    </a:ext>
                  </a:extLst>
                </p14:cNvPr>
                <p14:cNvContentPartPr/>
                <p14:nvPr/>
              </p14:nvContentPartPr>
              <p14:xfrm>
                <a:off x="11846716" y="2067022"/>
                <a:ext cx="195120" cy="26568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20622F23-EE70-0E07-0934-93BC64F1D47F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1837716" y="2058022"/>
                  <a:ext cx="212760" cy="283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8951152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19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Examples</a:t>
            </a:r>
            <a:r>
              <a:rPr lang="de-DE" sz="3200" dirty="0"/>
              <a:t> </a:t>
            </a:r>
            <a:r>
              <a:rPr lang="de-DE" sz="3200" dirty="0" err="1"/>
              <a:t>Binomial</a:t>
            </a:r>
            <a:r>
              <a:rPr lang="de-DE" sz="3200" dirty="0"/>
              <a:t> 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310175" y="639567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within</a:t>
            </a:r>
            <a:r>
              <a:rPr lang="de-DE" sz="2400" dirty="0"/>
              <a:t> 10 </a:t>
            </a:r>
            <a:r>
              <a:rPr lang="de-DE" sz="2400" dirty="0" err="1"/>
              <a:t>throws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a </a:t>
            </a:r>
            <a:r>
              <a:rPr lang="de-DE" sz="2400" dirty="0" err="1"/>
              <a:t>dice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obtain</a:t>
            </a:r>
            <a:r>
              <a:rPr lang="de-DE" sz="2400" dirty="0"/>
              <a:t> 3 </a:t>
            </a:r>
            <a:r>
              <a:rPr lang="de-DE" sz="2400" dirty="0" err="1"/>
              <a:t>times</a:t>
            </a:r>
            <a:r>
              <a:rPr lang="de-DE" sz="2400" dirty="0"/>
              <a:t> a 6?</a:t>
            </a:r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move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first</a:t>
            </a:r>
            <a:r>
              <a:rPr lang="de-DE" sz="2400" dirty="0"/>
              <a:t> time in </a:t>
            </a:r>
            <a:r>
              <a:rPr lang="de-DE" sz="2400" dirty="0" err="1"/>
              <a:t>the</a:t>
            </a:r>
            <a:r>
              <a:rPr lang="de-DE" sz="2400" dirty="0"/>
              <a:t> game „Mensch ärgere Dich </a:t>
            </a:r>
            <a:r>
              <a:rPr lang="de-DE" sz="2400"/>
              <a:t>nicht“?</a:t>
            </a:r>
            <a:endParaRPr lang="de-DE" sz="2400" dirty="0"/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play</a:t>
            </a:r>
            <a:r>
              <a:rPr lang="de-DE" sz="2400" dirty="0"/>
              <a:t> </a:t>
            </a:r>
            <a:r>
              <a:rPr lang="de-DE" sz="2400" dirty="0" err="1"/>
              <a:t>four</a:t>
            </a:r>
            <a:r>
              <a:rPr lang="de-DE" sz="2400" dirty="0"/>
              <a:t> different </a:t>
            </a:r>
            <a:r>
              <a:rPr lang="de-DE" sz="2400" dirty="0" err="1"/>
              <a:t>statistically</a:t>
            </a:r>
            <a:r>
              <a:rPr lang="de-DE" sz="2400" dirty="0"/>
              <a:t> </a:t>
            </a:r>
            <a:r>
              <a:rPr lang="de-DE" sz="2400" dirty="0" err="1"/>
              <a:t>independent</a:t>
            </a:r>
            <a:r>
              <a:rPr lang="de-DE" sz="2400" dirty="0"/>
              <a:t> </a:t>
            </a:r>
            <a:r>
              <a:rPr lang="de-DE" sz="2400" dirty="0" err="1"/>
              <a:t>Lotteries</a:t>
            </a:r>
            <a:r>
              <a:rPr lang="de-DE" sz="2400" dirty="0"/>
              <a:t>. The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success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always</a:t>
            </a:r>
            <a:r>
              <a:rPr lang="de-DE" sz="2400" dirty="0"/>
              <a:t> 20 %.</a:t>
            </a:r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914400" lvl="1" indent="-457200">
              <a:buFont typeface="+mj-lt"/>
              <a:buAutoNum type="alphaLcParenR"/>
            </a:pPr>
            <a:r>
              <a:rPr lang="de-DE" sz="2400" dirty="0" err="1"/>
              <a:t>What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expectated</a:t>
            </a:r>
            <a:r>
              <a:rPr lang="de-DE" sz="2400" dirty="0"/>
              <a:t> </a:t>
            </a:r>
            <a:r>
              <a:rPr lang="de-DE" sz="2400" dirty="0" err="1"/>
              <a:t>value</a:t>
            </a:r>
            <a:r>
              <a:rPr lang="de-DE" sz="2400" dirty="0"/>
              <a:t> and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variance</a:t>
            </a:r>
            <a:r>
              <a:rPr lang="de-DE" sz="2400" dirty="0"/>
              <a:t> and </a:t>
            </a:r>
            <a:r>
              <a:rPr lang="de-DE" sz="2400" dirty="0" err="1"/>
              <a:t>standard</a:t>
            </a:r>
            <a:r>
              <a:rPr lang="de-DE" sz="2400" dirty="0"/>
              <a:t> </a:t>
            </a:r>
            <a:r>
              <a:rPr lang="de-DE" sz="2400" dirty="0" err="1"/>
              <a:t>deviation</a:t>
            </a:r>
            <a:r>
              <a:rPr lang="de-DE" sz="2400" dirty="0"/>
              <a:t>?</a:t>
            </a:r>
          </a:p>
          <a:p>
            <a:pPr marL="914400" lvl="1" indent="-457200">
              <a:buFont typeface="+mj-lt"/>
              <a:buAutoNum type="alphaLcParenR"/>
            </a:pPr>
            <a:r>
              <a:rPr lang="de-DE" sz="2400" dirty="0" err="1"/>
              <a:t>What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expected</a:t>
            </a:r>
            <a:r>
              <a:rPr lang="de-DE" sz="2400" dirty="0"/>
              <a:t> </a:t>
            </a:r>
            <a:r>
              <a:rPr lang="de-DE" sz="2400" dirty="0" err="1"/>
              <a:t>payoff</a:t>
            </a:r>
            <a:r>
              <a:rPr lang="de-DE" sz="2400" dirty="0"/>
              <a:t>, </a:t>
            </a:r>
            <a:r>
              <a:rPr lang="de-DE" sz="2400" dirty="0" err="1"/>
              <a:t>if</a:t>
            </a:r>
            <a:r>
              <a:rPr lang="de-DE" sz="2400" dirty="0"/>
              <a:t> </a:t>
            </a:r>
            <a:r>
              <a:rPr lang="de-DE" sz="2400" dirty="0" err="1"/>
              <a:t>every</a:t>
            </a:r>
            <a:r>
              <a:rPr lang="de-DE" sz="2400" dirty="0"/>
              <a:t> </a:t>
            </a:r>
            <a:r>
              <a:rPr lang="de-DE" sz="2400" dirty="0" err="1"/>
              <a:t>successs</a:t>
            </a:r>
            <a:r>
              <a:rPr lang="de-DE" sz="2400" dirty="0"/>
              <a:t> </a:t>
            </a:r>
            <a:r>
              <a:rPr lang="de-DE" sz="2400" dirty="0" err="1"/>
              <a:t>counts</a:t>
            </a:r>
            <a:r>
              <a:rPr lang="de-DE" sz="2400" dirty="0"/>
              <a:t> 10 Euros?</a:t>
            </a:r>
          </a:p>
          <a:p>
            <a:pPr marL="914400" lvl="1" indent="-457200">
              <a:buFont typeface="+mj-lt"/>
              <a:buAutoNum type="alphaLcParenR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win</a:t>
            </a:r>
            <a:r>
              <a:rPr lang="de-DE" sz="2400" dirty="0"/>
              <a:t> </a:t>
            </a:r>
            <a:r>
              <a:rPr lang="de-DE" sz="2400" dirty="0" err="1"/>
              <a:t>exactly</a:t>
            </a:r>
            <a:r>
              <a:rPr lang="de-DE" sz="2400" dirty="0"/>
              <a:t> </a:t>
            </a:r>
            <a:r>
              <a:rPr lang="de-DE" sz="2400" dirty="0" err="1"/>
              <a:t>two</a:t>
            </a:r>
            <a:r>
              <a:rPr lang="de-DE" sz="2400" dirty="0"/>
              <a:t> </a:t>
            </a:r>
            <a:r>
              <a:rPr lang="de-DE" sz="2400" dirty="0" err="1"/>
              <a:t>times</a:t>
            </a:r>
            <a:endParaRPr lang="de-DE" sz="2400" dirty="0"/>
          </a:p>
          <a:p>
            <a:pPr marL="914400" lvl="1" indent="-457200">
              <a:buFont typeface="+mj-lt"/>
              <a:buAutoNum type="alphaLcParenR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loose</a:t>
            </a:r>
            <a:r>
              <a:rPr lang="de-DE" sz="2400" dirty="0"/>
              <a:t> at least </a:t>
            </a:r>
            <a:r>
              <a:rPr lang="de-DE" sz="2400" dirty="0" err="1"/>
              <a:t>three</a:t>
            </a:r>
            <a:r>
              <a:rPr lang="de-DE" sz="2400" dirty="0"/>
              <a:t> </a:t>
            </a:r>
            <a:r>
              <a:rPr lang="de-DE" sz="2400" dirty="0" err="1"/>
              <a:t>times</a:t>
            </a:r>
            <a:r>
              <a:rPr lang="de-DE" sz="2400" dirty="0"/>
              <a:t>. </a:t>
            </a:r>
          </a:p>
          <a:p>
            <a:pPr marL="914400" lvl="1" indent="-457200">
              <a:buFont typeface="+mj-lt"/>
              <a:buAutoNum type="alphaLcParenR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 </a:t>
            </a:r>
          </a:p>
          <a:p>
            <a:endParaRPr lang="de-DE" sz="2400" dirty="0"/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D7099BB4-B1FB-4EC7-AB6D-5019B195042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C3632DD8-737E-2731-8F5E-A8D0F83BF353}"/>
                  </a:ext>
                </a:extLst>
              </p14:cNvPr>
              <p14:cNvContentPartPr/>
              <p14:nvPr/>
            </p14:nvContentPartPr>
            <p14:xfrm>
              <a:off x="8255716" y="1233622"/>
              <a:ext cx="16920" cy="396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C3632DD8-737E-2731-8F5E-A8D0F83BF35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47076" y="1224982"/>
                <a:ext cx="34560" cy="2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51" name="Gruppieren 350">
            <a:extLst>
              <a:ext uri="{FF2B5EF4-FFF2-40B4-BE49-F238E27FC236}">
                <a16:creationId xmlns:a16="http://schemas.microsoft.com/office/drawing/2014/main" id="{F04A19FA-830B-4453-BDD2-6D82848FBB6C}"/>
              </a:ext>
            </a:extLst>
          </p:cNvPr>
          <p:cNvGrpSpPr/>
          <p:nvPr/>
        </p:nvGrpSpPr>
        <p:grpSpPr>
          <a:xfrm>
            <a:off x="8716156" y="135622"/>
            <a:ext cx="3258720" cy="3967920"/>
            <a:chOff x="8716156" y="135622"/>
            <a:chExt cx="3258720" cy="396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89F4E879-D592-3D17-340D-6EE3F4622DA4}"/>
                    </a:ext>
                  </a:extLst>
                </p14:cNvPr>
                <p14:cNvContentPartPr/>
                <p14:nvPr/>
              </p14:nvContentPartPr>
              <p14:xfrm>
                <a:off x="9071116" y="1378702"/>
                <a:ext cx="9720" cy="61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89F4E879-D592-3D17-340D-6EE3F4622DA4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062116" y="1369702"/>
                  <a:ext cx="273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832E7A00-61DA-5D37-0757-709E0ABE4261}"/>
                    </a:ext>
                  </a:extLst>
                </p14:cNvPr>
                <p14:cNvContentPartPr/>
                <p14:nvPr/>
              </p14:nvContentPartPr>
              <p14:xfrm>
                <a:off x="9145996" y="264142"/>
                <a:ext cx="86400" cy="1371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832E7A00-61DA-5D37-0757-709E0ABE426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136996" y="255142"/>
                  <a:ext cx="1040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21638D19-C9E8-4580-187C-2F2C2AFC9917}"/>
                    </a:ext>
                  </a:extLst>
                </p14:cNvPr>
                <p14:cNvContentPartPr/>
                <p14:nvPr/>
              </p14:nvContentPartPr>
              <p14:xfrm>
                <a:off x="8976436" y="135622"/>
                <a:ext cx="429840" cy="3812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21638D19-C9E8-4580-187C-2F2C2AFC991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967436" y="126982"/>
                  <a:ext cx="44748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271BDE15-C4A6-0973-9BC3-98746B444AF3}"/>
                    </a:ext>
                  </a:extLst>
                </p14:cNvPr>
                <p14:cNvContentPartPr/>
                <p14:nvPr/>
              </p14:nvContentPartPr>
              <p14:xfrm>
                <a:off x="8788156" y="704782"/>
                <a:ext cx="20520" cy="554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271BDE15-C4A6-0973-9BC3-98746B444AF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779516" y="696142"/>
                  <a:ext cx="381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9BB9B099-DC3B-7609-4ECD-46E74AC9EC07}"/>
                    </a:ext>
                  </a:extLst>
                </p14:cNvPr>
                <p14:cNvContentPartPr/>
                <p14:nvPr/>
              </p14:nvContentPartPr>
              <p14:xfrm>
                <a:off x="8836036" y="619822"/>
                <a:ext cx="55080" cy="2001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9BB9B099-DC3B-7609-4ECD-46E74AC9EC0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827396" y="610822"/>
                  <a:ext cx="7272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ACA7C007-BCA5-FF62-0C92-5A4D7346BC1E}"/>
                    </a:ext>
                  </a:extLst>
                </p14:cNvPr>
                <p14:cNvContentPartPr/>
                <p14:nvPr/>
              </p14:nvContentPartPr>
              <p14:xfrm>
                <a:off x="9051676" y="630262"/>
                <a:ext cx="124920" cy="13320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ACA7C007-BCA5-FF62-0C92-5A4D7346BC1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9043036" y="621622"/>
                  <a:ext cx="1425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5446E67B-0362-2618-F5C8-CBF0933A645A}"/>
                    </a:ext>
                  </a:extLst>
                </p14:cNvPr>
                <p14:cNvContentPartPr/>
                <p14:nvPr/>
              </p14:nvContentPartPr>
              <p14:xfrm>
                <a:off x="9217276" y="702622"/>
                <a:ext cx="79560" cy="4464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5446E67B-0362-2618-F5C8-CBF0933A645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9208636" y="693982"/>
                  <a:ext cx="972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14323E2A-D1BD-6520-30EE-C70926CA8F4E}"/>
                    </a:ext>
                  </a:extLst>
                </p14:cNvPr>
                <p14:cNvContentPartPr/>
                <p14:nvPr/>
              </p14:nvContentPartPr>
              <p14:xfrm>
                <a:off x="9344356" y="596062"/>
                <a:ext cx="115920" cy="14220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14323E2A-D1BD-6520-30EE-C70926CA8F4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9335716" y="587062"/>
                  <a:ext cx="1335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99BDF768-2C56-D5C3-5786-8C44335940BA}"/>
                    </a:ext>
                  </a:extLst>
                </p14:cNvPr>
                <p14:cNvContentPartPr/>
                <p14:nvPr/>
              </p14:nvContentPartPr>
              <p14:xfrm>
                <a:off x="9476476" y="653662"/>
                <a:ext cx="75240" cy="7488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99BDF768-2C56-D5C3-5786-8C44335940B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9467836" y="644662"/>
                  <a:ext cx="928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D5B2882E-7CEB-097C-0D81-B393E49BF34D}"/>
                    </a:ext>
                  </a:extLst>
                </p14:cNvPr>
                <p14:cNvContentPartPr/>
                <p14:nvPr/>
              </p14:nvContentPartPr>
              <p14:xfrm>
                <a:off x="9581956" y="510382"/>
                <a:ext cx="159120" cy="21204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D5B2882E-7CEB-097C-0D81-B393E49BF34D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9572956" y="501382"/>
                  <a:ext cx="17676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64F1E23B-F565-7D3E-1219-196482BE12ED}"/>
                    </a:ext>
                  </a:extLst>
                </p14:cNvPr>
                <p14:cNvContentPartPr/>
                <p14:nvPr/>
              </p14:nvContentPartPr>
              <p14:xfrm>
                <a:off x="9791116" y="633142"/>
                <a:ext cx="228960" cy="9432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64F1E23B-F565-7D3E-1219-196482BE12E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9782116" y="624142"/>
                  <a:ext cx="2466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913A07A4-A071-23C9-E41B-DA9A19C5552B}"/>
                    </a:ext>
                  </a:extLst>
                </p14:cNvPr>
                <p14:cNvContentPartPr/>
                <p14:nvPr/>
              </p14:nvContentPartPr>
              <p14:xfrm>
                <a:off x="10001356" y="556102"/>
                <a:ext cx="15480" cy="288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913A07A4-A071-23C9-E41B-DA9A19C5552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9992356" y="547462"/>
                  <a:ext cx="331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55BD2C80-5648-DE91-8BA0-E8B5539A72F4}"/>
                    </a:ext>
                  </a:extLst>
                </p14:cNvPr>
                <p14:cNvContentPartPr/>
                <p14:nvPr/>
              </p14:nvContentPartPr>
              <p14:xfrm>
                <a:off x="10064356" y="542422"/>
                <a:ext cx="182160" cy="16920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55BD2C80-5648-DE91-8BA0-E8B5539A72F4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0055356" y="533422"/>
                  <a:ext cx="1998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3475E32B-1857-1C39-49C6-77BA19847A7B}"/>
                    </a:ext>
                  </a:extLst>
                </p14:cNvPr>
                <p14:cNvContentPartPr/>
                <p14:nvPr/>
              </p14:nvContentPartPr>
              <p14:xfrm>
                <a:off x="10260556" y="493102"/>
                <a:ext cx="155880" cy="2232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3475E32B-1857-1C39-49C6-77BA19847A7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0251916" y="484462"/>
                  <a:ext cx="1735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C13E22C6-0487-4EE8-DB27-DE331489C8E2}"/>
                    </a:ext>
                  </a:extLst>
                </p14:cNvPr>
                <p14:cNvContentPartPr/>
                <p14:nvPr/>
              </p14:nvContentPartPr>
              <p14:xfrm>
                <a:off x="10449556" y="501742"/>
                <a:ext cx="123120" cy="1929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C13E22C6-0487-4EE8-DB27-DE331489C8E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0440916" y="492742"/>
                  <a:ext cx="1407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A2B6F103-5E4D-0215-7410-1E2A690265A6}"/>
                    </a:ext>
                  </a:extLst>
                </p14:cNvPr>
                <p14:cNvContentPartPr/>
                <p14:nvPr/>
              </p14:nvContentPartPr>
              <p14:xfrm>
                <a:off x="10507876" y="705862"/>
                <a:ext cx="28080" cy="190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A2B6F103-5E4D-0215-7410-1E2A690265A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0499236" y="697222"/>
                  <a:ext cx="457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928262FB-5323-B814-10A6-86EC671E6265}"/>
                    </a:ext>
                  </a:extLst>
                </p14:cNvPr>
                <p14:cNvContentPartPr/>
                <p14:nvPr/>
              </p14:nvContentPartPr>
              <p14:xfrm>
                <a:off x="10597516" y="492742"/>
                <a:ext cx="254160" cy="21744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928262FB-5323-B814-10A6-86EC671E626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0588516" y="484102"/>
                  <a:ext cx="27180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C688582C-503D-DC95-EC2C-C31EA913AF2B}"/>
                    </a:ext>
                  </a:extLst>
                </p14:cNvPr>
                <p14:cNvContentPartPr/>
                <p14:nvPr/>
              </p14:nvContentPartPr>
              <p14:xfrm>
                <a:off x="10739716" y="468622"/>
                <a:ext cx="6480" cy="252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C688582C-503D-DC95-EC2C-C31EA913AF2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0730716" y="459622"/>
                  <a:ext cx="241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43AC670F-1ABF-FCAA-C36A-51E9537EB9D5}"/>
                    </a:ext>
                  </a:extLst>
                </p14:cNvPr>
                <p14:cNvContentPartPr/>
                <p14:nvPr/>
              </p14:nvContentPartPr>
              <p14:xfrm>
                <a:off x="11003236" y="480862"/>
                <a:ext cx="108000" cy="1782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43AC670F-1ABF-FCAA-C36A-51E9537EB9D5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994596" y="472222"/>
                  <a:ext cx="12564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7BB794D5-62CB-7A3D-095F-0FE7E293C927}"/>
                    </a:ext>
                  </a:extLst>
                </p14:cNvPr>
                <p14:cNvContentPartPr/>
                <p14:nvPr/>
              </p14:nvContentPartPr>
              <p14:xfrm>
                <a:off x="11164876" y="544942"/>
                <a:ext cx="404640" cy="8712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7BB794D5-62CB-7A3D-095F-0FE7E293C92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1156236" y="535942"/>
                  <a:ext cx="4222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F2D75B36-A593-3460-6207-01701C63D6FA}"/>
                    </a:ext>
                  </a:extLst>
                </p14:cNvPr>
                <p14:cNvContentPartPr/>
                <p14:nvPr/>
              </p14:nvContentPartPr>
              <p14:xfrm>
                <a:off x="11430196" y="444862"/>
                <a:ext cx="15840" cy="756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F2D75B36-A593-3460-6207-01701C63D6F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1421196" y="435862"/>
                  <a:ext cx="33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D4B1DDA1-2E3C-F0AC-A189-B06AC24681FA}"/>
                    </a:ext>
                  </a:extLst>
                </p14:cNvPr>
                <p14:cNvContentPartPr/>
                <p14:nvPr/>
              </p14:nvContentPartPr>
              <p14:xfrm>
                <a:off x="9102796" y="948862"/>
                <a:ext cx="152280" cy="8028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D4B1DDA1-2E3C-F0AC-A189-B06AC24681F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9093796" y="940222"/>
                  <a:ext cx="1699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C331FF20-BACB-6E47-88B0-6A41257D5EE6}"/>
                    </a:ext>
                  </a:extLst>
                </p14:cNvPr>
                <p14:cNvContentPartPr/>
                <p14:nvPr/>
              </p14:nvContentPartPr>
              <p14:xfrm>
                <a:off x="9294316" y="951022"/>
                <a:ext cx="55800" cy="6660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C331FF20-BACB-6E47-88B0-6A41257D5EE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285316" y="942022"/>
                  <a:ext cx="734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3D55E9B6-239B-CFBB-0C99-D4DCA68A91A2}"/>
                    </a:ext>
                  </a:extLst>
                </p14:cNvPr>
                <p14:cNvContentPartPr/>
                <p14:nvPr/>
              </p14:nvContentPartPr>
              <p14:xfrm>
                <a:off x="9397636" y="847342"/>
                <a:ext cx="268200" cy="14760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3D55E9B6-239B-CFBB-0C99-D4DCA68A91A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388636" y="838342"/>
                  <a:ext cx="2858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62A7612C-627C-B431-DB89-D0B132BC8DEA}"/>
                    </a:ext>
                  </a:extLst>
                </p14:cNvPr>
                <p14:cNvContentPartPr/>
                <p14:nvPr/>
              </p14:nvContentPartPr>
              <p14:xfrm>
                <a:off x="9840076" y="917542"/>
                <a:ext cx="178920" cy="5904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62A7612C-627C-B431-DB89-D0B132BC8DE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831076" y="908542"/>
                  <a:ext cx="1965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D0988B4F-9D49-D51F-3ECA-D556743939DA}"/>
                    </a:ext>
                  </a:extLst>
                </p14:cNvPr>
                <p14:cNvContentPartPr/>
                <p14:nvPr/>
              </p14:nvContentPartPr>
              <p14:xfrm>
                <a:off x="10076596" y="820342"/>
                <a:ext cx="207720" cy="15624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D0988B4F-9D49-D51F-3ECA-D556743939D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0067956" y="811342"/>
                  <a:ext cx="2253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6AA0DD6F-51C1-A70A-FFCE-D9873864E4C1}"/>
                    </a:ext>
                  </a:extLst>
                </p14:cNvPr>
                <p14:cNvContentPartPr/>
                <p14:nvPr/>
              </p14:nvContentPartPr>
              <p14:xfrm>
                <a:off x="10403836" y="864262"/>
                <a:ext cx="369360" cy="10080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6AA0DD6F-51C1-A70A-FFCE-D9873864E4C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0394836" y="855622"/>
                  <a:ext cx="3870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43A761B9-BCB6-CBEF-4162-93E37D977D23}"/>
                    </a:ext>
                  </a:extLst>
                </p14:cNvPr>
                <p14:cNvContentPartPr/>
                <p14:nvPr/>
              </p14:nvContentPartPr>
              <p14:xfrm>
                <a:off x="10695796" y="760222"/>
                <a:ext cx="34560" cy="1224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43A761B9-BCB6-CBEF-4162-93E37D977D2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0687156" y="751222"/>
                  <a:ext cx="522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8E8D8F4D-4D99-8B74-976F-044B77940C50}"/>
                    </a:ext>
                  </a:extLst>
                </p14:cNvPr>
                <p14:cNvContentPartPr/>
                <p14:nvPr/>
              </p14:nvContentPartPr>
              <p14:xfrm>
                <a:off x="10934836" y="794782"/>
                <a:ext cx="85680" cy="12888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8E8D8F4D-4D99-8B74-976F-044B77940C5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926196" y="785782"/>
                  <a:ext cx="1033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F0145381-8EDC-A9E3-6D5C-76283880D4DC}"/>
                    </a:ext>
                  </a:extLst>
                </p14:cNvPr>
                <p14:cNvContentPartPr/>
                <p14:nvPr/>
              </p14:nvContentPartPr>
              <p14:xfrm>
                <a:off x="11129956" y="854182"/>
                <a:ext cx="197640" cy="8352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F0145381-8EDC-A9E3-6D5C-76283880D4DC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120956" y="845542"/>
                  <a:ext cx="2152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9DE72E25-C5BB-8249-30CD-543A66718363}"/>
                    </a:ext>
                  </a:extLst>
                </p14:cNvPr>
                <p14:cNvContentPartPr/>
                <p14:nvPr/>
              </p14:nvContentPartPr>
              <p14:xfrm>
                <a:off x="11401396" y="816022"/>
                <a:ext cx="141120" cy="9396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9DE72E25-C5BB-8249-30CD-543A66718363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1392396" y="807022"/>
                  <a:ext cx="1587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05F4D91A-3C2A-1BC5-DB42-FED50E675737}"/>
                    </a:ext>
                  </a:extLst>
                </p14:cNvPr>
                <p14:cNvContentPartPr/>
                <p14:nvPr/>
              </p14:nvContentPartPr>
              <p14:xfrm>
                <a:off x="11570956" y="721342"/>
                <a:ext cx="403920" cy="21852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05F4D91A-3C2A-1BC5-DB42-FED50E67573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1561956" y="712342"/>
                  <a:ext cx="42156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EA945FBF-2FE6-26D7-46F5-A67634521982}"/>
                    </a:ext>
                  </a:extLst>
                </p14:cNvPr>
                <p14:cNvContentPartPr/>
                <p14:nvPr/>
              </p14:nvContentPartPr>
              <p14:xfrm>
                <a:off x="9070396" y="1242982"/>
                <a:ext cx="196560" cy="2988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EA945FBF-2FE6-26D7-46F5-A67634521982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061756" y="1234342"/>
                  <a:ext cx="2142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21D77848-0C66-08AA-4AB2-1D67A5D17319}"/>
                    </a:ext>
                  </a:extLst>
                </p14:cNvPr>
                <p14:cNvContentPartPr/>
                <p14:nvPr/>
              </p14:nvContentPartPr>
              <p14:xfrm>
                <a:off x="9103516" y="1292662"/>
                <a:ext cx="170640" cy="2808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21D77848-0C66-08AA-4AB2-1D67A5D1731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094516" y="1283662"/>
                  <a:ext cx="18828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BC49D1B7-FF19-110B-F72A-67FCF6101C18}"/>
                    </a:ext>
                  </a:extLst>
                </p14:cNvPr>
                <p14:cNvContentPartPr/>
                <p14:nvPr/>
              </p14:nvContentPartPr>
              <p14:xfrm>
                <a:off x="9277396" y="1201222"/>
                <a:ext cx="120960" cy="16488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BC49D1B7-FF19-110B-F72A-67FCF6101C1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268756" y="1192222"/>
                  <a:ext cx="1386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1C71B249-D7BC-45F8-93CA-078710FC2C32}"/>
                    </a:ext>
                  </a:extLst>
                </p14:cNvPr>
                <p14:cNvContentPartPr/>
                <p14:nvPr/>
              </p14:nvContentPartPr>
              <p14:xfrm>
                <a:off x="9672676" y="1210942"/>
                <a:ext cx="146160" cy="18828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1C71B249-D7BC-45F8-93CA-078710FC2C3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664036" y="1202302"/>
                  <a:ext cx="1638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48C62FED-34CE-A235-CB6B-8F2D0175EEE7}"/>
                    </a:ext>
                  </a:extLst>
                </p14:cNvPr>
                <p14:cNvContentPartPr/>
                <p14:nvPr/>
              </p14:nvContentPartPr>
              <p14:xfrm>
                <a:off x="9817396" y="1264582"/>
                <a:ext cx="118800" cy="9792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48C62FED-34CE-A235-CB6B-8F2D0175EEE7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808756" y="1255582"/>
                  <a:ext cx="1364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C653475D-3611-9775-C7F3-0689601E6A22}"/>
                    </a:ext>
                  </a:extLst>
                </p14:cNvPr>
                <p14:cNvContentPartPr/>
                <p14:nvPr/>
              </p14:nvContentPartPr>
              <p14:xfrm>
                <a:off x="10056436" y="1208782"/>
                <a:ext cx="150120" cy="900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C653475D-3611-9775-C7F3-0689601E6A22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047796" y="1200142"/>
                  <a:ext cx="1677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A6427044-D039-2FF6-9E55-7161DD6B4387}"/>
                    </a:ext>
                  </a:extLst>
                </p14:cNvPr>
                <p14:cNvContentPartPr/>
                <p14:nvPr/>
              </p14:nvContentPartPr>
              <p14:xfrm>
                <a:off x="10066876" y="1257382"/>
                <a:ext cx="107280" cy="1620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A6427044-D039-2FF6-9E55-7161DD6B438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057876" y="1248742"/>
                  <a:ext cx="1249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CC920B9D-6E34-AF57-BA4F-61F6A5629046}"/>
                    </a:ext>
                  </a:extLst>
                </p14:cNvPr>
                <p14:cNvContentPartPr/>
                <p14:nvPr/>
              </p14:nvContentPartPr>
              <p14:xfrm>
                <a:off x="10350556" y="1065142"/>
                <a:ext cx="148320" cy="13284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CC920B9D-6E34-AF57-BA4F-61F6A562904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341916" y="1056502"/>
                  <a:ext cx="1659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2212AA54-9A7A-CFB5-46DF-9BC5033D9C19}"/>
                    </a:ext>
                  </a:extLst>
                </p14:cNvPr>
                <p14:cNvContentPartPr/>
                <p14:nvPr/>
              </p14:nvContentPartPr>
              <p14:xfrm>
                <a:off x="10340476" y="1208062"/>
                <a:ext cx="246960" cy="4320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2212AA54-9A7A-CFB5-46DF-9BC5033D9C1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331476" y="1199062"/>
                  <a:ext cx="2646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58729A9D-457C-4FF3-E21C-67EEF9A472EC}"/>
                    </a:ext>
                  </a:extLst>
                </p14:cNvPr>
                <p14:cNvContentPartPr/>
                <p14:nvPr/>
              </p14:nvContentPartPr>
              <p14:xfrm>
                <a:off x="10391236" y="1273942"/>
                <a:ext cx="113760" cy="16596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58729A9D-457C-4FF3-E21C-67EEF9A472EC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382596" y="1265302"/>
                  <a:ext cx="1314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98F1D722-8FD1-84BF-1006-4CFC541ED4CF}"/>
                    </a:ext>
                  </a:extLst>
                </p14:cNvPr>
                <p14:cNvContentPartPr/>
                <p14:nvPr/>
              </p14:nvContentPartPr>
              <p14:xfrm>
                <a:off x="8739196" y="1636822"/>
                <a:ext cx="20520" cy="4392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98F1D722-8FD1-84BF-1006-4CFC541ED4CF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8730196" y="1628182"/>
                  <a:ext cx="381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E3C63F89-D693-4997-CC47-8F40582ACE15}"/>
                    </a:ext>
                  </a:extLst>
                </p14:cNvPr>
                <p14:cNvContentPartPr/>
                <p14:nvPr/>
              </p14:nvContentPartPr>
              <p14:xfrm>
                <a:off x="8803636" y="1632142"/>
                <a:ext cx="6120" cy="1836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E3C63F89-D693-4997-CC47-8F40582ACE15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794996" y="1623142"/>
                  <a:ext cx="237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F91AC223-F23A-7E21-F218-552418FB9EC7}"/>
                    </a:ext>
                  </a:extLst>
                </p14:cNvPr>
                <p14:cNvContentPartPr/>
                <p14:nvPr/>
              </p14:nvContentPartPr>
              <p14:xfrm>
                <a:off x="8716156" y="1552942"/>
                <a:ext cx="6480" cy="1224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F91AC223-F23A-7E21-F218-552418FB9EC7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707156" y="1544302"/>
                  <a:ext cx="241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12470151-A87E-7190-AA8E-307518A8C0E4}"/>
                    </a:ext>
                  </a:extLst>
                </p14:cNvPr>
                <p14:cNvContentPartPr/>
                <p14:nvPr/>
              </p14:nvContentPartPr>
              <p14:xfrm>
                <a:off x="8815516" y="1553662"/>
                <a:ext cx="5040" cy="396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12470151-A87E-7190-AA8E-307518A8C0E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806876" y="1544662"/>
                  <a:ext cx="226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CEE915D7-F5B2-A5DE-E10B-D0FD00B46FAA}"/>
                    </a:ext>
                  </a:extLst>
                </p14:cNvPr>
                <p14:cNvContentPartPr/>
                <p14:nvPr/>
              </p14:nvContentPartPr>
              <p14:xfrm>
                <a:off x="8827396" y="1502902"/>
                <a:ext cx="75240" cy="24768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CEE915D7-F5B2-A5DE-E10B-D0FD00B46FAA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818756" y="1494262"/>
                  <a:ext cx="9288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2203250A-CC71-F316-1B94-7FA8F1F4A749}"/>
                    </a:ext>
                  </a:extLst>
                </p14:cNvPr>
                <p14:cNvContentPartPr/>
                <p14:nvPr/>
              </p14:nvContentPartPr>
              <p14:xfrm>
                <a:off x="9084796" y="1551142"/>
                <a:ext cx="15480" cy="11448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2203250A-CC71-F316-1B94-7FA8F1F4A749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9076156" y="1542502"/>
                  <a:ext cx="331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4E6BDA7E-C1BA-68D1-6B6D-B19AE3F7D3EC}"/>
                    </a:ext>
                  </a:extLst>
                </p14:cNvPr>
                <p14:cNvContentPartPr/>
                <p14:nvPr/>
              </p14:nvContentPartPr>
              <p14:xfrm>
                <a:off x="9023956" y="1520902"/>
                <a:ext cx="114840" cy="13680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4E6BDA7E-C1BA-68D1-6B6D-B19AE3F7D3EC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014956" y="1512262"/>
                  <a:ext cx="1324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42B4BB3A-C085-F92E-943E-276CAF7F8DD7}"/>
                    </a:ext>
                  </a:extLst>
                </p14:cNvPr>
                <p14:cNvContentPartPr/>
                <p14:nvPr/>
              </p14:nvContentPartPr>
              <p14:xfrm>
                <a:off x="9189196" y="1578142"/>
                <a:ext cx="156240" cy="7560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42B4BB3A-C085-F92E-943E-276CAF7F8DD7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9180196" y="1569142"/>
                  <a:ext cx="1738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5E58C2CA-1D56-373C-01D9-813179FC7120}"/>
                    </a:ext>
                  </a:extLst>
                </p14:cNvPr>
                <p14:cNvContentPartPr/>
                <p14:nvPr/>
              </p14:nvContentPartPr>
              <p14:xfrm>
                <a:off x="9253276" y="1488502"/>
                <a:ext cx="17280" cy="648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5E58C2CA-1D56-373C-01D9-813179FC7120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9244276" y="1479862"/>
                  <a:ext cx="349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8AD39D97-7F26-677C-FB87-525CCDDA9D84}"/>
                    </a:ext>
                  </a:extLst>
                </p14:cNvPr>
                <p14:cNvContentPartPr/>
                <p14:nvPr/>
              </p14:nvContentPartPr>
              <p14:xfrm>
                <a:off x="9528676" y="1536742"/>
                <a:ext cx="191160" cy="12312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8AD39D97-7F26-677C-FB87-525CCDDA9D84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9519676" y="1527742"/>
                  <a:ext cx="2088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3EF38203-79F7-4569-EFAB-9C4120278882}"/>
                    </a:ext>
                  </a:extLst>
                </p14:cNvPr>
                <p14:cNvContentPartPr/>
                <p14:nvPr/>
              </p14:nvContentPartPr>
              <p14:xfrm>
                <a:off x="9742876" y="1597942"/>
                <a:ext cx="113040" cy="5976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3EF38203-79F7-4569-EFAB-9C4120278882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9733876" y="1589302"/>
                  <a:ext cx="1306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E09E33A6-458E-E2A2-CFD8-F16260089EF5}"/>
                    </a:ext>
                  </a:extLst>
                </p14:cNvPr>
                <p14:cNvContentPartPr/>
                <p14:nvPr/>
              </p14:nvContentPartPr>
              <p14:xfrm>
                <a:off x="9866716" y="1524862"/>
                <a:ext cx="128160" cy="11916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E09E33A6-458E-E2A2-CFD8-F16260089EF5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9858076" y="1515862"/>
                  <a:ext cx="1458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E810AA94-F8C8-DE8D-BE4F-ADA639D80DC1}"/>
                    </a:ext>
                  </a:extLst>
                </p14:cNvPr>
                <p14:cNvContentPartPr/>
                <p14:nvPr/>
              </p14:nvContentPartPr>
              <p14:xfrm>
                <a:off x="10012156" y="1568062"/>
                <a:ext cx="71280" cy="6984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E810AA94-F8C8-DE8D-BE4F-ADA639D80DC1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0003516" y="1559062"/>
                  <a:ext cx="889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5D52200F-2991-AC83-B73A-C3A54603D2D1}"/>
                    </a:ext>
                  </a:extLst>
                </p14:cNvPr>
                <p14:cNvContentPartPr/>
                <p14:nvPr/>
              </p14:nvContentPartPr>
              <p14:xfrm>
                <a:off x="10103596" y="1475902"/>
                <a:ext cx="106560" cy="17028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5D52200F-2991-AC83-B73A-C3A54603D2D1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0094596" y="1467262"/>
                  <a:ext cx="1242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5B67B285-1EA6-292A-CE85-23D9CB638A69}"/>
                    </a:ext>
                  </a:extLst>
                </p14:cNvPr>
                <p14:cNvContentPartPr/>
                <p14:nvPr/>
              </p14:nvContentPartPr>
              <p14:xfrm>
                <a:off x="10238596" y="1572742"/>
                <a:ext cx="231480" cy="6264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5B67B285-1EA6-292A-CE85-23D9CB638A69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0229596" y="1564102"/>
                  <a:ext cx="2491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5F3637B3-5D7B-5924-0FB4-6C1C976658B0}"/>
                    </a:ext>
                  </a:extLst>
                </p14:cNvPr>
                <p14:cNvContentPartPr/>
                <p14:nvPr/>
              </p14:nvContentPartPr>
              <p14:xfrm>
                <a:off x="10406356" y="1520182"/>
                <a:ext cx="13680" cy="972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5F3637B3-5D7B-5924-0FB4-6C1C976658B0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397716" y="1511182"/>
                  <a:ext cx="313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70EAD3B9-BF18-7A47-420A-C2785813148C}"/>
                    </a:ext>
                  </a:extLst>
                </p14:cNvPr>
                <p14:cNvContentPartPr/>
                <p14:nvPr/>
              </p14:nvContentPartPr>
              <p14:xfrm>
                <a:off x="10522996" y="1479862"/>
                <a:ext cx="149040" cy="14976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70EAD3B9-BF18-7A47-420A-C2785813148C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0514356" y="1470862"/>
                  <a:ext cx="1666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048203C3-ADF7-488A-EA04-E6B744F52FB7}"/>
                    </a:ext>
                  </a:extLst>
                </p14:cNvPr>
                <p14:cNvContentPartPr/>
                <p14:nvPr/>
              </p14:nvContentPartPr>
              <p14:xfrm>
                <a:off x="10724236" y="1455742"/>
                <a:ext cx="83160" cy="15120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048203C3-ADF7-488A-EA04-E6B744F52FB7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0715236" y="1447102"/>
                  <a:ext cx="1008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1122AB30-C81A-EEF5-50D8-A1136469C55D}"/>
                    </a:ext>
                  </a:extLst>
                </p14:cNvPr>
                <p14:cNvContentPartPr/>
                <p14:nvPr/>
              </p14:nvContentPartPr>
              <p14:xfrm>
                <a:off x="10881556" y="1450702"/>
                <a:ext cx="144720" cy="13212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1122AB30-C81A-EEF5-50D8-A1136469C55D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0872556" y="1441702"/>
                  <a:ext cx="1623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CB79EF37-1A84-8B0C-E6E9-B7E14650385D}"/>
                    </a:ext>
                  </a:extLst>
                </p14:cNvPr>
                <p14:cNvContentPartPr/>
                <p14:nvPr/>
              </p14:nvContentPartPr>
              <p14:xfrm>
                <a:off x="10936636" y="1587142"/>
                <a:ext cx="33480" cy="3744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CB79EF37-1A84-8B0C-E6E9-B7E14650385D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0927996" y="1578502"/>
                  <a:ext cx="511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C9488AC5-2A3D-9949-E000-001F3DD9EA12}"/>
                    </a:ext>
                  </a:extLst>
                </p14:cNvPr>
                <p14:cNvContentPartPr/>
                <p14:nvPr/>
              </p14:nvContentPartPr>
              <p14:xfrm>
                <a:off x="11041396" y="1412542"/>
                <a:ext cx="201960" cy="19548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C9488AC5-2A3D-9949-E000-001F3DD9EA12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1032756" y="1403542"/>
                  <a:ext cx="21960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D87040BA-D25B-2870-642B-47511D7984BD}"/>
                    </a:ext>
                  </a:extLst>
                </p14:cNvPr>
                <p14:cNvContentPartPr/>
                <p14:nvPr/>
              </p14:nvContentPartPr>
              <p14:xfrm>
                <a:off x="11153356" y="1384462"/>
                <a:ext cx="10800" cy="1080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D87040BA-D25B-2870-642B-47511D7984BD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1144716" y="1375462"/>
                  <a:ext cx="284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28617863-A457-3351-5E24-84C260625003}"/>
                    </a:ext>
                  </a:extLst>
                </p14:cNvPr>
                <p14:cNvContentPartPr/>
                <p14:nvPr/>
              </p14:nvContentPartPr>
              <p14:xfrm>
                <a:off x="11366836" y="1459702"/>
                <a:ext cx="343800" cy="11124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28617863-A457-3351-5E24-84C260625003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358196" y="1450702"/>
                  <a:ext cx="3614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F0F7D1AD-4858-DFB1-03F3-98247AC48659}"/>
                    </a:ext>
                  </a:extLst>
                </p14:cNvPr>
                <p14:cNvContentPartPr/>
                <p14:nvPr/>
              </p14:nvContentPartPr>
              <p14:xfrm>
                <a:off x="11713876" y="1423702"/>
                <a:ext cx="5400" cy="144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F0F7D1AD-4858-DFB1-03F3-98247AC4865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1704876" y="1414702"/>
                  <a:ext cx="230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CD2E0576-FD0B-440B-ED89-9E97CEA84413}"/>
                    </a:ext>
                  </a:extLst>
                </p14:cNvPr>
                <p14:cNvContentPartPr/>
                <p14:nvPr/>
              </p14:nvContentPartPr>
              <p14:xfrm>
                <a:off x="9024676" y="1846702"/>
                <a:ext cx="421560" cy="10080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CD2E0576-FD0B-440B-ED89-9E97CEA84413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9015676" y="1837702"/>
                  <a:ext cx="4392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103EB744-49E3-543E-C950-136705ADDBD7}"/>
                    </a:ext>
                  </a:extLst>
                </p14:cNvPr>
                <p14:cNvContentPartPr/>
                <p14:nvPr/>
              </p14:nvContentPartPr>
              <p14:xfrm>
                <a:off x="9446956" y="1746622"/>
                <a:ext cx="139320" cy="1684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103EB744-49E3-543E-C950-136705ADDBD7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9437956" y="1737622"/>
                  <a:ext cx="1569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8C528DAA-248E-ABA7-8553-F03F00EDDFE5}"/>
                    </a:ext>
                  </a:extLst>
                </p14:cNvPr>
                <p14:cNvContentPartPr/>
                <p14:nvPr/>
              </p14:nvContentPartPr>
              <p14:xfrm>
                <a:off x="9556036" y="1822942"/>
                <a:ext cx="125280" cy="8748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8C528DAA-248E-ABA7-8553-F03F00EDDFE5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9547036" y="1813942"/>
                  <a:ext cx="1429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ACB555AC-7A37-DB40-A752-F4B50A92AD42}"/>
                    </a:ext>
                  </a:extLst>
                </p14:cNvPr>
                <p14:cNvContentPartPr/>
                <p14:nvPr/>
              </p14:nvContentPartPr>
              <p14:xfrm>
                <a:off x="9359836" y="1712062"/>
                <a:ext cx="19800" cy="1332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ACB555AC-7A37-DB40-A752-F4B50A92AD42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9351196" y="1703062"/>
                  <a:ext cx="374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F0DFA863-0484-FF3F-7A7B-CB014F575846}"/>
                    </a:ext>
                  </a:extLst>
                </p14:cNvPr>
                <p14:cNvContentPartPr/>
                <p14:nvPr/>
              </p14:nvContentPartPr>
              <p14:xfrm>
                <a:off x="9815596" y="1769302"/>
                <a:ext cx="160200" cy="14760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F0DFA863-0484-FF3F-7A7B-CB014F575846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806596" y="1760302"/>
                  <a:ext cx="1778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2A88D391-BD06-F206-F1AF-190D61DB77A0}"/>
                    </a:ext>
                  </a:extLst>
                </p14:cNvPr>
                <p14:cNvContentPartPr/>
                <p14:nvPr/>
              </p14:nvContentPartPr>
              <p14:xfrm>
                <a:off x="9994156" y="1863622"/>
                <a:ext cx="71280" cy="5976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2A88D391-BD06-F206-F1AF-190D61DB77A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985156" y="1854622"/>
                  <a:ext cx="889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17FD9920-612D-4635-63E6-E984BA350B40}"/>
                    </a:ext>
                  </a:extLst>
                </p14:cNvPr>
                <p14:cNvContentPartPr/>
                <p14:nvPr/>
              </p14:nvContentPartPr>
              <p14:xfrm>
                <a:off x="10123396" y="1799542"/>
                <a:ext cx="64800" cy="11052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17FD9920-612D-4635-63E6-E984BA350B40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0114756" y="1790542"/>
                  <a:ext cx="824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B19CBF89-3581-E702-5930-6F1D5150790D}"/>
                    </a:ext>
                  </a:extLst>
                </p14:cNvPr>
                <p14:cNvContentPartPr/>
                <p14:nvPr/>
              </p14:nvContentPartPr>
              <p14:xfrm>
                <a:off x="10319236" y="1827982"/>
                <a:ext cx="198720" cy="7380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B19CBF89-3581-E702-5930-6F1D5150790D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0310236" y="1819342"/>
                  <a:ext cx="2163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A8216BC0-4811-624F-8DB5-ECCE35FC61FA}"/>
                    </a:ext>
                  </a:extLst>
                </p14:cNvPr>
                <p14:cNvContentPartPr/>
                <p14:nvPr/>
              </p14:nvContentPartPr>
              <p14:xfrm>
                <a:off x="10669156" y="1767502"/>
                <a:ext cx="164880" cy="12204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A8216BC0-4811-624F-8DB5-ECCE35FC61FA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0660516" y="1758862"/>
                  <a:ext cx="1825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C9451696-4BA6-A375-5FDD-8F41F3CBEA23}"/>
                    </a:ext>
                  </a:extLst>
                </p14:cNvPr>
                <p14:cNvContentPartPr/>
                <p14:nvPr/>
              </p14:nvContentPartPr>
              <p14:xfrm>
                <a:off x="10888396" y="1797382"/>
                <a:ext cx="171720" cy="7236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C9451696-4BA6-A375-5FDD-8F41F3CBEA23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0879396" y="1788742"/>
                  <a:ext cx="1893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8225D428-E7A0-154A-5E27-25E8FBF28AC9}"/>
                    </a:ext>
                  </a:extLst>
                </p14:cNvPr>
                <p14:cNvContentPartPr/>
                <p14:nvPr/>
              </p14:nvContentPartPr>
              <p14:xfrm>
                <a:off x="11093236" y="1705222"/>
                <a:ext cx="16200" cy="21024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8225D428-E7A0-154A-5E27-25E8FBF28AC9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1084236" y="1696582"/>
                  <a:ext cx="338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0675370B-9836-DADE-AFE8-E59DB90CA213}"/>
                    </a:ext>
                  </a:extLst>
                </p14:cNvPr>
                <p14:cNvContentPartPr/>
                <p14:nvPr/>
              </p14:nvContentPartPr>
              <p14:xfrm>
                <a:off x="11117356" y="1693342"/>
                <a:ext cx="181080" cy="15444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0675370B-9836-DADE-AFE8-E59DB90CA213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1108716" y="1684342"/>
                  <a:ext cx="1987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94A34D4A-BE8A-A09C-8408-B270DC9ADCD5}"/>
                    </a:ext>
                  </a:extLst>
                </p14:cNvPr>
                <p14:cNvContentPartPr/>
                <p14:nvPr/>
              </p14:nvContentPartPr>
              <p14:xfrm>
                <a:off x="11319316" y="1777942"/>
                <a:ext cx="101880" cy="5760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94A34D4A-BE8A-A09C-8408-B270DC9ADCD5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1310316" y="1769302"/>
                  <a:ext cx="1195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2EACCB8B-7E22-A69D-FB45-86035D7C1B22}"/>
                    </a:ext>
                  </a:extLst>
                </p14:cNvPr>
                <p14:cNvContentPartPr/>
                <p14:nvPr/>
              </p14:nvContentPartPr>
              <p14:xfrm>
                <a:off x="9080836" y="2097982"/>
                <a:ext cx="163800" cy="10008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2EACCB8B-7E22-A69D-FB45-86035D7C1B22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9071836" y="2088982"/>
                  <a:ext cx="1814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261DA289-CA24-A2DA-5F25-16EA95BD8933}"/>
                    </a:ext>
                  </a:extLst>
                </p14:cNvPr>
                <p14:cNvContentPartPr/>
                <p14:nvPr/>
              </p14:nvContentPartPr>
              <p14:xfrm>
                <a:off x="9280996" y="2086102"/>
                <a:ext cx="122400" cy="7776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261DA289-CA24-A2DA-5F25-16EA95BD893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9271996" y="2077102"/>
                  <a:ext cx="1400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1B6D16D1-750C-3EF0-C86A-BB5346703389}"/>
                    </a:ext>
                  </a:extLst>
                </p14:cNvPr>
                <p14:cNvContentPartPr/>
                <p14:nvPr/>
              </p14:nvContentPartPr>
              <p14:xfrm>
                <a:off x="9529756" y="2086462"/>
                <a:ext cx="92880" cy="7308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1B6D16D1-750C-3EF0-C86A-BB5346703389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9521116" y="2077462"/>
                  <a:ext cx="1105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7D6BC128-1805-5085-0147-30BFC24A866B}"/>
                    </a:ext>
                  </a:extLst>
                </p14:cNvPr>
                <p14:cNvContentPartPr/>
                <p14:nvPr/>
              </p14:nvContentPartPr>
              <p14:xfrm>
                <a:off x="9653956" y="2113462"/>
                <a:ext cx="101520" cy="5580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7D6BC128-1805-5085-0147-30BFC24A866B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9645316" y="2104462"/>
                  <a:ext cx="1191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F754229E-A3E4-531C-FE95-BF1C3CD793D6}"/>
                    </a:ext>
                  </a:extLst>
                </p14:cNvPr>
                <p14:cNvContentPartPr/>
                <p14:nvPr/>
              </p14:nvContentPartPr>
              <p14:xfrm>
                <a:off x="9788596" y="2055502"/>
                <a:ext cx="72720" cy="10908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F754229E-A3E4-531C-FE95-BF1C3CD793D6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9779956" y="2046862"/>
                  <a:ext cx="903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9A967289-73EA-4290-4D79-F4F409FB3DB4}"/>
                    </a:ext>
                  </a:extLst>
                </p14:cNvPr>
                <p14:cNvContentPartPr/>
                <p14:nvPr/>
              </p14:nvContentPartPr>
              <p14:xfrm>
                <a:off x="9941956" y="2099062"/>
                <a:ext cx="89280" cy="6948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9A967289-73EA-4290-4D79-F4F409FB3DB4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9933316" y="2090062"/>
                  <a:ext cx="1069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4C7BEBD6-C253-ADFD-7D19-BD12B3549986}"/>
                    </a:ext>
                  </a:extLst>
                </p14:cNvPr>
                <p14:cNvContentPartPr/>
                <p14:nvPr/>
              </p14:nvContentPartPr>
              <p14:xfrm>
                <a:off x="10178836" y="2080702"/>
                <a:ext cx="309960" cy="8460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4C7BEBD6-C253-ADFD-7D19-BD12B3549986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0169836" y="2072062"/>
                  <a:ext cx="3276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B10419EC-BD41-01D4-B544-ECF3F19FC7A6}"/>
                    </a:ext>
                  </a:extLst>
                </p14:cNvPr>
                <p14:cNvContentPartPr/>
                <p14:nvPr/>
              </p14:nvContentPartPr>
              <p14:xfrm>
                <a:off x="10445236" y="2044702"/>
                <a:ext cx="10080" cy="540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B10419EC-BD41-01D4-B544-ECF3F19FC7A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0436236" y="2036062"/>
                  <a:ext cx="277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888069ED-2E42-509F-3346-C01D43C40CD1}"/>
                    </a:ext>
                  </a:extLst>
                </p14:cNvPr>
                <p14:cNvContentPartPr/>
                <p14:nvPr/>
              </p14:nvContentPartPr>
              <p14:xfrm>
                <a:off x="10521556" y="2094382"/>
                <a:ext cx="128160" cy="9036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888069ED-2E42-509F-3346-C01D43C40CD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512916" y="2085382"/>
                  <a:ext cx="1458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391CDA33-C329-CF90-B315-328C1B9F924B}"/>
                    </a:ext>
                  </a:extLst>
                </p14:cNvPr>
                <p14:cNvContentPartPr/>
                <p14:nvPr/>
              </p14:nvContentPartPr>
              <p14:xfrm>
                <a:off x="10743316" y="2034262"/>
                <a:ext cx="89640" cy="12816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391CDA33-C329-CF90-B315-328C1B9F924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734676" y="2025622"/>
                  <a:ext cx="107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D98B0702-0627-0679-879F-6C124CC5E194}"/>
                    </a:ext>
                  </a:extLst>
                </p14:cNvPr>
                <p14:cNvContentPartPr/>
                <p14:nvPr/>
              </p14:nvContentPartPr>
              <p14:xfrm>
                <a:off x="10967596" y="2067022"/>
                <a:ext cx="221760" cy="7308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D98B0702-0627-0679-879F-6C124CC5E19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958596" y="2058382"/>
                  <a:ext cx="2394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249EA2F3-E4B7-7C6E-9D1F-D6459167710C}"/>
                    </a:ext>
                  </a:extLst>
                </p14:cNvPr>
                <p14:cNvContentPartPr/>
                <p14:nvPr/>
              </p14:nvContentPartPr>
              <p14:xfrm>
                <a:off x="11304556" y="1932022"/>
                <a:ext cx="545040" cy="20160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249EA2F3-E4B7-7C6E-9D1F-D6459167710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1295916" y="1923382"/>
                  <a:ext cx="56268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5AF30014-55A5-AA5D-025F-7478D1CD0DA6}"/>
                    </a:ext>
                  </a:extLst>
                </p14:cNvPr>
                <p14:cNvContentPartPr/>
                <p14:nvPr/>
              </p14:nvContentPartPr>
              <p14:xfrm>
                <a:off x="11867596" y="2022742"/>
                <a:ext cx="64080" cy="7884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5AF30014-55A5-AA5D-025F-7478D1CD0DA6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1858956" y="2013742"/>
                  <a:ext cx="817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CF914121-7E38-9285-CE2A-A6BE4D5DA1AA}"/>
                    </a:ext>
                  </a:extLst>
                </p14:cNvPr>
                <p14:cNvContentPartPr/>
                <p14:nvPr/>
              </p14:nvContentPartPr>
              <p14:xfrm>
                <a:off x="9270196" y="2374102"/>
                <a:ext cx="110160" cy="21312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CF914121-7E38-9285-CE2A-A6BE4D5DA1A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261556" y="2365102"/>
                  <a:ext cx="12780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BF549E23-2451-74C1-6237-69B3CE764C24}"/>
                    </a:ext>
                  </a:extLst>
                </p14:cNvPr>
                <p14:cNvContentPartPr/>
                <p14:nvPr/>
              </p14:nvContentPartPr>
              <p14:xfrm>
                <a:off x="9398716" y="2490382"/>
                <a:ext cx="114480" cy="8424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BF549E23-2451-74C1-6237-69B3CE764C24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389716" y="2481382"/>
                  <a:ext cx="1321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4AE02FB3-25D4-09A7-302C-137069C7C8E5}"/>
                    </a:ext>
                  </a:extLst>
                </p14:cNvPr>
                <p14:cNvContentPartPr/>
                <p14:nvPr/>
              </p14:nvContentPartPr>
              <p14:xfrm>
                <a:off x="9578716" y="2401822"/>
                <a:ext cx="156240" cy="1836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4AE02FB3-25D4-09A7-302C-137069C7C8E5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569716" y="2393182"/>
                  <a:ext cx="1738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D5FA9189-6C6F-3E6B-F2C6-1E9353C6AE4E}"/>
                    </a:ext>
                  </a:extLst>
                </p14:cNvPr>
                <p14:cNvContentPartPr/>
                <p14:nvPr/>
              </p14:nvContentPartPr>
              <p14:xfrm>
                <a:off x="9597436" y="2468062"/>
                <a:ext cx="128880" cy="2196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D5FA9189-6C6F-3E6B-F2C6-1E9353C6AE4E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9588436" y="2459062"/>
                  <a:ext cx="1465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1E0636AF-FEB9-FBF9-EB05-154060D3D61C}"/>
                    </a:ext>
                  </a:extLst>
                </p14:cNvPr>
                <p14:cNvContentPartPr/>
                <p14:nvPr/>
              </p14:nvContentPartPr>
              <p14:xfrm>
                <a:off x="9871396" y="2278702"/>
                <a:ext cx="137520" cy="16776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1E0636AF-FEB9-FBF9-EB05-154060D3D61C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9862396" y="2270062"/>
                  <a:ext cx="1551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6C64F452-D80F-1E02-8EA1-2AB3A24127CE}"/>
                    </a:ext>
                  </a:extLst>
                </p14:cNvPr>
                <p14:cNvContentPartPr/>
                <p14:nvPr/>
              </p14:nvContentPartPr>
              <p14:xfrm>
                <a:off x="9916036" y="2250262"/>
                <a:ext cx="160920" cy="3564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6C64F452-D80F-1E02-8EA1-2AB3A24127C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9907396" y="2241262"/>
                  <a:ext cx="1785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300390DB-0AAC-3FA2-C7C5-6340FE1B5C3F}"/>
                    </a:ext>
                  </a:extLst>
                </p14:cNvPr>
                <p14:cNvContentPartPr/>
                <p14:nvPr/>
              </p14:nvContentPartPr>
              <p14:xfrm>
                <a:off x="9801556" y="2517382"/>
                <a:ext cx="240480" cy="2628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300390DB-0AAC-3FA2-C7C5-6340FE1B5C3F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9792916" y="2508742"/>
                  <a:ext cx="2581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C04E29DE-53D5-DC18-1539-B5247A4566E1}"/>
                    </a:ext>
                  </a:extLst>
                </p14:cNvPr>
                <p14:cNvContentPartPr/>
                <p14:nvPr/>
              </p14:nvContentPartPr>
              <p14:xfrm>
                <a:off x="9815956" y="2584342"/>
                <a:ext cx="151200" cy="21600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C04E29DE-53D5-DC18-1539-B5247A4566E1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9807316" y="2575702"/>
                  <a:ext cx="1688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27D9CCED-230B-3735-C4CE-A215C3FE6A66}"/>
                    </a:ext>
                  </a:extLst>
                </p14:cNvPr>
                <p14:cNvContentPartPr/>
                <p14:nvPr/>
              </p14:nvContentPartPr>
              <p14:xfrm>
                <a:off x="10194676" y="2536462"/>
                <a:ext cx="41760" cy="2556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27D9CCED-230B-3735-C4CE-A215C3FE6A6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186036" y="2527822"/>
                  <a:ext cx="594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43883BE5-0AFA-DFBA-F8D6-AD14CAAD965D}"/>
                    </a:ext>
                  </a:extLst>
                </p14:cNvPr>
                <p14:cNvContentPartPr/>
                <p14:nvPr/>
              </p14:nvContentPartPr>
              <p14:xfrm>
                <a:off x="10391596" y="2273302"/>
                <a:ext cx="147960" cy="16992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43883BE5-0AFA-DFBA-F8D6-AD14CAAD965D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382956" y="2264302"/>
                  <a:ext cx="1656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6E231D5D-F576-9F76-3697-AC5AAB39C018}"/>
                    </a:ext>
                  </a:extLst>
                </p14:cNvPr>
                <p14:cNvContentPartPr/>
                <p14:nvPr/>
              </p14:nvContentPartPr>
              <p14:xfrm>
                <a:off x="10357756" y="2487142"/>
                <a:ext cx="243360" cy="3852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6E231D5D-F576-9F76-3697-AC5AAB39C018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348756" y="2478142"/>
                  <a:ext cx="2610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DC9E11EF-6C07-0B3B-DECD-93409A188D6E}"/>
                    </a:ext>
                  </a:extLst>
                </p14:cNvPr>
                <p14:cNvContentPartPr/>
                <p14:nvPr/>
              </p14:nvContentPartPr>
              <p14:xfrm>
                <a:off x="10383316" y="2578942"/>
                <a:ext cx="110160" cy="21492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DC9E11EF-6C07-0B3B-DECD-93409A188D6E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374316" y="2569942"/>
                  <a:ext cx="1278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C31343B9-75D2-69CC-9264-6200532D0B27}"/>
                    </a:ext>
                  </a:extLst>
                </p14:cNvPr>
                <p14:cNvContentPartPr/>
                <p14:nvPr/>
              </p14:nvContentPartPr>
              <p14:xfrm>
                <a:off x="10719916" y="2485342"/>
                <a:ext cx="137160" cy="3384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C31343B9-75D2-69CC-9264-6200532D0B2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711276" y="2476702"/>
                  <a:ext cx="1548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139B5B31-26A2-DF77-4006-CBC72B6148B0}"/>
                    </a:ext>
                  </a:extLst>
                </p14:cNvPr>
                <p14:cNvContentPartPr/>
                <p14:nvPr/>
              </p14:nvContentPartPr>
              <p14:xfrm>
                <a:off x="10720996" y="2556622"/>
                <a:ext cx="151560" cy="1584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139B5B31-26A2-DF77-4006-CBC72B6148B0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712356" y="2547982"/>
                  <a:ext cx="1692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D1B72FC0-9EEF-1C94-E691-F619B254A68E}"/>
                    </a:ext>
                  </a:extLst>
                </p14:cNvPr>
                <p14:cNvContentPartPr/>
                <p14:nvPr/>
              </p14:nvContentPartPr>
              <p14:xfrm>
                <a:off x="11098276" y="2266822"/>
                <a:ext cx="91800" cy="12420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D1B72FC0-9EEF-1C94-E691-F619B254A68E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1089636" y="2257822"/>
                  <a:ext cx="1094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F059C7C6-9D70-4572-5D4A-24B6E95A6959}"/>
                    </a:ext>
                  </a:extLst>
                </p14:cNvPr>
                <p14:cNvContentPartPr/>
                <p14:nvPr/>
              </p14:nvContentPartPr>
              <p14:xfrm>
                <a:off x="11137876" y="2227942"/>
                <a:ext cx="110880" cy="2556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F059C7C6-9D70-4572-5D4A-24B6E95A695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1129236" y="2219302"/>
                  <a:ext cx="1285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1B61DB00-9C56-A891-9D51-E88A79790D7D}"/>
                    </a:ext>
                  </a:extLst>
                </p14:cNvPr>
                <p14:cNvContentPartPr/>
                <p14:nvPr/>
              </p14:nvContentPartPr>
              <p14:xfrm>
                <a:off x="11011156" y="2411182"/>
                <a:ext cx="299160" cy="7416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1B61DB00-9C56-A891-9D51-E88A79790D7D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1002156" y="2402182"/>
                  <a:ext cx="3168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B56DD58E-8ADF-9679-7DC7-65E836A4E345}"/>
                    </a:ext>
                  </a:extLst>
                </p14:cNvPr>
                <p14:cNvContentPartPr/>
                <p14:nvPr/>
              </p14:nvContentPartPr>
              <p14:xfrm>
                <a:off x="11026636" y="2560222"/>
                <a:ext cx="79920" cy="11880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B56DD58E-8ADF-9679-7DC7-65E836A4E345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1017636" y="2551222"/>
                  <a:ext cx="975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8DC06645-E0D8-E7F9-77D9-8D03F0D3B2EC}"/>
                    </a:ext>
                  </a:extLst>
                </p14:cNvPr>
                <p14:cNvContentPartPr/>
                <p14:nvPr/>
              </p14:nvContentPartPr>
              <p14:xfrm>
                <a:off x="11166316" y="2554102"/>
                <a:ext cx="57960" cy="15192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8DC06645-E0D8-E7F9-77D9-8D03F0D3B2EC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157316" y="2545102"/>
                  <a:ext cx="756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00966C7E-680A-3C3B-7EB4-A04CD0031C0E}"/>
                    </a:ext>
                  </a:extLst>
                </p14:cNvPr>
                <p14:cNvContentPartPr/>
                <p14:nvPr/>
              </p14:nvContentPartPr>
              <p14:xfrm>
                <a:off x="8776996" y="2947582"/>
                <a:ext cx="8280" cy="10620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00966C7E-680A-3C3B-7EB4-A04CD0031C0E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768356" y="2938582"/>
                  <a:ext cx="259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B2BB204C-B89F-A593-E270-59DA50F71582}"/>
                    </a:ext>
                  </a:extLst>
                </p14:cNvPr>
                <p14:cNvContentPartPr/>
                <p14:nvPr/>
              </p14:nvContentPartPr>
              <p14:xfrm>
                <a:off x="8832076" y="2961262"/>
                <a:ext cx="11880" cy="9108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B2BB204C-B89F-A593-E270-59DA50F71582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823436" y="2952262"/>
                  <a:ext cx="295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262E2277-0BC1-B492-F122-104233282136}"/>
                    </a:ext>
                  </a:extLst>
                </p14:cNvPr>
                <p14:cNvContentPartPr/>
                <p14:nvPr/>
              </p14:nvContentPartPr>
              <p14:xfrm>
                <a:off x="8792836" y="2878462"/>
                <a:ext cx="113400" cy="14004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262E2277-0BC1-B492-F122-104233282136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784196" y="2869822"/>
                  <a:ext cx="1310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4D601617-725C-2954-1D48-86B07A1E7846}"/>
                    </a:ext>
                  </a:extLst>
                </p14:cNvPr>
                <p14:cNvContentPartPr/>
                <p14:nvPr/>
              </p14:nvContentPartPr>
              <p14:xfrm>
                <a:off x="8884276" y="2861182"/>
                <a:ext cx="64800" cy="1908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4D601617-725C-2954-1D48-86B07A1E7846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875276" y="2852182"/>
                  <a:ext cx="824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835299FA-2857-6D4F-44E0-896602FA6B82}"/>
                    </a:ext>
                  </a:extLst>
                </p14:cNvPr>
                <p14:cNvContentPartPr/>
                <p14:nvPr/>
              </p14:nvContentPartPr>
              <p14:xfrm>
                <a:off x="8931076" y="2841022"/>
                <a:ext cx="124200" cy="31212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835299FA-2857-6D4F-44E0-896602FA6B8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8922436" y="2832022"/>
                  <a:ext cx="14184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5E7E89CF-241A-70F1-A937-EB8EE0557E68}"/>
                    </a:ext>
                  </a:extLst>
                </p14:cNvPr>
                <p14:cNvContentPartPr/>
                <p14:nvPr/>
              </p14:nvContentPartPr>
              <p14:xfrm>
                <a:off x="9242836" y="2911582"/>
                <a:ext cx="28800" cy="14436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5E7E89CF-241A-70F1-A937-EB8EE0557E68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233836" y="2902942"/>
                  <a:ext cx="464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BF3B1F0C-3436-27B9-3CB9-B38A6E1B2F44}"/>
                    </a:ext>
                  </a:extLst>
                </p14:cNvPr>
                <p14:cNvContentPartPr/>
                <p14:nvPr/>
              </p14:nvContentPartPr>
              <p14:xfrm>
                <a:off x="9172996" y="2871982"/>
                <a:ext cx="156240" cy="17568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BF3B1F0C-3436-27B9-3CB9-B38A6E1B2F4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9164356" y="2862982"/>
                  <a:ext cx="173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4485034C-22FB-2DD5-F8FB-E3989BD14C38}"/>
                    </a:ext>
                  </a:extLst>
                </p14:cNvPr>
                <p14:cNvContentPartPr/>
                <p14:nvPr/>
              </p14:nvContentPartPr>
              <p14:xfrm>
                <a:off x="9365236" y="2963062"/>
                <a:ext cx="21960" cy="6696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4485034C-22FB-2DD5-F8FB-E3989BD14C3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356236" y="2954422"/>
                  <a:ext cx="396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4C330D47-0110-175D-24D0-2BC5C1AAD24C}"/>
                    </a:ext>
                  </a:extLst>
                </p14:cNvPr>
                <p14:cNvContentPartPr/>
                <p14:nvPr/>
              </p14:nvContentPartPr>
              <p14:xfrm>
                <a:off x="9414196" y="2831302"/>
                <a:ext cx="83880" cy="19800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4C330D47-0110-175D-24D0-2BC5C1AAD24C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405196" y="2822302"/>
                  <a:ext cx="1015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E6D18080-5BF7-E58D-0975-63F86390590E}"/>
                    </a:ext>
                  </a:extLst>
                </p14:cNvPr>
                <p14:cNvContentPartPr/>
                <p14:nvPr/>
              </p14:nvContentPartPr>
              <p14:xfrm>
                <a:off x="9635956" y="2886742"/>
                <a:ext cx="195120" cy="13032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E6D18080-5BF7-E58D-0975-63F86390590E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627316" y="2878102"/>
                  <a:ext cx="2127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16785C77-89ED-7C34-3D42-208E8CA67ECA}"/>
                    </a:ext>
                  </a:extLst>
                </p14:cNvPr>
                <p14:cNvContentPartPr/>
                <p14:nvPr/>
              </p14:nvContentPartPr>
              <p14:xfrm>
                <a:off x="9850156" y="2956942"/>
                <a:ext cx="107640" cy="6588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16785C77-89ED-7C34-3D42-208E8CA67EC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841516" y="2947942"/>
                  <a:ext cx="1252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FC42DD42-2D86-ACC5-71FD-D840D9819DFA}"/>
                    </a:ext>
                  </a:extLst>
                </p14:cNvPr>
                <p14:cNvContentPartPr/>
                <p14:nvPr/>
              </p14:nvContentPartPr>
              <p14:xfrm>
                <a:off x="9999196" y="2868382"/>
                <a:ext cx="113400" cy="14076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FC42DD42-2D86-ACC5-71FD-D840D9819DF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990556" y="2859382"/>
                  <a:ext cx="1310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E310E50D-BA05-F809-2224-C5E74D951C5B}"/>
                    </a:ext>
                  </a:extLst>
                </p14:cNvPr>
                <p14:cNvContentPartPr/>
                <p14:nvPr/>
              </p14:nvContentPartPr>
              <p14:xfrm>
                <a:off x="10144996" y="2929942"/>
                <a:ext cx="80640" cy="6588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E310E50D-BA05-F809-2224-C5E74D951C5B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136356" y="2920942"/>
                  <a:ext cx="982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054D70C6-FE34-FE41-9FBB-239243845ABD}"/>
                    </a:ext>
                  </a:extLst>
                </p14:cNvPr>
                <p14:cNvContentPartPr/>
                <p14:nvPr/>
              </p14:nvContentPartPr>
              <p14:xfrm>
                <a:off x="10265956" y="2831302"/>
                <a:ext cx="118080" cy="18072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054D70C6-FE34-FE41-9FBB-239243845AB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256956" y="2822302"/>
                  <a:ext cx="13572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8E435796-00B2-FF75-85B9-182C01AD1C95}"/>
                    </a:ext>
                  </a:extLst>
                </p14:cNvPr>
                <p14:cNvContentPartPr/>
                <p14:nvPr/>
              </p14:nvContentPartPr>
              <p14:xfrm>
                <a:off x="10425796" y="2890702"/>
                <a:ext cx="218880" cy="11412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8E435796-00B2-FF75-85B9-182C01AD1C95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0416796" y="2881702"/>
                  <a:ext cx="2365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21B7D590-A36A-A3AE-4678-EB8CF8F23B33}"/>
                    </a:ext>
                  </a:extLst>
                </p14:cNvPr>
                <p14:cNvContentPartPr/>
                <p14:nvPr/>
              </p14:nvContentPartPr>
              <p14:xfrm>
                <a:off x="10645396" y="2838862"/>
                <a:ext cx="12600" cy="648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21B7D590-A36A-A3AE-4678-EB8CF8F23B3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0636396" y="2830222"/>
                  <a:ext cx="302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5CAB4760-E2CD-D5B9-93B9-3C7025840083}"/>
                    </a:ext>
                  </a:extLst>
                </p14:cNvPr>
                <p14:cNvContentPartPr/>
                <p14:nvPr/>
              </p14:nvContentPartPr>
              <p14:xfrm>
                <a:off x="10692916" y="2828062"/>
                <a:ext cx="177840" cy="15696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5CAB4760-E2CD-D5B9-93B9-3C7025840083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0683916" y="2819062"/>
                  <a:ext cx="1954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C967CB0B-5CDC-C6D1-572A-22381C6FA2E3}"/>
                    </a:ext>
                  </a:extLst>
                </p14:cNvPr>
                <p14:cNvContentPartPr/>
                <p14:nvPr/>
              </p14:nvContentPartPr>
              <p14:xfrm>
                <a:off x="10893796" y="2799622"/>
                <a:ext cx="102600" cy="18864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C967CB0B-5CDC-C6D1-572A-22381C6FA2E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0885156" y="2790982"/>
                  <a:ext cx="1202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0B3DCA8F-92D8-9E99-38D6-20930D133DBA}"/>
                    </a:ext>
                  </a:extLst>
                </p14:cNvPr>
                <p14:cNvContentPartPr/>
                <p14:nvPr/>
              </p14:nvContentPartPr>
              <p14:xfrm>
                <a:off x="11075956" y="2800702"/>
                <a:ext cx="71280" cy="19584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0B3DCA8F-92D8-9E99-38D6-20930D133DBA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1066956" y="2791702"/>
                  <a:ext cx="8892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0ED6E0FE-E873-F040-4346-5F8B7E99D62A}"/>
                    </a:ext>
                  </a:extLst>
                </p14:cNvPr>
                <p14:cNvContentPartPr/>
                <p14:nvPr/>
              </p14:nvContentPartPr>
              <p14:xfrm>
                <a:off x="11174236" y="2793142"/>
                <a:ext cx="248040" cy="19116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0ED6E0FE-E873-F040-4346-5F8B7E99D62A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1165596" y="2784502"/>
                  <a:ext cx="2656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BF60352E-3F19-7722-D9B9-16B529214EF9}"/>
                    </a:ext>
                  </a:extLst>
                </p14:cNvPr>
                <p14:cNvContentPartPr/>
                <p14:nvPr/>
              </p14:nvContentPartPr>
              <p14:xfrm>
                <a:off x="11312476" y="2742022"/>
                <a:ext cx="13680" cy="180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BF60352E-3F19-7722-D9B9-16B529214EF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1303476" y="2733022"/>
                  <a:ext cx="313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A2DAD2A5-E872-D39A-32E4-AE0DA86C8CA6}"/>
                    </a:ext>
                  </a:extLst>
                </p14:cNvPr>
                <p14:cNvContentPartPr/>
                <p14:nvPr/>
              </p14:nvContentPartPr>
              <p14:xfrm>
                <a:off x="11531716" y="2846062"/>
                <a:ext cx="299520" cy="9864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A2DAD2A5-E872-D39A-32E4-AE0DA86C8CA6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1523076" y="2837422"/>
                  <a:ext cx="3171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7AB3A6A8-4D95-722B-6D0D-7BCE9D88985B}"/>
                    </a:ext>
                  </a:extLst>
                </p14:cNvPr>
                <p14:cNvContentPartPr/>
                <p14:nvPr/>
              </p14:nvContentPartPr>
              <p14:xfrm>
                <a:off x="11810716" y="2807902"/>
                <a:ext cx="18360" cy="648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7AB3A6A8-4D95-722B-6D0D-7BCE9D88985B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1802076" y="2799262"/>
                  <a:ext cx="360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C92107E9-ECF1-2503-1011-576CD9DB77F2}"/>
                    </a:ext>
                  </a:extLst>
                </p14:cNvPr>
                <p14:cNvContentPartPr/>
                <p14:nvPr/>
              </p14:nvContentPartPr>
              <p14:xfrm>
                <a:off x="9165436" y="3197062"/>
                <a:ext cx="124560" cy="12924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C92107E9-ECF1-2503-1011-576CD9DB77F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9156796" y="3188062"/>
                  <a:ext cx="142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28A5C775-26FB-9A59-FF06-771EDDD0A9B6}"/>
                    </a:ext>
                  </a:extLst>
                </p14:cNvPr>
                <p14:cNvContentPartPr/>
                <p14:nvPr/>
              </p14:nvContentPartPr>
              <p14:xfrm>
                <a:off x="9333556" y="3220822"/>
                <a:ext cx="163440" cy="9900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28A5C775-26FB-9A59-FF06-771EDDD0A9B6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9324916" y="3212182"/>
                  <a:ext cx="1810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0FCC180E-7FAD-57D0-E218-42A949FBD087}"/>
                    </a:ext>
                  </a:extLst>
                </p14:cNvPr>
                <p14:cNvContentPartPr/>
                <p14:nvPr/>
              </p14:nvContentPartPr>
              <p14:xfrm>
                <a:off x="9534436" y="3114262"/>
                <a:ext cx="97920" cy="16668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0FCC180E-7FAD-57D0-E218-42A949FBD087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9525796" y="3105262"/>
                  <a:ext cx="1155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125902FE-5D9B-7726-0937-BDA397831BE6}"/>
                    </a:ext>
                  </a:extLst>
                </p14:cNvPr>
                <p14:cNvContentPartPr/>
                <p14:nvPr/>
              </p14:nvContentPartPr>
              <p14:xfrm>
                <a:off x="9502756" y="3142702"/>
                <a:ext cx="98280" cy="6264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125902FE-5D9B-7726-0937-BDA397831BE6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9494116" y="3134062"/>
                  <a:ext cx="1159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83155A92-EEB2-DBDB-6E95-357BA57C91D3}"/>
                    </a:ext>
                  </a:extLst>
                </p14:cNvPr>
                <p14:cNvContentPartPr/>
                <p14:nvPr/>
              </p14:nvContentPartPr>
              <p14:xfrm>
                <a:off x="9658276" y="3194902"/>
                <a:ext cx="92160" cy="7524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83155A92-EEB2-DBDB-6E95-357BA57C91D3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9649276" y="3186262"/>
                  <a:ext cx="1098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79D780DD-2526-5CB3-305A-26820E69050A}"/>
                    </a:ext>
                  </a:extLst>
                </p14:cNvPr>
                <p14:cNvContentPartPr/>
                <p14:nvPr/>
              </p14:nvContentPartPr>
              <p14:xfrm>
                <a:off x="9775996" y="3199942"/>
                <a:ext cx="65880" cy="8712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79D780DD-2526-5CB3-305A-26820E69050A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9766996" y="3191302"/>
                  <a:ext cx="835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55A682DB-035F-279C-E9E2-7AA8730F4323}"/>
                    </a:ext>
                  </a:extLst>
                </p14:cNvPr>
                <p14:cNvContentPartPr/>
                <p14:nvPr/>
              </p14:nvContentPartPr>
              <p14:xfrm>
                <a:off x="10001716" y="3131182"/>
                <a:ext cx="114480" cy="12348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55A682DB-035F-279C-E9E2-7AA8730F4323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9993076" y="3122182"/>
                  <a:ext cx="1321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15834169-87E9-3E9E-23CF-4AF79A5B019D}"/>
                    </a:ext>
                  </a:extLst>
                </p14:cNvPr>
                <p14:cNvContentPartPr/>
                <p14:nvPr/>
              </p14:nvContentPartPr>
              <p14:xfrm>
                <a:off x="10132396" y="3107062"/>
                <a:ext cx="207360" cy="15588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15834169-87E9-3E9E-23CF-4AF79A5B019D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0123396" y="3098422"/>
                  <a:ext cx="2250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8DDE85CA-7FC2-CA80-CBF1-8F163BCBA29D}"/>
                    </a:ext>
                  </a:extLst>
                </p14:cNvPr>
                <p14:cNvContentPartPr/>
                <p14:nvPr/>
              </p14:nvContentPartPr>
              <p14:xfrm>
                <a:off x="10478716" y="3141982"/>
                <a:ext cx="402120" cy="10476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8DDE85CA-7FC2-CA80-CBF1-8F163BCBA29D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0470076" y="3133342"/>
                  <a:ext cx="4197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16DA9156-1D32-54F6-708F-77D60C286E9E}"/>
                    </a:ext>
                  </a:extLst>
                </p14:cNvPr>
                <p14:cNvContentPartPr/>
                <p14:nvPr/>
              </p14:nvContentPartPr>
              <p14:xfrm>
                <a:off x="10925476" y="3049822"/>
                <a:ext cx="28800" cy="24408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16DA9156-1D32-54F6-708F-77D60C286E9E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0916476" y="3041182"/>
                  <a:ext cx="4644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DFDB6849-120F-5E97-B301-FADFC4C2DC43}"/>
                    </a:ext>
                  </a:extLst>
                </p14:cNvPr>
                <p14:cNvContentPartPr/>
                <p14:nvPr/>
              </p14:nvContentPartPr>
              <p14:xfrm>
                <a:off x="10948516" y="3054502"/>
                <a:ext cx="334800" cy="17172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DFDB6849-120F-5E97-B301-FADFC4C2DC43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939876" y="3045862"/>
                  <a:ext cx="35244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5DFC659E-FF50-825E-0BC3-B0431EC74903}"/>
                    </a:ext>
                  </a:extLst>
                </p14:cNvPr>
                <p14:cNvContentPartPr/>
                <p14:nvPr/>
              </p14:nvContentPartPr>
              <p14:xfrm>
                <a:off x="11412556" y="3155662"/>
                <a:ext cx="162360" cy="6840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5DFC659E-FF50-825E-0BC3-B0431EC74903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1403916" y="3147022"/>
                  <a:ext cx="1800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1A2DAFB6-63C2-2655-556E-4515B1BC2D1B}"/>
                    </a:ext>
                  </a:extLst>
                </p14:cNvPr>
                <p14:cNvContentPartPr/>
                <p14:nvPr/>
              </p14:nvContentPartPr>
              <p14:xfrm>
                <a:off x="11644396" y="3111382"/>
                <a:ext cx="119520" cy="12348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1A2DAFB6-63C2-2655-556E-4515B1BC2D1B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1635396" y="3102382"/>
                  <a:ext cx="1371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0F3AEC5D-60D3-4340-8689-B5356657774D}"/>
                    </a:ext>
                  </a:extLst>
                </p14:cNvPr>
                <p14:cNvContentPartPr/>
                <p14:nvPr/>
              </p14:nvContentPartPr>
              <p14:xfrm>
                <a:off x="9167236" y="3440422"/>
                <a:ext cx="134280" cy="11916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0F3AEC5D-60D3-4340-8689-B5356657774D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158596" y="3431782"/>
                  <a:ext cx="1519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5D918E54-EF19-A927-F37B-FC200264713F}"/>
                    </a:ext>
                  </a:extLst>
                </p14:cNvPr>
                <p14:cNvContentPartPr/>
                <p14:nvPr/>
              </p14:nvContentPartPr>
              <p14:xfrm>
                <a:off x="9318076" y="3477142"/>
                <a:ext cx="88200" cy="10764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5D918E54-EF19-A927-F37B-FC200264713F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9309436" y="3468142"/>
                  <a:ext cx="1058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BFCA8481-35C8-B581-C2D1-C12502756D2D}"/>
                    </a:ext>
                  </a:extLst>
                </p14:cNvPr>
                <p14:cNvContentPartPr/>
                <p14:nvPr/>
              </p14:nvContentPartPr>
              <p14:xfrm>
                <a:off x="9416356" y="3441862"/>
                <a:ext cx="102600" cy="12564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BFCA8481-35C8-B581-C2D1-C12502756D2D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407356" y="3433222"/>
                  <a:ext cx="1202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A7AB1F28-09A7-0028-518C-72CC1C06ACAA}"/>
                    </a:ext>
                  </a:extLst>
                </p14:cNvPr>
                <p14:cNvContentPartPr/>
                <p14:nvPr/>
              </p14:nvContentPartPr>
              <p14:xfrm>
                <a:off x="9590236" y="3468502"/>
                <a:ext cx="127080" cy="8676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A7AB1F28-09A7-0028-518C-72CC1C06ACAA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581236" y="3459862"/>
                  <a:ext cx="1447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DA295476-7EFD-0526-6D28-A97EFCE6D41E}"/>
                    </a:ext>
                  </a:extLst>
                </p14:cNvPr>
                <p14:cNvContentPartPr/>
                <p14:nvPr/>
              </p14:nvContentPartPr>
              <p14:xfrm>
                <a:off x="9680236" y="3374542"/>
                <a:ext cx="10800" cy="2628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DA295476-7EFD-0526-6D28-A97EFCE6D41E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9671596" y="3365542"/>
                  <a:ext cx="284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B04E84AB-F0B6-BE84-3D29-DCE1FBF60445}"/>
                    </a:ext>
                  </a:extLst>
                </p14:cNvPr>
                <p14:cNvContentPartPr/>
                <p14:nvPr/>
              </p14:nvContentPartPr>
              <p14:xfrm>
                <a:off x="9876436" y="3432862"/>
                <a:ext cx="338760" cy="10296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B04E84AB-F0B6-BE84-3D29-DCE1FBF60445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9867796" y="3424222"/>
                  <a:ext cx="3564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68DC87D3-BD2A-D677-8C70-5E5D1A30B89E}"/>
                    </a:ext>
                  </a:extLst>
                </p14:cNvPr>
                <p14:cNvContentPartPr/>
                <p14:nvPr/>
              </p14:nvContentPartPr>
              <p14:xfrm>
                <a:off x="10132036" y="3346462"/>
                <a:ext cx="7200" cy="1260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68DC87D3-BD2A-D677-8C70-5E5D1A30B89E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0123036" y="3337822"/>
                  <a:ext cx="248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35A7F682-103D-5218-3A81-03FD208569FC}"/>
                    </a:ext>
                  </a:extLst>
                </p14:cNvPr>
                <p14:cNvContentPartPr/>
                <p14:nvPr/>
              </p14:nvContentPartPr>
              <p14:xfrm>
                <a:off x="10385116" y="3377422"/>
                <a:ext cx="97200" cy="14400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35A7F682-103D-5218-3A81-03FD208569FC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0376116" y="3368782"/>
                  <a:ext cx="1148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521D9EC0-D3F4-427B-1D6F-9BC636893CB2}"/>
                    </a:ext>
                  </a:extLst>
                </p14:cNvPr>
                <p14:cNvContentPartPr/>
                <p14:nvPr/>
              </p14:nvContentPartPr>
              <p14:xfrm>
                <a:off x="10582756" y="3417382"/>
                <a:ext cx="196200" cy="8388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521D9EC0-D3F4-427B-1D6F-9BC636893CB2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0574116" y="3408742"/>
                  <a:ext cx="2138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6B6ACACC-24E9-838D-B419-FE409F5081E5}"/>
                    </a:ext>
                  </a:extLst>
                </p14:cNvPr>
                <p14:cNvContentPartPr/>
                <p14:nvPr/>
              </p14:nvContentPartPr>
              <p14:xfrm>
                <a:off x="10912516" y="3316222"/>
                <a:ext cx="582840" cy="22212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6B6ACACC-24E9-838D-B419-FE409F5081E5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903876" y="3307582"/>
                  <a:ext cx="6004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64EB58EE-0D08-4611-A519-C0E135E9E351}"/>
                    </a:ext>
                  </a:extLst>
                </p14:cNvPr>
                <p14:cNvContentPartPr/>
                <p14:nvPr/>
              </p14:nvContentPartPr>
              <p14:xfrm>
                <a:off x="11211676" y="3278422"/>
                <a:ext cx="64800" cy="504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64EB58EE-0D08-4611-A519-C0E135E9E351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1203036" y="3269782"/>
                  <a:ext cx="824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9ED093F3-F273-1963-DB62-57693C8883D7}"/>
                    </a:ext>
                  </a:extLst>
                </p14:cNvPr>
                <p14:cNvContentPartPr/>
                <p14:nvPr/>
              </p14:nvContentPartPr>
              <p14:xfrm>
                <a:off x="11538916" y="3399742"/>
                <a:ext cx="57240" cy="75600"/>
              </p14:xfrm>
            </p:contentPart>
          </mc:Choice>
          <mc:Fallback xmlns=""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9ED093F3-F273-1963-DB62-57693C8883D7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1529916" y="3390742"/>
                  <a:ext cx="748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3A9DA8FE-18C6-4FF4-9C2E-992BA544BB2A}"/>
                    </a:ext>
                  </a:extLst>
                </p14:cNvPr>
                <p14:cNvContentPartPr/>
                <p14:nvPr/>
              </p14:nvContentPartPr>
              <p14:xfrm>
                <a:off x="9160756" y="3764422"/>
                <a:ext cx="103680" cy="20304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3A9DA8FE-18C6-4FF4-9C2E-992BA544BB2A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9151756" y="3755422"/>
                  <a:ext cx="1213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F0AF07D5-D2C3-31BA-7BEA-B3E3C0FCDE83}"/>
                    </a:ext>
                  </a:extLst>
                </p14:cNvPr>
                <p14:cNvContentPartPr/>
                <p14:nvPr/>
              </p14:nvContentPartPr>
              <p14:xfrm>
                <a:off x="9242476" y="3884302"/>
                <a:ext cx="84240" cy="11628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F0AF07D5-D2C3-31BA-7BEA-B3E3C0FCDE83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9233476" y="3875302"/>
                  <a:ext cx="1018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A617C42F-65B1-A9AF-763C-3D2133B8B6C7}"/>
                    </a:ext>
                  </a:extLst>
                </p14:cNvPr>
                <p14:cNvContentPartPr/>
                <p14:nvPr/>
              </p14:nvContentPartPr>
              <p14:xfrm>
                <a:off x="9417076" y="3819142"/>
                <a:ext cx="121680" cy="6840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A617C42F-65B1-A9AF-763C-3D2133B8B6C7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9408436" y="3810502"/>
                  <a:ext cx="1393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EB10F57A-F995-1BAF-59D6-D308013747C4}"/>
                    </a:ext>
                  </a:extLst>
                </p14:cNvPr>
                <p14:cNvContentPartPr/>
                <p14:nvPr/>
              </p14:nvContentPartPr>
              <p14:xfrm>
                <a:off x="9431476" y="3806182"/>
                <a:ext cx="106560" cy="2880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EB10F57A-F995-1BAF-59D6-D308013747C4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9422836" y="3797542"/>
                  <a:ext cx="12420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FD54E30B-8311-E5EF-67DB-334A8626C3D8}"/>
                    </a:ext>
                  </a:extLst>
                </p14:cNvPr>
                <p14:cNvContentPartPr/>
                <p14:nvPr/>
              </p14:nvContentPartPr>
              <p14:xfrm>
                <a:off x="9649276" y="3674782"/>
                <a:ext cx="109800" cy="13572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FD54E30B-8311-E5EF-67DB-334A8626C3D8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9640636" y="3666142"/>
                  <a:ext cx="127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C1DC0C41-36F4-338D-5B99-8CE0190DE4F9}"/>
                    </a:ext>
                  </a:extLst>
                </p14:cNvPr>
                <p14:cNvContentPartPr/>
                <p14:nvPr/>
              </p14:nvContentPartPr>
              <p14:xfrm>
                <a:off x="9649996" y="3671542"/>
                <a:ext cx="140760" cy="2052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C1DC0C41-36F4-338D-5B99-8CE0190DE4F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9640996" y="3662902"/>
                  <a:ext cx="1584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F25EE2D1-5B7B-79C8-2BE2-12C5395B9906}"/>
                    </a:ext>
                  </a:extLst>
                </p14:cNvPr>
                <p14:cNvContentPartPr/>
                <p14:nvPr/>
              </p14:nvContentPartPr>
              <p14:xfrm>
                <a:off x="9614356" y="3875302"/>
                <a:ext cx="196560" cy="2484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F25EE2D1-5B7B-79C8-2BE2-12C5395B990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9605356" y="3866662"/>
                  <a:ext cx="2142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83395C66-92D4-24F1-BCD7-F735FF3E19CE}"/>
                    </a:ext>
                  </a:extLst>
                </p14:cNvPr>
                <p14:cNvContentPartPr/>
                <p14:nvPr/>
              </p14:nvContentPartPr>
              <p14:xfrm>
                <a:off x="9653956" y="3937222"/>
                <a:ext cx="105840" cy="16632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83395C66-92D4-24F1-BCD7-F735FF3E19CE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9645316" y="3928582"/>
                  <a:ext cx="1234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5E9DFC2A-B724-349F-9176-BF153199B30D}"/>
                    </a:ext>
                  </a:extLst>
                </p14:cNvPr>
                <p14:cNvContentPartPr/>
                <p14:nvPr/>
              </p14:nvContentPartPr>
              <p14:xfrm>
                <a:off x="9930436" y="3881782"/>
                <a:ext cx="33480" cy="3888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5E9DFC2A-B724-349F-9176-BF153199B30D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9921436" y="3873142"/>
                  <a:ext cx="511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5C696065-03D6-0E47-0071-DDB904176391}"/>
                    </a:ext>
                  </a:extLst>
                </p14:cNvPr>
                <p14:cNvContentPartPr/>
                <p14:nvPr/>
              </p14:nvContentPartPr>
              <p14:xfrm>
                <a:off x="10052476" y="3703582"/>
                <a:ext cx="93600" cy="12636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5C696065-03D6-0E47-0071-DDB904176391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0043476" y="3694942"/>
                  <a:ext cx="1112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27D2AD4D-CB78-4681-2612-3CF86529BF0F}"/>
                    </a:ext>
                  </a:extLst>
                </p14:cNvPr>
                <p14:cNvContentPartPr/>
                <p14:nvPr/>
              </p14:nvContentPartPr>
              <p14:xfrm>
                <a:off x="10066516" y="3687742"/>
                <a:ext cx="172080" cy="1260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27D2AD4D-CB78-4681-2612-3CF86529BF0F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0057516" y="3678742"/>
                  <a:ext cx="1897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CBDE0223-CED5-AD8F-D295-11575A35A44B}"/>
                    </a:ext>
                  </a:extLst>
                </p14:cNvPr>
                <p14:cNvContentPartPr/>
                <p14:nvPr/>
              </p14:nvContentPartPr>
              <p14:xfrm>
                <a:off x="10036996" y="3816982"/>
                <a:ext cx="183960" cy="6480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CBDE0223-CED5-AD8F-D295-11575A35A44B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0027996" y="3808342"/>
                  <a:ext cx="20160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047D4E61-A1BD-3A6D-A191-AF971BB791F9}"/>
                    </a:ext>
                  </a:extLst>
                </p14:cNvPr>
                <p14:cNvContentPartPr/>
                <p14:nvPr/>
              </p14:nvContentPartPr>
              <p14:xfrm>
                <a:off x="10085236" y="3903022"/>
                <a:ext cx="90360" cy="14976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047D4E61-A1BD-3A6D-A191-AF971BB791F9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0076236" y="3894022"/>
                  <a:ext cx="108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4E980FF4-D5D4-2546-C242-C4AC0D3EDE66}"/>
                    </a:ext>
                  </a:extLst>
                </p14:cNvPr>
                <p14:cNvContentPartPr/>
                <p14:nvPr/>
              </p14:nvContentPartPr>
              <p14:xfrm>
                <a:off x="10303756" y="3808702"/>
                <a:ext cx="58680" cy="3600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4E980FF4-D5D4-2546-C242-C4AC0D3EDE66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0294756" y="3799702"/>
                  <a:ext cx="7632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32A33556-D508-6643-20BE-3A96AF2F78B6}"/>
                    </a:ext>
                  </a:extLst>
                </p14:cNvPr>
                <p14:cNvContentPartPr/>
                <p14:nvPr/>
              </p14:nvContentPartPr>
              <p14:xfrm>
                <a:off x="10423636" y="3605662"/>
                <a:ext cx="140040" cy="16740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32A33556-D508-6643-20BE-3A96AF2F78B6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0414636" y="3596662"/>
                  <a:ext cx="1576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FA2937B1-F0F9-802D-335F-BE856625BE9F}"/>
                    </a:ext>
                  </a:extLst>
                </p14:cNvPr>
                <p14:cNvContentPartPr/>
                <p14:nvPr/>
              </p14:nvContentPartPr>
              <p14:xfrm>
                <a:off x="10431196" y="3768742"/>
                <a:ext cx="200160" cy="4536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FA2937B1-F0F9-802D-335F-BE856625BE9F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0422196" y="3759742"/>
                  <a:ext cx="2178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07D078BC-7A86-78A0-F028-EE22A76B68BE}"/>
                    </a:ext>
                  </a:extLst>
                </p14:cNvPr>
                <p14:cNvContentPartPr/>
                <p14:nvPr/>
              </p14:nvContentPartPr>
              <p14:xfrm>
                <a:off x="10484476" y="3809782"/>
                <a:ext cx="113760" cy="18396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07D078BC-7A86-78A0-F028-EE22A76B68BE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0475836" y="3801142"/>
                  <a:ext cx="1314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8D977BE1-9ED9-67C7-2B20-BC8222C023D7}"/>
                    </a:ext>
                  </a:extLst>
                </p14:cNvPr>
                <p14:cNvContentPartPr/>
                <p14:nvPr/>
              </p14:nvContentPartPr>
              <p14:xfrm>
                <a:off x="10843396" y="3759382"/>
                <a:ext cx="120960" cy="25560"/>
              </p14:xfrm>
            </p:contentPart>
          </mc:Choice>
          <mc:Fallback xmlns=""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8D977BE1-9ED9-67C7-2B20-BC8222C023D7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0834756" y="3750382"/>
                  <a:ext cx="1386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95DF3BF1-300D-E1E6-4BC5-342A71B952A2}"/>
                    </a:ext>
                  </a:extLst>
                </p14:cNvPr>
                <p14:cNvContentPartPr/>
                <p14:nvPr/>
              </p14:nvContentPartPr>
              <p14:xfrm>
                <a:off x="10825396" y="3828142"/>
                <a:ext cx="115920" cy="2988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95DF3BF1-300D-E1E6-4BC5-342A71B952A2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10816396" y="3819142"/>
                  <a:ext cx="1335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8C216A5A-81EC-D871-76EA-C1FF030F0CF4}"/>
                    </a:ext>
                  </a:extLst>
                </p14:cNvPr>
                <p14:cNvContentPartPr/>
                <p14:nvPr/>
              </p14:nvContentPartPr>
              <p14:xfrm>
                <a:off x="11138956" y="3616462"/>
                <a:ext cx="88200" cy="10296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8C216A5A-81EC-D871-76EA-C1FF030F0CF4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1129956" y="3607822"/>
                  <a:ext cx="1058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205C9144-76FE-AE86-44E0-7ED4560F10EC}"/>
                    </a:ext>
                  </a:extLst>
                </p14:cNvPr>
                <p14:cNvContentPartPr/>
                <p14:nvPr/>
              </p14:nvContentPartPr>
              <p14:xfrm>
                <a:off x="11300236" y="3604582"/>
                <a:ext cx="83880" cy="10800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205C9144-76FE-AE86-44E0-7ED4560F10EC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1291236" y="3595582"/>
                  <a:ext cx="1015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CA26CABD-583E-2881-9463-E325E867B7FD}"/>
                    </a:ext>
                  </a:extLst>
                </p14:cNvPr>
                <p14:cNvContentPartPr/>
                <p14:nvPr/>
              </p14:nvContentPartPr>
              <p14:xfrm>
                <a:off x="11338396" y="3540142"/>
                <a:ext cx="120960" cy="32760"/>
              </p14:xfrm>
            </p:contentPart>
          </mc:Choice>
          <mc:Fallback xmlns=""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CA26CABD-583E-2881-9463-E325E867B7FD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1329396" y="3531142"/>
                  <a:ext cx="1386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43289436-712D-F4C6-BF94-E3BA53668315}"/>
                    </a:ext>
                  </a:extLst>
                </p14:cNvPr>
                <p14:cNvContentPartPr/>
                <p14:nvPr/>
              </p14:nvContentPartPr>
              <p14:xfrm>
                <a:off x="11002876" y="3717262"/>
                <a:ext cx="595440" cy="10548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43289436-712D-F4C6-BF94-E3BA53668315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0993876" y="3708262"/>
                  <a:ext cx="6130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CA3C0F65-68FF-94F2-D8FB-B87608A5B5B0}"/>
                    </a:ext>
                  </a:extLst>
                </p14:cNvPr>
                <p14:cNvContentPartPr/>
                <p14:nvPr/>
              </p14:nvContentPartPr>
              <p14:xfrm>
                <a:off x="11030236" y="3891862"/>
                <a:ext cx="107640" cy="15120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CA3C0F65-68FF-94F2-D8FB-B87608A5B5B0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1021236" y="3882862"/>
                  <a:ext cx="1252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9E291127-9BB6-D907-67F7-EB1648725F7F}"/>
                    </a:ext>
                  </a:extLst>
                </p14:cNvPr>
                <p14:cNvContentPartPr/>
                <p14:nvPr/>
              </p14:nvContentPartPr>
              <p14:xfrm>
                <a:off x="11182516" y="3883582"/>
                <a:ext cx="26280" cy="10476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9E291127-9BB6-D907-67F7-EB1648725F7F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1173516" y="3874942"/>
                  <a:ext cx="439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9F021B35-902A-52F7-73D3-3651424F3935}"/>
                    </a:ext>
                  </a:extLst>
                </p14:cNvPr>
                <p14:cNvContentPartPr/>
                <p14:nvPr/>
              </p14:nvContentPartPr>
              <p14:xfrm>
                <a:off x="11269636" y="3857662"/>
                <a:ext cx="128160" cy="18504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9F021B35-902A-52F7-73D3-3651424F3935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1260636" y="3848662"/>
                  <a:ext cx="145800" cy="20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6" name="Gruppieren 435">
            <a:extLst>
              <a:ext uri="{FF2B5EF4-FFF2-40B4-BE49-F238E27FC236}">
                <a16:creationId xmlns:a16="http://schemas.microsoft.com/office/drawing/2014/main" id="{88D2640F-2402-2961-363E-293F496FC248}"/>
              </a:ext>
            </a:extLst>
          </p:cNvPr>
          <p:cNvGrpSpPr/>
          <p:nvPr/>
        </p:nvGrpSpPr>
        <p:grpSpPr>
          <a:xfrm>
            <a:off x="317716" y="4147462"/>
            <a:ext cx="8280720" cy="2606040"/>
            <a:chOff x="317716" y="4147462"/>
            <a:chExt cx="8280720" cy="260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10F2C965-AB85-1EE1-7CC0-9DDB9EF6D527}"/>
                    </a:ext>
                  </a:extLst>
                </p14:cNvPr>
                <p14:cNvContentPartPr/>
                <p14:nvPr/>
              </p14:nvContentPartPr>
              <p14:xfrm>
                <a:off x="317716" y="4147462"/>
                <a:ext cx="8280720" cy="2126520"/>
              </p14:xfrm>
            </p:contentPart>
          </mc:Choice>
          <mc:Fallback xmlns=""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10F2C965-AB85-1EE1-7CC0-9DDB9EF6D527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308716" y="4138462"/>
                  <a:ext cx="8298360" cy="21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88CCCEBA-AD9E-236D-A89A-6EED0D10D433}"/>
                    </a:ext>
                  </a:extLst>
                </p14:cNvPr>
                <p14:cNvContentPartPr/>
                <p14:nvPr/>
              </p14:nvContentPartPr>
              <p14:xfrm>
                <a:off x="568636" y="6195862"/>
                <a:ext cx="127440" cy="191520"/>
              </p14:xfrm>
            </p:contentPart>
          </mc:Choice>
          <mc:Fallback xmlns=""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88CCCEBA-AD9E-236D-A89A-6EED0D10D433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559996" y="6186862"/>
                  <a:ext cx="1450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5E172BF2-9620-84AB-6BAF-225E074D6B72}"/>
                    </a:ext>
                  </a:extLst>
                </p14:cNvPr>
                <p14:cNvContentPartPr/>
                <p14:nvPr/>
              </p14:nvContentPartPr>
              <p14:xfrm>
                <a:off x="872476" y="6139342"/>
                <a:ext cx="207360" cy="16236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5E172BF2-9620-84AB-6BAF-225E074D6B72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863836" y="6130342"/>
                  <a:ext cx="2250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C09CF4EB-5512-CA65-FDA6-B2DFFF20BF24}"/>
                    </a:ext>
                  </a:extLst>
                </p14:cNvPr>
                <p14:cNvContentPartPr/>
                <p14:nvPr/>
              </p14:nvContentPartPr>
              <p14:xfrm>
                <a:off x="1129156" y="6185782"/>
                <a:ext cx="103680" cy="8064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C09CF4EB-5512-CA65-FDA6-B2DFFF20BF24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1120516" y="6177142"/>
                  <a:ext cx="121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9B0F9857-1F88-775E-E551-D73836657465}"/>
                    </a:ext>
                  </a:extLst>
                </p14:cNvPr>
                <p14:cNvContentPartPr/>
                <p14:nvPr/>
              </p14:nvContentPartPr>
              <p14:xfrm>
                <a:off x="1221316" y="6107662"/>
                <a:ext cx="159480" cy="15660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9B0F9857-1F88-775E-E551-D73836657465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212316" y="6098662"/>
                  <a:ext cx="1771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9FABC739-A518-D78B-A695-56E37B9F7ED4}"/>
                    </a:ext>
                  </a:extLst>
                </p14:cNvPr>
                <p14:cNvContentPartPr/>
                <p14:nvPr/>
              </p14:nvContentPartPr>
              <p14:xfrm>
                <a:off x="1411396" y="6162022"/>
                <a:ext cx="101520" cy="113400"/>
              </p14:xfrm>
            </p:contentPart>
          </mc:Choice>
          <mc:Fallback xmlns=""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9FABC739-A518-D78B-A695-56E37B9F7ED4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1402756" y="6153382"/>
                  <a:ext cx="1191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3E37911A-88F3-0B85-E700-65E80BE8E81B}"/>
                    </a:ext>
                  </a:extLst>
                </p14:cNvPr>
                <p14:cNvContentPartPr/>
                <p14:nvPr/>
              </p14:nvContentPartPr>
              <p14:xfrm>
                <a:off x="1570516" y="6072742"/>
                <a:ext cx="88920" cy="18468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3E37911A-88F3-0B85-E700-65E80BE8E81B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1561876" y="6064102"/>
                  <a:ext cx="1065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5C09057C-3C05-12E7-10B1-B3B721F58BFE}"/>
                    </a:ext>
                  </a:extLst>
                </p14:cNvPr>
                <p14:cNvContentPartPr/>
                <p14:nvPr/>
              </p14:nvContentPartPr>
              <p14:xfrm>
                <a:off x="1725316" y="6162022"/>
                <a:ext cx="240840" cy="8244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5C09057C-3C05-12E7-10B1-B3B721F58BFE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1716676" y="6153022"/>
                  <a:ext cx="2584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4E0670CB-69A5-B380-2784-4216F125E497}"/>
                    </a:ext>
                  </a:extLst>
                </p14:cNvPr>
                <p14:cNvContentPartPr/>
                <p14:nvPr/>
              </p14:nvContentPartPr>
              <p14:xfrm>
                <a:off x="1901356" y="6079582"/>
                <a:ext cx="5400" cy="5400"/>
              </p14:xfrm>
            </p:contentPart>
          </mc:Choice>
          <mc:Fallback xmlns=""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4E0670CB-69A5-B380-2784-4216F125E49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892716" y="6070942"/>
                  <a:ext cx="230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28C7D89E-3427-8863-3BDA-BC76C2AE290E}"/>
                    </a:ext>
                  </a:extLst>
                </p14:cNvPr>
                <p14:cNvContentPartPr/>
                <p14:nvPr/>
              </p14:nvContentPartPr>
              <p14:xfrm>
                <a:off x="2030956" y="6052942"/>
                <a:ext cx="99000" cy="187920"/>
              </p14:xfrm>
            </p:contentPart>
          </mc:Choice>
          <mc:Fallback xmlns=""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28C7D89E-3427-8863-3BDA-BC76C2AE290E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021956" y="6043942"/>
                  <a:ext cx="11664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D60A09D7-EB39-5F76-356D-B2CDAC5F93D9}"/>
                    </a:ext>
                  </a:extLst>
                </p14:cNvPr>
                <p14:cNvContentPartPr/>
                <p14:nvPr/>
              </p14:nvContentPartPr>
              <p14:xfrm>
                <a:off x="2095036" y="6168502"/>
                <a:ext cx="52560" cy="7308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D60A09D7-EB39-5F76-356D-B2CDAC5F93D9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086036" y="6159502"/>
                  <a:ext cx="702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2B3E403F-501C-D044-9763-C33C232B6970}"/>
                    </a:ext>
                  </a:extLst>
                </p14:cNvPr>
                <p14:cNvContentPartPr/>
                <p14:nvPr/>
              </p14:nvContentPartPr>
              <p14:xfrm>
                <a:off x="2072356" y="6007582"/>
                <a:ext cx="214200" cy="22140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2B3E403F-501C-D044-9763-C33C232B6970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063356" y="5998942"/>
                  <a:ext cx="23184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29A63DDA-6CBE-6C21-1034-FC32F61299F6}"/>
                    </a:ext>
                  </a:extLst>
                </p14:cNvPr>
                <p14:cNvContentPartPr/>
                <p14:nvPr/>
              </p14:nvContentPartPr>
              <p14:xfrm>
                <a:off x="2220676" y="6072022"/>
                <a:ext cx="42120" cy="4320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29A63DDA-6CBE-6C21-1034-FC32F61299F6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212036" y="6063022"/>
                  <a:ext cx="597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FC375879-C3BE-31C7-0032-EBF22500D842}"/>
                    </a:ext>
                  </a:extLst>
                </p14:cNvPr>
                <p14:cNvContentPartPr/>
                <p14:nvPr/>
              </p14:nvContentPartPr>
              <p14:xfrm>
                <a:off x="2333356" y="6024862"/>
                <a:ext cx="142200" cy="20628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FC375879-C3BE-31C7-0032-EBF22500D842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324716" y="6016222"/>
                  <a:ext cx="1598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C9423EB7-B06F-19A1-87A4-03DC66F06BA1}"/>
                    </a:ext>
                  </a:extLst>
                </p14:cNvPr>
                <p14:cNvContentPartPr/>
                <p14:nvPr/>
              </p14:nvContentPartPr>
              <p14:xfrm>
                <a:off x="2520916" y="5997502"/>
                <a:ext cx="121320" cy="196200"/>
              </p14:xfrm>
            </p:contentPart>
          </mc:Choice>
          <mc:Fallback xmlns=""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C9423EB7-B06F-19A1-87A4-03DC66F06BA1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512276" y="5988862"/>
                  <a:ext cx="13896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F763D2EB-F441-28EA-9F2F-2E61D60033F5}"/>
                    </a:ext>
                  </a:extLst>
                </p14:cNvPr>
                <p14:cNvContentPartPr/>
                <p14:nvPr/>
              </p14:nvContentPartPr>
              <p14:xfrm>
                <a:off x="2597956" y="6163822"/>
                <a:ext cx="41760" cy="46800"/>
              </p14:xfrm>
            </p:contentPart>
          </mc:Choice>
          <mc:Fallback xmlns=""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F763D2EB-F441-28EA-9F2F-2E61D60033F5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589316" y="6154822"/>
                  <a:ext cx="594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73E47FF2-1C10-DD96-9E26-6D92A252189A}"/>
                    </a:ext>
                  </a:extLst>
                </p14:cNvPr>
                <p14:cNvContentPartPr/>
                <p14:nvPr/>
              </p14:nvContentPartPr>
              <p14:xfrm>
                <a:off x="2665636" y="6049702"/>
                <a:ext cx="213480" cy="16380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73E47FF2-1C10-DD96-9E26-6D92A252189A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656636" y="6040702"/>
                  <a:ext cx="2311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EDF152D2-C79B-684C-3A88-1F81B4D6071F}"/>
                    </a:ext>
                  </a:extLst>
                </p14:cNvPr>
                <p14:cNvContentPartPr/>
                <p14:nvPr/>
              </p14:nvContentPartPr>
              <p14:xfrm>
                <a:off x="2755996" y="6011542"/>
                <a:ext cx="12600" cy="360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EDF152D2-C79B-684C-3A88-1F81B4D6071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746996" y="6002542"/>
                  <a:ext cx="302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AC6D50A1-2351-0AB4-C987-1D2E3A2C0E2A}"/>
                    </a:ext>
                  </a:extLst>
                </p14:cNvPr>
                <p14:cNvContentPartPr/>
                <p14:nvPr/>
              </p14:nvContentPartPr>
              <p14:xfrm>
                <a:off x="3034636" y="6185782"/>
                <a:ext cx="2520" cy="180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AC6D50A1-2351-0AB4-C987-1D2E3A2C0E2A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025636" y="6177142"/>
                  <a:ext cx="201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0879D733-3408-C7FC-9ECF-AD81D6824EC0}"/>
                    </a:ext>
                  </a:extLst>
                </p14:cNvPr>
                <p14:cNvContentPartPr/>
                <p14:nvPr/>
              </p14:nvContentPartPr>
              <p14:xfrm>
                <a:off x="3038956" y="6033862"/>
                <a:ext cx="105480" cy="16128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0879D733-3408-C7FC-9ECF-AD81D6824EC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029956" y="6024862"/>
                  <a:ext cx="12312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1867321F-317E-B518-69FA-53D44A0A257B}"/>
                    </a:ext>
                  </a:extLst>
                </p14:cNvPr>
                <p14:cNvContentPartPr/>
                <p14:nvPr/>
              </p14:nvContentPartPr>
              <p14:xfrm>
                <a:off x="3185836" y="6117382"/>
                <a:ext cx="192960" cy="93240"/>
              </p14:xfrm>
            </p:contentPart>
          </mc:Choice>
          <mc:Fallback xmlns=""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1867321F-317E-B518-69FA-53D44A0A257B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176836" y="6108382"/>
                  <a:ext cx="2106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0DD02E8B-8B29-6EAB-2372-A33ED897EFE2}"/>
                    </a:ext>
                  </a:extLst>
                </p14:cNvPr>
                <p14:cNvContentPartPr/>
                <p14:nvPr/>
              </p14:nvContentPartPr>
              <p14:xfrm>
                <a:off x="3299596" y="6043582"/>
                <a:ext cx="7560" cy="23400"/>
              </p14:xfrm>
            </p:contentPart>
          </mc:Choice>
          <mc:Fallback xmlns=""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0DD02E8B-8B29-6EAB-2372-A33ED897EFE2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3290956" y="6034582"/>
                  <a:ext cx="252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75E12B93-2D6C-2CD3-0989-81CF7662014E}"/>
                    </a:ext>
                  </a:extLst>
                </p14:cNvPr>
                <p14:cNvContentPartPr/>
                <p14:nvPr/>
              </p14:nvContentPartPr>
              <p14:xfrm>
                <a:off x="3573556" y="6019102"/>
                <a:ext cx="114480" cy="173160"/>
              </p14:xfrm>
            </p:contentPart>
          </mc:Choice>
          <mc:Fallback xmlns=""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75E12B93-2D6C-2CD3-0989-81CF7662014E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564916" y="6010462"/>
                  <a:ext cx="1321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E01AEBFC-03F9-7782-2E06-D7DE10E7934D}"/>
                    </a:ext>
                  </a:extLst>
                </p14:cNvPr>
                <p14:cNvContentPartPr/>
                <p14:nvPr/>
              </p14:nvContentPartPr>
              <p14:xfrm>
                <a:off x="3793876" y="6016942"/>
                <a:ext cx="87480" cy="15156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E01AEBFC-03F9-7782-2E06-D7DE10E7934D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3784876" y="6008302"/>
                  <a:ext cx="1051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EBD747A8-45A3-8E96-5024-96E4DBC569AE}"/>
                    </a:ext>
                  </a:extLst>
                </p14:cNvPr>
                <p14:cNvContentPartPr/>
                <p14:nvPr/>
              </p14:nvContentPartPr>
              <p14:xfrm>
                <a:off x="3841036" y="6007942"/>
                <a:ext cx="74160" cy="169920"/>
              </p14:xfrm>
            </p:contentPart>
          </mc:Choice>
          <mc:Fallback xmlns=""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EBD747A8-45A3-8E96-5024-96E4DBC569AE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832036" y="5998942"/>
                  <a:ext cx="918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C6DEDE92-FDFB-082B-A200-C7AF876A21EB}"/>
                    </a:ext>
                  </a:extLst>
                </p14:cNvPr>
                <p14:cNvContentPartPr/>
                <p14:nvPr/>
              </p14:nvContentPartPr>
              <p14:xfrm>
                <a:off x="3808276" y="5926942"/>
                <a:ext cx="105480" cy="41760"/>
              </p14:xfrm>
            </p:contentPart>
          </mc:Choice>
          <mc:Fallback xmlns=""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C6DEDE92-FDFB-082B-A200-C7AF876A21E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799636" y="5918302"/>
                  <a:ext cx="1231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5C5103F0-5251-8BF0-2254-A2251A5B370D}"/>
                    </a:ext>
                  </a:extLst>
                </p14:cNvPr>
                <p14:cNvContentPartPr/>
                <p14:nvPr/>
              </p14:nvContentPartPr>
              <p14:xfrm>
                <a:off x="3988636" y="6015142"/>
                <a:ext cx="183600" cy="18180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5C5103F0-5251-8BF0-2254-A2251A5B370D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979636" y="6006142"/>
                  <a:ext cx="20124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DD3A20A6-3579-AB96-2EEF-978CFFBC1C48}"/>
                    </a:ext>
                  </a:extLst>
                </p14:cNvPr>
                <p14:cNvContentPartPr/>
                <p14:nvPr/>
              </p14:nvContentPartPr>
              <p14:xfrm>
                <a:off x="4237756" y="6020902"/>
                <a:ext cx="56520" cy="16452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DD3A20A6-3579-AB96-2EEF-978CFFBC1C48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229116" y="6011902"/>
                  <a:ext cx="741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54692C55-EA88-EA58-4896-E3C80636A9CE}"/>
                    </a:ext>
                  </a:extLst>
                </p14:cNvPr>
                <p14:cNvContentPartPr/>
                <p14:nvPr/>
              </p14:nvContentPartPr>
              <p14:xfrm>
                <a:off x="4250716" y="5998582"/>
                <a:ext cx="110880" cy="15048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54692C55-EA88-EA58-4896-E3C80636A9CE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241716" y="5989582"/>
                  <a:ext cx="1285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48E94FB3-72F9-2AC2-C26F-ABDA54713BC4}"/>
                    </a:ext>
                  </a:extLst>
                </p14:cNvPr>
                <p14:cNvContentPartPr/>
                <p14:nvPr/>
              </p14:nvContentPartPr>
              <p14:xfrm>
                <a:off x="4579396" y="5984542"/>
                <a:ext cx="428760" cy="20304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48E94FB3-72F9-2AC2-C26F-ABDA54713BC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570396" y="5975902"/>
                  <a:ext cx="4464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D7BAF52A-7F97-163B-7ED6-5A989EBE2044}"/>
                    </a:ext>
                  </a:extLst>
                </p14:cNvPr>
                <p14:cNvContentPartPr/>
                <p14:nvPr/>
              </p14:nvContentPartPr>
              <p14:xfrm>
                <a:off x="4995196" y="6018742"/>
                <a:ext cx="7200" cy="5040"/>
              </p14:xfrm>
            </p:contentPart>
          </mc:Choice>
          <mc:Fallback xmlns=""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D7BAF52A-7F97-163B-7ED6-5A989EBE2044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986556" y="6010102"/>
                  <a:ext cx="248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79AD0592-FA2F-C68F-DB45-2F9AA18C33CF}"/>
                    </a:ext>
                  </a:extLst>
                </p14:cNvPr>
                <p14:cNvContentPartPr/>
                <p14:nvPr/>
              </p14:nvContentPartPr>
              <p14:xfrm>
                <a:off x="5237836" y="6016942"/>
                <a:ext cx="190080" cy="120960"/>
              </p14:xfrm>
            </p:contentPart>
          </mc:Choice>
          <mc:Fallback xmlns=""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79AD0592-FA2F-C68F-DB45-2F9AA18C33CF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5228836" y="6007942"/>
                  <a:ext cx="2077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A48093F5-5B8C-CE5D-7BA4-F5665D25D330}"/>
                    </a:ext>
                  </a:extLst>
                </p14:cNvPr>
                <p14:cNvContentPartPr/>
                <p14:nvPr/>
              </p14:nvContentPartPr>
              <p14:xfrm>
                <a:off x="5440156" y="6028102"/>
                <a:ext cx="62640" cy="108000"/>
              </p14:xfrm>
            </p:contentPart>
          </mc:Choice>
          <mc:Fallback xmlns=""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A48093F5-5B8C-CE5D-7BA4-F5665D25D330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5431156" y="6019462"/>
                  <a:ext cx="802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2A5E96B8-3A2F-51F4-E3BF-F94896B4FAE1}"/>
                    </a:ext>
                  </a:extLst>
                </p14:cNvPr>
                <p14:cNvContentPartPr/>
                <p14:nvPr/>
              </p14:nvContentPartPr>
              <p14:xfrm>
                <a:off x="5529076" y="5946022"/>
                <a:ext cx="256680" cy="15300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2A5E96B8-3A2F-51F4-E3BF-F94896B4FAE1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5520076" y="5937022"/>
                  <a:ext cx="2743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32324F8F-42C7-9900-65E7-9C55160D7D01}"/>
                    </a:ext>
                  </a:extLst>
                </p14:cNvPr>
                <p14:cNvContentPartPr/>
                <p14:nvPr/>
              </p14:nvContentPartPr>
              <p14:xfrm>
                <a:off x="6021196" y="5934502"/>
                <a:ext cx="141120" cy="167040"/>
              </p14:xfrm>
            </p:contentPart>
          </mc:Choice>
          <mc:Fallback xmlns=""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32324F8F-42C7-9900-65E7-9C55160D7D01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012196" y="5925862"/>
                  <a:ext cx="1587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684C967F-43CB-4081-1D07-95F9958D45BE}"/>
                    </a:ext>
                  </a:extLst>
                </p14:cNvPr>
                <p14:cNvContentPartPr/>
                <p14:nvPr/>
              </p14:nvContentPartPr>
              <p14:xfrm>
                <a:off x="6208756" y="5896702"/>
                <a:ext cx="189360" cy="186480"/>
              </p14:xfrm>
            </p:contentPart>
          </mc:Choice>
          <mc:Fallback xmlns=""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684C967F-43CB-4081-1D07-95F9958D45BE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199756" y="5887702"/>
                  <a:ext cx="2070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CC94F171-0710-A106-7D49-AA818CB0F5F3}"/>
                    </a:ext>
                  </a:extLst>
                </p14:cNvPr>
                <p14:cNvContentPartPr/>
                <p14:nvPr/>
              </p14:nvContentPartPr>
              <p14:xfrm>
                <a:off x="6542476" y="5934142"/>
                <a:ext cx="261000" cy="164880"/>
              </p14:xfrm>
            </p:contentPart>
          </mc:Choice>
          <mc:Fallback xmlns=""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CC94F171-0710-A106-7D49-AA818CB0F5F3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6533476" y="5925142"/>
                  <a:ext cx="278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F62184A1-3D9B-64E5-BD26-C372D5311ADE}"/>
                    </a:ext>
                  </a:extLst>
                </p14:cNvPr>
                <p14:cNvContentPartPr/>
                <p14:nvPr/>
              </p14:nvContentPartPr>
              <p14:xfrm>
                <a:off x="6863956" y="5979862"/>
                <a:ext cx="221400" cy="92880"/>
              </p14:xfrm>
            </p:contentPart>
          </mc:Choice>
          <mc:Fallback xmlns=""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F62184A1-3D9B-64E5-BD26-C372D5311ADE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6855316" y="5971222"/>
                  <a:ext cx="2390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E98A14B5-212F-C63B-65D2-130B994AE859}"/>
                    </a:ext>
                  </a:extLst>
                </p14:cNvPr>
                <p14:cNvContentPartPr/>
                <p14:nvPr/>
              </p14:nvContentPartPr>
              <p14:xfrm>
                <a:off x="7144396" y="6006502"/>
                <a:ext cx="99360" cy="82800"/>
              </p14:xfrm>
            </p:contentPart>
          </mc:Choice>
          <mc:Fallback xmlns=""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E98A14B5-212F-C63B-65D2-130B994AE859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135396" y="5997862"/>
                  <a:ext cx="1170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2FF53634-8516-696A-A1BE-5332AFDBDB81}"/>
                    </a:ext>
                  </a:extLst>
                </p14:cNvPr>
                <p14:cNvContentPartPr/>
                <p14:nvPr/>
              </p14:nvContentPartPr>
              <p14:xfrm>
                <a:off x="7342396" y="5996782"/>
                <a:ext cx="203760" cy="102240"/>
              </p14:xfrm>
            </p:contentPart>
          </mc:Choice>
          <mc:Fallback xmlns=""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2FF53634-8516-696A-A1BE-5332AFDBDB81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7333756" y="5987782"/>
                  <a:ext cx="2214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77736EA5-0748-A386-303F-7E548ADC4764}"/>
                    </a:ext>
                  </a:extLst>
                </p14:cNvPr>
                <p14:cNvContentPartPr/>
                <p14:nvPr/>
              </p14:nvContentPartPr>
              <p14:xfrm>
                <a:off x="7648396" y="5875102"/>
                <a:ext cx="120960" cy="169920"/>
              </p14:xfrm>
            </p:contentPart>
          </mc:Choice>
          <mc:Fallback xmlns=""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77736EA5-0748-A386-303F-7E548ADC4764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7639756" y="5866462"/>
                  <a:ext cx="1386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6C996781-6548-52BC-7F8C-92B651A0342E}"/>
                    </a:ext>
                  </a:extLst>
                </p14:cNvPr>
                <p14:cNvContentPartPr/>
                <p14:nvPr/>
              </p14:nvContentPartPr>
              <p14:xfrm>
                <a:off x="7720036" y="5970862"/>
                <a:ext cx="52920" cy="68400"/>
              </p14:xfrm>
            </p:contentPart>
          </mc:Choice>
          <mc:Fallback xmlns=""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6C996781-6548-52BC-7F8C-92B651A0342E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7711396" y="5961862"/>
                  <a:ext cx="705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94EA660D-0633-CBE0-E0AC-7366D3AAAF6F}"/>
                    </a:ext>
                  </a:extLst>
                </p14:cNvPr>
                <p14:cNvContentPartPr/>
                <p14:nvPr/>
              </p14:nvContentPartPr>
              <p14:xfrm>
                <a:off x="7785916" y="5966542"/>
                <a:ext cx="302040" cy="56520"/>
              </p14:xfrm>
            </p:contentPart>
          </mc:Choice>
          <mc:Fallback xmlns=""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94EA660D-0633-CBE0-E0AC-7366D3AAAF6F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7776916" y="5957902"/>
                  <a:ext cx="3196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A98FB0C5-C4F6-C0D7-6206-669DCC57A3CE}"/>
                    </a:ext>
                  </a:extLst>
                </p14:cNvPr>
                <p14:cNvContentPartPr/>
                <p14:nvPr/>
              </p14:nvContentPartPr>
              <p14:xfrm>
                <a:off x="8119636" y="5962942"/>
                <a:ext cx="186480" cy="62280"/>
              </p14:xfrm>
            </p:contentPart>
          </mc:Choice>
          <mc:Fallback xmlns=""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A98FB0C5-C4F6-C0D7-6206-669DCC57A3CE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8110636" y="5953942"/>
                  <a:ext cx="2041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2BFA8014-3591-7897-D2EA-D5D1C3EE1D70}"/>
                    </a:ext>
                  </a:extLst>
                </p14:cNvPr>
                <p14:cNvContentPartPr/>
                <p14:nvPr/>
              </p14:nvContentPartPr>
              <p14:xfrm>
                <a:off x="8354356" y="5936302"/>
                <a:ext cx="169920" cy="90360"/>
              </p14:xfrm>
            </p:contentPart>
          </mc:Choice>
          <mc:Fallback xmlns=""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2BFA8014-3591-7897-D2EA-D5D1C3EE1D70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8345356" y="5927662"/>
                  <a:ext cx="1875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5D9953DA-CABF-D728-69A9-D152E39B2D0B}"/>
                    </a:ext>
                  </a:extLst>
                </p14:cNvPr>
                <p14:cNvContentPartPr/>
                <p14:nvPr/>
              </p14:nvContentPartPr>
              <p14:xfrm>
                <a:off x="1013236" y="6471262"/>
                <a:ext cx="120600" cy="235800"/>
              </p14:xfrm>
            </p:contentPart>
          </mc:Choice>
          <mc:Fallback xmlns=""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5D9953DA-CABF-D728-69A9-D152E39B2D0B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004596" y="6462262"/>
                  <a:ext cx="13824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BA59AC00-8A1B-E460-5CE2-856E3F882CE8}"/>
                    </a:ext>
                  </a:extLst>
                </p14:cNvPr>
                <p14:cNvContentPartPr/>
                <p14:nvPr/>
              </p14:nvContentPartPr>
              <p14:xfrm>
                <a:off x="1248316" y="6509062"/>
                <a:ext cx="114840" cy="88560"/>
              </p14:xfrm>
            </p:contentPart>
          </mc:Choice>
          <mc:Fallback xmlns=""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BA59AC00-8A1B-E460-5CE2-856E3F882CE8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239316" y="6500062"/>
                  <a:ext cx="1324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FB45855A-1D5C-C73B-0526-FE2A2B214A74}"/>
                    </a:ext>
                  </a:extLst>
                </p14:cNvPr>
                <p14:cNvContentPartPr/>
                <p14:nvPr/>
              </p14:nvContentPartPr>
              <p14:xfrm>
                <a:off x="1551436" y="6344182"/>
                <a:ext cx="109800" cy="15732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FB45855A-1D5C-C73B-0526-FE2A2B214A74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542436" y="6335542"/>
                  <a:ext cx="1274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CA63AF22-646A-0C95-E529-7861D5ADE1BC}"/>
                    </a:ext>
                  </a:extLst>
                </p14:cNvPr>
                <p14:cNvContentPartPr/>
                <p14:nvPr/>
              </p14:nvContentPartPr>
              <p14:xfrm>
                <a:off x="1558636" y="6499702"/>
                <a:ext cx="172080" cy="50040"/>
              </p14:xfrm>
            </p:contentPart>
          </mc:Choice>
          <mc:Fallback xmlns=""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CA63AF22-646A-0C95-E529-7861D5ADE1BC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549996" y="6490702"/>
                  <a:ext cx="18972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9100C827-FA97-0F37-2EE4-B4F7E88CFC6E}"/>
                    </a:ext>
                  </a:extLst>
                </p14:cNvPr>
                <p14:cNvContentPartPr/>
                <p14:nvPr/>
              </p14:nvContentPartPr>
              <p14:xfrm>
                <a:off x="1599316" y="6602662"/>
                <a:ext cx="93960" cy="150840"/>
              </p14:xfrm>
            </p:contentPart>
          </mc:Choice>
          <mc:Fallback xmlns=""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9100C827-FA97-0F37-2EE4-B4F7E88CFC6E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590676" y="6594022"/>
                  <a:ext cx="1116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2AC269FB-857C-9871-18C6-3F4BE78DE4B0}"/>
                    </a:ext>
                  </a:extLst>
                </p14:cNvPr>
                <p14:cNvContentPartPr/>
                <p14:nvPr/>
              </p14:nvContentPartPr>
              <p14:xfrm>
                <a:off x="1900276" y="6468742"/>
                <a:ext cx="6480" cy="14292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2AC269FB-857C-9871-18C6-3F4BE78DE4B0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891636" y="6459742"/>
                  <a:ext cx="241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1F8DC970-4E57-682C-7D19-B10BB4C3D294}"/>
                    </a:ext>
                  </a:extLst>
                </p14:cNvPr>
                <p14:cNvContentPartPr/>
                <p14:nvPr/>
              </p14:nvContentPartPr>
              <p14:xfrm>
                <a:off x="1847716" y="6519862"/>
                <a:ext cx="84600" cy="10800"/>
              </p14:xfrm>
            </p:contentPart>
          </mc:Choice>
          <mc:Fallback xmlns=""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1F8DC970-4E57-682C-7D19-B10BB4C3D294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839076" y="6510862"/>
                  <a:ext cx="1022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54E042C5-DD1D-D49D-15F9-96950A3DF1AE}"/>
                    </a:ext>
                  </a:extLst>
                </p14:cNvPr>
                <p14:cNvContentPartPr/>
                <p14:nvPr/>
              </p14:nvContentPartPr>
              <p14:xfrm>
                <a:off x="2083156" y="6303142"/>
                <a:ext cx="99000" cy="170640"/>
              </p14:xfrm>
            </p:contentPart>
          </mc:Choice>
          <mc:Fallback xmlns=""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54E042C5-DD1D-D49D-15F9-96950A3DF1AE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2074156" y="6294142"/>
                  <a:ext cx="1166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1B9DB28B-E5F3-0E90-8467-ABEB09EC8467}"/>
                    </a:ext>
                  </a:extLst>
                </p14:cNvPr>
                <p14:cNvContentPartPr/>
                <p14:nvPr/>
              </p14:nvContentPartPr>
              <p14:xfrm>
                <a:off x="2077396" y="6466582"/>
                <a:ext cx="147960" cy="37440"/>
              </p14:xfrm>
            </p:contentPart>
          </mc:Choice>
          <mc:Fallback xmlns=""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1B9DB28B-E5F3-0E90-8467-ABEB09EC8467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2068396" y="6457942"/>
                  <a:ext cx="1656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8C435587-6692-6050-8020-BACBE80FD1D0}"/>
                    </a:ext>
                  </a:extLst>
                </p14:cNvPr>
                <p14:cNvContentPartPr/>
                <p14:nvPr/>
              </p14:nvContentPartPr>
              <p14:xfrm>
                <a:off x="2115556" y="6573142"/>
                <a:ext cx="76320" cy="134280"/>
              </p14:xfrm>
            </p:contentPart>
          </mc:Choice>
          <mc:Fallback xmlns=""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8C435587-6692-6050-8020-BACBE80FD1D0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2106556" y="6564142"/>
                  <a:ext cx="93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632B0EB6-62D0-804F-D3DC-326A6D9F90A1}"/>
                    </a:ext>
                  </a:extLst>
                </p14:cNvPr>
                <p14:cNvContentPartPr/>
                <p14:nvPr/>
              </p14:nvContentPartPr>
              <p14:xfrm>
                <a:off x="2336236" y="6313942"/>
                <a:ext cx="107280" cy="15552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632B0EB6-62D0-804F-D3DC-326A6D9F90A1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2327596" y="6304942"/>
                  <a:ext cx="1249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1BD9E31C-FE88-D50E-CC1A-0243216E1834}"/>
                    </a:ext>
                  </a:extLst>
                </p14:cNvPr>
                <p14:cNvContentPartPr/>
                <p14:nvPr/>
              </p14:nvContentPartPr>
              <p14:xfrm>
                <a:off x="2346676" y="6284422"/>
                <a:ext cx="123840" cy="239400"/>
              </p14:xfrm>
            </p:contentPart>
          </mc:Choice>
          <mc:Fallback xmlns=""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1BD9E31C-FE88-D50E-CC1A-0243216E1834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2338036" y="6275782"/>
                  <a:ext cx="1414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9F6E40FC-70AF-F30B-1F9E-07DE70DC52F1}"/>
                    </a:ext>
                  </a:extLst>
                </p14:cNvPr>
                <p14:cNvContentPartPr/>
                <p14:nvPr/>
              </p14:nvContentPartPr>
              <p14:xfrm>
                <a:off x="2366836" y="6540022"/>
                <a:ext cx="88920" cy="136080"/>
              </p14:xfrm>
            </p:contentPart>
          </mc:Choice>
          <mc:Fallback xmlns=""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9F6E40FC-70AF-F30B-1F9E-07DE70DC52F1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2358196" y="6531022"/>
                  <a:ext cx="1065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BC24EAB3-E489-CDF5-21E9-B24C4EA95CD6}"/>
                    </a:ext>
                  </a:extLst>
                </p14:cNvPr>
                <p14:cNvContentPartPr/>
                <p14:nvPr/>
              </p14:nvContentPartPr>
              <p14:xfrm>
                <a:off x="2602996" y="6440302"/>
                <a:ext cx="6120" cy="105120"/>
              </p14:xfrm>
            </p:contentPart>
          </mc:Choice>
          <mc:Fallback xmlns=""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BC24EAB3-E489-CDF5-21E9-B24C4EA95CD6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2594356" y="6431302"/>
                  <a:ext cx="237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8184D8C9-9141-B483-BED3-68823D498563}"/>
                    </a:ext>
                  </a:extLst>
                </p14:cNvPr>
                <p14:cNvContentPartPr/>
                <p14:nvPr/>
              </p14:nvContentPartPr>
              <p14:xfrm>
                <a:off x="2569516" y="6478822"/>
                <a:ext cx="99360" cy="5040"/>
              </p14:xfrm>
            </p:contentPart>
          </mc:Choice>
          <mc:Fallback xmlns=""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8184D8C9-9141-B483-BED3-68823D498563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2560876" y="6470182"/>
                  <a:ext cx="1170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BB0A5559-4386-D136-763C-78F6FD4DD1F3}"/>
                    </a:ext>
                  </a:extLst>
                </p14:cNvPr>
                <p14:cNvContentPartPr/>
                <p14:nvPr/>
              </p14:nvContentPartPr>
              <p14:xfrm>
                <a:off x="2821876" y="6274702"/>
                <a:ext cx="116280" cy="170280"/>
              </p14:xfrm>
            </p:contentPart>
          </mc:Choice>
          <mc:Fallback xmlns=""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BB0A5559-4386-D136-763C-78F6FD4DD1F3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2813236" y="6265702"/>
                  <a:ext cx="1339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13E26759-ABA9-6F5A-0010-BFA13963E485}"/>
                    </a:ext>
                  </a:extLst>
                </p14:cNvPr>
                <p14:cNvContentPartPr/>
                <p14:nvPr/>
              </p14:nvContentPartPr>
              <p14:xfrm>
                <a:off x="2820796" y="6433102"/>
                <a:ext cx="142200" cy="31680"/>
              </p14:xfrm>
            </p:contentPart>
          </mc:Choice>
          <mc:Fallback xmlns=""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13E26759-ABA9-6F5A-0010-BFA13963E485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2812156" y="6424102"/>
                  <a:ext cx="1598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C18E4A61-1074-6BC9-FF04-E22E43700126}"/>
                    </a:ext>
                  </a:extLst>
                </p14:cNvPr>
                <p14:cNvContentPartPr/>
                <p14:nvPr/>
              </p14:nvContentPartPr>
              <p14:xfrm>
                <a:off x="2853916" y="6469822"/>
                <a:ext cx="97920" cy="169920"/>
              </p14:xfrm>
            </p:contentPart>
          </mc:Choice>
          <mc:Fallback xmlns=""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C18E4A61-1074-6BC9-FF04-E22E43700126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2844916" y="6460822"/>
                  <a:ext cx="1155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3AEBE96A-EF15-5187-5EDE-5EB28B0B662E}"/>
                    </a:ext>
                  </a:extLst>
                </p14:cNvPr>
                <p14:cNvContentPartPr/>
                <p14:nvPr/>
              </p14:nvContentPartPr>
              <p14:xfrm>
                <a:off x="3152356" y="6288742"/>
                <a:ext cx="74160" cy="154080"/>
              </p14:xfrm>
            </p:contentPart>
          </mc:Choice>
          <mc:Fallback xmlns=""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3AEBE96A-EF15-5187-5EDE-5EB28B0B662E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143356" y="6280102"/>
                  <a:ext cx="918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69B707EE-3A3B-F487-337D-7B3F42841C8B}"/>
                    </a:ext>
                  </a:extLst>
                </p14:cNvPr>
                <p14:cNvContentPartPr/>
                <p14:nvPr/>
              </p14:nvContentPartPr>
              <p14:xfrm>
                <a:off x="3177556" y="6286582"/>
                <a:ext cx="58320" cy="21960"/>
              </p14:xfrm>
            </p:contentPart>
          </mc:Choice>
          <mc:Fallback xmlns=""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69B707EE-3A3B-F487-337D-7B3F42841C8B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3168556" y="6277582"/>
                  <a:ext cx="759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6563402D-B052-AB95-627E-78EB9D56CB55}"/>
                    </a:ext>
                  </a:extLst>
                </p14:cNvPr>
                <p14:cNvContentPartPr/>
                <p14:nvPr/>
              </p14:nvContentPartPr>
              <p14:xfrm>
                <a:off x="3260356" y="6239422"/>
                <a:ext cx="56520" cy="78840"/>
              </p14:xfrm>
            </p:contentPart>
          </mc:Choice>
          <mc:Fallback xmlns=""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6563402D-B052-AB95-627E-78EB9D56CB55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3251356" y="6230782"/>
                  <a:ext cx="741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0DF128B2-FBAD-9D43-53E3-7F4A974D12EB}"/>
                    </a:ext>
                  </a:extLst>
                </p14:cNvPr>
                <p14:cNvContentPartPr/>
                <p14:nvPr/>
              </p14:nvContentPartPr>
              <p14:xfrm>
                <a:off x="3136516" y="6457582"/>
                <a:ext cx="149760" cy="27360"/>
              </p14:xfrm>
            </p:contentPart>
          </mc:Choice>
          <mc:Fallback xmlns=""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0DF128B2-FBAD-9D43-53E3-7F4A974D12EB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3127876" y="6448582"/>
                  <a:ext cx="1674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8225221A-014F-49BB-3F41-7A0F8A294083}"/>
                    </a:ext>
                  </a:extLst>
                </p14:cNvPr>
                <p14:cNvContentPartPr/>
                <p14:nvPr/>
              </p14:nvContentPartPr>
              <p14:xfrm>
                <a:off x="3164236" y="6518782"/>
                <a:ext cx="67320" cy="165960"/>
              </p14:xfrm>
            </p:contentPart>
          </mc:Choice>
          <mc:Fallback xmlns=""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8225221A-014F-49BB-3F41-7A0F8A294083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3155236" y="6510142"/>
                  <a:ext cx="849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38D73FCC-4C61-3CA1-3DE9-AF582B21B31E}"/>
                    </a:ext>
                  </a:extLst>
                </p14:cNvPr>
                <p14:cNvContentPartPr/>
                <p14:nvPr/>
              </p14:nvContentPartPr>
              <p14:xfrm>
                <a:off x="3297076" y="6490342"/>
                <a:ext cx="100080" cy="105840"/>
              </p14:xfrm>
            </p:contentPart>
          </mc:Choice>
          <mc:Fallback xmlns=""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38D73FCC-4C61-3CA1-3DE9-AF582B21B31E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288436" y="6481342"/>
                  <a:ext cx="117720" cy="12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9" name="Gruppieren 448">
            <a:extLst>
              <a:ext uri="{FF2B5EF4-FFF2-40B4-BE49-F238E27FC236}">
                <a16:creationId xmlns:a16="http://schemas.microsoft.com/office/drawing/2014/main" id="{B585A287-DC6D-BBF7-55BE-39B3B63C40E7}"/>
              </a:ext>
            </a:extLst>
          </p:cNvPr>
          <p:cNvGrpSpPr/>
          <p:nvPr/>
        </p:nvGrpSpPr>
        <p:grpSpPr>
          <a:xfrm>
            <a:off x="3598396" y="6339142"/>
            <a:ext cx="929160" cy="438480"/>
            <a:chOff x="3598396" y="6339142"/>
            <a:chExt cx="929160" cy="43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7CCEAEC8-B342-71BA-86F6-9A666A8B5E90}"/>
                    </a:ext>
                  </a:extLst>
                </p14:cNvPr>
                <p14:cNvContentPartPr/>
                <p14:nvPr/>
              </p14:nvContentPartPr>
              <p14:xfrm>
                <a:off x="3598396" y="6405742"/>
                <a:ext cx="140760" cy="81360"/>
              </p14:xfrm>
            </p:contentPart>
          </mc:Choice>
          <mc:Fallback xmlns=""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7CCEAEC8-B342-71BA-86F6-9A666A8B5E90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3589396" y="6397102"/>
                  <a:ext cx="1584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41E7923C-7BCC-0E23-4814-C74F70DA3E9B}"/>
                    </a:ext>
                  </a:extLst>
                </p14:cNvPr>
                <p14:cNvContentPartPr/>
                <p14:nvPr/>
              </p14:nvContentPartPr>
              <p14:xfrm>
                <a:off x="3625396" y="6488182"/>
                <a:ext cx="133200" cy="87840"/>
              </p14:xfrm>
            </p:contentPart>
          </mc:Choice>
          <mc:Fallback xmlns=""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41E7923C-7BCC-0E23-4814-C74F70DA3E9B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3616396" y="6479542"/>
                  <a:ext cx="1508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36C5A726-0688-A274-DB50-E36DDB3792FB}"/>
                    </a:ext>
                  </a:extLst>
                </p14:cNvPr>
                <p14:cNvContentPartPr/>
                <p14:nvPr/>
              </p14:nvContentPartPr>
              <p14:xfrm>
                <a:off x="3839236" y="6343822"/>
                <a:ext cx="107280" cy="199440"/>
              </p14:xfrm>
            </p:contentPart>
          </mc:Choice>
          <mc:Fallback xmlns=""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36C5A726-0688-A274-DB50-E36DDB3792FB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3830236" y="6335182"/>
                  <a:ext cx="1249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888D09CD-C72A-17CD-C642-E6A84C7713C4}"/>
                    </a:ext>
                  </a:extLst>
                </p14:cNvPr>
                <p14:cNvContentPartPr/>
                <p14:nvPr/>
              </p14:nvContentPartPr>
              <p14:xfrm>
                <a:off x="3932476" y="6435262"/>
                <a:ext cx="15480" cy="185040"/>
              </p14:xfrm>
            </p:contentPart>
          </mc:Choice>
          <mc:Fallback xmlns=""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888D09CD-C72A-17CD-C642-E6A84C7713C4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3923476" y="6426262"/>
                  <a:ext cx="3312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E42FFFEB-010E-EAC9-A30C-AA47AE5CB52F}"/>
                    </a:ext>
                  </a:extLst>
                </p14:cNvPr>
                <p14:cNvContentPartPr/>
                <p14:nvPr/>
              </p14:nvContentPartPr>
              <p14:xfrm>
                <a:off x="4014556" y="6343102"/>
                <a:ext cx="112320" cy="267840"/>
              </p14:xfrm>
            </p:contentPart>
          </mc:Choice>
          <mc:Fallback xmlns=""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E42FFFEB-010E-EAC9-A30C-AA47AE5CB52F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4005556" y="6334462"/>
                  <a:ext cx="12996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B4038825-615D-A973-94D0-B6EE6AE3B766}"/>
                    </a:ext>
                  </a:extLst>
                </p14:cNvPr>
                <p14:cNvContentPartPr/>
                <p14:nvPr/>
              </p14:nvContentPartPr>
              <p14:xfrm>
                <a:off x="4286716" y="6394222"/>
                <a:ext cx="122040" cy="208080"/>
              </p14:xfrm>
            </p:contentPart>
          </mc:Choice>
          <mc:Fallback xmlns=""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B4038825-615D-A973-94D0-B6EE6AE3B766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277716" y="6385582"/>
                  <a:ext cx="13968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DC320EA1-6AE8-7985-ECB2-A9F8AB1B7E46}"/>
                    </a:ext>
                  </a:extLst>
                </p14:cNvPr>
                <p14:cNvContentPartPr/>
                <p14:nvPr/>
              </p14:nvContentPartPr>
              <p14:xfrm>
                <a:off x="4230196" y="6339142"/>
                <a:ext cx="95040" cy="111240"/>
              </p14:xfrm>
            </p:contentPart>
          </mc:Choice>
          <mc:Fallback xmlns=""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DC320EA1-6AE8-7985-ECB2-A9F8AB1B7E46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221556" y="6330142"/>
                  <a:ext cx="1126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D7A73CF1-5698-9335-6844-5B30723BBB49}"/>
                    </a:ext>
                  </a:extLst>
                </p14:cNvPr>
                <p14:cNvContentPartPr/>
                <p14:nvPr/>
              </p14:nvContentPartPr>
              <p14:xfrm>
                <a:off x="4387876" y="6515902"/>
                <a:ext cx="111600" cy="128160"/>
              </p14:xfrm>
            </p:contentPart>
          </mc:Choice>
          <mc:Fallback xmlns=""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D7A73CF1-5698-9335-6844-5B30723BBB49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4379236" y="6507262"/>
                  <a:ext cx="1292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9DFAB0C8-AEF2-40DE-6310-8775D18D110F}"/>
                    </a:ext>
                  </a:extLst>
                </p14:cNvPr>
                <p14:cNvContentPartPr/>
                <p14:nvPr/>
              </p14:nvContentPartPr>
              <p14:xfrm>
                <a:off x="3838876" y="6658462"/>
                <a:ext cx="688680" cy="60120"/>
              </p14:xfrm>
            </p:contentPart>
          </mc:Choice>
          <mc:Fallback xmlns=""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9DFAB0C8-AEF2-40DE-6310-8775D18D110F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3830236" y="6649822"/>
                  <a:ext cx="7063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95350DAB-62FE-3B63-1AAF-9ED23507C484}"/>
                    </a:ext>
                  </a:extLst>
                </p14:cNvPr>
                <p14:cNvContentPartPr/>
                <p14:nvPr/>
              </p14:nvContentPartPr>
              <p14:xfrm>
                <a:off x="3870916" y="6734062"/>
                <a:ext cx="507960" cy="43560"/>
              </p14:xfrm>
            </p:contentPart>
          </mc:Choice>
          <mc:Fallback xmlns=""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95350DAB-62FE-3B63-1AAF-9ED23507C484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3862276" y="6725062"/>
                  <a:ext cx="525600" cy="612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63902944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88640"/>
            <a:ext cx="8856984" cy="42621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5000" b="1" baseline="30000" dirty="0"/>
              <a:t>Random Variable</a:t>
            </a:r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3" y="692696"/>
            <a:ext cx="9462165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b="1" dirty="0"/>
          </a:p>
          <a:p>
            <a:r>
              <a:rPr lang="de-DE" sz="2400" b="1" dirty="0"/>
              <a:t>Definition:</a:t>
            </a:r>
            <a:endParaRPr lang="de-DE" sz="2400" dirty="0"/>
          </a:p>
          <a:p>
            <a:r>
              <a:rPr lang="de-DE" sz="2400" dirty="0"/>
              <a:t>A </a:t>
            </a:r>
            <a:r>
              <a:rPr lang="de-DE" sz="2400" b="1" dirty="0"/>
              <a:t>Random Variable  X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mapping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sample </a:t>
            </a:r>
            <a:r>
              <a:rPr lang="de-DE" sz="2400" dirty="0" err="1"/>
              <a:t>space</a:t>
            </a:r>
            <a:r>
              <a:rPr lang="de-DE" sz="2400" dirty="0"/>
              <a:t> </a:t>
            </a:r>
            <a:r>
              <a:rPr lang="el-GR" sz="2400" dirty="0"/>
              <a:t>Ω</a:t>
            </a:r>
            <a:r>
              <a:rPr lang="de-DE" sz="2400" dirty="0"/>
              <a:t> </a:t>
            </a:r>
            <a:r>
              <a:rPr lang="de-DE" sz="2400" dirty="0" err="1"/>
              <a:t>into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real </a:t>
            </a:r>
            <a:r>
              <a:rPr lang="de-DE" sz="2400" dirty="0" err="1"/>
              <a:t>numbers</a:t>
            </a:r>
            <a:r>
              <a:rPr lang="de-DE" sz="2400" dirty="0"/>
              <a:t> R.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means</a:t>
            </a:r>
            <a:r>
              <a:rPr lang="de-DE" sz="2400" dirty="0"/>
              <a:t> </a:t>
            </a:r>
            <a:r>
              <a:rPr lang="de-DE" sz="2400" dirty="0" err="1"/>
              <a:t>every</a:t>
            </a:r>
            <a:r>
              <a:rPr lang="de-DE" sz="2400" dirty="0"/>
              <a:t> </a:t>
            </a:r>
            <a:r>
              <a:rPr lang="de-DE" sz="2400" dirty="0" err="1"/>
              <a:t>elementary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r>
              <a:rPr lang="de-DE" sz="2400" dirty="0"/>
              <a:t> A</a:t>
            </a:r>
            <a:r>
              <a:rPr lang="de-DE" sz="2400" baseline="-25000" dirty="0"/>
              <a:t>i</a:t>
            </a:r>
            <a:r>
              <a:rPr lang="de-DE" sz="2400" dirty="0"/>
              <a:t> </a:t>
            </a:r>
            <a:r>
              <a:rPr lang="de-DE" sz="2400" dirty="0" err="1"/>
              <a:t>maps</a:t>
            </a:r>
            <a:r>
              <a:rPr lang="de-DE" sz="2400" dirty="0"/>
              <a:t> </a:t>
            </a:r>
            <a:r>
              <a:rPr lang="de-DE" sz="2400" dirty="0" err="1"/>
              <a:t>onto</a:t>
            </a:r>
            <a:r>
              <a:rPr lang="de-DE" sz="2400" dirty="0"/>
              <a:t> a real </a:t>
            </a:r>
            <a:r>
              <a:rPr lang="de-DE" sz="2400" dirty="0" err="1"/>
              <a:t>number</a:t>
            </a:r>
            <a:r>
              <a:rPr lang="de-DE" sz="2400" dirty="0"/>
              <a:t> x</a:t>
            </a:r>
            <a:r>
              <a:rPr lang="de-DE" sz="2400" baseline="-25000" dirty="0"/>
              <a:t>i</a:t>
            </a:r>
            <a:r>
              <a:rPr lang="de-DE" sz="2400" dirty="0"/>
              <a:t> and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p</a:t>
            </a:r>
            <a:r>
              <a:rPr lang="de-DE" sz="2400" baseline="-25000" dirty="0" err="1"/>
              <a:t>i</a:t>
            </a:r>
            <a:r>
              <a:rPr lang="de-DE" sz="2400" dirty="0"/>
              <a:t> = P(A</a:t>
            </a:r>
            <a:r>
              <a:rPr lang="de-DE" sz="2400" baseline="-25000" dirty="0"/>
              <a:t>i</a:t>
            </a:r>
            <a:r>
              <a:rPr lang="de-DE" sz="2400" dirty="0"/>
              <a:t>) = P(X=x</a:t>
            </a:r>
            <a:r>
              <a:rPr lang="de-DE" sz="2400" baseline="-25000" dirty="0"/>
              <a:t>i</a:t>
            </a:r>
            <a:r>
              <a:rPr lang="de-DE" sz="2400" dirty="0"/>
              <a:t>) = p(x</a:t>
            </a:r>
            <a:r>
              <a:rPr lang="de-DE" sz="2400" baseline="-25000" dirty="0"/>
              <a:t>i</a:t>
            </a:r>
            <a:r>
              <a:rPr lang="de-DE" sz="2400" dirty="0"/>
              <a:t>)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known</a:t>
            </a:r>
            <a:r>
              <a:rPr lang="de-DE" sz="2400" dirty="0"/>
              <a:t>.</a:t>
            </a:r>
          </a:p>
          <a:p>
            <a:endParaRPr lang="de-DE" sz="2400" dirty="0"/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→	</a:t>
            </a:r>
            <a:r>
              <a:rPr lang="de-DE" sz="2400" dirty="0" err="1"/>
              <a:t>p</a:t>
            </a:r>
            <a:r>
              <a:rPr lang="de-DE" sz="2400" baseline="-25000" dirty="0" err="1"/>
              <a:t>i</a:t>
            </a:r>
            <a:r>
              <a:rPr lang="de-DE" sz="2400" dirty="0"/>
              <a:t> ist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random</a:t>
            </a:r>
            <a:r>
              <a:rPr lang="de-DE" sz="2400" dirty="0"/>
              <a:t> variable X </a:t>
            </a:r>
            <a:r>
              <a:rPr lang="de-DE" sz="2400" dirty="0" err="1"/>
              <a:t>equals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outcome</a:t>
            </a:r>
            <a:r>
              <a:rPr lang="de-DE" sz="2400" dirty="0"/>
              <a:t> x</a:t>
            </a:r>
            <a:r>
              <a:rPr lang="de-DE" sz="2400" baseline="-25000" dirty="0"/>
              <a:t>i</a:t>
            </a:r>
            <a:r>
              <a:rPr lang="de-DE" sz="2400" dirty="0"/>
              <a:t>.</a:t>
            </a:r>
          </a:p>
          <a:p>
            <a:endParaRPr lang="de-DE" sz="2400" b="1" dirty="0"/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CE1EF506-7630-0E8F-F07C-4D82AD9C0B7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DF9CE1C7-FEC1-01B0-C7A9-978F2787D62B}"/>
                  </a:ext>
                </a:extLst>
              </p14:cNvPr>
              <p14:cNvContentPartPr/>
              <p14:nvPr/>
            </p14:nvContentPartPr>
            <p14:xfrm>
              <a:off x="2065876" y="1807004"/>
              <a:ext cx="2134440" cy="486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DF9CE1C7-FEC1-01B0-C7A9-978F2787D6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7236" y="1798004"/>
                <a:ext cx="215208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9A946972-53CF-3647-F7B3-1DF66D863140}"/>
                  </a:ext>
                </a:extLst>
              </p14:cNvPr>
              <p14:cNvContentPartPr/>
              <p14:nvPr/>
            </p14:nvContentPartPr>
            <p14:xfrm>
              <a:off x="7357516" y="1844444"/>
              <a:ext cx="2175480" cy="7524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9A946972-53CF-3647-F7B3-1DF66D8631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348516" y="1835804"/>
                <a:ext cx="2193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03F388B1-4391-0074-FB55-7EDFDB053631}"/>
                  </a:ext>
                </a:extLst>
              </p14:cNvPr>
              <p14:cNvContentPartPr/>
              <p14:nvPr/>
            </p14:nvContentPartPr>
            <p14:xfrm>
              <a:off x="4858036" y="2585684"/>
              <a:ext cx="713160" cy="4644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03F388B1-4391-0074-FB55-7EDFDB0536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49036" y="2576684"/>
                <a:ext cx="7308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66E5F011-56C0-8979-5733-54A640214763}"/>
                  </a:ext>
                </a:extLst>
              </p14:cNvPr>
              <p14:cNvContentPartPr/>
              <p14:nvPr/>
            </p14:nvContentPartPr>
            <p14:xfrm>
              <a:off x="4293556" y="2768204"/>
              <a:ext cx="393480" cy="4140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66E5F011-56C0-8979-5733-54A6402147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84556" y="2759204"/>
                <a:ext cx="4111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0232AEB1-8665-D594-3E67-EAA60B721DDB}"/>
                  </a:ext>
                </a:extLst>
              </p14:cNvPr>
              <p14:cNvContentPartPr/>
              <p14:nvPr/>
            </p14:nvContentPartPr>
            <p14:xfrm>
              <a:off x="6172036" y="2104004"/>
              <a:ext cx="267840" cy="63468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0232AEB1-8665-D594-3E67-EAA60B721D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63036" y="2095004"/>
                <a:ext cx="2854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36960CFD-CD2A-9254-44E3-5B998FF737B0}"/>
                  </a:ext>
                </a:extLst>
              </p14:cNvPr>
              <p14:cNvContentPartPr/>
              <p14:nvPr/>
            </p14:nvContentPartPr>
            <p14:xfrm>
              <a:off x="6186796" y="2165204"/>
              <a:ext cx="234720" cy="49644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36960CFD-CD2A-9254-44E3-5B998FF737B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156" y="2156204"/>
                <a:ext cx="252360" cy="51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69E6E5ED-A506-F6B1-C2D8-F38DF8266CCA}"/>
                  </a:ext>
                </a:extLst>
              </p14:cNvPr>
              <p14:cNvContentPartPr/>
              <p14:nvPr/>
            </p14:nvContentPartPr>
            <p14:xfrm>
              <a:off x="2635036" y="4124324"/>
              <a:ext cx="234360" cy="439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69E6E5ED-A506-F6B1-C2D8-F38DF8266C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26036" y="4115324"/>
                <a:ext cx="252000" cy="6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055461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20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Examples</a:t>
            </a:r>
            <a:r>
              <a:rPr lang="de-DE" sz="3200" dirty="0"/>
              <a:t> </a:t>
            </a:r>
            <a:r>
              <a:rPr lang="de-DE" sz="3200" dirty="0" err="1"/>
              <a:t>Binomial</a:t>
            </a:r>
            <a:r>
              <a:rPr lang="de-DE" sz="3200" dirty="0"/>
              <a:t> Distribution</a:t>
            </a:r>
            <a:endParaRPr lang="de-DE" sz="3200" baseline="30000" dirty="0"/>
          </a:p>
        </p:txBody>
      </p:sp>
      <p:sp>
        <p:nvSpPr>
          <p:cNvPr id="7" name="Textfeld 6"/>
          <p:cNvSpPr txBox="1"/>
          <p:nvPr/>
        </p:nvSpPr>
        <p:spPr>
          <a:xfrm>
            <a:off x="310175" y="639567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457200" indent="-457200">
              <a:buFont typeface="+mj-lt"/>
              <a:buAutoNum type="arabicPeriod"/>
            </a:pPr>
            <a:endParaRPr lang="de-DE" dirty="0"/>
          </a:p>
          <a:p>
            <a:pPr marL="457200" indent="-457200">
              <a:buFont typeface="+mj-lt"/>
              <a:buAutoNum type="arabicPeriod"/>
            </a:pPr>
            <a:r>
              <a:rPr lang="de-DE" dirty="0" err="1"/>
              <a:t>You</a:t>
            </a:r>
            <a:r>
              <a:rPr lang="de-DE" dirty="0"/>
              <a:t> </a:t>
            </a:r>
            <a:r>
              <a:rPr lang="de-DE" dirty="0" err="1"/>
              <a:t>play</a:t>
            </a:r>
            <a:r>
              <a:rPr lang="de-DE" dirty="0"/>
              <a:t> </a:t>
            </a:r>
            <a:r>
              <a:rPr lang="de-DE" dirty="0" err="1"/>
              <a:t>four</a:t>
            </a:r>
            <a:r>
              <a:rPr lang="de-DE" dirty="0"/>
              <a:t> different </a:t>
            </a:r>
            <a:r>
              <a:rPr lang="de-DE" dirty="0" err="1"/>
              <a:t>statistically</a:t>
            </a:r>
            <a:r>
              <a:rPr lang="de-DE" dirty="0"/>
              <a:t> </a:t>
            </a:r>
            <a:r>
              <a:rPr lang="de-DE" dirty="0" err="1"/>
              <a:t>independent</a:t>
            </a:r>
            <a:r>
              <a:rPr lang="de-DE" dirty="0"/>
              <a:t> </a:t>
            </a:r>
            <a:r>
              <a:rPr lang="de-DE" dirty="0" err="1"/>
              <a:t>Lotteries</a:t>
            </a:r>
            <a:r>
              <a:rPr lang="de-DE" dirty="0"/>
              <a:t>. The </a:t>
            </a:r>
            <a:r>
              <a:rPr lang="de-DE" dirty="0" err="1"/>
              <a:t>probability</a:t>
            </a:r>
            <a:r>
              <a:rPr lang="de-DE" dirty="0"/>
              <a:t> </a:t>
            </a:r>
            <a:r>
              <a:rPr lang="de-DE" dirty="0" err="1"/>
              <a:t>of</a:t>
            </a:r>
            <a:r>
              <a:rPr lang="de-DE" dirty="0"/>
              <a:t> </a:t>
            </a:r>
            <a:r>
              <a:rPr lang="de-DE" dirty="0" err="1"/>
              <a:t>success</a:t>
            </a:r>
            <a:r>
              <a:rPr lang="de-DE" dirty="0"/>
              <a:t> </a:t>
            </a:r>
            <a:r>
              <a:rPr lang="de-DE" dirty="0" err="1"/>
              <a:t>is</a:t>
            </a:r>
            <a:r>
              <a:rPr lang="de-DE" dirty="0"/>
              <a:t> </a:t>
            </a:r>
            <a:r>
              <a:rPr lang="de-DE" dirty="0" err="1"/>
              <a:t>always</a:t>
            </a:r>
            <a:r>
              <a:rPr lang="de-DE" dirty="0"/>
              <a:t> 20 %.</a:t>
            </a:r>
          </a:p>
          <a:p>
            <a:pPr marL="457200" indent="-457200">
              <a:buFont typeface="+mj-lt"/>
              <a:buAutoNum type="arabicPeriod"/>
            </a:pPr>
            <a:endParaRPr lang="de-DE" dirty="0"/>
          </a:p>
          <a:p>
            <a:pPr marL="914400" lvl="1" indent="-457200">
              <a:buFont typeface="+mj-lt"/>
              <a:buAutoNum type="alphaLcParenR"/>
            </a:pPr>
            <a:r>
              <a:rPr lang="de-DE" dirty="0" err="1"/>
              <a:t>What</a:t>
            </a:r>
            <a:r>
              <a:rPr lang="de-DE" dirty="0"/>
              <a:t> </a:t>
            </a:r>
            <a:r>
              <a:rPr lang="de-DE" dirty="0" err="1"/>
              <a:t>is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expectated</a:t>
            </a:r>
            <a:r>
              <a:rPr lang="de-DE" dirty="0"/>
              <a:t> </a:t>
            </a:r>
            <a:r>
              <a:rPr lang="de-DE" dirty="0" err="1"/>
              <a:t>value</a:t>
            </a:r>
            <a:r>
              <a:rPr lang="de-DE" dirty="0"/>
              <a:t> and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variance</a:t>
            </a:r>
            <a:r>
              <a:rPr lang="de-DE" dirty="0"/>
              <a:t> and </a:t>
            </a:r>
            <a:r>
              <a:rPr lang="de-DE" dirty="0" err="1"/>
              <a:t>standard</a:t>
            </a:r>
            <a:r>
              <a:rPr lang="de-DE" dirty="0"/>
              <a:t> </a:t>
            </a:r>
            <a:r>
              <a:rPr lang="de-DE" dirty="0" err="1"/>
              <a:t>deviation</a:t>
            </a:r>
            <a:r>
              <a:rPr lang="de-DE" dirty="0"/>
              <a:t>?</a:t>
            </a:r>
          </a:p>
          <a:p>
            <a:pPr marL="914400" lvl="1" indent="-457200">
              <a:buFont typeface="+mj-lt"/>
              <a:buAutoNum type="alphaLcParenR"/>
            </a:pPr>
            <a:r>
              <a:rPr lang="de-DE" dirty="0" err="1"/>
              <a:t>What</a:t>
            </a:r>
            <a:r>
              <a:rPr lang="de-DE" dirty="0"/>
              <a:t> </a:t>
            </a:r>
            <a:r>
              <a:rPr lang="de-DE" dirty="0" err="1"/>
              <a:t>is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expected</a:t>
            </a:r>
            <a:r>
              <a:rPr lang="de-DE" dirty="0"/>
              <a:t> </a:t>
            </a:r>
            <a:r>
              <a:rPr lang="de-DE" dirty="0" err="1"/>
              <a:t>payoff</a:t>
            </a:r>
            <a:r>
              <a:rPr lang="de-DE" dirty="0"/>
              <a:t>, </a:t>
            </a:r>
            <a:r>
              <a:rPr lang="de-DE" dirty="0" err="1"/>
              <a:t>if</a:t>
            </a:r>
            <a:r>
              <a:rPr lang="de-DE" dirty="0"/>
              <a:t> </a:t>
            </a:r>
            <a:r>
              <a:rPr lang="de-DE" dirty="0" err="1"/>
              <a:t>every</a:t>
            </a:r>
            <a:r>
              <a:rPr lang="de-DE" dirty="0"/>
              <a:t> </a:t>
            </a:r>
            <a:r>
              <a:rPr lang="de-DE" dirty="0" err="1"/>
              <a:t>successs</a:t>
            </a:r>
            <a:r>
              <a:rPr lang="de-DE" dirty="0"/>
              <a:t> </a:t>
            </a:r>
            <a:r>
              <a:rPr lang="de-DE" dirty="0" err="1"/>
              <a:t>counts</a:t>
            </a:r>
            <a:r>
              <a:rPr lang="de-DE" dirty="0"/>
              <a:t> 10 Euros?</a:t>
            </a:r>
          </a:p>
          <a:p>
            <a:pPr marL="914400" lvl="1" indent="-457200">
              <a:buFont typeface="+mj-lt"/>
              <a:buAutoNum type="alphaLcParenR"/>
            </a:pPr>
            <a:r>
              <a:rPr lang="de-DE" dirty="0" err="1"/>
              <a:t>Calculate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probability</a:t>
            </a:r>
            <a:r>
              <a:rPr lang="de-DE" dirty="0"/>
              <a:t>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win</a:t>
            </a:r>
            <a:r>
              <a:rPr lang="de-DE" dirty="0"/>
              <a:t> </a:t>
            </a:r>
            <a:r>
              <a:rPr lang="de-DE" dirty="0" err="1"/>
              <a:t>exactly</a:t>
            </a:r>
            <a:r>
              <a:rPr lang="de-DE" dirty="0"/>
              <a:t> </a:t>
            </a:r>
            <a:r>
              <a:rPr lang="de-DE" dirty="0" err="1"/>
              <a:t>two</a:t>
            </a:r>
            <a:r>
              <a:rPr lang="de-DE" dirty="0"/>
              <a:t> </a:t>
            </a:r>
            <a:r>
              <a:rPr lang="de-DE" dirty="0" err="1"/>
              <a:t>times</a:t>
            </a:r>
            <a:endParaRPr lang="de-DE" dirty="0"/>
          </a:p>
          <a:p>
            <a:pPr marL="914400" lvl="1" indent="-457200">
              <a:buFont typeface="+mj-lt"/>
              <a:buAutoNum type="alphaLcParenR"/>
            </a:pPr>
            <a:r>
              <a:rPr lang="de-DE" dirty="0" err="1"/>
              <a:t>Calculate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probability</a:t>
            </a:r>
            <a:r>
              <a:rPr lang="de-DE" dirty="0"/>
              <a:t> </a:t>
            </a:r>
            <a:r>
              <a:rPr lang="de-DE" dirty="0" err="1"/>
              <a:t>that</a:t>
            </a:r>
            <a:r>
              <a:rPr lang="de-DE" dirty="0"/>
              <a:t> </a:t>
            </a:r>
            <a:r>
              <a:rPr lang="de-DE" dirty="0" err="1"/>
              <a:t>you</a:t>
            </a:r>
            <a:r>
              <a:rPr lang="de-DE" dirty="0"/>
              <a:t> </a:t>
            </a:r>
            <a:r>
              <a:rPr lang="de-DE" dirty="0" err="1"/>
              <a:t>loose</a:t>
            </a:r>
            <a:r>
              <a:rPr lang="de-DE" dirty="0"/>
              <a:t> at least </a:t>
            </a:r>
            <a:r>
              <a:rPr lang="de-DE" dirty="0" err="1"/>
              <a:t>three</a:t>
            </a:r>
            <a:r>
              <a:rPr lang="de-DE" dirty="0"/>
              <a:t> </a:t>
            </a:r>
            <a:r>
              <a:rPr lang="de-DE" dirty="0" err="1"/>
              <a:t>times</a:t>
            </a:r>
            <a:r>
              <a:rPr lang="de-DE" dirty="0"/>
              <a:t>. </a:t>
            </a:r>
          </a:p>
          <a:p>
            <a:pPr marL="914400" lvl="1" indent="-457200">
              <a:buFont typeface="+mj-lt"/>
              <a:buAutoNum type="alphaLcParenR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 </a:t>
            </a:r>
          </a:p>
          <a:p>
            <a:endParaRPr lang="de-DE" sz="2400" dirty="0"/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D7099BB4-B1FB-4EC7-AB6D-5019B195042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FAB73C61-0A59-8BF6-0563-57C7138F183B}"/>
                  </a:ext>
                </a:extLst>
              </p14:cNvPr>
              <p14:cNvContentPartPr/>
              <p14:nvPr/>
            </p14:nvContentPartPr>
            <p14:xfrm>
              <a:off x="6646516" y="1469422"/>
              <a:ext cx="2520" cy="432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FAB73C61-0A59-8BF6-0563-57C7138F183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7516" y="1460782"/>
                <a:ext cx="201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820FFD33-0FE5-086F-54C7-E91EC90F9644}"/>
                  </a:ext>
                </a:extLst>
              </p14:cNvPr>
              <p14:cNvContentPartPr/>
              <p14:nvPr/>
            </p14:nvContentPartPr>
            <p14:xfrm>
              <a:off x="1743316" y="1211302"/>
              <a:ext cx="370440" cy="2268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820FFD33-0FE5-086F-54C7-E91EC90F964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34316" y="1202302"/>
                <a:ext cx="388080" cy="40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256A9CDD-CF09-F743-4951-8BC98EDB6477}"/>
              </a:ext>
            </a:extLst>
          </p:cNvPr>
          <p:cNvGrpSpPr/>
          <p:nvPr/>
        </p:nvGrpSpPr>
        <p:grpSpPr>
          <a:xfrm>
            <a:off x="9014236" y="647902"/>
            <a:ext cx="2596680" cy="632520"/>
            <a:chOff x="9014236" y="647902"/>
            <a:chExt cx="2596680" cy="63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CEC4513E-879C-5D6C-F2D5-7E893BDAF70A}"/>
                    </a:ext>
                  </a:extLst>
                </p14:cNvPr>
                <p14:cNvContentPartPr/>
                <p14:nvPr/>
              </p14:nvContentPartPr>
              <p14:xfrm>
                <a:off x="9018196" y="961822"/>
                <a:ext cx="111960" cy="198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CEC4513E-879C-5D6C-F2D5-7E893BDAF70A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009556" y="952822"/>
                  <a:ext cx="1296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5563CC84-11ED-987B-B15D-8EE69599AAAC}"/>
                    </a:ext>
                  </a:extLst>
                </p14:cNvPr>
                <p14:cNvContentPartPr/>
                <p14:nvPr/>
              </p14:nvContentPartPr>
              <p14:xfrm>
                <a:off x="9014236" y="997822"/>
                <a:ext cx="111240" cy="255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5563CC84-11ED-987B-B15D-8EE69599AAAC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9005596" y="989182"/>
                  <a:ext cx="128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788BB48C-AE7D-B165-AD63-48F9C730E6BD}"/>
                    </a:ext>
                  </a:extLst>
                </p14:cNvPr>
                <p14:cNvContentPartPr/>
                <p14:nvPr/>
              </p14:nvContentPartPr>
              <p14:xfrm>
                <a:off x="9139516" y="910342"/>
                <a:ext cx="106920" cy="1054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788BB48C-AE7D-B165-AD63-48F9C730E6BD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130876" y="901702"/>
                  <a:ext cx="1245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370C111A-72D2-12BC-FA77-8AAC47E1E127}"/>
                    </a:ext>
                  </a:extLst>
                </p14:cNvPr>
                <p14:cNvContentPartPr/>
                <p14:nvPr/>
              </p14:nvContentPartPr>
              <p14:xfrm>
                <a:off x="9459556" y="832222"/>
                <a:ext cx="16920" cy="1180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370C111A-72D2-12BC-FA77-8AAC47E1E12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450556" y="823582"/>
                  <a:ext cx="345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8F0628E0-9F37-D981-FDC3-59AD7F4B363C}"/>
                    </a:ext>
                  </a:extLst>
                </p14:cNvPr>
                <p14:cNvContentPartPr/>
                <p14:nvPr/>
              </p14:nvContentPartPr>
              <p14:xfrm>
                <a:off x="9386836" y="760222"/>
                <a:ext cx="150480" cy="22068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8F0628E0-9F37-D981-FDC3-59AD7F4B363C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77836" y="751582"/>
                  <a:ext cx="16812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B1BF6E7-6032-0FB4-922E-07E3C5F4C480}"/>
                    </a:ext>
                  </a:extLst>
                </p14:cNvPr>
                <p14:cNvContentPartPr/>
                <p14:nvPr/>
              </p14:nvContentPartPr>
              <p14:xfrm>
                <a:off x="9596716" y="872902"/>
                <a:ext cx="8640" cy="716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B1BF6E7-6032-0FB4-922E-07E3C5F4C480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588076" y="864262"/>
                  <a:ext cx="262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E4AD3E5F-460F-9969-1420-62E5D16CCCAB}"/>
                    </a:ext>
                  </a:extLst>
                </p14:cNvPr>
                <p14:cNvContentPartPr/>
                <p14:nvPr/>
              </p14:nvContentPartPr>
              <p14:xfrm>
                <a:off x="9675556" y="731062"/>
                <a:ext cx="103320" cy="2160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E4AD3E5F-460F-9969-1420-62E5D16CCCAB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666916" y="722422"/>
                  <a:ext cx="12096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57616A8A-B6A0-B0D7-195D-285F91086C53}"/>
                    </a:ext>
                  </a:extLst>
                </p14:cNvPr>
                <p14:cNvContentPartPr/>
                <p14:nvPr/>
              </p14:nvContentPartPr>
              <p14:xfrm>
                <a:off x="9839356" y="856342"/>
                <a:ext cx="244800" cy="702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57616A8A-B6A0-B0D7-195D-285F91086C5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830716" y="847342"/>
                  <a:ext cx="2624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B4142BD-55A4-9E36-1C3F-00DD18888B02}"/>
                    </a:ext>
                  </a:extLst>
                </p14:cNvPr>
                <p14:cNvContentPartPr/>
                <p14:nvPr/>
              </p14:nvContentPartPr>
              <p14:xfrm>
                <a:off x="10124116" y="719542"/>
                <a:ext cx="232200" cy="1915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B4142BD-55A4-9E36-1C3F-00DD18888B02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0115116" y="710902"/>
                  <a:ext cx="249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FED82793-31F4-1429-1AFF-030764390CFB}"/>
                    </a:ext>
                  </a:extLst>
                </p14:cNvPr>
                <p14:cNvContentPartPr/>
                <p14:nvPr/>
              </p14:nvContentPartPr>
              <p14:xfrm>
                <a:off x="10404916" y="803782"/>
                <a:ext cx="106560" cy="1202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FED82793-31F4-1429-1AFF-030764390CFB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0396276" y="794782"/>
                  <a:ext cx="1242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824B1253-0828-C401-5DF0-1DA5715A2234}"/>
                    </a:ext>
                  </a:extLst>
                </p14:cNvPr>
                <p14:cNvContentPartPr/>
                <p14:nvPr/>
              </p14:nvContentPartPr>
              <p14:xfrm>
                <a:off x="10527676" y="772822"/>
                <a:ext cx="119880" cy="1443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824B1253-0828-C401-5DF0-1DA5715A223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0518676" y="764182"/>
                  <a:ext cx="1375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77D334DA-07C1-A185-7416-F1552BEA248B}"/>
                    </a:ext>
                  </a:extLst>
                </p14:cNvPr>
                <p14:cNvContentPartPr/>
                <p14:nvPr/>
              </p14:nvContentPartPr>
              <p14:xfrm>
                <a:off x="10540636" y="793702"/>
                <a:ext cx="104040" cy="741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77D334DA-07C1-A185-7416-F1552BEA248B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531636" y="784702"/>
                  <a:ext cx="1216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E22C5FBA-5A2F-EB04-E332-E202951CC36A}"/>
                    </a:ext>
                  </a:extLst>
                </p14:cNvPr>
                <p14:cNvContentPartPr/>
                <p14:nvPr/>
              </p14:nvContentPartPr>
              <p14:xfrm>
                <a:off x="10670956" y="757342"/>
                <a:ext cx="93960" cy="23220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E22C5FBA-5A2F-EB04-E332-E202951CC36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661956" y="748702"/>
                  <a:ext cx="11160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FBA0A9D-D65D-4A1A-F073-1263D7DD3D30}"/>
                    </a:ext>
                  </a:extLst>
                </p14:cNvPr>
                <p14:cNvContentPartPr/>
                <p14:nvPr/>
              </p14:nvContentPartPr>
              <p14:xfrm>
                <a:off x="10782556" y="758422"/>
                <a:ext cx="413640" cy="759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FBA0A9D-D65D-4A1A-F073-1263D7DD3D3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773916" y="749422"/>
                  <a:ext cx="4312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F1FA8E3D-E85A-8EF0-7AE8-232A9B7623D0}"/>
                    </a:ext>
                  </a:extLst>
                </p14:cNvPr>
                <p14:cNvContentPartPr/>
                <p14:nvPr/>
              </p14:nvContentPartPr>
              <p14:xfrm>
                <a:off x="11183956" y="699742"/>
                <a:ext cx="7560" cy="61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F1FA8E3D-E85A-8EF0-7AE8-232A9B7623D0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1175316" y="690742"/>
                  <a:ext cx="252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FD6B0229-A4AD-5DC9-9FB4-54FA592AB78D}"/>
                    </a:ext>
                  </a:extLst>
                </p14:cNvPr>
                <p14:cNvContentPartPr/>
                <p14:nvPr/>
              </p14:nvContentPartPr>
              <p14:xfrm>
                <a:off x="11259916" y="647902"/>
                <a:ext cx="351000" cy="1378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FD6B0229-A4AD-5DC9-9FB4-54FA592AB78D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1251276" y="639262"/>
                  <a:ext cx="3686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2F28C2AD-4448-1D5B-57E2-330E319A9EED}"/>
                    </a:ext>
                  </a:extLst>
                </p14:cNvPr>
                <p14:cNvContentPartPr/>
                <p14:nvPr/>
              </p14:nvContentPartPr>
              <p14:xfrm>
                <a:off x="9385756" y="1009702"/>
                <a:ext cx="385560" cy="2707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2F28C2AD-4448-1D5B-57E2-330E319A9EE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376756" y="1000702"/>
                  <a:ext cx="40320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D2CF557B-6DF2-4BE3-6515-B4D7ED7CF53B}"/>
                    </a:ext>
                  </a:extLst>
                </p14:cNvPr>
                <p14:cNvContentPartPr/>
                <p14:nvPr/>
              </p14:nvContentPartPr>
              <p14:xfrm>
                <a:off x="9639196" y="1001062"/>
                <a:ext cx="6480" cy="61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D2CF557B-6DF2-4BE3-6515-B4D7ED7CF53B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9630196" y="992062"/>
                  <a:ext cx="241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AD228CDD-F4E7-5379-2D88-6FCBA7FBED30}"/>
                    </a:ext>
                  </a:extLst>
                </p14:cNvPr>
                <p14:cNvContentPartPr/>
                <p14:nvPr/>
              </p14:nvContentPartPr>
              <p14:xfrm>
                <a:off x="10030156" y="1088182"/>
                <a:ext cx="128520" cy="1288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AD228CDD-F4E7-5379-2D88-6FCBA7FBED3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021516" y="1079182"/>
                  <a:ext cx="1461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7523D1D-8F02-7716-552E-89A7A719AA10}"/>
                    </a:ext>
                  </a:extLst>
                </p14:cNvPr>
                <p14:cNvContentPartPr/>
                <p14:nvPr/>
              </p14:nvContentPartPr>
              <p14:xfrm>
                <a:off x="10233556" y="1106902"/>
                <a:ext cx="144720" cy="910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7523D1D-8F02-7716-552E-89A7A719AA1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224556" y="1097902"/>
                  <a:ext cx="162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AE03B3AC-1CF4-1A37-A307-927BAFD53D52}"/>
                    </a:ext>
                  </a:extLst>
                </p14:cNvPr>
                <p14:cNvContentPartPr/>
                <p14:nvPr/>
              </p14:nvContentPartPr>
              <p14:xfrm>
                <a:off x="10501396" y="975862"/>
                <a:ext cx="119520" cy="1429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AE03B3AC-1CF4-1A37-A307-927BAFD53D52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492396" y="967222"/>
                  <a:ext cx="1371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D8F65F9C-063B-5499-627C-C0BBEDE25730}"/>
                    </a:ext>
                  </a:extLst>
                </p14:cNvPr>
                <p14:cNvContentPartPr/>
                <p14:nvPr/>
              </p14:nvContentPartPr>
              <p14:xfrm>
                <a:off x="10580596" y="999982"/>
                <a:ext cx="39960" cy="1980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D8F65F9C-063B-5499-627C-C0BBEDE2573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571956" y="991342"/>
                  <a:ext cx="57600" cy="21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C5277817-C4F6-FF61-8927-6C5B1B99479C}"/>
                  </a:ext>
                </a:extLst>
              </p14:cNvPr>
              <p14:cNvContentPartPr/>
              <p14:nvPr/>
            </p14:nvContentPartPr>
            <p14:xfrm>
              <a:off x="1578796" y="1477702"/>
              <a:ext cx="501480" cy="4932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C5277817-C4F6-FF61-8927-6C5B1B994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69796" y="1469062"/>
                <a:ext cx="519120" cy="66960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1FB84974-C172-5FAF-91CC-A4CF647166F7}"/>
              </a:ext>
            </a:extLst>
          </p:cNvPr>
          <p:cNvGrpSpPr/>
          <p:nvPr/>
        </p:nvGrpSpPr>
        <p:grpSpPr>
          <a:xfrm>
            <a:off x="10957156" y="890182"/>
            <a:ext cx="890640" cy="352800"/>
            <a:chOff x="10957156" y="890182"/>
            <a:chExt cx="890640" cy="35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413FD77E-29A7-0503-BEEA-A5438BD33184}"/>
                    </a:ext>
                  </a:extLst>
                </p14:cNvPr>
                <p14:cNvContentPartPr/>
                <p14:nvPr/>
              </p14:nvContentPartPr>
              <p14:xfrm>
                <a:off x="10957156" y="994222"/>
                <a:ext cx="152280" cy="2487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413FD77E-29A7-0503-BEEA-A5438BD3318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948156" y="985582"/>
                  <a:ext cx="1699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974605D4-F0D7-5FF4-E55F-AC59A31E9DDA}"/>
                    </a:ext>
                  </a:extLst>
                </p14:cNvPr>
                <p14:cNvContentPartPr/>
                <p14:nvPr/>
              </p14:nvContentPartPr>
              <p14:xfrm>
                <a:off x="11192236" y="991342"/>
                <a:ext cx="182160" cy="126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974605D4-F0D7-5FF4-E55F-AC59A31E9DD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183236" y="982342"/>
                  <a:ext cx="1998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F2608290-8E65-2E49-5FEC-818034EDCA00}"/>
                    </a:ext>
                  </a:extLst>
                </p14:cNvPr>
                <p14:cNvContentPartPr/>
                <p14:nvPr/>
              </p14:nvContentPartPr>
              <p14:xfrm>
                <a:off x="11228236" y="1047502"/>
                <a:ext cx="129240" cy="219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F2608290-8E65-2E49-5FEC-818034EDCA0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219596" y="1038502"/>
                  <a:ext cx="146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38FE4C56-804B-0875-9C5D-A9E6C069003B}"/>
                    </a:ext>
                  </a:extLst>
                </p14:cNvPr>
                <p14:cNvContentPartPr/>
                <p14:nvPr/>
              </p14:nvContentPartPr>
              <p14:xfrm>
                <a:off x="11472676" y="931582"/>
                <a:ext cx="114840" cy="9324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38FE4C56-804B-0875-9C5D-A9E6C069003B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464036" y="922942"/>
                  <a:ext cx="1324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5EA3C510-07B5-40A1-C81F-F049FB9D8A90}"/>
                    </a:ext>
                  </a:extLst>
                </p14:cNvPr>
                <p14:cNvContentPartPr/>
                <p14:nvPr/>
              </p14:nvContentPartPr>
              <p14:xfrm>
                <a:off x="11638636" y="1033462"/>
                <a:ext cx="9720" cy="8352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5EA3C510-07B5-40A1-C81F-F049FB9D8A9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629636" y="1024822"/>
                  <a:ext cx="273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ADDFBE27-E15C-16DF-0CB4-CF2AEBE0F8F4}"/>
                    </a:ext>
                  </a:extLst>
                </p14:cNvPr>
                <p14:cNvContentPartPr/>
                <p14:nvPr/>
              </p14:nvContentPartPr>
              <p14:xfrm>
                <a:off x="11714956" y="890182"/>
                <a:ext cx="132840" cy="14004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ADDFBE27-E15C-16DF-0CB4-CF2AEBE0F8F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705956" y="881542"/>
                  <a:ext cx="150480" cy="157680"/>
                </a:xfrm>
                <a:prstGeom prst="rect">
                  <a:avLst/>
                </a:prstGeom>
              </p:spPr>
            </p:pic>
          </mc:Fallback>
        </mc:AlternateContent>
      </p:grpSp>
      <p:graphicFrame>
        <p:nvGraphicFramePr>
          <p:cNvPr id="57" name="Objekt 56">
            <a:extLst>
              <a:ext uri="{FF2B5EF4-FFF2-40B4-BE49-F238E27FC236}">
                <a16:creationId xmlns:a16="http://schemas.microsoft.com/office/drawing/2014/main" id="{2FA7CBA2-95F5-8A67-4F31-E3924ABB59A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2592007"/>
              </p:ext>
            </p:extLst>
          </p:nvPr>
        </p:nvGraphicFramePr>
        <p:xfrm>
          <a:off x="8768470" y="2570106"/>
          <a:ext cx="2230438" cy="541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90" name="Formel" r:id="rId64" imgW="698400" imgH="203040" progId="Equation.3">
                  <p:embed/>
                </p:oleObj>
              </mc:Choice>
              <mc:Fallback>
                <p:oleObj name="Formel" r:id="rId64" imgW="698400" imgH="203040" progId="Equation.3">
                  <p:embed/>
                  <p:pic>
                    <p:nvPicPr>
                      <p:cNvPr id="8" name="Objekt 7"/>
                      <p:cNvPicPr>
                        <a:picLocks noChangeArrowheads="1"/>
                      </p:cNvPicPr>
                      <p:nvPr/>
                    </p:nvPicPr>
                    <p:blipFill>
                      <a:blip r:embed="rId6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68470" y="2570106"/>
                        <a:ext cx="2230438" cy="54133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8" name="Objekt 57">
            <a:extLst>
              <a:ext uri="{FF2B5EF4-FFF2-40B4-BE49-F238E27FC236}">
                <a16:creationId xmlns:a16="http://schemas.microsoft.com/office/drawing/2014/main" id="{BBEBDF2E-4C59-C432-F728-48EA100CBCF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2011315"/>
              </p:ext>
            </p:extLst>
          </p:nvPr>
        </p:nvGraphicFramePr>
        <p:xfrm>
          <a:off x="7936374" y="3425346"/>
          <a:ext cx="3849688" cy="541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91" name="Formel" r:id="rId66" imgW="1206360" imgH="203040" progId="Equation.3">
                  <p:embed/>
                </p:oleObj>
              </mc:Choice>
              <mc:Fallback>
                <p:oleObj name="Formel" r:id="rId66" imgW="1206360" imgH="20304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6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36374" y="3425346"/>
                        <a:ext cx="3849688" cy="541337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47AD58A0-19FD-A6FF-EDAF-B48002DE5802}"/>
                  </a:ext>
                </a:extLst>
              </p14:cNvPr>
              <p14:cNvContentPartPr/>
              <p14:nvPr/>
            </p14:nvContentPartPr>
            <p14:xfrm>
              <a:off x="9061396" y="1676062"/>
              <a:ext cx="86400" cy="21708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47AD58A0-19FD-A6FF-EDAF-B48002DE58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052396" y="1667422"/>
                <a:ext cx="1040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5FB285B8-BAAD-876D-51F4-2A7CFAF22113}"/>
                  </a:ext>
                </a:extLst>
              </p14:cNvPr>
              <p14:cNvContentPartPr/>
              <p14:nvPr/>
            </p14:nvContentPartPr>
            <p14:xfrm>
              <a:off x="9129436" y="1807462"/>
              <a:ext cx="25200" cy="13032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5FB285B8-BAAD-876D-51F4-2A7CFAF2211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120436" y="1798822"/>
                <a:ext cx="428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2C708080-B88E-50B2-4501-7232CE770EF5}"/>
                  </a:ext>
                </a:extLst>
              </p14:cNvPr>
              <p14:cNvContentPartPr/>
              <p14:nvPr/>
            </p14:nvContentPartPr>
            <p14:xfrm>
              <a:off x="9291436" y="1835182"/>
              <a:ext cx="7200" cy="1008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2C708080-B88E-50B2-4501-7232CE770E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282436" y="1826542"/>
                <a:ext cx="248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D64BE299-BAA4-AFEC-95AD-887396CC781B}"/>
                  </a:ext>
                </a:extLst>
              </p14:cNvPr>
              <p14:cNvContentPartPr/>
              <p14:nvPr/>
            </p14:nvContentPartPr>
            <p14:xfrm>
              <a:off x="9378196" y="1744102"/>
              <a:ext cx="104040" cy="12816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D64BE299-BAA4-AFEC-95AD-887396CC781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369556" y="1735102"/>
                <a:ext cx="121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3884C024-5FE9-B44D-F1F0-FF5604E5BD11}"/>
                  </a:ext>
                </a:extLst>
              </p14:cNvPr>
              <p14:cNvContentPartPr/>
              <p14:nvPr/>
            </p14:nvContentPartPr>
            <p14:xfrm>
              <a:off x="9527236" y="1733302"/>
              <a:ext cx="196920" cy="218880"/>
            </p14:xfrm>
          </p:contentPart>
        </mc:Choice>
        <mc:Fallback xmlns=""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3884C024-5FE9-B44D-F1F0-FF5604E5BD1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518236" y="1724662"/>
                <a:ext cx="2145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0" name="Freihand 449">
                <a:extLst>
                  <a:ext uri="{FF2B5EF4-FFF2-40B4-BE49-F238E27FC236}">
                    <a16:creationId xmlns:a16="http://schemas.microsoft.com/office/drawing/2014/main" id="{804524AF-3C83-71D6-1120-A9E280B1DD72}"/>
                  </a:ext>
                </a:extLst>
              </p14:cNvPr>
              <p14:cNvContentPartPr/>
              <p14:nvPr/>
            </p14:nvContentPartPr>
            <p14:xfrm>
              <a:off x="9822436" y="1764262"/>
              <a:ext cx="167400" cy="81360"/>
            </p14:xfrm>
          </p:contentPart>
        </mc:Choice>
        <mc:Fallback xmlns="">
          <p:pic>
            <p:nvPicPr>
              <p:cNvPr id="450" name="Freihand 449">
                <a:extLst>
                  <a:ext uri="{FF2B5EF4-FFF2-40B4-BE49-F238E27FC236}">
                    <a16:creationId xmlns:a16="http://schemas.microsoft.com/office/drawing/2014/main" id="{804524AF-3C83-71D6-1120-A9E280B1DD7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813436" y="1755262"/>
                <a:ext cx="1850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1" name="Freihand 450">
                <a:extLst>
                  <a:ext uri="{FF2B5EF4-FFF2-40B4-BE49-F238E27FC236}">
                    <a16:creationId xmlns:a16="http://schemas.microsoft.com/office/drawing/2014/main" id="{A83A83D8-373F-A922-20E0-900E001ED79F}"/>
                  </a:ext>
                </a:extLst>
              </p14:cNvPr>
              <p14:cNvContentPartPr/>
              <p14:nvPr/>
            </p14:nvContentPartPr>
            <p14:xfrm>
              <a:off x="10180636" y="1697302"/>
              <a:ext cx="93960" cy="120240"/>
            </p14:xfrm>
          </p:contentPart>
        </mc:Choice>
        <mc:Fallback xmlns="">
          <p:pic>
            <p:nvPicPr>
              <p:cNvPr id="451" name="Freihand 450">
                <a:extLst>
                  <a:ext uri="{FF2B5EF4-FFF2-40B4-BE49-F238E27FC236}">
                    <a16:creationId xmlns:a16="http://schemas.microsoft.com/office/drawing/2014/main" id="{A83A83D8-373F-A922-20E0-900E001ED79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171636" y="1688662"/>
                <a:ext cx="1116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2" name="Freihand 451">
                <a:extLst>
                  <a:ext uri="{FF2B5EF4-FFF2-40B4-BE49-F238E27FC236}">
                    <a16:creationId xmlns:a16="http://schemas.microsoft.com/office/drawing/2014/main" id="{5CBFEFD4-3E3B-7889-D218-E69A30CB9EA2}"/>
                  </a:ext>
                </a:extLst>
              </p14:cNvPr>
              <p14:cNvContentPartPr/>
              <p14:nvPr/>
            </p14:nvContentPartPr>
            <p14:xfrm>
              <a:off x="10326436" y="1817902"/>
              <a:ext cx="23040" cy="95760"/>
            </p14:xfrm>
          </p:contentPart>
        </mc:Choice>
        <mc:Fallback xmlns="">
          <p:pic>
            <p:nvPicPr>
              <p:cNvPr id="452" name="Freihand 451">
                <a:extLst>
                  <a:ext uri="{FF2B5EF4-FFF2-40B4-BE49-F238E27FC236}">
                    <a16:creationId xmlns:a16="http://schemas.microsoft.com/office/drawing/2014/main" id="{5CBFEFD4-3E3B-7889-D218-E69A30CB9EA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317436" y="1808902"/>
                <a:ext cx="406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3" name="Freihand 452">
                <a:extLst>
                  <a:ext uri="{FF2B5EF4-FFF2-40B4-BE49-F238E27FC236}">
                    <a16:creationId xmlns:a16="http://schemas.microsoft.com/office/drawing/2014/main" id="{7BA3CF54-97DD-EECB-A588-748299CB141C}"/>
                  </a:ext>
                </a:extLst>
              </p14:cNvPr>
              <p14:cNvContentPartPr/>
              <p14:nvPr/>
            </p14:nvContentPartPr>
            <p14:xfrm>
              <a:off x="10441276" y="1647622"/>
              <a:ext cx="151920" cy="215640"/>
            </p14:xfrm>
          </p:contentPart>
        </mc:Choice>
        <mc:Fallback xmlns="">
          <p:pic>
            <p:nvPicPr>
              <p:cNvPr id="453" name="Freihand 452">
                <a:extLst>
                  <a:ext uri="{FF2B5EF4-FFF2-40B4-BE49-F238E27FC236}">
                    <a16:creationId xmlns:a16="http://schemas.microsoft.com/office/drawing/2014/main" id="{7BA3CF54-97DD-EECB-A588-748299CB14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432636" y="1638622"/>
                <a:ext cx="16956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6" name="Freihand 455">
                <a:extLst>
                  <a:ext uri="{FF2B5EF4-FFF2-40B4-BE49-F238E27FC236}">
                    <a16:creationId xmlns:a16="http://schemas.microsoft.com/office/drawing/2014/main" id="{B1B997F1-3311-E812-6A59-6041FC21C792}"/>
                  </a:ext>
                </a:extLst>
              </p14:cNvPr>
              <p14:cNvContentPartPr/>
              <p14:nvPr/>
            </p14:nvContentPartPr>
            <p14:xfrm>
              <a:off x="8048356" y="2091142"/>
              <a:ext cx="527760" cy="267840"/>
            </p14:xfrm>
          </p:contentPart>
        </mc:Choice>
        <mc:Fallback xmlns="">
          <p:pic>
            <p:nvPicPr>
              <p:cNvPr id="456" name="Freihand 455">
                <a:extLst>
                  <a:ext uri="{FF2B5EF4-FFF2-40B4-BE49-F238E27FC236}">
                    <a16:creationId xmlns:a16="http://schemas.microsoft.com/office/drawing/2014/main" id="{B1B997F1-3311-E812-6A59-6041FC21C79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39356" y="2082142"/>
                <a:ext cx="5454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7" name="Freihand 456">
                <a:extLst>
                  <a:ext uri="{FF2B5EF4-FFF2-40B4-BE49-F238E27FC236}">
                    <a16:creationId xmlns:a16="http://schemas.microsoft.com/office/drawing/2014/main" id="{8005E314-B347-CE51-EFAD-70E7D01185B8}"/>
                  </a:ext>
                </a:extLst>
              </p14:cNvPr>
              <p14:cNvContentPartPr/>
              <p14:nvPr/>
            </p14:nvContentPartPr>
            <p14:xfrm>
              <a:off x="8158156" y="2214622"/>
              <a:ext cx="75960" cy="162360"/>
            </p14:xfrm>
          </p:contentPart>
        </mc:Choice>
        <mc:Fallback xmlns="">
          <p:pic>
            <p:nvPicPr>
              <p:cNvPr id="457" name="Freihand 456">
                <a:extLst>
                  <a:ext uri="{FF2B5EF4-FFF2-40B4-BE49-F238E27FC236}">
                    <a16:creationId xmlns:a16="http://schemas.microsoft.com/office/drawing/2014/main" id="{8005E314-B347-CE51-EFAD-70E7D01185B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49516" y="2205982"/>
                <a:ext cx="936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8" name="Freihand 457">
                <a:extLst>
                  <a:ext uri="{FF2B5EF4-FFF2-40B4-BE49-F238E27FC236}">
                    <a16:creationId xmlns:a16="http://schemas.microsoft.com/office/drawing/2014/main" id="{06706686-98C4-E102-CBAF-B0839213067A}"/>
                  </a:ext>
                </a:extLst>
              </p14:cNvPr>
              <p14:cNvContentPartPr/>
              <p14:nvPr/>
            </p14:nvContentPartPr>
            <p14:xfrm>
              <a:off x="8244556" y="2252062"/>
              <a:ext cx="151920" cy="102240"/>
            </p14:xfrm>
          </p:contentPart>
        </mc:Choice>
        <mc:Fallback xmlns="">
          <p:pic>
            <p:nvPicPr>
              <p:cNvPr id="458" name="Freihand 457">
                <a:extLst>
                  <a:ext uri="{FF2B5EF4-FFF2-40B4-BE49-F238E27FC236}">
                    <a16:creationId xmlns:a16="http://schemas.microsoft.com/office/drawing/2014/main" id="{06706686-98C4-E102-CBAF-B0839213067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235916" y="2243422"/>
                <a:ext cx="1695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9" name="Freihand 458">
                <a:extLst>
                  <a:ext uri="{FF2B5EF4-FFF2-40B4-BE49-F238E27FC236}">
                    <a16:creationId xmlns:a16="http://schemas.microsoft.com/office/drawing/2014/main" id="{287CE124-311C-D2F0-0DBD-A17BDB3CF050}"/>
                  </a:ext>
                </a:extLst>
              </p14:cNvPr>
              <p14:cNvContentPartPr/>
              <p14:nvPr/>
            </p14:nvContentPartPr>
            <p14:xfrm>
              <a:off x="8395036" y="2158462"/>
              <a:ext cx="38160" cy="181800"/>
            </p14:xfrm>
          </p:contentPart>
        </mc:Choice>
        <mc:Fallback xmlns="">
          <p:pic>
            <p:nvPicPr>
              <p:cNvPr id="459" name="Freihand 458">
                <a:extLst>
                  <a:ext uri="{FF2B5EF4-FFF2-40B4-BE49-F238E27FC236}">
                    <a16:creationId xmlns:a16="http://schemas.microsoft.com/office/drawing/2014/main" id="{287CE124-311C-D2F0-0DBD-A17BDB3CF0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86396" y="2149822"/>
                <a:ext cx="558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60" name="Freihand 459">
                <a:extLst>
                  <a:ext uri="{FF2B5EF4-FFF2-40B4-BE49-F238E27FC236}">
                    <a16:creationId xmlns:a16="http://schemas.microsoft.com/office/drawing/2014/main" id="{57F1DD01-C68D-35A4-3BEC-398985F08CEB}"/>
                  </a:ext>
                </a:extLst>
              </p14:cNvPr>
              <p14:cNvContentPartPr/>
              <p14:nvPr/>
            </p14:nvContentPartPr>
            <p14:xfrm>
              <a:off x="8452996" y="2179342"/>
              <a:ext cx="59760" cy="150120"/>
            </p14:xfrm>
          </p:contentPart>
        </mc:Choice>
        <mc:Fallback xmlns="">
          <p:pic>
            <p:nvPicPr>
              <p:cNvPr id="460" name="Freihand 459">
                <a:extLst>
                  <a:ext uri="{FF2B5EF4-FFF2-40B4-BE49-F238E27FC236}">
                    <a16:creationId xmlns:a16="http://schemas.microsoft.com/office/drawing/2014/main" id="{57F1DD01-C68D-35A4-3BEC-398985F08CE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43996" y="2170702"/>
                <a:ext cx="774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1" name="Freihand 460">
                <a:extLst>
                  <a:ext uri="{FF2B5EF4-FFF2-40B4-BE49-F238E27FC236}">
                    <a16:creationId xmlns:a16="http://schemas.microsoft.com/office/drawing/2014/main" id="{6E8F2FFE-DE94-297D-372A-22DBD962364D}"/>
                  </a:ext>
                </a:extLst>
              </p14:cNvPr>
              <p14:cNvContentPartPr/>
              <p14:nvPr/>
            </p14:nvContentPartPr>
            <p14:xfrm>
              <a:off x="8495116" y="2171062"/>
              <a:ext cx="79560" cy="200520"/>
            </p14:xfrm>
          </p:contentPart>
        </mc:Choice>
        <mc:Fallback xmlns="">
          <p:pic>
            <p:nvPicPr>
              <p:cNvPr id="461" name="Freihand 460">
                <a:extLst>
                  <a:ext uri="{FF2B5EF4-FFF2-40B4-BE49-F238E27FC236}">
                    <a16:creationId xmlns:a16="http://schemas.microsoft.com/office/drawing/2014/main" id="{6E8F2FFE-DE94-297D-372A-22DBD96236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86476" y="2162422"/>
                <a:ext cx="97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2" name="Freihand 461">
                <a:extLst>
                  <a:ext uri="{FF2B5EF4-FFF2-40B4-BE49-F238E27FC236}">
                    <a16:creationId xmlns:a16="http://schemas.microsoft.com/office/drawing/2014/main" id="{1811E2B9-533A-F971-A477-11960D38FFD9}"/>
                  </a:ext>
                </a:extLst>
              </p14:cNvPr>
              <p14:cNvContentPartPr/>
              <p14:nvPr/>
            </p14:nvContentPartPr>
            <p14:xfrm>
              <a:off x="8723356" y="2175382"/>
              <a:ext cx="163800" cy="23040"/>
            </p14:xfrm>
          </p:contentPart>
        </mc:Choice>
        <mc:Fallback xmlns="">
          <p:pic>
            <p:nvPicPr>
              <p:cNvPr id="462" name="Freihand 461">
                <a:extLst>
                  <a:ext uri="{FF2B5EF4-FFF2-40B4-BE49-F238E27FC236}">
                    <a16:creationId xmlns:a16="http://schemas.microsoft.com/office/drawing/2014/main" id="{1811E2B9-533A-F971-A477-11960D38FFD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714356" y="2166382"/>
                <a:ext cx="181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3" name="Freihand 462">
                <a:extLst>
                  <a:ext uri="{FF2B5EF4-FFF2-40B4-BE49-F238E27FC236}">
                    <a16:creationId xmlns:a16="http://schemas.microsoft.com/office/drawing/2014/main" id="{2435C6D6-D5F1-6007-8F76-0217CF1BFBBB}"/>
                  </a:ext>
                </a:extLst>
              </p14:cNvPr>
              <p14:cNvContentPartPr/>
              <p14:nvPr/>
            </p14:nvContentPartPr>
            <p14:xfrm>
              <a:off x="8735236" y="2249542"/>
              <a:ext cx="137520" cy="24480"/>
            </p14:xfrm>
          </p:contentPart>
        </mc:Choice>
        <mc:Fallback xmlns="">
          <p:pic>
            <p:nvPicPr>
              <p:cNvPr id="463" name="Freihand 462">
                <a:extLst>
                  <a:ext uri="{FF2B5EF4-FFF2-40B4-BE49-F238E27FC236}">
                    <a16:creationId xmlns:a16="http://schemas.microsoft.com/office/drawing/2014/main" id="{2435C6D6-D5F1-6007-8F76-0217CF1BFB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726236" y="2240902"/>
                <a:ext cx="1551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5" name="Freihand 464">
                <a:extLst>
                  <a:ext uri="{FF2B5EF4-FFF2-40B4-BE49-F238E27FC236}">
                    <a16:creationId xmlns:a16="http://schemas.microsoft.com/office/drawing/2014/main" id="{1DE8D94B-77C2-5B63-4A9C-24209987BB66}"/>
                  </a:ext>
                </a:extLst>
              </p14:cNvPr>
              <p14:cNvContentPartPr/>
              <p14:nvPr/>
            </p14:nvContentPartPr>
            <p14:xfrm>
              <a:off x="8929996" y="1954342"/>
              <a:ext cx="1638360" cy="371520"/>
            </p14:xfrm>
          </p:contentPart>
        </mc:Choice>
        <mc:Fallback xmlns="">
          <p:pic>
            <p:nvPicPr>
              <p:cNvPr id="465" name="Freihand 464">
                <a:extLst>
                  <a:ext uri="{FF2B5EF4-FFF2-40B4-BE49-F238E27FC236}">
                    <a16:creationId xmlns:a16="http://schemas.microsoft.com/office/drawing/2014/main" id="{1DE8D94B-77C2-5B63-4A9C-24209987BB6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921356" y="1945702"/>
                <a:ext cx="165600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66" name="Freihand 465">
                <a:extLst>
                  <a:ext uri="{FF2B5EF4-FFF2-40B4-BE49-F238E27FC236}">
                    <a16:creationId xmlns:a16="http://schemas.microsoft.com/office/drawing/2014/main" id="{C5C25BC9-36C1-B89E-2625-8E2B7FDF96D1}"/>
                  </a:ext>
                </a:extLst>
              </p14:cNvPr>
              <p14:cNvContentPartPr/>
              <p14:nvPr/>
            </p14:nvContentPartPr>
            <p14:xfrm>
              <a:off x="9143116" y="2117422"/>
              <a:ext cx="77040" cy="144000"/>
            </p14:xfrm>
          </p:contentPart>
        </mc:Choice>
        <mc:Fallback xmlns="">
          <p:pic>
            <p:nvPicPr>
              <p:cNvPr id="466" name="Freihand 465">
                <a:extLst>
                  <a:ext uri="{FF2B5EF4-FFF2-40B4-BE49-F238E27FC236}">
                    <a16:creationId xmlns:a16="http://schemas.microsoft.com/office/drawing/2014/main" id="{C5C25BC9-36C1-B89E-2625-8E2B7FDF96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134476" y="2108422"/>
                <a:ext cx="9468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67" name="Freihand 466">
                <a:extLst>
                  <a:ext uri="{FF2B5EF4-FFF2-40B4-BE49-F238E27FC236}">
                    <a16:creationId xmlns:a16="http://schemas.microsoft.com/office/drawing/2014/main" id="{A02DF8C9-315E-A76A-FD3C-05C2DFA0B9C6}"/>
                  </a:ext>
                </a:extLst>
              </p14:cNvPr>
              <p14:cNvContentPartPr/>
              <p14:nvPr/>
            </p14:nvContentPartPr>
            <p14:xfrm>
              <a:off x="9206836" y="2175382"/>
              <a:ext cx="139320" cy="134640"/>
            </p14:xfrm>
          </p:contentPart>
        </mc:Choice>
        <mc:Fallback xmlns="">
          <p:pic>
            <p:nvPicPr>
              <p:cNvPr id="467" name="Freihand 466">
                <a:extLst>
                  <a:ext uri="{FF2B5EF4-FFF2-40B4-BE49-F238E27FC236}">
                    <a16:creationId xmlns:a16="http://schemas.microsoft.com/office/drawing/2014/main" id="{A02DF8C9-315E-A76A-FD3C-05C2DFA0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197836" y="2166382"/>
                <a:ext cx="15696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68" name="Freihand 467">
                <a:extLst>
                  <a:ext uri="{FF2B5EF4-FFF2-40B4-BE49-F238E27FC236}">
                    <a16:creationId xmlns:a16="http://schemas.microsoft.com/office/drawing/2014/main" id="{F7C324BF-726B-BFA1-68D7-641FEDD8ECD1}"/>
                  </a:ext>
                </a:extLst>
              </p14:cNvPr>
              <p14:cNvContentPartPr/>
              <p14:nvPr/>
            </p14:nvContentPartPr>
            <p14:xfrm>
              <a:off x="9385756" y="2150182"/>
              <a:ext cx="84600" cy="128880"/>
            </p14:xfrm>
          </p:contentPart>
        </mc:Choice>
        <mc:Fallback xmlns="">
          <p:pic>
            <p:nvPicPr>
              <p:cNvPr id="468" name="Freihand 467">
                <a:extLst>
                  <a:ext uri="{FF2B5EF4-FFF2-40B4-BE49-F238E27FC236}">
                    <a16:creationId xmlns:a16="http://schemas.microsoft.com/office/drawing/2014/main" id="{F7C324BF-726B-BFA1-68D7-641FEDD8ECD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376756" y="2141182"/>
                <a:ext cx="1022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9" name="Freihand 468">
                <a:extLst>
                  <a:ext uri="{FF2B5EF4-FFF2-40B4-BE49-F238E27FC236}">
                    <a16:creationId xmlns:a16="http://schemas.microsoft.com/office/drawing/2014/main" id="{D2F45105-27C1-8497-36D8-FA6F9D71A3CD}"/>
                  </a:ext>
                </a:extLst>
              </p14:cNvPr>
              <p14:cNvContentPartPr/>
              <p14:nvPr/>
            </p14:nvContentPartPr>
            <p14:xfrm>
              <a:off x="9525436" y="2234782"/>
              <a:ext cx="7560" cy="105480"/>
            </p14:xfrm>
          </p:contentPart>
        </mc:Choice>
        <mc:Fallback xmlns="">
          <p:pic>
            <p:nvPicPr>
              <p:cNvPr id="469" name="Freihand 468">
                <a:extLst>
                  <a:ext uri="{FF2B5EF4-FFF2-40B4-BE49-F238E27FC236}">
                    <a16:creationId xmlns:a16="http://schemas.microsoft.com/office/drawing/2014/main" id="{D2F45105-27C1-8497-36D8-FA6F9D71A3C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516796" y="2225782"/>
                <a:ext cx="2520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0" name="Freihand 469">
                <a:extLst>
                  <a:ext uri="{FF2B5EF4-FFF2-40B4-BE49-F238E27FC236}">
                    <a16:creationId xmlns:a16="http://schemas.microsoft.com/office/drawing/2014/main" id="{61E4412D-AF91-6626-6ECB-78B0ED2F9E04}"/>
                  </a:ext>
                </a:extLst>
              </p14:cNvPr>
              <p14:cNvContentPartPr/>
              <p14:nvPr/>
            </p14:nvContentPartPr>
            <p14:xfrm>
              <a:off x="9585556" y="2118142"/>
              <a:ext cx="93240" cy="142920"/>
            </p14:xfrm>
          </p:contentPart>
        </mc:Choice>
        <mc:Fallback xmlns="">
          <p:pic>
            <p:nvPicPr>
              <p:cNvPr id="470" name="Freihand 469">
                <a:extLst>
                  <a:ext uri="{FF2B5EF4-FFF2-40B4-BE49-F238E27FC236}">
                    <a16:creationId xmlns:a16="http://schemas.microsoft.com/office/drawing/2014/main" id="{61E4412D-AF91-6626-6ECB-78B0ED2F9E0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76556" y="2109142"/>
                <a:ext cx="1108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1" name="Freihand 470">
                <a:extLst>
                  <a:ext uri="{FF2B5EF4-FFF2-40B4-BE49-F238E27FC236}">
                    <a16:creationId xmlns:a16="http://schemas.microsoft.com/office/drawing/2014/main" id="{1F4536B9-BA49-8B3E-FD20-AFB75856DDF8}"/>
                  </a:ext>
                </a:extLst>
              </p14:cNvPr>
              <p14:cNvContentPartPr/>
              <p14:nvPr/>
            </p14:nvContentPartPr>
            <p14:xfrm>
              <a:off x="9766636" y="2160982"/>
              <a:ext cx="11160" cy="13320"/>
            </p14:xfrm>
          </p:contentPart>
        </mc:Choice>
        <mc:Fallback xmlns="">
          <p:pic>
            <p:nvPicPr>
              <p:cNvPr id="471" name="Freihand 470">
                <a:extLst>
                  <a:ext uri="{FF2B5EF4-FFF2-40B4-BE49-F238E27FC236}">
                    <a16:creationId xmlns:a16="http://schemas.microsoft.com/office/drawing/2014/main" id="{1F4536B9-BA49-8B3E-FD20-AFB75856DDF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757636" y="2151982"/>
                <a:ext cx="288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2" name="Freihand 471">
                <a:extLst>
                  <a:ext uri="{FF2B5EF4-FFF2-40B4-BE49-F238E27FC236}">
                    <a16:creationId xmlns:a16="http://schemas.microsoft.com/office/drawing/2014/main" id="{3BC17844-AA9F-1578-419E-4D276CEADF7A}"/>
                  </a:ext>
                </a:extLst>
              </p14:cNvPr>
              <p14:cNvContentPartPr/>
              <p14:nvPr/>
            </p14:nvContentPartPr>
            <p14:xfrm>
              <a:off x="9808756" y="2083222"/>
              <a:ext cx="52200" cy="165600"/>
            </p14:xfrm>
          </p:contentPart>
        </mc:Choice>
        <mc:Fallback xmlns="">
          <p:pic>
            <p:nvPicPr>
              <p:cNvPr id="472" name="Freihand 471">
                <a:extLst>
                  <a:ext uri="{FF2B5EF4-FFF2-40B4-BE49-F238E27FC236}">
                    <a16:creationId xmlns:a16="http://schemas.microsoft.com/office/drawing/2014/main" id="{3BC17844-AA9F-1578-419E-4D276CEADF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799756" y="2074582"/>
                <a:ext cx="6984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3" name="Freihand 472">
                <a:extLst>
                  <a:ext uri="{FF2B5EF4-FFF2-40B4-BE49-F238E27FC236}">
                    <a16:creationId xmlns:a16="http://schemas.microsoft.com/office/drawing/2014/main" id="{B1445308-018E-D859-778C-608089E9850A}"/>
                  </a:ext>
                </a:extLst>
              </p14:cNvPr>
              <p14:cNvContentPartPr/>
              <p14:nvPr/>
            </p14:nvContentPartPr>
            <p14:xfrm>
              <a:off x="9882556" y="2110942"/>
              <a:ext cx="114840" cy="86400"/>
            </p14:xfrm>
          </p:contentPart>
        </mc:Choice>
        <mc:Fallback xmlns="">
          <p:pic>
            <p:nvPicPr>
              <p:cNvPr id="473" name="Freihand 472">
                <a:extLst>
                  <a:ext uri="{FF2B5EF4-FFF2-40B4-BE49-F238E27FC236}">
                    <a16:creationId xmlns:a16="http://schemas.microsoft.com/office/drawing/2014/main" id="{B1445308-018E-D859-778C-608089E9850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9873916" y="2102302"/>
                <a:ext cx="1324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74" name="Freihand 473">
                <a:extLst>
                  <a:ext uri="{FF2B5EF4-FFF2-40B4-BE49-F238E27FC236}">
                    <a16:creationId xmlns:a16="http://schemas.microsoft.com/office/drawing/2014/main" id="{5D440B50-15CA-38A4-FB49-416480920BB4}"/>
                  </a:ext>
                </a:extLst>
              </p14:cNvPr>
              <p14:cNvContentPartPr/>
              <p14:nvPr/>
            </p14:nvContentPartPr>
            <p14:xfrm>
              <a:off x="10047076" y="2139742"/>
              <a:ext cx="51480" cy="13680"/>
            </p14:xfrm>
          </p:contentPart>
        </mc:Choice>
        <mc:Fallback xmlns="">
          <p:pic>
            <p:nvPicPr>
              <p:cNvPr id="474" name="Freihand 473">
                <a:extLst>
                  <a:ext uri="{FF2B5EF4-FFF2-40B4-BE49-F238E27FC236}">
                    <a16:creationId xmlns:a16="http://schemas.microsoft.com/office/drawing/2014/main" id="{5D440B50-15CA-38A4-FB49-416480920BB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038436" y="2131102"/>
                <a:ext cx="691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75" name="Freihand 474">
                <a:extLst>
                  <a:ext uri="{FF2B5EF4-FFF2-40B4-BE49-F238E27FC236}">
                    <a16:creationId xmlns:a16="http://schemas.microsoft.com/office/drawing/2014/main" id="{D1A41177-5050-B3DA-7B31-0751AE4A1AA9}"/>
                  </a:ext>
                </a:extLst>
              </p14:cNvPr>
              <p14:cNvContentPartPr/>
              <p14:nvPr/>
            </p14:nvContentPartPr>
            <p14:xfrm>
              <a:off x="10186396" y="2093302"/>
              <a:ext cx="82080" cy="178560"/>
            </p14:xfrm>
          </p:contentPart>
        </mc:Choice>
        <mc:Fallback xmlns="">
          <p:pic>
            <p:nvPicPr>
              <p:cNvPr id="475" name="Freihand 474">
                <a:extLst>
                  <a:ext uri="{FF2B5EF4-FFF2-40B4-BE49-F238E27FC236}">
                    <a16:creationId xmlns:a16="http://schemas.microsoft.com/office/drawing/2014/main" id="{D1A41177-5050-B3DA-7B31-0751AE4A1A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0177756" y="2084662"/>
                <a:ext cx="997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6" name="Freihand 475">
                <a:extLst>
                  <a:ext uri="{FF2B5EF4-FFF2-40B4-BE49-F238E27FC236}">
                    <a16:creationId xmlns:a16="http://schemas.microsoft.com/office/drawing/2014/main" id="{C98B0F76-0B12-F647-939E-AE52D879ED06}"/>
                  </a:ext>
                </a:extLst>
              </p14:cNvPr>
              <p14:cNvContentPartPr/>
              <p14:nvPr/>
            </p14:nvContentPartPr>
            <p14:xfrm>
              <a:off x="10337956" y="2075302"/>
              <a:ext cx="82080" cy="119520"/>
            </p14:xfrm>
          </p:contentPart>
        </mc:Choice>
        <mc:Fallback xmlns="">
          <p:pic>
            <p:nvPicPr>
              <p:cNvPr id="476" name="Freihand 475">
                <a:extLst>
                  <a:ext uri="{FF2B5EF4-FFF2-40B4-BE49-F238E27FC236}">
                    <a16:creationId xmlns:a16="http://schemas.microsoft.com/office/drawing/2014/main" id="{C98B0F76-0B12-F647-939E-AE52D879ED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329316" y="2066302"/>
                <a:ext cx="99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77" name="Freihand 476">
                <a:extLst>
                  <a:ext uri="{FF2B5EF4-FFF2-40B4-BE49-F238E27FC236}">
                    <a16:creationId xmlns:a16="http://schemas.microsoft.com/office/drawing/2014/main" id="{DF807002-2829-9DBD-27D5-AE0A90992E83}"/>
                  </a:ext>
                </a:extLst>
              </p14:cNvPr>
              <p14:cNvContentPartPr/>
              <p14:nvPr/>
            </p14:nvContentPartPr>
            <p14:xfrm>
              <a:off x="10411396" y="2060182"/>
              <a:ext cx="82440" cy="240840"/>
            </p14:xfrm>
          </p:contentPart>
        </mc:Choice>
        <mc:Fallback xmlns="">
          <p:pic>
            <p:nvPicPr>
              <p:cNvPr id="477" name="Freihand 476">
                <a:extLst>
                  <a:ext uri="{FF2B5EF4-FFF2-40B4-BE49-F238E27FC236}">
                    <a16:creationId xmlns:a16="http://schemas.microsoft.com/office/drawing/2014/main" id="{DF807002-2829-9DBD-27D5-AE0A90992E8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402756" y="2051542"/>
                <a:ext cx="100080" cy="25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0" name="Gruppieren 499">
            <a:extLst>
              <a:ext uri="{FF2B5EF4-FFF2-40B4-BE49-F238E27FC236}">
                <a16:creationId xmlns:a16="http://schemas.microsoft.com/office/drawing/2014/main" id="{73A0D6AC-E0FE-8893-A267-3BB6A7A3B71C}"/>
              </a:ext>
            </a:extLst>
          </p:cNvPr>
          <p:cNvGrpSpPr/>
          <p:nvPr/>
        </p:nvGrpSpPr>
        <p:grpSpPr>
          <a:xfrm>
            <a:off x="10661956" y="1745542"/>
            <a:ext cx="1202760" cy="455400"/>
            <a:chOff x="10661956" y="1745542"/>
            <a:chExt cx="1202760" cy="45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4FF0CE8E-F2A4-FEF2-16E5-B747901A47C2}"/>
                    </a:ext>
                  </a:extLst>
                </p14:cNvPr>
                <p14:cNvContentPartPr/>
                <p14:nvPr/>
              </p14:nvContentPartPr>
              <p14:xfrm>
                <a:off x="10661956" y="2110942"/>
                <a:ext cx="94680" cy="19080"/>
              </p14:xfrm>
            </p:contentPart>
          </mc:Choice>
          <mc:Fallback xmlns=""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4FF0CE8E-F2A4-FEF2-16E5-B747901A47C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0652956" y="2101942"/>
                  <a:ext cx="1123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C997ACD8-1BA3-4183-D23A-48093CEB447D}"/>
                    </a:ext>
                  </a:extLst>
                </p14:cNvPr>
                <p14:cNvContentPartPr/>
                <p14:nvPr/>
              </p14:nvContentPartPr>
              <p14:xfrm>
                <a:off x="10665916" y="2169262"/>
                <a:ext cx="79920" cy="12600"/>
              </p14:xfrm>
            </p:contentPart>
          </mc:Choice>
          <mc:Fallback xmlns=""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C997ACD8-1BA3-4183-D23A-48093CEB447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0656916" y="2160262"/>
                  <a:ext cx="975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334A82CB-5513-5788-7725-4958529BA958}"/>
                    </a:ext>
                  </a:extLst>
                </p14:cNvPr>
                <p14:cNvContentPartPr/>
                <p14:nvPr/>
              </p14:nvContentPartPr>
              <p14:xfrm>
                <a:off x="10846636" y="1880542"/>
                <a:ext cx="63360" cy="269280"/>
              </p14:xfrm>
            </p:contentPart>
          </mc:Choice>
          <mc:Fallback xmlns=""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334A82CB-5513-5788-7725-4958529BA95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0837996" y="1871902"/>
                  <a:ext cx="8100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04D02166-1B34-6953-ED30-A20C335829AD}"/>
                    </a:ext>
                  </a:extLst>
                </p14:cNvPr>
                <p14:cNvContentPartPr/>
                <p14:nvPr/>
              </p14:nvContentPartPr>
              <p14:xfrm>
                <a:off x="10925836" y="1745542"/>
                <a:ext cx="938880" cy="134640"/>
              </p14:xfrm>
            </p:contentPart>
          </mc:Choice>
          <mc:Fallback xmlns=""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04D02166-1B34-6953-ED30-A20C335829A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0917196" y="1736542"/>
                  <a:ext cx="9565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D883D802-095E-840C-DFFB-EEFFFF8998EE}"/>
                    </a:ext>
                  </a:extLst>
                </p14:cNvPr>
                <p14:cNvContentPartPr/>
                <p14:nvPr/>
              </p14:nvContentPartPr>
              <p14:xfrm>
                <a:off x="10958236" y="1968382"/>
                <a:ext cx="75600" cy="94680"/>
              </p14:xfrm>
            </p:contentPart>
          </mc:Choice>
          <mc:Fallback xmlns=""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D883D802-095E-840C-DFFB-EEFFFF8998EE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0949596" y="1959742"/>
                  <a:ext cx="932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4966151A-7D85-BE82-1DEF-1532374500A4}"/>
                    </a:ext>
                  </a:extLst>
                </p14:cNvPr>
                <p14:cNvContentPartPr/>
                <p14:nvPr/>
              </p14:nvContentPartPr>
              <p14:xfrm>
                <a:off x="11020876" y="1994302"/>
                <a:ext cx="28080" cy="115920"/>
              </p14:xfrm>
            </p:contentPart>
          </mc:Choice>
          <mc:Fallback xmlns=""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4966151A-7D85-BE82-1DEF-1532374500A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1012236" y="1985302"/>
                  <a:ext cx="457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A21B0823-E8FD-7FC7-0D2C-AB8299947BC9}"/>
                    </a:ext>
                  </a:extLst>
                </p14:cNvPr>
                <p14:cNvContentPartPr/>
                <p14:nvPr/>
              </p14:nvContentPartPr>
              <p14:xfrm>
                <a:off x="11125636" y="2046862"/>
                <a:ext cx="7560" cy="7920"/>
              </p14:xfrm>
            </p:contentPart>
          </mc:Choice>
          <mc:Fallback xmlns=""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A21B0823-E8FD-7FC7-0D2C-AB8299947BC9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1116996" y="2038222"/>
                  <a:ext cx="252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CE4FAFE2-E235-4FF4-3671-7ED474F89FD7}"/>
                    </a:ext>
                  </a:extLst>
                </p14:cNvPr>
                <p14:cNvContentPartPr/>
                <p14:nvPr/>
              </p14:nvContentPartPr>
              <p14:xfrm>
                <a:off x="11221036" y="1907182"/>
                <a:ext cx="8640" cy="90360"/>
              </p14:xfrm>
            </p:contentPart>
          </mc:Choice>
          <mc:Fallback xmlns=""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CE4FAFE2-E235-4FF4-3671-7ED474F89FD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1212036" y="1898182"/>
                  <a:ext cx="262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DE6B5CA9-DE5B-C80B-8ABD-3F2B311B52B7}"/>
                    </a:ext>
                  </a:extLst>
                </p14:cNvPr>
                <p14:cNvContentPartPr/>
                <p14:nvPr/>
              </p14:nvContentPartPr>
              <p14:xfrm>
                <a:off x="11149756" y="2018422"/>
                <a:ext cx="145440" cy="29880"/>
              </p14:xfrm>
            </p:contentPart>
          </mc:Choice>
          <mc:Fallback xmlns=""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DE6B5CA9-DE5B-C80B-8ABD-3F2B311B52B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1141116" y="2009782"/>
                  <a:ext cx="1630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6B526B16-2B8A-8E1F-2B7C-4F2EBA935EDE}"/>
                    </a:ext>
                  </a:extLst>
                </p14:cNvPr>
                <p14:cNvContentPartPr/>
                <p14:nvPr/>
              </p14:nvContentPartPr>
              <p14:xfrm>
                <a:off x="11169916" y="2088262"/>
                <a:ext cx="88920" cy="106920"/>
              </p14:xfrm>
            </p:contentPart>
          </mc:Choice>
          <mc:Fallback xmlns=""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6B526B16-2B8A-8E1F-2B7C-4F2EBA935EDE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1160916" y="2079262"/>
                  <a:ext cx="106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3A009481-BE54-042C-0802-18CC55FC04DD}"/>
                    </a:ext>
                  </a:extLst>
                </p14:cNvPr>
                <p14:cNvContentPartPr/>
                <p14:nvPr/>
              </p14:nvContentPartPr>
              <p14:xfrm>
                <a:off x="11217436" y="2082862"/>
                <a:ext cx="77400" cy="7920"/>
              </p14:xfrm>
            </p:contentPart>
          </mc:Choice>
          <mc:Fallback xmlns=""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3A009481-BE54-042C-0802-18CC55FC04DD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1208796" y="2074222"/>
                  <a:ext cx="95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AF17589B-406D-ACE4-3347-D6B7E8D957A2}"/>
                    </a:ext>
                  </a:extLst>
                </p14:cNvPr>
                <p14:cNvContentPartPr/>
                <p14:nvPr/>
              </p14:nvContentPartPr>
              <p14:xfrm>
                <a:off x="11399596" y="2029582"/>
                <a:ext cx="17280" cy="23040"/>
              </p14:xfrm>
            </p:contentPart>
          </mc:Choice>
          <mc:Fallback xmlns=""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AF17589B-406D-ACE4-3347-D6B7E8D957A2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1390956" y="2020582"/>
                  <a:ext cx="349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7112841C-DEF3-C1B8-72D4-41F63E1BF250}"/>
                    </a:ext>
                  </a:extLst>
                </p14:cNvPr>
                <p14:cNvContentPartPr/>
                <p14:nvPr/>
              </p14:nvContentPartPr>
              <p14:xfrm>
                <a:off x="11538196" y="1883422"/>
                <a:ext cx="71280" cy="73440"/>
              </p14:xfrm>
            </p:contentPart>
          </mc:Choice>
          <mc:Fallback xmlns=""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7112841C-DEF3-C1B8-72D4-41F63E1BF250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1529556" y="1874422"/>
                  <a:ext cx="88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17F10F5A-A47C-9A73-5BF2-D7372C79477B}"/>
                    </a:ext>
                  </a:extLst>
                </p14:cNvPr>
                <p14:cNvContentPartPr/>
                <p14:nvPr/>
              </p14:nvContentPartPr>
              <p14:xfrm>
                <a:off x="11599756" y="1886302"/>
                <a:ext cx="16920" cy="92880"/>
              </p14:xfrm>
            </p:contentPart>
          </mc:Choice>
          <mc:Fallback xmlns=""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17F10F5A-A47C-9A73-5BF2-D7372C79477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1591116" y="1877662"/>
                  <a:ext cx="345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F0BE78D8-360B-3D2F-2B75-4552B29EA654}"/>
                    </a:ext>
                  </a:extLst>
                </p14:cNvPr>
                <p14:cNvContentPartPr/>
                <p14:nvPr/>
              </p14:nvContentPartPr>
              <p14:xfrm>
                <a:off x="11500756" y="1996822"/>
                <a:ext cx="167400" cy="33480"/>
              </p14:xfrm>
            </p:contentPart>
          </mc:Choice>
          <mc:Fallback xmlns=""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F0BE78D8-360B-3D2F-2B75-4552B29EA654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1492116" y="1988182"/>
                  <a:ext cx="1850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7411A5B8-7658-34DB-AE5B-E4602F96E742}"/>
                    </a:ext>
                  </a:extLst>
                </p14:cNvPr>
                <p14:cNvContentPartPr/>
                <p14:nvPr/>
              </p14:nvContentPartPr>
              <p14:xfrm>
                <a:off x="11518036" y="2083942"/>
                <a:ext cx="76680" cy="117000"/>
              </p14:xfrm>
            </p:contentPart>
          </mc:Choice>
          <mc:Fallback xmlns=""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7411A5B8-7658-34DB-AE5B-E4602F96E74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1509396" y="2075302"/>
                  <a:ext cx="943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0E7B5B07-FD26-D9E6-3A86-E12D9A847D83}"/>
                    </a:ext>
                  </a:extLst>
                </p14:cNvPr>
                <p14:cNvContentPartPr/>
                <p14:nvPr/>
              </p14:nvContentPartPr>
              <p14:xfrm>
                <a:off x="11564116" y="2079262"/>
                <a:ext cx="64440" cy="9720"/>
              </p14:xfrm>
            </p:contentPart>
          </mc:Choice>
          <mc:Fallback xmlns=""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0E7B5B07-FD26-D9E6-3A86-E12D9A847D83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1555476" y="2070622"/>
                  <a:ext cx="82080" cy="2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9" name="Gruppieren 508">
            <a:extLst>
              <a:ext uri="{FF2B5EF4-FFF2-40B4-BE49-F238E27FC236}">
                <a16:creationId xmlns:a16="http://schemas.microsoft.com/office/drawing/2014/main" id="{2F438CD4-3107-E808-2D94-5723570E84A1}"/>
              </a:ext>
            </a:extLst>
          </p:cNvPr>
          <p:cNvGrpSpPr/>
          <p:nvPr/>
        </p:nvGrpSpPr>
        <p:grpSpPr>
          <a:xfrm>
            <a:off x="10767076" y="2316862"/>
            <a:ext cx="743760" cy="191520"/>
            <a:chOff x="10767076" y="2316862"/>
            <a:chExt cx="743760" cy="19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5F8C2C3F-063F-EF17-02E4-DC090E00B4D4}"/>
                    </a:ext>
                  </a:extLst>
                </p14:cNvPr>
                <p14:cNvContentPartPr/>
                <p14:nvPr/>
              </p14:nvContentPartPr>
              <p14:xfrm>
                <a:off x="10767076" y="2392102"/>
                <a:ext cx="146880" cy="16200"/>
              </p14:xfrm>
            </p:contentPart>
          </mc:Choice>
          <mc:Fallback xmlns=""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5F8C2C3F-063F-EF17-02E4-DC090E00B4D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758076" y="2383102"/>
                  <a:ext cx="1645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B1716587-48C5-0489-3A53-1FC6F69AAB81}"/>
                    </a:ext>
                  </a:extLst>
                </p14:cNvPr>
                <p14:cNvContentPartPr/>
                <p14:nvPr/>
              </p14:nvContentPartPr>
              <p14:xfrm>
                <a:off x="10792276" y="2434222"/>
                <a:ext cx="122040" cy="18360"/>
              </p14:xfrm>
            </p:contentPart>
          </mc:Choice>
          <mc:Fallback xmlns=""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B1716587-48C5-0489-3A53-1FC6F69AAB81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783636" y="2425582"/>
                  <a:ext cx="1396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BD5C4FFA-0E80-D834-E010-D145C194C97E}"/>
                    </a:ext>
                  </a:extLst>
                </p14:cNvPr>
                <p14:cNvContentPartPr/>
                <p14:nvPr/>
              </p14:nvContentPartPr>
              <p14:xfrm>
                <a:off x="11067676" y="2326222"/>
                <a:ext cx="107280" cy="127800"/>
              </p14:xfrm>
            </p:contentPart>
          </mc:Choice>
          <mc:Fallback xmlns=""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BD5C4FFA-0E80-D834-E010-D145C194C97E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1059036" y="2317222"/>
                  <a:ext cx="1249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22A217F5-8C2B-E164-82D8-6FF208419A0B}"/>
                    </a:ext>
                  </a:extLst>
                </p14:cNvPr>
                <p14:cNvContentPartPr/>
                <p14:nvPr/>
              </p14:nvContentPartPr>
              <p14:xfrm>
                <a:off x="11214916" y="2399302"/>
                <a:ext cx="7200" cy="109080"/>
              </p14:xfrm>
            </p:contentPart>
          </mc:Choice>
          <mc:Fallback xmlns=""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22A217F5-8C2B-E164-82D8-6FF208419A0B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1206276" y="2390302"/>
                  <a:ext cx="248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0B922DBD-CC51-7FE6-F6BF-7F952D467BD3}"/>
                    </a:ext>
                  </a:extLst>
                </p14:cNvPr>
                <p14:cNvContentPartPr/>
                <p14:nvPr/>
              </p14:nvContentPartPr>
              <p14:xfrm>
                <a:off x="11314636" y="2316862"/>
                <a:ext cx="57240" cy="132120"/>
              </p14:xfrm>
            </p:contentPart>
          </mc:Choice>
          <mc:Fallback xmlns=""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0B922DBD-CC51-7FE6-F6BF-7F952D467BD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1305636" y="2307862"/>
                  <a:ext cx="748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DDB04206-E39A-45E1-FD60-2D221A285CFC}"/>
                    </a:ext>
                  </a:extLst>
                </p14:cNvPr>
                <p14:cNvContentPartPr/>
                <p14:nvPr/>
              </p14:nvContentPartPr>
              <p14:xfrm>
                <a:off x="11405356" y="2323342"/>
                <a:ext cx="105480" cy="83880"/>
              </p14:xfrm>
            </p:contentPart>
          </mc:Choice>
          <mc:Fallback xmlns=""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DDB04206-E39A-45E1-FD60-2D221A285CFC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1396356" y="2314702"/>
                  <a:ext cx="1231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2FFDCF61-55C6-9932-FF3D-70615546A96F}"/>
                    </a:ext>
                  </a:extLst>
                </p14:cNvPr>
                <p14:cNvContentPartPr/>
                <p14:nvPr/>
              </p14:nvContentPartPr>
              <p14:xfrm>
                <a:off x="11451796" y="2330182"/>
                <a:ext cx="31320" cy="119160"/>
              </p14:xfrm>
            </p:contentPart>
          </mc:Choice>
          <mc:Fallback xmlns=""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2FFDCF61-55C6-9932-FF3D-70615546A96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1442796" y="2321182"/>
                  <a:ext cx="48960" cy="13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10" name="Freihand 509">
                <a:extLst>
                  <a:ext uri="{FF2B5EF4-FFF2-40B4-BE49-F238E27FC236}">
                    <a16:creationId xmlns:a16="http://schemas.microsoft.com/office/drawing/2014/main" id="{37415318-AF1B-F9E4-3963-305228FB4388}"/>
                  </a:ext>
                </a:extLst>
              </p14:cNvPr>
              <p14:cNvContentPartPr/>
              <p14:nvPr/>
            </p14:nvContentPartPr>
            <p14:xfrm>
              <a:off x="6172036" y="2322982"/>
              <a:ext cx="864720" cy="95760"/>
            </p14:xfrm>
          </p:contentPart>
        </mc:Choice>
        <mc:Fallback xmlns="">
          <p:pic>
            <p:nvPicPr>
              <p:cNvPr id="510" name="Freihand 509">
                <a:extLst>
                  <a:ext uri="{FF2B5EF4-FFF2-40B4-BE49-F238E27FC236}">
                    <a16:creationId xmlns:a16="http://schemas.microsoft.com/office/drawing/2014/main" id="{37415318-AF1B-F9E4-3963-305228FB438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63396" y="2314342"/>
                <a:ext cx="882360" cy="113400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11" name="Objekt 510">
            <a:extLst>
              <a:ext uri="{FF2B5EF4-FFF2-40B4-BE49-F238E27FC236}">
                <a16:creationId xmlns:a16="http://schemas.microsoft.com/office/drawing/2014/main" id="{7D8CF663-AC91-07CC-2110-4F644680B4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1880990"/>
              </p:ext>
            </p:extLst>
          </p:nvPr>
        </p:nvGraphicFramePr>
        <p:xfrm>
          <a:off x="215320" y="3329825"/>
          <a:ext cx="4979988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92" name="Formel" r:id="rId178" imgW="1562040" imgH="203040" progId="Equation.3">
                  <p:embed/>
                </p:oleObj>
              </mc:Choice>
              <mc:Fallback>
                <p:oleObj name="Formel" r:id="rId178" imgW="1562040" imgH="203040" progId="Equation.3">
                  <p:embed/>
                  <p:pic>
                    <p:nvPicPr>
                      <p:cNvPr id="12" name="Objekt 11"/>
                      <p:cNvPicPr>
                        <a:picLocks noChangeArrowheads="1"/>
                      </p:cNvPicPr>
                      <p:nvPr/>
                    </p:nvPicPr>
                    <p:blipFill>
                      <a:blip r:embed="rId17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5320" y="3329825"/>
                        <a:ext cx="4979988" cy="53975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A68E7CB7-F5D0-00C5-B285-81FDC2CB502E}"/>
              </a:ext>
            </a:extLst>
          </p:cNvPr>
          <p:cNvGrpSpPr/>
          <p:nvPr/>
        </p:nvGrpSpPr>
        <p:grpSpPr>
          <a:xfrm>
            <a:off x="7839556" y="1553662"/>
            <a:ext cx="1082160" cy="405000"/>
            <a:chOff x="7839556" y="1553662"/>
            <a:chExt cx="1082160" cy="40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6CFFA31D-4604-10D5-7CE6-C98256C92F6E}"/>
                    </a:ext>
                  </a:extLst>
                </p14:cNvPr>
                <p14:cNvContentPartPr/>
                <p14:nvPr/>
              </p14:nvContentPartPr>
              <p14:xfrm>
                <a:off x="8106676" y="1829422"/>
                <a:ext cx="25920" cy="12456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6CFFA31D-4604-10D5-7CE6-C98256C92F6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098036" y="1820782"/>
                  <a:ext cx="435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581125A3-1333-E958-CC98-0AE89DFAB78A}"/>
                    </a:ext>
                  </a:extLst>
                </p14:cNvPr>
                <p14:cNvContentPartPr/>
                <p14:nvPr/>
              </p14:nvContentPartPr>
              <p14:xfrm>
                <a:off x="8105236" y="1782982"/>
                <a:ext cx="138600" cy="212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581125A3-1333-E958-CC98-0AE89DFAB78A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8096236" y="1774342"/>
                  <a:ext cx="1562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71BBF8A9-6BCA-FE46-2848-C7D55728A21E}"/>
                    </a:ext>
                  </a:extLst>
                </p14:cNvPr>
                <p14:cNvContentPartPr/>
                <p14:nvPr/>
              </p14:nvContentPartPr>
              <p14:xfrm>
                <a:off x="8110276" y="1844182"/>
                <a:ext cx="142920" cy="1144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71BBF8A9-6BCA-FE46-2848-C7D55728A21E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8101276" y="1835182"/>
                  <a:ext cx="1605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2B39C782-97EA-509B-53B3-8700D1F32981}"/>
                    </a:ext>
                  </a:extLst>
                </p14:cNvPr>
                <p14:cNvContentPartPr/>
                <p14:nvPr/>
              </p14:nvContentPartPr>
              <p14:xfrm>
                <a:off x="8292796" y="1758502"/>
                <a:ext cx="247320" cy="1738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2B39C782-97EA-509B-53B3-8700D1F32981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283796" y="1749502"/>
                  <a:ext cx="2649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0CF617AE-7AC4-8CB2-F176-9A5AFDF6DF49}"/>
                    </a:ext>
                  </a:extLst>
                </p14:cNvPr>
                <p14:cNvContentPartPr/>
                <p14:nvPr/>
              </p14:nvContentPartPr>
              <p14:xfrm>
                <a:off x="8429596" y="1739422"/>
                <a:ext cx="193320" cy="2192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0CF617AE-7AC4-8CB2-F176-9A5AFDF6DF49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8420956" y="1730422"/>
                  <a:ext cx="21096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F4CF9AC6-DB88-70EA-9D53-3347E16327A0}"/>
                    </a:ext>
                  </a:extLst>
                </p14:cNvPr>
                <p14:cNvContentPartPr/>
                <p14:nvPr/>
              </p14:nvContentPartPr>
              <p14:xfrm>
                <a:off x="8734156" y="1831582"/>
                <a:ext cx="187560" cy="1584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F4CF9AC6-DB88-70EA-9D53-3347E16327A0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725156" y="1822942"/>
                  <a:ext cx="2052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DCD9D616-2154-DEEA-8CF5-9442EDC39785}"/>
                    </a:ext>
                  </a:extLst>
                </p14:cNvPr>
                <p14:cNvContentPartPr/>
                <p14:nvPr/>
              </p14:nvContentPartPr>
              <p14:xfrm>
                <a:off x="8726956" y="1890982"/>
                <a:ext cx="180000" cy="90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DCD9D616-2154-DEEA-8CF5-9442EDC3978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717956" y="1882342"/>
                  <a:ext cx="1976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A9930372-1940-C63A-2A6C-FCFAB600138C}"/>
                    </a:ext>
                  </a:extLst>
                </p14:cNvPr>
                <p14:cNvContentPartPr/>
                <p14:nvPr/>
              </p14:nvContentPartPr>
              <p14:xfrm>
                <a:off x="7839556" y="1624582"/>
                <a:ext cx="142560" cy="10548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A9930372-1940-C63A-2A6C-FCFAB600138C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7830556" y="1615942"/>
                  <a:ext cx="160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65943123-C62C-6467-0B51-3900725696E5}"/>
                    </a:ext>
                  </a:extLst>
                </p14:cNvPr>
                <p14:cNvContentPartPr/>
                <p14:nvPr/>
              </p14:nvContentPartPr>
              <p14:xfrm>
                <a:off x="7965916" y="1553662"/>
                <a:ext cx="117720" cy="28260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65943123-C62C-6467-0B51-3900725696E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7956916" y="1545022"/>
                  <a:ext cx="135360" cy="30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BDA5B1E4-F576-0B3B-1CC7-ABECC1337596}"/>
              </a:ext>
            </a:extLst>
          </p:cNvPr>
          <p:cNvGrpSpPr/>
          <p:nvPr/>
        </p:nvGrpSpPr>
        <p:grpSpPr>
          <a:xfrm>
            <a:off x="266596" y="3016702"/>
            <a:ext cx="256680" cy="263880"/>
            <a:chOff x="266596" y="3016702"/>
            <a:chExt cx="256680" cy="26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DB0471D2-301B-E0E3-20CA-3DF4A22E2636}"/>
                    </a:ext>
                  </a:extLst>
                </p14:cNvPr>
                <p14:cNvContentPartPr/>
                <p14:nvPr/>
              </p14:nvContentPartPr>
              <p14:xfrm>
                <a:off x="266596" y="3050542"/>
                <a:ext cx="135360" cy="1947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DB0471D2-301B-E0E3-20CA-3DF4A22E263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57956" y="3041902"/>
                  <a:ext cx="1530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68983DC1-8C90-F876-73D5-ADB8C47BA1CA}"/>
                    </a:ext>
                  </a:extLst>
                </p14:cNvPr>
                <p14:cNvContentPartPr/>
                <p14:nvPr/>
              </p14:nvContentPartPr>
              <p14:xfrm>
                <a:off x="433996" y="3016702"/>
                <a:ext cx="89280" cy="26388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68983DC1-8C90-F876-73D5-ADB8C47BA1CA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24996" y="3008062"/>
                  <a:ext cx="106920" cy="28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" name="Gruppieren 83">
            <a:extLst>
              <a:ext uri="{FF2B5EF4-FFF2-40B4-BE49-F238E27FC236}">
                <a16:creationId xmlns:a16="http://schemas.microsoft.com/office/drawing/2014/main" id="{E155AFDD-9AAC-AF82-FE4B-A92878F07A70}"/>
              </a:ext>
            </a:extLst>
          </p:cNvPr>
          <p:cNvGrpSpPr/>
          <p:nvPr/>
        </p:nvGrpSpPr>
        <p:grpSpPr>
          <a:xfrm>
            <a:off x="702196" y="2985382"/>
            <a:ext cx="1128960" cy="267840"/>
            <a:chOff x="702196" y="2985382"/>
            <a:chExt cx="1128960" cy="26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BBA7830B-6A7B-3463-B136-9D6EA6B4E1F5}"/>
                    </a:ext>
                  </a:extLst>
                </p14:cNvPr>
                <p14:cNvContentPartPr/>
                <p14:nvPr/>
              </p14:nvContentPartPr>
              <p14:xfrm>
                <a:off x="718756" y="3041902"/>
                <a:ext cx="27000" cy="17568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BBA7830B-6A7B-3463-B136-9D6EA6B4E1F5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10116" y="3033262"/>
                  <a:ext cx="4464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9AF581A4-2AE6-D5F2-53B0-5BC0AFAA349F}"/>
                    </a:ext>
                  </a:extLst>
                </p14:cNvPr>
                <p14:cNvContentPartPr/>
                <p14:nvPr/>
              </p14:nvContentPartPr>
              <p14:xfrm>
                <a:off x="720916" y="3028582"/>
                <a:ext cx="159120" cy="25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9AF581A4-2AE6-D5F2-53B0-5BC0AFAA349F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11916" y="3019942"/>
                  <a:ext cx="1767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97ED03F8-D3C8-4269-66CA-61B3362726C4}"/>
                    </a:ext>
                  </a:extLst>
                </p14:cNvPr>
                <p14:cNvContentPartPr/>
                <p14:nvPr/>
              </p14:nvContentPartPr>
              <p14:xfrm>
                <a:off x="702196" y="3099862"/>
                <a:ext cx="174240" cy="12060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97ED03F8-D3C8-4269-66CA-61B3362726C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93556" y="3091222"/>
                  <a:ext cx="1918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37A1BD23-7031-EC86-D1FF-507589316616}"/>
                    </a:ext>
                  </a:extLst>
                </p14:cNvPr>
                <p14:cNvContentPartPr/>
                <p14:nvPr/>
              </p14:nvContentPartPr>
              <p14:xfrm>
                <a:off x="981916" y="2985382"/>
                <a:ext cx="99720" cy="23616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37A1BD23-7031-EC86-D1FF-507589316616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972916" y="2976742"/>
                  <a:ext cx="1173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30A07A0B-7439-E30E-20C7-AE56AF1CB842}"/>
                    </a:ext>
                  </a:extLst>
                </p14:cNvPr>
                <p14:cNvContentPartPr/>
                <p14:nvPr/>
              </p14:nvContentPartPr>
              <p14:xfrm>
                <a:off x="1099636" y="3006262"/>
                <a:ext cx="171720" cy="1180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30A07A0B-7439-E30E-20C7-AE56AF1CB84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90636" y="2997622"/>
                  <a:ext cx="1893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6831E20D-D61A-658D-68CF-8CFB4E271D48}"/>
                    </a:ext>
                  </a:extLst>
                </p14:cNvPr>
                <p14:cNvContentPartPr/>
                <p14:nvPr/>
              </p14:nvContentPartPr>
              <p14:xfrm>
                <a:off x="1307716" y="3023542"/>
                <a:ext cx="91800" cy="11844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6831E20D-D61A-658D-68CF-8CFB4E271D4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299076" y="3014902"/>
                  <a:ext cx="1094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1FEC4362-DB81-49C3-61F9-280CE5CBFD82}"/>
                    </a:ext>
                  </a:extLst>
                </p14:cNvPr>
                <p14:cNvContentPartPr/>
                <p14:nvPr/>
              </p14:nvContentPartPr>
              <p14:xfrm>
                <a:off x="1483036" y="3102382"/>
                <a:ext cx="3960" cy="230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1FEC4362-DB81-49C3-61F9-280CE5CBFD82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474036" y="3093742"/>
                  <a:ext cx="216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68066E47-5698-FB61-6292-C9D21F4D02B0}"/>
                    </a:ext>
                  </a:extLst>
                </p14:cNvPr>
                <p14:cNvContentPartPr/>
                <p14:nvPr/>
              </p14:nvContentPartPr>
              <p14:xfrm>
                <a:off x="1577356" y="3015982"/>
                <a:ext cx="142920" cy="2026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68066E47-5698-FB61-6292-C9D21F4D02B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568356" y="3007342"/>
                  <a:ext cx="1605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E4C43B32-6E44-9B3B-5C2A-F39FB777B32F}"/>
                    </a:ext>
                  </a:extLst>
                </p14:cNvPr>
                <p14:cNvContentPartPr/>
                <p14:nvPr/>
              </p14:nvContentPartPr>
              <p14:xfrm>
                <a:off x="1577716" y="3058102"/>
                <a:ext cx="150480" cy="1004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E4C43B32-6E44-9B3B-5C2A-F39FB777B32F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569076" y="3049462"/>
                  <a:ext cx="1681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E34CD7EA-740F-BA2A-121A-5032D92621C8}"/>
                    </a:ext>
                  </a:extLst>
                </p14:cNvPr>
                <p14:cNvContentPartPr/>
                <p14:nvPr/>
              </p14:nvContentPartPr>
              <p14:xfrm>
                <a:off x="1735756" y="2986102"/>
                <a:ext cx="95400" cy="2671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E34CD7EA-740F-BA2A-121A-5032D92621C8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727116" y="2977102"/>
                  <a:ext cx="113040" cy="28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7FA02D87-17DE-A5F0-5B4A-D70BF122BD1A}"/>
              </a:ext>
            </a:extLst>
          </p:cNvPr>
          <p:cNvGrpSpPr/>
          <p:nvPr/>
        </p:nvGrpSpPr>
        <p:grpSpPr>
          <a:xfrm>
            <a:off x="2013316" y="3062782"/>
            <a:ext cx="203760" cy="100800"/>
            <a:chOff x="2013316" y="3062782"/>
            <a:chExt cx="203760" cy="10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49B897FD-2F27-F88E-F86C-C3751C037D1F}"/>
                    </a:ext>
                  </a:extLst>
                </p14:cNvPr>
                <p14:cNvContentPartPr/>
                <p14:nvPr/>
              </p14:nvContentPartPr>
              <p14:xfrm>
                <a:off x="2013316" y="3062782"/>
                <a:ext cx="203760" cy="2196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49B897FD-2F27-F88E-F86C-C3751C037D1F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004676" y="3054142"/>
                  <a:ext cx="2214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3019440B-4BC9-7716-D3B3-5AC3E3F844D5}"/>
                    </a:ext>
                  </a:extLst>
                </p14:cNvPr>
                <p14:cNvContentPartPr/>
                <p14:nvPr/>
              </p14:nvContentPartPr>
              <p14:xfrm>
                <a:off x="2015836" y="3145222"/>
                <a:ext cx="149400" cy="1836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3019440B-4BC9-7716-D3B3-5AC3E3F844D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007196" y="3136582"/>
                  <a:ext cx="167040" cy="3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D2D9C941-81CD-6C15-CD4B-289CAEDE4344}"/>
                  </a:ext>
                </a:extLst>
              </p14:cNvPr>
              <p14:cNvContentPartPr/>
              <p14:nvPr/>
            </p14:nvContentPartPr>
            <p14:xfrm>
              <a:off x="2357476" y="2983582"/>
              <a:ext cx="168840" cy="17388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D2D9C941-81CD-6C15-CD4B-289CAEDE434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348836" y="2974582"/>
                <a:ext cx="1864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FC07A479-6E55-7DB8-A385-1486DB1260A8}"/>
                  </a:ext>
                </a:extLst>
              </p14:cNvPr>
              <p14:cNvContentPartPr/>
              <p14:nvPr/>
            </p14:nvContentPartPr>
            <p14:xfrm>
              <a:off x="2579236" y="3027142"/>
              <a:ext cx="117720" cy="11052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FC07A479-6E55-7DB8-A385-1486DB1260A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570596" y="3018502"/>
                <a:ext cx="135360" cy="12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B778AA78-7321-8745-3C4D-4DC2B3D2B006}"/>
              </a:ext>
            </a:extLst>
          </p:cNvPr>
          <p:cNvGrpSpPr/>
          <p:nvPr/>
        </p:nvGrpSpPr>
        <p:grpSpPr>
          <a:xfrm>
            <a:off x="2873356" y="2990062"/>
            <a:ext cx="1401120" cy="215280"/>
            <a:chOff x="2873356" y="2990062"/>
            <a:chExt cx="1401120" cy="21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71140C5B-2C23-E643-A96C-2C51EA6D145B}"/>
                    </a:ext>
                  </a:extLst>
                </p14:cNvPr>
                <p14:cNvContentPartPr/>
                <p14:nvPr/>
              </p14:nvContentPartPr>
              <p14:xfrm>
                <a:off x="2888836" y="3002302"/>
                <a:ext cx="17640" cy="18072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71140C5B-2C23-E643-A96C-2C51EA6D145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880196" y="2993662"/>
                  <a:ext cx="352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FA4FF27E-A1A5-9EB9-3F50-2E4FF0997904}"/>
                    </a:ext>
                  </a:extLst>
                </p14:cNvPr>
                <p14:cNvContentPartPr/>
                <p14:nvPr/>
              </p14:nvContentPartPr>
              <p14:xfrm>
                <a:off x="2873356" y="2990062"/>
                <a:ext cx="141840" cy="9360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FA4FF27E-A1A5-9EB9-3F50-2E4FF099790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864716" y="2981062"/>
                  <a:ext cx="1594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1D49EBB6-4CFA-FABB-991F-DDE647515E47}"/>
                    </a:ext>
                  </a:extLst>
                </p14:cNvPr>
                <p14:cNvContentPartPr/>
                <p14:nvPr/>
              </p14:nvContentPartPr>
              <p14:xfrm>
                <a:off x="2895676" y="2991502"/>
                <a:ext cx="275400" cy="21384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1D49EBB6-4CFA-FABB-991F-DDE647515E47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887036" y="2982862"/>
                  <a:ext cx="2930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6DC20331-C828-C517-C49F-E90DE4A3AF47}"/>
                    </a:ext>
                  </a:extLst>
                </p14:cNvPr>
                <p14:cNvContentPartPr/>
                <p14:nvPr/>
              </p14:nvContentPartPr>
              <p14:xfrm>
                <a:off x="3205636" y="3021382"/>
                <a:ext cx="123120" cy="1411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6DC20331-C828-C517-C49F-E90DE4A3AF4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196996" y="3012742"/>
                  <a:ext cx="1407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F13745DA-5DA8-4C8F-C77F-B0A713C043B0}"/>
                    </a:ext>
                  </a:extLst>
                </p14:cNvPr>
                <p14:cNvContentPartPr/>
                <p14:nvPr/>
              </p14:nvContentPartPr>
              <p14:xfrm>
                <a:off x="3344236" y="2997262"/>
                <a:ext cx="76680" cy="1731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F13745DA-5DA8-4C8F-C77F-B0A713C043B0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335236" y="2988622"/>
                  <a:ext cx="943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190A495C-C0FA-72C9-7920-2F93189CB42C}"/>
                    </a:ext>
                  </a:extLst>
                </p14:cNvPr>
                <p14:cNvContentPartPr/>
                <p14:nvPr/>
              </p14:nvContentPartPr>
              <p14:xfrm>
                <a:off x="3549796" y="3059182"/>
                <a:ext cx="172800" cy="648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190A495C-C0FA-72C9-7920-2F93189CB42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541156" y="3050542"/>
                  <a:ext cx="1904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9AFCF042-9B5A-5407-EA6D-89962EFBCBCE}"/>
                    </a:ext>
                  </a:extLst>
                </p14:cNvPr>
                <p14:cNvContentPartPr/>
                <p14:nvPr/>
              </p14:nvContentPartPr>
              <p14:xfrm>
                <a:off x="3577876" y="3103462"/>
                <a:ext cx="143280" cy="252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9AFCF042-9B5A-5407-EA6D-89962EFBCBCE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568876" y="3094822"/>
                  <a:ext cx="1609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4CCBA740-9115-C52C-417F-EE0E99B343BA}"/>
                    </a:ext>
                  </a:extLst>
                </p14:cNvPr>
                <p14:cNvContentPartPr/>
                <p14:nvPr/>
              </p14:nvContentPartPr>
              <p14:xfrm>
                <a:off x="3837796" y="3011302"/>
                <a:ext cx="150480" cy="16056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4CCBA740-9115-C52C-417F-EE0E99B343B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828796" y="3002302"/>
                  <a:ext cx="1681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856ECE88-C04E-B661-D524-AD1B9947FE26}"/>
                    </a:ext>
                  </a:extLst>
                </p14:cNvPr>
                <p14:cNvContentPartPr/>
                <p14:nvPr/>
              </p14:nvContentPartPr>
              <p14:xfrm>
                <a:off x="4076836" y="3023902"/>
                <a:ext cx="104040" cy="14184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856ECE88-C04E-B661-D524-AD1B9947FE2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067836" y="3015262"/>
                  <a:ext cx="1216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83E1693D-5949-1397-FA35-1C574DA2B6BF}"/>
                    </a:ext>
                  </a:extLst>
                </p14:cNvPr>
                <p14:cNvContentPartPr/>
                <p14:nvPr/>
              </p14:nvContentPartPr>
              <p14:xfrm>
                <a:off x="4260076" y="3093382"/>
                <a:ext cx="14400" cy="1800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83E1693D-5949-1397-FA35-1C574DA2B6BF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251076" y="3084382"/>
                  <a:ext cx="32040" cy="3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uppieren 111">
            <a:extLst>
              <a:ext uri="{FF2B5EF4-FFF2-40B4-BE49-F238E27FC236}">
                <a16:creationId xmlns:a16="http://schemas.microsoft.com/office/drawing/2014/main" id="{660F0631-172D-8310-8F35-3123D2BF35F4}"/>
              </a:ext>
            </a:extLst>
          </p:cNvPr>
          <p:cNvGrpSpPr/>
          <p:nvPr/>
        </p:nvGrpSpPr>
        <p:grpSpPr>
          <a:xfrm>
            <a:off x="4445476" y="3003022"/>
            <a:ext cx="192240" cy="163080"/>
            <a:chOff x="4445476" y="3003022"/>
            <a:chExt cx="192240" cy="16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B518581F-CE27-58D7-EB40-E0F3BC26068A}"/>
                    </a:ext>
                  </a:extLst>
                </p14:cNvPr>
                <p14:cNvContentPartPr/>
                <p14:nvPr/>
              </p14:nvContentPartPr>
              <p14:xfrm>
                <a:off x="4445476" y="3003022"/>
                <a:ext cx="108000" cy="11628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B518581F-CE27-58D7-EB40-E0F3BC26068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436836" y="2994022"/>
                  <a:ext cx="125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D1A5AA78-C02F-4B5F-B88F-1CFE31BD205A}"/>
                    </a:ext>
                  </a:extLst>
                </p14:cNvPr>
                <p14:cNvContentPartPr/>
                <p14:nvPr/>
              </p14:nvContentPartPr>
              <p14:xfrm>
                <a:off x="4511356" y="3052342"/>
                <a:ext cx="126360" cy="11376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D1A5AA78-C02F-4B5F-B88F-1CFE31BD205A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502356" y="3043702"/>
                  <a:ext cx="144000" cy="13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1" name="Gruppieren 110">
            <a:extLst>
              <a:ext uri="{FF2B5EF4-FFF2-40B4-BE49-F238E27FC236}">
                <a16:creationId xmlns:a16="http://schemas.microsoft.com/office/drawing/2014/main" id="{767A868B-1049-002B-043D-143624148FDA}"/>
              </a:ext>
            </a:extLst>
          </p:cNvPr>
          <p:cNvGrpSpPr/>
          <p:nvPr/>
        </p:nvGrpSpPr>
        <p:grpSpPr>
          <a:xfrm>
            <a:off x="4804756" y="2994742"/>
            <a:ext cx="981000" cy="222120"/>
            <a:chOff x="4804756" y="2994742"/>
            <a:chExt cx="981000" cy="22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DD397AA8-3607-5311-0220-182E1B1C1733}"/>
                    </a:ext>
                  </a:extLst>
                </p14:cNvPr>
                <p14:cNvContentPartPr/>
                <p14:nvPr/>
              </p14:nvContentPartPr>
              <p14:xfrm>
                <a:off x="4804756" y="3025342"/>
                <a:ext cx="104760" cy="12132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DD397AA8-3607-5311-0220-182E1B1C1733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796116" y="3016342"/>
                  <a:ext cx="1224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0CA208D6-D04B-89B4-F1EF-8C0BC4023FB8}"/>
                    </a:ext>
                  </a:extLst>
                </p14:cNvPr>
                <p14:cNvContentPartPr/>
                <p14:nvPr/>
              </p14:nvContentPartPr>
              <p14:xfrm>
                <a:off x="4929676" y="3129382"/>
                <a:ext cx="11880" cy="8748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0CA208D6-D04B-89B4-F1EF-8C0BC4023FB8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921036" y="3120382"/>
                  <a:ext cx="29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F6B37BC0-FEC3-5112-C7AA-528D98833476}"/>
                    </a:ext>
                  </a:extLst>
                </p14:cNvPr>
                <p14:cNvContentPartPr/>
                <p14:nvPr/>
              </p14:nvContentPartPr>
              <p14:xfrm>
                <a:off x="5031916" y="3031462"/>
                <a:ext cx="142200" cy="14544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F6B37BC0-FEC3-5112-C7AA-528D98833476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022916" y="3022822"/>
                  <a:ext cx="1598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B68E817F-C490-E40F-4D8E-4CF2BEDF4C13}"/>
                    </a:ext>
                  </a:extLst>
                </p14:cNvPr>
                <p14:cNvContentPartPr/>
                <p14:nvPr/>
              </p14:nvContentPartPr>
              <p14:xfrm>
                <a:off x="5263036" y="3071062"/>
                <a:ext cx="141840" cy="9576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B68E817F-C490-E40F-4D8E-4CF2BEDF4C1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254036" y="3062062"/>
                  <a:ext cx="1594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4B3C691F-1D7D-30F3-E8C4-C20F6E64FFC2}"/>
                    </a:ext>
                  </a:extLst>
                </p14:cNvPr>
                <p14:cNvContentPartPr/>
                <p14:nvPr/>
              </p14:nvContentPartPr>
              <p14:xfrm>
                <a:off x="5524036" y="2994742"/>
                <a:ext cx="261720" cy="20988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4B3C691F-1D7D-30F3-E8C4-C20F6E64FFC2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515036" y="2985742"/>
                  <a:ext cx="279360" cy="227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B1404F68-B408-78D5-57A7-1BA2C8D909D1}"/>
              </a:ext>
            </a:extLst>
          </p:cNvPr>
          <p:cNvGrpSpPr/>
          <p:nvPr/>
        </p:nvGrpSpPr>
        <p:grpSpPr>
          <a:xfrm>
            <a:off x="209716" y="4064662"/>
            <a:ext cx="260280" cy="315000"/>
            <a:chOff x="209716" y="4064662"/>
            <a:chExt cx="260280" cy="31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8E878FEB-51FF-6E97-5283-224AFF8CA436}"/>
                    </a:ext>
                  </a:extLst>
                </p14:cNvPr>
                <p14:cNvContentPartPr/>
                <p14:nvPr/>
              </p14:nvContentPartPr>
              <p14:xfrm>
                <a:off x="209716" y="4137742"/>
                <a:ext cx="126720" cy="11808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8E878FEB-51FF-6E97-5283-224AFF8CA43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200716" y="4129102"/>
                  <a:ext cx="1443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25AEE9D7-A090-0346-578F-CAEB47E7FD08}"/>
                    </a:ext>
                  </a:extLst>
                </p14:cNvPr>
                <p14:cNvContentPartPr/>
                <p14:nvPr/>
              </p14:nvContentPartPr>
              <p14:xfrm>
                <a:off x="362356" y="4064662"/>
                <a:ext cx="107640" cy="3150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25AEE9D7-A090-0346-578F-CAEB47E7FD08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53356" y="4056022"/>
                  <a:ext cx="125280" cy="33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Textfeld 117">
                <a:extLst>
                  <a:ext uri="{FF2B5EF4-FFF2-40B4-BE49-F238E27FC236}">
                    <a16:creationId xmlns:a16="http://schemas.microsoft.com/office/drawing/2014/main" id="{A5190E31-89C1-4D00-2B49-922A53F217CE}"/>
                  </a:ext>
                </a:extLst>
              </p:cNvPr>
              <p:cNvSpPr txBox="1"/>
              <p:nvPr/>
            </p:nvSpPr>
            <p:spPr>
              <a:xfrm>
                <a:off x="0" y="3916893"/>
                <a:ext cx="4181302" cy="51219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800" b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𝐏</m:t>
                      </m:r>
                      <m:d>
                        <m:dPr>
                          <m:ctrlP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𝑿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e>
                      </m:d>
                      <m:r>
                        <a:rPr lang="de-DE" sz="18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1800" b="1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de-DE" sz="18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𝒏</m:t>
                                </m:r>
                              </m:e>
                            </m:mr>
                            <m:mr>
                              <m:e>
                                <m:r>
                                  <a:rPr lang="de-DE" sz="1800" b="1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𝒌</m:t>
                                </m:r>
                              </m:e>
                            </m:mr>
                          </m:m>
                        </m:e>
                      </m:d>
                      <m:sSup>
                        <m:sSupPr>
                          <m:ctrlP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</m:e>
                        <m:sup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  <m:r>
                        <a:rPr lang="de-DE" sz="18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𝒑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  <m:sup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𝒏</m:t>
                          </m:r>
                          <m:r>
                            <a:rPr lang="de-DE" sz="18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de-DE" sz="1800" b="1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sup>
                      </m:sSup>
                    </m:oMath>
                  </m:oMathPara>
                </a14:m>
                <a:endParaRPr lang="de-DE"/>
              </a:p>
            </p:txBody>
          </p:sp>
        </mc:Choice>
        <mc:Fallback xmlns="">
          <p:sp>
            <p:nvSpPr>
              <p:cNvPr id="118" name="Textfeld 117">
                <a:extLst>
                  <a:ext uri="{FF2B5EF4-FFF2-40B4-BE49-F238E27FC236}">
                    <a16:creationId xmlns:a16="http://schemas.microsoft.com/office/drawing/2014/main" id="{A5190E31-89C1-4D00-2B49-922A53F217C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3916893"/>
                <a:ext cx="4181302" cy="512191"/>
              </a:xfrm>
              <a:prstGeom prst="rect">
                <a:avLst/>
              </a:prstGeom>
              <a:blipFill>
                <a:blip r:embed="rId268"/>
                <a:stretch>
                  <a:fillRect b="-7143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5E10DFE3-4C52-C898-D895-BEC8190E3FDA}"/>
                  </a:ext>
                </a:extLst>
              </p14:cNvPr>
              <p14:cNvContentPartPr/>
              <p14:nvPr/>
            </p14:nvContentPartPr>
            <p14:xfrm>
              <a:off x="3707476" y="4190662"/>
              <a:ext cx="7200" cy="6120"/>
            </p14:xfrm>
          </p:contentPart>
        </mc:Choice>
        <mc:Fallback xmlns=""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5E10DFE3-4C52-C898-D895-BEC8190E3FDA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98476" y="4182022"/>
                <a:ext cx="24840" cy="2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3" name="Gruppieren 122">
            <a:extLst>
              <a:ext uri="{FF2B5EF4-FFF2-40B4-BE49-F238E27FC236}">
                <a16:creationId xmlns:a16="http://schemas.microsoft.com/office/drawing/2014/main" id="{1018CF08-0AD9-9098-38F0-35BFC486D9A2}"/>
              </a:ext>
            </a:extLst>
          </p:cNvPr>
          <p:cNvGrpSpPr/>
          <p:nvPr/>
        </p:nvGrpSpPr>
        <p:grpSpPr>
          <a:xfrm>
            <a:off x="3690916" y="4118302"/>
            <a:ext cx="289440" cy="207360"/>
            <a:chOff x="3690916" y="4118302"/>
            <a:chExt cx="289440" cy="20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9DD7A6EF-B7C6-91DC-5059-A09DBD29052C}"/>
                    </a:ext>
                  </a:extLst>
                </p14:cNvPr>
                <p14:cNvContentPartPr/>
                <p14:nvPr/>
              </p14:nvContentPartPr>
              <p14:xfrm>
                <a:off x="3697756" y="4198942"/>
                <a:ext cx="131760" cy="104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9DD7A6EF-B7C6-91DC-5059-A09DBD29052C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688756" y="4190302"/>
                  <a:ext cx="1494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30A3330E-9C8B-70AB-A7C9-01610433E713}"/>
                    </a:ext>
                  </a:extLst>
                </p14:cNvPr>
                <p14:cNvContentPartPr/>
                <p14:nvPr/>
              </p14:nvContentPartPr>
              <p14:xfrm>
                <a:off x="3690916" y="4256182"/>
                <a:ext cx="116280" cy="324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30A3330E-9C8B-70AB-A7C9-01610433E713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3681916" y="4247542"/>
                  <a:ext cx="1339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CC93A396-BD49-40E5-1692-E65A1FF4B9EB}"/>
                    </a:ext>
                  </a:extLst>
                </p14:cNvPr>
                <p14:cNvContentPartPr/>
                <p14:nvPr/>
              </p14:nvContentPartPr>
              <p14:xfrm>
                <a:off x="3860476" y="4118302"/>
                <a:ext cx="119880" cy="20736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CC93A396-BD49-40E5-1692-E65A1FF4B9EB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3851836" y="4109662"/>
                  <a:ext cx="137520" cy="22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" name="Gruppieren 192">
            <a:extLst>
              <a:ext uri="{FF2B5EF4-FFF2-40B4-BE49-F238E27FC236}">
                <a16:creationId xmlns:a16="http://schemas.microsoft.com/office/drawing/2014/main" id="{796AA18E-5071-5B7A-8F53-BA102BCD96FF}"/>
              </a:ext>
            </a:extLst>
          </p:cNvPr>
          <p:cNvGrpSpPr/>
          <p:nvPr/>
        </p:nvGrpSpPr>
        <p:grpSpPr>
          <a:xfrm>
            <a:off x="4121836" y="3735622"/>
            <a:ext cx="3263040" cy="621000"/>
            <a:chOff x="4121836" y="3735622"/>
            <a:chExt cx="3263040" cy="62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5215B5FC-5BF4-E4A6-8679-5879A8CEDBA3}"/>
                    </a:ext>
                  </a:extLst>
                </p14:cNvPr>
                <p14:cNvContentPartPr/>
                <p14:nvPr/>
              </p14:nvContentPartPr>
              <p14:xfrm>
                <a:off x="4231996" y="4059982"/>
                <a:ext cx="30600" cy="22320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5215B5FC-5BF4-E4A6-8679-5879A8CEDBA3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223356" y="4051342"/>
                  <a:ext cx="4824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3F56E4D1-457D-D8ED-0ECC-D6CD4084D8A8}"/>
                    </a:ext>
                  </a:extLst>
                </p14:cNvPr>
                <p14:cNvContentPartPr/>
                <p14:nvPr/>
              </p14:nvContentPartPr>
              <p14:xfrm>
                <a:off x="4121836" y="4018222"/>
                <a:ext cx="239400" cy="1191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3F56E4D1-457D-D8ED-0ECC-D6CD4084D8A8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4112836" y="4009222"/>
                  <a:ext cx="2570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15E1EBA6-CBEF-7404-3375-AB24BBF3EE17}"/>
                    </a:ext>
                  </a:extLst>
                </p14:cNvPr>
                <p14:cNvContentPartPr/>
                <p14:nvPr/>
              </p14:nvContentPartPr>
              <p14:xfrm>
                <a:off x="4453756" y="4002022"/>
                <a:ext cx="82080" cy="26928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15E1EBA6-CBEF-7404-3375-AB24BBF3EE17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4445116" y="3993022"/>
                  <a:ext cx="9972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EED13420-0E28-79EF-76E3-F1FE7F83E354}"/>
                    </a:ext>
                  </a:extLst>
                </p14:cNvPr>
                <p14:cNvContentPartPr/>
                <p14:nvPr/>
              </p14:nvContentPartPr>
              <p14:xfrm>
                <a:off x="4579756" y="4047742"/>
                <a:ext cx="107280" cy="1692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EED13420-0E28-79EF-76E3-F1FE7F83E354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4571116" y="4039102"/>
                  <a:ext cx="1249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A6FDAC70-A8DB-7876-5B47-813539411BC5}"/>
                    </a:ext>
                  </a:extLst>
                </p14:cNvPr>
                <p14:cNvContentPartPr/>
                <p14:nvPr/>
              </p14:nvContentPartPr>
              <p14:xfrm>
                <a:off x="4572556" y="4094902"/>
                <a:ext cx="94680" cy="10008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A6FDAC70-A8DB-7876-5B47-813539411BC5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4563916" y="4085902"/>
                  <a:ext cx="1123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4048D38F-B69D-CC0A-972D-65936C904335}"/>
                    </a:ext>
                  </a:extLst>
                </p14:cNvPr>
                <p14:cNvContentPartPr/>
                <p14:nvPr/>
              </p14:nvContentPartPr>
              <p14:xfrm>
                <a:off x="4772716" y="4139542"/>
                <a:ext cx="140040" cy="1080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4048D38F-B69D-CC0A-972D-65936C904335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4764076" y="4130902"/>
                  <a:ext cx="1576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C8D30A3C-4732-40FB-B43B-5EC5DA2FA363}"/>
                    </a:ext>
                  </a:extLst>
                </p14:cNvPr>
                <p14:cNvContentPartPr/>
                <p14:nvPr/>
              </p14:nvContentPartPr>
              <p14:xfrm>
                <a:off x="4791796" y="4172662"/>
                <a:ext cx="117000" cy="97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C8D30A3C-4732-40FB-B43B-5EC5DA2FA36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4783156" y="4163662"/>
                  <a:ext cx="1346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8F0AD127-E43A-F2BF-17D9-725522CF2D8C}"/>
                    </a:ext>
                  </a:extLst>
                </p14:cNvPr>
                <p14:cNvContentPartPr/>
                <p14:nvPr/>
              </p14:nvContentPartPr>
              <p14:xfrm>
                <a:off x="4973956" y="4086622"/>
                <a:ext cx="88200" cy="1274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8F0AD127-E43A-F2BF-17D9-725522CF2D8C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4965316" y="4077622"/>
                  <a:ext cx="1058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5D7ECE0A-F38E-5170-928B-24933E05FECE}"/>
                    </a:ext>
                  </a:extLst>
                </p14:cNvPr>
                <p14:cNvContentPartPr/>
                <p14:nvPr/>
              </p14:nvContentPartPr>
              <p14:xfrm>
                <a:off x="5073316" y="4045222"/>
                <a:ext cx="87480" cy="21492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5D7ECE0A-F38E-5170-928B-24933E05FECE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5064316" y="4036222"/>
                  <a:ext cx="10512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5EED9F06-1A3B-B670-9587-7E5AF6EDE535}"/>
                    </a:ext>
                  </a:extLst>
                </p14:cNvPr>
                <p14:cNvContentPartPr/>
                <p14:nvPr/>
              </p14:nvContentPartPr>
              <p14:xfrm>
                <a:off x="5238916" y="4110382"/>
                <a:ext cx="123120" cy="7416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5EED9F06-1A3B-B670-9587-7E5AF6EDE53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5229916" y="4101382"/>
                  <a:ext cx="1407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8366DBD3-F48B-29A7-7953-66F49B259F9F}"/>
                    </a:ext>
                  </a:extLst>
                </p14:cNvPr>
                <p14:cNvContentPartPr/>
                <p14:nvPr/>
              </p14:nvContentPartPr>
              <p14:xfrm>
                <a:off x="5249356" y="4114342"/>
                <a:ext cx="101520" cy="2664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8366DBD3-F48B-29A7-7953-66F49B259F9F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5240356" y="4105342"/>
                  <a:ext cx="1191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6BA8602D-8ECF-AD1A-F7A6-F6908A10B088}"/>
                    </a:ext>
                  </a:extLst>
                </p14:cNvPr>
                <p14:cNvContentPartPr/>
                <p14:nvPr/>
              </p14:nvContentPartPr>
              <p14:xfrm>
                <a:off x="5602156" y="3922462"/>
                <a:ext cx="89280" cy="11124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6BA8602D-8ECF-AD1A-F7A6-F6908A10B088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593516" y="3913462"/>
                  <a:ext cx="1069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4B7FAFA4-4689-CCCE-95D6-6F18DDE1F5BA}"/>
                    </a:ext>
                  </a:extLst>
                </p14:cNvPr>
                <p14:cNvContentPartPr/>
                <p14:nvPr/>
              </p14:nvContentPartPr>
              <p14:xfrm>
                <a:off x="5669476" y="3954502"/>
                <a:ext cx="15480" cy="9684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4B7FAFA4-4689-CCCE-95D6-6F18DDE1F5BA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660836" y="3945502"/>
                  <a:ext cx="331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5256F8A0-A7C6-36DA-659B-FA1CB7D69040}"/>
                    </a:ext>
                  </a:extLst>
                </p14:cNvPr>
                <p14:cNvContentPartPr/>
                <p14:nvPr/>
              </p14:nvContentPartPr>
              <p14:xfrm>
                <a:off x="5609356" y="4166542"/>
                <a:ext cx="102960" cy="10512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5256F8A0-A7C6-36DA-659B-FA1CB7D69040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600356" y="4157902"/>
                  <a:ext cx="1206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D69C0C95-8206-90D8-D308-A6C387FDDA58}"/>
                    </a:ext>
                  </a:extLst>
                </p14:cNvPr>
                <p14:cNvContentPartPr/>
                <p14:nvPr/>
              </p14:nvContentPartPr>
              <p14:xfrm>
                <a:off x="5751196" y="3948382"/>
                <a:ext cx="129600" cy="33552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D69C0C95-8206-90D8-D308-A6C387FDDA58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5742196" y="3939382"/>
                  <a:ext cx="14724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685EED94-89FD-9E30-CE55-1207D8F6EEDC}"/>
                    </a:ext>
                  </a:extLst>
                </p14:cNvPr>
                <p14:cNvContentPartPr/>
                <p14:nvPr/>
              </p14:nvContentPartPr>
              <p14:xfrm>
                <a:off x="5455996" y="3901942"/>
                <a:ext cx="72720" cy="45468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685EED94-89FD-9E30-CE55-1207D8F6EEDC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5446996" y="3892942"/>
                  <a:ext cx="90360" cy="47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E2A45C7E-9D7F-F213-42EA-C76C96DA6C4A}"/>
                    </a:ext>
                  </a:extLst>
                </p14:cNvPr>
                <p14:cNvContentPartPr/>
                <p14:nvPr/>
              </p14:nvContentPartPr>
              <p14:xfrm>
                <a:off x="6030916" y="4013182"/>
                <a:ext cx="96480" cy="8640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E2A45C7E-9D7F-F213-42EA-C76C96DA6C4A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6021916" y="4004182"/>
                  <a:ext cx="1141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4B7C4FE-514B-A7A5-2BA4-B8292336B545}"/>
                    </a:ext>
                  </a:extLst>
                </p14:cNvPr>
                <p14:cNvContentPartPr/>
                <p14:nvPr/>
              </p14:nvContentPartPr>
              <p14:xfrm>
                <a:off x="6166636" y="4084462"/>
                <a:ext cx="14400" cy="932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4B7C4FE-514B-A7A5-2BA4-B8292336B545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6157636" y="4075462"/>
                  <a:ext cx="320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CF257476-B8D2-63FE-8B45-D582F84F8658}"/>
                    </a:ext>
                  </a:extLst>
                </p14:cNvPr>
                <p14:cNvContentPartPr/>
                <p14:nvPr/>
              </p14:nvContentPartPr>
              <p14:xfrm>
                <a:off x="6217036" y="3978622"/>
                <a:ext cx="114120" cy="1342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CF257476-B8D2-63FE-8B45-D582F84F8658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208036" y="3969622"/>
                  <a:ext cx="1317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E935630E-6611-1859-FC99-F3160D78633E}"/>
                    </a:ext>
                  </a:extLst>
                </p14:cNvPr>
                <p14:cNvContentPartPr/>
                <p14:nvPr/>
              </p14:nvContentPartPr>
              <p14:xfrm>
                <a:off x="6283996" y="3942622"/>
                <a:ext cx="96480" cy="2322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E935630E-6611-1859-FC99-F3160D78633E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6275356" y="3933622"/>
                  <a:ext cx="1141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C5061F52-654E-B866-E49F-8FB6C1DA5DB4}"/>
                    </a:ext>
                  </a:extLst>
                </p14:cNvPr>
                <p14:cNvContentPartPr/>
                <p14:nvPr/>
              </p14:nvContentPartPr>
              <p14:xfrm>
                <a:off x="5963596" y="3922822"/>
                <a:ext cx="39600" cy="2750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C5061F52-654E-B866-E49F-8FB6C1DA5DB4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5954596" y="3914182"/>
                  <a:ext cx="5724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B40E83F0-36B8-7410-E455-615550AB219C}"/>
                    </a:ext>
                  </a:extLst>
                </p14:cNvPr>
                <p14:cNvContentPartPr/>
                <p14:nvPr/>
              </p14:nvContentPartPr>
              <p14:xfrm>
                <a:off x="6404236" y="3785662"/>
                <a:ext cx="61920" cy="13320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B40E83F0-36B8-7410-E455-615550AB219C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6395596" y="3777022"/>
                  <a:ext cx="795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AC286301-F965-F9D5-22B8-01085A06BBAA}"/>
                    </a:ext>
                  </a:extLst>
                </p14:cNvPr>
                <p14:cNvContentPartPr/>
                <p14:nvPr/>
              </p14:nvContentPartPr>
              <p14:xfrm>
                <a:off x="6521596" y="3879982"/>
                <a:ext cx="95400" cy="26784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AC286301-F965-F9D5-22B8-01085A06BBAA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6512596" y="3870982"/>
                  <a:ext cx="11304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6C08E800-2F8A-78DC-2311-7A9EE5D388A4}"/>
                    </a:ext>
                  </a:extLst>
                </p14:cNvPr>
                <p14:cNvContentPartPr/>
                <p14:nvPr/>
              </p14:nvContentPartPr>
              <p14:xfrm>
                <a:off x="6664156" y="3942982"/>
                <a:ext cx="129240" cy="12672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6C08E800-2F8A-78DC-2311-7A9EE5D388A4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655156" y="3934342"/>
                  <a:ext cx="1468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9872F33B-221E-8A1E-0AA9-E8E62AB7125B}"/>
                    </a:ext>
                  </a:extLst>
                </p14:cNvPr>
                <p14:cNvContentPartPr/>
                <p14:nvPr/>
              </p14:nvContentPartPr>
              <p14:xfrm>
                <a:off x="6852796" y="3991582"/>
                <a:ext cx="43560" cy="1188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9872F33B-221E-8A1E-0AA9-E8E62AB7125B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843796" y="3982582"/>
                  <a:ext cx="612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11FA7ECE-27C0-4B4E-DD3D-392473F6EBE3}"/>
                    </a:ext>
                  </a:extLst>
                </p14:cNvPr>
                <p14:cNvContentPartPr/>
                <p14:nvPr/>
              </p14:nvContentPartPr>
              <p14:xfrm>
                <a:off x="6945316" y="3945142"/>
                <a:ext cx="111600" cy="15696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11FA7ECE-27C0-4B4E-DD3D-392473F6EBE3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936676" y="3936502"/>
                  <a:ext cx="1292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1AFCFD6B-B34E-A6E5-62D2-A9901C3347A4}"/>
                    </a:ext>
                  </a:extLst>
                </p14:cNvPr>
                <p14:cNvContentPartPr/>
                <p14:nvPr/>
              </p14:nvContentPartPr>
              <p14:xfrm>
                <a:off x="7111996" y="3926062"/>
                <a:ext cx="97920" cy="19008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1AFCFD6B-B34E-A6E5-62D2-A9901C3347A4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7102996" y="3917422"/>
                  <a:ext cx="1155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65EB6F42-11FA-C7AC-94E1-B10EE04B91CA}"/>
                    </a:ext>
                  </a:extLst>
                </p14:cNvPr>
                <p14:cNvContentPartPr/>
                <p14:nvPr/>
              </p14:nvContentPartPr>
              <p14:xfrm>
                <a:off x="7177516" y="3888982"/>
                <a:ext cx="109800" cy="26388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65EB6F42-11FA-C7AC-94E1-B10EE04B91CA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7168516" y="3879982"/>
                  <a:ext cx="12744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947E4202-0EC5-D405-A743-7CF13F82F01A}"/>
                    </a:ext>
                  </a:extLst>
                </p14:cNvPr>
                <p14:cNvContentPartPr/>
                <p14:nvPr/>
              </p14:nvContentPartPr>
              <p14:xfrm>
                <a:off x="7288396" y="3735622"/>
                <a:ext cx="96480" cy="13572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947E4202-0EC5-D405-A743-7CF13F82F01A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279396" y="3726982"/>
                  <a:ext cx="114120" cy="15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3" name="Gruppieren 412">
            <a:extLst>
              <a:ext uri="{FF2B5EF4-FFF2-40B4-BE49-F238E27FC236}">
                <a16:creationId xmlns:a16="http://schemas.microsoft.com/office/drawing/2014/main" id="{4334D681-9F35-4F17-B459-F9EEA0402FDF}"/>
              </a:ext>
            </a:extLst>
          </p:cNvPr>
          <p:cNvGrpSpPr/>
          <p:nvPr/>
        </p:nvGrpSpPr>
        <p:grpSpPr>
          <a:xfrm>
            <a:off x="6407476" y="4420702"/>
            <a:ext cx="585720" cy="583560"/>
            <a:chOff x="6407476" y="4420702"/>
            <a:chExt cx="585720" cy="58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A460110F-4658-8B81-CCCD-0CC0F7C06D14}"/>
                    </a:ext>
                  </a:extLst>
                </p14:cNvPr>
                <p14:cNvContentPartPr/>
                <p14:nvPr/>
              </p14:nvContentPartPr>
              <p14:xfrm>
                <a:off x="6506476" y="4545622"/>
                <a:ext cx="150120" cy="185040"/>
              </p14:xfrm>
            </p:contentPart>
          </mc:Choice>
          <mc:Fallback xmlns=""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A460110F-4658-8B81-CCCD-0CC0F7C06D14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6497836" y="4536982"/>
                  <a:ext cx="16776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CD83BFF3-62E0-CF57-2D52-EBAD9EC26240}"/>
                    </a:ext>
                  </a:extLst>
                </p14:cNvPr>
                <p14:cNvContentPartPr/>
                <p14:nvPr/>
              </p14:nvContentPartPr>
              <p14:xfrm>
                <a:off x="6515836" y="4769542"/>
                <a:ext cx="129960" cy="2916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CD83BFF3-62E0-CF57-2D52-EBAD9EC26240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6507196" y="4760902"/>
                  <a:ext cx="1476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DAFA59D0-9CFB-61F8-22E2-D02B323C7839}"/>
                    </a:ext>
                  </a:extLst>
                </p14:cNvPr>
                <p14:cNvContentPartPr/>
                <p14:nvPr/>
              </p14:nvContentPartPr>
              <p14:xfrm>
                <a:off x="6536356" y="4865662"/>
                <a:ext cx="88920" cy="138600"/>
              </p14:xfrm>
            </p:contentPart>
          </mc:Choice>
          <mc:Fallback xmlns=""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DAFA59D0-9CFB-61F8-22E2-D02B323C7839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6527716" y="4856662"/>
                  <a:ext cx="1065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B424AA1D-6119-6CBF-6C1E-C0950F41621A}"/>
                    </a:ext>
                  </a:extLst>
                </p14:cNvPr>
                <p14:cNvContentPartPr/>
                <p14:nvPr/>
              </p14:nvContentPartPr>
              <p14:xfrm>
                <a:off x="6559756" y="4849102"/>
                <a:ext cx="95400" cy="25200"/>
              </p14:xfrm>
            </p:contentPart>
          </mc:Choice>
          <mc:Fallback xmlns=""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B424AA1D-6119-6CBF-6C1E-C0950F41621A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6550756" y="4840102"/>
                  <a:ext cx="1130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2063E00C-49A6-E6F1-CDBD-83191D54FAB3}"/>
                    </a:ext>
                  </a:extLst>
                </p14:cNvPr>
                <p14:cNvContentPartPr/>
                <p14:nvPr/>
              </p14:nvContentPartPr>
              <p14:xfrm>
                <a:off x="6690796" y="4627702"/>
                <a:ext cx="96120" cy="31212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2063E00C-49A6-E6F1-CDBD-83191D54FAB3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6681796" y="4619062"/>
                  <a:ext cx="11376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E2632402-3260-11C5-4588-780ED6768034}"/>
                    </a:ext>
                  </a:extLst>
                </p14:cNvPr>
                <p14:cNvContentPartPr/>
                <p14:nvPr/>
              </p14:nvContentPartPr>
              <p14:xfrm>
                <a:off x="6407476" y="4600342"/>
                <a:ext cx="68400" cy="37908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E2632402-3260-11C5-4588-780ED6768034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6398476" y="4591702"/>
                  <a:ext cx="8604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397C49D1-1111-98B5-9F11-F5086317E2E2}"/>
                    </a:ext>
                  </a:extLst>
                </p14:cNvPr>
                <p14:cNvContentPartPr/>
                <p14:nvPr/>
              </p14:nvContentPartPr>
              <p14:xfrm>
                <a:off x="6827236" y="4420702"/>
                <a:ext cx="77400" cy="143640"/>
              </p14:xfrm>
            </p:contentPart>
          </mc:Choice>
          <mc:Fallback xmlns=""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397C49D1-1111-98B5-9F11-F5086317E2E2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6818596" y="4412062"/>
                  <a:ext cx="950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B26C66E5-71CC-3D6E-9E9A-441D047D4A5C}"/>
                    </a:ext>
                  </a:extLst>
                </p14:cNvPr>
                <p14:cNvContentPartPr/>
                <p14:nvPr/>
              </p14:nvContentPartPr>
              <p14:xfrm>
                <a:off x="6891316" y="4501702"/>
                <a:ext cx="5400" cy="124200"/>
              </p14:xfrm>
            </p:contentPart>
          </mc:Choice>
          <mc:Fallback xmlns=""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B26C66E5-71CC-3D6E-9E9A-441D047D4A5C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6882676" y="4493062"/>
                  <a:ext cx="230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EFEE526D-13E9-7952-323D-DADFAB129D19}"/>
                    </a:ext>
                  </a:extLst>
                </p14:cNvPr>
                <p14:cNvContentPartPr/>
                <p14:nvPr/>
              </p14:nvContentPartPr>
              <p14:xfrm>
                <a:off x="6948916" y="4750462"/>
                <a:ext cx="44280" cy="4464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EFEE526D-13E9-7952-323D-DADFAB129D19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6939916" y="4741822"/>
                  <a:ext cx="61920" cy="6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2" name="Gruppieren 431">
            <a:extLst>
              <a:ext uri="{FF2B5EF4-FFF2-40B4-BE49-F238E27FC236}">
                <a16:creationId xmlns:a16="http://schemas.microsoft.com/office/drawing/2014/main" id="{2E94D7FE-4D16-A065-D292-9E066362051C}"/>
              </a:ext>
            </a:extLst>
          </p:cNvPr>
          <p:cNvGrpSpPr/>
          <p:nvPr/>
        </p:nvGrpSpPr>
        <p:grpSpPr>
          <a:xfrm>
            <a:off x="7180756" y="4428262"/>
            <a:ext cx="205560" cy="243720"/>
            <a:chOff x="7180756" y="4428262"/>
            <a:chExt cx="205560" cy="24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8CB3C420-5913-736C-D51A-387FB9F10AF6}"/>
                    </a:ext>
                  </a:extLst>
                </p14:cNvPr>
                <p14:cNvContentPartPr/>
                <p14:nvPr/>
              </p14:nvContentPartPr>
              <p14:xfrm>
                <a:off x="7180756" y="4516822"/>
                <a:ext cx="81720" cy="126720"/>
              </p14:xfrm>
            </p:contentPart>
          </mc:Choice>
          <mc:Fallback xmlns=""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8CB3C420-5913-736C-D51A-387FB9F10AF6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7171756" y="4507822"/>
                  <a:ext cx="993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D5B6447E-8667-CBFC-B67A-5622D7AABBC0}"/>
                    </a:ext>
                  </a:extLst>
                </p14:cNvPr>
                <p14:cNvContentPartPr/>
                <p14:nvPr/>
              </p14:nvContentPartPr>
              <p14:xfrm>
                <a:off x="7249156" y="4546342"/>
                <a:ext cx="24480" cy="125640"/>
              </p14:xfrm>
            </p:contentPart>
          </mc:Choice>
          <mc:Fallback xmlns=""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D5B6447E-8667-CBFC-B67A-5622D7AABBC0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7240156" y="4537342"/>
                  <a:ext cx="421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F15596FE-B627-380E-F3FD-7D9CBB1B0347}"/>
                    </a:ext>
                  </a:extLst>
                </p14:cNvPr>
                <p14:cNvContentPartPr/>
                <p14:nvPr/>
              </p14:nvContentPartPr>
              <p14:xfrm>
                <a:off x="7320796" y="4428262"/>
                <a:ext cx="65520" cy="133560"/>
              </p14:xfrm>
            </p:contentPart>
          </mc:Choice>
          <mc:Fallback xmlns=""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F15596FE-B627-380E-F3FD-7D9CBB1B0347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311796" y="4419622"/>
                  <a:ext cx="83160" cy="15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2" name="Gruppieren 511">
            <a:extLst>
              <a:ext uri="{FF2B5EF4-FFF2-40B4-BE49-F238E27FC236}">
                <a16:creationId xmlns:a16="http://schemas.microsoft.com/office/drawing/2014/main" id="{1314BC48-4015-3CC5-0FDC-45A02058E26C}"/>
              </a:ext>
            </a:extLst>
          </p:cNvPr>
          <p:cNvGrpSpPr/>
          <p:nvPr/>
        </p:nvGrpSpPr>
        <p:grpSpPr>
          <a:xfrm>
            <a:off x="5516476" y="4469662"/>
            <a:ext cx="714600" cy="171000"/>
            <a:chOff x="5516476" y="4469662"/>
            <a:chExt cx="714600" cy="17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B47DC97C-E320-9011-02B0-AAE0E9283485}"/>
                    </a:ext>
                  </a:extLst>
                </p14:cNvPr>
                <p14:cNvContentPartPr/>
                <p14:nvPr/>
              </p14:nvContentPartPr>
              <p14:xfrm>
                <a:off x="5516476" y="4548862"/>
                <a:ext cx="116640" cy="8676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B47DC97C-E320-9011-02B0-AAE0E9283485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5507836" y="4539862"/>
                  <a:ext cx="1342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1B94BD64-971E-8500-61B5-257241A6B058}"/>
                    </a:ext>
                  </a:extLst>
                </p14:cNvPr>
                <p14:cNvContentPartPr/>
                <p14:nvPr/>
              </p14:nvContentPartPr>
              <p14:xfrm>
                <a:off x="5696116" y="4591702"/>
                <a:ext cx="19440" cy="1188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1B94BD64-971E-8500-61B5-257241A6B058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5687116" y="4582702"/>
                  <a:ext cx="370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90AA12F4-E299-AE54-8523-838D87D2FE96}"/>
                    </a:ext>
                  </a:extLst>
                </p14:cNvPr>
                <p14:cNvContentPartPr/>
                <p14:nvPr/>
              </p14:nvContentPartPr>
              <p14:xfrm>
                <a:off x="5756236" y="4516822"/>
                <a:ext cx="155880" cy="10836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90AA12F4-E299-AE54-8523-838D87D2FE96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5747236" y="4507822"/>
                  <a:ext cx="1735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340F2D05-DFCE-D2D9-EFEF-7202501922D2}"/>
                    </a:ext>
                  </a:extLst>
                </p14:cNvPr>
                <p14:cNvContentPartPr/>
                <p14:nvPr/>
              </p14:nvContentPartPr>
              <p14:xfrm>
                <a:off x="5945236" y="4486942"/>
                <a:ext cx="46800" cy="14400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340F2D05-DFCE-D2D9-EFEF-7202501922D2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5936236" y="4478302"/>
                  <a:ext cx="644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C689C1CE-A45E-EA53-EB24-7453FE72DDA1}"/>
                    </a:ext>
                  </a:extLst>
                </p14:cNvPr>
                <p14:cNvContentPartPr/>
                <p14:nvPr/>
              </p14:nvContentPartPr>
              <p14:xfrm>
                <a:off x="6130996" y="4469662"/>
                <a:ext cx="78120" cy="16092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C689C1CE-A45E-EA53-EB24-7453FE72DDA1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6122356" y="4461022"/>
                  <a:ext cx="957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2EDCD18B-B3C4-FECE-C4FB-7E4B7FAED731}"/>
                    </a:ext>
                  </a:extLst>
                </p14:cNvPr>
                <p14:cNvContentPartPr/>
                <p14:nvPr/>
              </p14:nvContentPartPr>
              <p14:xfrm>
                <a:off x="6058276" y="4481542"/>
                <a:ext cx="172800" cy="159120"/>
              </p14:xfrm>
            </p:contentPart>
          </mc:Choice>
          <mc:Fallback xmlns=""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2EDCD18B-B3C4-FECE-C4FB-7E4B7FAED731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6049276" y="4472902"/>
                  <a:ext cx="190440" cy="17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198" name="Freihand 197">
                <a:extLst>
                  <a:ext uri="{FF2B5EF4-FFF2-40B4-BE49-F238E27FC236}">
                    <a16:creationId xmlns:a16="http://schemas.microsoft.com/office/drawing/2014/main" id="{33592F91-658B-7F11-DEF1-7AB6F37D507A}"/>
                  </a:ext>
                </a:extLst>
              </p14:cNvPr>
              <p14:cNvContentPartPr/>
              <p14:nvPr/>
            </p14:nvContentPartPr>
            <p14:xfrm>
              <a:off x="5228476" y="4734982"/>
              <a:ext cx="159120" cy="18360"/>
            </p14:xfrm>
          </p:contentPart>
        </mc:Choice>
        <mc:Fallback xmlns="">
          <p:pic>
            <p:nvPicPr>
              <p:cNvPr id="198" name="Freihand 197">
                <a:extLst>
                  <a:ext uri="{FF2B5EF4-FFF2-40B4-BE49-F238E27FC236}">
                    <a16:creationId xmlns:a16="http://schemas.microsoft.com/office/drawing/2014/main" id="{33592F91-658B-7F11-DEF1-7AB6F37D507A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5219476" y="4726342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227" name="Freihand 226">
                <a:extLst>
                  <a:ext uri="{FF2B5EF4-FFF2-40B4-BE49-F238E27FC236}">
                    <a16:creationId xmlns:a16="http://schemas.microsoft.com/office/drawing/2014/main" id="{0DB657FE-5619-83A2-A492-261EF4F30527}"/>
                  </a:ext>
                </a:extLst>
              </p14:cNvPr>
              <p14:cNvContentPartPr/>
              <p14:nvPr/>
            </p14:nvContentPartPr>
            <p14:xfrm>
              <a:off x="5255476" y="4791862"/>
              <a:ext cx="96480" cy="15840"/>
            </p14:xfrm>
          </p:contentPart>
        </mc:Choice>
        <mc:Fallback xmlns="">
          <p:pic>
            <p:nvPicPr>
              <p:cNvPr id="227" name="Freihand 226">
                <a:extLst>
                  <a:ext uri="{FF2B5EF4-FFF2-40B4-BE49-F238E27FC236}">
                    <a16:creationId xmlns:a16="http://schemas.microsoft.com/office/drawing/2014/main" id="{0DB657FE-5619-83A2-A492-261EF4F30527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5246476" y="4782862"/>
                <a:ext cx="1141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259" name="Freihand 258">
                <a:extLst>
                  <a:ext uri="{FF2B5EF4-FFF2-40B4-BE49-F238E27FC236}">
                    <a16:creationId xmlns:a16="http://schemas.microsoft.com/office/drawing/2014/main" id="{AFB9CC80-F5BF-91DA-7BFC-A3CF6349B71F}"/>
                  </a:ext>
                </a:extLst>
              </p14:cNvPr>
              <p14:cNvContentPartPr/>
              <p14:nvPr/>
            </p14:nvContentPartPr>
            <p14:xfrm>
              <a:off x="5484436" y="4809862"/>
              <a:ext cx="735840" cy="31680"/>
            </p14:xfrm>
          </p:contentPart>
        </mc:Choice>
        <mc:Fallback xmlns="">
          <p:pic>
            <p:nvPicPr>
              <p:cNvPr id="259" name="Freihand 258">
                <a:extLst>
                  <a:ext uri="{FF2B5EF4-FFF2-40B4-BE49-F238E27FC236}">
                    <a16:creationId xmlns:a16="http://schemas.microsoft.com/office/drawing/2014/main" id="{AFB9CC80-F5BF-91DA-7BFC-A3CF6349B71F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5475796" y="4800862"/>
                <a:ext cx="753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7">
            <p14:nvContentPartPr>
              <p14:cNvPr id="262" name="Freihand 261">
                <a:extLst>
                  <a:ext uri="{FF2B5EF4-FFF2-40B4-BE49-F238E27FC236}">
                    <a16:creationId xmlns:a16="http://schemas.microsoft.com/office/drawing/2014/main" id="{1A16579D-D6BA-6347-FBC8-2E99984CA84A}"/>
                  </a:ext>
                </a:extLst>
              </p14:cNvPr>
              <p14:cNvContentPartPr/>
              <p14:nvPr/>
            </p14:nvContentPartPr>
            <p14:xfrm>
              <a:off x="5490556" y="4927942"/>
              <a:ext cx="87840" cy="106560"/>
            </p14:xfrm>
          </p:contentPart>
        </mc:Choice>
        <mc:Fallback xmlns="">
          <p:pic>
            <p:nvPicPr>
              <p:cNvPr id="262" name="Freihand 261">
                <a:extLst>
                  <a:ext uri="{FF2B5EF4-FFF2-40B4-BE49-F238E27FC236}">
                    <a16:creationId xmlns:a16="http://schemas.microsoft.com/office/drawing/2014/main" id="{1A16579D-D6BA-6347-FBC8-2E99984CA84A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5481916" y="4918942"/>
                <a:ext cx="105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268" name="Freihand 267">
                <a:extLst>
                  <a:ext uri="{FF2B5EF4-FFF2-40B4-BE49-F238E27FC236}">
                    <a16:creationId xmlns:a16="http://schemas.microsoft.com/office/drawing/2014/main" id="{A4E96C1D-5899-C4C0-05C9-4E215FDA6583}"/>
                  </a:ext>
                </a:extLst>
              </p14:cNvPr>
              <p14:cNvContentPartPr/>
              <p14:nvPr/>
            </p14:nvContentPartPr>
            <p14:xfrm>
              <a:off x="5653996" y="4965742"/>
              <a:ext cx="14400" cy="10800"/>
            </p14:xfrm>
          </p:contentPart>
        </mc:Choice>
        <mc:Fallback xmlns="">
          <p:pic>
            <p:nvPicPr>
              <p:cNvPr id="268" name="Freihand 267">
                <a:extLst>
                  <a:ext uri="{FF2B5EF4-FFF2-40B4-BE49-F238E27FC236}">
                    <a16:creationId xmlns:a16="http://schemas.microsoft.com/office/drawing/2014/main" id="{A4E96C1D-5899-C4C0-05C9-4E215FDA6583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5645356" y="4956742"/>
                <a:ext cx="3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274" name="Freihand 273">
                <a:extLst>
                  <a:ext uri="{FF2B5EF4-FFF2-40B4-BE49-F238E27FC236}">
                    <a16:creationId xmlns:a16="http://schemas.microsoft.com/office/drawing/2014/main" id="{E150235E-432F-7604-93CA-5A0C46E6AD54}"/>
                  </a:ext>
                </a:extLst>
              </p14:cNvPr>
              <p14:cNvContentPartPr/>
              <p14:nvPr/>
            </p14:nvContentPartPr>
            <p14:xfrm>
              <a:off x="5718076" y="4916422"/>
              <a:ext cx="193320" cy="112680"/>
            </p14:xfrm>
          </p:contentPart>
        </mc:Choice>
        <mc:Fallback xmlns="">
          <p:pic>
            <p:nvPicPr>
              <p:cNvPr id="274" name="Freihand 273">
                <a:extLst>
                  <a:ext uri="{FF2B5EF4-FFF2-40B4-BE49-F238E27FC236}">
                    <a16:creationId xmlns:a16="http://schemas.microsoft.com/office/drawing/2014/main" id="{E150235E-432F-7604-93CA-5A0C46E6AD54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5709436" y="4907422"/>
                <a:ext cx="210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320" name="Freihand 319">
                <a:extLst>
                  <a:ext uri="{FF2B5EF4-FFF2-40B4-BE49-F238E27FC236}">
                    <a16:creationId xmlns:a16="http://schemas.microsoft.com/office/drawing/2014/main" id="{C76AA42B-B83D-5B16-D11F-89870980F9E1}"/>
                  </a:ext>
                </a:extLst>
              </p14:cNvPr>
              <p14:cNvContentPartPr/>
              <p14:nvPr/>
            </p14:nvContentPartPr>
            <p14:xfrm>
              <a:off x="5968996" y="4903822"/>
              <a:ext cx="79560" cy="111600"/>
            </p14:xfrm>
          </p:contentPart>
        </mc:Choice>
        <mc:Fallback xmlns="">
          <p:pic>
            <p:nvPicPr>
              <p:cNvPr id="320" name="Freihand 319">
                <a:extLst>
                  <a:ext uri="{FF2B5EF4-FFF2-40B4-BE49-F238E27FC236}">
                    <a16:creationId xmlns:a16="http://schemas.microsoft.com/office/drawing/2014/main" id="{C76AA42B-B83D-5B16-D11F-89870980F9E1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5959996" y="4895182"/>
                <a:ext cx="97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324" name="Freihand 323">
                <a:extLst>
                  <a:ext uri="{FF2B5EF4-FFF2-40B4-BE49-F238E27FC236}">
                    <a16:creationId xmlns:a16="http://schemas.microsoft.com/office/drawing/2014/main" id="{6E4F0842-4236-64C9-1273-B9B56472F580}"/>
                  </a:ext>
                </a:extLst>
              </p14:cNvPr>
              <p14:cNvContentPartPr/>
              <p14:nvPr/>
            </p14:nvContentPartPr>
            <p14:xfrm>
              <a:off x="6099316" y="4936942"/>
              <a:ext cx="14400" cy="19440"/>
            </p14:xfrm>
          </p:contentPart>
        </mc:Choice>
        <mc:Fallback xmlns="">
          <p:pic>
            <p:nvPicPr>
              <p:cNvPr id="324" name="Freihand 323">
                <a:extLst>
                  <a:ext uri="{FF2B5EF4-FFF2-40B4-BE49-F238E27FC236}">
                    <a16:creationId xmlns:a16="http://schemas.microsoft.com/office/drawing/2014/main" id="{6E4F0842-4236-64C9-1273-B9B56472F580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6090676" y="4927942"/>
                <a:ext cx="320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326" name="Freihand 325">
                <a:extLst>
                  <a:ext uri="{FF2B5EF4-FFF2-40B4-BE49-F238E27FC236}">
                    <a16:creationId xmlns:a16="http://schemas.microsoft.com/office/drawing/2014/main" id="{8FC74EBC-3254-CF48-7DC0-1161AFE3514C}"/>
                  </a:ext>
                </a:extLst>
              </p14:cNvPr>
              <p14:cNvContentPartPr/>
              <p14:nvPr/>
            </p14:nvContentPartPr>
            <p14:xfrm>
              <a:off x="6148996" y="4884382"/>
              <a:ext cx="55080" cy="134640"/>
            </p14:xfrm>
          </p:contentPart>
        </mc:Choice>
        <mc:Fallback xmlns="">
          <p:pic>
            <p:nvPicPr>
              <p:cNvPr id="326" name="Freihand 325">
                <a:extLst>
                  <a:ext uri="{FF2B5EF4-FFF2-40B4-BE49-F238E27FC236}">
                    <a16:creationId xmlns:a16="http://schemas.microsoft.com/office/drawing/2014/main" id="{8FC74EBC-3254-CF48-7DC0-1161AFE3514C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6139996" y="4875742"/>
                <a:ext cx="72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434" name="Freihand 433">
                <a:extLst>
                  <a:ext uri="{FF2B5EF4-FFF2-40B4-BE49-F238E27FC236}">
                    <a16:creationId xmlns:a16="http://schemas.microsoft.com/office/drawing/2014/main" id="{620F180C-0ABF-4579-3366-B0895C64CF5F}"/>
                  </a:ext>
                </a:extLst>
              </p14:cNvPr>
              <p14:cNvContentPartPr/>
              <p14:nvPr/>
            </p14:nvContentPartPr>
            <p14:xfrm>
              <a:off x="6076636" y="4896622"/>
              <a:ext cx="177840" cy="200160"/>
            </p14:xfrm>
          </p:contentPart>
        </mc:Choice>
        <mc:Fallback xmlns="">
          <p:pic>
            <p:nvPicPr>
              <p:cNvPr id="434" name="Freihand 433">
                <a:extLst>
                  <a:ext uri="{FF2B5EF4-FFF2-40B4-BE49-F238E27FC236}">
                    <a16:creationId xmlns:a16="http://schemas.microsoft.com/office/drawing/2014/main" id="{620F180C-0ABF-4579-3366-B0895C64CF5F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6067996" y="4887622"/>
                <a:ext cx="1954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439" name="Freihand 438">
                <a:extLst>
                  <a:ext uri="{FF2B5EF4-FFF2-40B4-BE49-F238E27FC236}">
                    <a16:creationId xmlns:a16="http://schemas.microsoft.com/office/drawing/2014/main" id="{A743BD2F-90F2-5F71-4AB5-CD86645E20A3}"/>
                  </a:ext>
                </a:extLst>
              </p14:cNvPr>
              <p14:cNvContentPartPr/>
              <p14:nvPr/>
            </p14:nvContentPartPr>
            <p14:xfrm>
              <a:off x="5705836" y="4886902"/>
              <a:ext cx="210960" cy="209880"/>
            </p14:xfrm>
          </p:contentPart>
        </mc:Choice>
        <mc:Fallback xmlns="">
          <p:pic>
            <p:nvPicPr>
              <p:cNvPr id="439" name="Freihand 438">
                <a:extLst>
                  <a:ext uri="{FF2B5EF4-FFF2-40B4-BE49-F238E27FC236}">
                    <a16:creationId xmlns:a16="http://schemas.microsoft.com/office/drawing/2014/main" id="{A743BD2F-90F2-5F71-4AB5-CD86645E20A3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5696836" y="4877902"/>
                <a:ext cx="22860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514" name="Freihand 513">
                <a:extLst>
                  <a:ext uri="{FF2B5EF4-FFF2-40B4-BE49-F238E27FC236}">
                    <a16:creationId xmlns:a16="http://schemas.microsoft.com/office/drawing/2014/main" id="{BF9CD58A-22CF-00C7-5661-FB8318A79BE8}"/>
                  </a:ext>
                </a:extLst>
              </p14:cNvPr>
              <p14:cNvContentPartPr/>
              <p14:nvPr/>
            </p14:nvContentPartPr>
            <p14:xfrm>
              <a:off x="5274196" y="5424022"/>
              <a:ext cx="121680" cy="12240"/>
            </p14:xfrm>
          </p:contentPart>
        </mc:Choice>
        <mc:Fallback xmlns="">
          <p:pic>
            <p:nvPicPr>
              <p:cNvPr id="514" name="Freihand 513">
                <a:extLst>
                  <a:ext uri="{FF2B5EF4-FFF2-40B4-BE49-F238E27FC236}">
                    <a16:creationId xmlns:a16="http://schemas.microsoft.com/office/drawing/2014/main" id="{BF9CD58A-22CF-00C7-5661-FB8318A79BE8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5265556" y="5415022"/>
                <a:ext cx="139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515" name="Freihand 514">
                <a:extLst>
                  <a:ext uri="{FF2B5EF4-FFF2-40B4-BE49-F238E27FC236}">
                    <a16:creationId xmlns:a16="http://schemas.microsoft.com/office/drawing/2014/main" id="{BF770DF1-3449-37B5-7027-D5FE475EA17B}"/>
                  </a:ext>
                </a:extLst>
              </p14:cNvPr>
              <p14:cNvContentPartPr/>
              <p14:nvPr/>
            </p14:nvContentPartPr>
            <p14:xfrm>
              <a:off x="5272756" y="5490982"/>
              <a:ext cx="139680" cy="15480"/>
            </p14:xfrm>
          </p:contentPart>
        </mc:Choice>
        <mc:Fallback xmlns="">
          <p:pic>
            <p:nvPicPr>
              <p:cNvPr id="515" name="Freihand 514">
                <a:extLst>
                  <a:ext uri="{FF2B5EF4-FFF2-40B4-BE49-F238E27FC236}">
                    <a16:creationId xmlns:a16="http://schemas.microsoft.com/office/drawing/2014/main" id="{BF770DF1-3449-37B5-7027-D5FE475EA17B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5264116" y="5481982"/>
                <a:ext cx="157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7">
            <p14:nvContentPartPr>
              <p14:cNvPr id="517" name="Freihand 516">
                <a:extLst>
                  <a:ext uri="{FF2B5EF4-FFF2-40B4-BE49-F238E27FC236}">
                    <a16:creationId xmlns:a16="http://schemas.microsoft.com/office/drawing/2014/main" id="{A2053E68-8579-9790-206E-AB2E51F18B98}"/>
                  </a:ext>
                </a:extLst>
              </p14:cNvPr>
              <p14:cNvContentPartPr/>
              <p14:nvPr/>
            </p14:nvContentPartPr>
            <p14:xfrm>
              <a:off x="5659036" y="5218462"/>
              <a:ext cx="82080" cy="148320"/>
            </p14:xfrm>
          </p:contentPart>
        </mc:Choice>
        <mc:Fallback xmlns="">
          <p:pic>
            <p:nvPicPr>
              <p:cNvPr id="517" name="Freihand 516">
                <a:extLst>
                  <a:ext uri="{FF2B5EF4-FFF2-40B4-BE49-F238E27FC236}">
                    <a16:creationId xmlns:a16="http://schemas.microsoft.com/office/drawing/2014/main" id="{A2053E68-8579-9790-206E-AB2E51F18B98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5650396" y="5209462"/>
                <a:ext cx="9972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9">
            <p14:nvContentPartPr>
              <p14:cNvPr id="518" name="Freihand 517">
                <a:extLst>
                  <a:ext uri="{FF2B5EF4-FFF2-40B4-BE49-F238E27FC236}">
                    <a16:creationId xmlns:a16="http://schemas.microsoft.com/office/drawing/2014/main" id="{953F3010-25E8-CB94-E351-95E70E4B26A3}"/>
                  </a:ext>
                </a:extLst>
              </p14:cNvPr>
              <p14:cNvContentPartPr/>
              <p14:nvPr/>
            </p14:nvContentPartPr>
            <p14:xfrm>
              <a:off x="5880076" y="5304142"/>
              <a:ext cx="3960" cy="12240"/>
            </p14:xfrm>
          </p:contentPart>
        </mc:Choice>
        <mc:Fallback xmlns="">
          <p:pic>
            <p:nvPicPr>
              <p:cNvPr id="518" name="Freihand 517">
                <a:extLst>
                  <a:ext uri="{FF2B5EF4-FFF2-40B4-BE49-F238E27FC236}">
                    <a16:creationId xmlns:a16="http://schemas.microsoft.com/office/drawing/2014/main" id="{953F3010-25E8-CB94-E351-95E70E4B26A3}"/>
                  </a:ext>
                </a:extLst>
              </p:cNvPr>
              <p:cNvPicPr/>
              <p:nvPr/>
            </p:nvPicPr>
            <p:blipFill>
              <a:blip r:embed="rId400"/>
              <a:stretch>
                <a:fillRect/>
              </a:stretch>
            </p:blipFill>
            <p:spPr>
              <a:xfrm>
                <a:off x="5871436" y="5295502"/>
                <a:ext cx="21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1">
            <p14:nvContentPartPr>
              <p14:cNvPr id="520" name="Freihand 519">
                <a:extLst>
                  <a:ext uri="{FF2B5EF4-FFF2-40B4-BE49-F238E27FC236}">
                    <a16:creationId xmlns:a16="http://schemas.microsoft.com/office/drawing/2014/main" id="{8965C8EA-C3D6-DA8F-4989-FA85CB835B55}"/>
                  </a:ext>
                </a:extLst>
              </p14:cNvPr>
              <p14:cNvContentPartPr/>
              <p14:nvPr/>
            </p14:nvContentPartPr>
            <p14:xfrm>
              <a:off x="6006436" y="5197222"/>
              <a:ext cx="95400" cy="121680"/>
            </p14:xfrm>
          </p:contentPart>
        </mc:Choice>
        <mc:Fallback xmlns="">
          <p:pic>
            <p:nvPicPr>
              <p:cNvPr id="520" name="Freihand 519">
                <a:extLst>
                  <a:ext uri="{FF2B5EF4-FFF2-40B4-BE49-F238E27FC236}">
                    <a16:creationId xmlns:a16="http://schemas.microsoft.com/office/drawing/2014/main" id="{8965C8EA-C3D6-DA8F-4989-FA85CB835B55}"/>
                  </a:ext>
                </a:extLst>
              </p:cNvPr>
              <p:cNvPicPr/>
              <p:nvPr/>
            </p:nvPicPr>
            <p:blipFill>
              <a:blip r:embed="rId402"/>
              <a:stretch>
                <a:fillRect/>
              </a:stretch>
            </p:blipFill>
            <p:spPr>
              <a:xfrm>
                <a:off x="5997796" y="5188222"/>
                <a:ext cx="1130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3">
            <p14:nvContentPartPr>
              <p14:cNvPr id="521" name="Freihand 520">
                <a:extLst>
                  <a:ext uri="{FF2B5EF4-FFF2-40B4-BE49-F238E27FC236}">
                    <a16:creationId xmlns:a16="http://schemas.microsoft.com/office/drawing/2014/main" id="{77100FB2-83E0-4355-7949-4AE2B8D32A45}"/>
                  </a:ext>
                </a:extLst>
              </p14:cNvPr>
              <p14:cNvContentPartPr/>
              <p14:nvPr/>
            </p14:nvContentPartPr>
            <p14:xfrm>
              <a:off x="6091036" y="5255542"/>
              <a:ext cx="26280" cy="82800"/>
            </p14:xfrm>
          </p:contentPart>
        </mc:Choice>
        <mc:Fallback xmlns="">
          <p:pic>
            <p:nvPicPr>
              <p:cNvPr id="521" name="Freihand 520">
                <a:extLst>
                  <a:ext uri="{FF2B5EF4-FFF2-40B4-BE49-F238E27FC236}">
                    <a16:creationId xmlns:a16="http://schemas.microsoft.com/office/drawing/2014/main" id="{77100FB2-83E0-4355-7949-4AE2B8D32A45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6082396" y="5246902"/>
                <a:ext cx="439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5">
            <p14:nvContentPartPr>
              <p14:cNvPr id="522" name="Freihand 521">
                <a:extLst>
                  <a:ext uri="{FF2B5EF4-FFF2-40B4-BE49-F238E27FC236}">
                    <a16:creationId xmlns:a16="http://schemas.microsoft.com/office/drawing/2014/main" id="{C478CC97-6F82-3530-705F-D56D00694795}"/>
                  </a:ext>
                </a:extLst>
              </p14:cNvPr>
              <p14:cNvContentPartPr/>
              <p14:nvPr/>
            </p14:nvContentPartPr>
            <p14:xfrm>
              <a:off x="6156916" y="5109382"/>
              <a:ext cx="86760" cy="129960"/>
            </p14:xfrm>
          </p:contentPart>
        </mc:Choice>
        <mc:Fallback xmlns="">
          <p:pic>
            <p:nvPicPr>
              <p:cNvPr id="522" name="Freihand 521">
                <a:extLst>
                  <a:ext uri="{FF2B5EF4-FFF2-40B4-BE49-F238E27FC236}">
                    <a16:creationId xmlns:a16="http://schemas.microsoft.com/office/drawing/2014/main" id="{C478CC97-6F82-3530-705F-D56D00694795}"/>
                  </a:ext>
                </a:extLst>
              </p:cNvPr>
              <p:cNvPicPr/>
              <p:nvPr/>
            </p:nvPicPr>
            <p:blipFill>
              <a:blip r:embed="rId406"/>
              <a:stretch>
                <a:fillRect/>
              </a:stretch>
            </p:blipFill>
            <p:spPr>
              <a:xfrm>
                <a:off x="6148276" y="5100742"/>
                <a:ext cx="104400" cy="147600"/>
              </a:xfrm>
              <a:prstGeom prst="rect">
                <a:avLst/>
              </a:prstGeom>
            </p:spPr>
          </p:pic>
        </mc:Fallback>
      </mc:AlternateContent>
      <p:grpSp>
        <p:nvGrpSpPr>
          <p:cNvPr id="538" name="Gruppieren 537">
            <a:extLst>
              <a:ext uri="{FF2B5EF4-FFF2-40B4-BE49-F238E27FC236}">
                <a16:creationId xmlns:a16="http://schemas.microsoft.com/office/drawing/2014/main" id="{B7A18DB8-1274-7D61-BA9A-353EA9958A42}"/>
              </a:ext>
            </a:extLst>
          </p:cNvPr>
          <p:cNvGrpSpPr/>
          <p:nvPr/>
        </p:nvGrpSpPr>
        <p:grpSpPr>
          <a:xfrm>
            <a:off x="5636716" y="5441302"/>
            <a:ext cx="568080" cy="309240"/>
            <a:chOff x="5636716" y="5441302"/>
            <a:chExt cx="568080" cy="30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FC4F5807-50D7-5739-31D2-8D415C45EF82}"/>
                    </a:ext>
                  </a:extLst>
                </p14:cNvPr>
                <p14:cNvContentPartPr/>
                <p14:nvPr/>
              </p14:nvContentPartPr>
              <p14:xfrm>
                <a:off x="5636716" y="5441302"/>
                <a:ext cx="568080" cy="49680"/>
              </p14:xfrm>
            </p:contentPart>
          </mc:Choice>
          <mc:Fallback xmlns=""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FC4F5807-50D7-5739-31D2-8D415C45EF82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5628076" y="5432662"/>
                  <a:ext cx="5857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8349DC92-9575-39EA-17BD-FC33EBED0DA0}"/>
                    </a:ext>
                  </a:extLst>
                </p14:cNvPr>
                <p14:cNvContentPartPr/>
                <p14:nvPr/>
              </p14:nvContentPartPr>
              <p14:xfrm>
                <a:off x="5788276" y="5592502"/>
                <a:ext cx="119880" cy="158040"/>
              </p14:xfrm>
            </p:contentPart>
          </mc:Choice>
          <mc:Fallback xmlns=""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8349DC92-9575-39EA-17BD-FC33EBED0DA0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5779636" y="5583862"/>
                  <a:ext cx="1375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F982F1C2-A159-9C93-1491-68E96B6DD6DA}"/>
                    </a:ext>
                  </a:extLst>
                </p14:cNvPr>
                <p14:cNvContentPartPr/>
                <p14:nvPr/>
              </p14:nvContentPartPr>
              <p14:xfrm>
                <a:off x="5833636" y="5557582"/>
                <a:ext cx="111960" cy="21960"/>
              </p14:xfrm>
            </p:contentPart>
          </mc:Choice>
          <mc:Fallback xmlns=""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F982F1C2-A159-9C93-1491-68E96B6DD6DA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5824996" y="5548582"/>
                  <a:ext cx="1296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C161338B-B5E5-4D28-B90F-CE8E0CDE0EAF}"/>
                    </a:ext>
                  </a:extLst>
                </p14:cNvPr>
                <p14:cNvContentPartPr/>
                <p14:nvPr/>
              </p14:nvContentPartPr>
              <p14:xfrm>
                <a:off x="5979796" y="5508262"/>
                <a:ext cx="74520" cy="110520"/>
              </p14:xfrm>
            </p:contentPart>
          </mc:Choice>
          <mc:Fallback xmlns=""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C161338B-B5E5-4D28-B90F-CE8E0CDE0EAF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5971156" y="5499622"/>
                  <a:ext cx="921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392293DF-8467-13F6-2E70-49C89F6E3E8D}"/>
                    </a:ext>
                  </a:extLst>
                </p14:cNvPr>
                <p14:cNvContentPartPr/>
                <p14:nvPr/>
              </p14:nvContentPartPr>
              <p14:xfrm>
                <a:off x="5997436" y="5581342"/>
                <a:ext cx="155160" cy="54360"/>
              </p14:xfrm>
            </p:contentPart>
          </mc:Choice>
          <mc:Fallback xmlns=""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392293DF-8467-13F6-2E70-49C89F6E3E8D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5988436" y="5572702"/>
                  <a:ext cx="1728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5F8F916D-60F6-0392-0C6D-FBEFE0414973}"/>
                    </a:ext>
                  </a:extLst>
                </p14:cNvPr>
                <p14:cNvContentPartPr/>
                <p14:nvPr/>
              </p14:nvContentPartPr>
              <p14:xfrm>
                <a:off x="6085636" y="5552902"/>
                <a:ext cx="20160" cy="149040"/>
              </p14:xfrm>
            </p:contentPart>
          </mc:Choice>
          <mc:Fallback xmlns=""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5F8F916D-60F6-0392-0C6D-FBEFE0414973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076996" y="5543902"/>
                  <a:ext cx="37800" cy="16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5" name="Gruppieren 554">
            <a:extLst>
              <a:ext uri="{FF2B5EF4-FFF2-40B4-BE49-F238E27FC236}">
                <a16:creationId xmlns:a16="http://schemas.microsoft.com/office/drawing/2014/main" id="{0F4B8AFD-2287-722E-F60C-5A3DFB4D29E1}"/>
              </a:ext>
            </a:extLst>
          </p:cNvPr>
          <p:cNvGrpSpPr/>
          <p:nvPr/>
        </p:nvGrpSpPr>
        <p:grpSpPr>
          <a:xfrm>
            <a:off x="6386956" y="5150422"/>
            <a:ext cx="1625040" cy="600840"/>
            <a:chOff x="6386956" y="5150422"/>
            <a:chExt cx="1625040" cy="60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D0B627C8-C20C-E9D6-6BF4-A4398AC0379F}"/>
                    </a:ext>
                  </a:extLst>
                </p14:cNvPr>
                <p14:cNvContentPartPr/>
                <p14:nvPr/>
              </p14:nvContentPartPr>
              <p14:xfrm>
                <a:off x="6386956" y="5401702"/>
                <a:ext cx="122040" cy="22680"/>
              </p14:xfrm>
            </p:contentPart>
          </mc:Choice>
          <mc:Fallback xmlns=""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D0B627C8-C20C-E9D6-6BF4-A4398AC0379F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377956" y="5392702"/>
                  <a:ext cx="1396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26EB445F-1737-8BA6-1104-B6878CC42AEA}"/>
                    </a:ext>
                  </a:extLst>
                </p14:cNvPr>
                <p14:cNvContentPartPr/>
                <p14:nvPr/>
              </p14:nvContentPartPr>
              <p14:xfrm>
                <a:off x="6406036" y="5454982"/>
                <a:ext cx="104760" cy="34560"/>
              </p14:xfrm>
            </p:contentPart>
          </mc:Choice>
          <mc:Fallback xmlns=""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26EB445F-1737-8BA6-1104-B6878CC42AEA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397036" y="5445982"/>
                  <a:ext cx="12240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4C28E61D-F0DA-C1A2-5670-C0404366AC10}"/>
                    </a:ext>
                  </a:extLst>
                </p14:cNvPr>
                <p14:cNvContentPartPr/>
                <p14:nvPr/>
              </p14:nvContentPartPr>
              <p14:xfrm>
                <a:off x="6739036" y="5164822"/>
                <a:ext cx="112680" cy="168480"/>
              </p14:xfrm>
            </p:contentPart>
          </mc:Choice>
          <mc:Fallback xmlns=""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4C28E61D-F0DA-C1A2-5670-C0404366AC10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730396" y="5155822"/>
                  <a:ext cx="1303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533" name="Freihand 532">
                  <a:extLst>
                    <a:ext uri="{FF2B5EF4-FFF2-40B4-BE49-F238E27FC236}">
                      <a16:creationId xmlns:a16="http://schemas.microsoft.com/office/drawing/2014/main" id="{2E691A74-551E-5DA0-5E31-653F84357056}"/>
                    </a:ext>
                  </a:extLst>
                </p14:cNvPr>
                <p14:cNvContentPartPr/>
                <p14:nvPr/>
              </p14:nvContentPartPr>
              <p14:xfrm>
                <a:off x="6929836" y="5150422"/>
                <a:ext cx="87120" cy="158760"/>
              </p14:xfrm>
            </p:contentPart>
          </mc:Choice>
          <mc:Fallback xmlns="">
            <p:pic>
              <p:nvPicPr>
                <p:cNvPr id="533" name="Freihand 532">
                  <a:extLst>
                    <a:ext uri="{FF2B5EF4-FFF2-40B4-BE49-F238E27FC236}">
                      <a16:creationId xmlns:a16="http://schemas.microsoft.com/office/drawing/2014/main" id="{2E691A74-551E-5DA0-5E31-653F84357056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6920836" y="5141422"/>
                  <a:ext cx="1047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CEC47059-478C-461E-2F37-BEC02A9799B3}"/>
                    </a:ext>
                  </a:extLst>
                </p14:cNvPr>
                <p14:cNvContentPartPr/>
                <p14:nvPr/>
              </p14:nvContentPartPr>
              <p14:xfrm>
                <a:off x="6605836" y="5443102"/>
                <a:ext cx="443880" cy="10800"/>
              </p14:xfrm>
            </p:contentPart>
          </mc:Choice>
          <mc:Fallback xmlns=""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CEC47059-478C-461E-2F37-BEC02A9799B3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6597196" y="5434102"/>
                  <a:ext cx="4615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EBDB580A-804B-5627-9CAA-199F043728BD}"/>
                    </a:ext>
                  </a:extLst>
                </p14:cNvPr>
                <p14:cNvContentPartPr/>
                <p14:nvPr/>
              </p14:nvContentPartPr>
              <p14:xfrm>
                <a:off x="6578836" y="5536342"/>
                <a:ext cx="96840" cy="214920"/>
              </p14:xfrm>
            </p:contentPart>
          </mc:Choice>
          <mc:Fallback xmlns=""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EBDB580A-804B-5627-9CAA-199F043728BD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570196" y="5527342"/>
                  <a:ext cx="11448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B18E1B47-ED4B-E2BA-ADC2-457B8220F698}"/>
                    </a:ext>
                  </a:extLst>
                </p14:cNvPr>
                <p14:cNvContentPartPr/>
                <p14:nvPr/>
              </p14:nvContentPartPr>
              <p14:xfrm>
                <a:off x="6729676" y="5553262"/>
                <a:ext cx="91800" cy="196200"/>
              </p14:xfrm>
            </p:contentPart>
          </mc:Choice>
          <mc:Fallback xmlns=""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B18E1B47-ED4B-E2BA-ADC2-457B8220F698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721036" y="5544622"/>
                  <a:ext cx="1094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BB01ABF7-F176-6710-944D-4CCAD00FD9FD}"/>
                    </a:ext>
                  </a:extLst>
                </p14:cNvPr>
                <p14:cNvContentPartPr/>
                <p14:nvPr/>
              </p14:nvContentPartPr>
              <p14:xfrm>
                <a:off x="6879796" y="5559382"/>
                <a:ext cx="110520" cy="174960"/>
              </p14:xfrm>
            </p:contentPart>
          </mc:Choice>
          <mc:Fallback xmlns=""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BB01ABF7-F176-6710-944D-4CCAD00FD9FD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870796" y="5550742"/>
                  <a:ext cx="12816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3E6C1D16-A151-21E8-CE2E-49B29FCD0F8B}"/>
                    </a:ext>
                  </a:extLst>
                </p14:cNvPr>
                <p14:cNvContentPartPr/>
                <p14:nvPr/>
              </p14:nvContentPartPr>
              <p14:xfrm>
                <a:off x="6903916" y="5538862"/>
                <a:ext cx="114480" cy="10080"/>
              </p14:xfrm>
            </p:contentPart>
          </mc:Choice>
          <mc:Fallback xmlns=""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3E6C1D16-A151-21E8-CE2E-49B29FCD0F8B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6894916" y="5530222"/>
                  <a:ext cx="1321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B45B2774-44C0-86F5-0F0D-617C384C79C6}"/>
                    </a:ext>
                  </a:extLst>
                </p14:cNvPr>
                <p14:cNvContentPartPr/>
                <p14:nvPr/>
              </p14:nvContentPartPr>
              <p14:xfrm>
                <a:off x="7155556" y="5388382"/>
                <a:ext cx="140400" cy="19800"/>
              </p14:xfrm>
            </p:contentPart>
          </mc:Choice>
          <mc:Fallback xmlns=""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B45B2774-44C0-86F5-0F0D-617C384C79C6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146916" y="5379382"/>
                  <a:ext cx="1580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FFFF11DB-CD18-9FF9-D738-FDE78F96C175}"/>
                    </a:ext>
                  </a:extLst>
                </p14:cNvPr>
                <p14:cNvContentPartPr/>
                <p14:nvPr/>
              </p14:nvContentPartPr>
              <p14:xfrm>
                <a:off x="7183636" y="5451742"/>
                <a:ext cx="120240" cy="23400"/>
              </p14:xfrm>
            </p:contentPart>
          </mc:Choice>
          <mc:Fallback xmlns=""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FFFF11DB-CD18-9FF9-D738-FDE78F96C175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174636" y="5442742"/>
                  <a:ext cx="1378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838AFBE9-30D8-9758-6E54-8F7CCDC1EEFB}"/>
                    </a:ext>
                  </a:extLst>
                </p14:cNvPr>
                <p14:cNvContentPartPr/>
                <p14:nvPr/>
              </p14:nvContentPartPr>
              <p14:xfrm>
                <a:off x="7437076" y="5291542"/>
                <a:ext cx="121320" cy="200520"/>
              </p14:xfrm>
            </p:contentPart>
          </mc:Choice>
          <mc:Fallback xmlns=""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838AFBE9-30D8-9758-6E54-8F7CCDC1EEFB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7428076" y="5282542"/>
                  <a:ext cx="13896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E9654991-4F79-DC31-9039-2767348768C7}"/>
                    </a:ext>
                  </a:extLst>
                </p14:cNvPr>
                <p14:cNvContentPartPr/>
                <p14:nvPr/>
              </p14:nvContentPartPr>
              <p14:xfrm>
                <a:off x="7676836" y="5264182"/>
                <a:ext cx="71640" cy="167760"/>
              </p14:xfrm>
            </p:contentPart>
          </mc:Choice>
          <mc:Fallback xmlns=""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E9654991-4F79-DC31-9039-2767348768C7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7667836" y="5255542"/>
                  <a:ext cx="8928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D892E294-23CF-074A-2109-0EB70034EEF4}"/>
                    </a:ext>
                  </a:extLst>
                </p14:cNvPr>
                <p14:cNvContentPartPr/>
                <p14:nvPr/>
              </p14:nvContentPartPr>
              <p14:xfrm>
                <a:off x="7690876" y="5225302"/>
                <a:ext cx="93600" cy="19440"/>
              </p14:xfrm>
            </p:contentPart>
          </mc:Choice>
          <mc:Fallback xmlns=""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D892E294-23CF-074A-2109-0EB70034EEF4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7681876" y="5216302"/>
                  <a:ext cx="1112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AFADAB63-6A16-2A49-078D-A5DBF6588307}"/>
                    </a:ext>
                  </a:extLst>
                </p14:cNvPr>
                <p14:cNvContentPartPr/>
                <p14:nvPr/>
              </p14:nvContentPartPr>
              <p14:xfrm>
                <a:off x="7154476" y="5359222"/>
                <a:ext cx="165240" cy="78120"/>
              </p14:xfrm>
            </p:contentPart>
          </mc:Choice>
          <mc:Fallback xmlns=""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AFADAB63-6A16-2A49-078D-A5DBF6588307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7145836" y="5350582"/>
                  <a:ext cx="1828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BF03F4BF-CE73-A6DA-D492-6A8388C0851A}"/>
                    </a:ext>
                  </a:extLst>
                </p14:cNvPr>
                <p14:cNvContentPartPr/>
                <p14:nvPr/>
              </p14:nvContentPartPr>
              <p14:xfrm>
                <a:off x="7208116" y="5467222"/>
                <a:ext cx="123480" cy="28800"/>
              </p14:xfrm>
            </p:contentPart>
          </mc:Choice>
          <mc:Fallback xmlns=""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BF03F4BF-CE73-A6DA-D492-6A8388C0851A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7199116" y="5458222"/>
                  <a:ext cx="1411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D6537329-72C2-123A-B95B-D6F1C34EB9EA}"/>
                    </a:ext>
                  </a:extLst>
                </p14:cNvPr>
                <p14:cNvContentPartPr/>
                <p14:nvPr/>
              </p14:nvContentPartPr>
              <p14:xfrm>
                <a:off x="7883476" y="5256622"/>
                <a:ext cx="73800" cy="133920"/>
              </p14:xfrm>
            </p:contentPart>
          </mc:Choice>
          <mc:Fallback xmlns=""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D6537329-72C2-123A-B95B-D6F1C34EB9EA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7874836" y="5247622"/>
                  <a:ext cx="914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E7CC1EFD-DDA3-9FCC-82D1-F31D6B15DBC2}"/>
                    </a:ext>
                  </a:extLst>
                </p14:cNvPr>
                <p14:cNvContentPartPr/>
                <p14:nvPr/>
              </p14:nvContentPartPr>
              <p14:xfrm>
                <a:off x="7839916" y="5174542"/>
                <a:ext cx="85320" cy="100800"/>
              </p14:xfrm>
            </p:contentPart>
          </mc:Choice>
          <mc:Fallback xmlns=""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E7CC1EFD-DDA3-9FCC-82D1-F31D6B15DBC2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7831276" y="5165902"/>
                  <a:ext cx="102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7862518F-B271-829B-F9D7-61BECBC1A4FA}"/>
                    </a:ext>
                  </a:extLst>
                </p14:cNvPr>
                <p14:cNvContentPartPr/>
                <p14:nvPr/>
              </p14:nvContentPartPr>
              <p14:xfrm>
                <a:off x="7963036" y="5344822"/>
                <a:ext cx="48960" cy="105480"/>
              </p14:xfrm>
            </p:contentPart>
          </mc:Choice>
          <mc:Fallback xmlns=""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7862518F-B271-829B-F9D7-61BECBC1A4FA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7954396" y="5336182"/>
                  <a:ext cx="66600" cy="12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uppieren 557">
            <a:extLst>
              <a:ext uri="{FF2B5EF4-FFF2-40B4-BE49-F238E27FC236}">
                <a16:creationId xmlns:a16="http://schemas.microsoft.com/office/drawing/2014/main" id="{27DD9962-78D9-A7EB-5F10-7F3ED17E8BFB}"/>
              </a:ext>
            </a:extLst>
          </p:cNvPr>
          <p:cNvGrpSpPr/>
          <p:nvPr/>
        </p:nvGrpSpPr>
        <p:grpSpPr>
          <a:xfrm>
            <a:off x="205036" y="4570102"/>
            <a:ext cx="252720" cy="351720"/>
            <a:chOff x="205036" y="4570102"/>
            <a:chExt cx="252720" cy="35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4ED93203-181B-F31D-EE81-92995A28D032}"/>
                    </a:ext>
                  </a:extLst>
                </p14:cNvPr>
                <p14:cNvContentPartPr/>
                <p14:nvPr/>
              </p14:nvContentPartPr>
              <p14:xfrm>
                <a:off x="205036" y="4656142"/>
                <a:ext cx="111960" cy="186480"/>
              </p14:xfrm>
            </p:contentPart>
          </mc:Choice>
          <mc:Fallback xmlns=""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4ED93203-181B-F31D-EE81-92995A28D032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96396" y="4647142"/>
                  <a:ext cx="1296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4F55B2B8-C9FD-C9CC-3824-8605D81432DB}"/>
                    </a:ext>
                  </a:extLst>
                </p14:cNvPr>
                <p14:cNvContentPartPr/>
                <p14:nvPr/>
              </p14:nvContentPartPr>
              <p14:xfrm>
                <a:off x="350476" y="4570102"/>
                <a:ext cx="107280" cy="351720"/>
              </p14:xfrm>
            </p:contentPart>
          </mc:Choice>
          <mc:Fallback xmlns=""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4F55B2B8-C9FD-C9CC-3824-8605D81432DB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341476" y="4561102"/>
                  <a:ext cx="124920" cy="36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7" name="Gruppieren 606">
            <a:extLst>
              <a:ext uri="{FF2B5EF4-FFF2-40B4-BE49-F238E27FC236}">
                <a16:creationId xmlns:a16="http://schemas.microsoft.com/office/drawing/2014/main" id="{E1F0B7B1-D56E-3FC6-3974-2D5112A0A144}"/>
              </a:ext>
            </a:extLst>
          </p:cNvPr>
          <p:cNvGrpSpPr/>
          <p:nvPr/>
        </p:nvGrpSpPr>
        <p:grpSpPr>
          <a:xfrm>
            <a:off x="485476" y="4430782"/>
            <a:ext cx="1739160" cy="2009520"/>
            <a:chOff x="485476" y="4430782"/>
            <a:chExt cx="1739160" cy="200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30977128-0957-3F09-6DA2-D451D4A5EBFF}"/>
                    </a:ext>
                  </a:extLst>
                </p14:cNvPr>
                <p14:cNvContentPartPr/>
                <p14:nvPr/>
              </p14:nvContentPartPr>
              <p14:xfrm>
                <a:off x="676996" y="4551742"/>
                <a:ext cx="90720" cy="196200"/>
              </p14:xfrm>
            </p:contentPart>
          </mc:Choice>
          <mc:Fallback xmlns=""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30977128-0957-3F09-6DA2-D451D4A5EBFF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668356" y="4542742"/>
                  <a:ext cx="10836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60BA8582-C8D8-7A70-F932-DD5AD6DC079C}"/>
                    </a:ext>
                  </a:extLst>
                </p14:cNvPr>
                <p14:cNvContentPartPr/>
                <p14:nvPr/>
              </p14:nvContentPartPr>
              <p14:xfrm>
                <a:off x="661156" y="4832902"/>
                <a:ext cx="86400" cy="168120"/>
              </p14:xfrm>
            </p:contentPart>
          </mc:Choice>
          <mc:Fallback xmlns=""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60BA8582-C8D8-7A70-F932-DD5AD6DC079C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652156" y="4823902"/>
                  <a:ext cx="1040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FA019604-5AB0-3CEB-7B30-88889F4DB530}"/>
                    </a:ext>
                  </a:extLst>
                </p14:cNvPr>
                <p14:cNvContentPartPr/>
                <p14:nvPr/>
              </p14:nvContentPartPr>
              <p14:xfrm>
                <a:off x="754396" y="4610782"/>
                <a:ext cx="134640" cy="410040"/>
              </p14:xfrm>
            </p:contentPart>
          </mc:Choice>
          <mc:Fallback xmlns=""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FA019604-5AB0-3CEB-7B30-88889F4DB530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745396" y="4601782"/>
                  <a:ext cx="152280" cy="42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2E43B464-2B0E-5C00-5FBA-870C84415C86}"/>
                    </a:ext>
                  </a:extLst>
                </p14:cNvPr>
                <p14:cNvContentPartPr/>
                <p14:nvPr/>
              </p14:nvContentPartPr>
              <p14:xfrm>
                <a:off x="544516" y="4581262"/>
                <a:ext cx="72000" cy="468360"/>
              </p14:xfrm>
            </p:contentPart>
          </mc:Choice>
          <mc:Fallback xmlns=""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2E43B464-2B0E-5C00-5FBA-870C84415C86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535516" y="4572262"/>
                  <a:ext cx="89640" cy="48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5D853058-F9DF-AE80-44B6-35E64E00F218}"/>
                    </a:ext>
                  </a:extLst>
                </p14:cNvPr>
                <p14:cNvContentPartPr/>
                <p14:nvPr/>
              </p14:nvContentPartPr>
              <p14:xfrm>
                <a:off x="971476" y="4802662"/>
                <a:ext cx="6480" cy="12600"/>
              </p14:xfrm>
            </p:contentPart>
          </mc:Choice>
          <mc:Fallback xmlns=""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5D853058-F9DF-AE80-44B6-35E64E00F218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962836" y="4793662"/>
                  <a:ext cx="241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4FF284B1-4630-4F2C-28BE-0ECA4D7C059C}"/>
                    </a:ext>
                  </a:extLst>
                </p14:cNvPr>
                <p14:cNvContentPartPr/>
                <p14:nvPr/>
              </p14:nvContentPartPr>
              <p14:xfrm>
                <a:off x="1072636" y="4689622"/>
                <a:ext cx="112680" cy="154080"/>
              </p14:xfrm>
            </p:contentPart>
          </mc:Choice>
          <mc:Fallback xmlns=""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4FF284B1-4630-4F2C-28BE-0ECA4D7C059C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063996" y="4680982"/>
                  <a:ext cx="1303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012F3BA6-50FD-85D5-57D4-B76A1657A1EE}"/>
                    </a:ext>
                  </a:extLst>
                </p14:cNvPr>
                <p14:cNvContentPartPr/>
                <p14:nvPr/>
              </p14:nvContentPartPr>
              <p14:xfrm>
                <a:off x="1209076" y="4832182"/>
                <a:ext cx="3960" cy="70560"/>
              </p14:xfrm>
            </p:contentPart>
          </mc:Choice>
          <mc:Fallback xmlns=""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012F3BA6-50FD-85D5-57D4-B76A1657A1EE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1200076" y="4823182"/>
                  <a:ext cx="216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566" name="Freihand 565">
                  <a:extLst>
                    <a:ext uri="{FF2B5EF4-FFF2-40B4-BE49-F238E27FC236}">
                      <a16:creationId xmlns:a16="http://schemas.microsoft.com/office/drawing/2014/main" id="{33CF7E8A-8F3B-031C-8F91-34F8CAA699F5}"/>
                    </a:ext>
                  </a:extLst>
                </p14:cNvPr>
                <p14:cNvContentPartPr/>
                <p14:nvPr/>
              </p14:nvContentPartPr>
              <p14:xfrm>
                <a:off x="1276036" y="4653982"/>
                <a:ext cx="133200" cy="207000"/>
              </p14:xfrm>
            </p:contentPart>
          </mc:Choice>
          <mc:Fallback xmlns="">
            <p:pic>
              <p:nvPicPr>
                <p:cNvPr id="566" name="Freihand 565">
                  <a:extLst>
                    <a:ext uri="{FF2B5EF4-FFF2-40B4-BE49-F238E27FC236}">
                      <a16:creationId xmlns:a16="http://schemas.microsoft.com/office/drawing/2014/main" id="{33CF7E8A-8F3B-031C-8F91-34F8CAA699F5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1267036" y="4644982"/>
                  <a:ext cx="15084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D8158B15-B66E-098B-7945-99350F598D6C}"/>
                    </a:ext>
                  </a:extLst>
                </p14:cNvPr>
                <p14:cNvContentPartPr/>
                <p14:nvPr/>
              </p14:nvContentPartPr>
              <p14:xfrm>
                <a:off x="1434436" y="4466062"/>
                <a:ext cx="93600" cy="157320"/>
              </p14:xfrm>
            </p:contentPart>
          </mc:Choice>
          <mc:Fallback xmlns=""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D8158B15-B66E-098B-7945-99350F598D6C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1425436" y="4457422"/>
                  <a:ext cx="1112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9F7B1AB7-71F5-6743-DA45-ECC9C4D508BE}"/>
                    </a:ext>
                  </a:extLst>
                </p14:cNvPr>
                <p14:cNvContentPartPr/>
                <p14:nvPr/>
              </p14:nvContentPartPr>
              <p14:xfrm>
                <a:off x="1564036" y="4770622"/>
                <a:ext cx="39960" cy="24840"/>
              </p14:xfrm>
            </p:contentPart>
          </mc:Choice>
          <mc:Fallback xmlns=""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9F7B1AB7-71F5-6743-DA45-ECC9C4D508BE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555036" y="4761982"/>
                  <a:ext cx="576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6FD84274-9EE7-6E76-B2C0-6BF6F65E5BA0}"/>
                    </a:ext>
                  </a:extLst>
                </p14:cNvPr>
                <p14:cNvContentPartPr/>
                <p14:nvPr/>
              </p14:nvContentPartPr>
              <p14:xfrm>
                <a:off x="1798756" y="4661182"/>
                <a:ext cx="89640" cy="148320"/>
              </p14:xfrm>
            </p:contentPart>
          </mc:Choice>
          <mc:Fallback xmlns=""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6FD84274-9EE7-6E76-B2C0-6BF6F65E5BA0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789756" y="4652542"/>
                  <a:ext cx="1072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259C97EE-FF3C-8992-2DF1-FFE40C68A5A9}"/>
                    </a:ext>
                  </a:extLst>
                </p14:cNvPr>
                <p14:cNvContentPartPr/>
                <p14:nvPr/>
              </p14:nvContentPartPr>
              <p14:xfrm>
                <a:off x="1925116" y="4776742"/>
                <a:ext cx="9000" cy="109800"/>
              </p14:xfrm>
            </p:contentPart>
          </mc:Choice>
          <mc:Fallback xmlns=""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259C97EE-FF3C-8992-2DF1-FFE40C68A5A9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1916476" y="4768102"/>
                  <a:ext cx="266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572" name="Freihand 571">
                  <a:extLst>
                    <a:ext uri="{FF2B5EF4-FFF2-40B4-BE49-F238E27FC236}">
                      <a16:creationId xmlns:a16="http://schemas.microsoft.com/office/drawing/2014/main" id="{D786DB8B-AF40-CD5F-C670-CE205F933770}"/>
                    </a:ext>
                  </a:extLst>
                </p14:cNvPr>
                <p14:cNvContentPartPr/>
                <p14:nvPr/>
              </p14:nvContentPartPr>
              <p14:xfrm>
                <a:off x="1980916" y="4656142"/>
                <a:ext cx="103680" cy="146520"/>
              </p14:xfrm>
            </p:contentPart>
          </mc:Choice>
          <mc:Fallback xmlns="">
            <p:pic>
              <p:nvPicPr>
                <p:cNvPr id="572" name="Freihand 571">
                  <a:extLst>
                    <a:ext uri="{FF2B5EF4-FFF2-40B4-BE49-F238E27FC236}">
                      <a16:creationId xmlns:a16="http://schemas.microsoft.com/office/drawing/2014/main" id="{D786DB8B-AF40-CD5F-C670-CE205F933770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1971916" y="4647502"/>
                  <a:ext cx="1213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EAF0F1E0-AD87-D476-23B7-BABED2D94029}"/>
                    </a:ext>
                  </a:extLst>
                </p14:cNvPr>
                <p14:cNvContentPartPr/>
                <p14:nvPr/>
              </p14:nvContentPartPr>
              <p14:xfrm>
                <a:off x="2103676" y="4450222"/>
                <a:ext cx="120960" cy="140400"/>
              </p14:xfrm>
            </p:contentPart>
          </mc:Choice>
          <mc:Fallback xmlns=""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EAF0F1E0-AD87-D476-23B7-BABED2D94029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2094676" y="4441222"/>
                  <a:ext cx="1386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913413A6-B813-18A3-4CBB-C187FBADB5ED}"/>
                    </a:ext>
                  </a:extLst>
                </p14:cNvPr>
                <p14:cNvContentPartPr/>
                <p14:nvPr/>
              </p14:nvContentPartPr>
              <p14:xfrm>
                <a:off x="2109436" y="4435822"/>
                <a:ext cx="79920" cy="198720"/>
              </p14:xfrm>
            </p:contentPart>
          </mc:Choice>
          <mc:Fallback xmlns=""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913413A6-B813-18A3-4CBB-C187FBADB5ED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2100436" y="4426822"/>
                  <a:ext cx="9756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577" name="Freihand 576">
                  <a:extLst>
                    <a:ext uri="{FF2B5EF4-FFF2-40B4-BE49-F238E27FC236}">
                      <a16:creationId xmlns:a16="http://schemas.microsoft.com/office/drawing/2014/main" id="{540BB79E-5674-4F7A-DB1A-0C2CC3F7B8E1}"/>
                    </a:ext>
                  </a:extLst>
                </p14:cNvPr>
                <p14:cNvContentPartPr/>
                <p14:nvPr/>
              </p14:nvContentPartPr>
              <p14:xfrm>
                <a:off x="2087476" y="4430782"/>
                <a:ext cx="96840" cy="209160"/>
              </p14:xfrm>
            </p:contentPart>
          </mc:Choice>
          <mc:Fallback xmlns="">
            <p:pic>
              <p:nvPicPr>
                <p:cNvPr id="577" name="Freihand 576">
                  <a:extLst>
                    <a:ext uri="{FF2B5EF4-FFF2-40B4-BE49-F238E27FC236}">
                      <a16:creationId xmlns:a16="http://schemas.microsoft.com/office/drawing/2014/main" id="{540BB79E-5674-4F7A-DB1A-0C2CC3F7B8E1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2078836" y="4421782"/>
                  <a:ext cx="11448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578" name="Freihand 577">
                  <a:extLst>
                    <a:ext uri="{FF2B5EF4-FFF2-40B4-BE49-F238E27FC236}">
                      <a16:creationId xmlns:a16="http://schemas.microsoft.com/office/drawing/2014/main" id="{4881796C-9BA2-8258-309E-C36BDA81A0F7}"/>
                    </a:ext>
                  </a:extLst>
                </p14:cNvPr>
                <p14:cNvContentPartPr/>
                <p14:nvPr/>
              </p14:nvContentPartPr>
              <p14:xfrm>
                <a:off x="2069116" y="4452382"/>
                <a:ext cx="111240" cy="189360"/>
              </p14:xfrm>
            </p:contentPart>
          </mc:Choice>
          <mc:Fallback xmlns="">
            <p:pic>
              <p:nvPicPr>
                <p:cNvPr id="578" name="Freihand 577">
                  <a:extLst>
                    <a:ext uri="{FF2B5EF4-FFF2-40B4-BE49-F238E27FC236}">
                      <a16:creationId xmlns:a16="http://schemas.microsoft.com/office/drawing/2014/main" id="{4881796C-9BA2-8258-309E-C36BDA81A0F7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2060116" y="4443742"/>
                  <a:ext cx="12888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DE03DC77-F240-108A-C1C4-66BB6583E82C}"/>
                    </a:ext>
                  </a:extLst>
                </p14:cNvPr>
                <p14:cNvContentPartPr/>
                <p14:nvPr/>
              </p14:nvContentPartPr>
              <p14:xfrm>
                <a:off x="516076" y="5132422"/>
                <a:ext cx="567360" cy="151920"/>
              </p14:xfrm>
            </p:contentPart>
          </mc:Choice>
          <mc:Fallback xmlns=""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DE03DC77-F240-108A-C1C4-66BB6583E82C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07076" y="5123422"/>
                  <a:ext cx="5850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580" name="Freihand 579">
                  <a:extLst>
                    <a:ext uri="{FF2B5EF4-FFF2-40B4-BE49-F238E27FC236}">
                      <a16:creationId xmlns:a16="http://schemas.microsoft.com/office/drawing/2014/main" id="{5EEAB22D-CA75-378A-501B-374394A10242}"/>
                    </a:ext>
                  </a:extLst>
                </p14:cNvPr>
                <p14:cNvContentPartPr/>
                <p14:nvPr/>
              </p14:nvContentPartPr>
              <p14:xfrm>
                <a:off x="1153276" y="4986982"/>
                <a:ext cx="880920" cy="270720"/>
              </p14:xfrm>
            </p:contentPart>
          </mc:Choice>
          <mc:Fallback xmlns="">
            <p:pic>
              <p:nvPicPr>
                <p:cNvPr id="580" name="Freihand 579">
                  <a:extLst>
                    <a:ext uri="{FF2B5EF4-FFF2-40B4-BE49-F238E27FC236}">
                      <a16:creationId xmlns:a16="http://schemas.microsoft.com/office/drawing/2014/main" id="{5EEAB22D-CA75-378A-501B-374394A10242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1144276" y="4977982"/>
                  <a:ext cx="89856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716B8214-D1CA-801B-6994-1DF7FAFBF386}"/>
                    </a:ext>
                  </a:extLst>
                </p14:cNvPr>
                <p14:cNvContentPartPr/>
                <p14:nvPr/>
              </p14:nvContentPartPr>
              <p14:xfrm>
                <a:off x="485476" y="5366062"/>
                <a:ext cx="203040" cy="164520"/>
              </p14:xfrm>
            </p:contentPart>
          </mc:Choice>
          <mc:Fallback xmlns=""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716B8214-D1CA-801B-6994-1DF7FAFBF386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476476" y="5357062"/>
                  <a:ext cx="2206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0F8AEA47-4208-356F-14F9-A487BF73A36A}"/>
                    </a:ext>
                  </a:extLst>
                </p14:cNvPr>
                <p14:cNvContentPartPr/>
                <p14:nvPr/>
              </p14:nvContentPartPr>
              <p14:xfrm>
                <a:off x="708676" y="5463262"/>
                <a:ext cx="67680" cy="60480"/>
              </p14:xfrm>
            </p:contentPart>
          </mc:Choice>
          <mc:Fallback xmlns=""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0F8AEA47-4208-356F-14F9-A487BF73A36A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700036" y="5454262"/>
                  <a:ext cx="853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AF04B6CA-0177-8824-7B83-5C933C14CCB8}"/>
                    </a:ext>
                  </a:extLst>
                </p14:cNvPr>
                <p14:cNvContentPartPr/>
                <p14:nvPr/>
              </p14:nvContentPartPr>
              <p14:xfrm>
                <a:off x="828556" y="5348062"/>
                <a:ext cx="114480" cy="140400"/>
              </p14:xfrm>
            </p:contentPart>
          </mc:Choice>
          <mc:Fallback xmlns=""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AF04B6CA-0177-8824-7B83-5C933C14CCB8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819556" y="5339062"/>
                  <a:ext cx="1321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582823DB-1EDC-AC7D-9766-890733C08BA6}"/>
                    </a:ext>
                  </a:extLst>
                </p14:cNvPr>
                <p14:cNvContentPartPr/>
                <p14:nvPr/>
              </p14:nvContentPartPr>
              <p14:xfrm>
                <a:off x="1011076" y="5398822"/>
                <a:ext cx="106560" cy="88560"/>
              </p14:xfrm>
            </p:contentPart>
          </mc:Choice>
          <mc:Fallback xmlns=""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582823DB-1EDC-AC7D-9766-890733C08BA6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1002436" y="5389822"/>
                  <a:ext cx="1242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84549CF0-0A57-5F93-30F5-1844031C0FEA}"/>
                    </a:ext>
                  </a:extLst>
                </p14:cNvPr>
                <p14:cNvContentPartPr/>
                <p14:nvPr/>
              </p14:nvContentPartPr>
              <p14:xfrm>
                <a:off x="1164436" y="5307022"/>
                <a:ext cx="93240" cy="171360"/>
              </p14:xfrm>
            </p:contentPart>
          </mc:Choice>
          <mc:Fallback xmlns=""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84549CF0-0A57-5F93-30F5-1844031C0FEA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1155796" y="5298382"/>
                  <a:ext cx="1108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586" name="Freihand 585">
                  <a:extLst>
                    <a:ext uri="{FF2B5EF4-FFF2-40B4-BE49-F238E27FC236}">
                      <a16:creationId xmlns:a16="http://schemas.microsoft.com/office/drawing/2014/main" id="{55F35E42-2FED-6E2A-8970-75380B378D5C}"/>
                    </a:ext>
                  </a:extLst>
                </p14:cNvPr>
                <p14:cNvContentPartPr/>
                <p14:nvPr/>
              </p14:nvContentPartPr>
              <p14:xfrm>
                <a:off x="1298716" y="5364262"/>
                <a:ext cx="194040" cy="108000"/>
              </p14:xfrm>
            </p:contentPart>
          </mc:Choice>
          <mc:Fallback xmlns="">
            <p:pic>
              <p:nvPicPr>
                <p:cNvPr id="586" name="Freihand 585">
                  <a:extLst>
                    <a:ext uri="{FF2B5EF4-FFF2-40B4-BE49-F238E27FC236}">
                      <a16:creationId xmlns:a16="http://schemas.microsoft.com/office/drawing/2014/main" id="{55F35E42-2FED-6E2A-8970-75380B378D5C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1290076" y="5355262"/>
                  <a:ext cx="2116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587" name="Freihand 586">
                  <a:extLst>
                    <a:ext uri="{FF2B5EF4-FFF2-40B4-BE49-F238E27FC236}">
                      <a16:creationId xmlns:a16="http://schemas.microsoft.com/office/drawing/2014/main" id="{2DA82085-C84B-33BE-4303-8DB2F12D885C}"/>
                    </a:ext>
                  </a:extLst>
                </p14:cNvPr>
                <p14:cNvContentPartPr/>
                <p14:nvPr/>
              </p14:nvContentPartPr>
              <p14:xfrm>
                <a:off x="1436956" y="5326822"/>
                <a:ext cx="2520" cy="1440"/>
              </p14:xfrm>
            </p:contentPart>
          </mc:Choice>
          <mc:Fallback xmlns="">
            <p:pic>
              <p:nvPicPr>
                <p:cNvPr id="587" name="Freihand 586">
                  <a:extLst>
                    <a:ext uri="{FF2B5EF4-FFF2-40B4-BE49-F238E27FC236}">
                      <a16:creationId xmlns:a16="http://schemas.microsoft.com/office/drawing/2014/main" id="{2DA82085-C84B-33BE-4303-8DB2F12D885C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428316" y="5318182"/>
                  <a:ext cx="201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E37DE0DE-C336-32D8-4598-DEAE42225E68}"/>
                    </a:ext>
                  </a:extLst>
                </p14:cNvPr>
                <p14:cNvContentPartPr/>
                <p14:nvPr/>
              </p14:nvContentPartPr>
              <p14:xfrm>
                <a:off x="1584556" y="5291902"/>
                <a:ext cx="117720" cy="132840"/>
              </p14:xfrm>
            </p:contentPart>
          </mc:Choice>
          <mc:Fallback xmlns=""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E37DE0DE-C336-32D8-4598-DEAE42225E68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1575916" y="5282902"/>
                  <a:ext cx="1353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848C4C76-0B2F-C603-E65B-0CCA94B5283A}"/>
                    </a:ext>
                  </a:extLst>
                </p14:cNvPr>
                <p14:cNvContentPartPr/>
                <p14:nvPr/>
              </p14:nvContentPartPr>
              <p14:xfrm>
                <a:off x="1679956" y="5278942"/>
                <a:ext cx="30240" cy="38160"/>
              </p14:xfrm>
            </p:contentPart>
          </mc:Choice>
          <mc:Fallback xmlns=""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848C4C76-0B2F-C603-E65B-0CCA94B5283A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671316" y="5269942"/>
                  <a:ext cx="478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590" name="Freihand 589">
                  <a:extLst>
                    <a:ext uri="{FF2B5EF4-FFF2-40B4-BE49-F238E27FC236}">
                      <a16:creationId xmlns:a16="http://schemas.microsoft.com/office/drawing/2014/main" id="{2D87BAA8-8445-A35D-87BE-A938359F977A}"/>
                    </a:ext>
                  </a:extLst>
                </p14:cNvPr>
                <p14:cNvContentPartPr/>
                <p14:nvPr/>
              </p14:nvContentPartPr>
              <p14:xfrm>
                <a:off x="1780396" y="5218822"/>
                <a:ext cx="103320" cy="204480"/>
              </p14:xfrm>
            </p:contentPart>
          </mc:Choice>
          <mc:Fallback xmlns="">
            <p:pic>
              <p:nvPicPr>
                <p:cNvPr id="590" name="Freihand 589">
                  <a:extLst>
                    <a:ext uri="{FF2B5EF4-FFF2-40B4-BE49-F238E27FC236}">
                      <a16:creationId xmlns:a16="http://schemas.microsoft.com/office/drawing/2014/main" id="{2D87BAA8-8445-A35D-87BE-A938359F977A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1771756" y="5210182"/>
                  <a:ext cx="12096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E8C92FCE-7B8C-E17D-EA7E-79C2B21EDAD0}"/>
                    </a:ext>
                  </a:extLst>
                </p14:cNvPr>
                <p14:cNvContentPartPr/>
                <p14:nvPr/>
              </p14:nvContentPartPr>
              <p14:xfrm>
                <a:off x="1911796" y="5210902"/>
                <a:ext cx="152280" cy="172080"/>
              </p14:xfrm>
            </p:contentPart>
          </mc:Choice>
          <mc:Fallback xmlns=""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E8C92FCE-7B8C-E17D-EA7E-79C2B21EDAD0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903156" y="5202262"/>
                  <a:ext cx="1699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593" name="Freihand 592">
                  <a:extLst>
                    <a:ext uri="{FF2B5EF4-FFF2-40B4-BE49-F238E27FC236}">
                      <a16:creationId xmlns:a16="http://schemas.microsoft.com/office/drawing/2014/main" id="{B973252A-1CB7-3FB1-5D34-11145FABD1BD}"/>
                    </a:ext>
                  </a:extLst>
                </p14:cNvPr>
                <p14:cNvContentPartPr/>
                <p14:nvPr/>
              </p14:nvContentPartPr>
              <p14:xfrm>
                <a:off x="567556" y="5706982"/>
                <a:ext cx="327600" cy="214920"/>
              </p14:xfrm>
            </p:contentPart>
          </mc:Choice>
          <mc:Fallback xmlns="">
            <p:pic>
              <p:nvPicPr>
                <p:cNvPr id="593" name="Freihand 592">
                  <a:extLst>
                    <a:ext uri="{FF2B5EF4-FFF2-40B4-BE49-F238E27FC236}">
                      <a16:creationId xmlns:a16="http://schemas.microsoft.com/office/drawing/2014/main" id="{B973252A-1CB7-3FB1-5D34-11145FABD1BD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58556" y="5697982"/>
                  <a:ext cx="34524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594" name="Freihand 593">
                  <a:extLst>
                    <a:ext uri="{FF2B5EF4-FFF2-40B4-BE49-F238E27FC236}">
                      <a16:creationId xmlns:a16="http://schemas.microsoft.com/office/drawing/2014/main" id="{91FD770B-C712-38DE-5BCF-69FA9C38B4B4}"/>
                    </a:ext>
                  </a:extLst>
                </p14:cNvPr>
                <p14:cNvContentPartPr/>
                <p14:nvPr/>
              </p14:nvContentPartPr>
              <p14:xfrm>
                <a:off x="930076" y="5696182"/>
                <a:ext cx="181080" cy="79560"/>
              </p14:xfrm>
            </p:contentPart>
          </mc:Choice>
          <mc:Fallback xmlns="">
            <p:pic>
              <p:nvPicPr>
                <p:cNvPr id="594" name="Freihand 593">
                  <a:extLst>
                    <a:ext uri="{FF2B5EF4-FFF2-40B4-BE49-F238E27FC236}">
                      <a16:creationId xmlns:a16="http://schemas.microsoft.com/office/drawing/2014/main" id="{91FD770B-C712-38DE-5BCF-69FA9C38B4B4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921436" y="5687542"/>
                  <a:ext cx="1987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39A13995-56DD-CE4B-D9DB-7909DF671EBF}"/>
                    </a:ext>
                  </a:extLst>
                </p14:cNvPr>
                <p14:cNvContentPartPr/>
                <p14:nvPr/>
              </p14:nvContentPartPr>
              <p14:xfrm>
                <a:off x="1317076" y="5618782"/>
                <a:ext cx="355680" cy="127800"/>
              </p14:xfrm>
            </p:contentPart>
          </mc:Choice>
          <mc:Fallback xmlns=""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39A13995-56DD-CE4B-D9DB-7909DF671EBF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308436" y="5609782"/>
                  <a:ext cx="3733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4BAC6603-F64E-7723-E44C-AF11100672BC}"/>
                    </a:ext>
                  </a:extLst>
                </p14:cNvPr>
                <p14:cNvContentPartPr/>
                <p14:nvPr/>
              </p14:nvContentPartPr>
              <p14:xfrm>
                <a:off x="1649716" y="5539942"/>
                <a:ext cx="10080" cy="3600"/>
              </p14:xfrm>
            </p:contentPart>
          </mc:Choice>
          <mc:Fallback xmlns=""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4BAC6603-F64E-7723-E44C-AF11100672BC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640716" y="5530942"/>
                  <a:ext cx="277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5B57EAEB-8E10-8DC1-A1E5-AE01A66E8F10}"/>
                    </a:ext>
                  </a:extLst>
                </p14:cNvPr>
                <p14:cNvContentPartPr/>
                <p14:nvPr/>
              </p14:nvContentPartPr>
              <p14:xfrm>
                <a:off x="565036" y="5981662"/>
                <a:ext cx="146160" cy="183960"/>
              </p14:xfrm>
            </p:contentPart>
          </mc:Choice>
          <mc:Fallback xmlns=""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5B57EAEB-8E10-8DC1-A1E5-AE01A66E8F10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556036" y="5973022"/>
                  <a:ext cx="1638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97632B8D-07D7-00F8-7255-2436D66DBBA0}"/>
                    </a:ext>
                  </a:extLst>
                </p14:cNvPr>
                <p14:cNvContentPartPr/>
                <p14:nvPr/>
              </p14:nvContentPartPr>
              <p14:xfrm>
                <a:off x="787516" y="6060502"/>
                <a:ext cx="11880" cy="77760"/>
              </p14:xfrm>
            </p:contentPart>
          </mc:Choice>
          <mc:Fallback xmlns=""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97632B8D-07D7-00F8-7255-2436D66DBBA0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778516" y="6051862"/>
                  <a:ext cx="295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2EF8556F-9959-C529-6A1A-A4165C778A2F}"/>
                    </a:ext>
                  </a:extLst>
                </p14:cNvPr>
                <p14:cNvContentPartPr/>
                <p14:nvPr/>
              </p14:nvContentPartPr>
              <p14:xfrm>
                <a:off x="864916" y="5867902"/>
                <a:ext cx="345600" cy="249840"/>
              </p14:xfrm>
            </p:contentPart>
          </mc:Choice>
          <mc:Fallback xmlns=""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2EF8556F-9959-C529-6A1A-A4165C778A2F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855916" y="5858902"/>
                  <a:ext cx="36324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7AF82CA9-B8B6-5D62-D795-6440F35CE44C}"/>
                    </a:ext>
                  </a:extLst>
                </p14:cNvPr>
                <p14:cNvContentPartPr/>
                <p14:nvPr/>
              </p14:nvContentPartPr>
              <p14:xfrm>
                <a:off x="934036" y="5882662"/>
                <a:ext cx="12240" cy="13320"/>
              </p14:xfrm>
            </p:contentPart>
          </mc:Choice>
          <mc:Fallback xmlns=""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7AF82CA9-B8B6-5D62-D795-6440F35CE44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25036" y="5873662"/>
                  <a:ext cx="298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D27B6AC4-6FF3-67CE-74DC-4EDA8A876F4E}"/>
                    </a:ext>
                  </a:extLst>
                </p14:cNvPr>
                <p14:cNvContentPartPr/>
                <p14:nvPr/>
              </p14:nvContentPartPr>
              <p14:xfrm>
                <a:off x="1360996" y="5952862"/>
                <a:ext cx="179280" cy="87840"/>
              </p14:xfrm>
            </p:contentPart>
          </mc:Choice>
          <mc:Fallback xmlns=""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D27B6AC4-6FF3-67CE-74DC-4EDA8A876F4E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351996" y="5943862"/>
                  <a:ext cx="1969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1C49D752-B564-368F-5425-F732466D5DD8}"/>
                    </a:ext>
                  </a:extLst>
                </p14:cNvPr>
                <p14:cNvContentPartPr/>
                <p14:nvPr/>
              </p14:nvContentPartPr>
              <p14:xfrm>
                <a:off x="827476" y="6281902"/>
                <a:ext cx="139680" cy="158400"/>
              </p14:xfrm>
            </p:contentPart>
          </mc:Choice>
          <mc:Fallback xmlns=""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1C49D752-B564-368F-5425-F732466D5DD8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18836" y="6272902"/>
                  <a:ext cx="1573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534CA861-34A2-F196-BB4E-704E2C3F80B0}"/>
                    </a:ext>
                  </a:extLst>
                </p14:cNvPr>
                <p14:cNvContentPartPr/>
                <p14:nvPr/>
              </p14:nvContentPartPr>
              <p14:xfrm>
                <a:off x="1026196" y="6321142"/>
                <a:ext cx="95760" cy="90360"/>
              </p14:xfrm>
            </p:contentPart>
          </mc:Choice>
          <mc:Fallback xmlns=""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534CA861-34A2-F196-BB4E-704E2C3F80B0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17196" y="6312502"/>
                  <a:ext cx="1134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83E41974-6E5E-564A-E3E5-F3520D01BB2E}"/>
                    </a:ext>
                  </a:extLst>
                </p14:cNvPr>
                <p14:cNvContentPartPr/>
                <p14:nvPr/>
              </p14:nvContentPartPr>
              <p14:xfrm>
                <a:off x="1124116" y="6204862"/>
                <a:ext cx="74520" cy="188640"/>
              </p14:xfrm>
            </p:contentPart>
          </mc:Choice>
          <mc:Fallback xmlns=""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83E41974-6E5E-564A-E3E5-F3520D01BB2E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115476" y="6196222"/>
                  <a:ext cx="921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B3DF7717-A894-BCB1-0408-AD2CC07D8509}"/>
                    </a:ext>
                  </a:extLst>
                </p14:cNvPr>
                <p14:cNvContentPartPr/>
                <p14:nvPr/>
              </p14:nvContentPartPr>
              <p14:xfrm>
                <a:off x="1233196" y="6269302"/>
                <a:ext cx="211680" cy="115200"/>
              </p14:xfrm>
            </p:contentPart>
          </mc:Choice>
          <mc:Fallback xmlns=""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B3DF7717-A894-BCB1-0408-AD2CC07D8509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224196" y="6260302"/>
                  <a:ext cx="2293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380AA4E6-8D82-229B-718B-CE78EF49C839}"/>
                    </a:ext>
                  </a:extLst>
                </p14:cNvPr>
                <p14:cNvContentPartPr/>
                <p14:nvPr/>
              </p14:nvContentPartPr>
              <p14:xfrm>
                <a:off x="540556" y="5835502"/>
                <a:ext cx="638640" cy="72720"/>
              </p14:xfrm>
            </p:contentPart>
          </mc:Choice>
          <mc:Fallback xmlns=""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380AA4E6-8D82-229B-718B-CE78EF49C839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31916" y="5826862"/>
                  <a:ext cx="656280" cy="90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629" name="Freihand 628">
                <a:extLst>
                  <a:ext uri="{FF2B5EF4-FFF2-40B4-BE49-F238E27FC236}">
                    <a16:creationId xmlns:a16="http://schemas.microsoft.com/office/drawing/2014/main" id="{6808DBC1-7706-ED93-B653-EC270E24A1CC}"/>
                  </a:ext>
                </a:extLst>
              </p14:cNvPr>
              <p14:cNvContentPartPr/>
              <p14:nvPr/>
            </p14:nvContentPartPr>
            <p14:xfrm>
              <a:off x="2607316" y="5047102"/>
              <a:ext cx="774720" cy="74520"/>
            </p14:xfrm>
          </p:contentPart>
        </mc:Choice>
        <mc:Fallback xmlns="">
          <p:pic>
            <p:nvPicPr>
              <p:cNvPr id="629" name="Freihand 628">
                <a:extLst>
                  <a:ext uri="{FF2B5EF4-FFF2-40B4-BE49-F238E27FC236}">
                    <a16:creationId xmlns:a16="http://schemas.microsoft.com/office/drawing/2014/main" id="{6808DBC1-7706-ED93-B653-EC270E24A1CC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2598316" y="5038462"/>
                <a:ext cx="7923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630" name="Freihand 629">
                <a:extLst>
                  <a:ext uri="{FF2B5EF4-FFF2-40B4-BE49-F238E27FC236}">
                    <a16:creationId xmlns:a16="http://schemas.microsoft.com/office/drawing/2014/main" id="{E16BC441-5B4E-FC24-8B78-D7778A7038FF}"/>
                  </a:ext>
                </a:extLst>
              </p14:cNvPr>
              <p14:cNvContentPartPr/>
              <p14:nvPr/>
            </p14:nvContentPartPr>
            <p14:xfrm>
              <a:off x="3353236" y="4982302"/>
              <a:ext cx="683280" cy="157680"/>
            </p14:xfrm>
          </p:contentPart>
        </mc:Choice>
        <mc:Fallback xmlns="">
          <p:pic>
            <p:nvPicPr>
              <p:cNvPr id="630" name="Freihand 629">
                <a:extLst>
                  <a:ext uri="{FF2B5EF4-FFF2-40B4-BE49-F238E27FC236}">
                    <a16:creationId xmlns:a16="http://schemas.microsoft.com/office/drawing/2014/main" id="{E16BC441-5B4E-FC24-8B78-D7778A7038F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3344596" y="4973302"/>
                <a:ext cx="7009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632" name="Freihand 631">
                <a:extLst>
                  <a:ext uri="{FF2B5EF4-FFF2-40B4-BE49-F238E27FC236}">
                    <a16:creationId xmlns:a16="http://schemas.microsoft.com/office/drawing/2014/main" id="{4E5F7DB2-DABC-527B-5362-0EE7A27496B4}"/>
                  </a:ext>
                </a:extLst>
              </p14:cNvPr>
              <p14:cNvContentPartPr/>
              <p14:nvPr/>
            </p14:nvContentPartPr>
            <p14:xfrm>
              <a:off x="2857876" y="5251942"/>
              <a:ext cx="196560" cy="136440"/>
            </p14:xfrm>
          </p:contentPart>
        </mc:Choice>
        <mc:Fallback xmlns="">
          <p:pic>
            <p:nvPicPr>
              <p:cNvPr id="632" name="Freihand 631">
                <a:extLst>
                  <a:ext uri="{FF2B5EF4-FFF2-40B4-BE49-F238E27FC236}">
                    <a16:creationId xmlns:a16="http://schemas.microsoft.com/office/drawing/2014/main" id="{4E5F7DB2-DABC-527B-5362-0EE7A27496B4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2848876" y="5242942"/>
                <a:ext cx="2142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2">
            <p14:nvContentPartPr>
              <p14:cNvPr id="633" name="Freihand 632">
                <a:extLst>
                  <a:ext uri="{FF2B5EF4-FFF2-40B4-BE49-F238E27FC236}">
                    <a16:creationId xmlns:a16="http://schemas.microsoft.com/office/drawing/2014/main" id="{EBE7491C-450E-9ABE-B058-DA522D6B4281}"/>
                  </a:ext>
                </a:extLst>
              </p14:cNvPr>
              <p14:cNvContentPartPr/>
              <p14:nvPr/>
            </p14:nvContentPartPr>
            <p14:xfrm>
              <a:off x="3110596" y="5306302"/>
              <a:ext cx="101160" cy="65520"/>
            </p14:xfrm>
          </p:contentPart>
        </mc:Choice>
        <mc:Fallback xmlns="">
          <p:pic>
            <p:nvPicPr>
              <p:cNvPr id="633" name="Freihand 632">
                <a:extLst>
                  <a:ext uri="{FF2B5EF4-FFF2-40B4-BE49-F238E27FC236}">
                    <a16:creationId xmlns:a16="http://schemas.microsoft.com/office/drawing/2014/main" id="{EBE7491C-450E-9ABE-B058-DA522D6B4281}"/>
                  </a:ext>
                </a:extLst>
              </p:cNvPr>
              <p:cNvPicPr/>
              <p:nvPr/>
            </p:nvPicPr>
            <p:blipFill>
              <a:blip r:embed="rId553"/>
              <a:stretch>
                <a:fillRect/>
              </a:stretch>
            </p:blipFill>
            <p:spPr>
              <a:xfrm>
                <a:off x="3101596" y="5297302"/>
                <a:ext cx="11880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634" name="Freihand 633">
                <a:extLst>
                  <a:ext uri="{FF2B5EF4-FFF2-40B4-BE49-F238E27FC236}">
                    <a16:creationId xmlns:a16="http://schemas.microsoft.com/office/drawing/2014/main" id="{931B03CE-E4E8-5DF5-5A9C-8FCE2FE8A965}"/>
                  </a:ext>
                </a:extLst>
              </p14:cNvPr>
              <p14:cNvContentPartPr/>
              <p14:nvPr/>
            </p14:nvContentPartPr>
            <p14:xfrm>
              <a:off x="3222916" y="5245822"/>
              <a:ext cx="128520" cy="117360"/>
            </p14:xfrm>
          </p:contentPart>
        </mc:Choice>
        <mc:Fallback xmlns="">
          <p:pic>
            <p:nvPicPr>
              <p:cNvPr id="634" name="Freihand 633">
                <a:extLst>
                  <a:ext uri="{FF2B5EF4-FFF2-40B4-BE49-F238E27FC236}">
                    <a16:creationId xmlns:a16="http://schemas.microsoft.com/office/drawing/2014/main" id="{931B03CE-E4E8-5DF5-5A9C-8FCE2FE8A965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3213916" y="5237182"/>
                <a:ext cx="146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635" name="Freihand 634">
                <a:extLst>
                  <a:ext uri="{FF2B5EF4-FFF2-40B4-BE49-F238E27FC236}">
                    <a16:creationId xmlns:a16="http://schemas.microsoft.com/office/drawing/2014/main" id="{63DD56F8-4D53-B702-8C78-CFB6ACAEE1DD}"/>
                  </a:ext>
                </a:extLst>
              </p14:cNvPr>
              <p14:cNvContentPartPr/>
              <p14:nvPr/>
            </p14:nvContentPartPr>
            <p14:xfrm>
              <a:off x="3360796" y="5270662"/>
              <a:ext cx="75960" cy="92160"/>
            </p14:xfrm>
          </p:contentPart>
        </mc:Choice>
        <mc:Fallback xmlns="">
          <p:pic>
            <p:nvPicPr>
              <p:cNvPr id="635" name="Freihand 634">
                <a:extLst>
                  <a:ext uri="{FF2B5EF4-FFF2-40B4-BE49-F238E27FC236}">
                    <a16:creationId xmlns:a16="http://schemas.microsoft.com/office/drawing/2014/main" id="{63DD56F8-4D53-B702-8C78-CFB6ACAEE1DD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3351796" y="5261662"/>
                <a:ext cx="936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636" name="Freihand 635">
                <a:extLst>
                  <a:ext uri="{FF2B5EF4-FFF2-40B4-BE49-F238E27FC236}">
                    <a16:creationId xmlns:a16="http://schemas.microsoft.com/office/drawing/2014/main" id="{F66CD457-C981-DA4B-FF3F-13D09CD5544F}"/>
                  </a:ext>
                </a:extLst>
              </p14:cNvPr>
              <p14:cNvContentPartPr/>
              <p14:nvPr/>
            </p14:nvContentPartPr>
            <p14:xfrm>
              <a:off x="3484276" y="5207302"/>
              <a:ext cx="116640" cy="160560"/>
            </p14:xfrm>
          </p:contentPart>
        </mc:Choice>
        <mc:Fallback xmlns="">
          <p:pic>
            <p:nvPicPr>
              <p:cNvPr id="636" name="Freihand 635">
                <a:extLst>
                  <a:ext uri="{FF2B5EF4-FFF2-40B4-BE49-F238E27FC236}">
                    <a16:creationId xmlns:a16="http://schemas.microsoft.com/office/drawing/2014/main" id="{F66CD457-C981-DA4B-FF3F-13D09CD5544F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3475636" y="5198662"/>
                <a:ext cx="1342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637" name="Freihand 636">
                <a:extLst>
                  <a:ext uri="{FF2B5EF4-FFF2-40B4-BE49-F238E27FC236}">
                    <a16:creationId xmlns:a16="http://schemas.microsoft.com/office/drawing/2014/main" id="{2DB52186-2BE3-A74D-6767-9D9613135468}"/>
                  </a:ext>
                </a:extLst>
              </p14:cNvPr>
              <p14:cNvContentPartPr/>
              <p14:nvPr/>
            </p14:nvContentPartPr>
            <p14:xfrm>
              <a:off x="3661756" y="5282902"/>
              <a:ext cx="235800" cy="46800"/>
            </p14:xfrm>
          </p:contentPart>
        </mc:Choice>
        <mc:Fallback xmlns="">
          <p:pic>
            <p:nvPicPr>
              <p:cNvPr id="637" name="Freihand 636">
                <a:extLst>
                  <a:ext uri="{FF2B5EF4-FFF2-40B4-BE49-F238E27FC236}">
                    <a16:creationId xmlns:a16="http://schemas.microsoft.com/office/drawing/2014/main" id="{2DB52186-2BE3-A74D-6767-9D9613135468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3653116" y="5274262"/>
                <a:ext cx="2534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638" name="Freihand 637">
                <a:extLst>
                  <a:ext uri="{FF2B5EF4-FFF2-40B4-BE49-F238E27FC236}">
                    <a16:creationId xmlns:a16="http://schemas.microsoft.com/office/drawing/2014/main" id="{F1D6BCF5-5694-BA12-D3D2-5393918457BC}"/>
                  </a:ext>
                </a:extLst>
              </p14:cNvPr>
              <p14:cNvContentPartPr/>
              <p14:nvPr/>
            </p14:nvContentPartPr>
            <p14:xfrm>
              <a:off x="3874516" y="5197222"/>
              <a:ext cx="19080" cy="11880"/>
            </p14:xfrm>
          </p:contentPart>
        </mc:Choice>
        <mc:Fallback xmlns="">
          <p:pic>
            <p:nvPicPr>
              <p:cNvPr id="638" name="Freihand 637">
                <a:extLst>
                  <a:ext uri="{FF2B5EF4-FFF2-40B4-BE49-F238E27FC236}">
                    <a16:creationId xmlns:a16="http://schemas.microsoft.com/office/drawing/2014/main" id="{F1D6BCF5-5694-BA12-D3D2-5393918457BC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3865876" y="5188582"/>
                <a:ext cx="367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4">
            <p14:nvContentPartPr>
              <p14:cNvPr id="639" name="Freihand 638">
                <a:extLst>
                  <a:ext uri="{FF2B5EF4-FFF2-40B4-BE49-F238E27FC236}">
                    <a16:creationId xmlns:a16="http://schemas.microsoft.com/office/drawing/2014/main" id="{CEA463AC-3683-4C9A-8D85-E4C545E56D6F}"/>
                  </a:ext>
                </a:extLst>
              </p14:cNvPr>
              <p14:cNvContentPartPr/>
              <p14:nvPr/>
            </p14:nvContentPartPr>
            <p14:xfrm>
              <a:off x="3934276" y="5199022"/>
              <a:ext cx="124920" cy="130320"/>
            </p14:xfrm>
          </p:contentPart>
        </mc:Choice>
        <mc:Fallback xmlns="">
          <p:pic>
            <p:nvPicPr>
              <p:cNvPr id="639" name="Freihand 638">
                <a:extLst>
                  <a:ext uri="{FF2B5EF4-FFF2-40B4-BE49-F238E27FC236}">
                    <a16:creationId xmlns:a16="http://schemas.microsoft.com/office/drawing/2014/main" id="{CEA463AC-3683-4C9A-8D85-E4C545E56D6F}"/>
                  </a:ext>
                </a:extLst>
              </p:cNvPr>
              <p:cNvPicPr/>
              <p:nvPr/>
            </p:nvPicPr>
            <p:blipFill>
              <a:blip r:embed="rId565"/>
              <a:stretch>
                <a:fillRect/>
              </a:stretch>
            </p:blipFill>
            <p:spPr>
              <a:xfrm>
                <a:off x="3925636" y="5190022"/>
                <a:ext cx="1425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6">
            <p14:nvContentPartPr>
              <p14:cNvPr id="640" name="Freihand 639">
                <a:extLst>
                  <a:ext uri="{FF2B5EF4-FFF2-40B4-BE49-F238E27FC236}">
                    <a16:creationId xmlns:a16="http://schemas.microsoft.com/office/drawing/2014/main" id="{51A587DA-2E6C-2CB3-595C-CAC9AD6CDF87}"/>
                  </a:ext>
                </a:extLst>
              </p14:cNvPr>
              <p14:cNvContentPartPr/>
              <p14:nvPr/>
            </p14:nvContentPartPr>
            <p14:xfrm>
              <a:off x="4099156" y="5144662"/>
              <a:ext cx="72720" cy="191880"/>
            </p14:xfrm>
          </p:contentPart>
        </mc:Choice>
        <mc:Fallback xmlns="">
          <p:pic>
            <p:nvPicPr>
              <p:cNvPr id="640" name="Freihand 639">
                <a:extLst>
                  <a:ext uri="{FF2B5EF4-FFF2-40B4-BE49-F238E27FC236}">
                    <a16:creationId xmlns:a16="http://schemas.microsoft.com/office/drawing/2014/main" id="{51A587DA-2E6C-2CB3-595C-CAC9AD6CDF87}"/>
                  </a:ext>
                </a:extLst>
              </p:cNvPr>
              <p:cNvPicPr/>
              <p:nvPr/>
            </p:nvPicPr>
            <p:blipFill>
              <a:blip r:embed="rId567"/>
              <a:stretch>
                <a:fillRect/>
              </a:stretch>
            </p:blipFill>
            <p:spPr>
              <a:xfrm>
                <a:off x="4090516" y="5135662"/>
                <a:ext cx="903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8">
            <p14:nvContentPartPr>
              <p14:cNvPr id="641" name="Freihand 640">
                <a:extLst>
                  <a:ext uri="{FF2B5EF4-FFF2-40B4-BE49-F238E27FC236}">
                    <a16:creationId xmlns:a16="http://schemas.microsoft.com/office/drawing/2014/main" id="{158CBDE4-23BE-E8A9-223D-E0E4607B33F1}"/>
                  </a:ext>
                </a:extLst>
              </p14:cNvPr>
              <p14:cNvContentPartPr/>
              <p14:nvPr/>
            </p14:nvContentPartPr>
            <p14:xfrm>
              <a:off x="4239556" y="5119462"/>
              <a:ext cx="88560" cy="190800"/>
            </p14:xfrm>
          </p:contentPart>
        </mc:Choice>
        <mc:Fallback xmlns="">
          <p:pic>
            <p:nvPicPr>
              <p:cNvPr id="641" name="Freihand 640">
                <a:extLst>
                  <a:ext uri="{FF2B5EF4-FFF2-40B4-BE49-F238E27FC236}">
                    <a16:creationId xmlns:a16="http://schemas.microsoft.com/office/drawing/2014/main" id="{158CBDE4-23BE-E8A9-223D-E0E4607B33F1}"/>
                  </a:ext>
                </a:extLst>
              </p:cNvPr>
              <p:cNvPicPr/>
              <p:nvPr/>
            </p:nvPicPr>
            <p:blipFill>
              <a:blip r:embed="rId569"/>
              <a:stretch>
                <a:fillRect/>
              </a:stretch>
            </p:blipFill>
            <p:spPr>
              <a:xfrm>
                <a:off x="4230556" y="5110462"/>
                <a:ext cx="1062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642" name="Freihand 641">
                <a:extLst>
                  <a:ext uri="{FF2B5EF4-FFF2-40B4-BE49-F238E27FC236}">
                    <a16:creationId xmlns:a16="http://schemas.microsoft.com/office/drawing/2014/main" id="{6D10D44B-D503-F3E3-4C88-58FD2C846D40}"/>
                  </a:ext>
                </a:extLst>
              </p14:cNvPr>
              <p14:cNvContentPartPr/>
              <p14:nvPr/>
            </p14:nvContentPartPr>
            <p14:xfrm>
              <a:off x="4363756" y="5154022"/>
              <a:ext cx="234000" cy="171720"/>
            </p14:xfrm>
          </p:contentPart>
        </mc:Choice>
        <mc:Fallback xmlns="">
          <p:pic>
            <p:nvPicPr>
              <p:cNvPr id="642" name="Freihand 641">
                <a:extLst>
                  <a:ext uri="{FF2B5EF4-FFF2-40B4-BE49-F238E27FC236}">
                    <a16:creationId xmlns:a16="http://schemas.microsoft.com/office/drawing/2014/main" id="{6D10D44B-D503-F3E3-4C88-58FD2C846D40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4354756" y="5145022"/>
                <a:ext cx="2516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643" name="Freihand 642">
                <a:extLst>
                  <a:ext uri="{FF2B5EF4-FFF2-40B4-BE49-F238E27FC236}">
                    <a16:creationId xmlns:a16="http://schemas.microsoft.com/office/drawing/2014/main" id="{D97A460E-8B0F-111F-BAB1-CD7425B00B28}"/>
                  </a:ext>
                </a:extLst>
              </p14:cNvPr>
              <p14:cNvContentPartPr/>
              <p14:nvPr/>
            </p14:nvContentPartPr>
            <p14:xfrm>
              <a:off x="4471036" y="5110102"/>
              <a:ext cx="20880" cy="18000"/>
            </p14:xfrm>
          </p:contentPart>
        </mc:Choice>
        <mc:Fallback xmlns="">
          <p:pic>
            <p:nvPicPr>
              <p:cNvPr id="643" name="Freihand 642">
                <a:extLst>
                  <a:ext uri="{FF2B5EF4-FFF2-40B4-BE49-F238E27FC236}">
                    <a16:creationId xmlns:a16="http://schemas.microsoft.com/office/drawing/2014/main" id="{D97A460E-8B0F-111F-BAB1-CD7425B00B28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4462036" y="5101462"/>
                <a:ext cx="38520" cy="3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647" name="Gruppieren 646">
            <a:extLst>
              <a:ext uri="{FF2B5EF4-FFF2-40B4-BE49-F238E27FC236}">
                <a16:creationId xmlns:a16="http://schemas.microsoft.com/office/drawing/2014/main" id="{8ED004A0-F689-3D04-F3CE-E10C4112EC21}"/>
              </a:ext>
            </a:extLst>
          </p:cNvPr>
          <p:cNvGrpSpPr/>
          <p:nvPr/>
        </p:nvGrpSpPr>
        <p:grpSpPr>
          <a:xfrm>
            <a:off x="2928436" y="5530222"/>
            <a:ext cx="99360" cy="245520"/>
            <a:chOff x="2928436" y="5530222"/>
            <a:chExt cx="99360" cy="24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CE37A66F-F5EC-27CF-563D-09FB9A359DE1}"/>
                    </a:ext>
                  </a:extLst>
                </p14:cNvPr>
                <p14:cNvContentPartPr/>
                <p14:nvPr/>
              </p14:nvContentPartPr>
              <p14:xfrm>
                <a:off x="2928436" y="5530222"/>
                <a:ext cx="99360" cy="162360"/>
              </p14:xfrm>
            </p:contentPart>
          </mc:Choice>
          <mc:Fallback xmlns=""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CE37A66F-F5EC-27CF-563D-09FB9A359DE1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2919436" y="5521582"/>
                  <a:ext cx="1170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646" name="Freihand 645">
                  <a:extLst>
                    <a:ext uri="{FF2B5EF4-FFF2-40B4-BE49-F238E27FC236}">
                      <a16:creationId xmlns:a16="http://schemas.microsoft.com/office/drawing/2014/main" id="{DC43DE8B-5051-EBEB-7542-94328B377F41}"/>
                    </a:ext>
                  </a:extLst>
                </p14:cNvPr>
                <p14:cNvContentPartPr/>
                <p14:nvPr/>
              </p14:nvContentPartPr>
              <p14:xfrm>
                <a:off x="3008356" y="5595742"/>
                <a:ext cx="13680" cy="180000"/>
              </p14:xfrm>
            </p:contentPart>
          </mc:Choice>
          <mc:Fallback xmlns="">
            <p:pic>
              <p:nvPicPr>
                <p:cNvPr id="646" name="Freihand 645">
                  <a:extLst>
                    <a:ext uri="{FF2B5EF4-FFF2-40B4-BE49-F238E27FC236}">
                      <a16:creationId xmlns:a16="http://schemas.microsoft.com/office/drawing/2014/main" id="{DC43DE8B-5051-EBEB-7542-94328B377F41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2999356" y="5586742"/>
                  <a:ext cx="31320" cy="19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7" name="Gruppieren 666">
            <a:extLst>
              <a:ext uri="{FF2B5EF4-FFF2-40B4-BE49-F238E27FC236}">
                <a16:creationId xmlns:a16="http://schemas.microsoft.com/office/drawing/2014/main" id="{5E0EEC0C-88DC-FA31-DD71-2B77FE0BDA3C}"/>
              </a:ext>
            </a:extLst>
          </p:cNvPr>
          <p:cNvGrpSpPr/>
          <p:nvPr/>
        </p:nvGrpSpPr>
        <p:grpSpPr>
          <a:xfrm>
            <a:off x="3184036" y="5462182"/>
            <a:ext cx="1510200" cy="630360"/>
            <a:chOff x="3184036" y="5462182"/>
            <a:chExt cx="1510200" cy="63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648" name="Freihand 647">
                  <a:extLst>
                    <a:ext uri="{FF2B5EF4-FFF2-40B4-BE49-F238E27FC236}">
                      <a16:creationId xmlns:a16="http://schemas.microsoft.com/office/drawing/2014/main" id="{9A5E58EF-E334-D6E1-85E1-990638F9630E}"/>
                    </a:ext>
                  </a:extLst>
                </p14:cNvPr>
                <p14:cNvContentPartPr/>
                <p14:nvPr/>
              </p14:nvContentPartPr>
              <p14:xfrm>
                <a:off x="3184036" y="5544262"/>
                <a:ext cx="117720" cy="209880"/>
              </p14:xfrm>
            </p:contentPart>
          </mc:Choice>
          <mc:Fallback xmlns="">
            <p:pic>
              <p:nvPicPr>
                <p:cNvPr id="648" name="Freihand 647">
                  <a:extLst>
                    <a:ext uri="{FF2B5EF4-FFF2-40B4-BE49-F238E27FC236}">
                      <a16:creationId xmlns:a16="http://schemas.microsoft.com/office/drawing/2014/main" id="{9A5E58EF-E334-D6E1-85E1-990638F9630E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3175396" y="5535622"/>
                  <a:ext cx="13536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649" name="Freihand 648">
                  <a:extLst>
                    <a:ext uri="{FF2B5EF4-FFF2-40B4-BE49-F238E27FC236}">
                      <a16:creationId xmlns:a16="http://schemas.microsoft.com/office/drawing/2014/main" id="{23758F01-2530-FA19-5537-FDC23B0BD516}"/>
                    </a:ext>
                  </a:extLst>
                </p14:cNvPr>
                <p14:cNvContentPartPr/>
                <p14:nvPr/>
              </p14:nvContentPartPr>
              <p14:xfrm>
                <a:off x="3337396" y="5619502"/>
                <a:ext cx="34560" cy="110160"/>
              </p14:xfrm>
            </p:contentPart>
          </mc:Choice>
          <mc:Fallback xmlns="">
            <p:pic>
              <p:nvPicPr>
                <p:cNvPr id="649" name="Freihand 648">
                  <a:extLst>
                    <a:ext uri="{FF2B5EF4-FFF2-40B4-BE49-F238E27FC236}">
                      <a16:creationId xmlns:a16="http://schemas.microsoft.com/office/drawing/2014/main" id="{23758F01-2530-FA19-5537-FDC23B0BD516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3328396" y="5610502"/>
                  <a:ext cx="522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651" name="Freihand 650">
                  <a:extLst>
                    <a:ext uri="{FF2B5EF4-FFF2-40B4-BE49-F238E27FC236}">
                      <a16:creationId xmlns:a16="http://schemas.microsoft.com/office/drawing/2014/main" id="{5F36FB13-68CE-A73D-8CA0-F78968BBE94B}"/>
                    </a:ext>
                  </a:extLst>
                </p14:cNvPr>
                <p14:cNvContentPartPr/>
                <p14:nvPr/>
              </p14:nvContentPartPr>
              <p14:xfrm>
                <a:off x="3397156" y="5462182"/>
                <a:ext cx="232920" cy="230400"/>
              </p14:xfrm>
            </p:contentPart>
          </mc:Choice>
          <mc:Fallback xmlns="">
            <p:pic>
              <p:nvPicPr>
                <p:cNvPr id="651" name="Freihand 650">
                  <a:extLst>
                    <a:ext uri="{FF2B5EF4-FFF2-40B4-BE49-F238E27FC236}">
                      <a16:creationId xmlns:a16="http://schemas.microsoft.com/office/drawing/2014/main" id="{5F36FB13-68CE-A73D-8CA0-F78968BBE94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3388516" y="5453542"/>
                  <a:ext cx="25056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652" name="Freihand 651">
                  <a:extLst>
                    <a:ext uri="{FF2B5EF4-FFF2-40B4-BE49-F238E27FC236}">
                      <a16:creationId xmlns:a16="http://schemas.microsoft.com/office/drawing/2014/main" id="{3E682303-550B-A4C0-7558-66F8A7B36D11}"/>
                    </a:ext>
                  </a:extLst>
                </p14:cNvPr>
                <p14:cNvContentPartPr/>
                <p14:nvPr/>
              </p14:nvContentPartPr>
              <p14:xfrm>
                <a:off x="3427756" y="5510062"/>
                <a:ext cx="38160" cy="10080"/>
              </p14:xfrm>
            </p:contentPart>
          </mc:Choice>
          <mc:Fallback xmlns="">
            <p:pic>
              <p:nvPicPr>
                <p:cNvPr id="652" name="Freihand 651">
                  <a:extLst>
                    <a:ext uri="{FF2B5EF4-FFF2-40B4-BE49-F238E27FC236}">
                      <a16:creationId xmlns:a16="http://schemas.microsoft.com/office/drawing/2014/main" id="{3E682303-550B-A4C0-7558-66F8A7B36D11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3418756" y="5501062"/>
                  <a:ext cx="558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0F8F493D-2A52-93AE-6C07-828407E13E61}"/>
                    </a:ext>
                  </a:extLst>
                </p14:cNvPr>
                <p14:cNvContentPartPr/>
                <p14:nvPr/>
              </p14:nvContentPartPr>
              <p14:xfrm>
                <a:off x="3676156" y="5570182"/>
                <a:ext cx="212760" cy="80640"/>
              </p14:xfrm>
            </p:contentPart>
          </mc:Choice>
          <mc:Fallback xmlns=""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0F8F493D-2A52-93AE-6C07-828407E13E61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3667156" y="5561182"/>
                  <a:ext cx="2304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654" name="Freihand 653">
                  <a:extLst>
                    <a:ext uri="{FF2B5EF4-FFF2-40B4-BE49-F238E27FC236}">
                      <a16:creationId xmlns:a16="http://schemas.microsoft.com/office/drawing/2014/main" id="{835DE71B-6DC4-0CB2-E4C3-D9DAAA0DD01F}"/>
                    </a:ext>
                  </a:extLst>
                </p14:cNvPr>
                <p14:cNvContentPartPr/>
                <p14:nvPr/>
              </p14:nvContentPartPr>
              <p14:xfrm>
                <a:off x="3995116" y="5551462"/>
                <a:ext cx="165600" cy="284400"/>
              </p14:xfrm>
            </p:contentPart>
          </mc:Choice>
          <mc:Fallback xmlns="">
            <p:pic>
              <p:nvPicPr>
                <p:cNvPr id="654" name="Freihand 653">
                  <a:extLst>
                    <a:ext uri="{FF2B5EF4-FFF2-40B4-BE49-F238E27FC236}">
                      <a16:creationId xmlns:a16="http://schemas.microsoft.com/office/drawing/2014/main" id="{835DE71B-6DC4-0CB2-E4C3-D9DAAA0DD01F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986476" y="5542462"/>
                  <a:ext cx="18324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655" name="Freihand 654">
                  <a:extLst>
                    <a:ext uri="{FF2B5EF4-FFF2-40B4-BE49-F238E27FC236}">
                      <a16:creationId xmlns:a16="http://schemas.microsoft.com/office/drawing/2014/main" id="{B9D17ECE-72BC-9EFC-EF61-79CD80151B26}"/>
                    </a:ext>
                  </a:extLst>
                </p14:cNvPr>
                <p14:cNvContentPartPr/>
                <p14:nvPr/>
              </p14:nvContentPartPr>
              <p14:xfrm>
                <a:off x="4238116" y="5554702"/>
                <a:ext cx="86400" cy="135000"/>
              </p14:xfrm>
            </p:contentPart>
          </mc:Choice>
          <mc:Fallback xmlns="">
            <p:pic>
              <p:nvPicPr>
                <p:cNvPr id="655" name="Freihand 654">
                  <a:extLst>
                    <a:ext uri="{FF2B5EF4-FFF2-40B4-BE49-F238E27FC236}">
                      <a16:creationId xmlns:a16="http://schemas.microsoft.com/office/drawing/2014/main" id="{B9D17ECE-72BC-9EFC-EF61-79CD80151B26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4229476" y="5545702"/>
                  <a:ext cx="1040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656" name="Freihand 655">
                  <a:extLst>
                    <a:ext uri="{FF2B5EF4-FFF2-40B4-BE49-F238E27FC236}">
                      <a16:creationId xmlns:a16="http://schemas.microsoft.com/office/drawing/2014/main" id="{8D267490-2067-59E3-BF5A-D8D61CE0CE4D}"/>
                    </a:ext>
                  </a:extLst>
                </p14:cNvPr>
                <p14:cNvContentPartPr/>
                <p14:nvPr/>
              </p14:nvContentPartPr>
              <p14:xfrm>
                <a:off x="4223356" y="5575582"/>
                <a:ext cx="101880" cy="18360"/>
              </p14:xfrm>
            </p:contentPart>
          </mc:Choice>
          <mc:Fallback xmlns="">
            <p:pic>
              <p:nvPicPr>
                <p:cNvPr id="656" name="Freihand 655">
                  <a:extLst>
                    <a:ext uri="{FF2B5EF4-FFF2-40B4-BE49-F238E27FC236}">
                      <a16:creationId xmlns:a16="http://schemas.microsoft.com/office/drawing/2014/main" id="{8D267490-2067-59E3-BF5A-D8D61CE0CE4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4214356" y="5566582"/>
                  <a:ext cx="1195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658" name="Freihand 657">
                  <a:extLst>
                    <a:ext uri="{FF2B5EF4-FFF2-40B4-BE49-F238E27FC236}">
                      <a16:creationId xmlns:a16="http://schemas.microsoft.com/office/drawing/2014/main" id="{A82E0900-2F26-8148-AE59-978A95F8C7A7}"/>
                    </a:ext>
                  </a:extLst>
                </p14:cNvPr>
                <p14:cNvContentPartPr/>
                <p14:nvPr/>
              </p14:nvContentPartPr>
              <p14:xfrm>
                <a:off x="4366636" y="5547502"/>
                <a:ext cx="327600" cy="223200"/>
              </p14:xfrm>
            </p:contentPart>
          </mc:Choice>
          <mc:Fallback xmlns="">
            <p:pic>
              <p:nvPicPr>
                <p:cNvPr id="658" name="Freihand 657">
                  <a:extLst>
                    <a:ext uri="{FF2B5EF4-FFF2-40B4-BE49-F238E27FC236}">
                      <a16:creationId xmlns:a16="http://schemas.microsoft.com/office/drawing/2014/main" id="{A82E0900-2F26-8148-AE59-978A95F8C7A7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4357636" y="5538862"/>
                  <a:ext cx="34524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659" name="Freihand 658">
                  <a:extLst>
                    <a:ext uri="{FF2B5EF4-FFF2-40B4-BE49-F238E27FC236}">
                      <a16:creationId xmlns:a16="http://schemas.microsoft.com/office/drawing/2014/main" id="{9E8DD767-623B-3CD3-8244-0508D86C35FE}"/>
                    </a:ext>
                  </a:extLst>
                </p14:cNvPr>
                <p14:cNvContentPartPr/>
                <p14:nvPr/>
              </p14:nvContentPartPr>
              <p14:xfrm>
                <a:off x="3335236" y="5961142"/>
                <a:ext cx="273240" cy="131400"/>
              </p14:xfrm>
            </p:contentPart>
          </mc:Choice>
          <mc:Fallback xmlns="">
            <p:pic>
              <p:nvPicPr>
                <p:cNvPr id="659" name="Freihand 658">
                  <a:extLst>
                    <a:ext uri="{FF2B5EF4-FFF2-40B4-BE49-F238E27FC236}">
                      <a16:creationId xmlns:a16="http://schemas.microsoft.com/office/drawing/2014/main" id="{9E8DD767-623B-3CD3-8244-0508D86C35FE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326596" y="5952502"/>
                  <a:ext cx="2908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660" name="Freihand 659">
                  <a:extLst>
                    <a:ext uri="{FF2B5EF4-FFF2-40B4-BE49-F238E27FC236}">
                      <a16:creationId xmlns:a16="http://schemas.microsoft.com/office/drawing/2014/main" id="{C3CACCE8-203A-E0ED-D133-B87A2EF2D659}"/>
                    </a:ext>
                  </a:extLst>
                </p14:cNvPr>
                <p14:cNvContentPartPr/>
                <p14:nvPr/>
              </p14:nvContentPartPr>
              <p14:xfrm>
                <a:off x="3638716" y="5868982"/>
                <a:ext cx="89280" cy="183960"/>
              </p14:xfrm>
            </p:contentPart>
          </mc:Choice>
          <mc:Fallback xmlns="">
            <p:pic>
              <p:nvPicPr>
                <p:cNvPr id="660" name="Freihand 659">
                  <a:extLst>
                    <a:ext uri="{FF2B5EF4-FFF2-40B4-BE49-F238E27FC236}">
                      <a16:creationId xmlns:a16="http://schemas.microsoft.com/office/drawing/2014/main" id="{C3CACCE8-203A-E0ED-D133-B87A2EF2D659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629716" y="5860342"/>
                  <a:ext cx="1069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661" name="Freihand 660">
                  <a:extLst>
                    <a:ext uri="{FF2B5EF4-FFF2-40B4-BE49-F238E27FC236}">
                      <a16:creationId xmlns:a16="http://schemas.microsoft.com/office/drawing/2014/main" id="{F9320801-52C2-82DE-2296-DBCE865ECD62}"/>
                    </a:ext>
                  </a:extLst>
                </p14:cNvPr>
                <p14:cNvContentPartPr/>
                <p14:nvPr/>
              </p14:nvContentPartPr>
              <p14:xfrm>
                <a:off x="3765796" y="5957182"/>
                <a:ext cx="74880" cy="79560"/>
              </p14:xfrm>
            </p:contentPart>
          </mc:Choice>
          <mc:Fallback xmlns="">
            <p:pic>
              <p:nvPicPr>
                <p:cNvPr id="661" name="Freihand 660">
                  <a:extLst>
                    <a:ext uri="{FF2B5EF4-FFF2-40B4-BE49-F238E27FC236}">
                      <a16:creationId xmlns:a16="http://schemas.microsoft.com/office/drawing/2014/main" id="{F9320801-52C2-82DE-2296-DBCE865ECD62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757156" y="5948542"/>
                  <a:ext cx="925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662" name="Freihand 661">
                  <a:extLst>
                    <a:ext uri="{FF2B5EF4-FFF2-40B4-BE49-F238E27FC236}">
                      <a16:creationId xmlns:a16="http://schemas.microsoft.com/office/drawing/2014/main" id="{D70A71F5-C6F8-FADF-0B3E-7D6F5D19784E}"/>
                    </a:ext>
                  </a:extLst>
                </p14:cNvPr>
                <p14:cNvContentPartPr/>
                <p14:nvPr/>
              </p14:nvContentPartPr>
              <p14:xfrm>
                <a:off x="3882796" y="5848822"/>
                <a:ext cx="77040" cy="189000"/>
              </p14:xfrm>
            </p:contentPart>
          </mc:Choice>
          <mc:Fallback xmlns="">
            <p:pic>
              <p:nvPicPr>
                <p:cNvPr id="662" name="Freihand 661">
                  <a:extLst>
                    <a:ext uri="{FF2B5EF4-FFF2-40B4-BE49-F238E27FC236}">
                      <a16:creationId xmlns:a16="http://schemas.microsoft.com/office/drawing/2014/main" id="{D70A71F5-C6F8-FADF-0B3E-7D6F5D19784E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3873796" y="5840182"/>
                  <a:ext cx="946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663" name="Freihand 662">
                  <a:extLst>
                    <a:ext uri="{FF2B5EF4-FFF2-40B4-BE49-F238E27FC236}">
                      <a16:creationId xmlns:a16="http://schemas.microsoft.com/office/drawing/2014/main" id="{4D461E41-B1FD-5727-0802-43783309677D}"/>
                    </a:ext>
                  </a:extLst>
                </p14:cNvPr>
                <p14:cNvContentPartPr/>
                <p14:nvPr/>
              </p14:nvContentPartPr>
              <p14:xfrm>
                <a:off x="4019596" y="5934142"/>
                <a:ext cx="186480" cy="86400"/>
              </p14:xfrm>
            </p:contentPart>
          </mc:Choice>
          <mc:Fallback xmlns="">
            <p:pic>
              <p:nvPicPr>
                <p:cNvPr id="663" name="Freihand 662">
                  <a:extLst>
                    <a:ext uri="{FF2B5EF4-FFF2-40B4-BE49-F238E27FC236}">
                      <a16:creationId xmlns:a16="http://schemas.microsoft.com/office/drawing/2014/main" id="{4D461E41-B1FD-5727-0802-43783309677D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4010956" y="5925502"/>
                  <a:ext cx="204120" cy="10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6" name="Gruppieren 675">
            <a:extLst>
              <a:ext uri="{FF2B5EF4-FFF2-40B4-BE49-F238E27FC236}">
                <a16:creationId xmlns:a16="http://schemas.microsoft.com/office/drawing/2014/main" id="{D76DE53F-1078-E976-2118-D72325EBBFAF}"/>
              </a:ext>
            </a:extLst>
          </p:cNvPr>
          <p:cNvGrpSpPr/>
          <p:nvPr/>
        </p:nvGrpSpPr>
        <p:grpSpPr>
          <a:xfrm>
            <a:off x="2470156" y="4444102"/>
            <a:ext cx="2378520" cy="487440"/>
            <a:chOff x="2470156" y="4444102"/>
            <a:chExt cx="2378520" cy="48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608" name="Freihand 607">
                  <a:extLst>
                    <a:ext uri="{FF2B5EF4-FFF2-40B4-BE49-F238E27FC236}">
                      <a16:creationId xmlns:a16="http://schemas.microsoft.com/office/drawing/2014/main" id="{BB6E2277-58A0-2D54-83F3-05EB0DCA780F}"/>
                    </a:ext>
                  </a:extLst>
                </p14:cNvPr>
                <p14:cNvContentPartPr/>
                <p14:nvPr/>
              </p14:nvContentPartPr>
              <p14:xfrm>
                <a:off x="2544676" y="4674502"/>
                <a:ext cx="14760" cy="139680"/>
              </p14:xfrm>
            </p:contentPart>
          </mc:Choice>
          <mc:Fallback xmlns="">
            <p:pic>
              <p:nvPicPr>
                <p:cNvPr id="608" name="Freihand 607">
                  <a:extLst>
                    <a:ext uri="{FF2B5EF4-FFF2-40B4-BE49-F238E27FC236}">
                      <a16:creationId xmlns:a16="http://schemas.microsoft.com/office/drawing/2014/main" id="{BB6E2277-58A0-2D54-83F3-05EB0DCA780F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536036" y="4665862"/>
                  <a:ext cx="324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609" name="Freihand 608">
                  <a:extLst>
                    <a:ext uri="{FF2B5EF4-FFF2-40B4-BE49-F238E27FC236}">
                      <a16:creationId xmlns:a16="http://schemas.microsoft.com/office/drawing/2014/main" id="{A04A14B7-AD92-E7EB-0BDB-EAA6BD4F600D}"/>
                    </a:ext>
                  </a:extLst>
                </p14:cNvPr>
                <p14:cNvContentPartPr/>
                <p14:nvPr/>
              </p14:nvContentPartPr>
              <p14:xfrm>
                <a:off x="2470156" y="4729222"/>
                <a:ext cx="118080" cy="23400"/>
              </p14:xfrm>
            </p:contentPart>
          </mc:Choice>
          <mc:Fallback xmlns="">
            <p:pic>
              <p:nvPicPr>
                <p:cNvPr id="609" name="Freihand 608">
                  <a:extLst>
                    <a:ext uri="{FF2B5EF4-FFF2-40B4-BE49-F238E27FC236}">
                      <a16:creationId xmlns:a16="http://schemas.microsoft.com/office/drawing/2014/main" id="{A04A14B7-AD92-E7EB-0BDB-EAA6BD4F600D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461156" y="4720582"/>
                  <a:ext cx="1357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610" name="Freihand 609">
                  <a:extLst>
                    <a:ext uri="{FF2B5EF4-FFF2-40B4-BE49-F238E27FC236}">
                      <a16:creationId xmlns:a16="http://schemas.microsoft.com/office/drawing/2014/main" id="{7E3D931A-D5E7-78F8-1A0D-9D8D970D0E7A}"/>
                    </a:ext>
                  </a:extLst>
                </p14:cNvPr>
                <p14:cNvContentPartPr/>
                <p14:nvPr/>
              </p14:nvContentPartPr>
              <p14:xfrm>
                <a:off x="2775076" y="4514302"/>
                <a:ext cx="91080" cy="114840"/>
              </p14:xfrm>
            </p:contentPart>
          </mc:Choice>
          <mc:Fallback xmlns="">
            <p:pic>
              <p:nvPicPr>
                <p:cNvPr id="610" name="Freihand 609">
                  <a:extLst>
                    <a:ext uri="{FF2B5EF4-FFF2-40B4-BE49-F238E27FC236}">
                      <a16:creationId xmlns:a16="http://schemas.microsoft.com/office/drawing/2014/main" id="{7E3D931A-D5E7-78F8-1A0D-9D8D970D0E7A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766076" y="4505662"/>
                  <a:ext cx="1087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7931E344-3B24-AC2C-DFF7-0AADA140064F}"/>
                    </a:ext>
                  </a:extLst>
                </p14:cNvPr>
                <p14:cNvContentPartPr/>
                <p14:nvPr/>
              </p14:nvContentPartPr>
              <p14:xfrm>
                <a:off x="2824036" y="4549222"/>
                <a:ext cx="38880" cy="133560"/>
              </p14:xfrm>
            </p:contentPart>
          </mc:Choice>
          <mc:Fallback xmlns=""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7931E344-3B24-AC2C-DFF7-0AADA140064F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2815396" y="4540582"/>
                  <a:ext cx="565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ECE605C5-A388-C226-7EA9-2C43FA546BE3}"/>
                    </a:ext>
                  </a:extLst>
                </p14:cNvPr>
                <p14:cNvContentPartPr/>
                <p14:nvPr/>
              </p14:nvContentPartPr>
              <p14:xfrm>
                <a:off x="2762476" y="4766302"/>
                <a:ext cx="70200" cy="88200"/>
              </p14:xfrm>
            </p:contentPart>
          </mc:Choice>
          <mc:Fallback xmlns=""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ECE605C5-A388-C226-7EA9-2C43FA546BE3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2753836" y="4757302"/>
                  <a:ext cx="87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268B0603-9009-ACD9-3501-BAAB6D91F43D}"/>
                    </a:ext>
                  </a:extLst>
                </p14:cNvPr>
                <p14:cNvContentPartPr/>
                <p14:nvPr/>
              </p14:nvContentPartPr>
              <p14:xfrm>
                <a:off x="2811436" y="4504582"/>
                <a:ext cx="172800" cy="408600"/>
              </p14:xfrm>
            </p:contentPart>
          </mc:Choice>
          <mc:Fallback xmlns=""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268B0603-9009-ACD9-3501-BAAB6D91F43D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802796" y="4495582"/>
                  <a:ext cx="190440" cy="42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B935D47E-ECFC-E472-3F4A-03AC397017CF}"/>
                    </a:ext>
                  </a:extLst>
                </p14:cNvPr>
                <p14:cNvContentPartPr/>
                <p14:nvPr/>
              </p14:nvContentPartPr>
              <p14:xfrm>
                <a:off x="2616316" y="4511062"/>
                <a:ext cx="97560" cy="420480"/>
              </p14:xfrm>
            </p:contentPart>
          </mc:Choice>
          <mc:Fallback xmlns=""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B935D47E-ECFC-E472-3F4A-03AC397017CF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607316" y="4502422"/>
                  <a:ext cx="11520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615" name="Freihand 614">
                  <a:extLst>
                    <a:ext uri="{FF2B5EF4-FFF2-40B4-BE49-F238E27FC236}">
                      <a16:creationId xmlns:a16="http://schemas.microsoft.com/office/drawing/2014/main" id="{69AD1823-3534-4FF6-BC56-9F4157D72275}"/>
                    </a:ext>
                  </a:extLst>
                </p14:cNvPr>
                <p14:cNvContentPartPr/>
                <p14:nvPr/>
              </p14:nvContentPartPr>
              <p14:xfrm>
                <a:off x="3108436" y="4620502"/>
                <a:ext cx="99000" cy="127080"/>
              </p14:xfrm>
            </p:contentPart>
          </mc:Choice>
          <mc:Fallback xmlns="">
            <p:pic>
              <p:nvPicPr>
                <p:cNvPr id="615" name="Freihand 614">
                  <a:extLst>
                    <a:ext uri="{FF2B5EF4-FFF2-40B4-BE49-F238E27FC236}">
                      <a16:creationId xmlns:a16="http://schemas.microsoft.com/office/drawing/2014/main" id="{69AD1823-3534-4FF6-BC56-9F4157D72275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099796" y="4611862"/>
                  <a:ext cx="116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616" name="Freihand 615">
                  <a:extLst>
                    <a:ext uri="{FF2B5EF4-FFF2-40B4-BE49-F238E27FC236}">
                      <a16:creationId xmlns:a16="http://schemas.microsoft.com/office/drawing/2014/main" id="{88B3BFBE-75BD-3428-3F2B-F0F3F420E4C6}"/>
                    </a:ext>
                  </a:extLst>
                </p14:cNvPr>
                <p14:cNvContentPartPr/>
                <p14:nvPr/>
              </p14:nvContentPartPr>
              <p14:xfrm>
                <a:off x="3217516" y="4736422"/>
                <a:ext cx="11880" cy="115560"/>
              </p14:xfrm>
            </p:contentPart>
          </mc:Choice>
          <mc:Fallback xmlns="">
            <p:pic>
              <p:nvPicPr>
                <p:cNvPr id="616" name="Freihand 615">
                  <a:extLst>
                    <a:ext uri="{FF2B5EF4-FFF2-40B4-BE49-F238E27FC236}">
                      <a16:creationId xmlns:a16="http://schemas.microsoft.com/office/drawing/2014/main" id="{88B3BFBE-75BD-3428-3F2B-F0F3F420E4C6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3208876" y="4727782"/>
                  <a:ext cx="295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CB47E86D-339A-4A57-8D0A-822C1448C39A}"/>
                    </a:ext>
                  </a:extLst>
                </p14:cNvPr>
                <p14:cNvContentPartPr/>
                <p14:nvPr/>
              </p14:nvContentPartPr>
              <p14:xfrm>
                <a:off x="3296716" y="4599982"/>
                <a:ext cx="127440" cy="164160"/>
              </p14:xfrm>
            </p:contentPart>
          </mc:Choice>
          <mc:Fallback xmlns=""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CB47E86D-339A-4A57-8D0A-822C1448C39A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287716" y="4591342"/>
                  <a:ext cx="145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619" name="Freihand 618">
                  <a:extLst>
                    <a:ext uri="{FF2B5EF4-FFF2-40B4-BE49-F238E27FC236}">
                      <a16:creationId xmlns:a16="http://schemas.microsoft.com/office/drawing/2014/main" id="{6A1204E4-71BF-202E-AB4A-15117FA83F42}"/>
                    </a:ext>
                  </a:extLst>
                </p14:cNvPr>
                <p14:cNvContentPartPr/>
                <p14:nvPr/>
              </p14:nvContentPartPr>
              <p14:xfrm>
                <a:off x="3458716" y="4444102"/>
                <a:ext cx="79920" cy="127080"/>
              </p14:xfrm>
            </p:contentPart>
          </mc:Choice>
          <mc:Fallback xmlns="">
            <p:pic>
              <p:nvPicPr>
                <p:cNvPr id="619" name="Freihand 618">
                  <a:extLst>
                    <a:ext uri="{FF2B5EF4-FFF2-40B4-BE49-F238E27FC236}">
                      <a16:creationId xmlns:a16="http://schemas.microsoft.com/office/drawing/2014/main" id="{6A1204E4-71BF-202E-AB4A-15117FA83F42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3449716" y="4435102"/>
                  <a:ext cx="975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7AC6FCD9-F4C9-D04C-5DB2-2CD7D5DFA960}"/>
                    </a:ext>
                  </a:extLst>
                </p14:cNvPr>
                <p14:cNvContentPartPr/>
                <p14:nvPr/>
              </p14:nvContentPartPr>
              <p14:xfrm>
                <a:off x="3506236" y="4492702"/>
                <a:ext cx="33840" cy="135000"/>
              </p14:xfrm>
            </p:contentPart>
          </mc:Choice>
          <mc:Fallback xmlns=""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7AC6FCD9-F4C9-D04C-5DB2-2CD7D5DFA960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497236" y="4483702"/>
                  <a:ext cx="514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622" name="Freihand 621">
                  <a:extLst>
                    <a:ext uri="{FF2B5EF4-FFF2-40B4-BE49-F238E27FC236}">
                      <a16:creationId xmlns:a16="http://schemas.microsoft.com/office/drawing/2014/main" id="{67D35157-4EE1-A629-CF0D-A815522E507D}"/>
                    </a:ext>
                  </a:extLst>
                </p14:cNvPr>
                <p14:cNvContentPartPr/>
                <p14:nvPr/>
              </p14:nvContentPartPr>
              <p14:xfrm>
                <a:off x="3597316" y="4691062"/>
                <a:ext cx="8640" cy="10800"/>
              </p14:xfrm>
            </p:contentPart>
          </mc:Choice>
          <mc:Fallback xmlns="">
            <p:pic>
              <p:nvPicPr>
                <p:cNvPr id="622" name="Freihand 621">
                  <a:extLst>
                    <a:ext uri="{FF2B5EF4-FFF2-40B4-BE49-F238E27FC236}">
                      <a16:creationId xmlns:a16="http://schemas.microsoft.com/office/drawing/2014/main" id="{67D35157-4EE1-A629-CF0D-A815522E507D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3588676" y="4682422"/>
                  <a:ext cx="262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05712F35-8FDF-0A78-D708-4ECC50389339}"/>
                    </a:ext>
                  </a:extLst>
                </p14:cNvPr>
                <p14:cNvContentPartPr/>
                <p14:nvPr/>
              </p14:nvContentPartPr>
              <p14:xfrm>
                <a:off x="3706036" y="4615462"/>
                <a:ext cx="117000" cy="158400"/>
              </p14:xfrm>
            </p:contentPart>
          </mc:Choice>
          <mc:Fallback xmlns=""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05712F35-8FDF-0A78-D708-4ECC5038933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697396" y="4606462"/>
                  <a:ext cx="1346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F7374C4F-9109-11E0-612A-02D1DF605283}"/>
                    </a:ext>
                  </a:extLst>
                </p14:cNvPr>
                <p14:cNvContentPartPr/>
                <p14:nvPr/>
              </p14:nvContentPartPr>
              <p14:xfrm>
                <a:off x="3873436" y="4743982"/>
                <a:ext cx="13320" cy="117000"/>
              </p14:xfrm>
            </p:contentPart>
          </mc:Choice>
          <mc:Fallback xmlns=""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F7374C4F-9109-11E0-612A-02D1DF605283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3864796" y="4734982"/>
                  <a:ext cx="309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32126F2A-D712-6B29-0742-4439A7564BC3}"/>
                    </a:ext>
                  </a:extLst>
                </p14:cNvPr>
                <p14:cNvContentPartPr/>
                <p14:nvPr/>
              </p14:nvContentPartPr>
              <p14:xfrm>
                <a:off x="3919156" y="4607902"/>
                <a:ext cx="104760" cy="154800"/>
              </p14:xfrm>
            </p:contentPart>
          </mc:Choice>
          <mc:Fallback xmlns=""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32126F2A-D712-6B29-0742-4439A7564BC3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910156" y="4599262"/>
                  <a:ext cx="1224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A8E3E5D0-097E-D0C0-D148-234145BEEF6F}"/>
                    </a:ext>
                  </a:extLst>
                </p14:cNvPr>
                <p14:cNvContentPartPr/>
                <p14:nvPr/>
              </p14:nvContentPartPr>
              <p14:xfrm>
                <a:off x="4035436" y="4459582"/>
                <a:ext cx="102240" cy="116640"/>
              </p14:xfrm>
            </p:contentPart>
          </mc:Choice>
          <mc:Fallback xmlns=""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A8E3E5D0-097E-D0C0-D148-234145BEEF6F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4026436" y="4450582"/>
                  <a:ext cx="1198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664" name="Freihand 663">
                  <a:extLst>
                    <a:ext uri="{FF2B5EF4-FFF2-40B4-BE49-F238E27FC236}">
                      <a16:creationId xmlns:a16="http://schemas.microsoft.com/office/drawing/2014/main" id="{C7F6412E-E0FF-16A5-5726-8B0652846F5C}"/>
                    </a:ext>
                  </a:extLst>
                </p14:cNvPr>
                <p14:cNvContentPartPr/>
                <p14:nvPr/>
              </p14:nvContentPartPr>
              <p14:xfrm>
                <a:off x="4143796" y="4669462"/>
                <a:ext cx="131400" cy="21960"/>
              </p14:xfrm>
            </p:contentPart>
          </mc:Choice>
          <mc:Fallback xmlns="">
            <p:pic>
              <p:nvPicPr>
                <p:cNvPr id="664" name="Freihand 663">
                  <a:extLst>
                    <a:ext uri="{FF2B5EF4-FFF2-40B4-BE49-F238E27FC236}">
                      <a16:creationId xmlns:a16="http://schemas.microsoft.com/office/drawing/2014/main" id="{C7F6412E-E0FF-16A5-5726-8B0652846F5C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4135156" y="4660822"/>
                  <a:ext cx="14904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665" name="Freihand 664">
                  <a:extLst>
                    <a:ext uri="{FF2B5EF4-FFF2-40B4-BE49-F238E27FC236}">
                      <a16:creationId xmlns:a16="http://schemas.microsoft.com/office/drawing/2014/main" id="{6EFDB2C2-B6C8-CEB2-FA20-08972029DA6E}"/>
                    </a:ext>
                  </a:extLst>
                </p14:cNvPr>
                <p14:cNvContentPartPr/>
                <p14:nvPr/>
              </p14:nvContentPartPr>
              <p14:xfrm>
                <a:off x="4162876" y="4742902"/>
                <a:ext cx="135000" cy="20880"/>
              </p14:xfrm>
            </p:contentPart>
          </mc:Choice>
          <mc:Fallback xmlns="">
            <p:pic>
              <p:nvPicPr>
                <p:cNvPr id="665" name="Freihand 664">
                  <a:extLst>
                    <a:ext uri="{FF2B5EF4-FFF2-40B4-BE49-F238E27FC236}">
                      <a16:creationId xmlns:a16="http://schemas.microsoft.com/office/drawing/2014/main" id="{6EFDB2C2-B6C8-CEB2-FA20-08972029DA6E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4154236" y="4733902"/>
                  <a:ext cx="1526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668" name="Freihand 667">
                  <a:extLst>
                    <a:ext uri="{FF2B5EF4-FFF2-40B4-BE49-F238E27FC236}">
                      <a16:creationId xmlns:a16="http://schemas.microsoft.com/office/drawing/2014/main" id="{9BC9B4D6-F4B3-D506-BA81-6BBF5E3B6A19}"/>
                    </a:ext>
                  </a:extLst>
                </p14:cNvPr>
                <p14:cNvContentPartPr/>
                <p14:nvPr/>
              </p14:nvContentPartPr>
              <p14:xfrm>
                <a:off x="4344316" y="4542382"/>
                <a:ext cx="143280" cy="229680"/>
              </p14:xfrm>
            </p:contentPart>
          </mc:Choice>
          <mc:Fallback xmlns="">
            <p:pic>
              <p:nvPicPr>
                <p:cNvPr id="668" name="Freihand 667">
                  <a:extLst>
                    <a:ext uri="{FF2B5EF4-FFF2-40B4-BE49-F238E27FC236}">
                      <a16:creationId xmlns:a16="http://schemas.microsoft.com/office/drawing/2014/main" id="{9BC9B4D6-F4B3-D506-BA81-6BBF5E3B6A19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4335676" y="4533742"/>
                  <a:ext cx="16092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670" name="Freihand 669">
                  <a:extLst>
                    <a:ext uri="{FF2B5EF4-FFF2-40B4-BE49-F238E27FC236}">
                      <a16:creationId xmlns:a16="http://schemas.microsoft.com/office/drawing/2014/main" id="{ACEA7C13-E700-617F-8677-4ED89F43C748}"/>
                    </a:ext>
                  </a:extLst>
                </p14:cNvPr>
                <p14:cNvContentPartPr/>
                <p14:nvPr/>
              </p14:nvContentPartPr>
              <p14:xfrm>
                <a:off x="4708276" y="4527622"/>
                <a:ext cx="94320" cy="170640"/>
              </p14:xfrm>
            </p:contentPart>
          </mc:Choice>
          <mc:Fallback xmlns="">
            <p:pic>
              <p:nvPicPr>
                <p:cNvPr id="670" name="Freihand 669">
                  <a:extLst>
                    <a:ext uri="{FF2B5EF4-FFF2-40B4-BE49-F238E27FC236}">
                      <a16:creationId xmlns:a16="http://schemas.microsoft.com/office/drawing/2014/main" id="{ACEA7C13-E700-617F-8677-4ED89F43C748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4699636" y="4518622"/>
                  <a:ext cx="1119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672" name="Freihand 671">
                  <a:extLst>
                    <a:ext uri="{FF2B5EF4-FFF2-40B4-BE49-F238E27FC236}">
                      <a16:creationId xmlns:a16="http://schemas.microsoft.com/office/drawing/2014/main" id="{084AF477-48CA-599B-39A6-1B53BDFEED93}"/>
                    </a:ext>
                  </a:extLst>
                </p14:cNvPr>
                <p14:cNvContentPartPr/>
                <p14:nvPr/>
              </p14:nvContentPartPr>
              <p14:xfrm>
                <a:off x="4770196" y="4661182"/>
                <a:ext cx="78480" cy="93960"/>
              </p14:xfrm>
            </p:contentPart>
          </mc:Choice>
          <mc:Fallback xmlns="">
            <p:pic>
              <p:nvPicPr>
                <p:cNvPr id="672" name="Freihand 671">
                  <a:extLst>
                    <a:ext uri="{FF2B5EF4-FFF2-40B4-BE49-F238E27FC236}">
                      <a16:creationId xmlns:a16="http://schemas.microsoft.com/office/drawing/2014/main" id="{084AF477-48CA-599B-39A6-1B53BDFEED93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4761556" y="4652542"/>
                  <a:ext cx="961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674" name="Freihand 673">
                  <a:extLst>
                    <a:ext uri="{FF2B5EF4-FFF2-40B4-BE49-F238E27FC236}">
                      <a16:creationId xmlns:a16="http://schemas.microsoft.com/office/drawing/2014/main" id="{EAFC5533-B214-AA57-467C-73A783CD3887}"/>
                    </a:ext>
                  </a:extLst>
                </p14:cNvPr>
                <p14:cNvContentPartPr/>
                <p14:nvPr/>
              </p14:nvContentPartPr>
              <p14:xfrm>
                <a:off x="4540516" y="4572622"/>
                <a:ext cx="78480" cy="197280"/>
              </p14:xfrm>
            </p:contentPart>
          </mc:Choice>
          <mc:Fallback xmlns="">
            <p:pic>
              <p:nvPicPr>
                <p:cNvPr id="674" name="Freihand 673">
                  <a:extLst>
                    <a:ext uri="{FF2B5EF4-FFF2-40B4-BE49-F238E27FC236}">
                      <a16:creationId xmlns:a16="http://schemas.microsoft.com/office/drawing/2014/main" id="{EAFC5533-B214-AA57-467C-73A783CD388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4531516" y="4563982"/>
                  <a:ext cx="961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675" name="Freihand 674">
                  <a:extLst>
                    <a:ext uri="{FF2B5EF4-FFF2-40B4-BE49-F238E27FC236}">
                      <a16:creationId xmlns:a16="http://schemas.microsoft.com/office/drawing/2014/main" id="{8B4015F4-D794-10A9-D839-70CF8CD30509}"/>
                    </a:ext>
                  </a:extLst>
                </p14:cNvPr>
                <p14:cNvContentPartPr/>
                <p14:nvPr/>
              </p14:nvContentPartPr>
              <p14:xfrm>
                <a:off x="4658956" y="4514662"/>
                <a:ext cx="83880" cy="91440"/>
              </p14:xfrm>
            </p:contentPart>
          </mc:Choice>
          <mc:Fallback xmlns="">
            <p:pic>
              <p:nvPicPr>
                <p:cNvPr id="675" name="Freihand 674">
                  <a:extLst>
                    <a:ext uri="{FF2B5EF4-FFF2-40B4-BE49-F238E27FC236}">
                      <a16:creationId xmlns:a16="http://schemas.microsoft.com/office/drawing/2014/main" id="{8B4015F4-D794-10A9-D839-70CF8CD30509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4649956" y="4505662"/>
                  <a:ext cx="101520" cy="109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54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1720775A-425B-456A-8991-D59A8305DF6A}"/>
                  </a:ext>
                </a:extLst>
              </p14:cNvPr>
              <p14:cNvContentPartPr/>
              <p14:nvPr/>
            </p14:nvContentPartPr>
            <p14:xfrm>
              <a:off x="215957" y="3202507"/>
              <a:ext cx="5056560" cy="79956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1720775A-425B-456A-8991-D59A8305DF6A}"/>
                  </a:ext>
                </a:extLst>
              </p:cNvPr>
              <p:cNvPicPr/>
              <p:nvPr/>
            </p:nvPicPr>
            <p:blipFill>
              <a:blip r:embed="rId655"/>
              <a:stretch>
                <a:fillRect/>
              </a:stretch>
            </p:blipFill>
            <p:spPr>
              <a:xfrm>
                <a:off x="211637" y="3198187"/>
                <a:ext cx="5065200" cy="80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468253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21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Continous</a:t>
            </a:r>
            <a:r>
              <a:rPr lang="de-DE" sz="3200" dirty="0"/>
              <a:t> Random Variables</a:t>
            </a:r>
          </a:p>
        </p:txBody>
      </p:sp>
      <p:sp>
        <p:nvSpPr>
          <p:cNvPr id="5" name="Rechteck 4"/>
          <p:cNvSpPr/>
          <p:nvPr/>
        </p:nvSpPr>
        <p:spPr>
          <a:xfrm>
            <a:off x="1703512" y="1124745"/>
            <a:ext cx="8496944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r>
              <a:rPr lang="de-DE" sz="2400" dirty="0"/>
              <a:t>The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realization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X </a:t>
            </a:r>
            <a:r>
              <a:rPr lang="de-DE" sz="2400" dirty="0" err="1"/>
              <a:t>within</a:t>
            </a:r>
            <a:r>
              <a:rPr lang="de-DE" sz="2400" dirty="0"/>
              <a:t> </a:t>
            </a:r>
            <a:r>
              <a:rPr lang="de-DE" sz="2400" dirty="0" err="1"/>
              <a:t>some</a:t>
            </a:r>
            <a:r>
              <a:rPr lang="de-DE" sz="2400" dirty="0"/>
              <a:t> </a:t>
            </a:r>
            <a:r>
              <a:rPr lang="de-DE" sz="2400" dirty="0" err="1"/>
              <a:t>specific</a:t>
            </a:r>
            <a:r>
              <a:rPr lang="de-DE" sz="2400" dirty="0"/>
              <a:t> </a:t>
            </a:r>
            <a:r>
              <a:rPr lang="de-DE" sz="2400" dirty="0" err="1"/>
              <a:t>interval</a:t>
            </a:r>
            <a:r>
              <a:rPr lang="de-DE" sz="2400" dirty="0"/>
              <a:t> [</a:t>
            </a:r>
            <a:r>
              <a:rPr lang="de-DE" sz="2400" dirty="0" err="1"/>
              <a:t>a,b</a:t>
            </a:r>
            <a:r>
              <a:rPr lang="de-DE" sz="2400" dirty="0"/>
              <a:t>]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area</a:t>
            </a:r>
            <a:r>
              <a:rPr lang="de-DE" sz="2400" dirty="0"/>
              <a:t> </a:t>
            </a:r>
            <a:r>
              <a:rPr lang="de-DE" sz="2400" dirty="0" err="1"/>
              <a:t>below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density</a:t>
            </a:r>
            <a:r>
              <a:rPr lang="de-DE" sz="2400" dirty="0"/>
              <a:t> </a:t>
            </a:r>
            <a:r>
              <a:rPr lang="de-DE" sz="2400" dirty="0" err="1"/>
              <a:t>function</a:t>
            </a:r>
            <a:r>
              <a:rPr lang="de-DE" sz="2400" dirty="0"/>
              <a:t> f(x):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r>
              <a:rPr lang="de-DE" sz="2400" dirty="0"/>
              <a:t>                                    </a:t>
            </a:r>
          </a:p>
        </p:txBody>
      </p:sp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28023241"/>
              </p:ext>
            </p:extLst>
          </p:nvPr>
        </p:nvGraphicFramePr>
        <p:xfrm>
          <a:off x="4711353" y="2643187"/>
          <a:ext cx="2481262" cy="785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34" name="Formel" r:id="rId3" imgW="1524000" imgH="482600" progId="Equation.3">
                  <p:embed/>
                </p:oleObj>
              </mc:Choice>
              <mc:Fallback>
                <p:oleObj name="Formel" r:id="rId3" imgW="1524000" imgH="482600" progId="Equation.3">
                  <p:embed/>
                  <p:pic>
                    <p:nvPicPr>
                      <p:cNvPr id="2" name="Objek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1353" y="2643187"/>
                        <a:ext cx="2481262" cy="785813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hteck 5">
            <a:extLst>
              <a:ext uri="{FF2B5EF4-FFF2-40B4-BE49-F238E27FC236}">
                <a16:creationId xmlns:a16="http://schemas.microsoft.com/office/drawing/2014/main" id="{62B53BBA-68B3-7551-E117-E20E7FF89CA1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832F08CC-DDA0-9002-8C72-5DBAF5E202DB}"/>
              </a:ext>
            </a:extLst>
          </p:cNvPr>
          <p:cNvGrpSpPr/>
          <p:nvPr/>
        </p:nvGrpSpPr>
        <p:grpSpPr>
          <a:xfrm>
            <a:off x="5017516" y="2217142"/>
            <a:ext cx="1787040" cy="619920"/>
            <a:chOff x="5017516" y="2217142"/>
            <a:chExt cx="1787040" cy="61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441C0DA2-FB6D-CCE9-6990-A7B65B97CAD1}"/>
                    </a:ext>
                  </a:extLst>
                </p14:cNvPr>
                <p14:cNvContentPartPr/>
                <p14:nvPr/>
              </p14:nvContentPartPr>
              <p14:xfrm>
                <a:off x="5017516" y="2318662"/>
                <a:ext cx="985320" cy="8568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441C0DA2-FB6D-CCE9-6990-A7B65B97CAD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008516" y="2309662"/>
                  <a:ext cx="1002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DADFF7BE-41EC-F9EA-AC32-5E0C093E3AC3}"/>
                    </a:ext>
                  </a:extLst>
                </p14:cNvPr>
                <p14:cNvContentPartPr/>
                <p14:nvPr/>
              </p14:nvContentPartPr>
              <p14:xfrm>
                <a:off x="6053956" y="2217142"/>
                <a:ext cx="750600" cy="1861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DADFF7BE-41EC-F9EA-AC32-5E0C093E3AC3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045316" y="2208142"/>
                  <a:ext cx="7682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41388428-6F9F-9958-037D-D54499EC8A7B}"/>
                    </a:ext>
                  </a:extLst>
                </p14:cNvPr>
                <p14:cNvContentPartPr/>
                <p14:nvPr/>
              </p14:nvContentPartPr>
              <p14:xfrm>
                <a:off x="6155836" y="2415862"/>
                <a:ext cx="514800" cy="3459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41388428-6F9F-9958-037D-D54499EC8A7B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146836" y="2406862"/>
                  <a:ext cx="53244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DA674DCF-4F7C-2B82-CC97-ABEB9D1CA35A}"/>
                    </a:ext>
                  </a:extLst>
                </p14:cNvPr>
                <p14:cNvContentPartPr/>
                <p14:nvPr/>
              </p14:nvContentPartPr>
              <p14:xfrm>
                <a:off x="6581356" y="2674702"/>
                <a:ext cx="182880" cy="1623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DA674DCF-4F7C-2B82-CC97-ABEB9D1CA35A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572716" y="2666062"/>
                  <a:ext cx="200520" cy="180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70456866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22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Properties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</a:t>
            </a:r>
            <a:r>
              <a:rPr lang="de-DE" sz="3200" dirty="0" err="1"/>
              <a:t>density</a:t>
            </a:r>
            <a:r>
              <a:rPr lang="de-DE" sz="3200" dirty="0"/>
              <a:t> </a:t>
            </a:r>
            <a:r>
              <a:rPr lang="de-DE" sz="3200" dirty="0" err="1"/>
              <a:t>function</a:t>
            </a:r>
            <a:endParaRPr lang="de-DE" sz="3200" dirty="0"/>
          </a:p>
        </p:txBody>
      </p:sp>
      <p:sp>
        <p:nvSpPr>
          <p:cNvPr id="5" name="Rechteck 4"/>
          <p:cNvSpPr/>
          <p:nvPr/>
        </p:nvSpPr>
        <p:spPr>
          <a:xfrm>
            <a:off x="1703511" y="1124744"/>
            <a:ext cx="885698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Values </a:t>
            </a:r>
            <a:r>
              <a:rPr lang="de-DE" sz="2400" dirty="0" err="1"/>
              <a:t>of</a:t>
            </a:r>
            <a:r>
              <a:rPr lang="de-DE" sz="2400" dirty="0"/>
              <a:t> f(x) </a:t>
            </a:r>
            <a:r>
              <a:rPr lang="de-DE" sz="2400" dirty="0" err="1"/>
              <a:t>cannot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interpreted</a:t>
            </a:r>
            <a:r>
              <a:rPr lang="de-DE" sz="2400" dirty="0"/>
              <a:t>!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If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length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intervall</a:t>
            </a:r>
            <a:r>
              <a:rPr lang="de-DE" sz="2400" dirty="0"/>
              <a:t> </a:t>
            </a:r>
            <a:r>
              <a:rPr lang="de-DE" sz="2400" dirty="0" err="1"/>
              <a:t>reaches</a:t>
            </a:r>
            <a:r>
              <a:rPr lang="de-DE" sz="2400" dirty="0"/>
              <a:t> </a:t>
            </a:r>
            <a:r>
              <a:rPr lang="de-DE" sz="2400" dirty="0" err="1"/>
              <a:t>zero</a:t>
            </a:r>
            <a:r>
              <a:rPr lang="de-DE" sz="2400" dirty="0"/>
              <a:t> (a = b), also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area</a:t>
            </a:r>
            <a:r>
              <a:rPr lang="de-DE" sz="2400" dirty="0"/>
              <a:t> </a:t>
            </a:r>
            <a:r>
              <a:rPr lang="de-DE" sz="2400" dirty="0" err="1"/>
              <a:t>reaches</a:t>
            </a:r>
            <a:r>
              <a:rPr lang="de-DE" sz="2400" dirty="0"/>
              <a:t> </a:t>
            </a:r>
            <a:r>
              <a:rPr lang="de-DE" sz="2400" dirty="0" err="1"/>
              <a:t>zero</a:t>
            </a:r>
            <a:r>
              <a:rPr lang="de-DE" sz="2400" dirty="0"/>
              <a:t>:</a:t>
            </a:r>
            <a:br>
              <a:rPr lang="de-DE" sz="2400" dirty="0"/>
            </a:br>
            <a:endParaRPr lang="de-DE" sz="2400" dirty="0"/>
          </a:p>
          <a:p>
            <a:r>
              <a:rPr lang="de-DE" sz="2400" dirty="0"/>
              <a:t>			→	P(X = x) = 0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The </a:t>
            </a:r>
            <a:r>
              <a:rPr lang="de-DE" sz="2400" dirty="0" err="1"/>
              <a:t>whole</a:t>
            </a:r>
            <a:r>
              <a:rPr lang="de-DE" sz="2400" dirty="0"/>
              <a:t> </a:t>
            </a:r>
            <a:r>
              <a:rPr lang="de-DE" sz="2400" dirty="0" err="1"/>
              <a:t>area</a:t>
            </a:r>
            <a:r>
              <a:rPr lang="de-DE" sz="2400" dirty="0"/>
              <a:t> </a:t>
            </a:r>
            <a:r>
              <a:rPr lang="de-DE" sz="2400" dirty="0" err="1"/>
              <a:t>below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density</a:t>
            </a:r>
            <a:r>
              <a:rPr lang="de-DE" sz="2400" dirty="0"/>
              <a:t> </a:t>
            </a:r>
            <a:r>
              <a:rPr lang="de-DE" sz="2400" dirty="0" err="1"/>
              <a:t>function</a:t>
            </a:r>
            <a:r>
              <a:rPr lang="de-DE" sz="2400" dirty="0"/>
              <a:t> </a:t>
            </a:r>
            <a:r>
              <a:rPr lang="de-DE" sz="2400" dirty="0" err="1"/>
              <a:t>equals</a:t>
            </a:r>
            <a:r>
              <a:rPr lang="de-DE" sz="2400" dirty="0"/>
              <a:t> 1 (</a:t>
            </a:r>
            <a:r>
              <a:rPr lang="de-DE" sz="2400" dirty="0" err="1"/>
              <a:t>certain</a:t>
            </a:r>
            <a:r>
              <a:rPr lang="de-DE" sz="2400" dirty="0"/>
              <a:t> </a:t>
            </a:r>
            <a:r>
              <a:rPr lang="de-DE" sz="2400" dirty="0" err="1"/>
              <a:t>event</a:t>
            </a:r>
            <a:r>
              <a:rPr lang="de-DE" sz="2400" dirty="0"/>
              <a:t>):</a:t>
            </a:r>
          </a:p>
        </p:txBody>
      </p:sp>
      <p:graphicFrame>
        <p:nvGraphicFramePr>
          <p:cNvPr id="6" name="Objekt 5"/>
          <p:cNvGraphicFramePr>
            <a:graphicFrameLocks noChangeAspect="1"/>
          </p:cNvGraphicFramePr>
          <p:nvPr/>
        </p:nvGraphicFramePr>
        <p:xfrm>
          <a:off x="4943873" y="4437113"/>
          <a:ext cx="1357313" cy="796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58" name="Formel" r:id="rId3" imgW="799753" imgH="469696" progId="Equation.3">
                  <p:embed/>
                </p:oleObj>
              </mc:Choice>
              <mc:Fallback>
                <p:oleObj name="Formel" r:id="rId3" imgW="799753" imgH="469696" progId="Equation.3">
                  <p:embed/>
                  <p:pic>
                    <p:nvPicPr>
                      <p:cNvPr id="6" name="Objek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43873" y="4437113"/>
                        <a:ext cx="1357313" cy="79692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>
            <a:extLst>
              <a:ext uri="{FF2B5EF4-FFF2-40B4-BE49-F238E27FC236}">
                <a16:creationId xmlns:a16="http://schemas.microsoft.com/office/drawing/2014/main" id="{9DB2FEF1-B71E-0B54-16B7-9B4CEF308408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D148A065-7DB7-4039-A9EA-BBAAFA51C8BA}"/>
                  </a:ext>
                </a:extLst>
              </p14:cNvPr>
              <p14:cNvContentPartPr/>
              <p14:nvPr/>
            </p14:nvContentPartPr>
            <p14:xfrm>
              <a:off x="3320116" y="1512982"/>
              <a:ext cx="528840" cy="7344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D148A065-7DB7-4039-A9EA-BBAAFA51C8B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11116" y="1503982"/>
                <a:ext cx="5464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61B320FC-C8EE-C621-3BEE-E4CE81881B90}"/>
                  </a:ext>
                </a:extLst>
              </p14:cNvPr>
              <p14:cNvContentPartPr/>
              <p14:nvPr/>
            </p14:nvContentPartPr>
            <p14:xfrm>
              <a:off x="6897796" y="1802422"/>
              <a:ext cx="176400" cy="5508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61B320FC-C8EE-C621-3BEE-E4CE81881B9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88796" y="1793422"/>
                <a:ext cx="19404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30C725B3-5A2C-8DD0-CFF6-CEFF3CC7CE9C}"/>
                  </a:ext>
                </a:extLst>
              </p14:cNvPr>
              <p14:cNvContentPartPr/>
              <p14:nvPr/>
            </p14:nvContentPartPr>
            <p14:xfrm>
              <a:off x="6916156" y="1858582"/>
              <a:ext cx="166680" cy="3708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30C725B3-5A2C-8DD0-CFF6-CEFF3CC7CE9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907516" y="1849582"/>
                <a:ext cx="1843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154DDE47-7DD1-CD6F-8E5F-78E825382B71}"/>
                  </a:ext>
                </a:extLst>
              </p14:cNvPr>
              <p14:cNvContentPartPr/>
              <p14:nvPr/>
            </p14:nvContentPartPr>
            <p14:xfrm>
              <a:off x="7128916" y="1721782"/>
              <a:ext cx="51480" cy="16344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154DDE47-7DD1-CD6F-8E5F-78E825382B71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119916" y="1713142"/>
                <a:ext cx="691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D7DBC536-5B20-2309-42F1-B40FB09642FD}"/>
                  </a:ext>
                </a:extLst>
              </p14:cNvPr>
              <p14:cNvContentPartPr/>
              <p14:nvPr/>
            </p14:nvContentPartPr>
            <p14:xfrm>
              <a:off x="7338436" y="1460422"/>
              <a:ext cx="138600" cy="17964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D7DBC536-5B20-2309-42F1-B40FB09642F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29436" y="1451782"/>
                <a:ext cx="15624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2F1F880E-A55D-8E76-021B-096739CCA9D6}"/>
                  </a:ext>
                </a:extLst>
              </p14:cNvPr>
              <p14:cNvContentPartPr/>
              <p14:nvPr/>
            </p14:nvContentPartPr>
            <p14:xfrm>
              <a:off x="7523116" y="1475542"/>
              <a:ext cx="245520" cy="1069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2F1F880E-A55D-8E76-021B-096739CCA9D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514116" y="1466542"/>
                <a:ext cx="2631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F9E51AF5-E73E-AA95-7C7F-8140D1CF8BBB}"/>
                  </a:ext>
                </a:extLst>
              </p14:cNvPr>
              <p14:cNvContentPartPr/>
              <p14:nvPr/>
            </p14:nvContentPartPr>
            <p14:xfrm>
              <a:off x="7799236" y="1438462"/>
              <a:ext cx="74520" cy="8604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F9E51AF5-E73E-AA95-7C7F-8140D1CF8BBB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790236" y="1429822"/>
                <a:ext cx="92160" cy="103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9" name="Gruppieren 58">
            <a:extLst>
              <a:ext uri="{FF2B5EF4-FFF2-40B4-BE49-F238E27FC236}">
                <a16:creationId xmlns:a16="http://schemas.microsoft.com/office/drawing/2014/main" id="{05552065-13C6-0C4F-D234-516EF2F819EA}"/>
              </a:ext>
            </a:extLst>
          </p:cNvPr>
          <p:cNvGrpSpPr/>
          <p:nvPr/>
        </p:nvGrpSpPr>
        <p:grpSpPr>
          <a:xfrm>
            <a:off x="8073196" y="429382"/>
            <a:ext cx="3815280" cy="1338840"/>
            <a:chOff x="8073196" y="429382"/>
            <a:chExt cx="3815280" cy="133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CDA9B8BE-2D09-43A5-8489-766D3CAE5C03}"/>
                    </a:ext>
                  </a:extLst>
                </p14:cNvPr>
                <p14:cNvContentPartPr/>
                <p14:nvPr/>
              </p14:nvContentPartPr>
              <p14:xfrm>
                <a:off x="8073196" y="1213822"/>
                <a:ext cx="345600" cy="3099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CDA9B8BE-2D09-43A5-8489-766D3CAE5C03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064196" y="1204822"/>
                  <a:ext cx="36324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7B17579-0E7A-ABBE-5DBA-BD3A885F7C5B}"/>
                    </a:ext>
                  </a:extLst>
                </p14:cNvPr>
                <p14:cNvContentPartPr/>
                <p14:nvPr/>
              </p14:nvContentPartPr>
              <p14:xfrm>
                <a:off x="8610676" y="1175662"/>
                <a:ext cx="315360" cy="1310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7B17579-0E7A-ABBE-5DBA-BD3A885F7C5B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602036" y="1167022"/>
                  <a:ext cx="3330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8E376A6A-2F5E-7453-E34B-FDA2461A2072}"/>
                    </a:ext>
                  </a:extLst>
                </p14:cNvPr>
                <p14:cNvContentPartPr/>
                <p14:nvPr/>
              </p14:nvContentPartPr>
              <p14:xfrm>
                <a:off x="8876356" y="1107982"/>
                <a:ext cx="24480" cy="190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8E376A6A-2F5E-7453-E34B-FDA2461A2072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867716" y="1098982"/>
                  <a:ext cx="421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0EF25258-2A12-3810-E1DD-4B0B758CF1F0}"/>
                    </a:ext>
                  </a:extLst>
                </p14:cNvPr>
                <p14:cNvContentPartPr/>
                <p14:nvPr/>
              </p14:nvContentPartPr>
              <p14:xfrm>
                <a:off x="8960596" y="1137862"/>
                <a:ext cx="372960" cy="795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0EF25258-2A12-3810-E1DD-4B0B758CF1F0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951596" y="1129222"/>
                  <a:ext cx="3906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74F205E0-BE26-997B-5A42-9F79EABB2DE1}"/>
                    </a:ext>
                  </a:extLst>
                </p14:cNvPr>
                <p14:cNvContentPartPr/>
                <p14:nvPr/>
              </p14:nvContentPartPr>
              <p14:xfrm>
                <a:off x="9525076" y="972262"/>
                <a:ext cx="38520" cy="18324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74F205E0-BE26-997B-5A42-9F79EABB2DE1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9516076" y="963622"/>
                  <a:ext cx="5616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0E71DCBF-42E5-FBB3-4FBB-859DB4D196B3}"/>
                    </a:ext>
                  </a:extLst>
                </p14:cNvPr>
                <p14:cNvContentPartPr/>
                <p14:nvPr/>
              </p14:nvContentPartPr>
              <p14:xfrm>
                <a:off x="9432556" y="939142"/>
                <a:ext cx="200160" cy="2264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0E71DCBF-42E5-FBB3-4FBB-859DB4D196B3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9423916" y="930142"/>
                  <a:ext cx="21780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21EF1178-E000-A488-457C-57C72D23940C}"/>
                    </a:ext>
                  </a:extLst>
                </p14:cNvPr>
                <p14:cNvContentPartPr/>
                <p14:nvPr/>
              </p14:nvContentPartPr>
              <p14:xfrm>
                <a:off x="9603556" y="1024462"/>
                <a:ext cx="162360" cy="828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21EF1178-E000-A488-457C-57C72D23940C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594916" y="1015822"/>
                  <a:ext cx="1800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99BFB057-BEC7-2E21-12D1-F57EBF2B7F7C}"/>
                    </a:ext>
                  </a:extLst>
                </p14:cNvPr>
                <p14:cNvContentPartPr/>
                <p14:nvPr/>
              </p14:nvContentPartPr>
              <p14:xfrm>
                <a:off x="9813076" y="812062"/>
                <a:ext cx="477720" cy="2930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99BFB057-BEC7-2E21-12D1-F57EBF2B7F7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9804076" y="803422"/>
                  <a:ext cx="49536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450C7DED-0901-6D1C-9C19-D25BCE992D3D}"/>
                    </a:ext>
                  </a:extLst>
                </p14:cNvPr>
                <p14:cNvContentPartPr/>
                <p14:nvPr/>
              </p14:nvContentPartPr>
              <p14:xfrm>
                <a:off x="10299436" y="827182"/>
                <a:ext cx="117000" cy="907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450C7DED-0901-6D1C-9C19-D25BCE992D3D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0290796" y="818182"/>
                  <a:ext cx="1346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72DFF2D3-5C01-EE4A-FC18-3F8F52BB0290}"/>
                    </a:ext>
                  </a:extLst>
                </p14:cNvPr>
                <p14:cNvContentPartPr/>
                <p14:nvPr/>
              </p14:nvContentPartPr>
              <p14:xfrm>
                <a:off x="10478356" y="702262"/>
                <a:ext cx="128160" cy="1638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72DFF2D3-5C01-EE4A-FC18-3F8F52BB029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469356" y="693622"/>
                  <a:ext cx="1458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89D98787-9F11-7A3E-E8D7-22B72680ACA3}"/>
                    </a:ext>
                  </a:extLst>
                </p14:cNvPr>
                <p14:cNvContentPartPr/>
                <p14:nvPr/>
              </p14:nvContentPartPr>
              <p14:xfrm>
                <a:off x="10736116" y="518302"/>
                <a:ext cx="367560" cy="4420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89D98787-9F11-7A3E-E8D7-22B72680ACA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727116" y="509662"/>
                  <a:ext cx="385200" cy="45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023EC291-C0F1-4E6D-57C9-411E9A4B3D67}"/>
                    </a:ext>
                  </a:extLst>
                </p14:cNvPr>
                <p14:cNvContentPartPr/>
                <p14:nvPr/>
              </p14:nvContentPartPr>
              <p14:xfrm>
                <a:off x="10901716" y="429382"/>
                <a:ext cx="24480" cy="334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023EC291-C0F1-4E6D-57C9-411E9A4B3D67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893076" y="420382"/>
                  <a:ext cx="4212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A3907BB1-7BD2-31A6-A1BB-8E7F51159411}"/>
                    </a:ext>
                  </a:extLst>
                </p14:cNvPr>
                <p14:cNvContentPartPr/>
                <p14:nvPr/>
              </p14:nvContentPartPr>
              <p14:xfrm>
                <a:off x="9177676" y="1357102"/>
                <a:ext cx="219240" cy="1789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A3907BB1-7BD2-31A6-A1BB-8E7F51159411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9169036" y="1348102"/>
                  <a:ext cx="2368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BF89D416-4A63-CD32-236F-234292B6FC56}"/>
                    </a:ext>
                  </a:extLst>
                </p14:cNvPr>
                <p14:cNvContentPartPr/>
                <p14:nvPr/>
              </p14:nvContentPartPr>
              <p14:xfrm>
                <a:off x="9429316" y="1385542"/>
                <a:ext cx="145080" cy="817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BF89D416-4A63-CD32-236F-234292B6FC56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420316" y="1376902"/>
                  <a:ext cx="1627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BA242002-2821-E035-1AA8-D2CEBB2C5D2E}"/>
                    </a:ext>
                  </a:extLst>
                </p14:cNvPr>
                <p14:cNvContentPartPr/>
                <p14:nvPr/>
              </p14:nvContentPartPr>
              <p14:xfrm>
                <a:off x="9199996" y="1322902"/>
                <a:ext cx="62280" cy="190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BA242002-2821-E035-1AA8-D2CEBB2C5D2E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191356" y="1314262"/>
                  <a:ext cx="799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14395701-4E84-2264-CE14-36FBAACDF183}"/>
                    </a:ext>
                  </a:extLst>
                </p14:cNvPr>
                <p14:cNvContentPartPr/>
                <p14:nvPr/>
              </p14:nvContentPartPr>
              <p14:xfrm>
                <a:off x="9642436" y="1340902"/>
                <a:ext cx="125640" cy="705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14395701-4E84-2264-CE14-36FBAACDF183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633436" y="1331902"/>
                  <a:ext cx="1432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73B9A9CE-DBA2-9D19-0FF9-34531AEA0715}"/>
                    </a:ext>
                  </a:extLst>
                </p14:cNvPr>
                <p14:cNvContentPartPr/>
                <p14:nvPr/>
              </p14:nvContentPartPr>
              <p14:xfrm>
                <a:off x="9801916" y="1220662"/>
                <a:ext cx="99720" cy="1454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73B9A9CE-DBA2-9D19-0FF9-34531AEA0715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793276" y="1212022"/>
                  <a:ext cx="1173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58D25E7A-BEC7-AC0F-3C12-A8CA647F66F1}"/>
                    </a:ext>
                  </a:extLst>
                </p14:cNvPr>
                <p14:cNvContentPartPr/>
                <p14:nvPr/>
              </p14:nvContentPartPr>
              <p14:xfrm>
                <a:off x="9965716" y="1238302"/>
                <a:ext cx="64440" cy="1062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58D25E7A-BEC7-AC0F-3C12-A8CA647F66F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9957076" y="1229302"/>
                  <a:ext cx="820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60038F1F-06B9-A996-1BC5-59644F0EC75A}"/>
                    </a:ext>
                  </a:extLst>
                </p14:cNvPr>
                <p14:cNvContentPartPr/>
                <p14:nvPr/>
              </p14:nvContentPartPr>
              <p14:xfrm>
                <a:off x="9931516" y="1220662"/>
                <a:ext cx="234720" cy="9648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60038F1F-06B9-A996-1BC5-59644F0EC75A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9922876" y="1212022"/>
                  <a:ext cx="252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B122BCA1-42C4-704C-03AA-0FA57936FD3D}"/>
                    </a:ext>
                  </a:extLst>
                </p14:cNvPr>
                <p14:cNvContentPartPr/>
                <p14:nvPr/>
              </p14:nvContentPartPr>
              <p14:xfrm>
                <a:off x="10165516" y="1118782"/>
                <a:ext cx="86760" cy="1339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B122BCA1-42C4-704C-03AA-0FA57936FD3D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0156876" y="1109782"/>
                  <a:ext cx="1044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8932B36F-BF20-2F50-5A05-DBA56257C029}"/>
                    </a:ext>
                  </a:extLst>
                </p14:cNvPr>
                <p14:cNvContentPartPr/>
                <p14:nvPr/>
              </p14:nvContentPartPr>
              <p14:xfrm>
                <a:off x="10301596" y="1077022"/>
                <a:ext cx="18000" cy="1551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8932B36F-BF20-2F50-5A05-DBA56257C029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0292956" y="1068022"/>
                  <a:ext cx="356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259A84B2-19A8-98DF-F3B3-B2298191DC6B}"/>
                    </a:ext>
                  </a:extLst>
                </p14:cNvPr>
                <p14:cNvContentPartPr/>
                <p14:nvPr/>
              </p14:nvContentPartPr>
              <p14:xfrm>
                <a:off x="10414996" y="1080622"/>
                <a:ext cx="101520" cy="1501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259A84B2-19A8-98DF-F3B3-B2298191DC6B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0406356" y="1071622"/>
                  <a:ext cx="1191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0F470563-16BA-53C6-1BA1-6A8E9456D086}"/>
                    </a:ext>
                  </a:extLst>
                </p14:cNvPr>
                <p14:cNvContentPartPr/>
                <p14:nvPr/>
              </p14:nvContentPartPr>
              <p14:xfrm>
                <a:off x="10544236" y="1071622"/>
                <a:ext cx="183600" cy="1220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0F470563-16BA-53C6-1BA1-6A8E9456D086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0535236" y="1062982"/>
                  <a:ext cx="201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A3F3FC80-CADB-4DBA-9785-3E37CA01A78C}"/>
                    </a:ext>
                  </a:extLst>
                </p14:cNvPr>
                <p14:cNvContentPartPr/>
                <p14:nvPr/>
              </p14:nvContentPartPr>
              <p14:xfrm>
                <a:off x="10851676" y="976942"/>
                <a:ext cx="309960" cy="1288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A3F3FC80-CADB-4DBA-9785-3E37CA01A78C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842676" y="968302"/>
                  <a:ext cx="3276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DF894E9D-0376-EA08-BC79-AF9F63F8C7B1}"/>
                    </a:ext>
                  </a:extLst>
                </p14:cNvPr>
                <p14:cNvContentPartPr/>
                <p14:nvPr/>
              </p14:nvContentPartPr>
              <p14:xfrm>
                <a:off x="11214556" y="893422"/>
                <a:ext cx="209520" cy="1141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DF894E9D-0376-EA08-BC79-AF9F63F8C7B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1205556" y="884782"/>
                  <a:ext cx="2271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023231E1-0AF7-9D95-A0AD-99702368D093}"/>
                    </a:ext>
                  </a:extLst>
                </p14:cNvPr>
                <p14:cNvContentPartPr/>
                <p14:nvPr/>
              </p14:nvContentPartPr>
              <p14:xfrm>
                <a:off x="11465476" y="755542"/>
                <a:ext cx="300960" cy="1882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023231E1-0AF7-9D95-A0AD-99702368D093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1456476" y="746542"/>
                  <a:ext cx="3186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6E3285B2-A1D8-3676-AAF2-7BE5228680B1}"/>
                    </a:ext>
                  </a:extLst>
                </p14:cNvPr>
                <p14:cNvContentPartPr/>
                <p14:nvPr/>
              </p14:nvContentPartPr>
              <p14:xfrm>
                <a:off x="11767876" y="726382"/>
                <a:ext cx="17280" cy="2160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6E3285B2-A1D8-3676-AAF2-7BE5228680B1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1759236" y="717742"/>
                  <a:ext cx="349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803AE135-2A96-8237-DB42-70741F5A06A7}"/>
                    </a:ext>
                  </a:extLst>
                </p14:cNvPr>
                <p14:cNvContentPartPr/>
                <p14:nvPr/>
              </p14:nvContentPartPr>
              <p14:xfrm>
                <a:off x="11789836" y="695422"/>
                <a:ext cx="98640" cy="15480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803AE135-2A96-8237-DB42-70741F5A06A7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1780836" y="686782"/>
                  <a:ext cx="1162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969934B1-0AC5-476F-FAC0-A66679E4D18E}"/>
                    </a:ext>
                  </a:extLst>
                </p14:cNvPr>
                <p14:cNvContentPartPr/>
                <p14:nvPr/>
              </p14:nvContentPartPr>
              <p14:xfrm>
                <a:off x="9539116" y="1467982"/>
                <a:ext cx="495720" cy="3002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969934B1-0AC5-476F-FAC0-A66679E4D18E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9530476" y="1459342"/>
                  <a:ext cx="51336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8D107FFF-7091-1B2D-C40A-D9FEA2960A48}"/>
                    </a:ext>
                  </a:extLst>
                </p14:cNvPr>
                <p14:cNvContentPartPr/>
                <p14:nvPr/>
              </p14:nvContentPartPr>
              <p14:xfrm>
                <a:off x="9809836" y="1458262"/>
                <a:ext cx="21960" cy="86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8D107FFF-7091-1B2D-C40A-D9FEA2960A48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9801196" y="1449262"/>
                  <a:ext cx="396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387F563C-4DBD-ED80-7B85-5622BF7F4EBA}"/>
                    </a:ext>
                  </a:extLst>
                </p14:cNvPr>
                <p14:cNvContentPartPr/>
                <p14:nvPr/>
              </p14:nvContentPartPr>
              <p14:xfrm>
                <a:off x="10256596" y="1390582"/>
                <a:ext cx="120960" cy="14832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387F563C-4DBD-ED80-7B85-5622BF7F4EBA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0247956" y="1381582"/>
                  <a:ext cx="1386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BD3C9909-F6BF-4EA8-AC31-790C11305DB8}"/>
                    </a:ext>
                  </a:extLst>
                </p14:cNvPr>
                <p14:cNvContentPartPr/>
                <p14:nvPr/>
              </p14:nvContentPartPr>
              <p14:xfrm>
                <a:off x="10262356" y="1445662"/>
                <a:ext cx="132480" cy="1083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BD3C9909-F6BF-4EA8-AC31-790C11305DB8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0253716" y="1437022"/>
                  <a:ext cx="1501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CACC0893-183C-5B07-2AA8-45466A65B4D4}"/>
                    </a:ext>
                  </a:extLst>
                </p14:cNvPr>
                <p14:cNvContentPartPr/>
                <p14:nvPr/>
              </p14:nvContentPartPr>
              <p14:xfrm>
                <a:off x="10434796" y="1393822"/>
                <a:ext cx="262080" cy="1260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CACC0893-183C-5B07-2AA8-45466A65B4D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0425796" y="1385182"/>
                  <a:ext cx="2797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6E6F558D-9B5A-3DC5-BD4F-7F8B2DF17972}"/>
                    </a:ext>
                  </a:extLst>
                </p14:cNvPr>
                <p14:cNvContentPartPr/>
                <p14:nvPr/>
              </p14:nvContentPartPr>
              <p14:xfrm>
                <a:off x="10690036" y="1284742"/>
                <a:ext cx="21960" cy="550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6E6F558D-9B5A-3DC5-BD4F-7F8B2DF17972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0681396" y="1276102"/>
                  <a:ext cx="396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DAB95BF-03C8-6B4A-D60E-2CD20AFFE116}"/>
                    </a:ext>
                  </a:extLst>
                </p14:cNvPr>
                <p14:cNvContentPartPr/>
                <p14:nvPr/>
              </p14:nvContentPartPr>
              <p14:xfrm>
                <a:off x="10727836" y="1274662"/>
                <a:ext cx="325440" cy="2894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DAB95BF-03C8-6B4A-D60E-2CD20AFFE116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0718836" y="1266022"/>
                  <a:ext cx="34308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2FB3D322-C514-6204-BC6F-C5B4D598A824}"/>
                    </a:ext>
                  </a:extLst>
                </p14:cNvPr>
                <p14:cNvContentPartPr/>
                <p14:nvPr/>
              </p14:nvContentPartPr>
              <p14:xfrm>
                <a:off x="11051836" y="1185382"/>
                <a:ext cx="57600" cy="4716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2FB3D322-C514-6204-BC6F-C5B4D598A824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1043196" y="1176382"/>
                  <a:ext cx="752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24092E71-A724-E4C9-1700-470BF60D2C8F}"/>
                    </a:ext>
                  </a:extLst>
                </p14:cNvPr>
                <p14:cNvContentPartPr/>
                <p14:nvPr/>
              </p14:nvContentPartPr>
              <p14:xfrm>
                <a:off x="11083876" y="1204822"/>
                <a:ext cx="141120" cy="1386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24092E71-A724-E4C9-1700-470BF60D2C8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1075236" y="1195822"/>
                  <a:ext cx="1587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472ED40F-03F2-4DD2-419E-7960ADB2FE03}"/>
                    </a:ext>
                  </a:extLst>
                </p14:cNvPr>
                <p14:cNvContentPartPr/>
                <p14:nvPr/>
              </p14:nvContentPartPr>
              <p14:xfrm>
                <a:off x="11288356" y="1187542"/>
                <a:ext cx="102240" cy="813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472ED40F-03F2-4DD2-419E-7960ADB2FE0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1279356" y="1178902"/>
                  <a:ext cx="119880" cy="9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ECA31809-D833-EC21-34BF-2B51AA5C4385}"/>
                  </a:ext>
                </a:extLst>
              </p14:cNvPr>
              <p14:cNvContentPartPr/>
              <p14:nvPr/>
            </p14:nvContentPartPr>
            <p14:xfrm>
              <a:off x="5119036" y="3391822"/>
              <a:ext cx="2156040" cy="6012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ECA31809-D833-EC21-34BF-2B51AA5C438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110396" y="3382822"/>
                <a:ext cx="2173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833DAE50-397A-560B-490A-6655310857B3}"/>
                  </a:ext>
                </a:extLst>
              </p14:cNvPr>
              <p14:cNvContentPartPr/>
              <p14:nvPr/>
            </p14:nvContentPartPr>
            <p14:xfrm>
              <a:off x="4370956" y="4168342"/>
              <a:ext cx="2267640" cy="149976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833DAE50-397A-560B-490A-6655310857B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61956" y="4159702"/>
                <a:ext cx="2285280" cy="15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1240B8DE-6BAA-6F4D-1D43-EA75320BD045}"/>
                  </a:ext>
                </a:extLst>
              </p14:cNvPr>
              <p14:cNvContentPartPr/>
              <p14:nvPr/>
            </p14:nvContentPartPr>
            <p14:xfrm>
              <a:off x="5731396" y="4691782"/>
              <a:ext cx="852840" cy="69156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1240B8DE-6BAA-6F4D-1D43-EA75320BD04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722756" y="4683142"/>
                <a:ext cx="87048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47E6F3CB-4272-4F08-B873-3E45943EEEB5}"/>
                  </a:ext>
                </a:extLst>
              </p14:cNvPr>
              <p14:cNvContentPartPr/>
              <p14:nvPr/>
            </p14:nvContentPartPr>
            <p14:xfrm>
              <a:off x="5150837" y="2867347"/>
              <a:ext cx="2360880" cy="79704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47E6F3CB-4272-4F08-B873-3E45943EEE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46517" y="2863027"/>
                <a:ext cx="236952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2A5F4D11-7B11-4EB8-A65B-6869C74B1E12}"/>
                  </a:ext>
                </a:extLst>
              </p14:cNvPr>
              <p14:cNvContentPartPr/>
              <p14:nvPr/>
            </p14:nvContentPartPr>
            <p14:xfrm>
              <a:off x="4522637" y="4224547"/>
              <a:ext cx="2098440" cy="120636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2A5F4D11-7B11-4EB8-A65B-6869C74B1E1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18317" y="4220227"/>
                <a:ext cx="2107080" cy="12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400469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23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r>
              <a:rPr lang="de-DE" sz="3200" dirty="0"/>
              <a:t> Density </a:t>
            </a:r>
            <a:r>
              <a:rPr lang="de-DE" sz="3200" dirty="0" err="1"/>
              <a:t>Function</a:t>
            </a:r>
            <a:endParaRPr lang="de-DE" sz="32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hteck 4"/>
              <p:cNvSpPr/>
              <p:nvPr/>
            </p:nvSpPr>
            <p:spPr>
              <a:xfrm>
                <a:off x="381788" y="627672"/>
                <a:ext cx="8496944" cy="57034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de-DE" sz="2400" dirty="0"/>
                  <a:t>Student Mike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always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late</a:t>
                </a:r>
                <a:r>
                  <a:rPr lang="de-DE" sz="2400" dirty="0"/>
                  <a:t> in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statistics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lecture</a:t>
                </a:r>
                <a:r>
                  <a:rPr lang="de-DE" sz="2400" dirty="0"/>
                  <a:t>. His </a:t>
                </a:r>
                <a:r>
                  <a:rPr lang="de-DE" sz="2400" dirty="0" err="1"/>
                  <a:t>delay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a </a:t>
                </a:r>
                <a:r>
                  <a:rPr lang="de-DE" sz="2400" dirty="0" err="1"/>
                  <a:t>continous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random</a:t>
                </a:r>
                <a:r>
                  <a:rPr lang="de-DE" sz="2400" dirty="0"/>
                  <a:t> variable </a:t>
                </a:r>
                <a:r>
                  <a:rPr lang="de-DE" sz="2400" dirty="0" err="1"/>
                  <a:t>with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following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density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function</a:t>
                </a:r>
                <a:endParaRPr lang="de-DE" sz="2400" dirty="0"/>
              </a:p>
              <a:p>
                <a:endParaRPr lang="de-DE" sz="2400" dirty="0"/>
              </a:p>
              <a:p>
                <a:endParaRPr lang="de-DE" sz="24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400" i="1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de-DE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sz="24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de-DE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2400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m>
                                  <m:mPr>
                                    <m:mcs>
                                      <m:mc>
                                        <m:mcPr>
                                          <m:count m:val="1"/>
                                          <m:mcJc m:val="center"/>
                                        </m:mcPr>
                                      </m:mc>
                                    </m:mcs>
                                    <m:ctrlPr>
                                      <a:rPr lang="de-DE" sz="2400" i="1">
                                        <a:latin typeface="Cambria Math" panose="02040503050406030204" pitchFamily="18" charset="0"/>
                                      </a:rPr>
                                    </m:ctrlPr>
                                  </m:mPr>
                                  <m:mr>
                                    <m:e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f>
                                        <m:fPr>
                                          <m:ctrlPr>
                                            <a:rPr lang="de-DE" sz="24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fPr>
                                        <m:num>
                                          <m:r>
                                            <a:rPr lang="de-DE" sz="2400" i="1"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num>
                                        <m:den>
                                          <m:r>
                                            <a:rPr lang="de-DE" sz="2400" i="1">
                                              <a:latin typeface="Cambria Math" panose="02040503050406030204" pitchFamily="18" charset="0"/>
                                            </a:rPr>
                                            <m:t>8</m:t>
                                          </m:r>
                                        </m:den>
                                      </m:f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for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  0≤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400" i="1">
                                          <a:latin typeface="Cambria Math" panose="02040503050406030204" pitchFamily="18" charset="0"/>
                                        </a:rPr>
                                        <m:t>≤4</m:t>
                                      </m:r>
                                    </m:e>
                                  </m:mr>
                                  <m:mr>
                                    <m:e>
                                      <m:r>
                                        <a:rPr lang="de-DE" sz="2400" b="0" i="1" smtClean="0">
                                          <a:latin typeface="Cambria Math" panose="02040503050406030204" pitchFamily="18" charset="0"/>
                                        </a:rPr>
                                        <m:t>0  </m:t>
                                      </m:r>
                                      <m:r>
                                        <a:rPr lang="de-DE" sz="2400" b="0" i="0" smtClean="0">
                                          <a:latin typeface="Cambria Math" panose="02040503050406030204" pitchFamily="18" charset="0"/>
                                        </a:rPr>
                                        <m:t>  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sz="2400" b="0" i="0" smtClean="0">
                                          <a:latin typeface="Cambria Math" panose="02040503050406030204" pitchFamily="18" charset="0"/>
                                        </a:rPr>
                                        <m:t>otherwise</m:t>
                                      </m:r>
                                    </m:e>
                                  </m:mr>
                                </m:m>
                              </m:e>
                            </m:mr>
                            <m:mr>
                              <m:e/>
                            </m:mr>
                          </m:m>
                        </m:e>
                      </m:d>
                    </m:oMath>
                  </m:oMathPara>
                </a14:m>
                <a:endParaRPr lang="de-DE" sz="2400" dirty="0"/>
              </a:p>
              <a:p>
                <a:endParaRPr lang="de-DE" sz="2400" dirty="0"/>
              </a:p>
              <a:p>
                <a:endParaRPr lang="de-DE" sz="24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 err="1"/>
                  <a:t>What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a?</a:t>
                </a:r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/>
                  <a:t>Sketch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density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graphically</a:t>
                </a:r>
                <a:endParaRPr lang="de-DE" sz="24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 err="1"/>
                  <a:t>Calculate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probability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that</a:t>
                </a:r>
                <a:r>
                  <a:rPr lang="de-DE" sz="2400" dirty="0"/>
                  <a:t> Mike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between</a:t>
                </a:r>
                <a:r>
                  <a:rPr lang="de-DE" sz="2400" dirty="0"/>
                  <a:t> 1 und 2 </a:t>
                </a:r>
                <a:r>
                  <a:rPr lang="de-DE" sz="2400" dirty="0" err="1"/>
                  <a:t>minutes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late</a:t>
                </a:r>
                <a:r>
                  <a:rPr lang="de-DE" sz="2400" dirty="0"/>
                  <a:t> at </a:t>
                </a:r>
                <a:r>
                  <a:rPr lang="de-DE" sz="2400" dirty="0" err="1"/>
                  <a:t>some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specific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day</a:t>
                </a:r>
                <a:r>
                  <a:rPr lang="de-DE" sz="2400" dirty="0"/>
                  <a:t>.</a:t>
                </a:r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/>
                  <a:t>Sketch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cumulative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function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graphically</a:t>
                </a:r>
                <a:endParaRPr lang="de-DE" sz="24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de-DE" sz="2400" dirty="0" err="1"/>
                  <a:t>Calculate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Expected</a:t>
                </a:r>
                <a:r>
                  <a:rPr lang="de-DE" sz="2400" dirty="0"/>
                  <a:t> </a:t>
                </a:r>
                <a:r>
                  <a:rPr lang="de-DE" sz="2400" dirty="0" err="1"/>
                  <a:t>value</a:t>
                </a:r>
                <a:r>
                  <a:rPr lang="de-DE" sz="2400" dirty="0"/>
                  <a:t> and </a:t>
                </a:r>
                <a:r>
                  <a:rPr lang="de-DE" sz="2400" dirty="0" err="1"/>
                  <a:t>Variance</a:t>
                </a:r>
                <a:endParaRPr lang="de-DE" sz="2400" dirty="0"/>
              </a:p>
            </p:txBody>
          </p:sp>
        </mc:Choice>
        <mc:Fallback xmlns="">
          <p:sp>
            <p:nvSpPr>
              <p:cNvPr id="5" name="Rechteck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788" y="627672"/>
                <a:ext cx="8496944" cy="5703421"/>
              </a:xfrm>
              <a:prstGeom prst="rect">
                <a:avLst/>
              </a:prstGeom>
              <a:blipFill>
                <a:blip r:embed="rId2"/>
                <a:stretch>
                  <a:fillRect l="-1149" t="-855" b="-1496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hteck 1">
            <a:extLst>
              <a:ext uri="{FF2B5EF4-FFF2-40B4-BE49-F238E27FC236}">
                <a16:creationId xmlns:a16="http://schemas.microsoft.com/office/drawing/2014/main" id="{89597D63-2A00-D19B-8DD7-C25AB669FE20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DE627541-6B65-08B6-CDE7-0CAFD780C701}"/>
                  </a:ext>
                </a:extLst>
              </p14:cNvPr>
              <p14:cNvContentPartPr/>
              <p14:nvPr/>
            </p14:nvContentPartPr>
            <p14:xfrm>
              <a:off x="3689836" y="3280942"/>
              <a:ext cx="2536920" cy="8136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DE627541-6B65-08B6-CDE7-0CAFD780C70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680836" y="3271942"/>
                <a:ext cx="25545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61FB97EC-B5FC-DD38-CAEE-A522BA0D8097}"/>
                  </a:ext>
                </a:extLst>
              </p14:cNvPr>
              <p14:cNvContentPartPr/>
              <p14:nvPr/>
            </p14:nvContentPartPr>
            <p14:xfrm>
              <a:off x="5286076" y="2663182"/>
              <a:ext cx="1535400" cy="14040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61FB97EC-B5FC-DD38-CAEE-A522BA0D8097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277436" y="2654542"/>
                <a:ext cx="15530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683D5E99-5A85-C8E3-D847-CE66BEE1DA24}"/>
                  </a:ext>
                </a:extLst>
              </p14:cNvPr>
              <p14:cNvContentPartPr/>
              <p14:nvPr/>
            </p14:nvContentPartPr>
            <p14:xfrm>
              <a:off x="3712876" y="2335222"/>
              <a:ext cx="268920" cy="49500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683D5E99-5A85-C8E3-D847-CE66BEE1DA2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04236" y="2326582"/>
                <a:ext cx="286560" cy="51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638BB2F0-C151-F94D-EF23-2254F2773D9D}"/>
              </a:ext>
            </a:extLst>
          </p:cNvPr>
          <p:cNvGrpSpPr/>
          <p:nvPr/>
        </p:nvGrpSpPr>
        <p:grpSpPr>
          <a:xfrm>
            <a:off x="8726596" y="247942"/>
            <a:ext cx="214560" cy="278640"/>
            <a:chOff x="8726596" y="247942"/>
            <a:chExt cx="214560" cy="27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0266B4FF-2DEB-DFA6-2868-48E95672FAE2}"/>
                    </a:ext>
                  </a:extLst>
                </p14:cNvPr>
                <p14:cNvContentPartPr/>
                <p14:nvPr/>
              </p14:nvContentPartPr>
              <p14:xfrm>
                <a:off x="8726596" y="299782"/>
                <a:ext cx="125280" cy="17208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0266B4FF-2DEB-DFA6-2868-48E95672FAE2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717596" y="291142"/>
                  <a:ext cx="1429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1590F935-34E3-D2E0-593B-50194A94682F}"/>
                    </a:ext>
                  </a:extLst>
                </p14:cNvPr>
                <p14:cNvContentPartPr/>
                <p14:nvPr/>
              </p14:nvContentPartPr>
              <p14:xfrm>
                <a:off x="8865556" y="247942"/>
                <a:ext cx="75600" cy="2786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1590F935-34E3-D2E0-593B-50194A94682F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856916" y="239302"/>
                  <a:ext cx="93240" cy="29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4D8B77D7-9F0F-0919-0DDC-269669D17F3F}"/>
              </a:ext>
            </a:extLst>
          </p:cNvPr>
          <p:cNvGrpSpPr/>
          <p:nvPr/>
        </p:nvGrpSpPr>
        <p:grpSpPr>
          <a:xfrm>
            <a:off x="9119356" y="310942"/>
            <a:ext cx="444240" cy="205560"/>
            <a:chOff x="9119356" y="310942"/>
            <a:chExt cx="444240" cy="20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47B9C596-488D-95D5-B308-E61EB3C4C8AA}"/>
                    </a:ext>
                  </a:extLst>
                </p14:cNvPr>
                <p14:cNvContentPartPr/>
                <p14:nvPr/>
              </p14:nvContentPartPr>
              <p14:xfrm>
                <a:off x="9119356" y="310942"/>
                <a:ext cx="147960" cy="2055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47B9C596-488D-95D5-B308-E61EB3C4C8AA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110356" y="301942"/>
                  <a:ext cx="16560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ED0763AB-0335-D4B8-4B8A-0539A60720CB}"/>
                    </a:ext>
                  </a:extLst>
                </p14:cNvPr>
                <p14:cNvContentPartPr/>
                <p14:nvPr/>
              </p14:nvContentPartPr>
              <p14:xfrm>
                <a:off x="9379996" y="362782"/>
                <a:ext cx="183600" cy="3348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ED0763AB-0335-D4B8-4B8A-0539A60720CB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71356" y="353782"/>
                  <a:ext cx="2012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D1148052-6EF3-5725-D95E-24D57C7B6B2A}"/>
                    </a:ext>
                  </a:extLst>
                </p14:cNvPr>
                <p14:cNvContentPartPr/>
                <p14:nvPr/>
              </p14:nvContentPartPr>
              <p14:xfrm>
                <a:off x="9406996" y="442342"/>
                <a:ext cx="140040" cy="234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D1148052-6EF3-5725-D95E-24D57C7B6B2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397996" y="433342"/>
                  <a:ext cx="157680" cy="41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35D1DAD4-FD91-C90E-39CF-A6C4F62518F3}"/>
                  </a:ext>
                </a:extLst>
              </p14:cNvPr>
              <p14:cNvContentPartPr/>
              <p14:nvPr/>
            </p14:nvContentPartPr>
            <p14:xfrm>
              <a:off x="9884356" y="169462"/>
              <a:ext cx="142920" cy="43416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35D1DAD4-FD91-C90E-39CF-A6C4F62518F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875356" y="160462"/>
                <a:ext cx="1605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9A4965F0-708A-60C9-D978-EB5941E9400F}"/>
                  </a:ext>
                </a:extLst>
              </p14:cNvPr>
              <p14:cNvContentPartPr/>
              <p14:nvPr/>
            </p14:nvContentPartPr>
            <p14:xfrm>
              <a:off x="4127956" y="3246382"/>
              <a:ext cx="1798200" cy="17064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9A4965F0-708A-60C9-D978-EB5941E9400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18956" y="3237742"/>
                <a:ext cx="18158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808056F3-7010-2832-9527-E633062EC0D6}"/>
                  </a:ext>
                </a:extLst>
              </p14:cNvPr>
              <p14:cNvContentPartPr/>
              <p14:nvPr/>
            </p14:nvContentPartPr>
            <p14:xfrm>
              <a:off x="9870316" y="709462"/>
              <a:ext cx="123480" cy="95760"/>
            </p14:xfrm>
          </p:contentPart>
        </mc:Choice>
        <mc:Fallback xmlns=""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808056F3-7010-2832-9527-E633062EC0D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861676" y="700462"/>
                <a:ext cx="141120" cy="113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1B0EC053-45E1-2BFF-1883-DDCC77D788AB}"/>
              </a:ext>
            </a:extLst>
          </p:cNvPr>
          <p:cNvGrpSpPr/>
          <p:nvPr/>
        </p:nvGrpSpPr>
        <p:grpSpPr>
          <a:xfrm>
            <a:off x="9928996" y="30142"/>
            <a:ext cx="88920" cy="118440"/>
            <a:chOff x="9928996" y="30142"/>
            <a:chExt cx="88920" cy="11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BB4E34A2-D09C-FDB0-B1AF-8BD0142687B4}"/>
                    </a:ext>
                  </a:extLst>
                </p14:cNvPr>
                <p14:cNvContentPartPr/>
                <p14:nvPr/>
              </p14:nvContentPartPr>
              <p14:xfrm>
                <a:off x="9928996" y="30142"/>
                <a:ext cx="84240" cy="831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BB4E34A2-D09C-FDB0-B1AF-8BD0142687B4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919996" y="21142"/>
                  <a:ext cx="1018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92D246FD-C6FB-EF80-EE74-DFE78CB28E7C}"/>
                    </a:ext>
                  </a:extLst>
                </p14:cNvPr>
                <p14:cNvContentPartPr/>
                <p14:nvPr/>
              </p14:nvContentPartPr>
              <p14:xfrm>
                <a:off x="9996316" y="34102"/>
                <a:ext cx="21600" cy="11448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92D246FD-C6FB-EF80-EE74-DFE78CB28E7C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9987316" y="25462"/>
                  <a:ext cx="39240" cy="13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89775064-29BF-F72E-7105-DA2BBBF3DA77}"/>
              </a:ext>
            </a:extLst>
          </p:cNvPr>
          <p:cNvGrpSpPr/>
          <p:nvPr/>
        </p:nvGrpSpPr>
        <p:grpSpPr>
          <a:xfrm>
            <a:off x="10033396" y="203302"/>
            <a:ext cx="1269000" cy="343440"/>
            <a:chOff x="10033396" y="203302"/>
            <a:chExt cx="1269000" cy="34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D972F601-2CB9-1DB6-C486-547CB8F8EBED}"/>
                    </a:ext>
                  </a:extLst>
                </p14:cNvPr>
                <p14:cNvContentPartPr/>
                <p14:nvPr/>
              </p14:nvContentPartPr>
              <p14:xfrm>
                <a:off x="10148956" y="308062"/>
                <a:ext cx="120240" cy="1094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D972F601-2CB9-1DB6-C486-547CB8F8EBED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139956" y="299422"/>
                  <a:ext cx="1378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1A53E1B3-337C-B48D-962B-7DAFA17DE48B}"/>
                    </a:ext>
                  </a:extLst>
                </p14:cNvPr>
                <p14:cNvContentPartPr/>
                <p14:nvPr/>
              </p14:nvContentPartPr>
              <p14:xfrm>
                <a:off x="10395916" y="336862"/>
                <a:ext cx="86400" cy="302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1A53E1B3-337C-B48D-962B-7DAFA17DE48B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387276" y="328222"/>
                  <a:ext cx="1040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8E5BB0D0-9C61-1EF6-6279-E3433E9FA3F7}"/>
                    </a:ext>
                  </a:extLst>
                </p14:cNvPr>
                <p14:cNvContentPartPr/>
                <p14:nvPr/>
              </p14:nvContentPartPr>
              <p14:xfrm>
                <a:off x="10565476" y="222382"/>
                <a:ext cx="19080" cy="896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8E5BB0D0-9C61-1EF6-6279-E3433E9FA3F7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556836" y="213742"/>
                  <a:ext cx="367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E4EE5A2C-24FB-4A7E-1293-B0C4ABC32F98}"/>
                    </a:ext>
                  </a:extLst>
                </p14:cNvPr>
                <p14:cNvContentPartPr/>
                <p14:nvPr/>
              </p14:nvContentPartPr>
              <p14:xfrm>
                <a:off x="10518676" y="331462"/>
                <a:ext cx="146880" cy="291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E4EE5A2C-24FB-4A7E-1293-B0C4ABC32F98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0510036" y="322462"/>
                  <a:ext cx="1645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50A1A15-A7F8-411E-0247-B6578C0398DA}"/>
                    </a:ext>
                  </a:extLst>
                </p14:cNvPr>
                <p14:cNvContentPartPr/>
                <p14:nvPr/>
              </p14:nvContentPartPr>
              <p14:xfrm>
                <a:off x="10514356" y="412822"/>
                <a:ext cx="112320" cy="1339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50A1A15-A7F8-411E-0247-B6578C0398DA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505356" y="403822"/>
                  <a:ext cx="1299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A77E9F26-6A5E-B74C-F561-AFCBA07C750E}"/>
                    </a:ext>
                  </a:extLst>
                </p14:cNvPr>
                <p14:cNvContentPartPr/>
                <p14:nvPr/>
              </p14:nvContentPartPr>
              <p14:xfrm>
                <a:off x="10700836" y="300862"/>
                <a:ext cx="131400" cy="1443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A77E9F26-6A5E-B74C-F561-AFCBA07C750E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692196" y="291862"/>
                  <a:ext cx="1490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DB6133A6-38D0-31A3-4B7F-B2759ADDDA18}"/>
                    </a:ext>
                  </a:extLst>
                </p14:cNvPr>
                <p14:cNvContentPartPr/>
                <p14:nvPr/>
              </p14:nvContentPartPr>
              <p14:xfrm>
                <a:off x="10866076" y="203302"/>
                <a:ext cx="86400" cy="2883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DB6133A6-38D0-31A3-4B7F-B2759ADDDA18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857436" y="194662"/>
                  <a:ext cx="1040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2B0520A-35CB-B1D6-B216-73B88D351A7D}"/>
                    </a:ext>
                  </a:extLst>
                </p14:cNvPr>
                <p14:cNvContentPartPr/>
                <p14:nvPr/>
              </p14:nvContentPartPr>
              <p14:xfrm>
                <a:off x="10033396" y="241102"/>
                <a:ext cx="104400" cy="2811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2B0520A-35CB-B1D6-B216-73B88D351A7D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024396" y="232462"/>
                  <a:ext cx="12204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2E5EC53F-2747-08DD-2922-750B8B34C070}"/>
                    </a:ext>
                  </a:extLst>
                </p14:cNvPr>
                <p14:cNvContentPartPr/>
                <p14:nvPr/>
              </p14:nvContentPartPr>
              <p14:xfrm>
                <a:off x="11020876" y="211942"/>
                <a:ext cx="154800" cy="1544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2E5EC53F-2747-08DD-2922-750B8B34C070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1012236" y="203302"/>
                  <a:ext cx="17244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00D5C052-EB56-B470-8FBB-C5200E93BA2E}"/>
                    </a:ext>
                  </a:extLst>
                </p14:cNvPr>
                <p14:cNvContentPartPr/>
                <p14:nvPr/>
              </p14:nvContentPartPr>
              <p14:xfrm>
                <a:off x="11202676" y="257302"/>
                <a:ext cx="99720" cy="1220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00D5C052-EB56-B470-8FBB-C5200E93BA2E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1193676" y="248302"/>
                  <a:ext cx="117360" cy="13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7C07CD4F-C226-75BA-1C2C-16DB67EEE6B3}"/>
              </a:ext>
            </a:extLst>
          </p:cNvPr>
          <p:cNvGrpSpPr/>
          <p:nvPr/>
        </p:nvGrpSpPr>
        <p:grpSpPr>
          <a:xfrm>
            <a:off x="8649916" y="1127422"/>
            <a:ext cx="163800" cy="68040"/>
            <a:chOff x="8649916" y="1127422"/>
            <a:chExt cx="163800" cy="6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5B2D71A7-9F15-BA54-9136-8D05C9B85D6C}"/>
                    </a:ext>
                  </a:extLst>
                </p14:cNvPr>
                <p14:cNvContentPartPr/>
                <p14:nvPr/>
              </p14:nvContentPartPr>
              <p14:xfrm>
                <a:off x="8649916" y="1127422"/>
                <a:ext cx="163800" cy="280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5B2D71A7-9F15-BA54-9136-8D05C9B85D6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641276" y="1118782"/>
                  <a:ext cx="181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7C3A867D-C7AF-014B-ACE3-F4101E65461F}"/>
                    </a:ext>
                  </a:extLst>
                </p14:cNvPr>
                <p14:cNvContentPartPr/>
                <p14:nvPr/>
              </p14:nvContentPartPr>
              <p14:xfrm>
                <a:off x="8655676" y="1183222"/>
                <a:ext cx="151920" cy="122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7C3A867D-C7AF-014B-ACE3-F4101E65461F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646676" y="1174222"/>
                  <a:ext cx="169560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" name="Gruppieren 42">
            <a:extLst>
              <a:ext uri="{FF2B5EF4-FFF2-40B4-BE49-F238E27FC236}">
                <a16:creationId xmlns:a16="http://schemas.microsoft.com/office/drawing/2014/main" id="{E60AD671-5FAF-4252-E33D-28EC14407171}"/>
              </a:ext>
            </a:extLst>
          </p:cNvPr>
          <p:cNvGrpSpPr/>
          <p:nvPr/>
        </p:nvGrpSpPr>
        <p:grpSpPr>
          <a:xfrm>
            <a:off x="327796" y="1471942"/>
            <a:ext cx="457200" cy="185040"/>
            <a:chOff x="327796" y="1471942"/>
            <a:chExt cx="457200" cy="18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98FC069E-4EAB-EA6F-0198-B322C6236A73}"/>
                    </a:ext>
                  </a:extLst>
                </p14:cNvPr>
                <p14:cNvContentPartPr/>
                <p14:nvPr/>
              </p14:nvContentPartPr>
              <p14:xfrm>
                <a:off x="327796" y="1527382"/>
                <a:ext cx="108360" cy="1098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98FC069E-4EAB-EA6F-0198-B322C6236A73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318796" y="1518742"/>
                  <a:ext cx="1260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27561A33-3CCB-293B-2121-36AD549D9058}"/>
                    </a:ext>
                  </a:extLst>
                </p14:cNvPr>
                <p14:cNvContentPartPr/>
                <p14:nvPr/>
              </p14:nvContentPartPr>
              <p14:xfrm>
                <a:off x="330316" y="1527742"/>
                <a:ext cx="128880" cy="1292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27561A33-3CCB-293B-2121-36AD549D905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21316" y="1519102"/>
                  <a:ext cx="1465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CDD92D6B-A0F6-8468-B96C-29B6C3A6A4E1}"/>
                    </a:ext>
                  </a:extLst>
                </p14:cNvPr>
                <p14:cNvContentPartPr/>
                <p14:nvPr/>
              </p14:nvContentPartPr>
              <p14:xfrm>
                <a:off x="531556" y="1632142"/>
                <a:ext cx="9000" cy="43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CDD92D6B-A0F6-8468-B96C-29B6C3A6A4E1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522556" y="1623142"/>
                  <a:ext cx="266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C86E9921-2AA6-B930-FB91-1F8F0485C89C}"/>
                    </a:ext>
                  </a:extLst>
                </p14:cNvPr>
                <p14:cNvContentPartPr/>
                <p14:nvPr/>
              </p14:nvContentPartPr>
              <p14:xfrm>
                <a:off x="693916" y="1515862"/>
                <a:ext cx="12600" cy="813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C86E9921-2AA6-B930-FB91-1F8F0485C89C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685276" y="1507222"/>
                  <a:ext cx="302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C1DCA5B3-CB05-B780-C91A-811684240274}"/>
                    </a:ext>
                  </a:extLst>
                </p14:cNvPr>
                <p14:cNvContentPartPr/>
                <p14:nvPr/>
              </p14:nvContentPartPr>
              <p14:xfrm>
                <a:off x="642436" y="1471942"/>
                <a:ext cx="142560" cy="1663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C1DCA5B3-CB05-B780-C91A-811684240274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33436" y="1463302"/>
                  <a:ext cx="160200" cy="183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7B8E3B46-D689-6E9D-194F-DCAD85C5C706}"/>
                  </a:ext>
                </a:extLst>
              </p14:cNvPr>
              <p14:cNvContentPartPr/>
              <p14:nvPr/>
            </p14:nvContentPartPr>
            <p14:xfrm>
              <a:off x="1092436" y="1434862"/>
              <a:ext cx="131760" cy="39924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7B8E3B46-D689-6E9D-194F-DCAD85C5C7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083436" y="1426222"/>
                <a:ext cx="1494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A9A7E964-CF17-855C-6E18-66FC882AAD8A}"/>
                  </a:ext>
                </a:extLst>
              </p14:cNvPr>
              <p14:cNvContentPartPr/>
              <p14:nvPr/>
            </p14:nvContentPartPr>
            <p14:xfrm>
              <a:off x="1630996" y="1480582"/>
              <a:ext cx="171720" cy="26208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A9A7E964-CF17-855C-6E18-66FC882AAD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622356" y="1471942"/>
                <a:ext cx="189360" cy="279720"/>
              </a:xfrm>
              <a:prstGeom prst="rect">
                <a:avLst/>
              </a:prstGeom>
            </p:spPr>
          </p:pic>
        </mc:Fallback>
      </mc:AlternateContent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672649ED-5D20-46DA-AB42-F5A69368E92D}"/>
              </a:ext>
            </a:extLst>
          </p:cNvPr>
          <p:cNvGrpSpPr/>
          <p:nvPr/>
        </p:nvGrpSpPr>
        <p:grpSpPr>
          <a:xfrm>
            <a:off x="1045636" y="1263862"/>
            <a:ext cx="2275920" cy="826560"/>
            <a:chOff x="1045636" y="1263862"/>
            <a:chExt cx="2275920" cy="82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DB65E9EE-8CB4-3114-78A4-80B3A4FF0DC1}"/>
                    </a:ext>
                  </a:extLst>
                </p14:cNvPr>
                <p14:cNvContentPartPr/>
                <p14:nvPr/>
              </p14:nvContentPartPr>
              <p14:xfrm>
                <a:off x="1045636" y="1947862"/>
                <a:ext cx="97560" cy="14256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DB65E9EE-8CB4-3114-78A4-80B3A4FF0DC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036636" y="1939222"/>
                  <a:ext cx="1152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C3019965-129F-34B0-12E8-09BAC6783194}"/>
                    </a:ext>
                  </a:extLst>
                </p14:cNvPr>
                <p14:cNvContentPartPr/>
                <p14:nvPr/>
              </p14:nvContentPartPr>
              <p14:xfrm>
                <a:off x="1105036" y="1263862"/>
                <a:ext cx="121320" cy="1440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C3019965-129F-34B0-12E8-09BAC6783194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096396" y="1254862"/>
                  <a:ext cx="138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CDE10F76-8232-14C5-F9C5-8EB84FB7FEB1}"/>
                    </a:ext>
                  </a:extLst>
                </p14:cNvPr>
                <p14:cNvContentPartPr/>
                <p14:nvPr/>
              </p14:nvContentPartPr>
              <p14:xfrm>
                <a:off x="1197556" y="1314262"/>
                <a:ext cx="27360" cy="11448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CDE10F76-8232-14C5-F9C5-8EB84FB7FEB1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188916" y="1305262"/>
                  <a:ext cx="450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B65E1812-DF00-0B19-6604-9C2AB99C39D3}"/>
                    </a:ext>
                  </a:extLst>
                </p14:cNvPr>
                <p14:cNvContentPartPr/>
                <p14:nvPr/>
              </p14:nvContentPartPr>
              <p14:xfrm>
                <a:off x="1299436" y="1629262"/>
                <a:ext cx="118080" cy="738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B65E1812-DF00-0B19-6604-9C2AB99C39D3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290796" y="1620622"/>
                  <a:ext cx="1357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C7934CCB-13C7-11A7-1C75-5C4495E62CBF}"/>
                    </a:ext>
                  </a:extLst>
                </p14:cNvPr>
                <p14:cNvContentPartPr/>
                <p14:nvPr/>
              </p14:nvContentPartPr>
              <p14:xfrm>
                <a:off x="1537036" y="1654102"/>
                <a:ext cx="20880" cy="79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C7934CCB-13C7-11A7-1C75-5C4495E62CBF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528396" y="1645462"/>
                  <a:ext cx="385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CF51AD1F-C01A-AD69-A207-D542E7D596D2}"/>
                    </a:ext>
                  </a:extLst>
                </p14:cNvPr>
                <p14:cNvContentPartPr/>
                <p14:nvPr/>
              </p14:nvContentPartPr>
              <p14:xfrm>
                <a:off x="1817116" y="1578502"/>
                <a:ext cx="82440" cy="1393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CF51AD1F-C01A-AD69-A207-D542E7D596D2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808476" y="1569502"/>
                  <a:ext cx="1000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639C823C-C358-78A3-6705-D16A106F76AB}"/>
                    </a:ext>
                  </a:extLst>
                </p14:cNvPr>
                <p14:cNvContentPartPr/>
                <p14:nvPr/>
              </p14:nvContentPartPr>
              <p14:xfrm>
                <a:off x="2038516" y="1620622"/>
                <a:ext cx="192960" cy="39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639C823C-C358-78A3-6705-D16A106F76AB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029876" y="1611982"/>
                  <a:ext cx="2106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7267E5CF-4420-D8A5-7FDC-2B53B367F166}"/>
                    </a:ext>
                  </a:extLst>
                </p14:cNvPr>
                <p14:cNvContentPartPr/>
                <p14:nvPr/>
              </p14:nvContentPartPr>
              <p14:xfrm>
                <a:off x="2087116" y="1650142"/>
                <a:ext cx="114840" cy="147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7267E5CF-4420-D8A5-7FDC-2B53B367F166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2078476" y="1641142"/>
                  <a:ext cx="132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6DC53EE7-361E-43A0-5380-1852BE1B2ADB}"/>
                    </a:ext>
                  </a:extLst>
                </p14:cNvPr>
                <p14:cNvContentPartPr/>
                <p14:nvPr/>
              </p14:nvContentPartPr>
              <p14:xfrm>
                <a:off x="2462236" y="1572382"/>
                <a:ext cx="148680" cy="990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6DC53EE7-361E-43A0-5380-1852BE1B2AD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2453236" y="1563742"/>
                  <a:ext cx="1663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C2823BE6-AD33-FDA4-DD3F-39E74BC32DD4}"/>
                    </a:ext>
                  </a:extLst>
                </p14:cNvPr>
                <p14:cNvContentPartPr/>
                <p14:nvPr/>
              </p14:nvContentPartPr>
              <p14:xfrm>
                <a:off x="2761036" y="1604062"/>
                <a:ext cx="2880" cy="792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C2823BE6-AD33-FDA4-DD3F-39E74BC32DD4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752036" y="1595422"/>
                  <a:ext cx="205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FF5A8F2A-291A-BA2F-F9F5-6AFA749A700D}"/>
                    </a:ext>
                  </a:extLst>
                </p14:cNvPr>
                <p14:cNvContentPartPr/>
                <p14:nvPr/>
              </p14:nvContentPartPr>
              <p14:xfrm>
                <a:off x="2853916" y="1526662"/>
                <a:ext cx="102240" cy="1530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FF5A8F2A-291A-BA2F-F9F5-6AFA749A700D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844916" y="1518022"/>
                  <a:ext cx="1198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6E5212E3-589F-B43F-34EA-CF097499E745}"/>
                    </a:ext>
                  </a:extLst>
                </p14:cNvPr>
                <p14:cNvContentPartPr/>
                <p14:nvPr/>
              </p14:nvContentPartPr>
              <p14:xfrm>
                <a:off x="2828716" y="1567702"/>
                <a:ext cx="154080" cy="12312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6E5212E3-589F-B43F-34EA-CF097499E745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819716" y="1558702"/>
                  <a:ext cx="1717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5BED5E7C-ADAA-6A2D-FB31-D33C7C59B9AF}"/>
                    </a:ext>
                  </a:extLst>
                </p14:cNvPr>
                <p14:cNvContentPartPr/>
                <p14:nvPr/>
              </p14:nvContentPartPr>
              <p14:xfrm>
                <a:off x="3072076" y="1429822"/>
                <a:ext cx="26640" cy="31464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5BED5E7C-ADAA-6A2D-FB31-D33C7C59B9A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3063436" y="1420822"/>
                  <a:ext cx="4428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7A8986C5-AFFF-2B89-E993-4ABEB422B3A3}"/>
                    </a:ext>
                  </a:extLst>
                </p14:cNvPr>
                <p14:cNvContentPartPr/>
                <p14:nvPr/>
              </p14:nvContentPartPr>
              <p14:xfrm>
                <a:off x="3127156" y="1738342"/>
                <a:ext cx="72720" cy="15444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7A8986C5-AFFF-2B89-E993-4ABEB422B3A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118516" y="1729342"/>
                  <a:ext cx="903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78F49A7A-3EAF-2AE7-6F05-FB855951D7C9}"/>
                    </a:ext>
                  </a:extLst>
                </p14:cNvPr>
                <p14:cNvContentPartPr/>
                <p14:nvPr/>
              </p14:nvContentPartPr>
              <p14:xfrm>
                <a:off x="3227236" y="1327222"/>
                <a:ext cx="84600" cy="11340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78F49A7A-3EAF-2AE7-6F05-FB855951D7C9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218236" y="1318222"/>
                  <a:ext cx="1022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85EFDC5F-9231-9352-4289-72987A4F6E59}"/>
                    </a:ext>
                  </a:extLst>
                </p14:cNvPr>
                <p14:cNvContentPartPr/>
                <p14:nvPr/>
              </p14:nvContentPartPr>
              <p14:xfrm>
                <a:off x="3291316" y="1345222"/>
                <a:ext cx="30240" cy="12564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85EFDC5F-9231-9352-4289-72987A4F6E59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3282676" y="1336222"/>
                  <a:ext cx="47880" cy="14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" name="Gruppieren 88">
            <a:extLst>
              <a:ext uri="{FF2B5EF4-FFF2-40B4-BE49-F238E27FC236}">
                <a16:creationId xmlns:a16="http://schemas.microsoft.com/office/drawing/2014/main" id="{8CC8E9D8-98AC-CBF8-AE37-462DB015BAEF}"/>
              </a:ext>
            </a:extLst>
          </p:cNvPr>
          <p:cNvGrpSpPr/>
          <p:nvPr/>
        </p:nvGrpSpPr>
        <p:grpSpPr>
          <a:xfrm>
            <a:off x="233836" y="2075302"/>
            <a:ext cx="2772720" cy="352440"/>
            <a:chOff x="233836" y="2075302"/>
            <a:chExt cx="2772720" cy="35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0EC5D34C-6230-AA21-4F50-A1DC15B643C3}"/>
                    </a:ext>
                  </a:extLst>
                </p14:cNvPr>
                <p14:cNvContentPartPr/>
                <p14:nvPr/>
              </p14:nvContentPartPr>
              <p14:xfrm>
                <a:off x="312676" y="2269702"/>
                <a:ext cx="18360" cy="14652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0EC5D34C-6230-AA21-4F50-A1DC15B643C3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04036" y="2261062"/>
                  <a:ext cx="360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E133B1EC-BE0B-32A8-28B9-4EF594F3163A}"/>
                    </a:ext>
                  </a:extLst>
                </p14:cNvPr>
                <p14:cNvContentPartPr/>
                <p14:nvPr/>
              </p14:nvContentPartPr>
              <p14:xfrm>
                <a:off x="233836" y="2225782"/>
                <a:ext cx="185040" cy="1584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E133B1EC-BE0B-32A8-28B9-4EF594F3163A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224836" y="2217142"/>
                  <a:ext cx="2026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0711B21B-56CC-F767-172C-F8309101B98E}"/>
                    </a:ext>
                  </a:extLst>
                </p14:cNvPr>
                <p14:cNvContentPartPr/>
                <p14:nvPr/>
              </p14:nvContentPartPr>
              <p14:xfrm>
                <a:off x="254716" y="2330542"/>
                <a:ext cx="126720" cy="72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0711B21B-56CC-F767-172C-F8309101B98E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246076" y="2321902"/>
                  <a:ext cx="1443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0E371705-C35B-9551-72E5-BC53272D6C71}"/>
                    </a:ext>
                  </a:extLst>
                </p14:cNvPr>
                <p14:cNvContentPartPr/>
                <p14:nvPr/>
              </p14:nvContentPartPr>
              <p14:xfrm>
                <a:off x="493756" y="2208862"/>
                <a:ext cx="63360" cy="18108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0E371705-C35B-9551-72E5-BC53272D6C71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85116" y="2199862"/>
                  <a:ext cx="810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F998A9F7-8546-0487-E117-DCF76C558D9E}"/>
                    </a:ext>
                  </a:extLst>
                </p14:cNvPr>
                <p14:cNvContentPartPr/>
                <p14:nvPr/>
              </p14:nvContentPartPr>
              <p14:xfrm>
                <a:off x="567556" y="2295982"/>
                <a:ext cx="113760" cy="8460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F998A9F7-8546-0487-E117-DCF76C558D9E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558916" y="2287342"/>
                  <a:ext cx="1314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17B4656A-E7C1-C992-CB22-1D0204B1E41A}"/>
                    </a:ext>
                  </a:extLst>
                </p14:cNvPr>
                <p14:cNvContentPartPr/>
                <p14:nvPr/>
              </p14:nvContentPartPr>
              <p14:xfrm>
                <a:off x="683116" y="2252782"/>
                <a:ext cx="225360" cy="14472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17B4656A-E7C1-C992-CB22-1D0204B1E41A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674476" y="2243782"/>
                  <a:ext cx="2430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9A4090DF-FCC6-05DF-39EA-932D6D1F6F7E}"/>
                    </a:ext>
                  </a:extLst>
                </p14:cNvPr>
                <p14:cNvContentPartPr/>
                <p14:nvPr/>
              </p14:nvContentPartPr>
              <p14:xfrm>
                <a:off x="796156" y="2374462"/>
                <a:ext cx="119160" cy="756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9A4090DF-FCC6-05DF-39EA-932D6D1F6F7E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787516" y="2365822"/>
                  <a:ext cx="1368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63D0A28A-1E99-7AF8-D1EC-8B8C63B61EA1}"/>
                    </a:ext>
                  </a:extLst>
                </p14:cNvPr>
                <p14:cNvContentPartPr/>
                <p14:nvPr/>
              </p14:nvContentPartPr>
              <p14:xfrm>
                <a:off x="1085956" y="2312542"/>
                <a:ext cx="117360" cy="7704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63D0A28A-1E99-7AF8-D1EC-8B8C63B61EA1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077316" y="2303902"/>
                  <a:ext cx="1350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FA2AD7D5-3DE4-B396-7FC4-2C1651C77E00}"/>
                    </a:ext>
                  </a:extLst>
                </p14:cNvPr>
                <p14:cNvContentPartPr/>
                <p14:nvPr/>
              </p14:nvContentPartPr>
              <p14:xfrm>
                <a:off x="1310236" y="2275822"/>
                <a:ext cx="124200" cy="1422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FA2AD7D5-3DE4-B396-7FC4-2C1651C77E00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301236" y="2267182"/>
                  <a:ext cx="1418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C328BBDC-36AC-0409-A283-A40E658D866E}"/>
                    </a:ext>
                  </a:extLst>
                </p14:cNvPr>
                <p14:cNvContentPartPr/>
                <p14:nvPr/>
              </p14:nvContentPartPr>
              <p14:xfrm>
                <a:off x="1324636" y="2325142"/>
                <a:ext cx="122760" cy="4320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C328BBDC-36AC-0409-A283-A40E658D866E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315636" y="2316142"/>
                  <a:ext cx="1404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8CBD32AA-B7E5-A11D-4636-2BBA5FBA47D0}"/>
                    </a:ext>
                  </a:extLst>
                </p14:cNvPr>
                <p14:cNvContentPartPr/>
                <p14:nvPr/>
              </p14:nvContentPartPr>
              <p14:xfrm>
                <a:off x="1561876" y="2294902"/>
                <a:ext cx="178200" cy="608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8CBD32AA-B7E5-A11D-4636-2BBA5FBA47D0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553236" y="2286262"/>
                  <a:ext cx="1958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84EBACA6-2FD9-2427-48D1-36B941968DE1}"/>
                    </a:ext>
                  </a:extLst>
                </p14:cNvPr>
                <p14:cNvContentPartPr/>
                <p14:nvPr/>
              </p14:nvContentPartPr>
              <p14:xfrm>
                <a:off x="1749796" y="2224342"/>
                <a:ext cx="86040" cy="1468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84EBACA6-2FD9-2427-48D1-36B941968DE1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740796" y="2215702"/>
                  <a:ext cx="103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BB65D6C-0615-9F2A-0A8E-93C9BDCDD5CB}"/>
                    </a:ext>
                  </a:extLst>
                </p14:cNvPr>
                <p14:cNvContentPartPr/>
                <p14:nvPr/>
              </p14:nvContentPartPr>
              <p14:xfrm>
                <a:off x="1971916" y="2137582"/>
                <a:ext cx="117720" cy="2901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BB65D6C-0615-9F2A-0A8E-93C9BDCDD5CB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963276" y="2128942"/>
                  <a:ext cx="13536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F72ED344-2E27-D5CE-A738-0AE4C8F650EA}"/>
                    </a:ext>
                  </a:extLst>
                </p14:cNvPr>
                <p14:cNvContentPartPr/>
                <p14:nvPr/>
              </p14:nvContentPartPr>
              <p14:xfrm>
                <a:off x="2138236" y="2075302"/>
                <a:ext cx="25200" cy="11628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F72ED344-2E27-D5CE-A738-0AE4C8F650EA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2129236" y="2066302"/>
                  <a:ext cx="428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72C4CB40-113C-5862-14CE-4E41DAD0A504}"/>
                    </a:ext>
                  </a:extLst>
                </p14:cNvPr>
                <p14:cNvContentPartPr/>
                <p14:nvPr/>
              </p14:nvContentPartPr>
              <p14:xfrm>
                <a:off x="2246956" y="2114542"/>
                <a:ext cx="177120" cy="20916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72C4CB40-113C-5862-14CE-4E41DAD0A504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2237956" y="2105542"/>
                  <a:ext cx="19476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8B22A45A-928B-8BD2-3189-CA2688B3C271}"/>
                    </a:ext>
                  </a:extLst>
                </p14:cNvPr>
                <p14:cNvContentPartPr/>
                <p14:nvPr/>
              </p14:nvContentPartPr>
              <p14:xfrm>
                <a:off x="2336956" y="2131462"/>
                <a:ext cx="177480" cy="21492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8B22A45A-928B-8BD2-3189-CA2688B3C271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2327956" y="2122822"/>
                  <a:ext cx="19512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EFCFBA62-63CC-4FAC-DC10-F04A0828B228}"/>
                    </a:ext>
                  </a:extLst>
                </p14:cNvPr>
                <p14:cNvContentPartPr/>
                <p14:nvPr/>
              </p14:nvContentPartPr>
              <p14:xfrm>
                <a:off x="2631436" y="2225422"/>
                <a:ext cx="143640" cy="655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EFCFBA62-63CC-4FAC-DC10-F04A0828B228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622796" y="2216422"/>
                  <a:ext cx="1612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67858C8B-FAB7-6033-E5B9-E12F17EDCCB1}"/>
                    </a:ext>
                  </a:extLst>
                </p14:cNvPr>
                <p14:cNvContentPartPr/>
                <p14:nvPr/>
              </p14:nvContentPartPr>
              <p14:xfrm>
                <a:off x="2877676" y="2205622"/>
                <a:ext cx="128880" cy="11196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67858C8B-FAB7-6033-E5B9-E12F17EDCCB1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868676" y="2196622"/>
                  <a:ext cx="146520" cy="12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107DF7A5-D481-2AE3-7216-D2F26CC6C0E0}"/>
              </a:ext>
            </a:extLst>
          </p:cNvPr>
          <p:cNvGrpSpPr/>
          <p:nvPr/>
        </p:nvGrpSpPr>
        <p:grpSpPr>
          <a:xfrm>
            <a:off x="4060996" y="1232182"/>
            <a:ext cx="2563560" cy="768240"/>
            <a:chOff x="4060996" y="1232182"/>
            <a:chExt cx="2563560" cy="76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BDFF5229-3DE2-721F-E473-953372C8FF0E}"/>
                    </a:ext>
                  </a:extLst>
                </p14:cNvPr>
                <p14:cNvContentPartPr/>
                <p14:nvPr/>
              </p14:nvContentPartPr>
              <p14:xfrm>
                <a:off x="4062076" y="1423342"/>
                <a:ext cx="138960" cy="41400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BDFF5229-3DE2-721F-E473-953372C8FF0E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4053436" y="1414342"/>
                  <a:ext cx="156600" cy="43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BBA47208-C776-DE24-15D1-854E4E48724A}"/>
                    </a:ext>
                  </a:extLst>
                </p14:cNvPr>
                <p14:cNvContentPartPr/>
                <p14:nvPr/>
              </p14:nvContentPartPr>
              <p14:xfrm>
                <a:off x="4060996" y="1886662"/>
                <a:ext cx="65880" cy="11376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BBA47208-C776-DE24-15D1-854E4E48724A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4052356" y="1877662"/>
                  <a:ext cx="83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8F75F0B1-F0F8-F4B4-DD2B-736BF709AEBC}"/>
                    </a:ext>
                  </a:extLst>
                </p14:cNvPr>
                <p14:cNvContentPartPr/>
                <p14:nvPr/>
              </p14:nvContentPartPr>
              <p14:xfrm>
                <a:off x="4107436" y="1232182"/>
                <a:ext cx="79200" cy="1555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8F75F0B1-F0F8-F4B4-DD2B-736BF709AEBC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098436" y="1223182"/>
                  <a:ext cx="968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EB43A66B-B5FB-6520-9FE5-2AE060AA938B}"/>
                    </a:ext>
                  </a:extLst>
                </p14:cNvPr>
                <p14:cNvContentPartPr/>
                <p14:nvPr/>
              </p14:nvContentPartPr>
              <p14:xfrm>
                <a:off x="4159996" y="1283302"/>
                <a:ext cx="28800" cy="1324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EB43A66B-B5FB-6520-9FE5-2AE060AA938B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4150996" y="1274302"/>
                  <a:ext cx="464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AD355BF1-4107-6C03-412A-2A5C12AE7AFD}"/>
                    </a:ext>
                  </a:extLst>
                </p14:cNvPr>
                <p14:cNvContentPartPr/>
                <p14:nvPr/>
              </p14:nvContentPartPr>
              <p14:xfrm>
                <a:off x="4363756" y="1478062"/>
                <a:ext cx="131040" cy="1483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AD355BF1-4107-6C03-412A-2A5C12AE7AFD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4354756" y="1469062"/>
                  <a:ext cx="1486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E1EC2EC2-8D44-7F3A-96D6-385FE7698195}"/>
                    </a:ext>
                  </a:extLst>
                </p14:cNvPr>
                <p14:cNvContentPartPr/>
                <p14:nvPr/>
              </p14:nvContentPartPr>
              <p14:xfrm>
                <a:off x="4348636" y="1656982"/>
                <a:ext cx="137520" cy="2304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E1EC2EC2-8D44-7F3A-96D6-385FE7698195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4339996" y="1647982"/>
                  <a:ext cx="1551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E7EEE7BF-6089-57A0-0D33-5B4932C72696}"/>
                    </a:ext>
                  </a:extLst>
                </p14:cNvPr>
                <p14:cNvContentPartPr/>
                <p14:nvPr/>
              </p14:nvContentPartPr>
              <p14:xfrm>
                <a:off x="4364836" y="1741942"/>
                <a:ext cx="101160" cy="1623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E7EEE7BF-6089-57A0-0D33-5B4932C72696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4355836" y="1732942"/>
                  <a:ext cx="1188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02D5FA87-A14C-D4B6-E9AA-308CDD4CEFE5}"/>
                    </a:ext>
                  </a:extLst>
                </p14:cNvPr>
                <p14:cNvContentPartPr/>
                <p14:nvPr/>
              </p14:nvContentPartPr>
              <p14:xfrm>
                <a:off x="4580476" y="1634662"/>
                <a:ext cx="90000" cy="12888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02D5FA87-A14C-D4B6-E9AA-308CDD4CEFE5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4571476" y="1626022"/>
                  <a:ext cx="1076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D423ABD2-1567-3E35-E545-21E41AEF6392}"/>
                    </a:ext>
                  </a:extLst>
                </p14:cNvPr>
                <p14:cNvContentPartPr/>
                <p14:nvPr/>
              </p14:nvContentPartPr>
              <p14:xfrm>
                <a:off x="4583356" y="1651222"/>
                <a:ext cx="78840" cy="6480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D423ABD2-1567-3E35-E545-21E41AEF6392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4574716" y="1642222"/>
                  <a:ext cx="964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F4333A5B-FFED-1981-BDF6-87688C2EFC06}"/>
                    </a:ext>
                  </a:extLst>
                </p14:cNvPr>
                <p14:cNvContentPartPr/>
                <p14:nvPr/>
              </p14:nvContentPartPr>
              <p14:xfrm>
                <a:off x="4797196" y="1524862"/>
                <a:ext cx="168840" cy="1753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F4333A5B-FFED-1981-BDF6-87688C2EFC06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4788556" y="1516222"/>
                  <a:ext cx="1864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0EEEF868-0C29-5DFA-E11B-A93639345FB6}"/>
                    </a:ext>
                  </a:extLst>
                </p14:cNvPr>
                <p14:cNvContentPartPr/>
                <p14:nvPr/>
              </p14:nvContentPartPr>
              <p14:xfrm>
                <a:off x="4986556" y="1594342"/>
                <a:ext cx="100440" cy="12816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0EEEF868-0C29-5DFA-E11B-A93639345FB6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4977556" y="1585702"/>
                  <a:ext cx="1180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25839E17-58C5-34CC-5DE4-27AE4C58E747}"/>
                    </a:ext>
                  </a:extLst>
                </p14:cNvPr>
                <p14:cNvContentPartPr/>
                <p14:nvPr/>
              </p14:nvContentPartPr>
              <p14:xfrm>
                <a:off x="5008516" y="1618102"/>
                <a:ext cx="90000" cy="6444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25839E17-58C5-34CC-5DE4-27AE4C58E747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999876" y="1609462"/>
                  <a:ext cx="1076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D4EB3653-1FA5-8697-94CA-D0EDC996EDD6}"/>
                    </a:ext>
                  </a:extLst>
                </p14:cNvPr>
                <p14:cNvContentPartPr/>
                <p14:nvPr/>
              </p14:nvContentPartPr>
              <p14:xfrm>
                <a:off x="5299756" y="1626742"/>
                <a:ext cx="162000" cy="1224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D4EB3653-1FA5-8697-94CA-D0EDC996EDD6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5290756" y="1618102"/>
                  <a:ext cx="1796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C7E4CD86-5799-8115-445E-E866FE330EB4}"/>
                    </a:ext>
                  </a:extLst>
                </p14:cNvPr>
                <p14:cNvContentPartPr/>
                <p14:nvPr/>
              </p14:nvContentPartPr>
              <p14:xfrm>
                <a:off x="5303356" y="1676422"/>
                <a:ext cx="136440" cy="1116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C7E4CD86-5799-8115-445E-E866FE330EB4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294356" y="1667422"/>
                  <a:ext cx="1540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46059FEC-9EBA-58D8-5045-BACE370B3C04}"/>
                    </a:ext>
                  </a:extLst>
                </p14:cNvPr>
                <p14:cNvContentPartPr/>
                <p14:nvPr/>
              </p14:nvContentPartPr>
              <p14:xfrm>
                <a:off x="5702236" y="1446382"/>
                <a:ext cx="147960" cy="1663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46059FEC-9EBA-58D8-5045-BACE370B3C04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5693596" y="1437382"/>
                  <a:ext cx="1656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1C6FB9D2-2BFD-8827-BAEF-370BEB11FED6}"/>
                    </a:ext>
                  </a:extLst>
                </p14:cNvPr>
                <p14:cNvContentPartPr/>
                <p14:nvPr/>
              </p14:nvContentPartPr>
              <p14:xfrm>
                <a:off x="5695036" y="1622782"/>
                <a:ext cx="232200" cy="259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1C6FB9D2-2BFD-8827-BAEF-370BEB11FED6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5686396" y="1613782"/>
                  <a:ext cx="2498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5093B6F2-BA4B-56F5-1CA3-4E5CB2F8843F}"/>
                    </a:ext>
                  </a:extLst>
                </p14:cNvPr>
                <p14:cNvContentPartPr/>
                <p14:nvPr/>
              </p14:nvContentPartPr>
              <p14:xfrm>
                <a:off x="5647156" y="1727542"/>
                <a:ext cx="106560" cy="13392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5093B6F2-BA4B-56F5-1CA3-4E5CB2F8843F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5638516" y="1718542"/>
                  <a:ext cx="1242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AED1E888-BB9E-2733-2767-6859AD16AD62}"/>
                    </a:ext>
                  </a:extLst>
                </p14:cNvPr>
                <p14:cNvContentPartPr/>
                <p14:nvPr/>
              </p14:nvContentPartPr>
              <p14:xfrm>
                <a:off x="5811316" y="1705222"/>
                <a:ext cx="88200" cy="17388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AED1E888-BB9E-2733-2767-6859AD16AD62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5802316" y="1696582"/>
                  <a:ext cx="1058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DB1350B1-5C85-2588-ED0A-967DF1B83673}"/>
                    </a:ext>
                  </a:extLst>
                </p14:cNvPr>
                <p14:cNvContentPartPr/>
                <p14:nvPr/>
              </p14:nvContentPartPr>
              <p14:xfrm>
                <a:off x="6059716" y="1550422"/>
                <a:ext cx="112680" cy="1602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DB1350B1-5C85-2588-ED0A-967DF1B83673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6050716" y="1541782"/>
                  <a:ext cx="1303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27034AF6-6ED4-7EBB-32C4-1314ABBE9537}"/>
                    </a:ext>
                  </a:extLst>
                </p14:cNvPr>
                <p14:cNvContentPartPr/>
                <p14:nvPr/>
              </p14:nvContentPartPr>
              <p14:xfrm>
                <a:off x="6201556" y="1404262"/>
                <a:ext cx="123120" cy="1195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27034AF6-6ED4-7EBB-32C4-1314ABBE9537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6192916" y="1395262"/>
                  <a:ext cx="1407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D46AF1AD-F4BB-0D98-14EE-C9EDBE469C10}"/>
                    </a:ext>
                  </a:extLst>
                </p14:cNvPr>
                <p14:cNvContentPartPr/>
                <p14:nvPr/>
              </p14:nvContentPartPr>
              <p14:xfrm>
                <a:off x="6441676" y="1403902"/>
                <a:ext cx="15120" cy="4417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D46AF1AD-F4BB-0D98-14EE-C9EDBE469C10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6432676" y="1394902"/>
                  <a:ext cx="32760" cy="45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56CE4410-9C80-7E6A-8F50-6E06C8E3C54D}"/>
                    </a:ext>
                  </a:extLst>
                </p14:cNvPr>
                <p14:cNvContentPartPr/>
                <p14:nvPr/>
              </p14:nvContentPartPr>
              <p14:xfrm>
                <a:off x="6510436" y="1758862"/>
                <a:ext cx="66600" cy="1299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56CE4410-9C80-7E6A-8F50-6E06C8E3C54D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6501436" y="1750222"/>
                  <a:ext cx="842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275083C2-9CA7-3459-A68F-CB6A0A545238}"/>
                    </a:ext>
                  </a:extLst>
                </p14:cNvPr>
                <p14:cNvContentPartPr/>
                <p14:nvPr/>
              </p14:nvContentPartPr>
              <p14:xfrm>
                <a:off x="6538156" y="1296982"/>
                <a:ext cx="86400" cy="13464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275083C2-9CA7-3459-A68F-CB6A0A545238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6529516" y="1287982"/>
                  <a:ext cx="1040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FFD07DDD-F71C-690A-7802-CD3D94F208FC}"/>
                    </a:ext>
                  </a:extLst>
                </p14:cNvPr>
                <p14:cNvContentPartPr/>
                <p14:nvPr/>
              </p14:nvContentPartPr>
              <p14:xfrm>
                <a:off x="6615556" y="1359262"/>
                <a:ext cx="7560" cy="968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FFD07DDD-F71C-690A-7802-CD3D94F208FC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606556" y="1350262"/>
                  <a:ext cx="25200" cy="11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8" name="Gruppieren 137">
            <a:extLst>
              <a:ext uri="{FF2B5EF4-FFF2-40B4-BE49-F238E27FC236}">
                <a16:creationId xmlns:a16="http://schemas.microsoft.com/office/drawing/2014/main" id="{534392D1-DACB-84C9-2032-1B83384FE899}"/>
              </a:ext>
            </a:extLst>
          </p:cNvPr>
          <p:cNvGrpSpPr/>
          <p:nvPr/>
        </p:nvGrpSpPr>
        <p:grpSpPr>
          <a:xfrm>
            <a:off x="9107116" y="806662"/>
            <a:ext cx="603360" cy="528840"/>
            <a:chOff x="9107116" y="806662"/>
            <a:chExt cx="603360" cy="52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2116A1D7-6651-7680-ED68-17C341A49F68}"/>
                    </a:ext>
                  </a:extLst>
                </p14:cNvPr>
                <p14:cNvContentPartPr/>
                <p14:nvPr/>
              </p14:nvContentPartPr>
              <p14:xfrm>
                <a:off x="9107116" y="1065502"/>
                <a:ext cx="152640" cy="9180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2116A1D7-6651-7680-ED68-17C341A49F68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9098476" y="1056502"/>
                  <a:ext cx="1702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707D3A65-8865-AD16-5A29-8B163322C6B9}"/>
                    </a:ext>
                  </a:extLst>
                </p14:cNvPr>
                <p14:cNvContentPartPr/>
                <p14:nvPr/>
              </p14:nvContentPartPr>
              <p14:xfrm>
                <a:off x="9333196" y="1023382"/>
                <a:ext cx="93600" cy="1364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707D3A65-8865-AD16-5A29-8B163322C6B9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324196" y="1014382"/>
                  <a:ext cx="1112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E044DDAC-F2C0-0EFE-4A87-8939F5E34558}"/>
                    </a:ext>
                  </a:extLst>
                </p14:cNvPr>
                <p14:cNvContentPartPr/>
                <p14:nvPr/>
              </p14:nvContentPartPr>
              <p14:xfrm>
                <a:off x="9343996" y="1031302"/>
                <a:ext cx="91800" cy="1047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E044DDAC-F2C0-0EFE-4A87-8939F5E34558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9334996" y="1022662"/>
                  <a:ext cx="1094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47C2CF69-BD91-BAFB-28AB-70C8E61B4052}"/>
                    </a:ext>
                  </a:extLst>
                </p14:cNvPr>
                <p14:cNvContentPartPr/>
                <p14:nvPr/>
              </p14:nvContentPartPr>
              <p14:xfrm>
                <a:off x="9552076" y="927262"/>
                <a:ext cx="4680" cy="27936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47C2CF69-BD91-BAFB-28AB-70C8E61B4052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9543076" y="918262"/>
                  <a:ext cx="2232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D0A24650-189B-0ADC-669D-49E0D4F0E978}"/>
                    </a:ext>
                  </a:extLst>
                </p14:cNvPr>
                <p14:cNvContentPartPr/>
                <p14:nvPr/>
              </p14:nvContentPartPr>
              <p14:xfrm>
                <a:off x="9590956" y="1213102"/>
                <a:ext cx="78120" cy="1224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D0A24650-189B-0ADC-669D-49E0D4F0E978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9581956" y="1204102"/>
                  <a:ext cx="957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01F9A442-6281-3B91-83F3-64E8E0763969}"/>
                    </a:ext>
                  </a:extLst>
                </p14:cNvPr>
                <p14:cNvContentPartPr/>
                <p14:nvPr/>
              </p14:nvContentPartPr>
              <p14:xfrm>
                <a:off x="9622276" y="806662"/>
                <a:ext cx="88200" cy="15480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01F9A442-6281-3B91-83F3-64E8E0763969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9613636" y="797662"/>
                  <a:ext cx="105840" cy="17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D481E8F5-3158-A099-EE7F-8F35CFF213C3}"/>
              </a:ext>
            </a:extLst>
          </p:cNvPr>
          <p:cNvGrpSpPr/>
          <p:nvPr/>
        </p:nvGrpSpPr>
        <p:grpSpPr>
          <a:xfrm>
            <a:off x="10274236" y="644662"/>
            <a:ext cx="836640" cy="622800"/>
            <a:chOff x="10274236" y="644662"/>
            <a:chExt cx="836640" cy="62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AD9593D3-7611-B3DD-E30C-9B5A010ADA37}"/>
                    </a:ext>
                  </a:extLst>
                </p14:cNvPr>
                <p14:cNvContentPartPr/>
                <p14:nvPr/>
              </p14:nvContentPartPr>
              <p14:xfrm>
                <a:off x="10274236" y="821422"/>
                <a:ext cx="173160" cy="17640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AD9593D3-7611-B3DD-E30C-9B5A010ADA37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265596" y="812782"/>
                  <a:ext cx="1908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18DF18CD-51CE-6FB4-147C-BAB53B1177EB}"/>
                    </a:ext>
                  </a:extLst>
                </p14:cNvPr>
                <p14:cNvContentPartPr/>
                <p14:nvPr/>
              </p14:nvContentPartPr>
              <p14:xfrm>
                <a:off x="10282516" y="993142"/>
                <a:ext cx="225720" cy="363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18DF18CD-51CE-6FB4-147C-BAB53B1177EB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0273876" y="984502"/>
                  <a:ext cx="2433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2057B36B-A286-FF4A-FDE8-A6FF2E3AE495}"/>
                    </a:ext>
                  </a:extLst>
                </p14:cNvPr>
                <p14:cNvContentPartPr/>
                <p14:nvPr/>
              </p14:nvContentPartPr>
              <p14:xfrm>
                <a:off x="10288276" y="1153342"/>
                <a:ext cx="28800" cy="11412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2057B36B-A286-FF4A-FDE8-A6FF2E3AE495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0279276" y="1144342"/>
                  <a:ext cx="464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751AF489-61A7-8748-A898-066978527394}"/>
                    </a:ext>
                  </a:extLst>
                </p14:cNvPr>
                <p14:cNvContentPartPr/>
                <p14:nvPr/>
              </p14:nvContentPartPr>
              <p14:xfrm>
                <a:off x="10378276" y="1129942"/>
                <a:ext cx="60120" cy="1346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751AF489-61A7-8748-A898-06697852739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0369276" y="1120942"/>
                  <a:ext cx="777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89BC3110-E6B3-3256-7833-A2B1AA33C10D}"/>
                    </a:ext>
                  </a:extLst>
                </p14:cNvPr>
                <p14:cNvContentPartPr/>
                <p14:nvPr/>
              </p14:nvContentPartPr>
              <p14:xfrm>
                <a:off x="10624516" y="953902"/>
                <a:ext cx="81720" cy="14364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89BC3110-E6B3-3256-7833-A2B1AA33C10D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0615876" y="945262"/>
                  <a:ext cx="993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CB0B01FE-47EF-8BD7-461B-BEBAE1FA0059}"/>
                    </a:ext>
                  </a:extLst>
                </p14:cNvPr>
                <p14:cNvContentPartPr/>
                <p14:nvPr/>
              </p14:nvContentPartPr>
              <p14:xfrm>
                <a:off x="10619836" y="983062"/>
                <a:ext cx="86400" cy="817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CB0B01FE-47EF-8BD7-461B-BEBAE1FA0059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0611196" y="974062"/>
                  <a:ext cx="1040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2C701572-57E7-5000-1AC2-8FA308A02F2E}"/>
                    </a:ext>
                  </a:extLst>
                </p14:cNvPr>
                <p14:cNvContentPartPr/>
                <p14:nvPr/>
              </p14:nvContentPartPr>
              <p14:xfrm>
                <a:off x="10729996" y="811342"/>
                <a:ext cx="142200" cy="11916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2C701572-57E7-5000-1AC2-8FA308A02F2E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0720996" y="802342"/>
                  <a:ext cx="1598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109EC0AE-A128-3FE9-FF25-96C8FB8D586C}"/>
                    </a:ext>
                  </a:extLst>
                </p14:cNvPr>
                <p14:cNvContentPartPr/>
                <p14:nvPr/>
              </p14:nvContentPartPr>
              <p14:xfrm>
                <a:off x="10907836" y="741142"/>
                <a:ext cx="20880" cy="44676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109EC0AE-A128-3FE9-FF25-96C8FB8D586C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0899196" y="732142"/>
                  <a:ext cx="38520" cy="46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7FEE0202-3F47-910E-4BCE-FF0C9955BF6C}"/>
                    </a:ext>
                  </a:extLst>
                </p14:cNvPr>
                <p14:cNvContentPartPr/>
                <p14:nvPr/>
              </p14:nvContentPartPr>
              <p14:xfrm>
                <a:off x="10980196" y="1179622"/>
                <a:ext cx="108360" cy="8784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7FEE0202-3F47-910E-4BCE-FF0C9955BF6C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0971196" y="1170982"/>
                  <a:ext cx="1260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68F39994-8FF8-9BD0-AD5E-301A060C38AA}"/>
                    </a:ext>
                  </a:extLst>
                </p14:cNvPr>
                <p14:cNvContentPartPr/>
                <p14:nvPr/>
              </p14:nvContentPartPr>
              <p14:xfrm>
                <a:off x="11026636" y="644662"/>
                <a:ext cx="79920" cy="9468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68F39994-8FF8-9BD0-AD5E-301A060C38AA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1017996" y="636022"/>
                  <a:ext cx="975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6EA711B6-3255-2BC6-B4BF-72B3D9FC3CED}"/>
                    </a:ext>
                  </a:extLst>
                </p14:cNvPr>
                <p14:cNvContentPartPr/>
                <p14:nvPr/>
              </p14:nvContentPartPr>
              <p14:xfrm>
                <a:off x="11083516" y="685342"/>
                <a:ext cx="27360" cy="9324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6EA711B6-3255-2BC6-B4BF-72B3D9FC3CED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1074516" y="676342"/>
                  <a:ext cx="45000" cy="11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1" name="Gruppieren 140">
            <a:extLst>
              <a:ext uri="{FF2B5EF4-FFF2-40B4-BE49-F238E27FC236}">
                <a16:creationId xmlns:a16="http://schemas.microsoft.com/office/drawing/2014/main" id="{62103A44-321C-36C8-3E91-CD1AF76DD52F}"/>
              </a:ext>
            </a:extLst>
          </p:cNvPr>
          <p:cNvGrpSpPr/>
          <p:nvPr/>
        </p:nvGrpSpPr>
        <p:grpSpPr>
          <a:xfrm>
            <a:off x="8586556" y="1902862"/>
            <a:ext cx="201600" cy="46440"/>
            <a:chOff x="8586556" y="1902862"/>
            <a:chExt cx="201600" cy="4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6367231F-6475-A46B-6CAC-403A16549E45}"/>
                    </a:ext>
                  </a:extLst>
                </p14:cNvPr>
                <p14:cNvContentPartPr/>
                <p14:nvPr/>
              </p14:nvContentPartPr>
              <p14:xfrm>
                <a:off x="8586556" y="1902862"/>
                <a:ext cx="173160" cy="1332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6367231F-6475-A46B-6CAC-403A16549E45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8577556" y="1894222"/>
                  <a:ext cx="1908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050737A4-06D3-B15A-2C71-9C58BD5DE88F}"/>
                    </a:ext>
                  </a:extLst>
                </p14:cNvPr>
                <p14:cNvContentPartPr/>
                <p14:nvPr/>
              </p14:nvContentPartPr>
              <p14:xfrm>
                <a:off x="8617876" y="1938502"/>
                <a:ext cx="170280" cy="1080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050737A4-06D3-B15A-2C71-9C58BD5DE88F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8609236" y="1929862"/>
                  <a:ext cx="18792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uppieren 144">
            <a:extLst>
              <a:ext uri="{FF2B5EF4-FFF2-40B4-BE49-F238E27FC236}">
                <a16:creationId xmlns:a16="http://schemas.microsoft.com/office/drawing/2014/main" id="{DDF98E08-015E-86AE-7701-62A1FF867CD7}"/>
              </a:ext>
            </a:extLst>
          </p:cNvPr>
          <p:cNvGrpSpPr/>
          <p:nvPr/>
        </p:nvGrpSpPr>
        <p:grpSpPr>
          <a:xfrm>
            <a:off x="9005596" y="1708462"/>
            <a:ext cx="349560" cy="227880"/>
            <a:chOff x="9005596" y="1708462"/>
            <a:chExt cx="349560" cy="22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45ED272C-5F5D-A818-47C8-75A9CA300E6E}"/>
                    </a:ext>
                  </a:extLst>
                </p14:cNvPr>
                <p14:cNvContentPartPr/>
                <p14:nvPr/>
              </p14:nvContentPartPr>
              <p14:xfrm>
                <a:off x="9005596" y="1708462"/>
                <a:ext cx="100080" cy="18720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45ED272C-5F5D-A818-47C8-75A9CA300E6E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8996956" y="1699822"/>
                  <a:ext cx="1177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62E62BA-05C1-D67B-C332-21CFB2AA1C0A}"/>
                    </a:ext>
                  </a:extLst>
                </p14:cNvPr>
                <p14:cNvContentPartPr/>
                <p14:nvPr/>
              </p14:nvContentPartPr>
              <p14:xfrm>
                <a:off x="9100996" y="1778662"/>
                <a:ext cx="18000" cy="1576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62E62BA-05C1-D67B-C332-21CFB2AA1C0A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9091996" y="1769662"/>
                  <a:ext cx="356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8B9B567E-C429-5930-F07A-F45FB00EA256}"/>
                    </a:ext>
                  </a:extLst>
                </p14:cNvPr>
                <p14:cNvContentPartPr/>
                <p14:nvPr/>
              </p14:nvContentPartPr>
              <p14:xfrm>
                <a:off x="9226636" y="1835182"/>
                <a:ext cx="128520" cy="932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8B9B567E-C429-5930-F07A-F45FB00EA256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9217636" y="1826542"/>
                  <a:ext cx="146160" cy="11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5" name="Gruppieren 154">
            <a:extLst>
              <a:ext uri="{FF2B5EF4-FFF2-40B4-BE49-F238E27FC236}">
                <a16:creationId xmlns:a16="http://schemas.microsoft.com/office/drawing/2014/main" id="{E646E5D6-D0E2-3DA1-E7E4-704016742F37}"/>
              </a:ext>
            </a:extLst>
          </p:cNvPr>
          <p:cNvGrpSpPr/>
          <p:nvPr/>
        </p:nvGrpSpPr>
        <p:grpSpPr>
          <a:xfrm>
            <a:off x="9824236" y="1746622"/>
            <a:ext cx="325800" cy="130320"/>
            <a:chOff x="9824236" y="1746622"/>
            <a:chExt cx="32580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E3551841-965B-ABF1-50F9-1B1B0FA30F03}"/>
                    </a:ext>
                  </a:extLst>
                </p14:cNvPr>
                <p14:cNvContentPartPr/>
                <p14:nvPr/>
              </p14:nvContentPartPr>
              <p14:xfrm>
                <a:off x="9824236" y="1746622"/>
                <a:ext cx="123480" cy="11844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E3551841-965B-ABF1-50F9-1B1B0FA30F03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9815596" y="1737982"/>
                  <a:ext cx="1411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4ACDD20F-2113-31C7-17EE-3EF686B1912E}"/>
                    </a:ext>
                  </a:extLst>
                </p14:cNvPr>
                <p14:cNvContentPartPr/>
                <p14:nvPr/>
              </p14:nvContentPartPr>
              <p14:xfrm>
                <a:off x="9992716" y="1842382"/>
                <a:ext cx="3600" cy="39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4ACDD20F-2113-31C7-17EE-3EF686B1912E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9983716" y="1833742"/>
                  <a:ext cx="212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9C79FE60-EA17-E71F-B143-32430EF3BF37}"/>
                    </a:ext>
                  </a:extLst>
                </p14:cNvPr>
                <p14:cNvContentPartPr/>
                <p14:nvPr/>
              </p14:nvContentPartPr>
              <p14:xfrm>
                <a:off x="10037356" y="1769662"/>
                <a:ext cx="112680" cy="10728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9C79FE60-EA17-E71F-B143-32430EF3BF37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0028356" y="1761022"/>
                  <a:ext cx="130320" cy="124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142EC29B-DB32-013C-39A7-909DB3BB0948}"/>
                  </a:ext>
                </a:extLst>
              </p14:cNvPr>
              <p14:cNvContentPartPr/>
              <p14:nvPr/>
            </p14:nvContentPartPr>
            <p14:xfrm>
              <a:off x="9497356" y="1844182"/>
              <a:ext cx="153720" cy="2736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142EC29B-DB32-013C-39A7-909DB3BB0948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9488356" y="1835182"/>
                <a:ext cx="171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87850120-28BB-4AF4-3D3F-B0A1E79F5548}"/>
                  </a:ext>
                </a:extLst>
              </p14:cNvPr>
              <p14:cNvContentPartPr/>
              <p14:nvPr/>
            </p14:nvContentPartPr>
            <p14:xfrm>
              <a:off x="10889836" y="1736902"/>
              <a:ext cx="17280" cy="1116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87850120-28BB-4AF4-3D3F-B0A1E79F5548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10881196" y="1727902"/>
                <a:ext cx="34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3BA5DC21-EF5E-C3A6-8A55-2A64CBD62782}"/>
                  </a:ext>
                </a:extLst>
              </p14:cNvPr>
              <p14:cNvContentPartPr/>
              <p14:nvPr/>
            </p14:nvContentPartPr>
            <p14:xfrm>
              <a:off x="11003956" y="1633582"/>
              <a:ext cx="57960" cy="141840"/>
            </p14:xfrm>
          </p:contentPart>
        </mc:Choice>
        <mc:Fallback xmlns=""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3BA5DC21-EF5E-C3A6-8A55-2A64CBD62782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0995316" y="1624582"/>
                <a:ext cx="75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B3F149FE-32ED-5B10-6526-3964AA8E65EA}"/>
                  </a:ext>
                </a:extLst>
              </p14:cNvPr>
              <p14:cNvContentPartPr/>
              <p14:nvPr/>
            </p14:nvContentPartPr>
            <p14:xfrm>
              <a:off x="11063716" y="1681462"/>
              <a:ext cx="23400" cy="147240"/>
            </p14:xfrm>
          </p:contentPart>
        </mc:Choice>
        <mc:Fallback xmlns=""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B3F149FE-32ED-5B10-6526-3964AA8E65EA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055076" y="1672822"/>
                <a:ext cx="410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7E24163B-626B-4A8B-6496-EB1FAF60D5DE}"/>
                  </a:ext>
                </a:extLst>
              </p14:cNvPr>
              <p14:cNvContentPartPr/>
              <p14:nvPr/>
            </p14:nvContentPartPr>
            <p14:xfrm>
              <a:off x="11152636" y="1510102"/>
              <a:ext cx="91800" cy="105840"/>
            </p14:xfrm>
          </p:contentPart>
        </mc:Choice>
        <mc:Fallback xmlns=""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7E24163B-626B-4A8B-6496-EB1FAF60D5DE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1143636" y="1501102"/>
                <a:ext cx="10944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7B482E6B-B556-8CB9-FD5C-9A777340A4DF}"/>
                  </a:ext>
                </a:extLst>
              </p14:cNvPr>
              <p14:cNvContentPartPr/>
              <p14:nvPr/>
            </p14:nvContentPartPr>
            <p14:xfrm>
              <a:off x="11248036" y="1763182"/>
              <a:ext cx="109800" cy="3240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7B482E6B-B556-8CB9-FD5C-9A777340A4DF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1239036" y="1754182"/>
                <a:ext cx="1274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94672327-EE37-ACDB-2B43-43D6DD4E9872}"/>
                  </a:ext>
                </a:extLst>
              </p14:cNvPr>
              <p14:cNvContentPartPr/>
              <p14:nvPr/>
            </p14:nvContentPartPr>
            <p14:xfrm>
              <a:off x="11528116" y="1578862"/>
              <a:ext cx="24480" cy="105480"/>
            </p14:xfrm>
          </p:contentPart>
        </mc:Choice>
        <mc:Fallback xmlns=""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94672327-EE37-ACDB-2B43-43D6DD4E9872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1519476" y="1570222"/>
                <a:ext cx="4212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29528AA8-B598-0495-43C7-6A0F783F6618}"/>
                  </a:ext>
                </a:extLst>
              </p14:cNvPr>
              <p14:cNvContentPartPr/>
              <p14:nvPr/>
            </p14:nvContentPartPr>
            <p14:xfrm>
              <a:off x="11425876" y="1710622"/>
              <a:ext cx="220680" cy="41400"/>
            </p14:xfrm>
          </p:contentPart>
        </mc:Choice>
        <mc:Fallback xmlns=""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29528AA8-B598-0495-43C7-6A0F783F6618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11417236" y="1701622"/>
                <a:ext cx="2383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C7F91208-3B70-DA5C-075B-9563EB904FC2}"/>
                  </a:ext>
                </a:extLst>
              </p14:cNvPr>
              <p14:cNvContentPartPr/>
              <p14:nvPr/>
            </p14:nvContentPartPr>
            <p14:xfrm>
              <a:off x="11427316" y="1845982"/>
              <a:ext cx="38160" cy="110880"/>
            </p14:xfrm>
          </p:contentPart>
        </mc:Choice>
        <mc:Fallback xmlns=""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C7F91208-3B70-DA5C-075B-9563EB904FC2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11418676" y="1836982"/>
                <a:ext cx="558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50EAD143-8E04-9AB1-D485-5C56B8432522}"/>
                  </a:ext>
                </a:extLst>
              </p14:cNvPr>
              <p14:cNvContentPartPr/>
              <p14:nvPr/>
            </p14:nvContentPartPr>
            <p14:xfrm>
              <a:off x="11497516" y="1833742"/>
              <a:ext cx="82080" cy="146880"/>
            </p14:xfrm>
          </p:contentPart>
        </mc:Choice>
        <mc:Fallback xmlns=""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50EAD143-8E04-9AB1-D485-5C56B8432522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11488516" y="1825102"/>
                <a:ext cx="99720" cy="164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8" name="Gruppieren 177">
            <a:extLst>
              <a:ext uri="{FF2B5EF4-FFF2-40B4-BE49-F238E27FC236}">
                <a16:creationId xmlns:a16="http://schemas.microsoft.com/office/drawing/2014/main" id="{BF5EE233-E9A3-8A39-43AA-D52588AFFEF3}"/>
              </a:ext>
            </a:extLst>
          </p:cNvPr>
          <p:cNvGrpSpPr/>
          <p:nvPr/>
        </p:nvGrpSpPr>
        <p:grpSpPr>
          <a:xfrm>
            <a:off x="8672236" y="2418382"/>
            <a:ext cx="190080" cy="99000"/>
            <a:chOff x="8672236" y="2418382"/>
            <a:chExt cx="19008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B5B01B1E-2076-A72C-8E16-39B329F20856}"/>
                    </a:ext>
                  </a:extLst>
                </p14:cNvPr>
                <p14:cNvContentPartPr/>
                <p14:nvPr/>
              </p14:nvContentPartPr>
              <p14:xfrm>
                <a:off x="8672236" y="2418382"/>
                <a:ext cx="178200" cy="2088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B5B01B1E-2076-A72C-8E16-39B329F20856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663236" y="2409382"/>
                  <a:ext cx="1958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4BEE430B-4AF8-1F2C-75EB-EEBF1B3851E3}"/>
                    </a:ext>
                  </a:extLst>
                </p14:cNvPr>
                <p14:cNvContentPartPr/>
                <p14:nvPr/>
              </p14:nvContentPartPr>
              <p14:xfrm>
                <a:off x="8689156" y="2490742"/>
                <a:ext cx="173160" cy="2664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4BEE430B-4AF8-1F2C-75EB-EEBF1B3851E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8680516" y="2481742"/>
                  <a:ext cx="190800" cy="4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2" name="Gruppieren 181">
            <a:extLst>
              <a:ext uri="{FF2B5EF4-FFF2-40B4-BE49-F238E27FC236}">
                <a16:creationId xmlns:a16="http://schemas.microsoft.com/office/drawing/2014/main" id="{90B4B542-8A93-268D-AAA7-E1A6756C52F8}"/>
              </a:ext>
            </a:extLst>
          </p:cNvPr>
          <p:cNvGrpSpPr/>
          <p:nvPr/>
        </p:nvGrpSpPr>
        <p:grpSpPr>
          <a:xfrm>
            <a:off x="9028636" y="2251342"/>
            <a:ext cx="295560" cy="258120"/>
            <a:chOff x="9028636" y="2251342"/>
            <a:chExt cx="295560" cy="25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8D7F6516-231C-F68F-2373-9B509D942872}"/>
                    </a:ext>
                  </a:extLst>
                </p14:cNvPr>
                <p14:cNvContentPartPr/>
                <p14:nvPr/>
              </p14:nvContentPartPr>
              <p14:xfrm>
                <a:off x="9028636" y="2251342"/>
                <a:ext cx="88920" cy="15840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8D7F6516-231C-F68F-2373-9B509D942872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9019996" y="2242342"/>
                  <a:ext cx="10656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1B74067C-6F9E-F47C-C8F9-8615F9EDEE1F}"/>
                    </a:ext>
                  </a:extLst>
                </p14:cNvPr>
                <p14:cNvContentPartPr/>
                <p14:nvPr/>
              </p14:nvContentPartPr>
              <p14:xfrm>
                <a:off x="9097756" y="2338822"/>
                <a:ext cx="24120" cy="17064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1B74067C-6F9E-F47C-C8F9-8615F9EDEE1F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9089116" y="2330182"/>
                  <a:ext cx="417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139BF231-0011-2512-D554-9415DE2258BD}"/>
                    </a:ext>
                  </a:extLst>
                </p14:cNvPr>
                <p14:cNvContentPartPr/>
                <p14:nvPr/>
              </p14:nvContentPartPr>
              <p14:xfrm>
                <a:off x="9197836" y="2348182"/>
                <a:ext cx="126360" cy="10728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139BF231-0011-2512-D554-9415DE2258BD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9188836" y="2339182"/>
                  <a:ext cx="144000" cy="124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85" name="Freihand 184">
                <a:extLst>
                  <a:ext uri="{FF2B5EF4-FFF2-40B4-BE49-F238E27FC236}">
                    <a16:creationId xmlns:a16="http://schemas.microsoft.com/office/drawing/2014/main" id="{95D32A79-991D-EF9B-971F-32CACA13A37A}"/>
                  </a:ext>
                </a:extLst>
              </p14:cNvPr>
              <p14:cNvContentPartPr/>
              <p14:nvPr/>
            </p14:nvContentPartPr>
            <p14:xfrm>
              <a:off x="9824596" y="2276542"/>
              <a:ext cx="185760" cy="201600"/>
            </p14:xfrm>
          </p:contentPart>
        </mc:Choice>
        <mc:Fallback xmlns="">
          <p:pic>
            <p:nvPicPr>
              <p:cNvPr id="185" name="Freihand 184">
                <a:extLst>
                  <a:ext uri="{FF2B5EF4-FFF2-40B4-BE49-F238E27FC236}">
                    <a16:creationId xmlns:a16="http://schemas.microsoft.com/office/drawing/2014/main" id="{95D32A79-991D-EF9B-971F-32CACA13A37A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9815956" y="2267542"/>
                <a:ext cx="203400" cy="219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uppieren 190">
            <a:extLst>
              <a:ext uri="{FF2B5EF4-FFF2-40B4-BE49-F238E27FC236}">
                <a16:creationId xmlns:a16="http://schemas.microsoft.com/office/drawing/2014/main" id="{8D08D3DF-9655-E8E9-1A7D-4186688D4699}"/>
              </a:ext>
            </a:extLst>
          </p:cNvPr>
          <p:cNvGrpSpPr/>
          <p:nvPr/>
        </p:nvGrpSpPr>
        <p:grpSpPr>
          <a:xfrm>
            <a:off x="10269556" y="1483102"/>
            <a:ext cx="525600" cy="674280"/>
            <a:chOff x="10269556" y="1483102"/>
            <a:chExt cx="525600" cy="67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6B6559A9-7FF7-1063-B4C6-0768510196BF}"/>
                    </a:ext>
                  </a:extLst>
                </p14:cNvPr>
                <p14:cNvContentPartPr/>
                <p14:nvPr/>
              </p14:nvContentPartPr>
              <p14:xfrm>
                <a:off x="10589956" y="1562302"/>
                <a:ext cx="151200" cy="14832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6B6559A9-7FF7-1063-B4C6-0768510196BF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581316" y="1553662"/>
                  <a:ext cx="1688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CE16F754-A895-8DCB-AC96-4266F2FA7943}"/>
                    </a:ext>
                  </a:extLst>
                </p14:cNvPr>
                <p14:cNvContentPartPr/>
                <p14:nvPr/>
              </p14:nvContentPartPr>
              <p14:xfrm>
                <a:off x="10558636" y="1714222"/>
                <a:ext cx="219600" cy="4428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CE16F754-A895-8DCB-AC96-4266F2FA794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0549636" y="1705222"/>
                  <a:ext cx="2372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2135FBE7-527B-1037-B219-74C263235B64}"/>
                    </a:ext>
                  </a:extLst>
                </p14:cNvPr>
                <p14:cNvContentPartPr/>
                <p14:nvPr/>
              </p14:nvContentPartPr>
              <p14:xfrm>
                <a:off x="10521916" y="1857502"/>
                <a:ext cx="117000" cy="12132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2135FBE7-527B-1037-B219-74C263235B64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0513276" y="1848862"/>
                  <a:ext cx="1346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4F0682B6-47B6-50CF-04D2-B18BB30E85C5}"/>
                    </a:ext>
                  </a:extLst>
                </p14:cNvPr>
                <p14:cNvContentPartPr/>
                <p14:nvPr/>
              </p14:nvContentPartPr>
              <p14:xfrm>
                <a:off x="10703356" y="1802422"/>
                <a:ext cx="91800" cy="14688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4F0682B6-47B6-50CF-04D2-B18BB30E85C5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0694716" y="1793422"/>
                  <a:ext cx="1094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1FF3843E-E41B-B85C-9017-74000FD3659B}"/>
                    </a:ext>
                  </a:extLst>
                </p14:cNvPr>
                <p14:cNvContentPartPr/>
                <p14:nvPr/>
              </p14:nvContentPartPr>
              <p14:xfrm>
                <a:off x="10269556" y="1804942"/>
                <a:ext cx="114840" cy="1512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1FF3843E-E41B-B85C-9017-74000FD3659B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0260556" y="1795942"/>
                  <a:ext cx="1324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6D56B74A-79B4-3E6E-C15B-CB240DBB151B}"/>
                    </a:ext>
                  </a:extLst>
                </p14:cNvPr>
                <p14:cNvContentPartPr/>
                <p14:nvPr/>
              </p14:nvContentPartPr>
              <p14:xfrm>
                <a:off x="10425076" y="1483102"/>
                <a:ext cx="188280" cy="67428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6D56B74A-79B4-3E6E-C15B-CB240DBB151B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0416076" y="1474102"/>
                  <a:ext cx="205920" cy="69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71EE07D1-3F7C-6458-EEF5-ACDA23D4BFF0}"/>
              </a:ext>
            </a:extLst>
          </p:cNvPr>
          <p:cNvGrpSpPr/>
          <p:nvPr/>
        </p:nvGrpSpPr>
        <p:grpSpPr>
          <a:xfrm>
            <a:off x="11816116" y="1410382"/>
            <a:ext cx="287280" cy="636480"/>
            <a:chOff x="11816116" y="1410382"/>
            <a:chExt cx="287280" cy="63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CA217E32-CFB0-139F-9ECE-F2E86B993218}"/>
                    </a:ext>
                  </a:extLst>
                </p14:cNvPr>
                <p14:cNvContentPartPr/>
                <p14:nvPr/>
              </p14:nvContentPartPr>
              <p14:xfrm>
                <a:off x="11816116" y="1681102"/>
                <a:ext cx="72720" cy="13752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CA217E32-CFB0-139F-9ECE-F2E86B993218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1807116" y="1672462"/>
                  <a:ext cx="903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F210AFED-D883-D73A-ADC8-568DDBF76924}"/>
                    </a:ext>
                  </a:extLst>
                </p14:cNvPr>
                <p14:cNvContentPartPr/>
                <p14:nvPr/>
              </p14:nvContentPartPr>
              <p14:xfrm>
                <a:off x="11917996" y="1577422"/>
                <a:ext cx="71280" cy="10476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F210AFED-D883-D73A-ADC8-568DDBF76924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1909356" y="1568782"/>
                  <a:ext cx="889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8B621433-19CB-B128-EB0D-ABB4FF6E052A}"/>
                    </a:ext>
                  </a:extLst>
                </p14:cNvPr>
                <p14:cNvContentPartPr/>
                <p14:nvPr/>
              </p14:nvContentPartPr>
              <p14:xfrm>
                <a:off x="11844556" y="1410382"/>
                <a:ext cx="258840" cy="63648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8B621433-19CB-B128-EB0D-ABB4FF6E052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1835556" y="1401742"/>
                  <a:ext cx="276480" cy="65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92" name="Freihand 191">
                <a:extLst>
                  <a:ext uri="{FF2B5EF4-FFF2-40B4-BE49-F238E27FC236}">
                    <a16:creationId xmlns:a16="http://schemas.microsoft.com/office/drawing/2014/main" id="{964980D9-2ED0-5E0B-A904-C76E391345B7}"/>
                  </a:ext>
                </a:extLst>
              </p14:cNvPr>
              <p14:cNvContentPartPr/>
              <p14:nvPr/>
            </p14:nvContentPartPr>
            <p14:xfrm>
              <a:off x="9837196" y="1012222"/>
              <a:ext cx="204480" cy="69480"/>
            </p14:xfrm>
          </p:contentPart>
        </mc:Choice>
        <mc:Fallback xmlns="">
          <p:pic>
            <p:nvPicPr>
              <p:cNvPr id="192" name="Freihand 191">
                <a:extLst>
                  <a:ext uri="{FF2B5EF4-FFF2-40B4-BE49-F238E27FC236}">
                    <a16:creationId xmlns:a16="http://schemas.microsoft.com/office/drawing/2014/main" id="{964980D9-2ED0-5E0B-A904-C76E391345B7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9828556" y="1003222"/>
                <a:ext cx="2221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93" name="Freihand 192">
                <a:extLst>
                  <a:ext uri="{FF2B5EF4-FFF2-40B4-BE49-F238E27FC236}">
                    <a16:creationId xmlns:a16="http://schemas.microsoft.com/office/drawing/2014/main" id="{F1769080-614A-A68B-5843-D4ADCA57AA75}"/>
                  </a:ext>
                </a:extLst>
              </p14:cNvPr>
              <p14:cNvContentPartPr/>
              <p14:nvPr/>
            </p14:nvContentPartPr>
            <p14:xfrm>
              <a:off x="9493756" y="2392102"/>
              <a:ext cx="137160" cy="32400"/>
            </p14:xfrm>
          </p:contentPart>
        </mc:Choice>
        <mc:Fallback xmlns="">
          <p:pic>
            <p:nvPicPr>
              <p:cNvPr id="193" name="Freihand 192">
                <a:extLst>
                  <a:ext uri="{FF2B5EF4-FFF2-40B4-BE49-F238E27FC236}">
                    <a16:creationId xmlns:a16="http://schemas.microsoft.com/office/drawing/2014/main" id="{F1769080-614A-A68B-5843-D4ADCA57AA75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9484756" y="2383102"/>
                <a:ext cx="154800" cy="50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7" name="Gruppieren 196">
            <a:extLst>
              <a:ext uri="{FF2B5EF4-FFF2-40B4-BE49-F238E27FC236}">
                <a16:creationId xmlns:a16="http://schemas.microsoft.com/office/drawing/2014/main" id="{779B3283-FAC6-D05B-8D15-849F227BEA59}"/>
              </a:ext>
            </a:extLst>
          </p:cNvPr>
          <p:cNvGrpSpPr/>
          <p:nvPr/>
        </p:nvGrpSpPr>
        <p:grpSpPr>
          <a:xfrm>
            <a:off x="10190716" y="2315062"/>
            <a:ext cx="419400" cy="119520"/>
            <a:chOff x="10190716" y="2315062"/>
            <a:chExt cx="41940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13771034-29FE-506C-C744-664C8246516E}"/>
                    </a:ext>
                  </a:extLst>
                </p14:cNvPr>
                <p14:cNvContentPartPr/>
                <p14:nvPr/>
              </p14:nvContentPartPr>
              <p14:xfrm>
                <a:off x="10202236" y="2336302"/>
                <a:ext cx="134640" cy="1584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13771034-29FE-506C-C744-664C8246516E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0193596" y="2327662"/>
                  <a:ext cx="1522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8AE5848F-38ED-181C-F818-8C1216C549D2}"/>
                    </a:ext>
                  </a:extLst>
                </p14:cNvPr>
                <p14:cNvContentPartPr/>
                <p14:nvPr/>
              </p14:nvContentPartPr>
              <p14:xfrm>
                <a:off x="10190716" y="2393542"/>
                <a:ext cx="128880" cy="2736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8AE5848F-38ED-181C-F818-8C1216C549D2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0181716" y="2384902"/>
                  <a:ext cx="1465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646B7333-0421-ED11-758F-008F545C187B}"/>
                    </a:ext>
                  </a:extLst>
                </p14:cNvPr>
                <p14:cNvContentPartPr/>
                <p14:nvPr/>
              </p14:nvContentPartPr>
              <p14:xfrm>
                <a:off x="10479796" y="2315062"/>
                <a:ext cx="130320" cy="11952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646B7333-0421-ED11-758F-008F545C187B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0471156" y="2306422"/>
                  <a:ext cx="147960" cy="13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1" name="Gruppieren 200">
            <a:extLst>
              <a:ext uri="{FF2B5EF4-FFF2-40B4-BE49-F238E27FC236}">
                <a16:creationId xmlns:a16="http://schemas.microsoft.com/office/drawing/2014/main" id="{F01DF53A-CF7F-21E0-2AF5-82C60F845D33}"/>
              </a:ext>
            </a:extLst>
          </p:cNvPr>
          <p:cNvGrpSpPr/>
          <p:nvPr/>
        </p:nvGrpSpPr>
        <p:grpSpPr>
          <a:xfrm>
            <a:off x="8978236" y="2719702"/>
            <a:ext cx="363240" cy="180000"/>
            <a:chOff x="8978236" y="2719702"/>
            <a:chExt cx="363240" cy="18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CEE2EF5E-8F4C-4357-0764-24A2093A662D}"/>
                    </a:ext>
                  </a:extLst>
                </p14:cNvPr>
                <p14:cNvContentPartPr/>
                <p14:nvPr/>
              </p14:nvContentPartPr>
              <p14:xfrm>
                <a:off x="8978236" y="2791342"/>
                <a:ext cx="195480" cy="1080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CEE2EF5E-8F4C-4357-0764-24A2093A662D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8969236" y="2782702"/>
                  <a:ext cx="2131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15DAD84C-00BA-DF81-79F9-088CA0FB02D0}"/>
                    </a:ext>
                  </a:extLst>
                </p14:cNvPr>
                <p14:cNvContentPartPr/>
                <p14:nvPr/>
              </p14:nvContentPartPr>
              <p14:xfrm>
                <a:off x="9023596" y="2826982"/>
                <a:ext cx="166680" cy="2268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15DAD84C-00BA-DF81-79F9-088CA0FB02D0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014596" y="2818342"/>
                  <a:ext cx="1843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36710887-4B0C-AF50-0018-67554F9092FE}"/>
                    </a:ext>
                  </a:extLst>
                </p14:cNvPr>
                <p14:cNvContentPartPr/>
                <p14:nvPr/>
              </p14:nvContentPartPr>
              <p14:xfrm>
                <a:off x="9221596" y="2719702"/>
                <a:ext cx="119880" cy="18000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36710887-4B0C-AF50-0018-67554F9092FE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212956" y="2710702"/>
                  <a:ext cx="137520" cy="19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202" name="Freihand 201">
                <a:extLst>
                  <a:ext uri="{FF2B5EF4-FFF2-40B4-BE49-F238E27FC236}">
                    <a16:creationId xmlns:a16="http://schemas.microsoft.com/office/drawing/2014/main" id="{2B0E096B-02AA-DC9D-B028-10F6D0E7D30E}"/>
                  </a:ext>
                </a:extLst>
              </p14:cNvPr>
              <p14:cNvContentPartPr/>
              <p14:nvPr/>
            </p14:nvContentPartPr>
            <p14:xfrm>
              <a:off x="9761596" y="2761462"/>
              <a:ext cx="164880" cy="87120"/>
            </p14:xfrm>
          </p:contentPart>
        </mc:Choice>
        <mc:Fallback xmlns="">
          <p:pic>
            <p:nvPicPr>
              <p:cNvPr id="202" name="Freihand 201">
                <a:extLst>
                  <a:ext uri="{FF2B5EF4-FFF2-40B4-BE49-F238E27FC236}">
                    <a16:creationId xmlns:a16="http://schemas.microsoft.com/office/drawing/2014/main" id="{2B0E096B-02AA-DC9D-B028-10F6D0E7D30E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9752596" y="2752822"/>
                <a:ext cx="182520" cy="104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821CC039-139F-7341-6C0D-A399F3E79437}"/>
              </a:ext>
            </a:extLst>
          </p:cNvPr>
          <p:cNvGrpSpPr/>
          <p:nvPr/>
        </p:nvGrpSpPr>
        <p:grpSpPr>
          <a:xfrm>
            <a:off x="10103596" y="2632582"/>
            <a:ext cx="552960" cy="456480"/>
            <a:chOff x="10103596" y="2632582"/>
            <a:chExt cx="552960" cy="45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F2C1A852-36C6-53C5-54E7-A5D315A93D31}"/>
                    </a:ext>
                  </a:extLst>
                </p14:cNvPr>
                <p14:cNvContentPartPr/>
                <p14:nvPr/>
              </p14:nvContentPartPr>
              <p14:xfrm>
                <a:off x="10108996" y="2766502"/>
                <a:ext cx="139680" cy="1224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F2C1A852-36C6-53C5-54E7-A5D315A93D31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0100356" y="2757862"/>
                  <a:ext cx="1573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8C58B599-552F-1C28-493F-1B0C393C86E8}"/>
                    </a:ext>
                  </a:extLst>
                </p14:cNvPr>
                <p14:cNvContentPartPr/>
                <p14:nvPr/>
              </p14:nvContentPartPr>
              <p14:xfrm>
                <a:off x="10103596" y="2803222"/>
                <a:ext cx="139680" cy="972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8C58B599-552F-1C28-493F-1B0C393C86E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0094596" y="2794582"/>
                  <a:ext cx="1573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0A1D0EA5-E2C3-ADA9-462D-81D291C9A43C}"/>
                    </a:ext>
                  </a:extLst>
                </p14:cNvPr>
                <p14:cNvContentPartPr/>
                <p14:nvPr/>
              </p14:nvContentPartPr>
              <p14:xfrm>
                <a:off x="10486996" y="2632582"/>
                <a:ext cx="21600" cy="15192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0A1D0EA5-E2C3-ADA9-462D-81D291C9A43C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0477996" y="2623582"/>
                  <a:ext cx="392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922B856D-2DB4-E988-EDD8-E5160956182A}"/>
                    </a:ext>
                  </a:extLst>
                </p14:cNvPr>
                <p14:cNvContentPartPr/>
                <p14:nvPr/>
              </p14:nvContentPartPr>
              <p14:xfrm>
                <a:off x="10370716" y="2773702"/>
                <a:ext cx="285840" cy="2664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922B856D-2DB4-E988-EDD8-E5160956182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0362076" y="2765062"/>
                  <a:ext cx="30348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0D4D0651-2482-F601-135D-667CC175D4EE}"/>
                    </a:ext>
                  </a:extLst>
                </p14:cNvPr>
                <p14:cNvContentPartPr/>
                <p14:nvPr/>
              </p14:nvContentPartPr>
              <p14:xfrm>
                <a:off x="10398436" y="2836342"/>
                <a:ext cx="121680" cy="16128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0D4D0651-2482-F601-135D-667CC175D4EE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389796" y="2827342"/>
                  <a:ext cx="13932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792ACA4C-A753-D414-93AF-F5D4AE32C7A6}"/>
                    </a:ext>
                  </a:extLst>
                </p14:cNvPr>
                <p14:cNvContentPartPr/>
                <p14:nvPr/>
              </p14:nvContentPartPr>
              <p14:xfrm>
                <a:off x="10473316" y="2894662"/>
                <a:ext cx="42840" cy="19440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792ACA4C-A753-D414-93AF-F5D4AE32C7A6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0464676" y="2885662"/>
                  <a:ext cx="60480" cy="21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210" name="Freihand 209">
                <a:extLst>
                  <a:ext uri="{FF2B5EF4-FFF2-40B4-BE49-F238E27FC236}">
                    <a16:creationId xmlns:a16="http://schemas.microsoft.com/office/drawing/2014/main" id="{5E459407-3FA0-F125-1A03-45479219C0EA}"/>
                  </a:ext>
                </a:extLst>
              </p14:cNvPr>
              <p14:cNvContentPartPr/>
              <p14:nvPr/>
            </p14:nvContentPartPr>
            <p14:xfrm>
              <a:off x="11614876" y="2213182"/>
              <a:ext cx="5400" cy="23040"/>
            </p14:xfrm>
          </p:contentPart>
        </mc:Choice>
        <mc:Fallback xmlns="">
          <p:pic>
            <p:nvPicPr>
              <p:cNvPr id="210" name="Freihand 209">
                <a:extLst>
                  <a:ext uri="{FF2B5EF4-FFF2-40B4-BE49-F238E27FC236}">
                    <a16:creationId xmlns:a16="http://schemas.microsoft.com/office/drawing/2014/main" id="{5E459407-3FA0-F125-1A03-45479219C0EA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11605876" y="2204182"/>
                <a:ext cx="23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214" name="Freihand 213">
                <a:extLst>
                  <a:ext uri="{FF2B5EF4-FFF2-40B4-BE49-F238E27FC236}">
                    <a16:creationId xmlns:a16="http://schemas.microsoft.com/office/drawing/2014/main" id="{2EE282C0-74AE-742A-ACA0-19B0BD272B6F}"/>
                  </a:ext>
                </a:extLst>
              </p14:cNvPr>
              <p14:cNvContentPartPr/>
              <p14:nvPr/>
            </p14:nvContentPartPr>
            <p14:xfrm>
              <a:off x="9101356" y="520102"/>
              <a:ext cx="257400" cy="112680"/>
            </p14:xfrm>
          </p:contentPart>
        </mc:Choice>
        <mc:Fallback xmlns="">
          <p:pic>
            <p:nvPicPr>
              <p:cNvPr id="214" name="Freihand 213">
                <a:extLst>
                  <a:ext uri="{FF2B5EF4-FFF2-40B4-BE49-F238E27FC236}">
                    <a16:creationId xmlns:a16="http://schemas.microsoft.com/office/drawing/2014/main" id="{2EE282C0-74AE-742A-ACA0-19B0BD272B6F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9092356" y="511102"/>
                <a:ext cx="275040" cy="130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9" name="Gruppieren 218">
            <a:extLst>
              <a:ext uri="{FF2B5EF4-FFF2-40B4-BE49-F238E27FC236}">
                <a16:creationId xmlns:a16="http://schemas.microsoft.com/office/drawing/2014/main" id="{848E8253-1D1D-F299-7C22-6C2E2F69B470}"/>
              </a:ext>
            </a:extLst>
          </p:cNvPr>
          <p:cNvGrpSpPr/>
          <p:nvPr/>
        </p:nvGrpSpPr>
        <p:grpSpPr>
          <a:xfrm>
            <a:off x="10155436" y="2257822"/>
            <a:ext cx="936360" cy="908640"/>
            <a:chOff x="10155436" y="2257822"/>
            <a:chExt cx="936360" cy="90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2B251741-ABF8-914C-D997-4297E9E4DA3E}"/>
                    </a:ext>
                  </a:extLst>
                </p14:cNvPr>
                <p14:cNvContentPartPr/>
                <p14:nvPr/>
              </p14:nvContentPartPr>
              <p14:xfrm>
                <a:off x="10455676" y="2257822"/>
                <a:ext cx="165240" cy="24156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2B251741-ABF8-914C-D997-4297E9E4DA3E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0447036" y="2248822"/>
                  <a:ext cx="18288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D83DD19A-BC82-B9E5-B63F-3D9C98D93C84}"/>
                    </a:ext>
                  </a:extLst>
                </p14:cNvPr>
                <p14:cNvContentPartPr/>
                <p14:nvPr/>
              </p14:nvContentPartPr>
              <p14:xfrm>
                <a:off x="10469716" y="2260342"/>
                <a:ext cx="152280" cy="27432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D83DD19A-BC82-B9E5-B63F-3D9C98D93C84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0460716" y="2251702"/>
                  <a:ext cx="16992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01F0C1AF-6B1A-E86D-AC76-FA8D285D81B5}"/>
                    </a:ext>
                  </a:extLst>
                </p14:cNvPr>
                <p14:cNvContentPartPr/>
                <p14:nvPr/>
              </p14:nvContentPartPr>
              <p14:xfrm>
                <a:off x="10155436" y="2578582"/>
                <a:ext cx="582480" cy="5878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01F0C1AF-6B1A-E86D-AC76-FA8D285D81B5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0146796" y="2569582"/>
                  <a:ext cx="600120" cy="60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203C062F-10F5-6FC7-B622-F88C645984E0}"/>
                    </a:ext>
                  </a:extLst>
                </p14:cNvPr>
                <p14:cNvContentPartPr/>
                <p14:nvPr/>
              </p14:nvContentPartPr>
              <p14:xfrm>
                <a:off x="10901716" y="2576782"/>
                <a:ext cx="178920" cy="1933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203C062F-10F5-6FC7-B622-F88C645984E0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0892716" y="2568142"/>
                  <a:ext cx="19656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A4436939-BCC3-930A-8BF5-C79BE16D8090}"/>
                    </a:ext>
                  </a:extLst>
                </p14:cNvPr>
                <p14:cNvContentPartPr/>
                <p14:nvPr/>
              </p14:nvContentPartPr>
              <p14:xfrm>
                <a:off x="10871116" y="2815822"/>
                <a:ext cx="220680" cy="3852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A4436939-BCC3-930A-8BF5-C79BE16D8090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0862476" y="2806822"/>
                  <a:ext cx="23832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1F24E4A1-CC89-3C5B-435A-C21F3A5FB39D}"/>
                    </a:ext>
                  </a:extLst>
                </p14:cNvPr>
                <p14:cNvContentPartPr/>
                <p14:nvPr/>
              </p14:nvContentPartPr>
              <p14:xfrm>
                <a:off x="10853836" y="2937502"/>
                <a:ext cx="143640" cy="22248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1F24E4A1-CC89-3C5B-435A-C21F3A5FB39D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0844836" y="2928862"/>
                  <a:ext cx="161280" cy="24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8DF7D34-18DA-485A-B947-B8D20D1A480D}"/>
              </a:ext>
            </a:extLst>
          </p:cNvPr>
          <p:cNvGrpSpPr/>
          <p:nvPr/>
        </p:nvGrpSpPr>
        <p:grpSpPr>
          <a:xfrm>
            <a:off x="3722357" y="2761507"/>
            <a:ext cx="229680" cy="872640"/>
            <a:chOff x="3722357" y="2761507"/>
            <a:chExt cx="229680" cy="87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9452240A-1E56-44A2-8EA3-9AE312432807}"/>
                    </a:ext>
                  </a:extLst>
                </p14:cNvPr>
                <p14:cNvContentPartPr/>
                <p14:nvPr/>
              </p14:nvContentPartPr>
              <p14:xfrm>
                <a:off x="3834317" y="2838187"/>
                <a:ext cx="70920" cy="7959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9452240A-1E56-44A2-8EA3-9AE312432807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3829997" y="2833867"/>
                  <a:ext cx="79560" cy="80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DEACA1F7-2920-45CB-9F72-F9B9C75612B5}"/>
                    </a:ext>
                  </a:extLst>
                </p14:cNvPr>
                <p14:cNvContentPartPr/>
                <p14:nvPr/>
              </p14:nvContentPartPr>
              <p14:xfrm>
                <a:off x="3722357" y="2761507"/>
                <a:ext cx="229680" cy="1717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DEACA1F7-2920-45CB-9F72-F9B9C75612B5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3718037" y="2757187"/>
                  <a:ext cx="238320" cy="18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" name="Gruppieren 101">
            <a:extLst>
              <a:ext uri="{FF2B5EF4-FFF2-40B4-BE49-F238E27FC236}">
                <a16:creationId xmlns:a16="http://schemas.microsoft.com/office/drawing/2014/main" id="{B319E7E3-784B-45E0-AA4A-C4F36FF214D4}"/>
              </a:ext>
            </a:extLst>
          </p:cNvPr>
          <p:cNvGrpSpPr/>
          <p:nvPr/>
        </p:nvGrpSpPr>
        <p:grpSpPr>
          <a:xfrm>
            <a:off x="4602917" y="3658267"/>
            <a:ext cx="496800" cy="298800"/>
            <a:chOff x="4602917" y="3658267"/>
            <a:chExt cx="49680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705555B7-ADA7-478C-9C4C-E7B7CA65B465}"/>
                    </a:ext>
                  </a:extLst>
                </p14:cNvPr>
                <p14:cNvContentPartPr/>
                <p14:nvPr/>
              </p14:nvContentPartPr>
              <p14:xfrm>
                <a:off x="4602917" y="3680947"/>
                <a:ext cx="142920" cy="27612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705555B7-ADA7-478C-9C4C-E7B7CA65B465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4598597" y="3676627"/>
                  <a:ext cx="15156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AF49E442-4D73-4B4A-8AD4-590CE138043D}"/>
                    </a:ext>
                  </a:extLst>
                </p14:cNvPr>
                <p14:cNvContentPartPr/>
                <p14:nvPr/>
              </p14:nvContentPartPr>
              <p14:xfrm>
                <a:off x="4803797" y="3658267"/>
                <a:ext cx="73080" cy="1551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AF49E442-4D73-4B4A-8AD4-590CE138043D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4799477" y="3653947"/>
                  <a:ext cx="817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DA24567E-D152-494E-8423-F4D8012FF062}"/>
                    </a:ext>
                  </a:extLst>
                </p14:cNvPr>
                <p14:cNvContentPartPr/>
                <p14:nvPr/>
              </p14:nvContentPartPr>
              <p14:xfrm>
                <a:off x="4896677" y="3721267"/>
                <a:ext cx="148320" cy="10296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DA24567E-D152-494E-8423-F4D8012FF062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4892357" y="3716947"/>
                  <a:ext cx="1569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55C19C6D-9F35-45F5-9259-3CF18949BD27}"/>
                    </a:ext>
                  </a:extLst>
                </p14:cNvPr>
                <p14:cNvContentPartPr/>
                <p14:nvPr/>
              </p14:nvContentPartPr>
              <p14:xfrm>
                <a:off x="5015477" y="3661867"/>
                <a:ext cx="84240" cy="1785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55C19C6D-9F35-45F5-9259-3CF18949BD27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5011157" y="3657547"/>
                  <a:ext cx="92880" cy="18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uppieren 223">
            <a:extLst>
              <a:ext uri="{FF2B5EF4-FFF2-40B4-BE49-F238E27FC236}">
                <a16:creationId xmlns:a16="http://schemas.microsoft.com/office/drawing/2014/main" id="{80A213FA-6CF2-43B8-9A5C-DB3F5D19BC82}"/>
              </a:ext>
            </a:extLst>
          </p:cNvPr>
          <p:cNvGrpSpPr/>
          <p:nvPr/>
        </p:nvGrpSpPr>
        <p:grpSpPr>
          <a:xfrm>
            <a:off x="6968477" y="3393307"/>
            <a:ext cx="858600" cy="186840"/>
            <a:chOff x="6968477" y="3393307"/>
            <a:chExt cx="858600" cy="18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39DF6E52-EDF5-4052-9775-AB5DCE72661F}"/>
                    </a:ext>
                  </a:extLst>
                </p14:cNvPr>
                <p14:cNvContentPartPr/>
                <p14:nvPr/>
              </p14:nvContentPartPr>
              <p14:xfrm>
                <a:off x="6968477" y="3473947"/>
                <a:ext cx="130680" cy="10620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39DF6E52-EDF5-4052-9775-AB5DCE72661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6964157" y="3469627"/>
                  <a:ext cx="1393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BAB6C65C-14BA-4331-AB95-28124B2C8B00}"/>
                    </a:ext>
                  </a:extLst>
                </p14:cNvPr>
                <p14:cNvContentPartPr/>
                <p14:nvPr/>
              </p14:nvContentPartPr>
              <p14:xfrm>
                <a:off x="7183757" y="3468907"/>
                <a:ext cx="103680" cy="6948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BAB6C65C-14BA-4331-AB95-28124B2C8B00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7179437" y="3464587"/>
                  <a:ext cx="1123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F6890ED9-0337-44D3-A186-6F8488E49F2A}"/>
                    </a:ext>
                  </a:extLst>
                </p14:cNvPr>
                <p14:cNvContentPartPr/>
                <p14:nvPr/>
              </p14:nvContentPartPr>
              <p14:xfrm>
                <a:off x="7204277" y="3555667"/>
                <a:ext cx="113400" cy="972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F6890ED9-0337-44D3-A186-6F8488E49F2A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199957" y="3551347"/>
                  <a:ext cx="1220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C573C49C-BB71-40D0-A1D0-AE5E633DD797}"/>
                    </a:ext>
                  </a:extLst>
                </p14:cNvPr>
                <p14:cNvContentPartPr/>
                <p14:nvPr/>
              </p14:nvContentPartPr>
              <p14:xfrm>
                <a:off x="7398677" y="3439027"/>
                <a:ext cx="111960" cy="10332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C573C49C-BB71-40D0-A1D0-AE5E633DD797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394357" y="3434707"/>
                  <a:ext cx="1206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DF09D92C-13EF-42CE-836C-671B6CC2F3D8}"/>
                    </a:ext>
                  </a:extLst>
                </p14:cNvPr>
                <p14:cNvContentPartPr/>
                <p14:nvPr/>
              </p14:nvContentPartPr>
              <p14:xfrm>
                <a:off x="7576157" y="3424267"/>
                <a:ext cx="77040" cy="921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DF09D92C-13EF-42CE-836C-671B6CC2F3D8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7571837" y="3419947"/>
                  <a:ext cx="856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533BE249-4A6B-45CF-952B-2A42B476B749}"/>
                    </a:ext>
                  </a:extLst>
                </p14:cNvPr>
                <p14:cNvContentPartPr/>
                <p14:nvPr/>
              </p14:nvContentPartPr>
              <p14:xfrm>
                <a:off x="7576157" y="3535867"/>
                <a:ext cx="103320" cy="360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533BE249-4A6B-45CF-952B-2A42B476B749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7571837" y="3531547"/>
                  <a:ext cx="1119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006FA675-55FB-493D-A786-B9796B5A209F}"/>
                    </a:ext>
                  </a:extLst>
                </p14:cNvPr>
                <p14:cNvContentPartPr/>
                <p14:nvPr/>
              </p14:nvContentPartPr>
              <p14:xfrm>
                <a:off x="7739957" y="3393307"/>
                <a:ext cx="87120" cy="15696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006FA675-55FB-493D-A786-B9796B5A209F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7735637" y="3388987"/>
                  <a:ext cx="95760" cy="165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5" name="Gruppieren 224">
            <a:extLst>
              <a:ext uri="{FF2B5EF4-FFF2-40B4-BE49-F238E27FC236}">
                <a16:creationId xmlns:a16="http://schemas.microsoft.com/office/drawing/2014/main" id="{3555520D-2F71-4030-B6E7-6BB1B83E89D6}"/>
              </a:ext>
            </a:extLst>
          </p:cNvPr>
          <p:cNvGrpSpPr/>
          <p:nvPr/>
        </p:nvGrpSpPr>
        <p:grpSpPr>
          <a:xfrm>
            <a:off x="5291957" y="3404827"/>
            <a:ext cx="1232640" cy="568800"/>
            <a:chOff x="5291957" y="3404827"/>
            <a:chExt cx="1232640" cy="56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21F12004-938C-4E0E-BBE0-63EA135815AA}"/>
                    </a:ext>
                  </a:extLst>
                </p14:cNvPr>
                <p14:cNvContentPartPr/>
                <p14:nvPr/>
              </p14:nvContentPartPr>
              <p14:xfrm>
                <a:off x="5291957" y="3696787"/>
                <a:ext cx="176400" cy="10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21F12004-938C-4E0E-BBE0-63EA135815AA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287637" y="3692467"/>
                  <a:ext cx="18504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3B03FF8B-0B35-4C29-B819-F2B7892B69E0}"/>
                    </a:ext>
                  </a:extLst>
                </p14:cNvPr>
                <p14:cNvContentPartPr/>
                <p14:nvPr/>
              </p14:nvContentPartPr>
              <p14:xfrm>
                <a:off x="5326877" y="3741427"/>
                <a:ext cx="157680" cy="576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3B03FF8B-0B35-4C29-B819-F2B7892B69E0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322557" y="3737107"/>
                  <a:ext cx="16632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29C96D98-D939-4C0C-BB07-E71F09B22059}"/>
                    </a:ext>
                  </a:extLst>
                </p14:cNvPr>
                <p14:cNvContentPartPr/>
                <p14:nvPr/>
              </p14:nvContentPartPr>
              <p14:xfrm>
                <a:off x="5584277" y="3482227"/>
                <a:ext cx="134280" cy="4608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29C96D98-D939-4C0C-BB07-E71F09B22059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5579957" y="3477907"/>
                  <a:ext cx="142920" cy="46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2741B7D7-5842-448F-8499-B96AFC4B5E5D}"/>
                    </a:ext>
                  </a:extLst>
                </p14:cNvPr>
                <p14:cNvContentPartPr/>
                <p14:nvPr/>
              </p14:nvContentPartPr>
              <p14:xfrm>
                <a:off x="5853197" y="3437947"/>
                <a:ext cx="122760" cy="12852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2741B7D7-5842-448F-8499-B96AFC4B5E5D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5848877" y="3433627"/>
                  <a:ext cx="1314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CF43E998-F8F0-4806-8410-05E3565DF3CB}"/>
                    </a:ext>
                  </a:extLst>
                </p14:cNvPr>
                <p14:cNvContentPartPr/>
                <p14:nvPr/>
              </p14:nvContentPartPr>
              <p14:xfrm>
                <a:off x="5880197" y="3581947"/>
                <a:ext cx="96480" cy="111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CF43E998-F8F0-4806-8410-05E3565DF3CB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5875877" y="3577627"/>
                  <a:ext cx="1051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83C7789D-2D36-4FA3-BF6C-C2CCCCC14F89}"/>
                    </a:ext>
                  </a:extLst>
                </p14:cNvPr>
                <p14:cNvContentPartPr/>
                <p14:nvPr/>
              </p14:nvContentPartPr>
              <p14:xfrm>
                <a:off x="5891357" y="3625867"/>
                <a:ext cx="101160" cy="540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83C7789D-2D36-4FA3-BF6C-C2CCCCC14F89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5887037" y="3621547"/>
                  <a:ext cx="10980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D718F69E-FD38-419D-B027-162CB1815303}"/>
                    </a:ext>
                  </a:extLst>
                </p14:cNvPr>
                <p14:cNvContentPartPr/>
                <p14:nvPr/>
              </p14:nvContentPartPr>
              <p14:xfrm>
                <a:off x="6114557" y="3574747"/>
                <a:ext cx="81000" cy="540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D718F69E-FD38-419D-B027-162CB1815303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6110237" y="3570427"/>
                  <a:ext cx="896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0A1EE89A-CA22-4974-9A90-D05B75C2C40A}"/>
                    </a:ext>
                  </a:extLst>
                </p14:cNvPr>
                <p14:cNvContentPartPr/>
                <p14:nvPr/>
              </p14:nvContentPartPr>
              <p14:xfrm>
                <a:off x="6280157" y="3404827"/>
                <a:ext cx="78480" cy="12816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0A1EE89A-CA22-4974-9A90-D05B75C2C40A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6275837" y="3400507"/>
                  <a:ext cx="871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3192C1D5-C51B-422C-8813-7B888010CF67}"/>
                    </a:ext>
                  </a:extLst>
                </p14:cNvPr>
                <p14:cNvContentPartPr/>
                <p14:nvPr/>
              </p14:nvContentPartPr>
              <p14:xfrm>
                <a:off x="6286637" y="3551707"/>
                <a:ext cx="89280" cy="1346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3192C1D5-C51B-422C-8813-7B888010CF67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6282317" y="3547387"/>
                  <a:ext cx="979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BC9B518A-12BD-4416-B9BF-7B64062204FD}"/>
                    </a:ext>
                  </a:extLst>
                </p14:cNvPr>
                <p14:cNvContentPartPr/>
                <p14:nvPr/>
              </p14:nvContentPartPr>
              <p14:xfrm>
                <a:off x="6456917" y="3506707"/>
                <a:ext cx="65520" cy="835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BC9B518A-12BD-4416-B9BF-7B64062204FD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6452597" y="3502387"/>
                  <a:ext cx="741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EE058E04-09BD-41A7-9C4F-538C943A3BFA}"/>
                    </a:ext>
                  </a:extLst>
                </p14:cNvPr>
                <p14:cNvContentPartPr/>
                <p14:nvPr/>
              </p14:nvContentPartPr>
              <p14:xfrm>
                <a:off x="6463037" y="3515707"/>
                <a:ext cx="61560" cy="597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EE058E04-09BD-41A7-9C4F-538C943A3BFA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6458717" y="3511387"/>
                  <a:ext cx="702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E2C5CF45-2691-42C5-BCF3-86CC6160DA21}"/>
                    </a:ext>
                  </a:extLst>
                </p14:cNvPr>
                <p14:cNvContentPartPr/>
                <p14:nvPr/>
              </p14:nvContentPartPr>
              <p14:xfrm>
                <a:off x="6177197" y="3892267"/>
                <a:ext cx="147600" cy="8136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E2C5CF45-2691-42C5-BCF3-86CC6160DA21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6172877" y="3887947"/>
                  <a:ext cx="156240" cy="9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3" name="Gruppieren 222">
            <a:extLst>
              <a:ext uri="{FF2B5EF4-FFF2-40B4-BE49-F238E27FC236}">
                <a16:creationId xmlns:a16="http://schemas.microsoft.com/office/drawing/2014/main" id="{F315982D-2072-439A-85A5-D6FB6FE16090}"/>
              </a:ext>
            </a:extLst>
          </p:cNvPr>
          <p:cNvGrpSpPr/>
          <p:nvPr/>
        </p:nvGrpSpPr>
        <p:grpSpPr>
          <a:xfrm>
            <a:off x="7048397" y="3748627"/>
            <a:ext cx="517320" cy="161280"/>
            <a:chOff x="7048397" y="3748627"/>
            <a:chExt cx="51732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3D404B84-7C8F-4464-93AA-B600B63BCF18}"/>
                    </a:ext>
                  </a:extLst>
                </p14:cNvPr>
                <p14:cNvContentPartPr/>
                <p14:nvPr/>
              </p14:nvContentPartPr>
              <p14:xfrm>
                <a:off x="7048397" y="3826387"/>
                <a:ext cx="73440" cy="8352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3D404B84-7C8F-4464-93AA-B600B63BCF18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7044077" y="3822067"/>
                  <a:ext cx="820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F6E1AA51-89C7-4F8D-ABB5-FF1973EC5287}"/>
                    </a:ext>
                  </a:extLst>
                </p14:cNvPr>
                <p14:cNvContentPartPr/>
                <p14:nvPr/>
              </p14:nvContentPartPr>
              <p14:xfrm>
                <a:off x="7192757" y="3844747"/>
                <a:ext cx="169200" cy="4392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F6E1AA51-89C7-4F8D-ABB5-FF1973EC5287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7188437" y="3840427"/>
                  <a:ext cx="1778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45CDDEF8-2925-408A-991D-8B3A185F0790}"/>
                    </a:ext>
                  </a:extLst>
                </p14:cNvPr>
                <p14:cNvContentPartPr/>
                <p14:nvPr/>
              </p14:nvContentPartPr>
              <p14:xfrm>
                <a:off x="7397597" y="3827107"/>
                <a:ext cx="52200" cy="6480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45CDDEF8-2925-408A-991D-8B3A185F0790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393277" y="3822787"/>
                  <a:ext cx="608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BE735914-8A58-4F05-8D1A-8354D3A3B458}"/>
                    </a:ext>
                  </a:extLst>
                </p14:cNvPr>
                <p14:cNvContentPartPr/>
                <p14:nvPr/>
              </p14:nvContentPartPr>
              <p14:xfrm>
                <a:off x="7470317" y="3748627"/>
                <a:ext cx="95400" cy="14184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BE735914-8A58-4F05-8D1A-8354D3A3B458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465997" y="3744307"/>
                  <a:ext cx="104040" cy="150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62955105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24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7513982" y="35364"/>
            <a:ext cx="460364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r>
              <a:rPr lang="de-DE" sz="3200" dirty="0"/>
              <a:t> Density </a:t>
            </a:r>
            <a:r>
              <a:rPr lang="de-DE" sz="3200" dirty="0" err="1"/>
              <a:t>Function</a:t>
            </a:r>
            <a:endParaRPr lang="de-DE" sz="3200" dirty="0"/>
          </a:p>
        </p:txBody>
      </p:sp>
      <p:sp>
        <p:nvSpPr>
          <p:cNvPr id="5" name="Rechteck 4"/>
          <p:cNvSpPr/>
          <p:nvPr/>
        </p:nvSpPr>
        <p:spPr>
          <a:xfrm>
            <a:off x="172886" y="136525"/>
            <a:ext cx="84969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/>
              <a:t>a [1,2] </a:t>
            </a:r>
            <a:r>
              <a:rPr lang="de-DE" sz="2400" dirty="0" err="1"/>
              <a:t>density</a:t>
            </a:r>
            <a:r>
              <a:rPr lang="de-DE" sz="2400" dirty="0"/>
              <a:t>, </a:t>
            </a:r>
            <a:r>
              <a:rPr lang="de-DE" sz="2400" dirty="0" err="1"/>
              <a:t>cumulative</a:t>
            </a:r>
            <a:r>
              <a:rPr lang="de-DE" sz="2400" dirty="0"/>
              <a:t> </a:t>
            </a:r>
            <a:r>
              <a:rPr lang="de-DE" sz="2400" dirty="0" err="1"/>
              <a:t>distribution</a:t>
            </a:r>
            <a:r>
              <a:rPr lang="de-DE" sz="2400" dirty="0"/>
              <a:t>, E(x), Var(x)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hteck 1">
                <a:extLst>
                  <a:ext uri="{FF2B5EF4-FFF2-40B4-BE49-F238E27FC236}">
                    <a16:creationId xmlns:a16="http://schemas.microsoft.com/office/drawing/2014/main" id="{5E58551B-3D03-4021-AD73-96E9CBBB25A3}"/>
                  </a:ext>
                </a:extLst>
              </p:cNvPr>
              <p:cNvSpPr/>
              <p:nvPr/>
            </p:nvSpPr>
            <p:spPr>
              <a:xfrm>
                <a:off x="74374" y="598190"/>
                <a:ext cx="3326488" cy="9766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i="1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m>
                                  <m:mPr>
                                    <m:mcs>
                                      <m:mc>
                                        <m:mcPr>
                                          <m:count m:val="1"/>
                                          <m:mcJc m:val="center"/>
                                        </m:mcPr>
                                      </m:mc>
                                    </m:mcs>
                                    <m:ctrlPr>
                                      <a:rPr lang="de-DE" i="1">
                                        <a:latin typeface="Cambria Math" panose="02040503050406030204" pitchFamily="18" charset="0"/>
                                      </a:rPr>
                                    </m:ctrlPr>
                                  </m:mPr>
                                  <m:mr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f>
                                        <m:fPr>
                                          <m:ctrlP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fPr>
                                        <m:num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num>
                                        <m:den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8</m:t>
                                          </m:r>
                                        </m:den>
                                      </m:f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for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  0≤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≤4</m:t>
                                      </m:r>
                                    </m:e>
                                  </m:mr>
                                  <m:mr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0  </m:t>
                                      </m:r>
                                      <m:r>
                                        <a:rPr lang="de-DE">
                                          <a:latin typeface="Cambria Math" panose="02040503050406030204" pitchFamily="18" charset="0"/>
                                        </a:rPr>
                                        <m:t>  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>
                                          <a:latin typeface="Cambria Math" panose="02040503050406030204" pitchFamily="18" charset="0"/>
                                        </a:rPr>
                                        <m:t>otherwise</m:t>
                                      </m:r>
                                    </m:e>
                                  </m:mr>
                                </m:m>
                              </m:e>
                            </m:mr>
                            <m:mr>
                              <m:e/>
                            </m:mr>
                          </m:m>
                        </m:e>
                      </m:d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2" name="Rechteck 1">
                <a:extLst>
                  <a:ext uri="{FF2B5EF4-FFF2-40B4-BE49-F238E27FC236}">
                    <a16:creationId xmlns:a16="http://schemas.microsoft.com/office/drawing/2014/main" id="{5E58551B-3D03-4021-AD73-96E9CBBB25A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74" y="598190"/>
                <a:ext cx="3326488" cy="976614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C943CA94-8FC8-93FB-8FC8-F34C48A3E0E9}"/>
                  </a:ext>
                </a:extLst>
              </p14:cNvPr>
              <p14:cNvContentPartPr/>
              <p14:nvPr/>
            </p14:nvContentPartPr>
            <p14:xfrm>
              <a:off x="6028756" y="767749"/>
              <a:ext cx="60840" cy="134928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C943CA94-8FC8-93FB-8FC8-F34C48A3E0E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020116" y="759109"/>
                <a:ext cx="78480" cy="13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6BA9A6AD-EC2E-27E9-ADF7-FC4293700A49}"/>
                  </a:ext>
                </a:extLst>
              </p14:cNvPr>
              <p14:cNvContentPartPr/>
              <p14:nvPr/>
            </p14:nvContentPartPr>
            <p14:xfrm>
              <a:off x="5946676" y="592069"/>
              <a:ext cx="237960" cy="20988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6BA9A6AD-EC2E-27E9-ADF7-FC4293700A4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937676" y="583429"/>
                <a:ext cx="25560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FBF2F72B-5A72-8316-FC0A-BD1009FD80DB}"/>
                  </a:ext>
                </a:extLst>
              </p14:cNvPr>
              <p14:cNvContentPartPr/>
              <p14:nvPr/>
            </p14:nvContentPartPr>
            <p14:xfrm>
              <a:off x="6054676" y="1969069"/>
              <a:ext cx="27000" cy="26568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FBF2F72B-5A72-8316-FC0A-BD1009FD80D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046036" y="1960069"/>
                <a:ext cx="44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FC43301F-224F-624D-BED5-58C02A1FE3AC}"/>
                  </a:ext>
                </a:extLst>
              </p14:cNvPr>
              <p14:cNvContentPartPr/>
              <p14:nvPr/>
            </p14:nvContentPartPr>
            <p14:xfrm>
              <a:off x="5939476" y="601789"/>
              <a:ext cx="249840" cy="24660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FC43301F-224F-624D-BED5-58C02A1FE3A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930836" y="592789"/>
                <a:ext cx="267480" cy="264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AB853F0F-7409-E85E-5590-8A13740CAF5E}"/>
              </a:ext>
            </a:extLst>
          </p:cNvPr>
          <p:cNvGrpSpPr/>
          <p:nvPr/>
        </p:nvGrpSpPr>
        <p:grpSpPr>
          <a:xfrm>
            <a:off x="5503516" y="544189"/>
            <a:ext cx="446040" cy="295560"/>
            <a:chOff x="5503516" y="544189"/>
            <a:chExt cx="446040" cy="29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94F2D912-BBF4-C29B-267D-A8DA7552C3A4}"/>
                    </a:ext>
                  </a:extLst>
                </p14:cNvPr>
                <p14:cNvContentPartPr/>
                <p14:nvPr/>
              </p14:nvContentPartPr>
              <p14:xfrm>
                <a:off x="5503516" y="623749"/>
                <a:ext cx="138960" cy="2160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94F2D912-BBF4-C29B-267D-A8DA7552C3A4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494516" y="615109"/>
                  <a:ext cx="15660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1C99D29E-4F86-A815-9C24-7EDE8285A9C6}"/>
                    </a:ext>
                  </a:extLst>
                </p14:cNvPr>
                <p14:cNvContentPartPr/>
                <p14:nvPr/>
              </p14:nvContentPartPr>
              <p14:xfrm>
                <a:off x="5700076" y="579469"/>
                <a:ext cx="38160" cy="1771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1C99D29E-4F86-A815-9C24-7EDE8285A9C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691076" y="570469"/>
                  <a:ext cx="558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7D6C3BD0-E53F-F4AD-E984-01A1BBD7B9FB}"/>
                    </a:ext>
                  </a:extLst>
                </p14:cNvPr>
                <p14:cNvContentPartPr/>
                <p14:nvPr/>
              </p14:nvContentPartPr>
              <p14:xfrm>
                <a:off x="5769196" y="620149"/>
                <a:ext cx="134640" cy="1227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7D6C3BD0-E53F-F4AD-E984-01A1BBD7B9FB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60556" y="611509"/>
                  <a:ext cx="1522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E049883A-2462-8D95-A6D3-B63E9B054224}"/>
                    </a:ext>
                  </a:extLst>
                </p14:cNvPr>
                <p14:cNvContentPartPr/>
                <p14:nvPr/>
              </p14:nvContentPartPr>
              <p14:xfrm>
                <a:off x="5904916" y="544189"/>
                <a:ext cx="44640" cy="2325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E049883A-2462-8D95-A6D3-B63E9B054224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896276" y="535549"/>
                  <a:ext cx="62280" cy="25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9509B9CA-7F1F-FC5E-13F8-0519EABF38CB}"/>
              </a:ext>
            </a:extLst>
          </p:cNvPr>
          <p:cNvGrpSpPr/>
          <p:nvPr/>
        </p:nvGrpSpPr>
        <p:grpSpPr>
          <a:xfrm>
            <a:off x="3502636" y="677389"/>
            <a:ext cx="1046880" cy="365400"/>
            <a:chOff x="3502636" y="677389"/>
            <a:chExt cx="1046880" cy="36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3B60EC15-9717-8CDA-BDA9-A0325F136B8A}"/>
                    </a:ext>
                  </a:extLst>
                </p14:cNvPr>
                <p14:cNvContentPartPr/>
                <p14:nvPr/>
              </p14:nvContentPartPr>
              <p14:xfrm>
                <a:off x="3502636" y="875029"/>
                <a:ext cx="233640" cy="1062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3B60EC15-9717-8CDA-BDA9-A0325F136B8A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493636" y="866389"/>
                  <a:ext cx="2512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09CBA1E0-EB39-ACB2-2858-C33391B421A7}"/>
                    </a:ext>
                  </a:extLst>
                </p14:cNvPr>
                <p14:cNvContentPartPr/>
                <p14:nvPr/>
              </p14:nvContentPartPr>
              <p14:xfrm>
                <a:off x="3753916" y="729589"/>
                <a:ext cx="118800" cy="2458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09CBA1E0-EB39-ACB2-2858-C33391B421A7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745276" y="720589"/>
                  <a:ext cx="13644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5C91E5F1-BDE5-CB85-DA49-844DBBCC1DFF}"/>
                    </a:ext>
                  </a:extLst>
                </p14:cNvPr>
                <p14:cNvContentPartPr/>
                <p14:nvPr/>
              </p14:nvContentPartPr>
              <p14:xfrm>
                <a:off x="3721876" y="731749"/>
                <a:ext cx="8640" cy="25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5C91E5F1-BDE5-CB85-DA49-844DBBCC1DFF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712876" y="722749"/>
                  <a:ext cx="262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A5D8C36C-8ADB-407A-CE6C-4BA38CE03EEE}"/>
                    </a:ext>
                  </a:extLst>
                </p14:cNvPr>
                <p14:cNvContentPartPr/>
                <p14:nvPr/>
              </p14:nvContentPartPr>
              <p14:xfrm>
                <a:off x="3972076" y="825349"/>
                <a:ext cx="135720" cy="1087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A5D8C36C-8ADB-407A-CE6C-4BA38CE03EEE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963076" y="816349"/>
                  <a:ext cx="153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F87EC7F8-8BFE-4431-4686-F35706B7F7AA}"/>
                    </a:ext>
                  </a:extLst>
                </p14:cNvPr>
                <p14:cNvContentPartPr/>
                <p14:nvPr/>
              </p14:nvContentPartPr>
              <p14:xfrm>
                <a:off x="4193476" y="840109"/>
                <a:ext cx="164520" cy="133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F87EC7F8-8BFE-4431-4686-F35706B7F7AA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4184476" y="831109"/>
                  <a:ext cx="1821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61E60EE-594E-187D-C344-E858C31331D3}"/>
                    </a:ext>
                  </a:extLst>
                </p14:cNvPr>
                <p14:cNvContentPartPr/>
                <p14:nvPr/>
              </p14:nvContentPartPr>
              <p14:xfrm>
                <a:off x="4219036" y="902749"/>
                <a:ext cx="124560" cy="183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61E60EE-594E-187D-C344-E858C31331D3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4210396" y="894109"/>
                  <a:ext cx="1422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EA2506DF-EC94-D1BA-CC43-4C9495ED2698}"/>
                    </a:ext>
                  </a:extLst>
                </p14:cNvPr>
                <p14:cNvContentPartPr/>
                <p14:nvPr/>
              </p14:nvContentPartPr>
              <p14:xfrm>
                <a:off x="4371316" y="677389"/>
                <a:ext cx="178200" cy="1717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EA2506DF-EC94-D1BA-CC43-4C9495ED2698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4362676" y="668749"/>
                  <a:ext cx="19584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D4C6E2A9-6604-6EA3-1ACC-2994029C5D36}"/>
                    </a:ext>
                  </a:extLst>
                </p14:cNvPr>
                <p14:cNvContentPartPr/>
                <p14:nvPr/>
              </p14:nvContentPartPr>
              <p14:xfrm>
                <a:off x="4420996" y="881149"/>
                <a:ext cx="93600" cy="918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D4C6E2A9-6604-6EA3-1ACC-2994029C5D36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4412356" y="872509"/>
                  <a:ext cx="1112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1AF5D6A-3469-008E-734A-9D6F9F8D4D50}"/>
                    </a:ext>
                  </a:extLst>
                </p14:cNvPr>
                <p14:cNvContentPartPr/>
                <p14:nvPr/>
              </p14:nvContentPartPr>
              <p14:xfrm>
                <a:off x="4493356" y="911029"/>
                <a:ext cx="12600" cy="1317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1AF5D6A-3469-008E-734A-9D6F9F8D4D50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4484356" y="902389"/>
                  <a:ext cx="30240" cy="14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C9508B11-0DAC-A4F8-1EF0-5FE4B9727482}"/>
              </a:ext>
            </a:extLst>
          </p:cNvPr>
          <p:cNvGrpSpPr/>
          <p:nvPr/>
        </p:nvGrpSpPr>
        <p:grpSpPr>
          <a:xfrm>
            <a:off x="5901676" y="1881229"/>
            <a:ext cx="2833920" cy="442080"/>
            <a:chOff x="5901676" y="1881229"/>
            <a:chExt cx="2833920" cy="44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B97A382A-332C-AE36-9E5E-B2D84A7077CB}"/>
                    </a:ext>
                  </a:extLst>
                </p14:cNvPr>
                <p14:cNvContentPartPr/>
                <p14:nvPr/>
              </p14:nvContentPartPr>
              <p14:xfrm>
                <a:off x="5901676" y="1934509"/>
                <a:ext cx="2691360" cy="9648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B97A382A-332C-AE36-9E5E-B2D84A7077CB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893036" y="1925509"/>
                  <a:ext cx="27090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5BA25629-FA92-C9A7-A895-78B71F1763B8}"/>
                    </a:ext>
                  </a:extLst>
                </p14:cNvPr>
                <p14:cNvContentPartPr/>
                <p14:nvPr/>
              </p14:nvContentPartPr>
              <p14:xfrm>
                <a:off x="8590156" y="1881229"/>
                <a:ext cx="145440" cy="17388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5BA25629-FA92-C9A7-A895-78B71F1763B8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581156" y="1872589"/>
                  <a:ext cx="1630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40AC7F98-0B5C-F92B-A764-D077B2DEC890}"/>
                    </a:ext>
                  </a:extLst>
                </p14:cNvPr>
                <p14:cNvContentPartPr/>
                <p14:nvPr/>
              </p14:nvContentPartPr>
              <p14:xfrm>
                <a:off x="8467036" y="2116669"/>
                <a:ext cx="169920" cy="2066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40AC7F98-0B5C-F92B-A764-D077B2DEC890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458396" y="2108029"/>
                  <a:ext cx="1875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A8BB3DC4-2C49-E15F-7004-79D50ADEB853}"/>
                    </a:ext>
                  </a:extLst>
                </p14:cNvPr>
                <p14:cNvContentPartPr/>
                <p14:nvPr/>
              </p14:nvContentPartPr>
              <p14:xfrm>
                <a:off x="8472076" y="2168149"/>
                <a:ext cx="147240" cy="1213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A8BB3DC4-2C49-E15F-7004-79D50ADEB853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463076" y="2159509"/>
                  <a:ext cx="164880" cy="13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9B0609E6-FBCB-AF5E-A9E6-A63FD9F1D049}"/>
                  </a:ext>
                </a:extLst>
              </p14:cNvPr>
              <p14:cNvContentPartPr/>
              <p14:nvPr/>
            </p14:nvContentPartPr>
            <p14:xfrm>
              <a:off x="7324036" y="1867909"/>
              <a:ext cx="15480" cy="19800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9B0609E6-FBCB-AF5E-A9E6-A63FD9F1D04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315036" y="1858909"/>
                <a:ext cx="3312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D9B5CCEA-49E4-2FD4-8747-131D9207148C}"/>
                  </a:ext>
                </a:extLst>
              </p14:cNvPr>
              <p14:cNvContentPartPr/>
              <p14:nvPr/>
            </p14:nvContentPartPr>
            <p14:xfrm>
              <a:off x="298276" y="1839829"/>
              <a:ext cx="160200" cy="18180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D9B5CCEA-49E4-2FD4-8747-131D9207148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89636" y="1830829"/>
                <a:ext cx="177840" cy="199440"/>
              </a:xfrm>
              <a:prstGeom prst="rect">
                <a:avLst/>
              </a:prstGeom>
            </p:spPr>
          </p:pic>
        </mc:Fallback>
      </mc:AlternateContent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475FFEC0-CD17-B196-89B8-E4789071A787}"/>
              </a:ext>
            </a:extLst>
          </p:cNvPr>
          <p:cNvGrpSpPr/>
          <p:nvPr/>
        </p:nvGrpSpPr>
        <p:grpSpPr>
          <a:xfrm>
            <a:off x="278476" y="2096509"/>
            <a:ext cx="266040" cy="286560"/>
            <a:chOff x="278476" y="2096509"/>
            <a:chExt cx="266040" cy="28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E13CA909-0071-7B70-DA96-F15AE3CF724D}"/>
                    </a:ext>
                  </a:extLst>
                </p14:cNvPr>
                <p14:cNvContentPartPr/>
                <p14:nvPr/>
              </p14:nvContentPartPr>
              <p14:xfrm>
                <a:off x="278476" y="2096509"/>
                <a:ext cx="266040" cy="291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E13CA909-0071-7B70-DA96-F15AE3CF724D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269836" y="2087509"/>
                  <a:ext cx="2836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2048E5D9-B27C-4C88-5796-1EEC1F20414D}"/>
                    </a:ext>
                  </a:extLst>
                </p14:cNvPr>
                <p14:cNvContentPartPr/>
                <p14:nvPr/>
              </p14:nvContentPartPr>
              <p14:xfrm>
                <a:off x="327796" y="2155549"/>
                <a:ext cx="126000" cy="1947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2048E5D9-B27C-4C88-5796-1EEC1F20414D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319156" y="2146909"/>
                  <a:ext cx="1436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475F62E5-CA08-DB43-FD85-F416C96D2C06}"/>
                    </a:ext>
                  </a:extLst>
                </p14:cNvPr>
                <p14:cNvContentPartPr/>
                <p14:nvPr/>
              </p14:nvContentPartPr>
              <p14:xfrm>
                <a:off x="448036" y="2251309"/>
                <a:ext cx="27720" cy="1317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475F62E5-CA08-DB43-FD85-F416C96D2C06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439036" y="2242309"/>
                  <a:ext cx="45360" cy="149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E14C3E63-5BC0-E07F-02F8-FD5EEE2933CC}"/>
                  </a:ext>
                </a:extLst>
              </p14:cNvPr>
              <p14:cNvContentPartPr/>
              <p14:nvPr/>
            </p14:nvContentPartPr>
            <p14:xfrm>
              <a:off x="727036" y="2114869"/>
              <a:ext cx="121680" cy="792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E14C3E63-5BC0-E07F-02F8-FD5EEE2933C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18036" y="2106229"/>
                <a:ext cx="139320" cy="2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52" name="Gruppieren 51">
            <a:extLst>
              <a:ext uri="{FF2B5EF4-FFF2-40B4-BE49-F238E27FC236}">
                <a16:creationId xmlns:a16="http://schemas.microsoft.com/office/drawing/2014/main" id="{252B50D7-951C-8267-B221-392009ABAEBC}"/>
              </a:ext>
            </a:extLst>
          </p:cNvPr>
          <p:cNvGrpSpPr/>
          <p:nvPr/>
        </p:nvGrpSpPr>
        <p:grpSpPr>
          <a:xfrm>
            <a:off x="1051036" y="1870789"/>
            <a:ext cx="435960" cy="483840"/>
            <a:chOff x="1051036" y="1870789"/>
            <a:chExt cx="435960" cy="48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9449E1D7-440D-F2CE-E3AD-311F3F73B7B0}"/>
                    </a:ext>
                  </a:extLst>
                </p14:cNvPr>
                <p14:cNvContentPartPr/>
                <p14:nvPr/>
              </p14:nvContentPartPr>
              <p14:xfrm>
                <a:off x="1144276" y="1870789"/>
                <a:ext cx="22680" cy="15552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9449E1D7-440D-F2CE-E3AD-311F3F73B7B0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35636" y="1862149"/>
                  <a:ext cx="403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2CE7F1CD-7472-00FC-E1FE-1E782A0123F2}"/>
                    </a:ext>
                  </a:extLst>
                </p14:cNvPr>
                <p14:cNvContentPartPr/>
                <p14:nvPr/>
              </p14:nvContentPartPr>
              <p14:xfrm>
                <a:off x="1051036" y="2048269"/>
                <a:ext cx="178920" cy="280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2CE7F1CD-7472-00FC-E1FE-1E782A0123F2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042396" y="2039629"/>
                  <a:ext cx="1965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216805A9-2813-3204-5828-1AD2FD5C9067}"/>
                    </a:ext>
                  </a:extLst>
                </p14:cNvPr>
                <p14:cNvContentPartPr/>
                <p14:nvPr/>
              </p14:nvContentPartPr>
              <p14:xfrm>
                <a:off x="1089556" y="2146549"/>
                <a:ext cx="119880" cy="2080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216805A9-2813-3204-5828-1AD2FD5C9067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080916" y="2137909"/>
                  <a:ext cx="13752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740A2701-7E44-0D80-D42A-F83FAE184527}"/>
                    </a:ext>
                  </a:extLst>
                </p14:cNvPr>
                <p14:cNvContentPartPr/>
                <p14:nvPr/>
              </p14:nvContentPartPr>
              <p14:xfrm>
                <a:off x="1372156" y="2052589"/>
                <a:ext cx="114840" cy="1155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740A2701-7E44-0D80-D42A-F83FAE184527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363156" y="2043589"/>
                  <a:ext cx="132480" cy="13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C4659500-6B5E-606D-944C-28E4654BA058}"/>
                  </a:ext>
                </a:extLst>
              </p14:cNvPr>
              <p14:cNvContentPartPr/>
              <p14:nvPr/>
            </p14:nvContentPartPr>
            <p14:xfrm>
              <a:off x="1654756" y="2054389"/>
              <a:ext cx="145800" cy="5760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C4659500-6B5E-606D-944C-28E4654BA05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645756" y="2045749"/>
                <a:ext cx="163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28CAF772-5CF8-2166-18BE-7D98F21BB051}"/>
                  </a:ext>
                </a:extLst>
              </p14:cNvPr>
              <p14:cNvContentPartPr/>
              <p14:nvPr/>
            </p14:nvContentPartPr>
            <p14:xfrm>
              <a:off x="2022316" y="1988869"/>
              <a:ext cx="151200" cy="13644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28CAF772-5CF8-2166-18BE-7D98F21BB05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013316" y="1979869"/>
                <a:ext cx="168840" cy="1540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9EEF819A-6EDF-3AB3-CF77-5584BD01773D}"/>
              </a:ext>
            </a:extLst>
          </p:cNvPr>
          <p:cNvGrpSpPr/>
          <p:nvPr/>
        </p:nvGrpSpPr>
        <p:grpSpPr>
          <a:xfrm>
            <a:off x="2321836" y="1921549"/>
            <a:ext cx="309240" cy="217080"/>
            <a:chOff x="2321836" y="1921549"/>
            <a:chExt cx="309240" cy="21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970A0EB2-CF75-B5B0-90FF-00A2DC92F7AD}"/>
                    </a:ext>
                  </a:extLst>
                </p14:cNvPr>
                <p14:cNvContentPartPr/>
                <p14:nvPr/>
              </p14:nvContentPartPr>
              <p14:xfrm>
                <a:off x="2321836" y="1999309"/>
                <a:ext cx="136440" cy="244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970A0EB2-CF75-B5B0-90FF-00A2DC92F7AD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2313196" y="1990669"/>
                  <a:ext cx="1540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5F35B525-470F-A07B-2FCF-E215F2F30D04}"/>
                    </a:ext>
                  </a:extLst>
                </p14:cNvPr>
                <p14:cNvContentPartPr/>
                <p14:nvPr/>
              </p14:nvContentPartPr>
              <p14:xfrm>
                <a:off x="2322556" y="1921549"/>
                <a:ext cx="308520" cy="21708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5F35B525-470F-A07B-2FCF-E215F2F30D0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313556" y="1912549"/>
                  <a:ext cx="326160" cy="23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uppieren 59">
            <a:extLst>
              <a:ext uri="{FF2B5EF4-FFF2-40B4-BE49-F238E27FC236}">
                <a16:creationId xmlns:a16="http://schemas.microsoft.com/office/drawing/2014/main" id="{A8C9A256-3CB0-2907-D34B-ED841CB97D68}"/>
              </a:ext>
            </a:extLst>
          </p:cNvPr>
          <p:cNvGrpSpPr/>
          <p:nvPr/>
        </p:nvGrpSpPr>
        <p:grpSpPr>
          <a:xfrm>
            <a:off x="2847076" y="1928749"/>
            <a:ext cx="424080" cy="176400"/>
            <a:chOff x="2847076" y="1928749"/>
            <a:chExt cx="424080" cy="17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BC584F92-2A19-297C-32AF-BEBA2D5C6F4F}"/>
                    </a:ext>
                  </a:extLst>
                </p14:cNvPr>
                <p14:cNvContentPartPr/>
                <p14:nvPr/>
              </p14:nvContentPartPr>
              <p14:xfrm>
                <a:off x="2847076" y="1928749"/>
                <a:ext cx="142920" cy="1764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BC584F92-2A19-297C-32AF-BEBA2D5C6F4F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2838436" y="1919749"/>
                  <a:ext cx="1605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D4CE7CD4-EA7E-F1E6-F266-3741F2C6FB3C}"/>
                    </a:ext>
                  </a:extLst>
                </p14:cNvPr>
                <p14:cNvContentPartPr/>
                <p14:nvPr/>
              </p14:nvContentPartPr>
              <p14:xfrm>
                <a:off x="2861476" y="1938829"/>
                <a:ext cx="127800" cy="1062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D4CE7CD4-EA7E-F1E6-F266-3741F2C6FB3C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2852836" y="1930189"/>
                  <a:ext cx="145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7CF6C65B-750C-789F-5343-98CB11DE0D84}"/>
                    </a:ext>
                  </a:extLst>
                </p14:cNvPr>
                <p14:cNvContentPartPr/>
                <p14:nvPr/>
              </p14:nvContentPartPr>
              <p14:xfrm>
                <a:off x="3132556" y="1957189"/>
                <a:ext cx="138600" cy="8964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7CF6C65B-750C-789F-5343-98CB11DE0D84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123556" y="1948189"/>
                  <a:ext cx="156240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77829E73-2B4A-029F-10CE-99EB49E10E4F}"/>
                  </a:ext>
                </a:extLst>
              </p14:cNvPr>
              <p14:cNvContentPartPr/>
              <p14:nvPr/>
            </p14:nvContentPartPr>
            <p14:xfrm>
              <a:off x="3407596" y="1818949"/>
              <a:ext cx="148320" cy="25308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77829E73-2B4A-029F-10CE-99EB49E10E4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398596" y="1809949"/>
                <a:ext cx="1659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EE9AB979-CEA1-EF3F-B9DD-B6FB2CA838E3}"/>
                  </a:ext>
                </a:extLst>
              </p14:cNvPr>
              <p14:cNvContentPartPr/>
              <p14:nvPr/>
            </p14:nvContentPartPr>
            <p14:xfrm>
              <a:off x="7267156" y="2145469"/>
              <a:ext cx="120240" cy="15264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EE9AB979-CEA1-EF3F-B9DD-B6FB2CA838E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258156" y="2136469"/>
                <a:ext cx="137880" cy="17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057E1350-CC03-B883-D6A0-A5E955D4C33F}"/>
              </a:ext>
            </a:extLst>
          </p:cNvPr>
          <p:cNvGrpSpPr/>
          <p:nvPr/>
        </p:nvGrpSpPr>
        <p:grpSpPr>
          <a:xfrm>
            <a:off x="5612236" y="1174909"/>
            <a:ext cx="1788120" cy="797400"/>
            <a:chOff x="5612236" y="1174909"/>
            <a:chExt cx="1788120" cy="79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A4EC96EC-32D4-5CC3-0154-6610A64C57CF}"/>
                    </a:ext>
                  </a:extLst>
                </p14:cNvPr>
                <p14:cNvContentPartPr/>
                <p14:nvPr/>
              </p14:nvContentPartPr>
              <p14:xfrm>
                <a:off x="5986636" y="1314589"/>
                <a:ext cx="198360" cy="360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A4EC96EC-32D4-5CC3-0154-6610A64C57CF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5977996" y="1305949"/>
                  <a:ext cx="2160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5A5FBF43-65F4-2BD6-56BA-1A210DC5B25B}"/>
                    </a:ext>
                  </a:extLst>
                </p14:cNvPr>
                <p14:cNvContentPartPr/>
                <p14:nvPr/>
              </p14:nvContentPartPr>
              <p14:xfrm>
                <a:off x="5755156" y="1174909"/>
                <a:ext cx="32400" cy="1648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5A5FBF43-65F4-2BD6-56BA-1A210DC5B25B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5746516" y="1165909"/>
                  <a:ext cx="500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1964AD8B-6862-5CAC-7502-8E075C4E571C}"/>
                    </a:ext>
                  </a:extLst>
                </p14:cNvPr>
                <p14:cNvContentPartPr/>
                <p14:nvPr/>
              </p14:nvContentPartPr>
              <p14:xfrm>
                <a:off x="5612236" y="1372189"/>
                <a:ext cx="270000" cy="345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1964AD8B-6862-5CAC-7502-8E075C4E571C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5603596" y="1363189"/>
                  <a:ext cx="2876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D2D23198-D41F-0CD9-911C-0FCB8FD3A1F3}"/>
                    </a:ext>
                  </a:extLst>
                </p14:cNvPr>
                <p14:cNvContentPartPr/>
                <p14:nvPr/>
              </p14:nvContentPartPr>
              <p14:xfrm>
                <a:off x="5658676" y="1412149"/>
                <a:ext cx="102960" cy="1375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D2D23198-D41F-0CD9-911C-0FCB8FD3A1F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650036" y="1403509"/>
                  <a:ext cx="1206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240ADBB3-5602-037E-D1F2-D143C41E324C}"/>
                    </a:ext>
                  </a:extLst>
                </p14:cNvPr>
                <p14:cNvContentPartPr/>
                <p14:nvPr/>
              </p14:nvContentPartPr>
              <p14:xfrm>
                <a:off x="5736076" y="1429789"/>
                <a:ext cx="42120" cy="2102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240ADBB3-5602-037E-D1F2-D143C41E324C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727436" y="1420789"/>
                  <a:ext cx="5976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055231FA-9182-10C9-0629-F076A72B93FF}"/>
                    </a:ext>
                  </a:extLst>
                </p14:cNvPr>
                <p14:cNvContentPartPr/>
                <p14:nvPr/>
              </p14:nvContentPartPr>
              <p14:xfrm>
                <a:off x="6122716" y="1368949"/>
                <a:ext cx="1277640" cy="6033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055231FA-9182-10C9-0629-F076A72B93FF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6114076" y="1359949"/>
                  <a:ext cx="1295280" cy="62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47B6F726-A500-3CCD-77EB-A6BB39154F30}"/>
                  </a:ext>
                </a:extLst>
              </p14:cNvPr>
              <p14:cNvContentPartPr/>
              <p14:nvPr/>
            </p14:nvContentPartPr>
            <p14:xfrm>
              <a:off x="2191516" y="506029"/>
              <a:ext cx="2697840" cy="10476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47B6F726-A500-3CCD-77EB-A6BB39154F3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182516" y="497389"/>
                <a:ext cx="2715480" cy="12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81" name="Gruppieren 80">
            <a:extLst>
              <a:ext uri="{FF2B5EF4-FFF2-40B4-BE49-F238E27FC236}">
                <a16:creationId xmlns:a16="http://schemas.microsoft.com/office/drawing/2014/main" id="{7BB99321-864F-D641-5771-B373C592272F}"/>
              </a:ext>
            </a:extLst>
          </p:cNvPr>
          <p:cNvGrpSpPr/>
          <p:nvPr/>
        </p:nvGrpSpPr>
        <p:grpSpPr>
          <a:xfrm>
            <a:off x="255796" y="2547229"/>
            <a:ext cx="1197720" cy="257760"/>
            <a:chOff x="255796" y="2547229"/>
            <a:chExt cx="119772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D1000D4F-29E0-4543-0191-8B069E8E2C25}"/>
                    </a:ext>
                  </a:extLst>
                </p14:cNvPr>
                <p14:cNvContentPartPr/>
                <p14:nvPr/>
              </p14:nvContentPartPr>
              <p14:xfrm>
                <a:off x="255796" y="2618509"/>
                <a:ext cx="134640" cy="18072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D1000D4F-29E0-4543-0191-8B069E8E2C25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46796" y="2609509"/>
                  <a:ext cx="1522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573A4A94-F475-74F2-F425-D52A3061A9FC}"/>
                    </a:ext>
                  </a:extLst>
                </p14:cNvPr>
                <p14:cNvContentPartPr/>
                <p14:nvPr/>
              </p14:nvContentPartPr>
              <p14:xfrm>
                <a:off x="320956" y="2721109"/>
                <a:ext cx="54360" cy="8388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573A4A94-F475-74F2-F425-D52A3061A9FC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11956" y="2712469"/>
                  <a:ext cx="720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94FE8A40-656A-8D40-F5EB-80442546AB43}"/>
                    </a:ext>
                  </a:extLst>
                </p14:cNvPr>
                <p14:cNvContentPartPr/>
                <p14:nvPr/>
              </p14:nvContentPartPr>
              <p14:xfrm>
                <a:off x="454156" y="2702029"/>
                <a:ext cx="378720" cy="8424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94FE8A40-656A-8D40-F5EB-80442546AB43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445516" y="2693029"/>
                  <a:ext cx="3963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7F2DAA51-FCE6-3AD6-BC4A-9A40C6C28B92}"/>
                    </a:ext>
                  </a:extLst>
                </p14:cNvPr>
                <p14:cNvContentPartPr/>
                <p14:nvPr/>
              </p14:nvContentPartPr>
              <p14:xfrm>
                <a:off x="878956" y="2547229"/>
                <a:ext cx="574560" cy="20664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7F2DAA51-FCE6-3AD6-BC4A-9A40C6C28B92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870316" y="2538229"/>
                  <a:ext cx="592200" cy="224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AD567818-9438-3C95-86BB-040D3612414F}"/>
                  </a:ext>
                </a:extLst>
              </p14:cNvPr>
              <p14:cNvContentPartPr/>
              <p14:nvPr/>
            </p14:nvContentPartPr>
            <p14:xfrm>
              <a:off x="1246516" y="2423389"/>
              <a:ext cx="13680" cy="1368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AD567818-9438-3C95-86BB-040D3612414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37876" y="2414749"/>
                <a:ext cx="31320" cy="31320"/>
              </a:xfrm>
              <a:prstGeom prst="rect">
                <a:avLst/>
              </a:prstGeom>
            </p:spPr>
          </p:pic>
        </mc:Fallback>
      </mc:AlternateContent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C53D8A3A-8DA4-7800-D339-F7B6F9AFB919}"/>
              </a:ext>
            </a:extLst>
          </p:cNvPr>
          <p:cNvGrpSpPr/>
          <p:nvPr/>
        </p:nvGrpSpPr>
        <p:grpSpPr>
          <a:xfrm>
            <a:off x="338956" y="3023149"/>
            <a:ext cx="652320" cy="261000"/>
            <a:chOff x="338956" y="3023149"/>
            <a:chExt cx="652320" cy="26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BFBE295D-2EB9-94BF-5ABE-8F588C242745}"/>
                    </a:ext>
                  </a:extLst>
                </p14:cNvPr>
                <p14:cNvContentPartPr/>
                <p14:nvPr/>
              </p14:nvContentPartPr>
              <p14:xfrm>
                <a:off x="448036" y="3086509"/>
                <a:ext cx="30240" cy="19764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BFBE295D-2EB9-94BF-5ABE-8F588C242745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439036" y="3077509"/>
                  <a:ext cx="478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5F962AD9-5A2D-2D98-6CF1-B08C9BFB553D}"/>
                    </a:ext>
                  </a:extLst>
                </p14:cNvPr>
                <p14:cNvContentPartPr/>
                <p14:nvPr/>
              </p14:nvContentPartPr>
              <p14:xfrm>
                <a:off x="338956" y="3027829"/>
                <a:ext cx="222120" cy="97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5F962AD9-5A2D-2D98-6CF1-B08C9BFB553D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330316" y="3018829"/>
                  <a:ext cx="2397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BBFBD765-7CEF-135A-9F68-67E8DA908B73}"/>
                    </a:ext>
                  </a:extLst>
                </p14:cNvPr>
                <p14:cNvContentPartPr/>
                <p14:nvPr/>
              </p14:nvContentPartPr>
              <p14:xfrm>
                <a:off x="362356" y="3141589"/>
                <a:ext cx="159120" cy="2268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BBFBD765-7CEF-135A-9F68-67E8DA908B73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353356" y="3132949"/>
                  <a:ext cx="1767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4256B75A-2CAA-A018-F894-B85BC9DFF6FF}"/>
                    </a:ext>
                  </a:extLst>
                </p14:cNvPr>
                <p14:cNvContentPartPr/>
                <p14:nvPr/>
              </p14:nvContentPartPr>
              <p14:xfrm>
                <a:off x="670516" y="3028909"/>
                <a:ext cx="97560" cy="20412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4256B75A-2CAA-A018-F894-B85BC9DFF6FF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661516" y="3019909"/>
                  <a:ext cx="11520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05E42651-F716-85FF-46F7-26D67019C4AE}"/>
                    </a:ext>
                  </a:extLst>
                </p14:cNvPr>
                <p14:cNvContentPartPr/>
                <p14:nvPr/>
              </p14:nvContentPartPr>
              <p14:xfrm>
                <a:off x="757636" y="3023149"/>
                <a:ext cx="233640" cy="23832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05E42651-F716-85FF-46F7-26D67019C4AE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748636" y="3014149"/>
                  <a:ext cx="251280" cy="25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EDFCAC67-123A-FD3C-5A29-8DCED2417C70}"/>
              </a:ext>
            </a:extLst>
          </p:cNvPr>
          <p:cNvGrpSpPr/>
          <p:nvPr/>
        </p:nvGrpSpPr>
        <p:grpSpPr>
          <a:xfrm>
            <a:off x="1175956" y="3129349"/>
            <a:ext cx="131760" cy="79200"/>
            <a:chOff x="1175956" y="3129349"/>
            <a:chExt cx="131760" cy="7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7DB0DDAD-48FA-F10E-CBA2-BFCA266AFC4B}"/>
                    </a:ext>
                  </a:extLst>
                </p14:cNvPr>
                <p14:cNvContentPartPr/>
                <p14:nvPr/>
              </p14:nvContentPartPr>
              <p14:xfrm>
                <a:off x="1186756" y="3129349"/>
                <a:ext cx="120960" cy="864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7DB0DDAD-48FA-F10E-CBA2-BFCA266AFC4B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178116" y="3120349"/>
                  <a:ext cx="1386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B6FCC85A-7D2A-7958-D06B-A99349D072B0}"/>
                    </a:ext>
                  </a:extLst>
                </p14:cNvPr>
                <p14:cNvContentPartPr/>
                <p14:nvPr/>
              </p14:nvContentPartPr>
              <p14:xfrm>
                <a:off x="1175956" y="3184429"/>
                <a:ext cx="125640" cy="2412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B6FCC85A-7D2A-7958-D06B-A99349D072B0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166956" y="3175789"/>
                  <a:ext cx="143280" cy="41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B5BE0150-0DD2-6FEF-0AD0-FF3C5A8E0E2C}"/>
                  </a:ext>
                </a:extLst>
              </p14:cNvPr>
              <p14:cNvContentPartPr/>
              <p14:nvPr/>
            </p14:nvContentPartPr>
            <p14:xfrm>
              <a:off x="1676356" y="3577549"/>
              <a:ext cx="128160" cy="110880"/>
            </p14:xfrm>
          </p:contentPart>
        </mc:Choice>
        <mc:Fallback xmlns=""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B5BE0150-0DD2-6FEF-0AD0-FF3C5A8E0E2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667356" y="3568909"/>
                <a:ext cx="145800" cy="128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9BD7E7BF-CAEF-EFF9-56EE-C51BA74724C7}"/>
              </a:ext>
            </a:extLst>
          </p:cNvPr>
          <p:cNvGrpSpPr/>
          <p:nvPr/>
        </p:nvGrpSpPr>
        <p:grpSpPr>
          <a:xfrm>
            <a:off x="1718116" y="2348869"/>
            <a:ext cx="1669680" cy="1106640"/>
            <a:chOff x="1718116" y="2348869"/>
            <a:chExt cx="1669680" cy="110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EB68886-0183-3C52-B43B-F7D2D9E9E97E}"/>
                    </a:ext>
                  </a:extLst>
                </p14:cNvPr>
                <p14:cNvContentPartPr/>
                <p14:nvPr/>
              </p14:nvContentPartPr>
              <p14:xfrm>
                <a:off x="1718116" y="2485669"/>
                <a:ext cx="161640" cy="2019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EB68886-0183-3C52-B43B-F7D2D9E9E97E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709476" y="2477029"/>
                  <a:ext cx="17928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0B51ABB0-4D36-9A50-FD65-11384F3CABBC}"/>
                    </a:ext>
                  </a:extLst>
                </p14:cNvPr>
                <p14:cNvContentPartPr/>
                <p14:nvPr/>
              </p14:nvContentPartPr>
              <p14:xfrm>
                <a:off x="1828276" y="2581429"/>
                <a:ext cx="200160" cy="1216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0B51ABB0-4D36-9A50-FD65-11384F3CABBC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819276" y="2572429"/>
                  <a:ext cx="2178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FE757546-B849-2525-84BC-FC3A08C9BA4B}"/>
                    </a:ext>
                  </a:extLst>
                </p14:cNvPr>
                <p14:cNvContentPartPr/>
                <p14:nvPr/>
              </p14:nvContentPartPr>
              <p14:xfrm>
                <a:off x="2065876" y="2463709"/>
                <a:ext cx="247680" cy="2541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FE757546-B849-2525-84BC-FC3A08C9BA4B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2057236" y="2455069"/>
                  <a:ext cx="2653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066F5A34-F06F-926C-7E8E-ED92CF046AD1}"/>
                    </a:ext>
                  </a:extLst>
                </p14:cNvPr>
                <p14:cNvContentPartPr/>
                <p14:nvPr/>
              </p14:nvContentPartPr>
              <p14:xfrm>
                <a:off x="2299876" y="2400709"/>
                <a:ext cx="2880" cy="504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066F5A34-F06F-926C-7E8E-ED92CF046AD1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2290876" y="2392069"/>
                  <a:ext cx="20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45405CB4-9BF5-9A64-92B6-3F38B7A2F79B}"/>
                    </a:ext>
                  </a:extLst>
                </p14:cNvPr>
                <p14:cNvContentPartPr/>
                <p14:nvPr/>
              </p14:nvContentPartPr>
              <p14:xfrm>
                <a:off x="2352796" y="2378749"/>
                <a:ext cx="345240" cy="45036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45405CB4-9BF5-9A64-92B6-3F38B7A2F79B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343796" y="2369749"/>
                  <a:ext cx="36288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1048582A-2725-C4CE-1D51-162788A9FE4D}"/>
                    </a:ext>
                  </a:extLst>
                </p14:cNvPr>
                <p14:cNvContentPartPr/>
                <p14:nvPr/>
              </p14:nvContentPartPr>
              <p14:xfrm>
                <a:off x="2763196" y="2515909"/>
                <a:ext cx="63000" cy="1000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1048582A-2725-C4CE-1D51-162788A9FE4D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754196" y="2506909"/>
                  <a:ext cx="806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BE222573-4F04-B8E3-0C3A-6C093EF7A191}"/>
                    </a:ext>
                  </a:extLst>
                </p14:cNvPr>
                <p14:cNvContentPartPr/>
                <p14:nvPr/>
              </p14:nvContentPartPr>
              <p14:xfrm>
                <a:off x="2943196" y="2388829"/>
                <a:ext cx="224640" cy="3139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BE222573-4F04-B8E3-0C3A-6C093EF7A191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2934556" y="2379829"/>
                  <a:ext cx="24228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7B8D543A-36B0-C772-3DCC-6F0CBEDE31D4}"/>
                    </a:ext>
                  </a:extLst>
                </p14:cNvPr>
                <p14:cNvContentPartPr/>
                <p14:nvPr/>
              </p14:nvContentPartPr>
              <p14:xfrm>
                <a:off x="3195556" y="2348869"/>
                <a:ext cx="97920" cy="23148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7B8D543A-36B0-C772-3DCC-6F0CBEDE31D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186556" y="2340229"/>
                  <a:ext cx="11556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E017A0C4-F654-93A1-FF95-80F7DD828999}"/>
                    </a:ext>
                  </a:extLst>
                </p14:cNvPr>
                <p14:cNvContentPartPr/>
                <p14:nvPr/>
              </p14:nvContentPartPr>
              <p14:xfrm>
                <a:off x="3378076" y="2579629"/>
                <a:ext cx="5400" cy="50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E017A0C4-F654-93A1-FF95-80F7DD828999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3369436" y="2570989"/>
                  <a:ext cx="230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7319D647-4320-4A00-4D64-B00AC32C39A9}"/>
                    </a:ext>
                  </a:extLst>
                </p14:cNvPr>
                <p14:cNvContentPartPr/>
                <p14:nvPr/>
              </p14:nvContentPartPr>
              <p14:xfrm>
                <a:off x="1718836" y="2900389"/>
                <a:ext cx="123480" cy="5551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7319D647-4320-4A00-4D64-B00AC32C39A9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709836" y="2891389"/>
                  <a:ext cx="141120" cy="57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248BBEAF-FD59-B8CA-AEF8-BA484D64587C}"/>
                    </a:ext>
                  </a:extLst>
                </p14:cNvPr>
                <p14:cNvContentPartPr/>
                <p14:nvPr/>
              </p14:nvContentPartPr>
              <p14:xfrm>
                <a:off x="1767796" y="2741269"/>
                <a:ext cx="99360" cy="1288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248BBEAF-FD59-B8CA-AEF8-BA484D64587C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758796" y="2732629"/>
                  <a:ext cx="117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80ECA383-B6C4-7253-9014-FCC7DC60C300}"/>
                    </a:ext>
                  </a:extLst>
                </p14:cNvPr>
                <p14:cNvContentPartPr/>
                <p14:nvPr/>
              </p14:nvContentPartPr>
              <p14:xfrm>
                <a:off x="1763476" y="2762509"/>
                <a:ext cx="113760" cy="799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80ECA383-B6C4-7253-9014-FCC7DC60C300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754836" y="2753509"/>
                  <a:ext cx="1314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3BFF934B-DBCD-5A8A-F376-D25968508857}"/>
                    </a:ext>
                  </a:extLst>
                </p14:cNvPr>
                <p14:cNvContentPartPr/>
                <p14:nvPr/>
              </p14:nvContentPartPr>
              <p14:xfrm>
                <a:off x="2087116" y="2986069"/>
                <a:ext cx="73080" cy="2520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3BFF934B-DBCD-5A8A-F376-D2596850885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078476" y="2977429"/>
                  <a:ext cx="9072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87AEE2D1-0E07-0420-2C51-51849E8D0D43}"/>
                    </a:ext>
                  </a:extLst>
                </p14:cNvPr>
                <p14:cNvContentPartPr/>
                <p14:nvPr/>
              </p14:nvContentPartPr>
              <p14:xfrm>
                <a:off x="2041396" y="3091189"/>
                <a:ext cx="164880" cy="183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87AEE2D1-0E07-0420-2C51-51849E8D0D4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032396" y="3082189"/>
                  <a:ext cx="1825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528C89A9-A68A-FF11-417A-28E25576A11E}"/>
                    </a:ext>
                  </a:extLst>
                </p14:cNvPr>
                <p14:cNvContentPartPr/>
                <p14:nvPr/>
              </p14:nvContentPartPr>
              <p14:xfrm>
                <a:off x="2284396" y="2957629"/>
                <a:ext cx="260280" cy="25848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528C89A9-A68A-FF11-417A-28E25576A11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275396" y="2948629"/>
                  <a:ext cx="27792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3087E6A8-EFA0-EDB1-7CA1-A6E55AB1443F}"/>
                    </a:ext>
                  </a:extLst>
                </p14:cNvPr>
                <p14:cNvContentPartPr/>
                <p14:nvPr/>
              </p14:nvContentPartPr>
              <p14:xfrm>
                <a:off x="2437036" y="3060589"/>
                <a:ext cx="101880" cy="10152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3087E6A8-EFA0-EDB1-7CA1-A6E55AB1443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428036" y="3051949"/>
                  <a:ext cx="1195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90B7E10F-EB15-5BF3-BDC7-CF14EB7567B5}"/>
                    </a:ext>
                  </a:extLst>
                </p14:cNvPr>
                <p14:cNvContentPartPr/>
                <p14:nvPr/>
              </p14:nvContentPartPr>
              <p14:xfrm>
                <a:off x="2625676" y="2941429"/>
                <a:ext cx="9720" cy="763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90B7E10F-EB15-5BF3-BDC7-CF14EB7567B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617036" y="2932789"/>
                  <a:ext cx="273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F72EFDC5-2111-55FD-79BF-906C51D1CA2B}"/>
                    </a:ext>
                  </a:extLst>
                </p14:cNvPr>
                <p14:cNvContentPartPr/>
                <p14:nvPr/>
              </p14:nvContentPartPr>
              <p14:xfrm>
                <a:off x="2652676" y="2931709"/>
                <a:ext cx="97560" cy="32328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F72EFDC5-2111-55FD-79BF-906C51D1CA2B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643676" y="2922709"/>
                  <a:ext cx="11520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3F4557D0-C396-EFE2-2E24-9006E81768E4}"/>
                    </a:ext>
                  </a:extLst>
                </p14:cNvPr>
                <p14:cNvContentPartPr/>
                <p14:nvPr/>
              </p14:nvContentPartPr>
              <p14:xfrm>
                <a:off x="2927716" y="2938549"/>
                <a:ext cx="143640" cy="23004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3F4557D0-C396-EFE2-2E24-9006E81768E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918716" y="2929549"/>
                  <a:ext cx="16128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AAAE5633-CE6D-E707-8029-CF47233E2DA3}"/>
                    </a:ext>
                  </a:extLst>
                </p14:cNvPr>
                <p14:cNvContentPartPr/>
                <p14:nvPr/>
              </p14:nvContentPartPr>
              <p14:xfrm>
                <a:off x="3155596" y="3014509"/>
                <a:ext cx="128160" cy="1792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AAAE5633-CE6D-E707-8029-CF47233E2DA3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146956" y="3005509"/>
                  <a:ext cx="1458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A9BDCDC-939E-E3DC-5777-40393CBAF663}"/>
                    </a:ext>
                  </a:extLst>
                </p14:cNvPr>
                <p14:cNvContentPartPr/>
                <p14:nvPr/>
              </p14:nvContentPartPr>
              <p14:xfrm>
                <a:off x="3385996" y="2867269"/>
                <a:ext cx="1800" cy="13572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A9BDCDC-939E-E3DC-5777-40393CBAF663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376996" y="2858269"/>
                  <a:ext cx="19440" cy="15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4C58C32-DF16-1625-CBD2-2AA07BF96189}"/>
              </a:ext>
            </a:extLst>
          </p:cNvPr>
          <p:cNvGrpSpPr/>
          <p:nvPr/>
        </p:nvGrpSpPr>
        <p:grpSpPr>
          <a:xfrm>
            <a:off x="3650956" y="3058069"/>
            <a:ext cx="107280" cy="76320"/>
            <a:chOff x="3650956" y="3058069"/>
            <a:chExt cx="107280" cy="7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8709D07D-2927-F214-DF16-B889A96908EF}"/>
                    </a:ext>
                  </a:extLst>
                </p14:cNvPr>
                <p14:cNvContentPartPr/>
                <p14:nvPr/>
              </p14:nvContentPartPr>
              <p14:xfrm>
                <a:off x="3650956" y="3058069"/>
                <a:ext cx="104040" cy="144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8709D07D-2927-F214-DF16-B889A96908EF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642316" y="3049429"/>
                  <a:ext cx="1216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8DF131B8-32FE-A393-5F67-B0D18745EA05}"/>
                    </a:ext>
                  </a:extLst>
                </p14:cNvPr>
                <p14:cNvContentPartPr/>
                <p14:nvPr/>
              </p14:nvContentPartPr>
              <p14:xfrm>
                <a:off x="3658876" y="3116389"/>
                <a:ext cx="99360" cy="1800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8DF131B8-32FE-A393-5F67-B0D18745EA05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649876" y="3107749"/>
                  <a:ext cx="117000" cy="3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862DE6B4-7FB3-8A13-75E8-9364B17D87CC}"/>
                  </a:ext>
                </a:extLst>
              </p14:cNvPr>
              <p14:cNvContentPartPr/>
              <p14:nvPr/>
            </p14:nvContentPartPr>
            <p14:xfrm>
              <a:off x="3960556" y="3427069"/>
              <a:ext cx="114480" cy="11952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862DE6B4-7FB3-8A13-75E8-9364B17D87C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51916" y="3418069"/>
                <a:ext cx="132120" cy="13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2" name="Gruppieren 111">
            <a:extLst>
              <a:ext uri="{FF2B5EF4-FFF2-40B4-BE49-F238E27FC236}">
                <a16:creationId xmlns:a16="http://schemas.microsoft.com/office/drawing/2014/main" id="{B0CE4DF8-4447-CBAA-01F2-90AC7D0B3684}"/>
              </a:ext>
            </a:extLst>
          </p:cNvPr>
          <p:cNvGrpSpPr/>
          <p:nvPr/>
        </p:nvGrpSpPr>
        <p:grpSpPr>
          <a:xfrm>
            <a:off x="3999796" y="2596909"/>
            <a:ext cx="144000" cy="719280"/>
            <a:chOff x="3999796" y="2596909"/>
            <a:chExt cx="144000" cy="71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60F1000A-FC88-3DDE-38D0-134873DCD2FB}"/>
                    </a:ext>
                  </a:extLst>
                </p14:cNvPr>
                <p14:cNvContentPartPr/>
                <p14:nvPr/>
              </p14:nvContentPartPr>
              <p14:xfrm>
                <a:off x="3999796" y="2804629"/>
                <a:ext cx="121680" cy="51156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60F1000A-FC88-3DDE-38D0-134873DCD2F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991156" y="2795989"/>
                  <a:ext cx="139320" cy="52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196A4F4E-C812-8690-D6E0-F8BFC9BAA2F6}"/>
                    </a:ext>
                  </a:extLst>
                </p14:cNvPr>
                <p14:cNvContentPartPr/>
                <p14:nvPr/>
              </p14:nvContentPartPr>
              <p14:xfrm>
                <a:off x="4054156" y="2596909"/>
                <a:ext cx="68040" cy="1548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196A4F4E-C812-8690-D6E0-F8BFC9BAA2F6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045156" y="2587909"/>
                  <a:ext cx="856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EEC7FFC5-CC1A-1AC0-0C6D-4BEED8F8A5D7}"/>
                    </a:ext>
                  </a:extLst>
                </p14:cNvPr>
                <p14:cNvContentPartPr/>
                <p14:nvPr/>
              </p14:nvContentPartPr>
              <p14:xfrm>
                <a:off x="4009876" y="2618149"/>
                <a:ext cx="133920" cy="1112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EEC7FFC5-CC1A-1AC0-0C6D-4BEED8F8A5D7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000876" y="2609149"/>
                  <a:ext cx="151560" cy="12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uppieren 129">
            <a:extLst>
              <a:ext uri="{FF2B5EF4-FFF2-40B4-BE49-F238E27FC236}">
                <a16:creationId xmlns:a16="http://schemas.microsoft.com/office/drawing/2014/main" id="{38397CEF-4505-F2B3-A649-ADA116E867D2}"/>
              </a:ext>
            </a:extLst>
          </p:cNvPr>
          <p:cNvGrpSpPr/>
          <p:nvPr/>
        </p:nvGrpSpPr>
        <p:grpSpPr>
          <a:xfrm>
            <a:off x="4219756" y="2853949"/>
            <a:ext cx="449280" cy="437040"/>
            <a:chOff x="4219756" y="2853949"/>
            <a:chExt cx="449280" cy="43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18690B8E-1D66-DBEB-0F48-8FD7DE3F4576}"/>
                    </a:ext>
                  </a:extLst>
                </p14:cNvPr>
                <p14:cNvContentPartPr/>
                <p14:nvPr/>
              </p14:nvContentPartPr>
              <p14:xfrm>
                <a:off x="4315876" y="2861509"/>
                <a:ext cx="119520" cy="14148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18690B8E-1D66-DBEB-0F48-8FD7DE3F457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306876" y="2852509"/>
                  <a:ext cx="1371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8577E1FB-CC50-19B8-1CC4-4DB05BAEAACF}"/>
                    </a:ext>
                  </a:extLst>
                </p14:cNvPr>
                <p14:cNvContentPartPr/>
                <p14:nvPr/>
              </p14:nvContentPartPr>
              <p14:xfrm>
                <a:off x="4313716" y="3044029"/>
                <a:ext cx="155160" cy="255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8577E1FB-CC50-19B8-1CC4-4DB05BAEAACF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304716" y="3035389"/>
                  <a:ext cx="1728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F7ADF7D1-A21B-85B2-86B9-EC9945A1E7D3}"/>
                    </a:ext>
                  </a:extLst>
                </p14:cNvPr>
                <p14:cNvContentPartPr/>
                <p14:nvPr/>
              </p14:nvContentPartPr>
              <p14:xfrm>
                <a:off x="4350436" y="3102349"/>
                <a:ext cx="93600" cy="1566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F7ADF7D1-A21B-85B2-86B9-EC9945A1E7D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341796" y="3093709"/>
                  <a:ext cx="1112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B372DD44-B1DC-F9C0-0CC9-3FBDD82FCB20}"/>
                    </a:ext>
                  </a:extLst>
                </p14:cNvPr>
                <p14:cNvContentPartPr/>
                <p14:nvPr/>
              </p14:nvContentPartPr>
              <p14:xfrm>
                <a:off x="4599556" y="3054109"/>
                <a:ext cx="69480" cy="1800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B372DD44-B1DC-F9C0-0CC9-3FBDD82FCB20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590556" y="3045109"/>
                  <a:ext cx="871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8981C9DF-2250-0923-9F1F-6EF378B9A135}"/>
                    </a:ext>
                  </a:extLst>
                </p14:cNvPr>
                <p14:cNvContentPartPr/>
                <p14:nvPr/>
              </p14:nvContentPartPr>
              <p14:xfrm>
                <a:off x="4219756" y="2853949"/>
                <a:ext cx="73080" cy="43704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8981C9DF-2250-0923-9F1F-6EF378B9A13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211116" y="2845309"/>
                  <a:ext cx="90720" cy="45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uppieren 128">
            <a:extLst>
              <a:ext uri="{FF2B5EF4-FFF2-40B4-BE49-F238E27FC236}">
                <a16:creationId xmlns:a16="http://schemas.microsoft.com/office/drawing/2014/main" id="{67D23C0A-5389-B3EA-CFBF-372A2785BF39}"/>
              </a:ext>
            </a:extLst>
          </p:cNvPr>
          <p:cNvGrpSpPr/>
          <p:nvPr/>
        </p:nvGrpSpPr>
        <p:grpSpPr>
          <a:xfrm>
            <a:off x="4877116" y="2787349"/>
            <a:ext cx="1074600" cy="492480"/>
            <a:chOff x="4877116" y="2787349"/>
            <a:chExt cx="1074600" cy="49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A5198B79-C435-4AFB-57CD-C1B14530A1BC}"/>
                    </a:ext>
                  </a:extLst>
                </p14:cNvPr>
                <p14:cNvContentPartPr/>
                <p14:nvPr/>
              </p14:nvContentPartPr>
              <p14:xfrm>
                <a:off x="4877116" y="2898229"/>
                <a:ext cx="147240" cy="15372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A5198B79-C435-4AFB-57CD-C1B14530A1BC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868116" y="2889229"/>
                  <a:ext cx="1648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202ED0CE-2EE6-1FDC-6C69-17C812CBF9ED}"/>
                    </a:ext>
                  </a:extLst>
                </p14:cNvPr>
                <p14:cNvContentPartPr/>
                <p14:nvPr/>
              </p14:nvContentPartPr>
              <p14:xfrm>
                <a:off x="4907716" y="3086149"/>
                <a:ext cx="118440" cy="19368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202ED0CE-2EE6-1FDC-6C69-17C812CBF9E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899076" y="3077149"/>
                  <a:ext cx="1360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81DC66CC-12D8-1E7A-A153-853052D4FA17}"/>
                    </a:ext>
                  </a:extLst>
                </p14:cNvPr>
                <p14:cNvContentPartPr/>
                <p14:nvPr/>
              </p14:nvContentPartPr>
              <p14:xfrm>
                <a:off x="5124796" y="2990029"/>
                <a:ext cx="116280" cy="13032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81DC66CC-12D8-1E7A-A153-853052D4FA17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115796" y="2981029"/>
                  <a:ext cx="1339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7EB728FE-FF9A-0EAE-0F72-530C5B13C6DB}"/>
                    </a:ext>
                  </a:extLst>
                </p14:cNvPr>
                <p14:cNvContentPartPr/>
                <p14:nvPr/>
              </p14:nvContentPartPr>
              <p14:xfrm>
                <a:off x="5141716" y="2877349"/>
                <a:ext cx="182160" cy="1886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7EB728FE-FF9A-0EAE-0F72-530C5B13C6DB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133076" y="2868709"/>
                  <a:ext cx="19980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04E862BA-C89A-E9F6-AB1E-7B77A8061B40}"/>
                    </a:ext>
                  </a:extLst>
                </p14:cNvPr>
                <p14:cNvContentPartPr/>
                <p14:nvPr/>
              </p14:nvContentPartPr>
              <p14:xfrm>
                <a:off x="5361676" y="2834149"/>
                <a:ext cx="95400" cy="38016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04E862BA-C89A-E9F6-AB1E-7B77A8061B40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352676" y="2825509"/>
                  <a:ext cx="11304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5D2D908E-32CD-DDD1-CE66-65BB7CE3063D}"/>
                    </a:ext>
                  </a:extLst>
                </p14:cNvPr>
                <p14:cNvContentPartPr/>
                <p14:nvPr/>
              </p14:nvContentPartPr>
              <p14:xfrm>
                <a:off x="5564356" y="2830909"/>
                <a:ext cx="147240" cy="20196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5D2D908E-32CD-DDD1-CE66-65BB7CE3063D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555716" y="2822269"/>
                  <a:ext cx="16488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A0262315-441A-83D3-972F-F53638DA9F11}"/>
                    </a:ext>
                  </a:extLst>
                </p14:cNvPr>
                <p14:cNvContentPartPr/>
                <p14:nvPr/>
              </p14:nvContentPartPr>
              <p14:xfrm>
                <a:off x="5765956" y="2914069"/>
                <a:ext cx="112320" cy="12060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A0262315-441A-83D3-972F-F53638DA9F11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757316" y="2905429"/>
                  <a:ext cx="1299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AB710192-22B0-856D-773B-B1311850B209}"/>
                    </a:ext>
                  </a:extLst>
                </p14:cNvPr>
                <p14:cNvContentPartPr/>
                <p14:nvPr/>
              </p14:nvContentPartPr>
              <p14:xfrm>
                <a:off x="5764156" y="2787349"/>
                <a:ext cx="187560" cy="22644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AB710192-22B0-856D-773B-B1311850B209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755156" y="2778349"/>
                  <a:ext cx="205200" cy="24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8" name="Gruppieren 127">
            <a:extLst>
              <a:ext uri="{FF2B5EF4-FFF2-40B4-BE49-F238E27FC236}">
                <a16:creationId xmlns:a16="http://schemas.microsoft.com/office/drawing/2014/main" id="{B8BFE90B-1F37-2F5D-E8E1-D07A66309B19}"/>
              </a:ext>
            </a:extLst>
          </p:cNvPr>
          <p:cNvGrpSpPr/>
          <p:nvPr/>
        </p:nvGrpSpPr>
        <p:grpSpPr>
          <a:xfrm>
            <a:off x="6159796" y="2953309"/>
            <a:ext cx="150480" cy="77040"/>
            <a:chOff x="6159796" y="2953309"/>
            <a:chExt cx="150480" cy="7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C69FA902-7C5C-7856-0677-D7422F565E2F}"/>
                    </a:ext>
                  </a:extLst>
                </p14:cNvPr>
                <p14:cNvContentPartPr/>
                <p14:nvPr/>
              </p14:nvContentPartPr>
              <p14:xfrm>
                <a:off x="6159796" y="2953309"/>
                <a:ext cx="135720" cy="3528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C69FA902-7C5C-7856-0677-D7422F565E2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151156" y="2944669"/>
                  <a:ext cx="15336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80E5A364-6861-A22D-A575-C08EE0430763}"/>
                    </a:ext>
                  </a:extLst>
                </p14:cNvPr>
                <p14:cNvContentPartPr/>
                <p14:nvPr/>
              </p14:nvContentPartPr>
              <p14:xfrm>
                <a:off x="6160876" y="3006949"/>
                <a:ext cx="149400" cy="234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80E5A364-6861-A22D-A575-C08EE043076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151876" y="2998309"/>
                  <a:ext cx="167040" cy="41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2A070735-83B8-6CC9-86D2-6C33FB669C9D}"/>
                  </a:ext>
                </a:extLst>
              </p14:cNvPr>
              <p14:cNvContentPartPr/>
              <p14:nvPr/>
            </p14:nvContentPartPr>
            <p14:xfrm>
              <a:off x="7336276" y="2885629"/>
              <a:ext cx="118440" cy="41040"/>
            </p14:xfrm>
          </p:contentPart>
        </mc:Choice>
        <mc:Fallback xmlns=""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2A070735-83B8-6CC9-86D2-6C33FB669C9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327276" y="2876989"/>
                <a:ext cx="136080" cy="5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0" name="Gruppieren 149">
            <a:extLst>
              <a:ext uri="{FF2B5EF4-FFF2-40B4-BE49-F238E27FC236}">
                <a16:creationId xmlns:a16="http://schemas.microsoft.com/office/drawing/2014/main" id="{6542A3D1-1FDA-D889-A27D-7DAFF604C9A5}"/>
              </a:ext>
            </a:extLst>
          </p:cNvPr>
          <p:cNvGrpSpPr/>
          <p:nvPr/>
        </p:nvGrpSpPr>
        <p:grpSpPr>
          <a:xfrm>
            <a:off x="7676476" y="2583589"/>
            <a:ext cx="648360" cy="564120"/>
            <a:chOff x="7676476" y="2583589"/>
            <a:chExt cx="648360" cy="56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96FCAEB6-211E-0E38-0D97-E1132BDE9A60}"/>
                    </a:ext>
                  </a:extLst>
                </p14:cNvPr>
                <p14:cNvContentPartPr/>
                <p14:nvPr/>
              </p14:nvContentPartPr>
              <p14:xfrm>
                <a:off x="7702036" y="2691589"/>
                <a:ext cx="138960" cy="15156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96FCAEB6-211E-0E38-0D97-E1132BDE9A60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693396" y="2682949"/>
                  <a:ext cx="1566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36B1EE0B-A640-5D80-04CF-716D8E995C71}"/>
                    </a:ext>
                  </a:extLst>
                </p14:cNvPr>
                <p14:cNvContentPartPr/>
                <p14:nvPr/>
              </p14:nvContentPartPr>
              <p14:xfrm>
                <a:off x="7700956" y="2860069"/>
                <a:ext cx="194760" cy="3960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36B1EE0B-A640-5D80-04CF-716D8E995C71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692316" y="2851069"/>
                  <a:ext cx="2124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22064606-716A-1660-654D-193CCB66194A}"/>
                    </a:ext>
                  </a:extLst>
                </p14:cNvPr>
                <p14:cNvContentPartPr/>
                <p14:nvPr/>
              </p14:nvContentPartPr>
              <p14:xfrm>
                <a:off x="7676476" y="3000109"/>
                <a:ext cx="21960" cy="13464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22064606-716A-1660-654D-193CCB66194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667476" y="2991469"/>
                  <a:ext cx="396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1A48CB8A-C64B-9647-053F-A2A0349B3104}"/>
                    </a:ext>
                  </a:extLst>
                </p14:cNvPr>
                <p14:cNvContentPartPr/>
                <p14:nvPr/>
              </p14:nvContentPartPr>
              <p14:xfrm>
                <a:off x="7764676" y="2990029"/>
                <a:ext cx="51840" cy="1576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1A48CB8A-C64B-9647-053F-A2A0349B310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756036" y="2981029"/>
                  <a:ext cx="694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D8E6B179-2D2F-1947-64B7-64DEC240020E}"/>
                    </a:ext>
                  </a:extLst>
                </p14:cNvPr>
                <p14:cNvContentPartPr/>
                <p14:nvPr/>
              </p14:nvContentPartPr>
              <p14:xfrm>
                <a:off x="8001916" y="2823709"/>
                <a:ext cx="102600" cy="15840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D8E6B179-2D2F-1947-64B7-64DEC240020E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992916" y="2814709"/>
                  <a:ext cx="1202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5369C76-1DB1-38C3-A149-A7282F4A83A9}"/>
                    </a:ext>
                  </a:extLst>
                </p14:cNvPr>
                <p14:cNvContentPartPr/>
                <p14:nvPr/>
              </p14:nvContentPartPr>
              <p14:xfrm>
                <a:off x="8003356" y="2864749"/>
                <a:ext cx="91080" cy="7776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5369C76-1DB1-38C3-A149-A7282F4A83A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994716" y="2855749"/>
                  <a:ext cx="1087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4E0EAE83-30FC-A392-F773-4204C9174A27}"/>
                    </a:ext>
                  </a:extLst>
                </p14:cNvPr>
                <p14:cNvContentPartPr/>
                <p14:nvPr/>
              </p14:nvContentPartPr>
              <p14:xfrm>
                <a:off x="8174716" y="2709949"/>
                <a:ext cx="12240" cy="11016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4E0EAE83-30FC-A392-F773-4204C9174A27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166076" y="2700949"/>
                  <a:ext cx="298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A19CC8B0-402F-BA10-AC4C-FAD672F2DB08}"/>
                    </a:ext>
                  </a:extLst>
                </p14:cNvPr>
                <p14:cNvContentPartPr/>
                <p14:nvPr/>
              </p14:nvContentPartPr>
              <p14:xfrm>
                <a:off x="8229076" y="2583589"/>
                <a:ext cx="95760" cy="11880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A19CC8B0-402F-BA10-AC4C-FAD672F2DB0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220076" y="2574949"/>
                  <a:ext cx="113400" cy="13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uppieren 156">
            <a:extLst>
              <a:ext uri="{FF2B5EF4-FFF2-40B4-BE49-F238E27FC236}">
                <a16:creationId xmlns:a16="http://schemas.microsoft.com/office/drawing/2014/main" id="{8367F732-B6AA-F46F-E3D8-51EBCEAFA8C6}"/>
              </a:ext>
            </a:extLst>
          </p:cNvPr>
          <p:cNvGrpSpPr/>
          <p:nvPr/>
        </p:nvGrpSpPr>
        <p:grpSpPr>
          <a:xfrm>
            <a:off x="6519436" y="2557669"/>
            <a:ext cx="602280" cy="704520"/>
            <a:chOff x="6519436" y="2557669"/>
            <a:chExt cx="602280" cy="70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6CF605DE-3001-88D0-F2CE-B5740DD9EAEE}"/>
                    </a:ext>
                  </a:extLst>
                </p14:cNvPr>
                <p14:cNvContentPartPr/>
                <p14:nvPr/>
              </p14:nvContentPartPr>
              <p14:xfrm>
                <a:off x="6925156" y="2727589"/>
                <a:ext cx="36360" cy="3708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6CF605DE-3001-88D0-F2CE-B5740DD9EAE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916156" y="2718949"/>
                  <a:ext cx="5400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57778A5A-91C5-3254-FD39-656537B09941}"/>
                    </a:ext>
                  </a:extLst>
                </p14:cNvPr>
                <p14:cNvContentPartPr/>
                <p14:nvPr/>
              </p14:nvContentPartPr>
              <p14:xfrm>
                <a:off x="6981676" y="3109189"/>
                <a:ext cx="78120" cy="12420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57778A5A-91C5-3254-FD39-656537B09941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972676" y="3100549"/>
                  <a:ext cx="957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BA5FEF65-5BFA-A6C1-6A20-6770B549B274}"/>
                    </a:ext>
                  </a:extLst>
                </p14:cNvPr>
                <p14:cNvContentPartPr/>
                <p14:nvPr/>
              </p14:nvContentPartPr>
              <p14:xfrm>
                <a:off x="7013356" y="2557669"/>
                <a:ext cx="108360" cy="18036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BA5FEF65-5BFA-A6C1-6A20-6770B549B274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004356" y="2548669"/>
                  <a:ext cx="12600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A00D14E8-DCB8-0899-9FE9-D0AF2FFB2CEE}"/>
                    </a:ext>
                  </a:extLst>
                </p14:cNvPr>
                <p14:cNvContentPartPr/>
                <p14:nvPr/>
              </p14:nvContentPartPr>
              <p14:xfrm>
                <a:off x="6519436" y="2790589"/>
                <a:ext cx="140040" cy="16848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A00D14E8-DCB8-0899-9FE9-D0AF2FFB2CEE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510436" y="2781949"/>
                  <a:ext cx="1576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1C5E8C3B-6526-5F47-6040-6A9A4B339303}"/>
                    </a:ext>
                  </a:extLst>
                </p14:cNvPr>
                <p14:cNvContentPartPr/>
                <p14:nvPr/>
              </p14:nvContentPartPr>
              <p14:xfrm>
                <a:off x="6520516" y="3018109"/>
                <a:ext cx="169920" cy="133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1C5E8C3B-6526-5F47-6040-6A9A4B33930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511516" y="3009109"/>
                  <a:ext cx="1875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A94AB031-E778-90F2-D96B-EE43FB0B89E4}"/>
                    </a:ext>
                  </a:extLst>
                </p14:cNvPr>
                <p14:cNvContentPartPr/>
                <p14:nvPr/>
              </p14:nvContentPartPr>
              <p14:xfrm>
                <a:off x="6556516" y="3059509"/>
                <a:ext cx="90000" cy="10512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A94AB031-E778-90F2-D96B-EE43FB0B89E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547876" y="3050869"/>
                  <a:ext cx="1076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481769B6-DB0D-FB8F-C4AC-A0946C8A3A29}"/>
                    </a:ext>
                  </a:extLst>
                </p14:cNvPr>
                <p14:cNvContentPartPr/>
                <p14:nvPr/>
              </p14:nvContentPartPr>
              <p14:xfrm>
                <a:off x="6598996" y="3083269"/>
                <a:ext cx="49320" cy="17892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481769B6-DB0D-FB8F-C4AC-A0946C8A3A2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590356" y="3074629"/>
                  <a:ext cx="669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67407D23-9CD6-A6A6-D2DA-9077C8A394C8}"/>
                    </a:ext>
                  </a:extLst>
                </p14:cNvPr>
                <p14:cNvContentPartPr/>
                <p14:nvPr/>
              </p14:nvContentPartPr>
              <p14:xfrm>
                <a:off x="6744796" y="2969869"/>
                <a:ext cx="87120" cy="1609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67407D23-9CD6-A6A6-D2DA-9077C8A394C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736156" y="2961229"/>
                  <a:ext cx="1047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7ACAC979-3AB2-73B2-30E3-3D8ED5B16356}"/>
                    </a:ext>
                  </a:extLst>
                </p14:cNvPr>
                <p14:cNvContentPartPr/>
                <p14:nvPr/>
              </p14:nvContentPartPr>
              <p14:xfrm>
                <a:off x="6866116" y="2844589"/>
                <a:ext cx="2880" cy="12456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7ACAC979-3AB2-73B2-30E3-3D8ED5B1635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857476" y="2835589"/>
                  <a:ext cx="20520" cy="14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41EF04DD-BE40-C7BF-F12A-5C86489F5FAA}"/>
              </a:ext>
            </a:extLst>
          </p:cNvPr>
          <p:cNvGrpSpPr/>
          <p:nvPr/>
        </p:nvGrpSpPr>
        <p:grpSpPr>
          <a:xfrm>
            <a:off x="8449756" y="2462269"/>
            <a:ext cx="236880" cy="721800"/>
            <a:chOff x="8449756" y="2462269"/>
            <a:chExt cx="236880" cy="72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84A43CAA-A94C-64D6-4E47-BB0F468BED93}"/>
                    </a:ext>
                  </a:extLst>
                </p14:cNvPr>
                <p14:cNvContentPartPr/>
                <p14:nvPr/>
              </p14:nvContentPartPr>
              <p14:xfrm>
                <a:off x="8449756" y="2568109"/>
                <a:ext cx="21240" cy="47016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84A43CAA-A94C-64D6-4E47-BB0F468BED93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440756" y="2559109"/>
                  <a:ext cx="38880" cy="48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4334A6A3-5D8B-9C1E-DEBE-F8B7BBA2CAD2}"/>
                    </a:ext>
                  </a:extLst>
                </p14:cNvPr>
                <p14:cNvContentPartPr/>
                <p14:nvPr/>
              </p14:nvContentPartPr>
              <p14:xfrm>
                <a:off x="8573596" y="3057709"/>
                <a:ext cx="720" cy="36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4334A6A3-5D8B-9C1E-DEBE-F8B7BBA2CAD2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564596" y="3048709"/>
                  <a:ext cx="183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2E92FC2B-1FA4-10D1-A9AE-F25DC8C21EE2}"/>
                    </a:ext>
                  </a:extLst>
                </p14:cNvPr>
                <p14:cNvContentPartPr/>
                <p14:nvPr/>
              </p14:nvContentPartPr>
              <p14:xfrm>
                <a:off x="8508436" y="3045109"/>
                <a:ext cx="95400" cy="13896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2E92FC2B-1FA4-10D1-A9AE-F25DC8C21EE2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8499436" y="3036469"/>
                  <a:ext cx="1130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77E81C71-E54F-FDED-52E4-818C8B63D857}"/>
                    </a:ext>
                  </a:extLst>
                </p14:cNvPr>
                <p14:cNvContentPartPr/>
                <p14:nvPr/>
              </p14:nvContentPartPr>
              <p14:xfrm>
                <a:off x="8589076" y="2462269"/>
                <a:ext cx="89280" cy="14616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77E81C71-E54F-FDED-52E4-818C8B63D857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8580076" y="2453269"/>
                  <a:ext cx="1069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340FB1EC-758D-0303-CE04-97A3A5F1089E}"/>
                    </a:ext>
                  </a:extLst>
                </p14:cNvPr>
                <p14:cNvContentPartPr/>
                <p14:nvPr/>
              </p14:nvContentPartPr>
              <p14:xfrm>
                <a:off x="8601316" y="2489629"/>
                <a:ext cx="85320" cy="8604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340FB1EC-758D-0303-CE04-97A3A5F1089E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8592676" y="2480629"/>
                  <a:ext cx="102960" cy="10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3916CF81-CCB3-DE62-5606-98F2E1D81BC9}"/>
              </a:ext>
            </a:extLst>
          </p:cNvPr>
          <p:cNvGrpSpPr/>
          <p:nvPr/>
        </p:nvGrpSpPr>
        <p:grpSpPr>
          <a:xfrm>
            <a:off x="8845036" y="2813629"/>
            <a:ext cx="135000" cy="89280"/>
            <a:chOff x="8845036" y="2813629"/>
            <a:chExt cx="135000" cy="8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A8B645E4-7528-15BD-EE83-2916F740BE9E}"/>
                    </a:ext>
                  </a:extLst>
                </p14:cNvPr>
                <p14:cNvContentPartPr/>
                <p14:nvPr/>
              </p14:nvContentPartPr>
              <p14:xfrm>
                <a:off x="8845036" y="2813629"/>
                <a:ext cx="106920" cy="75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A8B645E4-7528-15BD-EE83-2916F740BE9E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8836036" y="2804629"/>
                  <a:ext cx="1245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A506B0BB-1AD6-DF12-3958-82D730CE456F}"/>
                    </a:ext>
                  </a:extLst>
                </p14:cNvPr>
                <p14:cNvContentPartPr/>
                <p14:nvPr/>
              </p14:nvContentPartPr>
              <p14:xfrm>
                <a:off x="8852236" y="2884909"/>
                <a:ext cx="127800" cy="180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A506B0BB-1AD6-DF12-3958-82D730CE456F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843236" y="2875909"/>
                  <a:ext cx="145440" cy="3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20BC03C3-8E3E-6883-83F7-3604378A34EF}"/>
              </a:ext>
            </a:extLst>
          </p:cNvPr>
          <p:cNvGrpSpPr/>
          <p:nvPr/>
        </p:nvGrpSpPr>
        <p:grpSpPr>
          <a:xfrm>
            <a:off x="9146716" y="2600149"/>
            <a:ext cx="663120" cy="496440"/>
            <a:chOff x="9146716" y="2600149"/>
            <a:chExt cx="66312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E2C56481-0E05-B24A-9ED7-CCACB95BAD48}"/>
                    </a:ext>
                  </a:extLst>
                </p14:cNvPr>
                <p14:cNvContentPartPr/>
                <p14:nvPr/>
              </p14:nvContentPartPr>
              <p14:xfrm>
                <a:off x="9152476" y="2600149"/>
                <a:ext cx="138960" cy="18000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E2C56481-0E05-B24A-9ED7-CCACB95BAD48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9143836" y="2591509"/>
                  <a:ext cx="15660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F11D3E57-D817-457A-D59F-F29E86033EF0}"/>
                    </a:ext>
                  </a:extLst>
                </p14:cNvPr>
                <p14:cNvContentPartPr/>
                <p14:nvPr/>
              </p14:nvContentPartPr>
              <p14:xfrm>
                <a:off x="9146716" y="2817229"/>
                <a:ext cx="181080" cy="2808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F11D3E57-D817-457A-D59F-F29E86033EF0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9138076" y="2808229"/>
                  <a:ext cx="19872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B3B8DA87-0344-9595-5E32-5FF578FA4CA2}"/>
                    </a:ext>
                  </a:extLst>
                </p14:cNvPr>
                <p14:cNvContentPartPr/>
                <p14:nvPr/>
              </p14:nvContentPartPr>
              <p14:xfrm>
                <a:off x="9180556" y="2880589"/>
                <a:ext cx="91440" cy="12672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B3B8DA87-0344-9595-5E32-5FF578FA4CA2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9171916" y="2871949"/>
                  <a:ext cx="1090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76BA5BF7-9897-30DB-A096-F11DB1EB4FC2}"/>
                    </a:ext>
                  </a:extLst>
                </p14:cNvPr>
                <p14:cNvContentPartPr/>
                <p14:nvPr/>
              </p14:nvContentPartPr>
              <p14:xfrm>
                <a:off x="9248956" y="2750989"/>
                <a:ext cx="287640" cy="34560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76BA5BF7-9897-30DB-A096-F11DB1EB4FC2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9240316" y="2742349"/>
                  <a:ext cx="30528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7FF5611B-936E-0F29-5ECB-98CBFB133372}"/>
                    </a:ext>
                  </a:extLst>
                </p14:cNvPr>
                <p14:cNvContentPartPr/>
                <p14:nvPr/>
              </p14:nvContentPartPr>
              <p14:xfrm>
                <a:off x="9433276" y="2786629"/>
                <a:ext cx="114480" cy="8388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7FF5611B-936E-0F29-5ECB-98CBFB133372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9424276" y="2777989"/>
                  <a:ext cx="1321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D328D6EC-68D1-FF19-AF5B-4D5BF7CC0097}"/>
                    </a:ext>
                  </a:extLst>
                </p14:cNvPr>
                <p14:cNvContentPartPr/>
                <p14:nvPr/>
              </p14:nvContentPartPr>
              <p14:xfrm>
                <a:off x="9701116" y="2805709"/>
                <a:ext cx="108720" cy="612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D328D6EC-68D1-FF19-AF5B-4D5BF7CC0097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9692116" y="2797069"/>
                  <a:ext cx="12636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07B6C306-E46D-84BC-50C9-6D96F2863330}"/>
              </a:ext>
            </a:extLst>
          </p:cNvPr>
          <p:cNvGrpSpPr/>
          <p:nvPr/>
        </p:nvGrpSpPr>
        <p:grpSpPr>
          <a:xfrm>
            <a:off x="9987316" y="2523469"/>
            <a:ext cx="624600" cy="524160"/>
            <a:chOff x="9987316" y="2523469"/>
            <a:chExt cx="624600" cy="52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F35EFFBF-083E-9FBD-2623-0E1E3179C2A1}"/>
                    </a:ext>
                  </a:extLst>
                </p14:cNvPr>
                <p14:cNvContentPartPr/>
                <p14:nvPr/>
              </p14:nvContentPartPr>
              <p14:xfrm>
                <a:off x="10006396" y="2523469"/>
                <a:ext cx="127080" cy="19800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F35EFFBF-083E-9FBD-2623-0E1E3179C2A1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9997756" y="2514469"/>
                  <a:ext cx="1447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3778555F-A423-6D95-5DF7-E89D89BC43EC}"/>
                    </a:ext>
                  </a:extLst>
                </p14:cNvPr>
                <p14:cNvContentPartPr/>
                <p14:nvPr/>
              </p14:nvContentPartPr>
              <p14:xfrm>
                <a:off x="9988396" y="2747749"/>
                <a:ext cx="237240" cy="453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3778555F-A423-6D95-5DF7-E89D89BC43EC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9979756" y="2739109"/>
                  <a:ext cx="25488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21051D3D-8F6F-BA5B-4939-8CB5C2883E3B}"/>
                    </a:ext>
                  </a:extLst>
                </p14:cNvPr>
                <p14:cNvContentPartPr/>
                <p14:nvPr/>
              </p14:nvContentPartPr>
              <p14:xfrm>
                <a:off x="9987316" y="2876989"/>
                <a:ext cx="18000" cy="16344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21051D3D-8F6F-BA5B-4939-8CB5C2883E3B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9978676" y="2868349"/>
                  <a:ext cx="356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CAD1DD0D-4F5C-6B35-D32F-D98BA4473E04}"/>
                    </a:ext>
                  </a:extLst>
                </p14:cNvPr>
                <p14:cNvContentPartPr/>
                <p14:nvPr/>
              </p14:nvContentPartPr>
              <p14:xfrm>
                <a:off x="10050316" y="2868349"/>
                <a:ext cx="93600" cy="17928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CAD1DD0D-4F5C-6B35-D32F-D98BA4473E04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0041676" y="2859349"/>
                  <a:ext cx="1112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AEB21550-970D-BEBE-65F2-920967EBDB81}"/>
                    </a:ext>
                  </a:extLst>
                </p14:cNvPr>
                <p14:cNvContentPartPr/>
                <p14:nvPr/>
              </p14:nvContentPartPr>
              <p14:xfrm>
                <a:off x="10330036" y="2707429"/>
                <a:ext cx="105120" cy="1461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AEB21550-970D-BEBE-65F2-920967EBDB81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0321036" y="2698429"/>
                  <a:ext cx="1227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F4867A6B-98BD-9595-E4ED-AB4010C9B017}"/>
                    </a:ext>
                  </a:extLst>
                </p14:cNvPr>
                <p14:cNvContentPartPr/>
                <p14:nvPr/>
              </p14:nvContentPartPr>
              <p14:xfrm>
                <a:off x="10324996" y="2743789"/>
                <a:ext cx="110160" cy="5868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F4867A6B-98BD-9595-E4ED-AB4010C9B017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0315996" y="2735149"/>
                  <a:ext cx="1278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8E284067-4319-9DD8-8516-0B666DB8BACF}"/>
                    </a:ext>
                  </a:extLst>
                </p14:cNvPr>
                <p14:cNvContentPartPr/>
                <p14:nvPr/>
              </p14:nvContentPartPr>
              <p14:xfrm>
                <a:off x="10506436" y="2540029"/>
                <a:ext cx="105480" cy="1206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8E284067-4319-9DD8-8516-0B666DB8BACF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0497796" y="2531029"/>
                  <a:ext cx="123120" cy="13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7" name="Gruppieren 196">
            <a:extLst>
              <a:ext uri="{FF2B5EF4-FFF2-40B4-BE49-F238E27FC236}">
                <a16:creationId xmlns:a16="http://schemas.microsoft.com/office/drawing/2014/main" id="{75DDDED2-E8AF-8CF5-DBBC-B9598C03EBAF}"/>
              </a:ext>
            </a:extLst>
          </p:cNvPr>
          <p:cNvGrpSpPr/>
          <p:nvPr/>
        </p:nvGrpSpPr>
        <p:grpSpPr>
          <a:xfrm>
            <a:off x="9126196" y="534469"/>
            <a:ext cx="2653920" cy="1661760"/>
            <a:chOff x="9126196" y="534469"/>
            <a:chExt cx="2653920" cy="166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7B64001E-3178-626A-DACE-D32E3352DD65}"/>
                    </a:ext>
                  </a:extLst>
                </p14:cNvPr>
                <p14:cNvContentPartPr/>
                <p14:nvPr/>
              </p14:nvContentPartPr>
              <p14:xfrm>
                <a:off x="9619396" y="739309"/>
                <a:ext cx="43920" cy="135108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7B64001E-3178-626A-DACE-D32E3352DD65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9610756" y="730309"/>
                  <a:ext cx="61560" cy="136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9E79B17B-727F-AD92-982B-BA076198F10D}"/>
                    </a:ext>
                  </a:extLst>
                </p14:cNvPr>
                <p14:cNvContentPartPr/>
                <p14:nvPr/>
              </p14:nvContentPartPr>
              <p14:xfrm>
                <a:off x="9492316" y="1842349"/>
                <a:ext cx="2157840" cy="1850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9E79B17B-727F-AD92-982B-BA076198F10D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9483676" y="1833709"/>
                  <a:ext cx="21754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0B03CAEA-2FCC-20E6-1F0C-0DE2C53D58EA}"/>
                    </a:ext>
                  </a:extLst>
                </p14:cNvPr>
                <p14:cNvContentPartPr/>
                <p14:nvPr/>
              </p14:nvContentPartPr>
              <p14:xfrm>
                <a:off x="11591836" y="1780429"/>
                <a:ext cx="154080" cy="17460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0B03CAEA-2FCC-20E6-1F0C-0DE2C53D58EA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1582836" y="1771789"/>
                  <a:ext cx="1717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4DC13A2F-40B9-EBFB-0AF8-13A0A186AC6C}"/>
                    </a:ext>
                  </a:extLst>
                </p14:cNvPr>
                <p14:cNvContentPartPr/>
                <p14:nvPr/>
              </p14:nvContentPartPr>
              <p14:xfrm>
                <a:off x="9491956" y="616909"/>
                <a:ext cx="222120" cy="20052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4DC13A2F-40B9-EBFB-0AF8-13A0A186AC6C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9483316" y="608269"/>
                  <a:ext cx="23976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8E9F9056-7FE3-74E4-88C1-3B800A443710}"/>
                    </a:ext>
                  </a:extLst>
                </p14:cNvPr>
                <p14:cNvContentPartPr/>
                <p14:nvPr/>
              </p14:nvContentPartPr>
              <p14:xfrm>
                <a:off x="9182716" y="579829"/>
                <a:ext cx="8280" cy="15804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8E9F9056-7FE3-74E4-88C1-3B800A443710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9174076" y="571189"/>
                  <a:ext cx="259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4D684EC4-FB83-7165-9AEB-2FB5DC8D546B}"/>
                    </a:ext>
                  </a:extLst>
                </p14:cNvPr>
                <p14:cNvContentPartPr/>
                <p14:nvPr/>
              </p14:nvContentPartPr>
              <p14:xfrm>
                <a:off x="9126196" y="573349"/>
                <a:ext cx="133560" cy="8964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4D684EC4-FB83-7165-9AEB-2FB5DC8D546B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117556" y="564349"/>
                  <a:ext cx="1512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19340EA1-B9FE-7B9E-73AB-2E8598B91386}"/>
                    </a:ext>
                  </a:extLst>
                </p14:cNvPr>
                <p14:cNvContentPartPr/>
                <p14:nvPr/>
              </p14:nvContentPartPr>
              <p14:xfrm>
                <a:off x="9328156" y="534469"/>
                <a:ext cx="38880" cy="1807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19340EA1-B9FE-7B9E-73AB-2E8598B91386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9319156" y="525829"/>
                  <a:ext cx="5652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A9BEDB6A-AA50-17D8-92F5-9BE492BC74F4}"/>
                    </a:ext>
                  </a:extLst>
                </p14:cNvPr>
                <p14:cNvContentPartPr/>
                <p14:nvPr/>
              </p14:nvContentPartPr>
              <p14:xfrm>
                <a:off x="9377116" y="568669"/>
                <a:ext cx="106200" cy="15480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A9BEDB6A-AA50-17D8-92F5-9BE492BC74F4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368116" y="559669"/>
                  <a:ext cx="1238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7BD9CF0E-6713-9340-BE05-D74358EE197E}"/>
                    </a:ext>
                  </a:extLst>
                </p14:cNvPr>
                <p14:cNvContentPartPr/>
                <p14:nvPr/>
              </p14:nvContentPartPr>
              <p14:xfrm>
                <a:off x="9467116" y="545269"/>
                <a:ext cx="57240" cy="20196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7BD9CF0E-6713-9340-BE05-D74358EE197E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458476" y="536629"/>
                  <a:ext cx="7488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E01D07CA-E99A-70E2-AA00-223A375C5C2A}"/>
                    </a:ext>
                  </a:extLst>
                </p14:cNvPr>
                <p14:cNvContentPartPr/>
                <p14:nvPr/>
              </p14:nvContentPartPr>
              <p14:xfrm>
                <a:off x="11627116" y="1985989"/>
                <a:ext cx="142920" cy="13680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E01D07CA-E99A-70E2-AA00-223A375C5C2A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1618116" y="1977349"/>
                  <a:ext cx="1605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28448749-75E7-180E-0894-17D015AD1FEB}"/>
                    </a:ext>
                  </a:extLst>
                </p14:cNvPr>
                <p14:cNvContentPartPr/>
                <p14:nvPr/>
              </p14:nvContentPartPr>
              <p14:xfrm>
                <a:off x="11637916" y="1989949"/>
                <a:ext cx="142200" cy="12564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28448749-75E7-180E-0894-17D015AD1FE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1629276" y="1981309"/>
                  <a:ext cx="1598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9D26E9FF-93B4-263A-AC77-33A379B0262A}"/>
                    </a:ext>
                  </a:extLst>
                </p14:cNvPr>
                <p14:cNvContentPartPr/>
                <p14:nvPr/>
              </p14:nvContentPartPr>
              <p14:xfrm>
                <a:off x="9631996" y="1966189"/>
                <a:ext cx="45360" cy="23004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9D26E9FF-93B4-263A-AC77-33A379B0262A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622996" y="1957549"/>
                  <a:ext cx="6300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0A0EF26E-4AF9-C34F-E4F9-97D53C50790C}"/>
                    </a:ext>
                  </a:extLst>
                </p14:cNvPr>
                <p14:cNvContentPartPr/>
                <p14:nvPr/>
              </p14:nvContentPartPr>
              <p14:xfrm>
                <a:off x="9615796" y="1963669"/>
                <a:ext cx="85680" cy="9684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0A0EF26E-4AF9-C34F-E4F9-97D53C50790C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9607156" y="1955029"/>
                  <a:ext cx="103320" cy="11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F0971AF6-3CB3-C0BC-4274-837ECAAFFD07}"/>
              </a:ext>
            </a:extLst>
          </p:cNvPr>
          <p:cNvGrpSpPr/>
          <p:nvPr/>
        </p:nvGrpSpPr>
        <p:grpSpPr>
          <a:xfrm>
            <a:off x="10898116" y="1748389"/>
            <a:ext cx="118440" cy="547200"/>
            <a:chOff x="10898116" y="1748389"/>
            <a:chExt cx="118440" cy="54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C86077F9-4976-7A62-B5F1-3634A1764875}"/>
                    </a:ext>
                  </a:extLst>
                </p14:cNvPr>
                <p14:cNvContentPartPr/>
                <p14:nvPr/>
              </p14:nvContentPartPr>
              <p14:xfrm>
                <a:off x="10960036" y="1748389"/>
                <a:ext cx="27000" cy="30852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C86077F9-4976-7A62-B5F1-3634A1764875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0951036" y="1739389"/>
                  <a:ext cx="4464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D2A99ADB-53AD-4B32-2B6D-897E50608130}"/>
                    </a:ext>
                  </a:extLst>
                </p14:cNvPr>
                <p14:cNvContentPartPr/>
                <p14:nvPr/>
              </p14:nvContentPartPr>
              <p14:xfrm>
                <a:off x="10898116" y="2140069"/>
                <a:ext cx="118440" cy="15552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D2A99ADB-53AD-4B32-2B6D-897E50608130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889476" y="2131429"/>
                  <a:ext cx="136080" cy="17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uppieren 206">
            <a:extLst>
              <a:ext uri="{FF2B5EF4-FFF2-40B4-BE49-F238E27FC236}">
                <a16:creationId xmlns:a16="http://schemas.microsoft.com/office/drawing/2014/main" id="{840C7C68-A741-D62B-F3D0-1E5138F430FB}"/>
              </a:ext>
            </a:extLst>
          </p:cNvPr>
          <p:cNvGrpSpPr/>
          <p:nvPr/>
        </p:nvGrpSpPr>
        <p:grpSpPr>
          <a:xfrm>
            <a:off x="9054556" y="3289909"/>
            <a:ext cx="783000" cy="280080"/>
            <a:chOff x="9054556" y="3289909"/>
            <a:chExt cx="78300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40688EDD-81A9-7F6C-52D3-149086E487A6}"/>
                    </a:ext>
                  </a:extLst>
                </p14:cNvPr>
                <p14:cNvContentPartPr/>
                <p14:nvPr/>
              </p14:nvContentPartPr>
              <p14:xfrm>
                <a:off x="9129796" y="3402229"/>
                <a:ext cx="25200" cy="16776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40688EDD-81A9-7F6C-52D3-149086E487A6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9120796" y="3393589"/>
                  <a:ext cx="428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6E16594D-A620-C1A7-4AB4-81E876967DFD}"/>
                    </a:ext>
                  </a:extLst>
                </p14:cNvPr>
                <p14:cNvContentPartPr/>
                <p14:nvPr/>
              </p14:nvContentPartPr>
              <p14:xfrm>
                <a:off x="9054556" y="3372349"/>
                <a:ext cx="159840" cy="1620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6E16594D-A620-C1A7-4AB4-81E876967DFD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9045556" y="3363349"/>
                  <a:ext cx="1774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43077966-398B-10E6-2EC4-93F2628B356E}"/>
                    </a:ext>
                  </a:extLst>
                </p14:cNvPr>
                <p14:cNvContentPartPr/>
                <p14:nvPr/>
              </p14:nvContentPartPr>
              <p14:xfrm>
                <a:off x="9082996" y="3312949"/>
                <a:ext cx="264960" cy="24300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43077966-398B-10E6-2EC4-93F2628B356E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9073996" y="3304309"/>
                  <a:ext cx="28260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025E9319-5988-4D63-85DA-B9218DE294BE}"/>
                    </a:ext>
                  </a:extLst>
                </p14:cNvPr>
                <p14:cNvContentPartPr/>
                <p14:nvPr/>
              </p14:nvContentPartPr>
              <p14:xfrm>
                <a:off x="9386476" y="3383869"/>
                <a:ext cx="101160" cy="1108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025E9319-5988-4D63-85DA-B9218DE294BE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9377476" y="3375229"/>
                  <a:ext cx="1188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98E725EF-2CDA-DFF1-A80F-3F320D99184A}"/>
                    </a:ext>
                  </a:extLst>
                </p14:cNvPr>
                <p14:cNvContentPartPr/>
                <p14:nvPr/>
              </p14:nvContentPartPr>
              <p14:xfrm>
                <a:off x="9531196" y="3289909"/>
                <a:ext cx="306360" cy="23220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98E725EF-2CDA-DFF1-A80F-3F320D99184A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9522556" y="3280909"/>
                  <a:ext cx="32400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7C5F198A-1C6C-2167-20A1-E64C877F2F12}"/>
                    </a:ext>
                  </a:extLst>
                </p14:cNvPr>
                <p14:cNvContentPartPr/>
                <p14:nvPr/>
              </p14:nvContentPartPr>
              <p14:xfrm>
                <a:off x="9691756" y="3472789"/>
                <a:ext cx="112680" cy="1080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7C5F198A-1C6C-2167-20A1-E64C877F2F12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9682756" y="3464149"/>
                  <a:ext cx="13032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7" name="Gruppieren 226">
            <a:extLst>
              <a:ext uri="{FF2B5EF4-FFF2-40B4-BE49-F238E27FC236}">
                <a16:creationId xmlns:a16="http://schemas.microsoft.com/office/drawing/2014/main" id="{EC47B2BF-AEFC-6654-B606-C2482583A712}"/>
              </a:ext>
            </a:extLst>
          </p:cNvPr>
          <p:cNvGrpSpPr/>
          <p:nvPr/>
        </p:nvGrpSpPr>
        <p:grpSpPr>
          <a:xfrm>
            <a:off x="4357276" y="653629"/>
            <a:ext cx="498600" cy="512280"/>
            <a:chOff x="4357276" y="653629"/>
            <a:chExt cx="498600" cy="51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6880DD11-756E-26F5-3703-43A074A8882A}"/>
                    </a:ext>
                  </a:extLst>
                </p14:cNvPr>
                <p14:cNvContentPartPr/>
                <p14:nvPr/>
              </p14:nvContentPartPr>
              <p14:xfrm>
                <a:off x="4357276" y="691069"/>
                <a:ext cx="237960" cy="41832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6880DD11-756E-26F5-3703-43A074A8882A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4348276" y="682429"/>
                  <a:ext cx="255600" cy="43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80022C8D-2A64-C835-5CD5-84F645C52E70}"/>
                    </a:ext>
                  </a:extLst>
                </p14:cNvPr>
                <p14:cNvContentPartPr/>
                <p14:nvPr/>
              </p14:nvContentPartPr>
              <p14:xfrm>
                <a:off x="4685236" y="653629"/>
                <a:ext cx="142920" cy="16056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80022C8D-2A64-C835-5CD5-84F645C52E70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4676236" y="644989"/>
                  <a:ext cx="1605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43F9F5EC-52D2-FB14-31C9-10F3A225B98A}"/>
                    </a:ext>
                  </a:extLst>
                </p14:cNvPr>
                <p14:cNvContentPartPr/>
                <p14:nvPr/>
              </p14:nvContentPartPr>
              <p14:xfrm>
                <a:off x="4693516" y="842989"/>
                <a:ext cx="162360" cy="6012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43F9F5EC-52D2-FB14-31C9-10F3A225B98A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4684516" y="834349"/>
                  <a:ext cx="1800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71A3A7B2-ACF2-3DCC-F364-55FABD4411D1}"/>
                    </a:ext>
                  </a:extLst>
                </p14:cNvPr>
                <p14:cNvContentPartPr/>
                <p14:nvPr/>
              </p14:nvContentPartPr>
              <p14:xfrm>
                <a:off x="4689556" y="972229"/>
                <a:ext cx="145080" cy="19368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71A3A7B2-ACF2-3DCC-F364-55FABD4411D1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4680556" y="963229"/>
                  <a:ext cx="162720" cy="21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2" name="Gruppieren 231">
            <a:extLst>
              <a:ext uri="{FF2B5EF4-FFF2-40B4-BE49-F238E27FC236}">
                <a16:creationId xmlns:a16="http://schemas.microsoft.com/office/drawing/2014/main" id="{7DA96741-D7F4-0284-490C-5CE2F4BCF8FD}"/>
              </a:ext>
            </a:extLst>
          </p:cNvPr>
          <p:cNvGrpSpPr/>
          <p:nvPr/>
        </p:nvGrpSpPr>
        <p:grpSpPr>
          <a:xfrm>
            <a:off x="277396" y="1437709"/>
            <a:ext cx="501120" cy="901800"/>
            <a:chOff x="277396" y="1437709"/>
            <a:chExt cx="501120" cy="90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71D469E2-8EC7-F2E8-5053-0F59DE3C96BC}"/>
                    </a:ext>
                  </a:extLst>
                </p14:cNvPr>
                <p14:cNvContentPartPr/>
                <p14:nvPr/>
              </p14:nvContentPartPr>
              <p14:xfrm>
                <a:off x="277396" y="1871869"/>
                <a:ext cx="265680" cy="46764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71D469E2-8EC7-F2E8-5053-0F59DE3C96BC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268396" y="1862869"/>
                  <a:ext cx="283320" cy="48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9F6263C8-066D-4085-E22E-497BD1D4CC92}"/>
                    </a:ext>
                  </a:extLst>
                </p14:cNvPr>
                <p14:cNvContentPartPr/>
                <p14:nvPr/>
              </p14:nvContentPartPr>
              <p14:xfrm>
                <a:off x="568996" y="1437709"/>
                <a:ext cx="149400" cy="21672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9F6263C8-066D-4085-E22E-497BD1D4CC92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560356" y="1428709"/>
                  <a:ext cx="16704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23323B26-F3C6-AB54-DCE7-AECA8F24C498}"/>
                    </a:ext>
                  </a:extLst>
                </p14:cNvPr>
                <p14:cNvContentPartPr/>
                <p14:nvPr/>
              </p14:nvContentPartPr>
              <p14:xfrm>
                <a:off x="613996" y="1632469"/>
                <a:ext cx="149040" cy="7308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23323B26-F3C6-AB54-DCE7-AECA8F24C498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605356" y="1623829"/>
                  <a:ext cx="1666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5EB92347-6C4E-F5E1-641B-609B50803F54}"/>
                    </a:ext>
                  </a:extLst>
                </p14:cNvPr>
                <p14:cNvContentPartPr/>
                <p14:nvPr/>
              </p14:nvContentPartPr>
              <p14:xfrm>
                <a:off x="656476" y="1717429"/>
                <a:ext cx="122040" cy="16056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5EB92347-6C4E-F5E1-641B-609B50803F54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647476" y="1708429"/>
                  <a:ext cx="139680" cy="17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uppieren 235">
            <a:extLst>
              <a:ext uri="{FF2B5EF4-FFF2-40B4-BE49-F238E27FC236}">
                <a16:creationId xmlns:a16="http://schemas.microsoft.com/office/drawing/2014/main" id="{5C2E7578-F6AD-25F1-D4B4-E05B95488849}"/>
              </a:ext>
            </a:extLst>
          </p:cNvPr>
          <p:cNvGrpSpPr/>
          <p:nvPr/>
        </p:nvGrpSpPr>
        <p:grpSpPr>
          <a:xfrm>
            <a:off x="3362236" y="1718149"/>
            <a:ext cx="431640" cy="448920"/>
            <a:chOff x="3362236" y="1718149"/>
            <a:chExt cx="431640" cy="44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1D737B2F-0E75-6F6C-0F90-69A8C88B0642}"/>
                    </a:ext>
                  </a:extLst>
                </p14:cNvPr>
                <p14:cNvContentPartPr/>
                <p14:nvPr/>
              </p14:nvContentPartPr>
              <p14:xfrm>
                <a:off x="3362236" y="1739389"/>
                <a:ext cx="249120" cy="42768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1D737B2F-0E75-6F6C-0F90-69A8C88B0642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3353236" y="1730389"/>
                  <a:ext cx="266760" cy="44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D724E4DD-5F66-A140-93D5-66FFA6BE1A98}"/>
                    </a:ext>
                  </a:extLst>
                </p14:cNvPr>
                <p14:cNvContentPartPr/>
                <p14:nvPr/>
              </p14:nvContentPartPr>
              <p14:xfrm>
                <a:off x="3685516" y="1718149"/>
                <a:ext cx="97560" cy="22860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D724E4DD-5F66-A140-93D5-66FFA6BE1A98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3676516" y="1709509"/>
                  <a:ext cx="11520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AD26B64A-8EEC-B34F-BB9A-B5768AB2B189}"/>
                    </a:ext>
                  </a:extLst>
                </p14:cNvPr>
                <p14:cNvContentPartPr/>
                <p14:nvPr/>
              </p14:nvContentPartPr>
              <p14:xfrm>
                <a:off x="3749596" y="1840549"/>
                <a:ext cx="44280" cy="23004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AD26B64A-8EEC-B34F-BB9A-B5768AB2B189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3740956" y="1831549"/>
                  <a:ext cx="61920" cy="24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0" name="Gruppieren 239">
            <a:extLst>
              <a:ext uri="{FF2B5EF4-FFF2-40B4-BE49-F238E27FC236}">
                <a16:creationId xmlns:a16="http://schemas.microsoft.com/office/drawing/2014/main" id="{99F2E44E-06A9-6A97-01E4-DDA20FE7B441}"/>
              </a:ext>
            </a:extLst>
          </p:cNvPr>
          <p:cNvGrpSpPr/>
          <p:nvPr/>
        </p:nvGrpSpPr>
        <p:grpSpPr>
          <a:xfrm>
            <a:off x="7130716" y="2124949"/>
            <a:ext cx="440280" cy="280440"/>
            <a:chOff x="7130716" y="2124949"/>
            <a:chExt cx="440280" cy="28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B758ACF8-8409-63F0-DA69-06D3ACFA8AC6}"/>
                    </a:ext>
                  </a:extLst>
                </p14:cNvPr>
                <p14:cNvContentPartPr/>
                <p14:nvPr/>
              </p14:nvContentPartPr>
              <p14:xfrm>
                <a:off x="7130716" y="2130709"/>
                <a:ext cx="303480" cy="26712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B758ACF8-8409-63F0-DA69-06D3ACFA8AC6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121716" y="2122069"/>
                  <a:ext cx="32112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167E2FAB-879B-FF52-9EAF-7AB8C4CCA040}"/>
                    </a:ext>
                  </a:extLst>
                </p14:cNvPr>
                <p14:cNvContentPartPr/>
                <p14:nvPr/>
              </p14:nvContentPartPr>
              <p14:xfrm>
                <a:off x="7478476" y="2124949"/>
                <a:ext cx="90360" cy="18684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167E2FAB-879B-FF52-9EAF-7AB8C4CCA040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469476" y="2115949"/>
                  <a:ext cx="10800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3F581632-145A-4516-09CB-FAA023D63C6F}"/>
                    </a:ext>
                  </a:extLst>
                </p14:cNvPr>
                <p14:cNvContentPartPr/>
                <p14:nvPr/>
              </p14:nvContentPartPr>
              <p14:xfrm>
                <a:off x="7520956" y="2182549"/>
                <a:ext cx="50040" cy="22284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3F581632-145A-4516-09CB-FAA023D63C6F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7512316" y="2173549"/>
                  <a:ext cx="67680" cy="24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241" name="Freihand 240">
                <a:extLst>
                  <a:ext uri="{FF2B5EF4-FFF2-40B4-BE49-F238E27FC236}">
                    <a16:creationId xmlns:a16="http://schemas.microsoft.com/office/drawing/2014/main" id="{A50EC145-C2D1-87DB-CB94-F0ABDD128CF5}"/>
                  </a:ext>
                </a:extLst>
              </p14:cNvPr>
              <p14:cNvContentPartPr/>
              <p14:nvPr/>
            </p14:nvContentPartPr>
            <p14:xfrm>
              <a:off x="4322716" y="2889589"/>
              <a:ext cx="172800" cy="394200"/>
            </p14:xfrm>
          </p:contentPart>
        </mc:Choice>
        <mc:Fallback xmlns="">
          <p:pic>
            <p:nvPicPr>
              <p:cNvPr id="241" name="Freihand 240">
                <a:extLst>
                  <a:ext uri="{FF2B5EF4-FFF2-40B4-BE49-F238E27FC236}">
                    <a16:creationId xmlns:a16="http://schemas.microsoft.com/office/drawing/2014/main" id="{A50EC145-C2D1-87DB-CB94-F0ABDD128CF5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4313716" y="2880589"/>
                <a:ext cx="190440" cy="41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45" name="Gruppieren 244">
            <a:extLst>
              <a:ext uri="{FF2B5EF4-FFF2-40B4-BE49-F238E27FC236}">
                <a16:creationId xmlns:a16="http://schemas.microsoft.com/office/drawing/2014/main" id="{8E8E0F3B-A8B3-4757-8E4D-6DFB6FA65476}"/>
              </a:ext>
            </a:extLst>
          </p:cNvPr>
          <p:cNvGrpSpPr/>
          <p:nvPr/>
        </p:nvGrpSpPr>
        <p:grpSpPr>
          <a:xfrm>
            <a:off x="4438996" y="2345629"/>
            <a:ext cx="203760" cy="420480"/>
            <a:chOff x="4438996" y="2345629"/>
            <a:chExt cx="20376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BC9293B2-03AD-B8CE-FD92-8CDC1BBA39D8}"/>
                    </a:ext>
                  </a:extLst>
                </p14:cNvPr>
                <p14:cNvContentPartPr/>
                <p14:nvPr/>
              </p14:nvContentPartPr>
              <p14:xfrm>
                <a:off x="4438996" y="2345629"/>
                <a:ext cx="134640" cy="21204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BC9293B2-03AD-B8CE-FD92-8CDC1BBA39D8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4429996" y="2336629"/>
                  <a:ext cx="1522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1A8F8E87-1420-6531-CE3F-50B33A3DEFA5}"/>
                    </a:ext>
                  </a:extLst>
                </p14:cNvPr>
                <p14:cNvContentPartPr/>
                <p14:nvPr/>
              </p14:nvContentPartPr>
              <p14:xfrm>
                <a:off x="4478236" y="2539669"/>
                <a:ext cx="125280" cy="8172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1A8F8E87-1420-6531-CE3F-50B33A3DEFA5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4469236" y="2530669"/>
                  <a:ext cx="1429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9846EE71-546A-40B0-7947-6592072A11E4}"/>
                    </a:ext>
                  </a:extLst>
                </p14:cNvPr>
                <p14:cNvContentPartPr/>
                <p14:nvPr/>
              </p14:nvContentPartPr>
              <p14:xfrm>
                <a:off x="4542676" y="2606629"/>
                <a:ext cx="100080" cy="15948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9846EE71-546A-40B0-7947-6592072A11E4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4533676" y="2597989"/>
                  <a:ext cx="117720" cy="177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246" name="Freihand 245">
                <a:extLst>
                  <a:ext uri="{FF2B5EF4-FFF2-40B4-BE49-F238E27FC236}">
                    <a16:creationId xmlns:a16="http://schemas.microsoft.com/office/drawing/2014/main" id="{4F819B67-C2C2-2804-438E-CCCB0CF2E9E6}"/>
                  </a:ext>
                </a:extLst>
              </p14:cNvPr>
              <p14:cNvContentPartPr/>
              <p14:nvPr/>
            </p14:nvContentPartPr>
            <p14:xfrm>
              <a:off x="6452836" y="2860069"/>
              <a:ext cx="196920" cy="382320"/>
            </p14:xfrm>
          </p:contentPart>
        </mc:Choice>
        <mc:Fallback xmlns="">
          <p:pic>
            <p:nvPicPr>
              <p:cNvPr id="246" name="Freihand 245">
                <a:extLst>
                  <a:ext uri="{FF2B5EF4-FFF2-40B4-BE49-F238E27FC236}">
                    <a16:creationId xmlns:a16="http://schemas.microsoft.com/office/drawing/2014/main" id="{4F819B67-C2C2-2804-438E-CCCB0CF2E9E6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6444196" y="2851069"/>
                <a:ext cx="214560" cy="39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50" name="Gruppieren 249">
            <a:extLst>
              <a:ext uri="{FF2B5EF4-FFF2-40B4-BE49-F238E27FC236}">
                <a16:creationId xmlns:a16="http://schemas.microsoft.com/office/drawing/2014/main" id="{507F2572-F7B0-87EC-4F7D-4822E7747903}"/>
              </a:ext>
            </a:extLst>
          </p:cNvPr>
          <p:cNvGrpSpPr/>
          <p:nvPr/>
        </p:nvGrpSpPr>
        <p:grpSpPr>
          <a:xfrm>
            <a:off x="6449236" y="2301709"/>
            <a:ext cx="222120" cy="389880"/>
            <a:chOff x="6449236" y="2301709"/>
            <a:chExt cx="222120" cy="38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B40D580B-6DCA-5F1C-AD52-305434A5D2E4}"/>
                    </a:ext>
                  </a:extLst>
                </p14:cNvPr>
                <p14:cNvContentPartPr/>
                <p14:nvPr/>
              </p14:nvContentPartPr>
              <p14:xfrm>
                <a:off x="6449236" y="2301709"/>
                <a:ext cx="133920" cy="23004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B40D580B-6DCA-5F1C-AD52-305434A5D2E4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440596" y="2292709"/>
                  <a:ext cx="1515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0E0DB281-26A5-42B7-0AA3-A8FFA92E42D6}"/>
                    </a:ext>
                  </a:extLst>
                </p14:cNvPr>
                <p14:cNvContentPartPr/>
                <p14:nvPr/>
              </p14:nvContentPartPr>
              <p14:xfrm>
                <a:off x="6490996" y="2506549"/>
                <a:ext cx="123840" cy="6480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0E0DB281-26A5-42B7-0AA3-A8FFA92E42D6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482356" y="2497549"/>
                  <a:ext cx="1414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237C8A23-1FF4-7970-CAC2-83345CE38341}"/>
                    </a:ext>
                  </a:extLst>
                </p14:cNvPr>
                <p14:cNvContentPartPr/>
                <p14:nvPr/>
              </p14:nvContentPartPr>
              <p14:xfrm>
                <a:off x="6542116" y="2575669"/>
                <a:ext cx="129240" cy="11592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237C8A23-1FF4-7970-CAC2-83345CE38341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6533476" y="2567029"/>
                  <a:ext cx="146880" cy="13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" name="Gruppieren 254">
            <a:extLst>
              <a:ext uri="{FF2B5EF4-FFF2-40B4-BE49-F238E27FC236}">
                <a16:creationId xmlns:a16="http://schemas.microsoft.com/office/drawing/2014/main" id="{1CB20B9C-4561-84AA-FC89-E8E38A3D708A}"/>
              </a:ext>
            </a:extLst>
          </p:cNvPr>
          <p:cNvGrpSpPr/>
          <p:nvPr/>
        </p:nvGrpSpPr>
        <p:grpSpPr>
          <a:xfrm>
            <a:off x="9106396" y="2154829"/>
            <a:ext cx="266760" cy="913320"/>
            <a:chOff x="9106396" y="2154829"/>
            <a:chExt cx="266760" cy="91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B2BACA6F-B47A-2AD8-2ED5-3FC1BEE1D79A}"/>
                    </a:ext>
                  </a:extLst>
                </p14:cNvPr>
                <p14:cNvContentPartPr/>
                <p14:nvPr/>
              </p14:nvContentPartPr>
              <p14:xfrm>
                <a:off x="9106396" y="2599429"/>
                <a:ext cx="266760" cy="46872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B2BACA6F-B47A-2AD8-2ED5-3FC1BEE1D79A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9097396" y="2590429"/>
                  <a:ext cx="284400" cy="48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18DB4D18-4A5C-669A-D833-44E0473E931B}"/>
                    </a:ext>
                  </a:extLst>
                </p14:cNvPr>
                <p14:cNvContentPartPr/>
                <p14:nvPr/>
              </p14:nvContentPartPr>
              <p14:xfrm>
                <a:off x="9156076" y="2154829"/>
                <a:ext cx="130680" cy="22284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18DB4D18-4A5C-669A-D833-44E0473E931B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9147436" y="2145829"/>
                  <a:ext cx="14832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C7C306B9-3D36-8A4C-F9AC-FFF45AB38F19}"/>
                    </a:ext>
                  </a:extLst>
                </p14:cNvPr>
                <p14:cNvContentPartPr/>
                <p14:nvPr/>
              </p14:nvContentPartPr>
              <p14:xfrm>
                <a:off x="9185956" y="2305669"/>
                <a:ext cx="175320" cy="11844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C7C306B9-3D36-8A4C-F9AC-FFF45AB38F19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9177316" y="2297029"/>
                  <a:ext cx="1929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2633F642-9E1A-4B80-FF32-8BBDE45356B2}"/>
                    </a:ext>
                  </a:extLst>
                </p14:cNvPr>
                <p14:cNvContentPartPr/>
                <p14:nvPr/>
              </p14:nvContentPartPr>
              <p14:xfrm>
                <a:off x="9251836" y="2409709"/>
                <a:ext cx="107640" cy="13140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2633F642-9E1A-4B80-FF32-8BBDE45356B2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9243196" y="2400709"/>
                  <a:ext cx="125280" cy="14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9" name="Gruppieren 258">
            <a:extLst>
              <a:ext uri="{FF2B5EF4-FFF2-40B4-BE49-F238E27FC236}">
                <a16:creationId xmlns:a16="http://schemas.microsoft.com/office/drawing/2014/main" id="{4EB6DDA3-CAB7-BB19-E750-681A1B52749F}"/>
              </a:ext>
            </a:extLst>
          </p:cNvPr>
          <p:cNvGrpSpPr/>
          <p:nvPr/>
        </p:nvGrpSpPr>
        <p:grpSpPr>
          <a:xfrm>
            <a:off x="9347956" y="3029629"/>
            <a:ext cx="189000" cy="633240"/>
            <a:chOff x="9347956" y="3029629"/>
            <a:chExt cx="189000" cy="63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D1A9DE3A-B57B-583B-D163-286FCB287837}"/>
                    </a:ext>
                  </a:extLst>
                </p14:cNvPr>
                <p14:cNvContentPartPr/>
                <p14:nvPr/>
              </p14:nvContentPartPr>
              <p14:xfrm>
                <a:off x="9347956" y="3262909"/>
                <a:ext cx="189000" cy="39996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D1A9DE3A-B57B-583B-D163-286FCB287837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9339316" y="3253909"/>
                  <a:ext cx="206640" cy="41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9AE9F286-0C78-E2C5-CE22-591FE4D65474}"/>
                    </a:ext>
                  </a:extLst>
                </p14:cNvPr>
                <p14:cNvContentPartPr/>
                <p14:nvPr/>
              </p14:nvContentPartPr>
              <p14:xfrm>
                <a:off x="9400516" y="3029629"/>
                <a:ext cx="118080" cy="17568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9AE9F286-0C78-E2C5-CE22-591FE4D65474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9391876" y="3020629"/>
                  <a:ext cx="13572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3900DBB3-7764-A6BA-D5FF-E69C537084AC}"/>
                    </a:ext>
                  </a:extLst>
                </p14:cNvPr>
                <p14:cNvContentPartPr/>
                <p14:nvPr/>
              </p14:nvContentPartPr>
              <p14:xfrm>
                <a:off x="9477196" y="3067789"/>
                <a:ext cx="43560" cy="20916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3900DBB3-7764-A6BA-D5FF-E69C537084AC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9468556" y="3059149"/>
                  <a:ext cx="61200" cy="22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0" name="Gruppieren 279">
            <a:extLst>
              <a:ext uri="{FF2B5EF4-FFF2-40B4-BE49-F238E27FC236}">
                <a16:creationId xmlns:a16="http://schemas.microsoft.com/office/drawing/2014/main" id="{A91F7CC0-10A8-F954-EC04-4958A408AA31}"/>
              </a:ext>
            </a:extLst>
          </p:cNvPr>
          <p:cNvGrpSpPr/>
          <p:nvPr/>
        </p:nvGrpSpPr>
        <p:grpSpPr>
          <a:xfrm>
            <a:off x="9994516" y="2973829"/>
            <a:ext cx="2024640" cy="931680"/>
            <a:chOff x="9994516" y="2973829"/>
            <a:chExt cx="2024640" cy="93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BB0F61A8-0BE6-07D9-38AA-EB7B218EEDFC}"/>
                    </a:ext>
                  </a:extLst>
                </p14:cNvPr>
                <p14:cNvContentPartPr/>
                <p14:nvPr/>
              </p14:nvContentPartPr>
              <p14:xfrm>
                <a:off x="9994516" y="3240589"/>
                <a:ext cx="71640" cy="19980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BB0F61A8-0BE6-07D9-38AA-EB7B218EEDFC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9985876" y="3231589"/>
                  <a:ext cx="8928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23F05796-0310-0841-D61D-1D38C46A82CD}"/>
                    </a:ext>
                  </a:extLst>
                </p14:cNvPr>
                <p14:cNvContentPartPr/>
                <p14:nvPr/>
              </p14:nvContentPartPr>
              <p14:xfrm>
                <a:off x="10061836" y="3320869"/>
                <a:ext cx="5400" cy="14796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23F05796-0310-0841-D61D-1D38C46A82CD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10052836" y="3311869"/>
                  <a:ext cx="230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949AC14E-7D3E-83DC-AF45-E3BEA54ED4D2}"/>
                    </a:ext>
                  </a:extLst>
                </p14:cNvPr>
                <p14:cNvContentPartPr/>
                <p14:nvPr/>
              </p14:nvContentPartPr>
              <p14:xfrm>
                <a:off x="10184596" y="3330949"/>
                <a:ext cx="7200" cy="2808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949AC14E-7D3E-83DC-AF45-E3BEA54ED4D2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10175596" y="3322309"/>
                  <a:ext cx="248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6B66B927-E5F2-C867-AD5B-D06411695514}"/>
                    </a:ext>
                  </a:extLst>
                </p14:cNvPr>
                <p14:cNvContentPartPr/>
                <p14:nvPr/>
              </p14:nvContentPartPr>
              <p14:xfrm>
                <a:off x="10260916" y="3195229"/>
                <a:ext cx="18000" cy="13032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6B66B927-E5F2-C867-AD5B-D06411695514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10251916" y="3186589"/>
                  <a:ext cx="35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7A18C22F-FCAE-3D85-7655-72367B019E05}"/>
                    </a:ext>
                  </a:extLst>
                </p14:cNvPr>
                <p14:cNvContentPartPr/>
                <p14:nvPr/>
              </p14:nvContentPartPr>
              <p14:xfrm>
                <a:off x="10221676" y="3402589"/>
                <a:ext cx="114480" cy="3564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7A18C22F-FCAE-3D85-7655-72367B019E05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0212676" y="3393949"/>
                  <a:ext cx="1321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146149F7-A46D-DD75-C2B8-F33A320D3133}"/>
                    </a:ext>
                  </a:extLst>
                </p14:cNvPr>
                <p14:cNvContentPartPr/>
                <p14:nvPr/>
              </p14:nvContentPartPr>
              <p14:xfrm>
                <a:off x="10215196" y="3473869"/>
                <a:ext cx="91800" cy="15624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146149F7-A46D-DD75-C2B8-F33A320D3133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0206556" y="3464869"/>
                  <a:ext cx="1094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6DB26FFB-63C0-6C0F-CEBC-EAE085E9C1E3}"/>
                    </a:ext>
                  </a:extLst>
                </p14:cNvPr>
                <p14:cNvContentPartPr/>
                <p14:nvPr/>
              </p14:nvContentPartPr>
              <p14:xfrm>
                <a:off x="10494556" y="3370189"/>
                <a:ext cx="101880" cy="3744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6DB26FFB-63C0-6C0F-CEBC-EAE085E9C1E3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0485916" y="3361549"/>
                  <a:ext cx="1195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E617E480-0F4F-E0E9-89CD-D0156FE40A9F}"/>
                    </a:ext>
                  </a:extLst>
                </p14:cNvPr>
                <p14:cNvContentPartPr/>
                <p14:nvPr/>
              </p14:nvContentPartPr>
              <p14:xfrm>
                <a:off x="10722796" y="3103429"/>
                <a:ext cx="98640" cy="12600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E617E480-0F4F-E0E9-89CD-D0156FE40A9F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0714156" y="3094429"/>
                  <a:ext cx="1162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EA52A9D1-DFB7-E83A-09B7-D55C58AAEE75}"/>
                    </a:ext>
                  </a:extLst>
                </p14:cNvPr>
                <p14:cNvContentPartPr/>
                <p14:nvPr/>
              </p14:nvContentPartPr>
              <p14:xfrm>
                <a:off x="10798396" y="3139069"/>
                <a:ext cx="27360" cy="11844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EA52A9D1-DFB7-E83A-09B7-D55C58AAEE75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0789756" y="3130429"/>
                  <a:ext cx="45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38542B29-D7C6-2797-27A6-6DFFCE7A976B}"/>
                    </a:ext>
                  </a:extLst>
                </p14:cNvPr>
                <p14:cNvContentPartPr/>
                <p14:nvPr/>
              </p14:nvContentPartPr>
              <p14:xfrm>
                <a:off x="10840156" y="2973829"/>
                <a:ext cx="90360" cy="14076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38542B29-D7C6-2797-27A6-6DFFCE7A976B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10831156" y="2965189"/>
                  <a:ext cx="1080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BA3B0297-86BD-8CAD-7C7B-F6D0A23C225B}"/>
                    </a:ext>
                  </a:extLst>
                </p14:cNvPr>
                <p14:cNvContentPartPr/>
                <p14:nvPr/>
              </p14:nvContentPartPr>
              <p14:xfrm>
                <a:off x="10682836" y="3271549"/>
                <a:ext cx="253080" cy="10332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BA3B0297-86BD-8CAD-7C7B-F6D0A23C225B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10674196" y="3262909"/>
                  <a:ext cx="2707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2BDA31A6-B099-6BFE-92EB-74AD98ACECC7}"/>
                    </a:ext>
                  </a:extLst>
                </p14:cNvPr>
                <p14:cNvContentPartPr/>
                <p14:nvPr/>
              </p14:nvContentPartPr>
              <p14:xfrm>
                <a:off x="10678156" y="3378469"/>
                <a:ext cx="282240" cy="22032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2BDA31A6-B099-6BFE-92EB-74AD98ACECC7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10669156" y="3369829"/>
                  <a:ext cx="29988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7A3D365B-7294-2B90-30D2-C262893DD9BA}"/>
                    </a:ext>
                  </a:extLst>
                </p14:cNvPr>
                <p14:cNvContentPartPr/>
                <p14:nvPr/>
              </p14:nvContentPartPr>
              <p14:xfrm>
                <a:off x="11090716" y="3262909"/>
                <a:ext cx="217080" cy="3276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7A3D365B-7294-2B90-30D2-C262893DD9BA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11081716" y="3254269"/>
                  <a:ext cx="2347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65F8556D-56D0-87F4-8E89-E854600E9E57}"/>
                    </a:ext>
                  </a:extLst>
                </p14:cNvPr>
                <p14:cNvContentPartPr/>
                <p14:nvPr/>
              </p14:nvContentPartPr>
              <p14:xfrm>
                <a:off x="11123116" y="3346429"/>
                <a:ext cx="162000" cy="4716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65F8556D-56D0-87F4-8E89-E854600E9E57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11114116" y="3337789"/>
                  <a:ext cx="1796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C2DFB90D-65AE-20E4-DAEE-9A2DD63F2936}"/>
                    </a:ext>
                  </a:extLst>
                </p14:cNvPr>
                <p14:cNvContentPartPr/>
                <p14:nvPr/>
              </p14:nvContentPartPr>
              <p14:xfrm>
                <a:off x="11413636" y="3103789"/>
                <a:ext cx="225720" cy="36036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C2DFB90D-65AE-20E4-DAEE-9A2DD63F2936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1404636" y="3094789"/>
                  <a:ext cx="24336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DCF579A8-81A2-93F0-3301-5795C9DEA6B1}"/>
                    </a:ext>
                  </a:extLst>
                </p14:cNvPr>
                <p14:cNvContentPartPr/>
                <p14:nvPr/>
              </p14:nvContentPartPr>
              <p14:xfrm>
                <a:off x="11430196" y="3265429"/>
                <a:ext cx="533520" cy="46548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DCF579A8-81A2-93F0-3301-5795C9DEA6B1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11421556" y="3256789"/>
                  <a:ext cx="551160" cy="48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1CAD8222-7861-21CA-BE22-94CB64214B21}"/>
                    </a:ext>
                  </a:extLst>
                </p14:cNvPr>
                <p14:cNvContentPartPr/>
                <p14:nvPr/>
              </p14:nvContentPartPr>
              <p14:xfrm>
                <a:off x="11457916" y="3379909"/>
                <a:ext cx="561240" cy="52560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1CAD8222-7861-21CA-BE22-94CB64214B21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11449276" y="3371269"/>
                  <a:ext cx="578880" cy="54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" name="Gruppieren 283">
            <a:extLst>
              <a:ext uri="{FF2B5EF4-FFF2-40B4-BE49-F238E27FC236}">
                <a16:creationId xmlns:a16="http://schemas.microsoft.com/office/drawing/2014/main" id="{1969F80A-82ED-D184-1847-42CBF9A428A8}"/>
              </a:ext>
            </a:extLst>
          </p:cNvPr>
          <p:cNvGrpSpPr/>
          <p:nvPr/>
        </p:nvGrpSpPr>
        <p:grpSpPr>
          <a:xfrm>
            <a:off x="10865356" y="2142229"/>
            <a:ext cx="357480" cy="238320"/>
            <a:chOff x="10865356" y="2142229"/>
            <a:chExt cx="357480" cy="23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D3182493-21ED-E209-E1A2-891C8EDCEEA9}"/>
                    </a:ext>
                  </a:extLst>
                </p14:cNvPr>
                <p14:cNvContentPartPr/>
                <p14:nvPr/>
              </p14:nvContentPartPr>
              <p14:xfrm>
                <a:off x="10865356" y="2142229"/>
                <a:ext cx="231840" cy="19944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D3182493-21ED-E209-E1A2-891C8EDCEEA9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10856716" y="2133589"/>
                  <a:ext cx="2494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A94FFBBC-BABB-24AB-730B-CCF6421537CC}"/>
                    </a:ext>
                  </a:extLst>
                </p14:cNvPr>
                <p14:cNvContentPartPr/>
                <p14:nvPr/>
              </p14:nvContentPartPr>
              <p14:xfrm>
                <a:off x="11143996" y="2149069"/>
                <a:ext cx="69480" cy="17964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A94FFBBC-BABB-24AB-730B-CCF6421537CC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1135356" y="2140429"/>
                  <a:ext cx="871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D8CC7C70-2271-0E49-89DC-B422A3463102}"/>
                    </a:ext>
                  </a:extLst>
                </p14:cNvPr>
                <p14:cNvContentPartPr/>
                <p14:nvPr/>
              </p14:nvContentPartPr>
              <p14:xfrm>
                <a:off x="11213836" y="2217109"/>
                <a:ext cx="9000" cy="16344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D8CC7C70-2271-0E49-89DC-B422A3463102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1205196" y="2208109"/>
                  <a:ext cx="26640" cy="18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7" name="Gruppieren 286">
            <a:extLst>
              <a:ext uri="{FF2B5EF4-FFF2-40B4-BE49-F238E27FC236}">
                <a16:creationId xmlns:a16="http://schemas.microsoft.com/office/drawing/2014/main" id="{693205AA-810F-A62C-2D84-7ADA83426E8F}"/>
              </a:ext>
            </a:extLst>
          </p:cNvPr>
          <p:cNvGrpSpPr/>
          <p:nvPr/>
        </p:nvGrpSpPr>
        <p:grpSpPr>
          <a:xfrm>
            <a:off x="9241036" y="1218469"/>
            <a:ext cx="517320" cy="225720"/>
            <a:chOff x="9241036" y="1218469"/>
            <a:chExt cx="517320" cy="22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7FAE7AD3-646E-F0A4-DED5-87C9B87C6E79}"/>
                    </a:ext>
                  </a:extLst>
                </p14:cNvPr>
                <p14:cNvContentPartPr/>
                <p14:nvPr/>
              </p14:nvContentPartPr>
              <p14:xfrm>
                <a:off x="9565036" y="1273549"/>
                <a:ext cx="193320" cy="7632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7FAE7AD3-646E-F0A4-DED5-87C9B87C6E79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9556036" y="1264909"/>
                  <a:ext cx="2109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7CA97DD5-B45E-C4FE-ECF2-BA280D4F45F1}"/>
                    </a:ext>
                  </a:extLst>
                </p14:cNvPr>
                <p14:cNvContentPartPr/>
                <p14:nvPr/>
              </p14:nvContentPartPr>
              <p14:xfrm>
                <a:off x="9241036" y="1218469"/>
                <a:ext cx="165240" cy="22572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7CA97DD5-B45E-C4FE-ECF2-BA280D4F45F1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9232396" y="1209829"/>
                  <a:ext cx="182880" cy="24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7" name="Gruppieren 316">
            <a:extLst>
              <a:ext uri="{FF2B5EF4-FFF2-40B4-BE49-F238E27FC236}">
                <a16:creationId xmlns:a16="http://schemas.microsoft.com/office/drawing/2014/main" id="{B463754A-4799-EC73-21FB-10F8D28D57B9}"/>
              </a:ext>
            </a:extLst>
          </p:cNvPr>
          <p:cNvGrpSpPr/>
          <p:nvPr/>
        </p:nvGrpSpPr>
        <p:grpSpPr>
          <a:xfrm>
            <a:off x="2078836" y="3397909"/>
            <a:ext cx="2705760" cy="1029960"/>
            <a:chOff x="2078836" y="3397909"/>
            <a:chExt cx="2705760" cy="102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8BA95186-EBC5-B686-5357-7D8B2E9099D9}"/>
                    </a:ext>
                  </a:extLst>
                </p14:cNvPr>
                <p14:cNvContentPartPr/>
                <p14:nvPr/>
              </p14:nvContentPartPr>
              <p14:xfrm>
                <a:off x="2174956" y="3820549"/>
                <a:ext cx="15480" cy="18720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8BA95186-EBC5-B686-5357-7D8B2E9099D9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2165956" y="3811549"/>
                  <a:ext cx="331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E3560929-3E00-9E34-BB40-D340A419DA56}"/>
                    </a:ext>
                  </a:extLst>
                </p14:cNvPr>
                <p14:cNvContentPartPr/>
                <p14:nvPr/>
              </p14:nvContentPartPr>
              <p14:xfrm>
                <a:off x="2078836" y="3775909"/>
                <a:ext cx="203760" cy="3528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E3560929-3E00-9E34-BB40-D340A419DA56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2070196" y="3766909"/>
                  <a:ext cx="2214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D4A7711B-6C00-42F3-B59D-0CAC2F36DB90}"/>
                    </a:ext>
                  </a:extLst>
                </p14:cNvPr>
                <p14:cNvContentPartPr/>
                <p14:nvPr/>
              </p14:nvContentPartPr>
              <p14:xfrm>
                <a:off x="2083516" y="3887869"/>
                <a:ext cx="182160" cy="1440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D4A7711B-6C00-42F3-B59D-0CAC2F36DB90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2074876" y="3878869"/>
                  <a:ext cx="1998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4E0F77FF-CEF0-88B1-2083-01E951807087}"/>
                    </a:ext>
                  </a:extLst>
                </p14:cNvPr>
                <p14:cNvContentPartPr/>
                <p14:nvPr/>
              </p14:nvContentPartPr>
              <p14:xfrm>
                <a:off x="2392756" y="3728029"/>
                <a:ext cx="110520" cy="23148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4E0F77FF-CEF0-88B1-2083-01E951807087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2384116" y="3719029"/>
                  <a:ext cx="12816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AFD1A80F-FFA9-7B74-2E0B-BE6BFC877F1B}"/>
                    </a:ext>
                  </a:extLst>
                </p14:cNvPr>
                <p14:cNvContentPartPr/>
                <p14:nvPr/>
              </p14:nvContentPartPr>
              <p14:xfrm>
                <a:off x="2560156" y="3801109"/>
                <a:ext cx="133560" cy="16596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AFD1A80F-FFA9-7B74-2E0B-BE6BFC877F1B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2551516" y="3792109"/>
                  <a:ext cx="1512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F630C0CE-CC9A-698E-3DAF-428B440FB018}"/>
                    </a:ext>
                  </a:extLst>
                </p14:cNvPr>
                <p14:cNvContentPartPr/>
                <p14:nvPr/>
              </p14:nvContentPartPr>
              <p14:xfrm>
                <a:off x="2784796" y="3743869"/>
                <a:ext cx="276840" cy="22212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F630C0CE-CC9A-698E-3DAF-428B440FB018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2775796" y="3734869"/>
                  <a:ext cx="2944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0AD965A1-B4E4-1E6C-54B7-95DBF3235638}"/>
                    </a:ext>
                  </a:extLst>
                </p14:cNvPr>
                <p14:cNvContentPartPr/>
                <p14:nvPr/>
              </p14:nvContentPartPr>
              <p14:xfrm>
                <a:off x="2962636" y="3882109"/>
                <a:ext cx="88560" cy="504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0AD965A1-B4E4-1E6C-54B7-95DBF3235638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2953996" y="3873109"/>
                  <a:ext cx="1062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1C506F46-DF7B-49C2-9728-5C12A362FB79}"/>
                    </a:ext>
                  </a:extLst>
                </p14:cNvPr>
                <p14:cNvContentPartPr/>
                <p14:nvPr/>
              </p14:nvContentPartPr>
              <p14:xfrm>
                <a:off x="3276916" y="3626869"/>
                <a:ext cx="169920" cy="19260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1C506F46-DF7B-49C2-9728-5C12A362FB79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3268276" y="3617869"/>
                  <a:ext cx="1875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72EA3167-160B-A6C3-D1FB-DC7DCBDE1544}"/>
                    </a:ext>
                  </a:extLst>
                </p14:cNvPr>
                <p14:cNvContentPartPr/>
                <p14:nvPr/>
              </p14:nvContentPartPr>
              <p14:xfrm>
                <a:off x="3290596" y="3824869"/>
                <a:ext cx="170640" cy="4104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72EA3167-160B-A6C3-D1FB-DC7DCBDE1544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3281596" y="3815869"/>
                  <a:ext cx="1882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2E56A53C-0A3A-4580-9C57-751250BB7796}"/>
                    </a:ext>
                  </a:extLst>
                </p14:cNvPr>
                <p14:cNvContentPartPr/>
                <p14:nvPr/>
              </p14:nvContentPartPr>
              <p14:xfrm>
                <a:off x="3323716" y="3916309"/>
                <a:ext cx="139320" cy="12024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2E56A53C-0A3A-4580-9C57-751250BB7796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3314716" y="3907669"/>
                  <a:ext cx="1569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AFA45C48-3672-BE85-A40C-5D4087538D73}"/>
                    </a:ext>
                  </a:extLst>
                </p14:cNvPr>
                <p14:cNvContentPartPr/>
                <p14:nvPr/>
              </p14:nvContentPartPr>
              <p14:xfrm>
                <a:off x="3690916" y="3809389"/>
                <a:ext cx="150120" cy="5544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AFA45C48-3672-BE85-A40C-5D4087538D73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3681916" y="3800389"/>
                  <a:ext cx="1677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F11CE099-3D76-F983-1346-345F99403367}"/>
                    </a:ext>
                  </a:extLst>
                </p14:cNvPr>
                <p14:cNvContentPartPr/>
                <p14:nvPr/>
              </p14:nvContentPartPr>
              <p14:xfrm>
                <a:off x="4135516" y="3552349"/>
                <a:ext cx="192240" cy="18036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F11CE099-3D76-F983-1346-345F99403367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4126516" y="3543349"/>
                  <a:ext cx="2098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801F73E4-2B43-1634-EDD6-7B8BC245C9D2}"/>
                    </a:ext>
                  </a:extLst>
                </p14:cNvPr>
                <p14:cNvContentPartPr/>
                <p14:nvPr/>
              </p14:nvContentPartPr>
              <p14:xfrm>
                <a:off x="4089796" y="3762229"/>
                <a:ext cx="299520" cy="5148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801F73E4-2B43-1634-EDD6-7B8BC245C9D2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4080796" y="3753589"/>
                  <a:ext cx="3171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734709A5-A322-AB28-E714-ADA7DA92D7C5}"/>
                    </a:ext>
                  </a:extLst>
                </p14:cNvPr>
                <p14:cNvContentPartPr/>
                <p14:nvPr/>
              </p14:nvContentPartPr>
              <p14:xfrm>
                <a:off x="3979636" y="3905149"/>
                <a:ext cx="182880" cy="15516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734709A5-A322-AB28-E714-ADA7DA92D7C5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3970996" y="3896149"/>
                  <a:ext cx="2005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F139E90C-5590-EA21-54FB-B17FFEF64854}"/>
                    </a:ext>
                  </a:extLst>
                </p14:cNvPr>
                <p14:cNvContentPartPr/>
                <p14:nvPr/>
              </p14:nvContentPartPr>
              <p14:xfrm>
                <a:off x="4229476" y="3881749"/>
                <a:ext cx="96840" cy="20232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F139E90C-5590-EA21-54FB-B17FFEF64854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4220476" y="3872749"/>
                  <a:ext cx="11448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BEB4CED2-AB59-2725-9649-D498AF38BD22}"/>
                    </a:ext>
                  </a:extLst>
                </p14:cNvPr>
                <p14:cNvContentPartPr/>
                <p14:nvPr/>
              </p14:nvContentPartPr>
              <p14:xfrm>
                <a:off x="3513436" y="3752149"/>
                <a:ext cx="105840" cy="16848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BEB4CED2-AB59-2725-9649-D498AF38BD22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3504436" y="3743149"/>
                  <a:ext cx="1234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42A4968E-5896-E75D-0AA3-AD831E24ECFC}"/>
                    </a:ext>
                  </a:extLst>
                </p14:cNvPr>
                <p14:cNvContentPartPr/>
                <p14:nvPr/>
              </p14:nvContentPartPr>
              <p14:xfrm>
                <a:off x="3511636" y="3763309"/>
                <a:ext cx="122040" cy="15876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42A4968E-5896-E75D-0AA3-AD831E24ECFC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3502996" y="3754669"/>
                  <a:ext cx="1396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560C21E7-F07D-4160-4BD0-4F9F2CA35BE5}"/>
                    </a:ext>
                  </a:extLst>
                </p14:cNvPr>
                <p14:cNvContentPartPr/>
                <p14:nvPr/>
              </p14:nvContentPartPr>
              <p14:xfrm>
                <a:off x="4511356" y="3677629"/>
                <a:ext cx="117000" cy="18396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560C21E7-F07D-4160-4BD0-4F9F2CA35BE5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4502356" y="3668989"/>
                  <a:ext cx="13464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0EE69A7F-98EE-0713-2360-1171D327D107}"/>
                    </a:ext>
                  </a:extLst>
                </p14:cNvPr>
                <p14:cNvContentPartPr/>
                <p14:nvPr/>
              </p14:nvContentPartPr>
              <p14:xfrm>
                <a:off x="4520356" y="3709309"/>
                <a:ext cx="107280" cy="8460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0EE69A7F-98EE-0713-2360-1171D327D107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4511716" y="3700309"/>
                  <a:ext cx="1249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9BE23243-80B0-5569-FDBA-EC837CF74957}"/>
                    </a:ext>
                  </a:extLst>
                </p14:cNvPr>
                <p14:cNvContentPartPr/>
                <p14:nvPr/>
              </p14:nvContentPartPr>
              <p14:xfrm>
                <a:off x="4666156" y="3475309"/>
                <a:ext cx="118440" cy="17604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9BE23243-80B0-5569-FDBA-EC837CF74957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4657156" y="3466309"/>
                  <a:ext cx="13608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DDA234BE-889A-F89B-DF27-2D984401F1D0}"/>
                    </a:ext>
                  </a:extLst>
                </p14:cNvPr>
                <p14:cNvContentPartPr/>
                <p14:nvPr/>
              </p14:nvContentPartPr>
              <p14:xfrm>
                <a:off x="3263596" y="4185589"/>
                <a:ext cx="511200" cy="24228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DDA234BE-889A-F89B-DF27-2D984401F1D0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3254956" y="4176589"/>
                  <a:ext cx="52884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278ADDC0-B2DB-CB67-1081-F96DE30C9FC6}"/>
                    </a:ext>
                  </a:extLst>
                </p14:cNvPr>
                <p14:cNvContentPartPr/>
                <p14:nvPr/>
              </p14:nvContentPartPr>
              <p14:xfrm>
                <a:off x="3805756" y="4078669"/>
                <a:ext cx="838800" cy="32580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278ADDC0-B2DB-CB67-1081-F96DE30C9FC6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3797116" y="4070029"/>
                  <a:ext cx="85644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644F7D91-7A39-AF69-0182-7121334961D5}"/>
                    </a:ext>
                  </a:extLst>
                </p14:cNvPr>
                <p14:cNvContentPartPr/>
                <p14:nvPr/>
              </p14:nvContentPartPr>
              <p14:xfrm>
                <a:off x="3117796" y="3397909"/>
                <a:ext cx="538560" cy="85680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644F7D91-7A39-AF69-0182-7121334961D5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3109156" y="3388909"/>
                  <a:ext cx="556200" cy="874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1">
            <p14:nvContentPartPr>
              <p14:cNvPr id="318" name="Freihand 317">
                <a:extLst>
                  <a:ext uri="{FF2B5EF4-FFF2-40B4-BE49-F238E27FC236}">
                    <a16:creationId xmlns:a16="http://schemas.microsoft.com/office/drawing/2014/main" id="{158E64B5-4A82-27A5-25E7-375C11D4FD6E}"/>
                  </a:ext>
                </a:extLst>
              </p14:cNvPr>
              <p14:cNvContentPartPr/>
              <p14:nvPr/>
            </p14:nvContentPartPr>
            <p14:xfrm>
              <a:off x="10922596" y="1120549"/>
              <a:ext cx="68400" cy="47880"/>
            </p14:xfrm>
          </p:contentPart>
        </mc:Choice>
        <mc:Fallback xmlns="">
          <p:pic>
            <p:nvPicPr>
              <p:cNvPr id="318" name="Freihand 317">
                <a:extLst>
                  <a:ext uri="{FF2B5EF4-FFF2-40B4-BE49-F238E27FC236}">
                    <a16:creationId xmlns:a16="http://schemas.microsoft.com/office/drawing/2014/main" id="{158E64B5-4A82-27A5-25E7-375C11D4FD6E}"/>
                  </a:ext>
                </a:extLst>
              </p:cNvPr>
              <p:cNvPicPr/>
              <p:nvPr/>
            </p:nvPicPr>
            <p:blipFill>
              <a:blip r:embed="rId472"/>
              <a:stretch>
                <a:fillRect/>
              </a:stretch>
            </p:blipFill>
            <p:spPr>
              <a:xfrm>
                <a:off x="10913596" y="1111909"/>
                <a:ext cx="86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3">
            <p14:nvContentPartPr>
              <p14:cNvPr id="319" name="Freihand 318">
                <a:extLst>
                  <a:ext uri="{FF2B5EF4-FFF2-40B4-BE49-F238E27FC236}">
                    <a16:creationId xmlns:a16="http://schemas.microsoft.com/office/drawing/2014/main" id="{E27E6AC0-6FBF-93B0-FE32-6FBD86616E93}"/>
                  </a:ext>
                </a:extLst>
              </p14:cNvPr>
              <p14:cNvContentPartPr/>
              <p14:nvPr/>
            </p14:nvContentPartPr>
            <p14:xfrm>
              <a:off x="9656836" y="1156549"/>
              <a:ext cx="1314720" cy="885600"/>
            </p14:xfrm>
          </p:contentPart>
        </mc:Choice>
        <mc:Fallback xmlns="">
          <p:pic>
            <p:nvPicPr>
              <p:cNvPr id="319" name="Freihand 318">
                <a:extLst>
                  <a:ext uri="{FF2B5EF4-FFF2-40B4-BE49-F238E27FC236}">
                    <a16:creationId xmlns:a16="http://schemas.microsoft.com/office/drawing/2014/main" id="{E27E6AC0-6FBF-93B0-FE32-6FBD86616E93}"/>
                  </a:ext>
                </a:extLst>
              </p:cNvPr>
              <p:cNvPicPr/>
              <p:nvPr/>
            </p:nvPicPr>
            <p:blipFill>
              <a:blip r:embed="rId474"/>
              <a:stretch>
                <a:fillRect/>
              </a:stretch>
            </p:blipFill>
            <p:spPr>
              <a:xfrm>
                <a:off x="9647836" y="1147549"/>
                <a:ext cx="1332360" cy="903240"/>
              </a:xfrm>
              <a:prstGeom prst="rect">
                <a:avLst/>
              </a:prstGeom>
            </p:spPr>
          </p:pic>
        </mc:Fallback>
      </mc:AlternateContent>
      <p:grpSp>
        <p:nvGrpSpPr>
          <p:cNvPr id="342" name="Gruppieren 341">
            <a:extLst>
              <a:ext uri="{FF2B5EF4-FFF2-40B4-BE49-F238E27FC236}">
                <a16:creationId xmlns:a16="http://schemas.microsoft.com/office/drawing/2014/main" id="{D364B3D5-03C5-82B2-2295-C9FB57F9F115}"/>
              </a:ext>
            </a:extLst>
          </p:cNvPr>
          <p:cNvGrpSpPr/>
          <p:nvPr/>
        </p:nvGrpSpPr>
        <p:grpSpPr>
          <a:xfrm>
            <a:off x="4725556" y="4116829"/>
            <a:ext cx="1615320" cy="532800"/>
            <a:chOff x="4725556" y="4116829"/>
            <a:chExt cx="1615320" cy="53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DCF1C362-0B27-5456-D53A-F0C0821141A6}"/>
                    </a:ext>
                  </a:extLst>
                </p14:cNvPr>
                <p14:cNvContentPartPr/>
                <p14:nvPr/>
              </p14:nvContentPartPr>
              <p14:xfrm>
                <a:off x="4765156" y="4199989"/>
                <a:ext cx="137880" cy="205200"/>
              </p14:xfrm>
            </p:contentPart>
          </mc:Choice>
          <mc:Fallback xmlns=""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DCF1C362-0B27-5456-D53A-F0C0821141A6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4756156" y="4190989"/>
                  <a:ext cx="1555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5526C3C4-5F85-B430-32BA-0800581B8ACF}"/>
                    </a:ext>
                  </a:extLst>
                </p14:cNvPr>
                <p14:cNvContentPartPr/>
                <p14:nvPr/>
              </p14:nvContentPartPr>
              <p14:xfrm>
                <a:off x="4725556" y="4116829"/>
                <a:ext cx="103320" cy="23256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5526C3C4-5F85-B430-32BA-0800581B8ACF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4716916" y="4108189"/>
                  <a:ext cx="12096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C7D5B1DD-D2D5-7EFD-9157-A2DC4D03C33A}"/>
                    </a:ext>
                  </a:extLst>
                </p14:cNvPr>
                <p14:cNvContentPartPr/>
                <p14:nvPr/>
              </p14:nvContentPartPr>
              <p14:xfrm>
                <a:off x="5029036" y="4372069"/>
                <a:ext cx="273600" cy="12204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C7D5B1DD-D2D5-7EFD-9157-A2DC4D03C33A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5020036" y="4363069"/>
                  <a:ext cx="291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475561F8-5304-A53D-45A9-E59CAE4CD313}"/>
                    </a:ext>
                  </a:extLst>
                </p14:cNvPr>
                <p14:cNvContentPartPr/>
                <p14:nvPr/>
              </p14:nvContentPartPr>
              <p14:xfrm>
                <a:off x="5417836" y="4385749"/>
                <a:ext cx="165960" cy="26388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475561F8-5304-A53D-45A9-E59CAE4CD313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5409196" y="4376749"/>
                  <a:ext cx="18360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93D45DD0-2FDD-A72F-147E-BB9CDD2E907F}"/>
                    </a:ext>
                  </a:extLst>
                </p14:cNvPr>
                <p14:cNvContentPartPr/>
                <p14:nvPr/>
              </p14:nvContentPartPr>
              <p14:xfrm>
                <a:off x="5628796" y="4239589"/>
                <a:ext cx="95760" cy="19584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93D45DD0-2FDD-A72F-147E-BB9CDD2E907F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5619796" y="4230589"/>
                  <a:ext cx="1134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4B9C55DB-4199-F45A-901F-5185A23B147C}"/>
                    </a:ext>
                  </a:extLst>
                </p14:cNvPr>
                <p14:cNvContentPartPr/>
                <p14:nvPr/>
              </p14:nvContentPartPr>
              <p14:xfrm>
                <a:off x="5691796" y="4370269"/>
                <a:ext cx="34560" cy="44640"/>
              </p14:xfrm>
            </p:contentPart>
          </mc:Choice>
          <mc:Fallback xmlns=""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4B9C55DB-4199-F45A-901F-5185A23B147C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5683156" y="4361269"/>
                  <a:ext cx="522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44D9D06E-EB64-451F-0766-9B8E00B87B28}"/>
                    </a:ext>
                  </a:extLst>
                </p14:cNvPr>
                <p14:cNvContentPartPr/>
                <p14:nvPr/>
              </p14:nvContentPartPr>
              <p14:xfrm>
                <a:off x="5756236" y="4308709"/>
                <a:ext cx="183600" cy="10692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44D9D06E-EB64-451F-0766-9B8E00B87B28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5747596" y="4300069"/>
                  <a:ext cx="2012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049E8FB9-D775-CA05-002D-E3B474B12AC7}"/>
                    </a:ext>
                  </a:extLst>
                </p14:cNvPr>
                <p14:cNvContentPartPr/>
                <p14:nvPr/>
              </p14:nvContentPartPr>
              <p14:xfrm>
                <a:off x="5964676" y="4194589"/>
                <a:ext cx="124560" cy="21132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049E8FB9-D775-CA05-002D-E3B474B12AC7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5956036" y="4185589"/>
                  <a:ext cx="14220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ED8857FA-6547-681E-756C-05EEDB648F19}"/>
                    </a:ext>
                  </a:extLst>
                </p14:cNvPr>
                <p14:cNvContentPartPr/>
                <p14:nvPr/>
              </p14:nvContentPartPr>
              <p14:xfrm>
                <a:off x="5966836" y="4160389"/>
                <a:ext cx="197640" cy="25848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ED8857FA-6547-681E-756C-05EEDB648F19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5957836" y="4151749"/>
                  <a:ext cx="21528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3F4EC465-44B6-16D6-C715-FFAAF2FED4E2}"/>
                    </a:ext>
                  </a:extLst>
                </p14:cNvPr>
                <p14:cNvContentPartPr/>
                <p14:nvPr/>
              </p14:nvContentPartPr>
              <p14:xfrm>
                <a:off x="6197956" y="4121149"/>
                <a:ext cx="142920" cy="27684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3F4EC465-44B6-16D6-C715-FFAAF2FED4E2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6189316" y="4112149"/>
                  <a:ext cx="160560" cy="29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1" name="Gruppieren 340">
            <a:extLst>
              <a:ext uri="{FF2B5EF4-FFF2-40B4-BE49-F238E27FC236}">
                <a16:creationId xmlns:a16="http://schemas.microsoft.com/office/drawing/2014/main" id="{DC78050E-944B-9703-898F-8BB15FFDEFF0}"/>
              </a:ext>
            </a:extLst>
          </p:cNvPr>
          <p:cNvGrpSpPr/>
          <p:nvPr/>
        </p:nvGrpSpPr>
        <p:grpSpPr>
          <a:xfrm>
            <a:off x="6545356" y="3988309"/>
            <a:ext cx="1030680" cy="370080"/>
            <a:chOff x="6545356" y="3988309"/>
            <a:chExt cx="1030680" cy="37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2747B8CE-FC2F-95A0-38E8-D2706459C0E3}"/>
                    </a:ext>
                  </a:extLst>
                </p14:cNvPr>
                <p14:cNvContentPartPr/>
                <p14:nvPr/>
              </p14:nvContentPartPr>
              <p14:xfrm>
                <a:off x="6637156" y="4152829"/>
                <a:ext cx="6480" cy="20556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2747B8CE-FC2F-95A0-38E8-D2706459C0E3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6628156" y="4144189"/>
                  <a:ext cx="241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B5B911AE-30C9-3325-4015-28B8DF0D01CB}"/>
                    </a:ext>
                  </a:extLst>
                </p14:cNvPr>
                <p14:cNvContentPartPr/>
                <p14:nvPr/>
              </p14:nvContentPartPr>
              <p14:xfrm>
                <a:off x="6545356" y="4070389"/>
                <a:ext cx="164880" cy="16272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B5B911AE-30C9-3325-4015-28B8DF0D01CB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6536356" y="4061749"/>
                  <a:ext cx="1825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4E305774-0BF3-B157-7B91-1B52DBF9F56E}"/>
                    </a:ext>
                  </a:extLst>
                </p14:cNvPr>
                <p14:cNvContentPartPr/>
                <p14:nvPr/>
              </p14:nvContentPartPr>
              <p14:xfrm>
                <a:off x="6765316" y="4195669"/>
                <a:ext cx="47520" cy="15120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4E305774-0BF3-B157-7B91-1B52DBF9F56E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6756676" y="4187029"/>
                  <a:ext cx="651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DAA6CFBF-A3E1-BE51-7CEB-FF6B786CA1D5}"/>
                    </a:ext>
                  </a:extLst>
                </p14:cNvPr>
                <p14:cNvContentPartPr/>
                <p14:nvPr/>
              </p14:nvContentPartPr>
              <p14:xfrm>
                <a:off x="6865756" y="4187389"/>
                <a:ext cx="183960" cy="16200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DAA6CFBF-A3E1-BE51-7CEB-FF6B786CA1D5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6856756" y="4178749"/>
                  <a:ext cx="2016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3400B4F6-3B26-3DA9-C2E4-7D64630C0456}"/>
                    </a:ext>
                  </a:extLst>
                </p14:cNvPr>
                <p14:cNvContentPartPr/>
                <p14:nvPr/>
              </p14:nvContentPartPr>
              <p14:xfrm>
                <a:off x="6781876" y="4197829"/>
                <a:ext cx="182880" cy="15840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3400B4F6-3B26-3DA9-C2E4-7D64630C0456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6772876" y="4188829"/>
                  <a:ext cx="2005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6EAD8D3E-DA0B-E064-A257-6424AEF56F5C}"/>
                    </a:ext>
                  </a:extLst>
                </p14:cNvPr>
                <p14:cNvContentPartPr/>
                <p14:nvPr/>
              </p14:nvContentPartPr>
              <p14:xfrm>
                <a:off x="6987436" y="4180549"/>
                <a:ext cx="75600" cy="14580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6EAD8D3E-DA0B-E064-A257-6424AEF56F5C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6978796" y="4171909"/>
                  <a:ext cx="932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CD17E018-ADEC-A631-F8E6-2C4CE5495AF5}"/>
                    </a:ext>
                  </a:extLst>
                </p14:cNvPr>
                <p14:cNvContentPartPr/>
                <p14:nvPr/>
              </p14:nvContentPartPr>
              <p14:xfrm>
                <a:off x="7074196" y="4195309"/>
                <a:ext cx="81000" cy="12492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CD17E018-ADEC-A631-F8E6-2C4CE5495AF5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7065556" y="4186309"/>
                  <a:ext cx="986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5B649C8B-FB95-A3DD-F916-D49E4ECB8799}"/>
                    </a:ext>
                  </a:extLst>
                </p14:cNvPr>
                <p14:cNvContentPartPr/>
                <p14:nvPr/>
              </p14:nvContentPartPr>
              <p14:xfrm>
                <a:off x="7196236" y="4050229"/>
                <a:ext cx="106560" cy="24660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5B649C8B-FB95-A3DD-F916-D49E4ECB8799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7187596" y="4041589"/>
                  <a:ext cx="12420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1159E7CB-3301-52DA-B0D2-B34682585569}"/>
                    </a:ext>
                  </a:extLst>
                </p14:cNvPr>
                <p14:cNvContentPartPr/>
                <p14:nvPr/>
              </p14:nvContentPartPr>
              <p14:xfrm>
                <a:off x="7342396" y="3988309"/>
                <a:ext cx="233640" cy="28584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1159E7CB-3301-52DA-B0D2-B34682585569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7333756" y="3979309"/>
                  <a:ext cx="251280" cy="30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3">
            <p14:nvContentPartPr>
              <p14:cNvPr id="343" name="Freihand 342">
                <a:extLst>
                  <a:ext uri="{FF2B5EF4-FFF2-40B4-BE49-F238E27FC236}">
                    <a16:creationId xmlns:a16="http://schemas.microsoft.com/office/drawing/2014/main" id="{86CAB357-C539-F252-3EAB-7CC682E2AB79}"/>
                  </a:ext>
                </a:extLst>
              </p14:cNvPr>
              <p14:cNvContentPartPr/>
              <p14:nvPr/>
            </p14:nvContentPartPr>
            <p14:xfrm>
              <a:off x="5141716" y="522229"/>
              <a:ext cx="520200" cy="52920"/>
            </p14:xfrm>
          </p:contentPart>
        </mc:Choice>
        <mc:Fallback xmlns="">
          <p:pic>
            <p:nvPicPr>
              <p:cNvPr id="343" name="Freihand 342">
                <a:extLst>
                  <a:ext uri="{FF2B5EF4-FFF2-40B4-BE49-F238E27FC236}">
                    <a16:creationId xmlns:a16="http://schemas.microsoft.com/office/drawing/2014/main" id="{86CAB357-C539-F252-3EAB-7CC682E2AB79}"/>
                  </a:ext>
                </a:extLst>
              </p:cNvPr>
              <p:cNvPicPr/>
              <p:nvPr/>
            </p:nvPicPr>
            <p:blipFill>
              <a:blip r:embed="rId514"/>
              <a:stretch>
                <a:fillRect/>
              </a:stretch>
            </p:blipFill>
            <p:spPr>
              <a:xfrm>
                <a:off x="5132716" y="513229"/>
                <a:ext cx="5378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5">
            <p14:nvContentPartPr>
              <p14:cNvPr id="344" name="Freihand 343">
                <a:extLst>
                  <a:ext uri="{FF2B5EF4-FFF2-40B4-BE49-F238E27FC236}">
                    <a16:creationId xmlns:a16="http://schemas.microsoft.com/office/drawing/2014/main" id="{D9AD87FE-E8F9-66D8-93B2-4087CC159890}"/>
                  </a:ext>
                </a:extLst>
              </p14:cNvPr>
              <p14:cNvContentPartPr/>
              <p14:nvPr/>
            </p14:nvContentPartPr>
            <p14:xfrm>
              <a:off x="5940916" y="514309"/>
              <a:ext cx="582840" cy="79920"/>
            </p14:xfrm>
          </p:contentPart>
        </mc:Choice>
        <mc:Fallback xmlns="">
          <p:pic>
            <p:nvPicPr>
              <p:cNvPr id="344" name="Freihand 343">
                <a:extLst>
                  <a:ext uri="{FF2B5EF4-FFF2-40B4-BE49-F238E27FC236}">
                    <a16:creationId xmlns:a16="http://schemas.microsoft.com/office/drawing/2014/main" id="{D9AD87FE-E8F9-66D8-93B2-4087CC159890}"/>
                  </a:ext>
                </a:extLst>
              </p:cNvPr>
              <p:cNvPicPr/>
              <p:nvPr/>
            </p:nvPicPr>
            <p:blipFill>
              <a:blip r:embed="rId516"/>
              <a:stretch>
                <a:fillRect/>
              </a:stretch>
            </p:blipFill>
            <p:spPr>
              <a:xfrm>
                <a:off x="5932276" y="505669"/>
                <a:ext cx="600480" cy="97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98" name="Gruppieren 397">
            <a:extLst>
              <a:ext uri="{FF2B5EF4-FFF2-40B4-BE49-F238E27FC236}">
                <a16:creationId xmlns:a16="http://schemas.microsoft.com/office/drawing/2014/main" id="{819BCCA2-22CA-4145-A2FF-C1E8B67A2C96}"/>
              </a:ext>
            </a:extLst>
          </p:cNvPr>
          <p:cNvGrpSpPr/>
          <p:nvPr/>
        </p:nvGrpSpPr>
        <p:grpSpPr>
          <a:xfrm>
            <a:off x="605716" y="4613989"/>
            <a:ext cx="8111160" cy="1281600"/>
            <a:chOff x="605716" y="4613989"/>
            <a:chExt cx="8111160" cy="128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83F27579-C3F3-6CB1-032E-75C554713446}"/>
                    </a:ext>
                  </a:extLst>
                </p14:cNvPr>
                <p14:cNvContentPartPr/>
                <p14:nvPr/>
              </p14:nvContentPartPr>
              <p14:xfrm>
                <a:off x="623356" y="5302309"/>
                <a:ext cx="12960" cy="17604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83F27579-C3F3-6CB1-032E-75C554713446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614356" y="5293669"/>
                  <a:ext cx="306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257A93BB-0527-12B7-D072-91FE93E8A9D7}"/>
                    </a:ext>
                  </a:extLst>
                </p14:cNvPr>
                <p14:cNvContentPartPr/>
                <p14:nvPr/>
              </p14:nvContentPartPr>
              <p14:xfrm>
                <a:off x="605716" y="5257669"/>
                <a:ext cx="145440" cy="81360"/>
              </p14:xfrm>
            </p:contentPart>
          </mc:Choice>
          <mc:Fallback xmlns=""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257A93BB-0527-12B7-D072-91FE93E8A9D7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597076" y="5248669"/>
                  <a:ext cx="1630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8EEAFA53-7AC7-15B5-825D-623E76893048}"/>
                    </a:ext>
                  </a:extLst>
                </p14:cNvPr>
                <p14:cNvContentPartPr/>
                <p14:nvPr/>
              </p14:nvContentPartPr>
              <p14:xfrm>
                <a:off x="617236" y="5434069"/>
                <a:ext cx="151200" cy="4212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8EEAFA53-7AC7-15B5-825D-623E76893048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608236" y="5425429"/>
                  <a:ext cx="1688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767A90B5-029E-3D9A-2B06-EB583C146D2E}"/>
                    </a:ext>
                  </a:extLst>
                </p14:cNvPr>
                <p14:cNvContentPartPr/>
                <p14:nvPr/>
              </p14:nvContentPartPr>
              <p14:xfrm>
                <a:off x="819916" y="5176669"/>
                <a:ext cx="89640" cy="29484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767A90B5-029E-3D9A-2B06-EB583C146D2E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810916" y="5167669"/>
                  <a:ext cx="10728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7F209865-8392-57C1-DF5C-313AAF24E792}"/>
                    </a:ext>
                  </a:extLst>
                </p14:cNvPr>
                <p14:cNvContentPartPr/>
                <p14:nvPr/>
              </p14:nvContentPartPr>
              <p14:xfrm>
                <a:off x="946276" y="5197909"/>
                <a:ext cx="229320" cy="26496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7F209865-8392-57C1-DF5C-313AAF24E792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937636" y="5188909"/>
                  <a:ext cx="24696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C9924132-9D1C-090C-9C8A-87054F959286}"/>
                    </a:ext>
                  </a:extLst>
                </p14:cNvPr>
                <p14:cNvContentPartPr/>
                <p14:nvPr/>
              </p14:nvContentPartPr>
              <p14:xfrm>
                <a:off x="1366396" y="5291869"/>
                <a:ext cx="165600" cy="864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C9924132-9D1C-090C-9C8A-87054F959286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1357396" y="5282869"/>
                  <a:ext cx="1832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8EB2B2E7-A021-9DEE-8CD5-BCB0D9466497}"/>
                    </a:ext>
                  </a:extLst>
                </p14:cNvPr>
                <p14:cNvContentPartPr/>
                <p14:nvPr/>
              </p14:nvContentPartPr>
              <p14:xfrm>
                <a:off x="1415716" y="5342269"/>
                <a:ext cx="183600" cy="1584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8EB2B2E7-A021-9DEE-8CD5-BCB0D9466497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1407076" y="5333269"/>
                  <a:ext cx="2012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167A0609-DDD6-F677-9638-684A2FABEF58}"/>
                    </a:ext>
                  </a:extLst>
                </p14:cNvPr>
                <p14:cNvContentPartPr/>
                <p14:nvPr/>
              </p14:nvContentPartPr>
              <p14:xfrm>
                <a:off x="1825036" y="5632069"/>
                <a:ext cx="40680" cy="8460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167A0609-DDD6-F677-9638-684A2FABEF58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1816396" y="5623429"/>
                  <a:ext cx="583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58B83753-956A-0EF1-312A-F69D4B0F2C5C}"/>
                    </a:ext>
                  </a:extLst>
                </p14:cNvPr>
                <p14:cNvContentPartPr/>
                <p14:nvPr/>
              </p14:nvContentPartPr>
              <p14:xfrm>
                <a:off x="1782556" y="5070469"/>
                <a:ext cx="81720" cy="462600"/>
              </p14:xfrm>
            </p:contentPart>
          </mc:Choice>
          <mc:Fallback xmlns=""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58B83753-956A-0EF1-312A-F69D4B0F2C5C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773916" y="5061829"/>
                  <a:ext cx="99360" cy="48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EFB7EC3F-8A96-832E-1130-5BF15EA80A7C}"/>
                    </a:ext>
                  </a:extLst>
                </p14:cNvPr>
                <p14:cNvContentPartPr/>
                <p14:nvPr/>
              </p14:nvContentPartPr>
              <p14:xfrm>
                <a:off x="1792636" y="4847269"/>
                <a:ext cx="87480" cy="16848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EFB7EC3F-8A96-832E-1130-5BF15EA80A7C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1783636" y="4838629"/>
                  <a:ext cx="1051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C5E270CE-DFC3-1212-E1EE-106AA42747C8}"/>
                    </a:ext>
                  </a:extLst>
                </p14:cNvPr>
                <p14:cNvContentPartPr/>
                <p14:nvPr/>
              </p14:nvContentPartPr>
              <p14:xfrm>
                <a:off x="2023756" y="5179189"/>
                <a:ext cx="75600" cy="17784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C5E270CE-DFC3-1212-E1EE-106AA42747C8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2014756" y="5170549"/>
                  <a:ext cx="9324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D7C0C24C-D90D-AE7D-897C-50D9A8D00FB0}"/>
                    </a:ext>
                  </a:extLst>
                </p14:cNvPr>
                <p14:cNvContentPartPr/>
                <p14:nvPr/>
              </p14:nvContentPartPr>
              <p14:xfrm>
                <a:off x="2033836" y="5209069"/>
                <a:ext cx="119160" cy="83520"/>
              </p14:xfrm>
            </p:contentPart>
          </mc:Choice>
          <mc:Fallback xmlns=""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D7C0C24C-D90D-AE7D-897C-50D9A8D00FB0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2025196" y="5200429"/>
                  <a:ext cx="1368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5A10F707-8C51-AC8D-069D-FEF0C65A809B}"/>
                    </a:ext>
                  </a:extLst>
                </p14:cNvPr>
                <p14:cNvContentPartPr/>
                <p14:nvPr/>
              </p14:nvContentPartPr>
              <p14:xfrm>
                <a:off x="2222836" y="5064709"/>
                <a:ext cx="240840" cy="28188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5A10F707-8C51-AC8D-069D-FEF0C65A809B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2213836" y="5055709"/>
                  <a:ext cx="25848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AB99677B-900F-854F-F557-8392D57D8864}"/>
                    </a:ext>
                  </a:extLst>
                </p14:cNvPr>
                <p14:cNvContentPartPr/>
                <p14:nvPr/>
              </p14:nvContentPartPr>
              <p14:xfrm>
                <a:off x="2489236" y="5123029"/>
                <a:ext cx="97200" cy="17028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AB99677B-900F-854F-F557-8392D57D8864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2480236" y="5114029"/>
                  <a:ext cx="1148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AAF24EF3-7842-DB1E-0F76-444B7B044F0B}"/>
                    </a:ext>
                  </a:extLst>
                </p14:cNvPr>
                <p14:cNvContentPartPr/>
                <p14:nvPr/>
              </p14:nvContentPartPr>
              <p14:xfrm>
                <a:off x="2638276" y="5068309"/>
                <a:ext cx="48960" cy="235080"/>
              </p14:xfrm>
            </p:contentPart>
          </mc:Choice>
          <mc:Fallback xmlns=""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AAF24EF3-7842-DB1E-0F76-444B7B044F0B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2629276" y="5059309"/>
                  <a:ext cx="6660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F462E9BE-DAA4-B9E0-97AC-046CF441CF3A}"/>
                    </a:ext>
                  </a:extLst>
                </p14:cNvPr>
                <p14:cNvContentPartPr/>
                <p14:nvPr/>
              </p14:nvContentPartPr>
              <p14:xfrm>
                <a:off x="2813956" y="5051029"/>
                <a:ext cx="322920" cy="239760"/>
              </p14:xfrm>
            </p:contentPart>
          </mc:Choice>
          <mc:Fallback xmlns=""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F462E9BE-DAA4-B9E0-97AC-046CF441CF3A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2805316" y="5042389"/>
                  <a:ext cx="34056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4FB33776-F734-7D77-D34D-92D00A0665B0}"/>
                    </a:ext>
                  </a:extLst>
                </p14:cNvPr>
                <p14:cNvContentPartPr/>
                <p14:nvPr/>
              </p14:nvContentPartPr>
              <p14:xfrm>
                <a:off x="3026716" y="5140669"/>
                <a:ext cx="125640" cy="8388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4FB33776-F734-7D77-D34D-92D00A0665B0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018076" y="5131669"/>
                  <a:ext cx="1432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B005236C-AA1D-6D4B-A420-CAF1029BC9E6}"/>
                    </a:ext>
                  </a:extLst>
                </p14:cNvPr>
                <p14:cNvContentPartPr/>
                <p14:nvPr/>
              </p14:nvContentPartPr>
              <p14:xfrm>
                <a:off x="3914116" y="4991629"/>
                <a:ext cx="187560" cy="25416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B005236C-AA1D-6D4B-A420-CAF1029BC9E6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905476" y="4982629"/>
                  <a:ext cx="20520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7DE4DE4D-81D9-EA22-8D0A-B52C37743BB6}"/>
                    </a:ext>
                  </a:extLst>
                </p14:cNvPr>
                <p14:cNvContentPartPr/>
                <p14:nvPr/>
              </p14:nvContentPartPr>
              <p14:xfrm>
                <a:off x="4111036" y="5098189"/>
                <a:ext cx="201960" cy="11304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7DE4DE4D-81D9-EA22-8D0A-B52C37743BB6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4102396" y="5089189"/>
                  <a:ext cx="2196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2AE312C4-0007-74E8-8C89-4B03348EA0B6}"/>
                    </a:ext>
                  </a:extLst>
                </p14:cNvPr>
                <p14:cNvContentPartPr/>
                <p14:nvPr/>
              </p14:nvContentPartPr>
              <p14:xfrm>
                <a:off x="4400836" y="4945909"/>
                <a:ext cx="236880" cy="25092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2AE312C4-0007-74E8-8C89-4B03348EA0B6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4391836" y="4937269"/>
                  <a:ext cx="25452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DDED2554-812C-19E0-486E-A09CEFF56922}"/>
                    </a:ext>
                  </a:extLst>
                </p14:cNvPr>
                <p14:cNvContentPartPr/>
                <p14:nvPr/>
              </p14:nvContentPartPr>
              <p14:xfrm>
                <a:off x="4527916" y="4961029"/>
                <a:ext cx="203760" cy="269280"/>
              </p14:xfrm>
            </p:contentPart>
          </mc:Choice>
          <mc:Fallback xmlns=""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DDED2554-812C-19E0-486E-A09CEFF56922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4518916" y="4952029"/>
                  <a:ext cx="22140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434A9E17-77D1-E4DB-6820-727AFA243123}"/>
                    </a:ext>
                  </a:extLst>
                </p14:cNvPr>
                <p14:cNvContentPartPr/>
                <p14:nvPr/>
              </p14:nvContentPartPr>
              <p14:xfrm>
                <a:off x="5600356" y="4981549"/>
                <a:ext cx="126360" cy="176400"/>
              </p14:xfrm>
            </p:contentPart>
          </mc:Choice>
          <mc:Fallback xmlns=""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434A9E17-77D1-E4DB-6820-727AFA243123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5591716" y="4972909"/>
                  <a:ext cx="1440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920C357D-E45A-0161-5C6B-6E407990B33F}"/>
                    </a:ext>
                  </a:extLst>
                </p14:cNvPr>
                <p14:cNvContentPartPr/>
                <p14:nvPr/>
              </p14:nvContentPartPr>
              <p14:xfrm>
                <a:off x="5601436" y="5044189"/>
                <a:ext cx="363600" cy="6192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920C357D-E45A-0161-5C6B-6E407990B33F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5592796" y="5035189"/>
                  <a:ext cx="3812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1AABF3D2-4251-D2F6-0E67-206889F31478}"/>
                    </a:ext>
                  </a:extLst>
                </p14:cNvPr>
                <p14:cNvContentPartPr/>
                <p14:nvPr/>
              </p14:nvContentPartPr>
              <p14:xfrm>
                <a:off x="5486236" y="4895869"/>
                <a:ext cx="98640" cy="375480"/>
              </p14:xfrm>
            </p:contentPart>
          </mc:Choice>
          <mc:Fallback xmlns=""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1AABF3D2-4251-D2F6-0E67-206889F31478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5477596" y="4887229"/>
                  <a:ext cx="11628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19B0AE01-3DC2-50AC-6C37-C5302C65EEAD}"/>
                    </a:ext>
                  </a:extLst>
                </p14:cNvPr>
                <p14:cNvContentPartPr/>
                <p14:nvPr/>
              </p14:nvContentPartPr>
              <p14:xfrm>
                <a:off x="6166636" y="4956349"/>
                <a:ext cx="6120" cy="136080"/>
              </p14:xfrm>
            </p:contentPart>
          </mc:Choice>
          <mc:Fallback xmlns=""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19B0AE01-3DC2-50AC-6C37-C5302C65EEAD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6157636" y="4947349"/>
                  <a:ext cx="237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99FDF7AD-FB9E-762D-AABE-2A8A1B8A145D}"/>
                    </a:ext>
                  </a:extLst>
                </p14:cNvPr>
                <p14:cNvContentPartPr/>
                <p14:nvPr/>
              </p14:nvContentPartPr>
              <p14:xfrm>
                <a:off x="6171316" y="4932229"/>
                <a:ext cx="133560" cy="108720"/>
              </p14:xfrm>
            </p:contentPart>
          </mc:Choice>
          <mc:Fallback xmlns=""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99FDF7AD-FB9E-762D-AABE-2A8A1B8A145D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6162316" y="4923229"/>
                  <a:ext cx="1512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83C778E9-4E26-FCFD-7DBB-66306844E7A0}"/>
                    </a:ext>
                  </a:extLst>
                </p14:cNvPr>
                <p14:cNvContentPartPr/>
                <p14:nvPr/>
              </p14:nvContentPartPr>
              <p14:xfrm>
                <a:off x="6204076" y="5089909"/>
                <a:ext cx="88560" cy="1728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83C778E9-4E26-FCFD-7DBB-66306844E7A0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6195436" y="5081269"/>
                  <a:ext cx="106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7CA5973E-0FFB-20EB-5AD1-BE41FD733B9E}"/>
                    </a:ext>
                  </a:extLst>
                </p14:cNvPr>
                <p14:cNvContentPartPr/>
                <p14:nvPr/>
              </p14:nvContentPartPr>
              <p14:xfrm>
                <a:off x="6402796" y="4940869"/>
                <a:ext cx="217080" cy="16704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7CA5973E-0FFB-20EB-5AD1-BE41FD733B9E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6394156" y="4931869"/>
                  <a:ext cx="2347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0364E949-B37F-1B30-DEEB-B1EA0075FE33}"/>
                    </a:ext>
                  </a:extLst>
                </p14:cNvPr>
                <p14:cNvContentPartPr/>
                <p14:nvPr/>
              </p14:nvContentPartPr>
              <p14:xfrm>
                <a:off x="6537076" y="4916029"/>
                <a:ext cx="162720" cy="20880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0364E949-B37F-1B30-DEEB-B1EA0075FE33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6528076" y="4907389"/>
                  <a:ext cx="18036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DA9F9F39-C233-92D5-A986-A7B44B481395}"/>
                    </a:ext>
                  </a:extLst>
                </p14:cNvPr>
                <p14:cNvContentPartPr/>
                <p14:nvPr/>
              </p14:nvContentPartPr>
              <p14:xfrm>
                <a:off x="6739756" y="4871029"/>
                <a:ext cx="118080" cy="324000"/>
              </p14:xfrm>
            </p:contentPart>
          </mc:Choice>
          <mc:Fallback xmlns=""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DA9F9F39-C233-92D5-A986-A7B44B481395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6731116" y="4862389"/>
                  <a:ext cx="1357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6AF72F93-B487-6CAD-DF9D-185A309F8274}"/>
                    </a:ext>
                  </a:extLst>
                </p14:cNvPr>
                <p14:cNvContentPartPr/>
                <p14:nvPr/>
              </p14:nvContentPartPr>
              <p14:xfrm>
                <a:off x="6890236" y="4719109"/>
                <a:ext cx="106200" cy="15948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6AF72F93-B487-6CAD-DF9D-185A309F8274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6881596" y="4710109"/>
                  <a:ext cx="1238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B8B1F374-66D8-504F-AAE3-AB484CA479B8}"/>
                    </a:ext>
                  </a:extLst>
                </p14:cNvPr>
                <p14:cNvContentPartPr/>
                <p14:nvPr/>
              </p14:nvContentPartPr>
              <p14:xfrm>
                <a:off x="7085716" y="4879669"/>
                <a:ext cx="114480" cy="293400"/>
              </p14:xfrm>
            </p:contentPart>
          </mc:Choice>
          <mc:Fallback xmlns=""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B8B1F374-66D8-504F-AAE3-AB484CA479B8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7077076" y="4871029"/>
                  <a:ext cx="13212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4D99A49B-4368-A203-A5F1-9E02E4F59629}"/>
                    </a:ext>
                  </a:extLst>
                </p14:cNvPr>
                <p14:cNvContentPartPr/>
                <p14:nvPr/>
              </p14:nvContentPartPr>
              <p14:xfrm>
                <a:off x="7294516" y="4832509"/>
                <a:ext cx="195480" cy="252000"/>
              </p14:xfrm>
            </p:contentPart>
          </mc:Choice>
          <mc:Fallback xmlns=""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4D99A49B-4368-A203-A5F1-9E02E4F59629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7285516" y="4823509"/>
                  <a:ext cx="21312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CDF8498A-E153-325C-9D41-BAF6B49ADC75}"/>
                    </a:ext>
                  </a:extLst>
                </p14:cNvPr>
                <p14:cNvContentPartPr/>
                <p14:nvPr/>
              </p14:nvContentPartPr>
              <p14:xfrm>
                <a:off x="7392436" y="4856269"/>
                <a:ext cx="198360" cy="23580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CDF8498A-E153-325C-9D41-BAF6B49ADC75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7383796" y="4847269"/>
                  <a:ext cx="21600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3780BA07-48C5-B1F5-7BEE-682F4155BC59}"/>
                    </a:ext>
                  </a:extLst>
                </p14:cNvPr>
                <p14:cNvContentPartPr/>
                <p14:nvPr/>
              </p14:nvContentPartPr>
              <p14:xfrm>
                <a:off x="7707436" y="4771309"/>
                <a:ext cx="164880" cy="252360"/>
              </p14:xfrm>
            </p:contentPart>
          </mc:Choice>
          <mc:Fallback xmlns=""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3780BA07-48C5-B1F5-7BEE-682F4155BC59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7698796" y="4762669"/>
                  <a:ext cx="18252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CB5FD8C8-0CE4-FAC9-17A5-6F304CDD4842}"/>
                    </a:ext>
                  </a:extLst>
                </p14:cNvPr>
                <p14:cNvContentPartPr/>
                <p14:nvPr/>
              </p14:nvContentPartPr>
              <p14:xfrm>
                <a:off x="7905796" y="4889389"/>
                <a:ext cx="96480" cy="178200"/>
              </p14:xfrm>
            </p:contentPart>
          </mc:Choice>
          <mc:Fallback xmlns=""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CB5FD8C8-0CE4-FAC9-17A5-6F304CDD4842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7897156" y="4880389"/>
                  <a:ext cx="1141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0ABC0955-F1C1-A9A7-EEEE-713F9965FF00}"/>
                    </a:ext>
                  </a:extLst>
                </p14:cNvPr>
                <p14:cNvContentPartPr/>
                <p14:nvPr/>
              </p14:nvContentPartPr>
              <p14:xfrm>
                <a:off x="7913716" y="4885069"/>
                <a:ext cx="110880" cy="16128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0ABC0955-F1C1-A9A7-EEEE-713F9965FF00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7904716" y="4876429"/>
                  <a:ext cx="12852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F8D34FD8-701F-BD28-A793-321E222DE71D}"/>
                    </a:ext>
                  </a:extLst>
                </p14:cNvPr>
                <p14:cNvContentPartPr/>
                <p14:nvPr/>
              </p14:nvContentPartPr>
              <p14:xfrm>
                <a:off x="4946236" y="5058589"/>
                <a:ext cx="193680" cy="10080"/>
              </p14:xfrm>
            </p:contentPart>
          </mc:Choice>
          <mc:Fallback xmlns=""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F8D34FD8-701F-BD28-A793-321E222DE71D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4937236" y="5049589"/>
                  <a:ext cx="2113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92127FD4-D9AE-E377-FC25-9FB42698E767}"/>
                    </a:ext>
                  </a:extLst>
                </p14:cNvPr>
                <p14:cNvContentPartPr/>
                <p14:nvPr/>
              </p14:nvContentPartPr>
              <p14:xfrm>
                <a:off x="4998436" y="5101429"/>
                <a:ext cx="150480" cy="900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92127FD4-D9AE-E377-FC25-9FB42698E767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4989436" y="5092429"/>
                  <a:ext cx="1681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AB25FE4F-0F0D-A058-2A58-2B38F29E5D10}"/>
                    </a:ext>
                  </a:extLst>
                </p14:cNvPr>
                <p14:cNvContentPartPr/>
                <p14:nvPr/>
              </p14:nvContentPartPr>
              <p14:xfrm>
                <a:off x="5279956" y="4860949"/>
                <a:ext cx="75960" cy="36828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AB25FE4F-0F0D-A058-2A58-2B38F29E5D10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5270956" y="4851949"/>
                  <a:ext cx="9360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C7C942D4-B712-AC33-BE65-1F41C78E63CE}"/>
                    </a:ext>
                  </a:extLst>
                </p14:cNvPr>
                <p14:cNvContentPartPr/>
                <p14:nvPr/>
              </p14:nvContentPartPr>
              <p14:xfrm>
                <a:off x="5233516" y="4804429"/>
                <a:ext cx="150840" cy="682200"/>
              </p14:xfrm>
            </p:contentPart>
          </mc:Choice>
          <mc:Fallback xmlns=""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C7C942D4-B712-AC33-BE65-1F41C78E63CE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5224516" y="4795789"/>
                  <a:ext cx="168480" cy="69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B4D94B23-CD86-322D-D1EE-70A31FAE556A}"/>
                    </a:ext>
                  </a:extLst>
                </p14:cNvPr>
                <p14:cNvContentPartPr/>
                <p14:nvPr/>
              </p14:nvContentPartPr>
              <p14:xfrm>
                <a:off x="5240356" y="5561869"/>
                <a:ext cx="85320" cy="155880"/>
              </p14:xfrm>
            </p:contentPart>
          </mc:Choice>
          <mc:Fallback xmlns=""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B4D94B23-CD86-322D-D1EE-70A31FAE556A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5231716" y="5552869"/>
                  <a:ext cx="10296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D8D3E0BE-646E-C7A1-C32D-C20E444B144E}"/>
                    </a:ext>
                  </a:extLst>
                </p14:cNvPr>
                <p14:cNvContentPartPr/>
                <p14:nvPr/>
              </p14:nvContentPartPr>
              <p14:xfrm>
                <a:off x="5257276" y="4613989"/>
                <a:ext cx="101160" cy="167760"/>
              </p14:xfrm>
            </p:contentPart>
          </mc:Choice>
          <mc:Fallback xmlns=""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D8D3E0BE-646E-C7A1-C32D-C20E444B144E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5248276" y="4605349"/>
                  <a:ext cx="1188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E78A3762-5445-D6AB-8753-AA673D279E47}"/>
                    </a:ext>
                  </a:extLst>
                </p14:cNvPr>
                <p14:cNvContentPartPr/>
                <p14:nvPr/>
              </p14:nvContentPartPr>
              <p14:xfrm>
                <a:off x="1426516" y="5722069"/>
                <a:ext cx="7290360" cy="173520"/>
              </p14:xfrm>
            </p:contentPart>
          </mc:Choice>
          <mc:Fallback xmlns=""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E78A3762-5445-D6AB-8753-AA673D279E47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1417876" y="5713429"/>
                  <a:ext cx="7308000" cy="191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5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74D101D0-242D-4FB2-86C2-85623A7B8403}"/>
                  </a:ext>
                </a:extLst>
              </p14:cNvPr>
              <p14:cNvContentPartPr/>
              <p14:nvPr/>
            </p14:nvContentPartPr>
            <p14:xfrm>
              <a:off x="1899317" y="3396438"/>
              <a:ext cx="3128760" cy="110232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74D101D0-242D-4FB2-86C2-85623A7B8403}"/>
                  </a:ext>
                </a:extLst>
              </p:cNvPr>
              <p:cNvPicPr/>
              <p:nvPr/>
            </p:nvPicPr>
            <p:blipFill>
              <a:blip r:embed="rId606"/>
              <a:stretch>
                <a:fillRect/>
              </a:stretch>
            </p:blipFill>
            <p:spPr>
              <a:xfrm>
                <a:off x="1894997" y="3392118"/>
                <a:ext cx="3137400" cy="11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7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105D05F1-D22F-4ABC-89FA-96D738BE7AF1}"/>
                  </a:ext>
                </a:extLst>
              </p14:cNvPr>
              <p14:cNvContentPartPr/>
              <p14:nvPr/>
            </p14:nvContentPartPr>
            <p14:xfrm>
              <a:off x="5204477" y="386478"/>
              <a:ext cx="3025440" cy="2265480"/>
            </p14:xfrm>
          </p:contentPart>
        </mc:Choice>
        <mc:Fallback xmlns=""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105D05F1-D22F-4ABC-89FA-96D738BE7AF1}"/>
                  </a:ext>
                </a:extLst>
              </p:cNvPr>
              <p:cNvPicPr/>
              <p:nvPr/>
            </p:nvPicPr>
            <p:blipFill>
              <a:blip r:embed="rId608"/>
              <a:stretch>
                <a:fillRect/>
              </a:stretch>
            </p:blipFill>
            <p:spPr>
              <a:xfrm>
                <a:off x="5200157" y="382158"/>
                <a:ext cx="3034080" cy="227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33" name="Gruppieren 132">
            <a:extLst>
              <a:ext uri="{FF2B5EF4-FFF2-40B4-BE49-F238E27FC236}">
                <a16:creationId xmlns:a16="http://schemas.microsoft.com/office/drawing/2014/main" id="{200BF894-AEB2-4FE9-A6EA-F57221FF0C99}"/>
              </a:ext>
            </a:extLst>
          </p:cNvPr>
          <p:cNvGrpSpPr/>
          <p:nvPr/>
        </p:nvGrpSpPr>
        <p:grpSpPr>
          <a:xfrm>
            <a:off x="8717357" y="283518"/>
            <a:ext cx="2739960" cy="2192760"/>
            <a:chOff x="8717357" y="283518"/>
            <a:chExt cx="2739960" cy="219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FF3041F7-8E90-4364-B0E3-9AF21335E509}"/>
                    </a:ext>
                  </a:extLst>
                </p14:cNvPr>
                <p14:cNvContentPartPr/>
                <p14:nvPr/>
              </p14:nvContentPartPr>
              <p14:xfrm>
                <a:off x="8717357" y="283518"/>
                <a:ext cx="2739960" cy="21927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FF3041F7-8E90-4364-B0E3-9AF21335E509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8713037" y="279198"/>
                  <a:ext cx="2748600" cy="22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4EFA3FA6-8383-401F-BE23-07BCAE37A91C}"/>
                    </a:ext>
                  </a:extLst>
                </p14:cNvPr>
                <p14:cNvContentPartPr/>
                <p14:nvPr/>
              </p14:nvContentPartPr>
              <p14:xfrm>
                <a:off x="10919117" y="1107558"/>
                <a:ext cx="6480" cy="986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4EFA3FA6-8383-401F-BE23-07BCAE37A91C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10914797" y="1103238"/>
                  <a:ext cx="151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24E6267-6789-4C86-94D6-ED599639519A}"/>
                    </a:ext>
                  </a:extLst>
                </p14:cNvPr>
                <p14:cNvContentPartPr/>
                <p14:nvPr/>
              </p14:nvContentPartPr>
              <p14:xfrm>
                <a:off x="10911557" y="1571958"/>
                <a:ext cx="7200" cy="1029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24E6267-6789-4C86-94D6-ED599639519A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10907237" y="1567638"/>
                  <a:ext cx="158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F6BE38DD-679C-465D-B622-9A3E42B271D5}"/>
                    </a:ext>
                  </a:extLst>
                </p14:cNvPr>
                <p14:cNvContentPartPr/>
                <p14:nvPr/>
              </p14:nvContentPartPr>
              <p14:xfrm>
                <a:off x="10942517" y="1810998"/>
                <a:ext cx="24480" cy="1090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F6BE38DD-679C-465D-B622-9A3E42B271D5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10938197" y="1806678"/>
                  <a:ext cx="331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C26325F8-C331-4E3B-BC26-55B030B29654}"/>
                    </a:ext>
                  </a:extLst>
                </p14:cNvPr>
                <p14:cNvContentPartPr/>
                <p14:nvPr/>
              </p14:nvContentPartPr>
              <p14:xfrm>
                <a:off x="10916237" y="1180278"/>
                <a:ext cx="13680" cy="22968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C26325F8-C331-4E3B-BC26-55B030B29654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10911917" y="1175958"/>
                  <a:ext cx="2232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673FE0B9-3F7B-49EF-99B9-0A0296F7ED4B}"/>
                    </a:ext>
                  </a:extLst>
                </p14:cNvPr>
                <p14:cNvContentPartPr/>
                <p14:nvPr/>
              </p14:nvContentPartPr>
              <p14:xfrm>
                <a:off x="10952597" y="1745838"/>
                <a:ext cx="360" cy="1296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673FE0B9-3F7B-49EF-99B9-0A0296F7ED4B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10948277" y="1741518"/>
                  <a:ext cx="9000" cy="13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1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EECE978E-CA39-4DFA-80EB-72A60D7D94A3}"/>
                  </a:ext>
                </a:extLst>
              </p14:cNvPr>
              <p14:cNvContentPartPr/>
              <p14:nvPr/>
            </p14:nvContentPartPr>
            <p14:xfrm>
              <a:off x="1573877" y="4724118"/>
              <a:ext cx="457560" cy="1204560"/>
            </p14:xfrm>
          </p:contentPart>
        </mc:Choice>
        <mc:Fallback xmlns=""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EECE978E-CA39-4DFA-80EB-72A60D7D94A3}"/>
                  </a:ext>
                </a:extLst>
              </p:cNvPr>
              <p:cNvPicPr/>
              <p:nvPr/>
            </p:nvPicPr>
            <p:blipFill>
              <a:blip r:embed="rId622"/>
              <a:stretch>
                <a:fillRect/>
              </a:stretch>
            </p:blipFill>
            <p:spPr>
              <a:xfrm>
                <a:off x="1569557" y="4719798"/>
                <a:ext cx="466200" cy="12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3">
            <p14:nvContentPartPr>
              <p14:cNvPr id="138" name="Freihand 137">
                <a:extLst>
                  <a:ext uri="{FF2B5EF4-FFF2-40B4-BE49-F238E27FC236}">
                    <a16:creationId xmlns:a16="http://schemas.microsoft.com/office/drawing/2014/main" id="{82B5B365-A9F8-4927-B873-C4579F5124FE}"/>
                  </a:ext>
                </a:extLst>
              </p14:cNvPr>
              <p14:cNvContentPartPr/>
              <p14:nvPr/>
            </p14:nvContentPartPr>
            <p14:xfrm>
              <a:off x="1932077" y="5351598"/>
              <a:ext cx="752760" cy="69840"/>
            </p14:xfrm>
          </p:contentPart>
        </mc:Choice>
        <mc:Fallback xmlns="">
          <p:pic>
            <p:nvPicPr>
              <p:cNvPr id="138" name="Freihand 137">
                <a:extLst>
                  <a:ext uri="{FF2B5EF4-FFF2-40B4-BE49-F238E27FC236}">
                    <a16:creationId xmlns:a16="http://schemas.microsoft.com/office/drawing/2014/main" id="{82B5B365-A9F8-4927-B873-C4579F5124FE}"/>
                  </a:ext>
                </a:extLst>
              </p:cNvPr>
              <p:cNvPicPr/>
              <p:nvPr/>
            </p:nvPicPr>
            <p:blipFill>
              <a:blip r:embed="rId624"/>
              <a:stretch>
                <a:fillRect/>
              </a:stretch>
            </p:blipFill>
            <p:spPr>
              <a:xfrm>
                <a:off x="1927757" y="5347278"/>
                <a:ext cx="761400" cy="7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9" name="Gruppieren 218">
            <a:extLst>
              <a:ext uri="{FF2B5EF4-FFF2-40B4-BE49-F238E27FC236}">
                <a16:creationId xmlns:a16="http://schemas.microsoft.com/office/drawing/2014/main" id="{DAE43936-5BDE-46A2-B18F-24B48BCBDA86}"/>
              </a:ext>
            </a:extLst>
          </p:cNvPr>
          <p:cNvGrpSpPr/>
          <p:nvPr/>
        </p:nvGrpSpPr>
        <p:grpSpPr>
          <a:xfrm>
            <a:off x="5370077" y="1077318"/>
            <a:ext cx="481320" cy="612360"/>
            <a:chOff x="5370077" y="1077318"/>
            <a:chExt cx="481320" cy="61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BDC3FD0F-54C6-4E60-B162-853179353893}"/>
                    </a:ext>
                  </a:extLst>
                </p14:cNvPr>
                <p14:cNvContentPartPr/>
                <p14:nvPr/>
              </p14:nvContentPartPr>
              <p14:xfrm>
                <a:off x="5582117" y="1124118"/>
                <a:ext cx="269280" cy="56556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BDC3FD0F-54C6-4E60-B162-853179353893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5577797" y="1119798"/>
                  <a:ext cx="277920" cy="57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1C789802-0B56-44BF-9CB8-789FFC5B0D42}"/>
                    </a:ext>
                  </a:extLst>
                </p14:cNvPr>
                <p14:cNvContentPartPr/>
                <p14:nvPr/>
              </p14:nvContentPartPr>
              <p14:xfrm>
                <a:off x="5452517" y="1077318"/>
                <a:ext cx="74160" cy="15588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1C789802-0B56-44BF-9CB8-789FFC5B0D42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5448197" y="1072998"/>
                  <a:ext cx="828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A76710E1-9307-4E96-9ECF-A255737B1D0E}"/>
                    </a:ext>
                  </a:extLst>
                </p14:cNvPr>
                <p14:cNvContentPartPr/>
                <p14:nvPr/>
              </p14:nvContentPartPr>
              <p14:xfrm>
                <a:off x="5384477" y="1256958"/>
                <a:ext cx="170280" cy="2880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A76710E1-9307-4E96-9ECF-A255737B1D0E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5380157" y="1252638"/>
                  <a:ext cx="1789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5C24AE62-35B9-4350-B4BE-AA4F80267082}"/>
                    </a:ext>
                  </a:extLst>
                </p14:cNvPr>
                <p14:cNvContentPartPr/>
                <p14:nvPr/>
              </p14:nvContentPartPr>
              <p14:xfrm>
                <a:off x="5370077" y="1328598"/>
                <a:ext cx="110520" cy="14976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5C24AE62-35B9-4350-B4BE-AA4F80267082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5365757" y="1324278"/>
                  <a:ext cx="11916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5" name="Gruppieren 414">
            <a:extLst>
              <a:ext uri="{FF2B5EF4-FFF2-40B4-BE49-F238E27FC236}">
                <a16:creationId xmlns:a16="http://schemas.microsoft.com/office/drawing/2014/main" id="{AF3F207E-6F30-4143-B673-B1BAC72FCB2A}"/>
              </a:ext>
            </a:extLst>
          </p:cNvPr>
          <p:cNvGrpSpPr/>
          <p:nvPr/>
        </p:nvGrpSpPr>
        <p:grpSpPr>
          <a:xfrm>
            <a:off x="321437" y="5722758"/>
            <a:ext cx="3469680" cy="684000"/>
            <a:chOff x="321437" y="5722758"/>
            <a:chExt cx="3469680" cy="68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FCC8A746-4977-4713-8767-7ACCF4ED5A2A}"/>
                    </a:ext>
                  </a:extLst>
                </p14:cNvPr>
                <p14:cNvContentPartPr/>
                <p14:nvPr/>
              </p14:nvContentPartPr>
              <p14:xfrm>
                <a:off x="321437" y="6136038"/>
                <a:ext cx="146520" cy="1080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FCC8A746-4977-4713-8767-7ACCF4ED5A2A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317117" y="6131718"/>
                  <a:ext cx="1551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6DFC2970-CD1D-41A8-B2DF-CD9E9A0AA287}"/>
                    </a:ext>
                  </a:extLst>
                </p14:cNvPr>
                <p14:cNvContentPartPr/>
                <p14:nvPr/>
              </p14:nvContentPartPr>
              <p14:xfrm>
                <a:off x="370397" y="6168798"/>
                <a:ext cx="126720" cy="122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6DFC2970-CD1D-41A8-B2DF-CD9E9A0AA287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366077" y="6164478"/>
                  <a:ext cx="1353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BCC8CB1C-49E2-4C5F-B8E4-B20D158BA764}"/>
                    </a:ext>
                  </a:extLst>
                </p14:cNvPr>
                <p14:cNvContentPartPr/>
                <p14:nvPr/>
              </p14:nvContentPartPr>
              <p14:xfrm>
                <a:off x="582077" y="5950998"/>
                <a:ext cx="81720" cy="33876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BCC8CB1C-49E2-4C5F-B8E4-B20D158BA764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577757" y="5946678"/>
                  <a:ext cx="9036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C2589D9B-29D0-402E-91DC-6327FD819DC4}"/>
                    </a:ext>
                  </a:extLst>
                </p14:cNvPr>
                <p14:cNvContentPartPr/>
                <p14:nvPr/>
              </p14:nvContentPartPr>
              <p14:xfrm>
                <a:off x="539237" y="6347358"/>
                <a:ext cx="53640" cy="5940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C2589D9B-29D0-402E-91DC-6327FD819DC4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534917" y="6343038"/>
                  <a:ext cx="622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7A5841B9-B274-406D-8803-A6CF45A78CDE}"/>
                    </a:ext>
                  </a:extLst>
                </p14:cNvPr>
                <p14:cNvContentPartPr/>
                <p14:nvPr/>
              </p14:nvContentPartPr>
              <p14:xfrm>
                <a:off x="576677" y="5737878"/>
                <a:ext cx="59760" cy="687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7A5841B9-B274-406D-8803-A6CF45A78CDE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572357" y="5733558"/>
                  <a:ext cx="684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1DD1779B-1311-4BFE-8341-BD42AB43771A}"/>
                    </a:ext>
                  </a:extLst>
                </p14:cNvPr>
                <p14:cNvContentPartPr/>
                <p14:nvPr/>
              </p14:nvContentPartPr>
              <p14:xfrm>
                <a:off x="626717" y="5777478"/>
                <a:ext cx="15120" cy="9936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1DD1779B-1311-4BFE-8341-BD42AB43771A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622397" y="5773158"/>
                  <a:ext cx="23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A57A0856-2636-4549-BF61-6C5F3C7B035C}"/>
                    </a:ext>
                  </a:extLst>
                </p14:cNvPr>
                <p14:cNvContentPartPr/>
                <p14:nvPr/>
              </p14:nvContentPartPr>
              <p14:xfrm>
                <a:off x="748397" y="6055398"/>
                <a:ext cx="83880" cy="11232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A57A0856-2636-4549-BF61-6C5F3C7B035C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744077" y="6051078"/>
                  <a:ext cx="925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EF11BDDD-2BBE-4F79-963C-FBCA0304DFD0}"/>
                    </a:ext>
                  </a:extLst>
                </p14:cNvPr>
                <p14:cNvContentPartPr/>
                <p14:nvPr/>
              </p14:nvContentPartPr>
              <p14:xfrm>
                <a:off x="739397" y="6061878"/>
                <a:ext cx="99360" cy="9072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EF11BDDD-2BBE-4F79-963C-FBCA0304DFD0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735077" y="6057558"/>
                  <a:ext cx="1080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46B3A7D1-48D2-42C0-9356-CE3218F3F43A}"/>
                    </a:ext>
                  </a:extLst>
                </p14:cNvPr>
                <p14:cNvContentPartPr/>
                <p14:nvPr/>
              </p14:nvContentPartPr>
              <p14:xfrm>
                <a:off x="937757" y="5920398"/>
                <a:ext cx="59040" cy="30348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46B3A7D1-48D2-42C0-9356-CE3218F3F43A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933437" y="5916078"/>
                  <a:ext cx="676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3F0A17D6-CE22-49BC-B2B0-703413B7E893}"/>
                    </a:ext>
                  </a:extLst>
                </p14:cNvPr>
                <p14:cNvContentPartPr/>
                <p14:nvPr/>
              </p14:nvContentPartPr>
              <p14:xfrm>
                <a:off x="1039277" y="5929038"/>
                <a:ext cx="87120" cy="9144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3F0A17D6-CE22-49BC-B2B0-703413B7E893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1034957" y="5924718"/>
                  <a:ext cx="957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B3DD9F0D-5165-4CB1-A614-632247EE3C4E}"/>
                    </a:ext>
                  </a:extLst>
                </p14:cNvPr>
                <p14:cNvContentPartPr/>
                <p14:nvPr/>
              </p14:nvContentPartPr>
              <p14:xfrm>
                <a:off x="1041437" y="6038478"/>
                <a:ext cx="113760" cy="1908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B3DD9F0D-5165-4CB1-A614-632247EE3C4E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1037117" y="6034158"/>
                  <a:ext cx="1224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4DD68A88-00D1-40E0-8F27-723F71C1650C}"/>
                    </a:ext>
                  </a:extLst>
                </p14:cNvPr>
                <p14:cNvContentPartPr/>
                <p14:nvPr/>
              </p14:nvContentPartPr>
              <p14:xfrm>
                <a:off x="1067717" y="6108318"/>
                <a:ext cx="108000" cy="7740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4DD68A88-00D1-40E0-8F27-723F71C1650C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063397" y="6103998"/>
                  <a:ext cx="1166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365D6D09-B025-4FFD-ADBF-AEBE3B015AAB}"/>
                    </a:ext>
                  </a:extLst>
                </p14:cNvPr>
                <p14:cNvContentPartPr/>
                <p14:nvPr/>
              </p14:nvContentPartPr>
              <p14:xfrm>
                <a:off x="1265357" y="6040998"/>
                <a:ext cx="63720" cy="1188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365D6D09-B025-4FFD-ADBF-AEBE3B015AA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1261037" y="6036678"/>
                  <a:ext cx="723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31599492-C7E9-4146-9E3F-D33FE28471B4}"/>
                    </a:ext>
                  </a:extLst>
                </p14:cNvPr>
                <p14:cNvContentPartPr/>
                <p14:nvPr/>
              </p14:nvContentPartPr>
              <p14:xfrm>
                <a:off x="1432757" y="5930478"/>
                <a:ext cx="7200" cy="10116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31599492-C7E9-4146-9E3F-D33FE28471B4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428437" y="5926158"/>
                  <a:ext cx="158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382A6621-421B-4597-A152-684D559A282C}"/>
                    </a:ext>
                  </a:extLst>
                </p14:cNvPr>
                <p14:cNvContentPartPr/>
                <p14:nvPr/>
              </p14:nvContentPartPr>
              <p14:xfrm>
                <a:off x="1372637" y="6036678"/>
                <a:ext cx="95760" cy="1044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382A6621-421B-4597-A152-684D559A282C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368317" y="6032358"/>
                  <a:ext cx="1044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7AA55EAF-91D7-4AAD-9174-ADE7BDFA4E1B}"/>
                    </a:ext>
                  </a:extLst>
                </p14:cNvPr>
                <p14:cNvContentPartPr/>
                <p14:nvPr/>
              </p14:nvContentPartPr>
              <p14:xfrm>
                <a:off x="1395317" y="6079518"/>
                <a:ext cx="69480" cy="13428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7AA55EAF-91D7-4AAD-9174-ADE7BDFA4E1B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1390997" y="6075198"/>
                  <a:ext cx="781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737FAB8C-8E6A-4A32-997C-78B53367AEF7}"/>
                    </a:ext>
                  </a:extLst>
                </p14:cNvPr>
                <p14:cNvContentPartPr/>
                <p14:nvPr/>
              </p14:nvContentPartPr>
              <p14:xfrm>
                <a:off x="1513397" y="6026598"/>
                <a:ext cx="89640" cy="11808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737FAB8C-8E6A-4A32-997C-78B53367AEF7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1509077" y="6022278"/>
                  <a:ext cx="982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1F9003B3-1B0E-4888-A789-03A58B32BE45}"/>
                    </a:ext>
                  </a:extLst>
                </p14:cNvPr>
                <p14:cNvContentPartPr/>
                <p14:nvPr/>
              </p14:nvContentPartPr>
              <p14:xfrm>
                <a:off x="1506557" y="6033438"/>
                <a:ext cx="87840" cy="5688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1F9003B3-1B0E-4888-A789-03A58B32BE45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1502237" y="6029118"/>
                  <a:ext cx="964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4D2ED93C-76CC-4E85-A305-921C6AB479E0}"/>
                    </a:ext>
                  </a:extLst>
                </p14:cNvPr>
                <p14:cNvContentPartPr/>
                <p14:nvPr/>
              </p14:nvContentPartPr>
              <p14:xfrm>
                <a:off x="1655597" y="5928678"/>
                <a:ext cx="86400" cy="27252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4D2ED93C-76CC-4E85-A305-921C6AB479E0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1651277" y="5924358"/>
                  <a:ext cx="9504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89A861BC-96F9-48F9-A484-C7809C365D24}"/>
                    </a:ext>
                  </a:extLst>
                </p14:cNvPr>
                <p14:cNvContentPartPr/>
                <p14:nvPr/>
              </p14:nvContentPartPr>
              <p14:xfrm>
                <a:off x="1802477" y="5968278"/>
                <a:ext cx="135720" cy="11088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89A861BC-96F9-48F9-A484-C7809C365D24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1798157" y="5963958"/>
                  <a:ext cx="1443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6FEEA2BE-5DE1-4871-A5E7-AB03821FD396}"/>
                    </a:ext>
                  </a:extLst>
                </p14:cNvPr>
                <p14:cNvContentPartPr/>
                <p14:nvPr/>
              </p14:nvContentPartPr>
              <p14:xfrm>
                <a:off x="1963757" y="6002838"/>
                <a:ext cx="54000" cy="11304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6FEEA2BE-5DE1-4871-A5E7-AB03821FD396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1959437" y="5998518"/>
                  <a:ext cx="626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B211D7AA-5C60-4106-B8AA-C923EB0C7E64}"/>
                    </a:ext>
                  </a:extLst>
                </p14:cNvPr>
                <p14:cNvContentPartPr/>
                <p14:nvPr/>
              </p14:nvContentPartPr>
              <p14:xfrm>
                <a:off x="1963757" y="6013638"/>
                <a:ext cx="89640" cy="6156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B211D7AA-5C60-4106-B8AA-C923EB0C7E64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1959437" y="6009318"/>
                  <a:ext cx="982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7707F059-A12A-45E7-A4AA-126AB030D37A}"/>
                    </a:ext>
                  </a:extLst>
                </p14:cNvPr>
                <p14:cNvContentPartPr/>
                <p14:nvPr/>
              </p14:nvContentPartPr>
              <p14:xfrm>
                <a:off x="2118917" y="6015078"/>
                <a:ext cx="149760" cy="2520"/>
              </p14:xfrm>
            </p:contentPart>
          </mc:Choice>
          <mc:Fallback xmlns=""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7707F059-A12A-45E7-A4AA-126AB030D37A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2114597" y="6010758"/>
                  <a:ext cx="1584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246FFF33-0239-434D-B88D-E310E1875F4F}"/>
                    </a:ext>
                  </a:extLst>
                </p14:cNvPr>
                <p14:cNvContentPartPr/>
                <p14:nvPr/>
              </p14:nvContentPartPr>
              <p14:xfrm>
                <a:off x="2135117" y="6049998"/>
                <a:ext cx="124560" cy="468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246FFF33-0239-434D-B88D-E310E1875F4F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2130797" y="6045678"/>
                  <a:ext cx="13320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50ED8D6C-B465-4E63-9441-6FA8F1576C4A}"/>
                    </a:ext>
                  </a:extLst>
                </p14:cNvPr>
                <p14:cNvContentPartPr/>
                <p14:nvPr/>
              </p14:nvContentPartPr>
              <p14:xfrm>
                <a:off x="2383877" y="5907798"/>
                <a:ext cx="66240" cy="26424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50ED8D6C-B465-4E63-9441-6FA8F1576C4A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2379557" y="5903478"/>
                  <a:ext cx="7488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8332EEAD-C197-4603-8B01-032084ED53BB}"/>
                    </a:ext>
                  </a:extLst>
                </p14:cNvPr>
                <p14:cNvContentPartPr/>
                <p14:nvPr/>
              </p14:nvContentPartPr>
              <p14:xfrm>
                <a:off x="2361917" y="6229278"/>
                <a:ext cx="64440" cy="7524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8332EEAD-C197-4603-8B01-032084ED53BB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2357597" y="6224958"/>
                  <a:ext cx="730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412AC5BF-71EC-482B-94AE-87D646E9FAAA}"/>
                    </a:ext>
                  </a:extLst>
                </p14:cNvPr>
                <p14:cNvContentPartPr/>
                <p14:nvPr/>
              </p14:nvContentPartPr>
              <p14:xfrm>
                <a:off x="2387117" y="5722758"/>
                <a:ext cx="69120" cy="106920"/>
              </p14:xfrm>
            </p:contentPart>
          </mc:Choice>
          <mc:Fallback xmlns=""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412AC5BF-71EC-482B-94AE-87D646E9FAAA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2382797" y="5718438"/>
                  <a:ext cx="777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2847FEAE-FD6C-4E80-910F-C6D4ECE5F786}"/>
                    </a:ext>
                  </a:extLst>
                </p14:cNvPr>
                <p14:cNvContentPartPr/>
                <p14:nvPr/>
              </p14:nvContentPartPr>
              <p14:xfrm>
                <a:off x="2446157" y="5761998"/>
                <a:ext cx="11880" cy="13320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2847FEAE-FD6C-4E80-910F-C6D4ECE5F786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2441837" y="5757678"/>
                  <a:ext cx="205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90AB7B59-B03C-40FF-9202-3CA7F7B9BF02}"/>
                    </a:ext>
                  </a:extLst>
                </p14:cNvPr>
                <p14:cNvContentPartPr/>
                <p14:nvPr/>
              </p14:nvContentPartPr>
              <p14:xfrm>
                <a:off x="2533637" y="5934438"/>
                <a:ext cx="73440" cy="93240"/>
              </p14:xfrm>
            </p:contentPart>
          </mc:Choice>
          <mc:Fallback xmlns=""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90AB7B59-B03C-40FF-9202-3CA7F7B9BF02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2529317" y="5930118"/>
                  <a:ext cx="820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BFD8F3C3-A27F-4B8B-835B-0310CDC82699}"/>
                    </a:ext>
                  </a:extLst>
                </p14:cNvPr>
                <p14:cNvContentPartPr/>
                <p14:nvPr/>
              </p14:nvContentPartPr>
              <p14:xfrm>
                <a:off x="2519597" y="6040278"/>
                <a:ext cx="129600" cy="19440"/>
              </p14:xfrm>
            </p:contentPart>
          </mc:Choice>
          <mc:Fallback xmlns=""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BFD8F3C3-A27F-4B8B-835B-0310CDC82699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2515277" y="6035958"/>
                  <a:ext cx="13824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2BAF996E-372A-439B-AB6E-E66A761FCD98}"/>
                    </a:ext>
                  </a:extLst>
                </p14:cNvPr>
                <p14:cNvContentPartPr/>
                <p14:nvPr/>
              </p14:nvContentPartPr>
              <p14:xfrm>
                <a:off x="2570717" y="6071238"/>
                <a:ext cx="66240" cy="60120"/>
              </p14:xfrm>
            </p:contentPart>
          </mc:Choice>
          <mc:Fallback xmlns=""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2BAF996E-372A-439B-AB6E-E66A761FCD98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2566397" y="6066918"/>
                  <a:ext cx="748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3EE9AACD-A28E-41B3-BC5D-935AAF68611D}"/>
                    </a:ext>
                  </a:extLst>
                </p14:cNvPr>
                <p14:cNvContentPartPr/>
                <p14:nvPr/>
              </p14:nvContentPartPr>
              <p14:xfrm>
                <a:off x="2721197" y="5980878"/>
                <a:ext cx="65520" cy="90360"/>
              </p14:xfrm>
            </p:contentPart>
          </mc:Choice>
          <mc:Fallback xmlns=""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3EE9AACD-A28E-41B3-BC5D-935AAF68611D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2716877" y="5976558"/>
                  <a:ext cx="741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1E4525D0-B784-44C7-8A55-B09B8ADA8796}"/>
                    </a:ext>
                  </a:extLst>
                </p14:cNvPr>
                <p14:cNvContentPartPr/>
                <p14:nvPr/>
              </p14:nvContentPartPr>
              <p14:xfrm>
                <a:off x="2724077" y="5999238"/>
                <a:ext cx="196560" cy="47520"/>
              </p14:xfrm>
            </p:contentPart>
          </mc:Choice>
          <mc:Fallback xmlns=""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1E4525D0-B784-44C7-8A55-B09B8ADA8796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2719757" y="5994918"/>
                  <a:ext cx="2052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1120BF79-BB36-4DFC-BAB2-DBB3CA0D7BE7}"/>
                    </a:ext>
                  </a:extLst>
                </p14:cNvPr>
                <p14:cNvContentPartPr/>
                <p14:nvPr/>
              </p14:nvContentPartPr>
              <p14:xfrm>
                <a:off x="3008117" y="5898798"/>
                <a:ext cx="6480" cy="78840"/>
              </p14:xfrm>
            </p:contentPart>
          </mc:Choice>
          <mc:Fallback xmlns=""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1120BF79-BB36-4DFC-BAB2-DBB3CA0D7BE7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3003797" y="5894478"/>
                  <a:ext cx="151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9AB2E5CB-29A6-4E83-94C4-5867327A5313}"/>
                    </a:ext>
                  </a:extLst>
                </p14:cNvPr>
                <p14:cNvContentPartPr/>
                <p14:nvPr/>
              </p14:nvContentPartPr>
              <p14:xfrm>
                <a:off x="2954477" y="5971158"/>
                <a:ext cx="108720" cy="6840"/>
              </p14:xfrm>
            </p:contentPart>
          </mc:Choice>
          <mc:Fallback xmlns=""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9AB2E5CB-29A6-4E83-94C4-5867327A5313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2950157" y="5966838"/>
                  <a:ext cx="1173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1322FF6D-F784-4D21-80C2-CF97D865BF4F}"/>
                    </a:ext>
                  </a:extLst>
                </p14:cNvPr>
                <p14:cNvContentPartPr/>
                <p14:nvPr/>
              </p14:nvContentPartPr>
              <p14:xfrm>
                <a:off x="2960237" y="6024078"/>
                <a:ext cx="91440" cy="114840"/>
              </p14:xfrm>
            </p:contentPart>
          </mc:Choice>
          <mc:Fallback xmlns=""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1322FF6D-F784-4D21-80C2-CF97D865BF4F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2955917" y="6019758"/>
                  <a:ext cx="1000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0AE4EC38-EFC5-417A-9575-0E334A242DB4}"/>
                    </a:ext>
                  </a:extLst>
                </p14:cNvPr>
                <p14:cNvContentPartPr/>
                <p14:nvPr/>
              </p14:nvContentPartPr>
              <p14:xfrm>
                <a:off x="3109637" y="5952798"/>
                <a:ext cx="66240" cy="91080"/>
              </p14:xfrm>
            </p:contentPart>
          </mc:Choice>
          <mc:Fallback xmlns=""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0AE4EC38-EFC5-417A-9575-0E334A242DB4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3105317" y="5948478"/>
                  <a:ext cx="748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9A7E8316-10DF-44EC-9DA3-7819F7CFC549}"/>
                    </a:ext>
                  </a:extLst>
                </p14:cNvPr>
                <p14:cNvContentPartPr/>
                <p14:nvPr/>
              </p14:nvContentPartPr>
              <p14:xfrm>
                <a:off x="3113957" y="5976198"/>
                <a:ext cx="66240" cy="3636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9A7E8316-10DF-44EC-9DA3-7819F7CFC549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3109637" y="5971878"/>
                  <a:ext cx="748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EFCFA762-16F6-4160-8D2C-46768B24D5AC}"/>
                    </a:ext>
                  </a:extLst>
                </p14:cNvPr>
                <p14:cNvContentPartPr/>
                <p14:nvPr/>
              </p14:nvContentPartPr>
              <p14:xfrm>
                <a:off x="3193157" y="5861358"/>
                <a:ext cx="84960" cy="5688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EFCFA762-16F6-4160-8D2C-46768B24D5AC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3188837" y="5857038"/>
                  <a:ext cx="936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87843D58-0D74-442E-A046-6D850733F047}"/>
                    </a:ext>
                  </a:extLst>
                </p14:cNvPr>
                <p14:cNvContentPartPr/>
                <p14:nvPr/>
              </p14:nvContentPartPr>
              <p14:xfrm>
                <a:off x="3296837" y="5882598"/>
                <a:ext cx="72720" cy="184320"/>
              </p14:xfrm>
            </p:contentPart>
          </mc:Choice>
          <mc:Fallback xmlns=""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87843D58-0D74-442E-A046-6D850733F047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3292517" y="5878278"/>
                  <a:ext cx="813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327BF8BE-B284-483D-9318-7C11600D8780}"/>
                    </a:ext>
                  </a:extLst>
                </p14:cNvPr>
                <p14:cNvContentPartPr/>
                <p14:nvPr/>
              </p14:nvContentPartPr>
              <p14:xfrm>
                <a:off x="2461997" y="5908518"/>
                <a:ext cx="65160" cy="218160"/>
              </p14:xfrm>
            </p:contentPart>
          </mc:Choice>
          <mc:Fallback xmlns=""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327BF8BE-B284-483D-9318-7C11600D8780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2457677" y="5904198"/>
                  <a:ext cx="738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68075411-005A-4B39-8842-A1C1A6C6F533}"/>
                    </a:ext>
                  </a:extLst>
                </p14:cNvPr>
                <p14:cNvContentPartPr/>
                <p14:nvPr/>
              </p14:nvContentPartPr>
              <p14:xfrm>
                <a:off x="3400877" y="5904918"/>
                <a:ext cx="113040" cy="8892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68075411-005A-4B39-8842-A1C1A6C6F533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3396557" y="5900598"/>
                  <a:ext cx="1216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60D0611C-5B30-4473-BBC0-6F2A523FB334}"/>
                    </a:ext>
                  </a:extLst>
                </p14:cNvPr>
                <p14:cNvContentPartPr/>
                <p14:nvPr/>
              </p14:nvContentPartPr>
              <p14:xfrm>
                <a:off x="3512477" y="5939838"/>
                <a:ext cx="55440" cy="73080"/>
              </p14:xfrm>
            </p:contentPart>
          </mc:Choice>
          <mc:Fallback xmlns=""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60D0611C-5B30-4473-BBC0-6F2A523FB334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3508157" y="5935518"/>
                  <a:ext cx="640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62EED452-EAD0-489D-8C84-DA9A00C6F982}"/>
                    </a:ext>
                  </a:extLst>
                </p14:cNvPr>
                <p14:cNvContentPartPr/>
                <p14:nvPr/>
              </p14:nvContentPartPr>
              <p14:xfrm>
                <a:off x="3515717" y="5939838"/>
                <a:ext cx="75600" cy="41400"/>
              </p14:xfrm>
            </p:contentPart>
          </mc:Choice>
          <mc:Fallback xmlns=""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62EED452-EAD0-489D-8C84-DA9A00C6F982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3511397" y="5935518"/>
                  <a:ext cx="842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914D0351-44E3-4264-97C7-2F4BDA22A20A}"/>
                    </a:ext>
                  </a:extLst>
                </p14:cNvPr>
                <p14:cNvContentPartPr/>
                <p14:nvPr/>
              </p14:nvContentPartPr>
              <p14:xfrm>
                <a:off x="3664397" y="5930118"/>
                <a:ext cx="126720" cy="38520"/>
              </p14:xfrm>
            </p:contentPart>
          </mc:Choice>
          <mc:Fallback xmlns=""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914D0351-44E3-4264-97C7-2F4BDA22A20A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3660077" y="5925798"/>
                  <a:ext cx="135360" cy="4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6" name="Gruppieren 425">
            <a:extLst>
              <a:ext uri="{FF2B5EF4-FFF2-40B4-BE49-F238E27FC236}">
                <a16:creationId xmlns:a16="http://schemas.microsoft.com/office/drawing/2014/main" id="{BAFE3D3D-AC54-467F-8BB5-1FD14E34C918}"/>
              </a:ext>
            </a:extLst>
          </p:cNvPr>
          <p:cNvGrpSpPr/>
          <p:nvPr/>
        </p:nvGrpSpPr>
        <p:grpSpPr>
          <a:xfrm>
            <a:off x="3913157" y="5705118"/>
            <a:ext cx="529920" cy="461880"/>
            <a:chOff x="3913157" y="5705118"/>
            <a:chExt cx="529920" cy="46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3AF13C9B-75B7-4F99-9B24-E12079F40259}"/>
                    </a:ext>
                  </a:extLst>
                </p14:cNvPr>
                <p14:cNvContentPartPr/>
                <p14:nvPr/>
              </p14:nvContentPartPr>
              <p14:xfrm>
                <a:off x="3913157" y="5837598"/>
                <a:ext cx="89640" cy="91080"/>
              </p14:xfrm>
            </p:contentPart>
          </mc:Choice>
          <mc:Fallback xmlns=""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3AF13C9B-75B7-4F99-9B24-E12079F40259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3908837" y="5833278"/>
                  <a:ext cx="982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B867A935-8F12-48AD-9708-F5F5DDABC767}"/>
                    </a:ext>
                  </a:extLst>
                </p14:cNvPr>
                <p14:cNvContentPartPr/>
                <p14:nvPr/>
              </p14:nvContentPartPr>
              <p14:xfrm>
                <a:off x="3915677" y="5948838"/>
                <a:ext cx="136800" cy="20520"/>
              </p14:xfrm>
            </p:contentPart>
          </mc:Choice>
          <mc:Fallback xmlns=""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B867A935-8F12-48AD-9708-F5F5DDABC767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3911357" y="5944518"/>
                  <a:ext cx="1454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C09C2273-A741-49E4-8081-4741F08EF4A8}"/>
                    </a:ext>
                  </a:extLst>
                </p14:cNvPr>
                <p14:cNvContentPartPr/>
                <p14:nvPr/>
              </p14:nvContentPartPr>
              <p14:xfrm>
                <a:off x="3939437" y="5981958"/>
                <a:ext cx="70200" cy="9000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C09C2273-A741-49E4-8081-4741F08EF4A8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3935117" y="5977638"/>
                  <a:ext cx="788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109D71D2-3426-494D-853F-81060907D7D0}"/>
                    </a:ext>
                  </a:extLst>
                </p14:cNvPr>
                <p14:cNvContentPartPr/>
                <p14:nvPr/>
              </p14:nvContentPartPr>
              <p14:xfrm>
                <a:off x="3980477" y="6032358"/>
                <a:ext cx="27360" cy="75960"/>
              </p14:xfrm>
            </p:contentPart>
          </mc:Choice>
          <mc:Fallback xmlns=""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109D71D2-3426-494D-853F-81060907D7D0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3976157" y="6028038"/>
                  <a:ext cx="360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703DB5FC-084A-4B0B-AD37-3F54CA7D8B9C}"/>
                    </a:ext>
                  </a:extLst>
                </p14:cNvPr>
                <p14:cNvContentPartPr/>
                <p14:nvPr/>
              </p14:nvContentPartPr>
              <p14:xfrm>
                <a:off x="4072997" y="5954598"/>
                <a:ext cx="70920" cy="77040"/>
              </p14:xfrm>
            </p:contentPart>
          </mc:Choice>
          <mc:Fallback xmlns=""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703DB5FC-084A-4B0B-AD37-3F54CA7D8B9C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4068677" y="5950278"/>
                  <a:ext cx="795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F604827A-54D0-4ADE-B4AF-3145E132CED1}"/>
                    </a:ext>
                  </a:extLst>
                </p14:cNvPr>
                <p14:cNvContentPartPr/>
                <p14:nvPr/>
              </p14:nvContentPartPr>
              <p14:xfrm>
                <a:off x="4163717" y="5859198"/>
                <a:ext cx="60480" cy="77040"/>
              </p14:xfrm>
            </p:contentPart>
          </mc:Choice>
          <mc:Fallback xmlns=""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F604827A-54D0-4ADE-B4AF-3145E132CED1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4159397" y="5854878"/>
                  <a:ext cx="691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0AA787C6-9DF1-4ABA-B7BC-9B45050B6560}"/>
                    </a:ext>
                  </a:extLst>
                </p14:cNvPr>
                <p14:cNvContentPartPr/>
                <p14:nvPr/>
              </p14:nvContentPartPr>
              <p14:xfrm>
                <a:off x="4290437" y="5813118"/>
                <a:ext cx="30600" cy="296280"/>
              </p14:xfrm>
            </p:contentPart>
          </mc:Choice>
          <mc:Fallback xmlns=""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0AA787C6-9DF1-4ABA-B7BC-9B45050B6560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4286117" y="5808798"/>
                  <a:ext cx="3924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851DD400-5CA0-4D9C-9C66-E63F3F9243A6}"/>
                    </a:ext>
                  </a:extLst>
                </p14:cNvPr>
                <p14:cNvContentPartPr/>
                <p14:nvPr/>
              </p14:nvContentPartPr>
              <p14:xfrm>
                <a:off x="4350557" y="6078078"/>
                <a:ext cx="61200" cy="88920"/>
              </p14:xfrm>
            </p:contentPart>
          </mc:Choice>
          <mc:Fallback xmlns=""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851DD400-5CA0-4D9C-9C66-E63F3F9243A6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4346237" y="6073758"/>
                  <a:ext cx="698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BD4079DA-288F-4C37-A99F-C6178906DC37}"/>
                    </a:ext>
                  </a:extLst>
                </p14:cNvPr>
                <p14:cNvContentPartPr/>
                <p14:nvPr/>
              </p14:nvContentPartPr>
              <p14:xfrm>
                <a:off x="4373237" y="5705118"/>
                <a:ext cx="66600" cy="89640"/>
              </p14:xfrm>
            </p:contentPart>
          </mc:Choice>
          <mc:Fallback xmlns=""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BD4079DA-288F-4C37-A99F-C6178906DC37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4368917" y="5700798"/>
                  <a:ext cx="752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CBBDECBA-EB36-4380-8095-741297A9F141}"/>
                    </a:ext>
                  </a:extLst>
                </p14:cNvPr>
                <p14:cNvContentPartPr/>
                <p14:nvPr/>
              </p14:nvContentPartPr>
              <p14:xfrm>
                <a:off x="4419317" y="5747598"/>
                <a:ext cx="23760" cy="91800"/>
              </p14:xfrm>
            </p:contentPart>
          </mc:Choice>
          <mc:Fallback xmlns=""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CBBDECBA-EB36-4380-8095-741297A9F141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4414997" y="5743278"/>
                  <a:ext cx="32400" cy="100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3">
            <p14:nvContentPartPr>
              <p14:cNvPr id="427" name="Freihand 426">
                <a:extLst>
                  <a:ext uri="{FF2B5EF4-FFF2-40B4-BE49-F238E27FC236}">
                    <a16:creationId xmlns:a16="http://schemas.microsoft.com/office/drawing/2014/main" id="{17539FE6-2C96-4A76-97C2-7B6A01080A9B}"/>
                  </a:ext>
                </a:extLst>
              </p14:cNvPr>
              <p14:cNvContentPartPr/>
              <p14:nvPr/>
            </p14:nvContentPartPr>
            <p14:xfrm>
              <a:off x="4553237" y="5944878"/>
              <a:ext cx="104400" cy="3600"/>
            </p14:xfrm>
          </p:contentPart>
        </mc:Choice>
        <mc:Fallback xmlns="">
          <p:pic>
            <p:nvPicPr>
              <p:cNvPr id="427" name="Freihand 426">
                <a:extLst>
                  <a:ext uri="{FF2B5EF4-FFF2-40B4-BE49-F238E27FC236}">
                    <a16:creationId xmlns:a16="http://schemas.microsoft.com/office/drawing/2014/main" id="{17539FE6-2C96-4A76-97C2-7B6A01080A9B}"/>
                  </a:ext>
                </a:extLst>
              </p:cNvPr>
              <p:cNvPicPr/>
              <p:nvPr/>
            </p:nvPicPr>
            <p:blipFill>
              <a:blip r:embed="rId744"/>
              <a:stretch>
                <a:fillRect/>
              </a:stretch>
            </p:blipFill>
            <p:spPr>
              <a:xfrm>
                <a:off x="4548917" y="5940558"/>
                <a:ext cx="113040" cy="1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5">
            <p14:nvContentPartPr>
              <p14:cNvPr id="459" name="Freihand 458">
                <a:extLst>
                  <a:ext uri="{FF2B5EF4-FFF2-40B4-BE49-F238E27FC236}">
                    <a16:creationId xmlns:a16="http://schemas.microsoft.com/office/drawing/2014/main" id="{DA8E2134-354A-47B6-95BA-2281B3466DE9}"/>
                  </a:ext>
                </a:extLst>
              </p14:cNvPr>
              <p14:cNvContentPartPr/>
              <p14:nvPr/>
            </p14:nvContentPartPr>
            <p14:xfrm>
              <a:off x="6649877" y="5870358"/>
              <a:ext cx="16920" cy="14400"/>
            </p14:xfrm>
          </p:contentPart>
        </mc:Choice>
        <mc:Fallback xmlns="">
          <p:pic>
            <p:nvPicPr>
              <p:cNvPr id="459" name="Freihand 458">
                <a:extLst>
                  <a:ext uri="{FF2B5EF4-FFF2-40B4-BE49-F238E27FC236}">
                    <a16:creationId xmlns:a16="http://schemas.microsoft.com/office/drawing/2014/main" id="{DA8E2134-354A-47B6-95BA-2281B3466DE9}"/>
                  </a:ext>
                </a:extLst>
              </p:cNvPr>
              <p:cNvPicPr/>
              <p:nvPr/>
            </p:nvPicPr>
            <p:blipFill>
              <a:blip r:embed="rId746"/>
              <a:stretch>
                <a:fillRect/>
              </a:stretch>
            </p:blipFill>
            <p:spPr>
              <a:xfrm>
                <a:off x="6645557" y="5866038"/>
                <a:ext cx="25560" cy="2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30" name="Gruppieren 529">
            <a:extLst>
              <a:ext uri="{FF2B5EF4-FFF2-40B4-BE49-F238E27FC236}">
                <a16:creationId xmlns:a16="http://schemas.microsoft.com/office/drawing/2014/main" id="{B7E03E3B-950D-4F1B-8ADE-ED7365F5718C}"/>
              </a:ext>
            </a:extLst>
          </p:cNvPr>
          <p:cNvGrpSpPr/>
          <p:nvPr/>
        </p:nvGrpSpPr>
        <p:grpSpPr>
          <a:xfrm>
            <a:off x="4740437" y="5547078"/>
            <a:ext cx="3056040" cy="1173631"/>
            <a:chOff x="4740437" y="5547078"/>
            <a:chExt cx="3056040" cy="117363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B24A1D99-F576-4811-A7B5-A6D3EF419199}"/>
                    </a:ext>
                  </a:extLst>
                </p14:cNvPr>
                <p14:cNvContentPartPr/>
                <p14:nvPr/>
              </p14:nvContentPartPr>
              <p14:xfrm>
                <a:off x="4817117" y="5820318"/>
                <a:ext cx="89640" cy="101160"/>
              </p14:xfrm>
            </p:contentPart>
          </mc:Choice>
          <mc:Fallback xmlns=""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B24A1D99-F576-4811-A7B5-A6D3EF419199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4812797" y="5815998"/>
                  <a:ext cx="982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F5C31FB8-1E9A-4729-8D95-450A56C0B429}"/>
                    </a:ext>
                  </a:extLst>
                </p14:cNvPr>
                <p14:cNvContentPartPr/>
                <p14:nvPr/>
              </p14:nvContentPartPr>
              <p14:xfrm>
                <a:off x="4799837" y="5945958"/>
                <a:ext cx="115200" cy="15480"/>
              </p14:xfrm>
            </p:contentPart>
          </mc:Choice>
          <mc:Fallback xmlns=""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F5C31FB8-1E9A-4729-8D95-450A56C0B429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4795517" y="5941638"/>
                  <a:ext cx="1238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3C06C318-3A62-4992-8395-16987AC87720}"/>
                    </a:ext>
                  </a:extLst>
                </p14:cNvPr>
                <p14:cNvContentPartPr/>
                <p14:nvPr/>
              </p14:nvContentPartPr>
              <p14:xfrm>
                <a:off x="4740437" y="6009678"/>
                <a:ext cx="104040" cy="84960"/>
              </p14:xfrm>
            </p:contentPart>
          </mc:Choice>
          <mc:Fallback xmlns=""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3C06C318-3A62-4992-8395-16987AC87720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4736117" y="6005358"/>
                  <a:ext cx="1126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041A7EAB-C72C-409E-BC87-3CA6793AA970}"/>
                    </a:ext>
                  </a:extLst>
                </p14:cNvPr>
                <p14:cNvContentPartPr/>
                <p14:nvPr/>
              </p14:nvContentPartPr>
              <p14:xfrm>
                <a:off x="4853477" y="6001758"/>
                <a:ext cx="52920" cy="92160"/>
              </p14:xfrm>
            </p:contentPart>
          </mc:Choice>
          <mc:Fallback xmlns=""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041A7EAB-C72C-409E-BC87-3CA6793AA970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4849157" y="5997438"/>
                  <a:ext cx="615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09033292-1311-4E5F-AEB6-BCD3B9BC7206}"/>
                    </a:ext>
                  </a:extLst>
                </p14:cNvPr>
                <p14:cNvContentPartPr/>
                <p14:nvPr/>
              </p14:nvContentPartPr>
              <p14:xfrm>
                <a:off x="4991357" y="5929398"/>
                <a:ext cx="59400" cy="93600"/>
              </p14:xfrm>
            </p:contentPart>
          </mc:Choice>
          <mc:Fallback xmlns=""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09033292-1311-4E5F-AEB6-BCD3B9BC7206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4987037" y="5925078"/>
                  <a:ext cx="680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0E257629-8CB9-46C7-A91A-8D8905F96558}"/>
                    </a:ext>
                  </a:extLst>
                </p14:cNvPr>
                <p14:cNvContentPartPr/>
                <p14:nvPr/>
              </p14:nvContentPartPr>
              <p14:xfrm>
                <a:off x="4988117" y="5933718"/>
                <a:ext cx="66240" cy="41040"/>
              </p14:xfrm>
            </p:contentPart>
          </mc:Choice>
          <mc:Fallback xmlns=""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0E257629-8CB9-46C7-A91A-8D8905F96558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4983797" y="5929398"/>
                  <a:ext cx="748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DAA1BA1F-5E58-4B78-A079-3C3782F33002}"/>
                    </a:ext>
                  </a:extLst>
                </p14:cNvPr>
                <p14:cNvContentPartPr/>
                <p14:nvPr/>
              </p14:nvContentPartPr>
              <p14:xfrm>
                <a:off x="5086757" y="5838318"/>
                <a:ext cx="48600" cy="88200"/>
              </p14:xfrm>
            </p:contentPart>
          </mc:Choice>
          <mc:Fallback xmlns=""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DAA1BA1F-5E58-4B78-A079-3C3782F33002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5082437" y="5833998"/>
                  <a:ext cx="572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ABC97677-D59A-416B-AB19-122BB14CB00B}"/>
                    </a:ext>
                  </a:extLst>
                </p14:cNvPr>
                <p14:cNvContentPartPr/>
                <p14:nvPr/>
              </p14:nvContentPartPr>
              <p14:xfrm>
                <a:off x="5182157" y="5797278"/>
                <a:ext cx="47520" cy="342720"/>
              </p14:xfrm>
            </p:contentPart>
          </mc:Choice>
          <mc:Fallback xmlns=""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ABC97677-D59A-416B-AB19-122BB14CB00B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5177837" y="5792958"/>
                  <a:ext cx="5616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8BB0FF81-2EAA-4AA6-8109-B3EB990484B6}"/>
                    </a:ext>
                  </a:extLst>
                </p14:cNvPr>
                <p14:cNvContentPartPr/>
                <p14:nvPr/>
              </p14:nvContentPartPr>
              <p14:xfrm>
                <a:off x="5228237" y="6099318"/>
                <a:ext cx="74160" cy="84240"/>
              </p14:xfrm>
            </p:contentPart>
          </mc:Choice>
          <mc:Fallback xmlns=""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8BB0FF81-2EAA-4AA6-8109-B3EB990484B6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5223917" y="6094998"/>
                  <a:ext cx="828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BB5A3D4C-D8C7-44C6-A4C8-A219EAC97013}"/>
                    </a:ext>
                  </a:extLst>
                </p14:cNvPr>
                <p14:cNvContentPartPr/>
                <p14:nvPr/>
              </p14:nvContentPartPr>
              <p14:xfrm>
                <a:off x="5295197" y="5691438"/>
                <a:ext cx="83160" cy="108720"/>
              </p14:xfrm>
            </p:contentPart>
          </mc:Choice>
          <mc:Fallback xmlns=""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BB5A3D4C-D8C7-44C6-A4C8-A219EAC97013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5290877" y="5687118"/>
                  <a:ext cx="918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98E2CA54-F8D5-43D6-9773-F72D56C05B01}"/>
                    </a:ext>
                  </a:extLst>
                </p14:cNvPr>
                <p14:cNvContentPartPr/>
                <p14:nvPr/>
              </p14:nvContentPartPr>
              <p14:xfrm>
                <a:off x="5337677" y="5737518"/>
                <a:ext cx="41400" cy="137880"/>
              </p14:xfrm>
            </p:contentPart>
          </mc:Choice>
          <mc:Fallback xmlns=""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98E2CA54-F8D5-43D6-9773-F72D56C05B01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5333357" y="5733198"/>
                  <a:ext cx="500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96B1A33D-13B4-4426-ACD5-A1B50B93BD07}"/>
                    </a:ext>
                  </a:extLst>
                </p14:cNvPr>
                <p14:cNvContentPartPr/>
                <p14:nvPr/>
              </p14:nvContentPartPr>
              <p14:xfrm>
                <a:off x="5451077" y="5909958"/>
                <a:ext cx="115200" cy="19800"/>
              </p14:xfrm>
            </p:contentPart>
          </mc:Choice>
          <mc:Fallback xmlns=""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96B1A33D-13B4-4426-ACD5-A1B50B93BD07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5446757" y="5905638"/>
                  <a:ext cx="123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E67AA6B9-4030-4DB7-96EA-29AFC15D0207}"/>
                    </a:ext>
                  </a:extLst>
                </p14:cNvPr>
                <p14:cNvContentPartPr/>
                <p14:nvPr/>
              </p14:nvContentPartPr>
              <p14:xfrm>
                <a:off x="5454677" y="5948478"/>
                <a:ext cx="109440" cy="11160"/>
              </p14:xfrm>
            </p:contentPart>
          </mc:Choice>
          <mc:Fallback xmlns=""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E67AA6B9-4030-4DB7-96EA-29AFC15D0207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5450357" y="5944158"/>
                  <a:ext cx="1180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D37ACD34-0299-4444-A11D-3DE34C73492A}"/>
                    </a:ext>
                  </a:extLst>
                </p14:cNvPr>
                <p14:cNvContentPartPr/>
                <p14:nvPr/>
              </p14:nvContentPartPr>
              <p14:xfrm>
                <a:off x="5675357" y="5785038"/>
                <a:ext cx="91800" cy="92160"/>
              </p14:xfrm>
            </p:contentPart>
          </mc:Choice>
          <mc:Fallback xmlns=""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D37ACD34-0299-4444-A11D-3DE34C73492A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5671037" y="5780718"/>
                  <a:ext cx="1004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49B37568-C2CA-44F3-A5F8-B0DF1D79A22B}"/>
                    </a:ext>
                  </a:extLst>
                </p14:cNvPr>
                <p14:cNvContentPartPr/>
                <p14:nvPr/>
              </p14:nvContentPartPr>
              <p14:xfrm>
                <a:off x="5667797" y="5899878"/>
                <a:ext cx="119880" cy="12240"/>
              </p14:xfrm>
            </p:contentPart>
          </mc:Choice>
          <mc:Fallback xmlns=""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49B37568-C2CA-44F3-A5F8-B0DF1D79A22B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5663477" y="5895558"/>
                  <a:ext cx="1285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3BAE7E3D-BFCA-46EA-98C6-FC795764B69D}"/>
                    </a:ext>
                  </a:extLst>
                </p14:cNvPr>
                <p14:cNvContentPartPr/>
                <p14:nvPr/>
              </p14:nvContentPartPr>
              <p14:xfrm>
                <a:off x="5660957" y="5929398"/>
                <a:ext cx="77040" cy="82800"/>
              </p14:xfrm>
            </p:contentPart>
          </mc:Choice>
          <mc:Fallback xmlns=""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3BAE7E3D-BFCA-46EA-98C6-FC795764B69D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656637" y="5925078"/>
                  <a:ext cx="856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D1ECBEB9-E794-4EE2-85E0-7500331E89C2}"/>
                    </a:ext>
                  </a:extLst>
                </p14:cNvPr>
                <p14:cNvContentPartPr/>
                <p14:nvPr/>
              </p14:nvContentPartPr>
              <p14:xfrm>
                <a:off x="5707397" y="5958558"/>
                <a:ext cx="32760" cy="107640"/>
              </p14:xfrm>
            </p:contentPart>
          </mc:Choice>
          <mc:Fallback xmlns=""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D1ECBEB9-E794-4EE2-85E0-7500331E89C2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5703077" y="5954238"/>
                  <a:ext cx="414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B4A7C334-3CA9-49ED-87D2-8BFF32D23AA9}"/>
                    </a:ext>
                  </a:extLst>
                </p14:cNvPr>
                <p14:cNvContentPartPr/>
                <p14:nvPr/>
              </p14:nvContentPartPr>
              <p14:xfrm>
                <a:off x="5858237" y="5898438"/>
                <a:ext cx="12600" cy="10800"/>
              </p14:xfrm>
            </p:contentPart>
          </mc:Choice>
          <mc:Fallback xmlns=""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B4A7C334-3CA9-49ED-87D2-8BFF32D23AA9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5853917" y="5894118"/>
                  <a:ext cx="212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E9679C58-119C-4771-BF42-57E21088AFAB}"/>
                    </a:ext>
                  </a:extLst>
                </p14:cNvPr>
                <p14:cNvContentPartPr/>
                <p14:nvPr/>
              </p14:nvContentPartPr>
              <p14:xfrm>
                <a:off x="5904317" y="5830038"/>
                <a:ext cx="91800" cy="108720"/>
              </p14:xfrm>
            </p:contentPart>
          </mc:Choice>
          <mc:Fallback xmlns=""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E9679C58-119C-4771-BF42-57E21088AFAB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5899997" y="5825718"/>
                  <a:ext cx="1004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69A49CC1-DC31-4140-84DB-E91F5F9EA3A1}"/>
                    </a:ext>
                  </a:extLst>
                </p14:cNvPr>
                <p14:cNvContentPartPr/>
                <p14:nvPr/>
              </p14:nvContentPartPr>
              <p14:xfrm>
                <a:off x="6033557" y="5836158"/>
                <a:ext cx="56880" cy="94320"/>
              </p14:xfrm>
            </p:contentPart>
          </mc:Choice>
          <mc:Fallback xmlns=""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69A49CC1-DC31-4140-84DB-E91F5F9EA3A1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6029237" y="5831838"/>
                  <a:ext cx="655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18D45C41-182A-4314-9FC6-D1C266C5C76C}"/>
                    </a:ext>
                  </a:extLst>
                </p14:cNvPr>
                <p14:cNvContentPartPr/>
                <p14:nvPr/>
              </p14:nvContentPartPr>
              <p14:xfrm>
                <a:off x="6165677" y="5884038"/>
                <a:ext cx="90360" cy="6480"/>
              </p14:xfrm>
            </p:contentPart>
          </mc:Choice>
          <mc:Fallback xmlns=""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18D45C41-182A-4314-9FC6-D1C266C5C76C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6161357" y="5879718"/>
                  <a:ext cx="9900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8D6F5F47-3364-448E-9DFA-138711771139}"/>
                    </a:ext>
                  </a:extLst>
                </p14:cNvPr>
                <p14:cNvContentPartPr/>
                <p14:nvPr/>
              </p14:nvContentPartPr>
              <p14:xfrm>
                <a:off x="6401117" y="5749758"/>
                <a:ext cx="86760" cy="91440"/>
              </p14:xfrm>
            </p:contentPart>
          </mc:Choice>
          <mc:Fallback xmlns=""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8D6F5F47-3364-448E-9DFA-138711771139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6396797" y="5745438"/>
                  <a:ext cx="954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00F0FDCB-1C19-4545-A85A-F4A281049443}"/>
                    </a:ext>
                  </a:extLst>
                </p14:cNvPr>
                <p14:cNvContentPartPr/>
                <p14:nvPr/>
              </p14:nvContentPartPr>
              <p14:xfrm>
                <a:off x="6347117" y="5868918"/>
                <a:ext cx="219240" cy="27000"/>
              </p14:xfrm>
            </p:contentPart>
          </mc:Choice>
          <mc:Fallback xmlns=""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00F0FDCB-1C19-4545-A85A-F4A281049443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6342797" y="5864598"/>
                  <a:ext cx="2278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7B2DE625-E112-4953-84F6-60970A2A7EEB}"/>
                    </a:ext>
                  </a:extLst>
                </p14:cNvPr>
                <p14:cNvContentPartPr/>
                <p14:nvPr/>
              </p14:nvContentPartPr>
              <p14:xfrm>
                <a:off x="6315797" y="5940558"/>
                <a:ext cx="84240" cy="107280"/>
              </p14:xfrm>
            </p:contentPart>
          </mc:Choice>
          <mc:Fallback xmlns=""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7B2DE625-E112-4953-84F6-60970A2A7EEB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6311477" y="5936238"/>
                  <a:ext cx="928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DFCE344E-3E63-45BE-8A21-C16DAA6C8CD8}"/>
                    </a:ext>
                  </a:extLst>
                </p14:cNvPr>
                <p14:cNvContentPartPr/>
                <p14:nvPr/>
              </p14:nvContentPartPr>
              <p14:xfrm>
                <a:off x="6439637" y="5921478"/>
                <a:ext cx="70560" cy="68040"/>
              </p14:xfrm>
            </p:contentPart>
          </mc:Choice>
          <mc:Fallback xmlns=""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DFCE344E-3E63-45BE-8A21-C16DAA6C8CD8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6435317" y="5917158"/>
                  <a:ext cx="792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A0652808-F0F5-45DC-9787-31D7AFC368AD}"/>
                    </a:ext>
                  </a:extLst>
                </p14:cNvPr>
                <p14:cNvContentPartPr/>
                <p14:nvPr/>
              </p14:nvContentPartPr>
              <p14:xfrm>
                <a:off x="6480317" y="5941638"/>
                <a:ext cx="35280" cy="109440"/>
              </p14:xfrm>
            </p:contentPart>
          </mc:Choice>
          <mc:Fallback xmlns=""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A0652808-F0F5-45DC-9787-31D7AFC368AD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6475997" y="5937318"/>
                  <a:ext cx="439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DE03ED17-6730-4A25-AF4C-8DA9B2AEE5EF}"/>
                    </a:ext>
                  </a:extLst>
                </p14:cNvPr>
                <p14:cNvContentPartPr/>
                <p14:nvPr/>
              </p14:nvContentPartPr>
              <p14:xfrm>
                <a:off x="6280157" y="5941278"/>
                <a:ext cx="239040" cy="147600"/>
              </p14:xfrm>
            </p:contentPart>
          </mc:Choice>
          <mc:Fallback xmlns=""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DE03ED17-6730-4A25-AF4C-8DA9B2AEE5EF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6275837" y="5936958"/>
                  <a:ext cx="2476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066F2EA5-52FF-47B4-B076-75544FF7CE32}"/>
                    </a:ext>
                  </a:extLst>
                </p14:cNvPr>
                <p14:cNvContentPartPr/>
                <p14:nvPr/>
              </p14:nvContentPartPr>
              <p14:xfrm>
                <a:off x="6496517" y="6037038"/>
                <a:ext cx="69840" cy="115920"/>
              </p14:xfrm>
            </p:contentPart>
          </mc:Choice>
          <mc:Fallback xmlns=""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066F2EA5-52FF-47B4-B076-75544FF7CE32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6492197" y="6032718"/>
                  <a:ext cx="784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8F4D33CB-2475-42A0-8FCA-C7A976F36C47}"/>
                    </a:ext>
                  </a:extLst>
                </p14:cNvPr>
                <p14:cNvContentPartPr/>
                <p14:nvPr/>
              </p14:nvContentPartPr>
              <p14:xfrm>
                <a:off x="6647717" y="5751198"/>
                <a:ext cx="282600" cy="152640"/>
              </p14:xfrm>
            </p:contentPart>
          </mc:Choice>
          <mc:Fallback xmlns=""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8F4D33CB-2475-42A0-8FCA-C7A976F36C47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6643397" y="5746878"/>
                  <a:ext cx="2912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4CCEA7D0-E7CC-4DDE-8EFA-5E9FF26141D3}"/>
                    </a:ext>
                  </a:extLst>
                </p14:cNvPr>
                <p14:cNvContentPartPr/>
                <p14:nvPr/>
              </p14:nvContentPartPr>
              <p14:xfrm>
                <a:off x="6719717" y="5556438"/>
                <a:ext cx="117360" cy="110880"/>
              </p14:xfrm>
            </p:contentPart>
          </mc:Choice>
          <mc:Fallback xmlns=""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4CCEA7D0-E7CC-4DDE-8EFA-5E9FF26141D3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6715397" y="5552118"/>
                  <a:ext cx="1260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4ADE43D9-1217-4088-8DE9-090370AEA294}"/>
                    </a:ext>
                  </a:extLst>
                </p14:cNvPr>
                <p14:cNvContentPartPr/>
                <p14:nvPr/>
              </p14:nvContentPartPr>
              <p14:xfrm>
                <a:off x="6889637" y="5547078"/>
                <a:ext cx="46800" cy="116280"/>
              </p14:xfrm>
            </p:contentPart>
          </mc:Choice>
          <mc:Fallback xmlns=""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4ADE43D9-1217-4088-8DE9-090370AEA294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6885317" y="5542758"/>
                  <a:ext cx="554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DFCAFBDC-82E0-4642-8655-35B81866C66D}"/>
                    </a:ext>
                  </a:extLst>
                </p14:cNvPr>
                <p14:cNvContentPartPr/>
                <p14:nvPr/>
              </p14:nvContentPartPr>
              <p14:xfrm>
                <a:off x="6727277" y="5765598"/>
                <a:ext cx="59040" cy="118080"/>
              </p14:xfrm>
            </p:contentPart>
          </mc:Choice>
          <mc:Fallback xmlns=""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DFCAFBDC-82E0-4642-8655-35B81866C66D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6722957" y="5761278"/>
                  <a:ext cx="676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98CB0353-FFCF-408B-A2A6-C92CBBE93D16}"/>
                    </a:ext>
                  </a:extLst>
                </p14:cNvPr>
                <p14:cNvContentPartPr/>
                <p14:nvPr/>
              </p14:nvContentPartPr>
              <p14:xfrm>
                <a:off x="6821957" y="5761998"/>
                <a:ext cx="62280" cy="69480"/>
              </p14:xfrm>
            </p:contentPart>
          </mc:Choice>
          <mc:Fallback xmlns=""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98CB0353-FFCF-408B-A2A6-C92CBBE93D16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6817637" y="5757678"/>
                  <a:ext cx="709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11AAE80F-B5C4-4441-A2A4-FED1197691E8}"/>
                    </a:ext>
                  </a:extLst>
                </p14:cNvPr>
                <p14:cNvContentPartPr/>
                <p14:nvPr/>
              </p14:nvContentPartPr>
              <p14:xfrm>
                <a:off x="6847877" y="5776758"/>
                <a:ext cx="29880" cy="107640"/>
              </p14:xfrm>
            </p:contentPart>
          </mc:Choice>
          <mc:Fallback xmlns=""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11AAE80F-B5C4-4441-A2A4-FED1197691E8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6843557" y="5772438"/>
                  <a:ext cx="385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D5B1E080-FCE7-4A6A-A691-A5F0BD1BF20D}"/>
                    </a:ext>
                  </a:extLst>
                </p14:cNvPr>
                <p14:cNvContentPartPr/>
                <p14:nvPr/>
              </p14:nvContentPartPr>
              <p14:xfrm>
                <a:off x="5600356" y="6363589"/>
                <a:ext cx="142560" cy="102960"/>
              </p14:xfrm>
            </p:contentPart>
          </mc:Choice>
          <mc:Fallback xmlns=""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D5B1E080-FCE7-4A6A-A691-A5F0BD1BF20D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5596036" y="6359269"/>
                  <a:ext cx="1512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56447F4E-6795-4CCA-AD41-43FE9E9C1C98}"/>
                    </a:ext>
                  </a:extLst>
                </p14:cNvPr>
                <p14:cNvContentPartPr/>
                <p14:nvPr/>
              </p14:nvContentPartPr>
              <p14:xfrm>
                <a:off x="5786836" y="6367909"/>
                <a:ext cx="45720" cy="103320"/>
              </p14:xfrm>
            </p:contentPart>
          </mc:Choice>
          <mc:Fallback xmlns=""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56447F4E-6795-4CCA-AD41-43FE9E9C1C98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5782516" y="6363589"/>
                  <a:ext cx="543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29FA2184-D5B7-49CE-8EC0-8D62D26BD91E}"/>
                    </a:ext>
                  </a:extLst>
                </p14:cNvPr>
                <p14:cNvContentPartPr/>
                <p14:nvPr/>
              </p14:nvContentPartPr>
              <p14:xfrm>
                <a:off x="5933356" y="6275389"/>
                <a:ext cx="76680" cy="206640"/>
              </p14:xfrm>
            </p:contentPart>
          </mc:Choice>
          <mc:Fallback xmlns=""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29FA2184-D5B7-49CE-8EC0-8D62D26BD91E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5929036" y="6271069"/>
                  <a:ext cx="8532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4FE387D2-98AA-4DA6-8B0A-103929B76168}"/>
                    </a:ext>
                  </a:extLst>
                </p14:cNvPr>
                <p14:cNvContentPartPr/>
                <p14:nvPr/>
              </p14:nvContentPartPr>
              <p14:xfrm>
                <a:off x="6097876" y="6286189"/>
                <a:ext cx="83160" cy="79200"/>
              </p14:xfrm>
            </p:contentPart>
          </mc:Choice>
          <mc:Fallback xmlns=""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4FE387D2-98AA-4DA6-8B0A-103929B76168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6093556" y="6281869"/>
                  <a:ext cx="918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C5464156-4FC2-44C8-843B-CA93C2E343F1}"/>
                    </a:ext>
                  </a:extLst>
                </p14:cNvPr>
                <p14:cNvContentPartPr/>
                <p14:nvPr/>
              </p14:nvContentPartPr>
              <p14:xfrm>
                <a:off x="6051076" y="6380509"/>
                <a:ext cx="147240" cy="24840"/>
              </p14:xfrm>
            </p:contentPart>
          </mc:Choice>
          <mc:Fallback xmlns=""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C5464156-4FC2-44C8-843B-CA93C2E343F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6046756" y="6376189"/>
                  <a:ext cx="1558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0EFF38B2-D9BF-4242-96D6-59EBABD26850}"/>
                    </a:ext>
                  </a:extLst>
                </p14:cNvPr>
                <p14:cNvContentPartPr/>
                <p14:nvPr/>
              </p14:nvContentPartPr>
              <p14:xfrm>
                <a:off x="6075916" y="6416869"/>
                <a:ext cx="68760" cy="61920"/>
              </p14:xfrm>
            </p:contentPart>
          </mc:Choice>
          <mc:Fallback xmlns=""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0EFF38B2-D9BF-4242-96D6-59EBABD26850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071596" y="6412549"/>
                  <a:ext cx="7740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3A7D18B7-096B-4B23-AD86-5313D37B405C}"/>
                    </a:ext>
                  </a:extLst>
                </p14:cNvPr>
                <p14:cNvContentPartPr/>
                <p14:nvPr/>
              </p14:nvContentPartPr>
              <p14:xfrm>
                <a:off x="6124876" y="6439189"/>
                <a:ext cx="28080" cy="72000"/>
              </p14:xfrm>
            </p:contentPart>
          </mc:Choice>
          <mc:Fallback xmlns=""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3A7D18B7-096B-4B23-AD86-5313D37B405C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6120556" y="6434869"/>
                  <a:ext cx="367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CA8E45C8-5239-4C60-AD9E-8C31E3F73219}"/>
                    </a:ext>
                  </a:extLst>
                </p14:cNvPr>
                <p14:cNvContentPartPr/>
                <p14:nvPr/>
              </p14:nvContentPartPr>
              <p14:xfrm>
                <a:off x="6282916" y="6378349"/>
                <a:ext cx="63720" cy="6480"/>
              </p14:xfrm>
            </p:contentPart>
          </mc:Choice>
          <mc:Fallback xmlns=""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CA8E45C8-5239-4C60-AD9E-8C31E3F73219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6278596" y="6374029"/>
                  <a:ext cx="723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5175C900-F59C-437E-A22A-049D922F77B8}"/>
                    </a:ext>
                  </a:extLst>
                </p14:cNvPr>
                <p14:cNvContentPartPr/>
                <p14:nvPr/>
              </p14:nvContentPartPr>
              <p14:xfrm>
                <a:off x="6407116" y="6288349"/>
                <a:ext cx="117720" cy="78120"/>
              </p14:xfrm>
            </p:contentPart>
          </mc:Choice>
          <mc:Fallback xmlns=""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5175C900-F59C-437E-A22A-049D922F77B8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6402796" y="6284029"/>
                  <a:ext cx="1263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2E56ABB6-E33B-40AC-B710-3A683B5016BF}"/>
                    </a:ext>
                  </a:extLst>
                </p14:cNvPr>
                <p14:cNvContentPartPr/>
                <p14:nvPr/>
              </p14:nvContentPartPr>
              <p14:xfrm>
                <a:off x="6397036" y="6396349"/>
                <a:ext cx="138960" cy="12960"/>
              </p14:xfrm>
            </p:contentPart>
          </mc:Choice>
          <mc:Fallback xmlns=""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2E56ABB6-E33B-40AC-B710-3A683B5016BF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6392716" y="6392029"/>
                  <a:ext cx="1476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43090C5E-19D8-41EF-A731-BF4F77DFC025}"/>
                    </a:ext>
                  </a:extLst>
                </p14:cNvPr>
                <p14:cNvContentPartPr/>
                <p14:nvPr/>
              </p14:nvContentPartPr>
              <p14:xfrm>
                <a:off x="6411796" y="6425869"/>
                <a:ext cx="85680" cy="96120"/>
              </p14:xfrm>
            </p:contentPart>
          </mc:Choice>
          <mc:Fallback xmlns=""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43090C5E-19D8-41EF-A731-BF4F77DFC025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6407476" y="6421549"/>
                  <a:ext cx="943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359E3C0E-5DEE-45CF-AE97-F6DB7E071BF5}"/>
                    </a:ext>
                  </a:extLst>
                </p14:cNvPr>
                <p14:cNvContentPartPr/>
                <p14:nvPr/>
              </p14:nvContentPartPr>
              <p14:xfrm>
                <a:off x="6512596" y="6294829"/>
                <a:ext cx="101520" cy="259200"/>
              </p14:xfrm>
            </p:contentPart>
          </mc:Choice>
          <mc:Fallback xmlns=""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359E3C0E-5DEE-45CF-AE97-F6DB7E071BF5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6508276" y="6290509"/>
                  <a:ext cx="1101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5488D240-1A4E-44FD-8AE4-0536EABB082E}"/>
                    </a:ext>
                  </a:extLst>
                </p14:cNvPr>
                <p14:cNvContentPartPr/>
                <p14:nvPr/>
              </p14:nvContentPartPr>
              <p14:xfrm>
                <a:off x="6682876" y="6407149"/>
                <a:ext cx="80640" cy="1440"/>
              </p14:xfrm>
            </p:contentPart>
          </mc:Choice>
          <mc:Fallback xmlns=""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5488D240-1A4E-44FD-8AE4-0536EABB082E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6678556" y="6402829"/>
                  <a:ext cx="8928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399D845A-2FCE-4ED2-89CE-858C7271985F}"/>
                    </a:ext>
                  </a:extLst>
                </p14:cNvPr>
                <p14:cNvContentPartPr/>
                <p14:nvPr/>
              </p14:nvContentPartPr>
              <p14:xfrm>
                <a:off x="6682156" y="6448909"/>
                <a:ext cx="78480" cy="1440"/>
              </p14:xfrm>
            </p:contentPart>
          </mc:Choice>
          <mc:Fallback xmlns=""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399D845A-2FCE-4ED2-89CE-858C7271985F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6677836" y="6444589"/>
                  <a:ext cx="8712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DB92C26B-50A1-4243-A1B1-FADDF360DD9E}"/>
                    </a:ext>
                  </a:extLst>
                </p14:cNvPr>
                <p14:cNvContentPartPr/>
                <p14:nvPr/>
              </p14:nvContentPartPr>
              <p14:xfrm>
                <a:off x="6797356" y="6371509"/>
                <a:ext cx="76680" cy="88200"/>
              </p14:xfrm>
            </p:contentPart>
          </mc:Choice>
          <mc:Fallback xmlns=""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DB92C26B-50A1-4243-A1B1-FADDF360DD9E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6793036" y="6367189"/>
                  <a:ext cx="853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84733171-7525-4B6D-842A-46728E542425}"/>
                    </a:ext>
                  </a:extLst>
                </p14:cNvPr>
                <p14:cNvContentPartPr/>
                <p14:nvPr/>
              </p14:nvContentPartPr>
              <p14:xfrm>
                <a:off x="6889156" y="6366469"/>
                <a:ext cx="66960" cy="105480"/>
              </p14:xfrm>
            </p:contentPart>
          </mc:Choice>
          <mc:Fallback xmlns=""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84733171-7525-4B6D-842A-46728E542425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6884836" y="6362149"/>
                  <a:ext cx="756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0DA85DEF-E51B-49EC-A252-688EA21DF264}"/>
                    </a:ext>
                  </a:extLst>
                </p14:cNvPr>
                <p14:cNvContentPartPr/>
                <p14:nvPr/>
              </p14:nvContentPartPr>
              <p14:xfrm>
                <a:off x="6796996" y="6479149"/>
                <a:ext cx="161640" cy="21240"/>
              </p14:xfrm>
            </p:contentPart>
          </mc:Choice>
          <mc:Fallback xmlns=""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0DA85DEF-E51B-49EC-A252-688EA21DF264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6792676" y="6474829"/>
                  <a:ext cx="1702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89D92708-2BCB-4A5B-B0F2-078A6B31B875}"/>
                    </a:ext>
                  </a:extLst>
                </p14:cNvPr>
                <p14:cNvContentPartPr/>
                <p14:nvPr/>
              </p14:nvContentPartPr>
              <p14:xfrm>
                <a:off x="6741556" y="6516229"/>
                <a:ext cx="120960" cy="91800"/>
              </p14:xfrm>
            </p:contentPart>
          </mc:Choice>
          <mc:Fallback xmlns=""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89D92708-2BCB-4A5B-B0F2-078A6B31B875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6737236" y="6511909"/>
                  <a:ext cx="1296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9AD83DC3-14BF-4311-9AC7-2FA26ABD6E11}"/>
                    </a:ext>
                  </a:extLst>
                </p14:cNvPr>
                <p14:cNvContentPartPr/>
                <p14:nvPr/>
              </p14:nvContentPartPr>
              <p14:xfrm>
                <a:off x="6874756" y="6514069"/>
                <a:ext cx="62280" cy="54000"/>
              </p14:xfrm>
            </p:contentPart>
          </mc:Choice>
          <mc:Fallback xmlns=""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9AD83DC3-14BF-4311-9AC7-2FA26ABD6E11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6870436" y="6509749"/>
                  <a:ext cx="709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980B9C99-7811-4277-BB2D-94364DC05E44}"/>
                    </a:ext>
                  </a:extLst>
                </p14:cNvPr>
                <p14:cNvContentPartPr/>
                <p14:nvPr/>
              </p14:nvContentPartPr>
              <p14:xfrm>
                <a:off x="6913996" y="6523789"/>
                <a:ext cx="29880" cy="69480"/>
              </p14:xfrm>
            </p:contentPart>
          </mc:Choice>
          <mc:Fallback xmlns=""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980B9C99-7811-4277-BB2D-94364DC05E44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6909676" y="6519469"/>
                  <a:ext cx="385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67140C0B-92D3-4618-8C19-3F358055475E}"/>
                    </a:ext>
                  </a:extLst>
                </p14:cNvPr>
                <p14:cNvContentPartPr/>
                <p14:nvPr/>
              </p14:nvContentPartPr>
              <p14:xfrm>
                <a:off x="7019116" y="6337669"/>
                <a:ext cx="54000" cy="208800"/>
              </p14:xfrm>
            </p:contentPart>
          </mc:Choice>
          <mc:Fallback xmlns=""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67140C0B-92D3-4618-8C19-3F358055475E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7014796" y="6333349"/>
                  <a:ext cx="626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45809F78-FBDA-4287-90DC-A312AF0164A3}"/>
                    </a:ext>
                  </a:extLst>
                </p14:cNvPr>
                <p14:cNvContentPartPr/>
                <p14:nvPr/>
              </p14:nvContentPartPr>
              <p14:xfrm>
                <a:off x="7114516" y="6354949"/>
                <a:ext cx="74160" cy="129960"/>
              </p14:xfrm>
            </p:contentPart>
          </mc:Choice>
          <mc:Fallback xmlns=""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45809F78-FBDA-4287-90DC-A312AF0164A3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7110196" y="6350629"/>
                  <a:ext cx="828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60CD9C7B-8DDD-4561-84CA-5E18CDEE537E}"/>
                    </a:ext>
                  </a:extLst>
                </p14:cNvPr>
                <p14:cNvContentPartPr/>
                <p14:nvPr/>
              </p14:nvContentPartPr>
              <p14:xfrm>
                <a:off x="7227916" y="6414709"/>
                <a:ext cx="74880" cy="9720"/>
              </p14:xfrm>
            </p:contentPart>
          </mc:Choice>
          <mc:Fallback xmlns=""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60CD9C7B-8DDD-4561-84CA-5E18CDEE537E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7223596" y="6410389"/>
                  <a:ext cx="835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9ECBFA89-DE0B-48F8-B63D-056680ACC613}"/>
                    </a:ext>
                  </a:extLst>
                </p14:cNvPr>
                <p14:cNvContentPartPr/>
                <p14:nvPr/>
              </p14:nvContentPartPr>
              <p14:xfrm>
                <a:off x="7348876" y="6327589"/>
                <a:ext cx="39240" cy="66240"/>
              </p14:xfrm>
            </p:contentPart>
          </mc:Choice>
          <mc:Fallback xmlns=""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9ECBFA89-DE0B-48F8-B63D-056680ACC613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7344556" y="6323269"/>
                  <a:ext cx="478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FAAFA047-EAC6-48EE-AD3A-563BB6F8180F}"/>
                    </a:ext>
                  </a:extLst>
                </p14:cNvPr>
                <p14:cNvContentPartPr/>
                <p14:nvPr/>
              </p14:nvContentPartPr>
              <p14:xfrm>
                <a:off x="7375156" y="6368989"/>
                <a:ext cx="12600" cy="73440"/>
              </p14:xfrm>
            </p:contentPart>
          </mc:Choice>
          <mc:Fallback xmlns=""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FAAFA047-EAC6-48EE-AD3A-563BB6F8180F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7370836" y="6364669"/>
                  <a:ext cx="212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E531DB22-B8B7-4D7D-98F7-4F719739E20A}"/>
                    </a:ext>
                  </a:extLst>
                </p14:cNvPr>
                <p14:cNvContentPartPr/>
                <p14:nvPr/>
              </p14:nvContentPartPr>
              <p14:xfrm>
                <a:off x="7361836" y="6314269"/>
                <a:ext cx="80280" cy="186120"/>
              </p14:xfrm>
            </p:contentPart>
          </mc:Choice>
          <mc:Fallback xmlns=""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E531DB22-B8B7-4D7D-98F7-4F719739E20A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7357516" y="6309949"/>
                  <a:ext cx="889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679CA199-4123-42EF-8C6A-C02A0FF3E856}"/>
                    </a:ext>
                  </a:extLst>
                </p14:cNvPr>
                <p14:cNvContentPartPr/>
                <p14:nvPr/>
              </p14:nvContentPartPr>
              <p14:xfrm>
                <a:off x="7099036" y="6227149"/>
                <a:ext cx="277560" cy="58320"/>
              </p14:xfrm>
            </p:contentPart>
          </mc:Choice>
          <mc:Fallback xmlns=""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679CA199-4123-42EF-8C6A-C02A0FF3E856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7094716" y="6222829"/>
                  <a:ext cx="2862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FEA43ADE-ED4C-46C8-863A-72B40DC82BDF}"/>
                    </a:ext>
                  </a:extLst>
                </p14:cNvPr>
                <p14:cNvContentPartPr/>
                <p14:nvPr/>
              </p14:nvContentPartPr>
              <p14:xfrm>
                <a:off x="7217836" y="6078469"/>
                <a:ext cx="100440" cy="88560"/>
              </p14:xfrm>
            </p:contentPart>
          </mc:Choice>
          <mc:Fallback xmlns=""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FEA43ADE-ED4C-46C8-863A-72B40DC82BDF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7213516" y="6074149"/>
                  <a:ext cx="1090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A9C52C63-3B6B-46FD-8EA8-4CA1773BCDB0}"/>
                    </a:ext>
                  </a:extLst>
                </p14:cNvPr>
                <p14:cNvContentPartPr/>
                <p14:nvPr/>
              </p14:nvContentPartPr>
              <p14:xfrm>
                <a:off x="7172836" y="6054709"/>
                <a:ext cx="86400" cy="87120"/>
              </p14:xfrm>
            </p:contentPart>
          </mc:Choice>
          <mc:Fallback xmlns=""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A9C52C63-3B6B-46FD-8EA8-4CA1773BCDB0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7168516" y="6050389"/>
                  <a:ext cx="950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55D27712-8665-4DA9-B742-09A4B263EFFA}"/>
                    </a:ext>
                  </a:extLst>
                </p14:cNvPr>
                <p14:cNvContentPartPr/>
                <p14:nvPr/>
              </p14:nvContentPartPr>
              <p14:xfrm>
                <a:off x="6743356" y="6534589"/>
                <a:ext cx="142920" cy="52560"/>
              </p14:xfrm>
            </p:contentPart>
          </mc:Choice>
          <mc:Fallback xmlns=""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55D27712-8665-4DA9-B742-09A4B263EFFA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6739036" y="6530269"/>
                  <a:ext cx="1515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40C621DA-E635-42BA-8E73-0D098C9D9220}"/>
                    </a:ext>
                  </a:extLst>
                </p14:cNvPr>
                <p14:cNvContentPartPr/>
                <p14:nvPr/>
              </p14:nvContentPartPr>
              <p14:xfrm>
                <a:off x="6898516" y="6595789"/>
                <a:ext cx="65880" cy="62640"/>
              </p14:xfrm>
            </p:contentPart>
          </mc:Choice>
          <mc:Fallback xmlns=""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40C621DA-E635-42BA-8E73-0D098C9D9220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6894196" y="6591469"/>
                  <a:ext cx="745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3EC73353-EEC5-4E39-8EE4-CA0D14697A0E}"/>
                    </a:ext>
                  </a:extLst>
                </p14:cNvPr>
                <p14:cNvContentPartPr/>
                <p14:nvPr/>
              </p14:nvContentPartPr>
              <p14:xfrm>
                <a:off x="7004356" y="6568429"/>
                <a:ext cx="62640" cy="86760"/>
              </p14:xfrm>
            </p:contentPart>
          </mc:Choice>
          <mc:Fallback xmlns=""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3EC73353-EEC5-4E39-8EE4-CA0D14697A0E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7000036" y="6564109"/>
                  <a:ext cx="712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A2E8F584-53B8-404C-BC3F-B1346CE73B76}"/>
                    </a:ext>
                  </a:extLst>
                </p14:cNvPr>
                <p14:cNvContentPartPr/>
                <p14:nvPr/>
              </p14:nvContentPartPr>
              <p14:xfrm>
                <a:off x="6893116" y="6578149"/>
                <a:ext cx="174600" cy="111600"/>
              </p14:xfrm>
            </p:contentPart>
          </mc:Choice>
          <mc:Fallback xmlns=""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A2E8F584-53B8-404C-BC3F-B1346CE73B76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6888796" y="6573829"/>
                  <a:ext cx="1832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DBEBB34B-F6E4-4264-BC46-C5E8C585A85B}"/>
                    </a:ext>
                  </a:extLst>
                </p14:cNvPr>
                <p14:cNvContentPartPr/>
                <p14:nvPr/>
              </p14:nvContentPartPr>
              <p14:xfrm>
                <a:off x="6781516" y="6358189"/>
                <a:ext cx="200520" cy="96120"/>
              </p14:xfrm>
            </p:contentPart>
          </mc:Choice>
          <mc:Fallback xmlns=""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DBEBB34B-F6E4-4264-BC46-C5E8C585A85B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6777196" y="6353869"/>
                  <a:ext cx="2091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FB613832-8E46-442C-9147-55C1B4651B5C}"/>
                    </a:ext>
                  </a:extLst>
                </p14:cNvPr>
                <p14:cNvContentPartPr/>
                <p14:nvPr/>
              </p14:nvContentPartPr>
              <p14:xfrm>
                <a:off x="6893116" y="6115549"/>
                <a:ext cx="50760" cy="69840"/>
              </p14:xfrm>
            </p:contentPart>
          </mc:Choice>
          <mc:Fallback xmlns=""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FB613832-8E46-442C-9147-55C1B4651B5C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6888796" y="6111229"/>
                  <a:ext cx="594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AC08963E-2305-4E69-BDD6-A8C62C478B66}"/>
                    </a:ext>
                  </a:extLst>
                </p14:cNvPr>
                <p14:cNvContentPartPr/>
                <p14:nvPr/>
              </p14:nvContentPartPr>
              <p14:xfrm>
                <a:off x="6930916" y="6145789"/>
                <a:ext cx="32040" cy="95400"/>
              </p14:xfrm>
            </p:contentPart>
          </mc:Choice>
          <mc:Fallback xmlns=""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AC08963E-2305-4E69-BDD6-A8C62C478B66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6926596" y="6141469"/>
                  <a:ext cx="406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27E4591D-A481-47DB-B006-CFA6043101D0}"/>
                    </a:ext>
                  </a:extLst>
                </p14:cNvPr>
                <p14:cNvContentPartPr/>
                <p14:nvPr/>
              </p14:nvContentPartPr>
              <p14:xfrm>
                <a:off x="7077436" y="6609109"/>
                <a:ext cx="73800" cy="111600"/>
              </p14:xfrm>
            </p:contentPart>
          </mc:Choice>
          <mc:Fallback xmlns=""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27E4591D-A481-47DB-B006-CFA6043101D0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7073116" y="6604789"/>
                  <a:ext cx="824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68261DB4-4A80-488E-9788-6056CFFFEFC9}"/>
                    </a:ext>
                  </a:extLst>
                </p14:cNvPr>
                <p14:cNvContentPartPr/>
                <p14:nvPr/>
              </p14:nvContentPartPr>
              <p14:xfrm>
                <a:off x="5378717" y="6381198"/>
                <a:ext cx="110880" cy="10800"/>
              </p14:xfrm>
            </p:contentPart>
          </mc:Choice>
          <mc:Fallback xmlns=""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68261DB4-4A80-488E-9788-6056CFFFEFC9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5374397" y="6376878"/>
                  <a:ext cx="1195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A63260C0-384B-4ACD-A70C-F56205E33E89}"/>
                    </a:ext>
                  </a:extLst>
                </p14:cNvPr>
                <p14:cNvContentPartPr/>
                <p14:nvPr/>
              </p14:nvContentPartPr>
              <p14:xfrm>
                <a:off x="5398157" y="6416838"/>
                <a:ext cx="83160" cy="6120"/>
              </p14:xfrm>
            </p:contentPart>
          </mc:Choice>
          <mc:Fallback xmlns=""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A63260C0-384B-4ACD-A70C-F56205E33E89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5393837" y="6412518"/>
                  <a:ext cx="918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01FCEFE1-9208-4756-B086-EF1836EFBB30}"/>
                    </a:ext>
                  </a:extLst>
                </p14:cNvPr>
                <p14:cNvContentPartPr/>
                <p14:nvPr/>
              </p14:nvContentPartPr>
              <p14:xfrm>
                <a:off x="7504157" y="6373278"/>
                <a:ext cx="102240" cy="9720"/>
              </p14:xfrm>
            </p:contentPart>
          </mc:Choice>
          <mc:Fallback xmlns=""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01FCEFE1-9208-4756-B086-EF1836EFBB30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7499837" y="6368958"/>
                  <a:ext cx="1108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6F450306-A8E2-46DA-8900-009A1107D7AD}"/>
                    </a:ext>
                  </a:extLst>
                </p14:cNvPr>
                <p14:cNvContentPartPr/>
                <p14:nvPr/>
              </p14:nvContentPartPr>
              <p14:xfrm>
                <a:off x="7486517" y="6415038"/>
                <a:ext cx="97200" cy="14760"/>
              </p14:xfrm>
            </p:contentPart>
          </mc:Choice>
          <mc:Fallback xmlns=""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6F450306-A8E2-46DA-8900-009A1107D7AD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7482197" y="6410718"/>
                  <a:ext cx="1058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F1910E0B-ABD1-4CD9-87E5-0B6B0227E341}"/>
                    </a:ext>
                  </a:extLst>
                </p14:cNvPr>
                <p14:cNvContentPartPr/>
                <p14:nvPr/>
              </p14:nvContentPartPr>
              <p14:xfrm>
                <a:off x="7655357" y="6251958"/>
                <a:ext cx="61560" cy="76320"/>
              </p14:xfrm>
            </p:contentPart>
          </mc:Choice>
          <mc:Fallback xmlns=""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F1910E0B-ABD1-4CD9-87E5-0B6B0227E341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7651037" y="6247638"/>
                  <a:ext cx="702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D7A6F05B-445F-47FA-8E26-D61193564608}"/>
                    </a:ext>
                  </a:extLst>
                </p14:cNvPr>
                <p14:cNvContentPartPr/>
                <p14:nvPr/>
              </p14:nvContentPartPr>
              <p14:xfrm>
                <a:off x="7717277" y="6281478"/>
                <a:ext cx="19800" cy="89640"/>
              </p14:xfrm>
            </p:contentPart>
          </mc:Choice>
          <mc:Fallback xmlns=""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D7A6F05B-445F-47FA-8E26-D61193564608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7712957" y="6277158"/>
                  <a:ext cx="284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16BE3206-D511-4837-BD30-1D4363427BA3}"/>
                    </a:ext>
                  </a:extLst>
                </p14:cNvPr>
                <p14:cNvContentPartPr/>
                <p14:nvPr/>
              </p14:nvContentPartPr>
              <p14:xfrm>
                <a:off x="7627997" y="6384798"/>
                <a:ext cx="168480" cy="29520"/>
              </p14:xfrm>
            </p:contentPart>
          </mc:Choice>
          <mc:Fallback xmlns=""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16BE3206-D511-4837-BD30-1D4363427BA3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7623677" y="6380478"/>
                  <a:ext cx="1771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94B23427-CAAB-4FD8-BE11-17FEDA71B1E7}"/>
                    </a:ext>
                  </a:extLst>
                </p14:cNvPr>
                <p14:cNvContentPartPr/>
                <p14:nvPr/>
              </p14:nvContentPartPr>
              <p14:xfrm>
                <a:off x="7614317" y="6447438"/>
                <a:ext cx="146880" cy="181080"/>
              </p14:xfrm>
            </p:contentPart>
          </mc:Choice>
          <mc:Fallback xmlns=""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94B23427-CAAB-4FD8-BE11-17FEDA71B1E7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7609997" y="6443118"/>
                  <a:ext cx="155520" cy="189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05">
            <p14:nvContentPartPr>
              <p14:cNvPr id="570" name="Freihand 569">
                <a:extLst>
                  <a:ext uri="{FF2B5EF4-FFF2-40B4-BE49-F238E27FC236}">
                    <a16:creationId xmlns:a16="http://schemas.microsoft.com/office/drawing/2014/main" id="{5255905C-3728-4095-8C4D-4B574D3E91D9}"/>
                  </a:ext>
                </a:extLst>
              </p14:cNvPr>
              <p14:cNvContentPartPr/>
              <p14:nvPr/>
            </p14:nvContentPartPr>
            <p14:xfrm>
              <a:off x="11694197" y="4124358"/>
              <a:ext cx="6480" cy="1440"/>
            </p14:xfrm>
          </p:contentPart>
        </mc:Choice>
        <mc:Fallback xmlns="">
          <p:pic>
            <p:nvPicPr>
              <p:cNvPr id="570" name="Freihand 569">
                <a:extLst>
                  <a:ext uri="{FF2B5EF4-FFF2-40B4-BE49-F238E27FC236}">
                    <a16:creationId xmlns:a16="http://schemas.microsoft.com/office/drawing/2014/main" id="{5255905C-3728-4095-8C4D-4B574D3E91D9}"/>
                  </a:ext>
                </a:extLst>
              </p:cNvPr>
              <p:cNvPicPr/>
              <p:nvPr/>
            </p:nvPicPr>
            <p:blipFill>
              <a:blip r:embed="rId906"/>
              <a:stretch>
                <a:fillRect/>
              </a:stretch>
            </p:blipFill>
            <p:spPr>
              <a:xfrm>
                <a:off x="11689877" y="4120038"/>
                <a:ext cx="15120" cy="10080"/>
              </a:xfrm>
              <a:prstGeom prst="rect">
                <a:avLst/>
              </a:prstGeom>
            </p:spPr>
          </p:pic>
        </mc:Fallback>
      </mc:AlternateContent>
      <p:grpSp>
        <p:nvGrpSpPr>
          <p:cNvPr id="576" name="Gruppieren 575">
            <a:extLst>
              <a:ext uri="{FF2B5EF4-FFF2-40B4-BE49-F238E27FC236}">
                <a16:creationId xmlns:a16="http://schemas.microsoft.com/office/drawing/2014/main" id="{CE6A93F2-AAE7-46FA-AB7D-B209FF36DBA0}"/>
              </a:ext>
            </a:extLst>
          </p:cNvPr>
          <p:cNvGrpSpPr/>
          <p:nvPr/>
        </p:nvGrpSpPr>
        <p:grpSpPr>
          <a:xfrm>
            <a:off x="8146037" y="3521358"/>
            <a:ext cx="2485800" cy="1409400"/>
            <a:chOff x="8146037" y="3521358"/>
            <a:chExt cx="2485800" cy="140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CE61405D-96F2-4913-BCBD-C5978D22C8CF}"/>
                    </a:ext>
                  </a:extLst>
                </p14:cNvPr>
                <p14:cNvContentPartPr/>
                <p14:nvPr/>
              </p14:nvContentPartPr>
              <p14:xfrm>
                <a:off x="8146037" y="3877758"/>
                <a:ext cx="340920" cy="1053000"/>
              </p14:xfrm>
            </p:contentPart>
          </mc:Choice>
          <mc:Fallback xmlns=""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CE61405D-96F2-4913-BCBD-C5978D22C8CF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8141717" y="3873438"/>
                  <a:ext cx="349560" cy="10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4507BA21-AC14-4C89-9461-E39987AC00E5}"/>
                    </a:ext>
                  </a:extLst>
                </p14:cNvPr>
                <p14:cNvContentPartPr/>
                <p14:nvPr/>
              </p14:nvContentPartPr>
              <p14:xfrm>
                <a:off x="8497757" y="3790638"/>
                <a:ext cx="147240" cy="174960"/>
              </p14:xfrm>
            </p:contentPart>
          </mc:Choice>
          <mc:Fallback xmlns=""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4507BA21-AC14-4C89-9461-E39987AC00E5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8493437" y="3786318"/>
                  <a:ext cx="15588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66D39545-22DC-48E4-8699-93FF9D76F051}"/>
                    </a:ext>
                  </a:extLst>
                </p14:cNvPr>
                <p14:cNvContentPartPr/>
                <p14:nvPr/>
              </p14:nvContentPartPr>
              <p14:xfrm>
                <a:off x="8726357" y="3697398"/>
                <a:ext cx="67320" cy="235800"/>
              </p14:xfrm>
            </p:contentPart>
          </mc:Choice>
          <mc:Fallback xmlns=""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66D39545-22DC-48E4-8699-93FF9D76F051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8722037" y="3693078"/>
                  <a:ext cx="759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3EE901BC-1FD1-4825-B2B9-4356C46FACBD}"/>
                    </a:ext>
                  </a:extLst>
                </p14:cNvPr>
                <p14:cNvContentPartPr/>
                <p14:nvPr/>
              </p14:nvContentPartPr>
              <p14:xfrm>
                <a:off x="8664797" y="4023198"/>
                <a:ext cx="64080" cy="83880"/>
              </p14:xfrm>
            </p:contentPart>
          </mc:Choice>
          <mc:Fallback xmlns=""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3EE901BC-1FD1-4825-B2B9-4356C46FACBD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8660477" y="4018878"/>
                  <a:ext cx="727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EB1F4E96-0ED3-48AE-B25C-BB8FABCD283D}"/>
                    </a:ext>
                  </a:extLst>
                </p14:cNvPr>
                <p14:cNvContentPartPr/>
                <p14:nvPr/>
              </p14:nvContentPartPr>
              <p14:xfrm>
                <a:off x="8703317" y="3521358"/>
                <a:ext cx="73080" cy="79920"/>
              </p14:xfrm>
            </p:contentPart>
          </mc:Choice>
          <mc:Fallback xmlns=""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EB1F4E96-0ED3-48AE-B25C-BB8FABCD283D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8698997" y="3517038"/>
                  <a:ext cx="817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D519A523-8F6B-49E6-86C6-6C69F5CB4FCA}"/>
                    </a:ext>
                  </a:extLst>
                </p14:cNvPr>
                <p14:cNvContentPartPr/>
                <p14:nvPr/>
              </p14:nvContentPartPr>
              <p14:xfrm>
                <a:off x="8753717" y="3541158"/>
                <a:ext cx="31320" cy="94320"/>
              </p14:xfrm>
            </p:contentPart>
          </mc:Choice>
          <mc:Fallback xmlns=""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D519A523-8F6B-49E6-86C6-6C69F5CB4FCA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8749397" y="3536838"/>
                  <a:ext cx="399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8370590A-2D5A-4D2A-AD47-1E6A4B494918}"/>
                    </a:ext>
                  </a:extLst>
                </p14:cNvPr>
                <p14:cNvContentPartPr/>
                <p14:nvPr/>
              </p14:nvContentPartPr>
              <p14:xfrm>
                <a:off x="8863157" y="3720438"/>
                <a:ext cx="59400" cy="169920"/>
              </p14:xfrm>
            </p:contentPart>
          </mc:Choice>
          <mc:Fallback xmlns=""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8370590A-2D5A-4D2A-AD47-1E6A4B494918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8858837" y="3716118"/>
                  <a:ext cx="680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2B65E579-06D1-463B-9CA3-A618831C50EC}"/>
                    </a:ext>
                  </a:extLst>
                </p14:cNvPr>
                <p14:cNvContentPartPr/>
                <p14:nvPr/>
              </p14:nvContentPartPr>
              <p14:xfrm>
                <a:off x="8998517" y="3762918"/>
                <a:ext cx="101160" cy="105480"/>
              </p14:xfrm>
            </p:contentPart>
          </mc:Choice>
          <mc:Fallback xmlns=""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2B65E579-06D1-463B-9CA3-A618831C50EC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8994197" y="3758598"/>
                  <a:ext cx="1098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04B13C68-B9D8-4D50-AB2F-59EA52C42BA0}"/>
                    </a:ext>
                  </a:extLst>
                </p14:cNvPr>
                <p14:cNvContentPartPr/>
                <p14:nvPr/>
              </p14:nvContentPartPr>
              <p14:xfrm>
                <a:off x="8995277" y="3781638"/>
                <a:ext cx="91080" cy="59040"/>
              </p14:xfrm>
            </p:contentPart>
          </mc:Choice>
          <mc:Fallback xmlns=""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04B13C68-B9D8-4D50-AB2F-59EA52C42BA0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8990957" y="3777318"/>
                  <a:ext cx="9972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F075C77B-FF5E-48E9-B439-597C30B2BD08}"/>
                    </a:ext>
                  </a:extLst>
                </p14:cNvPr>
                <p14:cNvContentPartPr/>
                <p14:nvPr/>
              </p14:nvContentPartPr>
              <p14:xfrm>
                <a:off x="9192917" y="3785238"/>
                <a:ext cx="71640" cy="3600"/>
              </p14:xfrm>
            </p:contentPart>
          </mc:Choice>
          <mc:Fallback xmlns=""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F075C77B-FF5E-48E9-B439-597C30B2BD08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9188597" y="3780918"/>
                  <a:ext cx="8028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CC9B53F2-0D0B-489B-8727-14BDFDA2F8ED}"/>
                    </a:ext>
                  </a:extLst>
                </p14:cNvPr>
                <p14:cNvContentPartPr/>
                <p14:nvPr/>
              </p14:nvContentPartPr>
              <p14:xfrm>
                <a:off x="9333317" y="3687318"/>
                <a:ext cx="50040" cy="58320"/>
              </p14:xfrm>
            </p:contentPart>
          </mc:Choice>
          <mc:Fallback xmlns=""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CC9B53F2-0D0B-489B-8727-14BDFDA2F8ED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9328997" y="3682998"/>
                  <a:ext cx="5868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8475083D-FBF2-47B2-8B03-DEF906CC5812}"/>
                    </a:ext>
                  </a:extLst>
                </p14:cNvPr>
                <p14:cNvContentPartPr/>
                <p14:nvPr/>
              </p14:nvContentPartPr>
              <p14:xfrm>
                <a:off x="9373637" y="3707838"/>
                <a:ext cx="7920" cy="54720"/>
              </p14:xfrm>
            </p:contentPart>
          </mc:Choice>
          <mc:Fallback xmlns=""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8475083D-FBF2-47B2-8B03-DEF906CC5812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9369317" y="3703518"/>
                  <a:ext cx="165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296CF0CC-1E5F-48B3-A1FD-3BBE13404668}"/>
                    </a:ext>
                  </a:extLst>
                </p14:cNvPr>
                <p14:cNvContentPartPr/>
                <p14:nvPr/>
              </p14:nvContentPartPr>
              <p14:xfrm>
                <a:off x="9284357" y="3789198"/>
                <a:ext cx="90000" cy="86400"/>
              </p14:xfrm>
            </p:contentPart>
          </mc:Choice>
          <mc:Fallback xmlns=""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296CF0CC-1E5F-48B3-A1FD-3BBE13404668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9280037" y="3784878"/>
                  <a:ext cx="986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C2953049-1068-4B04-9FE3-DA27E7E156AB}"/>
                    </a:ext>
                  </a:extLst>
                </p14:cNvPr>
                <p14:cNvContentPartPr/>
                <p14:nvPr/>
              </p14:nvContentPartPr>
              <p14:xfrm>
                <a:off x="9286157" y="3753198"/>
                <a:ext cx="101880" cy="6840"/>
              </p14:xfrm>
            </p:contentPart>
          </mc:Choice>
          <mc:Fallback xmlns=""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C2953049-1068-4B04-9FE3-DA27E7E156AB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9281837" y="3748878"/>
                  <a:ext cx="1105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B0F12238-940D-4E30-87C4-2912F89EDA31}"/>
                    </a:ext>
                  </a:extLst>
                </p14:cNvPr>
                <p14:cNvContentPartPr/>
                <p14:nvPr/>
              </p14:nvContentPartPr>
              <p14:xfrm>
                <a:off x="9389837" y="3670758"/>
                <a:ext cx="77040" cy="246960"/>
              </p14:xfrm>
            </p:contentPart>
          </mc:Choice>
          <mc:Fallback xmlns=""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B0F12238-940D-4E30-87C4-2912F89EDA31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9385517" y="3666078"/>
                  <a:ext cx="8568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0CC7578C-171A-4C3B-9CC1-C37D65A927D7}"/>
                    </a:ext>
                  </a:extLst>
                </p14:cNvPr>
                <p14:cNvContentPartPr/>
                <p14:nvPr/>
              </p14:nvContentPartPr>
              <p14:xfrm>
                <a:off x="9470837" y="3590838"/>
                <a:ext cx="62640" cy="52920"/>
              </p14:xfrm>
            </p:contentPart>
          </mc:Choice>
          <mc:Fallback xmlns=""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0CC7578C-171A-4C3B-9CC1-C37D65A927D7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9466517" y="3586518"/>
                  <a:ext cx="712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7AD86868-5FAD-4CC0-85C5-A7F52C6C789F}"/>
                    </a:ext>
                  </a:extLst>
                </p14:cNvPr>
                <p14:cNvContentPartPr/>
                <p14:nvPr/>
              </p14:nvContentPartPr>
              <p14:xfrm>
                <a:off x="9511877" y="3661038"/>
                <a:ext cx="70560" cy="240840"/>
              </p14:xfrm>
            </p:contentPart>
          </mc:Choice>
          <mc:Fallback xmlns=""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7AD86868-5FAD-4CC0-85C5-A7F52C6C789F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9507557" y="3656718"/>
                  <a:ext cx="792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B51AF0EB-BD91-45B5-9ACE-A1B2E74EB670}"/>
                    </a:ext>
                  </a:extLst>
                </p14:cNvPr>
                <p14:cNvContentPartPr/>
                <p14:nvPr/>
              </p14:nvContentPartPr>
              <p14:xfrm>
                <a:off x="9606917" y="3655278"/>
                <a:ext cx="68760" cy="93240"/>
              </p14:xfrm>
            </p:contentPart>
          </mc:Choice>
          <mc:Fallback xmlns=""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B51AF0EB-BD91-45B5-9ACE-A1B2E74EB670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9602597" y="3650958"/>
                  <a:ext cx="774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51D7F4B3-0C6D-411A-9D66-3E45E1D238A8}"/>
                    </a:ext>
                  </a:extLst>
                </p14:cNvPr>
                <p14:cNvContentPartPr/>
                <p14:nvPr/>
              </p14:nvContentPartPr>
              <p14:xfrm>
                <a:off x="9593237" y="3767598"/>
                <a:ext cx="93240" cy="12600"/>
              </p14:xfrm>
            </p:contentPart>
          </mc:Choice>
          <mc:Fallback xmlns=""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51D7F4B3-0C6D-411A-9D66-3E45E1D238A8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9588917" y="3763278"/>
                  <a:ext cx="1018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30989663-1B11-4895-AF98-8A8A2818F3F6}"/>
                    </a:ext>
                  </a:extLst>
                </p14:cNvPr>
                <p14:cNvContentPartPr/>
                <p14:nvPr/>
              </p14:nvContentPartPr>
              <p14:xfrm>
                <a:off x="9577037" y="3805398"/>
                <a:ext cx="63000" cy="91440"/>
              </p14:xfrm>
            </p:contentPart>
          </mc:Choice>
          <mc:Fallback xmlns=""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30989663-1B11-4895-AF98-8A8A2818F3F6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9572717" y="3801078"/>
                  <a:ext cx="716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3D60765D-3C30-44BD-8A2C-285C1067448B}"/>
                    </a:ext>
                  </a:extLst>
                </p14:cNvPr>
                <p14:cNvContentPartPr/>
                <p14:nvPr/>
              </p14:nvContentPartPr>
              <p14:xfrm>
                <a:off x="9732557" y="3756438"/>
                <a:ext cx="73080" cy="3600"/>
              </p14:xfrm>
            </p:contentPart>
          </mc:Choice>
          <mc:Fallback xmlns=""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3D60765D-3C30-44BD-8A2C-285C1067448B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9728237" y="3752118"/>
                  <a:ext cx="817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F7360629-00B3-4912-B1FB-2B986AA633A0}"/>
                    </a:ext>
                  </a:extLst>
                </p14:cNvPr>
                <p14:cNvContentPartPr/>
                <p14:nvPr/>
              </p14:nvContentPartPr>
              <p14:xfrm>
                <a:off x="9864317" y="3628998"/>
                <a:ext cx="58320" cy="96840"/>
              </p14:xfrm>
            </p:contentPart>
          </mc:Choice>
          <mc:Fallback xmlns=""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F7360629-00B3-4912-B1FB-2B986AA633A0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9859997" y="3624678"/>
                  <a:ext cx="669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08144CCA-025C-4CB9-A269-4E4529C696B5}"/>
                    </a:ext>
                  </a:extLst>
                </p14:cNvPr>
                <p14:cNvContentPartPr/>
                <p14:nvPr/>
              </p14:nvContentPartPr>
              <p14:xfrm>
                <a:off x="9856397" y="3734838"/>
                <a:ext cx="74160" cy="12240"/>
              </p14:xfrm>
            </p:contentPart>
          </mc:Choice>
          <mc:Fallback xmlns=""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08144CCA-025C-4CB9-A269-4E4529C696B5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9852077" y="3730518"/>
                  <a:ext cx="828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A605863A-A7A9-429E-8075-782E0536D509}"/>
                    </a:ext>
                  </a:extLst>
                </p14:cNvPr>
                <p14:cNvContentPartPr/>
                <p14:nvPr/>
              </p14:nvContentPartPr>
              <p14:xfrm>
                <a:off x="9837677" y="3782718"/>
                <a:ext cx="79560" cy="109080"/>
              </p14:xfrm>
            </p:contentPart>
          </mc:Choice>
          <mc:Fallback xmlns=""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A605863A-A7A9-429E-8075-782E0536D509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9833357" y="3778398"/>
                  <a:ext cx="882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C54AA76A-EB55-4BF4-8807-927E3EED2170}"/>
                    </a:ext>
                  </a:extLst>
                </p14:cNvPr>
                <p14:cNvContentPartPr/>
                <p14:nvPr/>
              </p14:nvContentPartPr>
              <p14:xfrm>
                <a:off x="9932357" y="3723678"/>
                <a:ext cx="74880" cy="98280"/>
              </p14:xfrm>
            </p:contentPart>
          </mc:Choice>
          <mc:Fallback xmlns=""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C54AA76A-EB55-4BF4-8807-927E3EED2170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9928037" y="3719358"/>
                  <a:ext cx="835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446579DE-DF88-46EC-AAA6-42FAD86942BD}"/>
                    </a:ext>
                  </a:extLst>
                </p14:cNvPr>
                <p14:cNvContentPartPr/>
                <p14:nvPr/>
              </p14:nvContentPartPr>
              <p14:xfrm>
                <a:off x="9940277" y="3730518"/>
                <a:ext cx="75600" cy="51840"/>
              </p14:xfrm>
            </p:contentPart>
          </mc:Choice>
          <mc:Fallback xmlns=""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446579DE-DF88-46EC-AAA6-42FAD86942BD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9935957" y="3726198"/>
                  <a:ext cx="8424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B1ABC5D2-7171-453C-98FA-A350CF819153}"/>
                    </a:ext>
                  </a:extLst>
                </p14:cNvPr>
                <p14:cNvContentPartPr/>
                <p14:nvPr/>
              </p14:nvContentPartPr>
              <p14:xfrm>
                <a:off x="9979157" y="3607038"/>
                <a:ext cx="75600" cy="267480"/>
              </p14:xfrm>
            </p:contentPart>
          </mc:Choice>
          <mc:Fallback xmlns=""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B1ABC5D2-7171-453C-98FA-A350CF819153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9974837" y="3602718"/>
                  <a:ext cx="8424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566" name="Freihand 565">
                  <a:extLst>
                    <a:ext uri="{FF2B5EF4-FFF2-40B4-BE49-F238E27FC236}">
                      <a16:creationId xmlns:a16="http://schemas.microsoft.com/office/drawing/2014/main" id="{F7CE3B86-1F2E-4134-8A5F-969DD26791DA}"/>
                    </a:ext>
                  </a:extLst>
                </p14:cNvPr>
                <p14:cNvContentPartPr/>
                <p14:nvPr/>
              </p14:nvContentPartPr>
              <p14:xfrm>
                <a:off x="10088957" y="3679758"/>
                <a:ext cx="95040" cy="104040"/>
              </p14:xfrm>
            </p:contentPart>
          </mc:Choice>
          <mc:Fallback xmlns="">
            <p:pic>
              <p:nvPicPr>
                <p:cNvPr id="566" name="Freihand 565">
                  <a:extLst>
                    <a:ext uri="{FF2B5EF4-FFF2-40B4-BE49-F238E27FC236}">
                      <a16:creationId xmlns:a16="http://schemas.microsoft.com/office/drawing/2014/main" id="{F7CE3B86-1F2E-4134-8A5F-969DD26791DA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10084637" y="3675438"/>
                  <a:ext cx="1036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7181AAAD-F1BB-45F2-B0DD-401126E39A38}"/>
                    </a:ext>
                  </a:extLst>
                </p14:cNvPr>
                <p14:cNvContentPartPr/>
                <p14:nvPr/>
              </p14:nvContentPartPr>
              <p14:xfrm>
                <a:off x="10192997" y="3717558"/>
                <a:ext cx="64800" cy="78840"/>
              </p14:xfrm>
            </p:contentPart>
          </mc:Choice>
          <mc:Fallback xmlns=""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7181AAAD-F1BB-45F2-B0DD-401126E39A38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10188677" y="3713238"/>
                  <a:ext cx="734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3922A78B-529F-4AA3-9216-2B7728BFF71C}"/>
                    </a:ext>
                  </a:extLst>
                </p14:cNvPr>
                <p14:cNvContentPartPr/>
                <p14:nvPr/>
              </p14:nvContentPartPr>
              <p14:xfrm>
                <a:off x="10201637" y="3712878"/>
                <a:ext cx="78840" cy="86760"/>
              </p14:xfrm>
            </p:contentPart>
          </mc:Choice>
          <mc:Fallback xmlns=""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3922A78B-529F-4AA3-9216-2B7728BFF71C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10197317" y="3708558"/>
                  <a:ext cx="874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2C56D575-DEDD-44F7-A378-CB6665A6F41C}"/>
                    </a:ext>
                  </a:extLst>
                </p14:cNvPr>
                <p14:cNvContentPartPr/>
                <p14:nvPr/>
              </p14:nvContentPartPr>
              <p14:xfrm>
                <a:off x="10361837" y="3715398"/>
                <a:ext cx="105840" cy="21960"/>
              </p14:xfrm>
            </p:contentPart>
          </mc:Choice>
          <mc:Fallback xmlns=""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2C56D575-DEDD-44F7-A378-CB6665A6F41C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10357517" y="3711078"/>
                  <a:ext cx="11448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572" name="Freihand 571">
                  <a:extLst>
                    <a:ext uri="{FF2B5EF4-FFF2-40B4-BE49-F238E27FC236}">
                      <a16:creationId xmlns:a16="http://schemas.microsoft.com/office/drawing/2014/main" id="{0096C1F9-36F1-455D-A5B7-17809EC3B23B}"/>
                    </a:ext>
                  </a:extLst>
                </p14:cNvPr>
                <p14:cNvContentPartPr/>
                <p14:nvPr/>
              </p14:nvContentPartPr>
              <p14:xfrm>
                <a:off x="10343117" y="3765078"/>
                <a:ext cx="89640" cy="9360"/>
              </p14:xfrm>
            </p:contentPart>
          </mc:Choice>
          <mc:Fallback xmlns="">
            <p:pic>
              <p:nvPicPr>
                <p:cNvPr id="572" name="Freihand 571">
                  <a:extLst>
                    <a:ext uri="{FF2B5EF4-FFF2-40B4-BE49-F238E27FC236}">
                      <a16:creationId xmlns:a16="http://schemas.microsoft.com/office/drawing/2014/main" id="{0096C1F9-36F1-455D-A5B7-17809EC3B23B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10338797" y="3760758"/>
                  <a:ext cx="982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573" name="Freihand 572">
                  <a:extLst>
                    <a:ext uri="{FF2B5EF4-FFF2-40B4-BE49-F238E27FC236}">
                      <a16:creationId xmlns:a16="http://schemas.microsoft.com/office/drawing/2014/main" id="{BFC1C2E2-430E-46F5-AC3E-FB6E0F4C24DB}"/>
                    </a:ext>
                  </a:extLst>
                </p14:cNvPr>
                <p14:cNvContentPartPr/>
                <p14:nvPr/>
              </p14:nvContentPartPr>
              <p14:xfrm>
                <a:off x="10522037" y="3600558"/>
                <a:ext cx="92160" cy="128880"/>
              </p14:xfrm>
            </p:contentPart>
          </mc:Choice>
          <mc:Fallback xmlns="">
            <p:pic>
              <p:nvPicPr>
                <p:cNvPr id="573" name="Freihand 572">
                  <a:extLst>
                    <a:ext uri="{FF2B5EF4-FFF2-40B4-BE49-F238E27FC236}">
                      <a16:creationId xmlns:a16="http://schemas.microsoft.com/office/drawing/2014/main" id="{BFC1C2E2-430E-46F5-AC3E-FB6E0F4C24DB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10517717" y="3596238"/>
                  <a:ext cx="1008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FB6DCCDC-D0BE-4524-B6C1-8C5AE0C76C1C}"/>
                    </a:ext>
                  </a:extLst>
                </p14:cNvPr>
                <p14:cNvContentPartPr/>
                <p14:nvPr/>
              </p14:nvContentPartPr>
              <p14:xfrm>
                <a:off x="10464077" y="3716838"/>
                <a:ext cx="167760" cy="23760"/>
              </p14:xfrm>
            </p:contentPart>
          </mc:Choice>
          <mc:Fallback xmlns=""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FB6DCCDC-D0BE-4524-B6C1-8C5AE0C76C1C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10459757" y="3712518"/>
                  <a:ext cx="1764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74F2C5B1-F854-4E43-B24A-8B857AD15FAD}"/>
                    </a:ext>
                  </a:extLst>
                </p14:cNvPr>
                <p14:cNvContentPartPr/>
                <p14:nvPr/>
              </p14:nvContentPartPr>
              <p14:xfrm>
                <a:off x="10469837" y="3776958"/>
                <a:ext cx="109440" cy="160200"/>
              </p14:xfrm>
            </p:contentPart>
          </mc:Choice>
          <mc:Fallback xmlns=""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74F2C5B1-F854-4E43-B24A-8B857AD15FAD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10465517" y="3772638"/>
                  <a:ext cx="118080" cy="1688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6857270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25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Uniform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492384" y="629537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400" dirty="0"/>
              <a:t>The </a:t>
            </a:r>
            <a:r>
              <a:rPr lang="de-DE" sz="2400" dirty="0" err="1"/>
              <a:t>density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constant</a:t>
            </a:r>
            <a:r>
              <a:rPr lang="de-DE" sz="2400" dirty="0"/>
              <a:t> </a:t>
            </a:r>
            <a:r>
              <a:rPr lang="de-DE" sz="2400" dirty="0" err="1"/>
              <a:t>over</a:t>
            </a:r>
            <a:r>
              <a:rPr lang="de-DE" sz="2400" dirty="0"/>
              <a:t> a </a:t>
            </a:r>
            <a:r>
              <a:rPr lang="de-DE" sz="2400" dirty="0" err="1"/>
              <a:t>given</a:t>
            </a:r>
            <a:r>
              <a:rPr lang="de-DE" sz="2400" dirty="0"/>
              <a:t> </a:t>
            </a:r>
            <a:r>
              <a:rPr lang="de-DE" sz="2400" dirty="0" err="1"/>
              <a:t>Interval</a:t>
            </a:r>
            <a:r>
              <a:rPr lang="de-DE" sz="2400" dirty="0"/>
              <a:t> [</a:t>
            </a:r>
            <a:r>
              <a:rPr lang="de-DE" sz="2400" dirty="0" err="1"/>
              <a:t>a,b</a:t>
            </a:r>
            <a:r>
              <a:rPr lang="de-DE" sz="2400" dirty="0"/>
              <a:t>]. This </a:t>
            </a:r>
            <a:r>
              <a:rPr lang="de-DE" sz="2400" dirty="0" err="1"/>
              <a:t>means</a:t>
            </a:r>
            <a:r>
              <a:rPr lang="de-DE" sz="2400" dirty="0"/>
              <a:t>,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every</a:t>
            </a:r>
            <a:r>
              <a:rPr lang="de-DE" sz="2400" dirty="0"/>
              <a:t> </a:t>
            </a:r>
            <a:r>
              <a:rPr lang="de-DE" sz="2400" dirty="0" err="1"/>
              <a:t>subinterval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same </a:t>
            </a:r>
            <a:r>
              <a:rPr lang="de-DE" sz="2400" dirty="0" err="1"/>
              <a:t>length</a:t>
            </a:r>
            <a:r>
              <a:rPr lang="de-DE" sz="2400" dirty="0"/>
              <a:t> </a:t>
            </a:r>
            <a:r>
              <a:rPr lang="de-DE" sz="2400" dirty="0" err="1"/>
              <a:t>have</a:t>
            </a:r>
            <a:r>
              <a:rPr lang="de-DE" sz="2400" dirty="0"/>
              <a:t> same </a:t>
            </a:r>
            <a:r>
              <a:rPr lang="de-DE" sz="2400" dirty="0" err="1"/>
              <a:t>probability</a:t>
            </a:r>
            <a:endParaRPr lang="de-DE" sz="2400" dirty="0"/>
          </a:p>
          <a:p>
            <a:endParaRPr lang="de-DE" sz="2400" dirty="0"/>
          </a:p>
          <a:p>
            <a:r>
              <a:rPr lang="de-DE" sz="2400" dirty="0"/>
              <a:t> </a:t>
            </a:r>
          </a:p>
          <a:p>
            <a:endParaRPr lang="de-DE" sz="2400" dirty="0"/>
          </a:p>
        </p:txBody>
      </p:sp>
      <p:graphicFrame>
        <p:nvGraphicFramePr>
          <p:cNvPr id="8" name="Objekt 7"/>
          <p:cNvGraphicFramePr>
            <a:graphicFrameLocks/>
          </p:cNvGraphicFramePr>
          <p:nvPr/>
        </p:nvGraphicFramePr>
        <p:xfrm>
          <a:off x="4295800" y="3933056"/>
          <a:ext cx="2757488" cy="1049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22" name="Formel" r:id="rId3" imgW="863280" imgH="393480" progId="Equation.3">
                  <p:embed/>
                </p:oleObj>
              </mc:Choice>
              <mc:Fallback>
                <p:oleObj name="Formel" r:id="rId3" imgW="863280" imgH="393480" progId="Equation.3">
                  <p:embed/>
                  <p:pic>
                    <p:nvPicPr>
                      <p:cNvPr id="8" name="Objekt 7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95800" y="3933056"/>
                        <a:ext cx="2757488" cy="104933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/>
        </p:nvGraphicFramePr>
        <p:xfrm>
          <a:off x="3692526" y="5445225"/>
          <a:ext cx="4092575" cy="1049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23" name="Formel" r:id="rId5" imgW="1282680" imgH="393480" progId="Equation.3">
                  <p:embed/>
                </p:oleObj>
              </mc:Choice>
              <mc:Fallback>
                <p:oleObj name="Formel" r:id="rId5" imgW="1282680" imgH="39348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92526" y="5445225"/>
                        <a:ext cx="4092575" cy="1049337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hteck 9">
                <a:extLst>
                  <a:ext uri="{FF2B5EF4-FFF2-40B4-BE49-F238E27FC236}">
                    <a16:creationId xmlns:a16="http://schemas.microsoft.com/office/drawing/2014/main" id="{1D040B8E-3E73-4300-BD25-7730E97D06AD}"/>
                  </a:ext>
                </a:extLst>
              </p:cNvPr>
              <p:cNvSpPr/>
              <p:nvPr/>
            </p:nvSpPr>
            <p:spPr>
              <a:xfrm>
                <a:off x="3843822" y="1876172"/>
                <a:ext cx="3679277" cy="11732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20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de-DE" sz="22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22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sz="22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de-DE" sz="22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de-DE" sz="2200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m>
                                  <m:mPr>
                                    <m:mcs>
                                      <m:mc>
                                        <m:mcPr>
                                          <m:count m:val="1"/>
                                          <m:mcJc m:val="center"/>
                                        </m:mcPr>
                                      </m:mc>
                                    </m:mcs>
                                    <m:ctrlPr>
                                      <a:rPr lang="de-DE" sz="2200" i="1">
                                        <a:latin typeface="Cambria Math" panose="02040503050406030204" pitchFamily="18" charset="0"/>
                                      </a:rPr>
                                    </m:ctrlPr>
                                  </m:mPr>
                                  <m:mr>
                                    <m:e>
                                      <m:f>
                                        <m:fPr>
                                          <m:ctrlPr>
                                            <a:rPr lang="de-DE" sz="22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fPr>
                                        <m:num>
                                          <m:r>
                                            <a:rPr lang="de-DE" sz="2200" i="1"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num>
                                        <m:den>
                                          <m:r>
                                            <a:rPr lang="de-DE" sz="2200" b="0" i="1" smtClean="0">
                                              <a:latin typeface="Cambria Math" panose="02040503050406030204" pitchFamily="18" charset="0"/>
                                            </a:rPr>
                                            <m:t>𝑏</m:t>
                                          </m:r>
                                          <m:r>
                                            <a:rPr lang="de-DE" sz="2200" b="0" i="1" smtClean="0">
                                              <a:latin typeface="Cambria Math" panose="02040503050406030204" pitchFamily="18" charset="0"/>
                                            </a:rPr>
                                            <m:t>−</m:t>
                                          </m:r>
                                          <m:r>
                                            <a:rPr lang="de-DE" sz="2200" b="0" i="1" smtClean="0">
                                              <a:latin typeface="Cambria Math" panose="02040503050406030204" pitchFamily="18" charset="0"/>
                                            </a:rPr>
                                            <m:t>𝑎</m:t>
                                          </m:r>
                                        </m:den>
                                      </m:f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    </m:t>
                                      </m:r>
                                      <m:r>
                                        <a:rPr lang="de-DE" sz="2200" b="0" i="1" smtClean="0"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≤</m:t>
                                      </m:r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≤</m:t>
                                      </m:r>
                                      <m:r>
                                        <a:rPr lang="de-DE" sz="2200" b="0" i="1" smtClean="0">
                                          <a:latin typeface="Cambria Math" panose="02040503050406030204" pitchFamily="18" charset="0"/>
                                        </a:rPr>
                                        <m:t>𝑏</m:t>
                                      </m:r>
                                    </m:e>
                                  </m:mr>
                                  <m:mr>
                                    <m:e>
                                      <m:r>
                                        <a:rPr lang="de-DE" sz="2200" i="1">
                                          <a:latin typeface="Cambria Math" panose="02040503050406030204" pitchFamily="18" charset="0"/>
                                        </a:rPr>
                                        <m:t>0  </m:t>
                                      </m:r>
                                      <m:r>
                                        <a:rPr lang="de-DE" sz="2200">
                                          <a:latin typeface="Cambria Math" panose="02040503050406030204" pitchFamily="18" charset="0"/>
                                        </a:rPr>
                                        <m:t>    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de-DE" sz="2200">
                                          <a:latin typeface="Cambria Math" panose="02040503050406030204" pitchFamily="18" charset="0"/>
                                        </a:rPr>
                                        <m:t>otherwise</m:t>
                                      </m:r>
                                    </m:e>
                                  </m:mr>
                                </m:m>
                              </m:e>
                            </m:mr>
                            <m:mr>
                              <m:e/>
                            </m:mr>
                          </m:m>
                        </m:e>
                      </m:d>
                    </m:oMath>
                  </m:oMathPara>
                </a14:m>
                <a:endParaRPr lang="de-DE" sz="2200" dirty="0"/>
              </a:p>
            </p:txBody>
          </p:sp>
        </mc:Choice>
        <mc:Fallback xmlns="">
          <p:sp>
            <p:nvSpPr>
              <p:cNvPr id="10" name="Rechteck 9">
                <a:extLst>
                  <a:ext uri="{FF2B5EF4-FFF2-40B4-BE49-F238E27FC236}">
                    <a16:creationId xmlns:a16="http://schemas.microsoft.com/office/drawing/2014/main" id="{1D040B8E-3E73-4300-BD25-7730E97D06A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43822" y="1876172"/>
                <a:ext cx="3679277" cy="1173206"/>
              </a:xfrm>
              <a:prstGeom prst="rect">
                <a:avLst/>
              </a:prstGeom>
              <a:blipFill>
                <a:blip r:embed="rId7"/>
                <a:stretch>
                  <a:fillRect b="-9375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A0AF24B9-A9B3-4AB4-81DC-AD3C81AD4A63}"/>
              </a:ext>
            </a:extLst>
          </p:cNvPr>
          <p:cNvGrpSpPr/>
          <p:nvPr/>
        </p:nvGrpSpPr>
        <p:grpSpPr>
          <a:xfrm>
            <a:off x="7861277" y="219187"/>
            <a:ext cx="1977120" cy="288360"/>
            <a:chOff x="7861277" y="219187"/>
            <a:chExt cx="1977120" cy="2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06F6D700-A83D-4C6B-BB85-26C8192BE8A4}"/>
                    </a:ext>
                  </a:extLst>
                </p14:cNvPr>
                <p14:cNvContentPartPr/>
                <p14:nvPr/>
              </p14:nvContentPartPr>
              <p14:xfrm>
                <a:off x="7982237" y="411787"/>
                <a:ext cx="223560" cy="3060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06F6D700-A83D-4C6B-BB85-26C8192BE8A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977917" y="407467"/>
                  <a:ext cx="2322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F96E59FF-3B37-4BF8-ABBB-72926A33408B}"/>
                    </a:ext>
                  </a:extLst>
                </p14:cNvPr>
                <p14:cNvContentPartPr/>
                <p14:nvPr/>
              </p14:nvContentPartPr>
              <p14:xfrm>
                <a:off x="7861277" y="349147"/>
                <a:ext cx="176760" cy="1220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F96E59FF-3B37-4BF8-ABBB-72926A33408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856957" y="344827"/>
                  <a:ext cx="1854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16763B37-B149-4BDE-819D-2DBF65E7E8E0}"/>
                    </a:ext>
                  </a:extLst>
                </p14:cNvPr>
                <p14:cNvContentPartPr/>
                <p14:nvPr/>
              </p14:nvContentPartPr>
              <p14:xfrm>
                <a:off x="8396957" y="307387"/>
                <a:ext cx="97920" cy="4860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16763B37-B149-4BDE-819D-2DBF65E7E8E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392637" y="303067"/>
                  <a:ext cx="10656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B0A85123-7695-4003-B51C-3DB7450CD5C6}"/>
                    </a:ext>
                  </a:extLst>
                </p14:cNvPr>
                <p14:cNvContentPartPr/>
                <p14:nvPr/>
              </p14:nvContentPartPr>
              <p14:xfrm>
                <a:off x="8363837" y="259147"/>
                <a:ext cx="150480" cy="1890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B0A85123-7695-4003-B51C-3DB7450CD5C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359517" y="254827"/>
                  <a:ext cx="1591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784071B8-09CD-4162-B148-24FC6F28CCAC}"/>
                    </a:ext>
                  </a:extLst>
                </p14:cNvPr>
                <p14:cNvContentPartPr/>
                <p14:nvPr/>
              </p14:nvContentPartPr>
              <p14:xfrm>
                <a:off x="8533757" y="262387"/>
                <a:ext cx="76320" cy="1807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784071B8-09CD-4162-B148-24FC6F28CCA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529437" y="258067"/>
                  <a:ext cx="849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0123927-561C-421F-AD32-D7C61EE9B5E8}"/>
                    </a:ext>
                  </a:extLst>
                </p14:cNvPr>
                <p14:cNvContentPartPr/>
                <p14:nvPr/>
              </p14:nvContentPartPr>
              <p14:xfrm>
                <a:off x="8587037" y="354187"/>
                <a:ext cx="184680" cy="583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0123927-561C-421F-AD32-D7C61EE9B5E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582717" y="349867"/>
                  <a:ext cx="1933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EB67DCA9-2568-4068-BEA3-E2E394833800}"/>
                    </a:ext>
                  </a:extLst>
                </p14:cNvPr>
                <p14:cNvContentPartPr/>
                <p14:nvPr/>
              </p14:nvContentPartPr>
              <p14:xfrm>
                <a:off x="8779277" y="273907"/>
                <a:ext cx="360" cy="3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EB67DCA9-2568-4068-BEA3-E2E39483380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774957" y="2695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6EE7876-D29D-4642-95B7-FD5433E3D9B6}"/>
                    </a:ext>
                  </a:extLst>
                </p14:cNvPr>
                <p14:cNvContentPartPr/>
                <p14:nvPr/>
              </p14:nvContentPartPr>
              <p14:xfrm>
                <a:off x="8782877" y="331507"/>
                <a:ext cx="100800" cy="838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6EE7876-D29D-4642-95B7-FD5433E3D9B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8778557" y="327187"/>
                  <a:ext cx="1094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92586412-604E-41F1-9E42-33804E92BA0A}"/>
                    </a:ext>
                  </a:extLst>
                </p14:cNvPr>
                <p14:cNvContentPartPr/>
                <p14:nvPr/>
              </p14:nvContentPartPr>
              <p14:xfrm>
                <a:off x="8888357" y="246547"/>
                <a:ext cx="69120" cy="1450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92586412-604E-41F1-9E42-33804E92BA0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884037" y="242227"/>
                  <a:ext cx="777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27A9274D-E741-4CEF-9C78-20AF55836737}"/>
                    </a:ext>
                  </a:extLst>
                </p14:cNvPr>
                <p14:cNvContentPartPr/>
                <p14:nvPr/>
              </p14:nvContentPartPr>
              <p14:xfrm>
                <a:off x="9000677" y="314587"/>
                <a:ext cx="219600" cy="846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27A9274D-E741-4CEF-9C78-20AF55836737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996357" y="310267"/>
                  <a:ext cx="2282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E28F390A-C60A-4EEE-AEE3-1F6CF5D248C9}"/>
                    </a:ext>
                  </a:extLst>
                </p14:cNvPr>
                <p14:cNvContentPartPr/>
                <p14:nvPr/>
              </p14:nvContentPartPr>
              <p14:xfrm>
                <a:off x="9244037" y="250507"/>
                <a:ext cx="157320" cy="1656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E28F390A-C60A-4EEE-AEE3-1F6CF5D248C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9239717" y="246187"/>
                  <a:ext cx="1659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3F61BEFD-64A5-48BD-AC6F-185FE7D4CC66}"/>
                    </a:ext>
                  </a:extLst>
                </p14:cNvPr>
                <p14:cNvContentPartPr/>
                <p14:nvPr/>
              </p14:nvContentPartPr>
              <p14:xfrm>
                <a:off x="9409277" y="236467"/>
                <a:ext cx="2880" cy="176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3F61BEFD-64A5-48BD-AC6F-185FE7D4CC6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9404957" y="232147"/>
                  <a:ext cx="115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2596F42-BCC5-454B-8760-2A37F32974F0}"/>
                    </a:ext>
                  </a:extLst>
                </p14:cNvPr>
                <p14:cNvContentPartPr/>
                <p14:nvPr/>
              </p14:nvContentPartPr>
              <p14:xfrm>
                <a:off x="9431957" y="219187"/>
                <a:ext cx="406440" cy="2883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2596F42-BCC5-454B-8760-2A37F32974F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9427637" y="214867"/>
                  <a:ext cx="415080" cy="29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43EDFA52-E11C-4484-A639-EBC239017768}"/>
                  </a:ext>
                </a:extLst>
              </p14:cNvPr>
              <p14:cNvContentPartPr/>
              <p14:nvPr/>
            </p14:nvContentPartPr>
            <p14:xfrm>
              <a:off x="6978917" y="1036747"/>
              <a:ext cx="594360" cy="4464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43EDFA52-E11C-4484-A639-EBC2390177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4597" y="1032427"/>
                <a:ext cx="6030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4110CC7A-E732-488B-80C2-96739D2BABAE}"/>
                  </a:ext>
                </a:extLst>
              </p14:cNvPr>
              <p14:cNvContentPartPr/>
              <p14:nvPr/>
            </p14:nvContentPartPr>
            <p14:xfrm>
              <a:off x="7065677" y="1028827"/>
              <a:ext cx="487080" cy="3924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4110CC7A-E732-488B-80C2-96739D2BABA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61357" y="1024507"/>
                <a:ext cx="495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7" name="Freihand 76">
                <a:extLst>
                  <a:ext uri="{FF2B5EF4-FFF2-40B4-BE49-F238E27FC236}">
                    <a16:creationId xmlns:a16="http://schemas.microsoft.com/office/drawing/2014/main" id="{854C94A0-1F11-4045-B344-6DBEC570E3E0}"/>
                  </a:ext>
                </a:extLst>
              </p14:cNvPr>
              <p14:cNvContentPartPr/>
              <p14:nvPr/>
            </p14:nvContentPartPr>
            <p14:xfrm>
              <a:off x="5017686" y="1848108"/>
              <a:ext cx="1094760" cy="963360"/>
            </p14:xfrm>
          </p:contentPart>
        </mc:Choice>
        <mc:Fallback xmlns="">
          <p:pic>
            <p:nvPicPr>
              <p:cNvPr id="77" name="Freihand 76">
                <a:extLst>
                  <a:ext uri="{FF2B5EF4-FFF2-40B4-BE49-F238E27FC236}">
                    <a16:creationId xmlns:a16="http://schemas.microsoft.com/office/drawing/2014/main" id="{854C94A0-1F11-4045-B344-6DBEC570E3E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3366" y="1843788"/>
                <a:ext cx="1103400" cy="9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2" name="Freihand 111">
                <a:extLst>
                  <a:ext uri="{FF2B5EF4-FFF2-40B4-BE49-F238E27FC236}">
                    <a16:creationId xmlns:a16="http://schemas.microsoft.com/office/drawing/2014/main" id="{614C7523-BE83-4E54-A8ED-6CEBB48F81FA}"/>
                  </a:ext>
                </a:extLst>
              </p14:cNvPr>
              <p14:cNvContentPartPr/>
              <p14:nvPr/>
            </p14:nvContentPartPr>
            <p14:xfrm>
              <a:off x="9016877" y="2085067"/>
              <a:ext cx="29520" cy="894960"/>
            </p14:xfrm>
          </p:contentPart>
        </mc:Choice>
        <mc:Fallback xmlns="">
          <p:pic>
            <p:nvPicPr>
              <p:cNvPr id="112" name="Freihand 111">
                <a:extLst>
                  <a:ext uri="{FF2B5EF4-FFF2-40B4-BE49-F238E27FC236}">
                    <a16:creationId xmlns:a16="http://schemas.microsoft.com/office/drawing/2014/main" id="{614C7523-BE83-4E54-A8ED-6CEBB48F81F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012557" y="2080747"/>
                <a:ext cx="38160" cy="903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2" name="Gruppieren 131">
            <a:extLst>
              <a:ext uri="{FF2B5EF4-FFF2-40B4-BE49-F238E27FC236}">
                <a16:creationId xmlns:a16="http://schemas.microsoft.com/office/drawing/2014/main" id="{233DD74B-A2BB-4483-87D4-953CFACA802C}"/>
              </a:ext>
            </a:extLst>
          </p:cNvPr>
          <p:cNvGrpSpPr/>
          <p:nvPr/>
        </p:nvGrpSpPr>
        <p:grpSpPr>
          <a:xfrm>
            <a:off x="8879357" y="1105507"/>
            <a:ext cx="1025280" cy="373680"/>
            <a:chOff x="8879357" y="1105507"/>
            <a:chExt cx="1025280" cy="37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2EE6A778-160B-406D-B74A-07095A4DD1D3}"/>
                    </a:ext>
                  </a:extLst>
                </p14:cNvPr>
                <p14:cNvContentPartPr/>
                <p14:nvPr/>
              </p14:nvContentPartPr>
              <p14:xfrm>
                <a:off x="8894477" y="1381987"/>
                <a:ext cx="2520" cy="9720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2EE6A778-160B-406D-B74A-07095A4DD1D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890157" y="1377667"/>
                  <a:ext cx="11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147E2A9B-8B90-42D0-B57F-F07E056B2F1B}"/>
                    </a:ext>
                  </a:extLst>
                </p14:cNvPr>
                <p14:cNvContentPartPr/>
                <p14:nvPr/>
              </p14:nvContentPartPr>
              <p14:xfrm>
                <a:off x="8893037" y="1347067"/>
                <a:ext cx="78840" cy="1188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147E2A9B-8B90-42D0-B57F-F07E056B2F1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888717" y="1342747"/>
                  <a:ext cx="874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F4F505B3-8BC8-4841-BB0B-C7B556FDA20C}"/>
                    </a:ext>
                  </a:extLst>
                </p14:cNvPr>
                <p14:cNvContentPartPr/>
                <p14:nvPr/>
              </p14:nvContentPartPr>
              <p14:xfrm>
                <a:off x="8879357" y="1419787"/>
                <a:ext cx="86400" cy="590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F4F505B3-8BC8-4841-BB0B-C7B556FDA20C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875037" y="1415467"/>
                  <a:ext cx="950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ACDAADAC-3633-430C-96F5-CF90E464D957}"/>
                    </a:ext>
                  </a:extLst>
                </p14:cNvPr>
                <p14:cNvContentPartPr/>
                <p14:nvPr/>
              </p14:nvContentPartPr>
              <p14:xfrm>
                <a:off x="8998517" y="1308907"/>
                <a:ext cx="118080" cy="13032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ACDAADAC-3633-430C-96F5-CF90E464D95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994197" y="1304587"/>
                  <a:ext cx="1267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D3134A22-A4D5-4015-A2C5-606D0BCE39D8}"/>
                    </a:ext>
                  </a:extLst>
                </p14:cNvPr>
                <p14:cNvContentPartPr/>
                <p14:nvPr/>
              </p14:nvContentPartPr>
              <p14:xfrm>
                <a:off x="9092117" y="1345987"/>
                <a:ext cx="103320" cy="8712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D3134A22-A4D5-4015-A2C5-606D0BCE39D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87797" y="1341667"/>
                  <a:ext cx="111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9582D623-AE62-48D6-B228-23FCD2DBE287}"/>
                    </a:ext>
                  </a:extLst>
                </p14:cNvPr>
                <p14:cNvContentPartPr/>
                <p14:nvPr/>
              </p14:nvContentPartPr>
              <p14:xfrm>
                <a:off x="9178157" y="1300627"/>
                <a:ext cx="76680" cy="15732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9582D623-AE62-48D6-B228-23FCD2DBE28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173837" y="1296307"/>
                  <a:ext cx="853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1F699B99-1F7D-4110-81FF-96C2EC9576A6}"/>
                    </a:ext>
                  </a:extLst>
                </p14:cNvPr>
                <p14:cNvContentPartPr/>
                <p14:nvPr/>
              </p14:nvContentPartPr>
              <p14:xfrm>
                <a:off x="9334757" y="1324387"/>
                <a:ext cx="105120" cy="324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1F699B99-1F7D-4110-81FF-96C2EC9576A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330437" y="1320067"/>
                  <a:ext cx="11376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0E9F3BB4-7758-467E-A629-A862F4E22B0B}"/>
                    </a:ext>
                  </a:extLst>
                </p14:cNvPr>
                <p14:cNvContentPartPr/>
                <p14:nvPr/>
              </p14:nvContentPartPr>
              <p14:xfrm>
                <a:off x="9351317" y="1345627"/>
                <a:ext cx="128880" cy="201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0E9F3BB4-7758-467E-A629-A862F4E22B0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346997" y="1341307"/>
                  <a:ext cx="1375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90B3F934-D581-4D08-886A-F07C7E486FCC}"/>
                    </a:ext>
                  </a:extLst>
                </p14:cNvPr>
                <p14:cNvContentPartPr/>
                <p14:nvPr/>
              </p14:nvContentPartPr>
              <p14:xfrm>
                <a:off x="9548957" y="1190107"/>
                <a:ext cx="104400" cy="7740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90B3F934-D581-4D08-886A-F07C7E486FCC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544637" y="1185787"/>
                  <a:ext cx="1130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648D3058-3DD2-43B8-ACD0-648A4B525C42}"/>
                    </a:ext>
                  </a:extLst>
                </p14:cNvPr>
                <p14:cNvContentPartPr/>
                <p14:nvPr/>
              </p14:nvContentPartPr>
              <p14:xfrm>
                <a:off x="9698357" y="1167427"/>
                <a:ext cx="6480" cy="900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648D3058-3DD2-43B8-ACD0-648A4B525C4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694037" y="1163107"/>
                  <a:ext cx="151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8B7EB88A-1D5C-42F9-B6BB-DCB416D2DFF0}"/>
                    </a:ext>
                  </a:extLst>
                </p14:cNvPr>
                <p14:cNvContentPartPr/>
                <p14:nvPr/>
              </p14:nvContentPartPr>
              <p14:xfrm>
                <a:off x="9647237" y="1205947"/>
                <a:ext cx="104040" cy="86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8B7EB88A-1D5C-42F9-B6BB-DCB416D2DFF0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642917" y="1201627"/>
                  <a:ext cx="1126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D6F18426-B212-4F6D-A046-087DF3D51C4C}"/>
                    </a:ext>
                  </a:extLst>
                </p14:cNvPr>
                <p14:cNvContentPartPr/>
                <p14:nvPr/>
              </p14:nvContentPartPr>
              <p14:xfrm>
                <a:off x="9769997" y="1105507"/>
                <a:ext cx="83520" cy="1137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D6F18426-B212-4F6D-A046-087DF3D51C4C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765677" y="1101187"/>
                  <a:ext cx="921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CE66A1A8-2FDD-4DC4-96D0-E7DE919AF749}"/>
                    </a:ext>
                  </a:extLst>
                </p14:cNvPr>
                <p14:cNvContentPartPr/>
                <p14:nvPr/>
              </p14:nvContentPartPr>
              <p14:xfrm>
                <a:off x="9536357" y="1248067"/>
                <a:ext cx="368280" cy="6444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CE66A1A8-2FDD-4DC4-96D0-E7DE919AF749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532037" y="1243747"/>
                  <a:ext cx="3769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57355447-6F7B-4DDF-BCF2-583D572F0E67}"/>
                    </a:ext>
                  </a:extLst>
                </p14:cNvPr>
                <p14:cNvContentPartPr/>
                <p14:nvPr/>
              </p14:nvContentPartPr>
              <p14:xfrm>
                <a:off x="9660557" y="1344187"/>
                <a:ext cx="115200" cy="9792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57355447-6F7B-4DDF-BCF2-583D572F0E67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656237" y="1339867"/>
                  <a:ext cx="123840" cy="106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3" name="Freihand 142">
                <a:extLst>
                  <a:ext uri="{FF2B5EF4-FFF2-40B4-BE49-F238E27FC236}">
                    <a16:creationId xmlns:a16="http://schemas.microsoft.com/office/drawing/2014/main" id="{CBFF732B-9A33-4595-A858-2416BF832BEB}"/>
                  </a:ext>
                </a:extLst>
              </p14:cNvPr>
              <p14:cNvContentPartPr/>
              <p14:nvPr/>
            </p14:nvContentPartPr>
            <p14:xfrm>
              <a:off x="8760197" y="4154707"/>
              <a:ext cx="109800" cy="61920"/>
            </p14:xfrm>
          </p:contentPart>
        </mc:Choice>
        <mc:Fallback xmlns="">
          <p:pic>
            <p:nvPicPr>
              <p:cNvPr id="143" name="Freihand 142">
                <a:extLst>
                  <a:ext uri="{FF2B5EF4-FFF2-40B4-BE49-F238E27FC236}">
                    <a16:creationId xmlns:a16="http://schemas.microsoft.com/office/drawing/2014/main" id="{CBFF732B-9A33-4595-A858-2416BF832BE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55877" y="4150387"/>
                <a:ext cx="1184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3EC73064-EB98-4B19-9A4D-7876DA8DCF29}"/>
                  </a:ext>
                </a:extLst>
              </p14:cNvPr>
              <p14:cNvContentPartPr/>
              <p14:nvPr/>
            </p14:nvContentPartPr>
            <p14:xfrm>
              <a:off x="5786957" y="2307187"/>
              <a:ext cx="127800" cy="167040"/>
            </p14:xfrm>
          </p:contentPart>
        </mc:Choice>
        <mc:Fallback xmlns=""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3EC73064-EB98-4B19-9A4D-7876DA8DCF2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82637" y="2302867"/>
                <a:ext cx="136440" cy="175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0C1D77F3-BEB8-46DA-BC47-73D8EB1694D4}"/>
              </a:ext>
            </a:extLst>
          </p:cNvPr>
          <p:cNvGrpSpPr/>
          <p:nvPr/>
        </p:nvGrpSpPr>
        <p:grpSpPr>
          <a:xfrm>
            <a:off x="7672637" y="1612387"/>
            <a:ext cx="4014000" cy="2446200"/>
            <a:chOff x="7672637" y="1612387"/>
            <a:chExt cx="4014000" cy="244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2F0A8032-C87A-42F3-B6AA-A39D09AF22BA}"/>
                    </a:ext>
                  </a:extLst>
                </p14:cNvPr>
                <p14:cNvContentPartPr/>
                <p14:nvPr/>
              </p14:nvContentPartPr>
              <p14:xfrm>
                <a:off x="7747877" y="3827107"/>
                <a:ext cx="114480" cy="16452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2F0A8032-C87A-42F3-B6AA-A39D09AF22BA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743557" y="3822787"/>
                  <a:ext cx="1231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DA730A65-134C-493E-ADD5-3083D5AEA7CB}"/>
                    </a:ext>
                  </a:extLst>
                </p14:cNvPr>
                <p14:cNvContentPartPr/>
                <p14:nvPr/>
              </p14:nvContentPartPr>
              <p14:xfrm>
                <a:off x="7855157" y="3882907"/>
                <a:ext cx="191160" cy="7272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DA730A65-134C-493E-ADD5-3083D5AEA7CB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850837" y="3878587"/>
                  <a:ext cx="1998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BC8995F2-5576-4D08-9CB0-35F409E46048}"/>
                    </a:ext>
                  </a:extLst>
                </p14:cNvPr>
                <p14:cNvContentPartPr/>
                <p14:nvPr/>
              </p14:nvContentPartPr>
              <p14:xfrm>
                <a:off x="8089517" y="3783907"/>
                <a:ext cx="50040" cy="14688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BC8995F2-5576-4D08-9CB0-35F409E4604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085197" y="3779587"/>
                  <a:ext cx="586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5B02F21B-C99E-4CA2-90B9-B4D78369D36B}"/>
                    </a:ext>
                  </a:extLst>
                </p14:cNvPr>
                <p14:cNvContentPartPr/>
                <p14:nvPr/>
              </p14:nvContentPartPr>
              <p14:xfrm>
                <a:off x="8179877" y="3817747"/>
                <a:ext cx="71640" cy="9792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5B02F21B-C99E-4CA2-90B9-B4D78369D36B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175557" y="3813427"/>
                  <a:ext cx="802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5D7136B9-C9D9-4817-9B3B-7037E20B855D}"/>
                    </a:ext>
                  </a:extLst>
                </p14:cNvPr>
                <p14:cNvContentPartPr/>
                <p14:nvPr/>
              </p14:nvContentPartPr>
              <p14:xfrm>
                <a:off x="8175557" y="3772747"/>
                <a:ext cx="176760" cy="14472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5D7136B9-C9D9-4817-9B3B-7037E20B855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8171237" y="3768427"/>
                  <a:ext cx="1854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0DC0828E-F0D5-42D4-8729-0EA3CA83A9F6}"/>
                    </a:ext>
                  </a:extLst>
                </p14:cNvPr>
                <p14:cNvContentPartPr/>
                <p14:nvPr/>
              </p14:nvContentPartPr>
              <p14:xfrm>
                <a:off x="8484797" y="3869227"/>
                <a:ext cx="109800" cy="219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0DC0828E-F0D5-42D4-8729-0EA3CA83A9F6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8480477" y="3864907"/>
                  <a:ext cx="1184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D3CEDAB2-FC38-4561-915F-5C3BEB8D3128}"/>
                    </a:ext>
                  </a:extLst>
                </p14:cNvPr>
                <p14:cNvContentPartPr/>
                <p14:nvPr/>
              </p14:nvContentPartPr>
              <p14:xfrm>
                <a:off x="8497757" y="3907027"/>
                <a:ext cx="108720" cy="684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D3CEDAB2-FC38-4561-915F-5C3BEB8D312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8493437" y="3902707"/>
                  <a:ext cx="1173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A3EB170C-360D-4502-A4E7-BAA393BD16BB}"/>
                    </a:ext>
                  </a:extLst>
                </p14:cNvPr>
                <p14:cNvContentPartPr/>
                <p14:nvPr/>
              </p14:nvContentPartPr>
              <p14:xfrm>
                <a:off x="8813477" y="3759067"/>
                <a:ext cx="59400" cy="29952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A3EB170C-360D-4502-A4E7-BAA393BD16B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8809157" y="3754747"/>
                  <a:ext cx="6804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B44C9C8-B117-4C8D-BDD2-D6AB72753877}"/>
                    </a:ext>
                  </a:extLst>
                </p14:cNvPr>
                <p14:cNvContentPartPr/>
                <p14:nvPr/>
              </p14:nvContentPartPr>
              <p14:xfrm>
                <a:off x="8160797" y="1965547"/>
                <a:ext cx="81000" cy="9201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B44C9C8-B117-4C8D-BDD2-D6AB7275387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156477" y="1961227"/>
                  <a:ext cx="89640" cy="9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2D5C3C17-137C-44A7-B54B-FA7435C47E5C}"/>
                    </a:ext>
                  </a:extLst>
                </p14:cNvPr>
                <p14:cNvContentPartPr/>
                <p14:nvPr/>
              </p14:nvContentPartPr>
              <p14:xfrm>
                <a:off x="7990877" y="2823067"/>
                <a:ext cx="2116080" cy="313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2D5C3C17-137C-44A7-B54B-FA7435C47E5C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986557" y="2818747"/>
                  <a:ext cx="21247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61F2E0DE-1C26-47CA-BD9A-3BD72C93AEAA}"/>
                    </a:ext>
                  </a:extLst>
                </p14:cNvPr>
                <p14:cNvContentPartPr/>
                <p14:nvPr/>
              </p14:nvContentPartPr>
              <p14:xfrm>
                <a:off x="10052237" y="2764387"/>
                <a:ext cx="235080" cy="1825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61F2E0DE-1C26-47CA-BD9A-3BD72C93AEA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047917" y="2760067"/>
                  <a:ext cx="2437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D4FC5D89-4C47-4D75-9F73-76A2E604EF22}"/>
                    </a:ext>
                  </a:extLst>
                </p14:cNvPr>
                <p14:cNvContentPartPr/>
                <p14:nvPr/>
              </p14:nvContentPartPr>
              <p14:xfrm>
                <a:off x="8075477" y="1815427"/>
                <a:ext cx="224280" cy="1911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D4FC5D89-4C47-4D75-9F73-76A2E604EF22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071157" y="1811107"/>
                  <a:ext cx="23292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6BCA4945-47A0-4B93-B02A-B3106EA7FE61}"/>
                    </a:ext>
                  </a:extLst>
                </p14:cNvPr>
                <p14:cNvContentPartPr/>
                <p14:nvPr/>
              </p14:nvContentPartPr>
              <p14:xfrm>
                <a:off x="7734197" y="1664227"/>
                <a:ext cx="106560" cy="2365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6BCA4945-47A0-4B93-B02A-B3106EA7FE61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729877" y="1659907"/>
                  <a:ext cx="11520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1ECC7E8F-4C8F-4AA5-BB39-D41AB6588088}"/>
                    </a:ext>
                  </a:extLst>
                </p14:cNvPr>
                <p14:cNvContentPartPr/>
                <p14:nvPr/>
              </p14:nvContentPartPr>
              <p14:xfrm>
                <a:off x="7890797" y="1634347"/>
                <a:ext cx="32760" cy="1501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1ECC7E8F-4C8F-4AA5-BB39-D41AB6588088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886477" y="1630027"/>
                  <a:ext cx="414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4569D7AE-9666-47C8-B6B4-B57E5413AB92}"/>
                    </a:ext>
                  </a:extLst>
                </p14:cNvPr>
                <p14:cNvContentPartPr/>
                <p14:nvPr/>
              </p14:nvContentPartPr>
              <p14:xfrm>
                <a:off x="7921037" y="1663507"/>
                <a:ext cx="95760" cy="1195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4569D7AE-9666-47C8-B6B4-B57E5413AB92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916717" y="1659187"/>
                  <a:ext cx="1044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9B7C08C4-D64D-4FA1-95C7-7DF129387939}"/>
                    </a:ext>
                  </a:extLst>
                </p14:cNvPr>
                <p14:cNvContentPartPr/>
                <p14:nvPr/>
              </p14:nvContentPartPr>
              <p14:xfrm>
                <a:off x="8022557" y="1612387"/>
                <a:ext cx="84240" cy="2109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9B7C08C4-D64D-4FA1-95C7-7DF12938793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018237" y="1608067"/>
                  <a:ext cx="9288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8592FCE3-4713-49A6-88A4-61C4E353FBD7}"/>
                    </a:ext>
                  </a:extLst>
                </p14:cNvPr>
                <p14:cNvContentPartPr/>
                <p14:nvPr/>
              </p14:nvContentPartPr>
              <p14:xfrm>
                <a:off x="10090757" y="2982187"/>
                <a:ext cx="113400" cy="1105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8592FCE3-4713-49A6-88A4-61C4E353FBD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086437" y="2977867"/>
                  <a:ext cx="1220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7DF458CE-40D2-4ACC-8BA4-DFDCD0AE06B6}"/>
                    </a:ext>
                  </a:extLst>
                </p14:cNvPr>
                <p14:cNvContentPartPr/>
                <p14:nvPr/>
              </p14:nvContentPartPr>
              <p14:xfrm>
                <a:off x="10096157" y="3001987"/>
                <a:ext cx="100440" cy="590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7DF458CE-40D2-4ACC-8BA4-DFDCD0AE06B6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091837" y="2997667"/>
                  <a:ext cx="1090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49A4CC83-3F4C-45D6-9083-95D691939B24}"/>
                    </a:ext>
                  </a:extLst>
                </p14:cNvPr>
                <p14:cNvContentPartPr/>
                <p14:nvPr/>
              </p14:nvContentPartPr>
              <p14:xfrm>
                <a:off x="8620157" y="2732707"/>
                <a:ext cx="28440" cy="20700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49A4CC83-3F4C-45D6-9083-95D691939B2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615837" y="2728387"/>
                  <a:ext cx="370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6607D432-270C-493B-96A3-983923C00324}"/>
                    </a:ext>
                  </a:extLst>
                </p14:cNvPr>
                <p14:cNvContentPartPr/>
                <p14:nvPr/>
              </p14:nvContentPartPr>
              <p14:xfrm>
                <a:off x="8548877" y="2978227"/>
                <a:ext cx="129960" cy="691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6607D432-270C-493B-96A3-983923C0032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544557" y="2973907"/>
                  <a:ext cx="1386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7D6A7988-8403-46A3-8628-F64B20DA56AA}"/>
                    </a:ext>
                  </a:extLst>
                </p14:cNvPr>
                <p14:cNvContentPartPr/>
                <p14:nvPr/>
              </p14:nvContentPartPr>
              <p14:xfrm>
                <a:off x="9477677" y="2834947"/>
                <a:ext cx="12960" cy="561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7D6A7988-8403-46A3-8628-F64B20DA56AA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473357" y="2830627"/>
                  <a:ext cx="216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27EB686C-1524-4187-A823-3A24BD27FA02}"/>
                    </a:ext>
                  </a:extLst>
                </p14:cNvPr>
                <p14:cNvContentPartPr/>
                <p14:nvPr/>
              </p14:nvContentPartPr>
              <p14:xfrm>
                <a:off x="9434117" y="2776267"/>
                <a:ext cx="23760" cy="14976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27EB686C-1524-4187-A823-3A24BD27FA02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429797" y="2771947"/>
                  <a:ext cx="324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AE0A51A6-3F94-426B-B1CC-938FB5949C79}"/>
                    </a:ext>
                  </a:extLst>
                </p14:cNvPr>
                <p14:cNvContentPartPr/>
                <p14:nvPr/>
              </p14:nvContentPartPr>
              <p14:xfrm>
                <a:off x="9357077" y="2983627"/>
                <a:ext cx="91080" cy="1242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AE0A51A6-3F94-426B-B1CC-938FB5949C79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352757" y="2979307"/>
                  <a:ext cx="997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FC0D47AB-CCC7-4038-BC0E-39D902846601}"/>
                    </a:ext>
                  </a:extLst>
                </p14:cNvPr>
                <p14:cNvContentPartPr/>
                <p14:nvPr/>
              </p14:nvContentPartPr>
              <p14:xfrm>
                <a:off x="8629517" y="2490427"/>
                <a:ext cx="25920" cy="3088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FC0D47AB-CCC7-4038-BC0E-39D902846601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625197" y="2486107"/>
                  <a:ext cx="3456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220B4721-1350-44FF-A3E8-4E04380BD575}"/>
                    </a:ext>
                  </a:extLst>
                </p14:cNvPr>
                <p14:cNvContentPartPr/>
                <p14:nvPr/>
              </p14:nvContentPartPr>
              <p14:xfrm>
                <a:off x="8669837" y="2474947"/>
                <a:ext cx="785520" cy="40392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220B4721-1350-44FF-A3E8-4E04380BD57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665517" y="2470627"/>
                  <a:ext cx="794160" cy="41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E1787C1F-B9DD-41EE-93AC-83AFF32C1B8A}"/>
                    </a:ext>
                  </a:extLst>
                </p14:cNvPr>
                <p14:cNvContentPartPr/>
                <p14:nvPr/>
              </p14:nvContentPartPr>
              <p14:xfrm>
                <a:off x="8704037" y="2503747"/>
                <a:ext cx="163440" cy="23616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E1787C1F-B9DD-41EE-93AC-83AFF32C1B8A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699717" y="2499427"/>
                  <a:ext cx="17208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005AA483-DA73-4BA4-86BA-F5891D6C7AA8}"/>
                    </a:ext>
                  </a:extLst>
                </p14:cNvPr>
                <p14:cNvContentPartPr/>
                <p14:nvPr/>
              </p14:nvContentPartPr>
              <p14:xfrm>
                <a:off x="8826437" y="2527867"/>
                <a:ext cx="183240" cy="2062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005AA483-DA73-4BA4-86BA-F5891D6C7AA8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822117" y="2523547"/>
                  <a:ext cx="1918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FDC64B4-F519-48D1-BFC6-B9F08D5DFABE}"/>
                    </a:ext>
                  </a:extLst>
                </p14:cNvPr>
                <p14:cNvContentPartPr/>
                <p14:nvPr/>
              </p14:nvContentPartPr>
              <p14:xfrm>
                <a:off x="8965397" y="2541907"/>
                <a:ext cx="268560" cy="1839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FDC64B4-F519-48D1-BFC6-B9F08D5DFABE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961077" y="2537587"/>
                  <a:ext cx="2772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2CC30773-2100-45F5-8F83-567B43E9AB6D}"/>
                    </a:ext>
                  </a:extLst>
                </p14:cNvPr>
                <p14:cNvContentPartPr/>
                <p14:nvPr/>
              </p14:nvContentPartPr>
              <p14:xfrm>
                <a:off x="9181397" y="2606707"/>
                <a:ext cx="111240" cy="1674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2CC30773-2100-45F5-8F83-567B43E9AB6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177077" y="2602387"/>
                  <a:ext cx="1198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D6C1CA87-D820-40A5-90A2-B56AF3627C46}"/>
                    </a:ext>
                  </a:extLst>
                </p14:cNvPr>
                <p14:cNvContentPartPr/>
                <p14:nvPr/>
              </p14:nvContentPartPr>
              <p14:xfrm>
                <a:off x="8923637" y="2107747"/>
                <a:ext cx="589320" cy="5032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D6C1CA87-D820-40A5-90A2-B56AF3627C46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919317" y="2103427"/>
                  <a:ext cx="597960" cy="51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F27702DD-FE15-4A4B-A4F7-D946E7F8F981}"/>
                    </a:ext>
                  </a:extLst>
                </p14:cNvPr>
                <p14:cNvContentPartPr/>
                <p14:nvPr/>
              </p14:nvContentPartPr>
              <p14:xfrm>
                <a:off x="9694397" y="1849627"/>
                <a:ext cx="18000" cy="1450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F27702DD-FE15-4A4B-A4F7-D946E7F8F98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690077" y="1845307"/>
                  <a:ext cx="266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5300DF1B-B50E-4B37-BCBB-7F29F5719630}"/>
                    </a:ext>
                  </a:extLst>
                </p14:cNvPr>
                <p14:cNvContentPartPr/>
                <p14:nvPr/>
              </p14:nvContentPartPr>
              <p14:xfrm>
                <a:off x="9625637" y="1823347"/>
                <a:ext cx="185400" cy="2124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5300DF1B-B50E-4B37-BCBB-7F29F571963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621317" y="1819027"/>
                  <a:ext cx="1940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4AC67741-DCA0-45AC-A0BB-224FA402CBB0}"/>
                    </a:ext>
                  </a:extLst>
                </p14:cNvPr>
                <p14:cNvContentPartPr/>
                <p14:nvPr/>
              </p14:nvContentPartPr>
              <p14:xfrm>
                <a:off x="9626357" y="1882027"/>
                <a:ext cx="131400" cy="2160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4AC67741-DCA0-45AC-A0BB-224FA402CBB0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622037" y="1877707"/>
                  <a:ext cx="1400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0A45582F-E97C-465D-A787-CE015DF15F8C}"/>
                    </a:ext>
                  </a:extLst>
                </p14:cNvPr>
                <p14:cNvContentPartPr/>
                <p14:nvPr/>
              </p14:nvContentPartPr>
              <p14:xfrm>
                <a:off x="9813197" y="1796707"/>
                <a:ext cx="29160" cy="1620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0A45582F-E97C-465D-A787-CE015DF15F8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808877" y="1792387"/>
                  <a:ext cx="378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B5D46BFA-FB8C-4FB8-924E-8C772F86C6D1}"/>
                    </a:ext>
                  </a:extLst>
                </p14:cNvPr>
                <p14:cNvContentPartPr/>
                <p14:nvPr/>
              </p14:nvContentPartPr>
              <p14:xfrm>
                <a:off x="9865037" y="1870147"/>
                <a:ext cx="68760" cy="5976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B5D46BFA-FB8C-4FB8-924E-8C772F86C6D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860717" y="1865827"/>
                  <a:ext cx="774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8CB0403F-D90C-4CAC-A7AF-42D4E92CDCFD}"/>
                    </a:ext>
                  </a:extLst>
                </p14:cNvPr>
                <p14:cNvContentPartPr/>
                <p14:nvPr/>
              </p14:nvContentPartPr>
              <p14:xfrm>
                <a:off x="9980597" y="1778347"/>
                <a:ext cx="114120" cy="14400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8CB0403F-D90C-4CAC-A7AF-42D4E92CDCFD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976277" y="1774027"/>
                  <a:ext cx="1227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4DD66711-3E79-4D7D-BD47-4C79449E172B}"/>
                    </a:ext>
                  </a:extLst>
                </p14:cNvPr>
                <p14:cNvContentPartPr/>
                <p14:nvPr/>
              </p14:nvContentPartPr>
              <p14:xfrm>
                <a:off x="10142597" y="1809667"/>
                <a:ext cx="76320" cy="10728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4DD66711-3E79-4D7D-BD47-4C79449E172B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138277" y="1805347"/>
                  <a:ext cx="849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FE8D06D0-0118-4401-8D5D-B1563EFC6435}"/>
                    </a:ext>
                  </a:extLst>
                </p14:cNvPr>
                <p14:cNvContentPartPr/>
                <p14:nvPr/>
              </p14:nvContentPartPr>
              <p14:xfrm>
                <a:off x="9812477" y="1718587"/>
                <a:ext cx="102600" cy="828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FE8D06D0-0118-4401-8D5D-B1563EFC643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808157" y="1714267"/>
                  <a:ext cx="1112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CD92A24B-C349-4BED-8756-4211C5B0BC1A}"/>
                    </a:ext>
                  </a:extLst>
                </p14:cNvPr>
                <p14:cNvContentPartPr/>
                <p14:nvPr/>
              </p14:nvContentPartPr>
              <p14:xfrm>
                <a:off x="10262117" y="1810747"/>
                <a:ext cx="169200" cy="57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CD92A24B-C349-4BED-8756-4211C5B0BC1A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0257797" y="1806427"/>
                  <a:ext cx="1778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5F214749-3163-46CD-BE24-0453D51D1A61}"/>
                    </a:ext>
                  </a:extLst>
                </p14:cNvPr>
                <p14:cNvContentPartPr/>
                <p14:nvPr/>
              </p14:nvContentPartPr>
              <p14:xfrm>
                <a:off x="10257437" y="1841707"/>
                <a:ext cx="193320" cy="2304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5F214749-3163-46CD-BE24-0453D51D1A61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0253117" y="1837387"/>
                  <a:ext cx="2019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0D1CD98B-D5B8-4799-8346-07216BF4BA0E}"/>
                    </a:ext>
                  </a:extLst>
                </p14:cNvPr>
                <p14:cNvContentPartPr/>
                <p14:nvPr/>
              </p14:nvContentPartPr>
              <p14:xfrm>
                <a:off x="10500077" y="1717507"/>
                <a:ext cx="150840" cy="17640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0D1CD98B-D5B8-4799-8346-07216BF4BA0E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0495757" y="1713187"/>
                  <a:ext cx="1594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0901B3E6-861F-4549-88E5-53AD3CA3BAD6}"/>
                    </a:ext>
                  </a:extLst>
                </p14:cNvPr>
                <p14:cNvContentPartPr/>
                <p14:nvPr/>
              </p14:nvContentPartPr>
              <p14:xfrm>
                <a:off x="8160797" y="2548027"/>
                <a:ext cx="360" cy="3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0901B3E6-861F-4549-88E5-53AD3CA3BAD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156477" y="25437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9051DDB6-7F01-4DCD-83A9-DB473B149F16}"/>
                    </a:ext>
                  </a:extLst>
                </p14:cNvPr>
                <p14:cNvContentPartPr/>
                <p14:nvPr/>
              </p14:nvContentPartPr>
              <p14:xfrm>
                <a:off x="8118677" y="2541187"/>
                <a:ext cx="138960" cy="82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9051DDB6-7F01-4DCD-83A9-DB473B149F16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114357" y="2536867"/>
                  <a:ext cx="1476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BFFE56EC-A596-438A-BE73-01225BB97E5B}"/>
                    </a:ext>
                  </a:extLst>
                </p14:cNvPr>
                <p14:cNvContentPartPr/>
                <p14:nvPr/>
              </p14:nvContentPartPr>
              <p14:xfrm>
                <a:off x="7832117" y="2317627"/>
                <a:ext cx="108000" cy="1281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BFFE56EC-A596-438A-BE73-01225BB97E5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7827797" y="2313307"/>
                  <a:ext cx="1166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2338F05E-A7F3-420D-8894-8FB2FCF7B951}"/>
                    </a:ext>
                  </a:extLst>
                </p14:cNvPr>
                <p14:cNvContentPartPr/>
                <p14:nvPr/>
              </p14:nvContentPartPr>
              <p14:xfrm>
                <a:off x="7744277" y="2475667"/>
                <a:ext cx="275400" cy="349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2338F05E-A7F3-420D-8894-8FB2FCF7B951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739957" y="2471347"/>
                  <a:ext cx="2840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8A8892C1-736D-40BA-9A88-83B15BAACFA3}"/>
                    </a:ext>
                  </a:extLst>
                </p14:cNvPr>
                <p14:cNvContentPartPr/>
                <p14:nvPr/>
              </p14:nvContentPartPr>
              <p14:xfrm>
                <a:off x="7672637" y="2538307"/>
                <a:ext cx="93600" cy="1368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8A8892C1-736D-40BA-9A88-83B15BAACFA3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7668317" y="2533987"/>
                  <a:ext cx="1022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803D8AD9-B46E-4A3A-82EA-ABD35A05BB48}"/>
                    </a:ext>
                  </a:extLst>
                </p14:cNvPr>
                <p14:cNvContentPartPr/>
                <p14:nvPr/>
              </p14:nvContentPartPr>
              <p14:xfrm>
                <a:off x="7802597" y="2605987"/>
                <a:ext cx="72360" cy="288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803D8AD9-B46E-4A3A-82EA-ABD35A05BB48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7798277" y="2601667"/>
                  <a:ext cx="810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B30A2607-2F94-4F56-989D-15FA038224B0}"/>
                    </a:ext>
                  </a:extLst>
                </p14:cNvPr>
                <p14:cNvContentPartPr/>
                <p14:nvPr/>
              </p14:nvContentPartPr>
              <p14:xfrm>
                <a:off x="7917437" y="2584387"/>
                <a:ext cx="97920" cy="8604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B30A2607-2F94-4F56-989D-15FA038224B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7913117" y="2580067"/>
                  <a:ext cx="1065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49A9F904-745B-405B-AA27-318C5C81F064}"/>
                    </a:ext>
                  </a:extLst>
                </p14:cNvPr>
                <p14:cNvContentPartPr/>
                <p14:nvPr/>
              </p14:nvContentPartPr>
              <p14:xfrm>
                <a:off x="7928957" y="3273427"/>
                <a:ext cx="3600" cy="11412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49A9F904-745B-405B-AA27-318C5C81F064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7924637" y="3269107"/>
                  <a:ext cx="122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3A26C84E-7E5E-4C1E-AFD0-687309951269}"/>
                    </a:ext>
                  </a:extLst>
                </p14:cNvPr>
                <p14:cNvContentPartPr/>
                <p14:nvPr/>
              </p14:nvContentPartPr>
              <p14:xfrm>
                <a:off x="7931837" y="3253267"/>
                <a:ext cx="97920" cy="396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3A26C84E-7E5E-4C1E-AFD0-687309951269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7927517" y="3248947"/>
                  <a:ext cx="1065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108D1076-169A-41C1-90C6-C7FFE0C71E3D}"/>
                    </a:ext>
                  </a:extLst>
                </p14:cNvPr>
                <p14:cNvContentPartPr/>
                <p14:nvPr/>
              </p14:nvContentPartPr>
              <p14:xfrm>
                <a:off x="7926797" y="3322747"/>
                <a:ext cx="97200" cy="910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108D1076-169A-41C1-90C6-C7FFE0C71E3D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7922477" y="3318427"/>
                  <a:ext cx="1058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132E4097-CEB4-49B2-B703-52F7A4057749}"/>
                    </a:ext>
                  </a:extLst>
                </p14:cNvPr>
                <p14:cNvContentPartPr/>
                <p14:nvPr/>
              </p14:nvContentPartPr>
              <p14:xfrm>
                <a:off x="8083757" y="3226267"/>
                <a:ext cx="82080" cy="14508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132E4097-CEB4-49B2-B703-52F7A4057749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8079437" y="3221947"/>
                  <a:ext cx="907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29AE8430-0E0B-4539-B83D-6BCDA87523B0}"/>
                    </a:ext>
                  </a:extLst>
                </p14:cNvPr>
                <p14:cNvContentPartPr/>
                <p14:nvPr/>
              </p14:nvContentPartPr>
              <p14:xfrm>
                <a:off x="8166917" y="3278467"/>
                <a:ext cx="93240" cy="10404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29AE8430-0E0B-4539-B83D-6BCDA87523B0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8162597" y="3274147"/>
                  <a:ext cx="1018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A569EFF-84B6-401C-9270-8EAD0DF04E12}"/>
                    </a:ext>
                  </a:extLst>
                </p14:cNvPr>
                <p14:cNvContentPartPr/>
                <p14:nvPr/>
              </p14:nvContentPartPr>
              <p14:xfrm>
                <a:off x="8287157" y="3210067"/>
                <a:ext cx="58680" cy="2059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A569EFF-84B6-401C-9270-8EAD0DF04E12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282837" y="3205747"/>
                  <a:ext cx="673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DDE019BA-2302-4B4E-A2D4-926F7D5FBAF4}"/>
                    </a:ext>
                  </a:extLst>
                </p14:cNvPr>
                <p14:cNvContentPartPr/>
                <p14:nvPr/>
              </p14:nvContentPartPr>
              <p14:xfrm>
                <a:off x="8439077" y="3303307"/>
                <a:ext cx="122760" cy="504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DDE019BA-2302-4B4E-A2D4-926F7D5FBAF4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434757" y="3298987"/>
                  <a:ext cx="131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43FD7DB9-FFAF-491D-A67F-DABE2BFDF868}"/>
                    </a:ext>
                  </a:extLst>
                </p14:cNvPr>
                <p14:cNvContentPartPr/>
                <p14:nvPr/>
              </p14:nvContentPartPr>
              <p14:xfrm>
                <a:off x="8464637" y="3343267"/>
                <a:ext cx="79560" cy="1116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43FD7DB9-FFAF-491D-A67F-DABE2BFDF868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8460317" y="3338947"/>
                  <a:ext cx="882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F45D324E-ECEF-437E-A5F6-44568B50709A}"/>
                    </a:ext>
                  </a:extLst>
                </p14:cNvPr>
                <p14:cNvContentPartPr/>
                <p14:nvPr/>
              </p14:nvContentPartPr>
              <p14:xfrm>
                <a:off x="8667317" y="3173347"/>
                <a:ext cx="63360" cy="31356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F45D324E-ECEF-437E-A5F6-44568B50709A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8662997" y="3169027"/>
                  <a:ext cx="7200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10DEE0D2-6513-42F4-9C75-EC68C79845E0}"/>
                    </a:ext>
                  </a:extLst>
                </p14:cNvPr>
                <p14:cNvContentPartPr/>
                <p14:nvPr/>
              </p14:nvContentPartPr>
              <p14:xfrm>
                <a:off x="8611877" y="3547027"/>
                <a:ext cx="91800" cy="8136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10DEE0D2-6513-42F4-9C75-EC68C79845E0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8607557" y="3542707"/>
                  <a:ext cx="1004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4BED3520-1FB4-447E-83A4-75109FC51D37}"/>
                    </a:ext>
                  </a:extLst>
                </p14:cNvPr>
                <p14:cNvContentPartPr/>
                <p14:nvPr/>
              </p14:nvContentPartPr>
              <p14:xfrm>
                <a:off x="8687837" y="3532987"/>
                <a:ext cx="16560" cy="9252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4BED3520-1FB4-447E-83A4-75109FC51D37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8683517" y="3528667"/>
                  <a:ext cx="252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B22D544F-14BE-434B-AF35-1BBBD0DDC41C}"/>
                    </a:ext>
                  </a:extLst>
                </p14:cNvPr>
                <p14:cNvContentPartPr/>
                <p14:nvPr/>
              </p14:nvContentPartPr>
              <p14:xfrm>
                <a:off x="8707997" y="2998747"/>
                <a:ext cx="69480" cy="10872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B22D544F-14BE-434B-AF35-1BBBD0DDC41C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8703677" y="2994427"/>
                  <a:ext cx="781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631EE7A7-247B-44F7-B35E-2513194C1D23}"/>
                    </a:ext>
                  </a:extLst>
                </p14:cNvPr>
                <p14:cNvContentPartPr/>
                <p14:nvPr/>
              </p14:nvContentPartPr>
              <p14:xfrm>
                <a:off x="8921837" y="3174427"/>
                <a:ext cx="74880" cy="10800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631EE7A7-247B-44F7-B35E-2513194C1D23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8917517" y="3170107"/>
                  <a:ext cx="835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0D56601B-EA31-4F2D-B123-A7D14CA9F33C}"/>
                    </a:ext>
                  </a:extLst>
                </p14:cNvPr>
                <p14:cNvContentPartPr/>
                <p14:nvPr/>
              </p14:nvContentPartPr>
              <p14:xfrm>
                <a:off x="8841197" y="3287467"/>
                <a:ext cx="297720" cy="3096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0D56601B-EA31-4F2D-B123-A7D14CA9F33C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8836877" y="3283147"/>
                  <a:ext cx="3063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38B27B31-9FD0-4222-8775-0848B2F50F21}"/>
                    </a:ext>
                  </a:extLst>
                </p14:cNvPr>
                <p14:cNvContentPartPr/>
                <p14:nvPr/>
              </p14:nvContentPartPr>
              <p14:xfrm>
                <a:off x="8813477" y="3369907"/>
                <a:ext cx="81360" cy="10512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38B27B31-9FD0-4222-8775-0848B2F50F21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8809157" y="3365587"/>
                  <a:ext cx="900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FB7EEAF3-305D-4056-B6CD-4C51D0EED83B}"/>
                    </a:ext>
                  </a:extLst>
                </p14:cNvPr>
                <p14:cNvContentPartPr/>
                <p14:nvPr/>
              </p14:nvContentPartPr>
              <p14:xfrm>
                <a:off x="8943437" y="3438307"/>
                <a:ext cx="66240" cy="57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FB7EEAF3-305D-4056-B6CD-4C51D0EED83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8939117" y="3433987"/>
                  <a:ext cx="74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E054E572-0A00-4A75-A829-4895405C8522}"/>
                    </a:ext>
                  </a:extLst>
                </p14:cNvPr>
                <p14:cNvContentPartPr/>
                <p14:nvPr/>
              </p14:nvContentPartPr>
              <p14:xfrm>
                <a:off x="9044957" y="3413107"/>
                <a:ext cx="90720" cy="684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E054E572-0A00-4A75-A829-4895405C8522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040637" y="3408787"/>
                  <a:ext cx="9936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FBA76ED8-CAB0-4530-BEA4-C8927E5AAB8A}"/>
                    </a:ext>
                  </a:extLst>
                </p14:cNvPr>
                <p14:cNvContentPartPr/>
                <p14:nvPr/>
              </p14:nvContentPartPr>
              <p14:xfrm>
                <a:off x="9266717" y="3255427"/>
                <a:ext cx="110520" cy="11268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FBA76ED8-CAB0-4530-BEA4-C8927E5AAB8A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9262397" y="3251107"/>
                  <a:ext cx="1191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B6573A62-ABFC-49C2-A0E7-EBEAFD0EBD2E}"/>
                    </a:ext>
                  </a:extLst>
                </p14:cNvPr>
                <p14:cNvContentPartPr/>
                <p14:nvPr/>
              </p14:nvContentPartPr>
              <p14:xfrm>
                <a:off x="9434117" y="3288547"/>
                <a:ext cx="60840" cy="8208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B6573A62-ABFC-49C2-A0E7-EBEAFD0EBD2E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429797" y="3284227"/>
                  <a:ext cx="69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C24D96DF-70D7-4564-BF34-AE6B47D7E8EB}"/>
                    </a:ext>
                  </a:extLst>
                </p14:cNvPr>
                <p14:cNvContentPartPr/>
                <p14:nvPr/>
              </p14:nvContentPartPr>
              <p14:xfrm>
                <a:off x="9434837" y="3277747"/>
                <a:ext cx="54000" cy="763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C24D96DF-70D7-4564-BF34-AE6B47D7E8EB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9430517" y="3273427"/>
                  <a:ext cx="626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836EB598-5E8F-40C0-AB22-9B1D957FEB2C}"/>
                    </a:ext>
                  </a:extLst>
                </p14:cNvPr>
                <p14:cNvContentPartPr/>
                <p14:nvPr/>
              </p14:nvContentPartPr>
              <p14:xfrm>
                <a:off x="9625637" y="3296107"/>
                <a:ext cx="129960" cy="324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836EB598-5E8F-40C0-AB22-9B1D957FEB2C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9621317" y="3291787"/>
                  <a:ext cx="1386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045076BA-42D7-4351-AF93-913602AD72ED}"/>
                    </a:ext>
                  </a:extLst>
                </p14:cNvPr>
                <p14:cNvContentPartPr/>
                <p14:nvPr/>
              </p14:nvContentPartPr>
              <p14:xfrm>
                <a:off x="9637157" y="3328867"/>
                <a:ext cx="109800" cy="360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045076BA-42D7-4351-AF93-913602AD72ED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9632837" y="3324547"/>
                  <a:ext cx="118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B9B568B8-1609-4EA4-88CA-0824C9ECF90B}"/>
                    </a:ext>
                  </a:extLst>
                </p14:cNvPr>
                <p14:cNvContentPartPr/>
                <p14:nvPr/>
              </p14:nvContentPartPr>
              <p14:xfrm>
                <a:off x="9909317" y="3195667"/>
                <a:ext cx="116640" cy="666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B9B568B8-1609-4EA4-88CA-0824C9ECF90B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9904997" y="3191347"/>
                  <a:ext cx="1252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ACB4E6D3-BB96-4EE6-BD18-2AA9A96897B9}"/>
                    </a:ext>
                  </a:extLst>
                </p14:cNvPr>
                <p14:cNvContentPartPr/>
                <p14:nvPr/>
              </p14:nvContentPartPr>
              <p14:xfrm>
                <a:off x="10134677" y="3178027"/>
                <a:ext cx="10440" cy="8964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ACB4E6D3-BB96-4EE6-BD18-2AA9A96897B9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0130357" y="3173707"/>
                  <a:ext cx="190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733E5102-1D9C-461D-B9A5-E2DE2659019B}"/>
                    </a:ext>
                  </a:extLst>
                </p14:cNvPr>
                <p14:cNvContentPartPr/>
                <p14:nvPr/>
              </p14:nvContentPartPr>
              <p14:xfrm>
                <a:off x="10084637" y="3209707"/>
                <a:ext cx="91800" cy="576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733E5102-1D9C-461D-B9A5-E2DE2659019B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0080317" y="3205387"/>
                  <a:ext cx="1004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9C82EA90-4CF2-4342-8E80-822C78A9536E}"/>
                    </a:ext>
                  </a:extLst>
                </p14:cNvPr>
                <p14:cNvContentPartPr/>
                <p14:nvPr/>
              </p14:nvContentPartPr>
              <p14:xfrm>
                <a:off x="10227197" y="3124387"/>
                <a:ext cx="69480" cy="11088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9C82EA90-4CF2-4342-8E80-822C78A9536E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0222877" y="3120067"/>
                  <a:ext cx="781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DADE1FC8-F217-4A32-8877-89190D84D938}"/>
                    </a:ext>
                  </a:extLst>
                </p14:cNvPr>
                <p14:cNvContentPartPr/>
                <p14:nvPr/>
              </p14:nvContentPartPr>
              <p14:xfrm>
                <a:off x="9846677" y="3277747"/>
                <a:ext cx="563400" cy="4032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DADE1FC8-F217-4A32-8877-89190D84D938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9842357" y="3273427"/>
                  <a:ext cx="5720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F042E2BB-6C5D-447A-AB30-0296CE356BCA}"/>
                    </a:ext>
                  </a:extLst>
                </p14:cNvPr>
                <p14:cNvContentPartPr/>
                <p14:nvPr/>
              </p14:nvContentPartPr>
              <p14:xfrm>
                <a:off x="10036397" y="3359467"/>
                <a:ext cx="119520" cy="12888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F042E2BB-6C5D-447A-AB30-0296CE356BCA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0031717" y="3355147"/>
                  <a:ext cx="1281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89B327AD-60C7-4B4D-B6CE-9AFB0ED017E5}"/>
                    </a:ext>
                  </a:extLst>
                </p14:cNvPr>
                <p14:cNvContentPartPr/>
                <p14:nvPr/>
              </p14:nvContentPartPr>
              <p14:xfrm>
                <a:off x="9034877" y="1723627"/>
                <a:ext cx="6480" cy="1447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89B327AD-60C7-4B4D-B6CE-9AFB0ED017E5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9030557" y="1719307"/>
                  <a:ext cx="151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75B9531D-8C34-4671-BDF3-BC3040D65CF1}"/>
                    </a:ext>
                  </a:extLst>
                </p14:cNvPr>
                <p14:cNvContentPartPr/>
                <p14:nvPr/>
              </p14:nvContentPartPr>
              <p14:xfrm>
                <a:off x="9031277" y="1693747"/>
                <a:ext cx="3600" cy="1368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75B9531D-8C34-4671-BDF3-BC3040D65CF1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9026957" y="1689427"/>
                  <a:ext cx="122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789FFB90-3CA6-47F3-A351-5DB02FCD1B1C}"/>
                    </a:ext>
                  </a:extLst>
                </p14:cNvPr>
                <p14:cNvContentPartPr/>
                <p14:nvPr/>
              </p14:nvContentPartPr>
              <p14:xfrm>
                <a:off x="9015437" y="1640107"/>
                <a:ext cx="360" cy="22428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789FFB90-3CA6-47F3-A351-5DB02FCD1B1C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9011117" y="1635787"/>
                  <a:ext cx="90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3124223F-56C6-4294-A2C9-0A6315F7492B}"/>
                    </a:ext>
                  </a:extLst>
                </p14:cNvPr>
                <p14:cNvContentPartPr/>
                <p14:nvPr/>
              </p14:nvContentPartPr>
              <p14:xfrm>
                <a:off x="8971517" y="1806427"/>
                <a:ext cx="106560" cy="1252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3124223F-56C6-4294-A2C9-0A6315F7492B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8967197" y="1802107"/>
                  <a:ext cx="1152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34847DB3-F6B0-4B4C-B8F8-BECB5982E7C3}"/>
                    </a:ext>
                  </a:extLst>
                </p14:cNvPr>
                <p14:cNvContentPartPr/>
                <p14:nvPr/>
              </p14:nvContentPartPr>
              <p14:xfrm>
                <a:off x="8837237" y="3568627"/>
                <a:ext cx="67680" cy="9612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34847DB3-F6B0-4B4C-B8F8-BECB5982E7C3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8832917" y="3564307"/>
                  <a:ext cx="763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1B73DAB7-680F-48BB-8C76-31502007D3D6}"/>
                    </a:ext>
                  </a:extLst>
                </p14:cNvPr>
                <p14:cNvContentPartPr/>
                <p14:nvPr/>
              </p14:nvContentPartPr>
              <p14:xfrm>
                <a:off x="8990957" y="3754747"/>
                <a:ext cx="48240" cy="22644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1B73DAB7-680F-48BB-8C76-31502007D3D6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8986637" y="3750427"/>
                  <a:ext cx="5688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80FBFE74-4FA5-4A99-B54F-A633A9171110}"/>
                    </a:ext>
                  </a:extLst>
                </p14:cNvPr>
                <p14:cNvContentPartPr/>
                <p14:nvPr/>
              </p14:nvContentPartPr>
              <p14:xfrm>
                <a:off x="9125957" y="3802267"/>
                <a:ext cx="83160" cy="9864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80FBFE74-4FA5-4A99-B54F-A633A9171110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9121637" y="3797947"/>
                  <a:ext cx="918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79C2C2C3-46E5-4ED7-A32E-3748425F117A}"/>
                    </a:ext>
                  </a:extLst>
                </p14:cNvPr>
                <p14:cNvContentPartPr/>
                <p14:nvPr/>
              </p14:nvContentPartPr>
              <p14:xfrm>
                <a:off x="9132797" y="3805507"/>
                <a:ext cx="67680" cy="864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79C2C2C3-46E5-4ED7-A32E-3748425F117A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9128477" y="3801187"/>
                  <a:ext cx="763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1E54B77E-A407-4137-BF20-9A6FE5F65604}"/>
                    </a:ext>
                  </a:extLst>
                </p14:cNvPr>
                <p14:cNvContentPartPr/>
                <p14:nvPr/>
              </p14:nvContentPartPr>
              <p14:xfrm>
                <a:off x="9310997" y="3826027"/>
                <a:ext cx="97920" cy="3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1E54B77E-A407-4137-BF20-9A6FE5F65604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9306677" y="3821707"/>
                  <a:ext cx="10656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BF975E45-55F1-4E4B-AFA6-D6BC70962213}"/>
                    </a:ext>
                  </a:extLst>
                </p14:cNvPr>
                <p14:cNvContentPartPr/>
                <p14:nvPr/>
              </p14:nvContentPartPr>
              <p14:xfrm>
                <a:off x="9525197" y="3721627"/>
                <a:ext cx="81360" cy="5616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BF975E45-55F1-4E4B-AFA6-D6BC70962213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520877" y="3717307"/>
                  <a:ext cx="900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1AE6E58F-1C14-417D-8232-0D02C46562EF}"/>
                    </a:ext>
                  </a:extLst>
                </p14:cNvPr>
                <p14:cNvContentPartPr/>
                <p14:nvPr/>
              </p14:nvContentPartPr>
              <p14:xfrm>
                <a:off x="9684677" y="3705427"/>
                <a:ext cx="360" cy="7128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1AE6E58F-1C14-417D-8232-0D02C46562EF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9680357" y="3701107"/>
                  <a:ext cx="90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F86DD26A-76F4-489D-96C0-01F181083F12}"/>
                    </a:ext>
                  </a:extLst>
                </p14:cNvPr>
                <p14:cNvContentPartPr/>
                <p14:nvPr/>
              </p14:nvContentPartPr>
              <p14:xfrm>
                <a:off x="9649757" y="3730987"/>
                <a:ext cx="74880" cy="111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F86DD26A-76F4-489D-96C0-01F181083F12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9645437" y="3726667"/>
                  <a:ext cx="83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F1DDB051-B98A-47A2-AC2F-BD9CDAA714BC}"/>
                    </a:ext>
                  </a:extLst>
                </p14:cNvPr>
                <p14:cNvContentPartPr/>
                <p14:nvPr/>
              </p14:nvContentPartPr>
              <p14:xfrm>
                <a:off x="9742637" y="3656827"/>
                <a:ext cx="64440" cy="9972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F1DDB051-B98A-47A2-AC2F-BD9CDAA714BC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9738317" y="3652507"/>
                  <a:ext cx="730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C8871C00-29F3-406A-BB1A-76637587E57C}"/>
                    </a:ext>
                  </a:extLst>
                </p14:cNvPr>
                <p14:cNvContentPartPr/>
                <p14:nvPr/>
              </p14:nvContentPartPr>
              <p14:xfrm>
                <a:off x="9522317" y="3800107"/>
                <a:ext cx="321120" cy="1080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C8871C00-29F3-406A-BB1A-76637587E57C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9517997" y="3795787"/>
                  <a:ext cx="3297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2AD3DD72-25E5-4A02-BE5F-E089DC0363DE}"/>
                    </a:ext>
                  </a:extLst>
                </p14:cNvPr>
                <p14:cNvContentPartPr/>
                <p14:nvPr/>
              </p14:nvContentPartPr>
              <p14:xfrm>
                <a:off x="9627797" y="3864187"/>
                <a:ext cx="94320" cy="8424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2AD3DD72-25E5-4A02-BE5F-E089DC0363DE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9623477" y="3859867"/>
                  <a:ext cx="1029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B08791B2-370E-4C42-86E4-C928B3892CEA}"/>
                    </a:ext>
                  </a:extLst>
                </p14:cNvPr>
                <p14:cNvContentPartPr/>
                <p14:nvPr/>
              </p14:nvContentPartPr>
              <p14:xfrm>
                <a:off x="9828677" y="3639187"/>
                <a:ext cx="89280" cy="36216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B08791B2-370E-4C42-86E4-C928B3892CEA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9824357" y="3634867"/>
                  <a:ext cx="9792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5D50E1A9-177C-4B97-AB07-119378797F3E}"/>
                    </a:ext>
                  </a:extLst>
                </p14:cNvPr>
                <p14:cNvContentPartPr/>
                <p14:nvPr/>
              </p14:nvContentPartPr>
              <p14:xfrm>
                <a:off x="9911477" y="3556387"/>
                <a:ext cx="43920" cy="7992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5D50E1A9-177C-4B97-AB07-119378797F3E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9907157" y="3552067"/>
                  <a:ext cx="525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2C7FE7CE-1E09-4F7C-B28B-8EAC4B413B26}"/>
                    </a:ext>
                  </a:extLst>
                </p14:cNvPr>
                <p14:cNvContentPartPr/>
                <p14:nvPr/>
              </p14:nvContentPartPr>
              <p14:xfrm>
                <a:off x="10105157" y="3676627"/>
                <a:ext cx="79920" cy="10260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2C7FE7CE-1E09-4F7C-B28B-8EAC4B413B26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0100837" y="3672307"/>
                  <a:ext cx="885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43E41F06-87DA-40A2-B503-E1B66CC41A3B}"/>
                    </a:ext>
                  </a:extLst>
                </p14:cNvPr>
                <p14:cNvContentPartPr/>
                <p14:nvPr/>
              </p14:nvContentPartPr>
              <p14:xfrm>
                <a:off x="10023797" y="3807307"/>
                <a:ext cx="263160" cy="2700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43E41F06-87DA-40A2-B503-E1B66CC41A3B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0019477" y="3802987"/>
                  <a:ext cx="2718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B6ACC8ED-D462-47FF-A648-0E2638B6EDC1}"/>
                    </a:ext>
                  </a:extLst>
                </p14:cNvPr>
                <p14:cNvContentPartPr/>
                <p14:nvPr/>
              </p14:nvContentPartPr>
              <p14:xfrm>
                <a:off x="9973397" y="3880027"/>
                <a:ext cx="72720" cy="1137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B6ACC8ED-D462-47FF-A648-0E2638B6EDC1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9969077" y="3875707"/>
                  <a:ext cx="813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C276B4FA-9D76-4B10-9735-131E22749AB6}"/>
                    </a:ext>
                  </a:extLst>
                </p14:cNvPr>
                <p14:cNvContentPartPr/>
                <p14:nvPr/>
              </p14:nvContentPartPr>
              <p14:xfrm>
                <a:off x="10103717" y="3945547"/>
                <a:ext cx="60840" cy="684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C276B4FA-9D76-4B10-9735-131E22749AB6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099397" y="3941227"/>
                  <a:ext cx="694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8384CF06-F26C-4C0E-BA70-8BFD05E737B8}"/>
                    </a:ext>
                  </a:extLst>
                </p14:cNvPr>
                <p14:cNvContentPartPr/>
                <p14:nvPr/>
              </p14:nvContentPartPr>
              <p14:xfrm>
                <a:off x="10193357" y="3905947"/>
                <a:ext cx="66600" cy="8892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8384CF06-F26C-4C0E-BA70-8BFD05E737B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0189037" y="3901627"/>
                  <a:ext cx="752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3B82CC70-662A-44EF-A9A0-F9A5566474EF}"/>
                    </a:ext>
                  </a:extLst>
                </p14:cNvPr>
                <p14:cNvContentPartPr/>
                <p14:nvPr/>
              </p14:nvContentPartPr>
              <p14:xfrm>
                <a:off x="10195877" y="3881827"/>
                <a:ext cx="59400" cy="6264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3B82CC70-662A-44EF-A9A0-F9A5566474EF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0191557" y="3877507"/>
                  <a:ext cx="6804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B0CA6A0C-A321-4846-B74E-AB2DE3710814}"/>
                    </a:ext>
                  </a:extLst>
                </p14:cNvPr>
                <p14:cNvContentPartPr/>
                <p14:nvPr/>
              </p14:nvContentPartPr>
              <p14:xfrm>
                <a:off x="10161317" y="3888667"/>
                <a:ext cx="83520" cy="10188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B0CA6A0C-A321-4846-B74E-AB2DE3710814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0156997" y="3884347"/>
                  <a:ext cx="921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F7DA8E30-43BE-43A1-9216-FE5CCB61B1D3}"/>
                    </a:ext>
                  </a:extLst>
                </p14:cNvPr>
                <p14:cNvContentPartPr/>
                <p14:nvPr/>
              </p14:nvContentPartPr>
              <p14:xfrm>
                <a:off x="10164197" y="3889027"/>
                <a:ext cx="72720" cy="12312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F7DA8E30-43BE-43A1-9216-FE5CCB61B1D3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0159877" y="3884707"/>
                  <a:ext cx="813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27FD9888-4462-4718-8774-FC78F61AEA55}"/>
                    </a:ext>
                  </a:extLst>
                </p14:cNvPr>
                <p14:cNvContentPartPr/>
                <p14:nvPr/>
              </p14:nvContentPartPr>
              <p14:xfrm>
                <a:off x="10359317" y="3688867"/>
                <a:ext cx="105120" cy="14940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27FD9888-4462-4718-8774-FC78F61AEA5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0354997" y="3684547"/>
                  <a:ext cx="1137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83F2D6AD-CE65-4748-9870-7D66AD25A121}"/>
                    </a:ext>
                  </a:extLst>
                </p14:cNvPr>
                <p14:cNvContentPartPr/>
                <p14:nvPr/>
              </p14:nvContentPartPr>
              <p14:xfrm>
                <a:off x="10522397" y="3736387"/>
                <a:ext cx="63000" cy="8028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83F2D6AD-CE65-4748-9870-7D66AD25A12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0518077" y="3732067"/>
                  <a:ext cx="716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A96C558D-E771-40FA-B831-1817A43BA074}"/>
                    </a:ext>
                  </a:extLst>
                </p14:cNvPr>
                <p14:cNvContentPartPr/>
                <p14:nvPr/>
              </p14:nvContentPartPr>
              <p14:xfrm>
                <a:off x="10516277" y="3743587"/>
                <a:ext cx="83160" cy="709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A96C558D-E771-40FA-B831-1817A43BA074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0511957" y="3739267"/>
                  <a:ext cx="918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C25ABA3F-D28D-437F-A337-5D5D0E0C5012}"/>
                    </a:ext>
                  </a:extLst>
                </p14:cNvPr>
                <p14:cNvContentPartPr/>
                <p14:nvPr/>
              </p14:nvContentPartPr>
              <p14:xfrm>
                <a:off x="10682957" y="3759427"/>
                <a:ext cx="100800" cy="648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C25ABA3F-D28D-437F-A337-5D5D0E0C5012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0678637" y="3755107"/>
                  <a:ext cx="1094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EBF5B04C-50E1-4691-8D1A-11AC5F67D7A0}"/>
                    </a:ext>
                  </a:extLst>
                </p14:cNvPr>
                <p14:cNvContentPartPr/>
                <p14:nvPr/>
              </p14:nvContentPartPr>
              <p14:xfrm>
                <a:off x="10703837" y="3769507"/>
                <a:ext cx="99720" cy="1224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EBF5B04C-50E1-4691-8D1A-11AC5F67D7A0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0699517" y="3765187"/>
                  <a:ext cx="1083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510B8C36-8964-4BE5-BC4C-A98F4D03B381}"/>
                    </a:ext>
                  </a:extLst>
                </p14:cNvPr>
                <p14:cNvContentPartPr/>
                <p14:nvPr/>
              </p14:nvContentPartPr>
              <p14:xfrm>
                <a:off x="10884197" y="3610027"/>
                <a:ext cx="86040" cy="1101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510B8C36-8964-4BE5-BC4C-A98F4D03B38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879877" y="3605707"/>
                  <a:ext cx="946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83506F00-DD73-4434-BC51-6FCCFFD3E159}"/>
                    </a:ext>
                  </a:extLst>
                </p14:cNvPr>
                <p14:cNvContentPartPr/>
                <p14:nvPr/>
              </p14:nvContentPartPr>
              <p14:xfrm>
                <a:off x="10842437" y="3727747"/>
                <a:ext cx="180360" cy="828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83506F00-DD73-4434-BC51-6FCCFFD3E159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0838117" y="3723427"/>
                  <a:ext cx="1890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ACF448F2-F382-4A13-9491-108FE4BF244A}"/>
                    </a:ext>
                  </a:extLst>
                </p14:cNvPr>
                <p14:cNvContentPartPr/>
                <p14:nvPr/>
              </p14:nvContentPartPr>
              <p14:xfrm>
                <a:off x="10763237" y="3827107"/>
                <a:ext cx="68400" cy="10476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ACF448F2-F382-4A13-9491-108FE4BF244A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0758917" y="3822787"/>
                  <a:ext cx="770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B6A3F7BB-FB6E-46D7-A475-6FAE3C40E3F0}"/>
                    </a:ext>
                  </a:extLst>
                </p14:cNvPr>
                <p14:cNvContentPartPr/>
                <p14:nvPr/>
              </p14:nvContentPartPr>
              <p14:xfrm>
                <a:off x="10878797" y="3809107"/>
                <a:ext cx="84960" cy="8748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B6A3F7BB-FB6E-46D7-A475-6FAE3C40E3F0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0874477" y="3804787"/>
                  <a:ext cx="936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D0A3F28E-D644-44BA-98E7-49FE5E5F9075}"/>
                    </a:ext>
                  </a:extLst>
                </p14:cNvPr>
                <p14:cNvContentPartPr/>
                <p14:nvPr/>
              </p14:nvContentPartPr>
              <p14:xfrm>
                <a:off x="11080757" y="3565387"/>
                <a:ext cx="75600" cy="29304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D0A3F28E-D644-44BA-98E7-49FE5E5F9075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1076437" y="3561067"/>
                  <a:ext cx="8424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6D71E641-1FE8-4BAA-A650-905F6E96A280}"/>
                    </a:ext>
                  </a:extLst>
                </p14:cNvPr>
                <p14:cNvContentPartPr/>
                <p14:nvPr/>
              </p14:nvContentPartPr>
              <p14:xfrm>
                <a:off x="11180477" y="3565387"/>
                <a:ext cx="78480" cy="19116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6D71E641-1FE8-4BAA-A650-905F6E96A280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1176157" y="3561067"/>
                  <a:ext cx="8712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AC3BE214-DCE8-4C31-817B-681D1BFFE60E}"/>
                    </a:ext>
                  </a:extLst>
                </p14:cNvPr>
                <p14:cNvContentPartPr/>
                <p14:nvPr/>
              </p14:nvContentPartPr>
              <p14:xfrm>
                <a:off x="11296757" y="3691747"/>
                <a:ext cx="64800" cy="1224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AC3BE214-DCE8-4C31-817B-681D1BFFE60E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1292437" y="3687427"/>
                  <a:ext cx="734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9E225789-7F0B-489D-94A1-B1643A0EFBA3}"/>
                    </a:ext>
                  </a:extLst>
                </p14:cNvPr>
                <p14:cNvContentPartPr/>
                <p14:nvPr/>
              </p14:nvContentPartPr>
              <p14:xfrm>
                <a:off x="11401877" y="3668347"/>
                <a:ext cx="95040" cy="7920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9E225789-7F0B-489D-94A1-B1643A0EFBA3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1397557" y="3664027"/>
                  <a:ext cx="1036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D57E7367-A9C2-418D-AFC5-469E8139F99B}"/>
                    </a:ext>
                  </a:extLst>
                </p14:cNvPr>
                <p14:cNvContentPartPr/>
                <p14:nvPr/>
              </p14:nvContentPartPr>
              <p14:xfrm>
                <a:off x="11491157" y="3566827"/>
                <a:ext cx="99720" cy="24804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D57E7367-A9C2-418D-AFC5-469E8139F99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1486837" y="3562507"/>
                  <a:ext cx="10836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F9D02B9A-BDCC-4BBD-BD42-7D544D1A5309}"/>
                    </a:ext>
                  </a:extLst>
                </p14:cNvPr>
                <p14:cNvContentPartPr/>
                <p14:nvPr/>
              </p14:nvContentPartPr>
              <p14:xfrm>
                <a:off x="11615717" y="3439387"/>
                <a:ext cx="70920" cy="13608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F9D02B9A-BDCC-4BBD-BD42-7D544D1A5309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1611397" y="3435067"/>
                  <a:ext cx="79560" cy="1447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73059839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26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Uniform </a:t>
            </a:r>
            <a:r>
              <a:rPr lang="de-DE" sz="3200" dirty="0" err="1"/>
              <a:t>distribution</a:t>
            </a:r>
            <a:endParaRPr lang="de-DE" sz="3200" dirty="0"/>
          </a:p>
        </p:txBody>
      </p:sp>
      <p:cxnSp>
        <p:nvCxnSpPr>
          <p:cNvPr id="6" name="Gerade Verbindung mit Pfeil 5"/>
          <p:cNvCxnSpPr/>
          <p:nvPr/>
        </p:nvCxnSpPr>
        <p:spPr>
          <a:xfrm flipV="1">
            <a:off x="2495600" y="2420888"/>
            <a:ext cx="0" cy="2952328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mit Pfeil 9"/>
          <p:cNvCxnSpPr/>
          <p:nvPr/>
        </p:nvCxnSpPr>
        <p:spPr>
          <a:xfrm>
            <a:off x="2279576" y="5157192"/>
            <a:ext cx="3168352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/>
          <p:cNvCxnSpPr/>
          <p:nvPr/>
        </p:nvCxnSpPr>
        <p:spPr>
          <a:xfrm flipV="1">
            <a:off x="2927648" y="3717032"/>
            <a:ext cx="0" cy="1440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/>
          <p:cNvCxnSpPr/>
          <p:nvPr/>
        </p:nvCxnSpPr>
        <p:spPr>
          <a:xfrm>
            <a:off x="2927648" y="3717032"/>
            <a:ext cx="136815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/>
          <p:cNvCxnSpPr/>
          <p:nvPr/>
        </p:nvCxnSpPr>
        <p:spPr>
          <a:xfrm>
            <a:off x="4295800" y="3717032"/>
            <a:ext cx="0" cy="1440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feld 16"/>
          <p:cNvSpPr txBox="1"/>
          <p:nvPr/>
        </p:nvSpPr>
        <p:spPr>
          <a:xfrm>
            <a:off x="2776390" y="5229200"/>
            <a:ext cx="295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a</a:t>
            </a:r>
          </a:p>
        </p:txBody>
      </p:sp>
      <p:sp>
        <p:nvSpPr>
          <p:cNvPr id="18" name="Textfeld 17"/>
          <p:cNvSpPr txBox="1"/>
          <p:nvPr/>
        </p:nvSpPr>
        <p:spPr>
          <a:xfrm>
            <a:off x="4151784" y="5229200"/>
            <a:ext cx="306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b</a:t>
            </a:r>
          </a:p>
        </p:txBody>
      </p:sp>
      <p:sp>
        <p:nvSpPr>
          <p:cNvPr id="19" name="Textfeld 18"/>
          <p:cNvSpPr txBox="1"/>
          <p:nvPr/>
        </p:nvSpPr>
        <p:spPr>
          <a:xfrm>
            <a:off x="1919537" y="2708920"/>
            <a:ext cx="5309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f(x)</a:t>
            </a:r>
          </a:p>
        </p:txBody>
      </p:sp>
      <p:cxnSp>
        <p:nvCxnSpPr>
          <p:cNvPr id="21" name="Gerade Verbindung 20"/>
          <p:cNvCxnSpPr/>
          <p:nvPr/>
        </p:nvCxnSpPr>
        <p:spPr>
          <a:xfrm flipH="1">
            <a:off x="2199162" y="3717032"/>
            <a:ext cx="512463" cy="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feld 21"/>
          <p:cNvSpPr txBox="1"/>
          <p:nvPr/>
        </p:nvSpPr>
        <p:spPr>
          <a:xfrm>
            <a:off x="1393782" y="3518428"/>
            <a:ext cx="8354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1/(b-a)</a:t>
            </a:r>
          </a:p>
        </p:txBody>
      </p:sp>
      <p:cxnSp>
        <p:nvCxnSpPr>
          <p:cNvPr id="23" name="Gerade Verbindung mit Pfeil 22"/>
          <p:cNvCxnSpPr/>
          <p:nvPr/>
        </p:nvCxnSpPr>
        <p:spPr>
          <a:xfrm flipV="1">
            <a:off x="6600056" y="2411596"/>
            <a:ext cx="0" cy="2952328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Gerade Verbindung mit Pfeil 23"/>
          <p:cNvCxnSpPr/>
          <p:nvPr/>
        </p:nvCxnSpPr>
        <p:spPr>
          <a:xfrm>
            <a:off x="6384032" y="5147900"/>
            <a:ext cx="3168352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Gerade Verbindung 25"/>
          <p:cNvCxnSpPr/>
          <p:nvPr/>
        </p:nvCxnSpPr>
        <p:spPr>
          <a:xfrm flipV="1">
            <a:off x="7032104" y="4221088"/>
            <a:ext cx="1368152" cy="9268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Gerade Verbindung 26"/>
          <p:cNvCxnSpPr/>
          <p:nvPr/>
        </p:nvCxnSpPr>
        <p:spPr>
          <a:xfrm flipH="1">
            <a:off x="8400257" y="4221088"/>
            <a:ext cx="9231" cy="926812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feld 27"/>
          <p:cNvSpPr txBox="1"/>
          <p:nvPr/>
        </p:nvSpPr>
        <p:spPr>
          <a:xfrm>
            <a:off x="6880846" y="5219908"/>
            <a:ext cx="295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a</a:t>
            </a:r>
          </a:p>
        </p:txBody>
      </p:sp>
      <p:sp>
        <p:nvSpPr>
          <p:cNvPr id="29" name="Textfeld 28"/>
          <p:cNvSpPr txBox="1"/>
          <p:nvPr/>
        </p:nvSpPr>
        <p:spPr>
          <a:xfrm>
            <a:off x="8256240" y="5219908"/>
            <a:ext cx="306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b</a:t>
            </a:r>
          </a:p>
        </p:txBody>
      </p:sp>
      <p:sp>
        <p:nvSpPr>
          <p:cNvPr id="30" name="Textfeld 29"/>
          <p:cNvSpPr txBox="1"/>
          <p:nvPr/>
        </p:nvSpPr>
        <p:spPr>
          <a:xfrm>
            <a:off x="6023993" y="2699628"/>
            <a:ext cx="5822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F(x)</a:t>
            </a:r>
          </a:p>
        </p:txBody>
      </p:sp>
      <p:cxnSp>
        <p:nvCxnSpPr>
          <p:cNvPr id="33" name="Gerade Verbindung 32"/>
          <p:cNvCxnSpPr/>
          <p:nvPr/>
        </p:nvCxnSpPr>
        <p:spPr>
          <a:xfrm>
            <a:off x="8400256" y="4221088"/>
            <a:ext cx="43204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/>
          <p:cNvCxnSpPr/>
          <p:nvPr/>
        </p:nvCxnSpPr>
        <p:spPr>
          <a:xfrm flipH="1">
            <a:off x="6384033" y="4221088"/>
            <a:ext cx="2025457" cy="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feld 41"/>
          <p:cNvSpPr txBox="1"/>
          <p:nvPr/>
        </p:nvSpPr>
        <p:spPr>
          <a:xfrm>
            <a:off x="6168008" y="4005064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/>
              <a:t>1</a:t>
            </a:r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23415AA-0A1D-419B-8C32-94E2CDE41516}"/>
              </a:ext>
            </a:extLst>
          </p:cNvPr>
          <p:cNvGrpSpPr/>
          <p:nvPr/>
        </p:nvGrpSpPr>
        <p:grpSpPr>
          <a:xfrm>
            <a:off x="6240917" y="2027467"/>
            <a:ext cx="397440" cy="632520"/>
            <a:chOff x="6240917" y="2027467"/>
            <a:chExt cx="397440" cy="63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1E702A65-23C6-4C1D-B777-7E648054E32A}"/>
                    </a:ext>
                  </a:extLst>
                </p14:cNvPr>
                <p14:cNvContentPartPr/>
                <p14:nvPr/>
              </p14:nvContentPartPr>
              <p14:xfrm>
                <a:off x="6304997" y="2027467"/>
                <a:ext cx="333360" cy="58860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1E702A65-23C6-4C1D-B777-7E648054E32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300677" y="2023147"/>
                  <a:ext cx="342000" cy="59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32109226-E2D3-444D-B4A2-C47C6708EA8D}"/>
                    </a:ext>
                  </a:extLst>
                </p14:cNvPr>
                <p14:cNvContentPartPr/>
                <p14:nvPr/>
              </p14:nvContentPartPr>
              <p14:xfrm>
                <a:off x="6240917" y="2469547"/>
                <a:ext cx="187920" cy="1904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32109226-E2D3-444D-B4A2-C47C6708EA8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236597" y="2465227"/>
                  <a:ext cx="196560" cy="19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1224073A-EB40-421D-9186-B8E44A59E0A6}"/>
              </a:ext>
            </a:extLst>
          </p:cNvPr>
          <p:cNvGrpSpPr/>
          <p:nvPr/>
        </p:nvGrpSpPr>
        <p:grpSpPr>
          <a:xfrm>
            <a:off x="6754997" y="1644787"/>
            <a:ext cx="523080" cy="263520"/>
            <a:chOff x="6754997" y="1644787"/>
            <a:chExt cx="52308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84F8DA1D-F81D-4A40-8948-D2ECADAC4BB2}"/>
                    </a:ext>
                  </a:extLst>
                </p14:cNvPr>
                <p14:cNvContentPartPr/>
                <p14:nvPr/>
              </p14:nvContentPartPr>
              <p14:xfrm>
                <a:off x="6754997" y="1813267"/>
                <a:ext cx="106200" cy="9504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84F8DA1D-F81D-4A40-8948-D2ECADAC4BB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750677" y="1808947"/>
                  <a:ext cx="1148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FE36716D-0B99-46EE-915B-380D38848CF7}"/>
                    </a:ext>
                  </a:extLst>
                </p14:cNvPr>
                <p14:cNvContentPartPr/>
                <p14:nvPr/>
              </p14:nvContentPartPr>
              <p14:xfrm>
                <a:off x="6876677" y="1693027"/>
                <a:ext cx="78840" cy="16308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FE36716D-0B99-46EE-915B-380D38848CF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872357" y="1688707"/>
                  <a:ext cx="874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7E6717FA-0EAF-40E8-8872-62A38A46C78F}"/>
                    </a:ext>
                  </a:extLst>
                </p14:cNvPr>
                <p14:cNvContentPartPr/>
                <p14:nvPr/>
              </p14:nvContentPartPr>
              <p14:xfrm>
                <a:off x="6908717" y="1803907"/>
                <a:ext cx="58320" cy="327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7E6717FA-0EAF-40E8-8872-62A38A46C78F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904397" y="1799587"/>
                  <a:ext cx="669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8CD84442-8154-431E-B8E0-B0DF85AF756B}"/>
                    </a:ext>
                  </a:extLst>
                </p14:cNvPr>
                <p14:cNvContentPartPr/>
                <p14:nvPr/>
              </p14:nvContentPartPr>
              <p14:xfrm>
                <a:off x="6983957" y="1644787"/>
                <a:ext cx="71640" cy="1551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8CD84442-8154-431E-B8E0-B0DF85AF756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979637" y="1640467"/>
                  <a:ext cx="802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C98E8A94-D734-4A83-9920-BB4F324CDB9C}"/>
                    </a:ext>
                  </a:extLst>
                </p14:cNvPr>
                <p14:cNvContentPartPr/>
                <p14:nvPr/>
              </p14:nvContentPartPr>
              <p14:xfrm>
                <a:off x="7025357" y="1734787"/>
                <a:ext cx="38520" cy="637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C98E8A94-D734-4A83-9920-BB4F324CDB9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021037" y="1730467"/>
                  <a:ext cx="471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5399A69-6818-4DE5-963C-2B65B3FA4815}"/>
                    </a:ext>
                  </a:extLst>
                </p14:cNvPr>
                <p14:cNvContentPartPr/>
                <p14:nvPr/>
              </p14:nvContentPartPr>
              <p14:xfrm>
                <a:off x="7090877" y="1716427"/>
                <a:ext cx="187200" cy="716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5399A69-6818-4DE5-963C-2B65B3FA481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086557" y="1712107"/>
                  <a:ext cx="195840" cy="8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" name="Gruppieren 54">
            <a:extLst>
              <a:ext uri="{FF2B5EF4-FFF2-40B4-BE49-F238E27FC236}">
                <a16:creationId xmlns:a16="http://schemas.microsoft.com/office/drawing/2014/main" id="{E41D60B7-7B2F-4A70-8BAD-5B9C99AF029D}"/>
              </a:ext>
            </a:extLst>
          </p:cNvPr>
          <p:cNvGrpSpPr/>
          <p:nvPr/>
        </p:nvGrpSpPr>
        <p:grpSpPr>
          <a:xfrm>
            <a:off x="7310117" y="1354267"/>
            <a:ext cx="1617480" cy="370080"/>
            <a:chOff x="7310117" y="1354267"/>
            <a:chExt cx="1617480" cy="37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1DBADB20-0B89-4F59-88B5-FB1E25E38B46}"/>
                    </a:ext>
                  </a:extLst>
                </p14:cNvPr>
                <p14:cNvContentPartPr/>
                <p14:nvPr/>
              </p14:nvContentPartPr>
              <p14:xfrm>
                <a:off x="7310117" y="1675027"/>
                <a:ext cx="81360" cy="493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1DBADB20-0B89-4F59-88B5-FB1E25E38B4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305797" y="1670707"/>
                  <a:ext cx="9000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B49240AB-16C5-4B99-AF1F-66156BFDE0BE}"/>
                    </a:ext>
                  </a:extLst>
                </p14:cNvPr>
                <p14:cNvContentPartPr/>
                <p14:nvPr/>
              </p14:nvContentPartPr>
              <p14:xfrm>
                <a:off x="7405877" y="1580347"/>
                <a:ext cx="181800" cy="1152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B49240AB-16C5-4B99-AF1F-66156BFDE0BE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401557" y="1576027"/>
                  <a:ext cx="190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A8DD356B-2A39-4774-AD14-A642B4AD1739}"/>
                    </a:ext>
                  </a:extLst>
                </p14:cNvPr>
                <p14:cNvContentPartPr/>
                <p14:nvPr/>
              </p14:nvContentPartPr>
              <p14:xfrm>
                <a:off x="7607117" y="1525627"/>
                <a:ext cx="95760" cy="1476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A8DD356B-2A39-4774-AD14-A642B4AD173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602797" y="1521307"/>
                  <a:ext cx="1044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6C59C3AB-A6EB-4345-87AE-89B13274A3FF}"/>
                    </a:ext>
                  </a:extLst>
                </p14:cNvPr>
                <p14:cNvContentPartPr/>
                <p14:nvPr/>
              </p14:nvContentPartPr>
              <p14:xfrm>
                <a:off x="7514957" y="1462987"/>
                <a:ext cx="360" cy="3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6C59C3AB-A6EB-4345-87AE-89B13274A3F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510637" y="14586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84DF927F-5822-45B4-973E-00488247645A}"/>
                    </a:ext>
                  </a:extLst>
                </p14:cNvPr>
                <p14:cNvContentPartPr/>
                <p14:nvPr/>
              </p14:nvContentPartPr>
              <p14:xfrm>
                <a:off x="7827437" y="1468027"/>
                <a:ext cx="101880" cy="1724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84DF927F-5822-45B4-973E-00488247645A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823117" y="1463707"/>
                  <a:ext cx="1105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B6CBED83-320F-46B1-A1A8-538418B669EB}"/>
                    </a:ext>
                  </a:extLst>
                </p14:cNvPr>
                <p14:cNvContentPartPr/>
                <p14:nvPr/>
              </p14:nvContentPartPr>
              <p14:xfrm>
                <a:off x="7918877" y="1561267"/>
                <a:ext cx="106560" cy="702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B6CBED83-320F-46B1-A1A8-538418B669E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914557" y="1556947"/>
                  <a:ext cx="1152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BD7CEF9E-2488-49CB-9B96-5B6B7D98A5D5}"/>
                    </a:ext>
                  </a:extLst>
                </p14:cNvPr>
                <p14:cNvContentPartPr/>
                <p14:nvPr/>
              </p14:nvContentPartPr>
              <p14:xfrm>
                <a:off x="8071157" y="1440307"/>
                <a:ext cx="49680" cy="2098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BD7CEF9E-2488-49CB-9B96-5B6B7D98A5D5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066837" y="1435987"/>
                  <a:ext cx="5832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2B0C3545-931C-4268-A016-E00E4CDC21DF}"/>
                    </a:ext>
                  </a:extLst>
                </p14:cNvPr>
                <p14:cNvContentPartPr/>
                <p14:nvPr/>
              </p14:nvContentPartPr>
              <p14:xfrm>
                <a:off x="8126597" y="1511227"/>
                <a:ext cx="120600" cy="7992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2B0C3545-931C-4268-A016-E00E4CDC21D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8122277" y="1506907"/>
                  <a:ext cx="1292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3BEFBDA4-315C-46AE-AAAE-B29D47202824}"/>
                    </a:ext>
                  </a:extLst>
                </p14:cNvPr>
                <p14:cNvContentPartPr/>
                <p14:nvPr/>
              </p14:nvContentPartPr>
              <p14:xfrm>
                <a:off x="8245757" y="1438867"/>
                <a:ext cx="360" cy="3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3BEFBDA4-315C-46AE-AAAE-B29D4720282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241437" y="14345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BDF068E4-4BC0-455C-9C5A-15BDC1866224}"/>
                    </a:ext>
                  </a:extLst>
                </p14:cNvPr>
                <p14:cNvContentPartPr/>
                <p14:nvPr/>
              </p14:nvContentPartPr>
              <p14:xfrm>
                <a:off x="8298317" y="1393867"/>
                <a:ext cx="207360" cy="30024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BDF068E4-4BC0-455C-9C5A-15BDC1866224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293997" y="1389547"/>
                  <a:ext cx="21600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6C154592-040E-46F5-9582-EFEDE91F46B6}"/>
                    </a:ext>
                  </a:extLst>
                </p14:cNvPr>
                <p14:cNvContentPartPr/>
                <p14:nvPr/>
              </p14:nvContentPartPr>
              <p14:xfrm>
                <a:off x="8546717" y="1489267"/>
                <a:ext cx="58320" cy="666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6C154592-040E-46F5-9582-EFEDE91F46B6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542397" y="1484947"/>
                  <a:ext cx="669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17B99A79-8234-46CB-8C2C-484ED89060DD}"/>
                    </a:ext>
                  </a:extLst>
                </p14:cNvPr>
                <p14:cNvContentPartPr/>
                <p14:nvPr/>
              </p14:nvContentPartPr>
              <p14:xfrm>
                <a:off x="8684597" y="1354267"/>
                <a:ext cx="150840" cy="2012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17B99A79-8234-46CB-8C2C-484ED89060D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680277" y="1349947"/>
                  <a:ext cx="15948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945DCB3B-F97E-40DD-AF43-86BD8EA906C1}"/>
                    </a:ext>
                  </a:extLst>
                </p14:cNvPr>
                <p14:cNvContentPartPr/>
                <p14:nvPr/>
              </p14:nvContentPartPr>
              <p14:xfrm>
                <a:off x="8879357" y="1359307"/>
                <a:ext cx="10080" cy="1404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945DCB3B-F97E-40DD-AF43-86BD8EA906C1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875037" y="1354987"/>
                  <a:ext cx="187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ADA23AC1-7F0E-49C9-8006-9178334683DB}"/>
                    </a:ext>
                  </a:extLst>
                </p14:cNvPr>
                <p14:cNvContentPartPr/>
                <p14:nvPr/>
              </p14:nvContentPartPr>
              <p14:xfrm>
                <a:off x="8847317" y="1414027"/>
                <a:ext cx="80280" cy="1224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ADA23AC1-7F0E-49C9-8006-9178334683DB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842997" y="1409707"/>
                  <a:ext cx="88920" cy="2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4BD7A05D-3688-46A6-A64F-38B3B7748AA7}"/>
              </a:ext>
            </a:extLst>
          </p:cNvPr>
          <p:cNvGrpSpPr/>
          <p:nvPr/>
        </p:nvGrpSpPr>
        <p:grpSpPr>
          <a:xfrm>
            <a:off x="9117317" y="984187"/>
            <a:ext cx="1899000" cy="1328040"/>
            <a:chOff x="9117317" y="984187"/>
            <a:chExt cx="1899000" cy="132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8402074E-476E-4539-A708-5ACC3BA8D980}"/>
                    </a:ext>
                  </a:extLst>
                </p14:cNvPr>
                <p14:cNvContentPartPr/>
                <p14:nvPr/>
              </p14:nvContentPartPr>
              <p14:xfrm>
                <a:off x="9117317" y="1413667"/>
                <a:ext cx="124560" cy="104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8402074E-476E-4539-A708-5ACC3BA8D980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112997" y="1409347"/>
                  <a:ext cx="1332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E97983C8-6E15-40B7-AED1-111DFB8D76E6}"/>
                    </a:ext>
                  </a:extLst>
                </p14:cNvPr>
                <p14:cNvContentPartPr/>
                <p14:nvPr/>
              </p14:nvContentPartPr>
              <p14:xfrm>
                <a:off x="9132437" y="1452547"/>
                <a:ext cx="96480" cy="756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E97983C8-6E15-40B7-AED1-111DFB8D76E6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128117" y="1448227"/>
                  <a:ext cx="1051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BC97D9F5-B6C8-40BC-90A4-6A1840EADD9C}"/>
                    </a:ext>
                  </a:extLst>
                </p14:cNvPr>
                <p14:cNvContentPartPr/>
                <p14:nvPr/>
              </p14:nvContentPartPr>
              <p14:xfrm>
                <a:off x="9219557" y="1366507"/>
                <a:ext cx="87480" cy="12708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BC97D9F5-B6C8-40BC-90A4-6A1840EADD9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215237" y="1362187"/>
                  <a:ext cx="961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94DC8EAA-E81C-47C5-B72C-EB49F0081103}"/>
                    </a:ext>
                  </a:extLst>
                </p14:cNvPr>
                <p14:cNvContentPartPr/>
                <p14:nvPr/>
              </p14:nvContentPartPr>
              <p14:xfrm>
                <a:off x="9453557" y="1336987"/>
                <a:ext cx="24480" cy="1155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94DC8EAA-E81C-47C5-B72C-EB49F0081103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449237" y="1332667"/>
                  <a:ext cx="331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209D1BAD-3A8E-4494-AE71-C4F8E015EA5C}"/>
                    </a:ext>
                  </a:extLst>
                </p14:cNvPr>
                <p14:cNvContentPartPr/>
                <p14:nvPr/>
              </p14:nvContentPartPr>
              <p14:xfrm>
                <a:off x="9423317" y="1311427"/>
                <a:ext cx="83880" cy="118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209D1BAD-3A8E-4494-AE71-C4F8E015EA5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9418997" y="1307107"/>
                  <a:ext cx="92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26886626-C901-471A-9210-E04485B61FDC}"/>
                    </a:ext>
                  </a:extLst>
                </p14:cNvPr>
                <p14:cNvContentPartPr/>
                <p14:nvPr/>
              </p14:nvContentPartPr>
              <p14:xfrm>
                <a:off x="9373637" y="1294507"/>
                <a:ext cx="218160" cy="1188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26886626-C901-471A-9210-E04485B61FDC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9369317" y="1290187"/>
                  <a:ext cx="2268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2D9BD50C-77D2-432A-AB9B-2A46CEBF0E6A}"/>
                    </a:ext>
                  </a:extLst>
                </p14:cNvPr>
                <p14:cNvContentPartPr/>
                <p14:nvPr/>
              </p14:nvContentPartPr>
              <p14:xfrm>
                <a:off x="9593957" y="1344187"/>
                <a:ext cx="101880" cy="8244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2D9BD50C-77D2-432A-AB9B-2A46CEBF0E6A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589637" y="1339867"/>
                  <a:ext cx="1105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6B34E678-7ACC-485A-8B21-123ED64BD824}"/>
                    </a:ext>
                  </a:extLst>
                </p14:cNvPr>
                <p14:cNvContentPartPr/>
                <p14:nvPr/>
              </p14:nvContentPartPr>
              <p14:xfrm>
                <a:off x="9672797" y="1294147"/>
                <a:ext cx="66960" cy="14544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6B34E678-7ACC-485A-8B21-123ED64BD824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668477" y="1289827"/>
                  <a:ext cx="756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F6D79EC6-87D8-4DD2-BAAE-C8C8F08687F6}"/>
                    </a:ext>
                  </a:extLst>
                </p14:cNvPr>
                <p14:cNvContentPartPr/>
                <p14:nvPr/>
              </p14:nvContentPartPr>
              <p14:xfrm>
                <a:off x="9817877" y="1351387"/>
                <a:ext cx="132120" cy="36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F6D79EC6-87D8-4DD2-BAAE-C8C8F08687F6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813557" y="1347067"/>
                  <a:ext cx="1407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CE405867-1D32-4957-B472-6DCAC9525D3C}"/>
                    </a:ext>
                  </a:extLst>
                </p14:cNvPr>
                <p14:cNvContentPartPr/>
                <p14:nvPr/>
              </p14:nvContentPartPr>
              <p14:xfrm>
                <a:off x="9849557" y="1376227"/>
                <a:ext cx="120600" cy="39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CE405867-1D32-4957-B472-6DCAC9525D3C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9845237" y="1371907"/>
                  <a:ext cx="1292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6C3FBEE0-1723-4A03-BFFA-557CE2ED5EFE}"/>
                    </a:ext>
                  </a:extLst>
                </p14:cNvPr>
                <p14:cNvContentPartPr/>
                <p14:nvPr/>
              </p14:nvContentPartPr>
              <p14:xfrm>
                <a:off x="10065917" y="1156627"/>
                <a:ext cx="70560" cy="4140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6C3FBEE0-1723-4A03-BFFA-557CE2ED5EFE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061597" y="1152307"/>
                  <a:ext cx="79200" cy="42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BCBBA755-3BAC-4BD4-8DCD-D090A5E470B6}"/>
                    </a:ext>
                  </a:extLst>
                </p14:cNvPr>
                <p14:cNvContentPartPr/>
                <p14:nvPr/>
              </p14:nvContentPartPr>
              <p14:xfrm>
                <a:off x="10012997" y="1642267"/>
                <a:ext cx="119880" cy="561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BCBBA755-3BAC-4BD4-8DCD-D090A5E470B6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0008677" y="1637947"/>
                  <a:ext cx="12852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6049104B-C69F-4A7E-AC70-C62303644903}"/>
                    </a:ext>
                  </a:extLst>
                </p14:cNvPr>
                <p14:cNvContentPartPr/>
                <p14:nvPr/>
              </p14:nvContentPartPr>
              <p14:xfrm>
                <a:off x="10068797" y="984187"/>
                <a:ext cx="90000" cy="13752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6049104B-C69F-4A7E-AC70-C62303644903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0064477" y="979867"/>
                  <a:ext cx="986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8EA54FB1-00B7-478B-8DB0-43E204F3C1D1}"/>
                    </a:ext>
                  </a:extLst>
                </p14:cNvPr>
                <p14:cNvContentPartPr/>
                <p14:nvPr/>
              </p14:nvContentPartPr>
              <p14:xfrm>
                <a:off x="10068797" y="1025947"/>
                <a:ext cx="122760" cy="633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8EA54FB1-00B7-478B-8DB0-43E204F3C1D1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0064477" y="1021627"/>
                  <a:ext cx="1314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2A9585E9-2589-4602-8B24-2D4B4835E7D1}"/>
                    </a:ext>
                  </a:extLst>
                </p14:cNvPr>
                <p14:cNvContentPartPr/>
                <p14:nvPr/>
              </p14:nvContentPartPr>
              <p14:xfrm>
                <a:off x="10261757" y="1234747"/>
                <a:ext cx="59760" cy="1796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2A9585E9-2589-4602-8B24-2D4B4835E7D1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0257437" y="1230427"/>
                  <a:ext cx="6840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BDAE377E-0F10-488B-9FDC-6C9E45A55F17}"/>
                    </a:ext>
                  </a:extLst>
                </p14:cNvPr>
                <p14:cNvContentPartPr/>
                <p14:nvPr/>
              </p14:nvContentPartPr>
              <p14:xfrm>
                <a:off x="10214597" y="1325827"/>
                <a:ext cx="86400" cy="82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BDAE377E-0F10-488B-9FDC-6C9E45A55F1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0210277" y="1321507"/>
                  <a:ext cx="950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AB2DE1A2-12C5-4676-A29D-215C0390CE71}"/>
                    </a:ext>
                  </a:extLst>
                </p14:cNvPr>
                <p14:cNvContentPartPr/>
                <p14:nvPr/>
              </p14:nvContentPartPr>
              <p14:xfrm>
                <a:off x="10365077" y="1210267"/>
                <a:ext cx="67680" cy="15300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AB2DE1A2-12C5-4676-A29D-215C0390CE71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0360757" y="1205947"/>
                  <a:ext cx="763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B02A2C55-C9C1-4214-9349-A9F470809E83}"/>
                    </a:ext>
                  </a:extLst>
                </p14:cNvPr>
                <p14:cNvContentPartPr/>
                <p14:nvPr/>
              </p14:nvContentPartPr>
              <p14:xfrm>
                <a:off x="10424837" y="1268227"/>
                <a:ext cx="73800" cy="8064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B02A2C55-C9C1-4214-9349-A9F470809E83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0420517" y="1263907"/>
                  <a:ext cx="824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60C9BADF-51A9-4196-86BF-69ABEDE0230F}"/>
                    </a:ext>
                  </a:extLst>
                </p14:cNvPr>
                <p14:cNvContentPartPr/>
                <p14:nvPr/>
              </p14:nvContentPartPr>
              <p14:xfrm>
                <a:off x="10419077" y="1280467"/>
                <a:ext cx="77760" cy="489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60C9BADF-51A9-4196-86BF-69ABEDE0230F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0414757" y="1276147"/>
                  <a:ext cx="864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67F335E8-6062-42B7-9F15-E08A94CCB3E5}"/>
                    </a:ext>
                  </a:extLst>
                </p14:cNvPr>
                <p14:cNvContentPartPr/>
                <p14:nvPr/>
              </p14:nvContentPartPr>
              <p14:xfrm>
                <a:off x="10533197" y="1165267"/>
                <a:ext cx="15120" cy="1069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67F335E8-6062-42B7-9F15-E08A94CCB3E5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0528877" y="1160947"/>
                  <a:ext cx="237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0CD57DD6-1D7F-4C0F-B033-1FF8D9CF9B69}"/>
                    </a:ext>
                  </a:extLst>
                </p14:cNvPr>
                <p14:cNvContentPartPr/>
                <p14:nvPr/>
              </p14:nvContentPartPr>
              <p14:xfrm>
                <a:off x="10574237" y="1158067"/>
                <a:ext cx="48600" cy="24084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0CD57DD6-1D7F-4C0F-B033-1FF8D9CF9B69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0569917" y="1153747"/>
                  <a:ext cx="5724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EC6F9264-14FB-4C94-AF7F-65B2695A5F7E}"/>
                    </a:ext>
                  </a:extLst>
                </p14:cNvPr>
                <p14:cNvContentPartPr/>
                <p14:nvPr/>
              </p14:nvContentPartPr>
              <p14:xfrm>
                <a:off x="10701317" y="1183627"/>
                <a:ext cx="133920" cy="1324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EC6F9264-14FB-4C94-AF7F-65B2695A5F7E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0696997" y="1179307"/>
                  <a:ext cx="1425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28872740-5B62-4915-87BD-486F77E28234}"/>
                    </a:ext>
                  </a:extLst>
                </p14:cNvPr>
                <p14:cNvContentPartPr/>
                <p14:nvPr/>
              </p14:nvContentPartPr>
              <p14:xfrm>
                <a:off x="10862597" y="1231147"/>
                <a:ext cx="93240" cy="10332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28872740-5B62-4915-87BD-486F77E28234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0858277" y="1226827"/>
                  <a:ext cx="1018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58319DE1-BF65-4CB4-8BEB-5C9E4F71641D}"/>
                    </a:ext>
                  </a:extLst>
                </p14:cNvPr>
                <p14:cNvContentPartPr/>
                <p14:nvPr/>
              </p14:nvContentPartPr>
              <p14:xfrm>
                <a:off x="11003717" y="1129627"/>
                <a:ext cx="12600" cy="1202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58319DE1-BF65-4CB4-8BEB-5C9E4F71641D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0999397" y="1125307"/>
                  <a:ext cx="212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EBA4253E-337A-4994-A7BD-901733991E53}"/>
                    </a:ext>
                  </a:extLst>
                </p14:cNvPr>
                <p14:cNvContentPartPr/>
                <p14:nvPr/>
              </p14:nvContentPartPr>
              <p14:xfrm>
                <a:off x="9861797" y="1993627"/>
                <a:ext cx="155520" cy="504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EBA4253E-337A-4994-A7BD-901733991E5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857477" y="1989307"/>
                  <a:ext cx="1641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8F19BC49-8777-477D-B1CD-21952F49C553}"/>
                    </a:ext>
                  </a:extLst>
                </p14:cNvPr>
                <p14:cNvContentPartPr/>
                <p14:nvPr/>
              </p14:nvContentPartPr>
              <p14:xfrm>
                <a:off x="9896717" y="2024947"/>
                <a:ext cx="135360" cy="122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8F19BC49-8777-477D-B1CD-21952F49C553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9892397" y="2020627"/>
                  <a:ext cx="1440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70A46C9A-95ED-458C-A779-0A35BB826B5A}"/>
                    </a:ext>
                  </a:extLst>
                </p14:cNvPr>
                <p14:cNvContentPartPr/>
                <p14:nvPr/>
              </p14:nvContentPartPr>
              <p14:xfrm>
                <a:off x="10224677" y="1787707"/>
                <a:ext cx="56880" cy="36144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70A46C9A-95ED-458C-A779-0A35BB826B5A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0220357" y="1783387"/>
                  <a:ext cx="6552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A2D69070-B860-46F3-B017-F4B856C45D9F}"/>
                    </a:ext>
                  </a:extLst>
                </p14:cNvPr>
                <p14:cNvContentPartPr/>
                <p14:nvPr/>
              </p14:nvContentPartPr>
              <p14:xfrm>
                <a:off x="10189757" y="2218627"/>
                <a:ext cx="90000" cy="8640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A2D69070-B860-46F3-B017-F4B856C45D9F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185437" y="2214307"/>
                  <a:ext cx="986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701270C1-6E1A-4940-96A3-A66E957FCBEB}"/>
                    </a:ext>
                  </a:extLst>
                </p14:cNvPr>
                <p14:cNvContentPartPr/>
                <p14:nvPr/>
              </p14:nvContentPartPr>
              <p14:xfrm>
                <a:off x="10260317" y="2224027"/>
                <a:ext cx="18360" cy="8820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701270C1-6E1A-4940-96A3-A66E957FCBEB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255997" y="2219707"/>
                  <a:ext cx="270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D5AAFD89-583B-43CD-8B51-68D910186EBD}"/>
                    </a:ext>
                  </a:extLst>
                </p14:cNvPr>
                <p14:cNvContentPartPr/>
                <p14:nvPr/>
              </p14:nvContentPartPr>
              <p14:xfrm>
                <a:off x="10226117" y="1606267"/>
                <a:ext cx="74160" cy="11376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D5AAFD89-583B-43CD-8B51-68D910186EBD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221797" y="1601947"/>
                  <a:ext cx="828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C481DE1F-0E91-40F7-89A2-9490E8DDAE2C}"/>
                    </a:ext>
                  </a:extLst>
                </p14:cNvPr>
                <p14:cNvContentPartPr/>
                <p14:nvPr/>
              </p14:nvContentPartPr>
              <p14:xfrm>
                <a:off x="10220717" y="1640107"/>
                <a:ext cx="68760" cy="597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C481DE1F-0E91-40F7-89A2-9490E8DDAE2C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216397" y="1635787"/>
                  <a:ext cx="774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4BA0C9C2-B220-4A95-BE7A-4FDD8A1BC635}"/>
                    </a:ext>
                  </a:extLst>
                </p14:cNvPr>
                <p14:cNvContentPartPr/>
                <p14:nvPr/>
              </p14:nvContentPartPr>
              <p14:xfrm>
                <a:off x="10450397" y="1737667"/>
                <a:ext cx="102960" cy="11628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4BA0C9C2-B220-4A95-BE7A-4FDD8A1BC635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0446077" y="1733347"/>
                  <a:ext cx="1116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306F47B8-D936-46C5-8E16-479A938B304F}"/>
                    </a:ext>
                  </a:extLst>
                </p14:cNvPr>
                <p14:cNvContentPartPr/>
                <p14:nvPr/>
              </p14:nvContentPartPr>
              <p14:xfrm>
                <a:off x="10390637" y="1873027"/>
                <a:ext cx="335880" cy="4896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306F47B8-D936-46C5-8E16-479A938B304F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0386317" y="1868707"/>
                  <a:ext cx="344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0D8263A8-3F10-4BD3-BEEA-7564E9D96C95}"/>
                    </a:ext>
                  </a:extLst>
                </p14:cNvPr>
                <p14:cNvContentPartPr/>
                <p14:nvPr/>
              </p14:nvContentPartPr>
              <p14:xfrm>
                <a:off x="10407197" y="1986427"/>
                <a:ext cx="71280" cy="15444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0D8263A8-3F10-4BD3-BEEA-7564E9D96C95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0402877" y="1982107"/>
                  <a:ext cx="79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F5D89273-45F8-4EA2-89A9-7A18A1AD5FF0}"/>
                    </a:ext>
                  </a:extLst>
                </p14:cNvPr>
                <p14:cNvContentPartPr/>
                <p14:nvPr/>
              </p14:nvContentPartPr>
              <p14:xfrm>
                <a:off x="10531037" y="2075347"/>
                <a:ext cx="49320" cy="82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F5D89273-45F8-4EA2-89A9-7A18A1AD5FF0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0526717" y="2071027"/>
                  <a:ext cx="579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4419168A-9DDF-4B38-9C21-5261FEDF6A87}"/>
                    </a:ext>
                  </a:extLst>
                </p14:cNvPr>
                <p14:cNvContentPartPr/>
                <p14:nvPr/>
              </p14:nvContentPartPr>
              <p14:xfrm>
                <a:off x="10614917" y="2029987"/>
                <a:ext cx="122760" cy="806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4419168A-9DDF-4B38-9C21-5261FEDF6A87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0610597" y="2025667"/>
                  <a:ext cx="131400" cy="89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34D0A920-5BD7-4019-93DC-3EDC143FC5A1}"/>
                  </a:ext>
                </a:extLst>
              </p14:cNvPr>
              <p14:cNvContentPartPr/>
              <p14:nvPr/>
            </p14:nvContentPartPr>
            <p14:xfrm>
              <a:off x="10856477" y="1798867"/>
              <a:ext cx="93600" cy="11232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34D0A920-5BD7-4019-93DC-3EDC143FC5A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0852157" y="1794547"/>
                <a:ext cx="102240" cy="12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3" name="Gruppieren 102">
            <a:extLst>
              <a:ext uri="{FF2B5EF4-FFF2-40B4-BE49-F238E27FC236}">
                <a16:creationId xmlns:a16="http://schemas.microsoft.com/office/drawing/2014/main" id="{D07127AA-FD0C-4811-AEBD-5290AF47FBDB}"/>
              </a:ext>
            </a:extLst>
          </p:cNvPr>
          <p:cNvGrpSpPr/>
          <p:nvPr/>
        </p:nvGrpSpPr>
        <p:grpSpPr>
          <a:xfrm>
            <a:off x="10967357" y="1696987"/>
            <a:ext cx="117360" cy="194760"/>
            <a:chOff x="10967357" y="1696987"/>
            <a:chExt cx="117360" cy="19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45E3FAC1-31F4-4D99-B76C-9FB94DBB1932}"/>
                    </a:ext>
                  </a:extLst>
                </p14:cNvPr>
                <p14:cNvContentPartPr/>
                <p14:nvPr/>
              </p14:nvContentPartPr>
              <p14:xfrm>
                <a:off x="10967357" y="1848547"/>
                <a:ext cx="12960" cy="68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45E3FAC1-31F4-4D99-B76C-9FB94DBB1932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0963037" y="1844227"/>
                  <a:ext cx="216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121B3366-22F0-443E-8D32-22F03E1C453B}"/>
                    </a:ext>
                  </a:extLst>
                </p14:cNvPr>
                <p14:cNvContentPartPr/>
                <p14:nvPr/>
              </p14:nvContentPartPr>
              <p14:xfrm>
                <a:off x="10977437" y="1813627"/>
                <a:ext cx="61920" cy="7812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121B3366-22F0-443E-8D32-22F03E1C453B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0973117" y="1809307"/>
                  <a:ext cx="705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8800FEC9-A3DF-4981-810E-9777D3675B36}"/>
                    </a:ext>
                  </a:extLst>
                </p14:cNvPr>
                <p14:cNvContentPartPr/>
                <p14:nvPr/>
              </p14:nvContentPartPr>
              <p14:xfrm>
                <a:off x="10976357" y="1807147"/>
                <a:ext cx="78840" cy="7848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8800FEC9-A3DF-4981-810E-9777D3675B36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0972037" y="1802827"/>
                  <a:ext cx="874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40249318-6EE7-46AF-9F56-1D6681916879}"/>
                    </a:ext>
                  </a:extLst>
                </p14:cNvPr>
                <p14:cNvContentPartPr/>
                <p14:nvPr/>
              </p14:nvContentPartPr>
              <p14:xfrm>
                <a:off x="11068877" y="1696987"/>
                <a:ext cx="15840" cy="1036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40249318-6EE7-46AF-9F56-1D6681916879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1064557" y="1692667"/>
                  <a:ext cx="24480" cy="11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uppieren 105">
            <a:extLst>
              <a:ext uri="{FF2B5EF4-FFF2-40B4-BE49-F238E27FC236}">
                <a16:creationId xmlns:a16="http://schemas.microsoft.com/office/drawing/2014/main" id="{0F51F71A-EA9C-4855-9237-BC5B66D90250}"/>
              </a:ext>
            </a:extLst>
          </p:cNvPr>
          <p:cNvGrpSpPr/>
          <p:nvPr/>
        </p:nvGrpSpPr>
        <p:grpSpPr>
          <a:xfrm>
            <a:off x="2937557" y="3707587"/>
            <a:ext cx="1420920" cy="21240"/>
            <a:chOff x="2937557" y="3707587"/>
            <a:chExt cx="1420920" cy="2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1351628E-4F06-4646-B691-F2FB9C555E7B}"/>
                    </a:ext>
                  </a:extLst>
                </p14:cNvPr>
                <p14:cNvContentPartPr/>
                <p14:nvPr/>
              </p14:nvContentPartPr>
              <p14:xfrm>
                <a:off x="2937557" y="3714787"/>
                <a:ext cx="829800" cy="972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1351628E-4F06-4646-B691-F2FB9C555E7B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2933237" y="3710467"/>
                  <a:ext cx="8384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1DD68940-43A1-4F1C-8756-C94CA8FA72E8}"/>
                    </a:ext>
                  </a:extLst>
                </p14:cNvPr>
                <p14:cNvContentPartPr/>
                <p14:nvPr/>
              </p14:nvContentPartPr>
              <p14:xfrm>
                <a:off x="3687797" y="3707587"/>
                <a:ext cx="670680" cy="2124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1DD68940-43A1-4F1C-8756-C94CA8FA72E8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3683477" y="3703267"/>
                  <a:ext cx="679320" cy="29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6F74CCFB-17A7-4A9A-9A55-504014D81A7F}"/>
                  </a:ext>
                </a:extLst>
              </p14:cNvPr>
              <p14:cNvContentPartPr/>
              <p14:nvPr/>
            </p14:nvContentPartPr>
            <p14:xfrm>
              <a:off x="7004837" y="5068747"/>
              <a:ext cx="21960" cy="17892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6F74CCFB-17A7-4A9A-9A55-504014D81A7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000517" y="5064427"/>
                <a:ext cx="30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678E2DE8-F3BA-4263-91D7-E6D3D82F272C}"/>
                  </a:ext>
                </a:extLst>
              </p14:cNvPr>
              <p14:cNvContentPartPr/>
              <p14:nvPr/>
            </p14:nvContentPartPr>
            <p14:xfrm>
              <a:off x="7028597" y="4208347"/>
              <a:ext cx="1380600" cy="92880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678E2DE8-F3BA-4263-91D7-E6D3D82F272C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024277" y="4204027"/>
                <a:ext cx="1389240" cy="9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3C5BE62A-DCE3-411C-8FE0-DCC06AA26001}"/>
                  </a:ext>
                </a:extLst>
              </p14:cNvPr>
              <p14:cNvContentPartPr/>
              <p14:nvPr/>
            </p14:nvContentPartPr>
            <p14:xfrm>
              <a:off x="6121037" y="4011067"/>
              <a:ext cx="372600" cy="32040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3C5BE62A-DCE3-411C-8FE0-DCC06AA2600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16717" y="4006747"/>
                <a:ext cx="3812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10" name="Freihand 109">
                <a:extLst>
                  <a:ext uri="{FF2B5EF4-FFF2-40B4-BE49-F238E27FC236}">
                    <a16:creationId xmlns:a16="http://schemas.microsoft.com/office/drawing/2014/main" id="{5E76B7C2-448D-4214-B1EF-7D8BBF2E4680}"/>
                  </a:ext>
                </a:extLst>
              </p14:cNvPr>
              <p14:cNvContentPartPr/>
              <p14:nvPr/>
            </p14:nvContentPartPr>
            <p14:xfrm>
              <a:off x="8363837" y="5061547"/>
              <a:ext cx="48240" cy="198360"/>
            </p14:xfrm>
          </p:contentPart>
        </mc:Choice>
        <mc:Fallback xmlns="">
          <p:pic>
            <p:nvPicPr>
              <p:cNvPr id="110" name="Freihand 109">
                <a:extLst>
                  <a:ext uri="{FF2B5EF4-FFF2-40B4-BE49-F238E27FC236}">
                    <a16:creationId xmlns:a16="http://schemas.microsoft.com/office/drawing/2014/main" id="{5E76B7C2-448D-4214-B1EF-7D8BBF2E468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59517" y="5057227"/>
                <a:ext cx="56880" cy="20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22603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27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8842108" y="136525"/>
            <a:ext cx="3020009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endParaRPr lang="de-DE" sz="3200" dirty="0"/>
          </a:p>
        </p:txBody>
      </p:sp>
      <p:sp>
        <p:nvSpPr>
          <p:cNvPr id="5" name="Rechteck 4"/>
          <p:cNvSpPr/>
          <p:nvPr/>
        </p:nvSpPr>
        <p:spPr>
          <a:xfrm>
            <a:off x="239146" y="136525"/>
            <a:ext cx="849694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 err="1"/>
              <a:t>Suppose</a:t>
            </a:r>
            <a:r>
              <a:rPr lang="de-DE" sz="2400" dirty="0"/>
              <a:t> </a:t>
            </a: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are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COP (Chief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Production</a:t>
            </a:r>
            <a:r>
              <a:rPr lang="de-DE" sz="2400" dirty="0"/>
              <a:t>) </a:t>
            </a:r>
            <a:r>
              <a:rPr lang="de-DE" sz="2400" dirty="0" err="1"/>
              <a:t>within</a:t>
            </a:r>
            <a:r>
              <a:rPr lang="de-DE" sz="2400" dirty="0"/>
              <a:t> a </a:t>
            </a:r>
            <a:r>
              <a:rPr lang="de-DE" sz="2400" dirty="0" err="1"/>
              <a:t>brewery</a:t>
            </a:r>
            <a:r>
              <a:rPr lang="de-DE" sz="2400" dirty="0"/>
              <a:t>.</a:t>
            </a:r>
          </a:p>
          <a:p>
            <a:r>
              <a:rPr lang="de-DE" sz="2400" dirty="0" err="1"/>
              <a:t>Furthermore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maschine</a:t>
            </a:r>
            <a:r>
              <a:rPr lang="de-DE" sz="2400" dirty="0"/>
              <a:t> </a:t>
            </a:r>
            <a:r>
              <a:rPr lang="de-DE" sz="2400" dirty="0" err="1"/>
              <a:t>shows</a:t>
            </a:r>
            <a:r>
              <a:rPr lang="de-DE" sz="2400" dirty="0"/>
              <a:t> a </a:t>
            </a:r>
            <a:r>
              <a:rPr lang="de-DE" sz="2400" dirty="0" err="1"/>
              <a:t>filling</a:t>
            </a:r>
            <a:r>
              <a:rPr lang="de-DE" sz="2400" dirty="0"/>
              <a:t> </a:t>
            </a:r>
            <a:r>
              <a:rPr lang="de-DE" sz="2400" dirty="0" err="1"/>
              <a:t>quanatity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bottles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0,568L. But </a:t>
            </a: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suppose</a:t>
            </a:r>
            <a:r>
              <a:rPr lang="de-DE" sz="2400" dirty="0"/>
              <a:t>, </a:t>
            </a:r>
            <a:r>
              <a:rPr lang="de-DE" sz="2400" dirty="0" err="1"/>
              <a:t>that</a:t>
            </a:r>
            <a:r>
              <a:rPr lang="de-DE" sz="2400" dirty="0"/>
              <a:t> real </a:t>
            </a:r>
            <a:r>
              <a:rPr lang="de-DE" sz="2400" dirty="0" err="1"/>
              <a:t>filling</a:t>
            </a:r>
            <a:r>
              <a:rPr lang="de-DE" sz="2400" dirty="0"/>
              <a:t> </a:t>
            </a:r>
            <a:r>
              <a:rPr lang="de-DE" sz="2400" dirty="0" err="1"/>
              <a:t>quantity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uniformly</a:t>
            </a:r>
            <a:r>
              <a:rPr lang="de-DE" sz="2400" dirty="0"/>
              <a:t> </a:t>
            </a:r>
            <a:r>
              <a:rPr lang="de-DE" sz="2400" dirty="0" err="1"/>
              <a:t>distributed</a:t>
            </a:r>
            <a:r>
              <a:rPr lang="de-DE" sz="2400" dirty="0"/>
              <a:t> </a:t>
            </a:r>
            <a:r>
              <a:rPr lang="de-DE" sz="2400" dirty="0" err="1"/>
              <a:t>around</a:t>
            </a:r>
            <a:r>
              <a:rPr lang="de-DE" sz="2400" dirty="0"/>
              <a:t> 0,556L and 0,58L.</a:t>
            </a:r>
          </a:p>
          <a:p>
            <a:endParaRPr lang="de-DE" sz="2400" dirty="0"/>
          </a:p>
          <a:p>
            <a:r>
              <a:rPr lang="de-DE" sz="2400" dirty="0" err="1"/>
              <a:t>What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filling</a:t>
            </a:r>
            <a:r>
              <a:rPr lang="de-DE" sz="2400" dirty="0"/>
              <a:t> </a:t>
            </a:r>
            <a:r>
              <a:rPr lang="de-DE" sz="2400" dirty="0" err="1"/>
              <a:t>quantity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less</a:t>
            </a:r>
            <a:r>
              <a:rPr lang="de-DE" sz="2400" dirty="0"/>
              <a:t> </a:t>
            </a:r>
            <a:r>
              <a:rPr lang="de-DE" sz="2400" dirty="0" err="1"/>
              <a:t>than</a:t>
            </a:r>
            <a:r>
              <a:rPr lang="de-DE" sz="2400" dirty="0"/>
              <a:t> 0,56L?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81B9FE4C-83AA-43B8-ABC1-AD08E8CB3B0D}"/>
                  </a:ext>
                </a:extLst>
              </p14:cNvPr>
              <p14:cNvContentPartPr/>
              <p14:nvPr/>
            </p14:nvContentPartPr>
            <p14:xfrm>
              <a:off x="2249237" y="1154107"/>
              <a:ext cx="2956680" cy="94608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81B9FE4C-83AA-43B8-ABC1-AD08E8CB3B0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44917" y="1149787"/>
                <a:ext cx="296532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EDF256CC-4012-493F-85F8-E18C7A21C12F}"/>
                  </a:ext>
                </a:extLst>
              </p14:cNvPr>
              <p14:cNvContentPartPr/>
              <p14:nvPr/>
            </p14:nvContentPartPr>
            <p14:xfrm>
              <a:off x="741557" y="3302947"/>
              <a:ext cx="118800" cy="2484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EDF256CC-4012-493F-85F8-E18C7A21C1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37237" y="3298627"/>
                <a:ext cx="1274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7" name="Freihand 126">
                <a:extLst>
                  <a:ext uri="{FF2B5EF4-FFF2-40B4-BE49-F238E27FC236}">
                    <a16:creationId xmlns:a16="http://schemas.microsoft.com/office/drawing/2014/main" id="{8FD59014-9187-4EA2-AF79-C4C9FC0C7B72}"/>
                  </a:ext>
                </a:extLst>
              </p14:cNvPr>
              <p14:cNvContentPartPr/>
              <p14:nvPr/>
            </p14:nvContentPartPr>
            <p14:xfrm>
              <a:off x="7126157" y="1792027"/>
              <a:ext cx="1243080" cy="654840"/>
            </p14:xfrm>
          </p:contentPart>
        </mc:Choice>
        <mc:Fallback xmlns="">
          <p:pic>
            <p:nvPicPr>
              <p:cNvPr id="127" name="Freihand 126">
                <a:extLst>
                  <a:ext uri="{FF2B5EF4-FFF2-40B4-BE49-F238E27FC236}">
                    <a16:creationId xmlns:a16="http://schemas.microsoft.com/office/drawing/2014/main" id="{8FD59014-9187-4EA2-AF79-C4C9FC0C7B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21837" y="1787707"/>
                <a:ext cx="1251720" cy="663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0B2DD105-F9BE-441B-A718-AC571D75A832}"/>
              </a:ext>
            </a:extLst>
          </p:cNvPr>
          <p:cNvGrpSpPr/>
          <p:nvPr/>
        </p:nvGrpSpPr>
        <p:grpSpPr>
          <a:xfrm>
            <a:off x="8131277" y="1975267"/>
            <a:ext cx="2020680" cy="631440"/>
            <a:chOff x="8131277" y="1975267"/>
            <a:chExt cx="2020680" cy="63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585586A8-EE6A-4664-9260-838EF9E2A974}"/>
                    </a:ext>
                  </a:extLst>
                </p14:cNvPr>
                <p14:cNvContentPartPr/>
                <p14:nvPr/>
              </p14:nvContentPartPr>
              <p14:xfrm>
                <a:off x="8261597" y="2456587"/>
                <a:ext cx="273960" cy="198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585586A8-EE6A-4664-9260-838EF9E2A97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257277" y="2452267"/>
                  <a:ext cx="2826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EBE46354-D4CF-4BEB-9870-C53C4ADDAD41}"/>
                    </a:ext>
                  </a:extLst>
                </p14:cNvPr>
                <p14:cNvContentPartPr/>
                <p14:nvPr/>
              </p14:nvContentPartPr>
              <p14:xfrm>
                <a:off x="8131277" y="2371267"/>
                <a:ext cx="229680" cy="16884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EBE46354-D4CF-4BEB-9870-C53C4ADDAD4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126957" y="2366947"/>
                  <a:ext cx="2383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66D8746A-EA4C-44F3-AB93-0D9540C44426}"/>
                    </a:ext>
                  </a:extLst>
                </p14:cNvPr>
                <p14:cNvContentPartPr/>
                <p14:nvPr/>
              </p14:nvContentPartPr>
              <p14:xfrm>
                <a:off x="8687477" y="2304307"/>
                <a:ext cx="111960" cy="22464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66D8746A-EA4C-44F3-AB93-0D9540C44426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683157" y="2299987"/>
                  <a:ext cx="1206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604FB21C-7AC3-4A06-ACD2-FB086C199B7D}"/>
                    </a:ext>
                  </a:extLst>
                </p14:cNvPr>
                <p14:cNvContentPartPr/>
                <p14:nvPr/>
              </p14:nvContentPartPr>
              <p14:xfrm>
                <a:off x="8850557" y="2299987"/>
                <a:ext cx="80280" cy="14904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604FB21C-7AC3-4A06-ACD2-FB086C199B7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846237" y="2295667"/>
                  <a:ext cx="889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58A10DAB-1827-44E2-8C96-6AC7E0AE1749}"/>
                    </a:ext>
                  </a:extLst>
                </p14:cNvPr>
                <p14:cNvContentPartPr/>
                <p14:nvPr/>
              </p14:nvContentPartPr>
              <p14:xfrm>
                <a:off x="8924717" y="2361547"/>
                <a:ext cx="97920" cy="918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58A10DAB-1827-44E2-8C96-6AC7E0AE174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920397" y="2357227"/>
                  <a:ext cx="1065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E08544D4-79F6-4DA7-B71C-680F3F653A67}"/>
                    </a:ext>
                  </a:extLst>
                </p14:cNvPr>
                <p14:cNvContentPartPr/>
                <p14:nvPr/>
              </p14:nvContentPartPr>
              <p14:xfrm>
                <a:off x="9028037" y="2327347"/>
                <a:ext cx="75960" cy="1854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E08544D4-79F6-4DA7-B71C-680F3F653A6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9023717" y="2323027"/>
                  <a:ext cx="846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BB852567-910B-4E72-BEDF-A91DAFC1EF2E}"/>
                    </a:ext>
                  </a:extLst>
                </p14:cNvPr>
                <p14:cNvContentPartPr/>
                <p14:nvPr/>
              </p14:nvContentPartPr>
              <p14:xfrm>
                <a:off x="9238997" y="2355427"/>
                <a:ext cx="151920" cy="1476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BB852567-910B-4E72-BEDF-A91DAFC1EF2E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9234677" y="2351107"/>
                  <a:ext cx="160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40FB0249-5838-4C18-8265-603306F01E67}"/>
                    </a:ext>
                  </a:extLst>
                </p14:cNvPr>
                <p14:cNvContentPartPr/>
                <p14:nvPr/>
              </p14:nvContentPartPr>
              <p14:xfrm>
                <a:off x="9247277" y="2403307"/>
                <a:ext cx="164520" cy="828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40FB0249-5838-4C18-8265-603306F01E6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9242957" y="2398987"/>
                  <a:ext cx="1731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7C549CE9-2841-4C75-A704-2EFBAB747319}"/>
                    </a:ext>
                  </a:extLst>
                </p14:cNvPr>
                <p14:cNvContentPartPr/>
                <p14:nvPr/>
              </p14:nvContentPartPr>
              <p14:xfrm>
                <a:off x="9541757" y="2042947"/>
                <a:ext cx="169920" cy="56376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7C549CE9-2841-4C75-A704-2EFBAB74731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9537437" y="2038627"/>
                  <a:ext cx="178560" cy="57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1E9CEDC4-F70F-4397-A34F-F2FA30D63193}"/>
                    </a:ext>
                  </a:extLst>
                </p14:cNvPr>
                <p14:cNvContentPartPr/>
                <p14:nvPr/>
              </p14:nvContentPartPr>
              <p14:xfrm>
                <a:off x="9920837" y="1975267"/>
                <a:ext cx="93240" cy="11448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1E9CEDC4-F70F-4397-A34F-F2FA30D6319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9916517" y="1970947"/>
                  <a:ext cx="1018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88E70EF4-CF96-4B53-910D-0F17CB47B482}"/>
                    </a:ext>
                  </a:extLst>
                </p14:cNvPr>
                <p14:cNvContentPartPr/>
                <p14:nvPr/>
              </p14:nvContentPartPr>
              <p14:xfrm>
                <a:off x="9840197" y="2099467"/>
                <a:ext cx="311760" cy="1692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88E70EF4-CF96-4B53-910D-0F17CB47B48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9835877" y="2095147"/>
                  <a:ext cx="3204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F5CA5D9A-3D5D-4D2B-8D09-C2A0F44E0325}"/>
                    </a:ext>
                  </a:extLst>
                </p14:cNvPr>
                <p14:cNvContentPartPr/>
                <p14:nvPr/>
              </p14:nvContentPartPr>
              <p14:xfrm>
                <a:off x="9809957" y="2182627"/>
                <a:ext cx="66240" cy="4644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F5CA5D9A-3D5D-4D2B-8D09-C2A0F44E0325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9805637" y="2178307"/>
                  <a:ext cx="748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789F10A3-06C1-492C-862C-B71D795D1AA7}"/>
                    </a:ext>
                  </a:extLst>
                </p14:cNvPr>
                <p14:cNvContentPartPr/>
                <p14:nvPr/>
              </p14:nvContentPartPr>
              <p14:xfrm>
                <a:off x="9880517" y="2239867"/>
                <a:ext cx="3600" cy="5940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789F10A3-06C1-492C-862C-B71D795D1AA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9876197" y="2235547"/>
                  <a:ext cx="122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4E474F18-728C-4D61-86D5-1BCE498106E7}"/>
                    </a:ext>
                  </a:extLst>
                </p14:cNvPr>
                <p14:cNvContentPartPr/>
                <p14:nvPr/>
              </p14:nvContentPartPr>
              <p14:xfrm>
                <a:off x="9918677" y="2188027"/>
                <a:ext cx="47520" cy="540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4E474F18-728C-4D61-86D5-1BCE498106E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9914357" y="2183707"/>
                  <a:ext cx="561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9F4A332C-D7B8-42A6-8546-10AC203E721F}"/>
                    </a:ext>
                  </a:extLst>
                </p14:cNvPr>
                <p14:cNvContentPartPr/>
                <p14:nvPr/>
              </p14:nvContentPartPr>
              <p14:xfrm>
                <a:off x="9988517" y="2170387"/>
                <a:ext cx="144360" cy="7560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9F4A332C-D7B8-42A6-8546-10AC203E721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9984197" y="2166067"/>
                  <a:ext cx="1530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F6EA4FCF-C6BD-4642-8CCB-F05F14E5B44B}"/>
                    </a:ext>
                  </a:extLst>
                </p14:cNvPr>
                <p14:cNvContentPartPr/>
                <p14:nvPr/>
              </p14:nvContentPartPr>
              <p14:xfrm>
                <a:off x="10123157" y="2197387"/>
                <a:ext cx="19080" cy="7884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F6EA4FCF-C6BD-4642-8CCB-F05F14E5B44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0118837" y="2193067"/>
                  <a:ext cx="27720" cy="8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uppieren 194">
            <a:extLst>
              <a:ext uri="{FF2B5EF4-FFF2-40B4-BE49-F238E27FC236}">
                <a16:creationId xmlns:a16="http://schemas.microsoft.com/office/drawing/2014/main" id="{B25D770C-0F44-4D89-B60F-DB5FA546FA62}"/>
              </a:ext>
            </a:extLst>
          </p:cNvPr>
          <p:cNvGrpSpPr/>
          <p:nvPr/>
        </p:nvGrpSpPr>
        <p:grpSpPr>
          <a:xfrm>
            <a:off x="10461197" y="1922347"/>
            <a:ext cx="1430280" cy="280440"/>
            <a:chOff x="10461197" y="1922347"/>
            <a:chExt cx="1430280" cy="28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7D104F1E-6E9F-4433-AEE4-AE89CACFFD0E}"/>
                    </a:ext>
                  </a:extLst>
                </p14:cNvPr>
                <p14:cNvContentPartPr/>
                <p14:nvPr/>
              </p14:nvContentPartPr>
              <p14:xfrm>
                <a:off x="10461197" y="2038627"/>
                <a:ext cx="117360" cy="12024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7D104F1E-6E9F-4433-AEE4-AE89CACFFD0E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456877" y="2034307"/>
                  <a:ext cx="1260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591A93BD-E793-4A72-B68E-8135E88A5B9C}"/>
                    </a:ext>
                  </a:extLst>
                </p14:cNvPr>
                <p14:cNvContentPartPr/>
                <p14:nvPr/>
              </p14:nvContentPartPr>
              <p14:xfrm>
                <a:off x="10578917" y="2124667"/>
                <a:ext cx="18360" cy="7812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591A93BD-E793-4A72-B68E-8135E88A5B9C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574597" y="2120347"/>
                  <a:ext cx="270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AE3BE641-2AC5-4E1B-8B7D-7EE4FF409E00}"/>
                    </a:ext>
                  </a:extLst>
                </p14:cNvPr>
                <p14:cNvContentPartPr/>
                <p14:nvPr/>
              </p14:nvContentPartPr>
              <p14:xfrm>
                <a:off x="10612397" y="2038267"/>
                <a:ext cx="105480" cy="10836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AE3BE641-2AC5-4E1B-8B7D-7EE4FF409E0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608077" y="2033947"/>
                  <a:ext cx="1141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5719F4A2-295B-4373-9447-2C9AAF3463C0}"/>
                    </a:ext>
                  </a:extLst>
                </p14:cNvPr>
                <p14:cNvContentPartPr/>
                <p14:nvPr/>
              </p14:nvContentPartPr>
              <p14:xfrm>
                <a:off x="10658837" y="2004787"/>
                <a:ext cx="68400" cy="1620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5719F4A2-295B-4373-9447-2C9AAF3463C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654517" y="2000467"/>
                  <a:ext cx="770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F718605D-8A5A-4B10-9BCC-54A6D91C2D32}"/>
                    </a:ext>
                  </a:extLst>
                </p14:cNvPr>
                <p14:cNvContentPartPr/>
                <p14:nvPr/>
              </p14:nvContentPartPr>
              <p14:xfrm>
                <a:off x="10744877" y="2009467"/>
                <a:ext cx="90720" cy="12852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F718605D-8A5A-4B10-9BCC-54A6D91C2D3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740557" y="2005147"/>
                  <a:ext cx="993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DA6D0BC1-419C-4540-9941-D85A9499869B}"/>
                    </a:ext>
                  </a:extLst>
                </p14:cNvPr>
                <p14:cNvContentPartPr/>
                <p14:nvPr/>
              </p14:nvContentPartPr>
              <p14:xfrm>
                <a:off x="10780517" y="2005507"/>
                <a:ext cx="162720" cy="12312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DA6D0BC1-419C-4540-9941-D85A9499869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776197" y="2001187"/>
                  <a:ext cx="1713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76F13A35-19D0-482A-905A-7A20B94D55B1}"/>
                    </a:ext>
                  </a:extLst>
                </p14:cNvPr>
                <p14:cNvContentPartPr/>
                <p14:nvPr/>
              </p14:nvContentPartPr>
              <p14:xfrm>
                <a:off x="11025677" y="1991827"/>
                <a:ext cx="115920" cy="723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76F13A35-19D0-482A-905A-7A20B94D55B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1021357" y="1987507"/>
                  <a:ext cx="1245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00D8AC11-5E76-4836-916E-EECF8DAFDF83}"/>
                    </a:ext>
                  </a:extLst>
                </p14:cNvPr>
                <p14:cNvContentPartPr/>
                <p14:nvPr/>
              </p14:nvContentPartPr>
              <p14:xfrm>
                <a:off x="11013797" y="2096227"/>
                <a:ext cx="141480" cy="360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00D8AC11-5E76-4836-916E-EECF8DAFDF83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009477" y="2091907"/>
                  <a:ext cx="1501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40EFC187-489A-4B48-9016-29918BF0C0B8}"/>
                    </a:ext>
                  </a:extLst>
                </p14:cNvPr>
                <p14:cNvContentPartPr/>
                <p14:nvPr/>
              </p14:nvContentPartPr>
              <p14:xfrm>
                <a:off x="11173997" y="2020267"/>
                <a:ext cx="120600" cy="10368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40EFC187-489A-4B48-9016-29918BF0C0B8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169677" y="2015947"/>
                  <a:ext cx="1292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E13455EF-857D-4DB0-B058-2E0A1444AC58}"/>
                    </a:ext>
                  </a:extLst>
                </p14:cNvPr>
                <p14:cNvContentPartPr/>
                <p14:nvPr/>
              </p14:nvContentPartPr>
              <p14:xfrm>
                <a:off x="11176517" y="2030707"/>
                <a:ext cx="104040" cy="6408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E13455EF-857D-4DB0-B058-2E0A1444AC58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172197" y="2026387"/>
                  <a:ext cx="11268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1EA7348E-9D87-4B44-B276-32A7BA47C89F}"/>
                    </a:ext>
                  </a:extLst>
                </p14:cNvPr>
                <p14:cNvContentPartPr/>
                <p14:nvPr/>
              </p14:nvContentPartPr>
              <p14:xfrm>
                <a:off x="11309717" y="1958347"/>
                <a:ext cx="145440" cy="9468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1EA7348E-9D87-4B44-B276-32A7BA47C89F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305397" y="1954027"/>
                  <a:ext cx="1540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23336129-CE23-4F81-87AE-D7B4D36EEA40}"/>
                    </a:ext>
                  </a:extLst>
                </p14:cNvPr>
                <p14:cNvContentPartPr/>
                <p14:nvPr/>
              </p14:nvContentPartPr>
              <p14:xfrm>
                <a:off x="11294237" y="2087947"/>
                <a:ext cx="153720" cy="68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23336129-CE23-4F81-87AE-D7B4D36EEA40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289917" y="2083627"/>
                  <a:ext cx="1623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72D632A7-509E-433A-8A8A-104B5B58F175}"/>
                    </a:ext>
                  </a:extLst>
                </p14:cNvPr>
                <p14:cNvContentPartPr/>
                <p14:nvPr/>
              </p14:nvContentPartPr>
              <p14:xfrm>
                <a:off x="11526077" y="1974187"/>
                <a:ext cx="78840" cy="8100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72D632A7-509E-433A-8A8A-104B5B58F17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1521757" y="1969867"/>
                  <a:ext cx="874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1E93885E-7867-4995-BF71-8DCA282D501A}"/>
                    </a:ext>
                  </a:extLst>
                </p14:cNvPr>
                <p14:cNvContentPartPr/>
                <p14:nvPr/>
              </p14:nvContentPartPr>
              <p14:xfrm>
                <a:off x="11597717" y="2045827"/>
                <a:ext cx="13680" cy="9468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1E93885E-7867-4995-BF71-8DCA282D501A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1593397" y="2041507"/>
                  <a:ext cx="223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1526E9CC-387B-4BA3-9A89-FC4C6EC27497}"/>
                    </a:ext>
                  </a:extLst>
                </p14:cNvPr>
                <p14:cNvContentPartPr/>
                <p14:nvPr/>
              </p14:nvContentPartPr>
              <p14:xfrm>
                <a:off x="11630117" y="1930627"/>
                <a:ext cx="90000" cy="14940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1526E9CC-387B-4BA3-9A89-FC4C6EC27497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1625797" y="1926307"/>
                  <a:ext cx="986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7560BEC2-4A89-42E4-82B3-98E4E43F90FC}"/>
                    </a:ext>
                  </a:extLst>
                </p14:cNvPr>
                <p14:cNvContentPartPr/>
                <p14:nvPr/>
              </p14:nvContentPartPr>
              <p14:xfrm>
                <a:off x="11675477" y="1936747"/>
                <a:ext cx="92520" cy="396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7560BEC2-4A89-42E4-82B3-98E4E43F90F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1671157" y="1932427"/>
                  <a:ext cx="1011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642A6FD5-2FE3-4DEC-BC39-EBBBD795C953}"/>
                    </a:ext>
                  </a:extLst>
                </p14:cNvPr>
                <p14:cNvContentPartPr/>
                <p14:nvPr/>
              </p14:nvContentPartPr>
              <p14:xfrm>
                <a:off x="11758277" y="1922347"/>
                <a:ext cx="133200" cy="15552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642A6FD5-2FE3-4DEC-BC39-EBBBD795C953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1753957" y="1918027"/>
                  <a:ext cx="141840" cy="164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5B70FDFA-AFB3-41C9-8B51-B71CB86E7AB6}"/>
                  </a:ext>
                </a:extLst>
              </p14:cNvPr>
              <p14:cNvContentPartPr/>
              <p14:nvPr/>
            </p14:nvContentPartPr>
            <p14:xfrm>
              <a:off x="9953237" y="2417707"/>
              <a:ext cx="107280" cy="117000"/>
            </p14:xfrm>
          </p:contentPart>
        </mc:Choice>
        <mc:Fallback xmlns=""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5B70FDFA-AFB3-41C9-8B51-B71CB86E7AB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948917" y="2413387"/>
                <a:ext cx="115920" cy="12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4" name="Gruppieren 193">
            <a:extLst>
              <a:ext uri="{FF2B5EF4-FFF2-40B4-BE49-F238E27FC236}">
                <a16:creationId xmlns:a16="http://schemas.microsoft.com/office/drawing/2014/main" id="{A5F4FF08-7C13-4841-B787-57C2904661C9}"/>
              </a:ext>
            </a:extLst>
          </p:cNvPr>
          <p:cNvGrpSpPr/>
          <p:nvPr/>
        </p:nvGrpSpPr>
        <p:grpSpPr>
          <a:xfrm>
            <a:off x="10547957" y="2306107"/>
            <a:ext cx="559800" cy="196920"/>
            <a:chOff x="10547957" y="2306107"/>
            <a:chExt cx="559800" cy="19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19A0EF63-FA56-40F9-B771-CC028CA6482D}"/>
                    </a:ext>
                  </a:extLst>
                </p14:cNvPr>
                <p14:cNvContentPartPr/>
                <p14:nvPr/>
              </p14:nvContentPartPr>
              <p14:xfrm>
                <a:off x="10547957" y="2418427"/>
                <a:ext cx="83880" cy="8460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19A0EF63-FA56-40F9-B771-CC028CA6482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543637" y="2414107"/>
                  <a:ext cx="925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FD6EA8E2-C00C-4E29-ABED-4E082FB95C68}"/>
                    </a:ext>
                  </a:extLst>
                </p14:cNvPr>
                <p14:cNvContentPartPr/>
                <p14:nvPr/>
              </p14:nvContentPartPr>
              <p14:xfrm>
                <a:off x="10672517" y="2427427"/>
                <a:ext cx="206640" cy="5724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FD6EA8E2-C00C-4E29-ABED-4E082FB95C6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668197" y="2423107"/>
                  <a:ext cx="21528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62C2F9D7-E306-452A-B18F-39797689E096}"/>
                    </a:ext>
                  </a:extLst>
                </p14:cNvPr>
                <p14:cNvContentPartPr/>
                <p14:nvPr/>
              </p14:nvContentPartPr>
              <p14:xfrm>
                <a:off x="10887797" y="2401507"/>
                <a:ext cx="66240" cy="9216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62C2F9D7-E306-452A-B18F-39797689E09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883477" y="2397187"/>
                  <a:ext cx="748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84C1EE97-2E75-428E-83A9-A8122FD51DB9}"/>
                    </a:ext>
                  </a:extLst>
                </p14:cNvPr>
                <p14:cNvContentPartPr/>
                <p14:nvPr/>
              </p14:nvContentPartPr>
              <p14:xfrm>
                <a:off x="10984277" y="2306107"/>
                <a:ext cx="123480" cy="17604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84C1EE97-2E75-428E-83A9-A8122FD51DB9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979957" y="2301787"/>
                  <a:ext cx="132120" cy="18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5" name="Freihand 224">
                <a:extLst>
                  <a:ext uri="{FF2B5EF4-FFF2-40B4-BE49-F238E27FC236}">
                    <a16:creationId xmlns:a16="http://schemas.microsoft.com/office/drawing/2014/main" id="{3FFEFDB0-0E2D-42CD-9B1A-61AC08595E45}"/>
                  </a:ext>
                </a:extLst>
              </p14:cNvPr>
              <p14:cNvContentPartPr/>
              <p14:nvPr/>
            </p14:nvContentPartPr>
            <p14:xfrm>
              <a:off x="8588837" y="2627227"/>
              <a:ext cx="2020680" cy="189720"/>
            </p14:xfrm>
          </p:contentPart>
        </mc:Choice>
        <mc:Fallback xmlns="">
          <p:pic>
            <p:nvPicPr>
              <p:cNvPr id="225" name="Freihand 224">
                <a:extLst>
                  <a:ext uri="{FF2B5EF4-FFF2-40B4-BE49-F238E27FC236}">
                    <a16:creationId xmlns:a16="http://schemas.microsoft.com/office/drawing/2014/main" id="{3FFEFDB0-0E2D-42CD-9B1A-61AC08595E4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584517" y="2622907"/>
                <a:ext cx="202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6" name="Freihand 225">
                <a:extLst>
                  <a:ext uri="{FF2B5EF4-FFF2-40B4-BE49-F238E27FC236}">
                    <a16:creationId xmlns:a16="http://schemas.microsoft.com/office/drawing/2014/main" id="{E9ADBDD8-15DF-423D-9279-8F5768C84AB5}"/>
                  </a:ext>
                </a:extLst>
              </p14:cNvPr>
              <p14:cNvContentPartPr/>
              <p14:nvPr/>
            </p14:nvContentPartPr>
            <p14:xfrm>
              <a:off x="1232957" y="2496547"/>
              <a:ext cx="1028880" cy="39240"/>
            </p14:xfrm>
          </p:contentPart>
        </mc:Choice>
        <mc:Fallback xmlns="">
          <p:pic>
            <p:nvPicPr>
              <p:cNvPr id="226" name="Freihand 225">
                <a:extLst>
                  <a:ext uri="{FF2B5EF4-FFF2-40B4-BE49-F238E27FC236}">
                    <a16:creationId xmlns:a16="http://schemas.microsoft.com/office/drawing/2014/main" id="{E9ADBDD8-15DF-423D-9279-8F5768C84A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28637" y="2492227"/>
                <a:ext cx="1037520" cy="4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67" name="Gruppieren 266">
            <a:extLst>
              <a:ext uri="{FF2B5EF4-FFF2-40B4-BE49-F238E27FC236}">
                <a16:creationId xmlns:a16="http://schemas.microsoft.com/office/drawing/2014/main" id="{50EB3521-B01B-45E0-9A5D-9769B857313F}"/>
              </a:ext>
            </a:extLst>
          </p:cNvPr>
          <p:cNvGrpSpPr/>
          <p:nvPr/>
        </p:nvGrpSpPr>
        <p:grpSpPr>
          <a:xfrm>
            <a:off x="1073837" y="2665387"/>
            <a:ext cx="1025280" cy="1284480"/>
            <a:chOff x="1073837" y="2665387"/>
            <a:chExt cx="1025280" cy="128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44D67C02-E276-42C9-9985-1550A5B7D8AE}"/>
                    </a:ext>
                  </a:extLst>
                </p14:cNvPr>
                <p14:cNvContentPartPr/>
                <p14:nvPr/>
              </p14:nvContentPartPr>
              <p14:xfrm>
                <a:off x="1150157" y="2915947"/>
                <a:ext cx="2520" cy="11592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44D67C02-E276-42C9-9985-1550A5B7D8A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45837" y="2911627"/>
                  <a:ext cx="111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BC304CE3-6BC9-4FB0-BA04-C1D539AD47B5}"/>
                    </a:ext>
                  </a:extLst>
                </p14:cNvPr>
                <p14:cNvContentPartPr/>
                <p14:nvPr/>
              </p14:nvContentPartPr>
              <p14:xfrm>
                <a:off x="1073837" y="2877427"/>
                <a:ext cx="144720" cy="8064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BC304CE3-6BC9-4FB0-BA04-C1D539AD47B5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69517" y="2873107"/>
                  <a:ext cx="1533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7B83AD89-CDBE-469C-A709-1D53873FAC80}"/>
                    </a:ext>
                  </a:extLst>
                </p14:cNvPr>
                <p14:cNvContentPartPr/>
                <p14:nvPr/>
              </p14:nvContentPartPr>
              <p14:xfrm>
                <a:off x="1246637" y="2814067"/>
                <a:ext cx="86040" cy="22788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7B83AD89-CDBE-469C-A709-1D53873FAC8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242317" y="2809747"/>
                  <a:ext cx="9468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8BAE87EB-5353-4A71-92E8-1687D5095E3E}"/>
                    </a:ext>
                  </a:extLst>
                </p14:cNvPr>
                <p14:cNvContentPartPr/>
                <p14:nvPr/>
              </p14:nvContentPartPr>
              <p14:xfrm>
                <a:off x="1332317" y="2850067"/>
                <a:ext cx="78840" cy="11916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8BAE87EB-5353-4A71-92E8-1687D5095E3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327997" y="2845747"/>
                  <a:ext cx="874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02D0FFBA-DB4B-409A-8DA6-28069E225315}"/>
                    </a:ext>
                  </a:extLst>
                </p14:cNvPr>
                <p14:cNvContentPartPr/>
                <p14:nvPr/>
              </p14:nvContentPartPr>
              <p14:xfrm>
                <a:off x="1313597" y="2884627"/>
                <a:ext cx="134280" cy="6732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02D0FFBA-DB4B-409A-8DA6-28069E22531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309277" y="2880307"/>
                  <a:ext cx="1429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1C8BA740-B27B-4122-8622-1E612677DF7C}"/>
                    </a:ext>
                  </a:extLst>
                </p14:cNvPr>
                <p14:cNvContentPartPr/>
                <p14:nvPr/>
              </p14:nvContentPartPr>
              <p14:xfrm>
                <a:off x="1492157" y="2808667"/>
                <a:ext cx="100800" cy="7380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1C8BA740-B27B-4122-8622-1E612677DF7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487837" y="2804347"/>
                  <a:ext cx="1094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06635075-1F1F-458F-8E72-9698E0E0DFCC}"/>
                    </a:ext>
                  </a:extLst>
                </p14:cNvPr>
                <p14:cNvContentPartPr/>
                <p14:nvPr/>
              </p14:nvContentPartPr>
              <p14:xfrm>
                <a:off x="1483517" y="2908027"/>
                <a:ext cx="125280" cy="1296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06635075-1F1F-458F-8E72-9698E0E0DFCC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479197" y="2903707"/>
                  <a:ext cx="1339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E34C5E66-C179-4C2F-AE17-3F3B754455B7}"/>
                    </a:ext>
                  </a:extLst>
                </p14:cNvPr>
                <p14:cNvContentPartPr/>
                <p14:nvPr/>
              </p14:nvContentPartPr>
              <p14:xfrm>
                <a:off x="1660997" y="2782027"/>
                <a:ext cx="86760" cy="10368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E34C5E66-C179-4C2F-AE17-3F3B754455B7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656677" y="2777707"/>
                  <a:ext cx="954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9B1937CA-2D4E-4A52-B87A-B59A84E702BF}"/>
                    </a:ext>
                  </a:extLst>
                </p14:cNvPr>
                <p14:cNvContentPartPr/>
                <p14:nvPr/>
              </p14:nvContentPartPr>
              <p14:xfrm>
                <a:off x="1743077" y="2866987"/>
                <a:ext cx="17280" cy="8100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9B1937CA-2D4E-4A52-B87A-B59A84E702BF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738757" y="2862667"/>
                  <a:ext cx="259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683208BF-B8EA-4E53-8DC1-3370744709CF}"/>
                    </a:ext>
                  </a:extLst>
                </p14:cNvPr>
                <p14:cNvContentPartPr/>
                <p14:nvPr/>
              </p14:nvContentPartPr>
              <p14:xfrm>
                <a:off x="1813637" y="2727307"/>
                <a:ext cx="105840" cy="15408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683208BF-B8EA-4E53-8DC1-3370744709C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809317" y="2722987"/>
                  <a:ext cx="1144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C9DC4845-2531-456F-B481-213806613ED3}"/>
                    </a:ext>
                  </a:extLst>
                </p14:cNvPr>
                <p14:cNvContentPartPr/>
                <p14:nvPr/>
              </p14:nvContentPartPr>
              <p14:xfrm>
                <a:off x="1928117" y="2728387"/>
                <a:ext cx="68400" cy="14436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C9DC4845-2531-456F-B481-213806613ED3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923797" y="2724067"/>
                  <a:ext cx="770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143A5BA9-ECA6-4A82-8344-3B521E4D3E86}"/>
                    </a:ext>
                  </a:extLst>
                </p14:cNvPr>
                <p14:cNvContentPartPr/>
                <p14:nvPr/>
              </p14:nvContentPartPr>
              <p14:xfrm>
                <a:off x="2029637" y="2665387"/>
                <a:ext cx="69480" cy="23976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143A5BA9-ECA6-4A82-8344-3B521E4D3E8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025317" y="2661067"/>
                  <a:ext cx="7812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F0F285BE-27D8-4697-BF46-4364CAC3A8FF}"/>
                    </a:ext>
                  </a:extLst>
                </p14:cNvPr>
                <p14:cNvContentPartPr/>
                <p14:nvPr/>
              </p14:nvContentPartPr>
              <p14:xfrm>
                <a:off x="1316477" y="3005587"/>
                <a:ext cx="220680" cy="18720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F0F285BE-27D8-4697-BF46-4364CAC3A8F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312157" y="3001267"/>
                  <a:ext cx="2293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2B1C96F5-5E2A-4C1F-9D46-393EF7A0B744}"/>
                    </a:ext>
                  </a:extLst>
                </p14:cNvPr>
                <p14:cNvContentPartPr/>
                <p14:nvPr/>
              </p14:nvContentPartPr>
              <p14:xfrm>
                <a:off x="1262477" y="3107107"/>
                <a:ext cx="149760" cy="12816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2B1C96F5-5E2A-4C1F-9D46-393EF7A0B744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258157" y="3102787"/>
                  <a:ext cx="1584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94FEC844-ED3D-462C-8B75-35EED5634E1B}"/>
                    </a:ext>
                  </a:extLst>
                </p14:cNvPr>
                <p14:cNvContentPartPr/>
                <p14:nvPr/>
              </p14:nvContentPartPr>
              <p14:xfrm>
                <a:off x="1356077" y="3772747"/>
                <a:ext cx="7200" cy="1008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94FEC844-ED3D-462C-8B75-35EED5634E1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351757" y="3768427"/>
                  <a:ext cx="15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33181BEC-10D8-4409-8FC5-8D80FC18DCB1}"/>
                    </a:ext>
                  </a:extLst>
                </p14:cNvPr>
                <p14:cNvContentPartPr/>
                <p14:nvPr/>
              </p14:nvContentPartPr>
              <p14:xfrm>
                <a:off x="1303157" y="3770587"/>
                <a:ext cx="18720" cy="8316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33181BEC-10D8-4409-8FC5-8D80FC18DCB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298837" y="3766267"/>
                  <a:ext cx="273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A1CB9E28-7E00-4C4D-B7EA-5610285575AE}"/>
                    </a:ext>
                  </a:extLst>
                </p14:cNvPr>
                <p14:cNvContentPartPr/>
                <p14:nvPr/>
              </p14:nvContentPartPr>
              <p14:xfrm>
                <a:off x="1291997" y="3879667"/>
                <a:ext cx="2880" cy="72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A1CB9E28-7E00-4C4D-B7EA-5610285575A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287677" y="3875347"/>
                  <a:ext cx="1152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A77468BC-E22B-4950-905D-E2DC9863E561}"/>
                    </a:ext>
                  </a:extLst>
                </p14:cNvPr>
                <p14:cNvContentPartPr/>
                <p14:nvPr/>
              </p14:nvContentPartPr>
              <p14:xfrm>
                <a:off x="1258517" y="3855547"/>
                <a:ext cx="53640" cy="8172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A77468BC-E22B-4950-905D-E2DC9863E56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254197" y="3851227"/>
                  <a:ext cx="622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5EB44D03-86DC-40CE-8115-3C479A582468}"/>
                    </a:ext>
                  </a:extLst>
                </p14:cNvPr>
                <p14:cNvContentPartPr/>
                <p14:nvPr/>
              </p14:nvContentPartPr>
              <p14:xfrm>
                <a:off x="1334477" y="3907747"/>
                <a:ext cx="7200" cy="4212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5EB44D03-86DC-40CE-8115-3C479A582468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330157" y="3903427"/>
                  <a:ext cx="158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8C425DF7-FF03-4E4C-B7B4-778A342B124E}"/>
                    </a:ext>
                  </a:extLst>
                </p14:cNvPr>
                <p14:cNvContentPartPr/>
                <p14:nvPr/>
              </p14:nvContentPartPr>
              <p14:xfrm>
                <a:off x="1361837" y="3860587"/>
                <a:ext cx="53280" cy="7128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8C425DF7-FF03-4E4C-B7B4-778A342B124E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357517" y="3856267"/>
                  <a:ext cx="619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0C63EE99-69D3-4714-A2B3-E5686253AD66}"/>
                    </a:ext>
                  </a:extLst>
                </p14:cNvPr>
                <p14:cNvContentPartPr/>
                <p14:nvPr/>
              </p14:nvContentPartPr>
              <p14:xfrm>
                <a:off x="1369037" y="3824227"/>
                <a:ext cx="70200" cy="1440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0C63EE99-69D3-4714-A2B3-E5686253AD66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364717" y="3819907"/>
                  <a:ext cx="788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D26C32AF-1A45-427C-BA35-51EC61BA5649}"/>
                    </a:ext>
                  </a:extLst>
                </p14:cNvPr>
                <p14:cNvContentPartPr/>
                <p14:nvPr/>
              </p14:nvContentPartPr>
              <p14:xfrm>
                <a:off x="1451117" y="3828907"/>
                <a:ext cx="55800" cy="9216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D26C32AF-1A45-427C-BA35-51EC61BA564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446797" y="3824587"/>
                  <a:ext cx="644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F7376885-D38C-49FE-87A4-D022796E747E}"/>
                    </a:ext>
                  </a:extLst>
                </p14:cNvPr>
                <p14:cNvContentPartPr/>
                <p14:nvPr/>
              </p14:nvContentPartPr>
              <p14:xfrm>
                <a:off x="1306757" y="3285307"/>
                <a:ext cx="48240" cy="52056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F7376885-D38C-49FE-87A4-D022796E747E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302437" y="3280987"/>
                  <a:ext cx="56880" cy="52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6A2E87DC-4ACA-4E33-B11E-E2105952483A}"/>
                    </a:ext>
                  </a:extLst>
                </p14:cNvPr>
                <p14:cNvContentPartPr/>
                <p14:nvPr/>
              </p14:nvContentPartPr>
              <p14:xfrm>
                <a:off x="1159157" y="3312307"/>
                <a:ext cx="131040" cy="13392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6A2E87DC-4ACA-4E33-B11E-E2105952483A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154837" y="3307987"/>
                  <a:ext cx="1396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A95A3247-D5DA-4DB8-817C-AA0197048163}"/>
                    </a:ext>
                  </a:extLst>
                </p14:cNvPr>
                <p14:cNvContentPartPr/>
                <p14:nvPr/>
              </p14:nvContentPartPr>
              <p14:xfrm>
                <a:off x="1144037" y="3382147"/>
                <a:ext cx="188280" cy="19224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A95A3247-D5DA-4DB8-817C-AA0197048163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39717" y="3377827"/>
                  <a:ext cx="1969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BFB844B1-F5E2-4004-8B9E-131C42C39118}"/>
                    </a:ext>
                  </a:extLst>
                </p14:cNvPr>
                <p14:cNvContentPartPr/>
                <p14:nvPr/>
              </p14:nvContentPartPr>
              <p14:xfrm>
                <a:off x="1183997" y="3456307"/>
                <a:ext cx="129600" cy="13572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BFB844B1-F5E2-4004-8B9E-131C42C3911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179677" y="3451987"/>
                  <a:ext cx="1382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09D1C088-4394-49EE-82DF-FAB7C310EBF8}"/>
                    </a:ext>
                  </a:extLst>
                </p14:cNvPr>
                <p14:cNvContentPartPr/>
                <p14:nvPr/>
              </p14:nvContentPartPr>
              <p14:xfrm>
                <a:off x="1184717" y="3551707"/>
                <a:ext cx="118800" cy="12996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09D1C088-4394-49EE-82DF-FAB7C310EBF8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180397" y="3547387"/>
                  <a:ext cx="1274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08111408-A20D-417C-B24B-60A24E1E2A47}"/>
                    </a:ext>
                  </a:extLst>
                </p14:cNvPr>
                <p14:cNvContentPartPr/>
                <p14:nvPr/>
              </p14:nvContentPartPr>
              <p14:xfrm>
                <a:off x="1179317" y="3635947"/>
                <a:ext cx="124200" cy="13392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08111408-A20D-417C-B24B-60A24E1E2A4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174997" y="3631627"/>
                  <a:ext cx="1328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B3130381-5E54-4094-A2C2-C4F50F5CF778}"/>
                    </a:ext>
                  </a:extLst>
                </p14:cNvPr>
                <p14:cNvContentPartPr/>
                <p14:nvPr/>
              </p14:nvContentPartPr>
              <p14:xfrm>
                <a:off x="1132877" y="3724147"/>
                <a:ext cx="12960" cy="15480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B3130381-5E54-4094-A2C2-C4F50F5CF77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128557" y="3719827"/>
                  <a:ext cx="216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1AE4B6CB-08BF-4FF2-B6BA-2B12B84DBD21}"/>
                    </a:ext>
                  </a:extLst>
                </p14:cNvPr>
                <p14:cNvContentPartPr/>
                <p14:nvPr/>
              </p14:nvContentPartPr>
              <p14:xfrm>
                <a:off x="1295957" y="3713347"/>
                <a:ext cx="5040" cy="14400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1AE4B6CB-08BF-4FF2-B6BA-2B12B84DBD21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291637" y="3709027"/>
                  <a:ext cx="136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877283BE-14B3-44AA-A3DA-4C8D58E91AAD}"/>
                    </a:ext>
                  </a:extLst>
                </p14:cNvPr>
                <p14:cNvContentPartPr/>
                <p14:nvPr/>
              </p14:nvContentPartPr>
              <p14:xfrm>
                <a:off x="1103717" y="3256147"/>
                <a:ext cx="84600" cy="2340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877283BE-14B3-44AA-A3DA-4C8D58E91AAD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099397" y="3251827"/>
                  <a:ext cx="93240" cy="3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uppieren 337">
            <a:extLst>
              <a:ext uri="{FF2B5EF4-FFF2-40B4-BE49-F238E27FC236}">
                <a16:creationId xmlns:a16="http://schemas.microsoft.com/office/drawing/2014/main" id="{2EF200B6-B24B-49F8-8727-65ACDFA08B7B}"/>
              </a:ext>
            </a:extLst>
          </p:cNvPr>
          <p:cNvGrpSpPr/>
          <p:nvPr/>
        </p:nvGrpSpPr>
        <p:grpSpPr>
          <a:xfrm>
            <a:off x="6196637" y="2929267"/>
            <a:ext cx="4321800" cy="763920"/>
            <a:chOff x="6196637" y="2929267"/>
            <a:chExt cx="4321800" cy="76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A9F05DAD-9586-4441-A28E-7F831F1A4DA0}"/>
                    </a:ext>
                  </a:extLst>
                </p14:cNvPr>
                <p14:cNvContentPartPr/>
                <p14:nvPr/>
              </p14:nvContentPartPr>
              <p14:xfrm>
                <a:off x="7852277" y="3280267"/>
                <a:ext cx="493560" cy="6660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A9F05DAD-9586-4441-A28E-7F831F1A4DA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847957" y="3275947"/>
                  <a:ext cx="5022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C33BFAB9-D2AF-484C-AC4C-607E70649845}"/>
                    </a:ext>
                  </a:extLst>
                </p14:cNvPr>
                <p14:cNvContentPartPr/>
                <p14:nvPr/>
              </p14:nvContentPartPr>
              <p14:xfrm>
                <a:off x="7967837" y="3104587"/>
                <a:ext cx="137880" cy="11520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C33BFAB9-D2AF-484C-AC4C-607E70649845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963517" y="3100267"/>
                  <a:ext cx="1465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D4DF6153-EB4F-4143-B63C-650121BE0B8C}"/>
                    </a:ext>
                  </a:extLst>
                </p14:cNvPr>
                <p14:cNvContentPartPr/>
                <p14:nvPr/>
              </p14:nvContentPartPr>
              <p14:xfrm>
                <a:off x="6196637" y="3619027"/>
                <a:ext cx="235440" cy="684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D4DF6153-EB4F-4143-B63C-650121BE0B8C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192317" y="3614707"/>
                  <a:ext cx="2440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0B60CB75-2CBD-46AE-9FDA-80C073FD6138}"/>
                    </a:ext>
                  </a:extLst>
                </p14:cNvPr>
                <p14:cNvContentPartPr/>
                <p14:nvPr/>
              </p14:nvContentPartPr>
              <p14:xfrm>
                <a:off x="6217517" y="3669067"/>
                <a:ext cx="230760" cy="2412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0B60CB75-2CBD-46AE-9FDA-80C073FD613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213197" y="3664747"/>
                  <a:ext cx="2394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26B1CC79-E3C4-4B3C-ACC3-213684DD379E}"/>
                    </a:ext>
                  </a:extLst>
                </p14:cNvPr>
                <p14:cNvContentPartPr/>
                <p14:nvPr/>
              </p14:nvContentPartPr>
              <p14:xfrm>
                <a:off x="6564557" y="3482587"/>
                <a:ext cx="98640" cy="9432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26B1CC79-E3C4-4B3C-ACC3-213684DD379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560237" y="3478267"/>
                  <a:ext cx="107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2F5B0494-8E82-43C8-A668-83C2BAEE53D7}"/>
                    </a:ext>
                  </a:extLst>
                </p14:cNvPr>
                <p14:cNvContentPartPr/>
                <p14:nvPr/>
              </p14:nvContentPartPr>
              <p14:xfrm>
                <a:off x="6716117" y="3446587"/>
                <a:ext cx="78480" cy="12348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2F5B0494-8E82-43C8-A668-83C2BAEE53D7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711797" y="3442267"/>
                  <a:ext cx="871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7337349D-C0A2-40B9-B2FE-5CD83626A5CA}"/>
                    </a:ext>
                  </a:extLst>
                </p14:cNvPr>
                <p14:cNvContentPartPr/>
                <p14:nvPr/>
              </p14:nvContentPartPr>
              <p14:xfrm>
                <a:off x="6734477" y="3439387"/>
                <a:ext cx="73800" cy="576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7337349D-C0A2-40B9-B2FE-5CD83626A5CA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730157" y="3435067"/>
                  <a:ext cx="824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318E75DD-C0AD-4EB1-A5AE-F91863CDABA6}"/>
                    </a:ext>
                  </a:extLst>
                </p14:cNvPr>
                <p14:cNvContentPartPr/>
                <p14:nvPr/>
              </p14:nvContentPartPr>
              <p14:xfrm>
                <a:off x="6854357" y="3418507"/>
                <a:ext cx="76320" cy="13284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318E75DD-C0AD-4EB1-A5AE-F91863CDABA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850037" y="3414187"/>
                  <a:ext cx="849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AFD51501-33C1-48F9-8209-D297FF68A8FC}"/>
                    </a:ext>
                  </a:extLst>
                </p14:cNvPr>
                <p14:cNvContentPartPr/>
                <p14:nvPr/>
              </p14:nvContentPartPr>
              <p14:xfrm>
                <a:off x="6981077" y="3467107"/>
                <a:ext cx="89640" cy="72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AFD51501-33C1-48F9-8209-D297FF68A8FC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976757" y="3462787"/>
                  <a:ext cx="9828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7F5795EA-A3DD-4475-8D68-DC44228C1F47}"/>
                    </a:ext>
                  </a:extLst>
                </p14:cNvPr>
                <p14:cNvContentPartPr/>
                <p14:nvPr/>
              </p14:nvContentPartPr>
              <p14:xfrm>
                <a:off x="7158197" y="3419227"/>
                <a:ext cx="83880" cy="7992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7F5795EA-A3DD-4475-8D68-DC44228C1F47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153877" y="3414907"/>
                  <a:ext cx="925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69527D65-77F3-40A1-9ACF-7B32DDF392A4}"/>
                    </a:ext>
                  </a:extLst>
                </p14:cNvPr>
                <p14:cNvContentPartPr/>
                <p14:nvPr/>
              </p14:nvContentPartPr>
              <p14:xfrm>
                <a:off x="7261517" y="3476827"/>
                <a:ext cx="7560" cy="8280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69527D65-77F3-40A1-9ACF-7B32DDF392A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257197" y="3472507"/>
                  <a:ext cx="162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11800DDC-1489-44CE-B797-6106F4487055}"/>
                    </a:ext>
                  </a:extLst>
                </p14:cNvPr>
                <p14:cNvContentPartPr/>
                <p14:nvPr/>
              </p14:nvContentPartPr>
              <p14:xfrm>
                <a:off x="7329197" y="3407707"/>
                <a:ext cx="71280" cy="10332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11800DDC-1489-44CE-B797-6106F448705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324877" y="3403387"/>
                  <a:ext cx="799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9C1AC7B7-FF84-4D3D-A1FF-CB47D9DD42FB}"/>
                    </a:ext>
                  </a:extLst>
                </p14:cNvPr>
                <p14:cNvContentPartPr/>
                <p14:nvPr/>
              </p14:nvContentPartPr>
              <p14:xfrm>
                <a:off x="7345397" y="3383587"/>
                <a:ext cx="67680" cy="1116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9C1AC7B7-FF84-4D3D-A1FF-CB47D9DD42F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341077" y="3379267"/>
                  <a:ext cx="763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BE320F6B-7079-4DFC-9BD9-F149426D321B}"/>
                    </a:ext>
                  </a:extLst>
                </p14:cNvPr>
                <p14:cNvContentPartPr/>
                <p14:nvPr/>
              </p14:nvContentPartPr>
              <p14:xfrm>
                <a:off x="7440437" y="3365947"/>
                <a:ext cx="77040" cy="12744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BE320F6B-7079-4DFC-9BD9-F149426D321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436117" y="3361627"/>
                  <a:ext cx="856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B26E8874-83E3-4AC1-8D2A-E00DFD6F73DE}"/>
                    </a:ext>
                  </a:extLst>
                </p14:cNvPr>
                <p14:cNvContentPartPr/>
                <p14:nvPr/>
              </p14:nvContentPartPr>
              <p14:xfrm>
                <a:off x="7463837" y="3380707"/>
                <a:ext cx="97920" cy="288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B26E8874-83E3-4AC1-8D2A-E00DFD6F73D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459517" y="3376387"/>
                  <a:ext cx="10656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6DA911E2-66D7-45B3-BDF8-699777B23031}"/>
                    </a:ext>
                  </a:extLst>
                </p14:cNvPr>
                <p14:cNvContentPartPr/>
                <p14:nvPr/>
              </p14:nvContentPartPr>
              <p14:xfrm>
                <a:off x="7555637" y="3372427"/>
                <a:ext cx="95400" cy="11160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6DA911E2-66D7-45B3-BDF8-699777B23031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551317" y="3368107"/>
                  <a:ext cx="104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B534EF4B-EA73-4417-B871-6D6ECCF3B896}"/>
                    </a:ext>
                  </a:extLst>
                </p14:cNvPr>
                <p14:cNvContentPartPr/>
                <p14:nvPr/>
              </p14:nvContentPartPr>
              <p14:xfrm>
                <a:off x="6465557" y="3414547"/>
                <a:ext cx="99360" cy="20628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B534EF4B-EA73-4417-B871-6D6ECCF3B896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6461237" y="3410227"/>
                  <a:ext cx="10800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A3D87EF6-8A60-4E9C-91FA-D04E5D51812D}"/>
                    </a:ext>
                  </a:extLst>
                </p14:cNvPr>
                <p14:cNvContentPartPr/>
                <p14:nvPr/>
              </p14:nvContentPartPr>
              <p14:xfrm>
                <a:off x="7597757" y="3320587"/>
                <a:ext cx="130680" cy="26784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A3D87EF6-8A60-4E9C-91FA-D04E5D51812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7593437" y="3316267"/>
                  <a:ext cx="13932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CC194EB9-D8F1-4B17-ADCA-DD563628785F}"/>
                    </a:ext>
                  </a:extLst>
                </p14:cNvPr>
                <p14:cNvContentPartPr/>
                <p14:nvPr/>
              </p14:nvContentPartPr>
              <p14:xfrm>
                <a:off x="7780277" y="3446227"/>
                <a:ext cx="360" cy="36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CC194EB9-D8F1-4B17-ADCA-DD563628785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7775957" y="34419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6683A4AC-19F8-4AC4-9FCF-749863056F73}"/>
                    </a:ext>
                  </a:extLst>
                </p14:cNvPr>
                <p14:cNvContentPartPr/>
                <p14:nvPr/>
              </p14:nvContentPartPr>
              <p14:xfrm>
                <a:off x="7852277" y="3404467"/>
                <a:ext cx="113400" cy="9432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6683A4AC-19F8-4AC4-9FCF-749863056F73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7847957" y="3400147"/>
                  <a:ext cx="1220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CB3D6C85-7FE9-4EB2-9350-F468ADE1697A}"/>
                    </a:ext>
                  </a:extLst>
                </p14:cNvPr>
                <p14:cNvContentPartPr/>
                <p14:nvPr/>
              </p14:nvContentPartPr>
              <p14:xfrm>
                <a:off x="7974677" y="3477187"/>
                <a:ext cx="17280" cy="8352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CB3D6C85-7FE9-4EB2-9350-F468ADE1697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7970357" y="3472867"/>
                  <a:ext cx="259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2AF30D57-61AD-4161-B256-985E8CAC12A1}"/>
                    </a:ext>
                  </a:extLst>
                </p14:cNvPr>
                <p14:cNvContentPartPr/>
                <p14:nvPr/>
              </p14:nvContentPartPr>
              <p14:xfrm>
                <a:off x="8045957" y="3401227"/>
                <a:ext cx="94320" cy="8676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2AF30D57-61AD-4161-B256-985E8CAC12A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041637" y="3396907"/>
                  <a:ext cx="1029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C27994B4-3E89-48E5-B310-696827B78C97}"/>
                    </a:ext>
                  </a:extLst>
                </p14:cNvPr>
                <p14:cNvContentPartPr/>
                <p14:nvPr/>
              </p14:nvContentPartPr>
              <p14:xfrm>
                <a:off x="8133077" y="3375307"/>
                <a:ext cx="106920" cy="12564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C27994B4-3E89-48E5-B310-696827B78C97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8128757" y="3370987"/>
                  <a:ext cx="1155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872B4720-EEA6-4510-9DAA-0DAC96F68BD0}"/>
                    </a:ext>
                  </a:extLst>
                </p14:cNvPr>
                <p14:cNvContentPartPr/>
                <p14:nvPr/>
              </p14:nvContentPartPr>
              <p14:xfrm>
                <a:off x="8266997" y="3331747"/>
                <a:ext cx="101160" cy="11664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872B4720-EEA6-4510-9DAA-0DAC96F68BD0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262677" y="3327427"/>
                  <a:ext cx="1098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14762236-EA7A-4893-A997-FF2649F382EF}"/>
                    </a:ext>
                  </a:extLst>
                </p14:cNvPr>
                <p14:cNvContentPartPr/>
                <p14:nvPr/>
              </p14:nvContentPartPr>
              <p14:xfrm>
                <a:off x="8312717" y="3379987"/>
                <a:ext cx="37440" cy="15444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14762236-EA7A-4893-A997-FF2649F382EF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308397" y="3375667"/>
                  <a:ext cx="460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98C73D79-51FC-4080-88E0-FDC1CDB990E2}"/>
                    </a:ext>
                  </a:extLst>
                </p14:cNvPr>
                <p14:cNvContentPartPr/>
                <p14:nvPr/>
              </p14:nvContentPartPr>
              <p14:xfrm>
                <a:off x="8500997" y="3348307"/>
                <a:ext cx="114120" cy="360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98C73D79-51FC-4080-88E0-FDC1CDB990E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8496677" y="3343987"/>
                  <a:ext cx="1227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41998DE5-CF0A-4561-BA4B-2F65FF9D6085}"/>
                    </a:ext>
                  </a:extLst>
                </p14:cNvPr>
                <p14:cNvContentPartPr/>
                <p14:nvPr/>
              </p14:nvContentPartPr>
              <p14:xfrm>
                <a:off x="8512517" y="3381787"/>
                <a:ext cx="89640" cy="324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41998DE5-CF0A-4561-BA4B-2F65FF9D6085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8508197" y="3377467"/>
                  <a:ext cx="9828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96C07195-8465-477D-967C-A02E170CB7CD}"/>
                    </a:ext>
                  </a:extLst>
                </p14:cNvPr>
                <p14:cNvContentPartPr/>
                <p14:nvPr/>
              </p14:nvContentPartPr>
              <p14:xfrm>
                <a:off x="8712317" y="3207187"/>
                <a:ext cx="77760" cy="7092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96C07195-8465-477D-967C-A02E170CB7CD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707997" y="3202867"/>
                  <a:ext cx="864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94E55150-8EFB-4FE3-9801-F6A555C5831C}"/>
                    </a:ext>
                  </a:extLst>
                </p14:cNvPr>
                <p14:cNvContentPartPr/>
                <p14:nvPr/>
              </p14:nvContentPartPr>
              <p14:xfrm>
                <a:off x="8823197" y="3252907"/>
                <a:ext cx="10440" cy="6480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94E55150-8EFB-4FE3-9801-F6A555C5831C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8818877" y="3248587"/>
                  <a:ext cx="190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2F9E4653-869F-47C5-8304-D9AAED7CB019}"/>
                    </a:ext>
                  </a:extLst>
                </p14:cNvPr>
                <p14:cNvContentPartPr/>
                <p14:nvPr/>
              </p14:nvContentPartPr>
              <p14:xfrm>
                <a:off x="8881877" y="3189187"/>
                <a:ext cx="77760" cy="6624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2F9E4653-869F-47C5-8304-D9AAED7CB019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8877557" y="3184867"/>
                  <a:ext cx="864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B5E41295-5683-4353-9B4A-BD4D1B1717B5}"/>
                    </a:ext>
                  </a:extLst>
                </p14:cNvPr>
                <p14:cNvContentPartPr/>
                <p14:nvPr/>
              </p14:nvContentPartPr>
              <p14:xfrm>
                <a:off x="8971517" y="3176587"/>
                <a:ext cx="60840" cy="6732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B5E41295-5683-4353-9B4A-BD4D1B1717B5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967197" y="3172267"/>
                  <a:ext cx="694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0990AF68-48E5-47C9-BD24-076E76276ECC}"/>
                    </a:ext>
                  </a:extLst>
                </p14:cNvPr>
                <p14:cNvContentPartPr/>
                <p14:nvPr/>
              </p14:nvContentPartPr>
              <p14:xfrm>
                <a:off x="9060437" y="3144187"/>
                <a:ext cx="45360" cy="6948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0990AF68-48E5-47C9-BD24-076E76276ECC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9056117" y="3139867"/>
                  <a:ext cx="5400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F47A5414-9491-4126-8B69-21C8A70F57DA}"/>
                    </a:ext>
                  </a:extLst>
                </p14:cNvPr>
                <p14:cNvContentPartPr/>
                <p14:nvPr/>
              </p14:nvContentPartPr>
              <p14:xfrm>
                <a:off x="9097157" y="3174787"/>
                <a:ext cx="24480" cy="6948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F47A5414-9491-4126-8B69-21C8A70F57D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9092837" y="3170467"/>
                  <a:ext cx="331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38C0FAC5-C4FA-40E8-9E1B-C84B572E77D7}"/>
                    </a:ext>
                  </a:extLst>
                </p14:cNvPr>
                <p14:cNvContentPartPr/>
                <p14:nvPr/>
              </p14:nvContentPartPr>
              <p14:xfrm>
                <a:off x="8689997" y="3266587"/>
                <a:ext cx="465840" cy="4968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38C0FAC5-C4FA-40E8-9E1B-C84B572E77D7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685677" y="3262267"/>
                  <a:ext cx="47448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0EB26BF2-5AF8-46DA-8D2C-7601781C0140}"/>
                    </a:ext>
                  </a:extLst>
                </p14:cNvPr>
                <p14:cNvContentPartPr/>
                <p14:nvPr/>
              </p14:nvContentPartPr>
              <p14:xfrm>
                <a:off x="8669837" y="3380347"/>
                <a:ext cx="92880" cy="8208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0EB26BF2-5AF8-46DA-8D2C-7601781C0140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665517" y="3376027"/>
                  <a:ext cx="1015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87B22886-8509-4435-BC9C-2EC315626E93}"/>
                    </a:ext>
                  </a:extLst>
                </p14:cNvPr>
                <p14:cNvContentPartPr/>
                <p14:nvPr/>
              </p14:nvContentPartPr>
              <p14:xfrm>
                <a:off x="8776037" y="3442627"/>
                <a:ext cx="1800" cy="6948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87B22886-8509-4435-BC9C-2EC315626E9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771717" y="3438307"/>
                  <a:ext cx="104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A899B6E6-9905-43D5-AF28-0EF3862E4E6F}"/>
                    </a:ext>
                  </a:extLst>
                </p14:cNvPr>
                <p14:cNvContentPartPr/>
                <p14:nvPr/>
              </p14:nvContentPartPr>
              <p14:xfrm>
                <a:off x="8829317" y="3356587"/>
                <a:ext cx="74880" cy="7128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A899B6E6-9905-43D5-AF28-0EF3862E4E6F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824997" y="3352267"/>
                  <a:ext cx="835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A8FDD6DA-C4B5-485D-8A2B-10FEFEFFCF3D}"/>
                    </a:ext>
                  </a:extLst>
                </p14:cNvPr>
                <p14:cNvContentPartPr/>
                <p14:nvPr/>
              </p14:nvContentPartPr>
              <p14:xfrm>
                <a:off x="8941637" y="3332467"/>
                <a:ext cx="53640" cy="7020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A8FDD6DA-C4B5-485D-8A2B-10FEFEFFCF3D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937317" y="3328147"/>
                  <a:ext cx="622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1CB17C69-B3A0-41AD-A011-E7E9969CAD2C}"/>
                    </a:ext>
                  </a:extLst>
                </p14:cNvPr>
                <p14:cNvContentPartPr/>
                <p14:nvPr/>
              </p14:nvContentPartPr>
              <p14:xfrm>
                <a:off x="9026957" y="3316267"/>
                <a:ext cx="38160" cy="7920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1CB17C69-B3A0-41AD-A011-E7E9969CAD2C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9022637" y="3311947"/>
                  <a:ext cx="468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F35F6CF9-41A7-411D-8163-3CA5F6602B68}"/>
                    </a:ext>
                  </a:extLst>
                </p14:cNvPr>
                <p14:cNvContentPartPr/>
                <p14:nvPr/>
              </p14:nvContentPartPr>
              <p14:xfrm>
                <a:off x="9062237" y="3344707"/>
                <a:ext cx="12960" cy="8928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F35F6CF9-41A7-411D-8163-3CA5F6602B68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057917" y="3340387"/>
                  <a:ext cx="216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B5B426BE-97A1-4ECB-A6EC-E39A1BBC79E1}"/>
                    </a:ext>
                  </a:extLst>
                </p14:cNvPr>
                <p14:cNvContentPartPr/>
                <p14:nvPr/>
              </p14:nvContentPartPr>
              <p14:xfrm>
                <a:off x="9241877" y="3208627"/>
                <a:ext cx="100800" cy="540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B5B426BE-97A1-4ECB-A6EC-E39A1BBC79E1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237557" y="3204307"/>
                  <a:ext cx="1094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EC54BBBB-C5F9-4D63-9F18-08A5AF6B715F}"/>
                    </a:ext>
                  </a:extLst>
                </p14:cNvPr>
                <p14:cNvContentPartPr/>
                <p14:nvPr/>
              </p14:nvContentPartPr>
              <p14:xfrm>
                <a:off x="9259877" y="3243907"/>
                <a:ext cx="108720" cy="1440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EC54BBBB-C5F9-4D63-9F18-08A5AF6B715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255557" y="3239587"/>
                  <a:ext cx="1173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70171D7C-63C3-43B3-BD72-038ADE60B243}"/>
                    </a:ext>
                  </a:extLst>
                </p14:cNvPr>
                <p14:cNvContentPartPr/>
                <p14:nvPr/>
              </p14:nvContentPartPr>
              <p14:xfrm>
                <a:off x="9002477" y="3093787"/>
                <a:ext cx="128160" cy="9504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70171D7C-63C3-43B3-BD72-038ADE60B243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998157" y="3089467"/>
                  <a:ext cx="1368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EDF91D87-F55C-40BE-A005-1DA4D1429147}"/>
                    </a:ext>
                  </a:extLst>
                </p14:cNvPr>
                <p14:cNvContentPartPr/>
                <p14:nvPr/>
              </p14:nvContentPartPr>
              <p14:xfrm>
                <a:off x="8965037" y="3319147"/>
                <a:ext cx="99720" cy="6372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EDF91D87-F55C-40BE-A005-1DA4D142914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960717" y="3314827"/>
                  <a:ext cx="1083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8BEBD5EB-F453-4BF3-9688-4C7F28BE369B}"/>
                    </a:ext>
                  </a:extLst>
                </p14:cNvPr>
                <p14:cNvContentPartPr/>
                <p14:nvPr/>
              </p14:nvContentPartPr>
              <p14:xfrm>
                <a:off x="9044237" y="2929267"/>
                <a:ext cx="74160" cy="105480"/>
              </p14:xfrm>
            </p:contentPart>
          </mc:Choice>
          <mc:Fallback xmlns=""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8BEBD5EB-F453-4BF3-9688-4C7F28BE369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039917" y="2924947"/>
                  <a:ext cx="828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DED469B6-F1A9-4F06-9793-FA6174826E65}"/>
                    </a:ext>
                  </a:extLst>
                </p14:cNvPr>
                <p14:cNvContentPartPr/>
                <p14:nvPr/>
              </p14:nvContentPartPr>
              <p14:xfrm>
                <a:off x="9007877" y="3463507"/>
                <a:ext cx="56880" cy="8496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DED469B6-F1A9-4F06-9793-FA6174826E65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003557" y="3459187"/>
                  <a:ext cx="655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0F73E53B-6CB8-4AB6-A8C6-66F4A902B8C1}"/>
                    </a:ext>
                  </a:extLst>
                </p14:cNvPr>
                <p14:cNvContentPartPr/>
                <p14:nvPr/>
              </p14:nvContentPartPr>
              <p14:xfrm>
                <a:off x="9450317" y="3054907"/>
                <a:ext cx="92880" cy="13356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0F73E53B-6CB8-4AB6-A8C6-66F4A902B8C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445997" y="3050587"/>
                  <a:ext cx="1015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49A23CD4-3BD0-4BAA-AB0C-F4EA39F73F2D}"/>
                    </a:ext>
                  </a:extLst>
                </p14:cNvPr>
                <p14:cNvContentPartPr/>
                <p14:nvPr/>
              </p14:nvContentPartPr>
              <p14:xfrm>
                <a:off x="9424037" y="3196747"/>
                <a:ext cx="161640" cy="2628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49A23CD4-3BD0-4BAA-AB0C-F4EA39F73F2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419717" y="3192427"/>
                  <a:ext cx="1702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368FC067-75A3-4C0E-ACEC-572ED9509C57}"/>
                    </a:ext>
                  </a:extLst>
                </p14:cNvPr>
                <p14:cNvContentPartPr/>
                <p14:nvPr/>
              </p14:nvContentPartPr>
              <p14:xfrm>
                <a:off x="9444917" y="3267307"/>
                <a:ext cx="75600" cy="13752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368FC067-75A3-4C0E-ACEC-572ED9509C5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440597" y="3262987"/>
                  <a:ext cx="842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1BA37466-0F01-48F6-8138-5380CAE9C4AD}"/>
                    </a:ext>
                  </a:extLst>
                </p14:cNvPr>
                <p14:cNvContentPartPr/>
                <p14:nvPr/>
              </p14:nvContentPartPr>
              <p14:xfrm>
                <a:off x="9609437" y="3189907"/>
                <a:ext cx="136080" cy="8280"/>
              </p14:xfrm>
            </p:contentPart>
          </mc:Choice>
          <mc:Fallback xmlns=""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1BA37466-0F01-48F6-8138-5380CAE9C4A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605117" y="3185587"/>
                  <a:ext cx="1447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5B2262B2-7BC4-45DA-B33A-515DD0A4E89F}"/>
                    </a:ext>
                  </a:extLst>
                </p14:cNvPr>
                <p14:cNvContentPartPr/>
                <p14:nvPr/>
              </p14:nvContentPartPr>
              <p14:xfrm>
                <a:off x="9626357" y="3233467"/>
                <a:ext cx="97200" cy="252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5B2262B2-7BC4-45DA-B33A-515DD0A4E89F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622037" y="3229147"/>
                  <a:ext cx="1058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F3AE9974-1549-4A3C-8537-1A88B25CAF6E}"/>
                    </a:ext>
                  </a:extLst>
                </p14:cNvPr>
                <p14:cNvContentPartPr/>
                <p14:nvPr/>
              </p14:nvContentPartPr>
              <p14:xfrm>
                <a:off x="9827597" y="3103507"/>
                <a:ext cx="107640" cy="14184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F3AE9974-1549-4A3C-8537-1A88B25CAF6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9823277" y="3099187"/>
                  <a:ext cx="1162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CDE47E9E-7702-46C5-B41B-432A28C36B77}"/>
                    </a:ext>
                  </a:extLst>
                </p14:cNvPr>
                <p14:cNvContentPartPr/>
                <p14:nvPr/>
              </p14:nvContentPartPr>
              <p14:xfrm>
                <a:off x="9982757" y="3093067"/>
                <a:ext cx="84240" cy="15732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CDE47E9E-7702-46C5-B41B-432A28C36B7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9978437" y="3088747"/>
                  <a:ext cx="928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763ACD93-CE04-4132-9333-AD23DB57EC1D}"/>
                    </a:ext>
                  </a:extLst>
                </p14:cNvPr>
                <p14:cNvContentPartPr/>
                <p14:nvPr/>
              </p14:nvContentPartPr>
              <p14:xfrm>
                <a:off x="10114517" y="3220867"/>
                <a:ext cx="7920" cy="8856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763ACD93-CE04-4132-9333-AD23DB57EC1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0110197" y="3216547"/>
                  <a:ext cx="165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B2BA6AD7-C6D8-4111-AC7D-F7E925612877}"/>
                    </a:ext>
                  </a:extLst>
                </p14:cNvPr>
                <p14:cNvContentPartPr/>
                <p14:nvPr/>
              </p14:nvContentPartPr>
              <p14:xfrm>
                <a:off x="10192637" y="3102427"/>
                <a:ext cx="69480" cy="12924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B2BA6AD7-C6D8-4111-AC7D-F7E92561287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188317" y="3098107"/>
                  <a:ext cx="781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8AB5F97E-8808-4B4F-959C-72EAFCA1892F}"/>
                    </a:ext>
                  </a:extLst>
                </p14:cNvPr>
                <p14:cNvContentPartPr/>
                <p14:nvPr/>
              </p14:nvContentPartPr>
              <p14:xfrm>
                <a:off x="10147277" y="3026467"/>
                <a:ext cx="150840" cy="1152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8AB5F97E-8808-4B4F-959C-72EAFCA1892F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0142957" y="3022147"/>
                  <a:ext cx="1594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B5461C00-6AF3-4D8D-8A0A-4A0FD6A5263A}"/>
                    </a:ext>
                  </a:extLst>
                </p14:cNvPr>
                <p14:cNvContentPartPr/>
                <p14:nvPr/>
              </p14:nvContentPartPr>
              <p14:xfrm>
                <a:off x="10390637" y="3108907"/>
                <a:ext cx="69480" cy="9972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B5461C00-6AF3-4D8D-8A0A-4A0FD6A5263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386317" y="3104587"/>
                  <a:ext cx="781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D26D495C-9B2E-4097-99FF-88D49DF81D4E}"/>
                    </a:ext>
                  </a:extLst>
                </p14:cNvPr>
                <p14:cNvContentPartPr/>
                <p14:nvPr/>
              </p14:nvContentPartPr>
              <p14:xfrm>
                <a:off x="10348157" y="3038707"/>
                <a:ext cx="84600" cy="6876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D26D495C-9B2E-4097-99FF-88D49DF81D4E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343837" y="3034387"/>
                  <a:ext cx="932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B947664D-2058-4D32-96E9-292DA99CD38A}"/>
                    </a:ext>
                  </a:extLst>
                </p14:cNvPr>
                <p14:cNvContentPartPr/>
                <p14:nvPr/>
              </p14:nvContentPartPr>
              <p14:xfrm>
                <a:off x="10438517" y="3168307"/>
                <a:ext cx="79920" cy="8820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B947664D-2058-4D32-96E9-292DA99CD38A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434197" y="3163987"/>
                  <a:ext cx="88560" cy="9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0" name="Gruppieren 339">
            <a:extLst>
              <a:ext uri="{FF2B5EF4-FFF2-40B4-BE49-F238E27FC236}">
                <a16:creationId xmlns:a16="http://schemas.microsoft.com/office/drawing/2014/main" id="{4DC93BDD-12BD-418E-999E-F919559B8B3B}"/>
              </a:ext>
            </a:extLst>
          </p:cNvPr>
          <p:cNvGrpSpPr/>
          <p:nvPr/>
        </p:nvGrpSpPr>
        <p:grpSpPr>
          <a:xfrm>
            <a:off x="42077" y="1594027"/>
            <a:ext cx="7844760" cy="3033000"/>
            <a:chOff x="42077" y="1594027"/>
            <a:chExt cx="7844760" cy="303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6DCAA9BC-A11C-476A-BEC8-B1A287F34C30}"/>
                    </a:ext>
                  </a:extLst>
                </p14:cNvPr>
                <p14:cNvContentPartPr/>
                <p14:nvPr/>
              </p14:nvContentPartPr>
              <p14:xfrm>
                <a:off x="2596277" y="1607707"/>
                <a:ext cx="404280" cy="12780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6DCAA9BC-A11C-476A-BEC8-B1A287F34C30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591957" y="1603387"/>
                  <a:ext cx="4129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B6B5CE91-A407-45DA-A6A1-A3BCD107B539}"/>
                    </a:ext>
                  </a:extLst>
                </p14:cNvPr>
                <p14:cNvContentPartPr/>
                <p14:nvPr/>
              </p14:nvContentPartPr>
              <p14:xfrm>
                <a:off x="2982917" y="1650547"/>
                <a:ext cx="344520" cy="6300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B6B5CE91-A407-45DA-A6A1-A3BCD107B53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978597" y="1646227"/>
                  <a:ext cx="3531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C0FAE0E8-E762-4C0D-AAE5-F91642EEFDC0}"/>
                    </a:ext>
                  </a:extLst>
                </p14:cNvPr>
                <p14:cNvContentPartPr/>
                <p14:nvPr/>
              </p14:nvContentPartPr>
              <p14:xfrm>
                <a:off x="2945837" y="1788427"/>
                <a:ext cx="27360" cy="381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C0FAE0E8-E762-4C0D-AAE5-F91642EEFDC0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941517" y="1784107"/>
                  <a:ext cx="360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FE0276F9-794D-4C6A-BC09-A4F5B25CD38C}"/>
                    </a:ext>
                  </a:extLst>
                </p14:cNvPr>
                <p14:cNvContentPartPr/>
                <p14:nvPr/>
              </p14:nvContentPartPr>
              <p14:xfrm>
                <a:off x="2866997" y="1782667"/>
                <a:ext cx="119160" cy="1040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FE0276F9-794D-4C6A-BC09-A4F5B25CD38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862677" y="1778347"/>
                  <a:ext cx="1278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C395F22-C265-4892-9F61-12C4C5735512}"/>
                    </a:ext>
                  </a:extLst>
                </p14:cNvPr>
                <p14:cNvContentPartPr/>
                <p14:nvPr/>
              </p14:nvContentPartPr>
              <p14:xfrm>
                <a:off x="4052477" y="1594027"/>
                <a:ext cx="405360" cy="1166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C395F22-C265-4892-9F61-12C4C573551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048157" y="1589707"/>
                  <a:ext cx="414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F910AA92-9E73-405A-94DC-8984134BC812}"/>
                    </a:ext>
                  </a:extLst>
                </p14:cNvPr>
                <p14:cNvContentPartPr/>
                <p14:nvPr/>
              </p14:nvContentPartPr>
              <p14:xfrm>
                <a:off x="4427957" y="1638307"/>
                <a:ext cx="321120" cy="813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F910AA92-9E73-405A-94DC-8984134BC81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423637" y="1633987"/>
                  <a:ext cx="3297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CB592746-5446-4554-9FF3-33DE16FDAC0E}"/>
                    </a:ext>
                  </a:extLst>
                </p14:cNvPr>
                <p14:cNvContentPartPr/>
                <p14:nvPr/>
              </p14:nvContentPartPr>
              <p14:xfrm>
                <a:off x="4351997" y="1771507"/>
                <a:ext cx="98280" cy="1267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CB592746-5446-4554-9FF3-33DE16FDAC0E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347677" y="1767187"/>
                  <a:ext cx="1069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9F7B4B7F-D0A2-463B-A801-8CD7089E4B53}"/>
                    </a:ext>
                  </a:extLst>
                </p14:cNvPr>
                <p14:cNvContentPartPr/>
                <p14:nvPr/>
              </p14:nvContentPartPr>
              <p14:xfrm>
                <a:off x="754877" y="2526787"/>
                <a:ext cx="39960" cy="13388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9F7B4B7F-D0A2-463B-A801-8CD7089E4B53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50557" y="2522467"/>
                  <a:ext cx="48600" cy="134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D38B0970-1AB5-401E-84B1-1D3BE3E9D246}"/>
                    </a:ext>
                  </a:extLst>
                </p14:cNvPr>
                <p14:cNvContentPartPr/>
                <p14:nvPr/>
              </p14:nvContentPartPr>
              <p14:xfrm>
                <a:off x="637517" y="3750427"/>
                <a:ext cx="1816200" cy="640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D38B0970-1AB5-401E-84B1-1D3BE3E9D24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33197" y="3746107"/>
                  <a:ext cx="18248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C3B4EF70-AF57-48CA-96D0-E2715BD9B520}"/>
                    </a:ext>
                  </a:extLst>
                </p14:cNvPr>
                <p14:cNvContentPartPr/>
                <p14:nvPr/>
              </p14:nvContentPartPr>
              <p14:xfrm>
                <a:off x="2400797" y="3661507"/>
                <a:ext cx="244800" cy="1810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C3B4EF70-AF57-48CA-96D0-E2715BD9B520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396477" y="3657187"/>
                  <a:ext cx="25344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12BD3D53-0C0A-48F3-9F28-95BD20BB75CB}"/>
                    </a:ext>
                  </a:extLst>
                </p14:cNvPr>
                <p14:cNvContentPartPr/>
                <p14:nvPr/>
              </p14:nvContentPartPr>
              <p14:xfrm>
                <a:off x="667757" y="2419507"/>
                <a:ext cx="201960" cy="1364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12BD3D53-0C0A-48F3-9F28-95BD20BB75C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63437" y="2415187"/>
                  <a:ext cx="2106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2DBA2C32-1503-461E-B6C2-7BD7447AAB39}"/>
                    </a:ext>
                  </a:extLst>
                </p14:cNvPr>
                <p14:cNvContentPartPr/>
                <p14:nvPr/>
              </p14:nvContentPartPr>
              <p14:xfrm>
                <a:off x="359957" y="2400787"/>
                <a:ext cx="78120" cy="1501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2DBA2C32-1503-461E-B6C2-7BD7447AAB3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55637" y="2396467"/>
                  <a:ext cx="867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F04A26D4-EEBE-4D1E-904B-9990AF252AD2}"/>
                    </a:ext>
                  </a:extLst>
                </p14:cNvPr>
                <p14:cNvContentPartPr/>
                <p14:nvPr/>
              </p14:nvContentPartPr>
              <p14:xfrm>
                <a:off x="470117" y="2386747"/>
                <a:ext cx="25920" cy="1069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F04A26D4-EEBE-4D1E-904B-9990AF252AD2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65797" y="2382427"/>
                  <a:ext cx="345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B2CA3F81-6AB2-430B-9028-03D882733211}"/>
                    </a:ext>
                  </a:extLst>
                </p14:cNvPr>
                <p14:cNvContentPartPr/>
                <p14:nvPr/>
              </p14:nvContentPartPr>
              <p14:xfrm>
                <a:off x="492797" y="2410867"/>
                <a:ext cx="79560" cy="972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B2CA3F81-6AB2-430B-9028-03D882733211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88477" y="2406547"/>
                  <a:ext cx="882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5F7C0B78-DFA6-4121-BC40-6DF52D462D79}"/>
                    </a:ext>
                  </a:extLst>
                </p14:cNvPr>
                <p14:cNvContentPartPr/>
                <p14:nvPr/>
              </p14:nvContentPartPr>
              <p14:xfrm>
                <a:off x="564797" y="2381707"/>
                <a:ext cx="37440" cy="14760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5F7C0B78-DFA6-4121-BC40-6DF52D462D79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560477" y="2377387"/>
                  <a:ext cx="460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DDBC599B-220E-4353-B247-E20C957E40E9}"/>
                    </a:ext>
                  </a:extLst>
                </p14:cNvPr>
                <p14:cNvContentPartPr/>
                <p14:nvPr/>
              </p14:nvContentPartPr>
              <p14:xfrm>
                <a:off x="2380277" y="3902347"/>
                <a:ext cx="111240" cy="1242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DDBC599B-220E-4353-B247-E20C957E40E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375957" y="3898027"/>
                  <a:ext cx="1198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9C5081D3-8609-4CE3-A19C-556B7A65FEED}"/>
                    </a:ext>
                  </a:extLst>
                </p14:cNvPr>
                <p14:cNvContentPartPr/>
                <p14:nvPr/>
              </p14:nvContentPartPr>
              <p14:xfrm>
                <a:off x="2382437" y="3929347"/>
                <a:ext cx="113400" cy="8424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9C5081D3-8609-4CE3-A19C-556B7A65FEED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2378117" y="3925027"/>
                  <a:ext cx="122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232A6428-2A6E-4FCE-B3DC-92295A14A5B0}"/>
                    </a:ext>
                  </a:extLst>
                </p14:cNvPr>
                <p14:cNvContentPartPr/>
                <p14:nvPr/>
              </p14:nvContentPartPr>
              <p14:xfrm>
                <a:off x="3088397" y="2558467"/>
                <a:ext cx="105840" cy="50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232A6428-2A6E-4FCE-B3DC-92295A14A5B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084077" y="2554147"/>
                  <a:ext cx="1144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6991CBA3-0C40-4301-94B8-F2CD84281343}"/>
                    </a:ext>
                  </a:extLst>
                </p14:cNvPr>
                <p14:cNvContentPartPr/>
                <p14:nvPr/>
              </p14:nvContentPartPr>
              <p14:xfrm>
                <a:off x="3097037" y="2580067"/>
                <a:ext cx="99000" cy="118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6991CBA3-0C40-4301-94B8-F2CD84281343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092717" y="2575747"/>
                  <a:ext cx="1076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499D0F27-32D9-49F0-8676-8BB3B04C9CA5}"/>
                    </a:ext>
                  </a:extLst>
                </p14:cNvPr>
                <p14:cNvContentPartPr/>
                <p14:nvPr/>
              </p14:nvContentPartPr>
              <p14:xfrm>
                <a:off x="3193157" y="2508787"/>
                <a:ext cx="96840" cy="12852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499D0F27-32D9-49F0-8676-8BB3B04C9CA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188837" y="2504467"/>
                  <a:ext cx="1054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ADFAE1B1-AC52-4DA2-B1EB-5A2FA353E3E1}"/>
                    </a:ext>
                  </a:extLst>
                </p14:cNvPr>
                <p14:cNvContentPartPr/>
                <p14:nvPr/>
              </p14:nvContentPartPr>
              <p14:xfrm>
                <a:off x="3418517" y="2468107"/>
                <a:ext cx="99360" cy="1296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ADFAE1B1-AC52-4DA2-B1EB-5A2FA353E3E1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414197" y="2463787"/>
                  <a:ext cx="1080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B6A295A5-443B-49D5-BD9B-DADA7274A0D2}"/>
                    </a:ext>
                  </a:extLst>
                </p14:cNvPr>
                <p14:cNvContentPartPr/>
                <p14:nvPr/>
              </p14:nvContentPartPr>
              <p14:xfrm>
                <a:off x="3477557" y="2520667"/>
                <a:ext cx="23760" cy="590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B6A295A5-443B-49D5-BD9B-DADA7274A0D2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473237" y="2516347"/>
                  <a:ext cx="3240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9E8D4C10-31CB-4316-86DB-802013835E04}"/>
                    </a:ext>
                  </a:extLst>
                </p14:cNvPr>
                <p14:cNvContentPartPr/>
                <p14:nvPr/>
              </p14:nvContentPartPr>
              <p14:xfrm>
                <a:off x="3552077" y="2533627"/>
                <a:ext cx="122040" cy="3348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9E8D4C10-31CB-4316-86DB-802013835E04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547757" y="2529307"/>
                  <a:ext cx="1306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B84EF729-7CEC-4318-863C-64A26547A53B}"/>
                    </a:ext>
                  </a:extLst>
                </p14:cNvPr>
                <p14:cNvContentPartPr/>
                <p14:nvPr/>
              </p14:nvContentPartPr>
              <p14:xfrm>
                <a:off x="3683477" y="2516347"/>
                <a:ext cx="65520" cy="655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B84EF729-7CEC-4318-863C-64A26547A53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3679157" y="2512027"/>
                  <a:ext cx="74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3DC4A661-A8B2-4E35-B993-7FF6F38E3BFA}"/>
                    </a:ext>
                  </a:extLst>
                </p14:cNvPr>
                <p14:cNvContentPartPr/>
                <p14:nvPr/>
              </p14:nvContentPartPr>
              <p14:xfrm>
                <a:off x="3752237" y="2449387"/>
                <a:ext cx="69840" cy="12528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3DC4A661-A8B2-4E35-B993-7FF6F38E3BF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3747917" y="2445067"/>
                  <a:ext cx="784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CBCB4CA9-71A4-429A-85F4-236B6243F52F}"/>
                    </a:ext>
                  </a:extLst>
                </p14:cNvPr>
                <p14:cNvContentPartPr/>
                <p14:nvPr/>
              </p14:nvContentPartPr>
              <p14:xfrm>
                <a:off x="3830357" y="2513827"/>
                <a:ext cx="142920" cy="349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CBCB4CA9-71A4-429A-85F4-236B6243F52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826037" y="2509507"/>
                  <a:ext cx="1515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149DCEEC-F241-4826-B898-AE2E84397262}"/>
                    </a:ext>
                  </a:extLst>
                </p14:cNvPr>
                <p14:cNvContentPartPr/>
                <p14:nvPr/>
              </p14:nvContentPartPr>
              <p14:xfrm>
                <a:off x="4003157" y="2441467"/>
                <a:ext cx="115200" cy="11592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149DCEEC-F241-4826-B898-AE2E8439726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3998837" y="2437147"/>
                  <a:ext cx="1238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09A5F65C-AC0C-441F-B40C-E0082BFC1DE5}"/>
                    </a:ext>
                  </a:extLst>
                </p14:cNvPr>
                <p14:cNvContentPartPr/>
                <p14:nvPr/>
              </p14:nvContentPartPr>
              <p14:xfrm>
                <a:off x="4254077" y="2452627"/>
                <a:ext cx="65520" cy="1170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09A5F65C-AC0C-441F-B40C-E0082BFC1DE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249757" y="2448307"/>
                  <a:ext cx="741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7E6B87DA-DF5F-41E0-B0D7-27A260C79C9C}"/>
                    </a:ext>
                  </a:extLst>
                </p14:cNvPr>
                <p14:cNvContentPartPr/>
                <p14:nvPr/>
              </p14:nvContentPartPr>
              <p14:xfrm>
                <a:off x="4264517" y="2500867"/>
                <a:ext cx="50760" cy="216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7E6B87DA-DF5F-41E0-B0D7-27A260C79C9C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260197" y="2496547"/>
                  <a:ext cx="594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18FBB357-3C8C-42B6-9644-7829617E82B1}"/>
                    </a:ext>
                  </a:extLst>
                </p14:cNvPr>
                <p14:cNvContentPartPr/>
                <p14:nvPr/>
              </p14:nvContentPartPr>
              <p14:xfrm>
                <a:off x="4338317" y="2491147"/>
                <a:ext cx="60480" cy="622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18FBB357-3C8C-42B6-9644-7829617E82B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4333997" y="2486827"/>
                  <a:ext cx="691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804FA2AB-CC8A-4D22-96CD-ADFE78C96B3A}"/>
                    </a:ext>
                  </a:extLst>
                </p14:cNvPr>
                <p14:cNvContentPartPr/>
                <p14:nvPr/>
              </p14:nvContentPartPr>
              <p14:xfrm>
                <a:off x="4416437" y="2416267"/>
                <a:ext cx="60840" cy="1450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804FA2AB-CC8A-4D22-96CD-ADFE78C96B3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4412117" y="2411947"/>
                  <a:ext cx="694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C16CD9FC-A8BD-410B-84C7-5F9853C66C94}"/>
                    </a:ext>
                  </a:extLst>
                </p14:cNvPr>
                <p14:cNvContentPartPr/>
                <p14:nvPr/>
              </p14:nvContentPartPr>
              <p14:xfrm>
                <a:off x="4510037" y="2488627"/>
                <a:ext cx="56160" cy="478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C16CD9FC-A8BD-410B-84C7-5F9853C66C94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4505717" y="2484307"/>
                  <a:ext cx="648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4C2E9296-0863-4412-8D4F-CB9DDFC2B654}"/>
                    </a:ext>
                  </a:extLst>
                </p14:cNvPr>
                <p14:cNvContentPartPr/>
                <p14:nvPr/>
              </p14:nvContentPartPr>
              <p14:xfrm>
                <a:off x="4332557" y="2398627"/>
                <a:ext cx="49320" cy="46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4C2E9296-0863-4412-8D4F-CB9DDFC2B65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4328237" y="2394307"/>
                  <a:ext cx="579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74F11633-CA97-4633-8D43-9C7F135E65A1}"/>
                    </a:ext>
                  </a:extLst>
                </p14:cNvPr>
                <p14:cNvContentPartPr/>
                <p14:nvPr/>
              </p14:nvContentPartPr>
              <p14:xfrm>
                <a:off x="4700477" y="2462347"/>
                <a:ext cx="79560" cy="7596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74F11633-CA97-4633-8D43-9C7F135E65A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4696157" y="2458027"/>
                  <a:ext cx="882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3D14DA5F-59BB-47AE-9DB7-B443B5770565}"/>
                    </a:ext>
                  </a:extLst>
                </p14:cNvPr>
                <p14:cNvContentPartPr/>
                <p14:nvPr/>
              </p14:nvContentPartPr>
              <p14:xfrm>
                <a:off x="4803797" y="2474227"/>
                <a:ext cx="144720" cy="5292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3D14DA5F-59BB-47AE-9DB7-B443B577056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799477" y="2469907"/>
                  <a:ext cx="1533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579A899D-4BB9-4F52-A7AB-F7FA8A68C2FB}"/>
                    </a:ext>
                  </a:extLst>
                </p14:cNvPr>
                <p14:cNvContentPartPr/>
                <p14:nvPr/>
              </p14:nvContentPartPr>
              <p14:xfrm>
                <a:off x="5039597" y="2423827"/>
                <a:ext cx="99000" cy="10044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579A899D-4BB9-4F52-A7AB-F7FA8A68C2F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035277" y="2419507"/>
                  <a:ext cx="1076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76B9F54B-FDDF-4485-8029-FD43F894D2D9}"/>
                    </a:ext>
                  </a:extLst>
                </p14:cNvPr>
                <p14:cNvContentPartPr/>
                <p14:nvPr/>
              </p14:nvContentPartPr>
              <p14:xfrm>
                <a:off x="5125277" y="2473867"/>
                <a:ext cx="110520" cy="565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76B9F54B-FDDF-4485-8029-FD43F894D2D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5120957" y="2469547"/>
                  <a:ext cx="11916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199BF862-132C-4626-95CB-ADCDD60042B5}"/>
                    </a:ext>
                  </a:extLst>
                </p14:cNvPr>
                <p14:cNvContentPartPr/>
                <p14:nvPr/>
              </p14:nvContentPartPr>
              <p14:xfrm>
                <a:off x="5244077" y="2409787"/>
                <a:ext cx="134640" cy="12096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199BF862-132C-4626-95CB-ADCDD60042B5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239757" y="2405467"/>
                  <a:ext cx="1432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501B33C8-0FAB-4958-87D2-3F1D56C3BC12}"/>
                    </a:ext>
                  </a:extLst>
                </p14:cNvPr>
                <p14:cNvContentPartPr/>
                <p14:nvPr/>
              </p14:nvContentPartPr>
              <p14:xfrm>
                <a:off x="5376557" y="2391427"/>
                <a:ext cx="360" cy="3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501B33C8-0FAB-4958-87D2-3F1D56C3BC12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372237" y="23871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D4BC9DC9-0C28-4751-B8EC-9CC42FCE0838}"/>
                    </a:ext>
                  </a:extLst>
                </p14:cNvPr>
                <p14:cNvContentPartPr/>
                <p14:nvPr/>
              </p14:nvContentPartPr>
              <p14:xfrm>
                <a:off x="5405357" y="2388547"/>
                <a:ext cx="131040" cy="2412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D4BC9DC9-0C28-4751-B8EC-9CC42FCE0838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401037" y="2384227"/>
                  <a:ext cx="13968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5D4ACCD6-B871-44AF-B445-8F7735F37D1E}"/>
                    </a:ext>
                  </a:extLst>
                </p14:cNvPr>
                <p14:cNvContentPartPr/>
                <p14:nvPr/>
              </p14:nvContentPartPr>
              <p14:xfrm>
                <a:off x="5570597" y="2469547"/>
                <a:ext cx="54360" cy="5508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5D4ACCD6-B871-44AF-B445-8F7735F37D1E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566277" y="2465227"/>
                  <a:ext cx="6300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27F8E591-2ED1-4B2E-A89F-D87C05D724E3}"/>
                    </a:ext>
                  </a:extLst>
                </p14:cNvPr>
                <p14:cNvContentPartPr/>
                <p14:nvPr/>
              </p14:nvContentPartPr>
              <p14:xfrm>
                <a:off x="5674277" y="2410867"/>
                <a:ext cx="126000" cy="14904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27F8E591-2ED1-4B2E-A89F-D87C05D724E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669957" y="2406547"/>
                  <a:ext cx="1346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3EB6EFA9-A776-43B9-AABA-C328747311CD}"/>
                    </a:ext>
                  </a:extLst>
                </p14:cNvPr>
                <p14:cNvContentPartPr/>
                <p14:nvPr/>
              </p14:nvContentPartPr>
              <p14:xfrm>
                <a:off x="5861117" y="2406547"/>
                <a:ext cx="33840" cy="1155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3EB6EFA9-A776-43B9-AABA-C328747311CD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856797" y="2402227"/>
                  <a:ext cx="424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5921E2CB-8566-4D25-B9C7-A218EAC3E2EF}"/>
                    </a:ext>
                  </a:extLst>
                </p14:cNvPr>
                <p14:cNvContentPartPr/>
                <p14:nvPr/>
              </p14:nvContentPartPr>
              <p14:xfrm>
                <a:off x="5838437" y="2459467"/>
                <a:ext cx="82440" cy="1836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5921E2CB-8566-4D25-B9C7-A218EAC3E2EF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834117" y="2455147"/>
                  <a:ext cx="910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C6F70610-73FC-41FB-ACD0-DD932E1B4313}"/>
                    </a:ext>
                  </a:extLst>
                </p14:cNvPr>
                <p14:cNvContentPartPr/>
                <p14:nvPr/>
              </p14:nvContentPartPr>
              <p14:xfrm>
                <a:off x="269237" y="3233827"/>
                <a:ext cx="76320" cy="9900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C6F70610-73FC-41FB-ACD0-DD932E1B431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64917" y="3229507"/>
                  <a:ext cx="849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DD682F6B-9FFD-4060-A1C6-25FDFCCEA50D}"/>
                    </a:ext>
                  </a:extLst>
                </p14:cNvPr>
                <p14:cNvContentPartPr/>
                <p14:nvPr/>
              </p14:nvContentPartPr>
              <p14:xfrm>
                <a:off x="343037" y="3324187"/>
                <a:ext cx="3600" cy="8676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DD682F6B-9FFD-4060-A1C6-25FDFCCEA50D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38717" y="3319867"/>
                  <a:ext cx="122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6400E533-3D9C-4055-82A4-E6520AC71D6B}"/>
                    </a:ext>
                  </a:extLst>
                </p14:cNvPr>
                <p14:cNvContentPartPr/>
                <p14:nvPr/>
              </p14:nvContentPartPr>
              <p14:xfrm>
                <a:off x="391637" y="3247867"/>
                <a:ext cx="68760" cy="7344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6400E533-3D9C-4055-82A4-E6520AC71D6B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87317" y="3243547"/>
                  <a:ext cx="774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3C65C778-33AD-47B0-95CD-42CD1A1B8FD7}"/>
                    </a:ext>
                  </a:extLst>
                </p14:cNvPr>
                <p14:cNvContentPartPr/>
                <p14:nvPr/>
              </p14:nvContentPartPr>
              <p14:xfrm>
                <a:off x="481997" y="3247867"/>
                <a:ext cx="64440" cy="766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3C65C778-33AD-47B0-95CD-42CD1A1B8FD7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77677" y="3243547"/>
                  <a:ext cx="730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24D1ADBB-76E1-4AA9-A46A-68BB65E43DF6}"/>
                    </a:ext>
                  </a:extLst>
                </p14:cNvPr>
                <p14:cNvContentPartPr/>
                <p14:nvPr/>
              </p14:nvContentPartPr>
              <p14:xfrm>
                <a:off x="578477" y="3229867"/>
                <a:ext cx="53280" cy="6300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24D1ADBB-76E1-4AA9-A46A-68BB65E43DF6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74157" y="3225547"/>
                  <a:ext cx="619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B48DEC35-99E0-40A9-BF92-F6AFC13D796D}"/>
                    </a:ext>
                  </a:extLst>
                </p14:cNvPr>
                <p14:cNvContentPartPr/>
                <p14:nvPr/>
              </p14:nvContentPartPr>
              <p14:xfrm>
                <a:off x="633197" y="3243547"/>
                <a:ext cx="9000" cy="11340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B48DEC35-99E0-40A9-BF92-F6AFC13D796D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28877" y="3239227"/>
                  <a:ext cx="176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7E0A9985-936F-4DC6-B28B-4908AB247625}"/>
                    </a:ext>
                  </a:extLst>
                </p14:cNvPr>
                <p14:cNvContentPartPr/>
                <p14:nvPr/>
              </p14:nvContentPartPr>
              <p14:xfrm>
                <a:off x="1154117" y="3754747"/>
                <a:ext cx="5400" cy="1029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7E0A9985-936F-4DC6-B28B-4908AB247625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149797" y="3750427"/>
                  <a:ext cx="140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0395597-5F8E-4473-A76F-B813AA4CBE3D}"/>
                    </a:ext>
                  </a:extLst>
                </p14:cNvPr>
                <p14:cNvContentPartPr/>
                <p14:nvPr/>
              </p14:nvContentPartPr>
              <p14:xfrm>
                <a:off x="1012277" y="3980827"/>
                <a:ext cx="48240" cy="615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0395597-5F8E-4473-A76F-B813AA4CBE3D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007957" y="3976507"/>
                  <a:ext cx="568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4E46DE95-EF0F-486B-96EF-8DE94ABDE0F2}"/>
                    </a:ext>
                  </a:extLst>
                </p14:cNvPr>
                <p14:cNvContentPartPr/>
                <p14:nvPr/>
              </p14:nvContentPartPr>
              <p14:xfrm>
                <a:off x="1068797" y="4047787"/>
                <a:ext cx="5040" cy="612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4E46DE95-EF0F-486B-96EF-8DE94ABDE0F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64477" y="4043467"/>
                  <a:ext cx="1368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A128C62A-F3B2-4A03-8E2A-C30CC8723FA7}"/>
                    </a:ext>
                  </a:extLst>
                </p14:cNvPr>
                <p14:cNvContentPartPr/>
                <p14:nvPr/>
              </p14:nvContentPartPr>
              <p14:xfrm>
                <a:off x="1083557" y="3947707"/>
                <a:ext cx="55440" cy="8460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A128C62A-F3B2-4A03-8E2A-C30CC8723FA7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079237" y="3943387"/>
                  <a:ext cx="640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02E40D29-8320-467D-A02D-E4E0501E6B79}"/>
                    </a:ext>
                  </a:extLst>
                </p14:cNvPr>
                <p14:cNvContentPartPr/>
                <p14:nvPr/>
              </p14:nvContentPartPr>
              <p14:xfrm>
                <a:off x="1086437" y="3939787"/>
                <a:ext cx="52920" cy="118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02E40D29-8320-467D-A02D-E4E0501E6B79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082117" y="3935467"/>
                  <a:ext cx="615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58A125BC-6888-4A8F-92B7-4B499EE36137}"/>
                    </a:ext>
                  </a:extLst>
                </p14:cNvPr>
                <p14:cNvContentPartPr/>
                <p14:nvPr/>
              </p14:nvContentPartPr>
              <p14:xfrm>
                <a:off x="1160237" y="3937627"/>
                <a:ext cx="48600" cy="1015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58A125BC-6888-4A8F-92B7-4B499EE36137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155917" y="3933307"/>
                  <a:ext cx="572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5E8DF933-B8C6-4E64-A2AF-22400CC5FECD}"/>
                    </a:ext>
                  </a:extLst>
                </p14:cNvPr>
                <p14:cNvContentPartPr/>
                <p14:nvPr/>
              </p14:nvContentPartPr>
              <p14:xfrm>
                <a:off x="1166357" y="3932587"/>
                <a:ext cx="45360" cy="39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5E8DF933-B8C6-4E64-A2AF-22400CC5FECD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162037" y="3928267"/>
                  <a:ext cx="540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6C9E0C13-A02B-4B44-BB4F-3F08E2D6FB41}"/>
                    </a:ext>
                  </a:extLst>
                </p14:cNvPr>
                <p14:cNvContentPartPr/>
                <p14:nvPr/>
              </p14:nvContentPartPr>
              <p14:xfrm>
                <a:off x="1258877" y="3926827"/>
                <a:ext cx="50760" cy="10584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6C9E0C13-A02B-4B44-BB4F-3F08E2D6FB41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254557" y="3922507"/>
                  <a:ext cx="594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B365E85F-CA4C-4605-8E38-5CCD62AC8B09}"/>
                    </a:ext>
                  </a:extLst>
                </p14:cNvPr>
                <p14:cNvContentPartPr/>
                <p14:nvPr/>
              </p14:nvContentPartPr>
              <p14:xfrm>
                <a:off x="1809677" y="3718027"/>
                <a:ext cx="18720" cy="1515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B365E85F-CA4C-4605-8E38-5CCD62AC8B0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805357" y="3713707"/>
                  <a:ext cx="273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E8390A33-C3F6-4699-84EC-D1A89D5D8BDD}"/>
                    </a:ext>
                  </a:extLst>
                </p14:cNvPr>
                <p14:cNvContentPartPr/>
                <p14:nvPr/>
              </p14:nvContentPartPr>
              <p14:xfrm>
                <a:off x="1668917" y="3944827"/>
                <a:ext cx="52560" cy="550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E8390A33-C3F6-4699-84EC-D1A89D5D8BDD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664597" y="3940507"/>
                  <a:ext cx="6120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4A7A4971-05BD-46AA-98D9-2E9781C52D93}"/>
                    </a:ext>
                  </a:extLst>
                </p14:cNvPr>
                <p14:cNvContentPartPr/>
                <p14:nvPr/>
              </p14:nvContentPartPr>
              <p14:xfrm>
                <a:off x="1743077" y="4013947"/>
                <a:ext cx="2520" cy="5184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4A7A4971-05BD-46AA-98D9-2E9781C52D93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738757" y="4009627"/>
                  <a:ext cx="111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1614B27A-3FDA-4F18-8863-915BCB82C8D6}"/>
                    </a:ext>
                  </a:extLst>
                </p14:cNvPr>
                <p14:cNvContentPartPr/>
                <p14:nvPr/>
              </p14:nvContentPartPr>
              <p14:xfrm>
                <a:off x="1792397" y="3923227"/>
                <a:ext cx="63000" cy="900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1614B27A-3FDA-4F18-8863-915BCB82C8D6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788077" y="3918907"/>
                  <a:ext cx="716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9E67AE2F-FA8D-4D51-AAC3-6FBE26568815}"/>
                    </a:ext>
                  </a:extLst>
                </p14:cNvPr>
                <p14:cNvContentPartPr/>
                <p14:nvPr/>
              </p14:nvContentPartPr>
              <p14:xfrm>
                <a:off x="1806437" y="3910267"/>
                <a:ext cx="67680" cy="154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9E67AE2F-FA8D-4D51-AAC3-6FBE26568815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802117" y="3905947"/>
                  <a:ext cx="76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89102B11-F32A-4B1C-926C-A6F553F65ABD}"/>
                    </a:ext>
                  </a:extLst>
                </p14:cNvPr>
                <p14:cNvContentPartPr/>
                <p14:nvPr/>
              </p14:nvContentPartPr>
              <p14:xfrm>
                <a:off x="1902197" y="3891547"/>
                <a:ext cx="83880" cy="1364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89102B11-F32A-4B1C-926C-A6F553F65AB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897877" y="3887227"/>
                  <a:ext cx="925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793E9D97-3AA1-4B7E-A6ED-1774AB974264}"/>
                    </a:ext>
                  </a:extLst>
                </p14:cNvPr>
                <p14:cNvContentPartPr/>
                <p14:nvPr/>
              </p14:nvContentPartPr>
              <p14:xfrm>
                <a:off x="1187957" y="3298627"/>
                <a:ext cx="17280" cy="504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793E9D97-3AA1-4B7E-A6ED-1774AB974264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183637" y="3294307"/>
                  <a:ext cx="259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F78D2B88-676B-406B-99EC-76A59C63EE04}"/>
                    </a:ext>
                  </a:extLst>
                </p14:cNvPr>
                <p14:cNvContentPartPr/>
                <p14:nvPr/>
              </p14:nvContentPartPr>
              <p14:xfrm>
                <a:off x="1175717" y="3272707"/>
                <a:ext cx="711720" cy="2340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F78D2B88-676B-406B-99EC-76A59C63EE04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171397" y="3268387"/>
                  <a:ext cx="7203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0ACC0D14-2AB2-4A47-AF1C-C7A5CFA3CBCE}"/>
                    </a:ext>
                  </a:extLst>
                </p14:cNvPr>
                <p14:cNvContentPartPr/>
                <p14:nvPr/>
              </p14:nvContentPartPr>
              <p14:xfrm>
                <a:off x="1828397" y="3271267"/>
                <a:ext cx="10440" cy="57744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0ACC0D14-2AB2-4A47-AF1C-C7A5CFA3CBC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824077" y="3266947"/>
                  <a:ext cx="19080" cy="58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83281C8D-054F-4A28-BDF9-B8CB784547A5}"/>
                    </a:ext>
                  </a:extLst>
                </p14:cNvPr>
                <p14:cNvContentPartPr/>
                <p14:nvPr/>
              </p14:nvContentPartPr>
              <p14:xfrm>
                <a:off x="1143677" y="3271267"/>
                <a:ext cx="16560" cy="58608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83281C8D-054F-4A28-BDF9-B8CB784547A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139357" y="3266947"/>
                  <a:ext cx="25200" cy="59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83A0C78D-79BB-49D4-B51E-B9A9F54028B8}"/>
                    </a:ext>
                  </a:extLst>
                </p14:cNvPr>
                <p14:cNvContentPartPr/>
                <p14:nvPr/>
              </p14:nvContentPartPr>
              <p14:xfrm>
                <a:off x="3221957" y="2857627"/>
                <a:ext cx="159480" cy="2361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83A0C78D-79BB-49D4-B51E-B9A9F54028B8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217637" y="2853307"/>
                  <a:ext cx="16812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DD1EDE70-6D24-4972-BE69-11F88B392C87}"/>
                    </a:ext>
                  </a:extLst>
                </p14:cNvPr>
                <p14:cNvContentPartPr/>
                <p14:nvPr/>
              </p14:nvContentPartPr>
              <p14:xfrm>
                <a:off x="3411317" y="2854027"/>
                <a:ext cx="225720" cy="9756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DD1EDE70-6D24-4972-BE69-11F88B392C87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3406997" y="2849707"/>
                  <a:ext cx="2343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04C4B558-BCE6-4D5F-BF48-C4112083170A}"/>
                    </a:ext>
                  </a:extLst>
                </p14:cNvPr>
                <p14:cNvContentPartPr/>
                <p14:nvPr/>
              </p14:nvContentPartPr>
              <p14:xfrm>
                <a:off x="3674837" y="2772667"/>
                <a:ext cx="140040" cy="15768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04C4B558-BCE6-4D5F-BF48-C4112083170A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670517" y="2768347"/>
                  <a:ext cx="148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DB5772FF-4AE9-4644-B158-1F6651FA60E0}"/>
                    </a:ext>
                  </a:extLst>
                </p14:cNvPr>
                <p14:cNvContentPartPr/>
                <p14:nvPr/>
              </p14:nvContentPartPr>
              <p14:xfrm>
                <a:off x="3868877" y="2753587"/>
                <a:ext cx="111960" cy="16884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DB5772FF-4AE9-4644-B158-1F6651FA60E0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3864557" y="2749267"/>
                  <a:ext cx="1206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C5EE78FF-C4C1-4AAD-BC84-ABF14CE7F18C}"/>
                    </a:ext>
                  </a:extLst>
                </p14:cNvPr>
                <p14:cNvContentPartPr/>
                <p14:nvPr/>
              </p14:nvContentPartPr>
              <p14:xfrm>
                <a:off x="4049597" y="2829187"/>
                <a:ext cx="2520" cy="2628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C5EE78FF-C4C1-4AAD-BC84-ABF14CE7F18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045277" y="2824867"/>
                  <a:ext cx="111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C3FD0B14-AC40-460D-AAA5-4EDD815CE8B1}"/>
                    </a:ext>
                  </a:extLst>
                </p14:cNvPr>
                <p14:cNvContentPartPr/>
                <p14:nvPr/>
              </p14:nvContentPartPr>
              <p14:xfrm>
                <a:off x="4036637" y="2904067"/>
                <a:ext cx="2520" cy="432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C3FD0B14-AC40-460D-AAA5-4EDD815CE8B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4032317" y="2899747"/>
                  <a:ext cx="111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3495BB8F-DD2F-4F57-941B-A6DF4A8FD425}"/>
                    </a:ext>
                  </a:extLst>
                </p14:cNvPr>
                <p14:cNvContentPartPr/>
                <p14:nvPr/>
              </p14:nvContentPartPr>
              <p14:xfrm>
                <a:off x="4404557" y="2820907"/>
                <a:ext cx="13680" cy="17928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3495BB8F-DD2F-4F57-941B-A6DF4A8FD425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400237" y="2816587"/>
                  <a:ext cx="223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32126049-13F0-4103-ADA3-9C4B474D88BC}"/>
                    </a:ext>
                  </a:extLst>
                </p14:cNvPr>
                <p14:cNvContentPartPr/>
                <p14:nvPr/>
              </p14:nvContentPartPr>
              <p14:xfrm>
                <a:off x="4268117" y="2771587"/>
                <a:ext cx="268920" cy="1170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32126049-13F0-4103-ADA3-9C4B474D88BC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263797" y="2767267"/>
                  <a:ext cx="2775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574CB201-7D41-4931-9DEA-45352E4CBC98}"/>
                    </a:ext>
                  </a:extLst>
                </p14:cNvPr>
                <p14:cNvContentPartPr/>
                <p14:nvPr/>
              </p14:nvContentPartPr>
              <p14:xfrm>
                <a:off x="4605077" y="2770507"/>
                <a:ext cx="125280" cy="24336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574CB201-7D41-4931-9DEA-45352E4CBC98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600757" y="2766187"/>
                  <a:ext cx="13392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7904FFAC-95D3-46D8-9042-7CC92EEE7EED}"/>
                    </a:ext>
                  </a:extLst>
                </p14:cNvPr>
                <p14:cNvContentPartPr/>
                <p14:nvPr/>
              </p14:nvContentPartPr>
              <p14:xfrm>
                <a:off x="4804517" y="2801107"/>
                <a:ext cx="144360" cy="18900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7904FFAC-95D3-46D8-9042-7CC92EEE7EED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800197" y="2796787"/>
                  <a:ext cx="15300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6AFA0A54-E485-4D5F-8192-C6E133C4626A}"/>
                    </a:ext>
                  </a:extLst>
                </p14:cNvPr>
                <p14:cNvContentPartPr/>
                <p14:nvPr/>
              </p14:nvContentPartPr>
              <p14:xfrm>
                <a:off x="4795877" y="2834227"/>
                <a:ext cx="150840" cy="13860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6AFA0A54-E485-4D5F-8192-C6E133C4626A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791557" y="2829907"/>
                  <a:ext cx="1594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985B9397-EF09-4BF7-AA07-17E1EF304F1D}"/>
                    </a:ext>
                  </a:extLst>
                </p14:cNvPr>
                <p14:cNvContentPartPr/>
                <p14:nvPr/>
              </p14:nvContentPartPr>
              <p14:xfrm>
                <a:off x="5073797" y="2780947"/>
                <a:ext cx="178200" cy="10080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985B9397-EF09-4BF7-AA07-17E1EF304F1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069477" y="2776627"/>
                  <a:ext cx="186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1AD2993E-B666-4712-A1ED-DCE46FB343BD}"/>
                    </a:ext>
                  </a:extLst>
                </p14:cNvPr>
                <p14:cNvContentPartPr/>
                <p14:nvPr/>
              </p14:nvContentPartPr>
              <p14:xfrm>
                <a:off x="5055797" y="2945467"/>
                <a:ext cx="192600" cy="324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1AD2993E-B666-4712-A1ED-DCE46FB343B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051477" y="2941147"/>
                  <a:ext cx="20124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7D76367E-2FD0-46CC-93E3-DE832C7BCFE4}"/>
                    </a:ext>
                  </a:extLst>
                </p14:cNvPr>
                <p14:cNvContentPartPr/>
                <p14:nvPr/>
              </p14:nvContentPartPr>
              <p14:xfrm>
                <a:off x="5334077" y="2806867"/>
                <a:ext cx="167760" cy="12780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7D76367E-2FD0-46CC-93E3-DE832C7BCFE4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329757" y="2802547"/>
                  <a:ext cx="1764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F2AAA55B-6F86-4D1A-98EE-419779D2F635}"/>
                    </a:ext>
                  </a:extLst>
                </p14:cNvPr>
                <p14:cNvContentPartPr/>
                <p14:nvPr/>
              </p14:nvContentPartPr>
              <p14:xfrm>
                <a:off x="5520557" y="2894707"/>
                <a:ext cx="3960" cy="9864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F2AAA55B-6F86-4D1A-98EE-419779D2F635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516237" y="2890387"/>
                  <a:ext cx="12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3E817ECA-7161-4BD0-A78E-FD8D731CAE86}"/>
                    </a:ext>
                  </a:extLst>
                </p14:cNvPr>
                <p14:cNvContentPartPr/>
                <p14:nvPr/>
              </p14:nvContentPartPr>
              <p14:xfrm>
                <a:off x="5573477" y="2794627"/>
                <a:ext cx="112320" cy="12024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3E817ECA-7161-4BD0-A78E-FD8D731CAE8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569157" y="2790307"/>
                  <a:ext cx="1209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14206E91-5DBB-4B09-A22A-C447FE602999}"/>
                    </a:ext>
                  </a:extLst>
                </p14:cNvPr>
                <p14:cNvContentPartPr/>
                <p14:nvPr/>
              </p14:nvContentPartPr>
              <p14:xfrm>
                <a:off x="5592917" y="2770867"/>
                <a:ext cx="108720" cy="1368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14206E91-5DBB-4B09-A22A-C447FE602999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588597" y="2766547"/>
                  <a:ext cx="117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6782F7E0-7F9F-4AF8-9998-708E44EB286B}"/>
                    </a:ext>
                  </a:extLst>
                </p14:cNvPr>
                <p14:cNvContentPartPr/>
                <p14:nvPr/>
              </p14:nvContentPartPr>
              <p14:xfrm>
                <a:off x="5757077" y="2760427"/>
                <a:ext cx="113760" cy="16164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6782F7E0-7F9F-4AF8-9998-708E44EB286B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752757" y="2756107"/>
                  <a:ext cx="1224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4FAF2BB0-48ED-4A94-B0DC-1A08229C11CB}"/>
                    </a:ext>
                  </a:extLst>
                </p14:cNvPr>
                <p14:cNvContentPartPr/>
                <p14:nvPr/>
              </p14:nvContentPartPr>
              <p14:xfrm>
                <a:off x="5862557" y="2692387"/>
                <a:ext cx="133200" cy="33120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4FAF2BB0-48ED-4A94-B0DC-1A08229C11CB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858237" y="2688067"/>
                  <a:ext cx="14184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39F2C921-94F4-429D-8ACA-531AB4E45611}"/>
                    </a:ext>
                  </a:extLst>
                </p14:cNvPr>
                <p14:cNvContentPartPr/>
                <p14:nvPr/>
              </p14:nvContentPartPr>
              <p14:xfrm>
                <a:off x="6193397" y="2922067"/>
                <a:ext cx="163080" cy="1836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39F2C921-94F4-429D-8ACA-531AB4E45611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6189077" y="2917747"/>
                  <a:ext cx="1717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8ED4B52D-FB49-4819-9D17-B6208F582D8A}"/>
                    </a:ext>
                  </a:extLst>
                </p14:cNvPr>
                <p14:cNvContentPartPr/>
                <p14:nvPr/>
              </p14:nvContentPartPr>
              <p14:xfrm>
                <a:off x="6208157" y="2965987"/>
                <a:ext cx="152280" cy="1008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8ED4B52D-FB49-4819-9D17-B6208F582D8A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6203837" y="2961667"/>
                  <a:ext cx="1609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CA3A0B29-1410-4B50-A607-491F4443ED9D}"/>
                    </a:ext>
                  </a:extLst>
                </p14:cNvPr>
                <p14:cNvContentPartPr/>
                <p14:nvPr/>
              </p14:nvContentPartPr>
              <p14:xfrm>
                <a:off x="6569237" y="2805067"/>
                <a:ext cx="96480" cy="37044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CA3A0B29-1410-4B50-A607-491F4443ED9D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564917" y="2800747"/>
                  <a:ext cx="105120" cy="37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F1F9350B-E0C0-47C1-8F30-844E8B4AEB32}"/>
                    </a:ext>
                  </a:extLst>
                </p14:cNvPr>
                <p14:cNvContentPartPr/>
                <p14:nvPr/>
              </p14:nvContentPartPr>
              <p14:xfrm>
                <a:off x="6394277" y="3266947"/>
                <a:ext cx="70560" cy="6264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F1F9350B-E0C0-47C1-8F30-844E8B4AEB32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389957" y="3262627"/>
                  <a:ext cx="792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65A0949A-60C9-4E98-AF63-CD3A91B4BCEE}"/>
                    </a:ext>
                  </a:extLst>
                </p14:cNvPr>
                <p14:cNvContentPartPr/>
                <p14:nvPr/>
              </p14:nvContentPartPr>
              <p14:xfrm>
                <a:off x="6474917" y="3314827"/>
                <a:ext cx="7920" cy="7668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65A0949A-60C9-4E98-AF63-CD3A91B4BCEE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470597" y="3310507"/>
                  <a:ext cx="165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D8654DCC-5D39-42FF-A938-AC360E6A3E8A}"/>
                    </a:ext>
                  </a:extLst>
                </p14:cNvPr>
                <p14:cNvContentPartPr/>
                <p14:nvPr/>
              </p14:nvContentPartPr>
              <p14:xfrm>
                <a:off x="6515237" y="3248227"/>
                <a:ext cx="56880" cy="7884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D8654DCC-5D39-42FF-A938-AC360E6A3E8A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510917" y="3243907"/>
                  <a:ext cx="655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23C76882-8379-4DC7-B16C-B9D874694606}"/>
                    </a:ext>
                  </a:extLst>
                </p14:cNvPr>
                <p14:cNvContentPartPr/>
                <p14:nvPr/>
              </p14:nvContentPartPr>
              <p14:xfrm>
                <a:off x="6526037" y="3220867"/>
                <a:ext cx="78840" cy="396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23C76882-8379-4DC7-B16C-B9D874694606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521717" y="3216547"/>
                  <a:ext cx="8748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6A9E5DA5-5E6E-4E8F-AC99-33440B2A446C}"/>
                    </a:ext>
                  </a:extLst>
                </p14:cNvPr>
                <p14:cNvContentPartPr/>
                <p14:nvPr/>
              </p14:nvContentPartPr>
              <p14:xfrm>
                <a:off x="6615317" y="3216187"/>
                <a:ext cx="61560" cy="1180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6A9E5DA5-5E6E-4E8F-AC99-33440B2A446C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6610997" y="3211867"/>
                  <a:ext cx="702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FA710C74-F232-43F6-8ED5-555B947D141F}"/>
                    </a:ext>
                  </a:extLst>
                </p14:cNvPr>
                <p14:cNvContentPartPr/>
                <p14:nvPr/>
              </p14:nvContentPartPr>
              <p14:xfrm>
                <a:off x="6636197" y="3211507"/>
                <a:ext cx="71640" cy="1044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FA710C74-F232-43F6-8ED5-555B947D141F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6631877" y="3207187"/>
                  <a:ext cx="802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A9E43992-5504-4975-8B50-88B007B42A9C}"/>
                    </a:ext>
                  </a:extLst>
                </p14:cNvPr>
                <p14:cNvContentPartPr/>
                <p14:nvPr/>
              </p14:nvContentPartPr>
              <p14:xfrm>
                <a:off x="6715757" y="3217987"/>
                <a:ext cx="52200" cy="9396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A9E43992-5504-4975-8B50-88B007B42A9C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6711437" y="3213667"/>
                  <a:ext cx="608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6070F80-3BC3-426D-84E1-D4830F92CC2F}"/>
                    </a:ext>
                  </a:extLst>
                </p14:cNvPr>
                <p14:cNvContentPartPr/>
                <p14:nvPr/>
              </p14:nvContentPartPr>
              <p14:xfrm>
                <a:off x="6115637" y="2457307"/>
                <a:ext cx="181800" cy="86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6070F80-3BC3-426D-84E1-D4830F92CC2F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6111317" y="2452987"/>
                  <a:ext cx="1904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857A6669-3FA4-4DE1-9DBD-49F4171CED35}"/>
                    </a:ext>
                  </a:extLst>
                </p14:cNvPr>
                <p14:cNvContentPartPr/>
                <p14:nvPr/>
              </p14:nvContentPartPr>
              <p14:xfrm>
                <a:off x="6154157" y="2500867"/>
                <a:ext cx="136800" cy="396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857A6669-3FA4-4DE1-9DBD-49F4171CED3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6149837" y="2496547"/>
                  <a:ext cx="1454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15AD7BAB-7454-4396-9251-14679DF1D342}"/>
                    </a:ext>
                  </a:extLst>
                </p14:cNvPr>
                <p14:cNvContentPartPr/>
                <p14:nvPr/>
              </p14:nvContentPartPr>
              <p14:xfrm>
                <a:off x="6549437" y="2355427"/>
                <a:ext cx="107280" cy="10404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15AD7BAB-7454-4396-9251-14679DF1D342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6545117" y="2351107"/>
                  <a:ext cx="1159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66910CA4-EA27-4093-A32D-46B37F8171DE}"/>
                    </a:ext>
                  </a:extLst>
                </p14:cNvPr>
                <p14:cNvContentPartPr/>
                <p14:nvPr/>
              </p14:nvContentPartPr>
              <p14:xfrm>
                <a:off x="6427397" y="2463067"/>
                <a:ext cx="503280" cy="2340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66910CA4-EA27-4093-A32D-46B37F8171DE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423077" y="2458747"/>
                  <a:ext cx="5119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07B10119-E192-4EED-A7E2-EE4BDBEFBB66}"/>
                    </a:ext>
                  </a:extLst>
                </p14:cNvPr>
                <p14:cNvContentPartPr/>
                <p14:nvPr/>
              </p14:nvContentPartPr>
              <p14:xfrm>
                <a:off x="6335597" y="2554147"/>
                <a:ext cx="88560" cy="954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07B10119-E192-4EED-A7E2-EE4BDBEFBB66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331277" y="2549827"/>
                  <a:ext cx="972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CD65571F-0EA5-404F-9E76-2C24F67B09F7}"/>
                    </a:ext>
                  </a:extLst>
                </p14:cNvPr>
                <p14:cNvContentPartPr/>
                <p14:nvPr/>
              </p14:nvContentPartPr>
              <p14:xfrm>
                <a:off x="6413717" y="2638027"/>
                <a:ext cx="10440" cy="9036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CD65571F-0EA5-404F-9E76-2C24F67B09F7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6409397" y="2633707"/>
                  <a:ext cx="190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7EB68A80-CE5A-4C90-93E1-5C34AE86D4E6}"/>
                    </a:ext>
                  </a:extLst>
                </p14:cNvPr>
                <p14:cNvContentPartPr/>
                <p14:nvPr/>
              </p14:nvContentPartPr>
              <p14:xfrm>
                <a:off x="6454757" y="2578627"/>
                <a:ext cx="71280" cy="9936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7EB68A80-CE5A-4C90-93E1-5C34AE86D4E6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6450437" y="2574307"/>
                  <a:ext cx="799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AC278686-BCBB-4CE5-B6EA-98CEC03044AA}"/>
                    </a:ext>
                  </a:extLst>
                </p14:cNvPr>
                <p14:cNvContentPartPr/>
                <p14:nvPr/>
              </p14:nvContentPartPr>
              <p14:xfrm>
                <a:off x="6477797" y="2552707"/>
                <a:ext cx="65520" cy="936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AC278686-BCBB-4CE5-B6EA-98CEC03044AA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6473477" y="2548387"/>
                  <a:ext cx="74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66096DAC-455E-4A64-8B20-8A29AAD603BE}"/>
                    </a:ext>
                  </a:extLst>
                </p14:cNvPr>
                <p14:cNvContentPartPr/>
                <p14:nvPr/>
              </p14:nvContentPartPr>
              <p14:xfrm>
                <a:off x="6560957" y="2552707"/>
                <a:ext cx="103680" cy="1123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66096DAC-455E-4A64-8B20-8A29AAD603BE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6556637" y="2548387"/>
                  <a:ext cx="1123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2222124F-2756-4E34-A71D-1B2AA9E3B283}"/>
                    </a:ext>
                  </a:extLst>
                </p14:cNvPr>
                <p14:cNvContentPartPr/>
                <p14:nvPr/>
              </p14:nvContentPartPr>
              <p14:xfrm>
                <a:off x="6695957" y="2604907"/>
                <a:ext cx="70200" cy="1080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2222124F-2756-4E34-A71D-1B2AA9E3B283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6691637" y="2600587"/>
                  <a:ext cx="788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731D6941-1C54-4608-8B53-783C5E3B41B5}"/>
                    </a:ext>
                  </a:extLst>
                </p14:cNvPr>
                <p14:cNvContentPartPr/>
                <p14:nvPr/>
              </p14:nvContentPartPr>
              <p14:xfrm>
                <a:off x="6798197" y="2555227"/>
                <a:ext cx="63000" cy="7128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731D6941-1C54-4608-8B53-783C5E3B41B5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6793877" y="2550907"/>
                  <a:ext cx="716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9F67AE8C-B511-4581-B680-CFF46DCAC6A5}"/>
                    </a:ext>
                  </a:extLst>
                </p14:cNvPr>
                <p14:cNvContentPartPr/>
                <p14:nvPr/>
              </p14:nvContentPartPr>
              <p14:xfrm>
                <a:off x="6858317" y="2619667"/>
                <a:ext cx="9000" cy="7884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9F67AE8C-B511-4581-B680-CFF46DCAC6A5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6853997" y="2615347"/>
                  <a:ext cx="176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AAC95F78-38E9-4C1E-8419-84D09486B716}"/>
                    </a:ext>
                  </a:extLst>
                </p14:cNvPr>
                <p14:cNvContentPartPr/>
                <p14:nvPr/>
              </p14:nvContentPartPr>
              <p14:xfrm>
                <a:off x="6906557" y="2550907"/>
                <a:ext cx="67320" cy="9324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AAC95F78-38E9-4C1E-8419-84D09486B716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6902237" y="2546587"/>
                  <a:ext cx="759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E0AE225F-C2B8-4778-93DB-224FB51639E6}"/>
                    </a:ext>
                  </a:extLst>
                </p14:cNvPr>
                <p14:cNvContentPartPr/>
                <p14:nvPr/>
              </p14:nvContentPartPr>
              <p14:xfrm>
                <a:off x="6913397" y="2534707"/>
                <a:ext cx="72360" cy="10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E0AE225F-C2B8-4778-93DB-224FB51639E6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6909077" y="2530387"/>
                  <a:ext cx="8100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A0DA2C48-F19C-47CC-8B51-758ED631DAD2}"/>
                    </a:ext>
                  </a:extLst>
                </p14:cNvPr>
                <p14:cNvContentPartPr/>
                <p14:nvPr/>
              </p14:nvContentPartPr>
              <p14:xfrm>
                <a:off x="7009517" y="2534707"/>
                <a:ext cx="52920" cy="10512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A0DA2C48-F19C-47CC-8B51-758ED631DAD2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005197" y="2530387"/>
                  <a:ext cx="615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2286CB06-6202-4288-BD21-92D4816D4F48}"/>
                    </a:ext>
                  </a:extLst>
                </p14:cNvPr>
                <p14:cNvContentPartPr/>
                <p14:nvPr/>
              </p14:nvContentPartPr>
              <p14:xfrm>
                <a:off x="7038317" y="2522107"/>
                <a:ext cx="68400" cy="468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2286CB06-6202-4288-BD21-92D4816D4F48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033997" y="2517787"/>
                  <a:ext cx="770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A6CE2242-E5FB-4822-BB7F-F5ED200C8549}"/>
                    </a:ext>
                  </a:extLst>
                </p14:cNvPr>
                <p14:cNvContentPartPr/>
                <p14:nvPr/>
              </p14:nvContentPartPr>
              <p14:xfrm>
                <a:off x="7115357" y="2533267"/>
                <a:ext cx="69840" cy="10368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A6CE2242-E5FB-4822-BB7F-F5ED200C8549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111037" y="2528947"/>
                  <a:ext cx="784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EE82CB2E-93A4-454D-BCB1-E3AC7C343CDC}"/>
                    </a:ext>
                  </a:extLst>
                </p14:cNvPr>
                <p14:cNvContentPartPr/>
                <p14:nvPr/>
              </p14:nvContentPartPr>
              <p14:xfrm>
                <a:off x="7311197" y="2478187"/>
                <a:ext cx="132840" cy="68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EE82CB2E-93A4-454D-BCB1-E3AC7C343CD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306877" y="2473867"/>
                  <a:ext cx="1414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639D9A42-6995-49CF-8016-5AC630C60469}"/>
                    </a:ext>
                  </a:extLst>
                </p14:cNvPr>
                <p14:cNvContentPartPr/>
                <p14:nvPr/>
              </p14:nvContentPartPr>
              <p14:xfrm>
                <a:off x="7311197" y="2512387"/>
                <a:ext cx="135360" cy="360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639D9A42-6995-49CF-8016-5AC630C60469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306877" y="2508067"/>
                  <a:ext cx="14400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B6CEAD98-7B3F-4C72-9DEE-D2FD6708118A}"/>
                    </a:ext>
                  </a:extLst>
                </p14:cNvPr>
                <p14:cNvContentPartPr/>
                <p14:nvPr/>
              </p14:nvContentPartPr>
              <p14:xfrm>
                <a:off x="7634117" y="2361187"/>
                <a:ext cx="89280" cy="6768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B6CEAD98-7B3F-4C72-9DEE-D2FD6708118A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629797" y="2356867"/>
                  <a:ext cx="9792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2583F346-1A05-41E6-9D9C-B5E68E18C094}"/>
                    </a:ext>
                  </a:extLst>
                </p14:cNvPr>
                <p14:cNvContentPartPr/>
                <p14:nvPr/>
              </p14:nvContentPartPr>
              <p14:xfrm>
                <a:off x="7549157" y="2459107"/>
                <a:ext cx="306360" cy="2124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2583F346-1A05-41E6-9D9C-B5E68E18C094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544837" y="2454787"/>
                  <a:ext cx="3150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E06D035E-4AB1-4A3C-8C2F-9D9D305518DC}"/>
                    </a:ext>
                  </a:extLst>
                </p14:cNvPr>
                <p14:cNvContentPartPr/>
                <p14:nvPr/>
              </p14:nvContentPartPr>
              <p14:xfrm>
                <a:off x="7512437" y="2548747"/>
                <a:ext cx="87480" cy="7236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E06D035E-4AB1-4A3C-8C2F-9D9D305518DC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508117" y="2544427"/>
                  <a:ext cx="961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2E886805-D530-402F-8289-3E630C758A61}"/>
                    </a:ext>
                  </a:extLst>
                </p14:cNvPr>
                <p14:cNvContentPartPr/>
                <p14:nvPr/>
              </p14:nvContentPartPr>
              <p14:xfrm>
                <a:off x="7599557" y="2613187"/>
                <a:ext cx="4320" cy="7308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2E886805-D530-402F-8289-3E630C758A61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595237" y="2608867"/>
                  <a:ext cx="129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B216CDE5-9FFF-420E-9F4D-2B56B262D4F2}"/>
                    </a:ext>
                  </a:extLst>
                </p14:cNvPr>
                <p14:cNvContentPartPr/>
                <p14:nvPr/>
              </p14:nvContentPartPr>
              <p14:xfrm>
                <a:off x="7647437" y="2549467"/>
                <a:ext cx="74880" cy="6840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B216CDE5-9FFF-420E-9F4D-2B56B262D4F2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7643117" y="2545147"/>
                  <a:ext cx="835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24CADD86-B753-4A1B-B0D8-C3B300B921AA}"/>
                    </a:ext>
                  </a:extLst>
                </p14:cNvPr>
                <p14:cNvContentPartPr/>
                <p14:nvPr/>
              </p14:nvContentPartPr>
              <p14:xfrm>
                <a:off x="7737077" y="2540827"/>
                <a:ext cx="60480" cy="7164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24CADD86-B753-4A1B-B0D8-C3B300B921A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7732757" y="2536507"/>
                  <a:ext cx="691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0E820E59-C3D5-41C8-9AFD-251BF6D51EFA}"/>
                    </a:ext>
                  </a:extLst>
                </p14:cNvPr>
                <p14:cNvContentPartPr/>
                <p14:nvPr/>
              </p14:nvContentPartPr>
              <p14:xfrm>
                <a:off x="7814117" y="2523907"/>
                <a:ext cx="72720" cy="6588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0E820E59-C3D5-41C8-9AFD-251BF6D51EFA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7809797" y="2519587"/>
                  <a:ext cx="813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27003CEF-9BAC-467B-8333-CFEE9FDF1EB6}"/>
                    </a:ext>
                  </a:extLst>
                </p14:cNvPr>
                <p14:cNvContentPartPr/>
                <p14:nvPr/>
              </p14:nvContentPartPr>
              <p14:xfrm>
                <a:off x="7840757" y="2540107"/>
                <a:ext cx="46080" cy="12816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27003CEF-9BAC-467B-8333-CFEE9FDF1EB6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7836437" y="2535787"/>
                  <a:ext cx="547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37DD70EA-3DA9-48BA-AD68-AE1480C6A9B0}"/>
                    </a:ext>
                  </a:extLst>
                </p14:cNvPr>
                <p14:cNvContentPartPr/>
                <p14:nvPr/>
              </p14:nvContentPartPr>
              <p14:xfrm>
                <a:off x="6543677" y="2699227"/>
                <a:ext cx="63720" cy="5256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37DD70EA-3DA9-48BA-AD68-AE1480C6A9B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539357" y="2694907"/>
                  <a:ext cx="723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999E9707-5DE3-458C-85D1-28FB42002C25}"/>
                    </a:ext>
                  </a:extLst>
                </p14:cNvPr>
                <p14:cNvContentPartPr/>
                <p14:nvPr/>
              </p14:nvContentPartPr>
              <p14:xfrm>
                <a:off x="6588677" y="2733067"/>
                <a:ext cx="16560" cy="6300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999E9707-5DE3-458C-85D1-28FB42002C25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584357" y="2728747"/>
                  <a:ext cx="252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59FD12B5-4279-479B-BDEC-66C91CD8BAAE}"/>
                    </a:ext>
                  </a:extLst>
                </p14:cNvPr>
                <p14:cNvContentPartPr/>
                <p14:nvPr/>
              </p14:nvContentPartPr>
              <p14:xfrm>
                <a:off x="6625037" y="2681587"/>
                <a:ext cx="69480" cy="8244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59FD12B5-4279-479B-BDEC-66C91CD8BAAE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620717" y="2677267"/>
                  <a:ext cx="781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DF365C10-0A01-4C8E-BBB4-EBB77D345F28}"/>
                    </a:ext>
                  </a:extLst>
                </p14:cNvPr>
                <p14:cNvContentPartPr/>
                <p14:nvPr/>
              </p14:nvContentPartPr>
              <p14:xfrm>
                <a:off x="6650237" y="2664667"/>
                <a:ext cx="67680" cy="1368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DF365C10-0A01-4C8E-BBB4-EBB77D345F2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645917" y="2660347"/>
                  <a:ext cx="76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808523CC-E252-4E84-AC2D-6801A0EFA888}"/>
                    </a:ext>
                  </a:extLst>
                </p14:cNvPr>
                <p14:cNvContentPartPr/>
                <p14:nvPr/>
              </p14:nvContentPartPr>
              <p14:xfrm>
                <a:off x="6745277" y="2669347"/>
                <a:ext cx="62640" cy="8928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808523CC-E252-4E84-AC2D-6801A0EFA888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740957" y="2665027"/>
                  <a:ext cx="712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95DEAACC-7BDF-440F-9862-CEC88690D613}"/>
                    </a:ext>
                  </a:extLst>
                </p14:cNvPr>
                <p14:cNvContentPartPr/>
                <p14:nvPr/>
              </p14:nvContentPartPr>
              <p14:xfrm>
                <a:off x="6884957" y="2811547"/>
                <a:ext cx="120240" cy="11484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95DEAACC-7BDF-440F-9862-CEC88690D613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880637" y="2807227"/>
                  <a:ext cx="1288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3CBF5BB7-EDCE-4232-971E-6189D31E62D1}"/>
                    </a:ext>
                  </a:extLst>
                </p14:cNvPr>
                <p14:cNvContentPartPr/>
                <p14:nvPr/>
              </p14:nvContentPartPr>
              <p14:xfrm>
                <a:off x="6812957" y="2928907"/>
                <a:ext cx="323280" cy="4104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3CBF5BB7-EDCE-4232-971E-6189D31E62D1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808637" y="2924587"/>
                  <a:ext cx="33192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8CDCD4AD-4196-49E5-9DCE-B434860B3E40}"/>
                    </a:ext>
                  </a:extLst>
                </p14:cNvPr>
                <p14:cNvContentPartPr/>
                <p14:nvPr/>
              </p14:nvContentPartPr>
              <p14:xfrm>
                <a:off x="6828077" y="3010267"/>
                <a:ext cx="93600" cy="637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8CDCD4AD-4196-49E5-9DCE-B434860B3E40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823757" y="3005947"/>
                  <a:ext cx="1022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F8625486-EE82-449C-91D1-6125D52D6447}"/>
                    </a:ext>
                  </a:extLst>
                </p14:cNvPr>
                <p14:cNvContentPartPr/>
                <p14:nvPr/>
              </p14:nvContentPartPr>
              <p14:xfrm>
                <a:off x="6932117" y="3052027"/>
                <a:ext cx="9720" cy="7164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F8625486-EE82-449C-91D1-6125D52D6447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927797" y="3047707"/>
                  <a:ext cx="183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7B193FAE-E9A8-485D-B242-B7E001934F17}"/>
                    </a:ext>
                  </a:extLst>
                </p14:cNvPr>
                <p14:cNvContentPartPr/>
                <p14:nvPr/>
              </p14:nvContentPartPr>
              <p14:xfrm>
                <a:off x="6967757" y="2987227"/>
                <a:ext cx="63360" cy="7344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7B193FAE-E9A8-485D-B242-B7E001934F17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963437" y="2982907"/>
                  <a:ext cx="720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EA71BF0B-8FD0-420C-8512-B5C3286ED872}"/>
                    </a:ext>
                  </a:extLst>
                </p14:cNvPr>
                <p14:cNvContentPartPr/>
                <p14:nvPr/>
              </p14:nvContentPartPr>
              <p14:xfrm>
                <a:off x="7050557" y="2983987"/>
                <a:ext cx="51840" cy="6660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EA71BF0B-8FD0-420C-8512-B5C3286ED872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046237" y="2979667"/>
                  <a:ext cx="604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69573448-691F-45C3-A416-DC79C49A7EE0}"/>
                    </a:ext>
                  </a:extLst>
                </p14:cNvPr>
                <p14:cNvContentPartPr/>
                <p14:nvPr/>
              </p14:nvContentPartPr>
              <p14:xfrm>
                <a:off x="7131557" y="2975707"/>
                <a:ext cx="64080" cy="9252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69573448-691F-45C3-A416-DC79C49A7EE0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127237" y="2971387"/>
                  <a:ext cx="727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4AD02CF6-6576-4791-8131-F1243E55B40E}"/>
                    </a:ext>
                  </a:extLst>
                </p14:cNvPr>
                <p14:cNvContentPartPr/>
                <p14:nvPr/>
              </p14:nvContentPartPr>
              <p14:xfrm>
                <a:off x="7264757" y="2857627"/>
                <a:ext cx="135720" cy="13284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4AD02CF6-6576-4791-8131-F1243E55B40E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7260437" y="2853307"/>
                  <a:ext cx="1443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4602DF06-82E6-4011-A861-2D92DCF8E74B}"/>
                    </a:ext>
                  </a:extLst>
                </p14:cNvPr>
                <p14:cNvContentPartPr/>
                <p14:nvPr/>
              </p14:nvContentPartPr>
              <p14:xfrm>
                <a:off x="7436837" y="2905507"/>
                <a:ext cx="81000" cy="11052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4602DF06-82E6-4011-A861-2D92DCF8E74B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7432517" y="2901187"/>
                  <a:ext cx="896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A9BAAABA-5A0A-4E6D-90F3-A615561F4ECD}"/>
                    </a:ext>
                  </a:extLst>
                </p14:cNvPr>
                <p14:cNvContentPartPr/>
                <p14:nvPr/>
              </p14:nvContentPartPr>
              <p14:xfrm>
                <a:off x="7442957" y="2909107"/>
                <a:ext cx="84960" cy="8388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A9BAAABA-5A0A-4E6D-90F3-A615561F4ECD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438637" y="2904787"/>
                  <a:ext cx="936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8B16745A-DEEA-41DE-8ED3-4B702DD98534}"/>
                    </a:ext>
                  </a:extLst>
                </p14:cNvPr>
                <p14:cNvContentPartPr/>
                <p14:nvPr/>
              </p14:nvContentPartPr>
              <p14:xfrm>
                <a:off x="42077" y="1838107"/>
                <a:ext cx="3161160" cy="278892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8B16745A-DEEA-41DE-8ED3-4B702DD98534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37757" y="1833787"/>
                  <a:ext cx="3169800" cy="2797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3608274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28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Normal 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631504" y="692696"/>
                <a:ext cx="8856984" cy="5976664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sz="2400" dirty="0"/>
                  <a:t>The normal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or</a:t>
                </a:r>
                <a:r>
                  <a:rPr lang="de-DE" sz="2400" dirty="0"/>
                  <a:t> </a:t>
                </a:r>
                <a:r>
                  <a:rPr lang="de-DE" sz="2400" dirty="0" err="1"/>
                  <a:t>gaussian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the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most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important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.</a:t>
                </a:r>
              </a:p>
              <a:p>
                <a:endParaRPr lang="de-DE" sz="2400" dirty="0"/>
              </a:p>
              <a:p>
                <a:r>
                  <a:rPr lang="de-DE" sz="2400" dirty="0" err="1"/>
                  <a:t>We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write</a:t>
                </a:r>
                <a:r>
                  <a:rPr lang="de-DE" sz="2400" dirty="0"/>
                  <a:t>:</a:t>
                </a:r>
              </a:p>
              <a:p>
                <a:endParaRPr lang="de-DE" sz="2400" dirty="0"/>
              </a:p>
              <a:p>
                <a:r>
                  <a:rPr lang="de-DE" sz="2400" dirty="0"/>
                  <a:t>The </a:t>
                </a:r>
                <a:r>
                  <a:rPr lang="de-DE" sz="2400" dirty="0" err="1"/>
                  <a:t>density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function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is</a:t>
                </a:r>
                <a:r>
                  <a:rPr lang="de-DE" sz="2400" dirty="0"/>
                  <a:t> </a:t>
                </a:r>
                <a:r>
                  <a:rPr lang="de-DE" sz="2400" dirty="0" err="1"/>
                  <a:t>given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by</a:t>
                </a:r>
                <a:r>
                  <a:rPr lang="de-DE" sz="2400" dirty="0"/>
                  <a:t>:</a:t>
                </a:r>
              </a:p>
              <a:p>
                <a:endParaRPr lang="de-DE" sz="2400" dirty="0"/>
              </a:p>
              <a:p>
                <a:endParaRPr lang="de-DE" sz="2400" dirty="0"/>
              </a:p>
              <a:p>
                <a:endParaRPr lang="de-DE" sz="2400" dirty="0"/>
              </a:p>
              <a:p>
                <a:endParaRPr lang="de-DE" sz="2400" dirty="0"/>
              </a:p>
              <a:p>
                <a:r>
                  <a:rPr lang="de-DE" sz="2400" dirty="0"/>
                  <a:t>The </a:t>
                </a:r>
                <a:r>
                  <a:rPr lang="de-DE" sz="2400" dirty="0" err="1"/>
                  <a:t>cumulative</a:t>
                </a:r>
                <a:r>
                  <a:rPr lang="de-DE" sz="2400" dirty="0"/>
                  <a:t> </a:t>
                </a:r>
                <a:r>
                  <a:rPr lang="de-DE" sz="2400" dirty="0" err="1"/>
                  <a:t>distribution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function</a:t>
                </a:r>
                <a:r>
                  <a:rPr lang="de-DE" sz="2400" dirty="0"/>
                  <a:t> </a:t>
                </a:r>
                <a:r>
                  <a:rPr lang="de-DE" sz="2400" dirty="0" err="1"/>
                  <a:t>by</a:t>
                </a:r>
                <a:r>
                  <a:rPr lang="de-DE" sz="2400" dirty="0"/>
                  <a:t>:</a:t>
                </a:r>
              </a:p>
              <a:p>
                <a:endParaRPr lang="de-DE" sz="24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00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lang="de-DE" sz="2000" dirty="0"/>
              </a:p>
              <a:p>
                <a:r>
                  <a:rPr lang="de-DE" sz="2400" dirty="0"/>
                  <a:t> </a:t>
                </a:r>
              </a:p>
              <a:p>
                <a:endParaRPr lang="de-DE" sz="2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1504" y="692696"/>
                <a:ext cx="8856984" cy="5976664"/>
              </a:xfrm>
              <a:prstGeom prst="rect">
                <a:avLst/>
              </a:prstGeom>
              <a:blipFill>
                <a:blip r:embed="rId3"/>
                <a:stretch>
                  <a:fillRect l="-1101" t="-816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" name="Objek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1140438"/>
              </p:ext>
            </p:extLst>
          </p:nvPr>
        </p:nvGraphicFramePr>
        <p:xfrm>
          <a:off x="4514445" y="1516645"/>
          <a:ext cx="2876550" cy="487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86" name="Formel" r:id="rId4" imgW="901440" imgH="228600" progId="Equation.3">
                  <p:embed/>
                </p:oleObj>
              </mc:Choice>
              <mc:Fallback>
                <p:oleObj name="Formel" r:id="rId4" imgW="901440" imgH="228600" progId="Equation.3">
                  <p:embed/>
                  <p:pic>
                    <p:nvPicPr>
                      <p:cNvPr id="5" name="Objekt 4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445" y="1516645"/>
                        <a:ext cx="2876550" cy="487362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k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5588945"/>
              </p:ext>
            </p:extLst>
          </p:nvPr>
        </p:nvGraphicFramePr>
        <p:xfrm>
          <a:off x="2315888" y="5894635"/>
          <a:ext cx="2068512" cy="541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87" name="Formel" r:id="rId6" imgW="647640" imgH="203040" progId="Equation.3">
                  <p:embed/>
                </p:oleObj>
              </mc:Choice>
              <mc:Fallback>
                <p:oleObj name="Formel" r:id="rId6" imgW="647640" imgH="203040" progId="Equation.3">
                  <p:embed/>
                  <p:pic>
                    <p:nvPicPr>
                      <p:cNvPr id="8" name="Objekt 7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15888" y="5894635"/>
                        <a:ext cx="2068512" cy="54133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4415591"/>
              </p:ext>
            </p:extLst>
          </p:nvPr>
        </p:nvGraphicFramePr>
        <p:xfrm>
          <a:off x="4743165" y="5853026"/>
          <a:ext cx="2633662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88" name="Formel" r:id="rId8" imgW="825480" imgH="228600" progId="Equation.3">
                  <p:embed/>
                </p:oleObj>
              </mc:Choice>
              <mc:Fallback>
                <p:oleObj name="Formel" r:id="rId8" imgW="825480" imgH="22860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43165" y="5853026"/>
                        <a:ext cx="2633662" cy="6096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feld 1">
                <a:extLst>
                  <a:ext uri="{FF2B5EF4-FFF2-40B4-BE49-F238E27FC236}">
                    <a16:creationId xmlns:a16="http://schemas.microsoft.com/office/drawing/2014/main" id="{BD8E61BD-8952-45C9-AAC9-8CFC3F18820B}"/>
                  </a:ext>
                </a:extLst>
              </p:cNvPr>
              <p:cNvSpPr txBox="1"/>
              <p:nvPr/>
            </p:nvSpPr>
            <p:spPr>
              <a:xfrm>
                <a:off x="4208556" y="3007357"/>
                <a:ext cx="3488327" cy="959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280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de-DE" sz="28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sz="280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sz="28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rad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𝜎</m:t>
                          </m:r>
                        </m:den>
                      </m:f>
                      <m:sSup>
                        <m:sSupPr>
                          <m:ctrlPr>
                            <a:rPr lang="de-DE" sz="280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ⅇ</m:t>
                          </m:r>
                        </m:e>
                        <m:sup>
                          <m:r>
                            <a:rPr lang="de-DE" sz="280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de-DE" sz="28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de-DE" sz="2800" i="1" smtClean="0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  <m:r>
                                        <a:rPr lang="de-DE" sz="2800" i="1" smtClean="0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r>
                                        <a:rPr lang="de-DE" sz="280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</m:e>
                                  </m:d>
                                </m:e>
                                <m:sup>
                                  <m: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de-DE" sz="280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sSup>
                                <m:sSupPr>
                                  <m:ctrlP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  <m:t>𝜎</m:t>
                                  </m:r>
                                </m:e>
                                <m:sup>
                                  <m:r>
                                    <a:rPr lang="de-DE" sz="280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</m:sup>
                      </m:sSup>
                    </m:oMath>
                  </m:oMathPara>
                </a14:m>
                <a:endParaRPr lang="de-DE" sz="2800" dirty="0"/>
              </a:p>
            </p:txBody>
          </p:sp>
        </mc:Choice>
        <mc:Fallback xmlns="">
          <p:sp>
            <p:nvSpPr>
              <p:cNvPr id="2" name="Textfeld 1">
                <a:extLst>
                  <a:ext uri="{FF2B5EF4-FFF2-40B4-BE49-F238E27FC236}">
                    <a16:creationId xmlns:a16="http://schemas.microsoft.com/office/drawing/2014/main" id="{BD8E61BD-8952-45C9-AAC9-8CFC3F18820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08556" y="3007357"/>
                <a:ext cx="3488327" cy="959302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hteck 10">
                <a:extLst>
                  <a:ext uri="{FF2B5EF4-FFF2-40B4-BE49-F238E27FC236}">
                    <a16:creationId xmlns:a16="http://schemas.microsoft.com/office/drawing/2014/main" id="{C06DC00F-C923-4A25-A0E0-F10CBE372BEC}"/>
                  </a:ext>
                </a:extLst>
              </p:cNvPr>
              <p:cNvSpPr/>
              <p:nvPr/>
            </p:nvSpPr>
            <p:spPr>
              <a:xfrm>
                <a:off x="1158697" y="4750381"/>
                <a:ext cx="5573192" cy="11499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i="1" smtClean="0">
                          <a:latin typeface="Cambria Math" panose="02040503050406030204" pitchFamily="18" charset="0"/>
                        </a:rPr>
                        <m:t>𝐹</m:t>
                      </m:r>
                      <m:d>
                        <m:d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de-DE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sSup>
                                <m:sSup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𝜋𝜎</m:t>
                                  </m:r>
                                </m:e>
                                <m:sup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rad>
                        </m:den>
                      </m:f>
                      <m:nary>
                        <m:naryPr>
                          <m:limLoc m:val="undOvr"/>
                          <m:grow m:val="on"/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sup>
                        <m:e>
                          <m:sSup>
                            <m:sSup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ⅇ</m:t>
                              </m:r>
                            </m:e>
                            <m:sup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p>
                                    <m:sSupPr>
                                      <m:ctrl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d>
                                        <m:dPr>
                                          <m:ctrlP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de-DE" b="0" i="1" smtClean="0">
                                              <a:latin typeface="Cambria Math" panose="02040503050406030204" pitchFamily="18" charset="0"/>
                                            </a:rPr>
                                            <m:t>𝑡</m:t>
                                          </m:r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−</m:t>
                                          </m:r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𝜇</m:t>
                                          </m:r>
                                        </m:e>
                                      </m:d>
                                    </m:e>
                                    <m:sup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</m:num>
                                <m:den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sSup>
                                    <m:sSupPr>
                                      <m:ctrl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𝜎</m:t>
                                      </m:r>
                                    </m:e>
                                    <m:sup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p>
                                </m:den>
                              </m:f>
                            </m:sup>
                          </m:sSup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ⅆ</m:t>
                          </m:r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nary>
                      <m:r>
                        <a:rPr lang="de-DE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d>
                        <m:d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ⅇ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𝑟𝑓</m:t>
                          </m:r>
                          <m:d>
                            <m:d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𝜇</m:t>
                                  </m:r>
                                </m:num>
                                <m:den>
                                  <m:rad>
                                    <m:radPr>
                                      <m:degHide m:val="on"/>
                                      <m:ctrl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radPr>
                                    <m:deg/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𝜋</m:t>
                                      </m:r>
                                      <m:sSup>
                                        <m:sSupPr>
                                          <m:ctrlP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𝜎</m:t>
                                          </m:r>
                                        </m:e>
                                        <m:sup>
                                          <m:r>
                                            <a:rPr lang="de-DE" i="1">
                                              <a:latin typeface="Cambria Math" panose="02040503050406030204" pitchFamily="18" charset="0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e>
                                  </m:rad>
                                </m:den>
                              </m:f>
                            </m:e>
                          </m:d>
                        </m:e>
                      </m:d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11" name="Rechteck 10">
                <a:extLst>
                  <a:ext uri="{FF2B5EF4-FFF2-40B4-BE49-F238E27FC236}">
                    <a16:creationId xmlns:a16="http://schemas.microsoft.com/office/drawing/2014/main" id="{C06DC00F-C923-4A25-A0E0-F10CBE372BE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58697" y="4750381"/>
                <a:ext cx="5573192" cy="114993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hteck 11">
                <a:extLst>
                  <a:ext uri="{FF2B5EF4-FFF2-40B4-BE49-F238E27FC236}">
                    <a16:creationId xmlns:a16="http://schemas.microsoft.com/office/drawing/2014/main" id="{981AC47C-23EF-44D0-82CB-746BD3876E74}"/>
                  </a:ext>
                </a:extLst>
              </p:cNvPr>
              <p:cNvSpPr/>
              <p:nvPr/>
            </p:nvSpPr>
            <p:spPr>
              <a:xfrm>
                <a:off x="7922403" y="1050766"/>
                <a:ext cx="2656946" cy="90454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de-DE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𝑒𝑟𝑓</m:t>
                          </m:r>
                        </m:fName>
                        <m:e>
                          <m:d>
                            <m:d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d>
                        </m:e>
                      </m:func>
                      <m:r>
                        <a:rPr lang="de-DE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2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rad>
                        </m:den>
                      </m:f>
                      <m:nary>
                        <m:naryPr>
                          <m:limLoc m:val="undOvr"/>
                          <m:grow m:val="on"/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𝑦</m:t>
                          </m:r>
                        </m:sup>
                        <m:e>
                          <m:sSup>
                            <m:sSup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ⅇ</m:t>
                              </m:r>
                            </m:e>
                            <m:sup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p>
                                <m:sSup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  <m:sup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sup>
                          </m:sSup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ⅆ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nary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12" name="Rechteck 11">
                <a:extLst>
                  <a:ext uri="{FF2B5EF4-FFF2-40B4-BE49-F238E27FC236}">
                    <a16:creationId xmlns:a16="http://schemas.microsoft.com/office/drawing/2014/main" id="{981AC47C-23EF-44D0-82CB-746BD3876E7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22403" y="1050766"/>
                <a:ext cx="2656946" cy="904543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echteck 12">
            <a:extLst>
              <a:ext uri="{FF2B5EF4-FFF2-40B4-BE49-F238E27FC236}">
                <a16:creationId xmlns:a16="http://schemas.microsoft.com/office/drawing/2014/main" id="{0C81C49A-7DC8-4725-B165-FA15819D9A53}"/>
              </a:ext>
            </a:extLst>
          </p:cNvPr>
          <p:cNvSpPr/>
          <p:nvPr/>
        </p:nvSpPr>
        <p:spPr>
          <a:xfrm>
            <a:off x="10413661" y="1325708"/>
            <a:ext cx="165301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/>
              <a:t>(Error </a:t>
            </a:r>
            <a:r>
              <a:rPr lang="de-DE" dirty="0" err="1"/>
              <a:t>function</a:t>
            </a:r>
            <a:r>
              <a:rPr lang="de-DE" dirty="0"/>
              <a:t>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E8640B31-95A4-4DE4-B2FD-88290B2D5104}"/>
                  </a:ext>
                </a:extLst>
              </p14:cNvPr>
              <p14:cNvContentPartPr/>
              <p14:nvPr/>
            </p14:nvContentPartPr>
            <p14:xfrm>
              <a:off x="4998557" y="2875267"/>
              <a:ext cx="2995200" cy="140112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E8640B31-95A4-4DE4-B2FD-88290B2D5104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994237" y="2870947"/>
                <a:ext cx="3003840" cy="14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6BDB7DBC-C536-4BA0-B06A-2C2F51A3D80B}"/>
                  </a:ext>
                </a:extLst>
              </p14:cNvPr>
              <p14:cNvContentPartPr/>
              <p14:nvPr/>
            </p14:nvContentPartPr>
            <p14:xfrm>
              <a:off x="5393477" y="1998307"/>
              <a:ext cx="1865160" cy="66240"/>
            </p14:xfrm>
          </p:contentPart>
        </mc:Choice>
        <mc:Fallback xmlns=""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6BDB7DBC-C536-4BA0-B06A-2C2F51A3D80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9157" y="1993987"/>
                <a:ext cx="18738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56DD2DF6-1A2A-4D80-871E-49D9B2AE859E}"/>
                  </a:ext>
                </a:extLst>
              </p14:cNvPr>
              <p14:cNvContentPartPr/>
              <p14:nvPr/>
            </p14:nvContentPartPr>
            <p14:xfrm>
              <a:off x="1143677" y="2977147"/>
              <a:ext cx="2758680" cy="1097640"/>
            </p14:xfrm>
          </p:contentPart>
        </mc:Choice>
        <mc:Fallback xmlns=""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56DD2DF6-1A2A-4D80-871E-49D9B2AE859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139357" y="2972827"/>
                <a:ext cx="2767320" cy="11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31C62D31-9C37-4569-9CA1-D80552358D48}"/>
                  </a:ext>
                </a:extLst>
              </p14:cNvPr>
              <p14:cNvContentPartPr/>
              <p14:nvPr/>
            </p14:nvContentPartPr>
            <p14:xfrm>
              <a:off x="2738117" y="4195747"/>
              <a:ext cx="181440" cy="145440"/>
            </p14:xfrm>
          </p:contentPart>
        </mc:Choice>
        <mc:Fallback xmlns=""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31C62D31-9C37-4569-9CA1-D80552358D4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733797" y="4191427"/>
                <a:ext cx="1900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4" name="Freihand 203">
                <a:extLst>
                  <a:ext uri="{FF2B5EF4-FFF2-40B4-BE49-F238E27FC236}">
                    <a16:creationId xmlns:a16="http://schemas.microsoft.com/office/drawing/2014/main" id="{12389472-21C2-4A15-B7B2-F0AD600593E2}"/>
                  </a:ext>
                </a:extLst>
              </p14:cNvPr>
              <p14:cNvContentPartPr/>
              <p14:nvPr/>
            </p14:nvContentPartPr>
            <p14:xfrm>
              <a:off x="9443837" y="1209187"/>
              <a:ext cx="654480" cy="515520"/>
            </p14:xfrm>
          </p:contentPart>
        </mc:Choice>
        <mc:Fallback xmlns="">
          <p:pic>
            <p:nvPicPr>
              <p:cNvPr id="204" name="Freihand 203">
                <a:extLst>
                  <a:ext uri="{FF2B5EF4-FFF2-40B4-BE49-F238E27FC236}">
                    <a16:creationId xmlns:a16="http://schemas.microsoft.com/office/drawing/2014/main" id="{12389472-21C2-4A15-B7B2-F0AD600593E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439517" y="1204867"/>
                <a:ext cx="663120" cy="524160"/>
              </a:xfrm>
              <a:prstGeom prst="rect">
                <a:avLst/>
              </a:prstGeom>
            </p:spPr>
          </p:pic>
        </mc:Fallback>
      </mc:AlternateContent>
      <p:grpSp>
        <p:nvGrpSpPr>
          <p:cNvPr id="211" name="Gruppieren 210">
            <a:extLst>
              <a:ext uri="{FF2B5EF4-FFF2-40B4-BE49-F238E27FC236}">
                <a16:creationId xmlns:a16="http://schemas.microsoft.com/office/drawing/2014/main" id="{1A9EF610-80EF-4549-8C2B-9B906E695276}"/>
              </a:ext>
            </a:extLst>
          </p:cNvPr>
          <p:cNvGrpSpPr/>
          <p:nvPr/>
        </p:nvGrpSpPr>
        <p:grpSpPr>
          <a:xfrm>
            <a:off x="1204877" y="831907"/>
            <a:ext cx="10333440" cy="5186160"/>
            <a:chOff x="1204877" y="831907"/>
            <a:chExt cx="10333440" cy="518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D79ECEBF-EF83-4FF6-8982-9D2A6FE80507}"/>
                    </a:ext>
                  </a:extLst>
                </p14:cNvPr>
                <p14:cNvContentPartPr/>
                <p14:nvPr/>
              </p14:nvContentPartPr>
              <p14:xfrm>
                <a:off x="6164957" y="1434547"/>
                <a:ext cx="33840" cy="16632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D79ECEBF-EF83-4FF6-8982-9D2A6FE80507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160637" y="1430227"/>
                  <a:ext cx="424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9BF82A53-D23B-4546-AABE-C7B45B99E381}"/>
                    </a:ext>
                  </a:extLst>
                </p14:cNvPr>
                <p14:cNvContentPartPr/>
                <p14:nvPr/>
              </p14:nvContentPartPr>
              <p14:xfrm>
                <a:off x="6131477" y="1515547"/>
                <a:ext cx="116640" cy="10332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9BF82A53-D23B-4546-AABE-C7B45B99E38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127157" y="1511227"/>
                  <a:ext cx="125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E12F330D-3C44-42CB-AB03-321963086E81}"/>
                    </a:ext>
                  </a:extLst>
                </p14:cNvPr>
                <p14:cNvContentPartPr/>
                <p14:nvPr/>
              </p14:nvContentPartPr>
              <p14:xfrm>
                <a:off x="5773277" y="1211707"/>
                <a:ext cx="10440" cy="871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E12F330D-3C44-42CB-AB03-321963086E81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768957" y="1207387"/>
                  <a:ext cx="190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6E7A195C-E95E-4A1F-9A4D-74AE79CA74C7}"/>
                    </a:ext>
                  </a:extLst>
                </p14:cNvPr>
                <p14:cNvContentPartPr/>
                <p14:nvPr/>
              </p14:nvContentPartPr>
              <p14:xfrm>
                <a:off x="5767157" y="1190107"/>
                <a:ext cx="77760" cy="6732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6E7A195C-E95E-4A1F-9A4D-74AE79CA74C7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762837" y="1185787"/>
                  <a:ext cx="864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499FC01-ABA8-4942-B101-01D8E2DCE205}"/>
                    </a:ext>
                  </a:extLst>
                </p14:cNvPr>
                <p14:cNvContentPartPr/>
                <p14:nvPr/>
              </p14:nvContentPartPr>
              <p14:xfrm>
                <a:off x="5767877" y="1286227"/>
                <a:ext cx="64080" cy="36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499FC01-ABA8-4942-B101-01D8E2DCE205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763557" y="1281907"/>
                  <a:ext cx="727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111E6CD1-C6DA-40B8-BA30-04B716BDAA4C}"/>
                    </a:ext>
                  </a:extLst>
                </p14:cNvPr>
                <p14:cNvContentPartPr/>
                <p14:nvPr/>
              </p14:nvContentPartPr>
              <p14:xfrm>
                <a:off x="5852477" y="1239787"/>
                <a:ext cx="99720" cy="5256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111E6CD1-C6DA-40B8-BA30-04B716BDAA4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5848157" y="1235467"/>
                  <a:ext cx="1083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4F458DA1-A33C-4D04-860B-F89A49860F58}"/>
                    </a:ext>
                  </a:extLst>
                </p14:cNvPr>
                <p14:cNvContentPartPr/>
                <p14:nvPr/>
              </p14:nvContentPartPr>
              <p14:xfrm>
                <a:off x="5966957" y="1231507"/>
                <a:ext cx="98280" cy="572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4F458DA1-A33C-4D04-860B-F89A49860F58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962637" y="1227187"/>
                  <a:ext cx="1069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C1FCACA3-9E5E-44B1-98CD-D45F640367CD}"/>
                    </a:ext>
                  </a:extLst>
                </p14:cNvPr>
                <p14:cNvContentPartPr/>
                <p14:nvPr/>
              </p14:nvContentPartPr>
              <p14:xfrm>
                <a:off x="6081797" y="1239427"/>
                <a:ext cx="91800" cy="381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C1FCACA3-9E5E-44B1-98CD-D45F640367CD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6077477" y="1235107"/>
                  <a:ext cx="100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D345EB3D-7B88-4ABE-9AF5-E14C7CA93D19}"/>
                    </a:ext>
                  </a:extLst>
                </p14:cNvPr>
                <p14:cNvContentPartPr/>
                <p14:nvPr/>
              </p14:nvContentPartPr>
              <p14:xfrm>
                <a:off x="6186557" y="1169947"/>
                <a:ext cx="117000" cy="1663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D345EB3D-7B88-4ABE-9AF5-E14C7CA93D19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182237" y="1165627"/>
                  <a:ext cx="1256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7A838E61-E554-48FB-914A-9EC812BF3F26}"/>
                    </a:ext>
                  </a:extLst>
                </p14:cNvPr>
                <p14:cNvContentPartPr/>
                <p14:nvPr/>
              </p14:nvContentPartPr>
              <p14:xfrm>
                <a:off x="6341717" y="1208467"/>
                <a:ext cx="41400" cy="5868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7A838E61-E554-48FB-914A-9EC812BF3F26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337397" y="1204147"/>
                  <a:ext cx="500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713CDDD3-84F9-4915-AF7D-A9385ACC5E57}"/>
                    </a:ext>
                  </a:extLst>
                </p14:cNvPr>
                <p14:cNvContentPartPr/>
                <p14:nvPr/>
              </p14:nvContentPartPr>
              <p14:xfrm>
                <a:off x="6414437" y="1137547"/>
                <a:ext cx="278640" cy="12816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713CDDD3-84F9-4915-AF7D-A9385ACC5E57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410117" y="1133227"/>
                  <a:ext cx="2872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D1814D14-FC0A-489D-91FB-725FD18F69B9}"/>
                    </a:ext>
                  </a:extLst>
                </p14:cNvPr>
                <p14:cNvContentPartPr/>
                <p14:nvPr/>
              </p14:nvContentPartPr>
              <p14:xfrm>
                <a:off x="6781997" y="1379467"/>
                <a:ext cx="66240" cy="1321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D1814D14-FC0A-489D-91FB-725FD18F69B9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777677" y="1375147"/>
                  <a:ext cx="748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745EC774-092B-42ED-9E97-AE570BFD0617}"/>
                    </a:ext>
                  </a:extLst>
                </p14:cNvPr>
                <p14:cNvContentPartPr/>
                <p14:nvPr/>
              </p14:nvContentPartPr>
              <p14:xfrm>
                <a:off x="6741677" y="1455787"/>
                <a:ext cx="101160" cy="11088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745EC774-092B-42ED-9E97-AE570BFD0617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6737357" y="1451467"/>
                  <a:ext cx="1098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38C17626-0DE3-4CD0-92FB-A852B94FC504}"/>
                    </a:ext>
                  </a:extLst>
                </p14:cNvPr>
                <p14:cNvContentPartPr/>
                <p14:nvPr/>
              </p14:nvContentPartPr>
              <p14:xfrm>
                <a:off x="6883517" y="1171387"/>
                <a:ext cx="110520" cy="9864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38C17626-0DE3-4CD0-92FB-A852B94FC504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6879197" y="1167067"/>
                  <a:ext cx="1191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5CA1397C-1D9C-4D3F-9EE2-5ACDCEED0146}"/>
                    </a:ext>
                  </a:extLst>
                </p14:cNvPr>
                <p14:cNvContentPartPr/>
                <p14:nvPr/>
              </p14:nvContentPartPr>
              <p14:xfrm>
                <a:off x="6978917" y="1227547"/>
                <a:ext cx="81360" cy="4752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5CA1397C-1D9C-4D3F-9EE2-5ACDCEED0146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6974597" y="1223227"/>
                  <a:ext cx="900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D9B152AB-03C5-47AB-ACAD-18B7C28664A0}"/>
                    </a:ext>
                  </a:extLst>
                </p14:cNvPr>
                <p14:cNvContentPartPr/>
                <p14:nvPr/>
              </p14:nvContentPartPr>
              <p14:xfrm>
                <a:off x="7080797" y="1215307"/>
                <a:ext cx="100440" cy="7164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D9B152AB-03C5-47AB-ACAD-18B7C28664A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076477" y="1210987"/>
                  <a:ext cx="1090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FBA09287-96B0-4E78-8DFF-8DB532CEA04B}"/>
                    </a:ext>
                  </a:extLst>
                </p14:cNvPr>
                <p14:cNvContentPartPr/>
                <p14:nvPr/>
              </p14:nvContentPartPr>
              <p14:xfrm>
                <a:off x="7188077" y="1169947"/>
                <a:ext cx="5760" cy="2448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FBA09287-96B0-4E78-8DFF-8DB532CEA04B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183757" y="1165627"/>
                  <a:ext cx="144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942974FB-E7ED-4896-9CD9-6DB67EE86AAA}"/>
                    </a:ext>
                  </a:extLst>
                </p14:cNvPr>
                <p14:cNvContentPartPr/>
                <p14:nvPr/>
              </p14:nvContentPartPr>
              <p14:xfrm>
                <a:off x="7221557" y="1231507"/>
                <a:ext cx="195480" cy="3672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942974FB-E7ED-4896-9CD9-6DB67EE86AAA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217237" y="1227187"/>
                  <a:ext cx="204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22AC6039-4ECA-43A0-9CE1-65FE73F30108}"/>
                    </a:ext>
                  </a:extLst>
                </p14:cNvPr>
                <p14:cNvContentPartPr/>
                <p14:nvPr/>
              </p14:nvContentPartPr>
              <p14:xfrm>
                <a:off x="7455557" y="1208827"/>
                <a:ext cx="55440" cy="5904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22AC6039-4ECA-43A0-9CE1-65FE73F30108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7451237" y="1204507"/>
                  <a:ext cx="640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8E9745FC-EAEF-45C0-99A2-320782B31389}"/>
                    </a:ext>
                  </a:extLst>
                </p14:cNvPr>
                <p14:cNvContentPartPr/>
                <p14:nvPr/>
              </p14:nvContentPartPr>
              <p14:xfrm>
                <a:off x="7544477" y="1192987"/>
                <a:ext cx="94680" cy="784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8E9745FC-EAEF-45C0-99A2-320782B31389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7540157" y="1188667"/>
                  <a:ext cx="1033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112F72B1-BE07-4F82-AC70-E32DED0956EF}"/>
                    </a:ext>
                  </a:extLst>
                </p14:cNvPr>
                <p14:cNvContentPartPr/>
                <p14:nvPr/>
              </p14:nvContentPartPr>
              <p14:xfrm>
                <a:off x="6664637" y="2903347"/>
                <a:ext cx="1037160" cy="4672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112F72B1-BE07-4F82-AC70-E32DED0956EF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660317" y="2899027"/>
                  <a:ext cx="1045800" cy="47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B99C934B-69EA-4D4F-92FF-E237F107466A}"/>
                    </a:ext>
                  </a:extLst>
                </p14:cNvPr>
                <p14:cNvContentPartPr/>
                <p14:nvPr/>
              </p14:nvContentPartPr>
              <p14:xfrm>
                <a:off x="7290317" y="2524627"/>
                <a:ext cx="129960" cy="2408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B99C934B-69EA-4D4F-92FF-E237F107466A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285997" y="2520307"/>
                  <a:ext cx="1386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0D52D9B0-D8B9-4DBE-8CD2-029D7D596E8A}"/>
                    </a:ext>
                  </a:extLst>
                </p14:cNvPr>
                <p14:cNvContentPartPr/>
                <p14:nvPr/>
              </p14:nvContentPartPr>
              <p14:xfrm>
                <a:off x="7238837" y="2674387"/>
                <a:ext cx="183600" cy="1094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0D52D9B0-D8B9-4DBE-8CD2-029D7D596E8A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234517" y="2670067"/>
                  <a:ext cx="1922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B8E6A249-F80A-49F1-AB56-03AAE7D376B2}"/>
                    </a:ext>
                  </a:extLst>
                </p14:cNvPr>
                <p14:cNvContentPartPr/>
                <p14:nvPr/>
              </p14:nvContentPartPr>
              <p14:xfrm>
                <a:off x="7483277" y="2211787"/>
                <a:ext cx="280440" cy="1299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B8E6A249-F80A-49F1-AB56-03AAE7D376B2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478957" y="2207467"/>
                  <a:ext cx="2890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C01E935-F70B-4673-A8A0-7A03ABAF1B12}"/>
                    </a:ext>
                  </a:extLst>
                </p14:cNvPr>
                <p14:cNvContentPartPr/>
                <p14:nvPr/>
              </p14:nvContentPartPr>
              <p14:xfrm>
                <a:off x="7729157" y="2135827"/>
                <a:ext cx="360" cy="3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C01E935-F70B-4673-A8A0-7A03ABAF1B12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724837" y="21315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A02A3BC2-1D07-4FFE-9C50-DBCBC65B755D}"/>
                    </a:ext>
                  </a:extLst>
                </p14:cNvPr>
                <p14:cNvContentPartPr/>
                <p14:nvPr/>
              </p14:nvContentPartPr>
              <p14:xfrm>
                <a:off x="7941917" y="2158147"/>
                <a:ext cx="117720" cy="1472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A02A3BC2-1D07-4FFE-9C50-DBCBC65B755D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937597" y="2153827"/>
                  <a:ext cx="1263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8E5EDA8-AC70-46C3-90F3-12119AA223E9}"/>
                    </a:ext>
                  </a:extLst>
                </p14:cNvPr>
                <p14:cNvContentPartPr/>
                <p14:nvPr/>
              </p14:nvContentPartPr>
              <p14:xfrm>
                <a:off x="8084117" y="2209987"/>
                <a:ext cx="284040" cy="594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8E5EDA8-AC70-46C3-90F3-12119AA223E9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079797" y="2205667"/>
                  <a:ext cx="2926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AF9AD06D-A735-46CA-909C-A287AF147C6C}"/>
                    </a:ext>
                  </a:extLst>
                </p14:cNvPr>
                <p14:cNvContentPartPr/>
                <p14:nvPr/>
              </p14:nvContentPartPr>
              <p14:xfrm>
                <a:off x="8389037" y="2139427"/>
                <a:ext cx="189360" cy="1083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AF9AD06D-A735-46CA-909C-A287AF147C6C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384717" y="2135107"/>
                  <a:ext cx="1980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64AEB7EB-53EB-4254-98CC-4540D1CCA12B}"/>
                    </a:ext>
                  </a:extLst>
                </p14:cNvPr>
                <p14:cNvContentPartPr/>
                <p14:nvPr/>
              </p14:nvContentPartPr>
              <p14:xfrm>
                <a:off x="8636717" y="2185867"/>
                <a:ext cx="190080" cy="442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64AEB7EB-53EB-4254-98CC-4540D1CCA12B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632397" y="2181547"/>
                  <a:ext cx="1987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A866906-E88A-442B-8872-F04BE99667B5}"/>
                    </a:ext>
                  </a:extLst>
                </p14:cNvPr>
                <p14:cNvContentPartPr/>
                <p14:nvPr/>
              </p14:nvContentPartPr>
              <p14:xfrm>
                <a:off x="8819957" y="2071747"/>
                <a:ext cx="173520" cy="1681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A866906-E88A-442B-8872-F04BE99667B5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815637" y="2067427"/>
                  <a:ext cx="1821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148E3D39-3B69-48A1-A653-1D1801C2B70B}"/>
                    </a:ext>
                  </a:extLst>
                </p14:cNvPr>
                <p14:cNvContentPartPr/>
                <p14:nvPr/>
              </p14:nvContentPartPr>
              <p14:xfrm>
                <a:off x="8998517" y="2064547"/>
                <a:ext cx="360" cy="3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148E3D39-3B69-48A1-A653-1D1801C2B70B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994197" y="20602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9CE1ABC2-99A0-43D0-A980-186AFCCA2771}"/>
                    </a:ext>
                  </a:extLst>
                </p14:cNvPr>
                <p14:cNvContentPartPr/>
                <p14:nvPr/>
              </p14:nvContentPartPr>
              <p14:xfrm>
                <a:off x="9048557" y="2056267"/>
                <a:ext cx="288360" cy="3085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9CE1ABC2-99A0-43D0-A980-186AFCCA277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044237" y="2051947"/>
                  <a:ext cx="29700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4D92C124-0426-447E-B5A2-3E9265670588}"/>
                    </a:ext>
                  </a:extLst>
                </p14:cNvPr>
                <p14:cNvContentPartPr/>
                <p14:nvPr/>
              </p14:nvContentPartPr>
              <p14:xfrm>
                <a:off x="9496397" y="2122147"/>
                <a:ext cx="234360" cy="709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4D92C124-0426-447E-B5A2-3E926567058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492077" y="2117827"/>
                  <a:ext cx="2430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E978704B-1FAE-4521-A566-932E59CE54C7}"/>
                    </a:ext>
                  </a:extLst>
                </p14:cNvPr>
                <p14:cNvContentPartPr/>
                <p14:nvPr/>
              </p14:nvContentPartPr>
              <p14:xfrm>
                <a:off x="9719237" y="2043307"/>
                <a:ext cx="36720" cy="309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E978704B-1FAE-4521-A566-932E59CE54C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714917" y="2038987"/>
                  <a:ext cx="453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5B1AFEEF-F076-4ED2-8B5D-B883BA53BBCC}"/>
                    </a:ext>
                  </a:extLst>
                </p14:cNvPr>
                <p14:cNvContentPartPr/>
                <p14:nvPr/>
              </p14:nvContentPartPr>
              <p14:xfrm>
                <a:off x="9770357" y="2051947"/>
                <a:ext cx="101160" cy="1112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5B1AFEEF-F076-4ED2-8B5D-B883BA53BBC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766037" y="2047627"/>
                  <a:ext cx="1098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AD787FA2-2158-4548-997E-D1FDAA38F3C1}"/>
                    </a:ext>
                  </a:extLst>
                </p14:cNvPr>
                <p14:cNvContentPartPr/>
                <p14:nvPr/>
              </p14:nvContentPartPr>
              <p14:xfrm>
                <a:off x="10037477" y="2086147"/>
                <a:ext cx="155880" cy="694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AD787FA2-2158-4548-997E-D1FDAA38F3C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033157" y="2081827"/>
                  <a:ext cx="1645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83615EA6-60E0-4742-8C0A-FAA12EAC807D}"/>
                    </a:ext>
                  </a:extLst>
                </p14:cNvPr>
                <p14:cNvContentPartPr/>
                <p14:nvPr/>
              </p14:nvContentPartPr>
              <p14:xfrm>
                <a:off x="10203797" y="2100547"/>
                <a:ext cx="60480" cy="460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83615EA6-60E0-4742-8C0A-FAA12EAC807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199477" y="2096227"/>
                  <a:ext cx="691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7EEB1417-5C26-4C54-AD7F-99568E7B01F8}"/>
                    </a:ext>
                  </a:extLst>
                </p14:cNvPr>
                <p14:cNvContentPartPr/>
                <p14:nvPr/>
              </p14:nvContentPartPr>
              <p14:xfrm>
                <a:off x="10309637" y="1998307"/>
                <a:ext cx="129240" cy="1476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7EEB1417-5C26-4C54-AD7F-99568E7B01F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305317" y="1993987"/>
                  <a:ext cx="1378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56DEDF8D-A2F7-4ED9-9362-A1BD436D9CC9}"/>
                    </a:ext>
                  </a:extLst>
                </p14:cNvPr>
                <p14:cNvContentPartPr/>
                <p14:nvPr/>
              </p14:nvContentPartPr>
              <p14:xfrm>
                <a:off x="10457957" y="2063827"/>
                <a:ext cx="271440" cy="594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56DEDF8D-A2F7-4ED9-9362-A1BD436D9CC9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0453637" y="2059507"/>
                  <a:ext cx="2800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B8127A9D-36F9-4618-BA4A-63B10384EB76}"/>
                    </a:ext>
                  </a:extLst>
                </p14:cNvPr>
                <p14:cNvContentPartPr/>
                <p14:nvPr/>
              </p14:nvContentPartPr>
              <p14:xfrm>
                <a:off x="10743437" y="1997587"/>
                <a:ext cx="268920" cy="1350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B8127A9D-36F9-4618-BA4A-63B10384EB7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739117" y="1993267"/>
                  <a:ext cx="2775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68CC0C1F-5403-43C7-A43F-3D71FCBE5C38}"/>
                    </a:ext>
                  </a:extLst>
                </p14:cNvPr>
                <p14:cNvContentPartPr/>
                <p14:nvPr/>
              </p14:nvContentPartPr>
              <p14:xfrm>
                <a:off x="11024597" y="1996507"/>
                <a:ext cx="33840" cy="4968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68CC0C1F-5403-43C7-A43F-3D71FCBE5C3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020277" y="1992187"/>
                  <a:ext cx="4248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742366D0-F8D9-457F-BEC3-77F94C82EACA}"/>
                    </a:ext>
                  </a:extLst>
                </p14:cNvPr>
                <p14:cNvContentPartPr/>
                <p14:nvPr/>
              </p14:nvContentPartPr>
              <p14:xfrm>
                <a:off x="11031437" y="2044387"/>
                <a:ext cx="74880" cy="684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742366D0-F8D9-457F-BEC3-77F94C82EAC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027117" y="2040067"/>
                  <a:ext cx="835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EFDF1EC5-50C8-4752-8F97-3D009E3E4191}"/>
                    </a:ext>
                  </a:extLst>
                </p14:cNvPr>
                <p14:cNvContentPartPr/>
                <p14:nvPr/>
              </p14:nvContentPartPr>
              <p14:xfrm>
                <a:off x="11132957" y="1977427"/>
                <a:ext cx="179280" cy="13320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EFDF1EC5-50C8-4752-8F97-3D009E3E419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128637" y="1973107"/>
                  <a:ext cx="1879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90C2F141-DD29-4CF8-8928-62B4C4EBE6CC}"/>
                    </a:ext>
                  </a:extLst>
                </p14:cNvPr>
                <p14:cNvContentPartPr/>
                <p14:nvPr/>
              </p14:nvContentPartPr>
              <p14:xfrm>
                <a:off x="8054237" y="2427427"/>
                <a:ext cx="136440" cy="835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90C2F141-DD29-4CF8-8928-62B4C4EBE6CC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049917" y="2423107"/>
                  <a:ext cx="1450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C41AF8D-A3FF-413E-9DDA-F06C4C7242BD}"/>
                    </a:ext>
                  </a:extLst>
                </p14:cNvPr>
                <p14:cNvContentPartPr/>
                <p14:nvPr/>
              </p14:nvContentPartPr>
              <p14:xfrm>
                <a:off x="8078357" y="2375947"/>
                <a:ext cx="103320" cy="12384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C41AF8D-A3FF-413E-9DDA-F06C4C7242B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074037" y="2371627"/>
                  <a:ext cx="1119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1589C0A5-FD5F-475B-8103-2B4E0A3109F4}"/>
                    </a:ext>
                  </a:extLst>
                </p14:cNvPr>
                <p14:cNvContentPartPr/>
                <p14:nvPr/>
              </p14:nvContentPartPr>
              <p14:xfrm>
                <a:off x="8203997" y="2360827"/>
                <a:ext cx="62280" cy="1267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1589C0A5-FD5F-475B-8103-2B4E0A3109F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199677" y="2356507"/>
                  <a:ext cx="709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D2F6D94D-2DCA-421E-9ADE-4D14EEA69644}"/>
                    </a:ext>
                  </a:extLst>
                </p14:cNvPr>
                <p14:cNvContentPartPr/>
                <p14:nvPr/>
              </p14:nvContentPartPr>
              <p14:xfrm>
                <a:off x="8286437" y="2389987"/>
                <a:ext cx="118800" cy="748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D2F6D94D-2DCA-421E-9ADE-4D14EEA69644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282117" y="2385667"/>
                  <a:ext cx="1274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4D0E10F1-38F5-4846-AF11-80A2680DBA34}"/>
                    </a:ext>
                  </a:extLst>
                </p14:cNvPr>
                <p14:cNvContentPartPr/>
                <p14:nvPr/>
              </p14:nvContentPartPr>
              <p14:xfrm>
                <a:off x="8091677" y="2335267"/>
                <a:ext cx="99720" cy="10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4D0E10F1-38F5-4846-AF11-80A2680DBA34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087357" y="2330947"/>
                  <a:ext cx="10836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7D6F8CA0-AF76-47DF-B11C-CD9500F46704}"/>
                    </a:ext>
                  </a:extLst>
                </p14:cNvPr>
                <p14:cNvContentPartPr/>
                <p14:nvPr/>
              </p14:nvContentPartPr>
              <p14:xfrm>
                <a:off x="8533397" y="2388547"/>
                <a:ext cx="257760" cy="957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7D6F8CA0-AF76-47DF-B11C-CD9500F46704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529077" y="2384227"/>
                  <a:ext cx="266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8A4601C3-B7B1-4402-A960-D6E1282975AB}"/>
                    </a:ext>
                  </a:extLst>
                </p14:cNvPr>
                <p14:cNvContentPartPr/>
                <p14:nvPr/>
              </p14:nvContentPartPr>
              <p14:xfrm>
                <a:off x="8761277" y="2340307"/>
                <a:ext cx="360" cy="3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8A4601C3-B7B1-4402-A960-D6E1282975AB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756957" y="23359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5BC2E1CE-3A1D-40D0-88A2-A9DD1A60F6EB}"/>
                    </a:ext>
                  </a:extLst>
                </p14:cNvPr>
                <p14:cNvContentPartPr/>
                <p14:nvPr/>
              </p14:nvContentPartPr>
              <p14:xfrm>
                <a:off x="8902037" y="2417707"/>
                <a:ext cx="104040" cy="19332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5BC2E1CE-3A1D-40D0-88A2-A9DD1A60F6EB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8897717" y="2413387"/>
                  <a:ext cx="1126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51B30FE7-C383-4CD6-9952-ABAD5F34B1EE}"/>
                    </a:ext>
                  </a:extLst>
                </p14:cNvPr>
                <p14:cNvContentPartPr/>
                <p14:nvPr/>
              </p14:nvContentPartPr>
              <p14:xfrm>
                <a:off x="9013997" y="2416627"/>
                <a:ext cx="95040" cy="788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51B30FE7-C383-4CD6-9952-ABAD5F34B1EE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9009677" y="2412307"/>
                  <a:ext cx="1036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EBCF8705-C0D8-4C0E-8E5D-5A65292A6E17}"/>
                    </a:ext>
                  </a:extLst>
                </p14:cNvPr>
                <p14:cNvContentPartPr/>
                <p14:nvPr/>
              </p14:nvContentPartPr>
              <p14:xfrm>
                <a:off x="9148277" y="2404387"/>
                <a:ext cx="57240" cy="640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EBCF8705-C0D8-4C0E-8E5D-5A65292A6E17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9143957" y="2400067"/>
                  <a:ext cx="6588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3DC8E2F9-7059-4834-A5C1-6C0D01437CFF}"/>
                    </a:ext>
                  </a:extLst>
                </p14:cNvPr>
                <p14:cNvContentPartPr/>
                <p14:nvPr/>
              </p14:nvContentPartPr>
              <p14:xfrm>
                <a:off x="9251237" y="2369467"/>
                <a:ext cx="139680" cy="8532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3DC8E2F9-7059-4834-A5C1-6C0D01437CFF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9246917" y="2365147"/>
                  <a:ext cx="1483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0309C058-F003-425F-A2BD-22BF861CF2A3}"/>
                    </a:ext>
                  </a:extLst>
                </p14:cNvPr>
                <p14:cNvContentPartPr/>
                <p14:nvPr/>
              </p14:nvContentPartPr>
              <p14:xfrm>
                <a:off x="9434477" y="2314387"/>
                <a:ext cx="255600" cy="1306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0309C058-F003-425F-A2BD-22BF861CF2A3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9430157" y="2310067"/>
                  <a:ext cx="2642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20506CDD-1D79-45E0-8115-6D3F7DD77C46}"/>
                    </a:ext>
                  </a:extLst>
                </p14:cNvPr>
                <p14:cNvContentPartPr/>
                <p14:nvPr/>
              </p14:nvContentPartPr>
              <p14:xfrm>
                <a:off x="9697637" y="2310067"/>
                <a:ext cx="11160" cy="421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20506CDD-1D79-45E0-8115-6D3F7DD77C46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9693317" y="2305747"/>
                  <a:ext cx="198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F51A1ED7-BBCA-457F-B28C-84C5930E4465}"/>
                    </a:ext>
                  </a:extLst>
                </p14:cNvPr>
                <p14:cNvContentPartPr/>
                <p14:nvPr/>
              </p14:nvContentPartPr>
              <p14:xfrm>
                <a:off x="9696917" y="2367307"/>
                <a:ext cx="74520" cy="6552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F51A1ED7-BBCA-457F-B28C-84C5930E4465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9692597" y="2362987"/>
                  <a:ext cx="83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01B45F96-903F-477D-9D6D-255FCE263CC9}"/>
                    </a:ext>
                  </a:extLst>
                </p14:cNvPr>
                <p14:cNvContentPartPr/>
                <p14:nvPr/>
              </p14:nvContentPartPr>
              <p14:xfrm>
                <a:off x="9811397" y="2330587"/>
                <a:ext cx="195480" cy="10584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01B45F96-903F-477D-9D6D-255FCE263CC9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9807077" y="2326267"/>
                  <a:ext cx="2041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022EBD87-3623-4BBE-B262-48E50A7B47A6}"/>
                    </a:ext>
                  </a:extLst>
                </p14:cNvPr>
                <p14:cNvContentPartPr/>
                <p14:nvPr/>
              </p14:nvContentPartPr>
              <p14:xfrm>
                <a:off x="10113077" y="2283427"/>
                <a:ext cx="93240" cy="1090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022EBD87-3623-4BBE-B262-48E50A7B47A6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0108757" y="2279107"/>
                  <a:ext cx="1018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CAF4551-0FE7-471A-B7D2-BE47C0CC8AD3}"/>
                    </a:ext>
                  </a:extLst>
                </p14:cNvPr>
                <p14:cNvContentPartPr/>
                <p14:nvPr/>
              </p14:nvContentPartPr>
              <p14:xfrm>
                <a:off x="10130357" y="2330587"/>
                <a:ext cx="77760" cy="212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CAF4551-0FE7-471A-B7D2-BE47C0CC8AD3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0126037" y="2326267"/>
                  <a:ext cx="864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99FD5B2A-4363-43EF-BA09-A474F1630B8D}"/>
                    </a:ext>
                  </a:extLst>
                </p14:cNvPr>
                <p14:cNvContentPartPr/>
                <p14:nvPr/>
              </p14:nvContentPartPr>
              <p14:xfrm>
                <a:off x="10199837" y="2260027"/>
                <a:ext cx="70920" cy="11268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99FD5B2A-4363-43EF-BA09-A474F1630B8D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0195517" y="2255707"/>
                  <a:ext cx="795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3E0A8000-19FE-456D-80FA-644A3132C591}"/>
                    </a:ext>
                  </a:extLst>
                </p14:cNvPr>
                <p14:cNvContentPartPr/>
                <p14:nvPr/>
              </p14:nvContentPartPr>
              <p14:xfrm>
                <a:off x="10273637" y="2306467"/>
                <a:ext cx="265320" cy="723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3E0A8000-19FE-456D-80FA-644A3132C591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0269317" y="2302147"/>
                  <a:ext cx="2739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A8B5E301-2883-4033-AE95-62FFC6B70703}"/>
                    </a:ext>
                  </a:extLst>
                </p14:cNvPr>
                <p14:cNvContentPartPr/>
                <p14:nvPr/>
              </p14:nvContentPartPr>
              <p14:xfrm>
                <a:off x="10560917" y="2258227"/>
                <a:ext cx="20520" cy="468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A8B5E301-2883-4033-AE95-62FFC6B70703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0556597" y="2253907"/>
                  <a:ext cx="2916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5707858E-0537-48A6-A0AF-097486435EA0}"/>
                    </a:ext>
                  </a:extLst>
                </p14:cNvPr>
                <p14:cNvContentPartPr/>
                <p14:nvPr/>
              </p14:nvContentPartPr>
              <p14:xfrm>
                <a:off x="10579997" y="2221507"/>
                <a:ext cx="135000" cy="15444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5707858E-0537-48A6-A0AF-097486435EA0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0575677" y="2217187"/>
                  <a:ext cx="1436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89643A05-6CEA-4D6D-B6A2-8421796BF947}"/>
                    </a:ext>
                  </a:extLst>
                </p14:cNvPr>
                <p14:cNvContentPartPr/>
                <p14:nvPr/>
              </p14:nvContentPartPr>
              <p14:xfrm>
                <a:off x="10737677" y="2299267"/>
                <a:ext cx="216720" cy="7020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89643A05-6CEA-4D6D-B6A2-8421796BF947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0733357" y="2294947"/>
                  <a:ext cx="225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68F23F0D-6362-4FBA-9361-45D5B91CE958}"/>
                    </a:ext>
                  </a:extLst>
                </p14:cNvPr>
                <p14:cNvContentPartPr/>
                <p14:nvPr/>
              </p14:nvContentPartPr>
              <p14:xfrm>
                <a:off x="10933517" y="2313667"/>
                <a:ext cx="83160" cy="18864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68F23F0D-6362-4FBA-9361-45D5B91CE958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0929197" y="2309347"/>
                  <a:ext cx="9180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10EABE65-B862-4D93-9D51-EE154C6AD82D}"/>
                    </a:ext>
                  </a:extLst>
                </p14:cNvPr>
                <p14:cNvContentPartPr/>
                <p14:nvPr/>
              </p14:nvContentPartPr>
              <p14:xfrm>
                <a:off x="11128637" y="2278027"/>
                <a:ext cx="409680" cy="900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10EABE65-B862-4D93-9D51-EE154C6AD82D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1124317" y="2273707"/>
                  <a:ext cx="4183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32B67746-4421-4AF0-BEF2-253BD5F7C8B2}"/>
                    </a:ext>
                  </a:extLst>
                </p14:cNvPr>
                <p14:cNvContentPartPr/>
                <p14:nvPr/>
              </p14:nvContentPartPr>
              <p14:xfrm>
                <a:off x="8241437" y="2623267"/>
                <a:ext cx="138960" cy="1432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32B67746-4421-4AF0-BEF2-253BD5F7C8B2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8237117" y="2618947"/>
                  <a:ext cx="1476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40D88605-AAC5-4750-A62B-4BBDDDF9BBBB}"/>
                    </a:ext>
                  </a:extLst>
                </p14:cNvPr>
                <p14:cNvContentPartPr/>
                <p14:nvPr/>
              </p14:nvContentPartPr>
              <p14:xfrm>
                <a:off x="8393717" y="2557027"/>
                <a:ext cx="282240" cy="1670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40D88605-AAC5-4750-A62B-4BBDDDF9BBBB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389397" y="2552707"/>
                  <a:ext cx="2908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37DF9D8A-5041-4E96-ABBA-A5FAE3C3932D}"/>
                    </a:ext>
                  </a:extLst>
                </p14:cNvPr>
                <p14:cNvContentPartPr/>
                <p14:nvPr/>
              </p14:nvContentPartPr>
              <p14:xfrm>
                <a:off x="8384717" y="2534347"/>
                <a:ext cx="6480" cy="14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37DF9D8A-5041-4E96-ABBA-A5FAE3C3932D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8380397" y="2530027"/>
                  <a:ext cx="1512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47D1D35C-5BB9-4AA8-AD7E-75E35AFE93BF}"/>
                    </a:ext>
                  </a:extLst>
                </p14:cNvPr>
                <p14:cNvContentPartPr/>
                <p14:nvPr/>
              </p14:nvContentPartPr>
              <p14:xfrm>
                <a:off x="8704037" y="2546947"/>
                <a:ext cx="388080" cy="16344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47D1D35C-5BB9-4AA8-AD7E-75E35AFE93BF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8699717" y="2542627"/>
                  <a:ext cx="3967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83212FBB-DC02-44E0-ABB3-3683DFF6426A}"/>
                    </a:ext>
                  </a:extLst>
                </p14:cNvPr>
                <p14:cNvContentPartPr/>
                <p14:nvPr/>
              </p14:nvContentPartPr>
              <p14:xfrm>
                <a:off x="9222437" y="2573587"/>
                <a:ext cx="203760" cy="10548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83212FBB-DC02-44E0-ABB3-3683DFF6426A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9218117" y="2569267"/>
                  <a:ext cx="2124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26043DCC-CE39-41B8-A035-DF0DBD82EBD9}"/>
                    </a:ext>
                  </a:extLst>
                </p14:cNvPr>
                <p14:cNvContentPartPr/>
                <p14:nvPr/>
              </p14:nvContentPartPr>
              <p14:xfrm>
                <a:off x="9454637" y="2603467"/>
                <a:ext cx="133920" cy="17460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26043DCC-CE39-41B8-A035-DF0DBD82EBD9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9450317" y="2599147"/>
                  <a:ext cx="1425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F613C75D-263C-4AAF-A836-F3DDED0FA7D0}"/>
                    </a:ext>
                  </a:extLst>
                </p14:cNvPr>
                <p14:cNvContentPartPr/>
                <p14:nvPr/>
              </p14:nvContentPartPr>
              <p14:xfrm>
                <a:off x="9642917" y="2584387"/>
                <a:ext cx="66240" cy="8028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F613C75D-263C-4AAF-A836-F3DDED0FA7D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9638597" y="2580067"/>
                  <a:ext cx="748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422FFBE0-C319-4FF4-A1DD-D0E88210E4EE}"/>
                    </a:ext>
                  </a:extLst>
                </p14:cNvPr>
                <p14:cNvContentPartPr/>
                <p14:nvPr/>
              </p14:nvContentPartPr>
              <p14:xfrm>
                <a:off x="9728597" y="2503747"/>
                <a:ext cx="446040" cy="15516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422FFBE0-C319-4FF4-A1DD-D0E88210E4EE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9724277" y="2499427"/>
                  <a:ext cx="4546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2D6B84F5-9E46-484A-919E-D46A0BF99964}"/>
                    </a:ext>
                  </a:extLst>
                </p14:cNvPr>
                <p14:cNvContentPartPr/>
                <p14:nvPr/>
              </p14:nvContentPartPr>
              <p14:xfrm>
                <a:off x="10240157" y="2446507"/>
                <a:ext cx="21240" cy="1767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2D6B84F5-9E46-484A-919E-D46A0BF99964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0235837" y="2442187"/>
                  <a:ext cx="2988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25DD6221-2D84-488A-9EEB-FCA81A4C0C1A}"/>
                    </a:ext>
                  </a:extLst>
                </p14:cNvPr>
                <p14:cNvContentPartPr/>
                <p14:nvPr/>
              </p14:nvContentPartPr>
              <p14:xfrm>
                <a:off x="1793477" y="3041587"/>
                <a:ext cx="14040" cy="9504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25DD6221-2D84-488A-9EEB-FCA81A4C0C1A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789157" y="3037267"/>
                  <a:ext cx="22680" cy="9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E53E650B-5C3E-45DE-A3B8-DF5DC2E0F87A}"/>
                    </a:ext>
                  </a:extLst>
                </p14:cNvPr>
                <p14:cNvContentPartPr/>
                <p14:nvPr/>
              </p14:nvContentPartPr>
              <p14:xfrm>
                <a:off x="1767917" y="3939427"/>
                <a:ext cx="7200" cy="2768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E53E650B-5C3E-45DE-A3B8-DF5DC2E0F87A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763597" y="3935107"/>
                  <a:ext cx="1584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4A0FA244-BD70-4C59-BD5E-41EE7C75F790}"/>
                    </a:ext>
                  </a:extLst>
                </p14:cNvPr>
                <p14:cNvContentPartPr/>
                <p14:nvPr/>
              </p14:nvContentPartPr>
              <p14:xfrm>
                <a:off x="1204877" y="4026907"/>
                <a:ext cx="2532600" cy="1015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4A0FA244-BD70-4C59-BD5E-41EE7C75F790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200557" y="4022587"/>
                  <a:ext cx="25412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CC2D6C80-159C-4751-99B7-432C3D8C37E8}"/>
                    </a:ext>
                  </a:extLst>
                </p14:cNvPr>
                <p14:cNvContentPartPr/>
                <p14:nvPr/>
              </p14:nvContentPartPr>
              <p14:xfrm>
                <a:off x="3712277" y="3966427"/>
                <a:ext cx="125640" cy="15696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CC2D6C80-159C-4751-99B7-432C3D8C37E8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3707957" y="3962107"/>
                  <a:ext cx="1342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60634549-CE83-4642-9C22-42DD1E8EF6A0}"/>
                    </a:ext>
                  </a:extLst>
                </p14:cNvPr>
                <p14:cNvContentPartPr/>
                <p14:nvPr/>
              </p14:nvContentPartPr>
              <p14:xfrm>
                <a:off x="1684037" y="2945827"/>
                <a:ext cx="223560" cy="1231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60634549-CE83-4642-9C22-42DD1E8EF6A0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679717" y="2941507"/>
                  <a:ext cx="2322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AD8729B5-BE62-4259-BE31-C3593F0B4394}"/>
                    </a:ext>
                  </a:extLst>
                </p14:cNvPr>
                <p14:cNvContentPartPr/>
                <p14:nvPr/>
              </p14:nvContentPartPr>
              <p14:xfrm>
                <a:off x="1369757" y="2882107"/>
                <a:ext cx="82800" cy="16596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AD8729B5-BE62-4259-BE31-C3593F0B4394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365437" y="2877787"/>
                  <a:ext cx="914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AEE81183-268C-48C2-BCE9-7A7BE1E3E749}"/>
                    </a:ext>
                  </a:extLst>
                </p14:cNvPr>
                <p14:cNvContentPartPr/>
                <p14:nvPr/>
              </p14:nvContentPartPr>
              <p14:xfrm>
                <a:off x="1496477" y="2874187"/>
                <a:ext cx="28440" cy="9972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AEE81183-268C-48C2-BCE9-7A7BE1E3E749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492157" y="2869867"/>
                  <a:ext cx="370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CAE34937-17B1-4122-88AA-EBF318045D29}"/>
                    </a:ext>
                  </a:extLst>
                </p14:cNvPr>
                <p14:cNvContentPartPr/>
                <p14:nvPr/>
              </p14:nvContentPartPr>
              <p14:xfrm>
                <a:off x="1537517" y="2900107"/>
                <a:ext cx="64080" cy="8676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CAE34937-17B1-4122-88AA-EBF318045D29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533197" y="2895787"/>
                  <a:ext cx="727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B60527B9-8F9F-4AC9-A3E0-E2B325FC2526}"/>
                    </a:ext>
                  </a:extLst>
                </p14:cNvPr>
                <p14:cNvContentPartPr/>
                <p14:nvPr/>
              </p14:nvContentPartPr>
              <p14:xfrm>
                <a:off x="1613477" y="2859427"/>
                <a:ext cx="48600" cy="14832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B60527B9-8F9F-4AC9-A3E0-E2B325FC2526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609157" y="2855107"/>
                  <a:ext cx="572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817A24DC-77B3-43D6-BFA9-9534644B5C8F}"/>
                    </a:ext>
                  </a:extLst>
                </p14:cNvPr>
                <p14:cNvContentPartPr/>
                <p14:nvPr/>
              </p14:nvContentPartPr>
              <p14:xfrm>
                <a:off x="3671957" y="4143547"/>
                <a:ext cx="131400" cy="11736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817A24DC-77B3-43D6-BFA9-9534644B5C8F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667637" y="4139227"/>
                  <a:ext cx="1400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E5857CEC-7562-4062-B7DA-E5BC7231A811}"/>
                    </a:ext>
                  </a:extLst>
                </p14:cNvPr>
                <p14:cNvContentPartPr/>
                <p14:nvPr/>
              </p14:nvContentPartPr>
              <p14:xfrm>
                <a:off x="2872397" y="3970747"/>
                <a:ext cx="7920" cy="17352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E5857CEC-7562-4062-B7DA-E5BC7231A811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2868077" y="3966427"/>
                  <a:ext cx="165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B0C9D732-0960-4D50-B5B0-F9CAFA120B06}"/>
                    </a:ext>
                  </a:extLst>
                </p14:cNvPr>
                <p14:cNvContentPartPr/>
                <p14:nvPr/>
              </p14:nvContentPartPr>
              <p14:xfrm>
                <a:off x="2868797" y="3926467"/>
                <a:ext cx="5400" cy="777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B0C9D732-0960-4D50-B5B0-F9CAFA120B0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2864477" y="3922147"/>
                  <a:ext cx="140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E48FFA64-FB1B-4C8E-8858-B2C7453F5167}"/>
                    </a:ext>
                  </a:extLst>
                </p14:cNvPr>
                <p14:cNvContentPartPr/>
                <p14:nvPr/>
              </p14:nvContentPartPr>
              <p14:xfrm>
                <a:off x="2875997" y="3823147"/>
                <a:ext cx="2520" cy="5076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E48FFA64-FB1B-4C8E-8858-B2C7453F5167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2871677" y="3818827"/>
                  <a:ext cx="111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EED274CB-3F47-4B0B-9642-E853B445A106}"/>
                    </a:ext>
                  </a:extLst>
                </p14:cNvPr>
                <p14:cNvContentPartPr/>
                <p14:nvPr/>
              </p14:nvContentPartPr>
              <p14:xfrm>
                <a:off x="2886797" y="3552067"/>
                <a:ext cx="6480" cy="2181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EED274CB-3F47-4B0B-9642-E853B445A106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882477" y="3547747"/>
                  <a:ext cx="1512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F8E7F1F3-B112-434E-AE65-28FF883B3849}"/>
                    </a:ext>
                  </a:extLst>
                </p14:cNvPr>
                <p14:cNvContentPartPr/>
                <p14:nvPr/>
              </p14:nvContentPartPr>
              <p14:xfrm>
                <a:off x="2873837" y="3176227"/>
                <a:ext cx="7920" cy="28404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F8E7F1F3-B112-434E-AE65-28FF883B3849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869517" y="3171907"/>
                  <a:ext cx="1656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2EDA0F4A-AA01-440B-B18B-2353B419BD3F}"/>
                    </a:ext>
                  </a:extLst>
                </p14:cNvPr>
                <p14:cNvContentPartPr/>
                <p14:nvPr/>
              </p14:nvContentPartPr>
              <p14:xfrm>
                <a:off x="2873477" y="2994787"/>
                <a:ext cx="3600" cy="1130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2EDA0F4A-AA01-440B-B18B-2353B419BD3F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869157" y="2990467"/>
                  <a:ext cx="122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1A32CDDD-C08C-418D-90C1-1113DE971446}"/>
                    </a:ext>
                  </a:extLst>
                </p14:cNvPr>
                <p14:cNvContentPartPr/>
                <p14:nvPr/>
              </p14:nvContentPartPr>
              <p14:xfrm>
                <a:off x="2870597" y="2837467"/>
                <a:ext cx="7560" cy="11412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1A32CDDD-C08C-418D-90C1-1113DE971446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2866277" y="2833147"/>
                  <a:ext cx="162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22A6C21A-27DB-4DA3-9463-95402BA34CD9}"/>
                    </a:ext>
                  </a:extLst>
                </p14:cNvPr>
                <p14:cNvContentPartPr/>
                <p14:nvPr/>
              </p14:nvContentPartPr>
              <p14:xfrm>
                <a:off x="2435717" y="3531547"/>
                <a:ext cx="115200" cy="180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22A6C21A-27DB-4DA3-9463-95402BA34CD9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2431397" y="3527227"/>
                  <a:ext cx="12384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46BBC6BE-EB79-4530-BF60-F5FF0B8792C9}"/>
                    </a:ext>
                  </a:extLst>
                </p14:cNvPr>
                <p14:cNvContentPartPr/>
                <p14:nvPr/>
              </p14:nvContentPartPr>
              <p14:xfrm>
                <a:off x="2683037" y="3532627"/>
                <a:ext cx="321840" cy="360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46BBC6BE-EB79-4530-BF60-F5FF0B8792C9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678717" y="3528307"/>
                  <a:ext cx="33048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35A06FAB-58D0-4685-8136-531F598CB69B}"/>
                    </a:ext>
                  </a:extLst>
                </p14:cNvPr>
                <p14:cNvContentPartPr/>
                <p14:nvPr/>
              </p14:nvContentPartPr>
              <p14:xfrm>
                <a:off x="3220157" y="3516787"/>
                <a:ext cx="146160" cy="1188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35A06FAB-58D0-4685-8136-531F598CB69B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3215837" y="3512467"/>
                  <a:ext cx="154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CC03E14B-06B0-4829-A8FE-3FDEA8D1640E}"/>
                    </a:ext>
                  </a:extLst>
                </p14:cNvPr>
                <p14:cNvContentPartPr/>
                <p14:nvPr/>
              </p14:nvContentPartPr>
              <p14:xfrm>
                <a:off x="2448317" y="3443347"/>
                <a:ext cx="15840" cy="2253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CC03E14B-06B0-4829-A8FE-3FDEA8D1640E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443997" y="3439027"/>
                  <a:ext cx="2448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F6938814-EEB6-4035-866B-369BFF469E67}"/>
                    </a:ext>
                  </a:extLst>
                </p14:cNvPr>
                <p14:cNvContentPartPr/>
                <p14:nvPr/>
              </p14:nvContentPartPr>
              <p14:xfrm>
                <a:off x="3349757" y="3406627"/>
                <a:ext cx="7920" cy="1926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F6938814-EEB6-4035-866B-369BFF469E67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3345437" y="3402307"/>
                  <a:ext cx="165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B82B7CE7-0EF5-4C18-AC84-537D53A35C06}"/>
                    </a:ext>
                  </a:extLst>
                </p14:cNvPr>
                <p14:cNvContentPartPr/>
                <p14:nvPr/>
              </p14:nvContentPartPr>
              <p14:xfrm>
                <a:off x="3016037" y="3162187"/>
                <a:ext cx="397800" cy="27540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B82B7CE7-0EF5-4C18-AC84-537D53A35C06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011717" y="3157867"/>
                  <a:ext cx="40644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61ECC15F-5E71-4ED6-888F-33E0D31F952D}"/>
                    </a:ext>
                  </a:extLst>
                </p14:cNvPr>
                <p14:cNvContentPartPr/>
                <p14:nvPr/>
              </p14:nvContentPartPr>
              <p14:xfrm>
                <a:off x="2959157" y="3293587"/>
                <a:ext cx="185400" cy="1447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61ECC15F-5E71-4ED6-888F-33E0D31F952D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2954837" y="3289267"/>
                  <a:ext cx="1940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8239E332-1893-4722-9551-FFFD1183E5F9}"/>
                    </a:ext>
                  </a:extLst>
                </p14:cNvPr>
                <p14:cNvContentPartPr/>
                <p14:nvPr/>
              </p14:nvContentPartPr>
              <p14:xfrm>
                <a:off x="3503117" y="3080827"/>
                <a:ext cx="142560" cy="8712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8239E332-1893-4722-9551-FFFD1183E5F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498797" y="3076507"/>
                  <a:ext cx="1512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67CCCE10-4F19-419C-B2E1-A4FF60A40535}"/>
                    </a:ext>
                  </a:extLst>
                </p14:cNvPr>
                <p14:cNvContentPartPr/>
                <p14:nvPr/>
              </p14:nvContentPartPr>
              <p14:xfrm>
                <a:off x="3685997" y="3005947"/>
                <a:ext cx="100440" cy="13932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67CCCE10-4F19-419C-B2E1-A4FF60A40535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3681677" y="3001627"/>
                  <a:ext cx="1090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7E189D43-851F-42EE-8ED5-A6EBD81DFF31}"/>
                    </a:ext>
                  </a:extLst>
                </p14:cNvPr>
                <p14:cNvContentPartPr/>
                <p14:nvPr/>
              </p14:nvContentPartPr>
              <p14:xfrm>
                <a:off x="3809477" y="2991907"/>
                <a:ext cx="10440" cy="13716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7E189D43-851F-42EE-8ED5-A6EBD81DFF31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805157" y="2987587"/>
                  <a:ext cx="190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55CB7F10-E040-4171-910A-7778B784E4E8}"/>
                    </a:ext>
                  </a:extLst>
                </p14:cNvPr>
                <p14:cNvContentPartPr/>
                <p14:nvPr/>
              </p14:nvContentPartPr>
              <p14:xfrm>
                <a:off x="3826397" y="3056707"/>
                <a:ext cx="267480" cy="4464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55CB7F10-E040-4171-910A-7778B784E4E8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3822077" y="3052387"/>
                  <a:ext cx="2761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1CB9751E-3B28-4A94-8723-655D2CF0DE3F}"/>
                    </a:ext>
                  </a:extLst>
                </p14:cNvPr>
                <p14:cNvContentPartPr/>
                <p14:nvPr/>
              </p14:nvContentPartPr>
              <p14:xfrm>
                <a:off x="3590597" y="2984707"/>
                <a:ext cx="360" cy="36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1CB9751E-3B28-4A94-8723-655D2CF0DE3F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586277" y="29803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C32188D9-7754-4F5F-BBA4-3EC0F88D18B5}"/>
                    </a:ext>
                  </a:extLst>
                </p14:cNvPr>
                <p14:cNvContentPartPr/>
                <p14:nvPr/>
              </p14:nvContentPartPr>
              <p14:xfrm>
                <a:off x="4219877" y="2977507"/>
                <a:ext cx="156960" cy="1162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C32188D9-7754-4F5F-BBA4-3EC0F88D18B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215557" y="2973187"/>
                  <a:ext cx="1656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23A9ECEF-0BBC-4D98-A137-6B50C433D268}"/>
                    </a:ext>
                  </a:extLst>
                </p14:cNvPr>
                <p14:cNvContentPartPr/>
                <p14:nvPr/>
              </p14:nvContentPartPr>
              <p14:xfrm>
                <a:off x="4354517" y="2966707"/>
                <a:ext cx="61200" cy="14256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23A9ECEF-0BBC-4D98-A137-6B50C433D268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350197" y="2962387"/>
                  <a:ext cx="698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C3B259B0-C520-4CF1-9892-0135B8C66254}"/>
                    </a:ext>
                  </a:extLst>
                </p14:cNvPr>
                <p14:cNvContentPartPr/>
                <p14:nvPr/>
              </p14:nvContentPartPr>
              <p14:xfrm>
                <a:off x="4423997" y="3032227"/>
                <a:ext cx="236880" cy="5724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C3B259B0-C520-4CF1-9892-0135B8C6625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419677" y="3027907"/>
                  <a:ext cx="245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6BAF982A-6EE0-4FDB-93E2-E96551FD9D1E}"/>
                    </a:ext>
                  </a:extLst>
                </p14:cNvPr>
                <p14:cNvContentPartPr/>
                <p14:nvPr/>
              </p14:nvContentPartPr>
              <p14:xfrm>
                <a:off x="4668797" y="2971747"/>
                <a:ext cx="8280" cy="2736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6BAF982A-6EE0-4FDB-93E2-E96551FD9D1E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664477" y="2967427"/>
                  <a:ext cx="169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2394E05B-0240-475B-A1F1-34C274FD4DFE}"/>
                    </a:ext>
                  </a:extLst>
                </p14:cNvPr>
                <p14:cNvContentPartPr/>
                <p14:nvPr/>
              </p14:nvContentPartPr>
              <p14:xfrm>
                <a:off x="4701917" y="2984707"/>
                <a:ext cx="119880" cy="8532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2394E05B-0240-475B-A1F1-34C274FD4DFE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697597" y="2980387"/>
                  <a:ext cx="128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E5FB5967-E720-492F-B77D-08D9E23FDFB2}"/>
                    </a:ext>
                  </a:extLst>
                </p14:cNvPr>
                <p14:cNvContentPartPr/>
                <p14:nvPr/>
              </p14:nvContentPartPr>
              <p14:xfrm>
                <a:off x="4774277" y="2925307"/>
                <a:ext cx="263880" cy="2253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E5FB5967-E720-492F-B77D-08D9E23FDFB2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769957" y="2920987"/>
                  <a:ext cx="27252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E001D29B-D20D-4063-B26C-5C7C2257ABE8}"/>
                    </a:ext>
                  </a:extLst>
                </p14:cNvPr>
                <p14:cNvContentPartPr/>
                <p14:nvPr/>
              </p14:nvContentPartPr>
              <p14:xfrm>
                <a:off x="5104397" y="2920627"/>
                <a:ext cx="14400" cy="16416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E001D29B-D20D-4063-B26C-5C7C2257ABE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100077" y="2916307"/>
                  <a:ext cx="230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6F230324-3D58-47C1-8F1B-817AD7AE1167}"/>
                    </a:ext>
                  </a:extLst>
                </p14:cNvPr>
                <p14:cNvContentPartPr/>
                <p14:nvPr/>
              </p14:nvContentPartPr>
              <p14:xfrm>
                <a:off x="4089197" y="2954827"/>
                <a:ext cx="3884040" cy="143568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6F230324-3D58-47C1-8F1B-817AD7AE1167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084877" y="2950507"/>
                  <a:ext cx="3892680" cy="144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282CDDDB-E2D6-487F-A40F-302DA8ABBCDD}"/>
                    </a:ext>
                  </a:extLst>
                </p14:cNvPr>
                <p14:cNvContentPartPr/>
                <p14:nvPr/>
              </p14:nvContentPartPr>
              <p14:xfrm>
                <a:off x="8062877" y="3045907"/>
                <a:ext cx="403200" cy="9432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282CDDDB-E2D6-487F-A40F-302DA8ABBCD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058557" y="3041587"/>
                  <a:ext cx="4118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42DFA51E-4357-42DC-9517-B0A08CD466FC}"/>
                    </a:ext>
                  </a:extLst>
                </p14:cNvPr>
                <p14:cNvContentPartPr/>
                <p14:nvPr/>
              </p14:nvContentPartPr>
              <p14:xfrm>
                <a:off x="7942637" y="3062467"/>
                <a:ext cx="319680" cy="1533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42DFA51E-4357-42DC-9517-B0A08CD466FC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938317" y="3058147"/>
                  <a:ext cx="3283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2EED6C99-BFB7-4A5E-8FB5-4EB32C0C6C43}"/>
                    </a:ext>
                  </a:extLst>
                </p14:cNvPr>
                <p14:cNvContentPartPr/>
                <p14:nvPr/>
              </p14:nvContentPartPr>
              <p14:xfrm>
                <a:off x="8603957" y="2922427"/>
                <a:ext cx="257040" cy="11304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2EED6C99-BFB7-4A5E-8FB5-4EB32C0C6C4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599637" y="2918107"/>
                  <a:ext cx="2656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22618B75-8688-49BD-BC41-EC561DE8B13F}"/>
                    </a:ext>
                  </a:extLst>
                </p14:cNvPr>
                <p14:cNvContentPartPr/>
                <p14:nvPr/>
              </p14:nvContentPartPr>
              <p14:xfrm>
                <a:off x="8832557" y="2898667"/>
                <a:ext cx="39240" cy="3528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22618B75-8688-49BD-BC41-EC561DE8B13F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8828237" y="2894347"/>
                  <a:ext cx="478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95143AEF-4EF8-470C-9FDC-25824B924EC8}"/>
                    </a:ext>
                  </a:extLst>
                </p14:cNvPr>
                <p14:cNvContentPartPr/>
                <p14:nvPr/>
              </p14:nvContentPartPr>
              <p14:xfrm>
                <a:off x="8886917" y="2939707"/>
                <a:ext cx="61560" cy="8316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95143AEF-4EF8-470C-9FDC-25824B924EC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8882597" y="2935387"/>
                  <a:ext cx="702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22D83893-5B51-4A2E-8693-1B5744DDD865}"/>
                    </a:ext>
                  </a:extLst>
                </p14:cNvPr>
                <p14:cNvContentPartPr/>
                <p14:nvPr/>
              </p14:nvContentPartPr>
              <p14:xfrm>
                <a:off x="8958197" y="2947627"/>
                <a:ext cx="101160" cy="820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22D83893-5B51-4A2E-8693-1B5744DDD865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8953877" y="2943307"/>
                  <a:ext cx="1098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940F5589-7A50-4B9E-B106-B97975EA084E}"/>
                    </a:ext>
                  </a:extLst>
                </p14:cNvPr>
                <p14:cNvContentPartPr/>
                <p14:nvPr/>
              </p14:nvContentPartPr>
              <p14:xfrm>
                <a:off x="9259877" y="2866627"/>
                <a:ext cx="24480" cy="13680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940F5589-7A50-4B9E-B106-B97975EA084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255557" y="2862307"/>
                  <a:ext cx="331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BDD82E9A-ADAF-479A-ACE1-ABFF445FF005}"/>
                    </a:ext>
                  </a:extLst>
                </p14:cNvPr>
                <p14:cNvContentPartPr/>
                <p14:nvPr/>
              </p14:nvContentPartPr>
              <p14:xfrm>
                <a:off x="9221717" y="2867707"/>
                <a:ext cx="95760" cy="792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BDD82E9A-ADAF-479A-ACE1-ABFF445FF00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9217397" y="2863387"/>
                  <a:ext cx="1044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EF9ED7FB-4A4F-4C56-A329-6764760924BF}"/>
                    </a:ext>
                  </a:extLst>
                </p14:cNvPr>
                <p14:cNvContentPartPr/>
                <p14:nvPr/>
              </p14:nvContentPartPr>
              <p14:xfrm>
                <a:off x="9217757" y="2911267"/>
                <a:ext cx="83880" cy="126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EF9ED7FB-4A4F-4C56-A329-6764760924BF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9213437" y="2906947"/>
                  <a:ext cx="925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A6C21BA2-789B-4BC4-8610-86D7F6FB0AA3}"/>
                    </a:ext>
                  </a:extLst>
                </p14:cNvPr>
                <p14:cNvContentPartPr/>
                <p14:nvPr/>
              </p14:nvContentPartPr>
              <p14:xfrm>
                <a:off x="9354197" y="2851147"/>
                <a:ext cx="103320" cy="12276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A6C21BA2-789B-4BC4-8610-86D7F6FB0AA3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9349877" y="2846827"/>
                  <a:ext cx="1119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96988B32-A59F-4337-AFBB-9D0BD86B2D21}"/>
                    </a:ext>
                  </a:extLst>
                </p14:cNvPr>
                <p14:cNvContentPartPr/>
                <p14:nvPr/>
              </p14:nvContentPartPr>
              <p14:xfrm>
                <a:off x="9474437" y="2870227"/>
                <a:ext cx="66240" cy="10908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96988B32-A59F-4337-AFBB-9D0BD86B2D21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470117" y="2865907"/>
                  <a:ext cx="748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4C008FE6-CCC5-45C7-89D4-FB6A1F15D041}"/>
                    </a:ext>
                  </a:extLst>
                </p14:cNvPr>
                <p14:cNvContentPartPr/>
                <p14:nvPr/>
              </p14:nvContentPartPr>
              <p14:xfrm>
                <a:off x="9628517" y="2960587"/>
                <a:ext cx="360" cy="36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4C008FE6-CCC5-45C7-89D4-FB6A1F15D041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9624197" y="29562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9596FF9D-6533-465E-B197-B267FBDBCB58}"/>
                    </a:ext>
                  </a:extLst>
                </p14:cNvPr>
                <p14:cNvContentPartPr/>
                <p14:nvPr/>
              </p14:nvContentPartPr>
              <p14:xfrm>
                <a:off x="9814637" y="2859427"/>
                <a:ext cx="96840" cy="11952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9596FF9D-6533-465E-B197-B267FBDBCB58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9810317" y="2855107"/>
                  <a:ext cx="1054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AA640D7C-B18D-4FD9-89D8-760DAA2769BB}"/>
                    </a:ext>
                  </a:extLst>
                </p14:cNvPr>
                <p14:cNvContentPartPr/>
                <p14:nvPr/>
              </p14:nvContentPartPr>
              <p14:xfrm>
                <a:off x="9874037" y="2920267"/>
                <a:ext cx="105480" cy="6732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AA640D7C-B18D-4FD9-89D8-760DAA2769BB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9869717" y="2915947"/>
                  <a:ext cx="1141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3B62F0FC-5FD3-4A58-B226-52091D53E3D4}"/>
                    </a:ext>
                  </a:extLst>
                </p14:cNvPr>
                <p14:cNvContentPartPr/>
                <p14:nvPr/>
              </p14:nvContentPartPr>
              <p14:xfrm>
                <a:off x="10006157" y="2900827"/>
                <a:ext cx="71280" cy="633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3B62F0FC-5FD3-4A58-B226-52091D53E3D4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0001837" y="2896507"/>
                  <a:ext cx="799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57A1F460-5948-4FB8-83FD-1142ED76C6AC}"/>
                    </a:ext>
                  </a:extLst>
                </p14:cNvPr>
                <p14:cNvContentPartPr/>
                <p14:nvPr/>
              </p14:nvContentPartPr>
              <p14:xfrm>
                <a:off x="10060877" y="2895067"/>
                <a:ext cx="77760" cy="7344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57A1F460-5948-4FB8-83FD-1142ED76C6AC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0056557" y="2890747"/>
                  <a:ext cx="864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EA7B78A7-75D3-4391-B493-9D812FF71266}"/>
                    </a:ext>
                  </a:extLst>
                </p14:cNvPr>
                <p14:cNvContentPartPr/>
                <p14:nvPr/>
              </p14:nvContentPartPr>
              <p14:xfrm>
                <a:off x="10123157" y="2819827"/>
                <a:ext cx="76320" cy="13320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EA7B78A7-75D3-4391-B493-9D812FF71266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0118837" y="2815507"/>
                  <a:ext cx="849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8B1A1DB1-197B-4A84-B9D1-AE581E37767D}"/>
                    </a:ext>
                  </a:extLst>
                </p14:cNvPr>
                <p14:cNvContentPartPr/>
                <p14:nvPr/>
              </p14:nvContentPartPr>
              <p14:xfrm>
                <a:off x="9920837" y="2803627"/>
                <a:ext cx="66960" cy="288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8B1A1DB1-197B-4A84-B9D1-AE581E37767D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9916517" y="2799307"/>
                  <a:ext cx="756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4808A118-B080-4506-BC86-390C825C0B31}"/>
                    </a:ext>
                  </a:extLst>
                </p14:cNvPr>
                <p14:cNvContentPartPr/>
                <p14:nvPr/>
              </p14:nvContentPartPr>
              <p14:xfrm>
                <a:off x="10348157" y="2899387"/>
                <a:ext cx="124200" cy="648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4808A118-B080-4506-BC86-390C825C0B31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0343837" y="2895067"/>
                  <a:ext cx="1328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EA7FC6EF-7724-4BA8-BE8A-CDBE91693F28}"/>
                    </a:ext>
                  </a:extLst>
                </p14:cNvPr>
                <p14:cNvContentPartPr/>
                <p14:nvPr/>
              </p14:nvContentPartPr>
              <p14:xfrm>
                <a:off x="10490717" y="2851147"/>
                <a:ext cx="12960" cy="2340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EA7FC6EF-7724-4BA8-BE8A-CDBE91693F28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0486397" y="2846827"/>
                  <a:ext cx="216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CA54DEE5-E8D8-4EAF-8C4D-CE76D73B0EE4}"/>
                    </a:ext>
                  </a:extLst>
                </p14:cNvPr>
                <p14:cNvContentPartPr/>
                <p14:nvPr/>
              </p14:nvContentPartPr>
              <p14:xfrm>
                <a:off x="10538957" y="2823427"/>
                <a:ext cx="76680" cy="13140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CA54DEE5-E8D8-4EAF-8C4D-CE76D73B0EE4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534637" y="2819107"/>
                  <a:ext cx="853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7F07C4E2-9017-4492-AE6B-0E64A0C616D2}"/>
                    </a:ext>
                  </a:extLst>
                </p14:cNvPr>
                <p14:cNvContentPartPr/>
                <p14:nvPr/>
              </p14:nvContentPartPr>
              <p14:xfrm>
                <a:off x="10772237" y="2886067"/>
                <a:ext cx="131400" cy="6516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7F07C4E2-9017-4492-AE6B-0E64A0C616D2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0767917" y="2881747"/>
                  <a:ext cx="14004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B0E5131E-87E7-421E-8918-8F3A9F72E311}"/>
                    </a:ext>
                  </a:extLst>
                </p14:cNvPr>
                <p14:cNvContentPartPr/>
                <p14:nvPr/>
              </p14:nvContentPartPr>
              <p14:xfrm>
                <a:off x="10907597" y="2827747"/>
                <a:ext cx="7200" cy="2664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B0E5131E-87E7-421E-8918-8F3A9F72E311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903277" y="2823427"/>
                  <a:ext cx="158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7A81E897-BFA5-4CD4-9067-B890BD2D815F}"/>
                    </a:ext>
                  </a:extLst>
                </p14:cNvPr>
                <p14:cNvContentPartPr/>
                <p14:nvPr/>
              </p14:nvContentPartPr>
              <p14:xfrm>
                <a:off x="10926677" y="2865907"/>
                <a:ext cx="73440" cy="6768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7A81E897-BFA5-4CD4-9067-B890BD2D815F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922357" y="2861587"/>
                  <a:ext cx="820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47D9EAF7-A190-4533-9B8B-43E6E18051BE}"/>
                    </a:ext>
                  </a:extLst>
                </p14:cNvPr>
                <p14:cNvContentPartPr/>
                <p14:nvPr/>
              </p14:nvContentPartPr>
              <p14:xfrm>
                <a:off x="11032517" y="2769787"/>
                <a:ext cx="62280" cy="14364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47D9EAF7-A190-4533-9B8B-43E6E18051BE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028197" y="2765467"/>
                  <a:ext cx="709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37F53FCA-17B2-43C4-9489-0CE43DDE5EDB}"/>
                    </a:ext>
                  </a:extLst>
                </p14:cNvPr>
                <p14:cNvContentPartPr/>
                <p14:nvPr/>
              </p14:nvContentPartPr>
              <p14:xfrm>
                <a:off x="11131517" y="2788507"/>
                <a:ext cx="68400" cy="14148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37F53FCA-17B2-43C4-9489-0CE43DDE5EDB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1127197" y="2784187"/>
                  <a:ext cx="770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9F6DE26E-1C82-4B82-B015-2389655E0FA9}"/>
                    </a:ext>
                  </a:extLst>
                </p14:cNvPr>
                <p14:cNvContentPartPr/>
                <p14:nvPr/>
              </p14:nvContentPartPr>
              <p14:xfrm>
                <a:off x="8831477" y="3180187"/>
                <a:ext cx="119520" cy="16056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9F6DE26E-1C82-4B82-B015-2389655E0FA9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827157" y="3175867"/>
                  <a:ext cx="1281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E7CFE5AE-CB02-4B5A-A667-BFD9A97DA48B}"/>
                    </a:ext>
                  </a:extLst>
                </p14:cNvPr>
                <p14:cNvContentPartPr/>
                <p14:nvPr/>
              </p14:nvContentPartPr>
              <p14:xfrm>
                <a:off x="8996357" y="3168307"/>
                <a:ext cx="66240" cy="7020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E7CFE5AE-CB02-4B5A-A667-BFD9A97DA48B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992037" y="3163987"/>
                  <a:ext cx="748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28A89CA9-0FB3-443E-A0F3-5886ADFE91AB}"/>
                    </a:ext>
                  </a:extLst>
                </p14:cNvPr>
                <p14:cNvContentPartPr/>
                <p14:nvPr/>
              </p14:nvContentPartPr>
              <p14:xfrm>
                <a:off x="9080597" y="3192787"/>
                <a:ext cx="69480" cy="471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28A89CA9-0FB3-443E-A0F3-5886ADFE91A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9076277" y="3188467"/>
                  <a:ext cx="7812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301E2CBD-AE9D-44A9-9CBD-D029E1302C46}"/>
                    </a:ext>
                  </a:extLst>
                </p14:cNvPr>
                <p14:cNvContentPartPr/>
                <p14:nvPr/>
              </p14:nvContentPartPr>
              <p14:xfrm>
                <a:off x="9157997" y="3113227"/>
                <a:ext cx="64800" cy="12600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301E2CBD-AE9D-44A9-9CBD-D029E1302C4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153677" y="3108907"/>
                  <a:ext cx="734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A2DA96C7-67E5-4226-A113-4CE32FD4AC9B}"/>
                    </a:ext>
                  </a:extLst>
                </p14:cNvPr>
                <p14:cNvContentPartPr/>
                <p14:nvPr/>
              </p14:nvContentPartPr>
              <p14:xfrm>
                <a:off x="9267437" y="3124747"/>
                <a:ext cx="25920" cy="954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A2DA96C7-67E5-4226-A113-4CE32FD4AC9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263117" y="3120427"/>
                  <a:ext cx="345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037B7093-0D22-416C-8E91-C2E8D00F0E8D}"/>
                    </a:ext>
                  </a:extLst>
                </p14:cNvPr>
                <p14:cNvContentPartPr/>
                <p14:nvPr/>
              </p14:nvContentPartPr>
              <p14:xfrm>
                <a:off x="9304877" y="3174787"/>
                <a:ext cx="54720" cy="6192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037B7093-0D22-416C-8E91-C2E8D00F0E8D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300557" y="3170467"/>
                  <a:ext cx="633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EED72277-AB9C-485C-879A-C7E03164DEB0}"/>
                    </a:ext>
                  </a:extLst>
                </p14:cNvPr>
                <p14:cNvContentPartPr/>
                <p14:nvPr/>
              </p14:nvContentPartPr>
              <p14:xfrm>
                <a:off x="9375797" y="3166507"/>
                <a:ext cx="77760" cy="687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EED72277-AB9C-485C-879A-C7E03164DEB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371477" y="3162187"/>
                  <a:ext cx="864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CE25E24E-6C77-4373-B2B1-182B2F6675B4}"/>
                    </a:ext>
                  </a:extLst>
                </p14:cNvPr>
                <p14:cNvContentPartPr/>
                <p14:nvPr/>
              </p14:nvContentPartPr>
              <p14:xfrm>
                <a:off x="9455717" y="3147787"/>
                <a:ext cx="57600" cy="9072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CE25E24E-6C77-4373-B2B1-182B2F6675B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451397" y="3143467"/>
                  <a:ext cx="662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554FD3DD-3A6A-46F9-9E1B-F237594BCC8F}"/>
                    </a:ext>
                  </a:extLst>
                </p14:cNvPr>
                <p14:cNvContentPartPr/>
                <p14:nvPr/>
              </p14:nvContentPartPr>
              <p14:xfrm>
                <a:off x="9527717" y="3167587"/>
                <a:ext cx="231480" cy="6804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554FD3DD-3A6A-46F9-9E1B-F237594BCC8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523397" y="3163267"/>
                  <a:ext cx="2401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9559C825-088B-4403-9999-3728167B5B16}"/>
                    </a:ext>
                  </a:extLst>
                </p14:cNvPr>
                <p14:cNvContentPartPr/>
                <p14:nvPr/>
              </p14:nvContentPartPr>
              <p14:xfrm>
                <a:off x="9960437" y="3147787"/>
                <a:ext cx="146160" cy="5760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9559C825-088B-4403-9999-3728167B5B16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956117" y="3143467"/>
                  <a:ext cx="1548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1D63AB2C-FF87-4BAB-9605-46FE76C28FE3}"/>
                    </a:ext>
                  </a:extLst>
                </p14:cNvPr>
                <p14:cNvContentPartPr/>
                <p14:nvPr/>
              </p14:nvContentPartPr>
              <p14:xfrm>
                <a:off x="10151957" y="3068587"/>
                <a:ext cx="130680" cy="11952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1D63AB2C-FF87-4BAB-9605-46FE76C28FE3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0147637" y="3064267"/>
                  <a:ext cx="1393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0DDA03D5-57F1-4AF8-B026-AE46E81953CF}"/>
                    </a:ext>
                  </a:extLst>
                </p14:cNvPr>
                <p14:cNvContentPartPr/>
                <p14:nvPr/>
              </p14:nvContentPartPr>
              <p14:xfrm>
                <a:off x="10306037" y="3101707"/>
                <a:ext cx="315720" cy="17244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0DDA03D5-57F1-4AF8-B026-AE46E81953C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301717" y="3097387"/>
                  <a:ext cx="3243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37673BE2-3B02-42F6-9144-0895EF299256}"/>
                    </a:ext>
                  </a:extLst>
                </p14:cNvPr>
                <p14:cNvContentPartPr/>
                <p14:nvPr/>
              </p14:nvContentPartPr>
              <p14:xfrm>
                <a:off x="10552637" y="3037627"/>
                <a:ext cx="18000" cy="1512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37673BE2-3B02-42F6-9144-0895EF29925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548317" y="3033307"/>
                  <a:ext cx="266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1414BC7F-635C-494A-97F0-205827A60758}"/>
                    </a:ext>
                  </a:extLst>
                </p14:cNvPr>
                <p14:cNvContentPartPr/>
                <p14:nvPr/>
              </p14:nvContentPartPr>
              <p14:xfrm>
                <a:off x="10633277" y="3082627"/>
                <a:ext cx="232920" cy="9000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1414BC7F-635C-494A-97F0-205827A60758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628957" y="3078307"/>
                  <a:ext cx="2415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074D62C9-8F61-4EBE-B09E-EE3555B3E13D}"/>
                    </a:ext>
                  </a:extLst>
                </p14:cNvPr>
                <p14:cNvContentPartPr/>
                <p14:nvPr/>
              </p14:nvContentPartPr>
              <p14:xfrm>
                <a:off x="10992197" y="3003787"/>
                <a:ext cx="1800" cy="13068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074D62C9-8F61-4EBE-B09E-EE3555B3E13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987877" y="2999467"/>
                  <a:ext cx="104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D0F9616C-CE23-48B3-AB83-B1C911BA5094}"/>
                    </a:ext>
                  </a:extLst>
                </p14:cNvPr>
                <p14:cNvContentPartPr/>
                <p14:nvPr/>
              </p14:nvContentPartPr>
              <p14:xfrm>
                <a:off x="10970237" y="3201787"/>
                <a:ext cx="3600" cy="72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D0F9616C-CE23-48B3-AB83-B1C911BA5094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965917" y="3197467"/>
                  <a:ext cx="1224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6036284E-1769-4A7D-A4BC-CD239E634DC4}"/>
                    </a:ext>
                  </a:extLst>
                </p14:cNvPr>
                <p14:cNvContentPartPr/>
                <p14:nvPr/>
              </p14:nvContentPartPr>
              <p14:xfrm>
                <a:off x="9896717" y="3299347"/>
                <a:ext cx="1028160" cy="3456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6036284E-1769-4A7D-A4BC-CD239E634DC4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892397" y="3295027"/>
                  <a:ext cx="10368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F0AFDC06-7185-4145-8908-93DB424AFD89}"/>
                    </a:ext>
                  </a:extLst>
                </p14:cNvPr>
                <p14:cNvContentPartPr/>
                <p14:nvPr/>
              </p14:nvContentPartPr>
              <p14:xfrm>
                <a:off x="1727597" y="4624507"/>
                <a:ext cx="4809600" cy="20412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F0AFDC06-7185-4145-8908-93DB424AFD8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723277" y="4620187"/>
                  <a:ext cx="48182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D0B627CC-77FB-4167-8362-E7DA4CD84D7C}"/>
                    </a:ext>
                  </a:extLst>
                </p14:cNvPr>
                <p14:cNvContentPartPr/>
                <p14:nvPr/>
              </p14:nvContentPartPr>
              <p14:xfrm>
                <a:off x="2724077" y="4707307"/>
                <a:ext cx="538200" cy="131076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D0B627CC-77FB-4167-8362-E7DA4CD84D7C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719757" y="4702987"/>
                  <a:ext cx="546840" cy="131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D8D46C2B-A64A-4549-A065-920947294810}"/>
                    </a:ext>
                  </a:extLst>
                </p14:cNvPr>
                <p14:cNvContentPartPr/>
                <p14:nvPr/>
              </p14:nvContentPartPr>
              <p14:xfrm>
                <a:off x="5448557" y="4777867"/>
                <a:ext cx="388080" cy="18324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D8D46C2B-A64A-4549-A065-920947294810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444237" y="4773547"/>
                  <a:ext cx="3967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8976B934-D50B-4CC1-ADA8-6500B9DE0D45}"/>
                    </a:ext>
                  </a:extLst>
                </p14:cNvPr>
                <p14:cNvContentPartPr/>
                <p14:nvPr/>
              </p14:nvContentPartPr>
              <p14:xfrm>
                <a:off x="5350277" y="4826467"/>
                <a:ext cx="245520" cy="25272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8976B934-D50B-4CC1-ADA8-6500B9DE0D4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345957" y="4822147"/>
                  <a:ext cx="25416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4C5CB204-8EC3-4B27-A16A-1B0E238E6079}"/>
                    </a:ext>
                  </a:extLst>
                </p14:cNvPr>
                <p14:cNvContentPartPr/>
                <p14:nvPr/>
              </p14:nvContentPartPr>
              <p14:xfrm>
                <a:off x="5701997" y="1748827"/>
                <a:ext cx="5383440" cy="306684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4C5CB204-8EC3-4B27-A16A-1B0E238E6079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697677" y="1744507"/>
                  <a:ext cx="5392080" cy="30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BAACBCA5-B59B-47CA-9594-84ADF4B00AF2}"/>
                    </a:ext>
                  </a:extLst>
                </p14:cNvPr>
                <p14:cNvContentPartPr/>
                <p14:nvPr/>
              </p14:nvContentPartPr>
              <p14:xfrm>
                <a:off x="10975637" y="1644067"/>
                <a:ext cx="112680" cy="10332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BAACBCA5-B59B-47CA-9594-84ADF4B00AF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971317" y="1639747"/>
                  <a:ext cx="1213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D75F947C-7EB4-4906-92BB-DF83EB77C109}"/>
                    </a:ext>
                  </a:extLst>
                </p14:cNvPr>
                <p14:cNvContentPartPr/>
                <p14:nvPr/>
              </p14:nvContentPartPr>
              <p14:xfrm>
                <a:off x="10975277" y="1606627"/>
                <a:ext cx="186120" cy="9252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D75F947C-7EB4-4906-92BB-DF83EB77C10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970957" y="1602307"/>
                  <a:ext cx="1947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45B47041-2A75-4743-B3DF-A709B1E1CCBA}"/>
                    </a:ext>
                  </a:extLst>
                </p14:cNvPr>
                <p14:cNvContentPartPr/>
                <p14:nvPr/>
              </p14:nvContentPartPr>
              <p14:xfrm>
                <a:off x="9474797" y="1096507"/>
                <a:ext cx="100080" cy="12456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45B47041-2A75-4743-B3DF-A709B1E1CCBA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9470477" y="1092187"/>
                  <a:ext cx="1087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70A3B030-4F62-4159-87EF-218414E3A3FB}"/>
                    </a:ext>
                  </a:extLst>
                </p14:cNvPr>
                <p14:cNvContentPartPr/>
                <p14:nvPr/>
              </p14:nvContentPartPr>
              <p14:xfrm>
                <a:off x="9443477" y="1112347"/>
                <a:ext cx="154800" cy="12744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70A3B030-4F62-4159-87EF-218414E3A3FB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439157" y="1108027"/>
                  <a:ext cx="1634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4F309FF1-3AA5-4FBB-AA60-DF64CA51E4F0}"/>
                    </a:ext>
                  </a:extLst>
                </p14:cNvPr>
                <p14:cNvContentPartPr/>
                <p14:nvPr/>
              </p14:nvContentPartPr>
              <p14:xfrm>
                <a:off x="8778917" y="831907"/>
                <a:ext cx="1627920" cy="115452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4F309FF1-3AA5-4FBB-AA60-DF64CA51E4F0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774597" y="827587"/>
                  <a:ext cx="1636560" cy="11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2052AEB2-042B-4892-A43C-B24CC0F170A9}"/>
                    </a:ext>
                  </a:extLst>
                </p14:cNvPr>
                <p14:cNvContentPartPr/>
                <p14:nvPr/>
              </p14:nvContentPartPr>
              <p14:xfrm>
                <a:off x="5094317" y="2677987"/>
                <a:ext cx="2925000" cy="173556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2052AEB2-042B-4892-A43C-B24CC0F170A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089997" y="2673667"/>
                  <a:ext cx="2933640" cy="174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52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2422EEE1-2061-406F-835F-4CAF3823661D}"/>
                  </a:ext>
                </a:extLst>
              </p14:cNvPr>
              <p14:cNvContentPartPr/>
              <p14:nvPr/>
            </p14:nvContentPartPr>
            <p14:xfrm>
              <a:off x="3813077" y="5841667"/>
              <a:ext cx="555840" cy="535680"/>
            </p14:xfrm>
          </p:contentPart>
        </mc:Choice>
        <mc:Fallback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2422EEE1-2061-406F-835F-4CAF3823661D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3808757" y="5837347"/>
                <a:ext cx="56448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4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B3B077A2-9DE3-493F-8A77-CD0400140644}"/>
                  </a:ext>
                </a:extLst>
              </p14:cNvPr>
              <p14:cNvContentPartPr/>
              <p14:nvPr/>
            </p14:nvContentPartPr>
            <p14:xfrm>
              <a:off x="6481037" y="5759587"/>
              <a:ext cx="968400" cy="788400"/>
            </p14:xfrm>
          </p:contentPart>
        </mc:Choice>
        <mc:Fallback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B3B077A2-9DE3-493F-8A77-CD0400140644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6476717" y="5755267"/>
                <a:ext cx="977040" cy="79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6">
            <p14:nvContentPartPr>
              <p14:cNvPr id="72" name="Freihand 71">
                <a:extLst>
                  <a:ext uri="{FF2B5EF4-FFF2-40B4-BE49-F238E27FC236}">
                    <a16:creationId xmlns:a16="http://schemas.microsoft.com/office/drawing/2014/main" id="{03971A65-4BEC-4133-9797-033E9925AE4D}"/>
                  </a:ext>
                </a:extLst>
              </p14:cNvPr>
              <p14:cNvContentPartPr/>
              <p14:nvPr/>
            </p14:nvContentPartPr>
            <p14:xfrm>
              <a:off x="6988997" y="5796667"/>
              <a:ext cx="346320" cy="463320"/>
            </p14:xfrm>
          </p:contentPart>
        </mc:Choice>
        <mc:Fallback>
          <p:pic>
            <p:nvPicPr>
              <p:cNvPr id="72" name="Freihand 71">
                <a:extLst>
                  <a:ext uri="{FF2B5EF4-FFF2-40B4-BE49-F238E27FC236}">
                    <a16:creationId xmlns:a16="http://schemas.microsoft.com/office/drawing/2014/main" id="{03971A65-4BEC-4133-9797-033E9925AE4D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6984677" y="5792347"/>
                <a:ext cx="354960" cy="47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044668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>
          <a:xfrm>
            <a:off x="7259971" y="6356350"/>
            <a:ext cx="2743200" cy="365125"/>
          </a:xfrm>
        </p:spPr>
        <p:txBody>
          <a:bodyPr/>
          <a:lstStyle/>
          <a:p>
            <a:fld id="{386CAE9C-98EE-4793-B6DD-11C28406210D}" type="slidenum">
              <a:rPr lang="de-DE" smtClean="0"/>
              <a:t>29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425770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The </a:t>
            </a:r>
            <a:r>
              <a:rPr lang="de-DE" sz="3200" dirty="0" err="1"/>
              <a:t>importance</a:t>
            </a:r>
            <a:r>
              <a:rPr lang="de-DE" sz="3200" dirty="0"/>
              <a:t>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280875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280874" y="692696"/>
            <a:ext cx="9586461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Many </a:t>
            </a:r>
            <a:r>
              <a:rPr lang="de-DE" sz="2400" dirty="0" err="1"/>
              <a:t>empirical</a:t>
            </a:r>
            <a:r>
              <a:rPr lang="de-DE" sz="2400" dirty="0"/>
              <a:t> </a:t>
            </a:r>
            <a:r>
              <a:rPr lang="de-DE" sz="2400" dirty="0" err="1"/>
              <a:t>distributions</a:t>
            </a:r>
            <a:r>
              <a:rPr lang="de-DE" sz="2400" dirty="0"/>
              <a:t> follow at least </a:t>
            </a:r>
            <a:r>
              <a:rPr lang="de-DE" sz="2400" dirty="0" err="1"/>
              <a:t>approximately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normal </a:t>
            </a:r>
            <a:r>
              <a:rPr lang="de-DE" sz="2400" dirty="0" err="1"/>
              <a:t>distribution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Many </a:t>
            </a:r>
            <a:r>
              <a:rPr lang="de-DE" sz="2400" dirty="0" err="1"/>
              <a:t>discrete</a:t>
            </a:r>
            <a:r>
              <a:rPr lang="de-DE" sz="2400" dirty="0"/>
              <a:t> </a:t>
            </a:r>
            <a:r>
              <a:rPr lang="de-DE" sz="2400" dirty="0" err="1"/>
              <a:t>distribtions</a:t>
            </a:r>
            <a:r>
              <a:rPr lang="de-DE" sz="2400" dirty="0"/>
              <a:t> </a:t>
            </a:r>
            <a:r>
              <a:rPr lang="de-DE" sz="2400" dirty="0" err="1"/>
              <a:t>can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approximated</a:t>
            </a:r>
            <a:r>
              <a:rPr lang="de-DE" sz="2400" dirty="0"/>
              <a:t> </a:t>
            </a:r>
            <a:r>
              <a:rPr lang="de-DE" sz="2400" dirty="0" err="1"/>
              <a:t>by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normal </a:t>
            </a:r>
            <a:r>
              <a:rPr lang="de-DE" sz="2400" dirty="0" err="1"/>
              <a:t>distribution</a:t>
            </a:r>
            <a:r>
              <a:rPr lang="de-DE" sz="2400" dirty="0"/>
              <a:t>. I.e. </a:t>
            </a:r>
            <a:r>
              <a:rPr lang="de-DE" sz="2400" dirty="0" err="1"/>
              <a:t>Binomial</a:t>
            </a:r>
            <a:r>
              <a:rPr lang="de-DE" sz="2400" dirty="0"/>
              <a:t> </a:t>
            </a:r>
            <a:r>
              <a:rPr lang="de-DE" sz="2400" dirty="0" err="1"/>
              <a:t>distribution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The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sample </a:t>
            </a:r>
            <a:r>
              <a:rPr lang="de-DE" sz="2400" dirty="0" err="1"/>
              <a:t>indepent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</a:t>
            </a:r>
            <a:r>
              <a:rPr lang="de-DE" sz="2400" dirty="0" err="1"/>
              <a:t>respect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underlying</a:t>
            </a:r>
            <a:r>
              <a:rPr lang="de-DE" sz="2400" dirty="0"/>
              <a:t> </a:t>
            </a:r>
            <a:r>
              <a:rPr lang="de-DE" sz="2400" dirty="0" err="1"/>
              <a:t>true</a:t>
            </a:r>
            <a:r>
              <a:rPr lang="de-DE" sz="2400" dirty="0"/>
              <a:t> </a:t>
            </a:r>
            <a:r>
              <a:rPr lang="de-DE" sz="2400" dirty="0" err="1"/>
              <a:t>distritibution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approximated</a:t>
            </a:r>
            <a:r>
              <a:rPr lang="de-DE" sz="2400" dirty="0"/>
              <a:t> </a:t>
            </a:r>
            <a:r>
              <a:rPr lang="de-DE" sz="2400" dirty="0" err="1"/>
              <a:t>by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normal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for</a:t>
            </a:r>
            <a:r>
              <a:rPr lang="de-DE" sz="2400" dirty="0"/>
              <a:t> large sample </a:t>
            </a:r>
            <a:r>
              <a:rPr lang="de-DE" sz="2400" dirty="0" err="1"/>
              <a:t>size</a:t>
            </a:r>
            <a:r>
              <a:rPr lang="de-DE" sz="2400" dirty="0"/>
              <a:t> N (</a:t>
            </a:r>
            <a:r>
              <a:rPr lang="de-DE" sz="2400" dirty="0" err="1"/>
              <a:t>central</a:t>
            </a:r>
            <a:r>
              <a:rPr lang="de-DE" sz="2400" dirty="0"/>
              <a:t> </a:t>
            </a:r>
            <a:r>
              <a:rPr lang="de-DE" sz="2400" dirty="0" err="1"/>
              <a:t>limit</a:t>
            </a:r>
            <a:r>
              <a:rPr lang="de-DE" sz="2400" dirty="0"/>
              <a:t> </a:t>
            </a:r>
            <a:r>
              <a:rPr lang="de-DE" sz="2400" dirty="0" err="1"/>
              <a:t>theorem</a:t>
            </a:r>
            <a:r>
              <a:rPr lang="de-DE" sz="2400" dirty="0"/>
              <a:t>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The normal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basis</a:t>
            </a:r>
            <a:endParaRPr lang="de-DE" sz="2400" dirty="0"/>
          </a:p>
          <a:p>
            <a:r>
              <a:rPr lang="de-DE" sz="2400" dirty="0"/>
              <a:t> </a:t>
            </a:r>
            <a:r>
              <a:rPr lang="de-DE" sz="2400" dirty="0" err="1"/>
              <a:t>theoretical</a:t>
            </a:r>
            <a:r>
              <a:rPr lang="de-DE" sz="2400" dirty="0"/>
              <a:t> </a:t>
            </a:r>
            <a:r>
              <a:rPr lang="de-DE" sz="2400" dirty="0" err="1"/>
              <a:t>models</a:t>
            </a:r>
            <a:r>
              <a:rPr lang="de-DE" sz="2400" dirty="0"/>
              <a:t> (i.e. </a:t>
            </a:r>
            <a:r>
              <a:rPr lang="de-DE" sz="2400" dirty="0" err="1"/>
              <a:t>white</a:t>
            </a:r>
            <a:r>
              <a:rPr lang="de-DE" sz="2400" dirty="0"/>
              <a:t> </a:t>
            </a:r>
            <a:r>
              <a:rPr lang="de-DE" sz="2400" dirty="0" err="1"/>
              <a:t>noise</a:t>
            </a:r>
            <a:r>
              <a:rPr lang="de-DE" sz="2400" dirty="0"/>
              <a:t>)</a:t>
            </a:r>
          </a:p>
          <a:p>
            <a:endParaRPr lang="de-DE" sz="2400" dirty="0"/>
          </a:p>
          <a:p>
            <a:r>
              <a:rPr lang="de-DE" sz="2400" dirty="0"/>
              <a:t> </a:t>
            </a:r>
          </a:p>
          <a:p>
            <a:endParaRPr lang="de-DE" sz="2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3E9442BA-4EC4-408C-A404-757D7DE524BC}"/>
                  </a:ext>
                </a:extLst>
              </p14:cNvPr>
              <p14:cNvContentPartPr/>
              <p14:nvPr/>
            </p14:nvContentPartPr>
            <p14:xfrm>
              <a:off x="1449048" y="1797067"/>
              <a:ext cx="2712960" cy="619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3E9442BA-4EC4-408C-A404-757D7DE524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728" y="1792747"/>
                <a:ext cx="2721600" cy="70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18BF370F-9861-4AE3-84D4-E7E9097052A5}"/>
              </a:ext>
            </a:extLst>
          </p:cNvPr>
          <p:cNvGrpSpPr/>
          <p:nvPr/>
        </p:nvGrpSpPr>
        <p:grpSpPr>
          <a:xfrm>
            <a:off x="5928168" y="1227547"/>
            <a:ext cx="3526560" cy="822600"/>
            <a:chOff x="7278797" y="1227547"/>
            <a:chExt cx="3526560" cy="82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5699093F-3E54-439B-8F7D-D84D73141A7D}"/>
                    </a:ext>
                  </a:extLst>
                </p14:cNvPr>
                <p14:cNvContentPartPr/>
                <p14:nvPr/>
              </p14:nvContentPartPr>
              <p14:xfrm>
                <a:off x="7278797" y="1227547"/>
                <a:ext cx="2196000" cy="8226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5699093F-3E54-439B-8F7D-D84D73141A7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274477" y="1223227"/>
                  <a:ext cx="2204640" cy="83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21A1CE86-AAE0-4F11-ACEC-9E0BCFB7C504}"/>
                    </a:ext>
                  </a:extLst>
                </p14:cNvPr>
                <p14:cNvContentPartPr/>
                <p14:nvPr/>
              </p14:nvContentPartPr>
              <p14:xfrm>
                <a:off x="9624197" y="1360027"/>
                <a:ext cx="1181160" cy="5497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21A1CE86-AAE0-4F11-ACEC-9E0BCFB7C50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619877" y="1355707"/>
                  <a:ext cx="1189800" cy="558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1C88B0BD-AAF3-48E9-A432-AEE2F907A9CE}"/>
                  </a:ext>
                </a:extLst>
              </p14:cNvPr>
              <p14:cNvContentPartPr/>
              <p14:nvPr/>
            </p14:nvContentPartPr>
            <p14:xfrm>
              <a:off x="573888" y="1766467"/>
              <a:ext cx="2003400" cy="55080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1C88B0BD-AAF3-48E9-A432-AEE2F907A9C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9568" y="1762147"/>
                <a:ext cx="201204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5BE09A50-9792-4E1E-AAC8-0E30455009AA}"/>
                  </a:ext>
                </a:extLst>
              </p14:cNvPr>
              <p14:cNvContentPartPr/>
              <p14:nvPr/>
            </p14:nvContentPartPr>
            <p14:xfrm>
              <a:off x="2734608" y="3234187"/>
              <a:ext cx="2559960" cy="4140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5BE09A50-9792-4E1E-AAC8-0E30455009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30288" y="3229867"/>
                <a:ext cx="25686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4B60545C-548D-40A8-BFA5-C044C2C6D141}"/>
                  </a:ext>
                </a:extLst>
              </p14:cNvPr>
              <p14:cNvContentPartPr/>
              <p14:nvPr/>
            </p14:nvContentPartPr>
            <p14:xfrm>
              <a:off x="553008" y="4311307"/>
              <a:ext cx="1087920" cy="54684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4B60545C-548D-40A8-BFA5-C044C2C6D14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8688" y="4306987"/>
                <a:ext cx="10965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D94E61B7-3EFA-45A9-B62A-D7850EDCB86B}"/>
                  </a:ext>
                </a:extLst>
              </p14:cNvPr>
              <p14:cNvContentPartPr/>
              <p14:nvPr/>
            </p14:nvContentPartPr>
            <p14:xfrm>
              <a:off x="430248" y="5940667"/>
              <a:ext cx="107640" cy="18468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D94E61B7-3EFA-45A9-B62A-D7850EDCB86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928" y="5936347"/>
                <a:ext cx="1162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866A2784-9670-4ED2-BB65-C491D97893FB}"/>
                  </a:ext>
                </a:extLst>
              </p14:cNvPr>
              <p14:cNvContentPartPr/>
              <p14:nvPr/>
            </p14:nvContentPartPr>
            <p14:xfrm>
              <a:off x="562728" y="6016267"/>
              <a:ext cx="78120" cy="9000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866A2784-9670-4ED2-BB65-C491D97893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8408" y="6011947"/>
                <a:ext cx="867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BD3F03C6-6522-4711-BA3D-0447DDAB7A95}"/>
                  </a:ext>
                </a:extLst>
              </p14:cNvPr>
              <p14:cNvContentPartPr/>
              <p14:nvPr/>
            </p14:nvContentPartPr>
            <p14:xfrm>
              <a:off x="683688" y="5933827"/>
              <a:ext cx="105480" cy="142200"/>
            </p14:xfrm>
          </p:contentPart>
        </mc:Choice>
        <mc:Fallback xmlns=""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BD3F03C6-6522-4711-BA3D-0447DDAB7A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368" y="5929507"/>
                <a:ext cx="114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9BEAFD23-39C0-4BA9-B6F8-E22827D21095}"/>
                  </a:ext>
                </a:extLst>
              </p14:cNvPr>
              <p14:cNvContentPartPr/>
              <p14:nvPr/>
            </p14:nvContentPartPr>
            <p14:xfrm>
              <a:off x="817968" y="5907547"/>
              <a:ext cx="284760" cy="16596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9BEAFD23-39C0-4BA9-B6F8-E22827D210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13648" y="5903227"/>
                <a:ext cx="29340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490EC372-8444-4B93-BF74-D20BAE81ED51}"/>
                  </a:ext>
                </a:extLst>
              </p14:cNvPr>
              <p14:cNvContentPartPr/>
              <p14:nvPr/>
            </p14:nvContentPartPr>
            <p14:xfrm>
              <a:off x="1275168" y="5939227"/>
              <a:ext cx="7200" cy="2700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490EC372-8444-4B93-BF74-D20BAE81ED5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0848" y="5934907"/>
                <a:ext cx="1584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2F8D9C79-16B7-401C-B563-9D8F39546C7C}"/>
                  </a:ext>
                </a:extLst>
              </p14:cNvPr>
              <p14:cNvContentPartPr/>
              <p14:nvPr/>
            </p14:nvContentPartPr>
            <p14:xfrm>
              <a:off x="1280568" y="6015907"/>
              <a:ext cx="7200" cy="648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2F8D9C79-16B7-401C-B563-9D8F39546C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76248" y="6011587"/>
                <a:ext cx="15840" cy="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7" name="Freihand 156">
                <a:extLst>
                  <a:ext uri="{FF2B5EF4-FFF2-40B4-BE49-F238E27FC236}">
                    <a16:creationId xmlns:a16="http://schemas.microsoft.com/office/drawing/2014/main" id="{003B1AC9-A5CA-423F-8836-52DC7CD5C47B}"/>
                  </a:ext>
                </a:extLst>
              </p14:cNvPr>
              <p14:cNvContentPartPr/>
              <p14:nvPr/>
            </p14:nvContentPartPr>
            <p14:xfrm>
              <a:off x="7364928" y="5040307"/>
              <a:ext cx="1080" cy="360"/>
            </p14:xfrm>
          </p:contentPart>
        </mc:Choice>
        <mc:Fallback xmlns="">
          <p:pic>
            <p:nvPicPr>
              <p:cNvPr id="157" name="Freihand 156">
                <a:extLst>
                  <a:ext uri="{FF2B5EF4-FFF2-40B4-BE49-F238E27FC236}">
                    <a16:creationId xmlns:a16="http://schemas.microsoft.com/office/drawing/2014/main" id="{003B1AC9-A5CA-423F-8836-52DC7CD5C4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60608" y="5035987"/>
                <a:ext cx="972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93ABCCAF-161F-46FC-82EB-F7E7BF5AA0F9}"/>
                  </a:ext>
                </a:extLst>
              </p14:cNvPr>
              <p14:cNvContentPartPr/>
              <p14:nvPr/>
            </p14:nvContentPartPr>
            <p14:xfrm>
              <a:off x="8199768" y="4419307"/>
              <a:ext cx="148320" cy="12636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93ABCCAF-161F-46FC-82EB-F7E7BF5AA0F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95448" y="4414987"/>
                <a:ext cx="1569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6A79CDD8-B904-4DB8-9A56-25ABEA02A39D}"/>
                  </a:ext>
                </a:extLst>
              </p14:cNvPr>
              <p14:cNvContentPartPr/>
              <p14:nvPr/>
            </p14:nvContentPartPr>
            <p14:xfrm>
              <a:off x="8355648" y="4448827"/>
              <a:ext cx="190080" cy="7632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6A79CDD8-B904-4DB8-9A56-25ABEA02A39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51328" y="4444507"/>
                <a:ext cx="1987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FC7C44D5-B4F1-41B7-B21C-3D95C2A0000E}"/>
                  </a:ext>
                </a:extLst>
              </p14:cNvPr>
              <p14:cNvContentPartPr/>
              <p14:nvPr/>
            </p14:nvContentPartPr>
            <p14:xfrm>
              <a:off x="8583528" y="4435147"/>
              <a:ext cx="106200" cy="81000"/>
            </p14:xfrm>
          </p:contentPart>
        </mc:Choice>
        <mc:Fallback xmlns=""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FC7C44D5-B4F1-41B7-B21C-3D95C2A00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579208" y="4430827"/>
                <a:ext cx="1148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ACFF863D-CC31-4647-AD9D-C61D6D3281BC}"/>
                  </a:ext>
                </a:extLst>
              </p14:cNvPr>
              <p14:cNvContentPartPr/>
              <p14:nvPr/>
            </p14:nvContentPartPr>
            <p14:xfrm>
              <a:off x="8605128" y="4467907"/>
              <a:ext cx="63720" cy="576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ACFF863D-CC31-4647-AD9D-C61D6D3281B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00808" y="4463587"/>
                <a:ext cx="7236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BAB7C2C3-D058-4349-8ACE-30A18D935AEB}"/>
                  </a:ext>
                </a:extLst>
              </p14:cNvPr>
              <p14:cNvContentPartPr/>
              <p14:nvPr/>
            </p14:nvContentPartPr>
            <p14:xfrm>
              <a:off x="8750928" y="4421467"/>
              <a:ext cx="264600" cy="8748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BAB7C2C3-D058-4349-8ACE-30A18D935AE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46608" y="4417147"/>
                <a:ext cx="2732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52C284A0-E703-4B25-8081-F6DAB3635339}"/>
                  </a:ext>
                </a:extLst>
              </p14:cNvPr>
              <p14:cNvContentPartPr/>
              <p14:nvPr/>
            </p14:nvContentPartPr>
            <p14:xfrm>
              <a:off x="9019488" y="4346947"/>
              <a:ext cx="68040" cy="13572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52C284A0-E703-4B25-8081-F6DAB36353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015168" y="4342627"/>
                <a:ext cx="76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60E502C3-CCDB-4CA8-9402-0A1D9566E6A0}"/>
                  </a:ext>
                </a:extLst>
              </p14:cNvPr>
              <p14:cNvContentPartPr/>
              <p14:nvPr/>
            </p14:nvContentPartPr>
            <p14:xfrm>
              <a:off x="9137208" y="4398787"/>
              <a:ext cx="92520" cy="8064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60E502C3-CCDB-4CA8-9402-0A1D9566E6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132888" y="4394467"/>
                <a:ext cx="10116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6BD6873C-21EC-4323-8B08-27BEB96C61F9}"/>
                  </a:ext>
                </a:extLst>
              </p14:cNvPr>
              <p14:cNvContentPartPr/>
              <p14:nvPr/>
            </p14:nvContentPartPr>
            <p14:xfrm>
              <a:off x="9224328" y="4420027"/>
              <a:ext cx="86400" cy="7380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6BD6873C-21EC-4323-8B08-27BEB96C61F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220008" y="4415707"/>
                <a:ext cx="950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38951876-BB07-479F-8695-E6B92452C2C7}"/>
                  </a:ext>
                </a:extLst>
              </p14:cNvPr>
              <p14:cNvContentPartPr/>
              <p14:nvPr/>
            </p14:nvContentPartPr>
            <p14:xfrm>
              <a:off x="9355368" y="4355587"/>
              <a:ext cx="125280" cy="12960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38951876-BB07-479F-8695-E6B92452C2C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351048" y="4351267"/>
                <a:ext cx="133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7981D21C-D8AA-4CD5-88D6-724BAA9E3EF1}"/>
                  </a:ext>
                </a:extLst>
              </p14:cNvPr>
              <p14:cNvContentPartPr/>
              <p14:nvPr/>
            </p14:nvContentPartPr>
            <p14:xfrm>
              <a:off x="9350688" y="4367467"/>
              <a:ext cx="78840" cy="12960"/>
            </p14:xfrm>
          </p:contentPart>
        </mc:Choice>
        <mc:Fallback xmlns=""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7981D21C-D8AA-4CD5-88D6-724BAA9E3E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346368" y="4363147"/>
                <a:ext cx="8748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B2716A06-2332-4F9B-A8A9-F849533C2EDF}"/>
                  </a:ext>
                </a:extLst>
              </p14:cNvPr>
              <p14:cNvContentPartPr/>
              <p14:nvPr/>
            </p14:nvContentPartPr>
            <p14:xfrm>
              <a:off x="9499728" y="4373947"/>
              <a:ext cx="85320" cy="102960"/>
            </p14:xfrm>
          </p:contentPart>
        </mc:Choice>
        <mc:Fallback xmlns=""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B2716A06-2332-4F9B-A8A9-F849533C2ED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495408" y="4369627"/>
                <a:ext cx="939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01FD817D-7419-4FF9-91D1-DAA4D48920F2}"/>
                  </a:ext>
                </a:extLst>
              </p14:cNvPr>
              <p14:cNvContentPartPr/>
              <p14:nvPr/>
            </p14:nvContentPartPr>
            <p14:xfrm>
              <a:off x="9616008" y="4348027"/>
              <a:ext cx="111600" cy="10116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01FD817D-7419-4FF9-91D1-DAA4D48920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611688" y="4343707"/>
                <a:ext cx="120240" cy="10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241" name="Gruppieren 240">
            <a:extLst>
              <a:ext uri="{FF2B5EF4-FFF2-40B4-BE49-F238E27FC236}">
                <a16:creationId xmlns:a16="http://schemas.microsoft.com/office/drawing/2014/main" id="{517677B3-C392-47A4-A3A9-E1689BD1DA6A}"/>
              </a:ext>
            </a:extLst>
          </p:cNvPr>
          <p:cNvGrpSpPr/>
          <p:nvPr/>
        </p:nvGrpSpPr>
        <p:grpSpPr>
          <a:xfrm>
            <a:off x="1625448" y="4409227"/>
            <a:ext cx="6399720" cy="2344320"/>
            <a:chOff x="2976077" y="4409227"/>
            <a:chExt cx="6399720" cy="234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3AEF89D2-716E-4201-BB9B-60751B713BC0}"/>
                    </a:ext>
                  </a:extLst>
                </p14:cNvPr>
                <p14:cNvContentPartPr/>
                <p14:nvPr/>
              </p14:nvContentPartPr>
              <p14:xfrm>
                <a:off x="5833037" y="4593907"/>
                <a:ext cx="338760" cy="342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3AEF89D2-716E-4201-BB9B-60751B713B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828717" y="4589587"/>
                  <a:ext cx="3474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51ABFA5-4295-4448-801F-6D2BE2A888E7}"/>
                    </a:ext>
                  </a:extLst>
                </p14:cNvPr>
                <p14:cNvContentPartPr/>
                <p14:nvPr/>
              </p14:nvContentPartPr>
              <p14:xfrm>
                <a:off x="5734397" y="4516147"/>
                <a:ext cx="263520" cy="1522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51ABFA5-4295-4448-801F-6D2BE2A888E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730077" y="4511827"/>
                  <a:ext cx="2721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A8E73DEA-267E-46CF-A8EF-D2E4539995FF}"/>
                    </a:ext>
                  </a:extLst>
                </p14:cNvPr>
                <p14:cNvContentPartPr/>
                <p14:nvPr/>
              </p14:nvContentPartPr>
              <p14:xfrm>
                <a:off x="2976077" y="5957227"/>
                <a:ext cx="100440" cy="932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A8E73DEA-267E-46CF-A8EF-D2E4539995FF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971757" y="5952907"/>
                  <a:ext cx="1090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E57AAC4B-E83E-4A80-B223-00452C983513}"/>
                    </a:ext>
                  </a:extLst>
                </p14:cNvPr>
                <p14:cNvContentPartPr/>
                <p14:nvPr/>
              </p14:nvContentPartPr>
              <p14:xfrm>
                <a:off x="3036917" y="5961547"/>
                <a:ext cx="61200" cy="22068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E57AAC4B-E83E-4A80-B223-00452C98351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032597" y="5957227"/>
                  <a:ext cx="698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B647D1ED-0630-46EC-AA1B-4A5DE9ECB3A3}"/>
                    </a:ext>
                  </a:extLst>
                </p14:cNvPr>
                <p14:cNvContentPartPr/>
                <p14:nvPr/>
              </p14:nvContentPartPr>
              <p14:xfrm>
                <a:off x="3214037" y="5994667"/>
                <a:ext cx="172440" cy="54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B647D1ED-0630-46EC-AA1B-4A5DE9ECB3A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209717" y="5990347"/>
                  <a:ext cx="1810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A3B0086F-F8A9-4737-BE75-A96BD59DD6D0}"/>
                    </a:ext>
                  </a:extLst>
                </p14:cNvPr>
                <p14:cNvContentPartPr/>
                <p14:nvPr/>
              </p14:nvContentPartPr>
              <p14:xfrm>
                <a:off x="3231317" y="6035347"/>
                <a:ext cx="155520" cy="72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A3B0086F-F8A9-4737-BE75-A96BD59DD6D0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226997" y="6031027"/>
                  <a:ext cx="1641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995DC6BE-DB3C-4838-B994-EC056839F218}"/>
                    </a:ext>
                  </a:extLst>
                </p14:cNvPr>
                <p14:cNvContentPartPr/>
                <p14:nvPr/>
              </p14:nvContentPartPr>
              <p14:xfrm>
                <a:off x="3607877" y="5889547"/>
                <a:ext cx="74160" cy="20664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995DC6BE-DB3C-4838-B994-EC056839F21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603557" y="5885227"/>
                  <a:ext cx="828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E5EC0E2D-278A-4EC6-BBAB-E6AED23EF3BC}"/>
                    </a:ext>
                  </a:extLst>
                </p14:cNvPr>
                <p14:cNvContentPartPr/>
                <p14:nvPr/>
              </p14:nvContentPartPr>
              <p14:xfrm>
                <a:off x="3554957" y="5985307"/>
                <a:ext cx="138960" cy="2376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E5EC0E2D-278A-4EC6-BBAB-E6AED23EF3BC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550637" y="5980987"/>
                  <a:ext cx="1476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7E8B1126-BE9A-4D9C-BCBF-035961FCC5C2}"/>
                    </a:ext>
                  </a:extLst>
                </p14:cNvPr>
                <p14:cNvContentPartPr/>
                <p14:nvPr/>
              </p14:nvContentPartPr>
              <p14:xfrm>
                <a:off x="3730637" y="5896027"/>
                <a:ext cx="64800" cy="17784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7E8B1126-BE9A-4D9C-BCBF-035961FCC5C2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726317" y="5891707"/>
                  <a:ext cx="734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616B26BC-7A8E-4E65-92D8-9747DC8EBE62}"/>
                    </a:ext>
                  </a:extLst>
                </p14:cNvPr>
                <p14:cNvContentPartPr/>
                <p14:nvPr/>
              </p14:nvContentPartPr>
              <p14:xfrm>
                <a:off x="3837197" y="5961547"/>
                <a:ext cx="85680" cy="849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616B26BC-7A8E-4E65-92D8-9747DC8EBE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832877" y="5957227"/>
                  <a:ext cx="943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F4262DFD-B323-456D-AEC8-5A37F81C409E}"/>
                    </a:ext>
                  </a:extLst>
                </p14:cNvPr>
                <p14:cNvContentPartPr/>
                <p14:nvPr/>
              </p14:nvContentPartPr>
              <p14:xfrm>
                <a:off x="3954197" y="6014467"/>
                <a:ext cx="59040" cy="698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F4262DFD-B323-456D-AEC8-5A37F81C409E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949877" y="6010147"/>
                  <a:ext cx="6768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3F53BBAF-B432-46F7-869E-09ABFF9AF0B6}"/>
                    </a:ext>
                  </a:extLst>
                </p14:cNvPr>
                <p14:cNvContentPartPr/>
                <p14:nvPr/>
              </p14:nvContentPartPr>
              <p14:xfrm>
                <a:off x="4081277" y="5929147"/>
                <a:ext cx="152280" cy="1598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3F53BBAF-B432-46F7-869E-09ABFF9AF0B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076957" y="5924827"/>
                  <a:ext cx="1609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5148F939-4CA5-4B36-A3F5-83F533B0705D}"/>
                    </a:ext>
                  </a:extLst>
                </p14:cNvPr>
                <p14:cNvContentPartPr/>
                <p14:nvPr/>
              </p14:nvContentPartPr>
              <p14:xfrm>
                <a:off x="4157957" y="5959387"/>
                <a:ext cx="77760" cy="4320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5148F939-4CA5-4B36-A3F5-83F533B0705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153637" y="5955067"/>
                  <a:ext cx="864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A64A306C-3363-46A8-8241-34B3D2EE61B3}"/>
                    </a:ext>
                  </a:extLst>
                </p14:cNvPr>
                <p14:cNvContentPartPr/>
                <p14:nvPr/>
              </p14:nvContentPartPr>
              <p14:xfrm>
                <a:off x="4260917" y="5997187"/>
                <a:ext cx="52920" cy="7272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A64A306C-3363-46A8-8241-34B3D2EE61B3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256597" y="5992867"/>
                  <a:ext cx="615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7CC2FBB1-4591-47AA-9733-8C50690063C8}"/>
                    </a:ext>
                  </a:extLst>
                </p14:cNvPr>
                <p14:cNvContentPartPr/>
                <p14:nvPr/>
              </p14:nvContentPartPr>
              <p14:xfrm>
                <a:off x="4400597" y="5990707"/>
                <a:ext cx="8280" cy="8712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7CC2FBB1-4591-47AA-9733-8C50690063C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396277" y="5986387"/>
                  <a:ext cx="169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CFCD9633-F67C-45F1-A81F-6680D9E1F7C9}"/>
                    </a:ext>
                  </a:extLst>
                </p14:cNvPr>
                <p14:cNvContentPartPr/>
                <p14:nvPr/>
              </p14:nvContentPartPr>
              <p14:xfrm>
                <a:off x="4499957" y="6025267"/>
                <a:ext cx="25920" cy="288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CFCD9633-F67C-45F1-A81F-6680D9E1F7C9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495637" y="6020947"/>
                  <a:ext cx="3456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B8F6FB69-A6E5-43BC-9047-85885AC8C97B}"/>
                    </a:ext>
                  </a:extLst>
                </p14:cNvPr>
                <p14:cNvContentPartPr/>
                <p14:nvPr/>
              </p14:nvContentPartPr>
              <p14:xfrm>
                <a:off x="4576637" y="6024547"/>
                <a:ext cx="119520" cy="828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B8F6FB69-A6E5-43BC-9047-85885AC8C97B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572317" y="6020227"/>
                  <a:ext cx="1281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333C7F9A-EE7C-4191-871B-0185C09DCEF2}"/>
                    </a:ext>
                  </a:extLst>
                </p14:cNvPr>
                <p14:cNvContentPartPr/>
                <p14:nvPr/>
              </p14:nvContentPartPr>
              <p14:xfrm>
                <a:off x="4765997" y="5905747"/>
                <a:ext cx="93240" cy="2102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333C7F9A-EE7C-4191-871B-0185C09DCEF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761677" y="5901427"/>
                  <a:ext cx="10188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90F404BE-DF4D-4E14-9451-473A76C984A5}"/>
                    </a:ext>
                  </a:extLst>
                </p14:cNvPr>
                <p14:cNvContentPartPr/>
                <p14:nvPr/>
              </p14:nvContentPartPr>
              <p14:xfrm>
                <a:off x="3571517" y="6175747"/>
                <a:ext cx="417240" cy="8604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90F404BE-DF4D-4E14-9451-473A76C984A5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567197" y="6171427"/>
                  <a:ext cx="4258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4A9E069C-A21B-4D30-8F18-64D8AA0AE21D}"/>
                    </a:ext>
                  </a:extLst>
                </p14:cNvPr>
                <p14:cNvContentPartPr/>
                <p14:nvPr/>
              </p14:nvContentPartPr>
              <p14:xfrm>
                <a:off x="3969677" y="6167467"/>
                <a:ext cx="616680" cy="885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4A9E069C-A21B-4D30-8F18-64D8AA0AE21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965357" y="6163147"/>
                  <a:ext cx="6253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446D2D30-226C-49A5-AE76-AB9DB2D71319}"/>
                    </a:ext>
                  </a:extLst>
                </p14:cNvPr>
                <p14:cNvContentPartPr/>
                <p14:nvPr/>
              </p14:nvContentPartPr>
              <p14:xfrm>
                <a:off x="3590237" y="6262147"/>
                <a:ext cx="124920" cy="10836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446D2D30-226C-49A5-AE76-AB9DB2D7131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585917" y="6257827"/>
                  <a:ext cx="1335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25C8BB74-FE39-4DC7-A8AB-92EFB3BC13AC}"/>
                    </a:ext>
                  </a:extLst>
                </p14:cNvPr>
                <p14:cNvContentPartPr/>
                <p14:nvPr/>
              </p14:nvContentPartPr>
              <p14:xfrm>
                <a:off x="3719837" y="6315067"/>
                <a:ext cx="59400" cy="612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25C8BB74-FE39-4DC7-A8AB-92EFB3BC13AC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715517" y="6310747"/>
                  <a:ext cx="6804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6412C5A3-58D6-4131-8D53-4A0AC452AF32}"/>
                    </a:ext>
                  </a:extLst>
                </p14:cNvPr>
                <p14:cNvContentPartPr/>
                <p14:nvPr/>
              </p14:nvContentPartPr>
              <p14:xfrm>
                <a:off x="3796877" y="6272587"/>
                <a:ext cx="82440" cy="8100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6412C5A3-58D6-4131-8D53-4A0AC452AF32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792557" y="6268267"/>
                  <a:ext cx="910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F09DC72A-169A-4843-BC1C-A53DB0EBD78F}"/>
                    </a:ext>
                  </a:extLst>
                </p14:cNvPr>
                <p14:cNvContentPartPr/>
                <p14:nvPr/>
              </p14:nvContentPartPr>
              <p14:xfrm>
                <a:off x="3909197" y="6240547"/>
                <a:ext cx="232200" cy="11052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F09DC72A-169A-4843-BC1C-A53DB0EBD78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904877" y="6236227"/>
                  <a:ext cx="2408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98343EAA-BCC6-4632-9FDD-93720051A23D}"/>
                    </a:ext>
                  </a:extLst>
                </p14:cNvPr>
                <p14:cNvContentPartPr/>
                <p14:nvPr/>
              </p14:nvContentPartPr>
              <p14:xfrm>
                <a:off x="4181357" y="6274027"/>
                <a:ext cx="106560" cy="770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98343EAA-BCC6-4632-9FDD-93720051A23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177037" y="6269707"/>
                  <a:ext cx="1152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01A2F832-A7A4-4082-943F-565CDED56C05}"/>
                    </a:ext>
                  </a:extLst>
                </p14:cNvPr>
                <p14:cNvContentPartPr/>
                <p14:nvPr/>
              </p14:nvContentPartPr>
              <p14:xfrm>
                <a:off x="4189997" y="6295987"/>
                <a:ext cx="88920" cy="10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01A2F832-A7A4-4082-943F-565CDED56C0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185677" y="6291667"/>
                  <a:ext cx="9756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0018FC19-7AE2-43FE-8F66-70C4C579898E}"/>
                    </a:ext>
                  </a:extLst>
                </p14:cNvPr>
                <p14:cNvContentPartPr/>
                <p14:nvPr/>
              </p14:nvContentPartPr>
              <p14:xfrm>
                <a:off x="4305197" y="6279427"/>
                <a:ext cx="67680" cy="6552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0018FC19-7AE2-43FE-8F66-70C4C579898E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300877" y="6275107"/>
                  <a:ext cx="763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027E8A45-32D1-422B-88A0-CD087ECB19A3}"/>
                    </a:ext>
                  </a:extLst>
                </p14:cNvPr>
                <p14:cNvContentPartPr/>
                <p14:nvPr/>
              </p14:nvContentPartPr>
              <p14:xfrm>
                <a:off x="4398437" y="6217147"/>
                <a:ext cx="82800" cy="11700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027E8A45-32D1-422B-88A0-CD087ECB19A3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4394117" y="6212827"/>
                  <a:ext cx="914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12A1F2A8-EDFB-49FD-84F1-29DB1B7B631F}"/>
                    </a:ext>
                  </a:extLst>
                </p14:cNvPr>
                <p14:cNvContentPartPr/>
                <p14:nvPr/>
              </p14:nvContentPartPr>
              <p14:xfrm>
                <a:off x="4523357" y="6320107"/>
                <a:ext cx="360" cy="3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12A1F2A8-EDFB-49FD-84F1-29DB1B7B631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519037" y="63157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72FA225F-5C8F-4DEF-A800-F747D1DD356E}"/>
                    </a:ext>
                  </a:extLst>
                </p14:cNvPr>
                <p14:cNvContentPartPr/>
                <p14:nvPr/>
              </p14:nvContentPartPr>
              <p14:xfrm>
                <a:off x="4605797" y="6254227"/>
                <a:ext cx="300960" cy="756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72FA225F-5C8F-4DEF-A800-F747D1DD356E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601477" y="6249907"/>
                  <a:ext cx="3096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F17B6AA2-0B37-4FBE-914A-EDA21648E5D2}"/>
                    </a:ext>
                  </a:extLst>
                </p14:cNvPr>
                <p14:cNvContentPartPr/>
                <p14:nvPr/>
              </p14:nvContentPartPr>
              <p14:xfrm>
                <a:off x="4869677" y="6189427"/>
                <a:ext cx="18000" cy="1332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F17B6AA2-0B37-4FBE-914A-EDA21648E5D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865357" y="6185107"/>
                  <a:ext cx="266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F27E985B-0D0A-471F-BDBF-E93B18522AA7}"/>
                    </a:ext>
                  </a:extLst>
                </p14:cNvPr>
                <p14:cNvContentPartPr/>
                <p14:nvPr/>
              </p14:nvContentPartPr>
              <p14:xfrm>
                <a:off x="4923317" y="6208147"/>
                <a:ext cx="100440" cy="1126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F27E985B-0D0A-471F-BDBF-E93B18522AA7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918997" y="6203827"/>
                  <a:ext cx="1090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18B5B7F0-64EE-49D6-BC30-30545D692192}"/>
                    </a:ext>
                  </a:extLst>
                </p14:cNvPr>
                <p14:cNvContentPartPr/>
                <p14:nvPr/>
              </p14:nvContentPartPr>
              <p14:xfrm>
                <a:off x="5106917" y="6187627"/>
                <a:ext cx="91440" cy="10008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18B5B7F0-64EE-49D6-BC30-30545D692192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102597" y="6183307"/>
                  <a:ext cx="1000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13F4D527-6AAA-41C8-821D-B336EC5D0C30}"/>
                    </a:ext>
                  </a:extLst>
                </p14:cNvPr>
                <p14:cNvContentPartPr/>
                <p14:nvPr/>
              </p14:nvContentPartPr>
              <p14:xfrm>
                <a:off x="5209877" y="6237667"/>
                <a:ext cx="46080" cy="7668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13F4D527-6AAA-41C8-821D-B336EC5D0C30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205557" y="6233347"/>
                  <a:ext cx="547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1119C7C8-7DA7-4844-AB9F-CA7421CB18FC}"/>
                    </a:ext>
                  </a:extLst>
                </p14:cNvPr>
                <p14:cNvContentPartPr/>
                <p14:nvPr/>
              </p14:nvContentPartPr>
              <p14:xfrm>
                <a:off x="5277197" y="6226867"/>
                <a:ext cx="70200" cy="5868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1119C7C8-7DA7-4844-AB9F-CA7421CB18F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272877" y="6222547"/>
                  <a:ext cx="788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E60A56B6-DB52-4564-A689-B518B9243E7B}"/>
                    </a:ext>
                  </a:extLst>
                </p14:cNvPr>
                <p14:cNvContentPartPr/>
                <p14:nvPr/>
              </p14:nvContentPartPr>
              <p14:xfrm>
                <a:off x="5309957" y="6132187"/>
                <a:ext cx="360" cy="3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E60A56B6-DB52-4564-A689-B518B9243E7B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305637" y="61278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E51F18B6-5472-45BE-824A-01E10C382924}"/>
                    </a:ext>
                  </a:extLst>
                </p14:cNvPr>
                <p14:cNvContentPartPr/>
                <p14:nvPr/>
              </p14:nvContentPartPr>
              <p14:xfrm>
                <a:off x="3533357" y="6440707"/>
                <a:ext cx="23400" cy="1126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E51F18B6-5472-45BE-824A-01E10C382924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529037" y="6436387"/>
                  <a:ext cx="32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D3299C39-F2FE-4715-9D2E-695CFEBA981A}"/>
                    </a:ext>
                  </a:extLst>
                </p14:cNvPr>
                <p14:cNvContentPartPr/>
                <p14:nvPr/>
              </p14:nvContentPartPr>
              <p14:xfrm>
                <a:off x="3521837" y="6423067"/>
                <a:ext cx="111240" cy="1119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D3299C39-F2FE-4715-9D2E-695CFEBA981A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517517" y="6418747"/>
                  <a:ext cx="1198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C6AB65B3-8632-4B45-8F40-526B21D5DE8C}"/>
                    </a:ext>
                  </a:extLst>
                </p14:cNvPr>
                <p14:cNvContentPartPr/>
                <p14:nvPr/>
              </p14:nvContentPartPr>
              <p14:xfrm>
                <a:off x="3642077" y="6465187"/>
                <a:ext cx="57600" cy="6840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C6AB65B3-8632-4B45-8F40-526B21D5DE8C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3637757" y="6460867"/>
                  <a:ext cx="662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3321DAAB-C5A7-4D8B-A6D0-68131EF501D7}"/>
                    </a:ext>
                  </a:extLst>
                </p14:cNvPr>
                <p14:cNvContentPartPr/>
                <p14:nvPr/>
              </p14:nvContentPartPr>
              <p14:xfrm>
                <a:off x="3724877" y="6421987"/>
                <a:ext cx="206640" cy="1173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3321DAAB-C5A7-4D8B-A6D0-68131EF501D7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3720557" y="6417667"/>
                  <a:ext cx="2152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5C70185E-C8F1-4EB2-8B24-55CD46687950}"/>
                    </a:ext>
                  </a:extLst>
                </p14:cNvPr>
                <p14:cNvContentPartPr/>
                <p14:nvPr/>
              </p14:nvContentPartPr>
              <p14:xfrm>
                <a:off x="3949877" y="6398947"/>
                <a:ext cx="70560" cy="10908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5C70185E-C8F1-4EB2-8B24-55CD46687950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3945557" y="6394627"/>
                  <a:ext cx="792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5A02F816-2F81-4699-B541-F69AA535271D}"/>
                    </a:ext>
                  </a:extLst>
                </p14:cNvPr>
                <p14:cNvContentPartPr/>
                <p14:nvPr/>
              </p14:nvContentPartPr>
              <p14:xfrm>
                <a:off x="4009277" y="6388507"/>
                <a:ext cx="173880" cy="1137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5A02F816-2F81-4699-B541-F69AA535271D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004957" y="6384187"/>
                  <a:ext cx="1825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1EC7AC95-7458-4AAE-AA42-F9DA5B9E7AFB}"/>
                    </a:ext>
                  </a:extLst>
                </p14:cNvPr>
                <p14:cNvContentPartPr/>
                <p14:nvPr/>
              </p14:nvContentPartPr>
              <p14:xfrm>
                <a:off x="4085957" y="6402907"/>
                <a:ext cx="46800" cy="936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1EC7AC95-7458-4AAE-AA42-F9DA5B9E7AFB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4081637" y="6398587"/>
                  <a:ext cx="554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B7769826-56C7-4963-8180-E0F557DB7A94}"/>
                    </a:ext>
                  </a:extLst>
                </p14:cNvPr>
                <p14:cNvContentPartPr/>
                <p14:nvPr/>
              </p14:nvContentPartPr>
              <p14:xfrm>
                <a:off x="3907037" y="6364387"/>
                <a:ext cx="156240" cy="97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B7769826-56C7-4963-8180-E0F557DB7A9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902717" y="6360067"/>
                  <a:ext cx="1648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7472C815-D1AB-4C6D-90FF-6E2642BFF479}"/>
                    </a:ext>
                  </a:extLst>
                </p14:cNvPr>
                <p14:cNvContentPartPr/>
                <p14:nvPr/>
              </p14:nvContentPartPr>
              <p14:xfrm>
                <a:off x="4255157" y="6428107"/>
                <a:ext cx="131400" cy="532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7472C815-D1AB-4C6D-90FF-6E2642BFF479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250837" y="6423787"/>
                  <a:ext cx="140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F41EC8C6-6DDE-4639-A1B1-461966CC94F6}"/>
                    </a:ext>
                  </a:extLst>
                </p14:cNvPr>
                <p14:cNvContentPartPr/>
                <p14:nvPr/>
              </p14:nvContentPartPr>
              <p14:xfrm>
                <a:off x="4404557" y="6388507"/>
                <a:ext cx="360" cy="36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F41EC8C6-6DDE-4639-A1B1-461966CC94F6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400237" y="63841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E4BE4482-5B6C-45DF-B941-AADB2CAC4C51}"/>
                    </a:ext>
                  </a:extLst>
                </p14:cNvPr>
                <p14:cNvContentPartPr/>
                <p14:nvPr/>
              </p14:nvContentPartPr>
              <p14:xfrm>
                <a:off x="4447757" y="6346747"/>
                <a:ext cx="207720" cy="13104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E4BE4482-5B6C-45DF-B941-AADB2CAC4C5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443437" y="6342427"/>
                  <a:ext cx="2163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61C7B0E3-B11B-41BB-AFBD-AAFC8AB9BFC3}"/>
                    </a:ext>
                  </a:extLst>
                </p14:cNvPr>
                <p14:cNvContentPartPr/>
                <p14:nvPr/>
              </p14:nvContentPartPr>
              <p14:xfrm>
                <a:off x="4611557" y="6402187"/>
                <a:ext cx="60840" cy="756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61C7B0E3-B11B-41BB-AFBD-AAFC8AB9BFC3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607237" y="6397867"/>
                  <a:ext cx="694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B213C19F-90CA-4B45-B249-68F3FC0850DE}"/>
                    </a:ext>
                  </a:extLst>
                </p14:cNvPr>
                <p14:cNvContentPartPr/>
                <p14:nvPr/>
              </p14:nvContentPartPr>
              <p14:xfrm>
                <a:off x="4774997" y="6384547"/>
                <a:ext cx="154440" cy="9324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B213C19F-90CA-4B45-B249-68F3FC0850DE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770677" y="6380227"/>
                  <a:ext cx="1630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B80EE4A1-7606-43B6-97E9-D712A5F2416E}"/>
                    </a:ext>
                  </a:extLst>
                </p14:cNvPr>
                <p14:cNvContentPartPr/>
                <p14:nvPr/>
              </p14:nvContentPartPr>
              <p14:xfrm>
                <a:off x="4987397" y="6363667"/>
                <a:ext cx="91080" cy="9144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B80EE4A1-7606-43B6-97E9-D712A5F2416E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983077" y="6359347"/>
                  <a:ext cx="997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FC47EC4E-11FB-49A0-9685-3E1A04EB8E07}"/>
                    </a:ext>
                  </a:extLst>
                </p14:cNvPr>
                <p14:cNvContentPartPr/>
                <p14:nvPr/>
              </p14:nvContentPartPr>
              <p14:xfrm>
                <a:off x="5101877" y="6355747"/>
                <a:ext cx="65880" cy="8784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FC47EC4E-11FB-49A0-9685-3E1A04EB8E07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097557" y="6351427"/>
                  <a:ext cx="745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46F132CF-0605-4B21-A05F-DA06F56D9E86}"/>
                    </a:ext>
                  </a:extLst>
                </p14:cNvPr>
                <p14:cNvContentPartPr/>
                <p14:nvPr/>
              </p14:nvContentPartPr>
              <p14:xfrm>
                <a:off x="5188997" y="6353227"/>
                <a:ext cx="56520" cy="6084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46F132CF-0605-4B21-A05F-DA06F56D9E86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184677" y="6348907"/>
                  <a:ext cx="6516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BA4FC388-B9BC-4221-9224-90523B9148D2}"/>
                    </a:ext>
                  </a:extLst>
                </p14:cNvPr>
                <p14:cNvContentPartPr/>
                <p14:nvPr/>
              </p14:nvContentPartPr>
              <p14:xfrm>
                <a:off x="5299517" y="6346027"/>
                <a:ext cx="51840" cy="799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BA4FC388-B9BC-4221-9224-90523B9148D2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295197" y="6341707"/>
                  <a:ext cx="604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F956189B-2832-4BA9-A1DB-EF5F6A3FDF99}"/>
                    </a:ext>
                  </a:extLst>
                </p14:cNvPr>
                <p14:cNvContentPartPr/>
                <p14:nvPr/>
              </p14:nvContentPartPr>
              <p14:xfrm>
                <a:off x="5260997" y="6305707"/>
                <a:ext cx="54720" cy="8136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F956189B-2832-4BA9-A1DB-EF5F6A3FDF9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256677" y="6301387"/>
                  <a:ext cx="633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D6D51ABE-637C-4405-950D-EFA0C5032A79}"/>
                    </a:ext>
                  </a:extLst>
                </p14:cNvPr>
                <p14:cNvContentPartPr/>
                <p14:nvPr/>
              </p14:nvContentPartPr>
              <p14:xfrm>
                <a:off x="5350997" y="6388867"/>
                <a:ext cx="42120" cy="4320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D6D51ABE-637C-4405-950D-EFA0C5032A79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346677" y="6384547"/>
                  <a:ext cx="507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445ED8C4-8C68-4EE6-8629-88DF6FE5BF1B}"/>
                    </a:ext>
                  </a:extLst>
                </p14:cNvPr>
                <p14:cNvContentPartPr/>
                <p14:nvPr/>
              </p14:nvContentPartPr>
              <p14:xfrm>
                <a:off x="3459917" y="6632947"/>
                <a:ext cx="260640" cy="10836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445ED8C4-8C68-4EE6-8629-88DF6FE5BF1B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455597" y="6628627"/>
                  <a:ext cx="2692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4C5198F0-3598-4361-B243-AA44ACE9C231}"/>
                    </a:ext>
                  </a:extLst>
                </p14:cNvPr>
                <p14:cNvContentPartPr/>
                <p14:nvPr/>
              </p14:nvContentPartPr>
              <p14:xfrm>
                <a:off x="3722357" y="6631147"/>
                <a:ext cx="4320" cy="723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4C5198F0-3598-4361-B243-AA44ACE9C23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718037" y="6626827"/>
                  <a:ext cx="129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6CB4E56D-139F-480E-9E76-4BCE3C4B474A}"/>
                    </a:ext>
                  </a:extLst>
                </p14:cNvPr>
                <p14:cNvContentPartPr/>
                <p14:nvPr/>
              </p14:nvContentPartPr>
              <p14:xfrm>
                <a:off x="3730277" y="6577507"/>
                <a:ext cx="5040" cy="972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6CB4E56D-139F-480E-9E76-4BCE3C4B474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725957" y="6573187"/>
                  <a:ext cx="136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F2071B59-53B3-4152-8314-E8FF317EAFC9}"/>
                    </a:ext>
                  </a:extLst>
                </p14:cNvPr>
                <p14:cNvContentPartPr/>
                <p14:nvPr/>
              </p14:nvContentPartPr>
              <p14:xfrm>
                <a:off x="3767717" y="6580747"/>
                <a:ext cx="182160" cy="9576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F2071B59-53B3-4152-8314-E8FF317EAFC9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763397" y="6576427"/>
                  <a:ext cx="1908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5D231F3F-A4CC-49C8-81D1-F0F4C1D52722}"/>
                    </a:ext>
                  </a:extLst>
                </p14:cNvPr>
                <p14:cNvContentPartPr/>
                <p14:nvPr/>
              </p14:nvContentPartPr>
              <p14:xfrm>
                <a:off x="3989117" y="6622867"/>
                <a:ext cx="65160" cy="687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5D231F3F-A4CC-49C8-81D1-F0F4C1D52722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984797" y="6618547"/>
                  <a:ext cx="738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9FD5C022-0CA3-4B9A-A94F-CC1A7FB601B6}"/>
                    </a:ext>
                  </a:extLst>
                </p14:cNvPr>
                <p14:cNvContentPartPr/>
                <p14:nvPr/>
              </p14:nvContentPartPr>
              <p14:xfrm>
                <a:off x="4069397" y="6608827"/>
                <a:ext cx="75960" cy="14148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9FD5C022-0CA3-4B9A-A94F-CC1A7FB601B6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065077" y="6604507"/>
                  <a:ext cx="846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34BD9739-99C0-45FE-91D4-8D4A1B95AB07}"/>
                    </a:ext>
                  </a:extLst>
                </p14:cNvPr>
                <p14:cNvContentPartPr/>
                <p14:nvPr/>
              </p14:nvContentPartPr>
              <p14:xfrm>
                <a:off x="4181357" y="6608107"/>
                <a:ext cx="8280" cy="648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34BD9739-99C0-45FE-91D4-8D4A1B95AB0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177037" y="6603787"/>
                  <a:ext cx="169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C4B63D9D-D8A0-46E8-B20C-173AF3AD7EF6}"/>
                    </a:ext>
                  </a:extLst>
                </p14:cNvPr>
                <p14:cNvContentPartPr/>
                <p14:nvPr/>
              </p14:nvContentPartPr>
              <p14:xfrm>
                <a:off x="4221677" y="6538627"/>
                <a:ext cx="64800" cy="11664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C4B63D9D-D8A0-46E8-B20C-173AF3AD7EF6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217357" y="6534307"/>
                  <a:ext cx="734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CBD2CA56-06F0-4ABD-9CBF-B94B0580E7B7}"/>
                    </a:ext>
                  </a:extLst>
                </p14:cNvPr>
                <p14:cNvContentPartPr/>
                <p14:nvPr/>
              </p14:nvContentPartPr>
              <p14:xfrm>
                <a:off x="4306637" y="6593347"/>
                <a:ext cx="126000" cy="16020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CBD2CA56-06F0-4ABD-9CBF-B94B0580E7B7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302317" y="6589027"/>
                  <a:ext cx="1346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DD87F5C0-67B1-4E76-946A-B325B58F322E}"/>
                    </a:ext>
                  </a:extLst>
                </p14:cNvPr>
                <p14:cNvContentPartPr/>
                <p14:nvPr/>
              </p14:nvContentPartPr>
              <p14:xfrm>
                <a:off x="4474397" y="6516307"/>
                <a:ext cx="181800" cy="13032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DD87F5C0-67B1-4E76-946A-B325B58F322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470077" y="6511987"/>
                  <a:ext cx="1904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346C5AC8-A024-440F-B56B-3A903C788E0C}"/>
                    </a:ext>
                  </a:extLst>
                </p14:cNvPr>
                <p14:cNvContentPartPr/>
                <p14:nvPr/>
              </p14:nvContentPartPr>
              <p14:xfrm>
                <a:off x="5131037" y="5919427"/>
                <a:ext cx="1800" cy="1321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346C5AC8-A024-440F-B56B-3A903C788E0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126717" y="5915107"/>
                  <a:ext cx="104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9DC6D7EF-DBE7-488E-A351-530E52C5FC58}"/>
                    </a:ext>
                  </a:extLst>
                </p14:cNvPr>
                <p14:cNvContentPartPr/>
                <p14:nvPr/>
              </p14:nvContentPartPr>
              <p14:xfrm>
                <a:off x="5041037" y="5952187"/>
                <a:ext cx="161640" cy="3888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9DC6D7EF-DBE7-488E-A351-530E52C5FC58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036717" y="5947867"/>
                  <a:ext cx="1702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D8BA767B-96A2-4645-8747-8FBFD1BAB7EE}"/>
                    </a:ext>
                  </a:extLst>
                </p14:cNvPr>
                <p14:cNvContentPartPr/>
                <p14:nvPr/>
              </p14:nvContentPartPr>
              <p14:xfrm>
                <a:off x="5309597" y="5894227"/>
                <a:ext cx="146880" cy="1490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D8BA767B-96A2-4645-8747-8FBFD1BAB7EE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305277" y="5889907"/>
                  <a:ext cx="1555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772AED2D-820B-47A4-8A57-745E08C8B8F8}"/>
                    </a:ext>
                  </a:extLst>
                </p14:cNvPr>
                <p14:cNvContentPartPr/>
                <p14:nvPr/>
              </p14:nvContentPartPr>
              <p14:xfrm>
                <a:off x="5228957" y="5816827"/>
                <a:ext cx="369720" cy="27072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772AED2D-820B-47A4-8A57-745E08C8B8F8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224637" y="5812507"/>
                  <a:ext cx="37836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7B13C91F-06C5-4002-8654-7D2967C95B91}"/>
                    </a:ext>
                  </a:extLst>
                </p14:cNvPr>
                <p14:cNvContentPartPr/>
                <p14:nvPr/>
              </p14:nvContentPartPr>
              <p14:xfrm>
                <a:off x="5690477" y="4975147"/>
                <a:ext cx="1179720" cy="9352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7B13C91F-06C5-4002-8654-7D2967C95B91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686157" y="4970827"/>
                  <a:ext cx="1188360" cy="9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28AB1AF5-E609-493B-B38B-F6334329A88E}"/>
                    </a:ext>
                  </a:extLst>
                </p14:cNvPr>
                <p14:cNvContentPartPr/>
                <p14:nvPr/>
              </p14:nvContentPartPr>
              <p14:xfrm>
                <a:off x="6341357" y="4498147"/>
                <a:ext cx="144720" cy="1540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28AB1AF5-E609-493B-B38B-F6334329A88E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337037" y="4493827"/>
                  <a:ext cx="1533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9F64F3A8-D23C-4E2D-A5DC-6F9ECC715A5A}"/>
                    </a:ext>
                  </a:extLst>
                </p14:cNvPr>
                <p14:cNvContentPartPr/>
                <p14:nvPr/>
              </p14:nvContentPartPr>
              <p14:xfrm>
                <a:off x="6491837" y="4484827"/>
                <a:ext cx="96840" cy="1332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9F64F3A8-D23C-4E2D-A5DC-6F9ECC715A5A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487517" y="4480507"/>
                  <a:ext cx="1054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EC38B34-33DB-4D24-B41F-03710D1D4251}"/>
                    </a:ext>
                  </a:extLst>
                </p14:cNvPr>
                <p14:cNvContentPartPr/>
                <p14:nvPr/>
              </p14:nvContentPartPr>
              <p14:xfrm>
                <a:off x="6631157" y="4535227"/>
                <a:ext cx="334080" cy="2012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EC38B34-33DB-4D24-B41F-03710D1D425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626837" y="4530907"/>
                  <a:ext cx="34272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6E3352F9-A102-40BA-8B3F-048B4530ED34}"/>
                    </a:ext>
                  </a:extLst>
                </p14:cNvPr>
                <p14:cNvContentPartPr/>
                <p14:nvPr/>
              </p14:nvContentPartPr>
              <p14:xfrm>
                <a:off x="7006637" y="4540627"/>
                <a:ext cx="311400" cy="878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6E3352F9-A102-40BA-8B3F-048B4530ED34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7002317" y="4536307"/>
                  <a:ext cx="3200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522AFABB-5941-4B8E-97DE-D04AD2C72E7D}"/>
                    </a:ext>
                  </a:extLst>
                </p14:cNvPr>
                <p14:cNvContentPartPr/>
                <p14:nvPr/>
              </p14:nvContentPartPr>
              <p14:xfrm>
                <a:off x="7215077" y="4453507"/>
                <a:ext cx="360" cy="3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522AFABB-5941-4B8E-97DE-D04AD2C72E7D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210757" y="44491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52F72AB9-9851-40FB-B207-01D144769F50}"/>
                    </a:ext>
                  </a:extLst>
                </p14:cNvPr>
                <p14:cNvContentPartPr/>
                <p14:nvPr/>
              </p14:nvContentPartPr>
              <p14:xfrm>
                <a:off x="7495157" y="4452427"/>
                <a:ext cx="220320" cy="15480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52F72AB9-9851-40FB-B207-01D144769F50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490837" y="4448107"/>
                  <a:ext cx="2289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5663BA4E-C155-4241-AF2F-A49E78FAB6C9}"/>
                    </a:ext>
                  </a:extLst>
                </p14:cNvPr>
                <p14:cNvContentPartPr/>
                <p14:nvPr/>
              </p14:nvContentPartPr>
              <p14:xfrm>
                <a:off x="7737077" y="4507147"/>
                <a:ext cx="64440" cy="6948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5663BA4E-C155-4241-AF2F-A49E78FAB6C9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732757" y="4502827"/>
                  <a:ext cx="730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35BE360F-E6BD-416F-9FED-23856981B1B6}"/>
                    </a:ext>
                  </a:extLst>
                </p14:cNvPr>
                <p14:cNvContentPartPr/>
                <p14:nvPr/>
              </p14:nvContentPartPr>
              <p14:xfrm>
                <a:off x="7826717" y="4493107"/>
                <a:ext cx="49680" cy="691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35BE360F-E6BD-416F-9FED-23856981B1B6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822397" y="4488787"/>
                  <a:ext cx="583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2A1B9732-1F72-4318-B87F-6A8A13E10B34}"/>
                    </a:ext>
                  </a:extLst>
                </p14:cNvPr>
                <p14:cNvContentPartPr/>
                <p14:nvPr/>
              </p14:nvContentPartPr>
              <p14:xfrm>
                <a:off x="7894397" y="4503187"/>
                <a:ext cx="215640" cy="1735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2A1B9732-1F72-4318-B87F-6A8A13E10B34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890077" y="4498867"/>
                  <a:ext cx="2242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19F8141F-036B-43C6-9B93-480D358C521D}"/>
                    </a:ext>
                  </a:extLst>
                </p14:cNvPr>
                <p14:cNvContentPartPr/>
                <p14:nvPr/>
              </p14:nvContentPartPr>
              <p14:xfrm>
                <a:off x="8227397" y="4434787"/>
                <a:ext cx="173880" cy="1137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19F8141F-036B-43C6-9B93-480D358C521D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8223077" y="4430467"/>
                  <a:ext cx="1825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3A5BCB35-C1C8-4BA0-9558-E40F16E7713C}"/>
                    </a:ext>
                  </a:extLst>
                </p14:cNvPr>
                <p14:cNvContentPartPr/>
                <p14:nvPr/>
              </p14:nvContentPartPr>
              <p14:xfrm>
                <a:off x="8439797" y="4463587"/>
                <a:ext cx="70920" cy="882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3A5BCB35-C1C8-4BA0-9558-E40F16E7713C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8435477" y="4459267"/>
                  <a:ext cx="795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27D1B866-57BE-4F0F-9782-5928F5E347D7}"/>
                    </a:ext>
                  </a:extLst>
                </p14:cNvPr>
                <p14:cNvContentPartPr/>
                <p14:nvPr/>
              </p14:nvContentPartPr>
              <p14:xfrm>
                <a:off x="8632757" y="4454587"/>
                <a:ext cx="149040" cy="1069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27D1B866-57BE-4F0F-9782-5928F5E347D7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8628437" y="4450267"/>
                  <a:ext cx="1576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2862110-7306-47BB-9576-DC5106FE6BE6}"/>
                    </a:ext>
                  </a:extLst>
                </p14:cNvPr>
                <p14:cNvContentPartPr/>
                <p14:nvPr/>
              </p14:nvContentPartPr>
              <p14:xfrm>
                <a:off x="8658317" y="4495987"/>
                <a:ext cx="104400" cy="25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2862110-7306-47BB-9576-DC5106FE6BE6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8653997" y="4491667"/>
                  <a:ext cx="1130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D9EDEB76-F18C-4A42-8B23-2F49D4889511}"/>
                    </a:ext>
                  </a:extLst>
                </p14:cNvPr>
                <p14:cNvContentPartPr/>
                <p14:nvPr/>
              </p14:nvContentPartPr>
              <p14:xfrm>
                <a:off x="8795477" y="4490227"/>
                <a:ext cx="146880" cy="626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D9EDEB76-F18C-4A42-8B23-2F49D4889511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8791157" y="4485907"/>
                  <a:ext cx="1555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F54AB9B-EA5C-40AF-9EC5-3A087B1F7C76}"/>
                    </a:ext>
                  </a:extLst>
                </p14:cNvPr>
                <p14:cNvContentPartPr/>
                <p14:nvPr/>
              </p14:nvContentPartPr>
              <p14:xfrm>
                <a:off x="8945597" y="4409227"/>
                <a:ext cx="144000" cy="1281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F54AB9B-EA5C-40AF-9EC5-3A087B1F7C76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8941277" y="4404907"/>
                  <a:ext cx="1526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EE0DEC6F-6344-47AA-8FD7-704F0F4B9AC0}"/>
                    </a:ext>
                  </a:extLst>
                </p14:cNvPr>
                <p14:cNvContentPartPr/>
                <p14:nvPr/>
              </p14:nvContentPartPr>
              <p14:xfrm>
                <a:off x="8924717" y="4424347"/>
                <a:ext cx="65520" cy="183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EE0DEC6F-6344-47AA-8FD7-704F0F4B9AC0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8920397" y="4420027"/>
                  <a:ext cx="741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D2497F27-9DB0-4067-8B09-55545A886459}"/>
                    </a:ext>
                  </a:extLst>
                </p14:cNvPr>
                <p14:cNvContentPartPr/>
                <p14:nvPr/>
              </p14:nvContentPartPr>
              <p14:xfrm>
                <a:off x="9067997" y="4433347"/>
                <a:ext cx="307800" cy="1083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D2497F27-9DB0-4067-8B09-55545A88645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9063677" y="4429027"/>
                  <a:ext cx="3164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77CCB136-0D2A-4097-93B3-5868FF968E3B}"/>
                    </a:ext>
                  </a:extLst>
                </p14:cNvPr>
                <p14:cNvContentPartPr/>
                <p14:nvPr/>
              </p14:nvContentPartPr>
              <p14:xfrm>
                <a:off x="6942917" y="4866787"/>
                <a:ext cx="97920" cy="720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77CCB136-0D2A-4097-93B3-5868FF968E3B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6938597" y="4862467"/>
                  <a:ext cx="1065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FB2AAAC5-97F8-457A-8431-88CFA82547A5}"/>
                    </a:ext>
                  </a:extLst>
                </p14:cNvPr>
                <p14:cNvContentPartPr/>
                <p14:nvPr/>
              </p14:nvContentPartPr>
              <p14:xfrm>
                <a:off x="7056317" y="4787947"/>
                <a:ext cx="95400" cy="11988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FB2AAAC5-97F8-457A-8431-88CFA82547A5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051997" y="4783627"/>
                  <a:ext cx="1040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61DED1F2-4A8F-48D9-8B4A-0810224DA585}"/>
                    </a:ext>
                  </a:extLst>
                </p14:cNvPr>
                <p14:cNvContentPartPr/>
                <p14:nvPr/>
              </p14:nvContentPartPr>
              <p14:xfrm>
                <a:off x="7170077" y="4759867"/>
                <a:ext cx="115200" cy="15264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61DED1F2-4A8F-48D9-8B4A-0810224DA585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165757" y="4755547"/>
                  <a:ext cx="1238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D4696CEB-7D30-4755-B055-D9FE36EE5DB5}"/>
                    </a:ext>
                  </a:extLst>
                </p14:cNvPr>
                <p14:cNvContentPartPr/>
                <p14:nvPr/>
              </p14:nvContentPartPr>
              <p14:xfrm>
                <a:off x="7296437" y="4830427"/>
                <a:ext cx="18360" cy="7596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D4696CEB-7D30-4755-B055-D9FE36EE5DB5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292117" y="4826107"/>
                  <a:ext cx="270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C68624EA-C9E8-4655-A59A-334741FBD8E0}"/>
                    </a:ext>
                  </a:extLst>
                </p14:cNvPr>
                <p14:cNvContentPartPr/>
                <p14:nvPr/>
              </p14:nvContentPartPr>
              <p14:xfrm>
                <a:off x="7342157" y="4742947"/>
                <a:ext cx="187920" cy="12672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C68624EA-C9E8-4655-A59A-334741FBD8E0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337837" y="4738627"/>
                  <a:ext cx="1965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77692F93-DF8B-472B-808A-F0AC6FA6ED6A}"/>
                    </a:ext>
                  </a:extLst>
                </p14:cNvPr>
                <p14:cNvContentPartPr/>
                <p14:nvPr/>
              </p14:nvContentPartPr>
              <p14:xfrm>
                <a:off x="7405877" y="4696147"/>
                <a:ext cx="360" cy="36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77692F93-DF8B-472B-808A-F0AC6FA6ED6A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401557" y="46918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0229BCF3-B13D-4F67-A6AF-CC9DC12A4A84}"/>
                    </a:ext>
                  </a:extLst>
                </p14:cNvPr>
                <p14:cNvContentPartPr/>
                <p14:nvPr/>
              </p14:nvContentPartPr>
              <p14:xfrm>
                <a:off x="7635917" y="4773547"/>
                <a:ext cx="130680" cy="6120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0229BCF3-B13D-4F67-A6AF-CC9DC12A4A8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631597" y="4769227"/>
                  <a:ext cx="1393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2A4E9D7E-7F43-4CF8-A588-2CE42B26026C}"/>
                    </a:ext>
                  </a:extLst>
                </p14:cNvPr>
                <p14:cNvContentPartPr/>
                <p14:nvPr/>
              </p14:nvContentPartPr>
              <p14:xfrm>
                <a:off x="7784597" y="4790827"/>
                <a:ext cx="223920" cy="525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2A4E9D7E-7F43-4CF8-A588-2CE42B26026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780277" y="4786507"/>
                  <a:ext cx="2325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A83F21D9-62D6-4339-9BDF-2ED910FB0972}"/>
                    </a:ext>
                  </a:extLst>
                </p14:cNvPr>
                <p14:cNvContentPartPr/>
                <p14:nvPr/>
              </p14:nvContentPartPr>
              <p14:xfrm>
                <a:off x="6929957" y="4993507"/>
                <a:ext cx="99000" cy="15264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A83F21D9-62D6-4339-9BDF-2ED910FB097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925637" y="4989187"/>
                  <a:ext cx="1076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6AF9B8CE-3402-4350-82DD-66737873E0AB}"/>
                    </a:ext>
                  </a:extLst>
                </p14:cNvPr>
                <p14:cNvContentPartPr/>
                <p14:nvPr/>
              </p14:nvContentPartPr>
              <p14:xfrm>
                <a:off x="7045877" y="5047507"/>
                <a:ext cx="184320" cy="8244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6AF9B8CE-3402-4350-82DD-66737873E0AB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7041557" y="5043187"/>
                  <a:ext cx="1929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FFFE86C5-13C3-4BEB-863D-19A8564EE8E2}"/>
                    </a:ext>
                  </a:extLst>
                </p14:cNvPr>
                <p14:cNvContentPartPr/>
                <p14:nvPr/>
              </p14:nvContentPartPr>
              <p14:xfrm>
                <a:off x="7261517" y="4969747"/>
                <a:ext cx="121320" cy="18972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FFFE86C5-13C3-4BEB-863D-19A8564EE8E2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257197" y="4965427"/>
                  <a:ext cx="1299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90352F9E-8AB6-4157-BDC4-5AC2D929D49B}"/>
                    </a:ext>
                  </a:extLst>
                </p14:cNvPr>
                <p14:cNvContentPartPr/>
                <p14:nvPr/>
              </p14:nvContentPartPr>
              <p14:xfrm>
                <a:off x="7391837" y="4975147"/>
                <a:ext cx="21240" cy="4320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90352F9E-8AB6-4157-BDC4-5AC2D929D49B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7387517" y="4970827"/>
                  <a:ext cx="2988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9D3AA45D-3B59-4F69-8C95-A3C63050FDC1}"/>
                    </a:ext>
                  </a:extLst>
                </p14:cNvPr>
                <p14:cNvContentPartPr/>
                <p14:nvPr/>
              </p14:nvContentPartPr>
              <p14:xfrm>
                <a:off x="7396877" y="5022307"/>
                <a:ext cx="84240" cy="1875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9D3AA45D-3B59-4F69-8C95-A3C63050FDC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392557" y="5017987"/>
                  <a:ext cx="928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C809C384-AC56-48CE-9F64-384A91CA9C52}"/>
                    </a:ext>
                  </a:extLst>
                </p14:cNvPr>
                <p14:cNvContentPartPr/>
                <p14:nvPr/>
              </p14:nvContentPartPr>
              <p14:xfrm>
                <a:off x="7071077" y="4958947"/>
                <a:ext cx="77040" cy="50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C809C384-AC56-48CE-9F64-384A91CA9C5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066757" y="4954627"/>
                  <a:ext cx="856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679AEBAA-CEAA-47FF-BCBE-8C602B2E9D0D}"/>
                    </a:ext>
                  </a:extLst>
                </p14:cNvPr>
                <p14:cNvContentPartPr/>
                <p14:nvPr/>
              </p14:nvContentPartPr>
              <p14:xfrm>
                <a:off x="7557797" y="4984507"/>
                <a:ext cx="255240" cy="946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679AEBAA-CEAA-47FF-BCBE-8C602B2E9D0D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553477" y="4980187"/>
                  <a:ext cx="2638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CDE2F56A-0BCC-4D60-A9A4-011769B25B88}"/>
                    </a:ext>
                  </a:extLst>
                </p14:cNvPr>
                <p14:cNvContentPartPr/>
                <p14:nvPr/>
              </p14:nvContentPartPr>
              <p14:xfrm>
                <a:off x="7769837" y="4933027"/>
                <a:ext cx="360" cy="36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CDE2F56A-0BCC-4D60-A9A4-011769B25B8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765517" y="49287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0FC492CE-1DE1-4329-A9FC-037F4A1F98FB}"/>
                    </a:ext>
                  </a:extLst>
                </p14:cNvPr>
                <p14:cNvContentPartPr/>
                <p14:nvPr/>
              </p14:nvContentPartPr>
              <p14:xfrm>
                <a:off x="7896557" y="4959307"/>
                <a:ext cx="20880" cy="9900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0FC492CE-1DE1-4329-A9FC-037F4A1F98FB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892237" y="4954987"/>
                  <a:ext cx="295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E3329D3C-678F-4FDB-AA69-E384F7179672}"/>
                    </a:ext>
                  </a:extLst>
                </p14:cNvPr>
                <p14:cNvContentPartPr/>
                <p14:nvPr/>
              </p14:nvContentPartPr>
              <p14:xfrm>
                <a:off x="7848317" y="4946347"/>
                <a:ext cx="105120" cy="972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E3329D3C-678F-4FDB-AA69-E384F7179672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843997" y="4942027"/>
                  <a:ext cx="1137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C57411D7-D5A7-4219-A58B-B76F5A310689}"/>
                    </a:ext>
                  </a:extLst>
                </p14:cNvPr>
                <p14:cNvContentPartPr/>
                <p14:nvPr/>
              </p14:nvContentPartPr>
              <p14:xfrm>
                <a:off x="7850477" y="4983067"/>
                <a:ext cx="91800" cy="1584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C57411D7-D5A7-4219-A58B-B76F5A310689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846157" y="4978747"/>
                  <a:ext cx="1004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14FD7D78-BFCB-4D3E-9C2F-F2F0A95E38E1}"/>
                    </a:ext>
                  </a:extLst>
                </p14:cNvPr>
                <p14:cNvContentPartPr/>
                <p14:nvPr/>
              </p14:nvContentPartPr>
              <p14:xfrm>
                <a:off x="7939757" y="4978387"/>
                <a:ext cx="74520" cy="7704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14FD7D78-BFCB-4D3E-9C2F-F2F0A95E38E1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7935437" y="4974067"/>
                  <a:ext cx="831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EE41635A-326B-487A-A141-6236AFB373D4}"/>
                    </a:ext>
                  </a:extLst>
                </p14:cNvPr>
                <p14:cNvContentPartPr/>
                <p14:nvPr/>
              </p14:nvContentPartPr>
              <p14:xfrm>
                <a:off x="8018237" y="4917907"/>
                <a:ext cx="92520" cy="13572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EE41635A-326B-487A-A141-6236AFB373D4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8013917" y="4913587"/>
                  <a:ext cx="1011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89B49A32-0755-4579-A9B2-512D18C63E58}"/>
                    </a:ext>
                  </a:extLst>
                </p14:cNvPr>
                <p14:cNvContentPartPr/>
                <p14:nvPr/>
              </p14:nvContentPartPr>
              <p14:xfrm>
                <a:off x="8136317" y="4970467"/>
                <a:ext cx="136440" cy="766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89B49A32-0755-4579-A9B2-512D18C63E58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8131997" y="4966147"/>
                  <a:ext cx="1450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50CB05DF-A3E4-49B1-84C6-06428CB03B6C}"/>
                    </a:ext>
                  </a:extLst>
                </p14:cNvPr>
                <p14:cNvContentPartPr/>
                <p14:nvPr/>
              </p14:nvContentPartPr>
              <p14:xfrm>
                <a:off x="8286437" y="4866427"/>
                <a:ext cx="384840" cy="18756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50CB05DF-A3E4-49B1-84C6-06428CB03B6C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8282117" y="4862107"/>
                  <a:ext cx="3934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586745F2-2D0A-493C-92CF-6F52A8C8FCDC}"/>
                    </a:ext>
                  </a:extLst>
                </p14:cNvPr>
                <p14:cNvContentPartPr/>
                <p14:nvPr/>
              </p14:nvContentPartPr>
              <p14:xfrm>
                <a:off x="6716117" y="5335507"/>
                <a:ext cx="116640" cy="54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586745F2-2D0A-493C-92CF-6F52A8C8FCDC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711797" y="5331187"/>
                  <a:ext cx="1252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6184A604-4D86-4752-A7C3-3227B75E7B37}"/>
                    </a:ext>
                  </a:extLst>
                </p14:cNvPr>
                <p14:cNvContentPartPr/>
                <p14:nvPr/>
              </p14:nvContentPartPr>
              <p14:xfrm>
                <a:off x="6721517" y="5375467"/>
                <a:ext cx="113400" cy="2016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6184A604-4D86-4752-A7C3-3227B75E7B37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6717197" y="5371147"/>
                  <a:ext cx="1220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ADEB2F22-267B-4EF2-ACBB-DBD0A46C7B9A}"/>
                    </a:ext>
                  </a:extLst>
                </p14:cNvPr>
                <p14:cNvContentPartPr/>
                <p14:nvPr/>
              </p14:nvContentPartPr>
              <p14:xfrm>
                <a:off x="6821957" y="5256307"/>
                <a:ext cx="82800" cy="15804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ADEB2F22-267B-4EF2-ACBB-DBD0A46C7B9A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6817637" y="5251987"/>
                  <a:ext cx="914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2AB48E8B-ED95-4099-ACB8-F1EC440565DB}"/>
                    </a:ext>
                  </a:extLst>
                </p14:cNvPr>
                <p14:cNvContentPartPr/>
                <p14:nvPr/>
              </p14:nvContentPartPr>
              <p14:xfrm>
                <a:off x="6987197" y="5212387"/>
                <a:ext cx="191880" cy="22752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2AB48E8B-ED95-4099-ACB8-F1EC440565DB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6982877" y="5208067"/>
                  <a:ext cx="20052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A395E242-C293-486E-B640-0228C48FD8B0}"/>
                    </a:ext>
                  </a:extLst>
                </p14:cNvPr>
                <p14:cNvContentPartPr/>
                <p14:nvPr/>
              </p14:nvContentPartPr>
              <p14:xfrm>
                <a:off x="7118957" y="5213827"/>
                <a:ext cx="29160" cy="1980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A395E242-C293-486E-B640-0228C48FD8B0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114637" y="5209507"/>
                  <a:ext cx="378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A8592625-2818-40F4-885D-6F6C4FAF2790}"/>
                    </a:ext>
                  </a:extLst>
                </p14:cNvPr>
                <p14:cNvContentPartPr/>
                <p14:nvPr/>
              </p14:nvContentPartPr>
              <p14:xfrm>
                <a:off x="7279517" y="5235067"/>
                <a:ext cx="200880" cy="11124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A8592625-2818-40F4-885D-6F6C4FAF2790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275197" y="5230747"/>
                  <a:ext cx="2095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26EB64ED-30DE-4AEC-9983-6DA14751A572}"/>
                    </a:ext>
                  </a:extLst>
                </p14:cNvPr>
                <p14:cNvContentPartPr/>
                <p14:nvPr/>
              </p14:nvContentPartPr>
              <p14:xfrm>
                <a:off x="7493357" y="5230387"/>
                <a:ext cx="12960" cy="2952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26EB64ED-30DE-4AEC-9983-6DA14751A572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489037" y="5226067"/>
                  <a:ext cx="216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FCD8FE7C-1439-46EA-A3AE-60F655CA3B5A}"/>
                    </a:ext>
                  </a:extLst>
                </p14:cNvPr>
                <p14:cNvContentPartPr/>
                <p14:nvPr/>
              </p14:nvContentPartPr>
              <p14:xfrm>
                <a:off x="7501997" y="5270347"/>
                <a:ext cx="66960" cy="8064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FCD8FE7C-1439-46EA-A3AE-60F655CA3B5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497677" y="5266027"/>
                  <a:ext cx="756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B7539EAE-2F0D-460C-B5CA-4FDA64790950}"/>
                    </a:ext>
                  </a:extLst>
                </p14:cNvPr>
                <p14:cNvContentPartPr/>
                <p14:nvPr/>
              </p14:nvContentPartPr>
              <p14:xfrm>
                <a:off x="7589837" y="5264587"/>
                <a:ext cx="68760" cy="8532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B7539EAE-2F0D-460C-B5CA-4FDA64790950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585517" y="5260267"/>
                  <a:ext cx="774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FBEFAC5-4532-42A5-81F6-CE12D43B8D58}"/>
                    </a:ext>
                  </a:extLst>
                </p14:cNvPr>
                <p14:cNvContentPartPr/>
                <p14:nvPr/>
              </p14:nvContentPartPr>
              <p14:xfrm>
                <a:off x="7690997" y="5249827"/>
                <a:ext cx="87120" cy="8496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FBEFAC5-4532-42A5-81F6-CE12D43B8D58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7686677" y="5245507"/>
                  <a:ext cx="957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B61522D3-3D04-4195-AAC6-C4C33D5D7528}"/>
                    </a:ext>
                  </a:extLst>
                </p14:cNvPr>
                <p14:cNvContentPartPr/>
                <p14:nvPr/>
              </p14:nvContentPartPr>
              <p14:xfrm>
                <a:off x="7935797" y="5191507"/>
                <a:ext cx="21240" cy="1404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B61522D3-3D04-4195-AAC6-C4C33D5D7528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7931477" y="5187187"/>
                  <a:ext cx="298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C5DBC1A5-EB6E-4E9D-BB07-F953A4192527}"/>
                    </a:ext>
                  </a:extLst>
                </p14:cNvPr>
                <p14:cNvContentPartPr/>
                <p14:nvPr/>
              </p14:nvContentPartPr>
              <p14:xfrm>
                <a:off x="7878557" y="5169547"/>
                <a:ext cx="154800" cy="1476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C5DBC1A5-EB6E-4E9D-BB07-F953A4192527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7874237" y="5165227"/>
                  <a:ext cx="163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FA16ADF9-E4A4-4434-B51D-6CA55249AB63}"/>
                    </a:ext>
                  </a:extLst>
                </p14:cNvPr>
                <p14:cNvContentPartPr/>
                <p14:nvPr/>
              </p14:nvContentPartPr>
              <p14:xfrm>
                <a:off x="7866317" y="5253067"/>
                <a:ext cx="140040" cy="57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FA16ADF9-E4A4-4434-B51D-6CA55249AB63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7861997" y="5248747"/>
                  <a:ext cx="1486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1FF299B0-2135-4689-9238-FCDF906926A4}"/>
                    </a:ext>
                  </a:extLst>
                </p14:cNvPr>
                <p14:cNvContentPartPr/>
                <p14:nvPr/>
              </p14:nvContentPartPr>
              <p14:xfrm>
                <a:off x="8021837" y="5216707"/>
                <a:ext cx="68040" cy="9972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1FF299B0-2135-4689-9238-FCDF906926A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8017517" y="5212387"/>
                  <a:ext cx="76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5CD9FF09-00DC-4FBD-B709-0F68BB515AEA}"/>
                    </a:ext>
                  </a:extLst>
                </p14:cNvPr>
                <p14:cNvContentPartPr/>
                <p14:nvPr/>
              </p14:nvContentPartPr>
              <p14:xfrm>
                <a:off x="8105717" y="5170987"/>
                <a:ext cx="87120" cy="15480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5CD9FF09-00DC-4FBD-B709-0F68BB515AEA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8101397" y="5166667"/>
                  <a:ext cx="957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0207DD93-DF98-48AD-8434-3B1E1F7FE667}"/>
                    </a:ext>
                  </a:extLst>
                </p14:cNvPr>
                <p14:cNvContentPartPr/>
                <p14:nvPr/>
              </p14:nvContentPartPr>
              <p14:xfrm>
                <a:off x="8221277" y="5158387"/>
                <a:ext cx="18000" cy="14688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0207DD93-DF98-48AD-8434-3B1E1F7FE667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8216957" y="5154067"/>
                  <a:ext cx="266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2436A0BA-4CAD-4CEA-B951-407EF2724A91}"/>
                    </a:ext>
                  </a:extLst>
                </p14:cNvPr>
                <p14:cNvContentPartPr/>
                <p14:nvPr/>
              </p14:nvContentPartPr>
              <p14:xfrm>
                <a:off x="8263757" y="5219227"/>
                <a:ext cx="149040" cy="7164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2436A0BA-4CAD-4CEA-B951-407EF2724A91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8259437" y="5214907"/>
                  <a:ext cx="1576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60A45D3C-CDF7-40DF-9286-E94241ECD5BE}"/>
                    </a:ext>
                  </a:extLst>
                </p14:cNvPr>
                <p14:cNvContentPartPr/>
                <p14:nvPr/>
              </p14:nvContentPartPr>
              <p14:xfrm>
                <a:off x="8467517" y="5160907"/>
                <a:ext cx="388440" cy="1263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60A45D3C-CDF7-40DF-9286-E94241ECD5BE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8463197" y="5156587"/>
                  <a:ext cx="3970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1CB742BF-25B4-4E35-A5A1-BC87F604DE3C}"/>
                    </a:ext>
                  </a:extLst>
                </p14:cNvPr>
                <p14:cNvContentPartPr/>
                <p14:nvPr/>
              </p14:nvContentPartPr>
              <p14:xfrm>
                <a:off x="6981077" y="5530987"/>
                <a:ext cx="149400" cy="8316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1CB742BF-25B4-4E35-A5A1-BC87F604DE3C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976757" y="5526667"/>
                  <a:ext cx="1580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81836C01-EB36-4E16-A5E9-641E4049DDD5}"/>
                    </a:ext>
                  </a:extLst>
                </p14:cNvPr>
                <p14:cNvContentPartPr/>
                <p14:nvPr/>
              </p14:nvContentPartPr>
              <p14:xfrm>
                <a:off x="7152437" y="5540347"/>
                <a:ext cx="90720" cy="651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81836C01-EB36-4E16-A5E9-641E4049DDD5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7148117" y="5536027"/>
                  <a:ext cx="993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7D9EE366-C4E5-4E09-91F4-22BD3B798F6B}"/>
                    </a:ext>
                  </a:extLst>
                </p14:cNvPr>
                <p14:cNvContentPartPr/>
                <p14:nvPr/>
              </p14:nvContentPartPr>
              <p14:xfrm>
                <a:off x="7278077" y="5480947"/>
                <a:ext cx="118440" cy="12708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7D9EE366-C4E5-4E09-91F4-22BD3B798F6B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7273757" y="5476627"/>
                  <a:ext cx="127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426AD769-9B82-45DF-9784-1EEFF723BC08}"/>
                    </a:ext>
                  </a:extLst>
                </p14:cNvPr>
                <p14:cNvContentPartPr/>
                <p14:nvPr/>
              </p14:nvContentPartPr>
              <p14:xfrm>
                <a:off x="7414877" y="5463667"/>
                <a:ext cx="66240" cy="13032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426AD769-9B82-45DF-9784-1EEFF723BC08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7410557" y="5459347"/>
                  <a:ext cx="748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FF44F586-20FD-4FEF-87BA-5E986E2D83CE}"/>
                    </a:ext>
                  </a:extLst>
                </p14:cNvPr>
                <p14:cNvContentPartPr/>
                <p14:nvPr/>
              </p14:nvContentPartPr>
              <p14:xfrm>
                <a:off x="7614317" y="5523787"/>
                <a:ext cx="163080" cy="5760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FF44F586-20FD-4FEF-87BA-5E986E2D83CE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7609997" y="5519467"/>
                  <a:ext cx="1717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7031008E-F7AF-487F-929E-F2F4D9033282}"/>
                    </a:ext>
                  </a:extLst>
                </p14:cNvPr>
                <p14:cNvContentPartPr/>
                <p14:nvPr/>
              </p14:nvContentPartPr>
              <p14:xfrm>
                <a:off x="7815197" y="5526667"/>
                <a:ext cx="173880" cy="471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7031008E-F7AF-487F-929E-F2F4D9033282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7810877" y="5522347"/>
                  <a:ext cx="18252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2038671E-3F84-48FE-86C4-FC69CC06E742}"/>
                    </a:ext>
                  </a:extLst>
                </p14:cNvPr>
                <p14:cNvContentPartPr/>
                <p14:nvPr/>
              </p14:nvContentPartPr>
              <p14:xfrm>
                <a:off x="8073677" y="5431627"/>
                <a:ext cx="90360" cy="1274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2038671E-3F84-48FE-86C4-FC69CC06E742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8069357" y="5427307"/>
                  <a:ext cx="99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02C9CA82-22B4-4A44-9931-F0099A370578}"/>
                    </a:ext>
                  </a:extLst>
                </p14:cNvPr>
                <p14:cNvContentPartPr/>
                <p14:nvPr/>
              </p14:nvContentPartPr>
              <p14:xfrm>
                <a:off x="8184917" y="5493187"/>
                <a:ext cx="200160" cy="7020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02C9CA82-22B4-4A44-9931-F0099A370578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8180597" y="5488867"/>
                  <a:ext cx="2088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125B42A8-C669-4B3F-A37B-62EF447FA59E}"/>
                    </a:ext>
                  </a:extLst>
                </p14:cNvPr>
                <p14:cNvContentPartPr/>
                <p14:nvPr/>
              </p14:nvContentPartPr>
              <p14:xfrm>
                <a:off x="8388677" y="5395987"/>
                <a:ext cx="155520" cy="20340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125B42A8-C669-4B3F-A37B-62EF447FA59E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8384357" y="5391667"/>
                  <a:ext cx="1641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B5EFBFAD-B20E-4FE3-8972-29C57C1F59A9}"/>
                    </a:ext>
                  </a:extLst>
                </p14:cNvPr>
                <p14:cNvContentPartPr/>
                <p14:nvPr/>
              </p14:nvContentPartPr>
              <p14:xfrm>
                <a:off x="8556077" y="5432707"/>
                <a:ext cx="18360" cy="5184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B5EFBFAD-B20E-4FE3-8972-29C57C1F59A9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8551757" y="5428387"/>
                  <a:ext cx="270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29F38B96-366B-4F04-A004-84808B5D33C2}"/>
                    </a:ext>
                  </a:extLst>
                </p14:cNvPr>
                <p14:cNvContentPartPr/>
                <p14:nvPr/>
              </p14:nvContentPartPr>
              <p14:xfrm>
                <a:off x="8539157" y="5505787"/>
                <a:ext cx="96120" cy="12348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29F38B96-366B-4F04-A004-84808B5D33C2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8534837" y="5501467"/>
                  <a:ext cx="1047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05A71C7C-54EE-47FC-8600-60A68A3ECE90}"/>
                    </a:ext>
                  </a:extLst>
                </p14:cNvPr>
                <p14:cNvContentPartPr/>
                <p14:nvPr/>
              </p14:nvContentPartPr>
              <p14:xfrm>
                <a:off x="8203277" y="5388067"/>
                <a:ext cx="99000" cy="648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05A71C7C-54EE-47FC-8600-60A68A3ECE90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8198957" y="5383747"/>
                  <a:ext cx="1076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4D8985BC-FDAA-4202-BBFA-6B46244305C7}"/>
                    </a:ext>
                  </a:extLst>
                </p14:cNvPr>
                <p14:cNvContentPartPr/>
                <p14:nvPr/>
              </p14:nvContentPartPr>
              <p14:xfrm>
                <a:off x="6916997" y="5751667"/>
                <a:ext cx="213480" cy="11160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4D8985BC-FDAA-4202-BBFA-6B46244305C7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912677" y="5747347"/>
                  <a:ext cx="2221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D0FE6BD3-833C-4A21-B17C-F7F6C94167D8}"/>
                    </a:ext>
                  </a:extLst>
                </p14:cNvPr>
                <p14:cNvContentPartPr/>
                <p14:nvPr/>
              </p14:nvContentPartPr>
              <p14:xfrm>
                <a:off x="7138397" y="5691907"/>
                <a:ext cx="5040" cy="2196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D0FE6BD3-833C-4A21-B17C-F7F6C94167D8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7134077" y="5687587"/>
                  <a:ext cx="1368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54B5ED65-2845-4D03-B992-CF43310E9997}"/>
                    </a:ext>
                  </a:extLst>
                </p14:cNvPr>
                <p14:cNvContentPartPr/>
                <p14:nvPr/>
              </p14:nvContentPartPr>
              <p14:xfrm>
                <a:off x="7231997" y="5725027"/>
                <a:ext cx="74880" cy="12960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54B5ED65-2845-4D03-B992-CF43310E9997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7227677" y="5720707"/>
                  <a:ext cx="835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8631C065-4DDC-4A3D-978C-4DE63C2CC893}"/>
                    </a:ext>
                  </a:extLst>
                </p14:cNvPr>
                <p14:cNvContentPartPr/>
                <p14:nvPr/>
              </p14:nvContentPartPr>
              <p14:xfrm>
                <a:off x="7251437" y="5787307"/>
                <a:ext cx="174600" cy="5112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8631C065-4DDC-4A3D-978C-4DE63C2CC89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247117" y="5782987"/>
                  <a:ext cx="1832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1D014B73-F119-4DB3-BE5A-AC2EA4A8B132}"/>
                    </a:ext>
                  </a:extLst>
                </p14:cNvPr>
                <p14:cNvContentPartPr/>
                <p14:nvPr/>
              </p14:nvContentPartPr>
              <p14:xfrm>
                <a:off x="7446557" y="5773267"/>
                <a:ext cx="71280" cy="5544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1D014B73-F119-4DB3-BE5A-AC2EA4A8B132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7442237" y="5768947"/>
                  <a:ext cx="799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ED16171A-AA73-4435-9A9F-9A598F3DA373}"/>
                    </a:ext>
                  </a:extLst>
                </p14:cNvPr>
                <p14:cNvContentPartPr/>
                <p14:nvPr/>
              </p14:nvContentPartPr>
              <p14:xfrm>
                <a:off x="7553117" y="5765707"/>
                <a:ext cx="85680" cy="6120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ED16171A-AA73-4435-9A9F-9A598F3DA373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7548797" y="5761387"/>
                  <a:ext cx="943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2148A0B4-5D76-44F5-8778-DE83B71006D4}"/>
                    </a:ext>
                  </a:extLst>
                </p14:cNvPr>
                <p14:cNvContentPartPr/>
                <p14:nvPr/>
              </p14:nvContentPartPr>
              <p14:xfrm>
                <a:off x="7670117" y="5687947"/>
                <a:ext cx="261000" cy="12312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2148A0B4-5D76-44F5-8778-DE83B71006D4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7665797" y="5683627"/>
                  <a:ext cx="2696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8D398E20-37CF-4818-BD16-FA0C29D633C7}"/>
                    </a:ext>
                  </a:extLst>
                </p14:cNvPr>
                <p14:cNvContentPartPr/>
                <p14:nvPr/>
              </p14:nvContentPartPr>
              <p14:xfrm>
                <a:off x="7980077" y="5747347"/>
                <a:ext cx="53280" cy="5940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8D398E20-37CF-4818-BD16-FA0C29D633C7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7975757" y="5743027"/>
                  <a:ext cx="619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6469C14D-0B7C-4B43-B7CA-3E433CF5E542}"/>
                    </a:ext>
                  </a:extLst>
                </p14:cNvPr>
                <p14:cNvContentPartPr/>
                <p14:nvPr/>
              </p14:nvContentPartPr>
              <p14:xfrm>
                <a:off x="8069357" y="5785867"/>
                <a:ext cx="11160" cy="6840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6469C14D-0B7C-4B43-B7CA-3E433CF5E542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065037" y="5781547"/>
                  <a:ext cx="198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38033C11-9384-464B-A357-80C1EB4F4F4F}"/>
                    </a:ext>
                  </a:extLst>
                </p14:cNvPr>
                <p14:cNvContentPartPr/>
                <p14:nvPr/>
              </p14:nvContentPartPr>
              <p14:xfrm>
                <a:off x="8190317" y="5714227"/>
                <a:ext cx="93600" cy="10008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38033C11-9384-464B-A357-80C1EB4F4F4F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185997" y="5709907"/>
                  <a:ext cx="1022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9F82B7E1-AE19-4085-B938-FBFAF66808BE}"/>
                    </a:ext>
                  </a:extLst>
                </p14:cNvPr>
                <p14:cNvContentPartPr/>
                <p14:nvPr/>
              </p14:nvContentPartPr>
              <p14:xfrm>
                <a:off x="8321717" y="5672827"/>
                <a:ext cx="228240" cy="23328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9F82B7E1-AE19-4085-B938-FBFAF66808BE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8317397" y="5668507"/>
                  <a:ext cx="23688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26C1F676-B339-4444-BBEF-ECAB9B4F546E}"/>
                    </a:ext>
                  </a:extLst>
                </p14:cNvPr>
                <p14:cNvContentPartPr/>
                <p14:nvPr/>
              </p14:nvContentPartPr>
              <p14:xfrm>
                <a:off x="6957677" y="5978107"/>
                <a:ext cx="249120" cy="10908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26C1F676-B339-4444-BBEF-ECAB9B4F546E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6953357" y="5973427"/>
                  <a:ext cx="2577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15148FAA-3121-4364-BF4E-5E86DAB69C73}"/>
                    </a:ext>
                  </a:extLst>
                </p14:cNvPr>
                <p14:cNvContentPartPr/>
                <p14:nvPr/>
              </p14:nvContentPartPr>
              <p14:xfrm>
                <a:off x="7202837" y="5941027"/>
                <a:ext cx="38160" cy="5940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15148FAA-3121-4364-BF4E-5E86DAB69C73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7198517" y="5936707"/>
                  <a:ext cx="468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B01B9F36-8702-47F9-AB2B-E0139AF36417}"/>
                    </a:ext>
                  </a:extLst>
                </p14:cNvPr>
                <p14:cNvContentPartPr/>
                <p14:nvPr/>
              </p14:nvContentPartPr>
              <p14:xfrm>
                <a:off x="7213997" y="6007267"/>
                <a:ext cx="75600" cy="7740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B01B9F36-8702-47F9-AB2B-E0139AF36417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7209677" y="6002947"/>
                  <a:ext cx="842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44E8FC4A-8E27-427E-AA2C-577688D13A65}"/>
                    </a:ext>
                  </a:extLst>
                </p14:cNvPr>
                <p14:cNvContentPartPr/>
                <p14:nvPr/>
              </p14:nvContentPartPr>
              <p14:xfrm>
                <a:off x="7325237" y="5974867"/>
                <a:ext cx="145440" cy="8316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44E8FC4A-8E27-427E-AA2C-577688D13A65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7320917" y="5970547"/>
                  <a:ext cx="1540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7E05BE19-954C-4D31-AC55-4A236CB0683F}"/>
                    </a:ext>
                  </a:extLst>
                </p14:cNvPr>
                <p14:cNvContentPartPr/>
                <p14:nvPr/>
              </p14:nvContentPartPr>
              <p14:xfrm>
                <a:off x="7573997" y="5966947"/>
                <a:ext cx="7200" cy="11088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7E05BE19-954C-4D31-AC55-4A236CB0683F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569677" y="5962627"/>
                  <a:ext cx="158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5C1DBD75-05D2-4229-A53D-A6406BBE2B52}"/>
                    </a:ext>
                  </a:extLst>
                </p14:cNvPr>
                <p14:cNvContentPartPr/>
                <p14:nvPr/>
              </p14:nvContentPartPr>
              <p14:xfrm>
                <a:off x="7572557" y="5943907"/>
                <a:ext cx="103320" cy="12600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5C1DBD75-05D2-4229-A53D-A6406BBE2B52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568237" y="5939587"/>
                  <a:ext cx="1119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637283A5-7BB3-44DC-8AD5-0E4A945DE665}"/>
                    </a:ext>
                  </a:extLst>
                </p14:cNvPr>
                <p14:cNvContentPartPr/>
                <p14:nvPr/>
              </p14:nvContentPartPr>
              <p14:xfrm>
                <a:off x="7696397" y="6009427"/>
                <a:ext cx="286200" cy="5904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637283A5-7BB3-44DC-8AD5-0E4A945DE665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692077" y="6005107"/>
                  <a:ext cx="2948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00F48F44-06A8-4986-9C41-9652A14FBAA5}"/>
                    </a:ext>
                  </a:extLst>
                </p14:cNvPr>
                <p14:cNvContentPartPr/>
                <p14:nvPr/>
              </p14:nvContentPartPr>
              <p14:xfrm>
                <a:off x="8041997" y="5921227"/>
                <a:ext cx="179280" cy="13104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00F48F44-06A8-4986-9C41-9652A14FBAA5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8037677" y="5916907"/>
                  <a:ext cx="1879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1063A585-F115-4729-828D-E94DB53AFBC8}"/>
                    </a:ext>
                  </a:extLst>
                </p14:cNvPr>
                <p14:cNvContentPartPr/>
                <p14:nvPr/>
              </p14:nvContentPartPr>
              <p14:xfrm>
                <a:off x="8258357" y="5965147"/>
                <a:ext cx="208800" cy="6480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1063A585-F115-4729-828D-E94DB53AFBC8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8254037" y="5960827"/>
                  <a:ext cx="2174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CD262C9C-176C-4542-85DC-0EA903F4057B}"/>
                    </a:ext>
                  </a:extLst>
                </p14:cNvPr>
                <p14:cNvContentPartPr/>
                <p14:nvPr/>
              </p14:nvContentPartPr>
              <p14:xfrm>
                <a:off x="8464637" y="5851387"/>
                <a:ext cx="343800" cy="16524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CD262C9C-176C-4542-85DC-0EA903F4057B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8460317" y="5847067"/>
                  <a:ext cx="3524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34A58221-0640-44F1-A21F-5BCC13AB31A6}"/>
                    </a:ext>
                  </a:extLst>
                </p14:cNvPr>
                <p14:cNvContentPartPr/>
                <p14:nvPr/>
              </p14:nvContentPartPr>
              <p14:xfrm>
                <a:off x="8612597" y="5809987"/>
                <a:ext cx="20520" cy="720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34A58221-0640-44F1-A21F-5BCC13AB31A6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8608277" y="5805667"/>
                  <a:ext cx="291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E8F1B678-0694-4BDC-A572-DD26783CF90F}"/>
                    </a:ext>
                  </a:extLst>
                </p14:cNvPr>
                <p14:cNvContentPartPr/>
                <p14:nvPr/>
              </p14:nvContentPartPr>
              <p14:xfrm>
                <a:off x="7563197" y="5960827"/>
                <a:ext cx="128520" cy="11952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E8F1B678-0694-4BDC-A572-DD26783CF90F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558877" y="5956507"/>
                  <a:ext cx="1371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DDADC7C9-31F1-43F7-8A43-8FE90C4E0531}"/>
                    </a:ext>
                  </a:extLst>
                </p14:cNvPr>
                <p14:cNvContentPartPr/>
                <p14:nvPr/>
              </p14:nvContentPartPr>
              <p14:xfrm>
                <a:off x="6970277" y="6243067"/>
                <a:ext cx="2520" cy="8568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DDADC7C9-31F1-43F7-8A43-8FE90C4E0531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6965957" y="6238747"/>
                  <a:ext cx="111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2966CA66-1EC0-4DD5-9B38-4C82BBA425FC}"/>
                    </a:ext>
                  </a:extLst>
                </p14:cNvPr>
                <p14:cNvContentPartPr/>
                <p14:nvPr/>
              </p14:nvContentPartPr>
              <p14:xfrm>
                <a:off x="6944717" y="6169267"/>
                <a:ext cx="28440" cy="3420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2966CA66-1EC0-4DD5-9B38-4C82BBA425FC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6940397" y="6164947"/>
                  <a:ext cx="3708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AA65C850-CEA7-495E-B1DC-921F13D43BEB}"/>
                    </a:ext>
                  </a:extLst>
                </p14:cNvPr>
                <p14:cNvContentPartPr/>
                <p14:nvPr/>
              </p14:nvContentPartPr>
              <p14:xfrm>
                <a:off x="7025357" y="6217147"/>
                <a:ext cx="78120" cy="9036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AA65C850-CEA7-495E-B1DC-921F13D43BEB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7021037" y="6212827"/>
                  <a:ext cx="867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2D36950D-6E8A-4C2B-B8F3-847AF034BD43}"/>
                    </a:ext>
                  </a:extLst>
                </p14:cNvPr>
                <p14:cNvContentPartPr/>
                <p14:nvPr/>
              </p14:nvContentPartPr>
              <p14:xfrm>
                <a:off x="7133717" y="6121747"/>
                <a:ext cx="71640" cy="18540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2D36950D-6E8A-4C2B-B8F3-847AF034BD43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7129397" y="6117427"/>
                  <a:ext cx="802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C1F3D4EF-6A57-448C-8E17-B7FC14242442}"/>
                    </a:ext>
                  </a:extLst>
                </p14:cNvPr>
                <p14:cNvContentPartPr/>
                <p14:nvPr/>
              </p14:nvContentPartPr>
              <p14:xfrm>
                <a:off x="6157037" y="5738347"/>
                <a:ext cx="659160" cy="56808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C1F3D4EF-6A57-448C-8E17-B7FC1424244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6152717" y="5734027"/>
                  <a:ext cx="667800" cy="57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97013AD4-4E4B-492C-A501-55612FA00C98}"/>
                    </a:ext>
                  </a:extLst>
                </p14:cNvPr>
                <p14:cNvContentPartPr/>
                <p14:nvPr/>
              </p14:nvContentPartPr>
              <p14:xfrm>
                <a:off x="6069917" y="5664547"/>
                <a:ext cx="167400" cy="11808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97013AD4-4E4B-492C-A501-55612FA00C98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6065597" y="5660227"/>
                  <a:ext cx="176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71F0C271-7371-4D3E-8DFB-C088BAB08C31}"/>
                    </a:ext>
                  </a:extLst>
                </p14:cNvPr>
                <p14:cNvContentPartPr/>
                <p14:nvPr/>
              </p14:nvContentPartPr>
              <p14:xfrm>
                <a:off x="4644317" y="5443147"/>
                <a:ext cx="1630080" cy="45504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71F0C271-7371-4D3E-8DFB-C088BAB08C31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4639997" y="5438827"/>
                  <a:ext cx="1638720" cy="46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D02D65D6-90EF-490B-8BB4-69F9CF100221}"/>
                    </a:ext>
                  </a:extLst>
                </p14:cNvPr>
                <p14:cNvContentPartPr/>
                <p14:nvPr/>
              </p14:nvContentPartPr>
              <p14:xfrm>
                <a:off x="7233797" y="6216067"/>
                <a:ext cx="153720" cy="1800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D02D65D6-90EF-490B-8BB4-69F9CF100221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229477" y="6211747"/>
                  <a:ext cx="1623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0FA67C65-79D5-429A-A28B-492C40251CA0}"/>
                    </a:ext>
                  </a:extLst>
                </p14:cNvPr>
                <p14:cNvContentPartPr/>
                <p14:nvPr/>
              </p14:nvContentPartPr>
              <p14:xfrm>
                <a:off x="7229837" y="6244507"/>
                <a:ext cx="142920" cy="1656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0FA67C65-79D5-429A-A28B-492C40251CA0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225517" y="6240187"/>
                  <a:ext cx="1515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30624F7B-CE54-4D55-A462-5C30E79C9848}"/>
                    </a:ext>
                  </a:extLst>
                </p14:cNvPr>
                <p14:cNvContentPartPr/>
                <p14:nvPr/>
              </p14:nvContentPartPr>
              <p14:xfrm>
                <a:off x="7219757" y="6108067"/>
                <a:ext cx="123480" cy="6948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30624F7B-CE54-4D55-A462-5C30E79C9848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7215437" y="6103747"/>
                  <a:ext cx="1321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E5BFEB38-4D93-40D2-9F81-72EDCD7BD5D4}"/>
                    </a:ext>
                  </a:extLst>
                </p14:cNvPr>
                <p14:cNvContentPartPr/>
                <p14:nvPr/>
              </p14:nvContentPartPr>
              <p14:xfrm>
                <a:off x="7457357" y="6157027"/>
                <a:ext cx="292320" cy="10908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E5BFEB38-4D93-40D2-9F81-72EDCD7BD5D4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453037" y="6152707"/>
                  <a:ext cx="3009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B5585115-FDE0-4F40-A485-EE36C7D6BDB4}"/>
                    </a:ext>
                  </a:extLst>
                </p14:cNvPr>
                <p14:cNvContentPartPr/>
                <p14:nvPr/>
              </p14:nvContentPartPr>
              <p14:xfrm>
                <a:off x="7766237" y="6099787"/>
                <a:ext cx="360" cy="2556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B5585115-FDE0-4F40-A485-EE36C7D6BDB4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7761917" y="6095467"/>
                  <a:ext cx="90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30747041-7062-4612-83F4-950AF43AC40B}"/>
                    </a:ext>
                  </a:extLst>
                </p14:cNvPr>
                <p14:cNvContentPartPr/>
                <p14:nvPr/>
              </p14:nvContentPartPr>
              <p14:xfrm>
                <a:off x="7763717" y="6103027"/>
                <a:ext cx="110160" cy="23112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30747041-7062-4612-83F4-950AF43AC40B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7759397" y="6098707"/>
                  <a:ext cx="1188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A8A393B4-1558-4B5B-8365-88C056E07CBC}"/>
                    </a:ext>
                  </a:extLst>
                </p14:cNvPr>
                <p14:cNvContentPartPr/>
                <p14:nvPr/>
              </p14:nvContentPartPr>
              <p14:xfrm>
                <a:off x="7868477" y="6166027"/>
                <a:ext cx="56880" cy="8136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A8A393B4-1558-4B5B-8365-88C056E07CBC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7864157" y="6161707"/>
                  <a:ext cx="655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EA213AF8-B883-4191-8F58-B6E7B6FE9B45}"/>
                    </a:ext>
                  </a:extLst>
                </p14:cNvPr>
                <p14:cNvContentPartPr/>
                <p14:nvPr/>
              </p14:nvContentPartPr>
              <p14:xfrm>
                <a:off x="7950557" y="6149827"/>
                <a:ext cx="53640" cy="9936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EA213AF8-B883-4191-8F58-B6E7B6FE9B45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7946237" y="6145507"/>
                  <a:ext cx="622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7DC7D5B6-68A2-44D7-8E97-B6E3556DB515}"/>
                    </a:ext>
                  </a:extLst>
                </p14:cNvPr>
                <p14:cNvContentPartPr/>
                <p14:nvPr/>
              </p14:nvContentPartPr>
              <p14:xfrm>
                <a:off x="7378517" y="6250627"/>
                <a:ext cx="56880" cy="5868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7DC7D5B6-68A2-44D7-8E97-B6E3556DB515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7374197" y="6246307"/>
                  <a:ext cx="655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523D85CC-49C3-4E68-95B6-D05008F4F4EA}"/>
                    </a:ext>
                  </a:extLst>
                </p14:cNvPr>
                <p14:cNvContentPartPr/>
                <p14:nvPr/>
              </p14:nvContentPartPr>
              <p14:xfrm>
                <a:off x="8108597" y="6104827"/>
                <a:ext cx="27360" cy="13392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523D85CC-49C3-4E68-95B6-D05008F4F4EA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8104277" y="6100507"/>
                  <a:ext cx="360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DE756EAD-4453-450B-AC40-13B144AEEC4E}"/>
                    </a:ext>
                  </a:extLst>
                </p14:cNvPr>
                <p14:cNvContentPartPr/>
                <p14:nvPr/>
              </p14:nvContentPartPr>
              <p14:xfrm>
                <a:off x="8086277" y="6078547"/>
                <a:ext cx="102600" cy="12816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DE756EAD-4453-450B-AC40-13B144AEEC4E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8081957" y="6074227"/>
                  <a:ext cx="1112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4078E89A-659B-46C6-8F45-14FBA8F1163C}"/>
                    </a:ext>
                  </a:extLst>
                </p14:cNvPr>
                <p14:cNvContentPartPr/>
                <p14:nvPr/>
              </p14:nvContentPartPr>
              <p14:xfrm>
                <a:off x="8202917" y="6149107"/>
                <a:ext cx="130680" cy="8136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4078E89A-659B-46C6-8F45-14FBA8F1163C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198597" y="6144787"/>
                  <a:ext cx="1393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6E980355-B703-4A47-8341-8EF0E53045CA}"/>
                    </a:ext>
                  </a:extLst>
                </p14:cNvPr>
                <p14:cNvContentPartPr/>
                <p14:nvPr/>
              </p14:nvContentPartPr>
              <p14:xfrm>
                <a:off x="8377877" y="6147667"/>
                <a:ext cx="19080" cy="864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6E980355-B703-4A47-8341-8EF0E53045CA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8373557" y="6143347"/>
                  <a:ext cx="277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1B9B3018-2839-4C0E-ACA9-92096773087E}"/>
                    </a:ext>
                  </a:extLst>
                </p14:cNvPr>
                <p14:cNvContentPartPr/>
                <p14:nvPr/>
              </p14:nvContentPartPr>
              <p14:xfrm>
                <a:off x="8316317" y="6126427"/>
                <a:ext cx="38520" cy="9972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1B9B3018-2839-4C0E-ACA9-92096773087E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8311997" y="6122107"/>
                  <a:ext cx="471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1433C5D1-3B8D-4BF9-99E3-1E4FD5303535}"/>
                    </a:ext>
                  </a:extLst>
                </p14:cNvPr>
                <p14:cNvContentPartPr/>
                <p14:nvPr/>
              </p14:nvContentPartPr>
              <p14:xfrm>
                <a:off x="8362037" y="6121387"/>
                <a:ext cx="71280" cy="8892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1433C5D1-3B8D-4BF9-99E3-1E4FD5303535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8357717" y="6117067"/>
                  <a:ext cx="799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18FF2E45-916E-4488-B783-EE6C6AEB6437}"/>
                    </a:ext>
                  </a:extLst>
                </p14:cNvPr>
                <p14:cNvContentPartPr/>
                <p14:nvPr/>
              </p14:nvContentPartPr>
              <p14:xfrm>
                <a:off x="8461757" y="6056947"/>
                <a:ext cx="108360" cy="15480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18FF2E45-916E-4488-B783-EE6C6AEB6437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8457437" y="6052627"/>
                  <a:ext cx="1170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F7857FD0-28E0-4C91-9D6E-69B195E0D4C7}"/>
                    </a:ext>
                  </a:extLst>
                </p14:cNvPr>
                <p14:cNvContentPartPr/>
                <p14:nvPr/>
              </p14:nvContentPartPr>
              <p14:xfrm>
                <a:off x="8581997" y="6129307"/>
                <a:ext cx="117720" cy="9288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F7857FD0-28E0-4C91-9D6E-69B195E0D4C7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8577677" y="6124987"/>
                  <a:ext cx="1263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D4A739D4-87C4-484D-A123-76D474A9052D}"/>
                    </a:ext>
                  </a:extLst>
                </p14:cNvPr>
                <p14:cNvContentPartPr/>
                <p14:nvPr/>
              </p14:nvContentPartPr>
              <p14:xfrm>
                <a:off x="8742917" y="6036067"/>
                <a:ext cx="74880" cy="10872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D4A739D4-87C4-484D-A123-76D474A9052D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8738597" y="6031747"/>
                  <a:ext cx="83520" cy="1173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77809467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Random Variable – </a:t>
            </a:r>
            <a:r>
              <a:rPr lang="de-DE" sz="3200" dirty="0" err="1"/>
              <a:t>Explainations</a:t>
            </a:r>
            <a:r>
              <a:rPr lang="de-DE" sz="3200" dirty="0"/>
              <a:t> 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692696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Every possible </a:t>
            </a:r>
            <a:r>
              <a:rPr lang="de-DE" sz="2400" dirty="0" err="1"/>
              <a:t>event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a </a:t>
            </a:r>
            <a:r>
              <a:rPr lang="de-DE" sz="2400" dirty="0" err="1"/>
              <a:t>random</a:t>
            </a:r>
            <a:r>
              <a:rPr lang="de-DE" sz="2400" dirty="0"/>
              <a:t> </a:t>
            </a:r>
            <a:r>
              <a:rPr lang="de-DE" sz="2400" dirty="0" err="1"/>
              <a:t>experiment</a:t>
            </a:r>
            <a:r>
              <a:rPr lang="de-DE" sz="2400" dirty="0"/>
              <a:t> </a:t>
            </a:r>
            <a:r>
              <a:rPr lang="de-DE" sz="2400" dirty="0" err="1"/>
              <a:t>can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expressed</a:t>
            </a:r>
            <a:r>
              <a:rPr lang="de-DE" sz="2400" dirty="0"/>
              <a:t> via a </a:t>
            </a:r>
            <a:r>
              <a:rPr lang="de-DE" sz="2400" dirty="0" err="1"/>
              <a:t>random</a:t>
            </a:r>
            <a:r>
              <a:rPr lang="de-DE" sz="2400" dirty="0"/>
              <a:t> variable.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Random variables </a:t>
            </a:r>
            <a:r>
              <a:rPr lang="de-DE" sz="2400" dirty="0" err="1"/>
              <a:t>are</a:t>
            </a:r>
            <a:r>
              <a:rPr lang="de-DE" sz="2400" dirty="0"/>
              <a:t> </a:t>
            </a:r>
            <a:r>
              <a:rPr lang="de-DE" sz="2400" dirty="0" err="1"/>
              <a:t>expressed</a:t>
            </a:r>
            <a:r>
              <a:rPr lang="de-DE" sz="2400" dirty="0"/>
              <a:t> in </a:t>
            </a:r>
            <a:r>
              <a:rPr lang="de-DE" sz="2400" dirty="0" err="1"/>
              <a:t>capital</a:t>
            </a:r>
            <a:r>
              <a:rPr lang="de-DE" sz="2400" dirty="0"/>
              <a:t> </a:t>
            </a:r>
            <a:r>
              <a:rPr lang="de-DE" sz="2400" dirty="0" err="1"/>
              <a:t>letters</a:t>
            </a:r>
            <a:r>
              <a:rPr lang="de-DE" sz="2400" dirty="0"/>
              <a:t>.</a:t>
            </a:r>
            <a:br>
              <a:rPr lang="de-DE" sz="2400" dirty="0"/>
            </a:br>
            <a:r>
              <a:rPr lang="de-DE" sz="2400" dirty="0" err="1"/>
              <a:t>Example</a:t>
            </a:r>
            <a:r>
              <a:rPr lang="de-DE" sz="2400" dirty="0"/>
              <a:t>: </a:t>
            </a:r>
            <a:r>
              <a:rPr lang="de-DE" sz="2400" dirty="0" err="1"/>
              <a:t>dice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sample </a:t>
            </a:r>
            <a:r>
              <a:rPr lang="de-DE" sz="2400" dirty="0" err="1"/>
              <a:t>space</a:t>
            </a:r>
            <a:r>
              <a:rPr lang="de-DE" sz="2400" dirty="0"/>
              <a:t> X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element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{1,2,3,4,5,6}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The </a:t>
            </a:r>
            <a:r>
              <a:rPr lang="de-DE" sz="2400" dirty="0" err="1"/>
              <a:t>realization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a </a:t>
            </a:r>
            <a:r>
              <a:rPr lang="de-DE" sz="2400" dirty="0" err="1"/>
              <a:t>random</a:t>
            </a:r>
            <a:r>
              <a:rPr lang="de-DE" sz="2400" dirty="0"/>
              <a:t> variable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expressed</a:t>
            </a:r>
            <a:r>
              <a:rPr lang="de-DE" sz="2400" dirty="0"/>
              <a:t> in </a:t>
            </a:r>
            <a:r>
              <a:rPr lang="de-DE" sz="2400" dirty="0" err="1"/>
              <a:t>lowercase</a:t>
            </a:r>
            <a:r>
              <a:rPr lang="de-DE" sz="2400" dirty="0"/>
              <a:t> </a:t>
            </a:r>
            <a:r>
              <a:rPr lang="de-DE" sz="2400" dirty="0" err="1"/>
              <a:t>letters</a:t>
            </a:r>
            <a:r>
              <a:rPr lang="de-DE" sz="2400" dirty="0"/>
              <a:t>:</a:t>
            </a:r>
            <a:br>
              <a:rPr lang="de-DE" sz="2400" dirty="0"/>
            </a:br>
            <a:r>
              <a:rPr lang="de-DE" sz="2400" dirty="0" err="1"/>
              <a:t>Example</a:t>
            </a:r>
            <a:r>
              <a:rPr lang="de-DE" sz="2400" dirty="0"/>
              <a:t> </a:t>
            </a:r>
            <a:r>
              <a:rPr lang="de-DE" sz="2400" dirty="0" err="1"/>
              <a:t>rolling</a:t>
            </a:r>
            <a:r>
              <a:rPr lang="de-DE" sz="2400" dirty="0"/>
              <a:t> </a:t>
            </a:r>
            <a:r>
              <a:rPr lang="de-DE" sz="2400" dirty="0" err="1"/>
              <a:t>dice</a:t>
            </a:r>
            <a:r>
              <a:rPr lang="de-DE" sz="2400" dirty="0"/>
              <a:t>: X </a:t>
            </a:r>
            <a:r>
              <a:rPr lang="de-DE" sz="2400" dirty="0" err="1"/>
              <a:t>realizes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value</a:t>
            </a:r>
            <a:r>
              <a:rPr lang="de-DE" sz="2400" dirty="0"/>
              <a:t> x = 5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Probality</a:t>
            </a:r>
            <a:r>
              <a:rPr lang="de-DE" sz="2400" dirty="0"/>
              <a:t> in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example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</a:t>
            </a:r>
            <a:r>
              <a:rPr lang="de-DE" sz="2400" dirty="0" err="1"/>
              <a:t>rolling</a:t>
            </a:r>
            <a:r>
              <a:rPr lang="de-DE" sz="2400" dirty="0"/>
              <a:t> </a:t>
            </a:r>
            <a:r>
              <a:rPr lang="de-DE" sz="2400" dirty="0" err="1"/>
              <a:t>dice</a:t>
            </a:r>
            <a:r>
              <a:rPr lang="de-DE" sz="2400" dirty="0"/>
              <a:t>:</a:t>
            </a:r>
            <a:br>
              <a:rPr lang="de-DE" sz="2400" dirty="0"/>
            </a:br>
            <a:r>
              <a:rPr lang="de-DE" sz="2400" dirty="0"/>
              <a:t> P(x &lt; 5) = ?? </a:t>
            </a:r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0E01F8E8-B574-3EE8-F83C-1EF6470DADE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/>
              <a:t>v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5B041B1F-83BE-C25F-C91B-E272CBD9E88D}"/>
                  </a:ext>
                </a:extLst>
              </p14:cNvPr>
              <p14:cNvContentPartPr/>
              <p14:nvPr/>
            </p14:nvContentPartPr>
            <p14:xfrm>
              <a:off x="8227276" y="2567062"/>
              <a:ext cx="1499760" cy="10008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5B041B1F-83BE-C25F-C91B-E272CBD9E88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18636" y="2558062"/>
                <a:ext cx="1517400" cy="117720"/>
              </a:xfrm>
              <a:prstGeom prst="rect">
                <a:avLst/>
              </a:prstGeom>
            </p:spPr>
          </p:pic>
        </mc:Fallback>
      </mc:AlternateContent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AA0BE555-BA31-A567-D9A7-8CC4F885185F}"/>
              </a:ext>
            </a:extLst>
          </p:cNvPr>
          <p:cNvGrpSpPr/>
          <p:nvPr/>
        </p:nvGrpSpPr>
        <p:grpSpPr>
          <a:xfrm>
            <a:off x="8224396" y="1663822"/>
            <a:ext cx="1217160" cy="589680"/>
            <a:chOff x="8224396" y="1663822"/>
            <a:chExt cx="1217160" cy="58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3BAA2964-1096-827E-1F8D-2288B532C348}"/>
                    </a:ext>
                  </a:extLst>
                </p14:cNvPr>
                <p14:cNvContentPartPr/>
                <p14:nvPr/>
              </p14:nvContentPartPr>
              <p14:xfrm>
                <a:off x="8224396" y="2040742"/>
                <a:ext cx="1217160" cy="2127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3BAA2964-1096-827E-1F8D-2288B532C34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215396" y="2032102"/>
                  <a:ext cx="123480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B0E32E3E-EADB-3E5F-F7E3-00DD4F3A21F5}"/>
                    </a:ext>
                  </a:extLst>
                </p14:cNvPr>
                <p14:cNvContentPartPr/>
                <p14:nvPr/>
              </p14:nvContentPartPr>
              <p14:xfrm>
                <a:off x="8593756" y="1663822"/>
                <a:ext cx="516240" cy="2761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B0E32E3E-EADB-3E5F-F7E3-00DD4F3A21F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584756" y="1654822"/>
                  <a:ext cx="533880" cy="293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55FA1328-3ED8-D962-6E69-69745215FBB2}"/>
                  </a:ext>
                </a:extLst>
              </p14:cNvPr>
              <p14:cNvContentPartPr/>
              <p14:nvPr/>
            </p14:nvContentPartPr>
            <p14:xfrm>
              <a:off x="7009036" y="4019302"/>
              <a:ext cx="1134360" cy="5904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55FA1328-3ED8-D962-6E69-69745215FB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00396" y="4010662"/>
                <a:ext cx="1152000" cy="7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FDA4DE44-B026-5954-75AB-A4B02781667A}"/>
              </a:ext>
            </a:extLst>
          </p:cNvPr>
          <p:cNvGrpSpPr/>
          <p:nvPr/>
        </p:nvGrpSpPr>
        <p:grpSpPr>
          <a:xfrm>
            <a:off x="8462716" y="3099142"/>
            <a:ext cx="2053080" cy="684000"/>
            <a:chOff x="8462716" y="3099142"/>
            <a:chExt cx="2053080" cy="68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D069F0ED-2874-10FB-9C3A-8745386A2AB2}"/>
                    </a:ext>
                  </a:extLst>
                </p14:cNvPr>
                <p14:cNvContentPartPr/>
                <p14:nvPr/>
              </p14:nvContentPartPr>
              <p14:xfrm>
                <a:off x="8597356" y="3516022"/>
                <a:ext cx="20160" cy="2469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D069F0ED-2874-10FB-9C3A-8745386A2AB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588356" y="3507022"/>
                  <a:ext cx="3780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AF2EEEB2-155A-3B54-E472-D21B6D08597D}"/>
                    </a:ext>
                  </a:extLst>
                </p14:cNvPr>
                <p14:cNvContentPartPr/>
                <p14:nvPr/>
              </p14:nvContentPartPr>
              <p14:xfrm>
                <a:off x="8462716" y="3475702"/>
                <a:ext cx="232200" cy="1274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AF2EEEB2-155A-3B54-E472-D21B6D08597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453716" y="3467062"/>
                  <a:ext cx="2498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E27DF2DD-0EF0-2BBB-2280-250882759524}"/>
                    </a:ext>
                  </a:extLst>
                </p14:cNvPr>
                <p14:cNvContentPartPr/>
                <p14:nvPr/>
              </p14:nvContentPartPr>
              <p14:xfrm>
                <a:off x="8806156" y="3423142"/>
                <a:ext cx="81000" cy="3600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E27DF2DD-0EF0-2BBB-2280-25088275952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797516" y="3414142"/>
                  <a:ext cx="9864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093DA66-9611-2E6D-4236-C5EEF3FFA6D4}"/>
                    </a:ext>
                  </a:extLst>
                </p14:cNvPr>
                <p14:cNvContentPartPr/>
                <p14:nvPr/>
              </p14:nvContentPartPr>
              <p14:xfrm>
                <a:off x="8971036" y="3482182"/>
                <a:ext cx="165960" cy="2527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093DA66-9611-2E6D-4236-C5EEF3FFA6D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962036" y="3473542"/>
                  <a:ext cx="18360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F6D06D82-98CB-77FE-F96B-C1339BEFE98E}"/>
                    </a:ext>
                  </a:extLst>
                </p14:cNvPr>
                <p14:cNvContentPartPr/>
                <p14:nvPr/>
              </p14:nvContentPartPr>
              <p14:xfrm>
                <a:off x="8977156" y="3537982"/>
                <a:ext cx="169200" cy="1292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F6D06D82-98CB-77FE-F96B-C1339BEFE98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968156" y="3529342"/>
                  <a:ext cx="1868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98193357-07C9-A7F3-F1F6-A1A2D194B733}"/>
                    </a:ext>
                  </a:extLst>
                </p14:cNvPr>
                <p14:cNvContentPartPr/>
                <p14:nvPr/>
              </p14:nvContentPartPr>
              <p14:xfrm>
                <a:off x="9273436" y="3527182"/>
                <a:ext cx="143280" cy="208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98193357-07C9-A7F3-F1F6-A1A2D194B73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9264436" y="3518182"/>
                  <a:ext cx="1609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C672167-0A8D-219A-E562-798B331331A8}"/>
                    </a:ext>
                  </a:extLst>
                </p14:cNvPr>
                <p14:cNvContentPartPr/>
                <p14:nvPr/>
              </p14:nvContentPartPr>
              <p14:xfrm>
                <a:off x="9286036" y="3591262"/>
                <a:ext cx="125280" cy="352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C672167-0A8D-219A-E562-798B331331A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9277396" y="3582262"/>
                  <a:ext cx="1429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FF5B8922-DD7D-6896-499D-F76A8961FB4B}"/>
                    </a:ext>
                  </a:extLst>
                </p14:cNvPr>
                <p14:cNvContentPartPr/>
                <p14:nvPr/>
              </p14:nvContentPartPr>
              <p14:xfrm>
                <a:off x="9544156" y="3449422"/>
                <a:ext cx="109080" cy="2196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FF5B8922-DD7D-6896-499D-F76A8961FB4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9535516" y="3440422"/>
                  <a:ext cx="12672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949623BF-F88E-EA21-1F35-75D3BBA155EB}"/>
                    </a:ext>
                  </a:extLst>
                </p14:cNvPr>
                <p14:cNvContentPartPr/>
                <p14:nvPr/>
              </p14:nvContentPartPr>
              <p14:xfrm>
                <a:off x="9567556" y="3420262"/>
                <a:ext cx="120600" cy="374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949623BF-F88E-EA21-1F35-75D3BBA155E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9558556" y="3411622"/>
                  <a:ext cx="1382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3ADD7C00-D72B-9CAC-BB58-275769709DCD}"/>
                    </a:ext>
                  </a:extLst>
                </p14:cNvPr>
                <p14:cNvContentPartPr/>
                <p14:nvPr/>
              </p14:nvContentPartPr>
              <p14:xfrm>
                <a:off x="9716956" y="3359062"/>
                <a:ext cx="406440" cy="3517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3ADD7C00-D72B-9CAC-BB58-275769709DC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9707956" y="3350062"/>
                  <a:ext cx="42408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24D67C6D-4B9A-0F30-F8F7-6043EB7CAC34}"/>
                    </a:ext>
                  </a:extLst>
                </p14:cNvPr>
                <p14:cNvContentPartPr/>
                <p14:nvPr/>
              </p14:nvContentPartPr>
              <p14:xfrm>
                <a:off x="10003516" y="3526102"/>
                <a:ext cx="151560" cy="464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24D67C6D-4B9A-0F30-F8F7-6043EB7CAC3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9994516" y="3517462"/>
                  <a:ext cx="1692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7906DCB8-9BDF-77CD-CD34-7C0598A138B8}"/>
                    </a:ext>
                  </a:extLst>
                </p14:cNvPr>
                <p14:cNvContentPartPr/>
                <p14:nvPr/>
              </p14:nvContentPartPr>
              <p14:xfrm>
                <a:off x="10274236" y="3099142"/>
                <a:ext cx="181440" cy="2815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7906DCB8-9BDF-77CD-CD34-7C0598A138B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0265596" y="3090142"/>
                  <a:ext cx="19908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EA1F83E2-F606-55C2-DA98-EE057B65A081}"/>
                    </a:ext>
                  </a:extLst>
                </p14:cNvPr>
                <p14:cNvContentPartPr/>
                <p14:nvPr/>
              </p14:nvContentPartPr>
              <p14:xfrm>
                <a:off x="10282516" y="3408382"/>
                <a:ext cx="225720" cy="730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EA1F83E2-F606-55C2-DA98-EE057B65A08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0273876" y="3399742"/>
                  <a:ext cx="243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F4707F7E-8AD6-D715-E15E-7D1FFDAD303F}"/>
                    </a:ext>
                  </a:extLst>
                </p14:cNvPr>
                <p14:cNvContentPartPr/>
                <p14:nvPr/>
              </p14:nvContentPartPr>
              <p14:xfrm>
                <a:off x="10367836" y="3495502"/>
                <a:ext cx="147960" cy="2728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F4707F7E-8AD6-D715-E15E-7D1FFDAD303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0358836" y="3486862"/>
                  <a:ext cx="165600" cy="290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6A687C6A-5221-E173-6D38-A3D28C3C2E50}"/>
                  </a:ext>
                </a:extLst>
              </p14:cNvPr>
              <p14:cNvContentPartPr/>
              <p14:nvPr/>
            </p14:nvContentPartPr>
            <p14:xfrm>
              <a:off x="2056876" y="5188582"/>
              <a:ext cx="2088720" cy="6372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6A687C6A-5221-E173-6D38-A3D28C3C2E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7876" y="5179582"/>
                <a:ext cx="2106360" cy="813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7BB4B7F8-5DF9-E56F-EE14-BF848FCB3CFB}"/>
              </a:ext>
            </a:extLst>
          </p:cNvPr>
          <p:cNvGrpSpPr/>
          <p:nvPr/>
        </p:nvGrpSpPr>
        <p:grpSpPr>
          <a:xfrm>
            <a:off x="4355476" y="4808422"/>
            <a:ext cx="681840" cy="550080"/>
            <a:chOff x="4355476" y="4808422"/>
            <a:chExt cx="681840" cy="55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6CBB13FD-8C16-A7C3-AF18-E96D48A603C7}"/>
                    </a:ext>
                  </a:extLst>
                </p14:cNvPr>
                <p14:cNvContentPartPr/>
                <p14:nvPr/>
              </p14:nvContentPartPr>
              <p14:xfrm>
                <a:off x="4355476" y="4976542"/>
                <a:ext cx="136440" cy="180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6CBB13FD-8C16-A7C3-AF18-E96D48A603C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346476" y="4967542"/>
                  <a:ext cx="1540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B9A3FBB6-FB1C-8BEF-24D4-6FCBCD54C22B}"/>
                    </a:ext>
                  </a:extLst>
                </p14:cNvPr>
                <p14:cNvContentPartPr/>
                <p14:nvPr/>
              </p14:nvContentPartPr>
              <p14:xfrm>
                <a:off x="4378516" y="5048182"/>
                <a:ext cx="93600" cy="147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B9A3FBB6-FB1C-8BEF-24D4-6FCBCD54C22B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369876" y="5039542"/>
                  <a:ext cx="1112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498BA7F3-F77E-C4F8-6522-117E90038A14}"/>
                    </a:ext>
                  </a:extLst>
                </p14:cNvPr>
                <p14:cNvContentPartPr/>
                <p14:nvPr/>
              </p14:nvContentPartPr>
              <p14:xfrm>
                <a:off x="4742116" y="4808422"/>
                <a:ext cx="98640" cy="1141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498BA7F3-F77E-C4F8-6522-117E90038A1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733476" y="4799422"/>
                  <a:ext cx="1162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DEBE175A-31F5-CFC7-6044-087FACED041F}"/>
                    </a:ext>
                  </a:extLst>
                </p14:cNvPr>
                <p14:cNvContentPartPr/>
                <p14:nvPr/>
              </p14:nvContentPartPr>
              <p14:xfrm>
                <a:off x="4833916" y="4808782"/>
                <a:ext cx="14760" cy="1411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DEBE175A-31F5-CFC7-6044-087FACED041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824916" y="4800142"/>
                  <a:ext cx="324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34241FE7-2791-2EF8-0CE4-8238BF6A84EA}"/>
                    </a:ext>
                  </a:extLst>
                </p14:cNvPr>
                <p14:cNvContentPartPr/>
                <p14:nvPr/>
              </p14:nvContentPartPr>
              <p14:xfrm>
                <a:off x="4691356" y="4969702"/>
                <a:ext cx="345960" cy="752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34241FE7-2791-2EF8-0CE4-8238BF6A84EA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682356" y="4961062"/>
                  <a:ext cx="3636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92184801-05CF-1DA0-D2D2-5DE5CA88E011}"/>
                    </a:ext>
                  </a:extLst>
                </p14:cNvPr>
                <p14:cNvContentPartPr/>
                <p14:nvPr/>
              </p14:nvContentPartPr>
              <p14:xfrm>
                <a:off x="4768756" y="5105062"/>
                <a:ext cx="151560" cy="2534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92184801-05CF-1DA0-D2D2-5DE5CA88E01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759756" y="5096422"/>
                  <a:ext cx="169200" cy="27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" name="Gruppieren 41">
            <a:extLst>
              <a:ext uri="{FF2B5EF4-FFF2-40B4-BE49-F238E27FC236}">
                <a16:creationId xmlns:a16="http://schemas.microsoft.com/office/drawing/2014/main" id="{AC58A667-B6CE-0FD5-CD0A-BE116DEDCE76}"/>
              </a:ext>
            </a:extLst>
          </p:cNvPr>
          <p:cNvGrpSpPr/>
          <p:nvPr/>
        </p:nvGrpSpPr>
        <p:grpSpPr>
          <a:xfrm>
            <a:off x="5365276" y="4839382"/>
            <a:ext cx="856800" cy="194400"/>
            <a:chOff x="5365276" y="4839382"/>
            <a:chExt cx="856800" cy="19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122391B7-2ABD-A606-38B5-097B9FEBC6A8}"/>
                    </a:ext>
                  </a:extLst>
                </p14:cNvPr>
                <p14:cNvContentPartPr/>
                <p14:nvPr/>
              </p14:nvContentPartPr>
              <p14:xfrm>
                <a:off x="5365276" y="4876102"/>
                <a:ext cx="113040" cy="1569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122391B7-2ABD-A606-38B5-097B9FEBC6A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356636" y="4867462"/>
                  <a:ext cx="1306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F2FF3313-F282-A3D7-DDA2-D869B369DC36}"/>
                    </a:ext>
                  </a:extLst>
                </p14:cNvPr>
                <p14:cNvContentPartPr/>
                <p14:nvPr/>
              </p14:nvContentPartPr>
              <p14:xfrm>
                <a:off x="5525116" y="4914622"/>
                <a:ext cx="339840" cy="1191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F2FF3313-F282-A3D7-DDA2-D869B369DC3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516476" y="4905622"/>
                  <a:ext cx="3574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1BEAC081-DC5B-C411-98EA-C341445D19E1}"/>
                    </a:ext>
                  </a:extLst>
                </p14:cNvPr>
                <p14:cNvContentPartPr/>
                <p14:nvPr/>
              </p14:nvContentPartPr>
              <p14:xfrm>
                <a:off x="5920396" y="4858822"/>
                <a:ext cx="115560" cy="1670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1BEAC081-DC5B-C411-98EA-C341445D19E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911396" y="4850182"/>
                  <a:ext cx="1332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C6218CAC-D46F-BD66-A644-308C7BEB180E}"/>
                    </a:ext>
                  </a:extLst>
                </p14:cNvPr>
                <p14:cNvContentPartPr/>
                <p14:nvPr/>
              </p14:nvContentPartPr>
              <p14:xfrm>
                <a:off x="6013636" y="4839382"/>
                <a:ext cx="9720" cy="262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C6218CAC-D46F-BD66-A644-308C7BEB180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004996" y="4830382"/>
                  <a:ext cx="273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7E41FA6F-9BDA-9C53-A387-15B169367104}"/>
                    </a:ext>
                  </a:extLst>
                </p14:cNvPr>
                <p14:cNvContentPartPr/>
                <p14:nvPr/>
              </p14:nvContentPartPr>
              <p14:xfrm>
                <a:off x="6090676" y="4846942"/>
                <a:ext cx="131400" cy="1828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7E41FA6F-9BDA-9C53-A387-15B16936710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081676" y="4838302"/>
                  <a:ext cx="149040" cy="20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4D39033B-CC19-631C-E860-EE1FEB9FB093}"/>
              </a:ext>
            </a:extLst>
          </p:cNvPr>
          <p:cNvGrpSpPr/>
          <p:nvPr/>
        </p:nvGrpSpPr>
        <p:grpSpPr>
          <a:xfrm>
            <a:off x="6570556" y="4804462"/>
            <a:ext cx="1125720" cy="233280"/>
            <a:chOff x="6570556" y="4804462"/>
            <a:chExt cx="1125720" cy="23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C025E86F-F89B-A330-E79E-8E626E0D11A6}"/>
                    </a:ext>
                  </a:extLst>
                </p14:cNvPr>
                <p14:cNvContentPartPr/>
                <p14:nvPr/>
              </p14:nvContentPartPr>
              <p14:xfrm>
                <a:off x="6570556" y="4819222"/>
                <a:ext cx="107280" cy="2185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C025E86F-F89B-A330-E79E-8E626E0D11A6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561556" y="4810222"/>
                  <a:ext cx="12492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E3EC5CFD-981D-9DE5-9DC8-662D26FD089D}"/>
                    </a:ext>
                  </a:extLst>
                </p14:cNvPr>
                <p14:cNvContentPartPr/>
                <p14:nvPr/>
              </p14:nvContentPartPr>
              <p14:xfrm>
                <a:off x="6570916" y="4858462"/>
                <a:ext cx="100440" cy="1112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E3EC5CFD-981D-9DE5-9DC8-662D26FD089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562276" y="4849462"/>
                  <a:ext cx="1180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315965C7-A390-C7B0-BDAE-01AAD3700374}"/>
                    </a:ext>
                  </a:extLst>
                </p14:cNvPr>
                <p14:cNvContentPartPr/>
                <p14:nvPr/>
              </p14:nvContentPartPr>
              <p14:xfrm>
                <a:off x="6816796" y="4895902"/>
                <a:ext cx="83880" cy="1584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315965C7-A390-C7B0-BDAE-01AAD3700374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807796" y="4887262"/>
                  <a:ext cx="1015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5F7A2EE8-51FF-7E14-C525-4D2CFB9B2950}"/>
                    </a:ext>
                  </a:extLst>
                </p14:cNvPr>
                <p14:cNvContentPartPr/>
                <p14:nvPr/>
              </p14:nvContentPartPr>
              <p14:xfrm>
                <a:off x="6814996" y="4919662"/>
                <a:ext cx="69840" cy="226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5F7A2EE8-51FF-7E14-C525-4D2CFB9B2950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806356" y="4911022"/>
                  <a:ext cx="874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598CF385-FBBD-6C89-7111-175A1B65DE10}"/>
                    </a:ext>
                  </a:extLst>
                </p14:cNvPr>
                <p14:cNvContentPartPr/>
                <p14:nvPr/>
              </p14:nvContentPartPr>
              <p14:xfrm>
                <a:off x="7003276" y="4833622"/>
                <a:ext cx="86400" cy="12996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598CF385-FBBD-6C89-7111-175A1B65DE10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994276" y="4824622"/>
                  <a:ext cx="1040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B944D604-933D-8C50-09A3-F0EB9C3BEBC2}"/>
                    </a:ext>
                  </a:extLst>
                </p14:cNvPr>
                <p14:cNvContentPartPr/>
                <p14:nvPr/>
              </p14:nvContentPartPr>
              <p14:xfrm>
                <a:off x="7137556" y="4938382"/>
                <a:ext cx="9000" cy="9828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B944D604-933D-8C50-09A3-F0EB9C3BEBC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128916" y="4929382"/>
                  <a:ext cx="266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A9CCEC8A-4B9F-C04D-561C-CDC90717A88B}"/>
                    </a:ext>
                  </a:extLst>
                </p14:cNvPr>
                <p14:cNvContentPartPr/>
                <p14:nvPr/>
              </p14:nvContentPartPr>
              <p14:xfrm>
                <a:off x="7237636" y="4804462"/>
                <a:ext cx="50040" cy="15192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A9CCEC8A-4B9F-C04D-561C-CDC90717A88B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228996" y="4795822"/>
                  <a:ext cx="676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AD7064EB-1B68-3F3C-66DD-5B524B4EF92C}"/>
                    </a:ext>
                  </a:extLst>
                </p14:cNvPr>
                <p14:cNvContentPartPr/>
                <p14:nvPr/>
              </p14:nvContentPartPr>
              <p14:xfrm>
                <a:off x="7350316" y="4934062"/>
                <a:ext cx="8280" cy="691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AD7064EB-1B68-3F3C-66DD-5B524B4EF92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341316" y="4925422"/>
                  <a:ext cx="259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3C90E316-E32A-A188-3177-F6D71335BA81}"/>
                    </a:ext>
                  </a:extLst>
                </p14:cNvPr>
                <p14:cNvContentPartPr/>
                <p14:nvPr/>
              </p14:nvContentPartPr>
              <p14:xfrm>
                <a:off x="7440316" y="4804822"/>
                <a:ext cx="72720" cy="14328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3C90E316-E32A-A188-3177-F6D71335BA8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7431676" y="4795822"/>
                  <a:ext cx="903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91E8D616-4A32-4D7E-6E5D-6630745D1D95}"/>
                    </a:ext>
                  </a:extLst>
                </p14:cNvPr>
                <p14:cNvContentPartPr/>
                <p14:nvPr/>
              </p14:nvContentPartPr>
              <p14:xfrm>
                <a:off x="7551556" y="4822822"/>
                <a:ext cx="142200" cy="18864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91E8D616-4A32-4D7E-6E5D-6630745D1D9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7542556" y="4813822"/>
                  <a:ext cx="1598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F42FB02A-8FCC-3DD4-5E36-029240DAFBB4}"/>
                    </a:ext>
                  </a:extLst>
                </p14:cNvPr>
                <p14:cNvContentPartPr/>
                <p14:nvPr/>
              </p14:nvContentPartPr>
              <p14:xfrm>
                <a:off x="7669996" y="4901662"/>
                <a:ext cx="26280" cy="892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F42FB02A-8FCC-3DD4-5E36-029240DAFBB4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661356" y="4893022"/>
                  <a:ext cx="43920" cy="106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CB1E49B5-271B-D7AB-4291-7A0BF94552BE}"/>
                  </a:ext>
                </a:extLst>
              </p14:cNvPr>
              <p14:cNvContentPartPr/>
              <p14:nvPr/>
            </p14:nvContentPartPr>
            <p14:xfrm>
              <a:off x="6239716" y="5179222"/>
              <a:ext cx="1888920" cy="16128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CB1E49B5-271B-D7AB-4291-7A0BF94552B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76" y="5170582"/>
                <a:ext cx="1906560" cy="17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138611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>
          <a:xfrm>
            <a:off x="7100580" y="6356350"/>
            <a:ext cx="2743200" cy="365125"/>
          </a:xfrm>
        </p:spPr>
        <p:txBody>
          <a:bodyPr/>
          <a:lstStyle/>
          <a:p>
            <a:fld id="{386CAE9C-98EE-4793-B6DD-11C28406210D}" type="slidenum">
              <a:rPr lang="de-DE" smtClean="0"/>
              <a:t>30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9349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2148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graphicFrame>
        <p:nvGraphicFramePr>
          <p:cNvPr id="8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6473492"/>
              </p:ext>
            </p:extLst>
          </p:nvPr>
        </p:nvGraphicFramePr>
        <p:xfrm>
          <a:off x="942669" y="1428751"/>
          <a:ext cx="2644775" cy="779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70" name="Formel" r:id="rId3" imgW="1638000" imgH="482400" progId="Equation.3">
                  <p:embed/>
                </p:oleObj>
              </mc:Choice>
              <mc:Fallback>
                <p:oleObj name="Formel" r:id="rId3" imgW="1638000" imgH="482400" progId="Equation.3">
                  <p:embed/>
                  <p:pic>
                    <p:nvPicPr>
                      <p:cNvPr id="8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2669" y="1428751"/>
                        <a:ext cx="2644775" cy="779463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24250008"/>
              </p:ext>
            </p:extLst>
          </p:nvPr>
        </p:nvGraphicFramePr>
        <p:xfrm>
          <a:off x="5340043" y="1500189"/>
          <a:ext cx="2690812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71" name="Formel" r:id="rId5" imgW="1866600" imgH="495000" progId="Equation.3">
                  <p:embed/>
                </p:oleObj>
              </mc:Choice>
              <mc:Fallback>
                <p:oleObj name="Formel" r:id="rId5" imgW="1866600" imgH="495000" progId="Equation.3">
                  <p:embed/>
                  <p:pic>
                    <p:nvPicPr>
                      <p:cNvPr id="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40043" y="1500189"/>
                        <a:ext cx="2690812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2605" y="2500314"/>
            <a:ext cx="3708400" cy="2714625"/>
          </a:xfrm>
          <a:prstGeom prst="rect">
            <a:avLst/>
          </a:prstGeom>
          <a:noFill/>
        </p:spPr>
      </p:pic>
      <p:pic>
        <p:nvPicPr>
          <p:cNvPr id="11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728855" y="2500314"/>
            <a:ext cx="3708400" cy="2714625"/>
          </a:xfrm>
          <a:prstGeom prst="rect">
            <a:avLst/>
          </a:prstGeom>
          <a:noFill/>
        </p:spPr>
      </p:pic>
      <p:sp>
        <p:nvSpPr>
          <p:cNvPr id="12" name="Text Box 8"/>
          <p:cNvSpPr txBox="1">
            <a:spLocks noChangeArrowheads="1"/>
          </p:cNvSpPr>
          <p:nvPr/>
        </p:nvSpPr>
        <p:spPr bwMode="auto">
          <a:xfrm>
            <a:off x="799793" y="5214938"/>
            <a:ext cx="29527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CC3300"/>
              </a:buClr>
            </a:pPr>
            <a:r>
              <a:rPr lang="de-DE" altLang="de-DE" sz="1400" dirty="0"/>
              <a:t>Density </a:t>
            </a:r>
            <a:r>
              <a:rPr lang="de-DE" altLang="de-DE" sz="1400" dirty="0" err="1"/>
              <a:t>function</a:t>
            </a:r>
            <a:r>
              <a:rPr lang="de-DE" altLang="de-DE" sz="1400" dirty="0"/>
              <a:t> </a:t>
            </a:r>
            <a:r>
              <a:rPr lang="de-DE" altLang="de-DE" sz="1400" dirty="0">
                <a:latin typeface="Symbol" pitchFamily="18" charset="2"/>
              </a:rPr>
              <a:t>m</a:t>
            </a:r>
            <a:r>
              <a:rPr lang="de-DE" altLang="de-DE" sz="1400" dirty="0"/>
              <a:t> = 0 und </a:t>
            </a:r>
            <a:r>
              <a:rPr lang="de-DE" altLang="de-DE" sz="1400" dirty="0">
                <a:latin typeface="Symbol" pitchFamily="18" charset="2"/>
              </a:rPr>
              <a:t>s</a:t>
            </a:r>
            <a:r>
              <a:rPr lang="de-DE" altLang="de-DE" sz="1400" dirty="0"/>
              <a:t> = 1</a:t>
            </a:r>
          </a:p>
          <a:p>
            <a:pPr eaLnBrk="1" hangingPunct="1">
              <a:buClr>
                <a:srgbClr val="CC3300"/>
              </a:buClr>
            </a:pPr>
            <a:endParaRPr lang="de-DE" altLang="de-DE" sz="1400" dirty="0"/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4585980" y="5214938"/>
            <a:ext cx="39290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CC3300"/>
              </a:buClr>
            </a:pPr>
            <a:r>
              <a:rPr lang="de-DE" altLang="de-DE" sz="1400" dirty="0" err="1"/>
              <a:t>Cumulative</a:t>
            </a:r>
            <a:r>
              <a:rPr lang="de-DE" altLang="de-DE" sz="1400" dirty="0"/>
              <a:t> </a:t>
            </a:r>
            <a:r>
              <a:rPr lang="de-DE" altLang="de-DE" sz="1400" dirty="0" err="1"/>
              <a:t>distribution</a:t>
            </a:r>
            <a:r>
              <a:rPr lang="de-DE" altLang="de-DE" sz="1400" dirty="0"/>
              <a:t> </a:t>
            </a:r>
            <a:r>
              <a:rPr lang="de-DE" altLang="de-DE" sz="1400" dirty="0" err="1"/>
              <a:t>function</a:t>
            </a:r>
            <a:r>
              <a:rPr lang="de-DE" altLang="de-DE" sz="1400" dirty="0"/>
              <a:t> </a:t>
            </a:r>
            <a:r>
              <a:rPr lang="de-DE" altLang="de-DE" sz="1400" dirty="0">
                <a:latin typeface="Symbol" pitchFamily="18" charset="2"/>
              </a:rPr>
              <a:t>m</a:t>
            </a:r>
            <a:r>
              <a:rPr lang="de-DE" altLang="de-DE" sz="1400" dirty="0"/>
              <a:t> = 0 und </a:t>
            </a:r>
            <a:r>
              <a:rPr lang="de-DE" altLang="de-DE" sz="1400" dirty="0">
                <a:latin typeface="Symbol" pitchFamily="18" charset="2"/>
              </a:rPr>
              <a:t>s</a:t>
            </a:r>
            <a:r>
              <a:rPr lang="de-DE" altLang="de-DE" sz="1400" dirty="0"/>
              <a:t> = 1</a:t>
            </a:r>
          </a:p>
          <a:p>
            <a:pPr eaLnBrk="1" hangingPunct="1">
              <a:buClr>
                <a:srgbClr val="CC3300"/>
              </a:buClr>
            </a:pPr>
            <a:endParaRPr lang="de-DE" altLang="de-DE" sz="1400" dirty="0"/>
          </a:p>
        </p:txBody>
      </p:sp>
      <p:sp>
        <p:nvSpPr>
          <p:cNvPr id="2" name="Textfeld 1"/>
          <p:cNvSpPr txBox="1"/>
          <p:nvPr/>
        </p:nvSpPr>
        <p:spPr>
          <a:xfrm rot="16200000">
            <a:off x="4692761" y="3655574"/>
            <a:ext cx="355084" cy="19492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000" baseline="-25000" dirty="0"/>
              <a:t>[%]</a:t>
            </a:r>
          </a:p>
        </p:txBody>
      </p: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50AD9F59-F3AC-4966-9417-18F2D45F056A}"/>
              </a:ext>
            </a:extLst>
          </p:cNvPr>
          <p:cNvGrpSpPr/>
          <p:nvPr/>
        </p:nvGrpSpPr>
        <p:grpSpPr>
          <a:xfrm>
            <a:off x="2142497" y="5439907"/>
            <a:ext cx="1600740" cy="652320"/>
            <a:chOff x="2142497" y="5439907"/>
            <a:chExt cx="1600740" cy="65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70FB0333-6EFC-4F88-9B39-3D19D03A427F}"/>
                    </a:ext>
                  </a:extLst>
                </p14:cNvPr>
                <p14:cNvContentPartPr/>
                <p14:nvPr/>
              </p14:nvContentPartPr>
              <p14:xfrm>
                <a:off x="2142497" y="5439907"/>
                <a:ext cx="412560" cy="15552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70FB0333-6EFC-4F88-9B39-3D19D03A427F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2138177" y="5435587"/>
                  <a:ext cx="4212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7B559B18-8EA1-4721-B12F-4E56172411B9}"/>
                    </a:ext>
                  </a:extLst>
                </p14:cNvPr>
                <p14:cNvContentPartPr/>
                <p14:nvPr/>
              </p14:nvContentPartPr>
              <p14:xfrm>
                <a:off x="2546777" y="5506147"/>
                <a:ext cx="846000" cy="9036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7B559B18-8EA1-4721-B12F-4E56172411B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542457" y="5501827"/>
                  <a:ext cx="8546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F9D79B9A-506B-492D-B9A5-A81FC0BD47A0}"/>
                    </a:ext>
                  </a:extLst>
                </p14:cNvPr>
                <p14:cNvContentPartPr/>
                <p14:nvPr/>
              </p14:nvContentPartPr>
              <p14:xfrm>
                <a:off x="2191457" y="5627467"/>
                <a:ext cx="91080" cy="1695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F9D79B9A-506B-492D-B9A5-A81FC0BD47A0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187137" y="5623147"/>
                  <a:ext cx="997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9FF22153-D979-4462-BCC6-C9D128B75F8F}"/>
                    </a:ext>
                  </a:extLst>
                </p14:cNvPr>
                <p14:cNvContentPartPr/>
                <p14:nvPr/>
              </p14:nvContentPartPr>
              <p14:xfrm>
                <a:off x="2412497" y="5597947"/>
                <a:ext cx="16560" cy="1695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9FF22153-D979-4462-BCC6-C9D128B75F8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408177" y="5593627"/>
                  <a:ext cx="252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159622D-B6A4-48B0-99C0-0CE567C0343F}"/>
                    </a:ext>
                  </a:extLst>
                </p14:cNvPr>
                <p14:cNvContentPartPr/>
                <p14:nvPr/>
              </p14:nvContentPartPr>
              <p14:xfrm>
                <a:off x="2406377" y="5673187"/>
                <a:ext cx="97200" cy="280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159622D-B6A4-48B0-99C0-0CE567C0343F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402057" y="5668867"/>
                  <a:ext cx="1058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0F409508-FEC5-48FA-B0C1-1AA125EB6B99}"/>
                    </a:ext>
                  </a:extLst>
                </p14:cNvPr>
                <p14:cNvContentPartPr/>
                <p14:nvPr/>
              </p14:nvContentPartPr>
              <p14:xfrm>
                <a:off x="2477117" y="5677147"/>
                <a:ext cx="201240" cy="871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0F409508-FEC5-48FA-B0C1-1AA125EB6B99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2472797" y="5672827"/>
                  <a:ext cx="2098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DBF9884D-6A30-4C2A-912C-38A558F6BBBD}"/>
                    </a:ext>
                  </a:extLst>
                </p14:cNvPr>
                <p14:cNvContentPartPr/>
                <p14:nvPr/>
              </p14:nvContentPartPr>
              <p14:xfrm>
                <a:off x="2678357" y="5635027"/>
                <a:ext cx="110520" cy="1155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DBF9884D-6A30-4C2A-912C-38A558F6BBBD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2674037" y="5630707"/>
                  <a:ext cx="1191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53A6B4FC-83FC-4E10-B5C1-DD38DFC4D0B7}"/>
                    </a:ext>
                  </a:extLst>
                </p14:cNvPr>
                <p14:cNvContentPartPr/>
                <p14:nvPr/>
              </p14:nvContentPartPr>
              <p14:xfrm>
                <a:off x="2789957" y="5679667"/>
                <a:ext cx="154440" cy="543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53A6B4FC-83FC-4E10-B5C1-DD38DFC4D0B7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2785637" y="5675347"/>
                  <a:ext cx="16308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13B601A6-75AD-416F-96D0-CAA9BF763B5E}"/>
                    </a:ext>
                  </a:extLst>
                </p14:cNvPr>
                <p14:cNvContentPartPr/>
                <p14:nvPr/>
              </p14:nvContentPartPr>
              <p14:xfrm>
                <a:off x="2930717" y="5620627"/>
                <a:ext cx="108000" cy="1036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13B601A6-75AD-416F-96D0-CAA9BF763B5E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926397" y="5616307"/>
                  <a:ext cx="1166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FA0B1975-B992-447B-9458-C98E11594B5F}"/>
                    </a:ext>
                  </a:extLst>
                </p14:cNvPr>
                <p14:cNvContentPartPr/>
                <p14:nvPr/>
              </p14:nvContentPartPr>
              <p14:xfrm>
                <a:off x="3061397" y="5642587"/>
                <a:ext cx="72720" cy="806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FA0B1975-B992-447B-9458-C98E11594B5F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057077" y="5638267"/>
                  <a:ext cx="813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402AB22A-2908-4DFC-BDFF-79C228FF9ACC}"/>
                    </a:ext>
                  </a:extLst>
                </p14:cNvPr>
                <p14:cNvContentPartPr/>
                <p14:nvPr/>
              </p14:nvContentPartPr>
              <p14:xfrm>
                <a:off x="3162557" y="5673547"/>
                <a:ext cx="221400" cy="658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402AB22A-2908-4DFC-BDFF-79C228FF9ACC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158237" y="5669227"/>
                  <a:ext cx="2300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52A30425-8B2C-42AA-BEA9-FA4D59C197A2}"/>
                    </a:ext>
                  </a:extLst>
                </p14:cNvPr>
                <p14:cNvContentPartPr/>
                <p14:nvPr/>
              </p14:nvContentPartPr>
              <p14:xfrm>
                <a:off x="3420677" y="5574547"/>
                <a:ext cx="182880" cy="1465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52A30425-8B2C-42AA-BEA9-FA4D59C197A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416357" y="5570227"/>
                  <a:ext cx="1915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E14CB91-CE00-4FC9-B62C-2ED7CE57DCF6}"/>
                    </a:ext>
                  </a:extLst>
                </p14:cNvPr>
                <p14:cNvContentPartPr/>
                <p14:nvPr/>
              </p14:nvContentPartPr>
              <p14:xfrm>
                <a:off x="3642077" y="5659147"/>
                <a:ext cx="101160" cy="104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E14CB91-CE00-4FC9-B62C-2ED7CE57DCF6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637757" y="5654827"/>
                  <a:ext cx="1098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94D8B75C-EB23-4177-8B97-FB3772994EF2}"/>
                    </a:ext>
                  </a:extLst>
                </p14:cNvPr>
                <p14:cNvContentPartPr/>
                <p14:nvPr/>
              </p14:nvContentPartPr>
              <p14:xfrm>
                <a:off x="2217197" y="5885587"/>
                <a:ext cx="225360" cy="910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94D8B75C-EB23-4177-8B97-FB3772994EF2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212877" y="5881267"/>
                  <a:ext cx="2340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B06A30E9-B310-47C5-9A43-959C37242DD4}"/>
                    </a:ext>
                  </a:extLst>
                </p14:cNvPr>
                <p14:cNvContentPartPr/>
                <p14:nvPr/>
              </p14:nvContentPartPr>
              <p14:xfrm>
                <a:off x="2469917" y="5808547"/>
                <a:ext cx="161640" cy="1695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B06A30E9-B310-47C5-9A43-959C37242DD4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465597" y="5804227"/>
                  <a:ext cx="1702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A548DF07-F2FC-4E38-9EF6-5BE1B8B2B405}"/>
                    </a:ext>
                  </a:extLst>
                </p14:cNvPr>
                <p14:cNvContentPartPr/>
                <p14:nvPr/>
              </p14:nvContentPartPr>
              <p14:xfrm>
                <a:off x="2627237" y="5799547"/>
                <a:ext cx="360" cy="3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A548DF07-F2FC-4E38-9EF6-5BE1B8B2B405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622917" y="57952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D562C704-5BB3-439B-A4C3-7A2995B76D5B}"/>
                    </a:ext>
                  </a:extLst>
                </p14:cNvPr>
                <p14:cNvContentPartPr/>
                <p14:nvPr/>
              </p14:nvContentPartPr>
              <p14:xfrm>
                <a:off x="2656757" y="5797387"/>
                <a:ext cx="287280" cy="2948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D562C704-5BB3-439B-A4C3-7A2995B76D5B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2652437" y="5793067"/>
                  <a:ext cx="295920" cy="30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F43EF6C5-4E0A-4FAD-880F-394CE5623D57}"/>
                  </a:ext>
                </a:extLst>
              </p14:cNvPr>
              <p14:cNvContentPartPr/>
              <p14:nvPr/>
            </p14:nvContentPartPr>
            <p14:xfrm>
              <a:off x="8193197" y="2676907"/>
              <a:ext cx="37800" cy="10440"/>
            </p14:xfrm>
          </p:contentPart>
        </mc:Choice>
        <mc:Fallback xmlns=""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F43EF6C5-4E0A-4FAD-880F-394CE5623D5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88877" y="2672587"/>
                <a:ext cx="46440" cy="1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80" name="Gruppieren 79">
            <a:extLst>
              <a:ext uri="{FF2B5EF4-FFF2-40B4-BE49-F238E27FC236}">
                <a16:creationId xmlns:a16="http://schemas.microsoft.com/office/drawing/2014/main" id="{96EF9E3E-7EA9-4D4D-A157-D3F855A57908}"/>
              </a:ext>
            </a:extLst>
          </p:cNvPr>
          <p:cNvGrpSpPr/>
          <p:nvPr/>
        </p:nvGrpSpPr>
        <p:grpSpPr>
          <a:xfrm>
            <a:off x="8148197" y="1596907"/>
            <a:ext cx="3629160" cy="1024200"/>
            <a:chOff x="8148197" y="1596907"/>
            <a:chExt cx="3629160" cy="102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972019F1-501F-4FEA-A360-DD7CCB3E8462}"/>
                    </a:ext>
                  </a:extLst>
                </p14:cNvPr>
                <p14:cNvContentPartPr/>
                <p14:nvPr/>
              </p14:nvContentPartPr>
              <p14:xfrm>
                <a:off x="8219477" y="2258227"/>
                <a:ext cx="266760" cy="3020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972019F1-501F-4FEA-A360-DD7CCB3E8462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215157" y="2253907"/>
                  <a:ext cx="27540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35BA3A6E-59E3-4145-B956-606AB4DF8A2A}"/>
                    </a:ext>
                  </a:extLst>
                </p14:cNvPr>
                <p14:cNvContentPartPr/>
                <p14:nvPr/>
              </p14:nvContentPartPr>
              <p14:xfrm>
                <a:off x="8148197" y="2387107"/>
                <a:ext cx="234360" cy="2340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35BA3A6E-59E3-4145-B956-606AB4DF8A2A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143877" y="2382787"/>
                  <a:ext cx="24300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54B49F5C-5E6C-480B-A62B-ABA4F1748E3A}"/>
                    </a:ext>
                  </a:extLst>
                </p14:cNvPr>
                <p14:cNvContentPartPr/>
                <p14:nvPr/>
              </p14:nvContentPartPr>
              <p14:xfrm>
                <a:off x="8558957" y="2132947"/>
                <a:ext cx="76320" cy="1018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54B49F5C-5E6C-480B-A62B-ABA4F1748E3A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554277" y="2128627"/>
                  <a:ext cx="849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4494C14D-E136-4DAC-A21F-E4F0F67FC2C7}"/>
                    </a:ext>
                  </a:extLst>
                </p14:cNvPr>
                <p14:cNvContentPartPr/>
                <p14:nvPr/>
              </p14:nvContentPartPr>
              <p14:xfrm>
                <a:off x="8649317" y="2139787"/>
                <a:ext cx="73080" cy="7272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4494C14D-E136-4DAC-A21F-E4F0F67FC2C7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644997" y="2135467"/>
                  <a:ext cx="81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8D13E7BB-D197-4369-895E-7E19E8D51AF7}"/>
                    </a:ext>
                  </a:extLst>
                </p14:cNvPr>
                <p14:cNvContentPartPr/>
                <p14:nvPr/>
              </p14:nvContentPartPr>
              <p14:xfrm>
                <a:off x="8737157" y="2027467"/>
                <a:ext cx="100440" cy="13140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8D13E7BB-D197-4369-895E-7E19E8D51AF7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732837" y="2023147"/>
                  <a:ext cx="1090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DFA7D61D-4548-4611-B72B-AEFB6D7B1EFA}"/>
                    </a:ext>
                  </a:extLst>
                </p14:cNvPr>
                <p14:cNvContentPartPr/>
                <p14:nvPr/>
              </p14:nvContentPartPr>
              <p14:xfrm>
                <a:off x="8848037" y="1964827"/>
                <a:ext cx="151560" cy="16884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DFA7D61D-4548-4611-B72B-AEFB6D7B1EFA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843717" y="1960507"/>
                  <a:ext cx="1602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9639D84F-C84D-4EAA-BC83-98F7841329BF}"/>
                    </a:ext>
                  </a:extLst>
                </p14:cNvPr>
                <p14:cNvContentPartPr/>
                <p14:nvPr/>
              </p14:nvContentPartPr>
              <p14:xfrm>
                <a:off x="8637437" y="1994347"/>
                <a:ext cx="38160" cy="28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9639D84F-C84D-4EAA-BC83-98F7841329BF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633117" y="1990027"/>
                  <a:ext cx="468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67DEE301-52DF-4FB8-B401-00DE2A7C78C1}"/>
                    </a:ext>
                  </a:extLst>
                </p14:cNvPr>
                <p14:cNvContentPartPr/>
                <p14:nvPr/>
              </p14:nvContentPartPr>
              <p14:xfrm>
                <a:off x="9141077" y="1997947"/>
                <a:ext cx="118080" cy="802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67DEE301-52DF-4FB8-B401-00DE2A7C78C1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136757" y="1993627"/>
                  <a:ext cx="1267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C381714E-2296-42DA-949A-E21B5ECA97B4}"/>
                    </a:ext>
                  </a:extLst>
                </p14:cNvPr>
                <p14:cNvContentPartPr/>
                <p14:nvPr/>
              </p14:nvContentPartPr>
              <p14:xfrm>
                <a:off x="9245837" y="1912987"/>
                <a:ext cx="23760" cy="273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C381714E-2296-42DA-949A-E21B5ECA97B4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241517" y="1908667"/>
                  <a:ext cx="324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2D0B1ADE-A5C6-46C1-AE69-C8903B033103}"/>
                    </a:ext>
                  </a:extLst>
                </p14:cNvPr>
                <p14:cNvContentPartPr/>
                <p14:nvPr/>
              </p14:nvContentPartPr>
              <p14:xfrm>
                <a:off x="9301637" y="1857187"/>
                <a:ext cx="110520" cy="18036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2D0B1ADE-A5C6-46C1-AE69-C8903B03310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9297317" y="1852867"/>
                  <a:ext cx="11916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57144651-257D-44FB-B640-C29034983140}"/>
                    </a:ext>
                  </a:extLst>
                </p14:cNvPr>
                <p14:cNvContentPartPr/>
                <p14:nvPr/>
              </p14:nvContentPartPr>
              <p14:xfrm>
                <a:off x="9505397" y="1930267"/>
                <a:ext cx="240840" cy="4680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57144651-257D-44FB-B640-C29034983140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9501077" y="1925947"/>
                  <a:ext cx="2494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FF82AC57-A1DA-4876-B247-0C49204A5356}"/>
                    </a:ext>
                  </a:extLst>
                </p14:cNvPr>
                <p14:cNvContentPartPr/>
                <p14:nvPr/>
              </p14:nvContentPartPr>
              <p14:xfrm>
                <a:off x="9695477" y="1789147"/>
                <a:ext cx="360" cy="36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FF82AC57-A1DA-4876-B247-0C49204A5356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691157" y="17848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A7A4BC41-095F-4512-B9B0-8ACCD8FECF2B}"/>
                    </a:ext>
                  </a:extLst>
                </p14:cNvPr>
                <p14:cNvContentPartPr/>
                <p14:nvPr/>
              </p14:nvContentPartPr>
              <p14:xfrm>
                <a:off x="9874397" y="1798147"/>
                <a:ext cx="198720" cy="14040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A7A4BC41-095F-4512-B9B0-8ACCD8FECF2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870077" y="1793827"/>
                  <a:ext cx="2073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624B52BC-FAE0-46C3-B429-49C8B1F570FF}"/>
                    </a:ext>
                  </a:extLst>
                </p14:cNvPr>
                <p14:cNvContentPartPr/>
                <p14:nvPr/>
              </p14:nvContentPartPr>
              <p14:xfrm>
                <a:off x="10094357" y="1816147"/>
                <a:ext cx="131400" cy="7920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624B52BC-FAE0-46C3-B429-49C8B1F570F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090037" y="1811827"/>
                  <a:ext cx="140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D08D73EE-F0E3-49B3-95BA-B0ABF17E6D8D}"/>
                    </a:ext>
                  </a:extLst>
                </p14:cNvPr>
                <p14:cNvContentPartPr/>
                <p14:nvPr/>
              </p14:nvContentPartPr>
              <p14:xfrm>
                <a:off x="10243037" y="1732267"/>
                <a:ext cx="264960" cy="1515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D08D73EE-F0E3-49B3-95BA-B0ABF17E6D8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238717" y="1727947"/>
                  <a:ext cx="2736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7D9B3190-A18E-4233-B748-1C3F971F9685}"/>
                    </a:ext>
                  </a:extLst>
                </p14:cNvPr>
                <p14:cNvContentPartPr/>
                <p14:nvPr/>
              </p14:nvContentPartPr>
              <p14:xfrm>
                <a:off x="10495037" y="1719667"/>
                <a:ext cx="9720" cy="4104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7D9B3190-A18E-4233-B748-1C3F971F9685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490717" y="1715347"/>
                  <a:ext cx="183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00D7D33F-7F96-4406-811E-EE0F4837AE9F}"/>
                    </a:ext>
                  </a:extLst>
                </p14:cNvPr>
                <p14:cNvContentPartPr/>
                <p14:nvPr/>
              </p14:nvContentPartPr>
              <p14:xfrm>
                <a:off x="10527077" y="1690507"/>
                <a:ext cx="117000" cy="1659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00D7D33F-7F96-4406-811E-EE0F4837AE9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522757" y="1686187"/>
                  <a:ext cx="1256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73738A76-3B18-4811-BA14-B6538AB3E2B2}"/>
                    </a:ext>
                  </a:extLst>
                </p14:cNvPr>
                <p14:cNvContentPartPr/>
                <p14:nvPr/>
              </p14:nvContentPartPr>
              <p14:xfrm>
                <a:off x="10653077" y="1765027"/>
                <a:ext cx="189360" cy="6732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73738A76-3B18-4811-BA14-B6538AB3E2B2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648757" y="1760707"/>
                  <a:ext cx="1980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641B23BA-D58B-47E7-855F-B461BFE2AA6C}"/>
                    </a:ext>
                  </a:extLst>
                </p14:cNvPr>
                <p14:cNvContentPartPr/>
                <p14:nvPr/>
              </p14:nvContentPartPr>
              <p14:xfrm>
                <a:off x="10943957" y="1719667"/>
                <a:ext cx="247680" cy="11592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641B23BA-D58B-47E7-855F-B461BFE2AA6C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939637" y="1715347"/>
                  <a:ext cx="2563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BFE433CE-8AB3-4184-ACB0-DD49F210D321}"/>
                    </a:ext>
                  </a:extLst>
                </p14:cNvPr>
                <p14:cNvContentPartPr/>
                <p14:nvPr/>
              </p14:nvContentPartPr>
              <p14:xfrm>
                <a:off x="11292797" y="1676467"/>
                <a:ext cx="132840" cy="13572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BFE433CE-8AB3-4184-ACB0-DD49F210D32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1288477" y="1672147"/>
                  <a:ext cx="141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33790599-B452-43FE-B66C-37CA3DC0C4DA}"/>
                    </a:ext>
                  </a:extLst>
                </p14:cNvPr>
                <p14:cNvContentPartPr/>
                <p14:nvPr/>
              </p14:nvContentPartPr>
              <p14:xfrm>
                <a:off x="11464877" y="1715707"/>
                <a:ext cx="189360" cy="871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33790599-B452-43FE-B66C-37CA3DC0C4D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1460557" y="1711387"/>
                  <a:ext cx="1980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8B9C369E-4476-494C-8C08-3D66769D5923}"/>
                    </a:ext>
                  </a:extLst>
                </p14:cNvPr>
                <p14:cNvContentPartPr/>
                <p14:nvPr/>
              </p14:nvContentPartPr>
              <p14:xfrm>
                <a:off x="11741357" y="1596907"/>
                <a:ext cx="36000" cy="17532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8B9C369E-4476-494C-8C08-3D66769D592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737037" y="1592587"/>
                  <a:ext cx="446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64D2360-BFC3-493A-BB65-40DD2AEFB1C4}"/>
                    </a:ext>
                  </a:extLst>
                </p14:cNvPr>
                <p14:cNvContentPartPr/>
                <p14:nvPr/>
              </p14:nvContentPartPr>
              <p14:xfrm>
                <a:off x="11734517" y="1811107"/>
                <a:ext cx="4320" cy="1152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64D2360-BFC3-493A-BB65-40DD2AEFB1C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730197" y="1806787"/>
                  <a:ext cx="12960" cy="2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BB1BDE0E-C8CD-4432-8E9E-67692B62308B}"/>
                  </a:ext>
                </a:extLst>
              </p14:cNvPr>
              <p14:cNvContentPartPr/>
              <p14:nvPr/>
            </p14:nvContentPartPr>
            <p14:xfrm>
              <a:off x="439877" y="3738547"/>
              <a:ext cx="4268160" cy="97920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BB1BDE0E-C8CD-4432-8E9E-67692B62308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5557" y="3734227"/>
                <a:ext cx="427680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92064550-8B73-41C4-855A-497713005E6A}"/>
                  </a:ext>
                </a:extLst>
              </p14:cNvPr>
              <p14:cNvContentPartPr/>
              <p14:nvPr/>
            </p14:nvContentPartPr>
            <p14:xfrm>
              <a:off x="3741077" y="4094227"/>
              <a:ext cx="217080" cy="12420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92064550-8B73-41C4-855A-497713005E6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36757" y="4089907"/>
                <a:ext cx="22572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B1A76652-AB41-4485-8AC6-3B1D26A734CD}"/>
                  </a:ext>
                </a:extLst>
              </p14:cNvPr>
              <p14:cNvContentPartPr/>
              <p14:nvPr/>
            </p14:nvContentPartPr>
            <p14:xfrm>
              <a:off x="3634877" y="4090987"/>
              <a:ext cx="234360" cy="162720"/>
            </p14:xfrm>
          </p:contentPart>
        </mc:Choice>
        <mc:Fallback xmlns=""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B1A76652-AB41-4485-8AC6-3B1D26A734C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630557" y="4086667"/>
                <a:ext cx="2430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1A0E584A-FCC1-41EE-ACE8-3D35067C2322}"/>
                  </a:ext>
                </a:extLst>
              </p14:cNvPr>
              <p14:cNvContentPartPr/>
              <p14:nvPr/>
            </p14:nvContentPartPr>
            <p14:xfrm>
              <a:off x="3998117" y="3918907"/>
              <a:ext cx="106920" cy="16884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1A0E584A-FCC1-41EE-ACE8-3D35067C23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93797" y="3914587"/>
                <a:ext cx="11556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B9BD1EE7-ABF9-407A-A090-99680A41078A}"/>
                  </a:ext>
                </a:extLst>
              </p14:cNvPr>
              <p14:cNvContentPartPr/>
              <p14:nvPr/>
            </p14:nvContentPartPr>
            <p14:xfrm>
              <a:off x="4165157" y="3961747"/>
              <a:ext cx="115920" cy="10260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B9BD1EE7-ABF9-407A-A090-99680A4107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60837" y="3957427"/>
                <a:ext cx="1245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571BC210-B10A-440A-9321-21A9A6563A02}"/>
                  </a:ext>
                </a:extLst>
              </p14:cNvPr>
              <p14:cNvContentPartPr/>
              <p14:nvPr/>
            </p14:nvContentPartPr>
            <p14:xfrm>
              <a:off x="4330397" y="3853027"/>
              <a:ext cx="118440" cy="17028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571BC210-B10A-440A-9321-21A9A6563A0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26077" y="3848707"/>
                <a:ext cx="1270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DABB95F0-CF10-4BE7-873B-2F0FEBAD17DA}"/>
                  </a:ext>
                </a:extLst>
              </p14:cNvPr>
              <p14:cNvContentPartPr/>
              <p14:nvPr/>
            </p14:nvContentPartPr>
            <p14:xfrm>
              <a:off x="820037" y="1733347"/>
              <a:ext cx="3548520" cy="307512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DABB95F0-CF10-4BE7-873B-2F0FEBAD17D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5717" y="1729027"/>
                <a:ext cx="3557160" cy="30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2993C5EA-61ED-405B-8C65-4E91F9543D2E}"/>
                  </a:ext>
                </a:extLst>
              </p14:cNvPr>
              <p14:cNvContentPartPr/>
              <p14:nvPr/>
            </p14:nvContentPartPr>
            <p14:xfrm>
              <a:off x="2791037" y="2420947"/>
              <a:ext cx="250560" cy="8424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2993C5EA-61ED-405B-8C65-4E91F9543D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86717" y="2416627"/>
                <a:ext cx="2592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08D7DB94-1607-496E-9A63-575623F13163}"/>
                  </a:ext>
                </a:extLst>
              </p14:cNvPr>
              <p14:cNvContentPartPr/>
              <p14:nvPr/>
            </p14:nvContentPartPr>
            <p14:xfrm>
              <a:off x="2676557" y="2396467"/>
              <a:ext cx="225360" cy="18468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08D7DB94-1607-496E-9A63-575623F131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72237" y="2392147"/>
                <a:ext cx="23400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0901F4D8-84B7-418F-95B2-357C6DB52C43}"/>
                  </a:ext>
                </a:extLst>
              </p14:cNvPr>
              <p14:cNvContentPartPr/>
              <p14:nvPr/>
            </p14:nvContentPartPr>
            <p14:xfrm>
              <a:off x="3135197" y="2295667"/>
              <a:ext cx="130320" cy="15804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0901F4D8-84B7-418F-95B2-357C6DB52C4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30877" y="2291347"/>
                <a:ext cx="13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8BACB06B-CBA7-4809-B901-6DEA81B25194}"/>
                  </a:ext>
                </a:extLst>
              </p14:cNvPr>
              <p14:cNvContentPartPr/>
              <p14:nvPr/>
            </p14:nvContentPartPr>
            <p14:xfrm>
              <a:off x="3341117" y="2310427"/>
              <a:ext cx="169560" cy="6768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8BACB06B-CBA7-4809-B901-6DEA81B2519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36797" y="2306107"/>
                <a:ext cx="1782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C1911E7D-5081-4534-957B-5659B7A4A360}"/>
                  </a:ext>
                </a:extLst>
              </p14:cNvPr>
              <p14:cNvContentPartPr/>
              <p14:nvPr/>
            </p14:nvContentPartPr>
            <p14:xfrm>
              <a:off x="3560357" y="2195227"/>
              <a:ext cx="179280" cy="17100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C1911E7D-5081-4534-957B-5659B7A4A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556037" y="2190907"/>
                <a:ext cx="1879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E6C898EC-9E04-4DCD-998B-5B21621C93D7}"/>
                  </a:ext>
                </a:extLst>
              </p14:cNvPr>
              <p14:cNvContentPartPr/>
              <p14:nvPr/>
            </p14:nvContentPartPr>
            <p14:xfrm>
              <a:off x="840197" y="2683747"/>
              <a:ext cx="1608120" cy="210276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E6C898EC-9E04-4DCD-998B-5B21621C93D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35877" y="2679427"/>
                <a:ext cx="1616760" cy="211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2D4C348F-C10E-48EA-9F14-565A7C371475}"/>
              </a:ext>
            </a:extLst>
          </p:cNvPr>
          <p:cNvGrpSpPr/>
          <p:nvPr/>
        </p:nvGrpSpPr>
        <p:grpSpPr>
          <a:xfrm>
            <a:off x="763877" y="4611907"/>
            <a:ext cx="493560" cy="318600"/>
            <a:chOff x="763877" y="4611907"/>
            <a:chExt cx="493560" cy="31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C79F9F92-1B41-43F2-B778-3DF51125A88E}"/>
                    </a:ext>
                  </a:extLst>
                </p14:cNvPr>
                <p14:cNvContentPartPr/>
                <p14:nvPr/>
              </p14:nvContentPartPr>
              <p14:xfrm>
                <a:off x="874037" y="4809187"/>
                <a:ext cx="1800" cy="3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C79F9F92-1B41-43F2-B778-3DF51125A88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69717" y="4804867"/>
                  <a:ext cx="1044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988F3B1B-65CD-482E-A05A-56270EBD3A1D}"/>
                    </a:ext>
                  </a:extLst>
                </p14:cNvPr>
                <p14:cNvContentPartPr/>
                <p14:nvPr/>
              </p14:nvContentPartPr>
              <p14:xfrm>
                <a:off x="874037" y="4809187"/>
                <a:ext cx="12600" cy="111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988F3B1B-65CD-482E-A05A-56270EBD3A1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69717" y="4804867"/>
                  <a:ext cx="21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DDC1CC36-2A35-49B4-80B9-4A55033FE164}"/>
                    </a:ext>
                  </a:extLst>
                </p14:cNvPr>
                <p14:cNvContentPartPr/>
                <p14:nvPr/>
              </p14:nvContentPartPr>
              <p14:xfrm>
                <a:off x="763877" y="4611907"/>
                <a:ext cx="493560" cy="31860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DDC1CC36-2A35-49B4-80B9-4A55033FE164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59557" y="4607587"/>
                  <a:ext cx="502200" cy="32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E240033D-DC7D-4E38-9486-286009E9920C}"/>
                  </a:ext>
                </a:extLst>
              </p14:cNvPr>
              <p14:cNvContentPartPr/>
              <p14:nvPr/>
            </p14:nvContentPartPr>
            <p14:xfrm>
              <a:off x="3801557" y="4648267"/>
              <a:ext cx="389880" cy="28800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E240033D-DC7D-4E38-9486-286009E9920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97237" y="4643947"/>
                <a:ext cx="398520" cy="29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976506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31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Properties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631504" y="692696"/>
                <a:ext cx="9314792" cy="5976664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The normal </a:t>
                </a:r>
                <a:r>
                  <a:rPr lang="de-DE" altLang="de-DE" sz="2400" dirty="0" err="1"/>
                  <a:t>distribution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is</a:t>
                </a:r>
                <a:r>
                  <a:rPr lang="de-DE" altLang="de-DE" sz="2400" dirty="0"/>
                  <a:t> a 2-parameter-distribution in </a:t>
                </a:r>
                <a:r>
                  <a:rPr lang="de-DE" altLang="de-DE" sz="2400" i="1" dirty="0">
                    <a:latin typeface="Symbol" pitchFamily="18" charset="2"/>
                  </a:rPr>
                  <a:t>m </a:t>
                </a:r>
                <a:r>
                  <a:rPr lang="de-DE" altLang="de-DE" sz="2400" dirty="0"/>
                  <a:t>and </a:t>
                </a:r>
                <a:r>
                  <a:rPr lang="de-DE" altLang="de-DE" sz="2400" i="1" dirty="0">
                    <a:latin typeface="Symbol" pitchFamily="18" charset="2"/>
                  </a:rPr>
                  <a:t>s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alt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N(</a:t>
                </a:r>
                <a:r>
                  <a:rPr lang="de-DE" altLang="de-DE" sz="2400" i="1" dirty="0">
                    <a:latin typeface="Symbol" pitchFamily="18" charset="2"/>
                  </a:rPr>
                  <a:t>m, s</a:t>
                </a:r>
                <a:r>
                  <a:rPr lang="de-DE" altLang="de-DE" sz="2400" i="1" baseline="30000" dirty="0">
                    <a:latin typeface="Symbol" pitchFamily="18" charset="2"/>
                  </a:rPr>
                  <a:t>2</a:t>
                </a:r>
                <a:r>
                  <a:rPr lang="de-DE" altLang="de-DE" sz="2400" dirty="0"/>
                  <a:t>)  </a:t>
                </a:r>
                <a:r>
                  <a:rPr lang="de-DE" altLang="de-DE" sz="2400" dirty="0" err="1"/>
                  <a:t>is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symmetrically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around</a:t>
                </a:r>
                <a:r>
                  <a:rPr lang="de-DE" altLang="de-DE" sz="2400" dirty="0"/>
                  <a:t> </a:t>
                </a:r>
                <a:r>
                  <a:rPr lang="de-DE" altLang="de-DE" sz="2400" i="1" dirty="0">
                    <a:latin typeface="Times" pitchFamily="18" charset="0"/>
                  </a:rPr>
                  <a:t>x</a:t>
                </a:r>
                <a:r>
                  <a:rPr lang="de-DE" altLang="de-DE" sz="2400" dirty="0">
                    <a:latin typeface="Times" pitchFamily="18" charset="0"/>
                  </a:rPr>
                  <a:t> =</a:t>
                </a:r>
                <a:r>
                  <a:rPr lang="de-DE" altLang="de-DE" sz="2400" i="1" dirty="0">
                    <a:latin typeface="Times" pitchFamily="18" charset="0"/>
                  </a:rPr>
                  <a:t> </a:t>
                </a:r>
                <a:r>
                  <a:rPr lang="de-DE" altLang="de-DE" sz="2400" i="1" dirty="0">
                    <a:latin typeface="Symbol" pitchFamily="18" charset="2"/>
                  </a:rPr>
                  <a:t>m</a:t>
                </a:r>
                <a:r>
                  <a:rPr lang="de-DE" altLang="de-DE" sz="2400" dirty="0"/>
                  <a:t> 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de-DE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The </a:t>
                </a:r>
                <a:r>
                  <a:rPr lang="de-DE" altLang="de-DE" sz="2400" dirty="0" err="1"/>
                  <a:t>density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function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has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turning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points</a:t>
                </a:r>
                <a:r>
                  <a:rPr lang="de-DE" altLang="de-DE" sz="2400" dirty="0"/>
                  <a:t> at  </a:t>
                </a:r>
                <a:r>
                  <a:rPr lang="de-DE" altLang="de-DE" sz="2400" i="1" dirty="0">
                    <a:latin typeface="Times" pitchFamily="18" charset="0"/>
                  </a:rPr>
                  <a:t>x</a:t>
                </a:r>
                <a:r>
                  <a:rPr lang="de-DE" altLang="de-DE" sz="2400" dirty="0">
                    <a:latin typeface="Times" pitchFamily="18" charset="0"/>
                  </a:rPr>
                  <a:t> = </a:t>
                </a:r>
                <a:r>
                  <a:rPr lang="de-DE" altLang="de-DE" sz="2400" i="1" dirty="0">
                    <a:latin typeface="Symbol" pitchFamily="18" charset="2"/>
                  </a:rPr>
                  <a:t>m</a:t>
                </a:r>
                <a:r>
                  <a:rPr lang="de-DE" altLang="de-DE" sz="2400" dirty="0">
                    <a:latin typeface="Times" pitchFamily="18" charset="0"/>
                  </a:rPr>
                  <a:t> + </a:t>
                </a:r>
                <a:r>
                  <a:rPr lang="de-DE" altLang="de-DE" sz="2400" i="1" dirty="0">
                    <a:latin typeface="Symbol" pitchFamily="18" charset="2"/>
                  </a:rPr>
                  <a:t>s</a:t>
                </a:r>
                <a:r>
                  <a:rPr lang="de-DE" altLang="de-DE" sz="2400" dirty="0">
                    <a:latin typeface="Times" pitchFamily="18" charset="0"/>
                  </a:rPr>
                  <a:t>  </a:t>
                </a:r>
                <a:r>
                  <a:rPr lang="de-DE" altLang="de-DE" sz="2400" dirty="0"/>
                  <a:t> and</a:t>
                </a:r>
                <a:r>
                  <a:rPr lang="de-DE" altLang="de-DE" sz="2400" dirty="0">
                    <a:latin typeface="Times" pitchFamily="18" charset="0"/>
                  </a:rPr>
                  <a:t>  </a:t>
                </a:r>
                <a:r>
                  <a:rPr lang="de-DE" altLang="de-DE" sz="2400" i="1" dirty="0">
                    <a:latin typeface="Times" pitchFamily="18" charset="0"/>
                  </a:rPr>
                  <a:t>x</a:t>
                </a:r>
                <a:r>
                  <a:rPr lang="de-DE" altLang="de-DE" sz="2400" dirty="0">
                    <a:latin typeface="Times" pitchFamily="18" charset="0"/>
                  </a:rPr>
                  <a:t> = </a:t>
                </a:r>
                <a:r>
                  <a:rPr lang="de-DE" altLang="de-DE" sz="2400" i="1" dirty="0">
                    <a:latin typeface="Symbol" pitchFamily="18" charset="2"/>
                  </a:rPr>
                  <a:t>m</a:t>
                </a:r>
                <a:r>
                  <a:rPr lang="de-DE" altLang="de-DE" sz="2400" dirty="0">
                    <a:latin typeface="Times" pitchFamily="18" charset="0"/>
                  </a:rPr>
                  <a:t> – </a:t>
                </a:r>
                <a:r>
                  <a:rPr lang="de-DE" altLang="de-DE" sz="2400" i="1" dirty="0">
                    <a:latin typeface="Symbol" pitchFamily="18" charset="2"/>
                  </a:rPr>
                  <a:t>s</a:t>
                </a:r>
                <a:r>
                  <a:rPr lang="de-DE" altLang="de-DE" sz="2400" dirty="0">
                    <a:latin typeface="Times" pitchFamily="18" charset="0"/>
                  </a:rPr>
                  <a:t> </a:t>
                </a:r>
              </a:p>
              <a:p>
                <a:pPr marL="342900" indent="-342900">
                  <a:lnSpc>
                    <a:spcPct val="110000"/>
                  </a:lnSpc>
                  <a:buFont typeface="Arial" panose="020B0604020202020204" pitchFamily="34" charset="0"/>
                  <a:buChar char="•"/>
                </a:pPr>
                <a:endParaRPr lang="de-DE" altLang="de-DE" sz="2400" dirty="0">
                  <a:latin typeface="Times" pitchFamily="18" charset="0"/>
                </a:endParaRPr>
              </a:p>
              <a:p>
                <a:pPr marL="342900" indent="-342900">
                  <a:lnSpc>
                    <a:spcPct val="110000"/>
                  </a:lnSpc>
                  <a:buFont typeface="Arial" panose="020B0604020202020204" pitchFamily="34" charset="0"/>
                  <a:buChar char="•"/>
                </a:pPr>
                <a:endParaRPr lang="de-DE" altLang="de-DE" sz="2400" dirty="0">
                  <a:latin typeface="Times" pitchFamily="18" charset="0"/>
                </a:endParaRPr>
              </a:p>
              <a:p>
                <a:pPr marL="342900" indent="-342900">
                  <a:lnSpc>
                    <a:spcPct val="90000"/>
                  </a:lnSpc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The </a:t>
                </a:r>
                <a:r>
                  <a:rPr lang="de-DE" altLang="de-DE" sz="2400" dirty="0" err="1"/>
                  <a:t>density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function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flattens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if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the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variance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goes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up</a:t>
                </a:r>
                <a:r>
                  <a:rPr lang="de-DE" altLang="de-DE" sz="2400" dirty="0"/>
                  <a:t>.</a:t>
                </a:r>
              </a:p>
              <a:p>
                <a:pPr marL="342900" indent="-342900">
                  <a:lnSpc>
                    <a:spcPct val="90000"/>
                  </a:lnSpc>
                  <a:buFont typeface="Arial" panose="020B0604020202020204" pitchFamily="34" charset="0"/>
                  <a:buChar char="•"/>
                </a:pPr>
                <a:endParaRPr lang="de-DE" altLang="de-DE" sz="2400" dirty="0"/>
              </a:p>
              <a:p>
                <a:pPr marL="342900" indent="-342900">
                  <a:lnSpc>
                    <a:spcPct val="90000"/>
                  </a:lnSpc>
                  <a:buFont typeface="Arial" panose="020B0604020202020204" pitchFamily="34" charset="0"/>
                  <a:buChar char="•"/>
                </a:pPr>
                <a:endParaRPr lang="de-DE" altLang="de-DE" sz="2400" dirty="0"/>
              </a:p>
              <a:p>
                <a:pPr marL="342900" indent="-342900">
                  <a:lnSpc>
                    <a:spcPct val="90000"/>
                  </a:lnSpc>
                  <a:buFont typeface="Arial" panose="020B0604020202020204" pitchFamily="34" charset="0"/>
                  <a:buChar char="•"/>
                </a:pPr>
                <a:r>
                  <a:rPr lang="de-DE" altLang="de-DE" sz="2400" dirty="0"/>
                  <a:t>The </a:t>
                </a:r>
                <a:r>
                  <a:rPr lang="de-DE" altLang="de-DE" sz="2400" dirty="0" err="1"/>
                  <a:t>density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function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reaches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the</a:t>
                </a:r>
                <a:r>
                  <a:rPr lang="de-DE" altLang="de-DE" sz="2400" dirty="0"/>
                  <a:t> x-</a:t>
                </a:r>
                <a:r>
                  <a:rPr lang="de-DE" altLang="de-DE" sz="2400" dirty="0" err="1"/>
                  <a:t>axes</a:t>
                </a:r>
                <a:r>
                  <a:rPr lang="de-DE" altLang="de-DE" sz="2400" dirty="0"/>
                  <a:t> </a:t>
                </a:r>
                <a:r>
                  <a:rPr lang="de-DE" altLang="de-DE" sz="2400" dirty="0" err="1"/>
                  <a:t>asymptotically</a:t>
                </a:r>
                <a:r>
                  <a:rPr lang="de-DE" altLang="de-DE" sz="2400" dirty="0"/>
                  <a:t> at </a:t>
                </a:r>
                <a14:m>
                  <m:oMath xmlns:m="http://schemas.openxmlformats.org/officeDocument/2006/math">
                    <m:r>
                      <a:rPr lang="de-DE" sz="2400" b="0" i="0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de-DE" sz="2400" i="1"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r>
                  <a:rPr lang="de-DE" altLang="de-DE" sz="2400" dirty="0"/>
                  <a:t> and </a:t>
                </a:r>
                <a14:m>
                  <m:oMath xmlns:m="http://schemas.openxmlformats.org/officeDocument/2006/math">
                    <m:r>
                      <a:rPr lang="de-DE" sz="2400" b="0" i="0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de-DE" sz="2400" i="1">
                        <a:latin typeface="Cambria Math" panose="02040503050406030204" pitchFamily="18" charset="0"/>
                      </a:rPr>
                      <m:t>∞</m:t>
                    </m:r>
                    <m:r>
                      <a:rPr lang="de-DE" sz="2400" b="0" i="1" smtClean="0"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de-DE" altLang="de-DE" sz="2400" dirty="0">
                  <a:solidFill>
                    <a:srgbClr val="CC0000"/>
                  </a:solidFill>
                </a:endParaRPr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1504" y="692696"/>
                <a:ext cx="9314792" cy="5976664"/>
              </a:xfrm>
              <a:prstGeom prst="rect">
                <a:avLst/>
              </a:prstGeom>
              <a:blipFill>
                <a:blip r:embed="rId2"/>
                <a:stretch>
                  <a:fillRect l="-916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5761DAC7-6296-4DCD-BD51-F6A385343B88}"/>
              </a:ext>
            </a:extLst>
          </p:cNvPr>
          <p:cNvGrpSpPr/>
          <p:nvPr/>
        </p:nvGrpSpPr>
        <p:grpSpPr>
          <a:xfrm>
            <a:off x="8762357" y="1109827"/>
            <a:ext cx="1219320" cy="399600"/>
            <a:chOff x="8762357" y="1109827"/>
            <a:chExt cx="1219320" cy="39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2A56BB56-AF9A-475E-AC76-D3C848A1DBE5}"/>
                    </a:ext>
                  </a:extLst>
                </p14:cNvPr>
                <p14:cNvContentPartPr/>
                <p14:nvPr/>
              </p14:nvContentPartPr>
              <p14:xfrm>
                <a:off x="8762357" y="1135747"/>
                <a:ext cx="334800" cy="37368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2A56BB56-AF9A-475E-AC76-D3C848A1DBE5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8758037" y="1131427"/>
                  <a:ext cx="34344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B29C3287-0EE7-4270-8C1D-A6A43EE2470A}"/>
                    </a:ext>
                  </a:extLst>
                </p14:cNvPr>
                <p14:cNvContentPartPr/>
                <p14:nvPr/>
              </p14:nvContentPartPr>
              <p14:xfrm>
                <a:off x="9508997" y="1109827"/>
                <a:ext cx="472680" cy="3978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B29C3287-0EE7-4270-8C1D-A6A43EE2470A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9504677" y="1105507"/>
                  <a:ext cx="481320" cy="406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132466A0-44DE-4868-9305-E17FEC3182F7}"/>
                  </a:ext>
                </a:extLst>
              </p14:cNvPr>
              <p14:cNvContentPartPr/>
              <p14:nvPr/>
            </p14:nvContentPartPr>
            <p14:xfrm>
              <a:off x="6122477" y="2239147"/>
              <a:ext cx="935640" cy="6048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132466A0-44DE-4868-9305-E17FEC3182F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18157" y="2234827"/>
                <a:ext cx="9442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1BED08B5-09C3-4DF2-B824-3F4AE0649867}"/>
                  </a:ext>
                </a:extLst>
              </p14:cNvPr>
              <p14:cNvContentPartPr/>
              <p14:nvPr/>
            </p14:nvContentPartPr>
            <p14:xfrm>
              <a:off x="7602437" y="3343627"/>
              <a:ext cx="2929320" cy="3852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1BED08B5-09C3-4DF2-B824-3F4AE064986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98117" y="3339307"/>
                <a:ext cx="2937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24FC42BD-FEA9-4A9C-B02B-0F0117D87460}"/>
                  </a:ext>
                </a:extLst>
              </p14:cNvPr>
              <p14:cNvContentPartPr/>
              <p14:nvPr/>
            </p14:nvContentPartPr>
            <p14:xfrm>
              <a:off x="4643237" y="4461427"/>
              <a:ext cx="3930120" cy="7200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24FC42BD-FEA9-4A9C-B02B-0F0117D8746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638917" y="4457107"/>
                <a:ext cx="3938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CE43CEEB-EBAF-4ED2-9B33-3BD315DB676B}"/>
                  </a:ext>
                </a:extLst>
              </p14:cNvPr>
              <p14:cNvContentPartPr/>
              <p14:nvPr/>
            </p14:nvContentPartPr>
            <p14:xfrm>
              <a:off x="8899877" y="4845547"/>
              <a:ext cx="2105640" cy="70848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CE43CEEB-EBAF-4ED2-9B33-3BD315DB676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95557" y="4841227"/>
                <a:ext cx="2114280" cy="71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56221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>
          <a:xfrm>
            <a:off x="7100580" y="6356350"/>
            <a:ext cx="2743200" cy="365125"/>
          </a:xfrm>
        </p:spPr>
        <p:txBody>
          <a:bodyPr/>
          <a:lstStyle/>
          <a:p>
            <a:fld id="{386CAE9C-98EE-4793-B6DD-11C28406210D}" type="slidenum">
              <a:rPr lang="de-DE" smtClean="0"/>
              <a:t>32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9349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The </a:t>
            </a:r>
            <a:r>
              <a:rPr lang="de-DE" sz="3200" dirty="0" err="1"/>
              <a:t>standard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2148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21484" y="692696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Normal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</a:t>
            </a:r>
            <a:r>
              <a:rPr lang="de-DE" altLang="de-DE" sz="2400" i="1" dirty="0">
                <a:latin typeface="Symbol" pitchFamily="18" charset="2"/>
              </a:rPr>
              <a:t>m=0 </a:t>
            </a:r>
            <a:r>
              <a:rPr lang="de-DE" altLang="de-DE" sz="2400" dirty="0">
                <a:latin typeface="Times" pitchFamily="18" charset="0"/>
              </a:rPr>
              <a:t>   </a:t>
            </a:r>
            <a:r>
              <a:rPr lang="de-DE" altLang="de-DE" sz="2400" i="1" dirty="0">
                <a:latin typeface="Symbol" pitchFamily="18" charset="2"/>
              </a:rPr>
              <a:t>s =1</a:t>
            </a:r>
            <a:br>
              <a:rPr lang="de-DE" sz="2400" dirty="0"/>
            </a:b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Maximum at z = 0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Turning</a:t>
            </a:r>
            <a:r>
              <a:rPr lang="de-DE" sz="2400" dirty="0"/>
              <a:t> </a:t>
            </a:r>
            <a:r>
              <a:rPr lang="de-DE" sz="2400" dirty="0" err="1"/>
              <a:t>points</a:t>
            </a:r>
            <a:r>
              <a:rPr lang="de-DE" sz="2400" dirty="0"/>
              <a:t> at z = -1 and z = 1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In </a:t>
            </a:r>
            <a:r>
              <a:rPr lang="de-DE" sz="2400" dirty="0" err="1"/>
              <a:t>order</a:t>
            </a:r>
            <a:r>
              <a:rPr lang="de-DE" sz="2400" dirty="0"/>
              <a:t> </a:t>
            </a:r>
            <a:r>
              <a:rPr lang="de-DE" sz="2400" dirty="0" err="1"/>
              <a:t>to</a:t>
            </a:r>
            <a:r>
              <a:rPr lang="de-DE" sz="2400" dirty="0"/>
              <a:t> </a:t>
            </a: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probabilities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cumulative</a:t>
            </a:r>
            <a:r>
              <a:rPr lang="de-DE" sz="2400" dirty="0"/>
              <a:t> </a:t>
            </a:r>
            <a:r>
              <a:rPr lang="de-DE" sz="2400" dirty="0" err="1"/>
              <a:t>distribution</a:t>
            </a:r>
            <a:r>
              <a:rPr lang="de-DE" sz="2400" dirty="0"/>
              <a:t> </a:t>
            </a:r>
            <a:r>
              <a:rPr lang="de-DE" sz="2400" dirty="0" err="1"/>
              <a:t>function</a:t>
            </a:r>
            <a:r>
              <a:rPr lang="de-DE" sz="2400" dirty="0"/>
              <a:t> </a:t>
            </a:r>
            <a:r>
              <a:rPr lang="de-DE" sz="2400" dirty="0" err="1"/>
              <a:t>is</a:t>
            </a:r>
            <a:r>
              <a:rPr lang="de-DE" sz="2400" dirty="0"/>
              <a:t> </a:t>
            </a:r>
            <a:r>
              <a:rPr lang="de-DE" sz="2400" dirty="0" err="1"/>
              <a:t>tabulated</a:t>
            </a:r>
            <a:r>
              <a:rPr lang="de-DE" sz="2400" dirty="0"/>
              <a:t> and </a:t>
            </a:r>
            <a:r>
              <a:rPr lang="de-DE" sz="2400" dirty="0" err="1"/>
              <a:t>implemented</a:t>
            </a:r>
            <a:r>
              <a:rPr lang="de-DE" sz="2400" dirty="0"/>
              <a:t> in </a:t>
            </a:r>
            <a:r>
              <a:rPr lang="de-DE" sz="2400" dirty="0" err="1"/>
              <a:t>every</a:t>
            </a:r>
            <a:r>
              <a:rPr lang="de-DE" sz="2400" dirty="0"/>
              <a:t> </a:t>
            </a:r>
            <a:r>
              <a:rPr lang="de-DE" sz="2400" dirty="0" err="1"/>
              <a:t>standard</a:t>
            </a:r>
            <a:r>
              <a:rPr lang="de-DE" sz="2400" dirty="0"/>
              <a:t> </a:t>
            </a:r>
            <a:r>
              <a:rPr lang="de-DE" sz="2400" dirty="0" err="1"/>
              <a:t>spreadsheet</a:t>
            </a:r>
            <a:r>
              <a:rPr lang="de-DE" sz="2400" dirty="0"/>
              <a:t> </a:t>
            </a:r>
            <a:r>
              <a:rPr lang="de-DE" sz="2400" dirty="0" err="1"/>
              <a:t>programm</a:t>
            </a:r>
            <a:r>
              <a:rPr lang="de-DE" sz="2400" dirty="0"/>
              <a:t> like </a:t>
            </a:r>
            <a:r>
              <a:rPr lang="de-DE" sz="2400" dirty="0" err="1"/>
              <a:t>excel</a:t>
            </a:r>
            <a:r>
              <a:rPr lang="de-DE" sz="2400" dirty="0"/>
              <a:t> (MS </a:t>
            </a:r>
            <a:r>
              <a:rPr lang="de-DE" sz="2400" dirty="0" err="1"/>
              <a:t>office</a:t>
            </a:r>
            <a:r>
              <a:rPr lang="de-DE" sz="2400" dirty="0"/>
              <a:t>) </a:t>
            </a:r>
            <a:r>
              <a:rPr lang="de-DE" sz="2400" dirty="0" err="1"/>
              <a:t>or</a:t>
            </a:r>
            <a:r>
              <a:rPr lang="de-DE" sz="2400" dirty="0"/>
              <a:t> </a:t>
            </a:r>
            <a:r>
              <a:rPr lang="de-DE" sz="2400" dirty="0" err="1"/>
              <a:t>calc</a:t>
            </a:r>
            <a:r>
              <a:rPr lang="de-DE" sz="2400" dirty="0"/>
              <a:t> (</a:t>
            </a:r>
            <a:r>
              <a:rPr lang="de-DE" sz="2400" dirty="0" err="1"/>
              <a:t>libreoffice</a:t>
            </a:r>
            <a:r>
              <a:rPr lang="de-DE" sz="2400" dirty="0"/>
              <a:t>)</a:t>
            </a:r>
          </a:p>
          <a:p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Every </a:t>
            </a:r>
            <a:r>
              <a:rPr lang="de-DE" sz="2400" dirty="0" err="1"/>
              <a:t>normally</a:t>
            </a:r>
            <a:r>
              <a:rPr lang="de-DE" sz="2400" dirty="0"/>
              <a:t> </a:t>
            </a:r>
            <a:r>
              <a:rPr lang="de-DE" sz="2400" dirty="0" err="1"/>
              <a:t>distributed</a:t>
            </a:r>
            <a:r>
              <a:rPr lang="de-DE" sz="2400" dirty="0"/>
              <a:t> </a:t>
            </a:r>
            <a:r>
              <a:rPr lang="de-DE" sz="2400" dirty="0" err="1"/>
              <a:t>random</a:t>
            </a:r>
            <a:r>
              <a:rPr lang="de-DE" sz="2400" dirty="0"/>
              <a:t> variable </a:t>
            </a:r>
            <a:r>
              <a:rPr lang="de-DE" sz="2400" dirty="0" err="1"/>
              <a:t>can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transformed</a:t>
            </a:r>
            <a:r>
              <a:rPr lang="de-DE" sz="2400" dirty="0"/>
              <a:t> in a </a:t>
            </a:r>
            <a:r>
              <a:rPr lang="de-DE" sz="2400" dirty="0" err="1"/>
              <a:t>standard</a:t>
            </a:r>
            <a:r>
              <a:rPr lang="de-DE" sz="2400" dirty="0"/>
              <a:t> </a:t>
            </a:r>
            <a:r>
              <a:rPr lang="de-DE" sz="2400" dirty="0" err="1"/>
              <a:t>normally</a:t>
            </a:r>
            <a:r>
              <a:rPr lang="de-DE" sz="2400" dirty="0"/>
              <a:t> </a:t>
            </a:r>
            <a:r>
              <a:rPr lang="de-DE" sz="2400" dirty="0" err="1"/>
              <a:t>distributed</a:t>
            </a:r>
            <a:r>
              <a:rPr lang="de-DE" sz="2400" dirty="0"/>
              <a:t> </a:t>
            </a:r>
            <a:r>
              <a:rPr lang="de-DE" sz="2400" dirty="0" err="1"/>
              <a:t>random</a:t>
            </a:r>
            <a:r>
              <a:rPr lang="de-DE" sz="2400" dirty="0"/>
              <a:t> variable (Standardisierung)</a:t>
            </a:r>
          </a:p>
        </p:txBody>
      </p:sp>
      <p:graphicFrame>
        <p:nvGraphicFramePr>
          <p:cNvPr id="2" name="Objek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6516048"/>
              </p:ext>
            </p:extLst>
          </p:nvPr>
        </p:nvGraphicFramePr>
        <p:xfrm>
          <a:off x="556930" y="1223964"/>
          <a:ext cx="2228850" cy="433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54" name="Formel" r:id="rId3" imgW="698400" imgH="203040" progId="Equation.3">
                  <p:embed/>
                </p:oleObj>
              </mc:Choice>
              <mc:Fallback>
                <p:oleObj name="Formel" r:id="rId3" imgW="698400" imgH="203040" progId="Equation.3">
                  <p:embed/>
                  <p:pic>
                    <p:nvPicPr>
                      <p:cNvPr id="2" name="Objekt 1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6930" y="1223964"/>
                        <a:ext cx="2228850" cy="433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feld 7">
                <a:extLst>
                  <a:ext uri="{FF2B5EF4-FFF2-40B4-BE49-F238E27FC236}">
                    <a16:creationId xmlns:a16="http://schemas.microsoft.com/office/drawing/2014/main" id="{F4D0A7EF-5FA5-471C-9A97-097BFA0A87EE}"/>
                  </a:ext>
                </a:extLst>
              </p:cNvPr>
              <p:cNvSpPr txBox="1"/>
              <p:nvPr/>
            </p:nvSpPr>
            <p:spPr>
              <a:xfrm>
                <a:off x="2959716" y="4535557"/>
                <a:ext cx="2490554" cy="81047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i="1" smtClean="0">
                          <a:latin typeface="Cambria Math" panose="02040503050406030204" pitchFamily="18" charset="0"/>
                        </a:rPr>
                        <m:t>𝜙</m:t>
                      </m:r>
                      <m:d>
                        <m:dPr>
                          <m:ctrlPr>
                            <a:rPr lang="de-DE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𝑧</m:t>
                          </m:r>
                        </m:e>
                      </m:d>
                      <m:r>
                        <a:rPr lang="de-DE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de-DE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de-DE" i="1" smtClean="0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lang="de-DE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de-DE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</m:rad>
                        </m:den>
                      </m:f>
                      <m:nary>
                        <m:naryPr>
                          <m:limLoc m:val="undOvr"/>
                          <m:grow m:val="on"/>
                          <m:ctrlPr>
                            <a:rPr lang="de-DE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𝑧</m:t>
                          </m:r>
                        </m:sup>
                        <m:e>
                          <m:sSup>
                            <m:sSupPr>
                              <m:ctrlPr>
                                <a:rPr lang="de-DE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de-DE" i="1" smtClean="0">
                                  <a:latin typeface="Cambria Math" panose="02040503050406030204" pitchFamily="18" charset="0"/>
                                </a:rPr>
                                <m:t>ⅇ</m:t>
                              </m:r>
                            </m:e>
                            <m:sup>
                              <m:r>
                                <a:rPr lang="de-DE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  <m:sSup>
                                <m:sSupPr>
                                  <m:ctrlP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p>
                                  <m:r>
                                    <a:rPr lang="de-DE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sup>
                          </m:sSup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ⅆ</m:t>
                          </m:r>
                          <m:r>
                            <a:rPr lang="de-DE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nary>
                      <m:r>
                        <a:rPr lang="de-DE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8" name="Textfeld 7">
                <a:extLst>
                  <a:ext uri="{FF2B5EF4-FFF2-40B4-BE49-F238E27FC236}">
                    <a16:creationId xmlns:a16="http://schemas.microsoft.com/office/drawing/2014/main" id="{F4D0A7EF-5FA5-471C-9A97-097BFA0A87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9716" y="4535557"/>
                <a:ext cx="2490554" cy="81047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C7E7098F-4DC6-4FAB-8F40-79CC9187E9FE}"/>
                  </a:ext>
                </a:extLst>
              </p14:cNvPr>
              <p14:cNvContentPartPr/>
              <p14:nvPr/>
            </p14:nvContentPartPr>
            <p14:xfrm>
              <a:off x="2833337" y="4495987"/>
              <a:ext cx="2854800" cy="9219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C7E7098F-4DC6-4FAB-8F40-79CC9187E9F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9017" y="4491667"/>
                <a:ext cx="2863440" cy="9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C56CEFBF-54CD-4D8E-B92F-26AA450AD194}"/>
              </a:ext>
            </a:extLst>
          </p:cNvPr>
          <p:cNvGrpSpPr/>
          <p:nvPr/>
        </p:nvGrpSpPr>
        <p:grpSpPr>
          <a:xfrm>
            <a:off x="5882897" y="4513627"/>
            <a:ext cx="1190160" cy="215640"/>
            <a:chOff x="7392917" y="4513627"/>
            <a:chExt cx="119016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19C1C281-952E-4357-A979-155D7EC236A6}"/>
                    </a:ext>
                  </a:extLst>
                </p14:cNvPr>
                <p14:cNvContentPartPr/>
                <p14:nvPr/>
              </p14:nvContentPartPr>
              <p14:xfrm>
                <a:off x="7392917" y="4562227"/>
                <a:ext cx="75240" cy="1249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19C1C281-952E-4357-A979-155D7EC236A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388597" y="4557907"/>
                  <a:ext cx="838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D908C5B0-D97B-4968-BF79-2BC122AB07ED}"/>
                    </a:ext>
                  </a:extLst>
                </p14:cNvPr>
                <p14:cNvContentPartPr/>
                <p14:nvPr/>
              </p14:nvContentPartPr>
              <p14:xfrm>
                <a:off x="7494437" y="4583107"/>
                <a:ext cx="95040" cy="752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D908C5B0-D97B-4968-BF79-2BC122AB07E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490117" y="4578787"/>
                  <a:ext cx="1036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A6044726-4845-492D-8ED3-3C5C5A411F82}"/>
                    </a:ext>
                  </a:extLst>
                </p14:cNvPr>
                <p14:cNvContentPartPr/>
                <p14:nvPr/>
              </p14:nvContentPartPr>
              <p14:xfrm>
                <a:off x="7595957" y="4515427"/>
                <a:ext cx="150840" cy="1389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A6044726-4845-492D-8ED3-3C5C5A411F8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591637" y="4511107"/>
                  <a:ext cx="1594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4FD5FE13-6210-4C1C-81FB-674AA59AD165}"/>
                    </a:ext>
                  </a:extLst>
                </p14:cNvPr>
                <p14:cNvContentPartPr/>
                <p14:nvPr/>
              </p14:nvContentPartPr>
              <p14:xfrm>
                <a:off x="7537637" y="4536307"/>
                <a:ext cx="87840" cy="133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4FD5FE13-6210-4C1C-81FB-674AA59AD16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533317" y="4531987"/>
                  <a:ext cx="964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4BAFB945-FFE4-4071-8E5B-924C5FCBBF9C}"/>
                    </a:ext>
                  </a:extLst>
                </p14:cNvPr>
                <p14:cNvContentPartPr/>
                <p14:nvPr/>
              </p14:nvContentPartPr>
              <p14:xfrm>
                <a:off x="7768397" y="4539187"/>
                <a:ext cx="99720" cy="932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4BAFB945-FFE4-4071-8E5B-924C5FCBBF9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764077" y="4534867"/>
                  <a:ext cx="1083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F36B0AE4-EA1D-4556-8FCC-E529D911932B}"/>
                    </a:ext>
                  </a:extLst>
                </p14:cNvPr>
                <p14:cNvContentPartPr/>
                <p14:nvPr/>
              </p14:nvContentPartPr>
              <p14:xfrm>
                <a:off x="7930037" y="4552507"/>
                <a:ext cx="251280" cy="1767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F36B0AE4-EA1D-4556-8FCC-E529D911932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925717" y="4548187"/>
                  <a:ext cx="2599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88A9FA1D-6BB5-4002-B42F-401FFB080C00}"/>
                    </a:ext>
                  </a:extLst>
                </p14:cNvPr>
                <p14:cNvContentPartPr/>
                <p14:nvPr/>
              </p14:nvContentPartPr>
              <p14:xfrm>
                <a:off x="8243597" y="4559707"/>
                <a:ext cx="98640" cy="32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88A9FA1D-6BB5-4002-B42F-401FFB080C0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239277" y="4555387"/>
                  <a:ext cx="10728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3D57C26-7B73-41B0-9C60-FBF3F0FDA478}"/>
                    </a:ext>
                  </a:extLst>
                </p14:cNvPr>
                <p14:cNvContentPartPr/>
                <p14:nvPr/>
              </p14:nvContentPartPr>
              <p14:xfrm>
                <a:off x="8220557" y="4580947"/>
                <a:ext cx="130680" cy="144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3D57C26-7B73-41B0-9C60-FBF3F0FDA47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8216237" y="4576627"/>
                  <a:ext cx="1393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6511221E-B770-4208-B437-9F8D789F3FDE}"/>
                    </a:ext>
                  </a:extLst>
                </p14:cNvPr>
                <p14:cNvContentPartPr/>
                <p14:nvPr/>
              </p14:nvContentPartPr>
              <p14:xfrm>
                <a:off x="8454557" y="4513627"/>
                <a:ext cx="128520" cy="1137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6511221E-B770-4208-B437-9F8D789F3FD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450237" y="4509307"/>
                  <a:ext cx="137160" cy="12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0F6A7279-0D60-45C1-9723-52EAF8C3529D}"/>
                  </a:ext>
                </a:extLst>
              </p14:cNvPr>
              <p14:cNvContentPartPr/>
              <p14:nvPr/>
            </p14:nvContentPartPr>
            <p14:xfrm>
              <a:off x="8160797" y="4482307"/>
              <a:ext cx="2520" cy="25560"/>
            </p14:xfrm>
          </p:contentPart>
        </mc:Choice>
        <mc:Fallback xmlns=""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0F6A7279-0D60-45C1-9723-52EAF8C352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6477" y="4477987"/>
                <a:ext cx="11160" cy="34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0844CAA4-F86A-431C-B47F-0FB79D7E9CB2}"/>
              </a:ext>
            </a:extLst>
          </p:cNvPr>
          <p:cNvGrpSpPr/>
          <p:nvPr/>
        </p:nvGrpSpPr>
        <p:grpSpPr>
          <a:xfrm>
            <a:off x="7159997" y="4486267"/>
            <a:ext cx="235440" cy="101520"/>
            <a:chOff x="7159997" y="4486267"/>
            <a:chExt cx="235440" cy="10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C124F730-E72A-4F75-AF2A-823985FE52F5}"/>
                    </a:ext>
                  </a:extLst>
                </p14:cNvPr>
                <p14:cNvContentPartPr/>
                <p14:nvPr/>
              </p14:nvContentPartPr>
              <p14:xfrm>
                <a:off x="7159997" y="4506427"/>
                <a:ext cx="140040" cy="788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C124F730-E72A-4F75-AF2A-823985FE52F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155677" y="4502107"/>
                  <a:ext cx="1486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A19AB869-F218-4827-B20D-978D7E973BD6}"/>
                    </a:ext>
                  </a:extLst>
                </p14:cNvPr>
                <p14:cNvContentPartPr/>
                <p14:nvPr/>
              </p14:nvContentPartPr>
              <p14:xfrm>
                <a:off x="7303637" y="4486267"/>
                <a:ext cx="91800" cy="1015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A19AB869-F218-4827-B20D-978D7E973BD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299317" y="4481947"/>
                  <a:ext cx="100440" cy="11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" name="Gruppieren 30">
            <a:extLst>
              <a:ext uri="{FF2B5EF4-FFF2-40B4-BE49-F238E27FC236}">
                <a16:creationId xmlns:a16="http://schemas.microsoft.com/office/drawing/2014/main" id="{BC7EAC6A-7BC1-46EE-A93B-B184E574C5B0}"/>
              </a:ext>
            </a:extLst>
          </p:cNvPr>
          <p:cNvGrpSpPr/>
          <p:nvPr/>
        </p:nvGrpSpPr>
        <p:grpSpPr>
          <a:xfrm>
            <a:off x="6474557" y="4745107"/>
            <a:ext cx="600120" cy="201600"/>
            <a:chOff x="6474557" y="4745107"/>
            <a:chExt cx="600120" cy="20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9A5B9CBC-5D7E-4A78-891E-24838BC846F5}"/>
                    </a:ext>
                  </a:extLst>
                </p14:cNvPr>
                <p14:cNvContentPartPr/>
                <p14:nvPr/>
              </p14:nvContentPartPr>
              <p14:xfrm>
                <a:off x="6474557" y="4753027"/>
                <a:ext cx="114840" cy="1936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9A5B9CBC-5D7E-4A78-891E-24838BC846F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470237" y="4748707"/>
                  <a:ext cx="1234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18DC936E-5F4A-4200-849D-10ECC0F7E9F0}"/>
                    </a:ext>
                  </a:extLst>
                </p14:cNvPr>
                <p14:cNvContentPartPr/>
                <p14:nvPr/>
              </p14:nvContentPartPr>
              <p14:xfrm>
                <a:off x="6706757" y="4816027"/>
                <a:ext cx="136080" cy="61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18DC936E-5F4A-4200-849D-10ECC0F7E9F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702437" y="4811707"/>
                  <a:ext cx="1447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B8B67415-F543-4666-8FD9-51C396FB11B8}"/>
                    </a:ext>
                  </a:extLst>
                </p14:cNvPr>
                <p14:cNvContentPartPr/>
                <p14:nvPr/>
              </p14:nvContentPartPr>
              <p14:xfrm>
                <a:off x="6706757" y="4854547"/>
                <a:ext cx="163800" cy="133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B8B67415-F543-4666-8FD9-51C396FB11B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702437" y="4850227"/>
                  <a:ext cx="1724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FD359AEC-EFE1-465B-8CDE-9B5E4481D725}"/>
                    </a:ext>
                  </a:extLst>
                </p14:cNvPr>
                <p14:cNvContentPartPr/>
                <p14:nvPr/>
              </p14:nvContentPartPr>
              <p14:xfrm>
                <a:off x="6918077" y="4745107"/>
                <a:ext cx="156600" cy="1908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FD359AEC-EFE1-465B-8CDE-9B5E4481D72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913757" y="4740787"/>
                  <a:ext cx="165240" cy="19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AA6ED592-A7F9-4A93-9113-DC284BA86014}"/>
                  </a:ext>
                </a:extLst>
              </p14:cNvPr>
              <p14:cNvContentPartPr/>
              <p14:nvPr/>
            </p14:nvContentPartPr>
            <p14:xfrm>
              <a:off x="2870237" y="4542067"/>
              <a:ext cx="769680" cy="730440"/>
            </p14:xfrm>
          </p:contentPart>
        </mc:Choice>
        <mc:Fallback xmlns=""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AA6ED592-A7F9-4A93-9113-DC284BA86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865917" y="4537747"/>
                <a:ext cx="778320" cy="73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251520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>
          <a:xfrm>
            <a:off x="7150914" y="6356350"/>
            <a:ext cx="2743200" cy="365125"/>
          </a:xfrm>
        </p:spPr>
        <p:txBody>
          <a:bodyPr/>
          <a:lstStyle/>
          <a:p>
            <a:fld id="{386CAE9C-98EE-4793-B6DD-11C28406210D}" type="slidenum">
              <a:rPr lang="de-DE" smtClean="0"/>
              <a:t>33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243826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Normal </a:t>
            </a:r>
            <a:r>
              <a:rPr lang="de-DE" sz="3200" dirty="0" err="1"/>
              <a:t>distribution</a:t>
            </a:r>
            <a:r>
              <a:rPr lang="de-DE" sz="3200" dirty="0"/>
              <a:t> and </a:t>
            </a:r>
            <a:r>
              <a:rPr lang="de-DE" sz="3200" dirty="0" err="1"/>
              <a:t>standard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r>
              <a:rPr lang="de-DE" sz="3200" dirty="0"/>
              <a:t> 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71818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64314" y="692696"/>
            <a:ext cx="9144000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Suppose</a:t>
            </a:r>
            <a:r>
              <a:rPr lang="de-DE" sz="2400" dirty="0"/>
              <a:t>                                        </a:t>
            </a:r>
            <a:r>
              <a:rPr lang="de-DE" sz="2400" dirty="0" err="1"/>
              <a:t>then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 err="1"/>
              <a:t>We</a:t>
            </a:r>
            <a:r>
              <a:rPr lang="de-DE" sz="2400" dirty="0"/>
              <a:t> </a:t>
            </a:r>
            <a:r>
              <a:rPr lang="de-DE" sz="2400" dirty="0" err="1"/>
              <a:t>have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de-DE" sz="2400" dirty="0"/>
              <a:t>Generally, </a:t>
            </a:r>
            <a:r>
              <a:rPr lang="de-DE" sz="2400" dirty="0" err="1"/>
              <a:t>we</a:t>
            </a:r>
            <a:r>
              <a:rPr lang="de-DE" sz="2400" dirty="0"/>
              <a:t> </a:t>
            </a:r>
            <a:r>
              <a:rPr lang="de-DE" sz="2400" dirty="0" err="1"/>
              <a:t>obtain</a:t>
            </a:r>
            <a:r>
              <a:rPr lang="de-DE" sz="2400" dirty="0"/>
              <a:t>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r>
              <a:rPr lang="de-DE" sz="2400" dirty="0"/>
              <a:t>				</a:t>
            </a:r>
            <a:r>
              <a:rPr lang="de-DE" sz="2400" dirty="0" err="1"/>
              <a:t>or</a:t>
            </a:r>
            <a:endParaRPr lang="de-DE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2400" dirty="0"/>
          </a:p>
          <a:p>
            <a:r>
              <a:rPr lang="de-DE" sz="2400" dirty="0"/>
              <a:t> </a:t>
            </a:r>
          </a:p>
        </p:txBody>
      </p:sp>
      <p:graphicFrame>
        <p:nvGraphicFramePr>
          <p:cNvPr id="2" name="Objek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1077091"/>
              </p:ext>
            </p:extLst>
          </p:nvPr>
        </p:nvGraphicFramePr>
        <p:xfrm>
          <a:off x="1612384" y="1045122"/>
          <a:ext cx="2876550" cy="487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38" name="Formel" r:id="rId3" imgW="901440" imgH="228600" progId="Equation.3">
                  <p:embed/>
                </p:oleObj>
              </mc:Choice>
              <mc:Fallback>
                <p:oleObj name="Formel" r:id="rId3" imgW="901440" imgH="228600" progId="Equation.3">
                  <p:embed/>
                  <p:pic>
                    <p:nvPicPr>
                      <p:cNvPr id="2" name="Objekt 1"/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2384" y="1045122"/>
                        <a:ext cx="2876550" cy="4873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k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93081639"/>
              </p:ext>
            </p:extLst>
          </p:nvPr>
        </p:nvGraphicFramePr>
        <p:xfrm>
          <a:off x="1691998" y="1628801"/>
          <a:ext cx="3808413" cy="839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39" name="Formel" r:id="rId5" imgW="1193760" imgH="393480" progId="Equation.3">
                  <p:embed/>
                </p:oleObj>
              </mc:Choice>
              <mc:Fallback>
                <p:oleObj name="Formel" r:id="rId5" imgW="1193760" imgH="393480" progId="Equation.3">
                  <p:embed/>
                  <p:pic>
                    <p:nvPicPr>
                      <p:cNvPr id="5" name="Objekt 4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1998" y="1628801"/>
                        <a:ext cx="3808413" cy="839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26715353"/>
              </p:ext>
            </p:extLst>
          </p:nvPr>
        </p:nvGraphicFramePr>
        <p:xfrm>
          <a:off x="1691998" y="2587923"/>
          <a:ext cx="3362325" cy="433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0" name="Formel" r:id="rId7" imgW="1054080" imgH="203040" progId="Equation.3">
                  <p:embed/>
                </p:oleObj>
              </mc:Choice>
              <mc:Fallback>
                <p:oleObj name="Formel" r:id="rId7" imgW="1054080" imgH="203040" progId="Equation.3">
                  <p:embed/>
                  <p:pic>
                    <p:nvPicPr>
                      <p:cNvPr id="9" name="Objekt 8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1998" y="2587923"/>
                        <a:ext cx="3362325" cy="433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kt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5445793"/>
              </p:ext>
            </p:extLst>
          </p:nvPr>
        </p:nvGraphicFramePr>
        <p:xfrm>
          <a:off x="2048540" y="5301209"/>
          <a:ext cx="4171950" cy="839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" name="Formel" r:id="rId9" imgW="1307880" imgH="393480" progId="Equation.3">
                  <p:embed/>
                </p:oleObj>
              </mc:Choice>
              <mc:Fallback>
                <p:oleObj name="Formel" r:id="rId9" imgW="1307880" imgH="393480" progId="Equation.3">
                  <p:embed/>
                  <p:pic>
                    <p:nvPicPr>
                      <p:cNvPr id="10" name="Objekt 9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48540" y="5301209"/>
                        <a:ext cx="4171950" cy="839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k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2454708"/>
              </p:ext>
            </p:extLst>
          </p:nvPr>
        </p:nvGraphicFramePr>
        <p:xfrm>
          <a:off x="531859" y="3789364"/>
          <a:ext cx="8221663" cy="839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2" name="Formel" r:id="rId11" imgW="2577960" imgH="393480" progId="Equation.3">
                  <p:embed/>
                </p:oleObj>
              </mc:Choice>
              <mc:Fallback>
                <p:oleObj name="Formel" r:id="rId11" imgW="2577960" imgH="393480" progId="Equation.3">
                  <p:embed/>
                  <p:pic>
                    <p:nvPicPr>
                      <p:cNvPr id="11" name="Objekt 10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1859" y="3789364"/>
                        <a:ext cx="8221663" cy="839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A4B7CA92-D860-4FEB-80B1-1F3280901F69}"/>
                  </a:ext>
                </a:extLst>
              </p14:cNvPr>
              <p14:cNvContentPartPr/>
              <p14:nvPr/>
            </p14:nvContentPartPr>
            <p14:xfrm>
              <a:off x="5348837" y="1032067"/>
              <a:ext cx="15120" cy="2592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A4B7CA92-D860-4FEB-80B1-1F3280901F6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44517" y="1027747"/>
                <a:ext cx="237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25" name="Freihand 224">
                <a:extLst>
                  <a:ext uri="{FF2B5EF4-FFF2-40B4-BE49-F238E27FC236}">
                    <a16:creationId xmlns:a16="http://schemas.microsoft.com/office/drawing/2014/main" id="{B63A1F64-4133-48E3-8789-085B0AC3956F}"/>
                  </a:ext>
                </a:extLst>
              </p14:cNvPr>
              <p14:cNvContentPartPr/>
              <p14:nvPr/>
            </p14:nvContentPartPr>
            <p14:xfrm>
              <a:off x="1968797" y="4372147"/>
              <a:ext cx="222120" cy="18000"/>
            </p14:xfrm>
          </p:contentPart>
        </mc:Choice>
        <mc:Fallback xmlns="">
          <p:pic>
            <p:nvPicPr>
              <p:cNvPr id="225" name="Freihand 224">
                <a:extLst>
                  <a:ext uri="{FF2B5EF4-FFF2-40B4-BE49-F238E27FC236}">
                    <a16:creationId xmlns:a16="http://schemas.microsoft.com/office/drawing/2014/main" id="{B63A1F64-4133-48E3-8789-085B0AC3956F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964477" y="4367827"/>
                <a:ext cx="23076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6" name="Freihand 225">
                <a:extLst>
                  <a:ext uri="{FF2B5EF4-FFF2-40B4-BE49-F238E27FC236}">
                    <a16:creationId xmlns:a16="http://schemas.microsoft.com/office/drawing/2014/main" id="{492351D2-BCA3-4877-B437-E4711021C4E4}"/>
                  </a:ext>
                </a:extLst>
              </p14:cNvPr>
              <p14:cNvContentPartPr/>
              <p14:nvPr/>
            </p14:nvContentPartPr>
            <p14:xfrm>
              <a:off x="1128197" y="4380067"/>
              <a:ext cx="225720" cy="27360"/>
            </p14:xfrm>
          </p:contentPart>
        </mc:Choice>
        <mc:Fallback xmlns="">
          <p:pic>
            <p:nvPicPr>
              <p:cNvPr id="226" name="Freihand 225">
                <a:extLst>
                  <a:ext uri="{FF2B5EF4-FFF2-40B4-BE49-F238E27FC236}">
                    <a16:creationId xmlns:a16="http://schemas.microsoft.com/office/drawing/2014/main" id="{492351D2-BCA3-4877-B437-E4711021C4E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123877" y="4375747"/>
                <a:ext cx="234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9" name="Gruppieren 228">
            <a:extLst>
              <a:ext uri="{FF2B5EF4-FFF2-40B4-BE49-F238E27FC236}">
                <a16:creationId xmlns:a16="http://schemas.microsoft.com/office/drawing/2014/main" id="{CB5B6B0F-EDE5-4F01-A463-DFBA78276017}"/>
              </a:ext>
            </a:extLst>
          </p:cNvPr>
          <p:cNvGrpSpPr/>
          <p:nvPr/>
        </p:nvGrpSpPr>
        <p:grpSpPr>
          <a:xfrm>
            <a:off x="1504397" y="3655387"/>
            <a:ext cx="5320440" cy="337680"/>
            <a:chOff x="1504397" y="3655387"/>
            <a:chExt cx="5320440" cy="33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FB255644-B22E-4601-96F9-91AE44FDA114}"/>
                    </a:ext>
                  </a:extLst>
                </p14:cNvPr>
                <p14:cNvContentPartPr/>
                <p14:nvPr/>
              </p14:nvContentPartPr>
              <p14:xfrm>
                <a:off x="1504397" y="3655387"/>
                <a:ext cx="5251320" cy="33768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FB255644-B22E-4601-96F9-91AE44FDA114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500077" y="3651067"/>
                  <a:ext cx="5259960" cy="34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C186A34E-167C-47EC-8F5B-311B21FE35F2}"/>
                    </a:ext>
                  </a:extLst>
                </p14:cNvPr>
                <p14:cNvContentPartPr/>
                <p14:nvPr/>
              </p14:nvContentPartPr>
              <p14:xfrm>
                <a:off x="6598037" y="3879667"/>
                <a:ext cx="226800" cy="6912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C186A34E-167C-47EC-8F5B-311B21FE35F2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6593717" y="3875347"/>
                  <a:ext cx="235440" cy="77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30" name="Freihand 229">
                <a:extLst>
                  <a:ext uri="{FF2B5EF4-FFF2-40B4-BE49-F238E27FC236}">
                    <a16:creationId xmlns:a16="http://schemas.microsoft.com/office/drawing/2014/main" id="{A169249B-EF1B-4E1E-B79F-D687420E9AD6}"/>
                  </a:ext>
                </a:extLst>
              </p14:cNvPr>
              <p14:cNvContentPartPr/>
              <p14:nvPr/>
            </p14:nvContentPartPr>
            <p14:xfrm>
              <a:off x="7475357" y="4132387"/>
              <a:ext cx="143640" cy="14400"/>
            </p14:xfrm>
          </p:contentPart>
        </mc:Choice>
        <mc:Fallback xmlns="">
          <p:pic>
            <p:nvPicPr>
              <p:cNvPr id="230" name="Freihand 229">
                <a:extLst>
                  <a:ext uri="{FF2B5EF4-FFF2-40B4-BE49-F238E27FC236}">
                    <a16:creationId xmlns:a16="http://schemas.microsoft.com/office/drawing/2014/main" id="{A169249B-EF1B-4E1E-B79F-D687420E9AD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471037" y="4128067"/>
                <a:ext cx="1522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7" name="Freihand 296">
                <a:extLst>
                  <a:ext uri="{FF2B5EF4-FFF2-40B4-BE49-F238E27FC236}">
                    <a16:creationId xmlns:a16="http://schemas.microsoft.com/office/drawing/2014/main" id="{72F80833-0FBA-4976-BB33-5798A82C1AFB}"/>
                  </a:ext>
                </a:extLst>
              </p14:cNvPr>
              <p14:cNvContentPartPr/>
              <p14:nvPr/>
            </p14:nvContentPartPr>
            <p14:xfrm>
              <a:off x="1738397" y="2966707"/>
              <a:ext cx="3091320" cy="62280"/>
            </p14:xfrm>
          </p:contentPart>
        </mc:Choice>
        <mc:Fallback xmlns="">
          <p:pic>
            <p:nvPicPr>
              <p:cNvPr id="297" name="Freihand 296">
                <a:extLst>
                  <a:ext uri="{FF2B5EF4-FFF2-40B4-BE49-F238E27FC236}">
                    <a16:creationId xmlns:a16="http://schemas.microsoft.com/office/drawing/2014/main" id="{72F80833-0FBA-4976-BB33-5798A82C1AF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734077" y="2962387"/>
                <a:ext cx="3099960" cy="70920"/>
              </a:xfrm>
              <a:prstGeom prst="rect">
                <a:avLst/>
              </a:prstGeom>
            </p:spPr>
          </p:pic>
        </mc:Fallback>
      </mc:AlternateContent>
      <p:grpSp>
        <p:nvGrpSpPr>
          <p:cNvPr id="300" name="Gruppieren 299">
            <a:extLst>
              <a:ext uri="{FF2B5EF4-FFF2-40B4-BE49-F238E27FC236}">
                <a16:creationId xmlns:a16="http://schemas.microsoft.com/office/drawing/2014/main" id="{64F0EF2C-3978-439E-88C0-EFF8EBDC7CBC}"/>
              </a:ext>
            </a:extLst>
          </p:cNvPr>
          <p:cNvGrpSpPr/>
          <p:nvPr/>
        </p:nvGrpSpPr>
        <p:grpSpPr>
          <a:xfrm>
            <a:off x="1616111" y="535627"/>
            <a:ext cx="9719526" cy="3092400"/>
            <a:chOff x="1616111" y="535627"/>
            <a:chExt cx="9719526" cy="309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B466D714-16ED-4565-87B3-044575FD4673}"/>
                    </a:ext>
                  </a:extLst>
                </p14:cNvPr>
                <p14:cNvContentPartPr/>
                <p14:nvPr/>
              </p14:nvContentPartPr>
              <p14:xfrm>
                <a:off x="1616111" y="1474147"/>
                <a:ext cx="352440" cy="277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B466D714-16ED-4565-87B3-044575FD4673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611791" y="1469827"/>
                  <a:ext cx="3610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5AA4B671-B992-4027-B18B-0F6DE2616F79}"/>
                    </a:ext>
                  </a:extLst>
                </p14:cNvPr>
                <p14:cNvContentPartPr/>
                <p14:nvPr/>
              </p14:nvContentPartPr>
              <p14:xfrm>
                <a:off x="2636351" y="1477747"/>
                <a:ext cx="1783080" cy="345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5AA4B671-B992-4027-B18B-0F6DE2616F79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2632031" y="1473427"/>
                  <a:ext cx="17917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DAB06919-2FE0-4CF9-8CF0-61335195D231}"/>
                    </a:ext>
                  </a:extLst>
                </p14:cNvPr>
                <p14:cNvContentPartPr/>
                <p14:nvPr/>
              </p14:nvContentPartPr>
              <p14:xfrm>
                <a:off x="2006597" y="875107"/>
                <a:ext cx="3241800" cy="1641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DAB06919-2FE0-4CF9-8CF0-61335195D231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2002277" y="870787"/>
                  <a:ext cx="32504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FAA5654C-35B4-4415-9ACA-B50EC68B3CB3}"/>
                    </a:ext>
                  </a:extLst>
                </p14:cNvPr>
                <p14:cNvContentPartPr/>
                <p14:nvPr/>
              </p14:nvContentPartPr>
              <p14:xfrm>
                <a:off x="1911557" y="901387"/>
                <a:ext cx="286560" cy="1702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FAA5654C-35B4-4415-9ACA-B50EC68B3CB3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907237" y="897067"/>
                  <a:ext cx="2952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C8A6D219-74A2-4AE5-B577-CD658F65DCAA}"/>
                    </a:ext>
                  </a:extLst>
                </p14:cNvPr>
                <p14:cNvContentPartPr/>
                <p14:nvPr/>
              </p14:nvContentPartPr>
              <p14:xfrm>
                <a:off x="5453597" y="751987"/>
                <a:ext cx="244080" cy="1188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C8A6D219-74A2-4AE5-B577-CD658F65DCA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449277" y="747667"/>
                  <a:ext cx="252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DF35D86A-4069-41BA-98D5-54AB2F300A06}"/>
                    </a:ext>
                  </a:extLst>
                </p14:cNvPr>
                <p14:cNvContentPartPr/>
                <p14:nvPr/>
              </p14:nvContentPartPr>
              <p14:xfrm>
                <a:off x="5652677" y="722107"/>
                <a:ext cx="38520" cy="439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DF35D86A-4069-41BA-98D5-54AB2F300A06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648357" y="717787"/>
                  <a:ext cx="471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25E15DF-3FA9-41E8-BFB8-FD07BF63655B}"/>
                    </a:ext>
                  </a:extLst>
                </p14:cNvPr>
                <p14:cNvContentPartPr/>
                <p14:nvPr/>
              </p14:nvContentPartPr>
              <p14:xfrm>
                <a:off x="5724677" y="769627"/>
                <a:ext cx="72000" cy="896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25E15DF-3FA9-41E8-BFB8-FD07BF63655B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5720357" y="765307"/>
                  <a:ext cx="806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EB43A70F-0E1B-43D1-9284-5B2A1C1C6394}"/>
                    </a:ext>
                  </a:extLst>
                </p14:cNvPr>
                <p14:cNvContentPartPr/>
                <p14:nvPr/>
              </p14:nvContentPartPr>
              <p14:xfrm>
                <a:off x="5816837" y="772867"/>
                <a:ext cx="69480" cy="871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EB43A70F-0E1B-43D1-9284-5B2A1C1C639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5812517" y="768547"/>
                  <a:ext cx="781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DFDD18BA-F089-40CE-B197-9E437FCEC070}"/>
                    </a:ext>
                  </a:extLst>
                </p14:cNvPr>
                <p14:cNvContentPartPr/>
                <p14:nvPr/>
              </p14:nvContentPartPr>
              <p14:xfrm>
                <a:off x="6105197" y="717067"/>
                <a:ext cx="105840" cy="1213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DFDD18BA-F089-40CE-B197-9E437FCEC07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100877" y="712747"/>
                  <a:ext cx="1144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9B7C24F-8C94-4320-9F42-232060EAA482}"/>
                    </a:ext>
                  </a:extLst>
                </p14:cNvPr>
                <p14:cNvContentPartPr/>
                <p14:nvPr/>
              </p14:nvContentPartPr>
              <p14:xfrm>
                <a:off x="6205637" y="781867"/>
                <a:ext cx="228240" cy="741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9B7C24F-8C94-4320-9F42-232060EAA482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201317" y="777547"/>
                  <a:ext cx="2368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82129C07-6D83-4532-8F13-DD8450B943E6}"/>
                    </a:ext>
                  </a:extLst>
                </p14:cNvPr>
                <p14:cNvContentPartPr/>
                <p14:nvPr/>
              </p14:nvContentPartPr>
              <p14:xfrm>
                <a:off x="6442157" y="733267"/>
                <a:ext cx="40680" cy="385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82129C07-6D83-4532-8F13-DD8450B943E6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6437837" y="728947"/>
                  <a:ext cx="493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36C62F1-8511-4FFF-B83C-C51576ADF9DC}"/>
                    </a:ext>
                  </a:extLst>
                </p14:cNvPr>
                <p14:cNvContentPartPr/>
                <p14:nvPr/>
              </p14:nvContentPartPr>
              <p14:xfrm>
                <a:off x="6480317" y="780067"/>
                <a:ext cx="78480" cy="777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36C62F1-8511-4FFF-B83C-C51576ADF9D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6475997" y="775747"/>
                  <a:ext cx="87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8C92D47-E1CD-4F7A-A8C7-3B2077F07539}"/>
                    </a:ext>
                  </a:extLst>
                </p14:cNvPr>
                <p14:cNvContentPartPr/>
                <p14:nvPr/>
              </p14:nvContentPartPr>
              <p14:xfrm>
                <a:off x="6567077" y="722107"/>
                <a:ext cx="140040" cy="1310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8C92D47-E1CD-4F7A-A8C7-3B2077F07539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6562757" y="717787"/>
                  <a:ext cx="1486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B254B061-A94A-4D22-A54B-E2924D2A6A77}"/>
                    </a:ext>
                  </a:extLst>
                </p14:cNvPr>
                <p14:cNvContentPartPr/>
                <p14:nvPr/>
              </p14:nvContentPartPr>
              <p14:xfrm>
                <a:off x="6715037" y="779347"/>
                <a:ext cx="73080" cy="691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B254B061-A94A-4D22-A54B-E2924D2A6A77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6710717" y="775027"/>
                  <a:ext cx="817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5CD0BA67-0262-4BBE-BDD5-82A230FB4499}"/>
                    </a:ext>
                  </a:extLst>
                </p14:cNvPr>
                <p14:cNvContentPartPr/>
                <p14:nvPr/>
              </p14:nvContentPartPr>
              <p14:xfrm>
                <a:off x="6973157" y="693667"/>
                <a:ext cx="104040" cy="1396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5CD0BA67-0262-4BBE-BDD5-82A230FB4499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6968837" y="689347"/>
                  <a:ext cx="1126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37722C00-5DC1-46FB-99A1-256D253209A9}"/>
                    </a:ext>
                  </a:extLst>
                </p14:cNvPr>
                <p14:cNvContentPartPr/>
                <p14:nvPr/>
              </p14:nvContentPartPr>
              <p14:xfrm>
                <a:off x="7027517" y="787987"/>
                <a:ext cx="38520" cy="280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37722C00-5DC1-46FB-99A1-256D253209A9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023197" y="783667"/>
                  <a:ext cx="471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0CF7994-C5D5-4963-8D66-2B3B42AA7B12}"/>
                    </a:ext>
                  </a:extLst>
                </p14:cNvPr>
                <p14:cNvContentPartPr/>
                <p14:nvPr/>
              </p14:nvContentPartPr>
              <p14:xfrm>
                <a:off x="7091237" y="746947"/>
                <a:ext cx="152280" cy="720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0CF7994-C5D5-4963-8D66-2B3B42AA7B12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7086917" y="742627"/>
                  <a:ext cx="1609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C820381B-A413-4F02-AC6C-630CA6B2FB90}"/>
                    </a:ext>
                  </a:extLst>
                </p14:cNvPr>
                <p14:cNvContentPartPr/>
                <p14:nvPr/>
              </p14:nvContentPartPr>
              <p14:xfrm>
                <a:off x="7283117" y="778267"/>
                <a:ext cx="59760" cy="662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C820381B-A413-4F02-AC6C-630CA6B2FB90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7278797" y="773947"/>
                  <a:ext cx="684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4B7551D3-838F-42D5-AD53-5098F16FC31A}"/>
                    </a:ext>
                  </a:extLst>
                </p14:cNvPr>
                <p14:cNvContentPartPr/>
                <p14:nvPr/>
              </p14:nvContentPartPr>
              <p14:xfrm>
                <a:off x="7531877" y="760987"/>
                <a:ext cx="214920" cy="698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4B7551D3-838F-42D5-AD53-5098F16FC31A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7527557" y="756667"/>
                  <a:ext cx="2235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D8167C26-EA3C-4838-9380-6EA67BA651ED}"/>
                    </a:ext>
                  </a:extLst>
                </p14:cNvPr>
                <p14:cNvContentPartPr/>
                <p14:nvPr/>
              </p14:nvContentPartPr>
              <p14:xfrm>
                <a:off x="7779197" y="781147"/>
                <a:ext cx="73800" cy="777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D8167C26-EA3C-4838-9380-6EA67BA651ED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774877" y="776827"/>
                  <a:ext cx="824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0DF7CF59-B812-4EFD-AB48-F2B7838E3904}"/>
                    </a:ext>
                  </a:extLst>
                </p14:cNvPr>
                <p14:cNvContentPartPr/>
                <p14:nvPr/>
              </p14:nvContentPartPr>
              <p14:xfrm>
                <a:off x="7868477" y="691147"/>
                <a:ext cx="152280" cy="1479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0DF7CF59-B812-4EFD-AB48-F2B7838E3904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864157" y="686827"/>
                  <a:ext cx="1609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B8B0C4C3-D1E5-492A-AF86-7DBB2853F4B7}"/>
                    </a:ext>
                  </a:extLst>
                </p14:cNvPr>
                <p14:cNvContentPartPr/>
                <p14:nvPr/>
              </p14:nvContentPartPr>
              <p14:xfrm>
                <a:off x="8166917" y="693667"/>
                <a:ext cx="1800" cy="853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B8B0C4C3-D1E5-492A-AF86-7DBB2853F4B7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162597" y="689347"/>
                  <a:ext cx="104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09A26F48-F793-431A-9C0D-E0282220AC14}"/>
                    </a:ext>
                  </a:extLst>
                </p14:cNvPr>
                <p14:cNvContentPartPr/>
                <p14:nvPr/>
              </p14:nvContentPartPr>
              <p14:xfrm>
                <a:off x="8142437" y="654067"/>
                <a:ext cx="17280" cy="1573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09A26F48-F793-431A-9C0D-E0282220AC1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138117" y="649747"/>
                  <a:ext cx="259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93041C75-41D0-45D8-A955-89D099A1D664}"/>
                    </a:ext>
                  </a:extLst>
                </p14:cNvPr>
                <p14:cNvContentPartPr/>
                <p14:nvPr/>
              </p14:nvContentPartPr>
              <p14:xfrm>
                <a:off x="8083397" y="732907"/>
                <a:ext cx="126720" cy="118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93041C75-41D0-45D8-A955-89D099A1D664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079077" y="728587"/>
                  <a:ext cx="1353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6D8F8E37-CEA1-4FE2-87D4-81070798D232}"/>
                    </a:ext>
                  </a:extLst>
                </p14:cNvPr>
                <p14:cNvContentPartPr/>
                <p14:nvPr/>
              </p14:nvContentPartPr>
              <p14:xfrm>
                <a:off x="8231357" y="718507"/>
                <a:ext cx="49320" cy="954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6D8F8E37-CEA1-4FE2-87D4-81070798D23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227037" y="714187"/>
                  <a:ext cx="579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5DCC1271-F2BB-4323-A9FD-B9393F9B04BF}"/>
                    </a:ext>
                  </a:extLst>
                </p14:cNvPr>
                <p14:cNvContentPartPr/>
                <p14:nvPr/>
              </p14:nvContentPartPr>
              <p14:xfrm>
                <a:off x="8335037" y="738307"/>
                <a:ext cx="135360" cy="619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5DCC1271-F2BB-4323-A9FD-B9393F9B04BF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330717" y="733987"/>
                  <a:ext cx="14400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7FB606FD-BFD5-4767-9AFF-37D3155368DC}"/>
                    </a:ext>
                  </a:extLst>
                </p14:cNvPr>
                <p14:cNvContentPartPr/>
                <p14:nvPr/>
              </p14:nvContentPartPr>
              <p14:xfrm>
                <a:off x="8497037" y="745147"/>
                <a:ext cx="66600" cy="676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7FB606FD-BFD5-4767-9AFF-37D3155368DC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492717" y="740827"/>
                  <a:ext cx="752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84FBB6FC-0496-4A7D-AF18-F6DA670239AC}"/>
                    </a:ext>
                  </a:extLst>
                </p14:cNvPr>
                <p14:cNvContentPartPr/>
                <p14:nvPr/>
              </p14:nvContentPartPr>
              <p14:xfrm>
                <a:off x="8583797" y="677467"/>
                <a:ext cx="84240" cy="17640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84FBB6FC-0496-4A7D-AF18-F6DA670239A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579477" y="673147"/>
                  <a:ext cx="928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7D367D06-AECE-4E22-8868-54D00E26AAE4}"/>
                    </a:ext>
                  </a:extLst>
                </p14:cNvPr>
                <p14:cNvContentPartPr/>
                <p14:nvPr/>
              </p14:nvContentPartPr>
              <p14:xfrm>
                <a:off x="8678837" y="745147"/>
                <a:ext cx="307800" cy="4932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7D367D06-AECE-4E22-8868-54D00E26AAE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674517" y="740827"/>
                  <a:ext cx="3164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3A5F677E-1CA5-49BB-8B27-7D6DE049402F}"/>
                    </a:ext>
                  </a:extLst>
                </p14:cNvPr>
                <p14:cNvContentPartPr/>
                <p14:nvPr/>
              </p14:nvContentPartPr>
              <p14:xfrm>
                <a:off x="9044237" y="724987"/>
                <a:ext cx="14400" cy="658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3A5F677E-1CA5-49BB-8B27-7D6DE049402F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039917" y="720667"/>
                  <a:ext cx="230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CA4EA2FB-FA94-4CC7-A4A2-EE9E6605CFC5}"/>
                    </a:ext>
                  </a:extLst>
                </p14:cNvPr>
                <p14:cNvContentPartPr/>
                <p14:nvPr/>
              </p14:nvContentPartPr>
              <p14:xfrm>
                <a:off x="9075917" y="653347"/>
                <a:ext cx="212040" cy="1234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CA4EA2FB-FA94-4CC7-A4A2-EE9E6605CFC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9071597" y="649027"/>
                  <a:ext cx="2206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C96A12B1-8291-4DBD-B638-E5333BAF3601}"/>
                    </a:ext>
                  </a:extLst>
                </p14:cNvPr>
                <p14:cNvContentPartPr/>
                <p14:nvPr/>
              </p14:nvContentPartPr>
              <p14:xfrm>
                <a:off x="9075917" y="597907"/>
                <a:ext cx="360" cy="3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C96A12B1-8291-4DBD-B638-E5333BAF3601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9071597" y="5935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B294E6AB-118B-4983-B8F9-9521F80623B5}"/>
                    </a:ext>
                  </a:extLst>
                </p14:cNvPr>
                <p14:cNvContentPartPr/>
                <p14:nvPr/>
              </p14:nvContentPartPr>
              <p14:xfrm>
                <a:off x="9357437" y="675307"/>
                <a:ext cx="309600" cy="9324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B294E6AB-118B-4983-B8F9-9521F80623B5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9353117" y="670987"/>
                  <a:ext cx="3182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369CB3B2-A199-449F-B4C1-9EF7C828F10D}"/>
                    </a:ext>
                  </a:extLst>
                </p14:cNvPr>
                <p14:cNvContentPartPr/>
                <p14:nvPr/>
              </p14:nvContentPartPr>
              <p14:xfrm>
                <a:off x="9695837" y="630307"/>
                <a:ext cx="119880" cy="1044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369CB3B2-A199-449F-B4C1-9EF7C828F10D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691517" y="625987"/>
                  <a:ext cx="1285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4E914C63-0DA4-42CC-9347-1F6BCDD75666}"/>
                    </a:ext>
                  </a:extLst>
                </p14:cNvPr>
                <p14:cNvContentPartPr/>
                <p14:nvPr/>
              </p14:nvContentPartPr>
              <p14:xfrm>
                <a:off x="9827237" y="647587"/>
                <a:ext cx="223920" cy="8244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4E914C63-0DA4-42CC-9347-1F6BCDD75666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9822917" y="643267"/>
                  <a:ext cx="2325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C7B394F0-312F-4104-A33D-E7337AF4CEDA}"/>
                    </a:ext>
                  </a:extLst>
                </p14:cNvPr>
                <p14:cNvContentPartPr/>
                <p14:nvPr/>
              </p14:nvContentPartPr>
              <p14:xfrm>
                <a:off x="10135757" y="716707"/>
                <a:ext cx="7920" cy="10188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C7B394F0-312F-4104-A33D-E7337AF4CEDA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0131437" y="712387"/>
                  <a:ext cx="165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91B1D195-31CF-4AC7-86E1-932CF12CB782}"/>
                    </a:ext>
                  </a:extLst>
                </p14:cNvPr>
                <p14:cNvContentPartPr/>
                <p14:nvPr/>
              </p14:nvContentPartPr>
              <p14:xfrm>
                <a:off x="10274357" y="624187"/>
                <a:ext cx="119520" cy="871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91B1D195-31CF-4AC7-86E1-932CF12CB782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270037" y="619867"/>
                  <a:ext cx="1281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DDE4745E-AAAE-4B05-808D-BDB4E2117F42}"/>
                    </a:ext>
                  </a:extLst>
                </p14:cNvPr>
                <p14:cNvContentPartPr/>
                <p14:nvPr/>
              </p14:nvContentPartPr>
              <p14:xfrm>
                <a:off x="10404677" y="648307"/>
                <a:ext cx="73440" cy="532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DDE4745E-AAAE-4B05-808D-BDB4E2117F4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400357" y="643987"/>
                  <a:ext cx="820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59B6F032-6BF1-4316-9923-39581D854557}"/>
                    </a:ext>
                  </a:extLst>
                </p14:cNvPr>
                <p14:cNvContentPartPr/>
                <p14:nvPr/>
              </p14:nvContentPartPr>
              <p14:xfrm>
                <a:off x="10477037" y="590347"/>
                <a:ext cx="158040" cy="1850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59B6F032-6BF1-4316-9923-39581D854557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472717" y="586027"/>
                  <a:ext cx="16668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71CEF2A3-4C48-409F-8B6F-7990034A873F}"/>
                    </a:ext>
                  </a:extLst>
                </p14:cNvPr>
                <p14:cNvContentPartPr/>
                <p14:nvPr/>
              </p14:nvContentPartPr>
              <p14:xfrm>
                <a:off x="10739477" y="588907"/>
                <a:ext cx="278640" cy="1000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71CEF2A3-4C48-409F-8B6F-7990034A873F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735157" y="584587"/>
                  <a:ext cx="287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0F5DCF82-C204-42DA-AE4B-EC2E29D80D6D}"/>
                    </a:ext>
                  </a:extLst>
                </p14:cNvPr>
                <p14:cNvContentPartPr/>
                <p14:nvPr/>
              </p14:nvContentPartPr>
              <p14:xfrm>
                <a:off x="11007677" y="535627"/>
                <a:ext cx="360" cy="36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0F5DCF82-C204-42DA-AE4B-EC2E29D80D6D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1003357" y="5313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A4EB8FED-7D80-4032-99EE-57A4E70569D0}"/>
                    </a:ext>
                  </a:extLst>
                </p14:cNvPr>
                <p14:cNvContentPartPr/>
                <p14:nvPr/>
              </p14:nvContentPartPr>
              <p14:xfrm>
                <a:off x="5707037" y="1018747"/>
                <a:ext cx="89280" cy="1072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A4EB8FED-7D80-4032-99EE-57A4E70569D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702717" y="1014427"/>
                  <a:ext cx="979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90E97D23-83E4-45EE-85A3-C668C3DA6564}"/>
                    </a:ext>
                  </a:extLst>
                </p14:cNvPr>
                <p14:cNvContentPartPr/>
                <p14:nvPr/>
              </p14:nvContentPartPr>
              <p14:xfrm>
                <a:off x="5838437" y="1023787"/>
                <a:ext cx="276120" cy="900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90E97D23-83E4-45EE-85A3-C668C3DA656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5834117" y="1019467"/>
                  <a:ext cx="2847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86C8E2B1-9FCA-4CC2-8FDA-EC30CFC30806}"/>
                    </a:ext>
                  </a:extLst>
                </p14:cNvPr>
                <p14:cNvContentPartPr/>
                <p14:nvPr/>
              </p14:nvContentPartPr>
              <p14:xfrm>
                <a:off x="6289517" y="962227"/>
                <a:ext cx="88200" cy="13428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86C8E2B1-9FCA-4CC2-8FDA-EC30CFC30806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285197" y="957907"/>
                  <a:ext cx="968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03B4CBE9-BE3E-423D-97EE-3AA05D02BDB3}"/>
                    </a:ext>
                  </a:extLst>
                </p14:cNvPr>
                <p14:cNvContentPartPr/>
                <p14:nvPr/>
              </p14:nvContentPartPr>
              <p14:xfrm>
                <a:off x="6383477" y="1008667"/>
                <a:ext cx="142920" cy="784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03B4CBE9-BE3E-423D-97EE-3AA05D02BDB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379157" y="1004347"/>
                  <a:ext cx="1515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5ACFF2B7-8C1C-4344-9970-F33F015E67F1}"/>
                    </a:ext>
                  </a:extLst>
                </p14:cNvPr>
                <p14:cNvContentPartPr/>
                <p14:nvPr/>
              </p14:nvContentPartPr>
              <p14:xfrm>
                <a:off x="6546197" y="1004707"/>
                <a:ext cx="9720" cy="7848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5ACFF2B7-8C1C-4344-9970-F33F015E67F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6541877" y="1000387"/>
                  <a:ext cx="183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290F411B-C7DC-4545-BBD7-1003C141F9DA}"/>
                    </a:ext>
                  </a:extLst>
                </p14:cNvPr>
                <p14:cNvContentPartPr/>
                <p14:nvPr/>
              </p14:nvContentPartPr>
              <p14:xfrm>
                <a:off x="6547637" y="966187"/>
                <a:ext cx="360" cy="3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290F411B-C7DC-4545-BBD7-1003C141F9DA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6543317" y="9618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DBCB1445-E3BD-4E75-ADC8-2963B69C7C59}"/>
                    </a:ext>
                  </a:extLst>
                </p14:cNvPr>
                <p14:cNvContentPartPr/>
                <p14:nvPr/>
              </p14:nvContentPartPr>
              <p14:xfrm>
                <a:off x="6586157" y="1007587"/>
                <a:ext cx="81000" cy="7020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DBCB1445-E3BD-4E75-ADC8-2963B69C7C59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581837" y="1003267"/>
                  <a:ext cx="896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E79C3200-F07D-4C42-9211-38B5818385C6}"/>
                    </a:ext>
                  </a:extLst>
                </p14:cNvPr>
                <p14:cNvContentPartPr/>
                <p14:nvPr/>
              </p14:nvContentPartPr>
              <p14:xfrm>
                <a:off x="6684797" y="935227"/>
                <a:ext cx="101880" cy="12780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E79C3200-F07D-4C42-9211-38B5818385C6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6680477" y="930907"/>
                  <a:ext cx="110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6E5F3FBE-1A07-48E9-AFF7-1CA5AB840021}"/>
                    </a:ext>
                  </a:extLst>
                </p14:cNvPr>
                <p14:cNvContentPartPr/>
                <p14:nvPr/>
              </p14:nvContentPartPr>
              <p14:xfrm>
                <a:off x="6829877" y="983467"/>
                <a:ext cx="96480" cy="788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6E5F3FBE-1A07-48E9-AFF7-1CA5AB840021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825557" y="979147"/>
                  <a:ext cx="1051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67C7389F-D7F7-40C9-8E74-3F28920B8E52}"/>
                    </a:ext>
                  </a:extLst>
                </p14:cNvPr>
                <p14:cNvContentPartPr/>
                <p14:nvPr/>
              </p14:nvContentPartPr>
              <p14:xfrm>
                <a:off x="7127597" y="921187"/>
                <a:ext cx="117360" cy="1252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67C7389F-D7F7-40C9-8E74-3F28920B8E52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7123277" y="916867"/>
                  <a:ext cx="1260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6A311AC9-7DE9-4A08-8E35-F4445BB8D9ED}"/>
                    </a:ext>
                  </a:extLst>
                </p14:cNvPr>
                <p14:cNvContentPartPr/>
                <p14:nvPr/>
              </p14:nvContentPartPr>
              <p14:xfrm>
                <a:off x="7085477" y="980227"/>
                <a:ext cx="125280" cy="1512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6A311AC9-7DE9-4A08-8E35-F4445BB8D9ED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7081157" y="975907"/>
                  <a:ext cx="1339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7DB52B4F-79E6-4BB7-A54B-62CF2C486BC2}"/>
                    </a:ext>
                  </a:extLst>
                </p14:cNvPr>
                <p14:cNvContentPartPr/>
                <p14:nvPr/>
              </p14:nvContentPartPr>
              <p14:xfrm>
                <a:off x="7464917" y="928747"/>
                <a:ext cx="93240" cy="10512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7DB52B4F-79E6-4BB7-A54B-62CF2C486BC2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7460597" y="924427"/>
                  <a:ext cx="1018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5E4F64C2-574F-4F52-AE3A-1B8E14BA5C68}"/>
                    </a:ext>
                  </a:extLst>
                </p14:cNvPr>
                <p14:cNvContentPartPr/>
                <p14:nvPr/>
              </p14:nvContentPartPr>
              <p14:xfrm>
                <a:off x="7586957" y="931267"/>
                <a:ext cx="7920" cy="1040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5E4F64C2-574F-4F52-AE3A-1B8E14BA5C68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7582637" y="926947"/>
                  <a:ext cx="165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783AE249-4F3B-4E56-97FF-795356428634}"/>
                    </a:ext>
                  </a:extLst>
                </p14:cNvPr>
                <p14:cNvContentPartPr/>
                <p14:nvPr/>
              </p14:nvContentPartPr>
              <p14:xfrm>
                <a:off x="7559957" y="995347"/>
                <a:ext cx="77040" cy="1296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783AE249-4F3B-4E56-97FF-79535642863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555637" y="991027"/>
                  <a:ext cx="856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056704D3-B46C-4B68-90C4-C0B088C60F59}"/>
                    </a:ext>
                  </a:extLst>
                </p14:cNvPr>
                <p14:cNvContentPartPr/>
                <p14:nvPr/>
              </p14:nvContentPartPr>
              <p14:xfrm>
                <a:off x="7633757" y="987067"/>
                <a:ext cx="143640" cy="540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056704D3-B46C-4B68-90C4-C0B088C60F59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7629437" y="982747"/>
                  <a:ext cx="1522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6C260419-7B12-4486-988D-6985E904B5CD}"/>
                    </a:ext>
                  </a:extLst>
                </p14:cNvPr>
                <p14:cNvContentPartPr/>
                <p14:nvPr/>
              </p14:nvContentPartPr>
              <p14:xfrm>
                <a:off x="7801157" y="949267"/>
                <a:ext cx="103320" cy="928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6C260419-7B12-4486-988D-6985E904B5CD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7796837" y="944947"/>
                  <a:ext cx="1119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65BF31EF-54AF-4A3B-A479-2E78CF55A6CE}"/>
                    </a:ext>
                  </a:extLst>
                </p14:cNvPr>
                <p14:cNvContentPartPr/>
                <p14:nvPr/>
              </p14:nvContentPartPr>
              <p14:xfrm>
                <a:off x="7904117" y="981667"/>
                <a:ext cx="123480" cy="4788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65BF31EF-54AF-4A3B-A479-2E78CF55A6C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899797" y="977347"/>
                  <a:ext cx="1321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502953ED-CF8A-42EC-9F3E-0351B18E2C68}"/>
                    </a:ext>
                  </a:extLst>
                </p14:cNvPr>
                <p14:cNvContentPartPr/>
                <p14:nvPr/>
              </p14:nvContentPartPr>
              <p14:xfrm>
                <a:off x="8044517" y="932707"/>
                <a:ext cx="108000" cy="1000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502953ED-CF8A-42EC-9F3E-0351B18E2C68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040197" y="928387"/>
                  <a:ext cx="1166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5644C15B-6DD6-42E7-994C-33E7B1788109}"/>
                    </a:ext>
                  </a:extLst>
                </p14:cNvPr>
                <p14:cNvContentPartPr/>
                <p14:nvPr/>
              </p14:nvContentPartPr>
              <p14:xfrm>
                <a:off x="8178437" y="975907"/>
                <a:ext cx="76320" cy="5760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5644C15B-6DD6-42E7-994C-33E7B1788109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174117" y="971587"/>
                  <a:ext cx="8496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8D43633A-0936-487C-B5A0-5FFF1556C324}"/>
                    </a:ext>
                  </a:extLst>
                </p14:cNvPr>
                <p14:cNvContentPartPr/>
                <p14:nvPr/>
              </p14:nvContentPartPr>
              <p14:xfrm>
                <a:off x="8292557" y="969427"/>
                <a:ext cx="249840" cy="680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8D43633A-0936-487C-B5A0-5FFF1556C324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288237" y="965107"/>
                  <a:ext cx="2584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94988295-F9BA-449A-8ECC-A3355211CA13}"/>
                    </a:ext>
                  </a:extLst>
                </p14:cNvPr>
                <p14:cNvContentPartPr/>
                <p14:nvPr/>
              </p14:nvContentPartPr>
              <p14:xfrm>
                <a:off x="8592077" y="911467"/>
                <a:ext cx="171360" cy="10908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94988295-F9BA-449A-8ECC-A3355211CA1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587757" y="907147"/>
                  <a:ext cx="1800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5B368E97-AECB-49AF-9A20-40C40AB6B7BF}"/>
                    </a:ext>
                  </a:extLst>
                </p14:cNvPr>
                <p14:cNvContentPartPr/>
                <p14:nvPr/>
              </p14:nvContentPartPr>
              <p14:xfrm>
                <a:off x="8793317" y="947827"/>
                <a:ext cx="172440" cy="6048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5B368E97-AECB-49AF-9A20-40C40AB6B7BF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788997" y="943507"/>
                  <a:ext cx="181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737E4F90-D0AC-482D-B71F-3513936D7827}"/>
                    </a:ext>
                  </a:extLst>
                </p14:cNvPr>
                <p14:cNvContentPartPr/>
                <p14:nvPr/>
              </p14:nvContentPartPr>
              <p14:xfrm>
                <a:off x="8994557" y="864667"/>
                <a:ext cx="348480" cy="1432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737E4F90-D0AC-482D-B71F-3513936D7827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990237" y="860347"/>
                  <a:ext cx="3571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96311D67-73D3-4A23-B70B-F9570F7ED168}"/>
                    </a:ext>
                  </a:extLst>
                </p14:cNvPr>
                <p14:cNvContentPartPr/>
                <p14:nvPr/>
              </p14:nvContentPartPr>
              <p14:xfrm>
                <a:off x="9182117" y="798067"/>
                <a:ext cx="15120" cy="252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96311D67-73D3-4A23-B70B-F9570F7ED16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177797" y="793747"/>
                  <a:ext cx="237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B2DFD8F8-CC09-4F8F-897D-2BDB443AE694}"/>
                    </a:ext>
                  </a:extLst>
                </p14:cNvPr>
                <p14:cNvContentPartPr/>
                <p14:nvPr/>
              </p14:nvContentPartPr>
              <p14:xfrm>
                <a:off x="9481277" y="934147"/>
                <a:ext cx="7920" cy="6588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B2DFD8F8-CC09-4F8F-897D-2BDB443AE69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476957" y="929827"/>
                  <a:ext cx="165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889734E4-04A6-4AA7-9CE3-285724E884A9}"/>
                    </a:ext>
                  </a:extLst>
                </p14:cNvPr>
                <p14:cNvContentPartPr/>
                <p14:nvPr/>
              </p14:nvContentPartPr>
              <p14:xfrm>
                <a:off x="9483797" y="869707"/>
                <a:ext cx="122040" cy="12852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889734E4-04A6-4AA7-9CE3-285724E884A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479477" y="865387"/>
                  <a:ext cx="1306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FEDEB68A-7AE7-4601-8C63-753974700947}"/>
                    </a:ext>
                  </a:extLst>
                </p14:cNvPr>
                <p14:cNvContentPartPr/>
                <p14:nvPr/>
              </p14:nvContentPartPr>
              <p14:xfrm>
                <a:off x="9577397" y="812467"/>
                <a:ext cx="108720" cy="17280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FEDEB68A-7AE7-4601-8C63-75397470094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573077" y="808147"/>
                  <a:ext cx="1173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8236EACF-8F93-4ADB-B805-0C77E081472A}"/>
                    </a:ext>
                  </a:extLst>
                </p14:cNvPr>
                <p14:cNvContentPartPr/>
                <p14:nvPr/>
              </p14:nvContentPartPr>
              <p14:xfrm>
                <a:off x="9737237" y="793027"/>
                <a:ext cx="5760" cy="2091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8236EACF-8F93-4ADB-B805-0C77E081472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732917" y="788707"/>
                  <a:ext cx="144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C6DB6216-93E8-452E-B22B-E68AC91587EF}"/>
                    </a:ext>
                  </a:extLst>
                </p14:cNvPr>
                <p14:cNvContentPartPr/>
                <p14:nvPr/>
              </p14:nvContentPartPr>
              <p14:xfrm>
                <a:off x="5445677" y="1964467"/>
                <a:ext cx="166320" cy="277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C6DB6216-93E8-452E-B22B-E68AC91587E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5441357" y="1960147"/>
                  <a:ext cx="1749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14A44566-D3B7-4662-97D0-6C1F678DB438}"/>
                    </a:ext>
                  </a:extLst>
                </p14:cNvPr>
                <p14:cNvContentPartPr/>
                <p14:nvPr/>
              </p14:nvContentPartPr>
              <p14:xfrm>
                <a:off x="5456477" y="1993267"/>
                <a:ext cx="186480" cy="3492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14A44566-D3B7-4662-97D0-6C1F678DB43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452157" y="1988947"/>
                  <a:ext cx="1951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B0426A5A-55BA-4889-ABC0-B1581EFB14B8}"/>
                    </a:ext>
                  </a:extLst>
                </p14:cNvPr>
                <p14:cNvContentPartPr/>
                <p14:nvPr/>
              </p14:nvContentPartPr>
              <p14:xfrm>
                <a:off x="5601197" y="1867987"/>
                <a:ext cx="73440" cy="1994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B0426A5A-55BA-4889-ABC0-B1581EFB14B8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596877" y="1863667"/>
                  <a:ext cx="8208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3BD4DAF7-750A-4DA0-8985-E7BBEF23AB99}"/>
                    </a:ext>
                  </a:extLst>
                </p14:cNvPr>
                <p14:cNvContentPartPr/>
                <p14:nvPr/>
              </p14:nvContentPartPr>
              <p14:xfrm>
                <a:off x="8353037" y="1358587"/>
                <a:ext cx="249120" cy="1137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3BD4DAF7-750A-4DA0-8985-E7BBEF23AB99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348717" y="1354267"/>
                  <a:ext cx="2577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181D152D-4A6B-416B-A5C0-6D5083CD91B8}"/>
                    </a:ext>
                  </a:extLst>
                </p14:cNvPr>
                <p14:cNvContentPartPr/>
                <p14:nvPr/>
              </p14:nvContentPartPr>
              <p14:xfrm>
                <a:off x="8710517" y="1315387"/>
                <a:ext cx="84600" cy="14616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181D152D-4A6B-416B-A5C0-6D5083CD91B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706197" y="1311067"/>
                  <a:ext cx="932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AC88DAA0-8794-4F74-A02D-BC73D78BEF66}"/>
                    </a:ext>
                  </a:extLst>
                </p14:cNvPr>
                <p14:cNvContentPartPr/>
                <p14:nvPr/>
              </p14:nvContentPartPr>
              <p14:xfrm>
                <a:off x="8803037" y="1307467"/>
                <a:ext cx="57600" cy="1332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AC88DAA0-8794-4F74-A02D-BC73D78BEF66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798717" y="1303147"/>
                  <a:ext cx="66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21B10ADA-B7E1-4A06-8A44-FD2F2573DD06}"/>
                    </a:ext>
                  </a:extLst>
                </p14:cNvPr>
                <p14:cNvContentPartPr/>
                <p14:nvPr/>
              </p14:nvContentPartPr>
              <p14:xfrm>
                <a:off x="8865317" y="1363267"/>
                <a:ext cx="167760" cy="5760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21B10ADA-B7E1-4A06-8A44-FD2F2573DD06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860997" y="1358947"/>
                  <a:ext cx="1764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0CA4D940-21D3-4FA6-B011-1D71FFCCC2EB}"/>
                    </a:ext>
                  </a:extLst>
                </p14:cNvPr>
                <p14:cNvContentPartPr/>
                <p14:nvPr/>
              </p14:nvContentPartPr>
              <p14:xfrm>
                <a:off x="9064397" y="1294507"/>
                <a:ext cx="106560" cy="11016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0CA4D940-21D3-4FA6-B011-1D71FFCCC2E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060077" y="1290187"/>
                  <a:ext cx="1152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8DD4DA66-805F-4AF9-8180-04B2308594BE}"/>
                    </a:ext>
                  </a:extLst>
                </p14:cNvPr>
                <p14:cNvContentPartPr/>
                <p14:nvPr/>
              </p14:nvContentPartPr>
              <p14:xfrm>
                <a:off x="9167357" y="1345267"/>
                <a:ext cx="131400" cy="4752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8DD4DA66-805F-4AF9-8180-04B2308594B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163037" y="1340947"/>
                  <a:ext cx="1400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E7FE29B0-E134-437C-B9AA-C438BBBA9212}"/>
                    </a:ext>
                  </a:extLst>
                </p14:cNvPr>
                <p14:cNvContentPartPr/>
                <p14:nvPr/>
              </p14:nvContentPartPr>
              <p14:xfrm>
                <a:off x="9317117" y="1252387"/>
                <a:ext cx="123480" cy="1227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E7FE29B0-E134-437C-B9AA-C438BBBA921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312797" y="1248067"/>
                  <a:ext cx="1321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4E65CD59-D23D-49F9-B595-915DAF98D954}"/>
                    </a:ext>
                  </a:extLst>
                </p14:cNvPr>
                <p14:cNvContentPartPr/>
                <p14:nvPr/>
              </p14:nvContentPartPr>
              <p14:xfrm>
                <a:off x="9485237" y="1302427"/>
                <a:ext cx="79560" cy="651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4E65CD59-D23D-49F9-B595-915DAF98D954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80917" y="1298107"/>
                  <a:ext cx="8820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68963AE2-ED08-435B-9D20-982E12CE9A7A}"/>
                    </a:ext>
                  </a:extLst>
                </p14:cNvPr>
                <p14:cNvContentPartPr/>
                <p14:nvPr/>
              </p14:nvContentPartPr>
              <p14:xfrm>
                <a:off x="9605837" y="1303867"/>
                <a:ext cx="290520" cy="7488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68963AE2-ED08-435B-9D20-982E12CE9A7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601517" y="1299547"/>
                  <a:ext cx="2991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4D195D48-7078-4E23-AA33-58077102487A}"/>
                    </a:ext>
                  </a:extLst>
                </p14:cNvPr>
                <p14:cNvContentPartPr/>
                <p14:nvPr/>
              </p14:nvContentPartPr>
              <p14:xfrm>
                <a:off x="9921557" y="1182187"/>
                <a:ext cx="209520" cy="14472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4D195D48-7078-4E23-AA33-58077102487A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917237" y="1177867"/>
                  <a:ext cx="2181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EBD0066D-3863-4E8D-9DC4-C4573178294B}"/>
                    </a:ext>
                  </a:extLst>
                </p14:cNvPr>
                <p14:cNvContentPartPr/>
                <p14:nvPr/>
              </p14:nvContentPartPr>
              <p14:xfrm>
                <a:off x="10149797" y="1232587"/>
                <a:ext cx="193320" cy="7128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EBD0066D-3863-4E8D-9DC4-C4573178294B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145477" y="1228267"/>
                  <a:ext cx="2019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7CB01829-D5FD-4C39-8DEF-7B9F3FE810B2}"/>
                    </a:ext>
                  </a:extLst>
                </p14:cNvPr>
                <p14:cNvContentPartPr/>
                <p14:nvPr/>
              </p14:nvContentPartPr>
              <p14:xfrm>
                <a:off x="10342757" y="1113067"/>
                <a:ext cx="152280" cy="1681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7CB01829-D5FD-4C39-8DEF-7B9F3FE810B2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338437" y="1108747"/>
                  <a:ext cx="1609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D2ED5950-3DB0-4B36-A18E-576734060FF3}"/>
                    </a:ext>
                  </a:extLst>
                </p14:cNvPr>
                <p14:cNvContentPartPr/>
                <p14:nvPr/>
              </p14:nvContentPartPr>
              <p14:xfrm>
                <a:off x="10510877" y="1104427"/>
                <a:ext cx="360" cy="36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D2ED5950-3DB0-4B36-A18E-576734060FF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0506557" y="11001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9AE4F96B-3C68-4C1B-8296-EF56048AF2AC}"/>
                    </a:ext>
                  </a:extLst>
                </p14:cNvPr>
                <p14:cNvContentPartPr/>
                <p14:nvPr/>
              </p14:nvContentPartPr>
              <p14:xfrm>
                <a:off x="10536437" y="1078507"/>
                <a:ext cx="259560" cy="30816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9AE4F96B-3C68-4C1B-8296-EF56048AF2AC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0532117" y="1074187"/>
                  <a:ext cx="26820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5277393D-0702-4894-9FF8-DA66CEAE9C59}"/>
                    </a:ext>
                  </a:extLst>
                </p14:cNvPr>
                <p14:cNvContentPartPr/>
                <p14:nvPr/>
              </p14:nvContentPartPr>
              <p14:xfrm>
                <a:off x="10891397" y="1129987"/>
                <a:ext cx="273600" cy="9144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5277393D-0702-4894-9FF8-DA66CEAE9C59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887077" y="1125667"/>
                  <a:ext cx="2822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0C352759-209C-46DE-A756-B86FF2DD0A7C}"/>
                    </a:ext>
                  </a:extLst>
                </p14:cNvPr>
                <p14:cNvContentPartPr/>
                <p14:nvPr/>
              </p14:nvContentPartPr>
              <p14:xfrm>
                <a:off x="11154197" y="1072027"/>
                <a:ext cx="26640" cy="2628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0C352759-209C-46DE-A756-B86FF2DD0A7C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1149877" y="1067707"/>
                  <a:ext cx="352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CAED8580-0189-4284-95BF-BA02B3E45E6D}"/>
                    </a:ext>
                  </a:extLst>
                </p14:cNvPr>
                <p14:cNvContentPartPr/>
                <p14:nvPr/>
              </p14:nvContentPartPr>
              <p14:xfrm>
                <a:off x="11202797" y="1052587"/>
                <a:ext cx="132840" cy="13572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CAED8580-0189-4284-95BF-BA02B3E45E6D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1198477" y="1048267"/>
                  <a:ext cx="141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F0945DD3-DCF9-4F96-A155-1600F71B9295}"/>
                    </a:ext>
                  </a:extLst>
                </p14:cNvPr>
                <p14:cNvContentPartPr/>
                <p14:nvPr/>
              </p14:nvContentPartPr>
              <p14:xfrm>
                <a:off x="5794157" y="1788067"/>
                <a:ext cx="194400" cy="1130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F0945DD3-DCF9-4F96-A155-1600F71B9295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5789837" y="1783747"/>
                  <a:ext cx="2030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DDA17E3E-A59D-4BC2-932B-7655922FE884}"/>
                    </a:ext>
                  </a:extLst>
                </p14:cNvPr>
                <p14:cNvContentPartPr/>
                <p14:nvPr/>
              </p14:nvContentPartPr>
              <p14:xfrm>
                <a:off x="5982077" y="1718587"/>
                <a:ext cx="360" cy="3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DDA17E3E-A59D-4BC2-932B-7655922FE884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977757" y="17142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59E69207-570C-431E-8977-F0CF728D3E07}"/>
                    </a:ext>
                  </a:extLst>
                </p14:cNvPr>
                <p14:cNvContentPartPr/>
                <p14:nvPr/>
              </p14:nvContentPartPr>
              <p14:xfrm>
                <a:off x="6098357" y="1759267"/>
                <a:ext cx="66240" cy="6948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59E69207-570C-431E-8977-F0CF728D3E07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094037" y="1754947"/>
                  <a:ext cx="748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C2F3A7F1-CBD7-49FB-9E07-3B0994446959}"/>
                    </a:ext>
                  </a:extLst>
                </p14:cNvPr>
                <p14:cNvContentPartPr/>
                <p14:nvPr/>
              </p14:nvContentPartPr>
              <p14:xfrm>
                <a:off x="6213917" y="1657387"/>
                <a:ext cx="75240" cy="14076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C2F3A7F1-CBD7-49FB-9E07-3B0994446959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209597" y="1653067"/>
                  <a:ext cx="838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6C6BD09B-47A8-4C17-97FD-D525A818EBC6}"/>
                    </a:ext>
                  </a:extLst>
                </p14:cNvPr>
                <p14:cNvContentPartPr/>
                <p14:nvPr/>
              </p14:nvContentPartPr>
              <p14:xfrm>
                <a:off x="6328397" y="1623547"/>
                <a:ext cx="73800" cy="17136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6C6BD09B-47A8-4C17-97FD-D525A818EBC6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324077" y="1619227"/>
                  <a:ext cx="824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1A8EC151-CE13-47BF-A03A-1778DBEF9AFF}"/>
                    </a:ext>
                  </a:extLst>
                </p14:cNvPr>
                <p14:cNvContentPartPr/>
                <p14:nvPr/>
              </p14:nvContentPartPr>
              <p14:xfrm>
                <a:off x="6350717" y="1725067"/>
                <a:ext cx="38520" cy="5508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1A8EC151-CE13-47BF-A03A-1778DBEF9AFF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346397" y="1720747"/>
                  <a:ext cx="471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696989E5-37C3-44B1-8047-4BB3911D0FBB}"/>
                    </a:ext>
                  </a:extLst>
                </p14:cNvPr>
                <p14:cNvContentPartPr/>
                <p14:nvPr/>
              </p14:nvContentPartPr>
              <p14:xfrm>
                <a:off x="6413717" y="1684027"/>
                <a:ext cx="325080" cy="9252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696989E5-37C3-44B1-8047-4BB3911D0FBB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409397" y="1679707"/>
                  <a:ext cx="3337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09E2A1D4-3387-464C-87BC-910A2429978B}"/>
                    </a:ext>
                  </a:extLst>
                </p14:cNvPr>
                <p14:cNvContentPartPr/>
                <p14:nvPr/>
              </p14:nvContentPartPr>
              <p14:xfrm>
                <a:off x="6800357" y="1558747"/>
                <a:ext cx="13320" cy="15228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09E2A1D4-3387-464C-87BC-910A2429978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796037" y="1554427"/>
                  <a:ext cx="219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F4FE0504-8777-4EDB-AF5A-BF51FAD127FE}"/>
                    </a:ext>
                  </a:extLst>
                </p14:cNvPr>
                <p14:cNvContentPartPr/>
                <p14:nvPr/>
              </p14:nvContentPartPr>
              <p14:xfrm>
                <a:off x="6832037" y="1650187"/>
                <a:ext cx="140760" cy="6228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F4FE0504-8777-4EDB-AF5A-BF51FAD127FE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827717" y="1645867"/>
                  <a:ext cx="1494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AFDD6CD2-BB0A-4EF7-B65D-5F2758E94492}"/>
                    </a:ext>
                  </a:extLst>
                </p14:cNvPr>
                <p14:cNvContentPartPr/>
                <p14:nvPr/>
              </p14:nvContentPartPr>
              <p14:xfrm>
                <a:off x="6819077" y="1612027"/>
                <a:ext cx="9000" cy="9036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AFDD6CD2-BB0A-4EF7-B65D-5F2758E9449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814757" y="1607707"/>
                  <a:ext cx="176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EAA2F4F0-3E57-4410-BB20-3BB1193A7D5E}"/>
                    </a:ext>
                  </a:extLst>
                </p14:cNvPr>
                <p14:cNvContentPartPr/>
                <p14:nvPr/>
              </p14:nvContentPartPr>
              <p14:xfrm>
                <a:off x="6952277" y="1505107"/>
                <a:ext cx="133560" cy="1764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EAA2F4F0-3E57-4410-BB20-3BB1193A7D5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947957" y="1500787"/>
                  <a:ext cx="1422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2CC5C4B7-FBBC-4399-8871-7E6D2C5509B0}"/>
                    </a:ext>
                  </a:extLst>
                </p14:cNvPr>
                <p14:cNvContentPartPr/>
                <p14:nvPr/>
              </p14:nvContentPartPr>
              <p14:xfrm>
                <a:off x="7211117" y="1440667"/>
                <a:ext cx="101880" cy="16848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2CC5C4B7-FBBC-4399-8871-7E6D2C5509B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206797" y="1436347"/>
                  <a:ext cx="1105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86B39A93-8FD5-4466-A378-33CEF3DF5EDB}"/>
                    </a:ext>
                  </a:extLst>
                </p14:cNvPr>
                <p14:cNvContentPartPr/>
                <p14:nvPr/>
              </p14:nvContentPartPr>
              <p14:xfrm>
                <a:off x="7310477" y="1527427"/>
                <a:ext cx="134280" cy="7740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86B39A93-8FD5-4466-A378-33CEF3DF5ED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306157" y="1523107"/>
                  <a:ext cx="1429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E113A1C2-764C-4A46-9751-0865D5726D57}"/>
                    </a:ext>
                  </a:extLst>
                </p14:cNvPr>
                <p14:cNvContentPartPr/>
                <p14:nvPr/>
              </p14:nvContentPartPr>
              <p14:xfrm>
                <a:off x="7461677" y="1424827"/>
                <a:ext cx="142920" cy="1666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E113A1C2-764C-4A46-9751-0865D5726D57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457357" y="1420507"/>
                  <a:ext cx="1515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2BA844A7-CB5E-42CF-BBFB-9FF5B0959B1F}"/>
                    </a:ext>
                  </a:extLst>
                </p14:cNvPr>
                <p14:cNvContentPartPr/>
                <p14:nvPr/>
              </p14:nvContentPartPr>
              <p14:xfrm>
                <a:off x="7591637" y="1410067"/>
                <a:ext cx="360" cy="3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2BA844A7-CB5E-42CF-BBFB-9FF5B0959B1F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7587317" y="1405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E165ECFC-0AF5-45D4-BE56-1E7F41731CF4}"/>
                    </a:ext>
                  </a:extLst>
                </p14:cNvPr>
                <p14:cNvContentPartPr/>
                <p14:nvPr/>
              </p14:nvContentPartPr>
              <p14:xfrm>
                <a:off x="7647077" y="1384507"/>
                <a:ext cx="219960" cy="2919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E165ECFC-0AF5-45D4-BE56-1E7F41731CF4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7642757" y="1380187"/>
                  <a:ext cx="22860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E829A88D-6ED3-4D53-9A81-55B70C0DB932}"/>
                    </a:ext>
                  </a:extLst>
                </p14:cNvPr>
                <p14:cNvContentPartPr/>
                <p14:nvPr/>
              </p14:nvContentPartPr>
              <p14:xfrm>
                <a:off x="7897277" y="1459747"/>
                <a:ext cx="46440" cy="936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E829A88D-6ED3-4D53-9A81-55B70C0DB932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892957" y="1455427"/>
                  <a:ext cx="550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40D3B708-6FAE-4492-BBDF-49382D641237}"/>
                    </a:ext>
                  </a:extLst>
                </p14:cNvPr>
                <p14:cNvContentPartPr/>
                <p14:nvPr/>
              </p14:nvContentPartPr>
              <p14:xfrm>
                <a:off x="7986197" y="1379467"/>
                <a:ext cx="129240" cy="19260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40D3B708-6FAE-4492-BBDF-49382D641237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981877" y="1375147"/>
                  <a:ext cx="13788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53D19388-CE13-401C-80B7-9FFCFE580A4B}"/>
                    </a:ext>
                  </a:extLst>
                </p14:cNvPr>
                <p14:cNvContentPartPr/>
                <p14:nvPr/>
              </p14:nvContentPartPr>
              <p14:xfrm>
                <a:off x="8136317" y="1383787"/>
                <a:ext cx="68040" cy="12780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53D19388-CE13-401C-80B7-9FFCFE580A4B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8131997" y="1379467"/>
                  <a:ext cx="766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F8CB4854-77C9-4B25-8473-5C790D8CE040}"/>
                    </a:ext>
                  </a:extLst>
                </p14:cNvPr>
                <p14:cNvContentPartPr/>
                <p14:nvPr/>
              </p14:nvContentPartPr>
              <p14:xfrm>
                <a:off x="5943197" y="2015587"/>
                <a:ext cx="185760" cy="900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F8CB4854-77C9-4B25-8473-5C790D8CE040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5938877" y="2011267"/>
                  <a:ext cx="1944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01E09BF4-99D8-4C41-8930-FC626D849FB0}"/>
                    </a:ext>
                  </a:extLst>
                </p14:cNvPr>
                <p14:cNvContentPartPr/>
                <p14:nvPr/>
              </p14:nvContentPartPr>
              <p14:xfrm>
                <a:off x="6008357" y="1914427"/>
                <a:ext cx="360" cy="36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01E09BF4-99D8-4C41-8930-FC626D849FB0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6004037" y="19101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7C821AE5-76AC-449D-A585-C331F109D460}"/>
                    </a:ext>
                  </a:extLst>
                </p14:cNvPr>
                <p14:cNvContentPartPr/>
                <p14:nvPr/>
              </p14:nvContentPartPr>
              <p14:xfrm>
                <a:off x="6307877" y="1931707"/>
                <a:ext cx="97200" cy="1054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7C821AE5-76AC-449D-A585-C331F109D460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303557" y="1927387"/>
                  <a:ext cx="1058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301D673B-2829-4567-838B-5CE0AA9442BB}"/>
                    </a:ext>
                  </a:extLst>
                </p14:cNvPr>
                <p14:cNvContentPartPr/>
                <p14:nvPr/>
              </p14:nvContentPartPr>
              <p14:xfrm>
                <a:off x="6348557" y="1850707"/>
                <a:ext cx="39600" cy="24372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301D673B-2829-4567-838B-5CE0AA9442BB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344237" y="1846387"/>
                  <a:ext cx="4824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DA2B04EB-BB1C-4179-AD8F-EE78244CAE2F}"/>
                    </a:ext>
                  </a:extLst>
                </p14:cNvPr>
                <p14:cNvContentPartPr/>
                <p14:nvPr/>
              </p14:nvContentPartPr>
              <p14:xfrm>
                <a:off x="6489677" y="1811467"/>
                <a:ext cx="91800" cy="24156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DA2B04EB-BB1C-4179-AD8F-EE78244CAE2F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485357" y="1807147"/>
                  <a:ext cx="1004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78BF72B2-4A4D-410D-9D3E-FD1A0BE76C81}"/>
                    </a:ext>
                  </a:extLst>
                </p14:cNvPr>
                <p14:cNvContentPartPr/>
                <p14:nvPr/>
              </p14:nvContentPartPr>
              <p14:xfrm>
                <a:off x="6559157" y="1852867"/>
                <a:ext cx="103320" cy="12924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78BF72B2-4A4D-410D-9D3E-FD1A0BE76C8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554837" y="1848547"/>
                  <a:ext cx="1119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797E8986-DE99-4E4F-A672-9ED3CBA9BE4E}"/>
                    </a:ext>
                  </a:extLst>
                </p14:cNvPr>
                <p14:cNvContentPartPr/>
                <p14:nvPr/>
              </p14:nvContentPartPr>
              <p14:xfrm>
                <a:off x="6536837" y="1894627"/>
                <a:ext cx="119520" cy="1008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797E8986-DE99-4E4F-A672-9ED3CBA9BE4E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532517" y="1890307"/>
                  <a:ext cx="1281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8ECD844-6750-42B3-A7D5-D23366A6148F}"/>
                    </a:ext>
                  </a:extLst>
                </p14:cNvPr>
                <p14:cNvContentPartPr/>
                <p14:nvPr/>
              </p14:nvContentPartPr>
              <p14:xfrm>
                <a:off x="6681197" y="1806427"/>
                <a:ext cx="39240" cy="20988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8ECD844-6750-42B3-A7D5-D23366A6148F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676877" y="1802107"/>
                  <a:ext cx="4788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D229E763-373B-47CB-ADA2-CC35C1FA0849}"/>
                    </a:ext>
                  </a:extLst>
                </p14:cNvPr>
                <p14:cNvContentPartPr/>
                <p14:nvPr/>
              </p14:nvContentPartPr>
              <p14:xfrm>
                <a:off x="6861917" y="1776547"/>
                <a:ext cx="89280" cy="17244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D229E763-373B-47CB-ADA2-CC35C1FA084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857597" y="1772227"/>
                  <a:ext cx="979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917BA3A8-18C9-4231-9CC7-AE22365EAB6C}"/>
                    </a:ext>
                  </a:extLst>
                </p14:cNvPr>
                <p14:cNvContentPartPr/>
                <p14:nvPr/>
              </p14:nvContentPartPr>
              <p14:xfrm>
                <a:off x="6979637" y="1820107"/>
                <a:ext cx="82440" cy="846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917BA3A8-18C9-4231-9CC7-AE22365EAB6C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975317" y="1815787"/>
                  <a:ext cx="910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1418CBEA-8059-4702-A986-0A8C0542801F}"/>
                    </a:ext>
                  </a:extLst>
                </p14:cNvPr>
                <p14:cNvContentPartPr/>
                <p14:nvPr/>
              </p14:nvContentPartPr>
              <p14:xfrm>
                <a:off x="7070717" y="1797427"/>
                <a:ext cx="98640" cy="10512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1418CBEA-8059-4702-A986-0A8C0542801F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066397" y="1793107"/>
                  <a:ext cx="1072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A70DE2A0-700C-4756-9F95-C64BBDB116FB}"/>
                    </a:ext>
                  </a:extLst>
                </p14:cNvPr>
                <p14:cNvContentPartPr/>
                <p14:nvPr/>
              </p14:nvContentPartPr>
              <p14:xfrm>
                <a:off x="7072517" y="1824427"/>
                <a:ext cx="95760" cy="1152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A70DE2A0-700C-4756-9F95-C64BBDB116FB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068197" y="1820107"/>
                  <a:ext cx="1044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FF2F1EC6-9F37-4BC7-B062-DBD3D51916DB}"/>
                    </a:ext>
                  </a:extLst>
                </p14:cNvPr>
                <p14:cNvContentPartPr/>
                <p14:nvPr/>
              </p14:nvContentPartPr>
              <p14:xfrm>
                <a:off x="7184837" y="1775827"/>
                <a:ext cx="137520" cy="7380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FF2F1EC6-9F37-4BC7-B062-DBD3D51916DB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180517" y="1771507"/>
                  <a:ext cx="1461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C1B74BEA-8029-4014-B509-2561F1A680EB}"/>
                    </a:ext>
                  </a:extLst>
                </p14:cNvPr>
                <p14:cNvContentPartPr/>
                <p14:nvPr/>
              </p14:nvContentPartPr>
              <p14:xfrm>
                <a:off x="7323437" y="1714627"/>
                <a:ext cx="360" cy="36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C1B74BEA-8029-4014-B509-2561F1A680EB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7319117" y="17103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E166C2F0-AB90-400D-ACEB-E95B057FBB0D}"/>
                    </a:ext>
                  </a:extLst>
                </p14:cNvPr>
                <p14:cNvContentPartPr/>
                <p14:nvPr/>
              </p14:nvContentPartPr>
              <p14:xfrm>
                <a:off x="7342877" y="1769347"/>
                <a:ext cx="81000" cy="705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E166C2F0-AB90-400D-ACEB-E95B057FBB0D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338557" y="1765027"/>
                  <a:ext cx="896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6BD39664-ACD1-4795-8AC2-9B5D0ACCA314}"/>
                    </a:ext>
                  </a:extLst>
                </p14:cNvPr>
                <p14:cNvContentPartPr/>
                <p14:nvPr/>
              </p14:nvContentPartPr>
              <p14:xfrm>
                <a:off x="7422077" y="1667467"/>
                <a:ext cx="13680" cy="14832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6BD39664-ACD1-4795-8AC2-9B5D0ACCA314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417757" y="1663147"/>
                  <a:ext cx="223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8E1F0FAD-AE01-408C-975D-5D7618E1CD14}"/>
                    </a:ext>
                  </a:extLst>
                </p14:cNvPr>
                <p14:cNvContentPartPr/>
                <p14:nvPr/>
              </p14:nvContentPartPr>
              <p14:xfrm>
                <a:off x="7425317" y="1752427"/>
                <a:ext cx="45000" cy="622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8E1F0FAD-AE01-408C-975D-5D7618E1CD14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420997" y="1748107"/>
                  <a:ext cx="536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72D2A4EC-C6BC-4792-8770-830FEEA8C30E}"/>
                    </a:ext>
                  </a:extLst>
                </p14:cNvPr>
                <p14:cNvContentPartPr/>
                <p14:nvPr/>
              </p14:nvContentPartPr>
              <p14:xfrm>
                <a:off x="7506317" y="1731547"/>
                <a:ext cx="52200" cy="8568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72D2A4EC-C6BC-4792-8770-830FEEA8C30E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501997" y="1727227"/>
                  <a:ext cx="608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B973A9DF-6F3C-43BD-BF70-D5C35F437B0D}"/>
                    </a:ext>
                  </a:extLst>
                </p14:cNvPr>
                <p14:cNvContentPartPr/>
                <p14:nvPr/>
              </p14:nvContentPartPr>
              <p14:xfrm>
                <a:off x="7594157" y="1710307"/>
                <a:ext cx="80280" cy="8496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B973A9DF-6F3C-43BD-BF70-D5C35F437B0D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589837" y="1705987"/>
                  <a:ext cx="889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85DEC91E-FFEF-4DAB-ABA5-23F26937F1A1}"/>
                    </a:ext>
                  </a:extLst>
                </p14:cNvPr>
                <p14:cNvContentPartPr/>
                <p14:nvPr/>
              </p14:nvContentPartPr>
              <p14:xfrm>
                <a:off x="7690997" y="1629667"/>
                <a:ext cx="77400" cy="15552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85DEC91E-FFEF-4DAB-ABA5-23F26937F1A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686677" y="1625347"/>
                  <a:ext cx="860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7B5A28EE-A19E-484E-BA65-3295A4FE1909}"/>
                    </a:ext>
                  </a:extLst>
                </p14:cNvPr>
                <p14:cNvContentPartPr/>
                <p14:nvPr/>
              </p14:nvContentPartPr>
              <p14:xfrm>
                <a:off x="5802077" y="2403667"/>
                <a:ext cx="12600" cy="78120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7B5A28EE-A19E-484E-BA65-3295A4FE1909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5797757" y="2399347"/>
                  <a:ext cx="21240" cy="78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E0F6FCC6-2EC4-488C-827E-73A640D6710F}"/>
                    </a:ext>
                  </a:extLst>
                </p14:cNvPr>
                <p14:cNvContentPartPr/>
                <p14:nvPr/>
              </p14:nvContentPartPr>
              <p14:xfrm>
                <a:off x="5236157" y="3012427"/>
                <a:ext cx="1707480" cy="11160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E0F6FCC6-2EC4-488C-827E-73A640D6710F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5231837" y="3008107"/>
                  <a:ext cx="17161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15F42929-0A72-44E2-847A-71AF4229CA67}"/>
                    </a:ext>
                  </a:extLst>
                </p14:cNvPr>
                <p14:cNvContentPartPr/>
                <p14:nvPr/>
              </p14:nvContentPartPr>
              <p14:xfrm>
                <a:off x="6924557" y="2942227"/>
                <a:ext cx="138960" cy="1551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15F42929-0A72-44E2-847A-71AF4229CA67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920237" y="2937907"/>
                  <a:ext cx="1476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B9BE7D18-D69C-4D0C-9724-AF5FBAD8AB04}"/>
                    </a:ext>
                  </a:extLst>
                </p14:cNvPr>
                <p14:cNvContentPartPr/>
                <p14:nvPr/>
              </p14:nvContentPartPr>
              <p14:xfrm>
                <a:off x="5712797" y="2263267"/>
                <a:ext cx="155520" cy="14472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B9BE7D18-D69C-4D0C-9724-AF5FBAD8AB04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5708477" y="2258947"/>
                  <a:ext cx="1641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CE5907DF-BC73-4AC3-8B25-97FA25B3165B}"/>
                    </a:ext>
                  </a:extLst>
                </p14:cNvPr>
                <p14:cNvContentPartPr/>
                <p14:nvPr/>
              </p14:nvContentPartPr>
              <p14:xfrm>
                <a:off x="4987037" y="2342467"/>
                <a:ext cx="2141280" cy="70956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CE5907DF-BC73-4AC3-8B25-97FA25B3165B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4982717" y="2338147"/>
                  <a:ext cx="2149920" cy="71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E35BFF8A-920D-4175-9D0A-2CBD12A91A10}"/>
                    </a:ext>
                  </a:extLst>
                </p14:cNvPr>
                <p14:cNvContentPartPr/>
                <p14:nvPr/>
              </p14:nvContentPartPr>
              <p14:xfrm>
                <a:off x="5465837" y="2222587"/>
                <a:ext cx="76320" cy="14976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E35BFF8A-920D-4175-9D0A-2CBD12A91A10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5461517" y="2218267"/>
                  <a:ext cx="849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C337AAE0-87E6-40E7-B7D8-ED8CE61CB907}"/>
                    </a:ext>
                  </a:extLst>
                </p14:cNvPr>
                <p14:cNvContentPartPr/>
                <p14:nvPr/>
              </p14:nvContentPartPr>
              <p14:xfrm>
                <a:off x="5575637" y="2201707"/>
                <a:ext cx="38880" cy="864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C337AAE0-87E6-40E7-B7D8-ED8CE61CB907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5571317" y="2197387"/>
                  <a:ext cx="475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35E1D505-91E4-4F0B-8E5C-7B01E987678C}"/>
                    </a:ext>
                  </a:extLst>
                </p14:cNvPr>
                <p14:cNvContentPartPr/>
                <p14:nvPr/>
              </p14:nvContentPartPr>
              <p14:xfrm>
                <a:off x="5599037" y="2230147"/>
                <a:ext cx="49320" cy="9684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35E1D505-91E4-4F0B-8E5C-7B01E987678C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594717" y="2225827"/>
                  <a:ext cx="579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737C6A33-9A40-45F0-9CDF-E137026081CF}"/>
                    </a:ext>
                  </a:extLst>
                </p14:cNvPr>
                <p14:cNvContentPartPr/>
                <p14:nvPr/>
              </p14:nvContentPartPr>
              <p14:xfrm>
                <a:off x="5654117" y="2179747"/>
                <a:ext cx="39600" cy="18072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737C6A33-9A40-45F0-9CDF-E137026081CF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649797" y="2175427"/>
                  <a:ext cx="4824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9F11A73D-9C0E-4C24-B7CD-FA24D6566407}"/>
                    </a:ext>
                  </a:extLst>
                </p14:cNvPr>
                <p14:cNvContentPartPr/>
                <p14:nvPr/>
              </p14:nvContentPartPr>
              <p14:xfrm>
                <a:off x="6655637" y="3121867"/>
                <a:ext cx="51480" cy="12528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9F11A73D-9C0E-4C24-B7CD-FA24D6566407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651317" y="3117547"/>
                  <a:ext cx="60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9CC559EC-D3B3-4C54-AFB7-78213560D9D9}"/>
                    </a:ext>
                  </a:extLst>
                </p14:cNvPr>
                <p14:cNvContentPartPr/>
                <p14:nvPr/>
              </p14:nvContentPartPr>
              <p14:xfrm>
                <a:off x="6655637" y="3130507"/>
                <a:ext cx="83160" cy="6552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9CC559EC-D3B3-4C54-AFB7-78213560D9D9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6651317" y="3126187"/>
                  <a:ext cx="918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7E76B069-10A6-4716-AEAD-F2BE90478BA2}"/>
                    </a:ext>
                  </a:extLst>
                </p14:cNvPr>
                <p14:cNvContentPartPr/>
                <p14:nvPr/>
              </p14:nvContentPartPr>
              <p14:xfrm>
                <a:off x="6374477" y="2636947"/>
                <a:ext cx="28800" cy="4899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7E76B069-10A6-4716-AEAD-F2BE90478BA2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6370157" y="2632627"/>
                  <a:ext cx="37440" cy="49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64882643-65BE-43D6-8127-7B4EF669BA0D}"/>
                    </a:ext>
                  </a:extLst>
                </p14:cNvPr>
                <p14:cNvContentPartPr/>
                <p14:nvPr/>
              </p14:nvContentPartPr>
              <p14:xfrm>
                <a:off x="6439277" y="2876347"/>
                <a:ext cx="57600" cy="11556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64882643-65BE-43D6-8127-7B4EF669BA0D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6434957" y="2872027"/>
                  <a:ext cx="662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D39F74A6-A5BD-44CD-8A4F-26DAF314D296}"/>
                    </a:ext>
                  </a:extLst>
                </p14:cNvPr>
                <p14:cNvContentPartPr/>
                <p14:nvPr/>
              </p14:nvContentPartPr>
              <p14:xfrm>
                <a:off x="6502637" y="2902627"/>
                <a:ext cx="294480" cy="10908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D39F74A6-A5BD-44CD-8A4F-26DAF314D296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498317" y="2898307"/>
                  <a:ext cx="3031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682143CC-EACF-4405-9C05-E9A27720C320}"/>
                    </a:ext>
                  </a:extLst>
                </p14:cNvPr>
                <p14:cNvContentPartPr/>
                <p14:nvPr/>
              </p14:nvContentPartPr>
              <p14:xfrm>
                <a:off x="4632077" y="2396467"/>
                <a:ext cx="1992240" cy="68184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682143CC-EACF-4405-9C05-E9A27720C320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4627757" y="2392147"/>
                  <a:ext cx="2000880" cy="69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C00F8F88-8535-44C9-9CE3-A4F39A84A570}"/>
                    </a:ext>
                  </a:extLst>
                </p14:cNvPr>
                <p14:cNvContentPartPr/>
                <p14:nvPr/>
              </p14:nvContentPartPr>
              <p14:xfrm>
                <a:off x="6537557" y="2645947"/>
                <a:ext cx="148680" cy="10800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C00F8F88-8535-44C9-9CE3-A4F39A84A570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533237" y="2641627"/>
                  <a:ext cx="1573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30338D21-2AB7-4B86-8316-F5989A0B1E58}"/>
                    </a:ext>
                  </a:extLst>
                </p14:cNvPr>
                <p14:cNvContentPartPr/>
                <p14:nvPr/>
              </p14:nvContentPartPr>
              <p14:xfrm>
                <a:off x="6135077" y="2203147"/>
                <a:ext cx="212400" cy="9792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30338D21-2AB7-4B86-8316-F5989A0B1E58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6130757" y="2198827"/>
                  <a:ext cx="2210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0B6F463F-9C62-4F97-8E38-00BD3896DDD2}"/>
                    </a:ext>
                  </a:extLst>
                </p14:cNvPr>
                <p14:cNvContentPartPr/>
                <p14:nvPr/>
              </p14:nvContentPartPr>
              <p14:xfrm>
                <a:off x="6366917" y="2126107"/>
                <a:ext cx="73440" cy="16812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0B6F463F-9C62-4F97-8E38-00BD3896DDD2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6362597" y="2121787"/>
                  <a:ext cx="820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E5EA7DD7-27FE-4C9F-8A1D-F5469971315E}"/>
                    </a:ext>
                  </a:extLst>
                </p14:cNvPr>
                <p14:cNvContentPartPr/>
                <p14:nvPr/>
              </p14:nvContentPartPr>
              <p14:xfrm>
                <a:off x="6448277" y="2153467"/>
                <a:ext cx="267120" cy="17640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E5EA7DD7-27FE-4C9F-8A1D-F5469971315E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6443957" y="2149147"/>
                  <a:ext cx="2757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6D4E449A-2B9D-4AB6-9E0B-F8615B291784}"/>
                    </a:ext>
                  </a:extLst>
                </p14:cNvPr>
                <p14:cNvContentPartPr/>
                <p14:nvPr/>
              </p14:nvContentPartPr>
              <p14:xfrm>
                <a:off x="6730517" y="2115307"/>
                <a:ext cx="101880" cy="10800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6D4E449A-2B9D-4AB6-9E0B-F8615B291784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726197" y="2110987"/>
                  <a:ext cx="1105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FB1F2B94-869A-41E5-976B-C4CEF1E24286}"/>
                    </a:ext>
                  </a:extLst>
                </p14:cNvPr>
                <p14:cNvContentPartPr/>
                <p14:nvPr/>
              </p14:nvContentPartPr>
              <p14:xfrm>
                <a:off x="6921317" y="2088667"/>
                <a:ext cx="246960" cy="11952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FB1F2B94-869A-41E5-976B-C4CEF1E24286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6916997" y="2084347"/>
                  <a:ext cx="2556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11408773-1750-4901-9CC1-0E1F59C58D5C}"/>
                    </a:ext>
                  </a:extLst>
                </p14:cNvPr>
                <p14:cNvContentPartPr/>
                <p14:nvPr/>
              </p14:nvContentPartPr>
              <p14:xfrm>
                <a:off x="7249997" y="2003707"/>
                <a:ext cx="99720" cy="1468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11408773-1750-4901-9CC1-0E1F59C58D5C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7245677" y="1999387"/>
                  <a:ext cx="1083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F9CF38BF-AF91-497E-A394-B1B5B66D6181}"/>
                    </a:ext>
                  </a:extLst>
                </p14:cNvPr>
                <p14:cNvContentPartPr/>
                <p14:nvPr/>
              </p14:nvContentPartPr>
              <p14:xfrm>
                <a:off x="7359077" y="2069947"/>
                <a:ext cx="270360" cy="18000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F9CF38BF-AF91-497E-A394-B1B5B66D6181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354757" y="2065627"/>
                  <a:ext cx="2790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830B6E96-42F8-4495-84D6-F46C241071BE}"/>
                    </a:ext>
                  </a:extLst>
                </p14:cNvPr>
                <p14:cNvContentPartPr/>
                <p14:nvPr/>
              </p14:nvContentPartPr>
              <p14:xfrm>
                <a:off x="7661477" y="2042947"/>
                <a:ext cx="150480" cy="7668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830B6E96-42F8-4495-84D6-F46C241071BE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657157" y="2038627"/>
                  <a:ext cx="159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24228E87-0C81-4D2E-8AA1-328923FF395E}"/>
                    </a:ext>
                  </a:extLst>
                </p14:cNvPr>
                <p14:cNvContentPartPr/>
                <p14:nvPr/>
              </p14:nvContentPartPr>
              <p14:xfrm>
                <a:off x="7846517" y="2016307"/>
                <a:ext cx="65880" cy="8604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24228E87-0C81-4D2E-8AA1-328923FF395E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7842197" y="2011987"/>
                  <a:ext cx="745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306FEFD8-178A-4CD4-ACA6-1CFAFD3B7469}"/>
                    </a:ext>
                  </a:extLst>
                </p14:cNvPr>
                <p14:cNvContentPartPr/>
                <p14:nvPr/>
              </p14:nvContentPartPr>
              <p14:xfrm>
                <a:off x="7944077" y="1919467"/>
                <a:ext cx="224640" cy="13716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306FEFD8-178A-4CD4-ACA6-1CFAFD3B746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7939757" y="1915147"/>
                  <a:ext cx="23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818E7CB4-A592-487A-A9C8-9143BB0B94CC}"/>
                    </a:ext>
                  </a:extLst>
                </p14:cNvPr>
                <p14:cNvContentPartPr/>
                <p14:nvPr/>
              </p14:nvContentPartPr>
              <p14:xfrm>
                <a:off x="8162957" y="1856827"/>
                <a:ext cx="360" cy="3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818E7CB4-A592-487A-A9C8-9143BB0B94CC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158637" y="18525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2728A503-D4F8-422C-8235-9666EA273587}"/>
                    </a:ext>
                  </a:extLst>
                </p14:cNvPr>
                <p14:cNvContentPartPr/>
                <p14:nvPr/>
              </p14:nvContentPartPr>
              <p14:xfrm>
                <a:off x="6764357" y="2601307"/>
                <a:ext cx="82440" cy="15120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2728A503-D4F8-422C-8235-9666EA273587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6760037" y="2596987"/>
                  <a:ext cx="910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D74937D2-7171-46F6-8A2A-77EEC828C531}"/>
                    </a:ext>
                  </a:extLst>
                </p14:cNvPr>
                <p14:cNvContentPartPr/>
                <p14:nvPr/>
              </p14:nvContentPartPr>
              <p14:xfrm>
                <a:off x="6887837" y="2644507"/>
                <a:ext cx="76320" cy="2196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D74937D2-7171-46F6-8A2A-77EEC828C531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6883517" y="2640187"/>
                  <a:ext cx="849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152AC8DC-AAEA-4634-B121-9FF94BA07E4B}"/>
                    </a:ext>
                  </a:extLst>
                </p14:cNvPr>
                <p14:cNvContentPartPr/>
                <p14:nvPr/>
              </p14:nvContentPartPr>
              <p14:xfrm>
                <a:off x="7023917" y="2562067"/>
                <a:ext cx="91800" cy="1105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152AC8DC-AAEA-4634-B121-9FF94BA07E4B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019597" y="2557747"/>
                  <a:ext cx="1004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942F7191-B8F8-4C99-A02E-2CBD1F05C516}"/>
                    </a:ext>
                  </a:extLst>
                </p14:cNvPr>
                <p14:cNvContentPartPr/>
                <p14:nvPr/>
              </p14:nvContentPartPr>
              <p14:xfrm>
                <a:off x="7058117" y="2467027"/>
                <a:ext cx="27720" cy="23940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942F7191-B8F8-4C99-A02E-2CBD1F05C516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053797" y="2462707"/>
                  <a:ext cx="3636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AEEEFF19-E4CE-4073-8110-41D3FE494AB7}"/>
                    </a:ext>
                  </a:extLst>
                </p14:cNvPr>
                <p14:cNvContentPartPr/>
                <p14:nvPr/>
              </p14:nvContentPartPr>
              <p14:xfrm>
                <a:off x="7143437" y="2488627"/>
                <a:ext cx="52560" cy="17784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AEEEFF19-E4CE-4073-8110-41D3FE494AB7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139117" y="2484307"/>
                  <a:ext cx="6120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9CF106D5-D152-42B4-8C5B-1F5432992C32}"/>
                    </a:ext>
                  </a:extLst>
                </p14:cNvPr>
                <p14:cNvContentPartPr/>
                <p14:nvPr/>
              </p14:nvContentPartPr>
              <p14:xfrm>
                <a:off x="7198877" y="2533627"/>
                <a:ext cx="105120" cy="5724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9CF106D5-D152-42B4-8C5B-1F5432992C3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7194557" y="2529307"/>
                  <a:ext cx="1137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0C928AA2-EBB2-4295-984D-A712B618A924}"/>
                    </a:ext>
                  </a:extLst>
                </p14:cNvPr>
                <p14:cNvContentPartPr/>
                <p14:nvPr/>
              </p14:nvContentPartPr>
              <p14:xfrm>
                <a:off x="7288877" y="2452627"/>
                <a:ext cx="73440" cy="20988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0C928AA2-EBB2-4295-984D-A712B618A924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7284557" y="2448307"/>
                  <a:ext cx="8208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4670CC72-C75A-4315-94A4-143424037EC6}"/>
                    </a:ext>
                  </a:extLst>
                </p14:cNvPr>
                <p14:cNvContentPartPr/>
                <p14:nvPr/>
              </p14:nvContentPartPr>
              <p14:xfrm>
                <a:off x="6342077" y="3201787"/>
                <a:ext cx="133200" cy="9828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4670CC72-C75A-4315-94A4-143424037EC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6337757" y="3197467"/>
                  <a:ext cx="141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9EF799CB-0B7F-409F-964E-F10C4FEEA710}"/>
                    </a:ext>
                  </a:extLst>
                </p14:cNvPr>
                <p14:cNvContentPartPr/>
                <p14:nvPr/>
              </p14:nvContentPartPr>
              <p14:xfrm>
                <a:off x="5367197" y="2604187"/>
                <a:ext cx="30600" cy="5929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9EF799CB-0B7F-409F-964E-F10C4FEEA710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362877" y="2599867"/>
                  <a:ext cx="39240" cy="60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FFB1B653-0C3D-46C9-B756-ECABAB68A8A8}"/>
                    </a:ext>
                  </a:extLst>
                </p14:cNvPr>
                <p14:cNvContentPartPr/>
                <p14:nvPr/>
              </p14:nvContentPartPr>
              <p14:xfrm>
                <a:off x="5246237" y="3314107"/>
                <a:ext cx="63000" cy="1044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FFB1B653-0C3D-46C9-B756-ECABAB68A8A8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241917" y="3309787"/>
                  <a:ext cx="716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D9BABDD6-B07E-431F-AB43-24CCBD5D7966}"/>
                    </a:ext>
                  </a:extLst>
                </p14:cNvPr>
                <p14:cNvContentPartPr/>
                <p14:nvPr/>
              </p14:nvContentPartPr>
              <p14:xfrm>
                <a:off x="5349917" y="3280627"/>
                <a:ext cx="92160" cy="9720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D9BABDD6-B07E-431F-AB43-24CCBD5D7966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345597" y="3276307"/>
                  <a:ext cx="1008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2E5258AA-9B20-419B-BB53-B6AA1A052A50}"/>
                    </a:ext>
                  </a:extLst>
                </p14:cNvPr>
                <p14:cNvContentPartPr/>
                <p14:nvPr/>
              </p14:nvContentPartPr>
              <p14:xfrm>
                <a:off x="5127437" y="2976427"/>
                <a:ext cx="53280" cy="14040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2E5258AA-9B20-419B-BB53-B6AA1A052A50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123117" y="2972107"/>
                  <a:ext cx="619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C8404EC1-EE26-4097-9852-CB15C20B6BC4}"/>
                    </a:ext>
                  </a:extLst>
                </p14:cNvPr>
                <p14:cNvContentPartPr/>
                <p14:nvPr/>
              </p14:nvContentPartPr>
              <p14:xfrm>
                <a:off x="5197997" y="2935387"/>
                <a:ext cx="42480" cy="12744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C8404EC1-EE26-4097-9852-CB15C20B6BC4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193677" y="2931067"/>
                  <a:ext cx="511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F73C7A14-390A-4FB9-951B-7708DF7829CB}"/>
                    </a:ext>
                  </a:extLst>
                </p14:cNvPr>
                <p14:cNvContentPartPr/>
                <p14:nvPr/>
              </p14:nvContentPartPr>
              <p14:xfrm>
                <a:off x="5228597" y="2917747"/>
                <a:ext cx="104400" cy="14976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F73C7A14-390A-4FB9-951B-7708DF7829C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224277" y="2913427"/>
                  <a:ext cx="1130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BCF5A7E1-B6AD-423E-8D51-97DB7D8563A8}"/>
                    </a:ext>
                  </a:extLst>
                </p14:cNvPr>
                <p14:cNvContentPartPr/>
                <p14:nvPr/>
              </p14:nvContentPartPr>
              <p14:xfrm>
                <a:off x="4840157" y="3036907"/>
                <a:ext cx="357840" cy="24588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BCF5A7E1-B6AD-423E-8D51-97DB7D8563A8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835837" y="3032587"/>
                  <a:ext cx="3664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7246A732-91E7-4016-A8D1-66BC51D2F728}"/>
                    </a:ext>
                  </a:extLst>
                </p14:cNvPr>
                <p14:cNvContentPartPr/>
                <p14:nvPr/>
              </p14:nvContentPartPr>
              <p14:xfrm>
                <a:off x="5103677" y="2984347"/>
                <a:ext cx="149400" cy="12060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7246A732-91E7-4016-A8D1-66BC51D2F72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099357" y="2980027"/>
                  <a:ext cx="1580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A3016DEF-F154-444D-8672-B1D2CFD9B78C}"/>
                    </a:ext>
                  </a:extLst>
                </p14:cNvPr>
                <p14:cNvContentPartPr/>
                <p14:nvPr/>
              </p14:nvContentPartPr>
              <p14:xfrm>
                <a:off x="4395917" y="3248947"/>
                <a:ext cx="121320" cy="1285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A3016DEF-F154-444D-8672-B1D2CFD9B78C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4391597" y="3244627"/>
                  <a:ext cx="1299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A49BF190-6514-4869-873B-3CC208F2D1AE}"/>
                    </a:ext>
                  </a:extLst>
                </p14:cNvPr>
                <p14:cNvContentPartPr/>
                <p14:nvPr/>
              </p14:nvContentPartPr>
              <p14:xfrm>
                <a:off x="4460357" y="3187747"/>
                <a:ext cx="4320" cy="24264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A49BF190-6514-4869-873B-3CC208F2D1AE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456037" y="3183427"/>
                  <a:ext cx="1296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2A8C1F70-9DDE-4B9C-AAAB-32645DDA6485}"/>
                    </a:ext>
                  </a:extLst>
                </p14:cNvPr>
                <p14:cNvContentPartPr/>
                <p14:nvPr/>
              </p14:nvContentPartPr>
              <p14:xfrm>
                <a:off x="4556477" y="3194227"/>
                <a:ext cx="78840" cy="17424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2A8C1F70-9DDE-4B9C-AAAB-32645DDA6485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4552157" y="3189907"/>
                  <a:ext cx="8748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6B1CA1A8-0B85-4651-9073-41594D744D83}"/>
                    </a:ext>
                  </a:extLst>
                </p14:cNvPr>
                <p14:cNvContentPartPr/>
                <p14:nvPr/>
              </p14:nvContentPartPr>
              <p14:xfrm>
                <a:off x="4633877" y="3277387"/>
                <a:ext cx="56160" cy="1044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6B1CA1A8-0B85-4651-9073-41594D744D83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4629557" y="3273067"/>
                  <a:ext cx="648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BB1089A9-4A40-4DD0-9512-83C72294043E}"/>
                    </a:ext>
                  </a:extLst>
                </p14:cNvPr>
                <p14:cNvContentPartPr/>
                <p14:nvPr/>
              </p14:nvContentPartPr>
              <p14:xfrm>
                <a:off x="4695437" y="3233107"/>
                <a:ext cx="57240" cy="7308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BB1089A9-4A40-4DD0-9512-83C72294043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691117" y="3228787"/>
                  <a:ext cx="658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68E2EC9D-779A-4DA5-801D-308A065D0E6E}"/>
                    </a:ext>
                  </a:extLst>
                </p14:cNvPr>
                <p14:cNvContentPartPr/>
                <p14:nvPr/>
              </p14:nvContentPartPr>
              <p14:xfrm>
                <a:off x="4740797" y="3165427"/>
                <a:ext cx="69840" cy="22284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68E2EC9D-779A-4DA5-801D-308A065D0E6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4736477" y="3161107"/>
                  <a:ext cx="784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943B4701-835E-4BCB-A9AA-5B7671D50C82}"/>
                    </a:ext>
                  </a:extLst>
                </p14:cNvPr>
                <p14:cNvContentPartPr/>
                <p14:nvPr/>
              </p14:nvContentPartPr>
              <p14:xfrm>
                <a:off x="3419957" y="3529747"/>
                <a:ext cx="89280" cy="9144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943B4701-835E-4BCB-A9AA-5B7671D50C8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415637" y="3525427"/>
                  <a:ext cx="979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CF5C88A7-162C-4D18-A786-B1BA954C03CF}"/>
                    </a:ext>
                  </a:extLst>
                </p14:cNvPr>
                <p14:cNvContentPartPr/>
                <p14:nvPr/>
              </p14:nvContentPartPr>
              <p14:xfrm>
                <a:off x="3524357" y="3453067"/>
                <a:ext cx="73440" cy="17496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CF5C88A7-162C-4D18-A786-B1BA954C03CF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3520037" y="3448747"/>
                  <a:ext cx="8208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EE57F81E-9707-4FE5-8DD2-23E7E38E4248}"/>
                    </a:ext>
                  </a:extLst>
                </p14:cNvPr>
                <p14:cNvContentPartPr/>
                <p14:nvPr/>
              </p14:nvContentPartPr>
              <p14:xfrm>
                <a:off x="3607157" y="3534427"/>
                <a:ext cx="134280" cy="6984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EE57F81E-9707-4FE5-8DD2-23E7E38E424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3602837" y="3530107"/>
                  <a:ext cx="1429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583D7034-A776-465C-8BE1-D0B686231CB8}"/>
                    </a:ext>
                  </a:extLst>
                </p14:cNvPr>
                <p14:cNvContentPartPr/>
                <p14:nvPr/>
              </p14:nvContentPartPr>
              <p14:xfrm>
                <a:off x="3417797" y="3441547"/>
                <a:ext cx="360" cy="36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583D7034-A776-465C-8BE1-D0B686231CB8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413477" y="34372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2FFE8A78-4192-4F53-82B1-697C9C2D206D}"/>
                    </a:ext>
                  </a:extLst>
                </p14:cNvPr>
                <p14:cNvContentPartPr/>
                <p14:nvPr/>
              </p14:nvContentPartPr>
              <p14:xfrm>
                <a:off x="3459197" y="3444787"/>
                <a:ext cx="3600" cy="108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2FFE8A78-4192-4F53-82B1-697C9C2D206D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3454877" y="3440467"/>
                  <a:ext cx="1224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4213BA5A-C4BB-428C-9118-B554FC76B100}"/>
                    </a:ext>
                  </a:extLst>
                </p14:cNvPr>
                <p14:cNvContentPartPr/>
                <p14:nvPr/>
              </p14:nvContentPartPr>
              <p14:xfrm>
                <a:off x="3737477" y="3523627"/>
                <a:ext cx="55440" cy="8496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4213BA5A-C4BB-428C-9118-B554FC76B100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3733157" y="3519307"/>
                  <a:ext cx="640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D5907BF6-5A3E-42F3-8ADD-3E903D0B40EE}"/>
                    </a:ext>
                  </a:extLst>
                </p14:cNvPr>
                <p14:cNvContentPartPr/>
                <p14:nvPr/>
              </p14:nvContentPartPr>
              <p14:xfrm>
                <a:off x="3796517" y="3533707"/>
                <a:ext cx="60480" cy="9216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D5907BF6-5A3E-42F3-8ADD-3E903D0B40EE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3792197" y="3529387"/>
                  <a:ext cx="691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F6E7D731-A94B-4FA7-A227-904174C74213}"/>
                    </a:ext>
                  </a:extLst>
                </p14:cNvPr>
                <p14:cNvContentPartPr/>
                <p14:nvPr/>
              </p14:nvContentPartPr>
              <p14:xfrm>
                <a:off x="3880037" y="3452347"/>
                <a:ext cx="125280" cy="16848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F6E7D731-A94B-4FA7-A227-904174C74213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3875717" y="3448027"/>
                  <a:ext cx="1339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A165314C-1D37-4511-859E-4A9F75230327}"/>
                    </a:ext>
                  </a:extLst>
                </p14:cNvPr>
                <p14:cNvContentPartPr/>
                <p14:nvPr/>
              </p14:nvContentPartPr>
              <p14:xfrm>
                <a:off x="3977957" y="3449827"/>
                <a:ext cx="82800" cy="15876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A165314C-1D37-4511-859E-4A9F75230327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3973637" y="3445507"/>
                  <a:ext cx="914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8408A61B-F6CE-4B3C-989C-5BD976392010}"/>
                    </a:ext>
                  </a:extLst>
                </p14:cNvPr>
                <p14:cNvContentPartPr/>
                <p14:nvPr/>
              </p14:nvContentPartPr>
              <p14:xfrm>
                <a:off x="4130237" y="3506707"/>
                <a:ext cx="121320" cy="9720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8408A61B-F6CE-4B3C-989C-5BD976392010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4125917" y="3502387"/>
                  <a:ext cx="129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2007FA9F-1D74-49CD-B504-7E5800488E7F}"/>
                    </a:ext>
                  </a:extLst>
                </p14:cNvPr>
                <p14:cNvContentPartPr/>
                <p14:nvPr/>
              </p14:nvContentPartPr>
              <p14:xfrm>
                <a:off x="4233197" y="3475027"/>
                <a:ext cx="360" cy="36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2007FA9F-1D74-49CD-B504-7E5800488E7F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4228877" y="34707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5E56BFC6-CEC9-4317-8F02-99CBFC1D1D00}"/>
                    </a:ext>
                  </a:extLst>
                </p14:cNvPr>
                <p14:cNvContentPartPr/>
                <p14:nvPr/>
              </p14:nvContentPartPr>
              <p14:xfrm>
                <a:off x="4296917" y="3451267"/>
                <a:ext cx="117360" cy="15552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5E56BFC6-CEC9-4317-8F02-99CBFC1D1D0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4292597" y="3446947"/>
                  <a:ext cx="1260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A3FD0F42-E890-4F6D-9105-98A7E7E9D262}"/>
                    </a:ext>
                  </a:extLst>
                </p14:cNvPr>
                <p14:cNvContentPartPr/>
                <p14:nvPr/>
              </p14:nvContentPartPr>
              <p14:xfrm>
                <a:off x="4525517" y="3517147"/>
                <a:ext cx="145440" cy="7308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A3FD0F42-E890-4F6D-9105-98A7E7E9D262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4521197" y="3512827"/>
                  <a:ext cx="1540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BAB18977-A3F6-4481-96CA-1D754BC0F22F}"/>
                    </a:ext>
                  </a:extLst>
                </p14:cNvPr>
                <p14:cNvContentPartPr/>
                <p14:nvPr/>
              </p14:nvContentPartPr>
              <p14:xfrm>
                <a:off x="4642517" y="3476827"/>
                <a:ext cx="28080" cy="1044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BAB18977-A3F6-4481-96CA-1D754BC0F22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638197" y="3472507"/>
                  <a:ext cx="367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38FCADC6-A251-46EA-9341-D368904AAA2D}"/>
                    </a:ext>
                  </a:extLst>
                </p14:cNvPr>
                <p14:cNvContentPartPr/>
                <p14:nvPr/>
              </p14:nvContentPartPr>
              <p14:xfrm>
                <a:off x="4755197" y="3502387"/>
                <a:ext cx="262800" cy="8784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38FCADC6-A251-46EA-9341-D368904AAA2D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750877" y="3498067"/>
                  <a:ext cx="2714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1DD9DF2B-0536-499F-9097-5CA6C2D672B2}"/>
                    </a:ext>
                  </a:extLst>
                </p14:cNvPr>
                <p14:cNvContentPartPr/>
                <p14:nvPr/>
              </p14:nvContentPartPr>
              <p14:xfrm>
                <a:off x="4987397" y="3444067"/>
                <a:ext cx="12600" cy="2124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1DD9DF2B-0536-499F-9097-5CA6C2D672B2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983077" y="3439747"/>
                  <a:ext cx="212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147BF04E-463A-477F-BA8A-BDEA6CBF1F4F}"/>
                    </a:ext>
                  </a:extLst>
                </p14:cNvPr>
                <p14:cNvContentPartPr/>
                <p14:nvPr/>
              </p14:nvContentPartPr>
              <p14:xfrm>
                <a:off x="5050037" y="3502747"/>
                <a:ext cx="83520" cy="8208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147BF04E-463A-477F-BA8A-BDEA6CBF1F4F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045717" y="3498427"/>
                  <a:ext cx="921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189FA2E8-817D-4F00-8790-49333E561EB0}"/>
                    </a:ext>
                  </a:extLst>
                </p14:cNvPr>
                <p14:cNvContentPartPr/>
                <p14:nvPr/>
              </p14:nvContentPartPr>
              <p14:xfrm>
                <a:off x="5233997" y="3498067"/>
                <a:ext cx="12600" cy="1692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189FA2E8-817D-4F00-8790-49333E561EB0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229677" y="3493747"/>
                  <a:ext cx="212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46FC4C42-65CB-4E81-9DCC-57E6378BCEA7}"/>
                    </a:ext>
                  </a:extLst>
                </p14:cNvPr>
                <p14:cNvContentPartPr/>
                <p14:nvPr/>
              </p14:nvContentPartPr>
              <p14:xfrm>
                <a:off x="5233277" y="3487627"/>
                <a:ext cx="11160" cy="2484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46FC4C42-65CB-4E81-9DCC-57E6378BCEA7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228957" y="3483307"/>
                  <a:ext cx="198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387566D8-7A3D-478F-B5FF-2F8536A14D98}"/>
                    </a:ext>
                  </a:extLst>
                </p14:cNvPr>
                <p14:cNvContentPartPr/>
                <p14:nvPr/>
              </p14:nvContentPartPr>
              <p14:xfrm>
                <a:off x="5225357" y="3446947"/>
                <a:ext cx="106560" cy="11232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387566D8-7A3D-478F-B5FF-2F8536A14D9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221037" y="3442627"/>
                  <a:ext cx="1152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D4EF4064-34A4-400B-9F3E-F881926AD2FF}"/>
                    </a:ext>
                  </a:extLst>
                </p14:cNvPr>
                <p14:cNvContentPartPr/>
                <p14:nvPr/>
              </p14:nvContentPartPr>
              <p14:xfrm>
                <a:off x="5330477" y="3505627"/>
                <a:ext cx="80280" cy="5976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D4EF4064-34A4-400B-9F3E-F881926AD2F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326157" y="3501307"/>
                  <a:ext cx="889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AD7D96EF-FEED-450B-B237-3894A9059BC3}"/>
                    </a:ext>
                  </a:extLst>
                </p14:cNvPr>
                <p14:cNvContentPartPr/>
                <p14:nvPr/>
              </p14:nvContentPartPr>
              <p14:xfrm>
                <a:off x="5431637" y="3429667"/>
                <a:ext cx="118800" cy="12672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AD7D96EF-FEED-450B-B237-3894A9059BC3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427317" y="3425347"/>
                  <a:ext cx="1274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A6F5818C-9125-4716-89D0-BDA0A4022F01}"/>
                    </a:ext>
                  </a:extLst>
                </p14:cNvPr>
                <p14:cNvContentPartPr/>
                <p14:nvPr/>
              </p14:nvContentPartPr>
              <p14:xfrm>
                <a:off x="5550797" y="3481867"/>
                <a:ext cx="65160" cy="6228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A6F5818C-9125-4716-89D0-BDA0A4022F0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546477" y="3477547"/>
                  <a:ext cx="738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62FFF34D-6A5A-49C4-BA69-636DE5E5332F}"/>
                    </a:ext>
                  </a:extLst>
                </p14:cNvPr>
                <p14:cNvContentPartPr/>
                <p14:nvPr/>
              </p14:nvContentPartPr>
              <p14:xfrm>
                <a:off x="5639357" y="3388267"/>
                <a:ext cx="99360" cy="14184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62FFF34D-6A5A-49C4-BA69-636DE5E5332F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635037" y="3383947"/>
                  <a:ext cx="1080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C84E7DC8-9322-4D3A-91EE-E2276FFB74D3}"/>
                    </a:ext>
                  </a:extLst>
                </p14:cNvPr>
                <p14:cNvContentPartPr/>
                <p14:nvPr/>
              </p14:nvContentPartPr>
              <p14:xfrm>
                <a:off x="5767157" y="3442267"/>
                <a:ext cx="147600" cy="8424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C84E7DC8-9322-4D3A-91EE-E2276FFB74D3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762837" y="3437947"/>
                  <a:ext cx="1562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EAB04DB5-6073-41EB-9BDC-12B696CF4912}"/>
                    </a:ext>
                  </a:extLst>
                </p14:cNvPr>
                <p14:cNvContentPartPr/>
                <p14:nvPr/>
              </p14:nvContentPartPr>
              <p14:xfrm>
                <a:off x="5905757" y="3409507"/>
                <a:ext cx="360" cy="36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EAB04DB5-6073-41EB-9BDC-12B696CF4912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901437" y="34051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825021A4-8BE8-4963-B59D-8E9F532060C4}"/>
                    </a:ext>
                  </a:extLst>
                </p14:cNvPr>
                <p14:cNvContentPartPr/>
                <p14:nvPr/>
              </p14:nvContentPartPr>
              <p14:xfrm>
                <a:off x="5956517" y="3384667"/>
                <a:ext cx="98640" cy="14868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825021A4-8BE8-4963-B59D-8E9F532060C4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5952197" y="3380347"/>
                  <a:ext cx="1072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EBE7E6DB-D2C5-47C5-BAF0-A079DD41900E}"/>
                    </a:ext>
                  </a:extLst>
                </p14:cNvPr>
                <p14:cNvContentPartPr/>
                <p14:nvPr/>
              </p14:nvContentPartPr>
              <p14:xfrm>
                <a:off x="6086837" y="3351547"/>
                <a:ext cx="117000" cy="19188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EBE7E6DB-D2C5-47C5-BAF0-A079DD41900E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082517" y="3347227"/>
                  <a:ext cx="12564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8F8015C5-AE28-46A8-8D20-048F42E1E079}"/>
                    </a:ext>
                  </a:extLst>
                </p14:cNvPr>
                <p14:cNvContentPartPr/>
                <p14:nvPr/>
              </p14:nvContentPartPr>
              <p14:xfrm>
                <a:off x="6233717" y="3379987"/>
                <a:ext cx="100800" cy="15732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8F8015C5-AE28-46A8-8D20-048F42E1E079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6229397" y="3375667"/>
                  <a:ext cx="1094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4CFAC559-7D2B-418C-9521-371654ADCC1E}"/>
                    </a:ext>
                  </a:extLst>
                </p14:cNvPr>
                <p14:cNvContentPartPr/>
                <p14:nvPr/>
              </p14:nvContentPartPr>
              <p14:xfrm>
                <a:off x="6292037" y="3489787"/>
                <a:ext cx="18360" cy="4716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4CFAC559-7D2B-418C-9521-371654ADCC1E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6287717" y="3485467"/>
                  <a:ext cx="270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BC5F2A1D-094B-4DC1-9B63-5B294FE4C0D7}"/>
                    </a:ext>
                  </a:extLst>
                </p14:cNvPr>
                <p14:cNvContentPartPr/>
                <p14:nvPr/>
              </p14:nvContentPartPr>
              <p14:xfrm>
                <a:off x="6333437" y="3402307"/>
                <a:ext cx="169560" cy="14976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BC5F2A1D-094B-4DC1-9B63-5B294FE4C0D7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329117" y="3397987"/>
                  <a:ext cx="1782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BC206626-1A00-4324-B977-534BB3361146}"/>
                    </a:ext>
                  </a:extLst>
                </p14:cNvPr>
                <p14:cNvContentPartPr/>
                <p14:nvPr/>
              </p14:nvContentPartPr>
              <p14:xfrm>
                <a:off x="6428477" y="3365947"/>
                <a:ext cx="360" cy="36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BC206626-1A00-4324-B977-534BB3361146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6424157" y="33616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B3323DFA-1855-4128-8680-BAD11B4CAF15}"/>
                    </a:ext>
                  </a:extLst>
                </p14:cNvPr>
                <p14:cNvContentPartPr/>
                <p14:nvPr/>
              </p14:nvContentPartPr>
              <p14:xfrm>
                <a:off x="6600557" y="3390427"/>
                <a:ext cx="185040" cy="9468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B3323DFA-1855-4128-8680-BAD11B4CAF15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6596237" y="3386107"/>
                  <a:ext cx="1936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38F38FA3-A88A-42F7-BDF1-BD6E747933AA}"/>
                    </a:ext>
                  </a:extLst>
                </p14:cNvPr>
                <p14:cNvContentPartPr/>
                <p14:nvPr/>
              </p14:nvContentPartPr>
              <p14:xfrm>
                <a:off x="6900437" y="3342547"/>
                <a:ext cx="89640" cy="9720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38F38FA3-A88A-42F7-BDF1-BD6E747933AA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6896117" y="3338227"/>
                  <a:ext cx="982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FDEC7C2B-0F09-4AC0-91B7-A29A924C7401}"/>
                    </a:ext>
                  </a:extLst>
                </p14:cNvPr>
                <p14:cNvContentPartPr/>
                <p14:nvPr/>
              </p14:nvContentPartPr>
              <p14:xfrm>
                <a:off x="6986117" y="3276307"/>
                <a:ext cx="74160" cy="13968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FDEC7C2B-0F09-4AC0-91B7-A29A924C7401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6981797" y="3271987"/>
                  <a:ext cx="828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29276FE3-7AE2-47A7-9EFF-77ABA3E53CEF}"/>
                    </a:ext>
                  </a:extLst>
                </p14:cNvPr>
                <p14:cNvContentPartPr/>
                <p14:nvPr/>
              </p14:nvContentPartPr>
              <p14:xfrm>
                <a:off x="7047317" y="3357667"/>
                <a:ext cx="166320" cy="4752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29276FE3-7AE2-47A7-9EFF-77ABA3E53CEF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7042997" y="3353347"/>
                  <a:ext cx="1749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C9C46641-43C2-44C9-9F14-E23C115E620B}"/>
                    </a:ext>
                  </a:extLst>
                </p14:cNvPr>
                <p14:cNvContentPartPr/>
                <p14:nvPr/>
              </p14:nvContentPartPr>
              <p14:xfrm>
                <a:off x="7227677" y="3268747"/>
                <a:ext cx="104760" cy="11880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C9C46641-43C2-44C9-9F14-E23C115E620B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7223357" y="3264427"/>
                  <a:ext cx="1134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598D436F-E53C-44C6-A493-CA51EEAFA4CD}"/>
                    </a:ext>
                  </a:extLst>
                </p14:cNvPr>
                <p14:cNvContentPartPr/>
                <p14:nvPr/>
              </p14:nvContentPartPr>
              <p14:xfrm>
                <a:off x="7302197" y="3311587"/>
                <a:ext cx="99000" cy="6408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598D436F-E53C-44C6-A493-CA51EEAFA4CD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7297877" y="3307267"/>
                  <a:ext cx="107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7B4A52D4-B295-44B7-8EF7-6E44ACC49C73}"/>
                    </a:ext>
                  </a:extLst>
                </p14:cNvPr>
                <p14:cNvContentPartPr/>
                <p14:nvPr/>
              </p14:nvContentPartPr>
              <p14:xfrm>
                <a:off x="7415237" y="3249667"/>
                <a:ext cx="88920" cy="11664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7B4A52D4-B295-44B7-8EF7-6E44ACC49C73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7410917" y="3245347"/>
                  <a:ext cx="975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7C227F3B-3661-42C0-AFE3-FF5609C521B6}"/>
                    </a:ext>
                  </a:extLst>
                </p14:cNvPr>
                <p14:cNvContentPartPr/>
                <p14:nvPr/>
              </p14:nvContentPartPr>
              <p14:xfrm>
                <a:off x="7532957" y="3291427"/>
                <a:ext cx="96840" cy="7272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7C227F3B-3661-42C0-AFE3-FF5609C521B6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7528637" y="3287107"/>
                  <a:ext cx="1054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ED21AFDC-54C5-40E2-A604-1BE745275E61}"/>
                    </a:ext>
                  </a:extLst>
                </p14:cNvPr>
                <p14:cNvContentPartPr/>
                <p14:nvPr/>
              </p14:nvContentPartPr>
              <p14:xfrm>
                <a:off x="7631957" y="3281707"/>
                <a:ext cx="254880" cy="8388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ED21AFDC-54C5-40E2-A604-1BE745275E6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7627637" y="3277387"/>
                  <a:ext cx="2635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D5B49940-0755-4F3F-85C5-EB856F6A2994}"/>
                    </a:ext>
                  </a:extLst>
                </p14:cNvPr>
                <p14:cNvContentPartPr/>
                <p14:nvPr/>
              </p14:nvContentPartPr>
              <p14:xfrm>
                <a:off x="7897277" y="3176227"/>
                <a:ext cx="160560" cy="14544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D5B49940-0755-4F3F-85C5-EB856F6A2994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7892957" y="3171907"/>
                  <a:ext cx="1692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F3F24528-C9C1-482E-AC40-D034B998C76C}"/>
                    </a:ext>
                  </a:extLst>
                </p14:cNvPr>
                <p14:cNvContentPartPr/>
                <p14:nvPr/>
              </p14:nvContentPartPr>
              <p14:xfrm>
                <a:off x="8073317" y="3219787"/>
                <a:ext cx="170640" cy="9792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F3F24528-C9C1-482E-AC40-D034B998C76C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8068997" y="3215467"/>
                  <a:ext cx="1792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B94DDCC6-24AB-4B35-983B-5501E0E40811}"/>
                    </a:ext>
                  </a:extLst>
                </p14:cNvPr>
                <p14:cNvContentPartPr/>
                <p14:nvPr/>
              </p14:nvContentPartPr>
              <p14:xfrm>
                <a:off x="8291477" y="3092347"/>
                <a:ext cx="175680" cy="18288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B94DDCC6-24AB-4B35-983B-5501E0E4081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8287157" y="3088027"/>
                  <a:ext cx="18432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415EB341-16E4-42B8-95FB-A54E9968B630}"/>
                    </a:ext>
                  </a:extLst>
                </p14:cNvPr>
                <p14:cNvContentPartPr/>
                <p14:nvPr/>
              </p14:nvContentPartPr>
              <p14:xfrm>
                <a:off x="8441237" y="3031507"/>
                <a:ext cx="58320" cy="21564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415EB341-16E4-42B8-95FB-A54E9968B630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8436917" y="3027187"/>
                  <a:ext cx="669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0B3110E7-196E-4256-B5CE-8482E5706B23}"/>
                    </a:ext>
                  </a:extLst>
                </p14:cNvPr>
                <p14:cNvContentPartPr/>
                <p14:nvPr/>
              </p14:nvContentPartPr>
              <p14:xfrm>
                <a:off x="8504957" y="3033307"/>
                <a:ext cx="166680" cy="18828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0B3110E7-196E-4256-B5CE-8482E5706B23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8500637" y="3028987"/>
                  <a:ext cx="1753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0B6399AC-C779-44FC-8232-BB83CD31EB7F}"/>
                    </a:ext>
                  </a:extLst>
                </p14:cNvPr>
                <p14:cNvContentPartPr/>
                <p14:nvPr/>
              </p14:nvContentPartPr>
              <p14:xfrm>
                <a:off x="8797997" y="3040507"/>
                <a:ext cx="108000" cy="15768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0B6399AC-C779-44FC-8232-BB83CD31EB7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8793677" y="3036187"/>
                  <a:ext cx="1166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DE00C20A-D043-4CB7-B71F-2709824F0979}"/>
                    </a:ext>
                  </a:extLst>
                </p14:cNvPr>
                <p14:cNvContentPartPr/>
                <p14:nvPr/>
              </p14:nvContentPartPr>
              <p14:xfrm>
                <a:off x="8790077" y="3110707"/>
                <a:ext cx="103320" cy="144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DE00C20A-D043-4CB7-B71F-2709824F097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8785757" y="3106387"/>
                  <a:ext cx="11196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D5BB7841-C04C-4F84-955B-2DA40F819D92}"/>
                    </a:ext>
                  </a:extLst>
                </p14:cNvPr>
                <p14:cNvContentPartPr/>
                <p14:nvPr/>
              </p14:nvContentPartPr>
              <p14:xfrm>
                <a:off x="8908157" y="3102427"/>
                <a:ext cx="97920" cy="7272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D5BB7841-C04C-4F84-955B-2DA40F819D92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8903837" y="3098107"/>
                  <a:ext cx="1065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4B039477-7EB7-4588-A9CF-8F83ADEAF9F9}"/>
                    </a:ext>
                  </a:extLst>
                </p14:cNvPr>
                <p14:cNvContentPartPr/>
                <p14:nvPr/>
              </p14:nvContentPartPr>
              <p14:xfrm>
                <a:off x="9026237" y="3003787"/>
                <a:ext cx="285480" cy="19980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4B039477-7EB7-4588-A9CF-8F83ADEAF9F9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9021917" y="2999467"/>
                  <a:ext cx="29412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EC2F7FB3-9F98-4EF8-BC1A-90AAE3EC497B}"/>
                    </a:ext>
                  </a:extLst>
                </p14:cNvPr>
                <p14:cNvContentPartPr/>
                <p14:nvPr/>
              </p14:nvContentPartPr>
              <p14:xfrm>
                <a:off x="9310997" y="3064987"/>
                <a:ext cx="70920" cy="7128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EC2F7FB3-9F98-4EF8-BC1A-90AAE3EC497B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9306677" y="3060667"/>
                  <a:ext cx="795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9973F773-4E83-47A3-8042-3860E08E5940}"/>
                    </a:ext>
                  </a:extLst>
                </p14:cNvPr>
                <p14:cNvContentPartPr/>
                <p14:nvPr/>
              </p14:nvContentPartPr>
              <p14:xfrm>
                <a:off x="9391637" y="3066067"/>
                <a:ext cx="109080" cy="5940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9973F773-4E83-47A3-8042-3860E08E594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9387317" y="3061747"/>
                  <a:ext cx="1177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4FBF53EE-10A9-4BA4-9726-CAEBC6CD3D44}"/>
                    </a:ext>
                  </a:extLst>
                </p14:cNvPr>
                <p14:cNvContentPartPr/>
                <p14:nvPr/>
              </p14:nvContentPartPr>
              <p14:xfrm>
                <a:off x="9490637" y="3041227"/>
                <a:ext cx="162000" cy="5760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4FBF53EE-10A9-4BA4-9726-CAEBC6CD3D44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9486317" y="3036907"/>
                  <a:ext cx="1706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ECB0E217-B83E-47A1-BFBC-F3A7DA33B154}"/>
                    </a:ext>
                  </a:extLst>
                </p14:cNvPr>
                <p14:cNvContentPartPr/>
                <p14:nvPr/>
              </p14:nvContentPartPr>
              <p14:xfrm>
                <a:off x="9670637" y="2988667"/>
                <a:ext cx="94320" cy="10800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ECB0E217-B83E-47A1-BFBC-F3A7DA33B154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666317" y="2984347"/>
                  <a:ext cx="1029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B4B74F18-70B9-41C3-B3D1-0003393BFF0C}"/>
                    </a:ext>
                  </a:extLst>
                </p14:cNvPr>
                <p14:cNvContentPartPr/>
                <p14:nvPr/>
              </p14:nvContentPartPr>
              <p14:xfrm>
                <a:off x="9770357" y="2967787"/>
                <a:ext cx="73080" cy="11232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B4B74F18-70B9-41C3-B3D1-0003393BFF0C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766037" y="2963467"/>
                  <a:ext cx="817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8CB75031-CC65-414E-B68C-D78D1CB88EC9}"/>
                    </a:ext>
                  </a:extLst>
                </p14:cNvPr>
                <p14:cNvContentPartPr/>
                <p14:nvPr/>
              </p14:nvContentPartPr>
              <p14:xfrm>
                <a:off x="9881957" y="2938627"/>
                <a:ext cx="29160" cy="13860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8CB75031-CC65-414E-B68C-D78D1CB88EC9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9877637" y="2934307"/>
                  <a:ext cx="378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072ABA0A-DA3D-4969-88AE-2ED7FF6C3202}"/>
                    </a:ext>
                  </a:extLst>
                </p14:cNvPr>
                <p14:cNvContentPartPr/>
                <p14:nvPr/>
              </p14:nvContentPartPr>
              <p14:xfrm>
                <a:off x="9912197" y="2977867"/>
                <a:ext cx="89280" cy="8856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072ABA0A-DA3D-4969-88AE-2ED7FF6C3202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9907877" y="2973547"/>
                  <a:ext cx="979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1AF9A404-116B-4949-9D12-44F3A1557BE6}"/>
                    </a:ext>
                  </a:extLst>
                </p14:cNvPr>
                <p14:cNvContentPartPr/>
                <p14:nvPr/>
              </p14:nvContentPartPr>
              <p14:xfrm>
                <a:off x="10175717" y="2877427"/>
                <a:ext cx="184320" cy="16452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1AF9A404-116B-4949-9D12-44F3A1557BE6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0171397" y="2873107"/>
                  <a:ext cx="1929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00DE9584-C3D4-4875-BC38-CC90396A703F}"/>
                    </a:ext>
                  </a:extLst>
                </p14:cNvPr>
                <p14:cNvContentPartPr/>
                <p14:nvPr/>
              </p14:nvContentPartPr>
              <p14:xfrm>
                <a:off x="10151237" y="2927107"/>
                <a:ext cx="201240" cy="2016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00DE9584-C3D4-4875-BC38-CC90396A703F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0146917" y="2922787"/>
                  <a:ext cx="2098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C7A35777-AF66-49EC-8742-D885A4F8E8FB}"/>
                    </a:ext>
                  </a:extLst>
                </p14:cNvPr>
                <p14:cNvContentPartPr/>
                <p14:nvPr/>
              </p14:nvContentPartPr>
              <p14:xfrm>
                <a:off x="2221877" y="2523547"/>
                <a:ext cx="654120" cy="45216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C7A35777-AF66-49EC-8742-D885A4F8E8FB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2217557" y="2519227"/>
                  <a:ext cx="662760" cy="46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D44F08A6-670E-49C9-9FA4-98E5B3FE00B1}"/>
                    </a:ext>
                  </a:extLst>
                </p14:cNvPr>
                <p14:cNvContentPartPr/>
                <p14:nvPr/>
              </p14:nvContentPartPr>
              <p14:xfrm>
                <a:off x="4517597" y="2578267"/>
                <a:ext cx="373680" cy="39204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D44F08A6-670E-49C9-9FA4-98E5B3FE00B1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4513277" y="2573947"/>
                  <a:ext cx="382320" cy="400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84872136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34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2800" dirty="0" err="1"/>
              <a:t>Probabilities</a:t>
            </a:r>
            <a:r>
              <a:rPr lang="de-DE" sz="2800" dirty="0"/>
              <a:t> and </a:t>
            </a:r>
            <a:r>
              <a:rPr lang="de-DE" sz="2800" dirty="0" err="1"/>
              <a:t>areas</a:t>
            </a:r>
            <a:r>
              <a:rPr lang="de-DE" sz="2800" dirty="0"/>
              <a:t> </a:t>
            </a:r>
            <a:r>
              <a:rPr lang="de-DE" sz="2800" dirty="0" err="1"/>
              <a:t>below</a:t>
            </a:r>
            <a:r>
              <a:rPr lang="de-DE" sz="2800" dirty="0"/>
              <a:t> </a:t>
            </a:r>
            <a:r>
              <a:rPr lang="de-DE" sz="2800" dirty="0" err="1"/>
              <a:t>the</a:t>
            </a:r>
            <a:r>
              <a:rPr lang="de-DE" sz="2800" dirty="0"/>
              <a:t> </a:t>
            </a:r>
            <a:r>
              <a:rPr lang="de-DE" sz="2800" dirty="0" err="1"/>
              <a:t>density</a:t>
            </a:r>
            <a:r>
              <a:rPr lang="de-DE" sz="2800" dirty="0"/>
              <a:t> </a:t>
            </a:r>
            <a:r>
              <a:rPr lang="de-DE" sz="2800" dirty="0" err="1"/>
              <a:t>function</a:t>
            </a:r>
            <a:endParaRPr lang="de-DE" sz="2800" dirty="0"/>
          </a:p>
        </p:txBody>
      </p:sp>
      <p:graphicFrame>
        <p:nvGraphicFramePr>
          <p:cNvPr id="43" name="Object 2"/>
          <p:cNvGraphicFramePr>
            <a:graphicFrameLocks noChangeAspect="1"/>
          </p:cNvGraphicFramePr>
          <p:nvPr/>
        </p:nvGraphicFramePr>
        <p:xfrm>
          <a:off x="5678984" y="571203"/>
          <a:ext cx="4046538" cy="1000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42" name="Formel" r:id="rId3" imgW="1917360" imgH="469800" progId="Equation.3">
                  <p:embed/>
                </p:oleObj>
              </mc:Choice>
              <mc:Fallback>
                <p:oleObj name="Formel" r:id="rId3" imgW="1917360" imgH="469800" progId="Equation.3">
                  <p:embed/>
                  <p:pic>
                    <p:nvPicPr>
                      <p:cNvPr id="4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78984" y="571203"/>
                        <a:ext cx="4046538" cy="1000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5"/>
          <p:cNvSpPr>
            <a:spLocks noChangeArrowheads="1"/>
          </p:cNvSpPr>
          <p:nvPr/>
        </p:nvSpPr>
        <p:spPr bwMode="auto">
          <a:xfrm>
            <a:off x="2599234" y="803127"/>
            <a:ext cx="29162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de-DE" altLang="de-DE" sz="2400" dirty="0">
                <a:latin typeface="+mn-lt"/>
              </a:rPr>
              <a:t>Density </a:t>
            </a:r>
            <a:r>
              <a:rPr lang="de-DE" altLang="de-DE" sz="2400" dirty="0" err="1">
                <a:latin typeface="+mn-lt"/>
              </a:rPr>
              <a:t>function</a:t>
            </a:r>
            <a:r>
              <a:rPr lang="de-DE" altLang="de-DE" sz="2400" dirty="0">
                <a:latin typeface="+mn-lt"/>
              </a:rPr>
              <a:t>: </a:t>
            </a:r>
          </a:p>
        </p:txBody>
      </p:sp>
      <p:graphicFrame>
        <p:nvGraphicFramePr>
          <p:cNvPr id="45" name="Object 3"/>
          <p:cNvGraphicFramePr>
            <a:graphicFrameLocks noChangeAspect="1"/>
          </p:cNvGraphicFramePr>
          <p:nvPr/>
        </p:nvGraphicFramePr>
        <p:xfrm>
          <a:off x="4672509" y="1457027"/>
          <a:ext cx="5372100" cy="1008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43" name="Formel" r:id="rId5" imgW="2628720" imgH="495000" progId="Equation.3">
                  <p:embed/>
                </p:oleObj>
              </mc:Choice>
              <mc:Fallback>
                <p:oleObj name="Formel" r:id="rId5" imgW="2628720" imgH="495000" progId="Equation.3">
                  <p:embed/>
                  <p:pic>
                    <p:nvPicPr>
                      <p:cNvPr id="4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72509" y="1457027"/>
                        <a:ext cx="5372100" cy="10080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" name="Rectangle 9"/>
          <p:cNvSpPr>
            <a:spLocks noChangeArrowheads="1"/>
          </p:cNvSpPr>
          <p:nvPr/>
        </p:nvSpPr>
        <p:spPr bwMode="auto">
          <a:xfrm>
            <a:off x="2772273" y="1700064"/>
            <a:ext cx="16271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de-DE" altLang="de-DE" sz="2400" dirty="0">
                <a:latin typeface="+mn-lt"/>
              </a:rPr>
              <a:t>Intervall: </a:t>
            </a:r>
          </a:p>
        </p:txBody>
      </p:sp>
      <p:pic>
        <p:nvPicPr>
          <p:cNvPr id="47" name="Picture 15" descr="B_11-13_Eintrittswah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8128" y="2465089"/>
            <a:ext cx="6926263" cy="413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Textfeld 47"/>
          <p:cNvSpPr txBox="1"/>
          <p:nvPr/>
        </p:nvSpPr>
        <p:spPr>
          <a:xfrm>
            <a:off x="3719697" y="3375583"/>
            <a:ext cx="1071562" cy="36988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de-DE" dirty="0"/>
              <a:t>P(Z&lt; c)</a:t>
            </a:r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A43D19F-CE72-431A-A06F-1CD07E4539A7}"/>
              </a:ext>
            </a:extLst>
          </p:cNvPr>
          <p:cNvGrpSpPr/>
          <p:nvPr/>
        </p:nvGrpSpPr>
        <p:grpSpPr>
          <a:xfrm>
            <a:off x="1365437" y="4940947"/>
            <a:ext cx="236160" cy="83520"/>
            <a:chOff x="1365437" y="4940947"/>
            <a:chExt cx="236160" cy="8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74751639-4D66-4052-A043-3E09B7CA7475}"/>
                    </a:ext>
                  </a:extLst>
                </p14:cNvPr>
                <p14:cNvContentPartPr/>
                <p14:nvPr/>
              </p14:nvContentPartPr>
              <p14:xfrm>
                <a:off x="1365437" y="4993867"/>
                <a:ext cx="52920" cy="1008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74751639-4D66-4052-A043-3E09B7CA747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361117" y="4989547"/>
                  <a:ext cx="615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640FD787-1DD1-46BE-9DB1-AFC33FD92109}"/>
                    </a:ext>
                  </a:extLst>
                </p14:cNvPr>
                <p14:cNvContentPartPr/>
                <p14:nvPr/>
              </p14:nvContentPartPr>
              <p14:xfrm>
                <a:off x="1451477" y="4960387"/>
                <a:ext cx="54720" cy="640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640FD787-1DD1-46BE-9DB1-AFC33FD9210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447157" y="4956067"/>
                  <a:ext cx="633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3DD771BE-0E1E-4F9B-ADEB-7CFC17CB9FB4}"/>
                    </a:ext>
                  </a:extLst>
                </p14:cNvPr>
                <p14:cNvContentPartPr/>
                <p14:nvPr/>
              </p14:nvContentPartPr>
              <p14:xfrm>
                <a:off x="1519877" y="4940947"/>
                <a:ext cx="81720" cy="7236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3DD771BE-0E1E-4F9B-ADEB-7CFC17CB9FB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515557" y="4936627"/>
                  <a:ext cx="90360" cy="8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D8D73D76-3D07-4467-8620-B26984880C48}"/>
                  </a:ext>
                </a:extLst>
              </p14:cNvPr>
              <p14:cNvContentPartPr/>
              <p14:nvPr/>
            </p14:nvContentPartPr>
            <p14:xfrm>
              <a:off x="3662957" y="4978747"/>
              <a:ext cx="21240" cy="20232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D8D73D76-3D07-4467-8620-B26984880C4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58637" y="4974427"/>
                <a:ext cx="298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B594F034-D080-4E29-8DE8-C34D8068524B}"/>
                  </a:ext>
                </a:extLst>
              </p14:cNvPr>
              <p14:cNvContentPartPr/>
              <p14:nvPr/>
            </p14:nvContentPartPr>
            <p14:xfrm>
              <a:off x="6334517" y="5917987"/>
              <a:ext cx="19800" cy="24264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B594F034-D080-4E29-8DE8-C34D8068524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30197" y="5913667"/>
                <a:ext cx="28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7E24E0EF-1F9D-4FC4-8B39-7D31E78BE6C3}"/>
                  </a:ext>
                </a:extLst>
              </p14:cNvPr>
              <p14:cNvContentPartPr/>
              <p14:nvPr/>
            </p14:nvContentPartPr>
            <p14:xfrm>
              <a:off x="6735197" y="5963347"/>
              <a:ext cx="15840" cy="13968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7E24E0EF-1F9D-4FC4-8B39-7D31E78BE6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30877" y="5959027"/>
                <a:ext cx="24480" cy="14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B57710A8-F122-4EDF-B0F6-689B99718A4B}"/>
              </a:ext>
            </a:extLst>
          </p:cNvPr>
          <p:cNvGrpSpPr/>
          <p:nvPr/>
        </p:nvGrpSpPr>
        <p:grpSpPr>
          <a:xfrm>
            <a:off x="5749877" y="2968507"/>
            <a:ext cx="231840" cy="320040"/>
            <a:chOff x="5749877" y="2968507"/>
            <a:chExt cx="231840" cy="32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6D274A62-524B-4CDF-85C6-215F3A7E4AA1}"/>
                    </a:ext>
                  </a:extLst>
                </p14:cNvPr>
                <p14:cNvContentPartPr/>
                <p14:nvPr/>
              </p14:nvContentPartPr>
              <p14:xfrm>
                <a:off x="5826917" y="2968507"/>
                <a:ext cx="154800" cy="25020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6D274A62-524B-4CDF-85C6-215F3A7E4AA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822597" y="2964187"/>
                  <a:ext cx="16344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7BECA22D-6897-41BD-9B61-314F6496DDF4}"/>
                    </a:ext>
                  </a:extLst>
                </p14:cNvPr>
                <p14:cNvContentPartPr/>
                <p14:nvPr/>
              </p14:nvContentPartPr>
              <p14:xfrm>
                <a:off x="5749877" y="3087307"/>
                <a:ext cx="141840" cy="2012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7BECA22D-6897-41BD-9B61-314F6496DDF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745557" y="3082987"/>
                  <a:ext cx="150480" cy="20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" name="Gruppieren 65">
            <a:extLst>
              <a:ext uri="{FF2B5EF4-FFF2-40B4-BE49-F238E27FC236}">
                <a16:creationId xmlns:a16="http://schemas.microsoft.com/office/drawing/2014/main" id="{7300C40F-3A8E-485C-B020-BC95E48EBFC1}"/>
              </a:ext>
            </a:extLst>
          </p:cNvPr>
          <p:cNvGrpSpPr/>
          <p:nvPr/>
        </p:nvGrpSpPr>
        <p:grpSpPr>
          <a:xfrm>
            <a:off x="6119957" y="2542627"/>
            <a:ext cx="3502080" cy="518040"/>
            <a:chOff x="6119957" y="2542627"/>
            <a:chExt cx="3502080" cy="51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5D8C51E6-3FBF-4560-AB14-4BD69849E8D6}"/>
                    </a:ext>
                  </a:extLst>
                </p14:cNvPr>
                <p14:cNvContentPartPr/>
                <p14:nvPr/>
              </p14:nvContentPartPr>
              <p14:xfrm>
                <a:off x="6119957" y="2751787"/>
                <a:ext cx="214920" cy="1202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5D8C51E6-3FBF-4560-AB14-4BD69849E8D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15637" y="2747467"/>
                  <a:ext cx="2235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C5C5C97B-B286-4A86-B60B-D93FBCDC0301}"/>
                    </a:ext>
                  </a:extLst>
                </p14:cNvPr>
                <p14:cNvContentPartPr/>
                <p14:nvPr/>
              </p14:nvContentPartPr>
              <p14:xfrm>
                <a:off x="6277277" y="2702107"/>
                <a:ext cx="360" cy="3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C5C5C97B-B286-4A86-B60B-D93FBCDC030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272957" y="26977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FF072A5F-79BC-4723-9B98-909202A2E48D}"/>
                    </a:ext>
                  </a:extLst>
                </p14:cNvPr>
                <p14:cNvContentPartPr/>
                <p14:nvPr/>
              </p14:nvContentPartPr>
              <p14:xfrm>
                <a:off x="6459797" y="2692027"/>
                <a:ext cx="145080" cy="1242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FF072A5F-79BC-4723-9B98-909202A2E48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455477" y="2687707"/>
                  <a:ext cx="1537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8B6CB50D-2FD1-4994-8DBA-F9EE8FBE1AE6}"/>
                    </a:ext>
                  </a:extLst>
                </p14:cNvPr>
                <p14:cNvContentPartPr/>
                <p14:nvPr/>
              </p14:nvContentPartPr>
              <p14:xfrm>
                <a:off x="6619997" y="2749267"/>
                <a:ext cx="68760" cy="820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8B6CB50D-2FD1-4994-8DBA-F9EE8FBE1AE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615677" y="2744947"/>
                  <a:ext cx="774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5D99637-600A-45C9-B0E1-3998411AFF12}"/>
                    </a:ext>
                  </a:extLst>
                </p14:cNvPr>
                <p14:cNvContentPartPr/>
                <p14:nvPr/>
              </p14:nvContentPartPr>
              <p14:xfrm>
                <a:off x="6710717" y="2692387"/>
                <a:ext cx="112320" cy="1047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5D99637-600A-45C9-B0E1-3998411AFF1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706397" y="2688067"/>
                  <a:ext cx="1209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56A4A52C-575F-459D-A080-5F2ACA0A96C3}"/>
                    </a:ext>
                  </a:extLst>
                </p14:cNvPr>
                <p14:cNvContentPartPr/>
                <p14:nvPr/>
              </p14:nvContentPartPr>
              <p14:xfrm>
                <a:off x="6841037" y="2721547"/>
                <a:ext cx="79560" cy="979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56A4A52C-575F-459D-A080-5F2ACA0A96C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836717" y="2717227"/>
                  <a:ext cx="882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F905B622-2975-4D53-A186-66DFCE7E4411}"/>
                    </a:ext>
                  </a:extLst>
                </p14:cNvPr>
                <p14:cNvContentPartPr/>
                <p14:nvPr/>
              </p14:nvContentPartPr>
              <p14:xfrm>
                <a:off x="6918797" y="2666107"/>
                <a:ext cx="132840" cy="1411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F905B622-2975-4D53-A186-66DFCE7E4411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914477" y="2661787"/>
                  <a:ext cx="1414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F1DD2344-C0C6-4F70-8625-0A3E7B273914}"/>
                    </a:ext>
                  </a:extLst>
                </p14:cNvPr>
                <p14:cNvContentPartPr/>
                <p14:nvPr/>
              </p14:nvContentPartPr>
              <p14:xfrm>
                <a:off x="7099877" y="2697787"/>
                <a:ext cx="171360" cy="943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F1DD2344-C0C6-4F70-8625-0A3E7B27391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095557" y="2693467"/>
                  <a:ext cx="1800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8ED27089-61B3-4499-8552-22B5B7870E7F}"/>
                    </a:ext>
                  </a:extLst>
                </p14:cNvPr>
                <p14:cNvContentPartPr/>
                <p14:nvPr/>
              </p14:nvContentPartPr>
              <p14:xfrm>
                <a:off x="7240637" y="2671147"/>
                <a:ext cx="360" cy="3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8ED27089-61B3-4499-8552-22B5B7870E7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236317" y="26668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DE5D9640-4458-4055-A65F-5B14F8A71D6D}"/>
                    </a:ext>
                  </a:extLst>
                </p14:cNvPr>
                <p14:cNvContentPartPr/>
                <p14:nvPr/>
              </p14:nvContentPartPr>
              <p14:xfrm>
                <a:off x="7317317" y="2615347"/>
                <a:ext cx="118080" cy="16848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DE5D9640-4458-4055-A65F-5B14F8A71D6D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312997" y="2611027"/>
                  <a:ext cx="1267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3CDFF35C-4972-4E0D-ABB0-2BC414740EC5}"/>
                    </a:ext>
                  </a:extLst>
                </p14:cNvPr>
                <p14:cNvContentPartPr/>
                <p14:nvPr/>
              </p14:nvContentPartPr>
              <p14:xfrm>
                <a:off x="7404797" y="2658547"/>
                <a:ext cx="23040" cy="154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3CDFF35C-4972-4E0D-ABB0-2BC414740EC5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400477" y="2654227"/>
                  <a:ext cx="316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3959CD26-F71A-44EF-A33F-AAB7CBC4BCA3}"/>
                    </a:ext>
                  </a:extLst>
                </p14:cNvPr>
                <p14:cNvContentPartPr/>
                <p14:nvPr/>
              </p14:nvContentPartPr>
              <p14:xfrm>
                <a:off x="7471037" y="2616067"/>
                <a:ext cx="99360" cy="1681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3959CD26-F71A-44EF-A33F-AAB7CBC4BCA3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466717" y="2611747"/>
                  <a:ext cx="1080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AA4D6F0E-F7CC-4999-A95B-46A0852B2830}"/>
                    </a:ext>
                  </a:extLst>
                </p14:cNvPr>
                <p14:cNvContentPartPr/>
                <p14:nvPr/>
              </p14:nvContentPartPr>
              <p14:xfrm>
                <a:off x="7593797" y="2602027"/>
                <a:ext cx="104400" cy="1591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AA4D6F0E-F7CC-4999-A95B-46A0852B2830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589477" y="2597707"/>
                  <a:ext cx="1130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8405B8E-B28C-49E3-A4E8-5F938872941C}"/>
                    </a:ext>
                  </a:extLst>
                </p14:cNvPr>
                <p14:cNvContentPartPr/>
                <p14:nvPr/>
              </p14:nvContentPartPr>
              <p14:xfrm>
                <a:off x="7650677" y="2717587"/>
                <a:ext cx="29880" cy="482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8405B8E-B28C-49E3-A4E8-5F938872941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646357" y="2713267"/>
                  <a:ext cx="385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1D73C8A6-9543-4430-ABEB-BBFDB74C58E0}"/>
                    </a:ext>
                  </a:extLst>
                </p14:cNvPr>
                <p14:cNvContentPartPr/>
                <p14:nvPr/>
              </p14:nvContentPartPr>
              <p14:xfrm>
                <a:off x="7704317" y="2599867"/>
                <a:ext cx="208800" cy="1681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1D73C8A6-9543-4430-ABEB-BBFDB74C58E0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699997" y="2595547"/>
                  <a:ext cx="2174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C4F12217-AAA6-49C7-9121-0EA204D345D3}"/>
                    </a:ext>
                  </a:extLst>
                </p14:cNvPr>
                <p14:cNvContentPartPr/>
                <p14:nvPr/>
              </p14:nvContentPartPr>
              <p14:xfrm>
                <a:off x="7780997" y="2597347"/>
                <a:ext cx="46800" cy="25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C4F12217-AAA6-49C7-9121-0EA204D345D3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776677" y="2593027"/>
                  <a:ext cx="554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E9BC4E4F-B331-4B8D-9E14-3BFACC4BCD57}"/>
                    </a:ext>
                  </a:extLst>
                </p14:cNvPr>
                <p14:cNvContentPartPr/>
                <p14:nvPr/>
              </p14:nvContentPartPr>
              <p14:xfrm>
                <a:off x="7939397" y="2670427"/>
                <a:ext cx="195120" cy="716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E9BC4E4F-B331-4B8D-9E14-3BFACC4BCD5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935077" y="2666107"/>
                  <a:ext cx="2037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FEC51AAE-4953-4E9F-BCE3-25D67F614776}"/>
                    </a:ext>
                  </a:extLst>
                </p14:cNvPr>
                <p14:cNvContentPartPr/>
                <p14:nvPr/>
              </p14:nvContentPartPr>
              <p14:xfrm>
                <a:off x="8254397" y="2658907"/>
                <a:ext cx="238320" cy="900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FEC51AAE-4953-4E9F-BCE3-25D67F614776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250077" y="2654587"/>
                  <a:ext cx="2469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1B31992F-1C23-4146-9198-01106B804DB9}"/>
                    </a:ext>
                  </a:extLst>
                </p14:cNvPr>
                <p14:cNvContentPartPr/>
                <p14:nvPr/>
              </p14:nvContentPartPr>
              <p14:xfrm>
                <a:off x="8494157" y="2623627"/>
                <a:ext cx="21960" cy="226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1B31992F-1C23-4146-9198-01106B804DB9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489837" y="2619307"/>
                  <a:ext cx="306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B2CBD4EB-7BF1-4C4E-A142-43455E9D4783}"/>
                    </a:ext>
                  </a:extLst>
                </p14:cNvPr>
                <p14:cNvContentPartPr/>
                <p14:nvPr/>
              </p14:nvContentPartPr>
              <p14:xfrm>
                <a:off x="8537717" y="2600947"/>
                <a:ext cx="129600" cy="1227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B2CBD4EB-7BF1-4C4E-A142-43455E9D4783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8533397" y="2596627"/>
                  <a:ext cx="1382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54BCA80D-5995-43DF-B2E8-C3A29C53C65E}"/>
                    </a:ext>
                  </a:extLst>
                </p14:cNvPr>
                <p14:cNvContentPartPr/>
                <p14:nvPr/>
              </p14:nvContentPartPr>
              <p14:xfrm>
                <a:off x="8784677" y="2594827"/>
                <a:ext cx="289800" cy="1137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54BCA80D-5995-43DF-B2E8-C3A29C53C65E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780357" y="2590507"/>
                  <a:ext cx="2984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F6E8E5F8-CDA6-4B6B-83DF-D9D486D263D1}"/>
                    </a:ext>
                  </a:extLst>
                </p14:cNvPr>
                <p14:cNvContentPartPr/>
                <p14:nvPr/>
              </p14:nvContentPartPr>
              <p14:xfrm>
                <a:off x="9069077" y="2542627"/>
                <a:ext cx="19800" cy="558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F6E8E5F8-CDA6-4B6B-83DF-D9D486D263D1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9064757" y="2538307"/>
                  <a:ext cx="284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DE15E6DF-E3E1-4BA6-A98D-6B29B958F8F2}"/>
                    </a:ext>
                  </a:extLst>
                </p14:cNvPr>
                <p14:cNvContentPartPr/>
                <p14:nvPr/>
              </p14:nvContentPartPr>
              <p14:xfrm>
                <a:off x="9110117" y="2557747"/>
                <a:ext cx="242280" cy="10548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DE15E6DF-E3E1-4BA6-A98D-6B29B958F8F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9105797" y="2553427"/>
                  <a:ext cx="2509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6470865B-92B2-4CF4-ADD6-F1C14981E01F}"/>
                    </a:ext>
                  </a:extLst>
                </p14:cNvPr>
                <p14:cNvContentPartPr/>
                <p14:nvPr/>
              </p14:nvContentPartPr>
              <p14:xfrm>
                <a:off x="7053797" y="2925667"/>
                <a:ext cx="26640" cy="13500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6470865B-92B2-4CF4-ADD6-F1C14981E01F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049477" y="2921347"/>
                  <a:ext cx="352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14944852-15F8-4F04-AF69-3B7754DE75C4}"/>
                    </a:ext>
                  </a:extLst>
                </p14:cNvPr>
                <p14:cNvContentPartPr/>
                <p14:nvPr/>
              </p14:nvContentPartPr>
              <p14:xfrm>
                <a:off x="6987197" y="2904787"/>
                <a:ext cx="136800" cy="187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14944852-15F8-4F04-AF69-3B7754DE75C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6982877" y="2900467"/>
                  <a:ext cx="1454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696DBC46-50B7-46F4-8AC4-C62451CEE437}"/>
                    </a:ext>
                  </a:extLst>
                </p14:cNvPr>
                <p14:cNvContentPartPr/>
                <p14:nvPr/>
              </p14:nvContentPartPr>
              <p14:xfrm>
                <a:off x="6995837" y="2948347"/>
                <a:ext cx="126000" cy="3564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696DBC46-50B7-46F4-8AC4-C62451CEE437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6991517" y="2944027"/>
                  <a:ext cx="1346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44A9B3B6-4153-4DC8-AC90-EB9B9791A06A}"/>
                    </a:ext>
                  </a:extLst>
                </p14:cNvPr>
                <p14:cNvContentPartPr/>
                <p14:nvPr/>
              </p14:nvContentPartPr>
              <p14:xfrm>
                <a:off x="7144517" y="2875987"/>
                <a:ext cx="41760" cy="1717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44A9B3B6-4153-4DC8-AC90-EB9B9791A06A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140197" y="2871667"/>
                  <a:ext cx="504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19B51967-358E-421A-9FC9-EEBE086AEE77}"/>
                    </a:ext>
                  </a:extLst>
                </p14:cNvPr>
                <p14:cNvContentPartPr/>
                <p14:nvPr/>
              </p14:nvContentPartPr>
              <p14:xfrm>
                <a:off x="7195637" y="2965627"/>
                <a:ext cx="69120" cy="6264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19B51967-358E-421A-9FC9-EEBE086AEE77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191317" y="2961307"/>
                  <a:ext cx="7776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495502C2-41FA-4A20-93BF-643CA7DBD328}"/>
                    </a:ext>
                  </a:extLst>
                </p14:cNvPr>
                <p14:cNvContentPartPr/>
                <p14:nvPr/>
              </p14:nvContentPartPr>
              <p14:xfrm>
                <a:off x="7279517" y="2875267"/>
                <a:ext cx="104400" cy="1400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495502C2-41FA-4A20-93BF-643CA7DBD328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7275197" y="2870947"/>
                  <a:ext cx="1130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E8906069-ECB8-4F82-87CA-4F77DC08E2D7}"/>
                    </a:ext>
                  </a:extLst>
                </p14:cNvPr>
                <p14:cNvContentPartPr/>
                <p14:nvPr/>
              </p14:nvContentPartPr>
              <p14:xfrm>
                <a:off x="7409117" y="2942227"/>
                <a:ext cx="165960" cy="4464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E8906069-ECB8-4F82-87CA-4F77DC08E2D7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404797" y="2937907"/>
                  <a:ext cx="1746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C19FAB8A-EB1E-4901-8784-E809B23E744A}"/>
                    </a:ext>
                  </a:extLst>
                </p14:cNvPr>
                <p14:cNvContentPartPr/>
                <p14:nvPr/>
              </p14:nvContentPartPr>
              <p14:xfrm>
                <a:off x="7149917" y="2878507"/>
                <a:ext cx="86400" cy="118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C19FAB8A-EB1E-4901-8784-E809B23E744A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145597" y="2874187"/>
                  <a:ext cx="950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531E6986-AAF1-431B-A183-D10256BDD227}"/>
                    </a:ext>
                  </a:extLst>
                </p14:cNvPr>
                <p14:cNvContentPartPr/>
                <p14:nvPr/>
              </p14:nvContentPartPr>
              <p14:xfrm>
                <a:off x="7667597" y="2920627"/>
                <a:ext cx="166320" cy="579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531E6986-AAF1-431B-A183-D10256BDD227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663277" y="2916307"/>
                  <a:ext cx="1749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F3156D34-E8BA-4481-942A-E4922832E153}"/>
                    </a:ext>
                  </a:extLst>
                </p14:cNvPr>
                <p14:cNvContentPartPr/>
                <p14:nvPr/>
              </p14:nvContentPartPr>
              <p14:xfrm>
                <a:off x="7856957" y="2851507"/>
                <a:ext cx="155520" cy="1116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F3156D34-E8BA-4481-942A-E4922832E153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852637" y="2847187"/>
                  <a:ext cx="1641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4D69AC7E-EF06-4042-ABA7-100284106FB1}"/>
                    </a:ext>
                  </a:extLst>
                </p14:cNvPr>
                <p14:cNvContentPartPr/>
                <p14:nvPr/>
              </p14:nvContentPartPr>
              <p14:xfrm>
                <a:off x="8025437" y="2833507"/>
                <a:ext cx="69840" cy="1227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4D69AC7E-EF06-4042-ABA7-100284106FB1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021117" y="2829187"/>
                  <a:ext cx="784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06C1DDF1-BE77-4DDB-A388-6BD6B92592D4}"/>
                    </a:ext>
                  </a:extLst>
                </p14:cNvPr>
                <p14:cNvContentPartPr/>
                <p14:nvPr/>
              </p14:nvContentPartPr>
              <p14:xfrm>
                <a:off x="8115077" y="2809027"/>
                <a:ext cx="271440" cy="15912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06C1DDF1-BE77-4DDB-A388-6BD6B92592D4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110757" y="2804707"/>
                  <a:ext cx="2800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4B3DB4E1-FA8D-47F1-9A24-700CDDF474F4}"/>
                    </a:ext>
                  </a:extLst>
                </p14:cNvPr>
                <p14:cNvContentPartPr/>
                <p14:nvPr/>
              </p14:nvContentPartPr>
              <p14:xfrm>
                <a:off x="8489117" y="2826667"/>
                <a:ext cx="295920" cy="1141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4B3DB4E1-FA8D-47F1-9A24-700CDDF474F4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484797" y="2822347"/>
                  <a:ext cx="3045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2378D3A-A6F7-49F3-B608-FC4A34C98286}"/>
                    </a:ext>
                  </a:extLst>
                </p14:cNvPr>
                <p14:cNvContentPartPr/>
                <p14:nvPr/>
              </p14:nvContentPartPr>
              <p14:xfrm>
                <a:off x="8926517" y="2822707"/>
                <a:ext cx="6480" cy="900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2378D3A-A6F7-49F3-B608-FC4A34C98286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922197" y="2818387"/>
                  <a:ext cx="151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312284B8-E143-4077-8413-36AD954883AB}"/>
                    </a:ext>
                  </a:extLst>
                </p14:cNvPr>
                <p14:cNvContentPartPr/>
                <p14:nvPr/>
              </p14:nvContentPartPr>
              <p14:xfrm>
                <a:off x="8832197" y="2799307"/>
                <a:ext cx="136080" cy="1166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312284B8-E143-4077-8413-36AD954883A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8827877" y="2794987"/>
                  <a:ext cx="1447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C40E8326-2396-4D53-8096-D08162E53FD5}"/>
                    </a:ext>
                  </a:extLst>
                </p14:cNvPr>
                <p14:cNvContentPartPr/>
                <p14:nvPr/>
              </p14:nvContentPartPr>
              <p14:xfrm>
                <a:off x="8993117" y="2853307"/>
                <a:ext cx="8280" cy="6444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C40E8326-2396-4D53-8096-D08162E53FD5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8988797" y="2848987"/>
                  <a:ext cx="169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B79A36D6-AB12-4AD3-A6CE-7041DC871B28}"/>
                    </a:ext>
                  </a:extLst>
                </p14:cNvPr>
                <p14:cNvContentPartPr/>
                <p14:nvPr/>
              </p14:nvContentPartPr>
              <p14:xfrm>
                <a:off x="8995277" y="2810107"/>
                <a:ext cx="25920" cy="1116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B79A36D6-AB12-4AD3-A6CE-7041DC871B28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8990957" y="2805787"/>
                  <a:ext cx="34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669363D9-89EA-470A-85D3-AA795860D4B0}"/>
                    </a:ext>
                  </a:extLst>
                </p14:cNvPr>
                <p14:cNvContentPartPr/>
                <p14:nvPr/>
              </p14:nvContentPartPr>
              <p14:xfrm>
                <a:off x="9042797" y="2761507"/>
                <a:ext cx="99360" cy="13356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669363D9-89EA-470A-85D3-AA795860D4B0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9038477" y="2757187"/>
                  <a:ext cx="1080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418629A9-264C-499D-AFC7-317CE85A281F}"/>
                    </a:ext>
                  </a:extLst>
                </p14:cNvPr>
                <p14:cNvContentPartPr/>
                <p14:nvPr/>
              </p14:nvContentPartPr>
              <p14:xfrm>
                <a:off x="9179957" y="2748907"/>
                <a:ext cx="119880" cy="1288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418629A9-264C-499D-AFC7-317CE85A281F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9175637" y="2744587"/>
                  <a:ext cx="1285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D07D39E6-3981-420A-88CF-4A21EEE16775}"/>
                    </a:ext>
                  </a:extLst>
                </p14:cNvPr>
                <p14:cNvContentPartPr/>
                <p14:nvPr/>
              </p14:nvContentPartPr>
              <p14:xfrm>
                <a:off x="9364277" y="2686627"/>
                <a:ext cx="149040" cy="18792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D07D39E6-3981-420A-88CF-4A21EEE16775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9359957" y="2682307"/>
                  <a:ext cx="157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49A1892B-7841-44D7-95DD-2D9DC8A4A5D4}"/>
                    </a:ext>
                  </a:extLst>
                </p14:cNvPr>
                <p14:cNvContentPartPr/>
                <p14:nvPr/>
              </p14:nvContentPartPr>
              <p14:xfrm>
                <a:off x="9496397" y="2683027"/>
                <a:ext cx="82440" cy="13032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49A1892B-7841-44D7-95DD-2D9DC8A4A5D4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9492077" y="2678707"/>
                  <a:ext cx="910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6DC74761-BD98-447C-BA0E-9932EEBB77E2}"/>
                    </a:ext>
                  </a:extLst>
                </p14:cNvPr>
                <p14:cNvContentPartPr/>
                <p14:nvPr/>
              </p14:nvContentPartPr>
              <p14:xfrm>
                <a:off x="9621677" y="2809747"/>
                <a:ext cx="360" cy="36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6DC74761-BD98-447C-BA0E-9932EEBB77E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9617357" y="28054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2339926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35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Relevant Values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</a:t>
            </a:r>
            <a:r>
              <a:rPr lang="de-DE" sz="3200" dirty="0" err="1"/>
              <a:t>standard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3B07D0DD-6D1E-4540-8DCF-59A3D88D7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8722" y="2430792"/>
            <a:ext cx="7859216" cy="3984779"/>
          </a:xfrm>
          <a:prstGeom prst="rect">
            <a:avLst/>
          </a:prstGeom>
        </p:spPr>
      </p:pic>
      <p:graphicFrame>
        <p:nvGraphicFramePr>
          <p:cNvPr id="32" name="Group 85"/>
          <p:cNvGraphicFramePr>
            <a:graphicFrameLocks noGrp="1"/>
          </p:cNvGraphicFramePr>
          <p:nvPr/>
        </p:nvGraphicFramePr>
        <p:xfrm>
          <a:off x="1631505" y="762069"/>
          <a:ext cx="1512887" cy="1828800"/>
        </p:xfrm>
        <a:graphic>
          <a:graphicData uri="http://schemas.openxmlformats.org/drawingml/2006/table">
            <a:tbl>
              <a:tblPr/>
              <a:tblGrid>
                <a:gridCol w="592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0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08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z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F(z)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06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-2.58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0.5 %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-2.33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1 %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-1.96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2.5 %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92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-1.64 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5 %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1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-1.23</a:t>
                      </a:r>
                    </a:p>
                  </a:txBody>
                  <a:tcPr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33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de-DE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10 %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0C3E32BF-DF0D-4A01-8DE2-02217DE87AE7}"/>
                  </a:ext>
                </a:extLst>
              </p14:cNvPr>
              <p14:cNvContentPartPr/>
              <p14:nvPr/>
            </p14:nvContentPartPr>
            <p14:xfrm>
              <a:off x="6025277" y="712027"/>
              <a:ext cx="32040" cy="122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0C3E32BF-DF0D-4A01-8DE2-02217DE87AE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020957" y="707707"/>
                <a:ext cx="406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B51E7011-5CD5-4BD6-B9E6-72946BFC3B72}"/>
                  </a:ext>
                </a:extLst>
              </p14:cNvPr>
              <p14:cNvContentPartPr/>
              <p14:nvPr/>
            </p14:nvContentPartPr>
            <p14:xfrm>
              <a:off x="5797757" y="583507"/>
              <a:ext cx="4812480" cy="8532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B51E7011-5CD5-4BD6-B9E6-72946BFC3B7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793437" y="579187"/>
                <a:ext cx="4821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F53FDB1C-0177-4C91-96A8-4EE9565845F6}"/>
                  </a:ext>
                </a:extLst>
              </p14:cNvPr>
              <p14:cNvContentPartPr/>
              <p14:nvPr/>
            </p14:nvContentPartPr>
            <p14:xfrm>
              <a:off x="3791477" y="4981267"/>
              <a:ext cx="17640" cy="83772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F53FDB1C-0177-4C91-96A8-4EE9565845F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87157" y="4976947"/>
                <a:ext cx="26280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8497A383-140B-44F6-91C2-FB0909C25A77}"/>
                  </a:ext>
                </a:extLst>
              </p14:cNvPr>
              <p14:cNvContentPartPr/>
              <p14:nvPr/>
            </p14:nvContentPartPr>
            <p14:xfrm>
              <a:off x="6028517" y="5010067"/>
              <a:ext cx="7920" cy="83916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8497A383-140B-44F6-91C2-FB0909C25A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024197" y="5005747"/>
                <a:ext cx="16560" cy="84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66DC6551-454E-411C-BFAA-784A9E712FDF}"/>
                  </a:ext>
                </a:extLst>
              </p14:cNvPr>
              <p14:cNvContentPartPr/>
              <p14:nvPr/>
            </p14:nvContentPartPr>
            <p14:xfrm>
              <a:off x="6236597" y="5347747"/>
              <a:ext cx="19800" cy="55440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66DC6551-454E-411C-BFAA-784A9E712FDF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32277" y="5343427"/>
                <a:ext cx="28440" cy="56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FD1BB1ED-91B9-4989-898F-B16C6D88FE9C}"/>
              </a:ext>
            </a:extLst>
          </p:cNvPr>
          <p:cNvGrpSpPr/>
          <p:nvPr/>
        </p:nvGrpSpPr>
        <p:grpSpPr>
          <a:xfrm>
            <a:off x="3548837" y="5270347"/>
            <a:ext cx="37800" cy="546480"/>
            <a:chOff x="3548837" y="5270347"/>
            <a:chExt cx="37800" cy="54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1DECF796-03C6-4D73-8E3E-172F76394D80}"/>
                    </a:ext>
                  </a:extLst>
                </p14:cNvPr>
                <p14:cNvContentPartPr/>
                <p14:nvPr/>
              </p14:nvContentPartPr>
              <p14:xfrm>
                <a:off x="3548837" y="5270347"/>
                <a:ext cx="37800" cy="5122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1DECF796-03C6-4D73-8E3E-172F76394D80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544517" y="5266027"/>
                  <a:ext cx="46440" cy="52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6829032B-C51C-4B7B-9BFE-4D792D95D056}"/>
                    </a:ext>
                  </a:extLst>
                </p14:cNvPr>
                <p14:cNvContentPartPr/>
                <p14:nvPr/>
              </p14:nvContentPartPr>
              <p14:xfrm>
                <a:off x="3548837" y="5694787"/>
                <a:ext cx="26640" cy="1220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6829032B-C51C-4B7B-9BFE-4D792D95D05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544517" y="5690467"/>
                  <a:ext cx="35280" cy="130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12769366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36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19" name="Rechteck 18"/>
          <p:cNvSpPr/>
          <p:nvPr/>
        </p:nvSpPr>
        <p:spPr>
          <a:xfrm>
            <a:off x="1703512" y="1124744"/>
            <a:ext cx="8496944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 err="1"/>
              <a:t>Suppose</a:t>
            </a:r>
            <a:r>
              <a:rPr lang="de-DE" sz="2400" dirty="0"/>
              <a:t> </a:t>
            </a:r>
            <a:r>
              <a:rPr lang="de-DE" sz="2400" dirty="0" err="1"/>
              <a:t>you</a:t>
            </a:r>
            <a:r>
              <a:rPr lang="de-DE" sz="2400" dirty="0"/>
              <a:t> </a:t>
            </a:r>
            <a:r>
              <a:rPr lang="de-DE" sz="2400" dirty="0" err="1"/>
              <a:t>are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CEQ (Chief </a:t>
            </a:r>
            <a:r>
              <a:rPr lang="de-DE" sz="2400" dirty="0" err="1"/>
              <a:t>of</a:t>
            </a:r>
            <a:r>
              <a:rPr lang="de-DE" sz="2400" dirty="0"/>
              <a:t> Quality) in  </a:t>
            </a:r>
            <a:r>
              <a:rPr lang="de-DE" sz="2400" dirty="0" err="1"/>
              <a:t>lamp</a:t>
            </a:r>
            <a:r>
              <a:rPr lang="de-DE" sz="2400" dirty="0"/>
              <a:t> </a:t>
            </a:r>
            <a:r>
              <a:rPr lang="de-DE" sz="2400" dirty="0" err="1"/>
              <a:t>maufactoring</a:t>
            </a:r>
            <a:r>
              <a:rPr lang="de-DE" sz="2400" dirty="0"/>
              <a:t> </a:t>
            </a:r>
            <a:r>
              <a:rPr lang="de-DE" sz="2400" dirty="0" err="1"/>
              <a:t>company</a:t>
            </a:r>
            <a:r>
              <a:rPr lang="de-DE" sz="2400" dirty="0"/>
              <a:t>. The </a:t>
            </a:r>
            <a:r>
              <a:rPr lang="de-DE" sz="2400" dirty="0" err="1"/>
              <a:t>life</a:t>
            </a:r>
            <a:r>
              <a:rPr lang="de-DE" sz="2400" dirty="0"/>
              <a:t> </a:t>
            </a:r>
            <a:r>
              <a:rPr lang="de-DE" sz="2400" dirty="0" err="1"/>
              <a:t>expectancy</a:t>
            </a:r>
            <a:r>
              <a:rPr lang="de-DE" sz="2400" dirty="0"/>
              <a:t> </a:t>
            </a:r>
            <a:r>
              <a:rPr lang="de-DE" sz="2400" dirty="0" err="1"/>
              <a:t>of</a:t>
            </a:r>
            <a:r>
              <a:rPr lang="de-DE" sz="2400" dirty="0"/>
              <a:t> a LED-</a:t>
            </a:r>
            <a:r>
              <a:rPr lang="de-DE" sz="2400" dirty="0" err="1"/>
              <a:t>lamp</a:t>
            </a:r>
            <a:r>
              <a:rPr lang="de-DE" sz="2400" dirty="0"/>
              <a:t> </a:t>
            </a:r>
            <a:r>
              <a:rPr lang="de-DE" sz="2400" dirty="0" err="1"/>
              <a:t>should</a:t>
            </a:r>
            <a:r>
              <a:rPr lang="de-DE" sz="2400" dirty="0"/>
              <a:t> </a:t>
            </a:r>
            <a:r>
              <a:rPr lang="de-DE" sz="2400" dirty="0" err="1"/>
              <a:t>be</a:t>
            </a:r>
            <a:r>
              <a:rPr lang="de-DE" sz="2400" dirty="0"/>
              <a:t> </a:t>
            </a:r>
            <a:r>
              <a:rPr lang="de-DE" sz="2400" dirty="0" err="1"/>
              <a:t>normally</a:t>
            </a:r>
            <a:r>
              <a:rPr lang="de-DE" sz="2400" dirty="0"/>
              <a:t> </a:t>
            </a:r>
            <a:r>
              <a:rPr lang="de-DE" sz="2400" dirty="0" err="1"/>
              <a:t>distributed</a:t>
            </a:r>
            <a:r>
              <a:rPr lang="de-DE" sz="2400" dirty="0"/>
              <a:t> </a:t>
            </a:r>
            <a:r>
              <a:rPr lang="de-DE" sz="2400" dirty="0" err="1"/>
              <a:t>with</a:t>
            </a:r>
            <a:r>
              <a:rPr lang="de-DE" sz="2400" dirty="0"/>
              <a:t> μ=25000h and σ= 2000.</a:t>
            </a:r>
          </a:p>
          <a:p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LED-</a:t>
            </a:r>
            <a:r>
              <a:rPr lang="de-DE" sz="2400" dirty="0" err="1"/>
              <a:t>Lamp</a:t>
            </a:r>
            <a:r>
              <a:rPr lang="de-DE" sz="2400" dirty="0"/>
              <a:t> </a:t>
            </a:r>
            <a:r>
              <a:rPr lang="de-DE" sz="2400" dirty="0" err="1"/>
              <a:t>works</a:t>
            </a:r>
            <a:r>
              <a:rPr lang="de-DE" sz="2400" dirty="0"/>
              <a:t> </a:t>
            </a:r>
            <a:r>
              <a:rPr lang="de-DE" sz="2400" dirty="0" err="1"/>
              <a:t>less</a:t>
            </a:r>
            <a:r>
              <a:rPr lang="de-DE" sz="2400" dirty="0"/>
              <a:t> </a:t>
            </a:r>
            <a:r>
              <a:rPr lang="de-DE" sz="2400" dirty="0" err="1"/>
              <a:t>than</a:t>
            </a:r>
            <a:r>
              <a:rPr lang="de-DE" sz="2400" dirty="0"/>
              <a:t> 20000 </a:t>
            </a:r>
            <a:r>
              <a:rPr lang="de-DE" sz="2400" dirty="0" err="1"/>
              <a:t>hours</a:t>
            </a:r>
            <a:endParaRPr lang="de-DE" sz="2400" dirty="0"/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LED-</a:t>
            </a:r>
            <a:r>
              <a:rPr lang="de-DE" sz="2400" dirty="0" err="1"/>
              <a:t>Lamp</a:t>
            </a:r>
            <a:r>
              <a:rPr lang="de-DE" sz="2400" dirty="0"/>
              <a:t> </a:t>
            </a:r>
            <a:r>
              <a:rPr lang="de-DE" sz="2400" dirty="0" err="1"/>
              <a:t>works</a:t>
            </a:r>
            <a:r>
              <a:rPr lang="de-DE" sz="2400" dirty="0"/>
              <a:t> </a:t>
            </a:r>
            <a:r>
              <a:rPr lang="de-DE" sz="2400" dirty="0" err="1"/>
              <a:t>more</a:t>
            </a:r>
            <a:r>
              <a:rPr lang="de-DE" sz="2400" dirty="0"/>
              <a:t> </a:t>
            </a:r>
            <a:r>
              <a:rPr lang="de-DE" sz="2400" dirty="0" err="1"/>
              <a:t>than</a:t>
            </a:r>
            <a:r>
              <a:rPr lang="de-DE" sz="2400" dirty="0"/>
              <a:t> 27000 </a:t>
            </a:r>
            <a:r>
              <a:rPr lang="de-DE" sz="2400" dirty="0" err="1"/>
              <a:t>hours</a:t>
            </a:r>
            <a:endParaRPr lang="de-DE" sz="2400" dirty="0"/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 err="1"/>
              <a:t>Calculate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</a:t>
            </a:r>
            <a:r>
              <a:rPr lang="de-DE" sz="2400" dirty="0" err="1"/>
              <a:t>probability</a:t>
            </a:r>
            <a:r>
              <a:rPr lang="de-DE" sz="2400" dirty="0"/>
              <a:t> </a:t>
            </a:r>
            <a:r>
              <a:rPr lang="de-DE" sz="2400" dirty="0" err="1"/>
              <a:t>that</a:t>
            </a:r>
            <a:r>
              <a:rPr lang="de-DE" sz="2400" dirty="0"/>
              <a:t> </a:t>
            </a:r>
            <a:r>
              <a:rPr lang="de-DE" sz="2400" dirty="0" err="1"/>
              <a:t>the</a:t>
            </a:r>
            <a:r>
              <a:rPr lang="de-DE" sz="2400" dirty="0"/>
              <a:t> LED-</a:t>
            </a:r>
            <a:r>
              <a:rPr lang="de-DE" sz="2400" dirty="0" err="1"/>
              <a:t>Lamp</a:t>
            </a:r>
            <a:r>
              <a:rPr lang="de-DE" sz="2400" dirty="0"/>
              <a:t>  </a:t>
            </a:r>
            <a:r>
              <a:rPr lang="de-DE" sz="2400" dirty="0" err="1"/>
              <a:t>works</a:t>
            </a:r>
            <a:r>
              <a:rPr lang="de-DE" sz="2400" dirty="0"/>
              <a:t> </a:t>
            </a:r>
            <a:r>
              <a:rPr lang="de-DE" sz="2400" dirty="0" err="1"/>
              <a:t>within</a:t>
            </a:r>
            <a:r>
              <a:rPr lang="de-DE" sz="2400" dirty="0"/>
              <a:t> 24000 und 28500 </a:t>
            </a:r>
            <a:r>
              <a:rPr lang="de-DE" sz="2400" dirty="0" err="1"/>
              <a:t>hours</a:t>
            </a:r>
            <a:r>
              <a:rPr lang="de-DE" sz="2400" dirty="0"/>
              <a:t>.</a:t>
            </a:r>
          </a:p>
          <a:p>
            <a:pPr marL="457200" indent="-457200">
              <a:buFont typeface="+mj-lt"/>
              <a:buAutoNum type="arabicPeriod"/>
            </a:pPr>
            <a:endParaRPr lang="de-DE" sz="2400" dirty="0"/>
          </a:p>
          <a:p>
            <a:pPr marL="457200" indent="-457200">
              <a:buFont typeface="+mj-lt"/>
              <a:buAutoNum type="arabicPeriod"/>
            </a:pPr>
            <a:r>
              <a:rPr lang="de-DE" sz="2400" dirty="0"/>
              <a:t>Show 1.-3. </a:t>
            </a:r>
            <a:r>
              <a:rPr lang="de-DE" sz="2400" dirty="0" err="1"/>
              <a:t>graphically</a:t>
            </a:r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14:cNvPr>
              <p14:cNvContentPartPr/>
              <p14:nvPr/>
            </p14:nvContentPartPr>
            <p14:xfrm>
              <a:off x="9003558" y="5377638"/>
              <a:ext cx="6120" cy="104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994558" y="5368638"/>
                <a:ext cx="2376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9D08F6A5-7E04-44BC-90A4-2E1E8F237807}"/>
                  </a:ext>
                </a:extLst>
              </p14:cNvPr>
              <p14:cNvContentPartPr/>
              <p14:nvPr/>
            </p14:nvContentPartPr>
            <p14:xfrm>
              <a:off x="3790037" y="2239507"/>
              <a:ext cx="1294920" cy="352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9D08F6A5-7E04-44BC-90A4-2E1E8F2378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717" y="2235187"/>
                <a:ext cx="1303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B5493B37-5262-4621-A370-9D1F67824E52}"/>
                  </a:ext>
                </a:extLst>
              </p14:cNvPr>
              <p14:cNvContentPartPr/>
              <p14:nvPr/>
            </p14:nvContentPartPr>
            <p14:xfrm>
              <a:off x="5920877" y="2199187"/>
              <a:ext cx="810000" cy="957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B5493B37-5262-4621-A370-9D1F67824E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6557" y="2194867"/>
                <a:ext cx="8186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563E6A96-F024-4316-B921-1C4572CB45B6}"/>
                  </a:ext>
                </a:extLst>
              </p14:cNvPr>
              <p14:cNvContentPartPr/>
              <p14:nvPr/>
            </p14:nvContentPartPr>
            <p14:xfrm>
              <a:off x="2210357" y="4457467"/>
              <a:ext cx="1848960" cy="2412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563E6A96-F024-4316-B921-1C4572CB45B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06037" y="4453147"/>
                <a:ext cx="18576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9E530412-C441-47F0-AAA5-125D406F0F43}"/>
                  </a:ext>
                </a:extLst>
              </p14:cNvPr>
              <p14:cNvContentPartPr/>
              <p14:nvPr/>
            </p14:nvContentPartPr>
            <p14:xfrm>
              <a:off x="2105237" y="5545747"/>
              <a:ext cx="3190320" cy="5328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9E530412-C441-47F0-AAA5-125D406F0F4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0917" y="5541427"/>
                <a:ext cx="3198960" cy="6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425875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37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Example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14:cNvPr>
              <p14:cNvContentPartPr/>
              <p14:nvPr/>
            </p14:nvContentPartPr>
            <p14:xfrm>
              <a:off x="9003558" y="5377638"/>
              <a:ext cx="6120" cy="104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994558" y="5368638"/>
                <a:ext cx="2376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B5DFF5C6-11A7-4F4C-9B3A-8EAC3585A432}"/>
                  </a:ext>
                </a:extLst>
              </p14:cNvPr>
              <p14:cNvContentPartPr/>
              <p14:nvPr/>
            </p14:nvContentPartPr>
            <p14:xfrm>
              <a:off x="3187037" y="430867"/>
              <a:ext cx="2507760" cy="52776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B5DFF5C6-11A7-4F4C-9B3A-8EAC3585A43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82717" y="426547"/>
                <a:ext cx="251640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595BEC03-DBCC-4BDD-ACC3-3BD1E3313CD0}"/>
                  </a:ext>
                </a:extLst>
              </p14:cNvPr>
              <p14:cNvContentPartPr/>
              <p14:nvPr/>
            </p14:nvContentPartPr>
            <p14:xfrm>
              <a:off x="3301517" y="2328427"/>
              <a:ext cx="205560" cy="651600"/>
            </p14:xfrm>
          </p:contentPart>
        </mc:Choice>
        <mc:Fallback xmlns=""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595BEC03-DBCC-4BDD-ACC3-3BD1E3313CD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97197" y="2324107"/>
                <a:ext cx="214200" cy="660240"/>
              </a:xfrm>
              <a:prstGeom prst="rect">
                <a:avLst/>
              </a:prstGeom>
            </p:spPr>
          </p:pic>
        </mc:Fallback>
      </mc:AlternateContent>
      <p:grpSp>
        <p:nvGrpSpPr>
          <p:cNvPr id="383" name="Gruppieren 382">
            <a:extLst>
              <a:ext uri="{FF2B5EF4-FFF2-40B4-BE49-F238E27FC236}">
                <a16:creationId xmlns:a16="http://schemas.microsoft.com/office/drawing/2014/main" id="{8B6E8165-6785-4C38-BB67-2D90F0B61E2A}"/>
              </a:ext>
            </a:extLst>
          </p:cNvPr>
          <p:cNvGrpSpPr/>
          <p:nvPr/>
        </p:nvGrpSpPr>
        <p:grpSpPr>
          <a:xfrm>
            <a:off x="192917" y="68707"/>
            <a:ext cx="6342120" cy="5911920"/>
            <a:chOff x="192917" y="68707"/>
            <a:chExt cx="6342120" cy="591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13BA844E-DB74-4A57-898D-FF4E436D85E7}"/>
                    </a:ext>
                  </a:extLst>
                </p14:cNvPr>
                <p14:cNvContentPartPr/>
                <p14:nvPr/>
              </p14:nvContentPartPr>
              <p14:xfrm>
                <a:off x="192917" y="834787"/>
                <a:ext cx="172440" cy="10728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13BA844E-DB74-4A57-898D-FF4E436D85E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8597" y="830467"/>
                  <a:ext cx="1810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AA197064-160F-4060-8928-2BA1D2C8C991}"/>
                    </a:ext>
                  </a:extLst>
                </p14:cNvPr>
                <p14:cNvContentPartPr/>
                <p14:nvPr/>
              </p14:nvContentPartPr>
              <p14:xfrm>
                <a:off x="327557" y="778267"/>
                <a:ext cx="86760" cy="2883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AA197064-160F-4060-8928-2BA1D2C8C99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23237" y="773947"/>
                  <a:ext cx="9540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6365D7DC-9971-44BD-8BB1-997D3679721F}"/>
                    </a:ext>
                  </a:extLst>
                </p14:cNvPr>
                <p14:cNvContentPartPr/>
                <p14:nvPr/>
              </p14:nvContentPartPr>
              <p14:xfrm>
                <a:off x="684317" y="857467"/>
                <a:ext cx="10440" cy="1688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6365D7DC-9971-44BD-8BB1-997D3679721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79997" y="853147"/>
                  <a:ext cx="190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C51DEB2A-80A0-4331-BDCA-770A075E4F01}"/>
                    </a:ext>
                  </a:extLst>
                </p14:cNvPr>
                <p14:cNvContentPartPr/>
                <p14:nvPr/>
              </p14:nvContentPartPr>
              <p14:xfrm>
                <a:off x="606557" y="784387"/>
                <a:ext cx="181440" cy="1159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C51DEB2A-80A0-4331-BDCA-770A075E4F0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02237" y="780067"/>
                  <a:ext cx="1900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6DD4A48E-9774-4563-B87F-3B99511F0596}"/>
                    </a:ext>
                  </a:extLst>
                </p14:cNvPr>
                <p14:cNvContentPartPr/>
                <p14:nvPr/>
              </p14:nvContentPartPr>
              <p14:xfrm>
                <a:off x="991037" y="781867"/>
                <a:ext cx="89640" cy="2199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6DD4A48E-9774-4563-B87F-3B99511F059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986717" y="777547"/>
                  <a:ext cx="9828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1022A3C3-83C8-4BC9-A786-68E0A3C23529}"/>
                    </a:ext>
                  </a:extLst>
                </p14:cNvPr>
                <p14:cNvContentPartPr/>
                <p14:nvPr/>
              </p14:nvContentPartPr>
              <p14:xfrm>
                <a:off x="1212077" y="838027"/>
                <a:ext cx="99000" cy="1213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1022A3C3-83C8-4BC9-A786-68E0A3C2352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207757" y="833707"/>
                  <a:ext cx="1076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8FF161E0-0D5E-49C0-A9B7-B734A6F134EC}"/>
                    </a:ext>
                  </a:extLst>
                </p14:cNvPr>
                <p14:cNvContentPartPr/>
                <p14:nvPr/>
              </p14:nvContentPartPr>
              <p14:xfrm>
                <a:off x="1196597" y="844507"/>
                <a:ext cx="121320" cy="1033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8FF161E0-0D5E-49C0-A9B7-B734A6F134E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192277" y="840187"/>
                  <a:ext cx="1299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6C8C1FE0-54C3-4522-A321-6DF2E530B7FB}"/>
                    </a:ext>
                  </a:extLst>
                </p14:cNvPr>
                <p14:cNvContentPartPr/>
                <p14:nvPr/>
              </p14:nvContentPartPr>
              <p14:xfrm>
                <a:off x="1463357" y="797707"/>
                <a:ext cx="118080" cy="975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6C8C1FE0-54C3-4522-A321-6DF2E530B7F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459037" y="793387"/>
                  <a:ext cx="1267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870836F1-A659-469A-AA98-EEED781C6625}"/>
                    </a:ext>
                  </a:extLst>
                </p14:cNvPr>
                <p14:cNvContentPartPr/>
                <p14:nvPr/>
              </p14:nvContentPartPr>
              <p14:xfrm>
                <a:off x="1460117" y="931267"/>
                <a:ext cx="150840" cy="14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870836F1-A659-469A-AA98-EEED781C662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455797" y="926947"/>
                  <a:ext cx="15948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94EC9E2F-04B4-4C9F-ABD2-C95DBC10FB21}"/>
                    </a:ext>
                  </a:extLst>
                </p14:cNvPr>
                <p14:cNvContentPartPr/>
                <p14:nvPr/>
              </p14:nvContentPartPr>
              <p14:xfrm>
                <a:off x="1670717" y="816787"/>
                <a:ext cx="90360" cy="1029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94EC9E2F-04B4-4C9F-ABD2-C95DBC10FB2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666397" y="812467"/>
                  <a:ext cx="990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53B80CE2-F2A4-423A-B002-190255A3CEEB}"/>
                    </a:ext>
                  </a:extLst>
                </p14:cNvPr>
                <p14:cNvContentPartPr/>
                <p14:nvPr/>
              </p14:nvContentPartPr>
              <p14:xfrm>
                <a:off x="1824797" y="827947"/>
                <a:ext cx="107640" cy="892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53B80CE2-F2A4-423A-B002-190255A3CEE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820477" y="823627"/>
                  <a:ext cx="1162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5FF12FF7-53F9-4B58-B2E0-ADA06001A88C}"/>
                    </a:ext>
                  </a:extLst>
                </p14:cNvPr>
                <p14:cNvContentPartPr/>
                <p14:nvPr/>
              </p14:nvContentPartPr>
              <p14:xfrm>
                <a:off x="1950797" y="828307"/>
                <a:ext cx="131040" cy="950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5FF12FF7-53F9-4B58-B2E0-ADA06001A88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946477" y="823987"/>
                  <a:ext cx="1396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7EAB9003-6482-40AA-865F-1F93080DC81B}"/>
                    </a:ext>
                  </a:extLst>
                </p14:cNvPr>
                <p14:cNvContentPartPr/>
                <p14:nvPr/>
              </p14:nvContentPartPr>
              <p14:xfrm>
                <a:off x="2089037" y="822547"/>
                <a:ext cx="128160" cy="910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7EAB9003-6482-40AA-865F-1F93080DC81B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084717" y="818227"/>
                  <a:ext cx="1368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2C4FD4CD-0884-4A98-B803-E6ECC338B5D5}"/>
                    </a:ext>
                  </a:extLst>
                </p14:cNvPr>
                <p14:cNvContentPartPr/>
                <p14:nvPr/>
              </p14:nvContentPartPr>
              <p14:xfrm>
                <a:off x="2227637" y="812827"/>
                <a:ext cx="97200" cy="932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2C4FD4CD-0884-4A98-B803-E6ECC338B5D5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223317" y="808507"/>
                  <a:ext cx="1058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7E453AF3-5098-4EE0-8340-2FD2F280717B}"/>
                    </a:ext>
                  </a:extLst>
                </p14:cNvPr>
                <p14:cNvContentPartPr/>
                <p14:nvPr/>
              </p14:nvContentPartPr>
              <p14:xfrm>
                <a:off x="2307197" y="725347"/>
                <a:ext cx="141480" cy="2682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7E453AF3-5098-4EE0-8340-2FD2F280717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302877" y="721027"/>
                  <a:ext cx="15012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71AC2D2D-7B6A-4EBE-B1ED-7FEC5263A2AE}"/>
                    </a:ext>
                  </a:extLst>
                </p14:cNvPr>
                <p14:cNvContentPartPr/>
                <p14:nvPr/>
              </p14:nvContentPartPr>
              <p14:xfrm>
                <a:off x="3318797" y="503947"/>
                <a:ext cx="39960" cy="5392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71AC2D2D-7B6A-4EBE-B1ED-7FEC5263A2A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314477" y="499627"/>
                  <a:ext cx="48600" cy="54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CF5D465A-858E-40AF-8242-AC16CF461227}"/>
                    </a:ext>
                  </a:extLst>
                </p14:cNvPr>
                <p14:cNvContentPartPr/>
                <p14:nvPr/>
              </p14:nvContentPartPr>
              <p14:xfrm>
                <a:off x="2986877" y="958267"/>
                <a:ext cx="2410920" cy="597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CF5D465A-858E-40AF-8242-AC16CF46122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982557" y="953947"/>
                  <a:ext cx="24195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2056CC89-4872-4CB7-AAB7-48CA9B186990}"/>
                    </a:ext>
                  </a:extLst>
                </p14:cNvPr>
                <p14:cNvContentPartPr/>
                <p14:nvPr/>
              </p14:nvContentPartPr>
              <p14:xfrm>
                <a:off x="5388797" y="908587"/>
                <a:ext cx="87840" cy="1108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2056CC89-4872-4CB7-AAB7-48CA9B18699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384477" y="904267"/>
                  <a:ext cx="964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C9D70069-D2EB-4561-97B2-F0DFD6F7926C}"/>
                    </a:ext>
                  </a:extLst>
                </p14:cNvPr>
                <p14:cNvContentPartPr/>
                <p14:nvPr/>
              </p14:nvContentPartPr>
              <p14:xfrm>
                <a:off x="3259037" y="386587"/>
                <a:ext cx="114480" cy="1191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C9D70069-D2EB-4561-97B2-F0DFD6F7926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254717" y="382267"/>
                  <a:ext cx="123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05E7504B-734F-4D9B-9B36-B63933911D73}"/>
                    </a:ext>
                  </a:extLst>
                </p14:cNvPr>
                <p14:cNvContentPartPr/>
                <p14:nvPr/>
              </p14:nvContentPartPr>
              <p14:xfrm>
                <a:off x="3236357" y="379387"/>
                <a:ext cx="129960" cy="1666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05E7504B-734F-4D9B-9B36-B63933911D73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3232037" y="375067"/>
                  <a:ext cx="1386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07FE0137-E01A-46B1-9595-970641EEFA8F}"/>
                    </a:ext>
                  </a:extLst>
                </p14:cNvPr>
                <p14:cNvContentPartPr/>
                <p14:nvPr/>
              </p14:nvContentPartPr>
              <p14:xfrm>
                <a:off x="2968157" y="221707"/>
                <a:ext cx="67320" cy="1533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07FE0137-E01A-46B1-9595-970641EEFA8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963837" y="217387"/>
                  <a:ext cx="759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F3BDF4FD-A90F-491A-9D3C-887F36DA0A74}"/>
                    </a:ext>
                  </a:extLst>
                </p14:cNvPr>
                <p14:cNvContentPartPr/>
                <p14:nvPr/>
              </p14:nvContentPartPr>
              <p14:xfrm>
                <a:off x="2934317" y="299107"/>
                <a:ext cx="88560" cy="108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F3BDF4FD-A90F-491A-9D3C-887F36DA0A7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929997" y="294787"/>
                  <a:ext cx="972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57CC094F-32E4-4A7E-97E4-7693A8B82BB7}"/>
                    </a:ext>
                  </a:extLst>
                </p14:cNvPr>
                <p14:cNvContentPartPr/>
                <p14:nvPr/>
              </p14:nvContentPartPr>
              <p14:xfrm>
                <a:off x="3051677" y="214507"/>
                <a:ext cx="86760" cy="11484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57CC094F-32E4-4A7E-97E4-7693A8B82BB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047357" y="210187"/>
                  <a:ext cx="954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832B0F29-DAC0-4ABA-91C7-A0FD6CB2E540}"/>
                    </a:ext>
                  </a:extLst>
                </p14:cNvPr>
                <p14:cNvContentPartPr/>
                <p14:nvPr/>
              </p14:nvContentPartPr>
              <p14:xfrm>
                <a:off x="3076157" y="199387"/>
                <a:ext cx="140040" cy="1558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832B0F29-DAC0-4ABA-91C7-A0FD6CB2E54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071837" y="195067"/>
                  <a:ext cx="148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34A7DF88-8867-42B2-B2B1-4C5DC75DD7E3}"/>
                    </a:ext>
                  </a:extLst>
                </p14:cNvPr>
                <p14:cNvContentPartPr/>
                <p14:nvPr/>
              </p14:nvContentPartPr>
              <p14:xfrm>
                <a:off x="5370797" y="1108027"/>
                <a:ext cx="95040" cy="9720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34A7DF88-8867-42B2-B2B1-4C5DC75DD7E3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366477" y="1103707"/>
                  <a:ext cx="1036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65921763-3FD8-4C01-8C09-342C743510E7}"/>
                    </a:ext>
                  </a:extLst>
                </p14:cNvPr>
                <p14:cNvContentPartPr/>
                <p14:nvPr/>
              </p14:nvContentPartPr>
              <p14:xfrm>
                <a:off x="5372597" y="1109467"/>
                <a:ext cx="97200" cy="630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65921763-3FD8-4C01-8C09-342C743510E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368277" y="1105147"/>
                  <a:ext cx="10584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00C7D21D-F678-454C-AFD0-5EAFCE9C858A}"/>
                    </a:ext>
                  </a:extLst>
                </p14:cNvPr>
                <p14:cNvContentPartPr/>
                <p14:nvPr/>
              </p14:nvContentPartPr>
              <p14:xfrm>
                <a:off x="4413917" y="434467"/>
                <a:ext cx="11880" cy="7930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00C7D21D-F678-454C-AFD0-5EAFCE9C858A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4409597" y="430147"/>
                  <a:ext cx="20520" cy="80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DCB8112B-6D03-40A7-A289-97F376050DA2}"/>
                    </a:ext>
                  </a:extLst>
                </p14:cNvPr>
                <p14:cNvContentPartPr/>
                <p14:nvPr/>
              </p14:nvContentPartPr>
              <p14:xfrm>
                <a:off x="4205477" y="1259227"/>
                <a:ext cx="95040" cy="1000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DCB8112B-6D03-40A7-A289-97F376050DA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4201157" y="1254907"/>
                  <a:ext cx="1036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E36B5AB9-1843-412D-84A0-62A5E98A1359}"/>
                    </a:ext>
                  </a:extLst>
                </p14:cNvPr>
                <p14:cNvContentPartPr/>
                <p14:nvPr/>
              </p14:nvContentPartPr>
              <p14:xfrm>
                <a:off x="4291517" y="1261027"/>
                <a:ext cx="81000" cy="8784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E36B5AB9-1843-412D-84A0-62A5E98A135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4287197" y="1256707"/>
                  <a:ext cx="896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4556BC04-FBD5-428C-BE37-38E57271F767}"/>
                    </a:ext>
                  </a:extLst>
                </p14:cNvPr>
                <p14:cNvContentPartPr/>
                <p14:nvPr/>
              </p14:nvContentPartPr>
              <p14:xfrm>
                <a:off x="4309157" y="1244107"/>
                <a:ext cx="95760" cy="864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4556BC04-FBD5-428C-BE37-38E57271F76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304837" y="1239787"/>
                  <a:ext cx="1044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8025AE93-B423-4035-BCE5-F6F36CCD4502}"/>
                    </a:ext>
                  </a:extLst>
                </p14:cNvPr>
                <p14:cNvContentPartPr/>
                <p14:nvPr/>
              </p14:nvContentPartPr>
              <p14:xfrm>
                <a:off x="4402397" y="1250947"/>
                <a:ext cx="70920" cy="702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8025AE93-B423-4035-BCE5-F6F36CCD4502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398077" y="1246627"/>
                  <a:ext cx="795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8E922F77-A0BF-450A-B0E7-9AC77BEEBB94}"/>
                    </a:ext>
                  </a:extLst>
                </p14:cNvPr>
                <p14:cNvContentPartPr/>
                <p14:nvPr/>
              </p14:nvContentPartPr>
              <p14:xfrm>
                <a:off x="4486637" y="1255267"/>
                <a:ext cx="88920" cy="583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8E922F77-A0BF-450A-B0E7-9AC77BEEBB94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482317" y="1250947"/>
                  <a:ext cx="975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3774D98F-4ABA-4C65-890D-618E4C00E04B}"/>
                    </a:ext>
                  </a:extLst>
                </p14:cNvPr>
                <p14:cNvContentPartPr/>
                <p14:nvPr/>
              </p14:nvContentPartPr>
              <p14:xfrm>
                <a:off x="4589237" y="1243387"/>
                <a:ext cx="101520" cy="669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3774D98F-4ABA-4C65-890D-618E4C00E04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584917" y="1239067"/>
                  <a:ext cx="110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7148F1D8-A282-4041-A30D-E862339CA179}"/>
                    </a:ext>
                  </a:extLst>
                </p14:cNvPr>
                <p14:cNvContentPartPr/>
                <p14:nvPr/>
              </p14:nvContentPartPr>
              <p14:xfrm>
                <a:off x="3939797" y="970147"/>
                <a:ext cx="46440" cy="10764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7148F1D8-A282-4041-A30D-E862339CA17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935477" y="965827"/>
                  <a:ext cx="550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C5CCB203-6A5A-48B1-8EEF-21B314EF8DB1}"/>
                    </a:ext>
                  </a:extLst>
                </p14:cNvPr>
                <p14:cNvContentPartPr/>
                <p14:nvPr/>
              </p14:nvContentPartPr>
              <p14:xfrm>
                <a:off x="3759437" y="1153027"/>
                <a:ext cx="75240" cy="9972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C5CCB203-6A5A-48B1-8EEF-21B314EF8DB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755117" y="1148707"/>
                  <a:ext cx="83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73365210-699D-4F34-8565-A30C6D4B205E}"/>
                    </a:ext>
                  </a:extLst>
                </p14:cNvPr>
                <p14:cNvContentPartPr/>
                <p14:nvPr/>
              </p14:nvContentPartPr>
              <p14:xfrm>
                <a:off x="3849077" y="1166347"/>
                <a:ext cx="53280" cy="583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73365210-699D-4F34-8565-A30C6D4B205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844757" y="1162027"/>
                  <a:ext cx="619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6C44FD2D-0221-47F3-8884-376A2AC7B8CD}"/>
                    </a:ext>
                  </a:extLst>
                </p14:cNvPr>
                <p14:cNvContentPartPr/>
                <p14:nvPr/>
              </p14:nvContentPartPr>
              <p14:xfrm>
                <a:off x="3892277" y="1164907"/>
                <a:ext cx="52200" cy="633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6C44FD2D-0221-47F3-8884-376A2AC7B8C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887957" y="1160587"/>
                  <a:ext cx="608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15BA331C-C548-4A58-ABEF-5E240E6944A0}"/>
                    </a:ext>
                  </a:extLst>
                </p14:cNvPr>
                <p14:cNvContentPartPr/>
                <p14:nvPr/>
              </p14:nvContentPartPr>
              <p14:xfrm>
                <a:off x="3954197" y="1160587"/>
                <a:ext cx="57600" cy="597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15BA331C-C548-4A58-ABEF-5E240E6944A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949877" y="1156267"/>
                  <a:ext cx="662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8E121B30-5FE5-4B42-87A7-3FDF05C1BE2C}"/>
                    </a:ext>
                  </a:extLst>
                </p14:cNvPr>
                <p14:cNvContentPartPr/>
                <p14:nvPr/>
              </p14:nvContentPartPr>
              <p14:xfrm>
                <a:off x="4014677" y="1159867"/>
                <a:ext cx="66960" cy="6624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8E121B30-5FE5-4B42-87A7-3FDF05C1BE2C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010357" y="1155547"/>
                  <a:ext cx="756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9C650973-756C-4478-8EE8-DEE8A68F311B}"/>
                    </a:ext>
                  </a:extLst>
                </p14:cNvPr>
                <p14:cNvContentPartPr/>
                <p14:nvPr/>
              </p14:nvContentPartPr>
              <p14:xfrm>
                <a:off x="3945197" y="754147"/>
                <a:ext cx="6480" cy="2628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9C650973-756C-4478-8EE8-DEE8A68F311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940877" y="749827"/>
                  <a:ext cx="1512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2164F1AC-02D5-49DF-99A9-37FFAF01FE3C}"/>
                    </a:ext>
                  </a:extLst>
                </p14:cNvPr>
                <p14:cNvContentPartPr/>
                <p14:nvPr/>
              </p14:nvContentPartPr>
              <p14:xfrm>
                <a:off x="3454157" y="910027"/>
                <a:ext cx="103320" cy="10512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2164F1AC-02D5-49DF-99A9-37FFAF01FE3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449837" y="905707"/>
                  <a:ext cx="1119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0825D3F3-F8EB-4F69-82E0-14D49A856C07}"/>
                    </a:ext>
                  </a:extLst>
                </p14:cNvPr>
                <p14:cNvContentPartPr/>
                <p14:nvPr/>
              </p14:nvContentPartPr>
              <p14:xfrm>
                <a:off x="3543437" y="890947"/>
                <a:ext cx="125280" cy="1036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0825D3F3-F8EB-4F69-82E0-14D49A856C0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539117" y="886627"/>
                  <a:ext cx="1339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8B99D463-8C22-40E4-946F-C7FC88C19825}"/>
                    </a:ext>
                  </a:extLst>
                </p14:cNvPr>
                <p14:cNvContentPartPr/>
                <p14:nvPr/>
              </p14:nvContentPartPr>
              <p14:xfrm>
                <a:off x="3635597" y="868627"/>
                <a:ext cx="134280" cy="1281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8B99D463-8C22-40E4-946F-C7FC88C1982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631277" y="864307"/>
                  <a:ext cx="1429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9A887330-EBCB-464E-8AAF-F966AC999BC6}"/>
                    </a:ext>
                  </a:extLst>
                </p14:cNvPr>
                <p14:cNvContentPartPr/>
                <p14:nvPr/>
              </p14:nvContentPartPr>
              <p14:xfrm>
                <a:off x="3726317" y="857467"/>
                <a:ext cx="156240" cy="13536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9A887330-EBCB-464E-8AAF-F966AC999BC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721997" y="853147"/>
                  <a:ext cx="164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4D8899B1-069D-42EF-810B-A90AAD4A4F7B}"/>
                    </a:ext>
                  </a:extLst>
                </p14:cNvPr>
                <p14:cNvContentPartPr/>
                <p14:nvPr/>
              </p14:nvContentPartPr>
              <p14:xfrm>
                <a:off x="2646677" y="856387"/>
                <a:ext cx="946080" cy="28260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4D8899B1-069D-42EF-810B-A90AAD4A4F7B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642357" y="852067"/>
                  <a:ext cx="95472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6D12F900-D69B-4294-BDCA-52B9F0A5B8FF}"/>
                    </a:ext>
                  </a:extLst>
                </p14:cNvPr>
                <p14:cNvContentPartPr/>
                <p14:nvPr/>
              </p14:nvContentPartPr>
              <p14:xfrm>
                <a:off x="2510597" y="772147"/>
                <a:ext cx="212400" cy="1641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6D12F900-D69B-4294-BDCA-52B9F0A5B8F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506277" y="767827"/>
                  <a:ext cx="2210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3759F7ED-118D-4CE5-B450-5DCEBEC7DF56}"/>
                    </a:ext>
                  </a:extLst>
                </p14:cNvPr>
                <p14:cNvContentPartPr/>
                <p14:nvPr/>
              </p14:nvContentPartPr>
              <p14:xfrm>
                <a:off x="2618237" y="1160947"/>
                <a:ext cx="11880" cy="644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3759F7ED-118D-4CE5-B450-5DCEBEC7DF5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613917" y="1156627"/>
                  <a:ext cx="205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332A2AD-916B-446E-AB80-C23239DBC148}"/>
                    </a:ext>
                  </a:extLst>
                </p14:cNvPr>
                <p14:cNvContentPartPr/>
                <p14:nvPr/>
              </p14:nvContentPartPr>
              <p14:xfrm>
                <a:off x="2568557" y="1136467"/>
                <a:ext cx="105120" cy="1173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332A2AD-916B-446E-AB80-C23239DBC14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564237" y="1132147"/>
                  <a:ext cx="1137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C4BC86B4-D08B-4E1F-8D71-65BAF49D8643}"/>
                    </a:ext>
                  </a:extLst>
                </p14:cNvPr>
                <p14:cNvContentPartPr/>
                <p14:nvPr/>
              </p14:nvContentPartPr>
              <p14:xfrm>
                <a:off x="2697077" y="1183267"/>
                <a:ext cx="14400" cy="403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C4BC86B4-D08B-4E1F-8D71-65BAF49D8643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692757" y="1178947"/>
                  <a:ext cx="230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82EED1C9-052D-438F-BA10-0F0D9E459B37}"/>
                    </a:ext>
                  </a:extLst>
                </p14:cNvPr>
                <p14:cNvContentPartPr/>
                <p14:nvPr/>
              </p14:nvContentPartPr>
              <p14:xfrm>
                <a:off x="2727317" y="1132147"/>
                <a:ext cx="81000" cy="1026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82EED1C9-052D-438F-BA10-0F0D9E459B3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722997" y="1127827"/>
                  <a:ext cx="896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9AC96785-DA41-4B6B-9519-9A2E1E58231E}"/>
                    </a:ext>
                  </a:extLst>
                </p14:cNvPr>
                <p14:cNvContentPartPr/>
                <p14:nvPr/>
              </p14:nvContentPartPr>
              <p14:xfrm>
                <a:off x="2815157" y="1159507"/>
                <a:ext cx="60840" cy="903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9AC96785-DA41-4B6B-9519-9A2E1E58231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810837" y="1155187"/>
                  <a:ext cx="694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56F9428C-D912-4737-9DD7-438E6528B582}"/>
                    </a:ext>
                  </a:extLst>
                </p14:cNvPr>
                <p14:cNvContentPartPr/>
                <p14:nvPr/>
              </p14:nvContentPartPr>
              <p14:xfrm>
                <a:off x="2879957" y="1183987"/>
                <a:ext cx="67680" cy="5472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56F9428C-D912-4737-9DD7-438E6528B582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875637" y="1179667"/>
                  <a:ext cx="763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67A678F2-68FA-47A6-A041-473356BEBD8F}"/>
                    </a:ext>
                  </a:extLst>
                </p14:cNvPr>
                <p14:cNvContentPartPr/>
                <p14:nvPr/>
              </p14:nvContentPartPr>
              <p14:xfrm>
                <a:off x="3037277" y="1184347"/>
                <a:ext cx="5040" cy="784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67A678F2-68FA-47A6-A041-473356BEBD8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032957" y="1180027"/>
                  <a:ext cx="136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E23AE428-06DD-4786-9180-4A93C51B82F5}"/>
                    </a:ext>
                  </a:extLst>
                </p14:cNvPr>
                <p14:cNvContentPartPr/>
                <p14:nvPr/>
              </p14:nvContentPartPr>
              <p14:xfrm>
                <a:off x="2986157" y="1156267"/>
                <a:ext cx="100440" cy="79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E23AE428-06DD-4786-9180-4A93C51B82F5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2981837" y="1151947"/>
                  <a:ext cx="1090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4D0FE23C-2B03-46F3-9278-DD5F03EA1E12}"/>
                    </a:ext>
                  </a:extLst>
                </p14:cNvPr>
                <p14:cNvContentPartPr/>
                <p14:nvPr/>
              </p14:nvContentPartPr>
              <p14:xfrm>
                <a:off x="3001637" y="1149787"/>
                <a:ext cx="109440" cy="12204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4D0FE23C-2B03-46F3-9278-DD5F03EA1E12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997317" y="1145467"/>
                  <a:ext cx="1180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B4547F13-9975-49A9-92A2-DA43F03CCA52}"/>
                    </a:ext>
                  </a:extLst>
                </p14:cNvPr>
                <p14:cNvContentPartPr/>
                <p14:nvPr/>
              </p14:nvContentPartPr>
              <p14:xfrm>
                <a:off x="3115757" y="1217467"/>
                <a:ext cx="51480" cy="460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B4547F13-9975-49A9-92A2-DA43F03CCA5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111437" y="1213147"/>
                  <a:ext cx="601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B71E8263-52CA-48AA-B5D4-0848CAFBF333}"/>
                    </a:ext>
                  </a:extLst>
                </p14:cNvPr>
                <p14:cNvContentPartPr/>
                <p14:nvPr/>
              </p14:nvContentPartPr>
              <p14:xfrm>
                <a:off x="3182357" y="1154107"/>
                <a:ext cx="88920" cy="10044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B71E8263-52CA-48AA-B5D4-0848CAFBF33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178037" y="1149787"/>
                  <a:ext cx="975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0D8AB9A0-4EDA-4CF4-A3C4-D9A3C1204AA2}"/>
                    </a:ext>
                  </a:extLst>
                </p14:cNvPr>
                <p14:cNvContentPartPr/>
                <p14:nvPr/>
              </p14:nvContentPartPr>
              <p14:xfrm>
                <a:off x="3282437" y="1193347"/>
                <a:ext cx="43200" cy="518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0D8AB9A0-4EDA-4CF4-A3C4-D9A3C1204AA2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278117" y="1189027"/>
                  <a:ext cx="5184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BA24F69C-210C-41CB-8EE7-89A6BE18303B}"/>
                    </a:ext>
                  </a:extLst>
                </p14:cNvPr>
                <p14:cNvContentPartPr/>
                <p14:nvPr/>
              </p14:nvContentPartPr>
              <p14:xfrm>
                <a:off x="3126557" y="1150867"/>
                <a:ext cx="66240" cy="57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BA24F69C-210C-41CB-8EE7-89A6BE18303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122237" y="1146547"/>
                  <a:ext cx="748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F3729D77-70E1-4B0E-95E4-BA83AF463598}"/>
                    </a:ext>
                  </a:extLst>
                </p14:cNvPr>
                <p14:cNvContentPartPr/>
                <p14:nvPr/>
              </p14:nvContentPartPr>
              <p14:xfrm>
                <a:off x="2699597" y="1339867"/>
                <a:ext cx="21240" cy="853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F3729D77-70E1-4B0E-95E4-BA83AF463598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2695277" y="1335547"/>
                  <a:ext cx="298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776AD5AC-D98D-4D5A-80AF-F2575DCF8663}"/>
                    </a:ext>
                  </a:extLst>
                </p14:cNvPr>
                <p14:cNvContentPartPr/>
                <p14:nvPr/>
              </p14:nvContentPartPr>
              <p14:xfrm>
                <a:off x="2678357" y="1300987"/>
                <a:ext cx="25920" cy="68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776AD5AC-D98D-4D5A-80AF-F2575DCF866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2674037" y="1296667"/>
                  <a:ext cx="345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1427FD13-93C3-4150-9860-8B848FADA1A7}"/>
                    </a:ext>
                  </a:extLst>
                </p14:cNvPr>
                <p14:cNvContentPartPr/>
                <p14:nvPr/>
              </p14:nvContentPartPr>
              <p14:xfrm>
                <a:off x="2738117" y="1340947"/>
                <a:ext cx="77040" cy="774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1427FD13-93C3-4150-9860-8B848FADA1A7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2733797" y="1336627"/>
                  <a:ext cx="856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676FCA38-F20E-4C13-87EB-7D4948C2433C}"/>
                    </a:ext>
                  </a:extLst>
                </p14:cNvPr>
                <p14:cNvContentPartPr/>
                <p14:nvPr/>
              </p14:nvContentPartPr>
              <p14:xfrm>
                <a:off x="2806517" y="1291987"/>
                <a:ext cx="56880" cy="10872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676FCA38-F20E-4C13-87EB-7D4948C2433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802197" y="1287667"/>
                  <a:ext cx="655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ABAB4CED-3BDE-44B2-A9B6-4ED593127643}"/>
                    </a:ext>
                  </a:extLst>
                </p14:cNvPr>
                <p14:cNvContentPartPr/>
                <p14:nvPr/>
              </p14:nvContentPartPr>
              <p14:xfrm>
                <a:off x="2939717" y="1340227"/>
                <a:ext cx="136800" cy="5580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ABAB4CED-3BDE-44B2-A9B6-4ED59312764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935397" y="1335907"/>
                  <a:ext cx="1454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E9CC8B5A-AD4A-4E60-995F-DE01DC45D18A}"/>
                    </a:ext>
                  </a:extLst>
                </p14:cNvPr>
                <p14:cNvContentPartPr/>
                <p14:nvPr/>
              </p14:nvContentPartPr>
              <p14:xfrm>
                <a:off x="2645237" y="1465507"/>
                <a:ext cx="79200" cy="1159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E9CC8B5A-AD4A-4E60-995F-DE01DC45D18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640917" y="1461187"/>
                  <a:ext cx="878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BF950F06-AFC6-4B07-A693-C791D3838403}"/>
                    </a:ext>
                  </a:extLst>
                </p14:cNvPr>
                <p14:cNvContentPartPr/>
                <p14:nvPr/>
              </p14:nvContentPartPr>
              <p14:xfrm>
                <a:off x="2739917" y="1495387"/>
                <a:ext cx="167760" cy="579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BF950F06-AFC6-4B07-A693-C791D383840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735597" y="1491067"/>
                  <a:ext cx="1764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DC0AB28A-A8EC-4EED-868B-52785D888664}"/>
                    </a:ext>
                  </a:extLst>
                </p14:cNvPr>
                <p14:cNvContentPartPr/>
                <p14:nvPr/>
              </p14:nvContentPartPr>
              <p14:xfrm>
                <a:off x="2919197" y="1508347"/>
                <a:ext cx="67320" cy="3708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DC0AB28A-A8EC-4EED-868B-52785D888664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914877" y="1504027"/>
                  <a:ext cx="759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4E1C6688-F2F4-4977-AE56-63372B9E0E5B}"/>
                    </a:ext>
                  </a:extLst>
                </p14:cNvPr>
                <p14:cNvContentPartPr/>
                <p14:nvPr/>
              </p14:nvContentPartPr>
              <p14:xfrm>
                <a:off x="2982917" y="1431307"/>
                <a:ext cx="74160" cy="9684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4E1C6688-F2F4-4977-AE56-63372B9E0E5B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978597" y="1426987"/>
                  <a:ext cx="828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07EA1B5C-57FA-4745-8864-BC356DDB78DE}"/>
                    </a:ext>
                  </a:extLst>
                </p14:cNvPr>
                <p14:cNvContentPartPr/>
                <p14:nvPr/>
              </p14:nvContentPartPr>
              <p14:xfrm>
                <a:off x="3090197" y="1485667"/>
                <a:ext cx="360" cy="36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07EA1B5C-57FA-4745-8864-BC356DDB78D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085877" y="14813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53D42606-72C8-42C3-A7B6-5B155E3401BB}"/>
                    </a:ext>
                  </a:extLst>
                </p14:cNvPr>
                <p14:cNvContentPartPr/>
                <p14:nvPr/>
              </p14:nvContentPartPr>
              <p14:xfrm>
                <a:off x="3070037" y="1483867"/>
                <a:ext cx="60120" cy="547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53D42606-72C8-42C3-A7B6-5B155E3401BB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065717" y="1479547"/>
                  <a:ext cx="687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3AD7A21D-015C-4BE6-A220-839904E0408D}"/>
                    </a:ext>
                  </a:extLst>
                </p14:cNvPr>
                <p14:cNvContentPartPr/>
                <p14:nvPr/>
              </p14:nvContentPartPr>
              <p14:xfrm>
                <a:off x="3157517" y="1466947"/>
                <a:ext cx="170280" cy="712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3AD7A21D-015C-4BE6-A220-839904E0408D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153197" y="1462627"/>
                  <a:ext cx="1789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8FC5314F-7B5B-4F04-9C56-F8AF07C0A7EC}"/>
                    </a:ext>
                  </a:extLst>
                </p14:cNvPr>
                <p14:cNvContentPartPr/>
                <p14:nvPr/>
              </p14:nvContentPartPr>
              <p14:xfrm>
                <a:off x="1697717" y="1696267"/>
                <a:ext cx="285840" cy="918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8FC5314F-7B5B-4F04-9C56-F8AF07C0A7EC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693397" y="1691947"/>
                  <a:ext cx="294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699B1989-221C-4BB9-A758-90EC3CA2849A}"/>
                    </a:ext>
                  </a:extLst>
                </p14:cNvPr>
                <p14:cNvContentPartPr/>
                <p14:nvPr/>
              </p14:nvContentPartPr>
              <p14:xfrm>
                <a:off x="2178317" y="1697347"/>
                <a:ext cx="95760" cy="7272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699B1989-221C-4BB9-A758-90EC3CA2849A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173997" y="1693027"/>
                  <a:ext cx="1044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C27D4034-C153-4F64-B8DF-B411A23B57AB}"/>
                    </a:ext>
                  </a:extLst>
                </p14:cNvPr>
                <p14:cNvContentPartPr/>
                <p14:nvPr/>
              </p14:nvContentPartPr>
              <p14:xfrm>
                <a:off x="2270117" y="1621387"/>
                <a:ext cx="51480" cy="1501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C27D4034-C153-4F64-B8DF-B411A23B57A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265797" y="1617067"/>
                  <a:ext cx="601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731F67B4-9C63-4A37-8932-ACD2D1477CF5}"/>
                    </a:ext>
                  </a:extLst>
                </p14:cNvPr>
                <p14:cNvContentPartPr/>
                <p14:nvPr/>
              </p14:nvContentPartPr>
              <p14:xfrm>
                <a:off x="2337797" y="1705267"/>
                <a:ext cx="154440" cy="550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731F67B4-9C63-4A37-8932-ACD2D1477CF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333477" y="1700947"/>
                  <a:ext cx="1630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DB8C0C70-3EC7-4548-A976-5C54AD443437}"/>
                    </a:ext>
                  </a:extLst>
                </p14:cNvPr>
                <p14:cNvContentPartPr/>
                <p14:nvPr/>
              </p14:nvContentPartPr>
              <p14:xfrm>
                <a:off x="2514197" y="1680787"/>
                <a:ext cx="191880" cy="9468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DB8C0C70-3EC7-4548-A976-5C54AD44343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509877" y="1676467"/>
                  <a:ext cx="2005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FC3F147C-E36C-4B05-8825-DEF7C91350DA}"/>
                    </a:ext>
                  </a:extLst>
                </p14:cNvPr>
                <p14:cNvContentPartPr/>
                <p14:nvPr/>
              </p14:nvContentPartPr>
              <p14:xfrm>
                <a:off x="2719397" y="1673947"/>
                <a:ext cx="122760" cy="7560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FC3F147C-E36C-4B05-8825-DEF7C91350D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715077" y="1669627"/>
                  <a:ext cx="1314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4139755D-B4DD-4A0D-BA94-CF8682B4A1B4}"/>
                    </a:ext>
                  </a:extLst>
                </p14:cNvPr>
                <p14:cNvContentPartPr/>
                <p14:nvPr/>
              </p14:nvContentPartPr>
              <p14:xfrm>
                <a:off x="2854757" y="1652347"/>
                <a:ext cx="50760" cy="1238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4139755D-B4DD-4A0D-BA94-CF8682B4A1B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850437" y="1648027"/>
                  <a:ext cx="594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7415A1AA-0BF7-409B-B730-5ECCD6EC805E}"/>
                    </a:ext>
                  </a:extLst>
                </p14:cNvPr>
                <p14:cNvContentPartPr/>
                <p14:nvPr/>
              </p14:nvContentPartPr>
              <p14:xfrm>
                <a:off x="2934317" y="1673227"/>
                <a:ext cx="23040" cy="741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7415A1AA-0BF7-409B-B730-5ECCD6EC805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929997" y="1668907"/>
                  <a:ext cx="316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8D597944-0F4E-4BB1-974B-18AE5896A7A3}"/>
                    </a:ext>
                  </a:extLst>
                </p14:cNvPr>
                <p14:cNvContentPartPr/>
                <p14:nvPr/>
              </p14:nvContentPartPr>
              <p14:xfrm>
                <a:off x="2961317" y="1692307"/>
                <a:ext cx="102600" cy="442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8D597944-0F4E-4BB1-974B-18AE5896A7A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956997" y="1687987"/>
                  <a:ext cx="11124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B90E8DC8-5E40-4382-8141-74720DC510C2}"/>
                    </a:ext>
                  </a:extLst>
                </p14:cNvPr>
                <p14:cNvContentPartPr/>
                <p14:nvPr/>
              </p14:nvContentPartPr>
              <p14:xfrm>
                <a:off x="3084797" y="1603027"/>
                <a:ext cx="217080" cy="11880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B90E8DC8-5E40-4382-8141-74720DC510C2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080477" y="1598707"/>
                  <a:ext cx="225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976DC112-AAF9-4FBF-B33E-4AD9F7007C2D}"/>
                    </a:ext>
                  </a:extLst>
                </p14:cNvPr>
                <p14:cNvContentPartPr/>
                <p14:nvPr/>
              </p14:nvContentPartPr>
              <p14:xfrm>
                <a:off x="3014237" y="1567387"/>
                <a:ext cx="360" cy="3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976DC112-AAF9-4FBF-B33E-4AD9F7007C2D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009917" y="15630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A9D8A655-C0C9-4DCD-AA64-35FC8B321112}"/>
                    </a:ext>
                  </a:extLst>
                </p14:cNvPr>
                <p14:cNvContentPartPr/>
                <p14:nvPr/>
              </p14:nvContentPartPr>
              <p14:xfrm>
                <a:off x="653717" y="1781587"/>
                <a:ext cx="97560" cy="19368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A9D8A655-C0C9-4DCD-AA64-35FC8B321112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649397" y="1777267"/>
                  <a:ext cx="10620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7BA19D59-942B-4598-8565-A1315EE31739}"/>
                    </a:ext>
                  </a:extLst>
                </p14:cNvPr>
                <p14:cNvContentPartPr/>
                <p14:nvPr/>
              </p14:nvContentPartPr>
              <p14:xfrm>
                <a:off x="796637" y="1770787"/>
                <a:ext cx="49320" cy="6192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7BA19D59-942B-4598-8565-A1315EE31739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792317" y="1766467"/>
                  <a:ext cx="579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C9621619-2887-4952-A7B3-A20D306C0BB8}"/>
                    </a:ext>
                  </a:extLst>
                </p14:cNvPr>
                <p14:cNvContentPartPr/>
                <p14:nvPr/>
              </p14:nvContentPartPr>
              <p14:xfrm>
                <a:off x="864317" y="1707067"/>
                <a:ext cx="56160" cy="11520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C9621619-2887-4952-A7B3-A20D306C0BB8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859997" y="1702747"/>
                  <a:ext cx="648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CF827690-ADCC-488F-BD61-BDFD324908C2}"/>
                    </a:ext>
                  </a:extLst>
                </p14:cNvPr>
                <p14:cNvContentPartPr/>
                <p14:nvPr/>
              </p14:nvContentPartPr>
              <p14:xfrm>
                <a:off x="960797" y="1746667"/>
                <a:ext cx="68400" cy="662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CF827690-ADCC-488F-BD61-BDFD324908C2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956477" y="1742347"/>
                  <a:ext cx="770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33443FF1-EE0F-4765-943E-2489618014AE}"/>
                    </a:ext>
                  </a:extLst>
                </p14:cNvPr>
                <p14:cNvContentPartPr/>
                <p14:nvPr/>
              </p14:nvContentPartPr>
              <p14:xfrm>
                <a:off x="1169597" y="1745947"/>
                <a:ext cx="95760" cy="622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33443FF1-EE0F-4765-943E-2489618014AE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165277" y="1741627"/>
                  <a:ext cx="1044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A4F0B0A-4286-4AE3-B018-72D269CCDCB8}"/>
                    </a:ext>
                  </a:extLst>
                </p14:cNvPr>
                <p14:cNvContentPartPr/>
                <p14:nvPr/>
              </p14:nvContentPartPr>
              <p14:xfrm>
                <a:off x="1291997" y="1676107"/>
                <a:ext cx="66960" cy="11016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A4F0B0A-4286-4AE3-B018-72D269CCDCB8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287677" y="1671787"/>
                  <a:ext cx="756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F59E2B8E-E819-4000-9F11-A0361180D109}"/>
                    </a:ext>
                  </a:extLst>
                </p14:cNvPr>
                <p14:cNvContentPartPr/>
                <p14:nvPr/>
              </p14:nvContentPartPr>
              <p14:xfrm>
                <a:off x="1377317" y="1710667"/>
                <a:ext cx="138240" cy="5112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F59E2B8E-E819-4000-9F11-A0361180D10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372997" y="1706347"/>
                  <a:ext cx="14688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36C3313F-EE5E-4E3B-A04E-F7590FFC634D}"/>
                    </a:ext>
                  </a:extLst>
                </p14:cNvPr>
                <p14:cNvContentPartPr/>
                <p14:nvPr/>
              </p14:nvContentPartPr>
              <p14:xfrm>
                <a:off x="1202717" y="1644427"/>
                <a:ext cx="31320" cy="1080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36C3313F-EE5E-4E3B-A04E-F7590FFC634D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198397" y="1640107"/>
                  <a:ext cx="399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25DB2C58-6A14-4121-BC8E-766FA8AE7CAC}"/>
                    </a:ext>
                  </a:extLst>
                </p14:cNvPr>
                <p14:cNvContentPartPr/>
                <p14:nvPr/>
              </p14:nvContentPartPr>
              <p14:xfrm>
                <a:off x="1239077" y="1637587"/>
                <a:ext cx="2880" cy="25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25DB2C58-6A14-4121-BC8E-766FA8AE7CAC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234757" y="1633267"/>
                  <a:ext cx="1152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3D42B4F0-6C71-4254-97C0-494D96F76216}"/>
                    </a:ext>
                  </a:extLst>
                </p14:cNvPr>
                <p14:cNvContentPartPr/>
                <p14:nvPr/>
              </p14:nvContentPartPr>
              <p14:xfrm>
                <a:off x="713837" y="1963387"/>
                <a:ext cx="99720" cy="14436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3D42B4F0-6C71-4254-97C0-494D96F76216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709517" y="1959067"/>
                  <a:ext cx="1083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E4FE5D02-910F-413A-B5B5-BC239C1B7881}"/>
                    </a:ext>
                  </a:extLst>
                </p14:cNvPr>
                <p14:cNvContentPartPr/>
                <p14:nvPr/>
              </p14:nvContentPartPr>
              <p14:xfrm>
                <a:off x="824357" y="2018827"/>
                <a:ext cx="214560" cy="6948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E4FE5D02-910F-413A-B5B5-BC239C1B7881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820037" y="2014507"/>
                  <a:ext cx="22320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22F41DD4-AC48-4602-A0F2-97A10A96138B}"/>
                    </a:ext>
                  </a:extLst>
                </p14:cNvPr>
                <p14:cNvContentPartPr/>
                <p14:nvPr/>
              </p14:nvContentPartPr>
              <p14:xfrm>
                <a:off x="1037477" y="1947187"/>
                <a:ext cx="21240" cy="2988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22F41DD4-AC48-4602-A0F2-97A10A96138B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033157" y="1942867"/>
                  <a:ext cx="298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C3594C3A-064C-426C-9889-DD0FD82A7C2D}"/>
                    </a:ext>
                  </a:extLst>
                </p14:cNvPr>
                <p14:cNvContentPartPr/>
                <p14:nvPr/>
              </p14:nvContentPartPr>
              <p14:xfrm>
                <a:off x="1062317" y="2015947"/>
                <a:ext cx="117360" cy="5652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C3594C3A-064C-426C-9889-DD0FD82A7C2D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57997" y="2011627"/>
                  <a:ext cx="1260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B78D853F-146E-4E8F-BBDF-2D3DED58CB3E}"/>
                    </a:ext>
                  </a:extLst>
                </p14:cNvPr>
                <p14:cNvContentPartPr/>
                <p14:nvPr/>
              </p14:nvContentPartPr>
              <p14:xfrm>
                <a:off x="1235837" y="1937107"/>
                <a:ext cx="77400" cy="1281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B78D853F-146E-4E8F-BBDF-2D3DED58CB3E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231517" y="1932787"/>
                  <a:ext cx="860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E1D94B23-237A-42C8-B15A-E4B023C452E6}"/>
                    </a:ext>
                  </a:extLst>
                </p14:cNvPr>
                <p14:cNvContentPartPr/>
                <p14:nvPr/>
              </p14:nvContentPartPr>
              <p14:xfrm>
                <a:off x="1352477" y="1965547"/>
                <a:ext cx="99000" cy="9288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E1D94B23-237A-42C8-B15A-E4B023C452E6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348157" y="1961227"/>
                  <a:ext cx="1076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29C685C7-0040-493A-8072-37B75CECA26F}"/>
                    </a:ext>
                  </a:extLst>
                </p14:cNvPr>
                <p14:cNvContentPartPr/>
                <p14:nvPr/>
              </p14:nvContentPartPr>
              <p14:xfrm>
                <a:off x="1314317" y="1894987"/>
                <a:ext cx="27360" cy="18288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29C685C7-0040-493A-8072-37B75CECA26F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309997" y="1890667"/>
                  <a:ext cx="360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EC44D952-189E-4E79-B51C-347EC21DEA75}"/>
                    </a:ext>
                  </a:extLst>
                </p14:cNvPr>
                <p14:cNvContentPartPr/>
                <p14:nvPr/>
              </p14:nvContentPartPr>
              <p14:xfrm>
                <a:off x="658757" y="2261467"/>
                <a:ext cx="104400" cy="1659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EC44D952-189E-4E79-B51C-347EC21DEA7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654437" y="2257147"/>
                  <a:ext cx="1130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D4AC776D-9AFD-4352-92AF-9F3EB2FA5C38}"/>
                    </a:ext>
                  </a:extLst>
                </p14:cNvPr>
                <p14:cNvContentPartPr/>
                <p14:nvPr/>
              </p14:nvContentPartPr>
              <p14:xfrm>
                <a:off x="633197" y="2351827"/>
                <a:ext cx="140040" cy="82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D4AC776D-9AFD-4352-92AF-9F3EB2FA5C38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628877" y="2347507"/>
                  <a:ext cx="1486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79167B0F-E052-4548-BE34-35FB12D2724D}"/>
                    </a:ext>
                  </a:extLst>
                </p14:cNvPr>
                <p14:cNvContentPartPr/>
                <p14:nvPr/>
              </p14:nvContentPartPr>
              <p14:xfrm>
                <a:off x="839837" y="2337427"/>
                <a:ext cx="125280" cy="288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79167B0F-E052-4548-BE34-35FB12D2724D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835517" y="2333107"/>
                  <a:ext cx="13392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800B28DB-48F8-48CB-B8E7-40C38843F42E}"/>
                    </a:ext>
                  </a:extLst>
                </p14:cNvPr>
                <p14:cNvContentPartPr/>
                <p14:nvPr/>
              </p14:nvContentPartPr>
              <p14:xfrm>
                <a:off x="851717" y="2369467"/>
                <a:ext cx="119880" cy="72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800B28DB-48F8-48CB-B8E7-40C38843F42E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847397" y="2365147"/>
                  <a:ext cx="1285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4C3639B5-C9C8-4BCA-BC11-EA8B14B966C9}"/>
                    </a:ext>
                  </a:extLst>
                </p14:cNvPr>
                <p14:cNvContentPartPr/>
                <p14:nvPr/>
              </p14:nvContentPartPr>
              <p14:xfrm>
                <a:off x="1209557" y="2194147"/>
                <a:ext cx="84960" cy="11376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4C3639B5-C9C8-4BCA-BC11-EA8B14B966C9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205237" y="2189827"/>
                  <a:ext cx="936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E120BF3-CD91-4F1F-80FF-EB7337FCF7A5}"/>
                    </a:ext>
                  </a:extLst>
                </p14:cNvPr>
                <p14:cNvContentPartPr/>
                <p14:nvPr/>
              </p14:nvContentPartPr>
              <p14:xfrm>
                <a:off x="1204877" y="2225107"/>
                <a:ext cx="118080" cy="3960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E120BF3-CD91-4F1F-80FF-EB7337FCF7A5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200557" y="2220787"/>
                  <a:ext cx="1267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9E9F8376-BFC3-4F9C-BFBD-794C97EF86CC}"/>
                    </a:ext>
                  </a:extLst>
                </p14:cNvPr>
                <p14:cNvContentPartPr/>
                <p14:nvPr/>
              </p14:nvContentPartPr>
              <p14:xfrm>
                <a:off x="1442117" y="2235187"/>
                <a:ext cx="73800" cy="396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9E9F8376-BFC3-4F9C-BFBD-794C97EF86CC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437797" y="2230867"/>
                  <a:ext cx="824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EA42FDC2-788E-47F1-B7FD-E2F89C775B95}"/>
                    </a:ext>
                  </a:extLst>
                </p14:cNvPr>
                <p14:cNvContentPartPr/>
                <p14:nvPr/>
              </p14:nvContentPartPr>
              <p14:xfrm>
                <a:off x="1531757" y="2182627"/>
                <a:ext cx="223920" cy="1558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EA42FDC2-788E-47F1-B7FD-E2F89C775B95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527437" y="2178307"/>
                  <a:ext cx="2325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9F8630A3-1D67-4E6B-89F5-A39859594140}"/>
                    </a:ext>
                  </a:extLst>
                </p14:cNvPr>
                <p14:cNvContentPartPr/>
                <p14:nvPr/>
              </p14:nvContentPartPr>
              <p14:xfrm>
                <a:off x="1156997" y="2300707"/>
                <a:ext cx="622080" cy="3780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9F8630A3-1D67-4E6B-89F5-A39859594140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152677" y="2296387"/>
                  <a:ext cx="6307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01B39DDC-63C4-4F32-917A-F465EA72F4F9}"/>
                    </a:ext>
                  </a:extLst>
                </p14:cNvPr>
                <p14:cNvContentPartPr/>
                <p14:nvPr/>
              </p14:nvContentPartPr>
              <p14:xfrm>
                <a:off x="1329797" y="2396827"/>
                <a:ext cx="147600" cy="14868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01B39DDC-63C4-4F32-917A-F465EA72F4F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325477" y="2392507"/>
                  <a:ext cx="1562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E7EDC492-FDFB-403F-9BD8-DA27E340EF1D}"/>
                    </a:ext>
                  </a:extLst>
                </p14:cNvPr>
                <p14:cNvContentPartPr/>
                <p14:nvPr/>
              </p14:nvContentPartPr>
              <p14:xfrm>
                <a:off x="443837" y="1065907"/>
                <a:ext cx="188640" cy="184212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E7EDC492-FDFB-403F-9BD8-DA27E340EF1D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439517" y="1061587"/>
                  <a:ext cx="197280" cy="18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896A63E0-3FAA-430F-9D03-62112E8BA587}"/>
                    </a:ext>
                  </a:extLst>
                </p14:cNvPr>
                <p14:cNvContentPartPr/>
                <p14:nvPr/>
              </p14:nvContentPartPr>
              <p14:xfrm>
                <a:off x="586757" y="2821987"/>
                <a:ext cx="198720" cy="17640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896A63E0-3FAA-430F-9D03-62112E8BA587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582437" y="2817667"/>
                  <a:ext cx="2073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FD901BB4-E986-4925-A551-D34E1BE67CA3}"/>
                    </a:ext>
                  </a:extLst>
                </p14:cNvPr>
                <p14:cNvContentPartPr/>
                <p14:nvPr/>
              </p14:nvContentPartPr>
              <p14:xfrm>
                <a:off x="968717" y="2774827"/>
                <a:ext cx="11880" cy="1764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FD901BB4-E986-4925-A551-D34E1BE67CA3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964397" y="2770507"/>
                  <a:ext cx="2052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BAF2A046-CCA1-46E4-8E6A-66619BEBB79D}"/>
                    </a:ext>
                  </a:extLst>
                </p14:cNvPr>
                <p14:cNvContentPartPr/>
                <p14:nvPr/>
              </p14:nvContentPartPr>
              <p14:xfrm>
                <a:off x="846317" y="2737387"/>
                <a:ext cx="218880" cy="10332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BAF2A046-CCA1-46E4-8E6A-66619BEBB79D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841997" y="2733067"/>
                  <a:ext cx="2275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5D558B49-B2A5-4295-B0BF-558B6B32250E}"/>
                    </a:ext>
                  </a:extLst>
                </p14:cNvPr>
                <p14:cNvContentPartPr/>
                <p14:nvPr/>
              </p14:nvContentPartPr>
              <p14:xfrm>
                <a:off x="1166357" y="2682307"/>
                <a:ext cx="90360" cy="2811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5D558B49-B2A5-4295-B0BF-558B6B32250E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162037" y="2677987"/>
                  <a:ext cx="990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D56C9206-0F8A-4F31-8B9D-12838EDC53ED}"/>
                    </a:ext>
                  </a:extLst>
                </p14:cNvPr>
                <p14:cNvContentPartPr/>
                <p14:nvPr/>
              </p14:nvContentPartPr>
              <p14:xfrm>
                <a:off x="1336637" y="2708587"/>
                <a:ext cx="123840" cy="1681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D56C9206-0F8A-4F31-8B9D-12838EDC53ED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332317" y="2704267"/>
                  <a:ext cx="1324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1968EE48-A528-4059-B60E-063F763E1870}"/>
                    </a:ext>
                  </a:extLst>
                </p14:cNvPr>
                <p14:cNvContentPartPr/>
                <p14:nvPr/>
              </p14:nvContentPartPr>
              <p14:xfrm>
                <a:off x="1312157" y="2763307"/>
                <a:ext cx="129960" cy="165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1968EE48-A528-4059-B60E-063F763E1870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307837" y="2758987"/>
                  <a:ext cx="1386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C82BFBFA-35DD-4230-959C-83CEDC4DB568}"/>
                    </a:ext>
                  </a:extLst>
                </p14:cNvPr>
                <p14:cNvContentPartPr/>
                <p14:nvPr/>
              </p14:nvContentPartPr>
              <p14:xfrm>
                <a:off x="1663877" y="2667187"/>
                <a:ext cx="133560" cy="9684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C82BFBFA-35DD-4230-959C-83CEDC4DB568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659557" y="2662867"/>
                  <a:ext cx="1422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972FD745-3C7A-447B-9309-AE73EC0FFB5A}"/>
                    </a:ext>
                  </a:extLst>
                </p14:cNvPr>
                <p14:cNvContentPartPr/>
                <p14:nvPr/>
              </p14:nvContentPartPr>
              <p14:xfrm>
                <a:off x="1674677" y="2811547"/>
                <a:ext cx="142920" cy="1296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972FD745-3C7A-447B-9309-AE73EC0FFB5A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670357" y="2807227"/>
                  <a:ext cx="1515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0569D5E2-E114-4B2E-A465-7CDEB0013104}"/>
                    </a:ext>
                  </a:extLst>
                </p14:cNvPr>
                <p14:cNvContentPartPr/>
                <p14:nvPr/>
              </p14:nvContentPartPr>
              <p14:xfrm>
                <a:off x="1961597" y="2480347"/>
                <a:ext cx="84600" cy="12276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0569D5E2-E114-4B2E-A465-7CDEB0013104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957277" y="2476027"/>
                  <a:ext cx="932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EAB98726-F0FD-458E-8691-A03C29BA513F}"/>
                    </a:ext>
                  </a:extLst>
                </p14:cNvPr>
                <p14:cNvContentPartPr/>
                <p14:nvPr/>
              </p14:nvContentPartPr>
              <p14:xfrm>
                <a:off x="2092637" y="2483587"/>
                <a:ext cx="95760" cy="9072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EAB98726-F0FD-458E-8691-A03C29BA513F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2088317" y="2479267"/>
                  <a:ext cx="1044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EC6DA505-BD31-4FE2-B2DC-ADA81936AB7E}"/>
                    </a:ext>
                  </a:extLst>
                </p14:cNvPr>
                <p14:cNvContentPartPr/>
                <p14:nvPr/>
              </p14:nvContentPartPr>
              <p14:xfrm>
                <a:off x="2207477" y="2482147"/>
                <a:ext cx="88560" cy="7956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EC6DA505-BD31-4FE2-B2DC-ADA81936AB7E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2203157" y="2477827"/>
                  <a:ext cx="972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05F089BA-E2A0-455F-993D-DDFAA5461FB6}"/>
                    </a:ext>
                  </a:extLst>
                </p14:cNvPr>
                <p14:cNvContentPartPr/>
                <p14:nvPr/>
              </p14:nvContentPartPr>
              <p14:xfrm>
                <a:off x="2323397" y="2481427"/>
                <a:ext cx="97200" cy="8244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05F089BA-E2A0-455F-993D-DDFAA5461FB6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2319077" y="2477107"/>
                  <a:ext cx="1058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C9ACF5F9-55B7-41B5-8C84-BC63E9F28C2A}"/>
                    </a:ext>
                  </a:extLst>
                </p14:cNvPr>
                <p14:cNvContentPartPr/>
                <p14:nvPr/>
              </p14:nvContentPartPr>
              <p14:xfrm>
                <a:off x="2448317" y="2472427"/>
                <a:ext cx="90000" cy="6732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C9ACF5F9-55B7-41B5-8C84-BC63E9F28C2A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2443997" y="2468107"/>
                  <a:ext cx="986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CAE15358-7093-439F-9A96-A48F0BB3DA02}"/>
                    </a:ext>
                  </a:extLst>
                </p14:cNvPr>
                <p14:cNvContentPartPr/>
                <p14:nvPr/>
              </p14:nvContentPartPr>
              <p14:xfrm>
                <a:off x="2621117" y="2477467"/>
                <a:ext cx="109440" cy="900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CAE15358-7093-439F-9A96-A48F0BB3DA02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2616797" y="2473147"/>
                  <a:ext cx="1180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7B82B698-D54C-4A4A-9CE8-EF01FBA758CD}"/>
                    </a:ext>
                  </a:extLst>
                </p14:cNvPr>
                <p14:cNvContentPartPr/>
                <p14:nvPr/>
              </p14:nvContentPartPr>
              <p14:xfrm>
                <a:off x="2753597" y="2419867"/>
                <a:ext cx="69480" cy="1083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7B82B698-D54C-4A4A-9CE8-EF01FBA758CD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2749277" y="2415547"/>
                  <a:ext cx="781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233AFFD5-AB76-4F65-BA3B-4A063CB90203}"/>
                    </a:ext>
                  </a:extLst>
                </p14:cNvPr>
                <p14:cNvContentPartPr/>
                <p14:nvPr/>
              </p14:nvContentPartPr>
              <p14:xfrm>
                <a:off x="2879957" y="2392147"/>
                <a:ext cx="101160" cy="12132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233AFFD5-AB76-4F65-BA3B-4A063CB9020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2875637" y="2387827"/>
                  <a:ext cx="1098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8589565E-5633-43E8-8419-95B5ED12E2CF}"/>
                    </a:ext>
                  </a:extLst>
                </p14:cNvPr>
                <p14:cNvContentPartPr/>
                <p14:nvPr/>
              </p14:nvContentPartPr>
              <p14:xfrm>
                <a:off x="2940437" y="2380987"/>
                <a:ext cx="63720" cy="828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8589565E-5633-43E8-8419-95B5ED12E2CF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2936117" y="2376667"/>
                  <a:ext cx="723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03BE5925-C2EE-4A15-A789-48940D6B697A}"/>
                    </a:ext>
                  </a:extLst>
                </p14:cNvPr>
                <p14:cNvContentPartPr/>
                <p14:nvPr/>
              </p14:nvContentPartPr>
              <p14:xfrm>
                <a:off x="3014957" y="2376667"/>
                <a:ext cx="97920" cy="11700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03BE5925-C2EE-4A15-A789-48940D6B697A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3010637" y="2372347"/>
                  <a:ext cx="1065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A39A4CF0-62F0-4C26-99E2-C6A713D86550}"/>
                    </a:ext>
                  </a:extLst>
                </p14:cNvPr>
                <p14:cNvContentPartPr/>
                <p14:nvPr/>
              </p14:nvContentPartPr>
              <p14:xfrm>
                <a:off x="3132317" y="2371627"/>
                <a:ext cx="120960" cy="1044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A39A4CF0-62F0-4C26-99E2-C6A713D86550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3127997" y="2367307"/>
                  <a:ext cx="1296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52661EA7-349A-4A3B-AA68-240A38A52480}"/>
                    </a:ext>
                  </a:extLst>
                </p14:cNvPr>
                <p14:cNvContentPartPr/>
                <p14:nvPr/>
              </p14:nvContentPartPr>
              <p14:xfrm>
                <a:off x="3269117" y="2362267"/>
                <a:ext cx="115560" cy="11160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52661EA7-349A-4A3B-AA68-240A38A52480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3264437" y="2357947"/>
                  <a:ext cx="1242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8F773371-D28F-4FC2-8CA4-CDDD3C9AE17E}"/>
                    </a:ext>
                  </a:extLst>
                </p14:cNvPr>
                <p14:cNvContentPartPr/>
                <p14:nvPr/>
              </p14:nvContentPartPr>
              <p14:xfrm>
                <a:off x="1955477" y="2567107"/>
                <a:ext cx="1377000" cy="10764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8F773371-D28F-4FC2-8CA4-CDDD3C9AE17E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951157" y="2562787"/>
                  <a:ext cx="13856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A126C965-2B68-4893-A49C-376B468C0966}"/>
                    </a:ext>
                  </a:extLst>
                </p14:cNvPr>
                <p14:cNvContentPartPr/>
                <p14:nvPr/>
              </p14:nvContentPartPr>
              <p14:xfrm>
                <a:off x="2398277" y="2774467"/>
                <a:ext cx="96120" cy="10188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A126C965-2B68-4893-A49C-376B468C0966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393957" y="2770147"/>
                  <a:ext cx="1047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64345425-5CAB-4EB3-9A9B-9C8CDE81A069}"/>
                    </a:ext>
                  </a:extLst>
                </p14:cNvPr>
                <p14:cNvContentPartPr/>
                <p14:nvPr/>
              </p14:nvContentPartPr>
              <p14:xfrm>
                <a:off x="2520677" y="2767627"/>
                <a:ext cx="82800" cy="9288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64345425-5CAB-4EB3-9A9B-9C8CDE81A069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2516357" y="2763307"/>
                  <a:ext cx="914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AFB82817-7221-44A8-8D7D-73274CBD7EA9}"/>
                    </a:ext>
                  </a:extLst>
                </p14:cNvPr>
                <p14:cNvContentPartPr/>
                <p14:nvPr/>
              </p14:nvContentPartPr>
              <p14:xfrm>
                <a:off x="2643797" y="2749267"/>
                <a:ext cx="92520" cy="8748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AFB82817-7221-44A8-8D7D-73274CBD7EA9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2639477" y="2744947"/>
                  <a:ext cx="101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4AFB7D4E-F375-46D7-BC01-D55E7AF9F066}"/>
                    </a:ext>
                  </a:extLst>
                </p14:cNvPr>
                <p14:cNvContentPartPr/>
                <p14:nvPr/>
              </p14:nvContentPartPr>
              <p14:xfrm>
                <a:off x="2779877" y="2744947"/>
                <a:ext cx="135000" cy="9468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4AFB7D4E-F375-46D7-BC01-D55E7AF9F066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2775557" y="2740627"/>
                  <a:ext cx="1436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96219497-7775-462E-9F8F-4B967F22B4AD}"/>
                    </a:ext>
                  </a:extLst>
                </p14:cNvPr>
                <p14:cNvContentPartPr/>
                <p14:nvPr/>
              </p14:nvContentPartPr>
              <p14:xfrm>
                <a:off x="642197" y="160147"/>
                <a:ext cx="181080" cy="11952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96219497-7775-462E-9F8F-4B967F22B4AD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637877" y="155827"/>
                  <a:ext cx="1897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A4E91E33-53DD-486A-8636-458B4EFEBD42}"/>
                    </a:ext>
                  </a:extLst>
                </p14:cNvPr>
                <p14:cNvContentPartPr/>
                <p14:nvPr/>
              </p14:nvContentPartPr>
              <p14:xfrm>
                <a:off x="910397" y="131707"/>
                <a:ext cx="91800" cy="72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A4E91E33-53DD-486A-8636-458B4EFEBD4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906077" y="127387"/>
                  <a:ext cx="10044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6DAF2C4C-CB37-4853-B439-C5AD36A9525B}"/>
                    </a:ext>
                  </a:extLst>
                </p14:cNvPr>
                <p14:cNvContentPartPr/>
                <p14:nvPr/>
              </p14:nvContentPartPr>
              <p14:xfrm>
                <a:off x="905717" y="160867"/>
                <a:ext cx="87120" cy="54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6DAF2C4C-CB37-4853-B439-C5AD36A9525B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901397" y="156547"/>
                  <a:ext cx="957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4C34FC47-3B2A-45C5-8061-974255497F52}"/>
                    </a:ext>
                  </a:extLst>
                </p14:cNvPr>
                <p14:cNvContentPartPr/>
                <p14:nvPr/>
              </p14:nvContentPartPr>
              <p14:xfrm>
                <a:off x="1055477" y="84187"/>
                <a:ext cx="79920" cy="9756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4C34FC47-3B2A-45C5-8061-974255497F52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051157" y="79867"/>
                  <a:ext cx="885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948DA09F-6801-4010-9D83-A23B5AD7D911}"/>
                    </a:ext>
                  </a:extLst>
                </p14:cNvPr>
                <p14:cNvContentPartPr/>
                <p14:nvPr/>
              </p14:nvContentPartPr>
              <p14:xfrm>
                <a:off x="1177157" y="74827"/>
                <a:ext cx="92520" cy="1173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948DA09F-6801-4010-9D83-A23B5AD7D911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172837" y="70507"/>
                  <a:ext cx="1011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E61956B6-8FEA-4333-9880-347C231CB802}"/>
                    </a:ext>
                  </a:extLst>
                </p14:cNvPr>
                <p14:cNvContentPartPr/>
                <p14:nvPr/>
              </p14:nvContentPartPr>
              <p14:xfrm>
                <a:off x="1313957" y="74827"/>
                <a:ext cx="65160" cy="8136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E61956B6-8FEA-4333-9880-347C231CB802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309637" y="70507"/>
                  <a:ext cx="738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9C0910A9-7AFC-4BA9-AFF9-378A1A6AA22E}"/>
                    </a:ext>
                  </a:extLst>
                </p14:cNvPr>
                <p14:cNvContentPartPr/>
                <p14:nvPr/>
              </p14:nvContentPartPr>
              <p14:xfrm>
                <a:off x="1419797" y="75187"/>
                <a:ext cx="70920" cy="7020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9C0910A9-7AFC-4BA9-AFF9-378A1A6AA22E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415477" y="70867"/>
                  <a:ext cx="795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B7161769-886C-4D58-BC0B-A44981C54A6B}"/>
                    </a:ext>
                  </a:extLst>
                </p14:cNvPr>
                <p14:cNvContentPartPr/>
                <p14:nvPr/>
              </p14:nvContentPartPr>
              <p14:xfrm>
                <a:off x="1515917" y="68707"/>
                <a:ext cx="147240" cy="9072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B7161769-886C-4D58-BC0B-A44981C54A6B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511597" y="64387"/>
                  <a:ext cx="1558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8889907F-0B15-428E-902C-17767C81B4CA}"/>
                    </a:ext>
                  </a:extLst>
                </p14:cNvPr>
                <p14:cNvContentPartPr/>
                <p14:nvPr/>
              </p14:nvContentPartPr>
              <p14:xfrm>
                <a:off x="688277" y="367867"/>
                <a:ext cx="97920" cy="12600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8889907F-0B15-428E-902C-17767C81B4CA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683957" y="363547"/>
                  <a:ext cx="1065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1D06BE15-C9B4-487C-A513-E084C1428696}"/>
                    </a:ext>
                  </a:extLst>
                </p14:cNvPr>
                <p14:cNvContentPartPr/>
                <p14:nvPr/>
              </p14:nvContentPartPr>
              <p14:xfrm>
                <a:off x="931637" y="367147"/>
                <a:ext cx="101160" cy="216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1D06BE15-C9B4-487C-A513-E084C1428696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927317" y="362827"/>
                  <a:ext cx="1098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254AF002-79D5-41CE-843D-9E5C06802033}"/>
                    </a:ext>
                  </a:extLst>
                </p14:cNvPr>
                <p14:cNvContentPartPr/>
                <p14:nvPr/>
              </p14:nvContentPartPr>
              <p14:xfrm>
                <a:off x="941357" y="385867"/>
                <a:ext cx="103320" cy="720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254AF002-79D5-41CE-843D-9E5C06802033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37037" y="381547"/>
                  <a:ext cx="1119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1C1565B2-819F-4A7C-A67B-094C022FF550}"/>
                    </a:ext>
                  </a:extLst>
                </p14:cNvPr>
                <p14:cNvContentPartPr/>
                <p14:nvPr/>
              </p14:nvContentPartPr>
              <p14:xfrm>
                <a:off x="1186517" y="301627"/>
                <a:ext cx="116640" cy="9828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1C1565B2-819F-4A7C-A67B-094C022FF550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182197" y="297307"/>
                  <a:ext cx="1252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1940187A-82DA-448B-8E50-1CE474438A61}"/>
                    </a:ext>
                  </a:extLst>
                </p14:cNvPr>
                <p14:cNvContentPartPr/>
                <p14:nvPr/>
              </p14:nvContentPartPr>
              <p14:xfrm>
                <a:off x="1317197" y="308107"/>
                <a:ext cx="70560" cy="7344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1940187A-82DA-448B-8E50-1CE474438A61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312877" y="303787"/>
                  <a:ext cx="792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7F4999E5-D90C-477E-A331-B4BEB5229974}"/>
                    </a:ext>
                  </a:extLst>
                </p14:cNvPr>
                <p14:cNvContentPartPr/>
                <p14:nvPr/>
              </p14:nvContentPartPr>
              <p14:xfrm>
                <a:off x="1410077" y="287947"/>
                <a:ext cx="95040" cy="8064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7F4999E5-D90C-477E-A331-B4BEB5229974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405757" y="283627"/>
                  <a:ext cx="1036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D8707360-4541-4B28-80DB-1B4041852B87}"/>
                    </a:ext>
                  </a:extLst>
                </p14:cNvPr>
                <p14:cNvContentPartPr/>
                <p14:nvPr/>
              </p14:nvContentPartPr>
              <p14:xfrm>
                <a:off x="1558397" y="274267"/>
                <a:ext cx="97560" cy="9180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D8707360-4541-4B28-80DB-1B4041852B87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554077" y="269947"/>
                  <a:ext cx="1062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1DACCC2F-DF34-4EB6-8BD0-4B08A7EC05B9}"/>
                    </a:ext>
                  </a:extLst>
                </p14:cNvPr>
                <p14:cNvContentPartPr/>
                <p14:nvPr/>
              </p14:nvContentPartPr>
              <p14:xfrm>
                <a:off x="1515197" y="2231587"/>
                <a:ext cx="576000" cy="36684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1DACCC2F-DF34-4EB6-8BD0-4B08A7EC05B9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510877" y="2227267"/>
                  <a:ext cx="58464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F4CB5C1D-A11E-419A-9C3F-96362DA84A51}"/>
                    </a:ext>
                  </a:extLst>
                </p14:cNvPr>
                <p14:cNvContentPartPr/>
                <p14:nvPr/>
              </p14:nvContentPartPr>
              <p14:xfrm>
                <a:off x="1439597" y="2466667"/>
                <a:ext cx="213120" cy="14976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F4CB5C1D-A11E-419A-9C3F-96362DA84A51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435277" y="2462347"/>
                  <a:ext cx="2217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D7556EB0-2E12-4204-9180-BAEBB2AA112F}"/>
                    </a:ext>
                  </a:extLst>
                </p14:cNvPr>
                <p14:cNvContentPartPr/>
                <p14:nvPr/>
              </p14:nvContentPartPr>
              <p14:xfrm>
                <a:off x="2153117" y="2040787"/>
                <a:ext cx="72000" cy="11664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D7556EB0-2E12-4204-9180-BAEBB2AA112F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2148797" y="2036467"/>
                  <a:ext cx="806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ABFB4C0-A676-4E62-B9EA-2F87CC99DBC8}"/>
                    </a:ext>
                  </a:extLst>
                </p14:cNvPr>
                <p14:cNvContentPartPr/>
                <p14:nvPr/>
              </p14:nvContentPartPr>
              <p14:xfrm>
                <a:off x="2240957" y="2006587"/>
                <a:ext cx="68040" cy="11484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ABFB4C0-A676-4E62-B9EA-2F87CC99DBC8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2236637" y="2002267"/>
                  <a:ext cx="766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FFD4F8AD-4E60-4E94-91AE-104B974BA584}"/>
                    </a:ext>
                  </a:extLst>
                </p14:cNvPr>
                <p14:cNvContentPartPr/>
                <p14:nvPr/>
              </p14:nvContentPartPr>
              <p14:xfrm>
                <a:off x="2334197" y="2044747"/>
                <a:ext cx="113040" cy="3204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FFD4F8AD-4E60-4E94-91AE-104B974BA584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2329877" y="2040427"/>
                  <a:ext cx="1216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502151C4-A1AF-4D2F-998B-50490054A801}"/>
                    </a:ext>
                  </a:extLst>
                </p14:cNvPr>
                <p14:cNvContentPartPr/>
                <p14:nvPr/>
              </p14:nvContentPartPr>
              <p14:xfrm>
                <a:off x="2474237" y="1964107"/>
                <a:ext cx="83520" cy="8424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502151C4-A1AF-4D2F-998B-50490054A801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2469917" y="1959787"/>
                  <a:ext cx="921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F5C5076F-1B91-4565-AA61-4AC707ED0DE3}"/>
                    </a:ext>
                  </a:extLst>
                </p14:cNvPr>
                <p14:cNvContentPartPr/>
                <p14:nvPr/>
              </p14:nvContentPartPr>
              <p14:xfrm>
                <a:off x="2550557" y="1991827"/>
                <a:ext cx="128160" cy="3888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F5C5076F-1B91-4565-AA61-4AC707ED0DE3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2546237" y="1987507"/>
                  <a:ext cx="1368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52E4C141-E38D-4D24-8CED-823319835132}"/>
                    </a:ext>
                  </a:extLst>
                </p14:cNvPr>
                <p14:cNvContentPartPr/>
                <p14:nvPr/>
              </p14:nvContentPartPr>
              <p14:xfrm>
                <a:off x="2676197" y="1923067"/>
                <a:ext cx="81720" cy="8352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52E4C141-E38D-4D24-8CED-823319835132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2671877" y="1918747"/>
                  <a:ext cx="903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0E774759-098A-4B81-A408-3FC90940A0D1}"/>
                    </a:ext>
                  </a:extLst>
                </p14:cNvPr>
                <p14:cNvContentPartPr/>
                <p14:nvPr/>
              </p14:nvContentPartPr>
              <p14:xfrm>
                <a:off x="2873837" y="1934227"/>
                <a:ext cx="81000" cy="5400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0E774759-098A-4B81-A408-3FC90940A0D1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2869517" y="1929907"/>
                  <a:ext cx="896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55CBE525-B6F8-4CF5-9E00-D07932B6DEA7}"/>
                    </a:ext>
                  </a:extLst>
                </p14:cNvPr>
                <p14:cNvContentPartPr/>
                <p14:nvPr/>
              </p14:nvContentPartPr>
              <p14:xfrm>
                <a:off x="2972837" y="1935667"/>
                <a:ext cx="200160" cy="5472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55CBE525-B6F8-4CF5-9E00-D07932B6DEA7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2968517" y="1931347"/>
                  <a:ext cx="2088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A3126ED3-4EDA-4E67-B7A6-C7230AF34079}"/>
                    </a:ext>
                  </a:extLst>
                </p14:cNvPr>
                <p14:cNvContentPartPr/>
                <p14:nvPr/>
              </p14:nvContentPartPr>
              <p14:xfrm>
                <a:off x="3186317" y="1842787"/>
                <a:ext cx="147240" cy="11628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A3126ED3-4EDA-4E67-B7A6-C7230AF3407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3181997" y="1838467"/>
                  <a:ext cx="1558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27E00055-1D5F-45F7-819C-3685BAE3A0D7}"/>
                    </a:ext>
                  </a:extLst>
                </p14:cNvPr>
                <p14:cNvContentPartPr/>
                <p14:nvPr/>
              </p14:nvContentPartPr>
              <p14:xfrm>
                <a:off x="3382517" y="1891387"/>
                <a:ext cx="169920" cy="6876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27E00055-1D5F-45F7-819C-3685BAE3A0D7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3378197" y="1887067"/>
                  <a:ext cx="1785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108DE4CC-D2F5-4192-BA81-9EB827CFF8FA}"/>
                    </a:ext>
                  </a:extLst>
                </p14:cNvPr>
                <p14:cNvContentPartPr/>
                <p14:nvPr/>
              </p14:nvContentPartPr>
              <p14:xfrm>
                <a:off x="3568997" y="1769347"/>
                <a:ext cx="267840" cy="17460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108DE4CC-D2F5-4192-BA81-9EB827CFF8FA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3564677" y="1765027"/>
                  <a:ext cx="2764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E1125614-3F7E-4254-BE21-ADE26536AAA9}"/>
                    </a:ext>
                  </a:extLst>
                </p14:cNvPr>
                <p14:cNvContentPartPr/>
                <p14:nvPr/>
              </p14:nvContentPartPr>
              <p14:xfrm>
                <a:off x="3692117" y="1709227"/>
                <a:ext cx="24480" cy="360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E1125614-3F7E-4254-BE21-ADE26536AAA9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3687797" y="1704907"/>
                  <a:ext cx="331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0845230E-A0C5-4FE1-85ED-CDE50B2F6A93}"/>
                    </a:ext>
                  </a:extLst>
                </p14:cNvPr>
                <p14:cNvContentPartPr/>
                <p14:nvPr/>
              </p14:nvContentPartPr>
              <p14:xfrm>
                <a:off x="4039877" y="1901107"/>
                <a:ext cx="95760" cy="11340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0845230E-A0C5-4FE1-85ED-CDE50B2F6A9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4035557" y="1896787"/>
                  <a:ext cx="1044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A68EAC5D-DA5C-4DDA-B32C-D2B1F85CD533}"/>
                    </a:ext>
                  </a:extLst>
                </p14:cNvPr>
                <p14:cNvContentPartPr/>
                <p14:nvPr/>
              </p14:nvContentPartPr>
              <p14:xfrm>
                <a:off x="4084877" y="1844947"/>
                <a:ext cx="22320" cy="20736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A68EAC5D-DA5C-4DDA-B32C-D2B1F85CD533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4080557" y="1840627"/>
                  <a:ext cx="3096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8C0508F0-B725-4448-96A0-AD866F20DD1D}"/>
                    </a:ext>
                  </a:extLst>
                </p14:cNvPr>
                <p14:cNvContentPartPr/>
                <p14:nvPr/>
              </p14:nvContentPartPr>
              <p14:xfrm>
                <a:off x="4157597" y="1829467"/>
                <a:ext cx="55800" cy="14868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8C0508F0-B725-4448-96A0-AD866F20DD1D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4153277" y="1825147"/>
                  <a:ext cx="644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08846B00-0122-4553-A308-0F2DA1555EC1}"/>
                    </a:ext>
                  </a:extLst>
                </p14:cNvPr>
                <p14:cNvContentPartPr/>
                <p14:nvPr/>
              </p14:nvContentPartPr>
              <p14:xfrm>
                <a:off x="4238597" y="1882747"/>
                <a:ext cx="46080" cy="504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08846B00-0122-4553-A308-0F2DA1555EC1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4234277" y="1878427"/>
                  <a:ext cx="547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EC40654F-4087-4905-8B71-E81DA2BEDBAB}"/>
                    </a:ext>
                  </a:extLst>
                </p14:cNvPr>
                <p14:cNvContentPartPr/>
                <p14:nvPr/>
              </p14:nvContentPartPr>
              <p14:xfrm>
                <a:off x="4311317" y="1848907"/>
                <a:ext cx="48600" cy="7020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EC40654F-4087-4905-8B71-E81DA2BEDBAB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4306997" y="1844587"/>
                  <a:ext cx="572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36997A72-EB24-4A0A-BF67-654AF6C48E51}"/>
                    </a:ext>
                  </a:extLst>
                </p14:cNvPr>
                <p14:cNvContentPartPr/>
                <p14:nvPr/>
              </p14:nvContentPartPr>
              <p14:xfrm>
                <a:off x="4381157" y="1793467"/>
                <a:ext cx="198000" cy="14724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36997A72-EB24-4A0A-BF67-654AF6C48E51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4376837" y="1789147"/>
                  <a:ext cx="2066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8B53DCBF-ABCB-4D9D-8BC4-8C12C0886F6F}"/>
                    </a:ext>
                  </a:extLst>
                </p14:cNvPr>
                <p14:cNvContentPartPr/>
                <p14:nvPr/>
              </p14:nvContentPartPr>
              <p14:xfrm>
                <a:off x="4499957" y="1862947"/>
                <a:ext cx="91800" cy="1332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8B53DCBF-ABCB-4D9D-8BC4-8C12C0886F6F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4495637" y="1858627"/>
                  <a:ext cx="1004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B95A58E5-7824-41BE-80DC-AFC1B57D5CB8}"/>
                    </a:ext>
                  </a:extLst>
                </p14:cNvPr>
                <p14:cNvContentPartPr/>
                <p14:nvPr/>
              </p14:nvContentPartPr>
              <p14:xfrm>
                <a:off x="4660517" y="1763947"/>
                <a:ext cx="113400" cy="11592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B95A58E5-7824-41BE-80DC-AFC1B57D5CB8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4656197" y="1759627"/>
                  <a:ext cx="1220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09FDA3EA-6FBA-4FD3-AFA8-4694CB9FF0FA}"/>
                    </a:ext>
                  </a:extLst>
                </p14:cNvPr>
                <p14:cNvContentPartPr/>
                <p14:nvPr/>
              </p14:nvContentPartPr>
              <p14:xfrm>
                <a:off x="4829357" y="1797427"/>
                <a:ext cx="86400" cy="1152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09FDA3EA-6FBA-4FD3-AFA8-4694CB9FF0FA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4825037" y="1793107"/>
                  <a:ext cx="95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5C508320-D554-4DF9-808C-04EF14529869}"/>
                    </a:ext>
                  </a:extLst>
                </p14:cNvPr>
                <p14:cNvContentPartPr/>
                <p14:nvPr/>
              </p14:nvContentPartPr>
              <p14:xfrm>
                <a:off x="4956437" y="1720747"/>
                <a:ext cx="124560" cy="10944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5C508320-D554-4DF9-808C-04EF14529869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4952117" y="1716427"/>
                  <a:ext cx="1332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244A1788-D53C-401F-BA3E-7924A7614D33}"/>
                    </a:ext>
                  </a:extLst>
                </p14:cNvPr>
                <p14:cNvContentPartPr/>
                <p14:nvPr/>
              </p14:nvContentPartPr>
              <p14:xfrm>
                <a:off x="5011877" y="1632907"/>
                <a:ext cx="19800" cy="25236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244A1788-D53C-401F-BA3E-7924A7614D33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5007557" y="1628587"/>
                  <a:ext cx="2844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10E63737-1D55-426F-BB7D-AE952F309FAD}"/>
                    </a:ext>
                  </a:extLst>
                </p14:cNvPr>
                <p14:cNvContentPartPr/>
                <p14:nvPr/>
              </p14:nvContentPartPr>
              <p14:xfrm>
                <a:off x="5094317" y="1681507"/>
                <a:ext cx="78120" cy="13824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10E63737-1D55-426F-BB7D-AE952F309FAD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089997" y="1677187"/>
                  <a:ext cx="867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28A09C40-7A9A-4B32-AE78-AD9AB8C4F607}"/>
                    </a:ext>
                  </a:extLst>
                </p14:cNvPr>
                <p14:cNvContentPartPr/>
                <p14:nvPr/>
              </p14:nvContentPartPr>
              <p14:xfrm>
                <a:off x="5197277" y="1705627"/>
                <a:ext cx="86400" cy="6660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28A09C40-7A9A-4B32-AE78-AD9AB8C4F607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192957" y="1701307"/>
                  <a:ext cx="950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7F223637-EFFC-4875-BFCA-52E843231152}"/>
                    </a:ext>
                  </a:extLst>
                </p14:cNvPr>
                <p14:cNvContentPartPr/>
                <p14:nvPr/>
              </p14:nvContentPartPr>
              <p14:xfrm>
                <a:off x="5289797" y="1634707"/>
                <a:ext cx="81000" cy="16416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7F223637-EFFC-4875-BFCA-52E843231152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5285477" y="1630387"/>
                  <a:ext cx="896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BF23504E-A639-45C5-A2B2-84E36C557C6E}"/>
                    </a:ext>
                  </a:extLst>
                </p14:cNvPr>
                <p14:cNvContentPartPr/>
                <p14:nvPr/>
              </p14:nvContentPartPr>
              <p14:xfrm>
                <a:off x="3605357" y="2581867"/>
                <a:ext cx="131400" cy="396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BF23504E-A639-45C5-A2B2-84E36C557C6E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3601037" y="2577547"/>
                  <a:ext cx="1400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253F637B-D6F0-4614-97DD-784DACEAD356}"/>
                    </a:ext>
                  </a:extLst>
                </p14:cNvPr>
                <p14:cNvContentPartPr/>
                <p14:nvPr/>
              </p14:nvContentPartPr>
              <p14:xfrm>
                <a:off x="3620117" y="2618947"/>
                <a:ext cx="136080" cy="756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253F637B-D6F0-4614-97DD-784DACEAD356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3615797" y="2614627"/>
                  <a:ext cx="1447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87864DC0-8622-46EE-AEAF-2AF3156D91E2}"/>
                    </a:ext>
                  </a:extLst>
                </p14:cNvPr>
                <p14:cNvContentPartPr/>
                <p14:nvPr/>
              </p14:nvContentPartPr>
              <p14:xfrm>
                <a:off x="3958157" y="2468467"/>
                <a:ext cx="1080" cy="18144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87864DC0-8622-46EE-AEAF-2AF3156D91E2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3953837" y="2464147"/>
                  <a:ext cx="97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A387EDDC-415F-4B9C-B6A2-6DD862F33ECF}"/>
                    </a:ext>
                  </a:extLst>
                </p14:cNvPr>
                <p14:cNvContentPartPr/>
                <p14:nvPr/>
              </p14:nvContentPartPr>
              <p14:xfrm>
                <a:off x="3863477" y="2434987"/>
                <a:ext cx="171360" cy="9036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A387EDDC-415F-4B9C-B6A2-6DD862F33ECF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3859157" y="2430667"/>
                  <a:ext cx="1800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F5AFC86F-487D-496B-9509-325C9506E948}"/>
                    </a:ext>
                  </a:extLst>
                </p14:cNvPr>
                <p14:cNvContentPartPr/>
                <p14:nvPr/>
              </p14:nvContentPartPr>
              <p14:xfrm>
                <a:off x="4087757" y="2363347"/>
                <a:ext cx="97920" cy="26316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F5AFC86F-487D-496B-9509-325C9506E948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4083437" y="2359027"/>
                  <a:ext cx="10656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41DAFD85-D0C9-4F8B-A225-E6956ED6E85F}"/>
                    </a:ext>
                  </a:extLst>
                </p14:cNvPr>
                <p14:cNvContentPartPr/>
                <p14:nvPr/>
              </p14:nvContentPartPr>
              <p14:xfrm>
                <a:off x="4229237" y="2429227"/>
                <a:ext cx="133560" cy="16524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41DAFD85-D0C9-4F8B-A225-E6956ED6E85F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4224917" y="2424907"/>
                  <a:ext cx="1422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3DC94F2D-8360-424E-8579-DF9017E4A231}"/>
                    </a:ext>
                  </a:extLst>
                </p14:cNvPr>
                <p14:cNvContentPartPr/>
                <p14:nvPr/>
              </p14:nvContentPartPr>
              <p14:xfrm>
                <a:off x="4202957" y="2502667"/>
                <a:ext cx="147600" cy="648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3DC94F2D-8360-424E-8579-DF9017E4A231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4198637" y="2498347"/>
                  <a:ext cx="1562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DE91D41D-9472-4507-99D7-7097ABEC2AA9}"/>
                    </a:ext>
                  </a:extLst>
                </p14:cNvPr>
                <p14:cNvContentPartPr/>
                <p14:nvPr/>
              </p14:nvContentPartPr>
              <p14:xfrm>
                <a:off x="4452797" y="2404747"/>
                <a:ext cx="124920" cy="8748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DE91D41D-9472-4507-99D7-7097ABEC2AA9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4448477" y="2400427"/>
                  <a:ext cx="1335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5F717637-9220-4735-82C2-E5BF86D9B50F}"/>
                    </a:ext>
                  </a:extLst>
                </p14:cNvPr>
                <p14:cNvContentPartPr/>
                <p14:nvPr/>
              </p14:nvContentPartPr>
              <p14:xfrm>
                <a:off x="4430117" y="2521027"/>
                <a:ext cx="136080" cy="792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5F717637-9220-4735-82C2-E5BF86D9B50F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4425797" y="2516707"/>
                  <a:ext cx="14472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35EA41DB-E958-4F28-9E9B-D783CDA36456}"/>
                    </a:ext>
                  </a:extLst>
                </p14:cNvPr>
                <p14:cNvContentPartPr/>
                <p14:nvPr/>
              </p14:nvContentPartPr>
              <p14:xfrm>
                <a:off x="4660517" y="2460907"/>
                <a:ext cx="88920" cy="360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35EA41DB-E958-4F28-9E9B-D783CDA36456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4656197" y="2456587"/>
                  <a:ext cx="975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28C51F89-67AD-40E7-85ED-FB225CD9748C}"/>
                    </a:ext>
                  </a:extLst>
                </p14:cNvPr>
                <p14:cNvContentPartPr/>
                <p14:nvPr/>
              </p14:nvContentPartPr>
              <p14:xfrm>
                <a:off x="4799837" y="2377747"/>
                <a:ext cx="93600" cy="13392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28C51F89-67AD-40E7-85ED-FB225CD9748C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795517" y="2373427"/>
                  <a:ext cx="1022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28D9B5B6-8536-4DB2-8F22-F7A3724A4300}"/>
                    </a:ext>
                  </a:extLst>
                </p14:cNvPr>
                <p14:cNvContentPartPr/>
                <p14:nvPr/>
              </p14:nvContentPartPr>
              <p14:xfrm>
                <a:off x="4915397" y="2491507"/>
                <a:ext cx="12960" cy="5076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28D9B5B6-8536-4DB2-8F22-F7A3724A4300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911077" y="2487187"/>
                  <a:ext cx="2160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71196948-1A77-4939-A3BF-ABA35132D61C}"/>
                    </a:ext>
                  </a:extLst>
                </p14:cNvPr>
                <p14:cNvContentPartPr/>
                <p14:nvPr/>
              </p14:nvContentPartPr>
              <p14:xfrm>
                <a:off x="4975157" y="2369107"/>
                <a:ext cx="104760" cy="12096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71196948-1A77-4939-A3BF-ABA35132D61C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4970837" y="2364787"/>
                  <a:ext cx="1134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BEBFE338-B10B-4BB8-8A92-6296E481D2B9}"/>
                    </a:ext>
                  </a:extLst>
                </p14:cNvPr>
                <p14:cNvContentPartPr/>
                <p14:nvPr/>
              </p14:nvContentPartPr>
              <p14:xfrm>
                <a:off x="5004677" y="2358307"/>
                <a:ext cx="126720" cy="468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BEBFE338-B10B-4BB8-8A92-6296E481D2B9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5000357" y="2353987"/>
                  <a:ext cx="1353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F726AD4F-68A2-4867-87DC-F173D10EC7A3}"/>
                    </a:ext>
                  </a:extLst>
                </p14:cNvPr>
                <p14:cNvContentPartPr/>
                <p14:nvPr/>
              </p14:nvContentPartPr>
              <p14:xfrm>
                <a:off x="5061197" y="2282707"/>
                <a:ext cx="159840" cy="33012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F726AD4F-68A2-4867-87DC-F173D10EC7A3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5056877" y="2278387"/>
                  <a:ext cx="16848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0F6A2DB7-8117-429B-B392-86C0F152C45A}"/>
                    </a:ext>
                  </a:extLst>
                </p14:cNvPr>
                <p14:cNvContentPartPr/>
                <p14:nvPr/>
              </p14:nvContentPartPr>
              <p14:xfrm>
                <a:off x="5317517" y="2414827"/>
                <a:ext cx="146160" cy="216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0F6A2DB7-8117-429B-B392-86C0F152C45A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5313197" y="2410507"/>
                  <a:ext cx="1548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9D6B6371-1F02-48DE-A4FE-68FF650A87EB}"/>
                    </a:ext>
                  </a:extLst>
                </p14:cNvPr>
                <p14:cNvContentPartPr/>
                <p14:nvPr/>
              </p14:nvContentPartPr>
              <p14:xfrm>
                <a:off x="5315357" y="2456587"/>
                <a:ext cx="130680" cy="360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9D6B6371-1F02-48DE-A4FE-68FF650A87EB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5311037" y="2452267"/>
                  <a:ext cx="1393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FA7AE700-E784-4E61-BA03-CC2FF4C29B4D}"/>
                    </a:ext>
                  </a:extLst>
                </p14:cNvPr>
                <p14:cNvContentPartPr/>
                <p14:nvPr/>
              </p14:nvContentPartPr>
              <p14:xfrm>
                <a:off x="5563037" y="2350387"/>
                <a:ext cx="120600" cy="10332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FA7AE700-E784-4E61-BA03-CC2FF4C29B4D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5558717" y="2346067"/>
                  <a:ext cx="1292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6EE1FF2C-4EAE-4BF8-B516-22BBF4D502CE}"/>
                    </a:ext>
                  </a:extLst>
                </p14:cNvPr>
                <p14:cNvContentPartPr/>
                <p14:nvPr/>
              </p14:nvContentPartPr>
              <p14:xfrm>
                <a:off x="5626397" y="2253907"/>
                <a:ext cx="26280" cy="26496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6EE1FF2C-4EAE-4BF8-B516-22BBF4D502CE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5622077" y="2249587"/>
                  <a:ext cx="3492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2E93E73C-A59B-435C-A59A-2C2851FD9472}"/>
                    </a:ext>
                  </a:extLst>
                </p14:cNvPr>
                <p14:cNvContentPartPr/>
                <p14:nvPr/>
              </p14:nvContentPartPr>
              <p14:xfrm>
                <a:off x="5767877" y="2266867"/>
                <a:ext cx="66240" cy="20412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2E93E73C-A59B-435C-A59A-2C2851FD9472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5763557" y="2262547"/>
                  <a:ext cx="748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CC30A816-9122-4391-B459-5CF4FB405B87}"/>
                    </a:ext>
                  </a:extLst>
                </p14:cNvPr>
                <p14:cNvContentPartPr/>
                <p14:nvPr/>
              </p14:nvContentPartPr>
              <p14:xfrm>
                <a:off x="5854637" y="2348587"/>
                <a:ext cx="75600" cy="648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CC30A816-9122-4391-B459-5CF4FB405B87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5850317" y="2344267"/>
                  <a:ext cx="842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E006E2E0-9F6F-4E9E-8AC4-7746B410DB98}"/>
                    </a:ext>
                  </a:extLst>
                </p14:cNvPr>
                <p14:cNvContentPartPr/>
                <p14:nvPr/>
              </p14:nvContentPartPr>
              <p14:xfrm>
                <a:off x="5958677" y="2287747"/>
                <a:ext cx="58320" cy="10584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E006E2E0-9F6F-4E9E-8AC4-7746B410DB98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5954357" y="2283427"/>
                  <a:ext cx="669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C399FD4B-D6C1-4555-8A96-C87C2ACDBDAF}"/>
                    </a:ext>
                  </a:extLst>
                </p14:cNvPr>
                <p14:cNvContentPartPr/>
                <p14:nvPr/>
              </p14:nvContentPartPr>
              <p14:xfrm>
                <a:off x="6013757" y="2368027"/>
                <a:ext cx="12960" cy="4428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C399FD4B-D6C1-4555-8A96-C87C2ACDBDAF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009437" y="2363707"/>
                  <a:ext cx="216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1AC1F5C2-9AED-4D2F-B109-0742BB6FBF08}"/>
                    </a:ext>
                  </a:extLst>
                </p14:cNvPr>
                <p14:cNvContentPartPr/>
                <p14:nvPr/>
              </p14:nvContentPartPr>
              <p14:xfrm>
                <a:off x="6064877" y="2258587"/>
                <a:ext cx="105120" cy="10908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1AC1F5C2-9AED-4D2F-B109-0742BB6FBF08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060557" y="2254267"/>
                  <a:ext cx="1137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40439219-86F5-48AF-B125-E321FD93DFA7}"/>
                    </a:ext>
                  </a:extLst>
                </p14:cNvPr>
                <p14:cNvContentPartPr/>
                <p14:nvPr/>
              </p14:nvContentPartPr>
              <p14:xfrm>
                <a:off x="6147677" y="2205307"/>
                <a:ext cx="106560" cy="23328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40439219-86F5-48AF-B125-E321FD93DFA7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6143357" y="2200987"/>
                  <a:ext cx="1152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E155C061-0C49-4169-BCAC-BAA40035253D}"/>
                    </a:ext>
                  </a:extLst>
                </p14:cNvPr>
                <p14:cNvContentPartPr/>
                <p14:nvPr/>
              </p14:nvContentPartPr>
              <p14:xfrm>
                <a:off x="792677" y="3258667"/>
                <a:ext cx="129960" cy="1764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E155C061-0C49-4169-BCAC-BAA40035253D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88357" y="3254347"/>
                  <a:ext cx="1386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19EE709A-9F99-46D0-9964-DDC3C3CAFBE9}"/>
                    </a:ext>
                  </a:extLst>
                </p14:cNvPr>
                <p14:cNvContentPartPr/>
                <p14:nvPr/>
              </p14:nvContentPartPr>
              <p14:xfrm>
                <a:off x="798797" y="3302587"/>
                <a:ext cx="137520" cy="396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19EE709A-9F99-46D0-9964-DDC3C3CAFBE9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94477" y="3298267"/>
                  <a:ext cx="1461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447998C5-8D04-4A96-9A2B-2EB89E879A85}"/>
                    </a:ext>
                  </a:extLst>
                </p14:cNvPr>
                <p14:cNvContentPartPr/>
                <p14:nvPr/>
              </p14:nvContentPartPr>
              <p14:xfrm>
                <a:off x="1054037" y="3196747"/>
                <a:ext cx="93960" cy="11916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447998C5-8D04-4A96-9A2B-2EB89E879A85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1049717" y="3192427"/>
                  <a:ext cx="1026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B3A5B770-0A8A-44D5-99B1-B0993D5E03C2}"/>
                    </a:ext>
                  </a:extLst>
                </p14:cNvPr>
                <p14:cNvContentPartPr/>
                <p14:nvPr/>
              </p14:nvContentPartPr>
              <p14:xfrm>
                <a:off x="1235117" y="3242107"/>
                <a:ext cx="76320" cy="1188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B3A5B770-0A8A-44D5-99B1-B0993D5E03C2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230797" y="3237787"/>
                  <a:ext cx="849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4BD3CDE6-00CC-4A72-A130-0E652AA0F52D}"/>
                    </a:ext>
                  </a:extLst>
                </p14:cNvPr>
                <p14:cNvContentPartPr/>
                <p14:nvPr/>
              </p14:nvContentPartPr>
              <p14:xfrm>
                <a:off x="1436357" y="3176227"/>
                <a:ext cx="111240" cy="9252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4BD3CDE6-00CC-4A72-A130-0E652AA0F52D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432037" y="3171907"/>
                  <a:ext cx="1198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0A397E6D-4270-490A-9D28-B152A46586CB}"/>
                    </a:ext>
                  </a:extLst>
                </p14:cNvPr>
                <p14:cNvContentPartPr/>
                <p14:nvPr/>
              </p14:nvContentPartPr>
              <p14:xfrm>
                <a:off x="1471997" y="3112147"/>
                <a:ext cx="30600" cy="22212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0A397E6D-4270-490A-9D28-B152A46586CB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1467677" y="3107827"/>
                  <a:ext cx="3924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76157AC0-3B0C-4150-ABC7-CC03AFA7F647}"/>
                    </a:ext>
                  </a:extLst>
                </p14:cNvPr>
                <p14:cNvContentPartPr/>
                <p14:nvPr/>
              </p14:nvContentPartPr>
              <p14:xfrm>
                <a:off x="1599437" y="3115747"/>
                <a:ext cx="71280" cy="17244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76157AC0-3B0C-4150-ABC7-CC03AFA7F647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595117" y="3111427"/>
                  <a:ext cx="799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78B212AC-3B1D-47D5-93D1-0877B247A540}"/>
                    </a:ext>
                  </a:extLst>
                </p14:cNvPr>
                <p14:cNvContentPartPr/>
                <p14:nvPr/>
              </p14:nvContentPartPr>
              <p14:xfrm>
                <a:off x="1720757" y="3148867"/>
                <a:ext cx="77760" cy="9864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78B212AC-3B1D-47D5-93D1-0877B247A540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1716437" y="3144547"/>
                  <a:ext cx="864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0D4A562A-4A24-4F36-A92C-B6D289177D5D}"/>
                    </a:ext>
                  </a:extLst>
                </p14:cNvPr>
                <p14:cNvContentPartPr/>
                <p14:nvPr/>
              </p14:nvContentPartPr>
              <p14:xfrm>
                <a:off x="1825877" y="3225547"/>
                <a:ext cx="8280" cy="4752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0D4A562A-4A24-4F36-A92C-B6D289177D5D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821557" y="3221227"/>
                  <a:ext cx="1692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0B7722D4-2603-4105-9C0C-0CA1014A10CB}"/>
                    </a:ext>
                  </a:extLst>
                </p14:cNvPr>
                <p14:cNvContentPartPr/>
                <p14:nvPr/>
              </p14:nvContentPartPr>
              <p14:xfrm>
                <a:off x="1890317" y="3120067"/>
                <a:ext cx="92520" cy="11628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0B7722D4-2603-4105-9C0C-0CA1014A10CB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885997" y="3115747"/>
                  <a:ext cx="1011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99637AC2-1B76-47E6-AD48-5B523FDB83AD}"/>
                    </a:ext>
                  </a:extLst>
                </p14:cNvPr>
                <p14:cNvContentPartPr/>
                <p14:nvPr/>
              </p14:nvContentPartPr>
              <p14:xfrm>
                <a:off x="1906517" y="3059227"/>
                <a:ext cx="202680" cy="24948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99637AC2-1B76-47E6-AD48-5B523FDB83AD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902197" y="3054907"/>
                  <a:ext cx="21132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CFF63931-FF2B-458A-96C4-631FCE3BD8FB}"/>
                    </a:ext>
                  </a:extLst>
                </p14:cNvPr>
                <p14:cNvContentPartPr/>
                <p14:nvPr/>
              </p14:nvContentPartPr>
              <p14:xfrm>
                <a:off x="2176877" y="3439747"/>
                <a:ext cx="181800" cy="19872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CFF63931-FF2B-458A-96C4-631FCE3BD8FB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2172557" y="3435427"/>
                  <a:ext cx="1904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F150ED87-1D73-403C-9940-AF9437466A31}"/>
                    </a:ext>
                  </a:extLst>
                </p14:cNvPr>
                <p14:cNvContentPartPr/>
                <p14:nvPr/>
              </p14:nvContentPartPr>
              <p14:xfrm>
                <a:off x="2383877" y="3443347"/>
                <a:ext cx="111960" cy="6372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F150ED87-1D73-403C-9940-AF9437466A31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2379557" y="3439027"/>
                  <a:ext cx="1206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BA8364F9-84FA-48C1-84DF-4E4BE6BB94D2}"/>
                    </a:ext>
                  </a:extLst>
                </p14:cNvPr>
                <p14:cNvContentPartPr/>
                <p14:nvPr/>
              </p14:nvContentPartPr>
              <p14:xfrm>
                <a:off x="2526077" y="3316267"/>
                <a:ext cx="141840" cy="21744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BA8364F9-84FA-48C1-84DF-4E4BE6BB94D2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2521757" y="3311947"/>
                  <a:ext cx="15048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150BB136-7D47-428F-9F5E-E0C0E33C7041}"/>
                    </a:ext>
                  </a:extLst>
                </p14:cNvPr>
                <p14:cNvContentPartPr/>
                <p14:nvPr/>
              </p14:nvContentPartPr>
              <p14:xfrm>
                <a:off x="2661437" y="3324187"/>
                <a:ext cx="11880" cy="1728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150BB136-7D47-428F-9F5E-E0C0E33C7041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2657117" y="3319867"/>
                  <a:ext cx="205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2E0B6F35-3015-446A-90FF-F14DC72B9B12}"/>
                    </a:ext>
                  </a:extLst>
                </p14:cNvPr>
                <p14:cNvContentPartPr/>
                <p14:nvPr/>
              </p14:nvContentPartPr>
              <p14:xfrm>
                <a:off x="2685197" y="3389347"/>
                <a:ext cx="90000" cy="8640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2E0B6F35-3015-446A-90FF-F14DC72B9B12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2680877" y="3385027"/>
                  <a:ext cx="986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39016E03-10E8-46F4-95F0-47D0A273036B}"/>
                    </a:ext>
                  </a:extLst>
                </p14:cNvPr>
                <p14:cNvContentPartPr/>
                <p14:nvPr/>
              </p14:nvContentPartPr>
              <p14:xfrm>
                <a:off x="2811557" y="3274867"/>
                <a:ext cx="149400" cy="18900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39016E03-10E8-46F4-95F0-47D0A273036B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2807237" y="3270547"/>
                  <a:ext cx="1580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CC26831F-8AF3-4B52-9281-AF57C51F318E}"/>
                    </a:ext>
                  </a:extLst>
                </p14:cNvPr>
                <p14:cNvContentPartPr/>
                <p14:nvPr/>
              </p14:nvContentPartPr>
              <p14:xfrm>
                <a:off x="3700757" y="1163467"/>
                <a:ext cx="2834280" cy="241128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CC26831F-8AF3-4B52-9281-AF57C51F318E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3696437" y="1159147"/>
                  <a:ext cx="2842920" cy="241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4AD08018-D99D-4F52-8562-A5C90FB1E36A}"/>
                    </a:ext>
                  </a:extLst>
                </p14:cNvPr>
                <p14:cNvContentPartPr/>
                <p14:nvPr/>
              </p14:nvContentPartPr>
              <p14:xfrm>
                <a:off x="3613997" y="3440107"/>
                <a:ext cx="189720" cy="25056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4AD08018-D99D-4F52-8562-A5C90FB1E36A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3609677" y="3435787"/>
                  <a:ext cx="19836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D6DAC734-9B1E-40DC-8216-C9EFF92393B6}"/>
                    </a:ext>
                  </a:extLst>
                </p14:cNvPr>
                <p14:cNvContentPartPr/>
                <p14:nvPr/>
              </p14:nvContentPartPr>
              <p14:xfrm>
                <a:off x="3526517" y="3847267"/>
                <a:ext cx="79920" cy="110268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D6DAC734-9B1E-40DC-8216-C9EFF92393B6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3522197" y="3842947"/>
                  <a:ext cx="88560" cy="11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27639343-AE2E-4AA0-932B-BF1609004B42}"/>
                    </a:ext>
                  </a:extLst>
                </p14:cNvPr>
                <p14:cNvContentPartPr/>
                <p14:nvPr/>
              </p14:nvContentPartPr>
              <p14:xfrm>
                <a:off x="2452997" y="4804507"/>
                <a:ext cx="3809880" cy="2232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27639343-AE2E-4AA0-932B-BF1609004B42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2448677" y="4800187"/>
                  <a:ext cx="38185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899EC29C-9716-4984-94B5-D5BDB6B60266}"/>
                    </a:ext>
                  </a:extLst>
                </p14:cNvPr>
                <p14:cNvContentPartPr/>
                <p14:nvPr/>
              </p14:nvContentPartPr>
              <p14:xfrm>
                <a:off x="6269717" y="4737187"/>
                <a:ext cx="99000" cy="15984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899EC29C-9716-4984-94B5-D5BDB6B60266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6265397" y="4732867"/>
                  <a:ext cx="1076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3582163A-0013-4AAC-A9C6-186018907C80}"/>
                    </a:ext>
                  </a:extLst>
                </p14:cNvPr>
                <p14:cNvContentPartPr/>
                <p14:nvPr/>
              </p14:nvContentPartPr>
              <p14:xfrm>
                <a:off x="3467477" y="3712627"/>
                <a:ext cx="229680" cy="16344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3582163A-0013-4AAC-A9C6-186018907C80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3463157" y="3708307"/>
                  <a:ext cx="2383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AD7662F8-F9A6-4BEE-9867-9A5D31F63C16}"/>
                    </a:ext>
                  </a:extLst>
                </p14:cNvPr>
                <p14:cNvContentPartPr/>
                <p14:nvPr/>
              </p14:nvContentPartPr>
              <p14:xfrm>
                <a:off x="3160757" y="3684907"/>
                <a:ext cx="65520" cy="16884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AD7662F8-F9A6-4BEE-9867-9A5D31F63C16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3156437" y="3680587"/>
                  <a:ext cx="741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5278C179-0262-4EAB-AA1B-1E86C1FD57D3}"/>
                    </a:ext>
                  </a:extLst>
                </p14:cNvPr>
                <p14:cNvContentPartPr/>
                <p14:nvPr/>
              </p14:nvContentPartPr>
              <p14:xfrm>
                <a:off x="3115757" y="3760147"/>
                <a:ext cx="117360" cy="2520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5278C179-0262-4EAB-AA1B-1E86C1FD57D3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3111437" y="3755827"/>
                  <a:ext cx="1260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F6F757BE-3076-46C3-853E-87F4B69FDC66}"/>
                    </a:ext>
                  </a:extLst>
                </p14:cNvPr>
                <p14:cNvContentPartPr/>
                <p14:nvPr/>
              </p14:nvContentPartPr>
              <p14:xfrm>
                <a:off x="3240317" y="3680587"/>
                <a:ext cx="54720" cy="12744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F6F757BE-3076-46C3-853E-87F4B69FDC66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3235997" y="3676267"/>
                  <a:ext cx="633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757EF1F6-5366-4EAF-B2B8-1FF2E081E8BE}"/>
                    </a:ext>
                  </a:extLst>
                </p14:cNvPr>
                <p14:cNvContentPartPr/>
                <p14:nvPr/>
              </p14:nvContentPartPr>
              <p14:xfrm>
                <a:off x="3304397" y="3714787"/>
                <a:ext cx="74520" cy="7272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757EF1F6-5366-4EAF-B2B8-1FF2E081E8BE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3300077" y="3710467"/>
                  <a:ext cx="831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22CC5ACB-9BEE-4063-AC57-138A8CC6380C}"/>
                    </a:ext>
                  </a:extLst>
                </p14:cNvPr>
                <p14:cNvContentPartPr/>
                <p14:nvPr/>
              </p14:nvContentPartPr>
              <p14:xfrm>
                <a:off x="3286037" y="3648547"/>
                <a:ext cx="168120" cy="19656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22CC5ACB-9BEE-4063-AC57-138A8CC6380C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3281717" y="3644227"/>
                  <a:ext cx="17676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06E4620A-CBB5-4B69-9529-9C45F050B3EE}"/>
                    </a:ext>
                  </a:extLst>
                </p14:cNvPr>
                <p14:cNvContentPartPr/>
                <p14:nvPr/>
              </p14:nvContentPartPr>
              <p14:xfrm>
                <a:off x="6112037" y="4950667"/>
                <a:ext cx="109440" cy="10980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06E4620A-CBB5-4B69-9529-9C45F050B3EE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6107717" y="4946347"/>
                  <a:ext cx="1180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B0E3882E-89E9-4E6C-9A39-3C0320F1FFB1}"/>
                    </a:ext>
                  </a:extLst>
                </p14:cNvPr>
                <p14:cNvContentPartPr/>
                <p14:nvPr/>
              </p14:nvContentPartPr>
              <p14:xfrm>
                <a:off x="6097277" y="5008267"/>
                <a:ext cx="134280" cy="72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B0E3882E-89E9-4E6C-9A39-3C0320F1FFB1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6092957" y="5003947"/>
                  <a:ext cx="14292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4F1EB179-5FBC-4381-B638-794C6F388B68}"/>
                    </a:ext>
                  </a:extLst>
                </p14:cNvPr>
                <p14:cNvContentPartPr/>
                <p14:nvPr/>
              </p14:nvContentPartPr>
              <p14:xfrm>
                <a:off x="2090117" y="3889387"/>
                <a:ext cx="4017600" cy="87156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4F1EB179-5FBC-4381-B638-794C6F388B68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2085797" y="3885067"/>
                  <a:ext cx="4026240" cy="88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22FA59FE-F48C-4ED1-84DD-83171F5AF764}"/>
                    </a:ext>
                  </a:extLst>
                </p14:cNvPr>
                <p14:cNvContentPartPr/>
                <p14:nvPr/>
              </p14:nvContentPartPr>
              <p14:xfrm>
                <a:off x="2614277" y="4614787"/>
                <a:ext cx="8640" cy="28152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22FA59FE-F48C-4ED1-84DD-83171F5AF764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2609957" y="4610467"/>
                  <a:ext cx="1728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511D793E-166D-4AFC-951F-AA910E925B38}"/>
                    </a:ext>
                  </a:extLst>
                </p14:cNvPr>
                <p14:cNvContentPartPr/>
                <p14:nvPr/>
              </p14:nvContentPartPr>
              <p14:xfrm>
                <a:off x="2480717" y="5026267"/>
                <a:ext cx="6480" cy="360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511D793E-166D-4AFC-951F-AA910E925B38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2476397" y="5021947"/>
                  <a:ext cx="151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30102015-3B78-4812-9C7B-345042B0EE7B}"/>
                    </a:ext>
                  </a:extLst>
                </p14:cNvPr>
                <p14:cNvContentPartPr/>
                <p14:nvPr/>
              </p14:nvContentPartPr>
              <p14:xfrm>
                <a:off x="2478557" y="5026267"/>
                <a:ext cx="4320" cy="360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30102015-3B78-4812-9C7B-345042B0EE7B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2474237" y="5021947"/>
                  <a:ext cx="129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05D888BA-DA6C-4258-95D8-4F2379348664}"/>
                    </a:ext>
                  </a:extLst>
                </p14:cNvPr>
                <p14:cNvContentPartPr/>
                <p14:nvPr/>
              </p14:nvContentPartPr>
              <p14:xfrm>
                <a:off x="2427077" y="5030587"/>
                <a:ext cx="72360" cy="504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05D888BA-DA6C-4258-95D8-4F237934866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422757" y="5026267"/>
                  <a:ext cx="810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C714AB7C-ADDA-477D-81A4-23538BBFA0B5}"/>
                    </a:ext>
                  </a:extLst>
                </p14:cNvPr>
                <p14:cNvContentPartPr/>
                <p14:nvPr/>
              </p14:nvContentPartPr>
              <p14:xfrm>
                <a:off x="2477117" y="4963987"/>
                <a:ext cx="77400" cy="11916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C714AB7C-ADDA-477D-81A4-23538BBFA0B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472797" y="4959667"/>
                  <a:ext cx="860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7412959F-1D7C-48BE-B695-FEFA3A7B8BFA}"/>
                    </a:ext>
                  </a:extLst>
                </p14:cNvPr>
                <p14:cNvContentPartPr/>
                <p14:nvPr/>
              </p14:nvContentPartPr>
              <p14:xfrm>
                <a:off x="2544437" y="5060107"/>
                <a:ext cx="15840" cy="5976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7412959F-1D7C-48BE-B695-FEFA3A7B8BFA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540117" y="5055787"/>
                  <a:ext cx="244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6FC2B65B-6F1E-46A0-B574-26657EBB68D8}"/>
                    </a:ext>
                  </a:extLst>
                </p14:cNvPr>
                <p14:cNvContentPartPr/>
                <p14:nvPr/>
              </p14:nvContentPartPr>
              <p14:xfrm>
                <a:off x="2608877" y="4958947"/>
                <a:ext cx="58680" cy="10404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6FC2B65B-6F1E-46A0-B574-26657EBB68D8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604557" y="4954627"/>
                  <a:ext cx="673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F34C9839-D1CD-49FD-9283-8DEACE5FFFA6}"/>
                    </a:ext>
                  </a:extLst>
                </p14:cNvPr>
                <p14:cNvContentPartPr/>
                <p14:nvPr/>
              </p14:nvContentPartPr>
              <p14:xfrm>
                <a:off x="2619677" y="4913587"/>
                <a:ext cx="97200" cy="2088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F34C9839-D1CD-49FD-9283-8DEACE5FFFA6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2615357" y="4909267"/>
                  <a:ext cx="1058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02B11D57-4050-469D-9C7E-12FA30C4EB19}"/>
                    </a:ext>
                  </a:extLst>
                </p14:cNvPr>
                <p14:cNvContentPartPr/>
                <p14:nvPr/>
              </p14:nvContentPartPr>
              <p14:xfrm>
                <a:off x="2143397" y="4747627"/>
                <a:ext cx="85680" cy="11268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02B11D57-4050-469D-9C7E-12FA30C4EB1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139077" y="4743307"/>
                  <a:ext cx="943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69DDE321-14FE-4207-A530-4522ABFFE678}"/>
                    </a:ext>
                  </a:extLst>
                </p14:cNvPr>
                <p14:cNvContentPartPr/>
                <p14:nvPr/>
              </p14:nvContentPartPr>
              <p14:xfrm>
                <a:off x="2247077" y="4721347"/>
                <a:ext cx="151920" cy="10224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69DDE321-14FE-4207-A530-4522ABFFE678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242757" y="4717027"/>
                  <a:ext cx="1605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388E2318-9A4B-4720-9F8F-F51E35B3C49D}"/>
                    </a:ext>
                  </a:extLst>
                </p14:cNvPr>
                <p14:cNvContentPartPr/>
                <p14:nvPr/>
              </p14:nvContentPartPr>
              <p14:xfrm>
                <a:off x="2386037" y="4724227"/>
                <a:ext cx="144720" cy="7704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388E2318-9A4B-4720-9F8F-F51E35B3C49D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381717" y="4719907"/>
                  <a:ext cx="1533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5C568708-73BC-4478-8253-479045ADBD1F}"/>
                    </a:ext>
                  </a:extLst>
                </p14:cNvPr>
                <p14:cNvContentPartPr/>
                <p14:nvPr/>
              </p14:nvContentPartPr>
              <p14:xfrm>
                <a:off x="2528237" y="4722067"/>
                <a:ext cx="33840" cy="4104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5C568708-73BC-4478-8253-479045ADBD1F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523917" y="4717747"/>
                  <a:ext cx="424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330CB5D9-2517-4AEA-8EC6-7F13482D96AA}"/>
                    </a:ext>
                  </a:extLst>
                </p14:cNvPr>
                <p14:cNvContentPartPr/>
                <p14:nvPr/>
              </p14:nvContentPartPr>
              <p14:xfrm>
                <a:off x="2052677" y="4533427"/>
                <a:ext cx="579240" cy="47268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330CB5D9-2517-4AEA-8EC6-7F13482D96AA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2048357" y="4529107"/>
                  <a:ext cx="587880" cy="48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6D8CBF8F-BAD3-42A8-99F3-8D1B68461380}"/>
                    </a:ext>
                  </a:extLst>
                </p14:cNvPr>
                <p14:cNvContentPartPr/>
                <p14:nvPr/>
              </p14:nvContentPartPr>
              <p14:xfrm>
                <a:off x="2023157" y="922267"/>
                <a:ext cx="1247040" cy="363852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6D8CBF8F-BAD3-42A8-99F3-8D1B68461380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2018837" y="917947"/>
                  <a:ext cx="1255680" cy="36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7A843E5B-04CA-44E0-A75A-C54E4F4DB8FA}"/>
                    </a:ext>
                  </a:extLst>
                </p14:cNvPr>
                <p14:cNvContentPartPr/>
                <p14:nvPr/>
              </p14:nvContentPartPr>
              <p14:xfrm>
                <a:off x="3139517" y="848827"/>
                <a:ext cx="321120" cy="13536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7A843E5B-04CA-44E0-A75A-C54E4F4DB8FA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135197" y="844507"/>
                  <a:ext cx="3297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09258D90-A9E5-4E34-956F-056695186382}"/>
                    </a:ext>
                  </a:extLst>
                </p14:cNvPr>
                <p14:cNvContentPartPr/>
                <p14:nvPr/>
              </p14:nvContentPartPr>
              <p14:xfrm>
                <a:off x="3412397" y="771427"/>
                <a:ext cx="61920" cy="18720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09258D90-A9E5-4E34-956F-056695186382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408077" y="767107"/>
                  <a:ext cx="70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1C33A0DD-E7F6-4C8E-87E0-7ADF6E050E8D}"/>
                    </a:ext>
                  </a:extLst>
                </p14:cNvPr>
                <p14:cNvContentPartPr/>
                <p14:nvPr/>
              </p14:nvContentPartPr>
              <p14:xfrm>
                <a:off x="5030957" y="4582387"/>
                <a:ext cx="33120" cy="272160"/>
              </p14:xfrm>
            </p:contentPart>
          </mc:Choice>
          <mc:Fallback xmlns=""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1C33A0DD-E7F6-4C8E-87E0-7ADF6E050E8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026637" y="4578067"/>
                  <a:ext cx="4176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AFE38624-B5D8-4CDE-984A-14299EC33A11}"/>
                    </a:ext>
                  </a:extLst>
                </p14:cNvPr>
                <p14:cNvContentPartPr/>
                <p14:nvPr/>
              </p14:nvContentPartPr>
              <p14:xfrm>
                <a:off x="4881197" y="4914667"/>
                <a:ext cx="87120" cy="13284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AFE38624-B5D8-4CDE-984A-14299EC33A11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876877" y="4910347"/>
                  <a:ext cx="957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ABD02D3E-C0A1-4354-B067-1541C7402235}"/>
                    </a:ext>
                  </a:extLst>
                </p14:cNvPr>
                <p14:cNvContentPartPr/>
                <p14:nvPr/>
              </p14:nvContentPartPr>
              <p14:xfrm>
                <a:off x="4981277" y="4992787"/>
                <a:ext cx="23040" cy="8820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ABD02D3E-C0A1-4354-B067-1541C740223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976957" y="4988467"/>
                  <a:ext cx="316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B07194CC-A2DF-499E-BC8F-DA0202E4579F}"/>
                    </a:ext>
                  </a:extLst>
                </p14:cNvPr>
                <p14:cNvContentPartPr/>
                <p14:nvPr/>
              </p14:nvContentPartPr>
              <p14:xfrm>
                <a:off x="5026997" y="4947067"/>
                <a:ext cx="65880" cy="10080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B07194CC-A2DF-499E-BC8F-DA0202E4579F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022677" y="4942747"/>
                  <a:ext cx="745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C42428C2-BE91-4DB5-AEEF-CFF4CD0D7E88}"/>
                    </a:ext>
                  </a:extLst>
                </p14:cNvPr>
                <p14:cNvContentPartPr/>
                <p14:nvPr/>
              </p14:nvContentPartPr>
              <p14:xfrm>
                <a:off x="5037797" y="4910707"/>
                <a:ext cx="82440" cy="4140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C42428C2-BE91-4DB5-AEEF-CFF4CD0D7E88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033477" y="4906387"/>
                  <a:ext cx="910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DACA6EA8-A5E9-4C00-B181-4D4C2EAA0EB0}"/>
                    </a:ext>
                  </a:extLst>
                </p14:cNvPr>
                <p14:cNvContentPartPr/>
                <p14:nvPr/>
              </p14:nvContentPartPr>
              <p14:xfrm>
                <a:off x="5125637" y="4665907"/>
                <a:ext cx="86040" cy="12492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DACA6EA8-A5E9-4C00-B181-4D4C2EAA0EB0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121317" y="4661587"/>
                  <a:ext cx="946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367BE7B5-CCE9-4B04-85CA-793BA7DD5D40}"/>
                    </a:ext>
                  </a:extLst>
                </p14:cNvPr>
                <p14:cNvContentPartPr/>
                <p14:nvPr/>
              </p14:nvContentPartPr>
              <p14:xfrm>
                <a:off x="5222477" y="4679587"/>
                <a:ext cx="124200" cy="113400"/>
              </p14:xfrm>
            </p:contentPart>
          </mc:Choice>
          <mc:Fallback xmlns=""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367BE7B5-CCE9-4B04-85CA-793BA7DD5D4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218157" y="4675267"/>
                  <a:ext cx="1328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F8B72C32-B250-40E6-AB56-BF8E485F2677}"/>
                    </a:ext>
                  </a:extLst>
                </p14:cNvPr>
                <p14:cNvContentPartPr/>
                <p14:nvPr/>
              </p14:nvContentPartPr>
              <p14:xfrm>
                <a:off x="5382317" y="4707667"/>
                <a:ext cx="209520" cy="7308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F8B72C32-B250-40E6-AB56-BF8E485F2677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377997" y="4703347"/>
                  <a:ext cx="2181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9BF9529D-495F-4BDD-9553-C4A88969B3C2}"/>
                    </a:ext>
                  </a:extLst>
                </p14:cNvPr>
                <p14:cNvContentPartPr/>
                <p14:nvPr/>
              </p14:nvContentPartPr>
              <p14:xfrm>
                <a:off x="5622437" y="4689307"/>
                <a:ext cx="124560" cy="7416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9BF9529D-495F-4BDD-9553-C4A88969B3C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618117" y="4684987"/>
                  <a:ext cx="1332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1BE7C265-B468-4DC8-A4F8-3CE736CF2F23}"/>
                    </a:ext>
                  </a:extLst>
                </p14:cNvPr>
                <p14:cNvContentPartPr/>
                <p14:nvPr/>
              </p14:nvContentPartPr>
              <p14:xfrm>
                <a:off x="4985237" y="4453507"/>
                <a:ext cx="862920" cy="50436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1BE7C265-B468-4DC8-A4F8-3CE736CF2F23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4980917" y="4449187"/>
                  <a:ext cx="871560" cy="51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1FFA6917-E4A3-40B4-A003-A449B1E29A18}"/>
                    </a:ext>
                  </a:extLst>
                </p14:cNvPr>
                <p14:cNvContentPartPr/>
                <p14:nvPr/>
              </p14:nvContentPartPr>
              <p14:xfrm>
                <a:off x="2290997" y="5010067"/>
                <a:ext cx="3031920" cy="30816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1FFA6917-E4A3-40B4-A003-A449B1E29A18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2286677" y="5005747"/>
                  <a:ext cx="304056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9AD5ED5F-FF91-480A-A568-B3AE5B533578}"/>
                    </a:ext>
                  </a:extLst>
                </p14:cNvPr>
                <p14:cNvContentPartPr/>
                <p14:nvPr/>
              </p14:nvContentPartPr>
              <p14:xfrm>
                <a:off x="3022517" y="5341267"/>
                <a:ext cx="103680" cy="18072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9AD5ED5F-FF91-480A-A568-B3AE5B533578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018197" y="5336947"/>
                  <a:ext cx="1123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FC43FDD7-85D7-47F9-B0FB-17F601BD7334}"/>
                    </a:ext>
                  </a:extLst>
                </p14:cNvPr>
                <p14:cNvContentPartPr/>
                <p14:nvPr/>
              </p14:nvContentPartPr>
              <p14:xfrm>
                <a:off x="3180557" y="5406787"/>
                <a:ext cx="109440" cy="8424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FC43FDD7-85D7-47F9-B0FB-17F601BD733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3176237" y="5402467"/>
                  <a:ext cx="1180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0A5977F0-7F29-4AF4-B020-B305CA7CEEB8}"/>
                    </a:ext>
                  </a:extLst>
                </p14:cNvPr>
                <p14:cNvContentPartPr/>
                <p14:nvPr/>
              </p14:nvContentPartPr>
              <p14:xfrm>
                <a:off x="3305477" y="5347027"/>
                <a:ext cx="19080" cy="2304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0A5977F0-7F29-4AF4-B020-B305CA7CEEB8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3301157" y="5342707"/>
                  <a:ext cx="277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DB91D9D4-E538-4515-81BC-6866D2C1EF4F}"/>
                    </a:ext>
                  </a:extLst>
                </p14:cNvPr>
                <p14:cNvContentPartPr/>
                <p14:nvPr/>
              </p14:nvContentPartPr>
              <p14:xfrm>
                <a:off x="3377477" y="5349187"/>
                <a:ext cx="199080" cy="13536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DB91D9D4-E538-4515-81BC-6866D2C1EF4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3373157" y="5344867"/>
                  <a:ext cx="2077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5E26C18A-A70D-4A55-BA7F-44CEAAEFC05E}"/>
                    </a:ext>
                  </a:extLst>
                </p14:cNvPr>
                <p14:cNvContentPartPr/>
                <p14:nvPr/>
              </p14:nvContentPartPr>
              <p14:xfrm>
                <a:off x="3786077" y="5362147"/>
                <a:ext cx="68040" cy="10836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5E26C18A-A70D-4A55-BA7F-44CEAAEFC05E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3781757" y="5357827"/>
                  <a:ext cx="766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5C0CD996-CEA3-44D6-9E02-FF37A05979C6}"/>
                    </a:ext>
                  </a:extLst>
                </p14:cNvPr>
                <p14:cNvContentPartPr/>
                <p14:nvPr/>
              </p14:nvContentPartPr>
              <p14:xfrm>
                <a:off x="3885437" y="5339827"/>
                <a:ext cx="11520" cy="12060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5C0CD996-CEA3-44D6-9E02-FF37A05979C6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881117" y="5335507"/>
                  <a:ext cx="201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23BF2707-1E23-4344-8786-714CAD8955DB}"/>
                    </a:ext>
                  </a:extLst>
                </p14:cNvPr>
                <p14:cNvContentPartPr/>
                <p14:nvPr/>
              </p14:nvContentPartPr>
              <p14:xfrm>
                <a:off x="3864557" y="5388067"/>
                <a:ext cx="63720" cy="1008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23BF2707-1E23-4344-8786-714CAD8955DB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860237" y="5383747"/>
                  <a:ext cx="723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4F26F86C-333D-41A3-AE57-66B743D172B2}"/>
                    </a:ext>
                  </a:extLst>
                </p14:cNvPr>
                <p14:cNvContentPartPr/>
                <p14:nvPr/>
              </p14:nvContentPartPr>
              <p14:xfrm>
                <a:off x="3941957" y="5394907"/>
                <a:ext cx="120600" cy="43560"/>
              </p14:xfrm>
            </p:contentPart>
          </mc:Choice>
          <mc:Fallback xmlns=""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4F26F86C-333D-41A3-AE57-66B743D172B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3937637" y="5390587"/>
                  <a:ext cx="1292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1AB69DB8-5D2F-44B5-99CC-494228AAC379}"/>
                    </a:ext>
                  </a:extLst>
                </p14:cNvPr>
                <p14:cNvContentPartPr/>
                <p14:nvPr/>
              </p14:nvContentPartPr>
              <p14:xfrm>
                <a:off x="4099277" y="5345587"/>
                <a:ext cx="78480" cy="91800"/>
              </p14:xfrm>
            </p:contentPart>
          </mc:Choice>
          <mc:Fallback xmlns=""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1AB69DB8-5D2F-44B5-99CC-494228AAC379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4094957" y="5341267"/>
                  <a:ext cx="871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C92CDDA2-FC6A-40FE-954A-67EF9025F6DA}"/>
                    </a:ext>
                  </a:extLst>
                </p14:cNvPr>
                <p14:cNvContentPartPr/>
                <p14:nvPr/>
              </p14:nvContentPartPr>
              <p14:xfrm>
                <a:off x="4174517" y="5374747"/>
                <a:ext cx="126360" cy="6660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C92CDDA2-FC6A-40FE-954A-67EF9025F6DA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4170197" y="5370427"/>
                  <a:ext cx="1350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F8BA52E5-B7D9-459B-93BC-68E5DDA1EA2D}"/>
                    </a:ext>
                  </a:extLst>
                </p14:cNvPr>
                <p14:cNvContentPartPr/>
                <p14:nvPr/>
              </p14:nvContentPartPr>
              <p14:xfrm>
                <a:off x="4318877" y="5333347"/>
                <a:ext cx="86400" cy="11016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F8BA52E5-B7D9-459B-93BC-68E5DDA1EA2D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4314557" y="5329027"/>
                  <a:ext cx="950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E31A5143-880F-4E75-9569-774CF1EEB823}"/>
                    </a:ext>
                  </a:extLst>
                </p14:cNvPr>
                <p14:cNvContentPartPr/>
                <p14:nvPr/>
              </p14:nvContentPartPr>
              <p14:xfrm>
                <a:off x="4470437" y="5371507"/>
                <a:ext cx="79920" cy="8208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E31A5143-880F-4E75-9569-774CF1EEB823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4466117" y="5367187"/>
                  <a:ext cx="885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7D6C2AFA-A792-4E72-804C-0F463C51BF59}"/>
                    </a:ext>
                  </a:extLst>
                </p14:cNvPr>
                <p14:cNvContentPartPr/>
                <p14:nvPr/>
              </p14:nvContentPartPr>
              <p14:xfrm>
                <a:off x="4593197" y="5389147"/>
                <a:ext cx="252720" cy="71640"/>
              </p14:xfrm>
            </p:contentPart>
          </mc:Choice>
          <mc:Fallback xmlns=""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7D6C2AFA-A792-4E72-804C-0F463C51BF5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4588877" y="5384827"/>
                  <a:ext cx="2613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53B35CE7-778C-4B46-9BB6-B4EF728F54DA}"/>
                    </a:ext>
                  </a:extLst>
                </p14:cNvPr>
                <p14:cNvContentPartPr/>
                <p14:nvPr/>
              </p14:nvContentPartPr>
              <p14:xfrm>
                <a:off x="4882637" y="5340547"/>
                <a:ext cx="180720" cy="12888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53B35CE7-778C-4B46-9BB6-B4EF728F54DA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878317" y="5336227"/>
                  <a:ext cx="1893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096B884A-F95C-4731-9FAD-4A2ED6412D49}"/>
                    </a:ext>
                  </a:extLst>
                </p14:cNvPr>
                <p14:cNvContentPartPr/>
                <p14:nvPr/>
              </p14:nvContentPartPr>
              <p14:xfrm>
                <a:off x="5118797" y="5381227"/>
                <a:ext cx="221040" cy="7056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096B884A-F95C-4731-9FAD-4A2ED6412D49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5114477" y="5376907"/>
                  <a:ext cx="2296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3B4892B6-F3A0-4E8F-922E-25DCC34AA783}"/>
                    </a:ext>
                  </a:extLst>
                </p14:cNvPr>
                <p14:cNvContentPartPr/>
                <p14:nvPr/>
              </p14:nvContentPartPr>
              <p14:xfrm>
                <a:off x="5358917" y="5292667"/>
                <a:ext cx="138960" cy="14940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3B4892B6-F3A0-4E8F-922E-25DCC34AA783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5354597" y="5288347"/>
                  <a:ext cx="1476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B1F53538-A2A5-4E13-ADD8-AD31AAEDBDA5}"/>
                    </a:ext>
                  </a:extLst>
                </p14:cNvPr>
                <p14:cNvContentPartPr/>
                <p14:nvPr/>
              </p14:nvContentPartPr>
              <p14:xfrm>
                <a:off x="5510477" y="5271787"/>
                <a:ext cx="360" cy="36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B1F53538-A2A5-4E13-ADD8-AD31AAEDBDA5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506157" y="52674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B86CAF90-DC5D-4039-BA5E-F46CC38829D9}"/>
                    </a:ext>
                  </a:extLst>
                </p14:cNvPr>
                <p14:cNvContentPartPr/>
                <p14:nvPr/>
              </p14:nvContentPartPr>
              <p14:xfrm>
                <a:off x="5543597" y="5237227"/>
                <a:ext cx="351360" cy="313200"/>
              </p14:xfrm>
            </p:contentPart>
          </mc:Choice>
          <mc:Fallback xmlns=""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B86CAF90-DC5D-4039-BA5E-F46CC38829D9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5539277" y="5232907"/>
                  <a:ext cx="36000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FE9A9E04-8BB0-41EB-8FAC-5973B1A7467C}"/>
                    </a:ext>
                  </a:extLst>
                </p14:cNvPr>
                <p14:cNvContentPartPr/>
                <p14:nvPr/>
              </p14:nvContentPartPr>
              <p14:xfrm>
                <a:off x="3046997" y="5637907"/>
                <a:ext cx="80640" cy="9432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FE9A9E04-8BB0-41EB-8FAC-5973B1A7467C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3042677" y="5633587"/>
                  <a:ext cx="89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918EAEA1-59AD-4907-B008-91F8F18F1CCA}"/>
                    </a:ext>
                  </a:extLst>
                </p14:cNvPr>
                <p14:cNvContentPartPr/>
                <p14:nvPr/>
              </p14:nvContentPartPr>
              <p14:xfrm>
                <a:off x="3163637" y="5648347"/>
                <a:ext cx="172080" cy="8172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918EAEA1-59AD-4907-B008-91F8F18F1CCA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3159317" y="5644027"/>
                  <a:ext cx="1807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D04E2E12-22F1-4C91-B74D-BC98275607E2}"/>
                    </a:ext>
                  </a:extLst>
                </p14:cNvPr>
                <p14:cNvContentPartPr/>
                <p14:nvPr/>
              </p14:nvContentPartPr>
              <p14:xfrm>
                <a:off x="3292517" y="5587507"/>
                <a:ext cx="360" cy="36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D04E2E12-22F1-4C91-B74D-BC98275607E2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288197" y="55831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D001D007-910C-4963-8D07-D8A029531812}"/>
                    </a:ext>
                  </a:extLst>
                </p14:cNvPr>
                <p14:cNvContentPartPr/>
                <p14:nvPr/>
              </p14:nvContentPartPr>
              <p14:xfrm>
                <a:off x="3379997" y="5572387"/>
                <a:ext cx="154800" cy="13968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D001D007-910C-4963-8D07-D8A029531812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375677" y="5568067"/>
                  <a:ext cx="1634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C29BDEFF-4E79-49E2-8493-071DFFD8C93B}"/>
                    </a:ext>
                  </a:extLst>
                </p14:cNvPr>
                <p14:cNvContentPartPr/>
                <p14:nvPr/>
              </p14:nvContentPartPr>
              <p14:xfrm>
                <a:off x="3714437" y="5606587"/>
                <a:ext cx="244800" cy="92520"/>
              </p14:xfrm>
            </p:contentPart>
          </mc:Choice>
          <mc:Fallback xmlns=""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C29BDEFF-4E79-49E2-8493-071DFFD8C93B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710117" y="5602267"/>
                  <a:ext cx="2534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01DB3C07-A5B5-4DF9-B5B8-A4D16F955598}"/>
                    </a:ext>
                  </a:extLst>
                </p14:cNvPr>
                <p14:cNvContentPartPr/>
                <p14:nvPr/>
              </p14:nvContentPartPr>
              <p14:xfrm>
                <a:off x="3941957" y="5553307"/>
                <a:ext cx="25920" cy="3528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01DB3C07-A5B5-4DF9-B5B8-A4D16F955598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3937637" y="5548987"/>
                  <a:ext cx="345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500E6E5B-3A69-4957-9DCF-F3D96B2EF2DB}"/>
                    </a:ext>
                  </a:extLst>
                </p14:cNvPr>
                <p14:cNvContentPartPr/>
                <p14:nvPr/>
              </p14:nvContentPartPr>
              <p14:xfrm>
                <a:off x="3990557" y="5617027"/>
                <a:ext cx="68760" cy="7524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500E6E5B-3A69-4957-9DCF-F3D96B2EF2DB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3986237" y="5612707"/>
                  <a:ext cx="774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050E4976-BE47-4E43-8D96-48FD9829DEDF}"/>
                    </a:ext>
                  </a:extLst>
                </p14:cNvPr>
                <p14:cNvContentPartPr/>
                <p14:nvPr/>
              </p14:nvContentPartPr>
              <p14:xfrm>
                <a:off x="4096757" y="5589667"/>
                <a:ext cx="64080" cy="92520"/>
              </p14:xfrm>
            </p:contentPart>
          </mc:Choice>
          <mc:Fallback xmlns=""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050E4976-BE47-4E43-8D96-48FD9829DEDF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092437" y="5585347"/>
                  <a:ext cx="727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D1284C96-67AD-401F-BE08-00AFE196E415}"/>
                    </a:ext>
                  </a:extLst>
                </p14:cNvPr>
                <p14:cNvContentPartPr/>
                <p14:nvPr/>
              </p14:nvContentPartPr>
              <p14:xfrm>
                <a:off x="4281077" y="5545387"/>
                <a:ext cx="74160" cy="122760"/>
              </p14:xfrm>
            </p:contentPart>
          </mc:Choice>
          <mc:Fallback xmlns=""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D1284C96-67AD-401F-BE08-00AFE196E415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276757" y="5541067"/>
                  <a:ext cx="828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7E378D0A-1C7F-4FF7-87A4-A7F37606AFDA}"/>
                    </a:ext>
                  </a:extLst>
                </p14:cNvPr>
                <p14:cNvContentPartPr/>
                <p14:nvPr/>
              </p14:nvContentPartPr>
              <p14:xfrm>
                <a:off x="4406357" y="5592547"/>
                <a:ext cx="100440" cy="7632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7E378D0A-1C7F-4FF7-87A4-A7F37606AFDA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4402037" y="5588227"/>
                  <a:ext cx="1090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01B987ED-04EF-42A3-B502-1E759F50C6EE}"/>
                    </a:ext>
                  </a:extLst>
                </p14:cNvPr>
                <p14:cNvContentPartPr/>
                <p14:nvPr/>
              </p14:nvContentPartPr>
              <p14:xfrm>
                <a:off x="4522277" y="5553307"/>
                <a:ext cx="7920" cy="1980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01B987ED-04EF-42A3-B502-1E759F50C6EE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4517957" y="5548987"/>
                  <a:ext cx="165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775172AF-9A54-44CD-9859-B3294148225F}"/>
                    </a:ext>
                  </a:extLst>
                </p14:cNvPr>
                <p14:cNvContentPartPr/>
                <p14:nvPr/>
              </p14:nvContentPartPr>
              <p14:xfrm>
                <a:off x="4569077" y="5551867"/>
                <a:ext cx="93600" cy="12096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775172AF-9A54-44CD-9859-B3294148225F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4564757" y="5547547"/>
                  <a:ext cx="1022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47A15070-4190-48B1-A985-716A0AFD4AC5}"/>
                    </a:ext>
                  </a:extLst>
                </p14:cNvPr>
                <p14:cNvContentPartPr/>
                <p14:nvPr/>
              </p14:nvContentPartPr>
              <p14:xfrm>
                <a:off x="4690757" y="5598667"/>
                <a:ext cx="160560" cy="7992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47A15070-4190-48B1-A985-716A0AFD4AC5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4686437" y="5594347"/>
                  <a:ext cx="1692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06BC35C4-93B6-4617-AB82-8EC74C895685}"/>
                    </a:ext>
                  </a:extLst>
                </p14:cNvPr>
                <p14:cNvContentPartPr/>
                <p14:nvPr/>
              </p14:nvContentPartPr>
              <p14:xfrm>
                <a:off x="3086237" y="5862907"/>
                <a:ext cx="6120" cy="117720"/>
              </p14:xfrm>
            </p:contentPart>
          </mc:Choice>
          <mc:Fallback xmlns=""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06BC35C4-93B6-4617-AB82-8EC74C895685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3081917" y="5858587"/>
                  <a:ext cx="147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1ACDF084-2D2E-4E93-AB5B-DFEA027CB926}"/>
                    </a:ext>
                  </a:extLst>
                </p14:cNvPr>
                <p14:cNvContentPartPr/>
                <p14:nvPr/>
              </p14:nvContentPartPr>
              <p14:xfrm>
                <a:off x="3020357" y="5843467"/>
                <a:ext cx="157680" cy="5292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1ACDF084-2D2E-4E93-AB5B-DFEA027CB926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016037" y="5839147"/>
                  <a:ext cx="1663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E67E7DAC-C07A-489A-BD82-E5FBEEF4DDC6}"/>
                    </a:ext>
                  </a:extLst>
                </p14:cNvPr>
                <p14:cNvContentPartPr/>
                <p14:nvPr/>
              </p14:nvContentPartPr>
              <p14:xfrm>
                <a:off x="3205397" y="5824387"/>
                <a:ext cx="15120" cy="14004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E67E7DAC-C07A-489A-BD82-E5FBEEF4DDC6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201077" y="5820067"/>
                  <a:ext cx="237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45036171-95FE-4029-AD27-34AD73A7967C}"/>
                    </a:ext>
                  </a:extLst>
                </p14:cNvPr>
                <p14:cNvContentPartPr/>
                <p14:nvPr/>
              </p14:nvContentPartPr>
              <p14:xfrm>
                <a:off x="3247517" y="5894227"/>
                <a:ext cx="79560" cy="5940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45036171-95FE-4029-AD27-34AD73A7967C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243197" y="5889907"/>
                  <a:ext cx="882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7F2F0C91-B901-443D-908B-998CA53637EC}"/>
                    </a:ext>
                  </a:extLst>
                </p14:cNvPr>
                <p14:cNvContentPartPr/>
                <p14:nvPr/>
              </p14:nvContentPartPr>
              <p14:xfrm>
                <a:off x="3375317" y="5803867"/>
                <a:ext cx="94320" cy="15444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7F2F0C91-B901-443D-908B-998CA53637EC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370997" y="5799547"/>
                  <a:ext cx="1029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9AEB8A6A-A7D5-4E1B-A4C5-0D1F09BA3B07}"/>
                    </a:ext>
                  </a:extLst>
                </p14:cNvPr>
                <p14:cNvContentPartPr/>
                <p14:nvPr/>
              </p14:nvContentPartPr>
              <p14:xfrm>
                <a:off x="3520037" y="5874427"/>
                <a:ext cx="187920" cy="63360"/>
              </p14:xfrm>
            </p:contentPart>
          </mc:Choice>
          <mc:Fallback xmlns=""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9AEB8A6A-A7D5-4E1B-A4C5-0D1F09BA3B07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515357" y="5870107"/>
                  <a:ext cx="19656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22E0E9FD-3BAD-42DE-A852-81A1ED799F15}"/>
                    </a:ext>
                  </a:extLst>
                </p14:cNvPr>
                <p14:cNvContentPartPr/>
                <p14:nvPr/>
              </p14:nvContentPartPr>
              <p14:xfrm>
                <a:off x="3271277" y="5804227"/>
                <a:ext cx="86400" cy="11520"/>
              </p14:xfrm>
            </p:contentPart>
          </mc:Choice>
          <mc:Fallback xmlns=""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22E0E9FD-3BAD-42DE-A852-81A1ED799F15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266957" y="5799907"/>
                  <a:ext cx="95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51495950-7AE8-4FE5-9F4B-A6AE7E349AA1}"/>
                    </a:ext>
                  </a:extLst>
                </p14:cNvPr>
                <p14:cNvContentPartPr/>
                <p14:nvPr/>
              </p14:nvContentPartPr>
              <p14:xfrm>
                <a:off x="3844037" y="5851027"/>
                <a:ext cx="201240" cy="87840"/>
              </p14:xfrm>
            </p:contentPart>
          </mc:Choice>
          <mc:Fallback xmlns=""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51495950-7AE8-4FE5-9F4B-A6AE7E349AA1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839717" y="5846707"/>
                  <a:ext cx="2098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1F30166E-849C-4DB8-B868-BE091291BD7D}"/>
                    </a:ext>
                  </a:extLst>
                </p14:cNvPr>
                <p14:cNvContentPartPr/>
                <p14:nvPr/>
              </p14:nvContentPartPr>
              <p14:xfrm>
                <a:off x="4183157" y="5791987"/>
                <a:ext cx="78480" cy="13392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1F30166E-849C-4DB8-B868-BE091291BD7D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4178837" y="5787667"/>
                  <a:ext cx="871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87AA922E-E4BA-4DFD-A6D1-6F1C2D9209C1}"/>
                    </a:ext>
                  </a:extLst>
                </p14:cNvPr>
                <p14:cNvContentPartPr/>
                <p14:nvPr/>
              </p14:nvContentPartPr>
              <p14:xfrm>
                <a:off x="4300157" y="5824387"/>
                <a:ext cx="204120" cy="85320"/>
              </p14:xfrm>
            </p:contentPart>
          </mc:Choice>
          <mc:Fallback xmlns=""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87AA922E-E4BA-4DFD-A6D1-6F1C2D9209C1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4295837" y="5820067"/>
                  <a:ext cx="2127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B4C0A73E-1001-4890-AAFC-B96FDD70D033}"/>
                    </a:ext>
                  </a:extLst>
                </p14:cNvPr>
                <p14:cNvContentPartPr/>
                <p14:nvPr/>
              </p14:nvContentPartPr>
              <p14:xfrm>
                <a:off x="4538477" y="5845987"/>
                <a:ext cx="68040" cy="48600"/>
              </p14:xfrm>
            </p:contentPart>
          </mc:Choice>
          <mc:Fallback xmlns=""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B4C0A73E-1001-4890-AAFC-B96FDD70D033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4534157" y="5841667"/>
                  <a:ext cx="7668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E3DF0C2D-E9D7-455C-AF73-B18960EDD2B9}"/>
                    </a:ext>
                  </a:extLst>
                </p14:cNvPr>
                <p14:cNvContentPartPr/>
                <p14:nvPr/>
              </p14:nvContentPartPr>
              <p14:xfrm>
                <a:off x="4646477" y="5749867"/>
                <a:ext cx="98280" cy="14976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E3DF0C2D-E9D7-455C-AF73-B18960EDD2B9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4642157" y="5745547"/>
                  <a:ext cx="1069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0EBE18D4-975B-43B0-B581-AA7C84B98587}"/>
                    </a:ext>
                  </a:extLst>
                </p14:cNvPr>
                <p14:cNvContentPartPr/>
                <p14:nvPr/>
              </p14:nvContentPartPr>
              <p14:xfrm>
                <a:off x="4772477" y="5825107"/>
                <a:ext cx="86040" cy="7524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0EBE18D4-975B-43B0-B581-AA7C84B98587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4768157" y="5820787"/>
                  <a:ext cx="946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1FDE70B4-CA6F-4377-B058-2F6CC95A0390}"/>
                    </a:ext>
                  </a:extLst>
                </p14:cNvPr>
                <p14:cNvContentPartPr/>
                <p14:nvPr/>
              </p14:nvContentPartPr>
              <p14:xfrm>
                <a:off x="4907837" y="5806747"/>
                <a:ext cx="207720" cy="10224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1FDE70B4-CA6F-4377-B058-2F6CC95A0390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4903517" y="5802427"/>
                  <a:ext cx="2163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9F09873F-D233-47A8-9D31-395854914F54}"/>
                    </a:ext>
                  </a:extLst>
                </p14:cNvPr>
                <p14:cNvContentPartPr/>
                <p14:nvPr/>
              </p14:nvContentPartPr>
              <p14:xfrm>
                <a:off x="5185757" y="5691547"/>
                <a:ext cx="25920" cy="222480"/>
              </p14:xfrm>
            </p:contentPart>
          </mc:Choice>
          <mc:Fallback xmlns=""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9F09873F-D233-47A8-9D31-395854914F54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5181437" y="5687227"/>
                  <a:ext cx="34560" cy="23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9" name="Gruppieren 408">
            <a:extLst>
              <a:ext uri="{FF2B5EF4-FFF2-40B4-BE49-F238E27FC236}">
                <a16:creationId xmlns:a16="http://schemas.microsoft.com/office/drawing/2014/main" id="{B7139CD6-313A-4076-B044-6E88982D167D}"/>
              </a:ext>
            </a:extLst>
          </p:cNvPr>
          <p:cNvGrpSpPr/>
          <p:nvPr/>
        </p:nvGrpSpPr>
        <p:grpSpPr>
          <a:xfrm>
            <a:off x="157277" y="3514627"/>
            <a:ext cx="1666440" cy="287280"/>
            <a:chOff x="157277" y="3514627"/>
            <a:chExt cx="1666440" cy="28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DD25462E-95C6-4940-A8B5-C0BB79A74DF9}"/>
                    </a:ext>
                  </a:extLst>
                </p14:cNvPr>
                <p14:cNvContentPartPr/>
                <p14:nvPr/>
              </p14:nvContentPartPr>
              <p14:xfrm>
                <a:off x="157277" y="3669427"/>
                <a:ext cx="111600" cy="1476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DD25462E-95C6-4940-A8B5-C0BB79A74DF9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52957" y="3665107"/>
                  <a:ext cx="120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4A9FB80D-93A6-49C5-B1FE-81A04FDD2A49}"/>
                    </a:ext>
                  </a:extLst>
                </p14:cNvPr>
                <p14:cNvContentPartPr/>
                <p14:nvPr/>
              </p14:nvContentPartPr>
              <p14:xfrm>
                <a:off x="157277" y="3721987"/>
                <a:ext cx="105840" cy="612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4A9FB80D-93A6-49C5-B1FE-81A04FDD2A49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52957" y="3717667"/>
                  <a:ext cx="11448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5C577611-874D-4AF7-83EC-0E005FE95C90}"/>
                    </a:ext>
                  </a:extLst>
                </p14:cNvPr>
                <p14:cNvContentPartPr/>
                <p14:nvPr/>
              </p14:nvContentPartPr>
              <p14:xfrm>
                <a:off x="271757" y="3613267"/>
                <a:ext cx="57960" cy="160560"/>
              </p14:xfrm>
            </p:contentPart>
          </mc:Choice>
          <mc:Fallback xmlns=""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5C577611-874D-4AF7-83EC-0E005FE95C90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67437" y="3608947"/>
                  <a:ext cx="666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D49A260D-FED5-40E0-A8CD-E7CCEE95B43A}"/>
                    </a:ext>
                  </a:extLst>
                </p14:cNvPr>
                <p14:cNvContentPartPr/>
                <p14:nvPr/>
              </p14:nvContentPartPr>
              <p14:xfrm>
                <a:off x="437717" y="3608587"/>
                <a:ext cx="133560" cy="119520"/>
              </p14:xfrm>
            </p:contentPart>
          </mc:Choice>
          <mc:Fallback xmlns=""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D49A260D-FED5-40E0-A8CD-E7CCEE95B43A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33397" y="3604267"/>
                  <a:ext cx="1422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6EE73322-EF35-4B04-9741-D40C9DD27D49}"/>
                    </a:ext>
                  </a:extLst>
                </p14:cNvPr>
                <p14:cNvContentPartPr/>
                <p14:nvPr/>
              </p14:nvContentPartPr>
              <p14:xfrm>
                <a:off x="493517" y="3554947"/>
                <a:ext cx="15120" cy="24696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6EE73322-EF35-4B04-9741-D40C9DD27D49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489197" y="3550627"/>
                  <a:ext cx="2376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CE7ED206-8129-4C6F-8120-C7EC4CB778E9}"/>
                    </a:ext>
                  </a:extLst>
                </p14:cNvPr>
                <p14:cNvContentPartPr/>
                <p14:nvPr/>
              </p14:nvContentPartPr>
              <p14:xfrm>
                <a:off x="595757" y="3568267"/>
                <a:ext cx="72360" cy="207000"/>
              </p14:xfrm>
            </p:contentPart>
          </mc:Choice>
          <mc:Fallback xmlns=""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CE7ED206-8129-4C6F-8120-C7EC4CB778E9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591437" y="3563947"/>
                  <a:ext cx="810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5BDB78F3-8F30-4E67-9ECC-4B2C0B14483B}"/>
                    </a:ext>
                  </a:extLst>
                </p14:cNvPr>
                <p14:cNvContentPartPr/>
                <p14:nvPr/>
              </p14:nvContentPartPr>
              <p14:xfrm>
                <a:off x="695837" y="3601387"/>
                <a:ext cx="67680" cy="108720"/>
              </p14:xfrm>
            </p:contentPart>
          </mc:Choice>
          <mc:Fallback xmlns=""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5BDB78F3-8F30-4E67-9ECC-4B2C0B14483B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691517" y="3597067"/>
                  <a:ext cx="763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3F9B4786-3FD9-4B3E-A631-F669C54707D9}"/>
                    </a:ext>
                  </a:extLst>
                </p14:cNvPr>
                <p14:cNvContentPartPr/>
                <p14:nvPr/>
              </p14:nvContentPartPr>
              <p14:xfrm>
                <a:off x="803477" y="3680587"/>
                <a:ext cx="11880" cy="5652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3F9B4786-3FD9-4B3E-A631-F669C54707D9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799157" y="3676267"/>
                  <a:ext cx="205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5B34D90C-DB46-442B-8AA1-91EAC9460BFF}"/>
                    </a:ext>
                  </a:extLst>
                </p14:cNvPr>
                <p14:cNvContentPartPr/>
                <p14:nvPr/>
              </p14:nvContentPartPr>
              <p14:xfrm>
                <a:off x="853157" y="3560707"/>
                <a:ext cx="87120" cy="140760"/>
              </p14:xfrm>
            </p:contentPart>
          </mc:Choice>
          <mc:Fallback xmlns=""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5B34D90C-DB46-442B-8AA1-91EAC9460BFF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48837" y="3556387"/>
                  <a:ext cx="9576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CC324DC9-BD9F-4744-889E-03D59C34F926}"/>
                    </a:ext>
                  </a:extLst>
                </p14:cNvPr>
                <p14:cNvContentPartPr/>
                <p14:nvPr/>
              </p14:nvContentPartPr>
              <p14:xfrm>
                <a:off x="970877" y="3534067"/>
                <a:ext cx="55440" cy="192240"/>
              </p14:xfrm>
            </p:contentPart>
          </mc:Choice>
          <mc:Fallback xmlns=""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CC324DC9-BD9F-4744-889E-03D59C34F926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66557" y="3529747"/>
                  <a:ext cx="640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E09AF995-1BCC-4C5C-9231-F69FC9AFB178}"/>
                    </a:ext>
                  </a:extLst>
                </p14:cNvPr>
                <p14:cNvContentPartPr/>
                <p14:nvPr/>
              </p14:nvContentPartPr>
              <p14:xfrm>
                <a:off x="1068797" y="3600307"/>
                <a:ext cx="117360" cy="50400"/>
              </p14:xfrm>
            </p:contentPart>
          </mc:Choice>
          <mc:Fallback xmlns=""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E09AF995-1BCC-4C5C-9231-F69FC9AFB17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1064477" y="3595987"/>
                  <a:ext cx="1260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DA7A0B13-2C1E-4AB8-A3F2-530267F03C70}"/>
                    </a:ext>
                  </a:extLst>
                </p14:cNvPr>
                <p14:cNvContentPartPr/>
                <p14:nvPr/>
              </p14:nvContentPartPr>
              <p14:xfrm>
                <a:off x="1230077" y="3590227"/>
                <a:ext cx="106200" cy="84600"/>
              </p14:xfrm>
            </p:contentPart>
          </mc:Choice>
          <mc:Fallback xmlns=""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DA7A0B13-2C1E-4AB8-A3F2-530267F03C70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1225757" y="3585907"/>
                  <a:ext cx="1148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9BE39EA5-BA0D-49C4-97BC-C6D406A73E2A}"/>
                    </a:ext>
                  </a:extLst>
                </p14:cNvPr>
                <p14:cNvContentPartPr/>
                <p14:nvPr/>
              </p14:nvContentPartPr>
              <p14:xfrm>
                <a:off x="1356077" y="3655747"/>
                <a:ext cx="6480" cy="70560"/>
              </p14:xfrm>
            </p:contentPart>
          </mc:Choice>
          <mc:Fallback xmlns=""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9BE39EA5-BA0D-49C4-97BC-C6D406A73E2A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1351757" y="3651427"/>
                  <a:ext cx="151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11F0BE6C-6276-48C7-8074-DA9F2FA746AD}"/>
                    </a:ext>
                  </a:extLst>
                </p14:cNvPr>
                <p14:cNvContentPartPr/>
                <p14:nvPr/>
              </p14:nvContentPartPr>
              <p14:xfrm>
                <a:off x="1386677" y="3561427"/>
                <a:ext cx="78120" cy="110880"/>
              </p14:xfrm>
            </p:contentPart>
          </mc:Choice>
          <mc:Fallback xmlns=""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11F0BE6C-6276-48C7-8074-DA9F2FA746AD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1382357" y="3557107"/>
                  <a:ext cx="867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52B4AD0C-43A4-474B-88DF-F0C2E663E234}"/>
                    </a:ext>
                  </a:extLst>
                </p14:cNvPr>
                <p14:cNvContentPartPr/>
                <p14:nvPr/>
              </p14:nvContentPartPr>
              <p14:xfrm>
                <a:off x="1483517" y="3545947"/>
                <a:ext cx="66600" cy="120960"/>
              </p14:xfrm>
            </p:contentPart>
          </mc:Choice>
          <mc:Fallback xmlns=""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52B4AD0C-43A4-474B-88DF-F0C2E663E234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1479197" y="3541627"/>
                  <a:ext cx="752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24072EE8-A935-4595-8DC1-EE308CAD9D03}"/>
                    </a:ext>
                  </a:extLst>
                </p14:cNvPr>
                <p14:cNvContentPartPr/>
                <p14:nvPr/>
              </p14:nvContentPartPr>
              <p14:xfrm>
                <a:off x="1572437" y="3534787"/>
                <a:ext cx="52920" cy="119160"/>
              </p14:xfrm>
            </p:contentPart>
          </mc:Choice>
          <mc:Fallback xmlns=""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24072EE8-A935-4595-8DC1-EE308CAD9D03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568117" y="3530467"/>
                  <a:ext cx="615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FB6BB543-AD1A-4051-90C5-AF9B203055FF}"/>
                    </a:ext>
                  </a:extLst>
                </p14:cNvPr>
                <p14:cNvContentPartPr/>
                <p14:nvPr/>
              </p14:nvContentPartPr>
              <p14:xfrm>
                <a:off x="1658477" y="3534787"/>
                <a:ext cx="51480" cy="108000"/>
              </p14:xfrm>
            </p:contentPart>
          </mc:Choice>
          <mc:Fallback xmlns=""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FB6BB543-AD1A-4051-90C5-AF9B203055FF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654157" y="3530467"/>
                  <a:ext cx="601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68644D41-4D28-4BF7-9D56-464CD4C9A185}"/>
                    </a:ext>
                  </a:extLst>
                </p14:cNvPr>
                <p14:cNvContentPartPr/>
                <p14:nvPr/>
              </p14:nvContentPartPr>
              <p14:xfrm>
                <a:off x="1652357" y="3584107"/>
                <a:ext cx="72360" cy="972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68644D41-4D28-4BF7-9D56-464CD4C9A185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648037" y="3579787"/>
                  <a:ext cx="810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B917B9C3-4742-4FBA-B012-6FD1A404CCF9}"/>
                    </a:ext>
                  </a:extLst>
                </p14:cNvPr>
                <p14:cNvContentPartPr/>
                <p14:nvPr/>
              </p14:nvContentPartPr>
              <p14:xfrm>
                <a:off x="1738397" y="3514627"/>
                <a:ext cx="85320" cy="12816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B917B9C3-4742-4FBA-B012-6FD1A404CCF9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1734077" y="3510307"/>
                  <a:ext cx="93960" cy="13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8" name="Gruppieren 467">
            <a:extLst>
              <a:ext uri="{FF2B5EF4-FFF2-40B4-BE49-F238E27FC236}">
                <a16:creationId xmlns:a16="http://schemas.microsoft.com/office/drawing/2014/main" id="{E56C8532-94E4-4C84-ABFB-7F9185A32645}"/>
              </a:ext>
            </a:extLst>
          </p:cNvPr>
          <p:cNvGrpSpPr/>
          <p:nvPr/>
        </p:nvGrpSpPr>
        <p:grpSpPr>
          <a:xfrm>
            <a:off x="91397" y="4024747"/>
            <a:ext cx="1580760" cy="960480"/>
            <a:chOff x="91397" y="4024747"/>
            <a:chExt cx="1580760" cy="96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943204A3-6AE4-4835-B6D0-64D4C172C59B}"/>
                    </a:ext>
                  </a:extLst>
                </p14:cNvPr>
                <p14:cNvContentPartPr/>
                <p14:nvPr/>
              </p14:nvContentPartPr>
              <p14:xfrm>
                <a:off x="141797" y="4079827"/>
                <a:ext cx="88200" cy="20520"/>
              </p14:xfrm>
            </p:contentPart>
          </mc:Choice>
          <mc:Fallback xmlns=""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943204A3-6AE4-4835-B6D0-64D4C172C59B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137477" y="4075507"/>
                  <a:ext cx="968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6A91386B-8E37-40AC-BBFE-A892BCB413FF}"/>
                    </a:ext>
                  </a:extLst>
                </p14:cNvPr>
                <p14:cNvContentPartPr/>
                <p14:nvPr/>
              </p14:nvContentPartPr>
              <p14:xfrm>
                <a:off x="144677" y="4116907"/>
                <a:ext cx="100440" cy="792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6A91386B-8E37-40AC-BBFE-A892BCB413FF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40357" y="4112587"/>
                  <a:ext cx="1090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9B92C984-044E-4561-9305-C037C7373F71}"/>
                    </a:ext>
                  </a:extLst>
                </p14:cNvPr>
                <p14:cNvContentPartPr/>
                <p14:nvPr/>
              </p14:nvContentPartPr>
              <p14:xfrm>
                <a:off x="247997" y="4024747"/>
                <a:ext cx="69120" cy="130320"/>
              </p14:xfrm>
            </p:contentPart>
          </mc:Choice>
          <mc:Fallback xmlns=""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9B92C984-044E-4561-9305-C037C7373F71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243677" y="4020427"/>
                  <a:ext cx="777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270A6D27-D997-405E-85E3-B2E0DDDFE463}"/>
                    </a:ext>
                  </a:extLst>
                </p14:cNvPr>
                <p14:cNvContentPartPr/>
                <p14:nvPr/>
              </p14:nvContentPartPr>
              <p14:xfrm>
                <a:off x="146477" y="4283227"/>
                <a:ext cx="12600" cy="127440"/>
              </p14:xfrm>
            </p:contentPart>
          </mc:Choice>
          <mc:Fallback xmlns=""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270A6D27-D997-405E-85E3-B2E0DDDFE463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142157" y="4278907"/>
                  <a:ext cx="212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B7D04E44-ECC8-4E9C-8E2C-924E46396DA7}"/>
                    </a:ext>
                  </a:extLst>
                </p14:cNvPr>
                <p14:cNvContentPartPr/>
                <p14:nvPr/>
              </p14:nvContentPartPr>
              <p14:xfrm>
                <a:off x="91397" y="4258387"/>
                <a:ext cx="119160" cy="64080"/>
              </p14:xfrm>
            </p:contentPart>
          </mc:Choice>
          <mc:Fallback xmlns=""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B7D04E44-ECC8-4E9C-8E2C-924E46396DA7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7077" y="4254067"/>
                  <a:ext cx="1278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6BEA1078-E328-47EC-8F3A-D2668B861044}"/>
                    </a:ext>
                  </a:extLst>
                </p14:cNvPr>
                <p14:cNvContentPartPr/>
                <p14:nvPr/>
              </p14:nvContentPartPr>
              <p14:xfrm>
                <a:off x="245837" y="4206547"/>
                <a:ext cx="64440" cy="161280"/>
              </p14:xfrm>
            </p:contentPart>
          </mc:Choice>
          <mc:Fallback xmlns=""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6BEA1078-E328-47EC-8F3A-D2668B861044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241517" y="4202227"/>
                  <a:ext cx="730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94E09AF2-A68B-4186-A5F3-036B4C17718B}"/>
                    </a:ext>
                  </a:extLst>
                </p14:cNvPr>
                <p14:cNvContentPartPr/>
                <p14:nvPr/>
              </p14:nvContentPartPr>
              <p14:xfrm>
                <a:off x="340157" y="4218427"/>
                <a:ext cx="59400" cy="9684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94E09AF2-A68B-4186-A5F3-036B4C17718B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335837" y="4214107"/>
                  <a:ext cx="680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BBAB408C-9209-4040-9DBF-C1709CE7AFF6}"/>
                    </a:ext>
                  </a:extLst>
                </p14:cNvPr>
                <p14:cNvContentPartPr/>
                <p14:nvPr/>
              </p14:nvContentPartPr>
              <p14:xfrm>
                <a:off x="329357" y="4230667"/>
                <a:ext cx="88920" cy="77040"/>
              </p14:xfrm>
            </p:contentPart>
          </mc:Choice>
          <mc:Fallback xmlns=""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BBAB408C-9209-4040-9DBF-C1709CE7AFF6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325037" y="4226347"/>
                  <a:ext cx="975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BC1C1C52-CA2B-4914-92F6-26D51CA4FF3B}"/>
                    </a:ext>
                  </a:extLst>
                </p14:cNvPr>
                <p14:cNvContentPartPr/>
                <p14:nvPr/>
              </p14:nvContentPartPr>
              <p14:xfrm>
                <a:off x="476597" y="4187467"/>
                <a:ext cx="82800" cy="74520"/>
              </p14:xfrm>
            </p:contentPart>
          </mc:Choice>
          <mc:Fallback xmlns=""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BC1C1C52-CA2B-4914-92F6-26D51CA4FF3B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472277" y="4183147"/>
                  <a:ext cx="91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04A1A33D-BD02-4084-981C-60D31E065ECB}"/>
                    </a:ext>
                  </a:extLst>
                </p14:cNvPr>
                <p14:cNvContentPartPr/>
                <p14:nvPr/>
              </p14:nvContentPartPr>
              <p14:xfrm>
                <a:off x="476597" y="4286467"/>
                <a:ext cx="88560" cy="1080"/>
              </p14:xfrm>
            </p:contentPart>
          </mc:Choice>
          <mc:Fallback xmlns=""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04A1A33D-BD02-4084-981C-60D31E065ECB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472277" y="4282147"/>
                  <a:ext cx="9720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286CA5F5-017C-42A7-A11A-D400D4809BAE}"/>
                    </a:ext>
                  </a:extLst>
                </p14:cNvPr>
                <p14:cNvContentPartPr/>
                <p14:nvPr/>
              </p14:nvContentPartPr>
              <p14:xfrm>
                <a:off x="596837" y="4164067"/>
                <a:ext cx="78840" cy="99000"/>
              </p14:xfrm>
            </p:contentPart>
          </mc:Choice>
          <mc:Fallback xmlns=""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286CA5F5-017C-42A7-A11A-D400D4809BA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592517" y="4159747"/>
                  <a:ext cx="874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7A973523-1C99-4714-A254-1C2A3A1878F2}"/>
                    </a:ext>
                  </a:extLst>
                </p14:cNvPr>
                <p14:cNvContentPartPr/>
                <p14:nvPr/>
              </p14:nvContentPartPr>
              <p14:xfrm>
                <a:off x="705197" y="4169467"/>
                <a:ext cx="63360" cy="70920"/>
              </p14:xfrm>
            </p:contentPart>
          </mc:Choice>
          <mc:Fallback xmlns=""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7A973523-1C99-4714-A254-1C2A3A1878F2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00877" y="4165147"/>
                  <a:ext cx="720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3D09BB3F-319A-4A2B-883E-6C55DAA63057}"/>
                    </a:ext>
                  </a:extLst>
                </p14:cNvPr>
                <p14:cNvContentPartPr/>
                <p14:nvPr/>
              </p14:nvContentPartPr>
              <p14:xfrm>
                <a:off x="809597" y="4244707"/>
                <a:ext cx="2520" cy="6120"/>
              </p14:xfrm>
            </p:contentPart>
          </mc:Choice>
          <mc:Fallback xmlns=""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3D09BB3F-319A-4A2B-883E-6C55DAA63057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805277" y="4240387"/>
                  <a:ext cx="111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ECBFB6E5-EA6D-4E4A-AD91-BA1B8E8B259F}"/>
                    </a:ext>
                  </a:extLst>
                </p14:cNvPr>
                <p14:cNvContentPartPr/>
                <p14:nvPr/>
              </p14:nvContentPartPr>
              <p14:xfrm>
                <a:off x="851357" y="4162987"/>
                <a:ext cx="52200" cy="64440"/>
              </p14:xfrm>
            </p:contentPart>
          </mc:Choice>
          <mc:Fallback xmlns=""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ECBFB6E5-EA6D-4E4A-AD91-BA1B8E8B259F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847037" y="4158667"/>
                  <a:ext cx="608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96668F9A-5CEA-4582-ACFB-E03C7D8DA0C5}"/>
                    </a:ext>
                  </a:extLst>
                </p14:cNvPr>
                <p14:cNvContentPartPr/>
                <p14:nvPr/>
              </p14:nvContentPartPr>
              <p14:xfrm>
                <a:off x="912557" y="4162267"/>
                <a:ext cx="82800" cy="62280"/>
              </p14:xfrm>
            </p:contentPart>
          </mc:Choice>
          <mc:Fallback xmlns=""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96668F9A-5CEA-4582-ACFB-E03C7D8DA0C5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908237" y="4157947"/>
                  <a:ext cx="914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149638D0-599F-4C50-8442-F8CA94091947}"/>
                    </a:ext>
                  </a:extLst>
                </p14:cNvPr>
                <p14:cNvContentPartPr/>
                <p14:nvPr/>
              </p14:nvContentPartPr>
              <p14:xfrm>
                <a:off x="1003997" y="4150387"/>
                <a:ext cx="78840" cy="60120"/>
              </p14:xfrm>
            </p:contentPart>
          </mc:Choice>
          <mc:Fallback xmlns=""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149638D0-599F-4C50-8442-F8CA94091947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999677" y="4146067"/>
                  <a:ext cx="874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387A4E97-9064-43AD-95C1-6D71DF4412CA}"/>
                    </a:ext>
                  </a:extLst>
                </p14:cNvPr>
                <p14:cNvContentPartPr/>
                <p14:nvPr/>
              </p14:nvContentPartPr>
              <p14:xfrm>
                <a:off x="1097237" y="4089907"/>
                <a:ext cx="80640" cy="177840"/>
              </p14:xfrm>
            </p:contentPart>
          </mc:Choice>
          <mc:Fallback xmlns=""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387A4E97-9064-43AD-95C1-6D71DF4412CA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1092917" y="4085587"/>
                  <a:ext cx="892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755E96EF-7CD5-491E-8658-95CE7A7CDEA1}"/>
                    </a:ext>
                  </a:extLst>
                </p14:cNvPr>
                <p14:cNvContentPartPr/>
                <p14:nvPr/>
              </p14:nvContentPartPr>
              <p14:xfrm>
                <a:off x="155477" y="4550707"/>
                <a:ext cx="113400" cy="18360"/>
              </p14:xfrm>
            </p:contentPart>
          </mc:Choice>
          <mc:Fallback xmlns=""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755E96EF-7CD5-491E-8658-95CE7A7CDEA1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151157" y="4546387"/>
                  <a:ext cx="1220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A31E7DBF-D1EF-4CBA-A2B7-6894F9D40D33}"/>
                    </a:ext>
                  </a:extLst>
                </p14:cNvPr>
                <p14:cNvContentPartPr/>
                <p14:nvPr/>
              </p14:nvContentPartPr>
              <p14:xfrm>
                <a:off x="174197" y="4593907"/>
                <a:ext cx="110520" cy="2160"/>
              </p14:xfrm>
            </p:contentPart>
          </mc:Choice>
          <mc:Fallback xmlns=""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A31E7DBF-D1EF-4CBA-A2B7-6894F9D40D33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169877" y="4589587"/>
                  <a:ext cx="1191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02FD6890-A750-40D5-9F2B-C1F46F114B40}"/>
                    </a:ext>
                  </a:extLst>
                </p14:cNvPr>
                <p14:cNvContentPartPr/>
                <p14:nvPr/>
              </p14:nvContentPartPr>
              <p14:xfrm>
                <a:off x="352397" y="4489867"/>
                <a:ext cx="87480" cy="122760"/>
              </p14:xfrm>
            </p:contentPart>
          </mc:Choice>
          <mc:Fallback xmlns=""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02FD6890-A750-40D5-9F2B-C1F46F114B40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348077" y="4485547"/>
                  <a:ext cx="961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91B562D2-CB6E-4A77-9A4E-C0663A07C4FE}"/>
                    </a:ext>
                  </a:extLst>
                </p14:cNvPr>
                <p14:cNvContentPartPr/>
                <p14:nvPr/>
              </p14:nvContentPartPr>
              <p14:xfrm>
                <a:off x="526997" y="4531267"/>
                <a:ext cx="70200" cy="3600"/>
              </p14:xfrm>
            </p:contentPart>
          </mc:Choice>
          <mc:Fallback xmlns=""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91B562D2-CB6E-4A77-9A4E-C0663A07C4FE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522677" y="4526947"/>
                  <a:ext cx="788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39AC80A3-E303-4302-9B00-55EF799BEFA1}"/>
                    </a:ext>
                  </a:extLst>
                </p14:cNvPr>
                <p14:cNvContentPartPr/>
                <p14:nvPr/>
              </p14:nvContentPartPr>
              <p14:xfrm>
                <a:off x="670277" y="4487707"/>
                <a:ext cx="63360" cy="57240"/>
              </p14:xfrm>
            </p:contentPart>
          </mc:Choice>
          <mc:Fallback xmlns=""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39AC80A3-E303-4302-9B00-55EF799BEFA1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665957" y="4483387"/>
                  <a:ext cx="720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4EF2994F-B8F1-4DEB-A1D9-8245D583BE17}"/>
                    </a:ext>
                  </a:extLst>
                </p14:cNvPr>
                <p14:cNvContentPartPr/>
                <p14:nvPr/>
              </p14:nvContentPartPr>
              <p14:xfrm>
                <a:off x="746237" y="4554667"/>
                <a:ext cx="12600" cy="39600"/>
              </p14:xfrm>
            </p:contentPart>
          </mc:Choice>
          <mc:Fallback xmlns=""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4EF2994F-B8F1-4DEB-A1D9-8245D583BE17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41917" y="4550347"/>
                  <a:ext cx="212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0BBC2F52-7D0B-4175-80A2-3FE8AADEC83D}"/>
                    </a:ext>
                  </a:extLst>
                </p14:cNvPr>
                <p14:cNvContentPartPr/>
                <p14:nvPr/>
              </p14:nvContentPartPr>
              <p14:xfrm>
                <a:off x="815357" y="4457467"/>
                <a:ext cx="50760" cy="74520"/>
              </p14:xfrm>
            </p:contentPart>
          </mc:Choice>
          <mc:Fallback xmlns=""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0BBC2F52-7D0B-4175-80A2-3FE8AADEC83D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811037" y="4453147"/>
                  <a:ext cx="594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39228BF4-FAA2-4778-8D01-F4194CE7AC8C}"/>
                    </a:ext>
                  </a:extLst>
                </p14:cNvPr>
                <p14:cNvContentPartPr/>
                <p14:nvPr/>
              </p14:nvContentPartPr>
              <p14:xfrm>
                <a:off x="915797" y="4434427"/>
                <a:ext cx="53280" cy="82440"/>
              </p14:xfrm>
            </p:contentPart>
          </mc:Choice>
          <mc:Fallback xmlns=""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39228BF4-FAA2-4778-8D01-F4194CE7AC8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911477" y="4430107"/>
                  <a:ext cx="61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4695F788-A1F8-496B-AF2E-51EF04EEA542}"/>
                    </a:ext>
                  </a:extLst>
                </p14:cNvPr>
                <p14:cNvContentPartPr/>
                <p14:nvPr/>
              </p14:nvContentPartPr>
              <p14:xfrm>
                <a:off x="1011917" y="4427947"/>
                <a:ext cx="54720" cy="97560"/>
              </p14:xfrm>
            </p:contentPart>
          </mc:Choice>
          <mc:Fallback xmlns=""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4695F788-A1F8-496B-AF2E-51EF04EEA542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007597" y="4423627"/>
                  <a:ext cx="633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8A2E7972-8708-4B08-A47F-B6280BCBB90F}"/>
                    </a:ext>
                  </a:extLst>
                </p14:cNvPr>
                <p14:cNvContentPartPr/>
                <p14:nvPr/>
              </p14:nvContentPartPr>
              <p14:xfrm>
                <a:off x="1090397" y="4400947"/>
                <a:ext cx="79560" cy="118080"/>
              </p14:xfrm>
            </p:contentPart>
          </mc:Choice>
          <mc:Fallback xmlns=""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8A2E7972-8708-4B08-A47F-B6280BCBB90F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086077" y="4396627"/>
                  <a:ext cx="882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A146A121-DB6B-412C-81E2-BD6859DD3B7A}"/>
                    </a:ext>
                  </a:extLst>
                </p14:cNvPr>
                <p14:cNvContentPartPr/>
                <p14:nvPr/>
              </p14:nvContentPartPr>
              <p14:xfrm>
                <a:off x="1097237" y="4465387"/>
                <a:ext cx="63720" cy="360"/>
              </p14:xfrm>
            </p:contentPart>
          </mc:Choice>
          <mc:Fallback xmlns=""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A146A121-DB6B-412C-81E2-BD6859DD3B7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1092917" y="4461067"/>
                  <a:ext cx="7236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1E143396-9722-4D4E-8292-50E66A2394A1}"/>
                    </a:ext>
                  </a:extLst>
                </p14:cNvPr>
                <p14:cNvContentPartPr/>
                <p14:nvPr/>
              </p14:nvContentPartPr>
              <p14:xfrm>
                <a:off x="1190837" y="4412107"/>
                <a:ext cx="101520" cy="114840"/>
              </p14:xfrm>
            </p:contentPart>
          </mc:Choice>
          <mc:Fallback xmlns=""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1E143396-9722-4D4E-8292-50E66A2394A1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1186517" y="4407787"/>
                  <a:ext cx="1101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88BA6B7D-7AE8-4220-AE42-C4A7920256BC}"/>
                    </a:ext>
                  </a:extLst>
                </p14:cNvPr>
                <p14:cNvContentPartPr/>
                <p14:nvPr/>
              </p14:nvContentPartPr>
              <p14:xfrm>
                <a:off x="136037" y="4829347"/>
                <a:ext cx="128880" cy="2520"/>
              </p14:xfrm>
            </p:contentPart>
          </mc:Choice>
          <mc:Fallback xmlns=""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88BA6B7D-7AE8-4220-AE42-C4A7920256BC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131717" y="4825027"/>
                  <a:ext cx="13752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5DA6C9EF-2697-44FC-AA3A-98BFF4CEFC81}"/>
                    </a:ext>
                  </a:extLst>
                </p14:cNvPr>
                <p14:cNvContentPartPr/>
                <p14:nvPr/>
              </p14:nvContentPartPr>
              <p14:xfrm>
                <a:off x="147197" y="4861747"/>
                <a:ext cx="114120" cy="2520"/>
              </p14:xfrm>
            </p:contentPart>
          </mc:Choice>
          <mc:Fallback xmlns=""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5DA6C9EF-2697-44FC-AA3A-98BFF4CEFC81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142877" y="4857427"/>
                  <a:ext cx="1227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3E5D2950-001E-44A2-9691-54094535EA51}"/>
                    </a:ext>
                  </a:extLst>
                </p14:cNvPr>
                <p14:cNvContentPartPr/>
                <p14:nvPr/>
              </p14:nvContentPartPr>
              <p14:xfrm>
                <a:off x="340877" y="4765627"/>
                <a:ext cx="64440" cy="89280"/>
              </p14:xfrm>
            </p:contentPart>
          </mc:Choice>
          <mc:Fallback xmlns=""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3E5D2950-001E-44A2-9691-54094535EA51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336557" y="4761307"/>
                  <a:ext cx="730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25F53BEF-7696-4D4D-8A95-09DF8400A8FE}"/>
                    </a:ext>
                  </a:extLst>
                </p14:cNvPr>
                <p14:cNvContentPartPr/>
                <p14:nvPr/>
              </p14:nvContentPartPr>
              <p14:xfrm>
                <a:off x="448517" y="4820347"/>
                <a:ext cx="2520" cy="62640"/>
              </p14:xfrm>
            </p:contentPart>
          </mc:Choice>
          <mc:Fallback xmlns=""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25F53BEF-7696-4D4D-8A95-09DF8400A8FE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444197" y="4816027"/>
                  <a:ext cx="1116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8510BF81-832A-4346-B4F1-16990B2AD974}"/>
                    </a:ext>
                  </a:extLst>
                </p14:cNvPr>
                <p14:cNvContentPartPr/>
                <p14:nvPr/>
              </p14:nvContentPartPr>
              <p14:xfrm>
                <a:off x="511517" y="4752307"/>
                <a:ext cx="41040" cy="61920"/>
              </p14:xfrm>
            </p:contentPart>
          </mc:Choice>
          <mc:Fallback xmlns=""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8510BF81-832A-4346-B4F1-16990B2AD974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507197" y="4747987"/>
                  <a:ext cx="496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3F7BE9E9-A6A0-4543-A425-369F9A901E2C}"/>
                    </a:ext>
                  </a:extLst>
                </p14:cNvPr>
                <p14:cNvContentPartPr/>
                <p14:nvPr/>
              </p14:nvContentPartPr>
              <p14:xfrm>
                <a:off x="578837" y="4741507"/>
                <a:ext cx="73800" cy="85320"/>
              </p14:xfrm>
            </p:contentPart>
          </mc:Choice>
          <mc:Fallback xmlns=""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3F7BE9E9-A6A0-4543-A425-369F9A901E2C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574517" y="4737187"/>
                  <a:ext cx="824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4652E518-6D7B-4356-A3D0-F313D4FDC22E}"/>
                    </a:ext>
                  </a:extLst>
                </p14:cNvPr>
                <p14:cNvContentPartPr/>
                <p14:nvPr/>
              </p14:nvContentPartPr>
              <p14:xfrm>
                <a:off x="713837" y="4704787"/>
                <a:ext cx="44280" cy="95400"/>
              </p14:xfrm>
            </p:contentPart>
          </mc:Choice>
          <mc:Fallback xmlns=""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4652E518-6D7B-4356-A3D0-F313D4FDC22E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709517" y="4700467"/>
                  <a:ext cx="529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68353E71-0FF9-4787-909C-BA58227ADFE5}"/>
                    </a:ext>
                  </a:extLst>
                </p14:cNvPr>
                <p14:cNvContentPartPr/>
                <p14:nvPr/>
              </p14:nvContentPartPr>
              <p14:xfrm>
                <a:off x="800957" y="4706227"/>
                <a:ext cx="71640" cy="102960"/>
              </p14:xfrm>
            </p:contentPart>
          </mc:Choice>
          <mc:Fallback xmlns=""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68353E71-0FF9-4787-909C-BA58227ADFE5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796637" y="4701907"/>
                  <a:ext cx="80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A4230E98-9180-4577-8B84-3A8EF3174651}"/>
                    </a:ext>
                  </a:extLst>
                </p14:cNvPr>
                <p14:cNvContentPartPr/>
                <p14:nvPr/>
              </p14:nvContentPartPr>
              <p14:xfrm>
                <a:off x="920477" y="4703347"/>
                <a:ext cx="66240" cy="108000"/>
              </p14:xfrm>
            </p:contentPart>
          </mc:Choice>
          <mc:Fallback xmlns=""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A4230E98-9180-4577-8B84-3A8EF3174651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916157" y="4699027"/>
                  <a:ext cx="748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146D699D-9CE8-40CC-8381-E6F2C6A3CB4C}"/>
                    </a:ext>
                  </a:extLst>
                </p14:cNvPr>
                <p14:cNvContentPartPr/>
                <p14:nvPr/>
              </p14:nvContentPartPr>
              <p14:xfrm>
                <a:off x="1035317" y="4745827"/>
                <a:ext cx="79560" cy="2520"/>
              </p14:xfrm>
            </p:contentPart>
          </mc:Choice>
          <mc:Fallback xmlns=""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146D699D-9CE8-40CC-8381-E6F2C6A3CB4C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1030997" y="4741507"/>
                  <a:ext cx="882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88F1C319-C5F4-4603-BB19-7E934C58501A}"/>
                    </a:ext>
                  </a:extLst>
                </p14:cNvPr>
                <p14:cNvContentPartPr/>
                <p14:nvPr/>
              </p14:nvContentPartPr>
              <p14:xfrm>
                <a:off x="1032797" y="4776787"/>
                <a:ext cx="78840" cy="3240"/>
              </p14:xfrm>
            </p:contentPart>
          </mc:Choice>
          <mc:Fallback xmlns=""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88F1C319-C5F4-4603-BB19-7E934C58501A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1028477" y="4772467"/>
                  <a:ext cx="8748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1CF8CB0D-D253-4F8C-B636-C2C0BA2B5497}"/>
                    </a:ext>
                  </a:extLst>
                </p14:cNvPr>
                <p14:cNvContentPartPr/>
                <p14:nvPr/>
              </p14:nvContentPartPr>
              <p14:xfrm>
                <a:off x="1013717" y="4700827"/>
                <a:ext cx="99720" cy="43200"/>
              </p14:xfrm>
            </p:contentPart>
          </mc:Choice>
          <mc:Fallback xmlns=""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1CF8CB0D-D253-4F8C-B636-C2C0BA2B5497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1009397" y="4696507"/>
                  <a:ext cx="1083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E66A48EB-1072-4236-BF49-1A85FC399F9B}"/>
                    </a:ext>
                  </a:extLst>
                </p14:cNvPr>
                <p14:cNvContentPartPr/>
                <p14:nvPr/>
              </p14:nvContentPartPr>
              <p14:xfrm>
                <a:off x="1007237" y="4778227"/>
                <a:ext cx="100440" cy="22320"/>
              </p14:xfrm>
            </p:contentPart>
          </mc:Choice>
          <mc:Fallback xmlns=""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E66A48EB-1072-4236-BF49-1A85FC399F9B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1002917" y="4773907"/>
                  <a:ext cx="1090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9442BA3D-CB46-4A10-ABEB-1750F2607E4F}"/>
                    </a:ext>
                  </a:extLst>
                </p14:cNvPr>
                <p14:cNvContentPartPr/>
                <p14:nvPr/>
              </p14:nvContentPartPr>
              <p14:xfrm>
                <a:off x="1164917" y="4683907"/>
                <a:ext cx="85680" cy="84600"/>
              </p14:xfrm>
            </p:contentPart>
          </mc:Choice>
          <mc:Fallback xmlns=""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9442BA3D-CB46-4A10-ABEB-1750F2607E4F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1160597" y="4679587"/>
                  <a:ext cx="943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6E32B712-6C7C-446D-8D0E-0E9573A7E1FD}"/>
                    </a:ext>
                  </a:extLst>
                </p14:cNvPr>
                <p14:cNvContentPartPr/>
                <p14:nvPr/>
              </p14:nvContentPartPr>
              <p14:xfrm>
                <a:off x="1259237" y="4745827"/>
                <a:ext cx="12600" cy="78480"/>
              </p14:xfrm>
            </p:contentPart>
          </mc:Choice>
          <mc:Fallback xmlns=""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6E32B712-6C7C-446D-8D0E-0E9573A7E1FD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1254917" y="4741507"/>
                  <a:ext cx="212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BB838144-DB71-407B-98EF-9DAC33210271}"/>
                    </a:ext>
                  </a:extLst>
                </p14:cNvPr>
                <p14:cNvContentPartPr/>
                <p14:nvPr/>
              </p14:nvContentPartPr>
              <p14:xfrm>
                <a:off x="1336637" y="4666267"/>
                <a:ext cx="75240" cy="108000"/>
              </p14:xfrm>
            </p:contentPart>
          </mc:Choice>
          <mc:Fallback xmlns=""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BB838144-DB71-407B-98EF-9DAC33210271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1332317" y="4661947"/>
                  <a:ext cx="838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E232B561-6179-4EF9-958C-D1E90E868299}"/>
                    </a:ext>
                  </a:extLst>
                </p14:cNvPr>
                <p14:cNvContentPartPr/>
                <p14:nvPr/>
              </p14:nvContentPartPr>
              <p14:xfrm>
                <a:off x="1476317" y="4642507"/>
                <a:ext cx="56160" cy="104400"/>
              </p14:xfrm>
            </p:contentPart>
          </mc:Choice>
          <mc:Fallback xmlns=""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E232B561-6179-4EF9-958C-D1E90E868299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1471997" y="4638187"/>
                  <a:ext cx="648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B23DF181-53E8-4596-9516-95B554D3396E}"/>
                    </a:ext>
                  </a:extLst>
                </p14:cNvPr>
                <p14:cNvContentPartPr/>
                <p14:nvPr/>
              </p14:nvContentPartPr>
              <p14:xfrm>
                <a:off x="1427717" y="4608307"/>
                <a:ext cx="60120" cy="78840"/>
              </p14:xfrm>
            </p:contentPart>
          </mc:Choice>
          <mc:Fallback xmlns=""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B23DF181-53E8-4596-9516-95B554D3396E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1423397" y="4603987"/>
                  <a:ext cx="687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622E7659-4AB5-4302-A6E3-77897ECA814E}"/>
                    </a:ext>
                  </a:extLst>
                </p14:cNvPr>
                <p14:cNvContentPartPr/>
                <p14:nvPr/>
              </p14:nvContentPartPr>
              <p14:xfrm>
                <a:off x="1509437" y="4713787"/>
                <a:ext cx="77760" cy="53640"/>
              </p14:xfrm>
            </p:contentPart>
          </mc:Choice>
          <mc:Fallback xmlns=""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622E7659-4AB5-4302-A6E3-77897ECA814E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1505117" y="4709467"/>
                  <a:ext cx="864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43457DFA-66C1-421C-AFA2-8C47267C6C6F}"/>
                    </a:ext>
                  </a:extLst>
                </p14:cNvPr>
                <p14:cNvContentPartPr/>
                <p14:nvPr/>
              </p14:nvContentPartPr>
              <p14:xfrm>
                <a:off x="1050797" y="4845187"/>
                <a:ext cx="621360" cy="65880"/>
              </p14:xfrm>
            </p:contentPart>
          </mc:Choice>
          <mc:Fallback xmlns=""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43457DFA-66C1-421C-AFA2-8C47267C6C6F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1046477" y="4840867"/>
                  <a:ext cx="6300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2F6B24B7-1308-4364-B899-D8F03D5902D3}"/>
                    </a:ext>
                  </a:extLst>
                </p14:cNvPr>
                <p14:cNvContentPartPr/>
                <p14:nvPr/>
              </p14:nvContentPartPr>
              <p14:xfrm>
                <a:off x="1123877" y="4894507"/>
                <a:ext cx="489960" cy="90720"/>
              </p14:xfrm>
            </p:contentPart>
          </mc:Choice>
          <mc:Fallback xmlns=""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2F6B24B7-1308-4364-B899-D8F03D5902D3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1119557" y="4890187"/>
                  <a:ext cx="498600" cy="993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47924790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38</a:t>
            </a:fld>
            <a:endParaRPr lang="de-DE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14:cNvPr>
              <p14:cNvContentPartPr/>
              <p14:nvPr/>
            </p14:nvContentPartPr>
            <p14:xfrm>
              <a:off x="9003558" y="5377638"/>
              <a:ext cx="6120" cy="104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994558" y="5368638"/>
                <a:ext cx="23760" cy="28080"/>
              </a:xfrm>
              <a:prstGeom prst="rect">
                <a:avLst/>
              </a:prstGeom>
            </p:spPr>
          </p:pic>
        </mc:Fallback>
      </mc:AlternateContent>
      <p:pic>
        <p:nvPicPr>
          <p:cNvPr id="9" name="Grafik 8">
            <a:extLst>
              <a:ext uri="{FF2B5EF4-FFF2-40B4-BE49-F238E27FC236}">
                <a16:creationId xmlns:a16="http://schemas.microsoft.com/office/drawing/2014/main" id="{F9D163A2-D404-48C5-B21E-356690D5A60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661" y="788195"/>
            <a:ext cx="5773271" cy="5432612"/>
          </a:xfrm>
          <a:prstGeom prst="rect">
            <a:avLst/>
          </a:prstGeom>
        </p:spPr>
      </p:pic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E94DB829-015E-41F1-8E55-E4BD64272A92}"/>
              </a:ext>
            </a:extLst>
          </p:cNvPr>
          <p:cNvGrpSpPr/>
          <p:nvPr/>
        </p:nvGrpSpPr>
        <p:grpSpPr>
          <a:xfrm>
            <a:off x="212357" y="49987"/>
            <a:ext cx="2594520" cy="260640"/>
            <a:chOff x="212357" y="49987"/>
            <a:chExt cx="2594520" cy="26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C0453DDB-286B-427B-BD72-219660FB6D0F}"/>
                    </a:ext>
                  </a:extLst>
                </p14:cNvPr>
                <p14:cNvContentPartPr/>
                <p14:nvPr/>
              </p14:nvContentPartPr>
              <p14:xfrm>
                <a:off x="295877" y="128827"/>
                <a:ext cx="14040" cy="1062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C0453DDB-286B-427B-BD72-219660FB6D0F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291557" y="124507"/>
                  <a:ext cx="226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5EF5C83A-2551-4984-8478-D2E9A59D59D9}"/>
                    </a:ext>
                  </a:extLst>
                </p14:cNvPr>
                <p14:cNvContentPartPr/>
                <p14:nvPr/>
              </p14:nvContentPartPr>
              <p14:xfrm>
                <a:off x="212357" y="98587"/>
                <a:ext cx="172440" cy="115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5EF5C83A-2551-4984-8478-D2E9A59D59D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208037" y="94267"/>
                  <a:ext cx="1810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04FFB6B7-BD1A-4A9B-9DF3-A6B81A395007}"/>
                    </a:ext>
                  </a:extLst>
                </p14:cNvPr>
                <p14:cNvContentPartPr/>
                <p14:nvPr/>
              </p14:nvContentPartPr>
              <p14:xfrm>
                <a:off x="362837" y="170947"/>
                <a:ext cx="90720" cy="550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04FFB6B7-BD1A-4A9B-9DF3-A6B81A39500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58517" y="166627"/>
                  <a:ext cx="993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ADEF1D12-625A-4C53-B010-907024D56D00}"/>
                    </a:ext>
                  </a:extLst>
                </p14:cNvPr>
                <p14:cNvContentPartPr/>
                <p14:nvPr/>
              </p14:nvContentPartPr>
              <p14:xfrm>
                <a:off x="497117" y="94987"/>
                <a:ext cx="53280" cy="1292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ADEF1D12-625A-4C53-B010-907024D56D00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492797" y="90667"/>
                  <a:ext cx="619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4C37EA6A-BE93-4A02-8823-4BE23F8B067C}"/>
                    </a:ext>
                  </a:extLst>
                </p14:cNvPr>
                <p14:cNvContentPartPr/>
                <p14:nvPr/>
              </p14:nvContentPartPr>
              <p14:xfrm>
                <a:off x="582077" y="86707"/>
                <a:ext cx="290160" cy="1220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4C37EA6A-BE93-4A02-8823-4BE23F8B067C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7757" y="82387"/>
                  <a:ext cx="2988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12BB3970-9DDE-485F-9C90-5ACA19C2183A}"/>
                    </a:ext>
                  </a:extLst>
                </p14:cNvPr>
                <p14:cNvContentPartPr/>
                <p14:nvPr/>
              </p14:nvContentPartPr>
              <p14:xfrm>
                <a:off x="981677" y="120907"/>
                <a:ext cx="264240" cy="939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12BB3970-9DDE-485F-9C90-5ACA19C2183A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77357" y="116587"/>
                  <a:ext cx="2728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A3AF933-9E5E-44BD-B54A-A8DEB04F2F9D}"/>
                    </a:ext>
                  </a:extLst>
                </p14:cNvPr>
                <p14:cNvContentPartPr/>
                <p14:nvPr/>
              </p14:nvContentPartPr>
              <p14:xfrm>
                <a:off x="990317" y="141787"/>
                <a:ext cx="49680" cy="162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A3AF933-9E5E-44BD-B54A-A8DEB04F2F9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85997" y="137467"/>
                  <a:ext cx="583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D9EEF7D0-7870-484C-8560-F39A4C6FE4EC}"/>
                    </a:ext>
                  </a:extLst>
                </p14:cNvPr>
                <p14:cNvContentPartPr/>
                <p14:nvPr/>
              </p14:nvContentPartPr>
              <p14:xfrm>
                <a:off x="1407917" y="68707"/>
                <a:ext cx="109800" cy="1263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D9EEF7D0-7870-484C-8560-F39A4C6FE4EC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403597" y="64387"/>
                  <a:ext cx="1184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4C3E4094-9886-42A1-93B1-AE705439A78B}"/>
                    </a:ext>
                  </a:extLst>
                </p14:cNvPr>
                <p14:cNvContentPartPr/>
                <p14:nvPr/>
              </p14:nvContentPartPr>
              <p14:xfrm>
                <a:off x="1502597" y="144307"/>
                <a:ext cx="332280" cy="673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4C3E4094-9886-42A1-93B1-AE705439A78B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1498277" y="139987"/>
                  <a:ext cx="3409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19CCA07B-9552-4970-967B-306D0B15FC7D}"/>
                    </a:ext>
                  </a:extLst>
                </p14:cNvPr>
                <p14:cNvContentPartPr/>
                <p14:nvPr/>
              </p14:nvContentPartPr>
              <p14:xfrm>
                <a:off x="1836677" y="84907"/>
                <a:ext cx="166320" cy="1098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19CCA07B-9552-4970-967B-306D0B15FC7D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832357" y="80587"/>
                  <a:ext cx="174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FC172CB-3D9F-47EA-8197-B265A43A812C}"/>
                    </a:ext>
                  </a:extLst>
                </p14:cNvPr>
                <p14:cNvContentPartPr/>
                <p14:nvPr/>
              </p14:nvContentPartPr>
              <p14:xfrm>
                <a:off x="2017037" y="135667"/>
                <a:ext cx="200520" cy="579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FC172CB-3D9F-47EA-8197-B265A43A812C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012717" y="131347"/>
                  <a:ext cx="2091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62E4B59A-95C3-4557-8A45-4217532846D4}"/>
                    </a:ext>
                  </a:extLst>
                </p14:cNvPr>
                <p14:cNvContentPartPr/>
                <p14:nvPr/>
              </p14:nvContentPartPr>
              <p14:xfrm>
                <a:off x="2225117" y="70507"/>
                <a:ext cx="146160" cy="1324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62E4B59A-95C3-4557-8A45-4217532846D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2220797" y="66187"/>
                  <a:ext cx="1548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F546C264-28DA-43ED-B5B5-2606CD0E61C4}"/>
                    </a:ext>
                  </a:extLst>
                </p14:cNvPr>
                <p14:cNvContentPartPr/>
                <p14:nvPr/>
              </p14:nvContentPartPr>
              <p14:xfrm>
                <a:off x="2364437" y="66547"/>
                <a:ext cx="360" cy="3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F546C264-28DA-43ED-B5B5-2606CD0E61C4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2360117" y="622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2AF6BBAA-6315-427A-927D-8F421D695AFF}"/>
                    </a:ext>
                  </a:extLst>
                </p14:cNvPr>
                <p14:cNvContentPartPr/>
                <p14:nvPr/>
              </p14:nvContentPartPr>
              <p14:xfrm>
                <a:off x="2385677" y="64747"/>
                <a:ext cx="318240" cy="2458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2AF6BBAA-6315-427A-927D-8F421D695AFF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2381357" y="60427"/>
                  <a:ext cx="3268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6CB4C4E-EAC4-438A-9BF9-CB01964214FC}"/>
                    </a:ext>
                  </a:extLst>
                </p14:cNvPr>
                <p14:cNvContentPartPr/>
                <p14:nvPr/>
              </p14:nvContentPartPr>
              <p14:xfrm>
                <a:off x="2797877" y="49987"/>
                <a:ext cx="9000" cy="838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6CB4C4E-EAC4-438A-9BF9-CB01964214F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2793557" y="45667"/>
                  <a:ext cx="176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E7B4872-CBD2-43E8-A504-8CB8D78D2B56}"/>
                    </a:ext>
                  </a:extLst>
                </p14:cNvPr>
                <p14:cNvContentPartPr/>
                <p14:nvPr/>
              </p14:nvContentPartPr>
              <p14:xfrm>
                <a:off x="2791037" y="217747"/>
                <a:ext cx="4320" cy="115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E7B4872-CBD2-43E8-A504-8CB8D78D2B5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786717" y="213427"/>
                  <a:ext cx="12960" cy="2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8" name="Freihand 27">
                <a:extLst>
                  <a:ext uri="{FF2B5EF4-FFF2-40B4-BE49-F238E27FC236}">
                    <a16:creationId xmlns:a16="http://schemas.microsoft.com/office/drawing/2014/main" id="{4D7D81D9-8D96-42CE-9DC2-C32D5E6A01B4}"/>
                  </a:ext>
                </a:extLst>
              </p14:cNvPr>
              <p14:cNvContentPartPr/>
              <p14:nvPr/>
            </p14:nvContentPartPr>
            <p14:xfrm>
              <a:off x="669557" y="1271467"/>
              <a:ext cx="122040" cy="210960"/>
            </p14:xfrm>
          </p:contentPart>
        </mc:Choice>
        <mc:Fallback xmlns="">
          <p:pic>
            <p:nvPicPr>
              <p:cNvPr id="28" name="Freihand 27">
                <a:extLst>
                  <a:ext uri="{FF2B5EF4-FFF2-40B4-BE49-F238E27FC236}">
                    <a16:creationId xmlns:a16="http://schemas.microsoft.com/office/drawing/2014/main" id="{4D7D81D9-8D96-42CE-9DC2-C32D5E6A01B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5237" y="1267147"/>
                <a:ext cx="1306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3BA1482B-151F-478B-AB12-EBFDB6C35B66}"/>
                  </a:ext>
                </a:extLst>
              </p14:cNvPr>
              <p14:cNvContentPartPr/>
              <p14:nvPr/>
            </p14:nvContentPartPr>
            <p14:xfrm>
              <a:off x="420437" y="5431267"/>
              <a:ext cx="402480" cy="19224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3BA1482B-151F-478B-AB12-EBFDB6C35B6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6117" y="5426947"/>
                <a:ext cx="411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A04D596D-62CC-402A-801C-AB7990386B23}"/>
                  </a:ext>
                </a:extLst>
              </p14:cNvPr>
              <p14:cNvContentPartPr/>
              <p14:nvPr/>
            </p14:nvContentPartPr>
            <p14:xfrm>
              <a:off x="871157" y="1254547"/>
              <a:ext cx="136800" cy="230760"/>
            </p14:xfrm>
          </p:contentPart>
        </mc:Choice>
        <mc:Fallback xmlns=""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A04D596D-62CC-402A-801C-AB7990386B2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66837" y="1250227"/>
                <a:ext cx="1454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68A6606F-B568-4DEC-94BA-47154B23B91B}"/>
                  </a:ext>
                </a:extLst>
              </p14:cNvPr>
              <p14:cNvContentPartPr/>
              <p14:nvPr/>
            </p14:nvContentPartPr>
            <p14:xfrm>
              <a:off x="860357" y="5424067"/>
              <a:ext cx="473040" cy="18864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68A6606F-B568-4DEC-94BA-47154B23B9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56037" y="5419747"/>
                <a:ext cx="48168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321F6E8F-28FD-4997-AB5A-096E59B9AEE4}"/>
                  </a:ext>
                </a:extLst>
              </p14:cNvPr>
              <p14:cNvContentPartPr/>
              <p14:nvPr/>
            </p14:nvContentPartPr>
            <p14:xfrm>
              <a:off x="423677" y="3008467"/>
              <a:ext cx="408600" cy="207360"/>
            </p14:xfrm>
          </p:contentPart>
        </mc:Choice>
        <mc:Fallback xmlns=""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321F6E8F-28FD-4997-AB5A-096E59B9AE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9357" y="3004147"/>
                <a:ext cx="4172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A8630EE8-C588-461C-A45B-A172E08DF1E7}"/>
                  </a:ext>
                </a:extLst>
              </p14:cNvPr>
              <p14:cNvContentPartPr/>
              <p14:nvPr/>
            </p14:nvContentPartPr>
            <p14:xfrm>
              <a:off x="819317" y="2972827"/>
              <a:ext cx="527400" cy="233640"/>
            </p14:xfrm>
          </p:contentPart>
        </mc:Choice>
        <mc:Fallback xmlns=""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A8630EE8-C588-461C-A45B-A172E08DF1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14997" y="2968507"/>
                <a:ext cx="5360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DB058855-D91E-4884-B1AA-494D160FD960}"/>
                  </a:ext>
                </a:extLst>
              </p14:cNvPr>
              <p14:cNvContentPartPr/>
              <p14:nvPr/>
            </p14:nvContentPartPr>
            <p14:xfrm>
              <a:off x="500357" y="4265587"/>
              <a:ext cx="332280" cy="2520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DB058855-D91E-4884-B1AA-494D160FD96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96037" y="4261267"/>
                <a:ext cx="340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25466E38-A78E-4A28-8560-201B63214E68}"/>
                  </a:ext>
                </a:extLst>
              </p14:cNvPr>
              <p14:cNvContentPartPr/>
              <p14:nvPr/>
            </p14:nvContentPartPr>
            <p14:xfrm>
              <a:off x="3287117" y="1275067"/>
              <a:ext cx="234000" cy="17496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25466E38-A78E-4A28-8560-201B63214E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2797" y="1270747"/>
                <a:ext cx="242640" cy="183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D2D906FC-0DAE-4B03-B094-14BCDA41C662}"/>
              </a:ext>
            </a:extLst>
          </p:cNvPr>
          <p:cNvGrpSpPr/>
          <p:nvPr/>
        </p:nvGrpSpPr>
        <p:grpSpPr>
          <a:xfrm>
            <a:off x="3326717" y="4096747"/>
            <a:ext cx="444600" cy="199800"/>
            <a:chOff x="3326717" y="4096747"/>
            <a:chExt cx="444600" cy="19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727D5019-A8DA-48FD-9C2C-F5CAC2FFD2AB}"/>
                    </a:ext>
                  </a:extLst>
                </p14:cNvPr>
                <p14:cNvContentPartPr/>
                <p14:nvPr/>
              </p14:nvContentPartPr>
              <p14:xfrm>
                <a:off x="3424277" y="4260907"/>
                <a:ext cx="28440" cy="3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727D5019-A8DA-48FD-9C2C-F5CAC2FFD2AB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3419957" y="4256587"/>
                  <a:ext cx="3708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90551B0D-54D6-4322-A040-5DAE858B8BE5}"/>
                    </a:ext>
                  </a:extLst>
                </p14:cNvPr>
                <p14:cNvContentPartPr/>
                <p14:nvPr/>
              </p14:nvContentPartPr>
              <p14:xfrm>
                <a:off x="3326717" y="4096747"/>
                <a:ext cx="444600" cy="1998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90551B0D-54D6-4322-A040-5DAE858B8BE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322397" y="4092427"/>
                  <a:ext cx="453240" cy="20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2DFB7D62-4636-4DB0-8A9A-90774D7AF7CF}"/>
              </a:ext>
            </a:extLst>
          </p:cNvPr>
          <p:cNvGrpSpPr/>
          <p:nvPr/>
        </p:nvGrpSpPr>
        <p:grpSpPr>
          <a:xfrm>
            <a:off x="453557" y="2199547"/>
            <a:ext cx="924120" cy="204120"/>
            <a:chOff x="453557" y="2199547"/>
            <a:chExt cx="924120" cy="20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47328A69-1B29-4968-B14C-0DC423F4CCD2}"/>
                    </a:ext>
                  </a:extLst>
                </p14:cNvPr>
                <p14:cNvContentPartPr/>
                <p14:nvPr/>
              </p14:nvContentPartPr>
              <p14:xfrm>
                <a:off x="453557" y="2356147"/>
                <a:ext cx="199800" cy="273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47328A69-1B29-4968-B14C-0DC423F4CCD2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449237" y="2351827"/>
                  <a:ext cx="2084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6D9B5607-9DAE-4DC2-A956-362B4C81D388}"/>
                    </a:ext>
                  </a:extLst>
                </p14:cNvPr>
                <p14:cNvContentPartPr/>
                <p14:nvPr/>
              </p14:nvContentPartPr>
              <p14:xfrm>
                <a:off x="840557" y="2199547"/>
                <a:ext cx="537120" cy="2041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6D9B5607-9DAE-4DC2-A956-362B4C81D388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36237" y="2195227"/>
                  <a:ext cx="545760" cy="2127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30178051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BA98AF3-9C07-4F62-8266-3919EA34B596}"/>
              </a:ext>
            </a:extLst>
          </p:cNvPr>
          <p:cNvGrpSpPr/>
          <p:nvPr/>
        </p:nvGrpSpPr>
        <p:grpSpPr>
          <a:xfrm>
            <a:off x="133157" y="100027"/>
            <a:ext cx="214920" cy="236520"/>
            <a:chOff x="133157" y="100027"/>
            <a:chExt cx="214920" cy="23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3DB53896-D139-424E-8639-A56B6247FB1E}"/>
                    </a:ext>
                  </a:extLst>
                </p14:cNvPr>
                <p14:cNvContentPartPr/>
                <p14:nvPr/>
              </p14:nvContentPartPr>
              <p14:xfrm>
                <a:off x="133157" y="130987"/>
                <a:ext cx="109800" cy="1605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3DB53896-D139-424E-8639-A56B6247FB1E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28837" y="126667"/>
                  <a:ext cx="1184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30C79771-9BC5-4607-8CAE-37D774D41C56}"/>
                    </a:ext>
                  </a:extLst>
                </p14:cNvPr>
                <p14:cNvContentPartPr/>
                <p14:nvPr/>
              </p14:nvContentPartPr>
              <p14:xfrm>
                <a:off x="267797" y="100027"/>
                <a:ext cx="80280" cy="23652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30C79771-9BC5-4607-8CAE-37D774D41C5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63477" y="95707"/>
                  <a:ext cx="88920" cy="24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79B77DC0-0D94-4F3C-87F4-A7D8A48263D6}"/>
              </a:ext>
            </a:extLst>
          </p:cNvPr>
          <p:cNvGrpSpPr/>
          <p:nvPr/>
        </p:nvGrpSpPr>
        <p:grpSpPr>
          <a:xfrm>
            <a:off x="124877" y="81667"/>
            <a:ext cx="216720" cy="293400"/>
            <a:chOff x="124877" y="81667"/>
            <a:chExt cx="216720" cy="29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E7497BB7-1E50-4B09-803C-9612B6B07DC0}"/>
                    </a:ext>
                  </a:extLst>
                </p14:cNvPr>
                <p14:cNvContentPartPr/>
                <p14:nvPr/>
              </p14:nvContentPartPr>
              <p14:xfrm>
                <a:off x="124877" y="81667"/>
                <a:ext cx="132840" cy="21276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E7497BB7-1E50-4B09-803C-9612B6B07DC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0557" y="77347"/>
                  <a:ext cx="1414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4E0494D5-9C3D-4AC4-A0F9-1EEC1EA1F0CF}"/>
                    </a:ext>
                  </a:extLst>
                </p14:cNvPr>
                <p14:cNvContentPartPr/>
                <p14:nvPr/>
              </p14:nvContentPartPr>
              <p14:xfrm>
                <a:off x="227117" y="90667"/>
                <a:ext cx="114480" cy="28440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4E0494D5-9C3D-4AC4-A0F9-1EEC1EA1F0C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2797" y="86347"/>
                  <a:ext cx="123120" cy="29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E54BC199-0764-4257-B3F7-47E5DA50D2F1}"/>
              </a:ext>
            </a:extLst>
          </p:cNvPr>
          <p:cNvGrpSpPr/>
          <p:nvPr/>
        </p:nvGrpSpPr>
        <p:grpSpPr>
          <a:xfrm>
            <a:off x="582077" y="87427"/>
            <a:ext cx="1824480" cy="256680"/>
            <a:chOff x="582077" y="87427"/>
            <a:chExt cx="1824480" cy="25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40FFB181-9034-428F-ABBE-35F387594B45}"/>
                    </a:ext>
                  </a:extLst>
                </p14:cNvPr>
                <p14:cNvContentPartPr/>
                <p14:nvPr/>
              </p14:nvContentPartPr>
              <p14:xfrm>
                <a:off x="688997" y="124147"/>
                <a:ext cx="7920" cy="1645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40FFB181-9034-428F-ABBE-35F387594B4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84677" y="119827"/>
                  <a:ext cx="165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CF012207-9EA7-42B5-99F1-31541C871D1A}"/>
                    </a:ext>
                  </a:extLst>
                </p14:cNvPr>
                <p14:cNvContentPartPr/>
                <p14:nvPr/>
              </p14:nvContentPartPr>
              <p14:xfrm>
                <a:off x="582077" y="87427"/>
                <a:ext cx="226440" cy="1011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CF012207-9EA7-42B5-99F1-31541C871D1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77757" y="83107"/>
                  <a:ext cx="2350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2A2A20AB-D06F-429C-97DD-5E9AAAA55065}"/>
                    </a:ext>
                  </a:extLst>
                </p14:cNvPr>
                <p14:cNvContentPartPr/>
                <p14:nvPr/>
              </p14:nvContentPartPr>
              <p14:xfrm>
                <a:off x="862877" y="102187"/>
                <a:ext cx="119160" cy="1980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2A2A20AB-D06F-429C-97DD-5E9AAAA5506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58557" y="97867"/>
                  <a:ext cx="1278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3E11B7BF-755E-4EEE-AA77-105B4A1A7312}"/>
                    </a:ext>
                  </a:extLst>
                </p14:cNvPr>
                <p14:cNvContentPartPr/>
                <p14:nvPr/>
              </p14:nvContentPartPr>
              <p14:xfrm>
                <a:off x="1039277" y="133147"/>
                <a:ext cx="115200" cy="1504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3E11B7BF-755E-4EEE-AA77-105B4A1A731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034957" y="128827"/>
                  <a:ext cx="1238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A6580838-299E-4553-8DDD-2C7EC87C4FCC}"/>
                    </a:ext>
                  </a:extLst>
                </p14:cNvPr>
                <p14:cNvContentPartPr/>
                <p14:nvPr/>
              </p14:nvContentPartPr>
              <p14:xfrm>
                <a:off x="1035317" y="159427"/>
                <a:ext cx="144360" cy="968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A6580838-299E-4553-8DDD-2C7EC87C4FC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030997" y="155107"/>
                  <a:ext cx="1530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AE9D26EB-6857-4047-906B-5C69D188F75D}"/>
                    </a:ext>
                  </a:extLst>
                </p14:cNvPr>
                <p14:cNvContentPartPr/>
                <p14:nvPr/>
              </p14:nvContentPartPr>
              <p14:xfrm>
                <a:off x="1254197" y="135667"/>
                <a:ext cx="138600" cy="1044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AE9D26EB-6857-4047-906B-5C69D188F75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249877" y="131347"/>
                  <a:ext cx="1472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92EBECFF-974C-4215-8F27-493282DD5110}"/>
                    </a:ext>
                  </a:extLst>
                </p14:cNvPr>
                <p14:cNvContentPartPr/>
                <p14:nvPr/>
              </p14:nvContentPartPr>
              <p14:xfrm>
                <a:off x="1294877" y="228187"/>
                <a:ext cx="131400" cy="586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92EBECFF-974C-4215-8F27-493282DD511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290557" y="223867"/>
                  <a:ext cx="1400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D132E986-7D42-4275-837D-6FF3EECF7BF7}"/>
                    </a:ext>
                  </a:extLst>
                </p14:cNvPr>
                <p14:cNvContentPartPr/>
                <p14:nvPr/>
              </p14:nvContentPartPr>
              <p14:xfrm>
                <a:off x="1530317" y="118387"/>
                <a:ext cx="130680" cy="1537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D132E986-7D42-4275-837D-6FF3EECF7BF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525997" y="114067"/>
                  <a:ext cx="1393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A8E9D954-E6B8-4623-B894-E5449A23F861}"/>
                    </a:ext>
                  </a:extLst>
                </p14:cNvPr>
                <p14:cNvContentPartPr/>
                <p14:nvPr/>
              </p14:nvContentPartPr>
              <p14:xfrm>
                <a:off x="1686197" y="119467"/>
                <a:ext cx="86040" cy="13428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A8E9D954-E6B8-4623-B894-E5449A23F86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681877" y="115147"/>
                  <a:ext cx="94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3F00A23-19D6-42BF-A939-7C566AD9C452}"/>
                    </a:ext>
                  </a:extLst>
                </p14:cNvPr>
                <p14:cNvContentPartPr/>
                <p14:nvPr/>
              </p14:nvContentPartPr>
              <p14:xfrm>
                <a:off x="1692677" y="191107"/>
                <a:ext cx="120600" cy="1080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3F00A23-19D6-42BF-A939-7C566AD9C45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688357" y="186787"/>
                  <a:ext cx="1292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54031AA1-0A8B-43F7-949F-F88144941FBA}"/>
                    </a:ext>
                  </a:extLst>
                </p14:cNvPr>
                <p14:cNvContentPartPr/>
                <p14:nvPr/>
              </p14:nvContentPartPr>
              <p14:xfrm>
                <a:off x="1833797" y="232147"/>
                <a:ext cx="31320" cy="684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54031AA1-0A8B-43F7-949F-F88144941FB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829477" y="227827"/>
                  <a:ext cx="399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3C0A7D09-9BCB-4346-8D86-8ECE8B97866E}"/>
                    </a:ext>
                  </a:extLst>
                </p14:cNvPr>
                <p14:cNvContentPartPr/>
                <p14:nvPr/>
              </p14:nvContentPartPr>
              <p14:xfrm>
                <a:off x="1896437" y="135307"/>
                <a:ext cx="104040" cy="1101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3C0A7D09-9BCB-4346-8D86-8ECE8B97866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892117" y="130987"/>
                  <a:ext cx="1126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47F0AACE-523E-4F9F-8FD7-71CF4B32CEF7}"/>
                    </a:ext>
                  </a:extLst>
                </p14:cNvPr>
                <p14:cNvContentPartPr/>
                <p14:nvPr/>
              </p14:nvContentPartPr>
              <p14:xfrm>
                <a:off x="2033957" y="141427"/>
                <a:ext cx="101160" cy="903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47F0AACE-523E-4F9F-8FD7-71CF4B32CEF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029637" y="137107"/>
                  <a:ext cx="1098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1D89E5DD-23CF-4331-9A38-0C326B1D8726}"/>
                    </a:ext>
                  </a:extLst>
                </p14:cNvPr>
                <p14:cNvContentPartPr/>
                <p14:nvPr/>
              </p14:nvContentPartPr>
              <p14:xfrm>
                <a:off x="2164997" y="94987"/>
                <a:ext cx="241560" cy="24912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1D89E5DD-23CF-4331-9A38-0C326B1D872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160677" y="90667"/>
                  <a:ext cx="250200" cy="25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uppieren 155">
            <a:extLst>
              <a:ext uri="{FF2B5EF4-FFF2-40B4-BE49-F238E27FC236}">
                <a16:creationId xmlns:a16="http://schemas.microsoft.com/office/drawing/2014/main" id="{4571182C-3D2B-47EC-BB93-3603E79BCF0C}"/>
              </a:ext>
            </a:extLst>
          </p:cNvPr>
          <p:cNvGrpSpPr/>
          <p:nvPr/>
        </p:nvGrpSpPr>
        <p:grpSpPr>
          <a:xfrm>
            <a:off x="274277" y="406747"/>
            <a:ext cx="2318760" cy="773640"/>
            <a:chOff x="274277" y="406747"/>
            <a:chExt cx="2318760" cy="77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9642C03C-7AB4-4D73-AFB8-EF3EAF9F21C8}"/>
                    </a:ext>
                  </a:extLst>
                </p14:cNvPr>
                <p14:cNvContentPartPr/>
                <p14:nvPr/>
              </p14:nvContentPartPr>
              <p14:xfrm>
                <a:off x="660917" y="413587"/>
                <a:ext cx="360" cy="115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9642C03C-7AB4-4D73-AFB8-EF3EAF9F21C8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56597" y="409267"/>
                  <a:ext cx="90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D44915AE-B878-44FE-A220-A3D70D7EC2F1}"/>
                    </a:ext>
                  </a:extLst>
                </p14:cNvPr>
                <p14:cNvContentPartPr/>
                <p14:nvPr/>
              </p14:nvContentPartPr>
              <p14:xfrm>
                <a:off x="789437" y="406747"/>
                <a:ext cx="4680" cy="1386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D44915AE-B878-44FE-A220-A3D70D7EC2F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85117" y="402427"/>
                  <a:ext cx="133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7B2B1DC7-2889-4C12-9ECB-33A6EA0A8DB4}"/>
                    </a:ext>
                  </a:extLst>
                </p14:cNvPr>
                <p14:cNvContentPartPr/>
                <p14:nvPr/>
              </p14:nvContentPartPr>
              <p14:xfrm>
                <a:off x="728237" y="463627"/>
                <a:ext cx="124560" cy="14040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7B2B1DC7-2889-4C12-9ECB-33A6EA0A8DB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23917" y="459307"/>
                  <a:ext cx="1332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C5EEB08A-2977-4BCF-AE8D-F8DF5025026B}"/>
                    </a:ext>
                  </a:extLst>
                </p14:cNvPr>
                <p14:cNvContentPartPr/>
                <p14:nvPr/>
              </p14:nvContentPartPr>
              <p14:xfrm>
                <a:off x="542477" y="652987"/>
                <a:ext cx="108000" cy="10440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C5EEB08A-2977-4BCF-AE8D-F8DF5025026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38157" y="648667"/>
                  <a:ext cx="1166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93361725-7623-47FB-AC22-E7934CC8608C}"/>
                    </a:ext>
                  </a:extLst>
                </p14:cNvPr>
                <p14:cNvContentPartPr/>
                <p14:nvPr/>
              </p14:nvContentPartPr>
              <p14:xfrm>
                <a:off x="648317" y="622387"/>
                <a:ext cx="68040" cy="1321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93361725-7623-47FB-AC22-E7934CC8608C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43997" y="618067"/>
                  <a:ext cx="766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D871AD76-7F85-414F-AB74-33A46F77F9A1}"/>
                    </a:ext>
                  </a:extLst>
                </p14:cNvPr>
                <p14:cNvContentPartPr/>
                <p14:nvPr/>
              </p14:nvContentPartPr>
              <p14:xfrm>
                <a:off x="731117" y="685747"/>
                <a:ext cx="144360" cy="5832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D871AD76-7F85-414F-AB74-33A46F77F9A1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26797" y="681427"/>
                  <a:ext cx="1530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2ADDC744-E0FA-4AD4-A767-2A79BBAA33BE}"/>
                    </a:ext>
                  </a:extLst>
                </p14:cNvPr>
                <p14:cNvContentPartPr/>
                <p14:nvPr/>
              </p14:nvContentPartPr>
              <p14:xfrm>
                <a:off x="909677" y="622747"/>
                <a:ext cx="91800" cy="1011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2ADDC744-E0FA-4AD4-A767-2A79BBAA33B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5357" y="618427"/>
                  <a:ext cx="1004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40A89BC-13B4-4821-94AD-BD6E3B28AE6D}"/>
                    </a:ext>
                  </a:extLst>
                </p14:cNvPr>
                <p14:cNvContentPartPr/>
                <p14:nvPr/>
              </p14:nvContentPartPr>
              <p14:xfrm>
                <a:off x="1010117" y="664147"/>
                <a:ext cx="91440" cy="500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40A89BC-13B4-4821-94AD-BD6E3B28AE6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05797" y="659827"/>
                  <a:ext cx="1000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3AFB79E1-B6DE-476B-A865-B2C34F05498A}"/>
                    </a:ext>
                  </a:extLst>
                </p14:cNvPr>
                <p14:cNvContentPartPr/>
                <p14:nvPr/>
              </p14:nvContentPartPr>
              <p14:xfrm>
                <a:off x="1132157" y="617347"/>
                <a:ext cx="147600" cy="10188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3AFB79E1-B6DE-476B-A865-B2C34F05498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27837" y="613027"/>
                  <a:ext cx="1562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A099B295-E560-47A4-8FEC-4DDA7A9F54DE}"/>
                    </a:ext>
                  </a:extLst>
                </p14:cNvPr>
                <p14:cNvContentPartPr/>
                <p14:nvPr/>
              </p14:nvContentPartPr>
              <p14:xfrm>
                <a:off x="1292717" y="607987"/>
                <a:ext cx="31320" cy="4212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A099B295-E560-47A4-8FEC-4DDA7A9F54DE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288397" y="603667"/>
                  <a:ext cx="399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4260E5FF-C796-4A5A-8B8B-9F265AA4F26C}"/>
                    </a:ext>
                  </a:extLst>
                </p14:cNvPr>
                <p14:cNvContentPartPr/>
                <p14:nvPr/>
              </p14:nvContentPartPr>
              <p14:xfrm>
                <a:off x="1300997" y="625987"/>
                <a:ext cx="121320" cy="9720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4260E5FF-C796-4A5A-8B8B-9F265AA4F26C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296677" y="621667"/>
                  <a:ext cx="129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D69A91D7-CBB4-4B98-9365-B2E9B6C3BE58}"/>
                    </a:ext>
                  </a:extLst>
                </p14:cNvPr>
                <p14:cNvContentPartPr/>
                <p14:nvPr/>
              </p14:nvContentPartPr>
              <p14:xfrm>
                <a:off x="1445357" y="655867"/>
                <a:ext cx="304200" cy="1382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D69A91D7-CBB4-4B98-9365-B2E9B6C3BE5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441037" y="651547"/>
                  <a:ext cx="3128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3BC9ADDD-0AB3-4CC6-85A6-B04B9FCF4E02}"/>
                    </a:ext>
                  </a:extLst>
                </p14:cNvPr>
                <p14:cNvContentPartPr/>
                <p14:nvPr/>
              </p14:nvContentPartPr>
              <p14:xfrm>
                <a:off x="1555517" y="491707"/>
                <a:ext cx="7200" cy="2160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3BC9ADDD-0AB3-4CC6-85A6-B04B9FCF4E0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551197" y="487387"/>
                  <a:ext cx="158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07E35BCE-233B-4A5C-805B-89642FFB413B}"/>
                    </a:ext>
                  </a:extLst>
                </p14:cNvPr>
                <p14:cNvContentPartPr/>
                <p14:nvPr/>
              </p14:nvContentPartPr>
              <p14:xfrm>
                <a:off x="274277" y="1113067"/>
                <a:ext cx="118800" cy="252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07E35BCE-233B-4A5C-805B-89642FFB413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69957" y="1108747"/>
                  <a:ext cx="1274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E2B3C047-3313-48E1-B8F9-CDFA40243A62}"/>
                    </a:ext>
                  </a:extLst>
                </p14:cNvPr>
                <p14:cNvContentPartPr/>
                <p14:nvPr/>
              </p14:nvContentPartPr>
              <p14:xfrm>
                <a:off x="280397" y="1139347"/>
                <a:ext cx="143640" cy="1404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E2B3C047-3313-48E1-B8F9-CDFA40243A6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76077" y="1135027"/>
                  <a:ext cx="1522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0C08A73D-BDB9-47C1-9AC3-14FC86FF3680}"/>
                    </a:ext>
                  </a:extLst>
                </p14:cNvPr>
                <p14:cNvContentPartPr/>
                <p14:nvPr/>
              </p14:nvContentPartPr>
              <p14:xfrm>
                <a:off x="571997" y="1022707"/>
                <a:ext cx="3600" cy="15408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0C08A73D-BDB9-47C1-9AC3-14FC86FF3680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67677" y="1018387"/>
                  <a:ext cx="122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DDC0BE89-D71A-4260-B56C-246EECBE39AC}"/>
                    </a:ext>
                  </a:extLst>
                </p14:cNvPr>
                <p14:cNvContentPartPr/>
                <p14:nvPr/>
              </p14:nvContentPartPr>
              <p14:xfrm>
                <a:off x="486677" y="983107"/>
                <a:ext cx="177480" cy="10260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DDC0BE89-D71A-4260-B56C-246EECBE39A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82357" y="978787"/>
                  <a:ext cx="1861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CA6CF806-25DE-4E3F-814E-721EBE90A4E3}"/>
                    </a:ext>
                  </a:extLst>
                </p14:cNvPr>
                <p14:cNvContentPartPr/>
                <p14:nvPr/>
              </p14:nvContentPartPr>
              <p14:xfrm>
                <a:off x="679637" y="967267"/>
                <a:ext cx="79920" cy="20376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CA6CF806-25DE-4E3F-814E-721EBE90A4E3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75317" y="962947"/>
                  <a:ext cx="885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D74BD11A-AAD7-4C37-AAB5-5B6A8BB46489}"/>
                    </a:ext>
                  </a:extLst>
                </p14:cNvPr>
                <p14:cNvContentPartPr/>
                <p14:nvPr/>
              </p14:nvContentPartPr>
              <p14:xfrm>
                <a:off x="815357" y="960787"/>
                <a:ext cx="132840" cy="1623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D74BD11A-AAD7-4C37-AAB5-5B6A8BB4648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11037" y="956467"/>
                  <a:ext cx="1414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CF04D76C-EAE9-4B8B-8947-18EF7DBE57B8}"/>
                    </a:ext>
                  </a:extLst>
                </p14:cNvPr>
                <p14:cNvContentPartPr/>
                <p14:nvPr/>
              </p14:nvContentPartPr>
              <p14:xfrm>
                <a:off x="814277" y="1035667"/>
                <a:ext cx="142920" cy="720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CF04D76C-EAE9-4B8B-8947-18EF7DBE57B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09957" y="1031347"/>
                  <a:ext cx="1515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27AF206D-5E04-459B-A2BD-5C9CC0F6C2DE}"/>
                    </a:ext>
                  </a:extLst>
                </p14:cNvPr>
                <p14:cNvContentPartPr/>
                <p14:nvPr/>
              </p14:nvContentPartPr>
              <p14:xfrm>
                <a:off x="1009757" y="974827"/>
                <a:ext cx="137880" cy="882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27AF206D-5E04-459B-A2BD-5C9CC0F6C2D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05437" y="970507"/>
                  <a:ext cx="1465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15A51A43-27E1-4DFA-B6A2-6D2A33FEBFEA}"/>
                    </a:ext>
                  </a:extLst>
                </p14:cNvPr>
                <p14:cNvContentPartPr/>
                <p14:nvPr/>
              </p14:nvContentPartPr>
              <p14:xfrm>
                <a:off x="1062317" y="1033507"/>
                <a:ext cx="122760" cy="6984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15A51A43-27E1-4DFA-B6A2-6D2A33FEBFE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57997" y="1029187"/>
                  <a:ext cx="1314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E5DD7A66-5081-4280-8ABA-546595237AE4}"/>
                    </a:ext>
                  </a:extLst>
                </p14:cNvPr>
                <p14:cNvContentPartPr/>
                <p14:nvPr/>
              </p14:nvContentPartPr>
              <p14:xfrm>
                <a:off x="1282637" y="858907"/>
                <a:ext cx="78480" cy="8892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E5DD7A66-5081-4280-8ABA-546595237AE4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278317" y="854587"/>
                  <a:ext cx="871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6377BD08-A8D1-4E07-9CEF-39A0981223FC}"/>
                    </a:ext>
                  </a:extLst>
                </p14:cNvPr>
                <p14:cNvContentPartPr/>
                <p14:nvPr/>
              </p14:nvContentPartPr>
              <p14:xfrm>
                <a:off x="1396037" y="844507"/>
                <a:ext cx="42480" cy="9864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6377BD08-A8D1-4E07-9CEF-39A0981223FC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391717" y="840187"/>
                  <a:ext cx="511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CCABF6F9-A762-4AF9-9AFD-622E2D5D2989}"/>
                    </a:ext>
                  </a:extLst>
                </p14:cNvPr>
                <p14:cNvContentPartPr/>
                <p14:nvPr/>
              </p14:nvContentPartPr>
              <p14:xfrm>
                <a:off x="1376957" y="902107"/>
                <a:ext cx="73080" cy="216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CCABF6F9-A762-4AF9-9AFD-622E2D5D2989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372637" y="897787"/>
                  <a:ext cx="817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921CC7D8-A564-4DC2-A412-8B88767250C4}"/>
                    </a:ext>
                  </a:extLst>
                </p14:cNvPr>
                <p14:cNvContentPartPr/>
                <p14:nvPr/>
              </p14:nvContentPartPr>
              <p14:xfrm>
                <a:off x="1484237" y="856747"/>
                <a:ext cx="64800" cy="7056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921CC7D8-A564-4DC2-A412-8B88767250C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479917" y="852427"/>
                  <a:ext cx="734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A0336F8A-D495-4840-8508-BE3141576BFF}"/>
                    </a:ext>
                  </a:extLst>
                </p14:cNvPr>
                <p14:cNvContentPartPr/>
                <p14:nvPr/>
              </p14:nvContentPartPr>
              <p14:xfrm>
                <a:off x="1551557" y="863587"/>
                <a:ext cx="77400" cy="687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A0336F8A-D495-4840-8508-BE3141576BF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547237" y="859267"/>
                  <a:ext cx="860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B5044657-3EE0-4757-A72F-DB2EE0651353}"/>
                    </a:ext>
                  </a:extLst>
                </p14:cNvPr>
                <p14:cNvContentPartPr/>
                <p14:nvPr/>
              </p14:nvContentPartPr>
              <p14:xfrm>
                <a:off x="1676477" y="849187"/>
                <a:ext cx="60120" cy="5940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B5044657-3EE0-4757-A72F-DB2EE0651353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672157" y="844867"/>
                  <a:ext cx="6876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3389CA38-AB30-49DC-9E4C-2CB3F414D964}"/>
                    </a:ext>
                  </a:extLst>
                </p14:cNvPr>
                <p14:cNvContentPartPr/>
                <p14:nvPr/>
              </p14:nvContentPartPr>
              <p14:xfrm>
                <a:off x="1797077" y="883747"/>
                <a:ext cx="78480" cy="252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3389CA38-AB30-49DC-9E4C-2CB3F414D964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792757" y="879427"/>
                  <a:ext cx="8712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C1F6E5D9-858A-49EC-A64F-7B6385FA96FE}"/>
                    </a:ext>
                  </a:extLst>
                </p14:cNvPr>
                <p14:cNvContentPartPr/>
                <p14:nvPr/>
              </p14:nvContentPartPr>
              <p14:xfrm>
                <a:off x="1917677" y="839467"/>
                <a:ext cx="97560" cy="8748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C1F6E5D9-858A-49EC-A64F-7B6385FA96F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913357" y="835147"/>
                  <a:ext cx="1062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BC3D9EE9-93EA-48DC-B712-7424FB2543BD}"/>
                    </a:ext>
                  </a:extLst>
                </p14:cNvPr>
                <p14:cNvContentPartPr/>
                <p14:nvPr/>
              </p14:nvContentPartPr>
              <p14:xfrm>
                <a:off x="2040437" y="808507"/>
                <a:ext cx="104400" cy="9936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BC3D9EE9-93EA-48DC-B712-7424FB2543B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036117" y="804187"/>
                  <a:ext cx="1130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E4D5A8D2-5C99-4A0F-91F4-8741EA3CA928}"/>
                    </a:ext>
                  </a:extLst>
                </p14:cNvPr>
                <p14:cNvContentPartPr/>
                <p14:nvPr/>
              </p14:nvContentPartPr>
              <p14:xfrm>
                <a:off x="2165717" y="810667"/>
                <a:ext cx="65160" cy="734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E4D5A8D2-5C99-4A0F-91F4-8741EA3CA928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161397" y="806347"/>
                  <a:ext cx="738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CB12AD3E-2C70-4454-8389-0992F983BCB7}"/>
                    </a:ext>
                  </a:extLst>
                </p14:cNvPr>
                <p14:cNvContentPartPr/>
                <p14:nvPr/>
              </p14:nvContentPartPr>
              <p14:xfrm>
                <a:off x="2247437" y="812107"/>
                <a:ext cx="91080" cy="7056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CB12AD3E-2C70-4454-8389-0992F983BCB7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243117" y="807787"/>
                  <a:ext cx="997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401798A0-4B96-4631-B822-92E4654388C5}"/>
                    </a:ext>
                  </a:extLst>
                </p14:cNvPr>
                <p14:cNvContentPartPr/>
                <p14:nvPr/>
              </p14:nvContentPartPr>
              <p14:xfrm>
                <a:off x="2342117" y="805987"/>
                <a:ext cx="111600" cy="6696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401798A0-4B96-4631-B822-92E4654388C5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337797" y="801667"/>
                  <a:ext cx="1202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A464252C-AF76-4086-B62B-219B0F179DD1}"/>
                    </a:ext>
                  </a:extLst>
                </p14:cNvPr>
                <p14:cNvContentPartPr/>
                <p14:nvPr/>
              </p14:nvContentPartPr>
              <p14:xfrm>
                <a:off x="1350677" y="977347"/>
                <a:ext cx="1068120" cy="3528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A464252C-AF76-4086-B62B-219B0F179DD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346357" y="973027"/>
                  <a:ext cx="10767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926E6E0E-7294-4D60-BE52-72E241654B30}"/>
                    </a:ext>
                  </a:extLst>
                </p14:cNvPr>
                <p14:cNvContentPartPr/>
                <p14:nvPr/>
              </p14:nvContentPartPr>
              <p14:xfrm>
                <a:off x="1632197" y="1108387"/>
                <a:ext cx="105120" cy="720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926E6E0E-7294-4D60-BE52-72E241654B3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627877" y="1104067"/>
                  <a:ext cx="1137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81734B2A-859F-46AD-9F9B-9E8E485E1A52}"/>
                    </a:ext>
                  </a:extLst>
                </p14:cNvPr>
                <p14:cNvContentPartPr/>
                <p14:nvPr/>
              </p14:nvContentPartPr>
              <p14:xfrm>
                <a:off x="1758917" y="1112347"/>
                <a:ext cx="70920" cy="5724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81734B2A-859F-46AD-9F9B-9E8E485E1A52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754597" y="1108027"/>
                  <a:ext cx="795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DA0F0F99-37B3-4EA9-952B-C9F091096589}"/>
                    </a:ext>
                  </a:extLst>
                </p14:cNvPr>
                <p14:cNvContentPartPr/>
                <p14:nvPr/>
              </p14:nvContentPartPr>
              <p14:xfrm>
                <a:off x="1835597" y="1106227"/>
                <a:ext cx="86040" cy="6624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DA0F0F99-37B3-4EA9-952B-C9F091096589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831277" y="1101907"/>
                  <a:ext cx="946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4F566207-DB85-4A95-8FA2-AC246FC11370}"/>
                    </a:ext>
                  </a:extLst>
                </p14:cNvPr>
                <p14:cNvContentPartPr/>
                <p14:nvPr/>
              </p14:nvContentPartPr>
              <p14:xfrm>
                <a:off x="1941797" y="1097947"/>
                <a:ext cx="92880" cy="612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4F566207-DB85-4A95-8FA2-AC246FC1137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937477" y="1093627"/>
                  <a:ext cx="1015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83E1FBC9-AF87-49EF-8C1E-69E01D3E831E}"/>
                    </a:ext>
                  </a:extLst>
                </p14:cNvPr>
                <p14:cNvContentPartPr/>
                <p14:nvPr/>
              </p14:nvContentPartPr>
              <p14:xfrm>
                <a:off x="2491517" y="781867"/>
                <a:ext cx="101520" cy="3643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83E1FBC9-AF87-49EF-8C1E-69E01D3E831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487197" y="777547"/>
                  <a:ext cx="110160" cy="37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" name="Gruppieren 205">
            <a:extLst>
              <a:ext uri="{FF2B5EF4-FFF2-40B4-BE49-F238E27FC236}">
                <a16:creationId xmlns:a16="http://schemas.microsoft.com/office/drawing/2014/main" id="{229EA8F5-C83A-49AF-9BCD-01AED0B7C25D}"/>
              </a:ext>
            </a:extLst>
          </p:cNvPr>
          <p:cNvGrpSpPr/>
          <p:nvPr/>
        </p:nvGrpSpPr>
        <p:grpSpPr>
          <a:xfrm>
            <a:off x="2993357" y="7147"/>
            <a:ext cx="3477600" cy="2008800"/>
            <a:chOff x="2993357" y="7147"/>
            <a:chExt cx="3477600" cy="20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E06424BA-488A-4B33-BAEA-0DB1AB72E226}"/>
                    </a:ext>
                  </a:extLst>
                </p14:cNvPr>
                <p14:cNvContentPartPr/>
                <p14:nvPr/>
              </p14:nvContentPartPr>
              <p14:xfrm>
                <a:off x="3640277" y="65107"/>
                <a:ext cx="68040" cy="8812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E06424BA-488A-4B33-BAEA-0DB1AB72E22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635957" y="60787"/>
                  <a:ext cx="76680" cy="88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71AC8317-745E-4D85-B345-95F238CDEFEE}"/>
                    </a:ext>
                  </a:extLst>
                </p14:cNvPr>
                <p14:cNvContentPartPr/>
                <p14:nvPr/>
              </p14:nvContentPartPr>
              <p14:xfrm>
                <a:off x="3228797" y="808507"/>
                <a:ext cx="2481840" cy="1134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71AC8317-745E-4D85-B345-95F238CDEFE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224477" y="804187"/>
                  <a:ext cx="249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1810D394-204A-4065-B406-01642A5D8CFA}"/>
                    </a:ext>
                  </a:extLst>
                </p14:cNvPr>
                <p14:cNvContentPartPr/>
                <p14:nvPr/>
              </p14:nvContentPartPr>
              <p14:xfrm>
                <a:off x="5688317" y="736507"/>
                <a:ext cx="161640" cy="1562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1810D394-204A-4065-B406-01642A5D8CF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683997" y="732187"/>
                  <a:ext cx="1702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5E2D99D0-0F5F-4967-9A59-93F7FA80AFDB}"/>
                    </a:ext>
                  </a:extLst>
                </p14:cNvPr>
                <p14:cNvContentPartPr/>
                <p14:nvPr/>
              </p14:nvContentPartPr>
              <p14:xfrm>
                <a:off x="3526517" y="7147"/>
                <a:ext cx="223560" cy="1612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5E2D99D0-0F5F-4967-9A59-93F7FA80AFD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522197" y="2827"/>
                  <a:ext cx="2322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825D9E6D-0614-443B-B47F-B338851D2752}"/>
                    </a:ext>
                  </a:extLst>
                </p14:cNvPr>
                <p14:cNvContentPartPr/>
                <p14:nvPr/>
              </p14:nvContentPartPr>
              <p14:xfrm>
                <a:off x="4466117" y="117307"/>
                <a:ext cx="58320" cy="8618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825D9E6D-0614-443B-B47F-B338851D275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461797" y="112987"/>
                  <a:ext cx="66960" cy="87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DA459BC8-3679-435D-B015-F34E67619B88}"/>
                    </a:ext>
                  </a:extLst>
                </p14:cNvPr>
                <p14:cNvContentPartPr/>
                <p14:nvPr/>
              </p14:nvContentPartPr>
              <p14:xfrm>
                <a:off x="3292517" y="127387"/>
                <a:ext cx="2255760" cy="7401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DA459BC8-3679-435D-B015-F34E67619B88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288197" y="123067"/>
                  <a:ext cx="2264400" cy="74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839E0D13-9929-4311-BA7B-DBFA801FF322}"/>
                    </a:ext>
                  </a:extLst>
                </p14:cNvPr>
                <p14:cNvContentPartPr/>
                <p14:nvPr/>
              </p14:nvContentPartPr>
              <p14:xfrm>
                <a:off x="3378197" y="62947"/>
                <a:ext cx="20880" cy="1382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839E0D13-9929-4311-BA7B-DBFA801FF32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373877" y="58627"/>
                  <a:ext cx="295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73D3427F-C382-40B8-989B-1287E7B9EE3C}"/>
                    </a:ext>
                  </a:extLst>
                </p14:cNvPr>
                <p14:cNvContentPartPr/>
                <p14:nvPr/>
              </p14:nvContentPartPr>
              <p14:xfrm>
                <a:off x="3339677" y="60067"/>
                <a:ext cx="115200" cy="8064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73D3427F-C382-40B8-989B-1287E7B9EE3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335357" y="55747"/>
                  <a:ext cx="1238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4FD03B6B-AD84-48AE-8587-AD2C42CA667D}"/>
                    </a:ext>
                  </a:extLst>
                </p14:cNvPr>
                <p14:cNvContentPartPr/>
                <p14:nvPr/>
              </p14:nvContentPartPr>
              <p14:xfrm>
                <a:off x="3464597" y="69067"/>
                <a:ext cx="53640" cy="950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4FD03B6B-AD84-48AE-8587-AD2C42CA667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460277" y="64747"/>
                  <a:ext cx="622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488C07C9-8376-4752-A766-ACCA242F1900}"/>
                    </a:ext>
                  </a:extLst>
                </p14:cNvPr>
                <p14:cNvContentPartPr/>
                <p14:nvPr/>
              </p14:nvContentPartPr>
              <p14:xfrm>
                <a:off x="3460637" y="47107"/>
                <a:ext cx="85680" cy="14076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488C07C9-8376-4752-A766-ACCA242F190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456317" y="42787"/>
                  <a:ext cx="943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CB5D532E-B57D-474D-8ACD-727E50C4BCC9}"/>
                    </a:ext>
                  </a:extLst>
                </p14:cNvPr>
                <p14:cNvContentPartPr/>
                <p14:nvPr/>
              </p14:nvContentPartPr>
              <p14:xfrm>
                <a:off x="5681117" y="943507"/>
                <a:ext cx="88560" cy="856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CB5D532E-B57D-474D-8ACD-727E50C4BCC9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5676797" y="939187"/>
                  <a:ext cx="972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9D57C443-FCE0-4120-92C2-E5C9D7401E91}"/>
                    </a:ext>
                  </a:extLst>
                </p14:cNvPr>
                <p14:cNvContentPartPr/>
                <p14:nvPr/>
              </p14:nvContentPartPr>
              <p14:xfrm>
                <a:off x="5671757" y="939187"/>
                <a:ext cx="66240" cy="4176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9D57C443-FCE0-4120-92C2-E5C9D7401E9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667437" y="934867"/>
                  <a:ext cx="748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EAC01F81-2EF3-419A-9B54-C1DB9EAE4D1B}"/>
                    </a:ext>
                  </a:extLst>
                </p14:cNvPr>
                <p14:cNvContentPartPr/>
                <p14:nvPr/>
              </p14:nvContentPartPr>
              <p14:xfrm>
                <a:off x="4225997" y="994627"/>
                <a:ext cx="96840" cy="9756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EAC01F81-2EF3-419A-9B54-C1DB9EAE4D1B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221677" y="990307"/>
                  <a:ext cx="1054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23D215B3-F027-4852-BF27-BB4B6D973617}"/>
                    </a:ext>
                  </a:extLst>
                </p14:cNvPr>
                <p14:cNvContentPartPr/>
                <p14:nvPr/>
              </p14:nvContentPartPr>
              <p14:xfrm>
                <a:off x="4349477" y="989587"/>
                <a:ext cx="59040" cy="1022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23D215B3-F027-4852-BF27-BB4B6D97361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345157" y="985267"/>
                  <a:ext cx="676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6946F974-9C82-4051-B2A6-2D3BDA9499B0}"/>
                    </a:ext>
                  </a:extLst>
                </p14:cNvPr>
                <p14:cNvContentPartPr/>
                <p14:nvPr/>
              </p14:nvContentPartPr>
              <p14:xfrm>
                <a:off x="4372877" y="979147"/>
                <a:ext cx="109440" cy="10512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6946F974-9C82-4051-B2A6-2D3BDA9499B0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368557" y="974827"/>
                  <a:ext cx="1180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AD47B146-1B32-450D-AC27-C35D239CB1A7}"/>
                    </a:ext>
                  </a:extLst>
                </p14:cNvPr>
                <p14:cNvContentPartPr/>
                <p14:nvPr/>
              </p14:nvContentPartPr>
              <p14:xfrm>
                <a:off x="4474037" y="1002547"/>
                <a:ext cx="73800" cy="6876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AD47B146-1B32-450D-AC27-C35D239CB1A7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469717" y="998227"/>
                  <a:ext cx="824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05E48279-CA96-4634-8BBE-CA2D52C5271E}"/>
                    </a:ext>
                  </a:extLst>
                </p14:cNvPr>
                <p14:cNvContentPartPr/>
                <p14:nvPr/>
              </p14:nvContentPartPr>
              <p14:xfrm>
                <a:off x="4549637" y="989587"/>
                <a:ext cx="64080" cy="5544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05E48279-CA96-4634-8BBE-CA2D52C5271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545317" y="985267"/>
                  <a:ext cx="727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5A6EA6B9-3833-49B7-8651-D157680CCDF8}"/>
                    </a:ext>
                  </a:extLst>
                </p14:cNvPr>
                <p14:cNvContentPartPr/>
                <p14:nvPr/>
              </p14:nvContentPartPr>
              <p14:xfrm>
                <a:off x="4625597" y="988507"/>
                <a:ext cx="51840" cy="6444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5A6EA6B9-3833-49B7-8651-D157680CCDF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621277" y="984187"/>
                  <a:ext cx="604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9B5F2041-2BBB-4C24-918F-64AF44FEA88B}"/>
                    </a:ext>
                  </a:extLst>
                </p14:cNvPr>
                <p14:cNvContentPartPr/>
                <p14:nvPr/>
              </p14:nvContentPartPr>
              <p14:xfrm>
                <a:off x="4842317" y="281827"/>
                <a:ext cx="56520" cy="59040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9B5F2041-2BBB-4C24-918F-64AF44FEA88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837997" y="277507"/>
                  <a:ext cx="65160" cy="59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4A7B41BC-86A6-4EDD-AE72-F326948FBEC9}"/>
                    </a:ext>
                  </a:extLst>
                </p14:cNvPr>
                <p14:cNvContentPartPr/>
                <p14:nvPr/>
              </p14:nvContentPartPr>
              <p14:xfrm>
                <a:off x="4773917" y="1005427"/>
                <a:ext cx="57240" cy="1004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4A7B41BC-86A6-4EDD-AE72-F326948FBEC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769597" y="1001107"/>
                  <a:ext cx="658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72316234-E4F9-4A7B-93EB-21BBE30E95F1}"/>
                    </a:ext>
                  </a:extLst>
                </p14:cNvPr>
                <p14:cNvContentPartPr/>
                <p14:nvPr/>
              </p14:nvContentPartPr>
              <p14:xfrm>
                <a:off x="4847357" y="977347"/>
                <a:ext cx="50040" cy="11808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72316234-E4F9-4A7B-93EB-21BBE30E95F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843037" y="973027"/>
                  <a:ext cx="586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508BED97-F573-4CF6-ABD6-1EBF688EF778}"/>
                    </a:ext>
                  </a:extLst>
                </p14:cNvPr>
                <p14:cNvContentPartPr/>
                <p14:nvPr/>
              </p14:nvContentPartPr>
              <p14:xfrm>
                <a:off x="4847357" y="1040347"/>
                <a:ext cx="84240" cy="547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508BED97-F573-4CF6-ABD6-1EBF688EF77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843037" y="1036027"/>
                  <a:ext cx="928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FFB8ABBF-FCF2-4A6D-9D39-EAD6766C9AB5}"/>
                    </a:ext>
                  </a:extLst>
                </p14:cNvPr>
                <p14:cNvContentPartPr/>
                <p14:nvPr/>
              </p14:nvContentPartPr>
              <p14:xfrm>
                <a:off x="4940237" y="990307"/>
                <a:ext cx="79200" cy="8712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FFB8ABBF-FCF2-4A6D-9D39-EAD6766C9AB5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935917" y="985987"/>
                  <a:ext cx="878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2A6BBFEB-191E-4DE0-A36D-B39C875B99A4}"/>
                    </a:ext>
                  </a:extLst>
                </p14:cNvPr>
                <p14:cNvContentPartPr/>
                <p14:nvPr/>
              </p14:nvContentPartPr>
              <p14:xfrm>
                <a:off x="5016917" y="987427"/>
                <a:ext cx="81720" cy="7344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2A6BBFEB-191E-4DE0-A36D-B39C875B99A4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012597" y="983107"/>
                  <a:ext cx="903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5F48B83B-CFD9-4DB3-A754-627B9C7565EF}"/>
                    </a:ext>
                  </a:extLst>
                </p14:cNvPr>
                <p14:cNvContentPartPr/>
                <p14:nvPr/>
              </p14:nvContentPartPr>
              <p14:xfrm>
                <a:off x="5126717" y="967267"/>
                <a:ext cx="93240" cy="1018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5F48B83B-CFD9-4DB3-A754-627B9C7565E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122397" y="962947"/>
                  <a:ext cx="1018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FF809D12-93B6-49EE-A5BB-1652F8FE27C7}"/>
                    </a:ext>
                  </a:extLst>
                </p14:cNvPr>
                <p14:cNvContentPartPr/>
                <p14:nvPr/>
              </p14:nvContentPartPr>
              <p14:xfrm>
                <a:off x="4878677" y="584227"/>
                <a:ext cx="104040" cy="17856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FF809D12-93B6-49EE-A5BB-1652F8FE27C7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4874357" y="579907"/>
                  <a:ext cx="1126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E45B15A9-412F-49F3-8444-E6AFF22369AD}"/>
                    </a:ext>
                  </a:extLst>
                </p14:cNvPr>
                <p14:cNvContentPartPr/>
                <p14:nvPr/>
              </p14:nvContentPartPr>
              <p14:xfrm>
                <a:off x="4921517" y="642907"/>
                <a:ext cx="119160" cy="16308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E45B15A9-412F-49F3-8444-E6AFF22369A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917197" y="638587"/>
                  <a:ext cx="1278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96470E50-4BC6-4BB4-8623-725D00F72EA3}"/>
                    </a:ext>
                  </a:extLst>
                </p14:cNvPr>
                <p14:cNvContentPartPr/>
                <p14:nvPr/>
              </p14:nvContentPartPr>
              <p14:xfrm>
                <a:off x="4999637" y="657667"/>
                <a:ext cx="190440" cy="1594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96470E50-4BC6-4BB4-8623-725D00F72EA3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995317" y="653347"/>
                  <a:ext cx="1990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6FF0546F-673D-4BF1-A909-405E6F2C0463}"/>
                    </a:ext>
                  </a:extLst>
                </p14:cNvPr>
                <p14:cNvContentPartPr/>
                <p14:nvPr/>
              </p14:nvContentPartPr>
              <p14:xfrm>
                <a:off x="5229317" y="702667"/>
                <a:ext cx="106560" cy="1126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6FF0546F-673D-4BF1-A909-405E6F2C0463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224997" y="698347"/>
                  <a:ext cx="1152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FAEA58CA-6EB0-422A-A015-1413D259F2D9}"/>
                    </a:ext>
                  </a:extLst>
                </p14:cNvPr>
                <p14:cNvContentPartPr/>
                <p14:nvPr/>
              </p14:nvContentPartPr>
              <p14:xfrm>
                <a:off x="5092157" y="604027"/>
                <a:ext cx="16560" cy="28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FAEA58CA-6EB0-422A-A015-1413D259F2D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087837" y="599707"/>
                  <a:ext cx="252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1869FEBB-A5E8-441B-B53E-25FE09D219C8}"/>
                    </a:ext>
                  </a:extLst>
                </p14:cNvPr>
                <p14:cNvContentPartPr/>
                <p14:nvPr/>
              </p14:nvContentPartPr>
              <p14:xfrm>
                <a:off x="5059757" y="397387"/>
                <a:ext cx="168840" cy="24552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1869FEBB-A5E8-441B-B53E-25FE09D219C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055437" y="393067"/>
                  <a:ext cx="17748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3ECBAE0F-C76C-41FA-8F32-349C1EC9320F}"/>
                    </a:ext>
                  </a:extLst>
                </p14:cNvPr>
                <p14:cNvContentPartPr/>
                <p14:nvPr/>
              </p14:nvContentPartPr>
              <p14:xfrm>
                <a:off x="4993157" y="502147"/>
                <a:ext cx="149040" cy="20340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3ECBAE0F-C76C-41FA-8F32-349C1EC9320F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988837" y="497827"/>
                  <a:ext cx="1576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2D721D2E-CF85-4B19-B360-BA41786CB506}"/>
                    </a:ext>
                  </a:extLst>
                </p14:cNvPr>
                <p14:cNvContentPartPr/>
                <p14:nvPr/>
              </p14:nvContentPartPr>
              <p14:xfrm>
                <a:off x="5138597" y="144307"/>
                <a:ext cx="173880" cy="10908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2D721D2E-CF85-4B19-B360-BA41786CB506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134277" y="139987"/>
                  <a:ext cx="1825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91379380-1561-4411-91B9-ED2934C34E96}"/>
                    </a:ext>
                  </a:extLst>
                </p14:cNvPr>
                <p14:cNvContentPartPr/>
                <p14:nvPr/>
              </p14:nvContentPartPr>
              <p14:xfrm>
                <a:off x="5297357" y="128827"/>
                <a:ext cx="23760" cy="1152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91379380-1561-4411-91B9-ED2934C34E96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293037" y="124507"/>
                  <a:ext cx="324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16FBE904-EEA8-4822-BDD0-865766074251}"/>
                    </a:ext>
                  </a:extLst>
                </p14:cNvPr>
                <p14:cNvContentPartPr/>
                <p14:nvPr/>
              </p14:nvContentPartPr>
              <p14:xfrm>
                <a:off x="5327597" y="155467"/>
                <a:ext cx="64080" cy="7524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16FBE904-EEA8-4822-BDD0-865766074251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323277" y="151147"/>
                  <a:ext cx="727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82210D76-A521-4562-BE1E-188CB8341F00}"/>
                    </a:ext>
                  </a:extLst>
                </p14:cNvPr>
                <p14:cNvContentPartPr/>
                <p14:nvPr/>
              </p14:nvContentPartPr>
              <p14:xfrm>
                <a:off x="5401397" y="141787"/>
                <a:ext cx="78840" cy="6372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82210D76-A521-4562-BE1E-188CB8341F0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397077" y="137467"/>
                  <a:ext cx="8748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C7C9DAD5-6768-4469-A07E-7D263A37E28D}"/>
                    </a:ext>
                  </a:extLst>
                </p14:cNvPr>
                <p14:cNvContentPartPr/>
                <p14:nvPr/>
              </p14:nvContentPartPr>
              <p14:xfrm>
                <a:off x="5582117" y="117667"/>
                <a:ext cx="7920" cy="7560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C7C9DAD5-6768-4469-A07E-7D263A37E28D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577797" y="113347"/>
                  <a:ext cx="165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73836D23-79A2-4E33-8120-378B13AD9DD1}"/>
                    </a:ext>
                  </a:extLst>
                </p14:cNvPr>
                <p14:cNvContentPartPr/>
                <p14:nvPr/>
              </p14:nvContentPartPr>
              <p14:xfrm>
                <a:off x="5527757" y="102187"/>
                <a:ext cx="84240" cy="3852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73836D23-79A2-4E33-8120-378B13AD9DD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523437" y="97867"/>
                  <a:ext cx="928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629AB3F4-C6E1-46FD-B6C7-F5376DD9D95A}"/>
                    </a:ext>
                  </a:extLst>
                </p14:cNvPr>
                <p14:cNvContentPartPr/>
                <p14:nvPr/>
              </p14:nvContentPartPr>
              <p14:xfrm>
                <a:off x="5641517" y="87427"/>
                <a:ext cx="19800" cy="8964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629AB3F4-C6E1-46FD-B6C7-F5376DD9D95A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637197" y="83107"/>
                  <a:ext cx="284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D622398A-D2C3-4E3C-91AC-07D91B2F9D2F}"/>
                    </a:ext>
                  </a:extLst>
                </p14:cNvPr>
                <p14:cNvContentPartPr/>
                <p14:nvPr/>
              </p14:nvContentPartPr>
              <p14:xfrm>
                <a:off x="5680037" y="140707"/>
                <a:ext cx="51480" cy="3924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D622398A-D2C3-4E3C-91AC-07D91B2F9D2F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675717" y="136387"/>
                  <a:ext cx="601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3F159EAA-5D55-4CFD-B222-CDCDE70A888F}"/>
                    </a:ext>
                  </a:extLst>
                </p14:cNvPr>
                <p14:cNvContentPartPr/>
                <p14:nvPr/>
              </p14:nvContentPartPr>
              <p14:xfrm>
                <a:off x="5752397" y="79867"/>
                <a:ext cx="75600" cy="9180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3F159EAA-5D55-4CFD-B222-CDCDE70A888F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748077" y="75547"/>
                  <a:ext cx="842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AA161A58-C846-46BC-A043-EAED84F87766}"/>
                    </a:ext>
                  </a:extLst>
                </p14:cNvPr>
                <p14:cNvContentPartPr/>
                <p14:nvPr/>
              </p14:nvContentPartPr>
              <p14:xfrm>
                <a:off x="5676437" y="71947"/>
                <a:ext cx="244440" cy="766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AA161A58-C846-46BC-A043-EAED84F8776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672117" y="67627"/>
                  <a:ext cx="2530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1E613F2E-2AA4-4915-A263-ACCC38B1AC97}"/>
                    </a:ext>
                  </a:extLst>
                </p14:cNvPr>
                <p14:cNvContentPartPr/>
                <p14:nvPr/>
              </p14:nvContentPartPr>
              <p14:xfrm>
                <a:off x="6009797" y="124147"/>
                <a:ext cx="8280" cy="568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1E613F2E-2AA4-4915-A263-ACCC38B1AC97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005477" y="119827"/>
                  <a:ext cx="1692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67615376-98CA-4CCC-BF68-24B977938B57}"/>
                    </a:ext>
                  </a:extLst>
                </p14:cNvPr>
                <p14:cNvContentPartPr/>
                <p14:nvPr/>
              </p14:nvContentPartPr>
              <p14:xfrm>
                <a:off x="6016637" y="93907"/>
                <a:ext cx="31320" cy="21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67615376-98CA-4CCC-BF68-24B977938B57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012317" y="89587"/>
                  <a:ext cx="399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2DF2EAEC-B898-4423-B2B4-6F80CE3B8525}"/>
                    </a:ext>
                  </a:extLst>
                </p14:cNvPr>
                <p14:cNvContentPartPr/>
                <p14:nvPr/>
              </p14:nvContentPartPr>
              <p14:xfrm>
                <a:off x="6056597" y="56467"/>
                <a:ext cx="110880" cy="1260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2DF2EAEC-B898-4423-B2B4-6F80CE3B852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052277" y="52147"/>
                  <a:ext cx="1195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CAD5CBEE-5D62-421B-8A48-3B1AB5919155}"/>
                    </a:ext>
                  </a:extLst>
                </p14:cNvPr>
                <p14:cNvContentPartPr/>
                <p14:nvPr/>
              </p14:nvContentPartPr>
              <p14:xfrm>
                <a:off x="6123917" y="90307"/>
                <a:ext cx="68760" cy="68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CAD5CBEE-5D62-421B-8A48-3B1AB5919155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119597" y="85987"/>
                  <a:ext cx="774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3D6B7AFC-3503-453D-B663-6E13BE121911}"/>
                    </a:ext>
                  </a:extLst>
                </p14:cNvPr>
                <p14:cNvContentPartPr/>
                <p14:nvPr/>
              </p14:nvContentPartPr>
              <p14:xfrm>
                <a:off x="5603357" y="272827"/>
                <a:ext cx="147960" cy="871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3D6B7AFC-3503-453D-B663-6E13BE121911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599037" y="268507"/>
                  <a:ext cx="1566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12833950-EBE7-4D9C-A710-E37C8B46AD18}"/>
                    </a:ext>
                  </a:extLst>
                </p14:cNvPr>
                <p14:cNvContentPartPr/>
                <p14:nvPr/>
              </p14:nvContentPartPr>
              <p14:xfrm>
                <a:off x="5821877" y="236827"/>
                <a:ext cx="56520" cy="11196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12833950-EBE7-4D9C-A710-E37C8B46AD1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817557" y="232507"/>
                  <a:ext cx="651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C30502BF-21B7-4BD2-80D5-05AE85D9B89D}"/>
                    </a:ext>
                  </a:extLst>
                </p14:cNvPr>
                <p14:cNvContentPartPr/>
                <p14:nvPr/>
              </p14:nvContentPartPr>
              <p14:xfrm>
                <a:off x="5890277" y="265987"/>
                <a:ext cx="147600" cy="583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C30502BF-21B7-4BD2-80D5-05AE85D9B89D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885957" y="261667"/>
                  <a:ext cx="1562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4DB56450-4D9D-4705-8DF3-59083C5250E2}"/>
                    </a:ext>
                  </a:extLst>
                </p14:cNvPr>
                <p14:cNvContentPartPr/>
                <p14:nvPr/>
              </p14:nvContentPartPr>
              <p14:xfrm>
                <a:off x="6068837" y="268867"/>
                <a:ext cx="42840" cy="4644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4DB56450-4D9D-4705-8DF3-59083C5250E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064517" y="264547"/>
                  <a:ext cx="514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A7611F28-F2BB-4066-A295-770B639410D9}"/>
                    </a:ext>
                  </a:extLst>
                </p14:cNvPr>
                <p14:cNvContentPartPr/>
                <p14:nvPr/>
              </p14:nvContentPartPr>
              <p14:xfrm>
                <a:off x="6122117" y="205147"/>
                <a:ext cx="56880" cy="11376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A7611F28-F2BB-4066-A295-770B639410D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117797" y="200827"/>
                  <a:ext cx="655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4E160D38-907A-4511-9CA0-0FB56B37C0CB}"/>
                    </a:ext>
                  </a:extLst>
                </p14:cNvPr>
                <p14:cNvContentPartPr/>
                <p14:nvPr/>
              </p14:nvContentPartPr>
              <p14:xfrm>
                <a:off x="6209597" y="257707"/>
                <a:ext cx="61560" cy="4536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4E160D38-907A-4511-9CA0-0FB56B37C0C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205277" y="253387"/>
                  <a:ext cx="702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74B252CF-2490-48C6-8EFC-87D29A415168}"/>
                    </a:ext>
                  </a:extLst>
                </p14:cNvPr>
                <p14:cNvContentPartPr/>
                <p14:nvPr/>
              </p14:nvContentPartPr>
              <p14:xfrm>
                <a:off x="6310397" y="251947"/>
                <a:ext cx="160560" cy="6516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74B252CF-2490-48C6-8EFC-87D29A41516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306077" y="247627"/>
                  <a:ext cx="16920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F80D2A09-527D-4FD0-BBFF-41CEDDDCD17E}"/>
                    </a:ext>
                  </a:extLst>
                </p14:cNvPr>
                <p14:cNvContentPartPr/>
                <p14:nvPr/>
              </p14:nvContentPartPr>
              <p14:xfrm>
                <a:off x="3929357" y="1083547"/>
                <a:ext cx="19800" cy="15336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F80D2A09-527D-4FD0-BBFF-41CEDDDCD17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925037" y="1079227"/>
                  <a:ext cx="284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9BC10CA4-ED7B-44DE-8D0F-AB614995B7CB}"/>
                    </a:ext>
                  </a:extLst>
                </p14:cNvPr>
                <p14:cNvContentPartPr/>
                <p14:nvPr/>
              </p14:nvContentPartPr>
              <p14:xfrm>
                <a:off x="3867797" y="1150147"/>
                <a:ext cx="141840" cy="12672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9BC10CA4-ED7B-44DE-8D0F-AB614995B7C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3863477" y="1145827"/>
                  <a:ext cx="1504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A8A1DC73-F46D-4093-92E4-1E3BAA3EA545}"/>
                    </a:ext>
                  </a:extLst>
                </p14:cNvPr>
                <p14:cNvContentPartPr/>
                <p14:nvPr/>
              </p14:nvContentPartPr>
              <p14:xfrm>
                <a:off x="3711917" y="1339507"/>
                <a:ext cx="33480" cy="49464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A8A1DC73-F46D-4093-92E4-1E3BAA3EA545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3707597" y="1335187"/>
                  <a:ext cx="42120" cy="50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5AFF4759-D5A9-47F0-A877-1B760224B17A}"/>
                    </a:ext>
                  </a:extLst>
                </p14:cNvPr>
                <p14:cNvContentPartPr/>
                <p14:nvPr/>
              </p14:nvContentPartPr>
              <p14:xfrm>
                <a:off x="3346517" y="1755307"/>
                <a:ext cx="8280" cy="828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5AFF4759-D5A9-47F0-A877-1B760224B17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342197" y="1750987"/>
                  <a:ext cx="169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A8E7F223-79C8-40B2-B7D0-C5E6473230D5}"/>
                    </a:ext>
                  </a:extLst>
                </p14:cNvPr>
                <p14:cNvContentPartPr/>
                <p14:nvPr/>
              </p14:nvContentPartPr>
              <p14:xfrm>
                <a:off x="3181637" y="1731187"/>
                <a:ext cx="1671480" cy="5400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A8E7F223-79C8-40B2-B7D0-C5E6473230D5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177317" y="1726867"/>
                  <a:ext cx="16801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921C0E8B-5952-4FB1-8473-F5FE50AB7677}"/>
                    </a:ext>
                  </a:extLst>
                </p14:cNvPr>
                <p14:cNvContentPartPr/>
                <p14:nvPr/>
              </p14:nvContentPartPr>
              <p14:xfrm>
                <a:off x="4857437" y="1663867"/>
                <a:ext cx="143640" cy="13104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921C0E8B-5952-4FB1-8473-F5FE50AB7677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853117" y="1659547"/>
                  <a:ext cx="1522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8E10B125-CF33-4D89-9A7F-A1A86924B32A}"/>
                    </a:ext>
                  </a:extLst>
                </p14:cNvPr>
                <p14:cNvContentPartPr/>
                <p14:nvPr/>
              </p14:nvContentPartPr>
              <p14:xfrm>
                <a:off x="3642437" y="1227547"/>
                <a:ext cx="122400" cy="10080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8E10B125-CF33-4D89-9A7F-A1A86924B32A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638117" y="1223227"/>
                  <a:ext cx="1310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03C512D9-2860-4727-924E-305F35D1D1E3}"/>
                    </a:ext>
                  </a:extLst>
                </p14:cNvPr>
                <p14:cNvContentPartPr/>
                <p14:nvPr/>
              </p14:nvContentPartPr>
              <p14:xfrm>
                <a:off x="3363437" y="1106947"/>
                <a:ext cx="72360" cy="16128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03C512D9-2860-4727-924E-305F35D1D1E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359117" y="1102627"/>
                  <a:ext cx="810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C8B74552-ED8F-4E40-BE5E-AC30266D05AF}"/>
                    </a:ext>
                  </a:extLst>
                </p14:cNvPr>
                <p14:cNvContentPartPr/>
                <p14:nvPr/>
              </p14:nvContentPartPr>
              <p14:xfrm>
                <a:off x="3312677" y="1186867"/>
                <a:ext cx="114120" cy="1584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C8B74552-ED8F-4E40-BE5E-AC30266D05AF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308357" y="1182547"/>
                  <a:ext cx="1227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D8166BF9-C153-4B52-8499-3E709ED18502}"/>
                    </a:ext>
                  </a:extLst>
                </p14:cNvPr>
                <p14:cNvContentPartPr/>
                <p14:nvPr/>
              </p14:nvContentPartPr>
              <p14:xfrm>
                <a:off x="3435077" y="1104427"/>
                <a:ext cx="37440" cy="1375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D8166BF9-C153-4B52-8499-3E709ED18502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430757" y="1100107"/>
                  <a:ext cx="460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1EC1AC6C-DBAB-4702-B489-AE9E45BC7442}"/>
                    </a:ext>
                  </a:extLst>
                </p14:cNvPr>
                <p14:cNvContentPartPr/>
                <p14:nvPr/>
              </p14:nvContentPartPr>
              <p14:xfrm>
                <a:off x="3469997" y="1145467"/>
                <a:ext cx="93960" cy="7416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1EC1AC6C-DBAB-4702-B489-AE9E45BC7442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465677" y="1141147"/>
                  <a:ext cx="1026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355DA63A-DF32-4D5D-A80D-14C49820A54F}"/>
                    </a:ext>
                  </a:extLst>
                </p14:cNvPr>
                <p14:cNvContentPartPr/>
                <p14:nvPr/>
              </p14:nvContentPartPr>
              <p14:xfrm>
                <a:off x="3532637" y="1094347"/>
                <a:ext cx="53640" cy="16992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355DA63A-DF32-4D5D-A80D-14C49820A54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528317" y="1090027"/>
                  <a:ext cx="622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DA76CDE7-882F-4061-8F0A-86CA5093A413}"/>
                    </a:ext>
                  </a:extLst>
                </p14:cNvPr>
                <p14:cNvContentPartPr/>
                <p14:nvPr/>
              </p14:nvContentPartPr>
              <p14:xfrm>
                <a:off x="4809557" y="1835947"/>
                <a:ext cx="84240" cy="11808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DA76CDE7-882F-4061-8F0A-86CA5093A413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805237" y="1831627"/>
                  <a:ext cx="928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1DB48D6C-986B-4DF3-B4DD-99BFA71F9D30}"/>
                    </a:ext>
                  </a:extLst>
                </p14:cNvPr>
                <p14:cNvContentPartPr/>
                <p14:nvPr/>
              </p14:nvContentPartPr>
              <p14:xfrm>
                <a:off x="4799837" y="1899667"/>
                <a:ext cx="132120" cy="324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1DB48D6C-986B-4DF3-B4DD-99BFA71F9D3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795517" y="1895347"/>
                  <a:ext cx="14076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75EEC428-53E3-4F17-AEBA-DC615705481A}"/>
                    </a:ext>
                  </a:extLst>
                </p14:cNvPr>
                <p14:cNvContentPartPr/>
                <p14:nvPr/>
              </p14:nvContentPartPr>
              <p14:xfrm>
                <a:off x="2993357" y="1367587"/>
                <a:ext cx="1626480" cy="35568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75EEC428-53E3-4F17-AEBA-DC615705481A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2989037" y="1363267"/>
                  <a:ext cx="163512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CD7C5AED-AD53-40F0-B9FC-A634565FEF7B}"/>
                    </a:ext>
                  </a:extLst>
                </p14:cNvPr>
                <p14:cNvContentPartPr/>
                <p14:nvPr/>
              </p14:nvContentPartPr>
              <p14:xfrm>
                <a:off x="3897317" y="1406827"/>
                <a:ext cx="10080" cy="44892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CD7C5AED-AD53-40F0-B9FC-A634565FEF7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892997" y="1402507"/>
                  <a:ext cx="18720" cy="45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E89E7953-7B00-4120-996F-1E674833272A}"/>
                    </a:ext>
                  </a:extLst>
                </p14:cNvPr>
                <p14:cNvContentPartPr/>
                <p14:nvPr/>
              </p14:nvContentPartPr>
              <p14:xfrm>
                <a:off x="3831077" y="1913707"/>
                <a:ext cx="80280" cy="10224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E89E7953-7B00-4120-996F-1E674833272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826757" y="1909387"/>
                  <a:ext cx="889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20342CD5-2977-4D92-A326-5B8B515CFCC6}"/>
                    </a:ext>
                  </a:extLst>
                </p14:cNvPr>
                <p14:cNvContentPartPr/>
                <p14:nvPr/>
              </p14:nvContentPartPr>
              <p14:xfrm>
                <a:off x="3945197" y="1563067"/>
                <a:ext cx="77760" cy="13392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20342CD5-2977-4D92-A326-5B8B515CFCC6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3940877" y="1558747"/>
                  <a:ext cx="864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BA384AB5-1B20-4FDB-A26A-F8063AF941D7}"/>
                    </a:ext>
                  </a:extLst>
                </p14:cNvPr>
                <p14:cNvContentPartPr/>
                <p14:nvPr/>
              </p14:nvContentPartPr>
              <p14:xfrm>
                <a:off x="4027997" y="1579267"/>
                <a:ext cx="77760" cy="12240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BA384AB5-1B20-4FDB-A26A-F8063AF941D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023677" y="1574947"/>
                  <a:ext cx="864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8C53E27C-66C2-4266-856D-AEB1BE3F2E60}"/>
                    </a:ext>
                  </a:extLst>
                </p14:cNvPr>
                <p14:cNvContentPartPr/>
                <p14:nvPr/>
              </p14:nvContentPartPr>
              <p14:xfrm>
                <a:off x="4102877" y="1612747"/>
                <a:ext cx="162000" cy="9000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8C53E27C-66C2-4266-856D-AEB1BE3F2E6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098557" y="1608427"/>
                  <a:ext cx="1706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1A7E9D19-4456-4A18-A536-568051163B85}"/>
                    </a:ext>
                  </a:extLst>
                </p14:cNvPr>
                <p14:cNvContentPartPr/>
                <p14:nvPr/>
              </p14:nvContentPartPr>
              <p14:xfrm>
                <a:off x="4264157" y="1647307"/>
                <a:ext cx="136800" cy="5400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1A7E9D19-4456-4A18-A536-568051163B85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259837" y="1642987"/>
                  <a:ext cx="1454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67EBDDF3-9161-4436-AD69-D771ED5148FD}"/>
                    </a:ext>
                  </a:extLst>
                </p14:cNvPr>
                <p14:cNvContentPartPr/>
                <p14:nvPr/>
              </p14:nvContentPartPr>
              <p14:xfrm>
                <a:off x="4282157" y="961867"/>
                <a:ext cx="554040" cy="53352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67EBDDF3-9161-4436-AD69-D771ED5148FD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277837" y="957547"/>
                  <a:ext cx="562680" cy="54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003B2BCE-576D-407B-AD30-243A0319355A}"/>
                    </a:ext>
                  </a:extLst>
                </p14:cNvPr>
                <p14:cNvContentPartPr/>
                <p14:nvPr/>
              </p14:nvContentPartPr>
              <p14:xfrm>
                <a:off x="4801637" y="875827"/>
                <a:ext cx="115560" cy="874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003B2BCE-576D-407B-AD30-243A0319355A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797317" y="871507"/>
                  <a:ext cx="1242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A324CC0C-B740-4D74-8292-A84773C88346}"/>
                    </a:ext>
                  </a:extLst>
                </p14:cNvPr>
                <p14:cNvContentPartPr/>
                <p14:nvPr/>
              </p14:nvContentPartPr>
              <p14:xfrm>
                <a:off x="4232477" y="1371187"/>
                <a:ext cx="196560" cy="15948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A324CC0C-B740-4D74-8292-A84773C88346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228157" y="1366867"/>
                  <a:ext cx="205200" cy="16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" name="Gruppieren 212">
            <a:extLst>
              <a:ext uri="{FF2B5EF4-FFF2-40B4-BE49-F238E27FC236}">
                <a16:creationId xmlns:a16="http://schemas.microsoft.com/office/drawing/2014/main" id="{C5968624-DBB7-4A6C-9694-E569C5D20746}"/>
              </a:ext>
            </a:extLst>
          </p:cNvPr>
          <p:cNvGrpSpPr/>
          <p:nvPr/>
        </p:nvGrpSpPr>
        <p:grpSpPr>
          <a:xfrm>
            <a:off x="275717" y="1306387"/>
            <a:ext cx="2115720" cy="398160"/>
            <a:chOff x="275717" y="1306387"/>
            <a:chExt cx="2115720" cy="3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890E3FE1-C798-4C73-B8B5-5FB8421E4D15}"/>
                    </a:ext>
                  </a:extLst>
                </p14:cNvPr>
                <p14:cNvContentPartPr/>
                <p14:nvPr/>
              </p14:nvContentPartPr>
              <p14:xfrm>
                <a:off x="275717" y="1589707"/>
                <a:ext cx="136800" cy="504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890E3FE1-C798-4C73-B8B5-5FB8421E4D15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71397" y="1585387"/>
                  <a:ext cx="1454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ECFBDDFC-329B-43AA-B8B5-4979799B6ADC}"/>
                    </a:ext>
                  </a:extLst>
                </p14:cNvPr>
                <p14:cNvContentPartPr/>
                <p14:nvPr/>
              </p14:nvContentPartPr>
              <p14:xfrm>
                <a:off x="291917" y="1615627"/>
                <a:ext cx="118800" cy="72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ECFBDDFC-329B-43AA-B8B5-4979799B6AD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87597" y="1611307"/>
                  <a:ext cx="1274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8FA8FAFF-D14F-4DF6-A652-D37113DFC932}"/>
                    </a:ext>
                  </a:extLst>
                </p14:cNvPr>
                <p14:cNvContentPartPr/>
                <p14:nvPr/>
              </p14:nvContentPartPr>
              <p14:xfrm>
                <a:off x="566237" y="1512667"/>
                <a:ext cx="11880" cy="14544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8FA8FAFF-D14F-4DF6-A652-D37113DFC93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61917" y="1508347"/>
                  <a:ext cx="205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BA543EA3-56C1-4E54-AE4C-D1CEE3D07907}"/>
                    </a:ext>
                  </a:extLst>
                </p14:cNvPr>
                <p14:cNvContentPartPr/>
                <p14:nvPr/>
              </p14:nvContentPartPr>
              <p14:xfrm>
                <a:off x="510437" y="1475227"/>
                <a:ext cx="132120" cy="6480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BA543EA3-56C1-4E54-AE4C-D1CEE3D07907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06117" y="1470907"/>
                  <a:ext cx="1407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A6608FE9-38D8-45FB-94ED-CFC51F8E4532}"/>
                    </a:ext>
                  </a:extLst>
                </p14:cNvPr>
                <p14:cNvContentPartPr/>
                <p14:nvPr/>
              </p14:nvContentPartPr>
              <p14:xfrm>
                <a:off x="689717" y="1471267"/>
                <a:ext cx="69120" cy="15516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A6608FE9-38D8-45FB-94ED-CFC51F8E453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85397" y="1466947"/>
                  <a:ext cx="777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179B7D8B-ABF2-478A-871B-05EC65E03D39}"/>
                    </a:ext>
                  </a:extLst>
                </p14:cNvPr>
                <p14:cNvContentPartPr/>
                <p14:nvPr/>
              </p14:nvContentPartPr>
              <p14:xfrm>
                <a:off x="787997" y="1475227"/>
                <a:ext cx="94320" cy="12168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179B7D8B-ABF2-478A-871B-05EC65E03D39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83677" y="1470907"/>
                  <a:ext cx="1029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8C4F3045-6C36-430A-A166-4BA1B9EF80AE}"/>
                    </a:ext>
                  </a:extLst>
                </p14:cNvPr>
                <p14:cNvContentPartPr/>
                <p14:nvPr/>
              </p14:nvContentPartPr>
              <p14:xfrm>
                <a:off x="784037" y="1532467"/>
                <a:ext cx="108720" cy="180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8C4F3045-6C36-430A-A166-4BA1B9EF80AE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79717" y="1528147"/>
                  <a:ext cx="11736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F15A9BF4-4098-4AC8-B1C8-426740D6026E}"/>
                    </a:ext>
                  </a:extLst>
                </p14:cNvPr>
                <p14:cNvContentPartPr/>
                <p14:nvPr/>
              </p14:nvContentPartPr>
              <p14:xfrm>
                <a:off x="966197" y="1461907"/>
                <a:ext cx="107280" cy="8496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F15A9BF4-4098-4AC8-B1C8-426740D6026E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961877" y="1457587"/>
                  <a:ext cx="1159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736E6C4B-BC8E-41CB-BD46-3D1B4D2D6155}"/>
                    </a:ext>
                  </a:extLst>
                </p14:cNvPr>
                <p14:cNvContentPartPr/>
                <p14:nvPr/>
              </p14:nvContentPartPr>
              <p14:xfrm>
                <a:off x="1002917" y="1507267"/>
                <a:ext cx="105120" cy="8100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736E6C4B-BC8E-41CB-BD46-3D1B4D2D6155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998597" y="1502947"/>
                  <a:ext cx="1137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E996B68E-1878-4180-BEA5-80F790B273F5}"/>
                    </a:ext>
                  </a:extLst>
                </p14:cNvPr>
                <p14:cNvContentPartPr/>
                <p14:nvPr/>
              </p14:nvContentPartPr>
              <p14:xfrm>
                <a:off x="1193717" y="1465147"/>
                <a:ext cx="151200" cy="13176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E996B68E-1878-4180-BEA5-80F790B273F5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189397" y="1460827"/>
                  <a:ext cx="1598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D6761B34-DE74-4DF2-99B8-0BCAF2013A62}"/>
                    </a:ext>
                  </a:extLst>
                </p14:cNvPr>
                <p14:cNvContentPartPr/>
                <p14:nvPr/>
              </p14:nvContentPartPr>
              <p14:xfrm>
                <a:off x="1360757" y="1376587"/>
                <a:ext cx="128160" cy="32796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D6761B34-DE74-4DF2-99B8-0BCAF2013A62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356437" y="1372267"/>
                  <a:ext cx="13680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FBD673FE-D8A5-4FE3-BD92-58D790F19FBE}"/>
                    </a:ext>
                  </a:extLst>
                </p14:cNvPr>
                <p14:cNvContentPartPr/>
                <p14:nvPr/>
              </p14:nvContentPartPr>
              <p14:xfrm>
                <a:off x="1879877" y="1419067"/>
                <a:ext cx="141840" cy="11700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FBD673FE-D8A5-4FE3-BD92-58D790F19FBE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875557" y="1414747"/>
                  <a:ext cx="1504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DD2976DE-C332-4BDC-B73C-B5422E2C9C23}"/>
                    </a:ext>
                  </a:extLst>
                </p14:cNvPr>
                <p14:cNvContentPartPr/>
                <p14:nvPr/>
              </p14:nvContentPartPr>
              <p14:xfrm>
                <a:off x="1927037" y="1374787"/>
                <a:ext cx="37080" cy="2635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DD2976DE-C332-4BDC-B73C-B5422E2C9C2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922717" y="1370467"/>
                  <a:ext cx="457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B0BDEF17-6294-49D1-9671-DAE676087C51}"/>
                    </a:ext>
                  </a:extLst>
                </p14:cNvPr>
                <p14:cNvContentPartPr/>
                <p14:nvPr/>
              </p14:nvContentPartPr>
              <p14:xfrm>
                <a:off x="2083997" y="1367947"/>
                <a:ext cx="91800" cy="1875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B0BDEF17-6294-49D1-9671-DAE676087C51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079677" y="1363627"/>
                  <a:ext cx="1004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43CD3C98-5936-42C0-BFBF-20A86C43BF34}"/>
                    </a:ext>
                  </a:extLst>
                </p14:cNvPr>
                <p14:cNvContentPartPr/>
                <p14:nvPr/>
              </p14:nvContentPartPr>
              <p14:xfrm>
                <a:off x="2215757" y="1387387"/>
                <a:ext cx="103680" cy="10692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43CD3C98-5936-42C0-BFBF-20A86C43BF34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2211437" y="1383067"/>
                  <a:ext cx="1123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273C2F09-D1FC-4B60-B3C6-630CFBA1F842}"/>
                    </a:ext>
                  </a:extLst>
                </p14:cNvPr>
                <p14:cNvContentPartPr/>
                <p14:nvPr/>
              </p14:nvContentPartPr>
              <p14:xfrm>
                <a:off x="2301797" y="1306387"/>
                <a:ext cx="89640" cy="26460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273C2F09-D1FC-4B60-B3C6-630CFBA1F842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2297477" y="1302067"/>
                  <a:ext cx="9828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1EC792B1-3EA3-4C2E-A585-E364531057BD}"/>
                    </a:ext>
                  </a:extLst>
                </p14:cNvPr>
                <p14:cNvContentPartPr/>
                <p14:nvPr/>
              </p14:nvContentPartPr>
              <p14:xfrm>
                <a:off x="1490357" y="1475227"/>
                <a:ext cx="92880" cy="720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1EC792B1-3EA3-4C2E-A585-E364531057B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486037" y="1470907"/>
                  <a:ext cx="1015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D7384A2-C4A1-4BDC-8929-0CB205B96AFB}"/>
                    </a:ext>
                  </a:extLst>
                </p14:cNvPr>
                <p14:cNvContentPartPr/>
                <p14:nvPr/>
              </p14:nvContentPartPr>
              <p14:xfrm>
                <a:off x="1504397" y="1520227"/>
                <a:ext cx="60120" cy="252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D7384A2-C4A1-4BDC-8929-0CB205B96AF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500077" y="1515907"/>
                  <a:ext cx="687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B8D7921A-9056-419F-BA51-855E24E2D266}"/>
                    </a:ext>
                  </a:extLst>
                </p14:cNvPr>
                <p14:cNvContentPartPr/>
                <p14:nvPr/>
              </p14:nvContentPartPr>
              <p14:xfrm>
                <a:off x="1567037" y="1455787"/>
                <a:ext cx="86760" cy="7992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B8D7921A-9056-419F-BA51-855E24E2D266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562717" y="1451467"/>
                  <a:ext cx="954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A0D5B21A-7EC4-47BD-9019-8D923842A1D6}"/>
                    </a:ext>
                  </a:extLst>
                </p14:cNvPr>
                <p14:cNvContentPartPr/>
                <p14:nvPr/>
              </p14:nvContentPartPr>
              <p14:xfrm>
                <a:off x="1691957" y="1489627"/>
                <a:ext cx="63720" cy="72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A0D5B21A-7EC4-47BD-9019-8D923842A1D6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687637" y="1485307"/>
                  <a:ext cx="7236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5FC615A3-7A3E-4B90-9189-3A318E5B1F9F}"/>
                    </a:ext>
                  </a:extLst>
                </p14:cNvPr>
                <p14:cNvContentPartPr/>
                <p14:nvPr/>
              </p14:nvContentPartPr>
              <p14:xfrm>
                <a:off x="940997" y="1636507"/>
                <a:ext cx="173160" cy="2952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5FC615A3-7A3E-4B90-9189-3A318E5B1F9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36677" y="1632187"/>
                  <a:ext cx="181800" cy="3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uppieren 223">
            <a:extLst>
              <a:ext uri="{FF2B5EF4-FFF2-40B4-BE49-F238E27FC236}">
                <a16:creationId xmlns:a16="http://schemas.microsoft.com/office/drawing/2014/main" id="{931EF297-0BD0-4B2E-ACA4-D115C543BDC1}"/>
              </a:ext>
            </a:extLst>
          </p:cNvPr>
          <p:cNvGrpSpPr/>
          <p:nvPr/>
        </p:nvGrpSpPr>
        <p:grpSpPr>
          <a:xfrm>
            <a:off x="268157" y="2086147"/>
            <a:ext cx="1082160" cy="198000"/>
            <a:chOff x="268157" y="2086147"/>
            <a:chExt cx="1082160" cy="19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8C8A20FA-A939-4AE6-AAF4-C46B5A13EFFF}"/>
                    </a:ext>
                  </a:extLst>
                </p14:cNvPr>
                <p14:cNvContentPartPr/>
                <p14:nvPr/>
              </p14:nvContentPartPr>
              <p14:xfrm>
                <a:off x="268157" y="2204227"/>
                <a:ext cx="146880" cy="972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8C8A20FA-A939-4AE6-AAF4-C46B5A13EFFF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63837" y="2199907"/>
                  <a:ext cx="1555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1B563D6B-1F7B-4749-BF4C-E505FD0CAD6A}"/>
                    </a:ext>
                  </a:extLst>
                </p14:cNvPr>
                <p14:cNvContentPartPr/>
                <p14:nvPr/>
              </p14:nvContentPartPr>
              <p14:xfrm>
                <a:off x="284357" y="2244907"/>
                <a:ext cx="138960" cy="82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1B563D6B-1F7B-4749-BF4C-E505FD0CAD6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80037" y="2240587"/>
                  <a:ext cx="1476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EBC46A41-07A1-47C0-B10D-94FDBCE1D88F}"/>
                    </a:ext>
                  </a:extLst>
                </p14:cNvPr>
                <p14:cNvContentPartPr/>
                <p14:nvPr/>
              </p14:nvContentPartPr>
              <p14:xfrm>
                <a:off x="533837" y="2149867"/>
                <a:ext cx="149400" cy="11268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EBC46A41-07A1-47C0-B10D-94FDBCE1D88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29517" y="2145547"/>
                  <a:ext cx="158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B6F1F040-987B-4BE5-B9E5-7F8BD18BC025}"/>
                    </a:ext>
                  </a:extLst>
                </p14:cNvPr>
                <p14:cNvContentPartPr/>
                <p14:nvPr/>
              </p14:nvContentPartPr>
              <p14:xfrm>
                <a:off x="795197" y="2194507"/>
                <a:ext cx="95040" cy="468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B6F1F040-987B-4BE5-B9E5-7F8BD18BC025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790877" y="2190187"/>
                  <a:ext cx="10368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9F09655E-B70B-4A5E-A461-F8428CA1CB41}"/>
                    </a:ext>
                  </a:extLst>
                </p14:cNvPr>
                <p14:cNvContentPartPr/>
                <p14:nvPr/>
              </p14:nvContentPartPr>
              <p14:xfrm>
                <a:off x="998957" y="2129347"/>
                <a:ext cx="112320" cy="8244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9F09655E-B70B-4A5E-A461-F8428CA1CB4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94637" y="2125027"/>
                  <a:ext cx="1209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A134DC94-FAA2-4BDD-922E-C40CD491B01F}"/>
                    </a:ext>
                  </a:extLst>
                </p14:cNvPr>
                <p14:cNvContentPartPr/>
                <p14:nvPr/>
              </p14:nvContentPartPr>
              <p14:xfrm>
                <a:off x="1134677" y="2204227"/>
                <a:ext cx="19080" cy="7992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A134DC94-FAA2-4BDD-922E-C40CD491B01F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130357" y="2199907"/>
                  <a:ext cx="277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3F44B318-7BA1-4D20-BB30-0C5B655DA9B2}"/>
                    </a:ext>
                  </a:extLst>
                </p14:cNvPr>
                <p14:cNvContentPartPr/>
                <p14:nvPr/>
              </p14:nvContentPartPr>
              <p14:xfrm>
                <a:off x="1214957" y="2086147"/>
                <a:ext cx="135360" cy="13536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3F44B318-7BA1-4D20-BB30-0C5B655DA9B2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210637" y="2081827"/>
                  <a:ext cx="144000" cy="14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4" name="Gruppieren 243">
            <a:extLst>
              <a:ext uri="{FF2B5EF4-FFF2-40B4-BE49-F238E27FC236}">
                <a16:creationId xmlns:a16="http://schemas.microsoft.com/office/drawing/2014/main" id="{87FF0260-FAF7-4BD7-B3AE-9DBC9DA57A97}"/>
              </a:ext>
            </a:extLst>
          </p:cNvPr>
          <p:cNvGrpSpPr/>
          <p:nvPr/>
        </p:nvGrpSpPr>
        <p:grpSpPr>
          <a:xfrm>
            <a:off x="1368677" y="1992547"/>
            <a:ext cx="1348200" cy="263160"/>
            <a:chOff x="1368677" y="1992547"/>
            <a:chExt cx="1348200" cy="26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0F9B98AE-E2C8-4CB5-87F0-AC3D642DAC1A}"/>
                    </a:ext>
                  </a:extLst>
                </p14:cNvPr>
                <p14:cNvContentPartPr/>
                <p14:nvPr/>
              </p14:nvContentPartPr>
              <p14:xfrm>
                <a:off x="1368677" y="2106667"/>
                <a:ext cx="64080" cy="8352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0F9B98AE-E2C8-4CB5-87F0-AC3D642DAC1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364357" y="2102347"/>
                  <a:ext cx="727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44ABC6F2-0DD7-4C7A-9DB9-3132A8A04DC6}"/>
                    </a:ext>
                  </a:extLst>
                </p14:cNvPr>
                <p14:cNvContentPartPr/>
                <p14:nvPr/>
              </p14:nvContentPartPr>
              <p14:xfrm>
                <a:off x="1478477" y="2086867"/>
                <a:ext cx="75960" cy="13284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44ABC6F2-0DD7-4C7A-9DB9-3132A8A04DC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474157" y="2082547"/>
                  <a:ext cx="846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3FCCC811-58EE-47BC-8685-5BBF5A5D6C02}"/>
                    </a:ext>
                  </a:extLst>
                </p14:cNvPr>
                <p14:cNvContentPartPr/>
                <p14:nvPr/>
              </p14:nvContentPartPr>
              <p14:xfrm>
                <a:off x="1586837" y="2077507"/>
                <a:ext cx="88200" cy="9144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3FCCC811-58EE-47BC-8685-5BBF5A5D6C0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582517" y="2073187"/>
                  <a:ext cx="968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9763F8A6-705C-4D07-B654-8F53B701C86C}"/>
                    </a:ext>
                  </a:extLst>
                </p14:cNvPr>
                <p14:cNvContentPartPr/>
                <p14:nvPr/>
              </p14:nvContentPartPr>
              <p14:xfrm>
                <a:off x="1640837" y="2098027"/>
                <a:ext cx="32040" cy="11088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9763F8A6-705C-4D07-B654-8F53B701C86C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636517" y="2093707"/>
                  <a:ext cx="406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2E5873AF-947A-450E-88AF-A49390EAD87C}"/>
                    </a:ext>
                  </a:extLst>
                </p14:cNvPr>
                <p14:cNvContentPartPr/>
                <p14:nvPr/>
              </p14:nvContentPartPr>
              <p14:xfrm>
                <a:off x="1753157" y="2119627"/>
                <a:ext cx="130680" cy="2520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2E5873AF-947A-450E-88AF-A49390EAD87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748837" y="2115307"/>
                  <a:ext cx="1393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6695CFA1-1DA2-41FC-A608-1449836AFAF7}"/>
                    </a:ext>
                  </a:extLst>
                </p14:cNvPr>
                <p14:cNvContentPartPr/>
                <p14:nvPr/>
              </p14:nvContentPartPr>
              <p14:xfrm>
                <a:off x="1743077" y="2182987"/>
                <a:ext cx="141480" cy="1764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6695CFA1-1DA2-41FC-A608-1449836AFAF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738757" y="2178667"/>
                  <a:ext cx="1501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2907675B-FF2B-4464-A5B6-4B3E1D9E1917}"/>
                    </a:ext>
                  </a:extLst>
                </p14:cNvPr>
                <p14:cNvContentPartPr/>
                <p14:nvPr/>
              </p14:nvContentPartPr>
              <p14:xfrm>
                <a:off x="2011997" y="2068867"/>
                <a:ext cx="88920" cy="11988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2907675B-FF2B-4464-A5B6-4B3E1D9E1917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007677" y="2064547"/>
                  <a:ext cx="975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8BBA3182-3FC6-42EC-B07B-DD3CB1A2C1F9}"/>
                    </a:ext>
                  </a:extLst>
                </p14:cNvPr>
                <p14:cNvContentPartPr/>
                <p14:nvPr/>
              </p14:nvContentPartPr>
              <p14:xfrm>
                <a:off x="2157077" y="2040787"/>
                <a:ext cx="95760" cy="13824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8BBA3182-3FC6-42EC-B07B-DD3CB1A2C1F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152757" y="2036467"/>
                  <a:ext cx="1044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21D1C37A-AB6C-45E4-A7B3-F438DC7CD4C0}"/>
                    </a:ext>
                  </a:extLst>
                </p14:cNvPr>
                <p14:cNvContentPartPr/>
                <p14:nvPr/>
              </p14:nvContentPartPr>
              <p14:xfrm>
                <a:off x="2260037" y="2152747"/>
                <a:ext cx="3960" cy="10296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21D1C37A-AB6C-45E4-A7B3-F438DC7CD4C0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255717" y="2148427"/>
                  <a:ext cx="126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69C4AAA5-6DCC-4F95-BFFD-AD0402B9570B}"/>
                    </a:ext>
                  </a:extLst>
                </p14:cNvPr>
                <p14:cNvContentPartPr/>
                <p14:nvPr/>
              </p14:nvContentPartPr>
              <p14:xfrm>
                <a:off x="2337797" y="2037907"/>
                <a:ext cx="54000" cy="11340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69C4AAA5-6DCC-4F95-BFFD-AD0402B9570B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333477" y="2033587"/>
                  <a:ext cx="626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2BC1AA99-7C58-4388-8DCB-EC30AF69764B}"/>
                    </a:ext>
                  </a:extLst>
                </p14:cNvPr>
                <p14:cNvContentPartPr/>
                <p14:nvPr/>
              </p14:nvContentPartPr>
              <p14:xfrm>
                <a:off x="2436797" y="2039707"/>
                <a:ext cx="60120" cy="10116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2BC1AA99-7C58-4388-8DCB-EC30AF69764B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2432477" y="2035387"/>
                  <a:ext cx="687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E9CEFB39-3DD0-4B01-9FE3-AEF4984763F5}"/>
                    </a:ext>
                  </a:extLst>
                </p14:cNvPr>
                <p14:cNvContentPartPr/>
                <p14:nvPr/>
              </p14:nvContentPartPr>
              <p14:xfrm>
                <a:off x="2573237" y="2060947"/>
                <a:ext cx="69480" cy="8892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E9CEFB39-3DD0-4B01-9FE3-AEF4984763F5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568917" y="2056627"/>
                  <a:ext cx="781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6B90C9D9-BD84-42CF-A215-E0605E31DCED}"/>
                    </a:ext>
                  </a:extLst>
                </p14:cNvPr>
                <p14:cNvContentPartPr/>
                <p14:nvPr/>
              </p14:nvContentPartPr>
              <p14:xfrm>
                <a:off x="2519237" y="1992547"/>
                <a:ext cx="62640" cy="7668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6B90C9D9-BD84-42CF-A215-E0605E31DCED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514917" y="1988227"/>
                  <a:ext cx="712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4FD6610C-AF2B-4843-ACE2-0048277E1BC4}"/>
                    </a:ext>
                  </a:extLst>
                </p14:cNvPr>
                <p14:cNvContentPartPr/>
                <p14:nvPr/>
              </p14:nvContentPartPr>
              <p14:xfrm>
                <a:off x="2638037" y="2087227"/>
                <a:ext cx="78840" cy="6948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4FD6610C-AF2B-4843-ACE2-0048277E1BC4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633717" y="2082907"/>
                  <a:ext cx="874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" name="Gruppieren 253">
            <a:extLst>
              <a:ext uri="{FF2B5EF4-FFF2-40B4-BE49-F238E27FC236}">
                <a16:creationId xmlns:a16="http://schemas.microsoft.com/office/drawing/2014/main" id="{E4FBBEE1-9E5A-4F9A-BEF2-E8F19BFAA358}"/>
              </a:ext>
            </a:extLst>
          </p:cNvPr>
          <p:cNvGrpSpPr/>
          <p:nvPr/>
        </p:nvGrpSpPr>
        <p:grpSpPr>
          <a:xfrm>
            <a:off x="165557" y="2568907"/>
            <a:ext cx="208080" cy="309600"/>
            <a:chOff x="165557" y="2568907"/>
            <a:chExt cx="208080" cy="30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B52AE49C-6719-420B-BDBF-157E68BA4E8C}"/>
                    </a:ext>
                  </a:extLst>
                </p14:cNvPr>
                <p14:cNvContentPartPr/>
                <p14:nvPr/>
              </p14:nvContentPartPr>
              <p14:xfrm>
                <a:off x="165557" y="2680867"/>
                <a:ext cx="101160" cy="6696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B52AE49C-6719-420B-BDBF-157E68BA4E8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61237" y="2676547"/>
                  <a:ext cx="1098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9ED4EEF6-BA4A-4508-9D8D-29E329D7FF01}"/>
                    </a:ext>
                  </a:extLst>
                </p14:cNvPr>
                <p14:cNvContentPartPr/>
                <p14:nvPr/>
              </p14:nvContentPartPr>
              <p14:xfrm>
                <a:off x="278237" y="2568907"/>
                <a:ext cx="95400" cy="30960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9ED4EEF6-BA4A-4508-9D8D-29E329D7FF01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73917" y="2564587"/>
                  <a:ext cx="104040" cy="31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485" name="Freihand 484">
                <a:extLst>
                  <a:ext uri="{FF2B5EF4-FFF2-40B4-BE49-F238E27FC236}">
                    <a16:creationId xmlns:a16="http://schemas.microsoft.com/office/drawing/2014/main" id="{BFAB89C6-A1C7-4DE1-B157-A74081FC78A5}"/>
                  </a:ext>
                </a:extLst>
              </p14:cNvPr>
              <p14:cNvContentPartPr/>
              <p14:nvPr/>
            </p14:nvContentPartPr>
            <p14:xfrm>
              <a:off x="5703077" y="3894067"/>
              <a:ext cx="55440" cy="441720"/>
            </p14:xfrm>
          </p:contentPart>
        </mc:Choice>
        <mc:Fallback xmlns="">
          <p:pic>
            <p:nvPicPr>
              <p:cNvPr id="485" name="Freihand 484">
                <a:extLst>
                  <a:ext uri="{FF2B5EF4-FFF2-40B4-BE49-F238E27FC236}">
                    <a16:creationId xmlns:a16="http://schemas.microsoft.com/office/drawing/2014/main" id="{BFAB89C6-A1C7-4DE1-B157-A74081FC78A5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5698757" y="3889747"/>
                <a:ext cx="64080" cy="450360"/>
              </a:xfrm>
              <a:prstGeom prst="rect">
                <a:avLst/>
              </a:prstGeom>
            </p:spPr>
          </p:pic>
        </mc:Fallback>
      </mc:AlternateContent>
      <p:grpSp>
        <p:nvGrpSpPr>
          <p:cNvPr id="528" name="Gruppieren 527">
            <a:extLst>
              <a:ext uri="{FF2B5EF4-FFF2-40B4-BE49-F238E27FC236}">
                <a16:creationId xmlns:a16="http://schemas.microsoft.com/office/drawing/2014/main" id="{A557D69C-856F-4552-9304-5BF9E6A99815}"/>
              </a:ext>
            </a:extLst>
          </p:cNvPr>
          <p:cNvGrpSpPr/>
          <p:nvPr/>
        </p:nvGrpSpPr>
        <p:grpSpPr>
          <a:xfrm>
            <a:off x="288677" y="1566307"/>
            <a:ext cx="6498000" cy="3491640"/>
            <a:chOff x="288677" y="1566307"/>
            <a:chExt cx="6498000" cy="349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15FCE78F-0275-4F32-9F3E-9D38935AD4DE}"/>
                    </a:ext>
                  </a:extLst>
                </p14:cNvPr>
                <p14:cNvContentPartPr/>
                <p14:nvPr/>
              </p14:nvContentPartPr>
              <p14:xfrm>
                <a:off x="535277" y="2600947"/>
                <a:ext cx="22680" cy="15768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15FCE78F-0275-4F32-9F3E-9D38935AD4DE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30957" y="2596627"/>
                  <a:ext cx="313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9E93189C-FFCF-4437-9943-38B90EAD0A63}"/>
                    </a:ext>
                  </a:extLst>
                </p14:cNvPr>
                <p14:cNvContentPartPr/>
                <p14:nvPr/>
              </p14:nvContentPartPr>
              <p14:xfrm>
                <a:off x="446357" y="2567107"/>
                <a:ext cx="192960" cy="8712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9E93189C-FFCF-4437-9943-38B90EAD0A6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442037" y="2562787"/>
                  <a:ext cx="2016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1CC619C7-DEC4-46D2-93D2-40C50DF7FF36}"/>
                    </a:ext>
                  </a:extLst>
                </p14:cNvPr>
                <p14:cNvContentPartPr/>
                <p14:nvPr/>
              </p14:nvContentPartPr>
              <p14:xfrm>
                <a:off x="686477" y="2554507"/>
                <a:ext cx="113040" cy="21348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1CC619C7-DEC4-46D2-93D2-40C50DF7FF36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82157" y="2550187"/>
                  <a:ext cx="12168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B3699D0A-5620-421F-969D-57659738436B}"/>
                    </a:ext>
                  </a:extLst>
                </p14:cNvPr>
                <p14:cNvContentPartPr/>
                <p14:nvPr/>
              </p14:nvContentPartPr>
              <p14:xfrm>
                <a:off x="829397" y="2586547"/>
                <a:ext cx="128880" cy="13212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B3699D0A-5620-421F-969D-57659738436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25077" y="2582227"/>
                  <a:ext cx="1375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51F6A806-8D17-4E69-AFEE-6A403923F320}"/>
                    </a:ext>
                  </a:extLst>
                </p14:cNvPr>
                <p14:cNvContentPartPr/>
                <p14:nvPr/>
              </p14:nvContentPartPr>
              <p14:xfrm>
                <a:off x="992477" y="2559907"/>
                <a:ext cx="53280" cy="9756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51F6A806-8D17-4E69-AFEE-6A403923F320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88157" y="2555587"/>
                  <a:ext cx="619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5D4687D0-2AC8-4387-B0F1-F4D2DE4E4C9E}"/>
                    </a:ext>
                  </a:extLst>
                </p14:cNvPr>
                <p14:cNvContentPartPr/>
                <p14:nvPr/>
              </p14:nvContentPartPr>
              <p14:xfrm>
                <a:off x="1032797" y="2629027"/>
                <a:ext cx="36720" cy="7452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5D4687D0-2AC8-4387-B0F1-F4D2DE4E4C9E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28477" y="2624707"/>
                  <a:ext cx="453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E727A524-DF76-42EF-B607-6EB615371336}"/>
                    </a:ext>
                  </a:extLst>
                </p14:cNvPr>
                <p14:cNvContentPartPr/>
                <p14:nvPr/>
              </p14:nvContentPartPr>
              <p14:xfrm>
                <a:off x="1108757" y="2581867"/>
                <a:ext cx="118080" cy="10728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E727A524-DF76-42EF-B607-6EB615371336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104437" y="2577547"/>
                  <a:ext cx="126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5C4A0A11-A8CE-46AA-A378-A02672DC1330}"/>
                    </a:ext>
                  </a:extLst>
                </p14:cNvPr>
                <p14:cNvContentPartPr/>
                <p14:nvPr/>
              </p14:nvContentPartPr>
              <p14:xfrm>
                <a:off x="1239797" y="2586187"/>
                <a:ext cx="100800" cy="9504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5C4A0A11-A8CE-46AA-A378-A02672DC1330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235477" y="2581867"/>
                  <a:ext cx="1094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054D672E-0AE3-4E79-86A4-C28C51C94AF8}"/>
                    </a:ext>
                  </a:extLst>
                </p14:cNvPr>
                <p14:cNvContentPartPr/>
                <p14:nvPr/>
              </p14:nvContentPartPr>
              <p14:xfrm>
                <a:off x="1375877" y="2604907"/>
                <a:ext cx="129600" cy="9792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054D672E-0AE3-4E79-86A4-C28C51C94AF8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371557" y="2600587"/>
                  <a:ext cx="1382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2DA95829-CDB6-41AD-BE44-A8B5BF6F9FA2}"/>
                    </a:ext>
                  </a:extLst>
                </p14:cNvPr>
                <p14:cNvContentPartPr/>
                <p14:nvPr/>
              </p14:nvContentPartPr>
              <p14:xfrm>
                <a:off x="1677557" y="2560267"/>
                <a:ext cx="184680" cy="10368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2DA95829-CDB6-41AD-BE44-A8B5BF6F9FA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673237" y="2555947"/>
                  <a:ext cx="1933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0BB483B1-C53F-4B0B-BD31-810477305862}"/>
                    </a:ext>
                  </a:extLst>
                </p14:cNvPr>
                <p14:cNvContentPartPr/>
                <p14:nvPr/>
              </p14:nvContentPartPr>
              <p14:xfrm>
                <a:off x="1696637" y="2699227"/>
                <a:ext cx="182520" cy="180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0BB483B1-C53F-4B0B-BD31-81047730586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692317" y="2694907"/>
                  <a:ext cx="19116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0E7B0BD8-0A15-4D1A-9F4D-973AF998E78C}"/>
                    </a:ext>
                  </a:extLst>
                </p14:cNvPr>
                <p14:cNvContentPartPr/>
                <p14:nvPr/>
              </p14:nvContentPartPr>
              <p14:xfrm>
                <a:off x="2030717" y="2554867"/>
                <a:ext cx="120960" cy="15732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0E7B0BD8-0A15-4D1A-9F4D-973AF998E78C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026397" y="2550547"/>
                  <a:ext cx="1296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51405EA7-454C-48E0-AAE7-79AC8E8EB877}"/>
                    </a:ext>
                  </a:extLst>
                </p14:cNvPr>
                <p14:cNvContentPartPr/>
                <p14:nvPr/>
              </p14:nvContentPartPr>
              <p14:xfrm>
                <a:off x="2028197" y="2589787"/>
                <a:ext cx="147600" cy="6480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51405EA7-454C-48E0-AAE7-79AC8E8EB87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023877" y="2585467"/>
                  <a:ext cx="1562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AFAAA59B-A02D-4095-86F2-01B638A14397}"/>
                    </a:ext>
                  </a:extLst>
                </p14:cNvPr>
                <p14:cNvContentPartPr/>
                <p14:nvPr/>
              </p14:nvContentPartPr>
              <p14:xfrm>
                <a:off x="2262917" y="2521387"/>
                <a:ext cx="132840" cy="10332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AFAAA59B-A02D-4095-86F2-01B638A1439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258597" y="2517067"/>
                  <a:ext cx="1414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45AF1121-D751-46FE-A642-25C163B6CC90}"/>
                    </a:ext>
                  </a:extLst>
                </p14:cNvPr>
                <p14:cNvContentPartPr/>
                <p14:nvPr/>
              </p14:nvContentPartPr>
              <p14:xfrm>
                <a:off x="2258237" y="2657467"/>
                <a:ext cx="157680" cy="1188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45AF1121-D751-46FE-A642-25C163B6CC9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253917" y="2653147"/>
                  <a:ext cx="1663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584C7863-5E12-4445-A0DB-807F944D4C6F}"/>
                    </a:ext>
                  </a:extLst>
                </p14:cNvPr>
                <p14:cNvContentPartPr/>
                <p14:nvPr/>
              </p14:nvContentPartPr>
              <p14:xfrm>
                <a:off x="2522837" y="2514187"/>
                <a:ext cx="122040" cy="14004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584C7863-5E12-4445-A0DB-807F944D4C6F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518517" y="2509867"/>
                  <a:ext cx="1306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1350CBAE-D332-4C7A-B486-0B377075DBC2}"/>
                    </a:ext>
                  </a:extLst>
                </p14:cNvPr>
                <p14:cNvContentPartPr/>
                <p14:nvPr/>
              </p14:nvContentPartPr>
              <p14:xfrm>
                <a:off x="2672597" y="2511307"/>
                <a:ext cx="149400" cy="16308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1350CBAE-D332-4C7A-B486-0B377075DBC2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668277" y="2506987"/>
                  <a:ext cx="1580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620B36EA-688E-4DB6-90F6-51658E1DA2E2}"/>
                    </a:ext>
                  </a:extLst>
                </p14:cNvPr>
                <p14:cNvContentPartPr/>
                <p14:nvPr/>
              </p14:nvContentPartPr>
              <p14:xfrm>
                <a:off x="2861237" y="2526787"/>
                <a:ext cx="115920" cy="12564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620B36EA-688E-4DB6-90F6-51658E1DA2E2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856917" y="2522467"/>
                  <a:ext cx="1245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5A35DAB5-CADB-4A55-A82C-9A514081565D}"/>
                    </a:ext>
                  </a:extLst>
                </p14:cNvPr>
                <p14:cNvContentPartPr/>
                <p14:nvPr/>
              </p14:nvContentPartPr>
              <p14:xfrm>
                <a:off x="2924957" y="2512387"/>
                <a:ext cx="124200" cy="720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5A35DAB5-CADB-4A55-A82C-9A514081565D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920637" y="2508067"/>
                  <a:ext cx="1328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47B63561-1B84-49E1-B11E-1570B30A552A}"/>
                    </a:ext>
                  </a:extLst>
                </p14:cNvPr>
                <p14:cNvContentPartPr/>
                <p14:nvPr/>
              </p14:nvContentPartPr>
              <p14:xfrm>
                <a:off x="3028997" y="2519947"/>
                <a:ext cx="98280" cy="9684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47B63561-1B84-49E1-B11E-1570B30A552A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024677" y="2515627"/>
                  <a:ext cx="1069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C90E67D0-0FF6-4170-AFB3-AC77E9CCE323}"/>
                    </a:ext>
                  </a:extLst>
                </p14:cNvPr>
                <p14:cNvContentPartPr/>
                <p14:nvPr/>
              </p14:nvContentPartPr>
              <p14:xfrm>
                <a:off x="3156797" y="2510227"/>
                <a:ext cx="110880" cy="8676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C90E67D0-0FF6-4170-AFB3-AC77E9CCE323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152477" y="2505907"/>
                  <a:ext cx="1195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9C8236B9-1C99-4654-B484-36CEDF713DC6}"/>
                    </a:ext>
                  </a:extLst>
                </p14:cNvPr>
                <p14:cNvContentPartPr/>
                <p14:nvPr/>
              </p14:nvContentPartPr>
              <p14:xfrm>
                <a:off x="3318077" y="2383507"/>
                <a:ext cx="84600" cy="29880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9C8236B9-1C99-4654-B484-36CEDF713DC6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313757" y="2379187"/>
                  <a:ext cx="9324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CCA25C09-3640-4BEB-B3F5-110DCEF5681A}"/>
                    </a:ext>
                  </a:extLst>
                </p14:cNvPr>
                <p14:cNvContentPartPr/>
                <p14:nvPr/>
              </p14:nvContentPartPr>
              <p14:xfrm>
                <a:off x="4328597" y="2244187"/>
                <a:ext cx="24840" cy="62964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CCA25C09-3640-4BEB-B3F5-110DCEF5681A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324277" y="2239867"/>
                  <a:ext cx="33480" cy="63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EC72E37D-6877-4471-A8DC-6B0FD0751B94}"/>
                    </a:ext>
                  </a:extLst>
                </p14:cNvPr>
                <p14:cNvContentPartPr/>
                <p14:nvPr/>
              </p14:nvContentPartPr>
              <p14:xfrm>
                <a:off x="3968957" y="2747467"/>
                <a:ext cx="2336400" cy="2160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EC72E37D-6877-4471-A8DC-6B0FD0751B94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964637" y="2743147"/>
                  <a:ext cx="23450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254915B4-38CD-41BE-96BB-1CFA7E176A4D}"/>
                    </a:ext>
                  </a:extLst>
                </p14:cNvPr>
                <p14:cNvContentPartPr/>
                <p14:nvPr/>
              </p14:nvContentPartPr>
              <p14:xfrm>
                <a:off x="6304997" y="2658907"/>
                <a:ext cx="162720" cy="18468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254915B4-38CD-41BE-96BB-1CFA7E176A4D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6300677" y="2654587"/>
                  <a:ext cx="1713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F2CBCA17-3F56-4DE1-BC65-4F1BEDADEA36}"/>
                    </a:ext>
                  </a:extLst>
                </p14:cNvPr>
                <p14:cNvContentPartPr/>
                <p14:nvPr/>
              </p14:nvContentPartPr>
              <p14:xfrm>
                <a:off x="4156517" y="2109547"/>
                <a:ext cx="240480" cy="11736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F2CBCA17-3F56-4DE1-BC65-4F1BEDADEA36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152197" y="2105227"/>
                  <a:ext cx="2491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07D0C8E9-7197-43AC-969E-350562966C6C}"/>
                    </a:ext>
                  </a:extLst>
                </p14:cNvPr>
                <p14:cNvContentPartPr/>
                <p14:nvPr/>
              </p14:nvContentPartPr>
              <p14:xfrm>
                <a:off x="3975077" y="2152747"/>
                <a:ext cx="2754360" cy="57204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07D0C8E9-7197-43AC-969E-350562966C6C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970757" y="2148427"/>
                  <a:ext cx="2763000" cy="58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9E1F112A-2420-4ABD-BCF0-9D037955E9CC}"/>
                    </a:ext>
                  </a:extLst>
                </p14:cNvPr>
                <p14:cNvContentPartPr/>
                <p14:nvPr/>
              </p14:nvContentPartPr>
              <p14:xfrm>
                <a:off x="5280437" y="2025307"/>
                <a:ext cx="17280" cy="81648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9E1F112A-2420-4ABD-BCF0-9D037955E9C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276117" y="2020987"/>
                  <a:ext cx="25920" cy="82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ADB2C08D-F81F-4B7C-89E7-10DC0BEF78D9}"/>
                    </a:ext>
                  </a:extLst>
                </p14:cNvPr>
                <p14:cNvContentPartPr/>
                <p14:nvPr/>
              </p14:nvContentPartPr>
              <p14:xfrm>
                <a:off x="5160197" y="2914507"/>
                <a:ext cx="75600" cy="10332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ADB2C08D-F81F-4B7C-89E7-10DC0BEF78D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155877" y="2910187"/>
                  <a:ext cx="842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78C1FF4B-AB45-4820-94F9-DA9E9946F0B6}"/>
                    </a:ext>
                  </a:extLst>
                </p14:cNvPr>
                <p14:cNvContentPartPr/>
                <p14:nvPr/>
              </p14:nvContentPartPr>
              <p14:xfrm>
                <a:off x="5246237" y="2927107"/>
                <a:ext cx="37440" cy="7740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78C1FF4B-AB45-4820-94F9-DA9E9946F0B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241917" y="2922787"/>
                  <a:ext cx="460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1AE65397-1091-4389-B85E-5FCDA161B4A4}"/>
                    </a:ext>
                  </a:extLst>
                </p14:cNvPr>
                <p14:cNvContentPartPr/>
                <p14:nvPr/>
              </p14:nvContentPartPr>
              <p14:xfrm>
                <a:off x="5246237" y="2911267"/>
                <a:ext cx="71640" cy="1656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1AE65397-1091-4389-B85E-5FCDA161B4A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5241917" y="2906947"/>
                  <a:ext cx="802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AD2A7A98-D32E-4F0F-8D7B-E45167AB93C7}"/>
                    </a:ext>
                  </a:extLst>
                </p14:cNvPr>
                <p14:cNvContentPartPr/>
                <p14:nvPr/>
              </p14:nvContentPartPr>
              <p14:xfrm>
                <a:off x="5327957" y="2912707"/>
                <a:ext cx="48240" cy="6300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AD2A7A98-D32E-4F0F-8D7B-E45167AB93C7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323637" y="2908387"/>
                  <a:ext cx="568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38606CEA-E8EC-4472-8A37-ABB03B1A546B}"/>
                    </a:ext>
                  </a:extLst>
                </p14:cNvPr>
                <p14:cNvContentPartPr/>
                <p14:nvPr/>
              </p14:nvContentPartPr>
              <p14:xfrm>
                <a:off x="5377997" y="2919907"/>
                <a:ext cx="58320" cy="4896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38606CEA-E8EC-4472-8A37-ABB03B1A546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373677" y="2915587"/>
                  <a:ext cx="669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5C37D193-F3E0-4931-B11D-7D259813BE92}"/>
                    </a:ext>
                  </a:extLst>
                </p14:cNvPr>
                <p14:cNvContentPartPr/>
                <p14:nvPr/>
              </p14:nvContentPartPr>
              <p14:xfrm>
                <a:off x="5464757" y="2924947"/>
                <a:ext cx="68400" cy="5472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5C37D193-F3E0-4931-B11D-7D259813BE92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460437" y="2920627"/>
                  <a:ext cx="7704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382A0701-5CE5-473F-831E-0A1C205CEDE5}"/>
                    </a:ext>
                  </a:extLst>
                </p14:cNvPr>
                <p14:cNvContentPartPr/>
                <p14:nvPr/>
              </p14:nvContentPartPr>
              <p14:xfrm>
                <a:off x="4999277" y="2682667"/>
                <a:ext cx="1800" cy="16200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382A0701-5CE5-473F-831E-0A1C205CEDE5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994957" y="2678347"/>
                  <a:ext cx="104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37A8825D-27EB-4AD7-9173-F348F6C2F8B8}"/>
                    </a:ext>
                  </a:extLst>
                </p14:cNvPr>
                <p14:cNvContentPartPr/>
                <p14:nvPr/>
              </p14:nvContentPartPr>
              <p14:xfrm>
                <a:off x="4740797" y="2905147"/>
                <a:ext cx="76680" cy="10044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37A8825D-27EB-4AD7-9173-F348F6C2F8B8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736477" y="2900827"/>
                  <a:ext cx="853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CD87E993-5033-4299-8304-47932FC55D88}"/>
                    </a:ext>
                  </a:extLst>
                </p14:cNvPr>
                <p14:cNvContentPartPr/>
                <p14:nvPr/>
              </p14:nvContentPartPr>
              <p14:xfrm>
                <a:off x="4829357" y="2918467"/>
                <a:ext cx="47160" cy="9648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CD87E993-5033-4299-8304-47932FC55D88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825037" y="2914147"/>
                  <a:ext cx="558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72321A7B-5CBE-49A9-BF14-1FD74E03DE89}"/>
                    </a:ext>
                  </a:extLst>
                </p14:cNvPr>
                <p14:cNvContentPartPr/>
                <p14:nvPr/>
              </p14:nvContentPartPr>
              <p14:xfrm>
                <a:off x="4908557" y="2918107"/>
                <a:ext cx="36360" cy="7092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72321A7B-5CBE-49A9-BF14-1FD74E03DE89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904237" y="2913787"/>
                  <a:ext cx="450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E466D396-1315-422A-AFBA-8B05E655728A}"/>
                    </a:ext>
                  </a:extLst>
                </p14:cNvPr>
                <p14:cNvContentPartPr/>
                <p14:nvPr/>
              </p14:nvContentPartPr>
              <p14:xfrm>
                <a:off x="4958957" y="2906587"/>
                <a:ext cx="52200" cy="7488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E466D396-1315-422A-AFBA-8B05E655728A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954637" y="2902267"/>
                  <a:ext cx="608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9DAD1A95-6738-4ED2-B99E-55C5297AF7F2}"/>
                    </a:ext>
                  </a:extLst>
                </p14:cNvPr>
                <p14:cNvContentPartPr/>
                <p14:nvPr/>
              </p14:nvContentPartPr>
              <p14:xfrm>
                <a:off x="5024477" y="2913427"/>
                <a:ext cx="42480" cy="5364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9DAD1A95-6738-4ED2-B99E-55C5297AF7F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020157" y="2909107"/>
                  <a:ext cx="5112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31741A73-1252-4976-A8BB-1A0D27944D8D}"/>
                    </a:ext>
                  </a:extLst>
                </p14:cNvPr>
                <p14:cNvContentPartPr/>
                <p14:nvPr/>
              </p14:nvContentPartPr>
              <p14:xfrm>
                <a:off x="5911517" y="2686267"/>
                <a:ext cx="5400" cy="11844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31741A73-1252-4976-A8BB-1A0D27944D8D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5907197" y="2681947"/>
                  <a:ext cx="140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1D222860-048C-4EF7-B332-CF482158F78D}"/>
                    </a:ext>
                  </a:extLst>
                </p14:cNvPr>
                <p14:cNvContentPartPr/>
                <p14:nvPr/>
              </p14:nvContentPartPr>
              <p14:xfrm>
                <a:off x="5790557" y="2864107"/>
                <a:ext cx="70200" cy="8604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1D222860-048C-4EF7-B332-CF482158F78D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786237" y="2859787"/>
                  <a:ext cx="788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9ED9B275-8830-4AA2-A5D6-0D14DC9BA9D7}"/>
                    </a:ext>
                  </a:extLst>
                </p14:cNvPr>
                <p14:cNvContentPartPr/>
                <p14:nvPr/>
              </p14:nvContentPartPr>
              <p14:xfrm>
                <a:off x="5844917" y="2862667"/>
                <a:ext cx="81000" cy="11124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9ED9B275-8830-4AA2-A5D6-0D14DC9BA9D7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840597" y="2858347"/>
                  <a:ext cx="896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A69B0881-A3A8-45DF-8E15-2FBAF77FC545}"/>
                    </a:ext>
                  </a:extLst>
                </p14:cNvPr>
                <p14:cNvContentPartPr/>
                <p14:nvPr/>
              </p14:nvContentPartPr>
              <p14:xfrm>
                <a:off x="5931677" y="2886427"/>
                <a:ext cx="64080" cy="7272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A69B0881-A3A8-45DF-8E15-2FBAF77FC545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927357" y="2882107"/>
                  <a:ext cx="72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E7625F88-2677-474D-AA2E-F5B55E30A5AB}"/>
                    </a:ext>
                  </a:extLst>
                </p14:cNvPr>
                <p14:cNvContentPartPr/>
                <p14:nvPr/>
              </p14:nvContentPartPr>
              <p14:xfrm>
                <a:off x="5957237" y="2857987"/>
                <a:ext cx="63720" cy="360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E7625F88-2677-474D-AA2E-F5B55E30A5AB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952917" y="2853667"/>
                  <a:ext cx="723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58CDD7E2-742B-43A9-B367-8FC274A83C05}"/>
                    </a:ext>
                  </a:extLst>
                </p14:cNvPr>
                <p14:cNvContentPartPr/>
                <p14:nvPr/>
              </p14:nvContentPartPr>
              <p14:xfrm>
                <a:off x="6020957" y="2864107"/>
                <a:ext cx="51120" cy="6408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58CDD7E2-742B-43A9-B367-8FC274A83C05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016637" y="2859787"/>
                  <a:ext cx="597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57498CA2-496C-4145-9FB2-E78B5BCEEB23}"/>
                    </a:ext>
                  </a:extLst>
                </p14:cNvPr>
                <p14:cNvContentPartPr/>
                <p14:nvPr/>
              </p14:nvContentPartPr>
              <p14:xfrm>
                <a:off x="6090437" y="2869507"/>
                <a:ext cx="79560" cy="6372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57498CA2-496C-4145-9FB2-E78B5BCEEB2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086117" y="2865187"/>
                  <a:ext cx="882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270DD9FC-A802-4D5C-8793-BF012ED17A6A}"/>
                    </a:ext>
                  </a:extLst>
                </p14:cNvPr>
                <p14:cNvContentPartPr/>
                <p14:nvPr/>
              </p14:nvContentPartPr>
              <p14:xfrm>
                <a:off x="3978677" y="2047627"/>
                <a:ext cx="94680" cy="16416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270DD9FC-A802-4D5C-8793-BF012ED17A6A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974357" y="2043307"/>
                  <a:ext cx="1033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9424FB3E-026D-4D97-AD96-3B8084D99DA3}"/>
                    </a:ext>
                  </a:extLst>
                </p14:cNvPr>
                <p14:cNvContentPartPr/>
                <p14:nvPr/>
              </p14:nvContentPartPr>
              <p14:xfrm>
                <a:off x="4077677" y="2034667"/>
                <a:ext cx="102600" cy="12492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9424FB3E-026D-4D97-AD96-3B8084D99DA3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073357" y="2030347"/>
                  <a:ext cx="1112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6082425C-455D-4E83-A517-01926288B9C1}"/>
                    </a:ext>
                  </a:extLst>
                </p14:cNvPr>
                <p14:cNvContentPartPr/>
                <p14:nvPr/>
              </p14:nvContentPartPr>
              <p14:xfrm>
                <a:off x="4117637" y="2083627"/>
                <a:ext cx="89640" cy="2592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6082425C-455D-4E83-A517-01926288B9C1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113317" y="2079307"/>
                  <a:ext cx="982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2E4AE81E-2B98-4B35-BE70-7B871BDD36B8}"/>
                    </a:ext>
                  </a:extLst>
                </p14:cNvPr>
                <p14:cNvContentPartPr/>
                <p14:nvPr/>
              </p14:nvContentPartPr>
              <p14:xfrm>
                <a:off x="6290237" y="2899387"/>
                <a:ext cx="81720" cy="11844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2E4AE81E-2B98-4B35-BE70-7B871BDD36B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6285917" y="2895067"/>
                  <a:ext cx="903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E73546BB-E154-4A69-9BE4-2F64851ED42D}"/>
                    </a:ext>
                  </a:extLst>
                </p14:cNvPr>
                <p14:cNvContentPartPr/>
                <p14:nvPr/>
              </p14:nvContentPartPr>
              <p14:xfrm>
                <a:off x="6297437" y="2930707"/>
                <a:ext cx="84240" cy="32400"/>
              </p14:xfrm>
            </p:contentPart>
          </mc:Choice>
          <mc:Fallback xmlns=""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E73546BB-E154-4A69-9BE4-2F64851ED42D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6293117" y="2926387"/>
                  <a:ext cx="928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821BA6F3-3D81-4AFB-B7A7-89FF6CC15CAC}"/>
                    </a:ext>
                  </a:extLst>
                </p14:cNvPr>
                <p14:cNvContentPartPr/>
                <p14:nvPr/>
              </p14:nvContentPartPr>
              <p14:xfrm>
                <a:off x="4192157" y="1977427"/>
                <a:ext cx="53640" cy="152640"/>
              </p14:xfrm>
            </p:contentPart>
          </mc:Choice>
          <mc:Fallback xmlns=""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821BA6F3-3D81-4AFB-B7A7-89FF6CC15CAC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4187837" y="1973107"/>
                  <a:ext cx="622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0F9D4401-C675-4BF4-BD37-27BB8F85D545}"/>
                    </a:ext>
                  </a:extLst>
                </p14:cNvPr>
                <p14:cNvContentPartPr/>
                <p14:nvPr/>
              </p14:nvContentPartPr>
              <p14:xfrm>
                <a:off x="4985957" y="2227627"/>
                <a:ext cx="24480" cy="55008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0F9D4401-C675-4BF4-BD37-27BB8F85D545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981637" y="2223307"/>
                  <a:ext cx="33120" cy="55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23A7712F-0801-4447-9429-E3FDC165A2B0}"/>
                    </a:ext>
                  </a:extLst>
                </p14:cNvPr>
                <p14:cNvContentPartPr/>
                <p14:nvPr/>
              </p14:nvContentPartPr>
              <p14:xfrm>
                <a:off x="5884157" y="2431747"/>
                <a:ext cx="44640" cy="28188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23A7712F-0801-4447-9429-E3FDC165A2B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879837" y="2427427"/>
                  <a:ext cx="5328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9CC87A8C-9857-477D-B0B4-FB751F44291B}"/>
                    </a:ext>
                  </a:extLst>
                </p14:cNvPr>
                <p14:cNvContentPartPr/>
                <p14:nvPr/>
              </p14:nvContentPartPr>
              <p14:xfrm>
                <a:off x="4957877" y="2179387"/>
                <a:ext cx="457920" cy="30096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9CC87A8C-9857-477D-B0B4-FB751F44291B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4953557" y="2175067"/>
                  <a:ext cx="46656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CAF3EB20-45D1-4EE4-AA32-13CF65B5E4F3}"/>
                    </a:ext>
                  </a:extLst>
                </p14:cNvPr>
                <p14:cNvContentPartPr/>
                <p14:nvPr/>
              </p14:nvContentPartPr>
              <p14:xfrm>
                <a:off x="5127077" y="2304667"/>
                <a:ext cx="479880" cy="37440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CAF3EB20-45D1-4EE4-AA32-13CF65B5E4F3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5122757" y="2300347"/>
                  <a:ext cx="48852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D318C1DE-BCE5-4B51-9CD0-6F6F7EE6892E}"/>
                    </a:ext>
                  </a:extLst>
                </p14:cNvPr>
                <p14:cNvContentPartPr/>
                <p14:nvPr/>
              </p14:nvContentPartPr>
              <p14:xfrm>
                <a:off x="5315357" y="2366947"/>
                <a:ext cx="425520" cy="309960"/>
              </p14:xfrm>
            </p:contentPart>
          </mc:Choice>
          <mc:Fallback xmlns=""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D318C1DE-BCE5-4B51-9CD0-6F6F7EE6892E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5311037" y="2362627"/>
                  <a:ext cx="43416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D383BD71-1289-4D8A-B946-0072A91DF55E}"/>
                    </a:ext>
                  </a:extLst>
                </p14:cNvPr>
                <p14:cNvContentPartPr/>
                <p14:nvPr/>
              </p14:nvContentPartPr>
              <p14:xfrm>
                <a:off x="5550077" y="2469547"/>
                <a:ext cx="312840" cy="18756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D383BD71-1289-4D8A-B946-0072A91DF55E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5545757" y="2465227"/>
                  <a:ext cx="3214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E3BEAD45-5866-4A5C-B144-7C595D3B773C}"/>
                    </a:ext>
                  </a:extLst>
                </p14:cNvPr>
                <p14:cNvContentPartPr/>
                <p14:nvPr/>
              </p14:nvContentPartPr>
              <p14:xfrm>
                <a:off x="5633237" y="2564947"/>
                <a:ext cx="205560" cy="15228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E3BEAD45-5866-4A5C-B144-7C595D3B773C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5628917" y="2560627"/>
                  <a:ext cx="2142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9D070825-1FAB-4455-AB20-BD56861D091C}"/>
                    </a:ext>
                  </a:extLst>
                </p14:cNvPr>
                <p14:cNvContentPartPr/>
                <p14:nvPr/>
              </p14:nvContentPartPr>
              <p14:xfrm>
                <a:off x="5516597" y="2012347"/>
                <a:ext cx="192240" cy="21456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9D070825-1FAB-4455-AB20-BD56861D091C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512277" y="2008027"/>
                  <a:ext cx="2008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127A3884-1D24-4A5E-8D04-8C3A72FDEDC8}"/>
                    </a:ext>
                  </a:extLst>
                </p14:cNvPr>
                <p14:cNvContentPartPr/>
                <p14:nvPr/>
              </p14:nvContentPartPr>
              <p14:xfrm>
                <a:off x="5439557" y="2079667"/>
                <a:ext cx="194040" cy="24372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127A3884-1D24-4A5E-8D04-8C3A72FDEDC8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5435237" y="2075347"/>
                  <a:ext cx="20268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E356D4DB-A42E-4C83-8A97-6CF548562A78}"/>
                    </a:ext>
                  </a:extLst>
                </p14:cNvPr>
                <p14:cNvContentPartPr/>
                <p14:nvPr/>
              </p14:nvContentPartPr>
              <p14:xfrm>
                <a:off x="5737997" y="1738747"/>
                <a:ext cx="225000" cy="16848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E356D4DB-A42E-4C83-8A97-6CF548562A78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5733677" y="1734427"/>
                  <a:ext cx="2336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DC121882-213B-4573-A4D9-5912D072ACC8}"/>
                    </a:ext>
                  </a:extLst>
                </p14:cNvPr>
                <p14:cNvContentPartPr/>
                <p14:nvPr/>
              </p14:nvContentPartPr>
              <p14:xfrm>
                <a:off x="5937797" y="1709947"/>
                <a:ext cx="50760" cy="4104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DC121882-213B-4573-A4D9-5912D072ACC8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5933477" y="1705627"/>
                  <a:ext cx="594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CD0A3230-0F0A-405A-BD29-6401D2C1CF15}"/>
                    </a:ext>
                  </a:extLst>
                </p14:cNvPr>
                <p14:cNvContentPartPr/>
                <p14:nvPr/>
              </p14:nvContentPartPr>
              <p14:xfrm>
                <a:off x="5961557" y="1750627"/>
                <a:ext cx="71280" cy="10152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CD0A3230-0F0A-405A-BD29-6401D2C1CF15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5957237" y="1746307"/>
                  <a:ext cx="799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8308A46E-F955-4067-BE93-DE07865C8202}"/>
                    </a:ext>
                  </a:extLst>
                </p14:cNvPr>
                <p14:cNvContentPartPr/>
                <p14:nvPr/>
              </p14:nvContentPartPr>
              <p14:xfrm>
                <a:off x="6060197" y="1743427"/>
                <a:ext cx="91800" cy="9612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8308A46E-F955-4067-BE93-DE07865C8202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6055877" y="1739107"/>
                  <a:ext cx="1004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1B812953-6234-4CA0-AC0A-5A7FDB21B8EB}"/>
                    </a:ext>
                  </a:extLst>
                </p14:cNvPr>
                <p14:cNvContentPartPr/>
                <p14:nvPr/>
              </p14:nvContentPartPr>
              <p14:xfrm>
                <a:off x="6275837" y="1672867"/>
                <a:ext cx="10440" cy="13428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1B812953-6234-4CA0-AC0A-5A7FDB21B8EB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6271517" y="1668547"/>
                  <a:ext cx="190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D74102E9-CC19-4C98-B57A-96E6C248D492}"/>
                    </a:ext>
                  </a:extLst>
                </p14:cNvPr>
                <p14:cNvContentPartPr/>
                <p14:nvPr/>
              </p14:nvContentPartPr>
              <p14:xfrm>
                <a:off x="6213557" y="1654147"/>
                <a:ext cx="122760" cy="1476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D74102E9-CC19-4C98-B57A-96E6C248D492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6209237" y="1649827"/>
                  <a:ext cx="1314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C6A138CE-D2B2-416C-9DBC-0058A438F7BD}"/>
                    </a:ext>
                  </a:extLst>
                </p14:cNvPr>
                <p14:cNvContentPartPr/>
                <p14:nvPr/>
              </p14:nvContentPartPr>
              <p14:xfrm>
                <a:off x="6202757" y="1624627"/>
                <a:ext cx="153720" cy="15876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C6A138CE-D2B2-416C-9DBC-0058A438F7BD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6198437" y="1620307"/>
                  <a:ext cx="1623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42A254CF-B79D-4E57-B7BA-AA674B72CEC7}"/>
                    </a:ext>
                  </a:extLst>
                </p14:cNvPr>
                <p14:cNvContentPartPr/>
                <p14:nvPr/>
              </p14:nvContentPartPr>
              <p14:xfrm>
                <a:off x="6374837" y="1720387"/>
                <a:ext cx="73800" cy="6120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42A254CF-B79D-4E57-B7BA-AA674B72CEC7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6370517" y="1716067"/>
                  <a:ext cx="8244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BB10BA83-96CF-41C8-9BCE-0782EB19922A}"/>
                    </a:ext>
                  </a:extLst>
                </p14:cNvPr>
                <p14:cNvContentPartPr/>
                <p14:nvPr/>
              </p14:nvContentPartPr>
              <p14:xfrm>
                <a:off x="6449357" y="1635427"/>
                <a:ext cx="111240" cy="142200"/>
              </p14:xfrm>
            </p:contentPart>
          </mc:Choice>
          <mc:Fallback xmlns=""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BB10BA83-96CF-41C8-9BCE-0782EB19922A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6445037" y="1631107"/>
                  <a:ext cx="1198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2CA899BB-D0C9-405F-A9FE-0227CAAC44C7}"/>
                    </a:ext>
                  </a:extLst>
                </p14:cNvPr>
                <p14:cNvContentPartPr/>
                <p14:nvPr/>
              </p14:nvContentPartPr>
              <p14:xfrm>
                <a:off x="6594797" y="1679707"/>
                <a:ext cx="74160" cy="61920"/>
              </p14:xfrm>
            </p:contentPart>
          </mc:Choice>
          <mc:Fallback xmlns=""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2CA899BB-D0C9-405F-A9FE-0227CAAC44C7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590477" y="1675387"/>
                  <a:ext cx="8280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36AFF66E-3C1D-487A-95C0-FD8AF4348136}"/>
                    </a:ext>
                  </a:extLst>
                </p14:cNvPr>
                <p14:cNvContentPartPr/>
                <p14:nvPr/>
              </p14:nvContentPartPr>
              <p14:xfrm>
                <a:off x="6388877" y="1566307"/>
                <a:ext cx="114120" cy="504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36AFF66E-3C1D-487A-95C0-FD8AF434813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384557" y="1561987"/>
                  <a:ext cx="1227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D3FC3A18-62D6-44C3-9F29-B1A4E6C4AE85}"/>
                    </a:ext>
                  </a:extLst>
                </p14:cNvPr>
                <p14:cNvContentPartPr/>
                <p14:nvPr/>
              </p14:nvContentPartPr>
              <p14:xfrm>
                <a:off x="5943917" y="2022427"/>
                <a:ext cx="18000" cy="8640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D3FC3A18-62D6-44C3-9F29-B1A4E6C4AE8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5939597" y="2018107"/>
                  <a:ext cx="266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D6DC16C6-6398-45C9-AC80-E4DC5C1CB495}"/>
                    </a:ext>
                  </a:extLst>
                </p14:cNvPr>
                <p14:cNvContentPartPr/>
                <p14:nvPr/>
              </p14:nvContentPartPr>
              <p14:xfrm>
                <a:off x="5951837" y="1978867"/>
                <a:ext cx="28440" cy="540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D6DC16C6-6398-45C9-AC80-E4DC5C1CB495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947517" y="1974547"/>
                  <a:ext cx="370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047759A5-888C-4704-81BE-5E1E8322DE0B}"/>
                    </a:ext>
                  </a:extLst>
                </p14:cNvPr>
                <p14:cNvContentPartPr/>
                <p14:nvPr/>
              </p14:nvContentPartPr>
              <p14:xfrm>
                <a:off x="5982797" y="1933147"/>
                <a:ext cx="152280" cy="139320"/>
              </p14:xfrm>
            </p:contentPart>
          </mc:Choice>
          <mc:Fallback xmlns=""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047759A5-888C-4704-81BE-5E1E8322DE0B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978477" y="1928827"/>
                  <a:ext cx="1609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F3BCB9BA-C04E-4710-9FA7-D316B0B72894}"/>
                    </a:ext>
                  </a:extLst>
                </p14:cNvPr>
                <p14:cNvContentPartPr/>
                <p14:nvPr/>
              </p14:nvContentPartPr>
              <p14:xfrm>
                <a:off x="6233717" y="1977787"/>
                <a:ext cx="135000" cy="6228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F3BCB9BA-C04E-4710-9FA7-D316B0B7289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229397" y="1973467"/>
                  <a:ext cx="1436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0426CD1A-AA42-412A-BD2C-E681FFC1ED4A}"/>
                    </a:ext>
                  </a:extLst>
                </p14:cNvPr>
                <p14:cNvContentPartPr/>
                <p14:nvPr/>
              </p14:nvContentPartPr>
              <p14:xfrm>
                <a:off x="5971637" y="2186227"/>
                <a:ext cx="65880" cy="11268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0426CD1A-AA42-412A-BD2C-E681FFC1ED4A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967317" y="2181907"/>
                  <a:ext cx="745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73EBB506-67F0-4846-B73F-11683CCD9807}"/>
                    </a:ext>
                  </a:extLst>
                </p14:cNvPr>
                <p14:cNvContentPartPr/>
                <p14:nvPr/>
              </p14:nvContentPartPr>
              <p14:xfrm>
                <a:off x="6054077" y="2195227"/>
                <a:ext cx="176400" cy="7596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73EBB506-67F0-4846-B73F-11683CCD9807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049757" y="2190907"/>
                  <a:ext cx="1850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987528AE-144D-40BF-9115-A5A48BB0283E}"/>
                    </a:ext>
                  </a:extLst>
                </p14:cNvPr>
                <p14:cNvContentPartPr/>
                <p14:nvPr/>
              </p14:nvContentPartPr>
              <p14:xfrm>
                <a:off x="6265397" y="2197747"/>
                <a:ext cx="45360" cy="4320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987528AE-144D-40BF-9115-A5A48BB0283E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261077" y="2193427"/>
                  <a:ext cx="540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5234F98E-AE7F-4889-8362-B6B1E0E65142}"/>
                    </a:ext>
                  </a:extLst>
                </p14:cNvPr>
                <p14:cNvContentPartPr/>
                <p14:nvPr/>
              </p14:nvContentPartPr>
              <p14:xfrm>
                <a:off x="6332357" y="2113507"/>
                <a:ext cx="334800" cy="107640"/>
              </p14:xfrm>
            </p:contentPart>
          </mc:Choice>
          <mc:Fallback xmlns=""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5234F98E-AE7F-4889-8362-B6B1E0E65142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328037" y="2109187"/>
                  <a:ext cx="3434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F210FE2A-D8E6-43F4-9712-31E4B9AD1FCE}"/>
                    </a:ext>
                  </a:extLst>
                </p14:cNvPr>
                <p14:cNvContentPartPr/>
                <p14:nvPr/>
              </p14:nvContentPartPr>
              <p14:xfrm>
                <a:off x="6663197" y="2136547"/>
                <a:ext cx="52200" cy="4896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F210FE2A-D8E6-43F4-9712-31E4B9AD1FCE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658877" y="2132227"/>
                  <a:ext cx="6084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095163B9-13A5-449D-9C9F-6CED9A052F05}"/>
                    </a:ext>
                  </a:extLst>
                </p14:cNvPr>
                <p14:cNvContentPartPr/>
                <p14:nvPr/>
              </p14:nvContentPartPr>
              <p14:xfrm>
                <a:off x="885197" y="2869507"/>
                <a:ext cx="8640" cy="17244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095163B9-13A5-449D-9C9F-6CED9A052F05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80877" y="2865187"/>
                  <a:ext cx="172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9099531B-9187-4B15-88CE-0623F1164B60}"/>
                    </a:ext>
                  </a:extLst>
                </p14:cNvPr>
                <p14:cNvContentPartPr/>
                <p14:nvPr/>
              </p14:nvContentPartPr>
              <p14:xfrm>
                <a:off x="816077" y="2973187"/>
                <a:ext cx="127440" cy="10728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9099531B-9187-4B15-88CE-0623F1164B60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11757" y="2968867"/>
                  <a:ext cx="1360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96CC8719-B98A-4A21-A8BE-1C251F07BC3E}"/>
                    </a:ext>
                  </a:extLst>
                </p14:cNvPr>
                <p14:cNvContentPartPr/>
                <p14:nvPr/>
              </p14:nvContentPartPr>
              <p14:xfrm>
                <a:off x="633197" y="3181987"/>
                <a:ext cx="83160" cy="14616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96CC8719-B98A-4A21-A8BE-1C251F07BC3E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28877" y="3177667"/>
                  <a:ext cx="91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5D7F6F2B-1811-4B35-9FA0-62DCF9196951}"/>
                    </a:ext>
                  </a:extLst>
                </p14:cNvPr>
                <p14:cNvContentPartPr/>
                <p14:nvPr/>
              </p14:nvContentPartPr>
              <p14:xfrm>
                <a:off x="727157" y="3162907"/>
                <a:ext cx="73800" cy="13248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5D7F6F2B-1811-4B35-9FA0-62DCF9196951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22837" y="3158587"/>
                  <a:ext cx="82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F0E17370-A951-4C49-B7B7-D1E6779BD5CA}"/>
                    </a:ext>
                  </a:extLst>
                </p14:cNvPr>
                <p14:cNvContentPartPr/>
                <p14:nvPr/>
              </p14:nvContentPartPr>
              <p14:xfrm>
                <a:off x="816437" y="3228067"/>
                <a:ext cx="136800" cy="67680"/>
              </p14:xfrm>
            </p:contentPart>
          </mc:Choice>
          <mc:Fallback xmlns=""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F0E17370-A951-4C49-B7B7-D1E6779BD5CA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2117" y="3223747"/>
                  <a:ext cx="1454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1D0D462F-3978-48B9-A47B-B3BB127A3844}"/>
                    </a:ext>
                  </a:extLst>
                </p14:cNvPr>
                <p14:cNvContentPartPr/>
                <p14:nvPr/>
              </p14:nvContentPartPr>
              <p14:xfrm>
                <a:off x="998957" y="3169387"/>
                <a:ext cx="114840" cy="98280"/>
              </p14:xfrm>
            </p:contentPart>
          </mc:Choice>
          <mc:Fallback xmlns=""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1D0D462F-3978-48B9-A47B-B3BB127A3844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994637" y="3165067"/>
                  <a:ext cx="1234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0D4290AE-0175-41D2-8C35-EAFFD69ABA26}"/>
                    </a:ext>
                  </a:extLst>
                </p14:cNvPr>
                <p14:cNvContentPartPr/>
                <p14:nvPr/>
              </p14:nvContentPartPr>
              <p14:xfrm>
                <a:off x="1131797" y="3207907"/>
                <a:ext cx="107640" cy="5256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0D4290AE-0175-41D2-8C35-EAFFD69ABA26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127477" y="3203587"/>
                  <a:ext cx="1162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EE86D37A-BEAA-45F2-BED9-A97E5A853B74}"/>
                    </a:ext>
                  </a:extLst>
                </p14:cNvPr>
                <p14:cNvContentPartPr/>
                <p14:nvPr/>
              </p14:nvContentPartPr>
              <p14:xfrm>
                <a:off x="1264637" y="3159667"/>
                <a:ext cx="153720" cy="9576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EE86D37A-BEAA-45F2-BED9-A97E5A853B7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260317" y="3155347"/>
                  <a:ext cx="1623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7C470918-B74D-4C6C-8338-F4D435B03A48}"/>
                    </a:ext>
                  </a:extLst>
                </p14:cNvPr>
                <p14:cNvContentPartPr/>
                <p14:nvPr/>
              </p14:nvContentPartPr>
              <p14:xfrm>
                <a:off x="1425917" y="3137707"/>
                <a:ext cx="22680" cy="4500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7C470918-B74D-4C6C-8338-F4D435B03A48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421597" y="3133387"/>
                  <a:ext cx="3132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DD94BBE8-9089-4161-8491-6C7BCB9DF5AA}"/>
                    </a:ext>
                  </a:extLst>
                </p14:cNvPr>
                <p14:cNvContentPartPr/>
                <p14:nvPr/>
              </p14:nvContentPartPr>
              <p14:xfrm>
                <a:off x="1431317" y="3171547"/>
                <a:ext cx="77760" cy="7956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DD94BBE8-9089-4161-8491-6C7BCB9DF5AA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426997" y="3167227"/>
                  <a:ext cx="864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46568FB4-29E5-4055-A03C-D9757C6E39AD}"/>
                    </a:ext>
                  </a:extLst>
                </p14:cNvPr>
                <p14:cNvContentPartPr/>
                <p14:nvPr/>
              </p14:nvContentPartPr>
              <p14:xfrm>
                <a:off x="1551197" y="3158227"/>
                <a:ext cx="16200" cy="68760"/>
              </p14:xfrm>
            </p:contentPart>
          </mc:Choice>
          <mc:Fallback xmlns=""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46568FB4-29E5-4055-A03C-D9757C6E39AD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546877" y="3153907"/>
                  <a:ext cx="248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E2F7D6D1-FB10-4BE3-BE4F-CB718FBFCEC5}"/>
                    </a:ext>
                  </a:extLst>
                </p14:cNvPr>
                <p14:cNvContentPartPr/>
                <p14:nvPr/>
              </p14:nvContentPartPr>
              <p14:xfrm>
                <a:off x="1585037" y="3172627"/>
                <a:ext cx="265320" cy="155520"/>
              </p14:xfrm>
            </p:contentPart>
          </mc:Choice>
          <mc:Fallback xmlns=""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E2F7D6D1-FB10-4BE3-BE4F-CB718FBFCEC5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580717" y="3168307"/>
                  <a:ext cx="2739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C1D4C689-2B6D-4395-907B-46B74409B473}"/>
                    </a:ext>
                  </a:extLst>
                </p14:cNvPr>
                <p14:cNvContentPartPr/>
                <p14:nvPr/>
              </p14:nvContentPartPr>
              <p14:xfrm>
                <a:off x="1719677" y="3017467"/>
                <a:ext cx="360" cy="36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C1D4C689-2B6D-4395-907B-46B74409B473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715357" y="30131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E6EF8E6D-7848-49BD-96CC-CA1BE1602533}"/>
                    </a:ext>
                  </a:extLst>
                </p14:cNvPr>
                <p14:cNvContentPartPr/>
                <p14:nvPr/>
              </p14:nvContentPartPr>
              <p14:xfrm>
                <a:off x="313877" y="3651427"/>
                <a:ext cx="136800" cy="828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E6EF8E6D-7848-49BD-96CC-CA1BE160253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309557" y="3647107"/>
                  <a:ext cx="1454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A931A06B-C8A3-4857-BB86-6E4E847C2F0B}"/>
                    </a:ext>
                  </a:extLst>
                </p14:cNvPr>
                <p14:cNvContentPartPr/>
                <p14:nvPr/>
              </p14:nvContentPartPr>
              <p14:xfrm>
                <a:off x="316037" y="3699667"/>
                <a:ext cx="149760" cy="864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A931A06B-C8A3-4857-BB86-6E4E847C2F0B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311717" y="3695347"/>
                  <a:ext cx="1584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C7FE847B-4497-4463-8C90-64089249FB7F}"/>
                    </a:ext>
                  </a:extLst>
                </p14:cNvPr>
                <p14:cNvContentPartPr/>
                <p14:nvPr/>
              </p14:nvContentPartPr>
              <p14:xfrm>
                <a:off x="692597" y="3561067"/>
                <a:ext cx="8640" cy="167040"/>
              </p14:xfrm>
            </p:contentPart>
          </mc:Choice>
          <mc:Fallback xmlns=""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C7FE847B-4497-4463-8C90-64089249FB7F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88277" y="3556747"/>
                  <a:ext cx="172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F69391DD-A0A7-4D81-8D8B-D58662460539}"/>
                    </a:ext>
                  </a:extLst>
                </p14:cNvPr>
                <p14:cNvContentPartPr/>
                <p14:nvPr/>
              </p14:nvContentPartPr>
              <p14:xfrm>
                <a:off x="595757" y="3512827"/>
                <a:ext cx="219240" cy="109440"/>
              </p14:xfrm>
            </p:contentPart>
          </mc:Choice>
          <mc:Fallback xmlns=""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F69391DD-A0A7-4D81-8D8B-D5866246053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591437" y="3508507"/>
                  <a:ext cx="2278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40886382-DCB0-4FD6-B381-690CFEAFAF9E}"/>
                    </a:ext>
                  </a:extLst>
                </p14:cNvPr>
                <p14:cNvContentPartPr/>
                <p14:nvPr/>
              </p14:nvContentPartPr>
              <p14:xfrm>
                <a:off x="970517" y="3447667"/>
                <a:ext cx="82440" cy="269280"/>
              </p14:xfrm>
            </p:contentPart>
          </mc:Choice>
          <mc:Fallback xmlns=""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40886382-DCB0-4FD6-B381-690CFEAFAF9E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966197" y="3443347"/>
                  <a:ext cx="9108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10BDB7AD-EEAF-4A00-8ED3-B14E28BE5064}"/>
                    </a:ext>
                  </a:extLst>
                </p14:cNvPr>
                <p14:cNvContentPartPr/>
                <p14:nvPr/>
              </p14:nvContentPartPr>
              <p14:xfrm>
                <a:off x="1156637" y="3427147"/>
                <a:ext cx="73800" cy="10080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10BDB7AD-EEAF-4A00-8ED3-B14E28BE5064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152317" y="3422827"/>
                  <a:ext cx="824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D9B0FC0C-30BE-40F7-B396-2C5D31495430}"/>
                    </a:ext>
                  </a:extLst>
                </p14:cNvPr>
                <p14:cNvContentPartPr/>
                <p14:nvPr/>
              </p14:nvContentPartPr>
              <p14:xfrm>
                <a:off x="1277237" y="3405547"/>
                <a:ext cx="61200" cy="7020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D9B0FC0C-30BE-40F7-B396-2C5D31495430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272917" y="3401227"/>
                  <a:ext cx="698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343645AA-FC33-4ED2-A0BC-33C45AFE842D}"/>
                    </a:ext>
                  </a:extLst>
                </p14:cNvPr>
                <p14:cNvContentPartPr/>
                <p14:nvPr/>
              </p14:nvContentPartPr>
              <p14:xfrm>
                <a:off x="1319717" y="3448747"/>
                <a:ext cx="29880" cy="5580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343645AA-FC33-4ED2-A0BC-33C45AFE842D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315397" y="3444427"/>
                  <a:ext cx="385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54AED8BA-AAD0-41A8-8598-194A0BE0CF39}"/>
                    </a:ext>
                  </a:extLst>
                </p14:cNvPr>
                <p14:cNvContentPartPr/>
                <p14:nvPr/>
              </p14:nvContentPartPr>
              <p14:xfrm>
                <a:off x="1385237" y="3433267"/>
                <a:ext cx="47880" cy="74880"/>
              </p14:xfrm>
            </p:contentPart>
          </mc:Choice>
          <mc:Fallback xmlns=""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54AED8BA-AAD0-41A8-8598-194A0BE0CF39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380917" y="3428947"/>
                  <a:ext cx="565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C5F14045-7EE6-4C6D-A1F0-0A762CDBAED1}"/>
                    </a:ext>
                  </a:extLst>
                </p14:cNvPr>
                <p14:cNvContentPartPr/>
                <p14:nvPr/>
              </p14:nvContentPartPr>
              <p14:xfrm>
                <a:off x="1466597" y="3441187"/>
                <a:ext cx="63720" cy="55440"/>
              </p14:xfrm>
            </p:contentPart>
          </mc:Choice>
          <mc:Fallback xmlns=""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C5F14045-7EE6-4C6D-A1F0-0A762CDBAED1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462277" y="3436867"/>
                  <a:ext cx="7236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34EEBCCC-9BE0-4D68-BA42-E8005B2DDE32}"/>
                    </a:ext>
                  </a:extLst>
                </p14:cNvPr>
                <p14:cNvContentPartPr/>
                <p14:nvPr/>
              </p14:nvContentPartPr>
              <p14:xfrm>
                <a:off x="1572437" y="3439747"/>
                <a:ext cx="68760" cy="6732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34EEBCCC-9BE0-4D68-BA42-E8005B2DDE32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568117" y="3435427"/>
                  <a:ext cx="774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35602231-3173-4F09-AC08-2F9C11A5B711}"/>
                    </a:ext>
                  </a:extLst>
                </p14:cNvPr>
                <p14:cNvContentPartPr/>
                <p14:nvPr/>
              </p14:nvContentPartPr>
              <p14:xfrm>
                <a:off x="1738397" y="3450907"/>
                <a:ext cx="83160" cy="828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35602231-3173-4F09-AC08-2F9C11A5B711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734077" y="3446587"/>
                  <a:ext cx="918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F8475FEF-3F13-4E57-A201-C09F7F9E4656}"/>
                    </a:ext>
                  </a:extLst>
                </p14:cNvPr>
                <p14:cNvContentPartPr/>
                <p14:nvPr/>
              </p14:nvContentPartPr>
              <p14:xfrm>
                <a:off x="1873757" y="3407707"/>
                <a:ext cx="54720" cy="83160"/>
              </p14:xfrm>
            </p:contentPart>
          </mc:Choice>
          <mc:Fallback xmlns=""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F8475FEF-3F13-4E57-A201-C09F7F9E4656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869437" y="3403387"/>
                  <a:ext cx="633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6BEC9924-BC79-4E86-83C6-38D4D017488B}"/>
                    </a:ext>
                  </a:extLst>
                </p14:cNvPr>
                <p14:cNvContentPartPr/>
                <p14:nvPr/>
              </p14:nvContentPartPr>
              <p14:xfrm>
                <a:off x="1964837" y="3398347"/>
                <a:ext cx="106560" cy="80640"/>
              </p14:xfrm>
            </p:contentPart>
          </mc:Choice>
          <mc:Fallback xmlns=""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6BEC9924-BC79-4E86-83C6-38D4D017488B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960517" y="3394027"/>
                  <a:ext cx="1152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6A6F4A05-D6C0-4FB3-BE9B-CB62BBFD40B4}"/>
                    </a:ext>
                  </a:extLst>
                </p14:cNvPr>
                <p14:cNvContentPartPr/>
                <p14:nvPr/>
              </p14:nvContentPartPr>
              <p14:xfrm>
                <a:off x="2063837" y="3395827"/>
                <a:ext cx="71280" cy="65160"/>
              </p14:xfrm>
            </p:contentPart>
          </mc:Choice>
          <mc:Fallback xmlns=""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6A6F4A05-D6C0-4FB3-BE9B-CB62BBFD40B4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2059517" y="3391507"/>
                  <a:ext cx="799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4910C505-E563-463F-B09B-EB5954637AA4}"/>
                    </a:ext>
                  </a:extLst>
                </p14:cNvPr>
                <p14:cNvContentPartPr/>
                <p14:nvPr/>
              </p14:nvContentPartPr>
              <p14:xfrm>
                <a:off x="2140157" y="3396187"/>
                <a:ext cx="119880" cy="5724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4910C505-E563-463F-B09B-EB5954637AA4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135837" y="3391867"/>
                  <a:ext cx="128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ACD9B5CE-069E-407F-81E7-8D7992ABD36F}"/>
                    </a:ext>
                  </a:extLst>
                </p14:cNvPr>
                <p14:cNvContentPartPr/>
                <p14:nvPr/>
              </p14:nvContentPartPr>
              <p14:xfrm>
                <a:off x="2289557" y="3383587"/>
                <a:ext cx="65520" cy="73800"/>
              </p14:xfrm>
            </p:contentPart>
          </mc:Choice>
          <mc:Fallback xmlns=""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ACD9B5CE-069E-407F-81E7-8D7992ABD36F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285237" y="3379267"/>
                  <a:ext cx="741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4EFB59AB-D28F-4984-9851-B99B403C6C04}"/>
                    </a:ext>
                  </a:extLst>
                </p14:cNvPr>
                <p14:cNvContentPartPr/>
                <p14:nvPr/>
              </p14:nvContentPartPr>
              <p14:xfrm>
                <a:off x="1174997" y="3520387"/>
                <a:ext cx="1107720" cy="66240"/>
              </p14:xfrm>
            </p:contentPart>
          </mc:Choice>
          <mc:Fallback xmlns=""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4EFB59AB-D28F-4984-9851-B99B403C6C04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170677" y="3516067"/>
                  <a:ext cx="11163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59C82925-DB10-4A41-8D51-07EAB3CD58BA}"/>
                    </a:ext>
                  </a:extLst>
                </p14:cNvPr>
                <p14:cNvContentPartPr/>
                <p14:nvPr/>
              </p14:nvContentPartPr>
              <p14:xfrm>
                <a:off x="1596917" y="3659707"/>
                <a:ext cx="72720" cy="7920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59C82925-DB10-4A41-8D51-07EAB3CD58BA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592597" y="3655387"/>
                  <a:ext cx="813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775F5A7D-D36E-4F14-AE39-CEC3D9AE220C}"/>
                    </a:ext>
                  </a:extLst>
                </p14:cNvPr>
                <p14:cNvContentPartPr/>
                <p14:nvPr/>
              </p14:nvContentPartPr>
              <p14:xfrm>
                <a:off x="1690877" y="3656827"/>
                <a:ext cx="78480" cy="77760"/>
              </p14:xfrm>
            </p:contentPart>
          </mc:Choice>
          <mc:Fallback xmlns=""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775F5A7D-D36E-4F14-AE39-CEC3D9AE220C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686557" y="3652507"/>
                  <a:ext cx="87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6AFA5695-7344-43BC-A1A4-8067ACA75FFE}"/>
                    </a:ext>
                  </a:extLst>
                </p14:cNvPr>
                <p14:cNvContentPartPr/>
                <p14:nvPr/>
              </p14:nvContentPartPr>
              <p14:xfrm>
                <a:off x="1774757" y="3657547"/>
                <a:ext cx="81000" cy="61560"/>
              </p14:xfrm>
            </p:contentPart>
          </mc:Choice>
          <mc:Fallback xmlns=""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6AFA5695-7344-43BC-A1A4-8067ACA75FFE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770437" y="3653227"/>
                  <a:ext cx="8964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24869AF4-B651-4F97-A644-E16379FA1A71}"/>
                    </a:ext>
                  </a:extLst>
                </p14:cNvPr>
                <p14:cNvContentPartPr/>
                <p14:nvPr/>
              </p14:nvContentPartPr>
              <p14:xfrm>
                <a:off x="1904357" y="3650707"/>
                <a:ext cx="75600" cy="62640"/>
              </p14:xfrm>
            </p:contentPart>
          </mc:Choice>
          <mc:Fallback xmlns=""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24869AF4-B651-4F97-A644-E16379FA1A71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900037" y="3646387"/>
                  <a:ext cx="8424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6D50F28A-463D-436D-B6D3-3D0412CD3587}"/>
                    </a:ext>
                  </a:extLst>
                </p14:cNvPr>
                <p14:cNvContentPartPr/>
                <p14:nvPr/>
              </p14:nvContentPartPr>
              <p14:xfrm>
                <a:off x="2436437" y="3420667"/>
                <a:ext cx="141840" cy="93600"/>
              </p14:xfrm>
            </p:contentPart>
          </mc:Choice>
          <mc:Fallback xmlns=""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6D50F28A-463D-436D-B6D3-3D0412CD3587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432117" y="3416347"/>
                  <a:ext cx="1504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E2D1914B-7FED-4A5D-B6FE-BAD69685233F}"/>
                    </a:ext>
                  </a:extLst>
                </p14:cNvPr>
                <p14:cNvContentPartPr/>
                <p14:nvPr/>
              </p14:nvContentPartPr>
              <p14:xfrm>
                <a:off x="2436077" y="3543787"/>
                <a:ext cx="123480" cy="11160"/>
              </p14:xfrm>
            </p:contentPart>
          </mc:Choice>
          <mc:Fallback xmlns=""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E2D1914B-7FED-4A5D-B6FE-BAD69685233F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431757" y="3539467"/>
                  <a:ext cx="1321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13E1A486-BE62-4BEE-AF56-1E2DD1EDC356}"/>
                    </a:ext>
                  </a:extLst>
                </p14:cNvPr>
                <p14:cNvContentPartPr/>
                <p14:nvPr/>
              </p14:nvContentPartPr>
              <p14:xfrm>
                <a:off x="2712557" y="3417067"/>
                <a:ext cx="190080" cy="153720"/>
              </p14:xfrm>
            </p:contentPart>
          </mc:Choice>
          <mc:Fallback xmlns=""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13E1A486-BE62-4BEE-AF56-1E2DD1EDC356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708237" y="3412747"/>
                  <a:ext cx="1987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7DC4094F-504B-455E-833E-C68FB2ECC12D}"/>
                    </a:ext>
                  </a:extLst>
                </p14:cNvPr>
                <p14:cNvContentPartPr/>
                <p14:nvPr/>
              </p14:nvContentPartPr>
              <p14:xfrm>
                <a:off x="2663597" y="3469267"/>
                <a:ext cx="191880" cy="20160"/>
              </p14:xfrm>
            </p:contentPart>
          </mc:Choice>
          <mc:Fallback xmlns=""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7DC4094F-504B-455E-833E-C68FB2ECC12D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659277" y="3464947"/>
                  <a:ext cx="2005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419B3E12-6BCF-4516-8469-3B513DCCBF09}"/>
                    </a:ext>
                  </a:extLst>
                </p14:cNvPr>
                <p14:cNvContentPartPr/>
                <p14:nvPr/>
              </p14:nvContentPartPr>
              <p14:xfrm>
                <a:off x="2986877" y="3345787"/>
                <a:ext cx="154800" cy="92520"/>
              </p14:xfrm>
            </p:contentPart>
          </mc:Choice>
          <mc:Fallback xmlns=""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419B3E12-6BCF-4516-8469-3B513DCCBF09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982557" y="3341467"/>
                  <a:ext cx="1634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CD5C0DE1-15CE-401C-B28E-1FE1651081D0}"/>
                    </a:ext>
                  </a:extLst>
                </p14:cNvPr>
                <p14:cNvContentPartPr/>
                <p14:nvPr/>
              </p14:nvContentPartPr>
              <p14:xfrm>
                <a:off x="3014237" y="3485107"/>
                <a:ext cx="128880" cy="2880"/>
              </p14:xfrm>
            </p:contentPart>
          </mc:Choice>
          <mc:Fallback xmlns=""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CD5C0DE1-15CE-401C-B28E-1FE1651081D0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3009917" y="3480787"/>
                  <a:ext cx="13752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CAD32268-516F-4182-8FB9-D539DE951732}"/>
                    </a:ext>
                  </a:extLst>
                </p14:cNvPr>
                <p14:cNvContentPartPr/>
                <p14:nvPr/>
              </p14:nvContentPartPr>
              <p14:xfrm>
                <a:off x="3227357" y="3240667"/>
                <a:ext cx="129600" cy="112320"/>
              </p14:xfrm>
            </p:contentPart>
          </mc:Choice>
          <mc:Fallback xmlns=""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CAD32268-516F-4182-8FB9-D539DE951732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3223037" y="3236347"/>
                  <a:ext cx="1382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54345050-B204-46C1-AD3F-BE17BA90B3B8}"/>
                    </a:ext>
                  </a:extLst>
                </p14:cNvPr>
                <p14:cNvContentPartPr/>
                <p14:nvPr/>
              </p14:nvContentPartPr>
              <p14:xfrm>
                <a:off x="3317357" y="3214747"/>
                <a:ext cx="111240" cy="136080"/>
              </p14:xfrm>
            </p:contentPart>
          </mc:Choice>
          <mc:Fallback xmlns=""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54345050-B204-46C1-AD3F-BE17BA90B3B8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3313037" y="3210427"/>
                  <a:ext cx="1198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A7C505E0-5E53-42A3-A163-14B0E8B0C646}"/>
                    </a:ext>
                  </a:extLst>
                </p14:cNvPr>
                <p14:cNvContentPartPr/>
                <p14:nvPr/>
              </p14:nvContentPartPr>
              <p14:xfrm>
                <a:off x="3448037" y="3208267"/>
                <a:ext cx="63360" cy="106920"/>
              </p14:xfrm>
            </p:contentPart>
          </mc:Choice>
          <mc:Fallback xmlns=""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A7C505E0-5E53-42A3-A163-14B0E8B0C646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443717" y="3203947"/>
                  <a:ext cx="720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410123AE-832C-4966-9E11-3D3C625BF61B}"/>
                    </a:ext>
                  </a:extLst>
                </p14:cNvPr>
                <p14:cNvContentPartPr/>
                <p14:nvPr/>
              </p14:nvContentPartPr>
              <p14:xfrm>
                <a:off x="3512477" y="3200707"/>
                <a:ext cx="88560" cy="1116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410123AE-832C-4966-9E11-3D3C625BF61B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508157" y="3196387"/>
                  <a:ext cx="972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F13800B9-1B41-4F9A-A57A-F8B9581FDBD4}"/>
                    </a:ext>
                  </a:extLst>
                </p14:cNvPr>
                <p14:cNvContentPartPr/>
                <p14:nvPr/>
              </p14:nvContentPartPr>
              <p14:xfrm>
                <a:off x="3558197" y="3205027"/>
                <a:ext cx="84960" cy="9072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F13800B9-1B41-4F9A-A57A-F8B9581FDBD4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553877" y="3200707"/>
                  <a:ext cx="936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2B30E7A4-7176-4009-8A80-A3955A38E246}"/>
                    </a:ext>
                  </a:extLst>
                </p14:cNvPr>
                <p14:cNvContentPartPr/>
                <p14:nvPr/>
              </p14:nvContentPartPr>
              <p14:xfrm>
                <a:off x="3637397" y="3211867"/>
                <a:ext cx="110880" cy="79560"/>
              </p14:xfrm>
            </p:contentPart>
          </mc:Choice>
          <mc:Fallback xmlns=""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2B30E7A4-7176-4009-8A80-A3955A38E246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633077" y="3207547"/>
                  <a:ext cx="1195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18E0808D-3DDF-4598-9E28-28BB22DA3F8F}"/>
                    </a:ext>
                  </a:extLst>
                </p14:cNvPr>
                <p14:cNvContentPartPr/>
                <p14:nvPr/>
              </p14:nvContentPartPr>
              <p14:xfrm>
                <a:off x="3189557" y="3372067"/>
                <a:ext cx="608040" cy="4140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18E0808D-3DDF-4598-9E28-28BB22DA3F8F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185237" y="3367747"/>
                  <a:ext cx="6166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59DA345E-34CE-4DCE-B19C-A0CCDC15A709}"/>
                    </a:ext>
                  </a:extLst>
                </p14:cNvPr>
                <p14:cNvContentPartPr/>
                <p14:nvPr/>
              </p14:nvContentPartPr>
              <p14:xfrm>
                <a:off x="3812357" y="3241747"/>
                <a:ext cx="180360" cy="1080"/>
              </p14:xfrm>
            </p:contentPart>
          </mc:Choice>
          <mc:Fallback xmlns=""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59DA345E-34CE-4DCE-B19C-A0CCDC15A709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3808037" y="3237427"/>
                  <a:ext cx="18900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FA6F7C1D-6B0D-42F2-BD76-20ED428DF1AF}"/>
                    </a:ext>
                  </a:extLst>
                </p14:cNvPr>
                <p14:cNvContentPartPr/>
                <p14:nvPr/>
              </p14:nvContentPartPr>
              <p14:xfrm>
                <a:off x="3995237" y="3175147"/>
                <a:ext cx="78840" cy="106920"/>
              </p14:xfrm>
            </p:contentPart>
          </mc:Choice>
          <mc:Fallback xmlns=""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FA6F7C1D-6B0D-42F2-BD76-20ED428DF1AF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990917" y="3170827"/>
                  <a:ext cx="874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53D94762-5B90-48E8-AB6E-B8DB47864C70}"/>
                    </a:ext>
                  </a:extLst>
                </p14:cNvPr>
                <p14:cNvContentPartPr/>
                <p14:nvPr/>
              </p14:nvContentPartPr>
              <p14:xfrm>
                <a:off x="4077677" y="3192427"/>
                <a:ext cx="81360" cy="96480"/>
              </p14:xfrm>
            </p:contentPart>
          </mc:Choice>
          <mc:Fallback xmlns=""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53D94762-5B90-48E8-AB6E-B8DB47864C70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073357" y="3188107"/>
                  <a:ext cx="900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86572DA6-0675-49B3-8E82-137F6DBE3E6C}"/>
                    </a:ext>
                  </a:extLst>
                </p14:cNvPr>
                <p14:cNvContentPartPr/>
                <p14:nvPr/>
              </p14:nvContentPartPr>
              <p14:xfrm>
                <a:off x="4150397" y="3176227"/>
                <a:ext cx="73800" cy="2520"/>
              </p14:xfrm>
            </p:contentPart>
          </mc:Choice>
          <mc:Fallback xmlns=""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86572DA6-0675-49B3-8E82-137F6DBE3E6C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4146077" y="3171907"/>
                  <a:ext cx="824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A6C48B4E-770C-4857-9A6A-99608DBCB6F5}"/>
                    </a:ext>
                  </a:extLst>
                </p14:cNvPr>
                <p14:cNvContentPartPr/>
                <p14:nvPr/>
              </p14:nvContentPartPr>
              <p14:xfrm>
                <a:off x="4209797" y="3174427"/>
                <a:ext cx="83880" cy="88200"/>
              </p14:xfrm>
            </p:contentPart>
          </mc:Choice>
          <mc:Fallback xmlns=""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A6C48B4E-770C-4857-9A6A-99608DBCB6F5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4205477" y="3170107"/>
                  <a:ext cx="925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849E4DCD-7291-407E-8695-6DEE033C20E9}"/>
                    </a:ext>
                  </a:extLst>
                </p14:cNvPr>
                <p14:cNvContentPartPr/>
                <p14:nvPr/>
              </p14:nvContentPartPr>
              <p14:xfrm>
                <a:off x="4276037" y="3179107"/>
                <a:ext cx="110520" cy="7632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849E4DCD-7291-407E-8695-6DEE033C20E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4271717" y="3174787"/>
                  <a:ext cx="1191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5B367340-5381-44A7-82FE-5362D4B4BEB4}"/>
                    </a:ext>
                  </a:extLst>
                </p14:cNvPr>
                <p14:cNvContentPartPr/>
                <p14:nvPr/>
              </p14:nvContentPartPr>
              <p14:xfrm>
                <a:off x="4384397" y="3176587"/>
                <a:ext cx="79560" cy="81720"/>
              </p14:xfrm>
            </p:contentPart>
          </mc:Choice>
          <mc:Fallback xmlns=""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5B367340-5381-44A7-82FE-5362D4B4BEB4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4380077" y="3172267"/>
                  <a:ext cx="882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FFE272D9-F367-497D-9FDB-8D833E51ED1E}"/>
                    </a:ext>
                  </a:extLst>
                </p14:cNvPr>
                <p14:cNvContentPartPr/>
                <p14:nvPr/>
              </p14:nvContentPartPr>
              <p14:xfrm>
                <a:off x="3713357" y="3340387"/>
                <a:ext cx="846720" cy="40320"/>
              </p14:xfrm>
            </p:contentPart>
          </mc:Choice>
          <mc:Fallback xmlns=""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FFE272D9-F367-497D-9FDB-8D833E51ED1E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709037" y="3336067"/>
                  <a:ext cx="8553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9A5D4656-0027-495D-AF03-01D5A6841BAA}"/>
                    </a:ext>
                  </a:extLst>
                </p14:cNvPr>
                <p14:cNvContentPartPr/>
                <p14:nvPr/>
              </p14:nvContentPartPr>
              <p14:xfrm>
                <a:off x="3662957" y="3472507"/>
                <a:ext cx="125280" cy="83880"/>
              </p14:xfrm>
            </p:contentPart>
          </mc:Choice>
          <mc:Fallback xmlns=""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9A5D4656-0027-495D-AF03-01D5A6841BAA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3658637" y="3468187"/>
                  <a:ext cx="1339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82D877BE-EC10-467E-B49A-AD0CE78A349B}"/>
                    </a:ext>
                  </a:extLst>
                </p14:cNvPr>
                <p14:cNvContentPartPr/>
                <p14:nvPr/>
              </p14:nvContentPartPr>
              <p14:xfrm>
                <a:off x="3804797" y="3462067"/>
                <a:ext cx="71640" cy="73080"/>
              </p14:xfrm>
            </p:contentPart>
          </mc:Choice>
          <mc:Fallback xmlns=""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82D877BE-EC10-467E-B49A-AD0CE78A349B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3800477" y="3457747"/>
                  <a:ext cx="802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E8DD332B-1AF4-4039-B623-7FA92704831E}"/>
                    </a:ext>
                  </a:extLst>
                </p14:cNvPr>
                <p14:cNvContentPartPr/>
                <p14:nvPr/>
              </p14:nvContentPartPr>
              <p14:xfrm>
                <a:off x="3914237" y="3462067"/>
                <a:ext cx="94680" cy="79920"/>
              </p14:xfrm>
            </p:contentPart>
          </mc:Choice>
          <mc:Fallback xmlns=""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E8DD332B-1AF4-4039-B623-7FA92704831E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3909917" y="3457747"/>
                  <a:ext cx="1033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75FF154B-85F3-461D-B8E9-CC07B55B30DA}"/>
                    </a:ext>
                  </a:extLst>
                </p14:cNvPr>
                <p14:cNvContentPartPr/>
                <p14:nvPr/>
              </p14:nvContentPartPr>
              <p14:xfrm>
                <a:off x="4029797" y="3465667"/>
                <a:ext cx="92160" cy="73440"/>
              </p14:xfrm>
            </p:contentPart>
          </mc:Choice>
          <mc:Fallback xmlns=""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75FF154B-85F3-461D-B8E9-CC07B55B30DA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4025477" y="3461347"/>
                  <a:ext cx="1008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B41A37E8-23AD-4474-915E-B214B1C16BD3}"/>
                    </a:ext>
                  </a:extLst>
                </p14:cNvPr>
                <p14:cNvContentPartPr/>
                <p14:nvPr/>
              </p14:nvContentPartPr>
              <p14:xfrm>
                <a:off x="4479077" y="3164707"/>
                <a:ext cx="212760" cy="447480"/>
              </p14:xfrm>
            </p:contentPart>
          </mc:Choice>
          <mc:Fallback xmlns=""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B41A37E8-23AD-4474-915E-B214B1C16BD3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4474757" y="3160387"/>
                  <a:ext cx="2214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A49D25A6-8E9D-4EB8-94C1-011C2FD9F0C8}"/>
                    </a:ext>
                  </a:extLst>
                </p14:cNvPr>
                <p14:cNvContentPartPr/>
                <p14:nvPr/>
              </p14:nvContentPartPr>
              <p14:xfrm>
                <a:off x="5049317" y="3189907"/>
                <a:ext cx="36000" cy="371880"/>
              </p14:xfrm>
            </p:contentPart>
          </mc:Choice>
          <mc:Fallback xmlns=""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A49D25A6-8E9D-4EB8-94C1-011C2FD9F0C8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5044997" y="3185587"/>
                  <a:ext cx="4464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6CAA3196-F81E-43BF-929F-0CAE0D8F3A11}"/>
                    </a:ext>
                  </a:extLst>
                </p14:cNvPr>
                <p14:cNvContentPartPr/>
                <p14:nvPr/>
              </p14:nvContentPartPr>
              <p14:xfrm>
                <a:off x="4947077" y="3415627"/>
                <a:ext cx="235080" cy="254880"/>
              </p14:xfrm>
            </p:contentPart>
          </mc:Choice>
          <mc:Fallback xmlns=""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6CAA3196-F81E-43BF-929F-0CAE0D8F3A11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4942757" y="3411307"/>
                  <a:ext cx="24372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1F1BD4AF-84EB-4098-BFE9-071BB0CA9D01}"/>
                    </a:ext>
                  </a:extLst>
                </p14:cNvPr>
                <p14:cNvContentPartPr/>
                <p14:nvPr/>
              </p14:nvContentPartPr>
              <p14:xfrm>
                <a:off x="5143997" y="3760507"/>
                <a:ext cx="11520" cy="551880"/>
              </p14:xfrm>
            </p:contentPart>
          </mc:Choice>
          <mc:Fallback xmlns=""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1F1BD4AF-84EB-4098-BFE9-071BB0CA9D01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5139677" y="3756187"/>
                  <a:ext cx="20160" cy="56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31BB7577-A8C7-420D-9D69-ADD057FE4C5B}"/>
                    </a:ext>
                  </a:extLst>
                </p14:cNvPr>
                <p14:cNvContentPartPr/>
                <p14:nvPr/>
              </p14:nvContentPartPr>
              <p14:xfrm>
                <a:off x="4383677" y="4224187"/>
                <a:ext cx="2267280" cy="28800"/>
              </p14:xfrm>
            </p:contentPart>
          </mc:Choice>
          <mc:Fallback xmlns=""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31BB7577-A8C7-420D-9D69-ADD057FE4C5B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4379357" y="4219867"/>
                  <a:ext cx="22759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8B5CA71C-0ADD-4B59-8018-40240B40A032}"/>
                    </a:ext>
                  </a:extLst>
                </p14:cNvPr>
                <p14:cNvContentPartPr/>
                <p14:nvPr/>
              </p14:nvContentPartPr>
              <p14:xfrm>
                <a:off x="6625037" y="4142107"/>
                <a:ext cx="161640" cy="183240"/>
              </p14:xfrm>
            </p:contentPart>
          </mc:Choice>
          <mc:Fallback xmlns=""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8B5CA71C-0ADD-4B59-8018-40240B40A032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6620717" y="4137787"/>
                  <a:ext cx="17028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60BDE22F-5CEE-4626-AC28-61E46B62AF50}"/>
                    </a:ext>
                  </a:extLst>
                </p14:cNvPr>
                <p14:cNvContentPartPr/>
                <p14:nvPr/>
              </p14:nvContentPartPr>
              <p14:xfrm>
                <a:off x="5041037" y="3664747"/>
                <a:ext cx="195840" cy="128880"/>
              </p14:xfrm>
            </p:contentPart>
          </mc:Choice>
          <mc:Fallback xmlns=""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60BDE22F-5CEE-4626-AC28-61E46B62AF50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5036717" y="3660427"/>
                  <a:ext cx="2044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FBAE13E4-47F0-4E11-974D-1532E9241904}"/>
                    </a:ext>
                  </a:extLst>
                </p14:cNvPr>
                <p14:cNvContentPartPr/>
                <p14:nvPr/>
              </p14:nvContentPartPr>
              <p14:xfrm>
                <a:off x="4734677" y="3633787"/>
                <a:ext cx="62280" cy="131400"/>
              </p14:xfrm>
            </p:contentPart>
          </mc:Choice>
          <mc:Fallback xmlns=""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FBAE13E4-47F0-4E11-974D-1532E9241904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4730357" y="3629467"/>
                  <a:ext cx="709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A7E3DC06-0C7D-4B0C-B559-CEEB3422074A}"/>
                    </a:ext>
                  </a:extLst>
                </p14:cNvPr>
                <p14:cNvContentPartPr/>
                <p14:nvPr/>
              </p14:nvContentPartPr>
              <p14:xfrm>
                <a:off x="4708397" y="3647467"/>
                <a:ext cx="122760" cy="109440"/>
              </p14:xfrm>
            </p:contentPart>
          </mc:Choice>
          <mc:Fallback xmlns=""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A7E3DC06-0C7D-4B0C-B559-CEEB3422074A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4704077" y="3643147"/>
                  <a:ext cx="1314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A6FA78A5-EA8C-43D8-8221-6569EDCC0112}"/>
                    </a:ext>
                  </a:extLst>
                </p14:cNvPr>
                <p14:cNvContentPartPr/>
                <p14:nvPr/>
              </p14:nvContentPartPr>
              <p14:xfrm>
                <a:off x="4855637" y="3667627"/>
                <a:ext cx="65520" cy="74520"/>
              </p14:xfrm>
            </p:contentPart>
          </mc:Choice>
          <mc:Fallback xmlns=""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A6FA78A5-EA8C-43D8-8221-6569EDCC0112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4851317" y="3663307"/>
                  <a:ext cx="741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C4D8436F-B39E-4B9D-B7EE-B1E4E437E04A}"/>
                    </a:ext>
                  </a:extLst>
                </p14:cNvPr>
                <p14:cNvContentPartPr/>
                <p14:nvPr/>
              </p14:nvContentPartPr>
              <p14:xfrm>
                <a:off x="4903877" y="3616867"/>
                <a:ext cx="56160" cy="173160"/>
              </p14:xfrm>
            </p:contentPart>
          </mc:Choice>
          <mc:Fallback xmlns=""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C4D8436F-B39E-4B9D-B7EE-B1E4E437E04A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4899557" y="3612547"/>
                  <a:ext cx="648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F2374186-C245-4B16-92FA-81B5324BC350}"/>
                    </a:ext>
                  </a:extLst>
                </p14:cNvPr>
                <p14:cNvContentPartPr/>
                <p14:nvPr/>
              </p14:nvContentPartPr>
              <p14:xfrm>
                <a:off x="6605957" y="4346947"/>
                <a:ext cx="105120" cy="93240"/>
              </p14:xfrm>
            </p:contentPart>
          </mc:Choice>
          <mc:Fallback xmlns=""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F2374186-C245-4B16-92FA-81B5324BC350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6601637" y="4342627"/>
                  <a:ext cx="1137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782DB11D-488B-458C-B37F-D1F2BE0D2593}"/>
                    </a:ext>
                  </a:extLst>
                </p14:cNvPr>
                <p14:cNvContentPartPr/>
                <p14:nvPr/>
              </p14:nvContentPartPr>
              <p14:xfrm>
                <a:off x="6605237" y="4378987"/>
                <a:ext cx="122760" cy="1800"/>
              </p14:xfrm>
            </p:contentPart>
          </mc:Choice>
          <mc:Fallback xmlns=""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782DB11D-488B-458C-B37F-D1F2BE0D2593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6600917" y="4374667"/>
                  <a:ext cx="1314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C9961418-FDF7-4E90-B772-30613994E6E4}"/>
                    </a:ext>
                  </a:extLst>
                </p14:cNvPr>
                <p14:cNvContentPartPr/>
                <p14:nvPr/>
              </p14:nvContentPartPr>
              <p14:xfrm>
                <a:off x="4221677" y="3801907"/>
                <a:ext cx="2300400" cy="399600"/>
              </p14:xfrm>
            </p:contentPart>
          </mc:Choice>
          <mc:Fallback xmlns=""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C9961418-FDF7-4E90-B772-30613994E6E4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4217357" y="3797587"/>
                  <a:ext cx="2309040" cy="40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B440580E-596C-45FB-B775-11D4B6541439}"/>
                    </a:ext>
                  </a:extLst>
                </p14:cNvPr>
                <p14:cNvContentPartPr/>
                <p14:nvPr/>
              </p14:nvContentPartPr>
              <p14:xfrm>
                <a:off x="4961117" y="3842587"/>
                <a:ext cx="20520" cy="498960"/>
              </p14:xfrm>
            </p:contentPart>
          </mc:Choice>
          <mc:Fallback xmlns=""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B440580E-596C-45FB-B775-11D4B6541439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4956797" y="3838267"/>
                  <a:ext cx="29160" cy="50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F6CAFBDD-3248-490A-8C4B-DB27AC30D060}"/>
                    </a:ext>
                  </a:extLst>
                </p14:cNvPr>
                <p14:cNvContentPartPr/>
                <p14:nvPr/>
              </p14:nvContentPartPr>
              <p14:xfrm>
                <a:off x="4742597" y="4420747"/>
                <a:ext cx="84960" cy="17640"/>
              </p14:xfrm>
            </p:contentPart>
          </mc:Choice>
          <mc:Fallback xmlns=""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F6CAFBDD-3248-490A-8C4B-DB27AC30D060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4738277" y="4416427"/>
                  <a:ext cx="936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F866AEA6-C9C9-4426-91F3-C8DA3B0A7323}"/>
                    </a:ext>
                  </a:extLst>
                </p14:cNvPr>
                <p14:cNvContentPartPr/>
                <p14:nvPr/>
              </p14:nvContentPartPr>
              <p14:xfrm>
                <a:off x="4830797" y="4390507"/>
                <a:ext cx="54000" cy="78480"/>
              </p14:xfrm>
            </p:contentPart>
          </mc:Choice>
          <mc:Fallback xmlns=""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F866AEA6-C9C9-4426-91F3-C8DA3B0A7323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4826477" y="4386187"/>
                  <a:ext cx="626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A8BB9498-D4F5-4669-B051-960B7D290423}"/>
                    </a:ext>
                  </a:extLst>
                </p14:cNvPr>
                <p14:cNvContentPartPr/>
                <p14:nvPr/>
              </p14:nvContentPartPr>
              <p14:xfrm>
                <a:off x="4883717" y="4460347"/>
                <a:ext cx="5760" cy="36720"/>
              </p14:xfrm>
            </p:contentPart>
          </mc:Choice>
          <mc:Fallback xmlns=""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A8BB9498-D4F5-4669-B051-960B7D290423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4879397" y="4456027"/>
                  <a:ext cx="144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4845E83E-783D-4A02-B0E1-C1EFB70B4432}"/>
                    </a:ext>
                  </a:extLst>
                </p14:cNvPr>
                <p14:cNvContentPartPr/>
                <p14:nvPr/>
              </p14:nvContentPartPr>
              <p14:xfrm>
                <a:off x="4911437" y="4367467"/>
                <a:ext cx="97200" cy="104760"/>
              </p14:xfrm>
            </p:contentPart>
          </mc:Choice>
          <mc:Fallback xmlns=""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4845E83E-783D-4A02-B0E1-C1EFB70B4432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4907117" y="4363147"/>
                  <a:ext cx="1058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0C2B2DDF-A2D5-4207-A168-9C1A613F4735}"/>
                    </a:ext>
                  </a:extLst>
                </p14:cNvPr>
                <p14:cNvContentPartPr/>
                <p14:nvPr/>
              </p14:nvContentPartPr>
              <p14:xfrm>
                <a:off x="5713877" y="3927907"/>
                <a:ext cx="34560" cy="354600"/>
              </p14:xfrm>
            </p:contentPart>
          </mc:Choice>
          <mc:Fallback xmlns=""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0C2B2DDF-A2D5-4207-A168-9C1A613F4735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5709557" y="3923587"/>
                  <a:ext cx="4320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E1E7CF6B-7B37-4DD2-BB74-AB1401F1D6D0}"/>
                    </a:ext>
                  </a:extLst>
                </p14:cNvPr>
                <p14:cNvContentPartPr/>
                <p14:nvPr/>
              </p14:nvContentPartPr>
              <p14:xfrm>
                <a:off x="5595077" y="4372507"/>
                <a:ext cx="46800" cy="126360"/>
              </p14:xfrm>
            </p:contentPart>
          </mc:Choice>
          <mc:Fallback xmlns=""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E1E7CF6B-7B37-4DD2-BB74-AB1401F1D6D0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5590757" y="4368187"/>
                  <a:ext cx="554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2A18B9B0-6674-4DDA-8DA2-26DEEB370EF6}"/>
                    </a:ext>
                  </a:extLst>
                </p14:cNvPr>
                <p14:cNvContentPartPr/>
                <p14:nvPr/>
              </p14:nvContentPartPr>
              <p14:xfrm>
                <a:off x="5685077" y="4430467"/>
                <a:ext cx="1800" cy="60840"/>
              </p14:xfrm>
            </p:contentPart>
          </mc:Choice>
          <mc:Fallback xmlns=""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2A18B9B0-6674-4DDA-8DA2-26DEEB370EF6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5680757" y="4426147"/>
                  <a:ext cx="104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604C91ED-FE12-46DF-8DBD-AD862F1DD836}"/>
                    </a:ext>
                  </a:extLst>
                </p14:cNvPr>
                <p14:cNvContentPartPr/>
                <p14:nvPr/>
              </p14:nvContentPartPr>
              <p14:xfrm>
                <a:off x="5718557" y="4349467"/>
                <a:ext cx="55080" cy="101880"/>
              </p14:xfrm>
            </p:contentPart>
          </mc:Choice>
          <mc:Fallback xmlns=""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604C91ED-FE12-46DF-8DBD-AD862F1DD836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5714237" y="4345147"/>
                  <a:ext cx="637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044F66F3-78E6-4DD7-BA9B-ADBDF27200A2}"/>
                    </a:ext>
                  </a:extLst>
                </p14:cNvPr>
                <p14:cNvContentPartPr/>
                <p14:nvPr/>
              </p14:nvContentPartPr>
              <p14:xfrm>
                <a:off x="5722877" y="4388707"/>
                <a:ext cx="74160" cy="10800"/>
              </p14:xfrm>
            </p:contentPart>
          </mc:Choice>
          <mc:Fallback xmlns=""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044F66F3-78E6-4DD7-BA9B-ADBDF27200A2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5718557" y="4384387"/>
                  <a:ext cx="828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1C239329-5AE2-4996-8707-64C41305B5A1}"/>
                    </a:ext>
                  </a:extLst>
                </p14:cNvPr>
                <p14:cNvContentPartPr/>
                <p14:nvPr/>
              </p14:nvContentPartPr>
              <p14:xfrm>
                <a:off x="5818997" y="4315627"/>
                <a:ext cx="74160" cy="121320"/>
              </p14:xfrm>
            </p:contentPart>
          </mc:Choice>
          <mc:Fallback xmlns=""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1C239329-5AE2-4996-8707-64C41305B5A1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5814677" y="4311307"/>
                  <a:ext cx="828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E607BB25-811E-4B60-9ADD-97442D34A021}"/>
                    </a:ext>
                  </a:extLst>
                </p14:cNvPr>
                <p14:cNvContentPartPr/>
                <p14:nvPr/>
              </p14:nvContentPartPr>
              <p14:xfrm>
                <a:off x="4979117" y="3850147"/>
                <a:ext cx="264600" cy="205920"/>
              </p14:xfrm>
            </p:contentPart>
          </mc:Choice>
          <mc:Fallback xmlns=""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E607BB25-811E-4B60-9ADD-97442D34A021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4974797" y="3845827"/>
                  <a:ext cx="2732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E5F0C412-7D34-43E5-A2E0-2011C1E2691F}"/>
                    </a:ext>
                  </a:extLst>
                </p14:cNvPr>
                <p14:cNvContentPartPr/>
                <p14:nvPr/>
              </p14:nvContentPartPr>
              <p14:xfrm>
                <a:off x="5006117" y="3939787"/>
                <a:ext cx="347040" cy="264240"/>
              </p14:xfrm>
            </p:contentPart>
          </mc:Choice>
          <mc:Fallback xmlns=""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E5F0C412-7D34-43E5-A2E0-2011C1E2691F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5001797" y="3935467"/>
                  <a:ext cx="35568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FB929473-4250-4148-A105-527ECFDA17CA}"/>
                    </a:ext>
                  </a:extLst>
                </p14:cNvPr>
                <p14:cNvContentPartPr/>
                <p14:nvPr/>
              </p14:nvContentPartPr>
              <p14:xfrm>
                <a:off x="5167397" y="3964987"/>
                <a:ext cx="316800" cy="218160"/>
              </p14:xfrm>
            </p:contentPart>
          </mc:Choice>
          <mc:Fallback xmlns=""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FB929473-4250-4148-A105-527ECFDA17CA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5163077" y="3960667"/>
                  <a:ext cx="3254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172359DD-DBDB-45EF-BDB6-E671C13CACFC}"/>
                    </a:ext>
                  </a:extLst>
                </p14:cNvPr>
                <p14:cNvContentPartPr/>
                <p14:nvPr/>
              </p14:nvContentPartPr>
              <p14:xfrm>
                <a:off x="5352437" y="4003867"/>
                <a:ext cx="232200" cy="146520"/>
              </p14:xfrm>
            </p:contentPart>
          </mc:Choice>
          <mc:Fallback xmlns=""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172359DD-DBDB-45EF-BDB6-E671C13CACFC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5348117" y="3999547"/>
                  <a:ext cx="2408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C314F2F4-BA38-4114-B660-6F4B7326D162}"/>
                    </a:ext>
                  </a:extLst>
                </p14:cNvPr>
                <p14:cNvContentPartPr/>
                <p14:nvPr/>
              </p14:nvContentPartPr>
              <p14:xfrm>
                <a:off x="5469437" y="4109347"/>
                <a:ext cx="206640" cy="98640"/>
              </p14:xfrm>
            </p:contentPart>
          </mc:Choice>
          <mc:Fallback xmlns=""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C314F2F4-BA38-4114-B660-6F4B7326D162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5465117" y="4105027"/>
                  <a:ext cx="2152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B93E8D13-3918-480D-8229-64D284A6688A}"/>
                    </a:ext>
                  </a:extLst>
                </p14:cNvPr>
                <p14:cNvContentPartPr/>
                <p14:nvPr/>
              </p14:nvContentPartPr>
              <p14:xfrm>
                <a:off x="5433797" y="2605987"/>
                <a:ext cx="173160" cy="1451160"/>
              </p14:xfrm>
            </p:contentPart>
          </mc:Choice>
          <mc:Fallback xmlns=""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B93E8D13-3918-480D-8229-64D284A6688A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5429477" y="2601667"/>
                  <a:ext cx="181800" cy="145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73F4967E-6FEF-495C-874D-00174A694B7E}"/>
                    </a:ext>
                  </a:extLst>
                </p14:cNvPr>
                <p14:cNvContentPartPr/>
                <p14:nvPr/>
              </p14:nvContentPartPr>
              <p14:xfrm>
                <a:off x="5362877" y="3983347"/>
                <a:ext cx="139320" cy="130320"/>
              </p14:xfrm>
            </p:contentPart>
          </mc:Choice>
          <mc:Fallback xmlns=""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73F4967E-6FEF-495C-874D-00174A694B7E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5358557" y="3979027"/>
                  <a:ext cx="1479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2FA46D12-4BD0-44E1-B297-EFE6DE4A34A9}"/>
                    </a:ext>
                  </a:extLst>
                </p14:cNvPr>
                <p14:cNvContentPartPr/>
                <p14:nvPr/>
              </p14:nvContentPartPr>
              <p14:xfrm>
                <a:off x="5510837" y="2477827"/>
                <a:ext cx="175680" cy="178920"/>
              </p14:xfrm>
            </p:contentPart>
          </mc:Choice>
          <mc:Fallback xmlns=""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2FA46D12-4BD0-44E1-B297-EFE6DE4A34A9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5506517" y="2473507"/>
                  <a:ext cx="1843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79B830E9-6F2A-486C-BA2B-1B6CDBAA4642}"/>
                    </a:ext>
                  </a:extLst>
                </p14:cNvPr>
                <p14:cNvContentPartPr/>
                <p14:nvPr/>
              </p14:nvContentPartPr>
              <p14:xfrm>
                <a:off x="1207397" y="3753307"/>
                <a:ext cx="893520" cy="189720"/>
              </p14:xfrm>
            </p:contentPart>
          </mc:Choice>
          <mc:Fallback xmlns=""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79B830E9-6F2A-486C-BA2B-1B6CDBAA464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1203077" y="3748987"/>
                  <a:ext cx="9021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4C13642B-E6CE-4E29-86BF-AA7F14C57B1A}"/>
                    </a:ext>
                  </a:extLst>
                </p14:cNvPr>
                <p14:cNvContentPartPr/>
                <p14:nvPr/>
              </p14:nvContentPartPr>
              <p14:xfrm>
                <a:off x="1525997" y="4051747"/>
                <a:ext cx="81000" cy="103320"/>
              </p14:xfrm>
            </p:contentPart>
          </mc:Choice>
          <mc:Fallback xmlns=""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4C13642B-E6CE-4E29-86BF-AA7F14C57B1A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1521677" y="4047427"/>
                  <a:ext cx="896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AB25ACCA-1B7B-4F32-90EA-81E49F819A26}"/>
                    </a:ext>
                  </a:extLst>
                </p14:cNvPr>
                <p14:cNvContentPartPr/>
                <p14:nvPr/>
              </p14:nvContentPartPr>
              <p14:xfrm>
                <a:off x="1307477" y="4111507"/>
                <a:ext cx="91800" cy="9720"/>
              </p14:xfrm>
            </p:contentPart>
          </mc:Choice>
          <mc:Fallback xmlns=""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AB25ACCA-1B7B-4F32-90EA-81E49F819A26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1303157" y="4107187"/>
                  <a:ext cx="1004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11A16A1F-9B16-4C5B-BA9E-6000B134E1EA}"/>
                    </a:ext>
                  </a:extLst>
                </p14:cNvPr>
                <p14:cNvContentPartPr/>
                <p14:nvPr/>
              </p14:nvContentPartPr>
              <p14:xfrm>
                <a:off x="1632197" y="4126987"/>
                <a:ext cx="11160" cy="78120"/>
              </p14:xfrm>
            </p:contentPart>
          </mc:Choice>
          <mc:Fallback xmlns=""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11A16A1F-9B16-4C5B-BA9E-6000B134E1EA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1627877" y="4122667"/>
                  <a:ext cx="198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604DE487-64A9-4767-9AFA-EF61F2CFED75}"/>
                    </a:ext>
                  </a:extLst>
                </p14:cNvPr>
                <p14:cNvContentPartPr/>
                <p14:nvPr/>
              </p14:nvContentPartPr>
              <p14:xfrm>
                <a:off x="1708877" y="4047787"/>
                <a:ext cx="88560" cy="92520"/>
              </p14:xfrm>
            </p:contentPart>
          </mc:Choice>
          <mc:Fallback xmlns=""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604DE487-64A9-4767-9AFA-EF61F2CFED75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1704557" y="4043467"/>
                  <a:ext cx="972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0BE9AF36-AC0D-4026-8F3B-9BD2F69567DA}"/>
                    </a:ext>
                  </a:extLst>
                </p14:cNvPr>
                <p14:cNvContentPartPr/>
                <p14:nvPr/>
              </p14:nvContentPartPr>
              <p14:xfrm>
                <a:off x="1727597" y="3997747"/>
                <a:ext cx="105120" cy="11520"/>
              </p14:xfrm>
            </p:contentPart>
          </mc:Choice>
          <mc:Fallback xmlns=""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0BE9AF36-AC0D-4026-8F3B-9BD2F69567DA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1723277" y="3993427"/>
                  <a:ext cx="1137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2443F3AD-43AA-4788-BCAE-C31BDB8164DB}"/>
                    </a:ext>
                  </a:extLst>
                </p14:cNvPr>
                <p14:cNvContentPartPr/>
                <p14:nvPr/>
              </p14:nvContentPartPr>
              <p14:xfrm>
                <a:off x="3224477" y="3603547"/>
                <a:ext cx="532080" cy="151560"/>
              </p14:xfrm>
            </p:contentPart>
          </mc:Choice>
          <mc:Fallback xmlns=""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2443F3AD-43AA-4788-BCAE-C31BDB8164DB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3220157" y="3599227"/>
                  <a:ext cx="5407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522731E2-58AE-4300-9C71-BAC70C2D72F3}"/>
                    </a:ext>
                  </a:extLst>
                </p14:cNvPr>
                <p14:cNvContentPartPr/>
                <p14:nvPr/>
              </p14:nvContentPartPr>
              <p14:xfrm>
                <a:off x="3748277" y="3683467"/>
                <a:ext cx="458640" cy="71280"/>
              </p14:xfrm>
            </p:contentPart>
          </mc:Choice>
          <mc:Fallback xmlns=""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522731E2-58AE-4300-9C71-BAC70C2D72F3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3743957" y="3679147"/>
                  <a:ext cx="4672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CA3D39D2-5048-4790-B668-F0F9305A89F7}"/>
                    </a:ext>
                  </a:extLst>
                </p14:cNvPr>
                <p14:cNvContentPartPr/>
                <p14:nvPr/>
              </p14:nvContentPartPr>
              <p14:xfrm>
                <a:off x="3468917" y="3870307"/>
                <a:ext cx="111960" cy="126000"/>
              </p14:xfrm>
            </p:contentPart>
          </mc:Choice>
          <mc:Fallback xmlns=""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CA3D39D2-5048-4790-B668-F0F9305A89F7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3464597" y="3865987"/>
                  <a:ext cx="1206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09CD308C-8B2D-465F-A3ED-601BCC75A55A}"/>
                    </a:ext>
                  </a:extLst>
                </p14:cNvPr>
                <p14:cNvContentPartPr/>
                <p14:nvPr/>
              </p14:nvContentPartPr>
              <p14:xfrm>
                <a:off x="3590957" y="3972187"/>
                <a:ext cx="14400" cy="46080"/>
              </p14:xfrm>
            </p:contentPart>
          </mc:Choice>
          <mc:Fallback xmlns=""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09CD308C-8B2D-465F-A3ED-601BCC75A55A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3586637" y="3967867"/>
                  <a:ext cx="230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F542A374-3EB1-4CDD-8764-5BEEAE70872B}"/>
                    </a:ext>
                  </a:extLst>
                </p14:cNvPr>
                <p14:cNvContentPartPr/>
                <p14:nvPr/>
              </p14:nvContentPartPr>
              <p14:xfrm>
                <a:off x="3669797" y="3829987"/>
                <a:ext cx="68760" cy="135000"/>
              </p14:xfrm>
            </p:contentPart>
          </mc:Choice>
          <mc:Fallback xmlns=""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F542A374-3EB1-4CDD-8764-5BEEAE70872B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3665477" y="3825667"/>
                  <a:ext cx="774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660425B8-CF77-4D4E-AAC7-AB5E2F5533B7}"/>
                    </a:ext>
                  </a:extLst>
                </p14:cNvPr>
                <p14:cNvContentPartPr/>
                <p14:nvPr/>
              </p14:nvContentPartPr>
              <p14:xfrm>
                <a:off x="3675197" y="3905227"/>
                <a:ext cx="89640" cy="1440"/>
              </p14:xfrm>
            </p:contentPart>
          </mc:Choice>
          <mc:Fallback xmlns=""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660425B8-CF77-4D4E-AAC7-AB5E2F5533B7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3670877" y="3900907"/>
                  <a:ext cx="9828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B5BEC2AA-FC4B-48B5-849A-86F1F10DAF6C}"/>
                    </a:ext>
                  </a:extLst>
                </p14:cNvPr>
                <p14:cNvContentPartPr/>
                <p14:nvPr/>
              </p14:nvContentPartPr>
              <p14:xfrm>
                <a:off x="3783917" y="3809107"/>
                <a:ext cx="119880" cy="141120"/>
              </p14:xfrm>
            </p:contentPart>
          </mc:Choice>
          <mc:Fallback xmlns=""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B5BEC2AA-FC4B-48B5-849A-86F1F10DAF6C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3779597" y="3804787"/>
                  <a:ext cx="1285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597E8CA5-7553-4C89-B145-0C872AED82F0}"/>
                    </a:ext>
                  </a:extLst>
                </p14:cNvPr>
                <p14:cNvContentPartPr/>
                <p14:nvPr/>
              </p14:nvContentPartPr>
              <p14:xfrm>
                <a:off x="4867517" y="4530547"/>
                <a:ext cx="9000" cy="360"/>
              </p14:xfrm>
            </p:contentPart>
          </mc:Choice>
          <mc:Fallback xmlns=""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597E8CA5-7553-4C89-B145-0C872AED82F0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4863197" y="4526227"/>
                  <a:ext cx="1764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3DB9A587-296F-4B6E-A8E3-9D27DC41EC0C}"/>
                    </a:ext>
                  </a:extLst>
                </p14:cNvPr>
                <p14:cNvContentPartPr/>
                <p14:nvPr/>
              </p14:nvContentPartPr>
              <p14:xfrm>
                <a:off x="4753037" y="4513987"/>
                <a:ext cx="254880" cy="34920"/>
              </p14:xfrm>
            </p:contentPart>
          </mc:Choice>
          <mc:Fallback xmlns=""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3DB9A587-296F-4B6E-A8E3-9D27DC41EC0C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4748717" y="4509667"/>
                  <a:ext cx="2635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7D9F1A23-8064-4D69-ACBE-2FD9A228338D}"/>
                    </a:ext>
                  </a:extLst>
                </p14:cNvPr>
                <p14:cNvContentPartPr/>
                <p14:nvPr/>
              </p14:nvContentPartPr>
              <p14:xfrm>
                <a:off x="288677" y="4887307"/>
                <a:ext cx="212760" cy="13680"/>
              </p14:xfrm>
            </p:contentPart>
          </mc:Choice>
          <mc:Fallback xmlns=""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7D9F1A23-8064-4D69-ACBE-2FD9A228338D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284357" y="4882987"/>
                  <a:ext cx="2214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88A2B6D1-D528-4439-A844-4987C77DA406}"/>
                    </a:ext>
                  </a:extLst>
                </p14:cNvPr>
                <p14:cNvContentPartPr/>
                <p14:nvPr/>
              </p14:nvContentPartPr>
              <p14:xfrm>
                <a:off x="298037" y="4940947"/>
                <a:ext cx="212760" cy="5040"/>
              </p14:xfrm>
            </p:contentPart>
          </mc:Choice>
          <mc:Fallback xmlns=""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88A2B6D1-D528-4439-A844-4987C77DA406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293717" y="4936627"/>
                  <a:ext cx="221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E2728BEA-697C-43A4-987F-E048133E75E9}"/>
                    </a:ext>
                  </a:extLst>
                </p14:cNvPr>
                <p14:cNvContentPartPr/>
                <p14:nvPr/>
              </p14:nvContentPartPr>
              <p14:xfrm>
                <a:off x="629597" y="4853107"/>
                <a:ext cx="138240" cy="100080"/>
              </p14:xfrm>
            </p:contentPart>
          </mc:Choice>
          <mc:Fallback xmlns=""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E2728BEA-697C-43A4-987F-E048133E75E9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625277" y="4848787"/>
                  <a:ext cx="1468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7488572C-8581-452A-921B-0D3F0260DE65}"/>
                    </a:ext>
                  </a:extLst>
                </p14:cNvPr>
                <p14:cNvContentPartPr/>
                <p14:nvPr/>
              </p14:nvContentPartPr>
              <p14:xfrm>
                <a:off x="692957" y="4724227"/>
                <a:ext cx="14760" cy="333720"/>
              </p14:xfrm>
            </p:contentPart>
          </mc:Choice>
          <mc:Fallback xmlns=""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7488572C-8581-452A-921B-0D3F0260DE65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688637" y="4719907"/>
                  <a:ext cx="2340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052FC314-9655-4668-9C6C-1F238FDE785B}"/>
                    </a:ext>
                  </a:extLst>
                </p14:cNvPr>
                <p14:cNvContentPartPr/>
                <p14:nvPr/>
              </p14:nvContentPartPr>
              <p14:xfrm>
                <a:off x="842717" y="4758427"/>
                <a:ext cx="59040" cy="223560"/>
              </p14:xfrm>
            </p:contentPart>
          </mc:Choice>
          <mc:Fallback xmlns=""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052FC314-9655-4668-9C6C-1F238FDE785B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838397" y="4754107"/>
                  <a:ext cx="676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AADC5656-8A6C-41DD-B243-541AD6CE5DAA}"/>
                    </a:ext>
                  </a:extLst>
                </p14:cNvPr>
                <p14:cNvContentPartPr/>
                <p14:nvPr/>
              </p14:nvContentPartPr>
              <p14:xfrm>
                <a:off x="931637" y="4786147"/>
                <a:ext cx="90360" cy="129960"/>
              </p14:xfrm>
            </p:contentPart>
          </mc:Choice>
          <mc:Fallback xmlns=""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AADC5656-8A6C-41DD-B243-541AD6CE5DAA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927317" y="4781827"/>
                  <a:ext cx="990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E82ABDA3-7CF2-427D-B834-9117C6C62D05}"/>
                    </a:ext>
                  </a:extLst>
                </p14:cNvPr>
                <p14:cNvContentPartPr/>
                <p14:nvPr/>
              </p14:nvContentPartPr>
              <p14:xfrm>
                <a:off x="1052957" y="4891267"/>
                <a:ext cx="19080" cy="71280"/>
              </p14:xfrm>
            </p:contentPart>
          </mc:Choice>
          <mc:Fallback xmlns=""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E82ABDA3-7CF2-427D-B834-9117C6C62D05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1048637" y="4886947"/>
                  <a:ext cx="277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109DE307-F636-4538-91E9-E4BBAF7F9966}"/>
                    </a:ext>
                  </a:extLst>
                </p14:cNvPr>
                <p14:cNvContentPartPr/>
                <p14:nvPr/>
              </p14:nvContentPartPr>
              <p14:xfrm>
                <a:off x="1116677" y="4765267"/>
                <a:ext cx="69120" cy="130320"/>
              </p14:xfrm>
            </p:contentPart>
          </mc:Choice>
          <mc:Fallback xmlns=""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109DE307-F636-4538-91E9-E4BBAF7F9966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1112357" y="4760947"/>
                  <a:ext cx="777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C3FB5BF6-8D19-458A-A6D6-3B52982D9C8C}"/>
                    </a:ext>
                  </a:extLst>
                </p14:cNvPr>
                <p14:cNvContentPartPr/>
                <p14:nvPr/>
              </p14:nvContentPartPr>
              <p14:xfrm>
                <a:off x="1118837" y="4832587"/>
                <a:ext cx="97200" cy="6120"/>
              </p14:xfrm>
            </p:contentPart>
          </mc:Choice>
          <mc:Fallback xmlns=""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C3FB5BF6-8D19-458A-A6D6-3B52982D9C8C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1114517" y="4828267"/>
                  <a:ext cx="1058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E5233375-36FF-4EC3-843C-31527660C86D}"/>
                    </a:ext>
                  </a:extLst>
                </p14:cNvPr>
                <p14:cNvContentPartPr/>
                <p14:nvPr/>
              </p14:nvContentPartPr>
              <p14:xfrm>
                <a:off x="1230077" y="4753747"/>
                <a:ext cx="111240" cy="142560"/>
              </p14:xfrm>
            </p:contentPart>
          </mc:Choice>
          <mc:Fallback xmlns=""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E5233375-36FF-4EC3-843C-31527660C86D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1225757" y="4749427"/>
                  <a:ext cx="1198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1665D887-3391-499D-8BC5-1A15177808F4}"/>
                    </a:ext>
                  </a:extLst>
                </p14:cNvPr>
                <p14:cNvContentPartPr/>
                <p14:nvPr/>
              </p14:nvContentPartPr>
              <p14:xfrm>
                <a:off x="1354637" y="4679227"/>
                <a:ext cx="88920" cy="271080"/>
              </p14:xfrm>
            </p:contentPart>
          </mc:Choice>
          <mc:Fallback xmlns=""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1665D887-3391-499D-8BC5-1A15177808F4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1350317" y="4674907"/>
                  <a:ext cx="9756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E0483400-7DEC-4A66-887F-5468DC606412}"/>
                    </a:ext>
                  </a:extLst>
                </p14:cNvPr>
                <p14:cNvContentPartPr/>
                <p14:nvPr/>
              </p14:nvContentPartPr>
              <p14:xfrm>
                <a:off x="1558397" y="4823947"/>
                <a:ext cx="141480" cy="7920"/>
              </p14:xfrm>
            </p:contentPart>
          </mc:Choice>
          <mc:Fallback xmlns=""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E0483400-7DEC-4A66-887F-5468DC606412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1554077" y="4819627"/>
                  <a:ext cx="15012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143AF5CA-97BC-41F1-9030-1FF05AC0F3B0}"/>
                    </a:ext>
                  </a:extLst>
                </p14:cNvPr>
                <p14:cNvContentPartPr/>
                <p14:nvPr/>
              </p14:nvContentPartPr>
              <p14:xfrm>
                <a:off x="1866197" y="4731067"/>
                <a:ext cx="150120" cy="117720"/>
              </p14:xfrm>
            </p:contentPart>
          </mc:Choice>
          <mc:Fallback xmlns=""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143AF5CA-97BC-41F1-9030-1FF05AC0F3B0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861877" y="4726747"/>
                  <a:ext cx="1587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220B5C2E-CC1B-464A-939B-8306774A4C75}"/>
                    </a:ext>
                  </a:extLst>
                </p14:cNvPr>
                <p14:cNvContentPartPr/>
                <p14:nvPr/>
              </p14:nvContentPartPr>
              <p14:xfrm>
                <a:off x="1913717" y="4630267"/>
                <a:ext cx="28080" cy="333360"/>
              </p14:xfrm>
            </p:contentPart>
          </mc:Choice>
          <mc:Fallback xmlns=""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220B5C2E-CC1B-464A-939B-8306774A4C75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1909397" y="4625947"/>
                  <a:ext cx="3672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CC6A9163-41B2-4534-A0F0-C2A45A48FB1A}"/>
                    </a:ext>
                  </a:extLst>
                </p14:cNvPr>
                <p14:cNvContentPartPr/>
                <p14:nvPr/>
              </p14:nvContentPartPr>
              <p14:xfrm>
                <a:off x="2091557" y="4661587"/>
                <a:ext cx="82800" cy="263520"/>
              </p14:xfrm>
            </p:contentPart>
          </mc:Choice>
          <mc:Fallback xmlns=""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CC6A9163-41B2-4534-A0F0-C2A45A48FB1A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2087237" y="4657267"/>
                  <a:ext cx="9144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ED1C8E39-921C-4F0D-B06C-945B39647B9B}"/>
                    </a:ext>
                  </a:extLst>
                </p14:cNvPr>
                <p14:cNvContentPartPr/>
                <p14:nvPr/>
              </p14:nvContentPartPr>
              <p14:xfrm>
                <a:off x="2155277" y="4779307"/>
                <a:ext cx="58680" cy="6840"/>
              </p14:xfrm>
            </p:contentPart>
          </mc:Choice>
          <mc:Fallback xmlns=""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ED1C8E39-921C-4F0D-B06C-945B39647B9B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2150957" y="4774987"/>
                  <a:ext cx="673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C423DCDA-59BE-4E18-8408-54F011F94B7B}"/>
                    </a:ext>
                  </a:extLst>
                </p14:cNvPr>
                <p14:cNvContentPartPr/>
                <p14:nvPr/>
              </p14:nvContentPartPr>
              <p14:xfrm>
                <a:off x="2275517" y="4729267"/>
                <a:ext cx="76320" cy="83520"/>
              </p14:xfrm>
            </p:contentPart>
          </mc:Choice>
          <mc:Fallback xmlns=""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C423DCDA-59BE-4E18-8408-54F011F94B7B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2271197" y="4724947"/>
                  <a:ext cx="849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44CBF064-9736-43AE-AEBB-9D5D0E315A88}"/>
                    </a:ext>
                  </a:extLst>
                </p14:cNvPr>
                <p14:cNvContentPartPr/>
                <p14:nvPr/>
              </p14:nvContentPartPr>
              <p14:xfrm>
                <a:off x="2359757" y="4804507"/>
                <a:ext cx="17280" cy="63000"/>
              </p14:xfrm>
            </p:contentPart>
          </mc:Choice>
          <mc:Fallback xmlns=""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44CBF064-9736-43AE-AEBB-9D5D0E315A88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2355437" y="4800187"/>
                  <a:ext cx="259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C0077256-1FCE-472C-B149-3C4536A356B5}"/>
                    </a:ext>
                  </a:extLst>
                </p14:cNvPr>
                <p14:cNvContentPartPr/>
                <p14:nvPr/>
              </p14:nvContentPartPr>
              <p14:xfrm>
                <a:off x="2429597" y="4703347"/>
                <a:ext cx="78480" cy="81000"/>
              </p14:xfrm>
            </p:contentPart>
          </mc:Choice>
          <mc:Fallback xmlns=""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C0077256-1FCE-472C-B149-3C4536A356B5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2425277" y="4699027"/>
                  <a:ext cx="871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E89B4FA5-6C80-41D2-BBC8-D542ACC79771}"/>
                    </a:ext>
                  </a:extLst>
                </p14:cNvPr>
                <p14:cNvContentPartPr/>
                <p14:nvPr/>
              </p14:nvContentPartPr>
              <p14:xfrm>
                <a:off x="2448317" y="4665547"/>
                <a:ext cx="96480" cy="10800"/>
              </p14:xfrm>
            </p:contentPart>
          </mc:Choice>
          <mc:Fallback xmlns=""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E89B4FA5-6C80-41D2-BBC8-D542ACC79771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2443997" y="4661227"/>
                  <a:ext cx="1051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11CE2E7E-7575-4874-80FB-988E018DBCF5}"/>
                    </a:ext>
                  </a:extLst>
                </p14:cNvPr>
                <p14:cNvContentPartPr/>
                <p14:nvPr/>
              </p14:nvContentPartPr>
              <p14:xfrm>
                <a:off x="2512037" y="4607587"/>
                <a:ext cx="122400" cy="302400"/>
              </p14:xfrm>
            </p:contentPart>
          </mc:Choice>
          <mc:Fallback xmlns=""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11CE2E7E-7575-4874-80FB-988E018DBCF5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2507717" y="4603267"/>
                  <a:ext cx="13104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A80201D3-8027-4F75-BBE9-DC29C8EFED01}"/>
                    </a:ext>
                  </a:extLst>
                </p14:cNvPr>
                <p14:cNvContentPartPr/>
                <p14:nvPr/>
              </p14:nvContentPartPr>
              <p14:xfrm>
                <a:off x="1804997" y="4387267"/>
                <a:ext cx="557640" cy="197280"/>
              </p14:xfrm>
            </p:contentPart>
          </mc:Choice>
          <mc:Fallback xmlns=""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A80201D3-8027-4F75-BBE9-DC29C8EFED01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1800677" y="4382947"/>
                  <a:ext cx="5662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91EE1168-BC2A-4F1D-8459-F0D07E6140B6}"/>
                    </a:ext>
                  </a:extLst>
                </p14:cNvPr>
                <p14:cNvContentPartPr/>
                <p14:nvPr/>
              </p14:nvContentPartPr>
              <p14:xfrm>
                <a:off x="2316557" y="4408867"/>
                <a:ext cx="453600" cy="111240"/>
              </p14:xfrm>
            </p:contentPart>
          </mc:Choice>
          <mc:Fallback xmlns=""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91EE1168-BC2A-4F1D-8459-F0D07E6140B6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2312237" y="4404547"/>
                  <a:ext cx="4622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A2718E35-6460-4804-8738-6133F62AFD4D}"/>
                    </a:ext>
                  </a:extLst>
                </p14:cNvPr>
                <p14:cNvContentPartPr/>
                <p14:nvPr/>
              </p14:nvContentPartPr>
              <p14:xfrm>
                <a:off x="1986437" y="4150027"/>
                <a:ext cx="114480" cy="120960"/>
              </p14:xfrm>
            </p:contentPart>
          </mc:Choice>
          <mc:Fallback xmlns=""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A2718E35-6460-4804-8738-6133F62AFD4D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1982117" y="4145707"/>
                  <a:ext cx="1231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8CA5A73B-F9E5-4E00-9BD6-039171EAA6F5}"/>
                    </a:ext>
                  </a:extLst>
                </p14:cNvPr>
                <p14:cNvContentPartPr/>
                <p14:nvPr/>
              </p14:nvContentPartPr>
              <p14:xfrm>
                <a:off x="2155277" y="4196467"/>
                <a:ext cx="111960" cy="3240"/>
              </p14:xfrm>
            </p:contentPart>
          </mc:Choice>
          <mc:Fallback xmlns=""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8CA5A73B-F9E5-4E00-9BD6-039171EAA6F5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2150957" y="4192147"/>
                  <a:ext cx="1206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E1DB06C6-D781-4458-910F-6C12A837A3F6}"/>
                    </a:ext>
                  </a:extLst>
                </p14:cNvPr>
                <p14:cNvContentPartPr/>
                <p14:nvPr/>
              </p14:nvContentPartPr>
              <p14:xfrm>
                <a:off x="2332037" y="4123027"/>
                <a:ext cx="117720" cy="112320"/>
              </p14:xfrm>
            </p:contentPart>
          </mc:Choice>
          <mc:Fallback xmlns=""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E1DB06C6-D781-4458-910F-6C12A837A3F6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2327717" y="4118707"/>
                  <a:ext cx="1263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C92D625F-BD22-4652-90F4-77021522BD9E}"/>
                    </a:ext>
                  </a:extLst>
                </p14:cNvPr>
                <p14:cNvContentPartPr/>
                <p14:nvPr/>
              </p14:nvContentPartPr>
              <p14:xfrm>
                <a:off x="2391077" y="4069387"/>
                <a:ext cx="7200" cy="183960"/>
              </p14:xfrm>
            </p:contentPart>
          </mc:Choice>
          <mc:Fallback xmlns=""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C92D625F-BD22-4652-90F4-77021522BD9E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2386757" y="4065067"/>
                  <a:ext cx="158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128F95C9-DF0D-4F84-8BC5-FC9192B7760A}"/>
                    </a:ext>
                  </a:extLst>
                </p14:cNvPr>
                <p14:cNvContentPartPr/>
                <p14:nvPr/>
              </p14:nvContentPartPr>
              <p14:xfrm>
                <a:off x="2467757" y="4079107"/>
                <a:ext cx="72360" cy="140760"/>
              </p14:xfrm>
            </p:contentPart>
          </mc:Choice>
          <mc:Fallback xmlns=""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128F95C9-DF0D-4F84-8BC5-FC9192B7760A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2463437" y="4074787"/>
                  <a:ext cx="810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B6F337B8-FECA-4414-88C0-CD1DDCDF43AB}"/>
                    </a:ext>
                  </a:extLst>
                </p14:cNvPr>
                <p14:cNvContentPartPr/>
                <p14:nvPr/>
              </p14:nvContentPartPr>
              <p14:xfrm>
                <a:off x="2557757" y="4090627"/>
                <a:ext cx="67680" cy="63000"/>
              </p14:xfrm>
            </p:contentPart>
          </mc:Choice>
          <mc:Fallback xmlns=""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B6F337B8-FECA-4414-88C0-CD1DDCDF43AB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2553437" y="4086307"/>
                  <a:ext cx="763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22295DC5-6D73-4BAF-85EC-7688E373F892}"/>
                    </a:ext>
                  </a:extLst>
                </p14:cNvPr>
                <p14:cNvContentPartPr/>
                <p14:nvPr/>
              </p14:nvContentPartPr>
              <p14:xfrm>
                <a:off x="2614277" y="4175947"/>
                <a:ext cx="4320" cy="39240"/>
              </p14:xfrm>
            </p:contentPart>
          </mc:Choice>
          <mc:Fallback xmlns=""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22295DC5-6D73-4BAF-85EC-7688E373F892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2609957" y="4171627"/>
                  <a:ext cx="1296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57599327-552A-4B74-8576-C5FED1745682}"/>
                    </a:ext>
                  </a:extLst>
                </p14:cNvPr>
                <p14:cNvContentPartPr/>
                <p14:nvPr/>
              </p14:nvContentPartPr>
              <p14:xfrm>
                <a:off x="2669357" y="4051027"/>
                <a:ext cx="81000" cy="109440"/>
              </p14:xfrm>
            </p:contentPart>
          </mc:Choice>
          <mc:Fallback xmlns=""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57599327-552A-4B74-8576-C5FED1745682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2665037" y="4046707"/>
                  <a:ext cx="89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FA2E65F6-323B-4281-9FE5-5B7242254700}"/>
                    </a:ext>
                  </a:extLst>
                </p14:cNvPr>
                <p14:cNvContentPartPr/>
                <p14:nvPr/>
              </p14:nvContentPartPr>
              <p14:xfrm>
                <a:off x="2721197" y="4018267"/>
                <a:ext cx="112680" cy="233640"/>
              </p14:xfrm>
            </p:contentPart>
          </mc:Choice>
          <mc:Fallback xmlns=""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FA2E65F6-323B-4281-9FE5-5B7242254700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2716877" y="4013947"/>
                  <a:ext cx="121320" cy="242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6">
            <p14:nvContentPartPr>
              <p14:cNvPr id="529" name="Freihand 528">
                <a:extLst>
                  <a:ext uri="{FF2B5EF4-FFF2-40B4-BE49-F238E27FC236}">
                    <a16:creationId xmlns:a16="http://schemas.microsoft.com/office/drawing/2014/main" id="{33B6322A-E7A1-4916-8C4D-2F9575B671B5}"/>
                  </a:ext>
                </a:extLst>
              </p14:cNvPr>
              <p14:cNvContentPartPr/>
              <p14:nvPr/>
            </p14:nvContentPartPr>
            <p14:xfrm>
              <a:off x="4664117" y="5202307"/>
              <a:ext cx="15120" cy="3240"/>
            </p14:xfrm>
          </p:contentPart>
        </mc:Choice>
        <mc:Fallback xmlns="">
          <p:pic>
            <p:nvPicPr>
              <p:cNvPr id="529" name="Freihand 528">
                <a:extLst>
                  <a:ext uri="{FF2B5EF4-FFF2-40B4-BE49-F238E27FC236}">
                    <a16:creationId xmlns:a16="http://schemas.microsoft.com/office/drawing/2014/main" id="{33B6322A-E7A1-4916-8C4D-2F9575B671B5}"/>
                  </a:ext>
                </a:extLst>
              </p:cNvPr>
              <p:cNvPicPr/>
              <p:nvPr/>
            </p:nvPicPr>
            <p:blipFill>
              <a:blip r:embed="rId807"/>
              <a:stretch>
                <a:fillRect/>
              </a:stretch>
            </p:blipFill>
            <p:spPr>
              <a:xfrm>
                <a:off x="4659797" y="5197987"/>
                <a:ext cx="23760" cy="11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53" name="Gruppieren 552">
            <a:extLst>
              <a:ext uri="{FF2B5EF4-FFF2-40B4-BE49-F238E27FC236}">
                <a16:creationId xmlns:a16="http://schemas.microsoft.com/office/drawing/2014/main" id="{146F93AC-5E7B-4C70-AB46-48C82EB07C5E}"/>
              </a:ext>
            </a:extLst>
          </p:cNvPr>
          <p:cNvGrpSpPr/>
          <p:nvPr/>
        </p:nvGrpSpPr>
        <p:grpSpPr>
          <a:xfrm>
            <a:off x="3826397" y="4695427"/>
            <a:ext cx="1860480" cy="335880"/>
            <a:chOff x="3826397" y="4695427"/>
            <a:chExt cx="1860480" cy="33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05A2994B-81B1-4A21-9890-8DE35D0ABD90}"/>
                    </a:ext>
                  </a:extLst>
                </p14:cNvPr>
                <p14:cNvContentPartPr/>
                <p14:nvPr/>
              </p14:nvContentPartPr>
              <p14:xfrm>
                <a:off x="3826397" y="4866427"/>
                <a:ext cx="89280" cy="106200"/>
              </p14:xfrm>
            </p:contentPart>
          </mc:Choice>
          <mc:Fallback xmlns=""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05A2994B-81B1-4A21-9890-8DE35D0ABD90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3822077" y="4862107"/>
                  <a:ext cx="979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866456B2-EB28-4359-8181-D4D9976B39EC}"/>
                    </a:ext>
                  </a:extLst>
                </p14:cNvPr>
                <p14:cNvContentPartPr/>
                <p14:nvPr/>
              </p14:nvContentPartPr>
              <p14:xfrm>
                <a:off x="3865277" y="4778587"/>
                <a:ext cx="12600" cy="252720"/>
              </p14:xfrm>
            </p:contentPart>
          </mc:Choice>
          <mc:Fallback xmlns=""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866456B2-EB28-4359-8181-D4D9976B39EC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3860957" y="4774267"/>
                  <a:ext cx="2124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C7D2D0C8-77F5-4FAB-AE7B-0DB39F0CE097}"/>
                    </a:ext>
                  </a:extLst>
                </p14:cNvPr>
                <p14:cNvContentPartPr/>
                <p14:nvPr/>
              </p14:nvContentPartPr>
              <p14:xfrm>
                <a:off x="3950237" y="4797307"/>
                <a:ext cx="52560" cy="186120"/>
              </p14:xfrm>
            </p:contentPart>
          </mc:Choice>
          <mc:Fallback xmlns=""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C7D2D0C8-77F5-4FAB-AE7B-0DB39F0CE097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3945917" y="4792987"/>
                  <a:ext cx="612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533" name="Freihand 532">
                  <a:extLst>
                    <a:ext uri="{FF2B5EF4-FFF2-40B4-BE49-F238E27FC236}">
                      <a16:creationId xmlns:a16="http://schemas.microsoft.com/office/drawing/2014/main" id="{D14C8101-D3A9-4631-8C6A-DFA247E55687}"/>
                    </a:ext>
                  </a:extLst>
                </p14:cNvPr>
                <p14:cNvContentPartPr/>
                <p14:nvPr/>
              </p14:nvContentPartPr>
              <p14:xfrm>
                <a:off x="4037357" y="4813867"/>
                <a:ext cx="78840" cy="131040"/>
              </p14:xfrm>
            </p:contentPart>
          </mc:Choice>
          <mc:Fallback xmlns="">
            <p:pic>
              <p:nvPicPr>
                <p:cNvPr id="533" name="Freihand 532">
                  <a:extLst>
                    <a:ext uri="{FF2B5EF4-FFF2-40B4-BE49-F238E27FC236}">
                      <a16:creationId xmlns:a16="http://schemas.microsoft.com/office/drawing/2014/main" id="{D14C8101-D3A9-4631-8C6A-DFA247E55687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4033037" y="4809547"/>
                  <a:ext cx="874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F80F24AF-1F8F-4636-87EE-EDA69D59D9D1}"/>
                    </a:ext>
                  </a:extLst>
                </p14:cNvPr>
                <p14:cNvContentPartPr/>
                <p14:nvPr/>
              </p14:nvContentPartPr>
              <p14:xfrm>
                <a:off x="4134917" y="4906027"/>
                <a:ext cx="27360" cy="77040"/>
              </p14:xfrm>
            </p:contentPart>
          </mc:Choice>
          <mc:Fallback xmlns=""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F80F24AF-1F8F-4636-87EE-EDA69D59D9D1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4130597" y="4901707"/>
                  <a:ext cx="360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B8DDA9E5-732D-4730-84CA-15BFAACBE0BF}"/>
                    </a:ext>
                  </a:extLst>
                </p14:cNvPr>
                <p14:cNvContentPartPr/>
                <p14:nvPr/>
              </p14:nvContentPartPr>
              <p14:xfrm>
                <a:off x="4187477" y="4789747"/>
                <a:ext cx="102600" cy="144360"/>
              </p14:xfrm>
            </p:contentPart>
          </mc:Choice>
          <mc:Fallback xmlns=""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B8DDA9E5-732D-4730-84CA-15BFAACBE0BF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4183157" y="4785427"/>
                  <a:ext cx="1112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8EB3EC8B-7AF0-484C-90D8-E4D6AF50412A}"/>
                    </a:ext>
                  </a:extLst>
                </p14:cNvPr>
                <p14:cNvContentPartPr/>
                <p14:nvPr/>
              </p14:nvContentPartPr>
              <p14:xfrm>
                <a:off x="4306997" y="4789747"/>
                <a:ext cx="92520" cy="123840"/>
              </p14:xfrm>
            </p:contentPart>
          </mc:Choice>
          <mc:Fallback xmlns=""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8EB3EC8B-7AF0-484C-90D8-E4D6AF50412A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4302677" y="4785427"/>
                  <a:ext cx="1011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B35A1923-DE86-42D9-B630-D05F65FFA005}"/>
                    </a:ext>
                  </a:extLst>
                </p14:cNvPr>
                <p14:cNvContentPartPr/>
                <p14:nvPr/>
              </p14:nvContentPartPr>
              <p14:xfrm>
                <a:off x="4368917" y="4754107"/>
                <a:ext cx="84960" cy="22320"/>
              </p14:xfrm>
            </p:contentPart>
          </mc:Choice>
          <mc:Fallback xmlns=""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B35A1923-DE86-42D9-B630-D05F65FFA005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4364597" y="4749787"/>
                  <a:ext cx="936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1ABA2454-7C67-45BE-8FAD-BE1443A6C0D1}"/>
                    </a:ext>
                  </a:extLst>
                </p14:cNvPr>
                <p14:cNvContentPartPr/>
                <p14:nvPr/>
              </p14:nvContentPartPr>
              <p14:xfrm>
                <a:off x="4382957" y="4695427"/>
                <a:ext cx="139320" cy="304200"/>
              </p14:xfrm>
            </p:contentPart>
          </mc:Choice>
          <mc:Fallback xmlns=""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1ABA2454-7C67-45BE-8FAD-BE1443A6C0D1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4378637" y="4691107"/>
                  <a:ext cx="14796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A028DAC2-37E1-45E1-8C74-63699B2B01F9}"/>
                    </a:ext>
                  </a:extLst>
                </p14:cNvPr>
                <p14:cNvContentPartPr/>
                <p14:nvPr/>
              </p14:nvContentPartPr>
              <p14:xfrm>
                <a:off x="4640357" y="4796227"/>
                <a:ext cx="117360" cy="26280"/>
              </p14:xfrm>
            </p:contentPart>
          </mc:Choice>
          <mc:Fallback xmlns=""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A028DAC2-37E1-45E1-8C74-63699B2B01F9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4636037" y="4791907"/>
                  <a:ext cx="1260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51D7DCF6-4ACC-477C-A2D3-10C999E8D3A0}"/>
                    </a:ext>
                  </a:extLst>
                </p14:cNvPr>
                <p14:cNvContentPartPr/>
                <p14:nvPr/>
              </p14:nvContentPartPr>
              <p14:xfrm>
                <a:off x="4636397" y="4848067"/>
                <a:ext cx="127440" cy="19080"/>
              </p14:xfrm>
            </p:contentPart>
          </mc:Choice>
          <mc:Fallback xmlns=""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51D7DCF6-4ACC-477C-A2D3-10C999E8D3A0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4632077" y="4843747"/>
                  <a:ext cx="1360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431EF7E4-3A5D-4569-9C8F-5FBC874B7C40}"/>
                    </a:ext>
                  </a:extLst>
                </p14:cNvPr>
                <p14:cNvContentPartPr/>
                <p14:nvPr/>
              </p14:nvContentPartPr>
              <p14:xfrm>
                <a:off x="4862477" y="4780747"/>
                <a:ext cx="103680" cy="97560"/>
              </p14:xfrm>
            </p:contentPart>
          </mc:Choice>
          <mc:Fallback xmlns=""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431EF7E4-3A5D-4569-9C8F-5FBC874B7C40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4858157" y="4776427"/>
                  <a:ext cx="1123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ECB66E2C-970F-411A-A0D5-39A2847D82C9}"/>
                    </a:ext>
                  </a:extLst>
                </p14:cNvPr>
                <p14:cNvContentPartPr/>
                <p14:nvPr/>
              </p14:nvContentPartPr>
              <p14:xfrm>
                <a:off x="4967957" y="4894507"/>
                <a:ext cx="19080" cy="72000"/>
              </p14:xfrm>
            </p:contentPart>
          </mc:Choice>
          <mc:Fallback xmlns=""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ECB66E2C-970F-411A-A0D5-39A2847D82C9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4963637" y="4890187"/>
                  <a:ext cx="277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3542762B-F6B3-4886-AB74-894438447C07}"/>
                    </a:ext>
                  </a:extLst>
                </p14:cNvPr>
                <p14:cNvContentPartPr/>
                <p14:nvPr/>
              </p14:nvContentPartPr>
              <p14:xfrm>
                <a:off x="5052557" y="4758427"/>
                <a:ext cx="92880" cy="158400"/>
              </p14:xfrm>
            </p:contentPart>
          </mc:Choice>
          <mc:Fallback xmlns=""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3542762B-F6B3-4886-AB74-894438447C07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5048237" y="4754107"/>
                  <a:ext cx="1015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8D799A9B-53E1-4C35-B52E-E84B8511D120}"/>
                    </a:ext>
                  </a:extLst>
                </p14:cNvPr>
                <p14:cNvContentPartPr/>
                <p14:nvPr/>
              </p14:nvContentPartPr>
              <p14:xfrm>
                <a:off x="5196197" y="4753747"/>
                <a:ext cx="91080" cy="120960"/>
              </p14:xfrm>
            </p:contentPart>
          </mc:Choice>
          <mc:Fallback xmlns=""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8D799A9B-53E1-4C35-B52E-E84B8511D120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5191877" y="4749427"/>
                  <a:ext cx="997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EAB353EF-F44E-4828-9133-2F64CF056790}"/>
                    </a:ext>
                  </a:extLst>
                </p14:cNvPr>
                <p14:cNvContentPartPr/>
                <p14:nvPr/>
              </p14:nvContentPartPr>
              <p14:xfrm>
                <a:off x="5227877" y="4740067"/>
                <a:ext cx="84240" cy="25200"/>
              </p14:xfrm>
            </p:contentPart>
          </mc:Choice>
          <mc:Fallback xmlns=""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EAB353EF-F44E-4828-9133-2F64CF056790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5223557" y="4735747"/>
                  <a:ext cx="928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117F1207-5E5D-47F7-9D6F-E57F0CD95BC8}"/>
                    </a:ext>
                  </a:extLst>
                </p14:cNvPr>
                <p14:cNvContentPartPr/>
                <p14:nvPr/>
              </p14:nvContentPartPr>
              <p14:xfrm>
                <a:off x="5337677" y="4705147"/>
                <a:ext cx="109440" cy="158400"/>
              </p14:xfrm>
            </p:contentPart>
          </mc:Choice>
          <mc:Fallback xmlns=""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117F1207-5E5D-47F7-9D6F-E57F0CD95BC8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5333357" y="4700827"/>
                  <a:ext cx="1180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9D86DD5A-659B-40A3-9A7B-60934CBE0FA9}"/>
                    </a:ext>
                  </a:extLst>
                </p14:cNvPr>
                <p14:cNvContentPartPr/>
                <p14:nvPr/>
              </p14:nvContentPartPr>
              <p14:xfrm>
                <a:off x="5465477" y="4699747"/>
                <a:ext cx="93240" cy="159120"/>
              </p14:xfrm>
            </p:contentPart>
          </mc:Choice>
          <mc:Fallback xmlns=""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9D86DD5A-659B-40A3-9A7B-60934CBE0FA9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5461157" y="4695427"/>
                  <a:ext cx="101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40B2A4E9-AE75-48E5-A3C5-50B6D52D7D18}"/>
                    </a:ext>
                  </a:extLst>
                </p14:cNvPr>
                <p14:cNvContentPartPr/>
                <p14:nvPr/>
              </p14:nvContentPartPr>
              <p14:xfrm>
                <a:off x="5601917" y="4700827"/>
                <a:ext cx="84960" cy="108360"/>
              </p14:xfrm>
            </p:contentPart>
          </mc:Choice>
          <mc:Fallback xmlns=""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40B2A4E9-AE75-48E5-A3C5-50B6D52D7D18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5597597" y="4696507"/>
                  <a:ext cx="936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83C414C7-B0B6-4DDB-99CD-B1EB2238CAC0}"/>
                    </a:ext>
                  </a:extLst>
                </p14:cNvPr>
                <p14:cNvContentPartPr/>
                <p14:nvPr/>
              </p14:nvContentPartPr>
              <p14:xfrm>
                <a:off x="5657357" y="4753027"/>
                <a:ext cx="16560" cy="114120"/>
              </p14:xfrm>
            </p:contentPart>
          </mc:Choice>
          <mc:Fallback xmlns=""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83C414C7-B0B6-4DDB-99CD-B1EB2238CAC0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5653037" y="4748707"/>
                  <a:ext cx="25200" cy="12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6" name="Gruppieren 565">
            <a:extLst>
              <a:ext uri="{FF2B5EF4-FFF2-40B4-BE49-F238E27FC236}">
                <a16:creationId xmlns:a16="http://schemas.microsoft.com/office/drawing/2014/main" id="{995F6CD4-AE0C-49E2-9702-EEBB347A02E3}"/>
              </a:ext>
            </a:extLst>
          </p:cNvPr>
          <p:cNvGrpSpPr/>
          <p:nvPr/>
        </p:nvGrpSpPr>
        <p:grpSpPr>
          <a:xfrm>
            <a:off x="3749357" y="5147587"/>
            <a:ext cx="601200" cy="255240"/>
            <a:chOff x="3749357" y="5147587"/>
            <a:chExt cx="60120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3BE87163-C9E5-4ED0-AF8B-D127CAB3DEE9}"/>
                    </a:ext>
                  </a:extLst>
                </p14:cNvPr>
                <p14:cNvContentPartPr/>
                <p14:nvPr/>
              </p14:nvContentPartPr>
              <p14:xfrm>
                <a:off x="3796157" y="5271427"/>
                <a:ext cx="60120" cy="29880"/>
              </p14:xfrm>
            </p:contentPart>
          </mc:Choice>
          <mc:Fallback xmlns=""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3BE87163-C9E5-4ED0-AF8B-D127CAB3DEE9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3791837" y="5267107"/>
                  <a:ext cx="6876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29C02AFF-B953-451F-88AC-E677846132F0}"/>
                    </a:ext>
                  </a:extLst>
                </p14:cNvPr>
                <p14:cNvContentPartPr/>
                <p14:nvPr/>
              </p14:nvContentPartPr>
              <p14:xfrm>
                <a:off x="3818477" y="5190427"/>
                <a:ext cx="21960" cy="206640"/>
              </p14:xfrm>
            </p:contentPart>
          </mc:Choice>
          <mc:Fallback xmlns=""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29C02AFF-B953-451F-88AC-E677846132F0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3814157" y="5186107"/>
                  <a:ext cx="306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0617CD46-2E54-4EA5-9D2C-C478B9F6FBF2}"/>
                    </a:ext>
                  </a:extLst>
                </p14:cNvPr>
                <p14:cNvContentPartPr/>
                <p14:nvPr/>
              </p14:nvContentPartPr>
              <p14:xfrm>
                <a:off x="3749357" y="5259547"/>
                <a:ext cx="101520" cy="106200"/>
              </p14:xfrm>
            </p:contentPart>
          </mc:Choice>
          <mc:Fallback xmlns=""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0617CD46-2E54-4EA5-9D2C-C478B9F6FBF2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3745037" y="5255227"/>
                  <a:ext cx="1101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5CAC6DBA-5E32-4F21-9EA4-9F5345B97AAB}"/>
                    </a:ext>
                  </a:extLst>
                </p14:cNvPr>
                <p14:cNvContentPartPr/>
                <p14:nvPr/>
              </p14:nvContentPartPr>
              <p14:xfrm>
                <a:off x="3812357" y="5190427"/>
                <a:ext cx="10440" cy="212400"/>
              </p14:xfrm>
            </p:contentPart>
          </mc:Choice>
          <mc:Fallback xmlns=""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5CAC6DBA-5E32-4F21-9EA4-9F5345B97AAB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3808037" y="5186107"/>
                  <a:ext cx="190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558" name="Freihand 557">
                  <a:extLst>
                    <a:ext uri="{FF2B5EF4-FFF2-40B4-BE49-F238E27FC236}">
                      <a16:creationId xmlns:a16="http://schemas.microsoft.com/office/drawing/2014/main" id="{F10D4513-DC41-49ED-8EC0-78C7079697A0}"/>
                    </a:ext>
                  </a:extLst>
                </p14:cNvPr>
                <p14:cNvContentPartPr/>
                <p14:nvPr/>
              </p14:nvContentPartPr>
              <p14:xfrm>
                <a:off x="3927557" y="5149387"/>
                <a:ext cx="54720" cy="187560"/>
              </p14:xfrm>
            </p:contentPart>
          </mc:Choice>
          <mc:Fallback xmlns="">
            <p:pic>
              <p:nvPicPr>
                <p:cNvPr id="558" name="Freihand 557">
                  <a:extLst>
                    <a:ext uri="{FF2B5EF4-FFF2-40B4-BE49-F238E27FC236}">
                      <a16:creationId xmlns:a16="http://schemas.microsoft.com/office/drawing/2014/main" id="{F10D4513-DC41-49ED-8EC0-78C7079697A0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3923237" y="5145067"/>
                  <a:ext cx="633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5C914FF2-DEB5-4F8A-BFAA-4A58AA23BEC3}"/>
                    </a:ext>
                  </a:extLst>
                </p14:cNvPr>
                <p14:cNvContentPartPr/>
                <p14:nvPr/>
              </p14:nvContentPartPr>
              <p14:xfrm>
                <a:off x="4025837" y="5207347"/>
                <a:ext cx="75600" cy="69120"/>
              </p14:xfrm>
            </p:contentPart>
          </mc:Choice>
          <mc:Fallback xmlns=""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5C914FF2-DEB5-4F8A-BFAA-4A58AA23BEC3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4021517" y="5203027"/>
                  <a:ext cx="842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C8C7D189-7EDE-4F34-B4F9-A453DD1D1312}"/>
                    </a:ext>
                  </a:extLst>
                </p14:cNvPr>
                <p14:cNvContentPartPr/>
                <p14:nvPr/>
              </p14:nvContentPartPr>
              <p14:xfrm>
                <a:off x="4101437" y="5276467"/>
                <a:ext cx="32040" cy="82800"/>
              </p14:xfrm>
            </p:contentPart>
          </mc:Choice>
          <mc:Fallback xmlns=""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C8C7D189-7EDE-4F34-B4F9-A453DD1D1312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4097117" y="5272147"/>
                  <a:ext cx="406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8EDC84DD-9C92-453A-BF49-C01B78EAEFC3}"/>
                    </a:ext>
                  </a:extLst>
                </p14:cNvPr>
                <p14:cNvContentPartPr/>
                <p14:nvPr/>
              </p14:nvContentPartPr>
              <p14:xfrm>
                <a:off x="4155797" y="5195107"/>
                <a:ext cx="87120" cy="99720"/>
              </p14:xfrm>
            </p:contentPart>
          </mc:Choice>
          <mc:Fallback xmlns=""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8EDC84DD-9C92-453A-BF49-C01B78EAEFC3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4151477" y="5190787"/>
                  <a:ext cx="95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41283913-E1B5-4DD7-8F51-28F9A4208DDC}"/>
                    </a:ext>
                  </a:extLst>
                </p14:cNvPr>
                <p14:cNvContentPartPr/>
                <p14:nvPr/>
              </p14:nvContentPartPr>
              <p14:xfrm>
                <a:off x="4173437" y="5147587"/>
                <a:ext cx="177120" cy="204480"/>
              </p14:xfrm>
            </p:contentPart>
          </mc:Choice>
          <mc:Fallback xmlns=""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41283913-E1B5-4DD7-8F51-28F9A4208DDC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4169117" y="5143267"/>
                  <a:ext cx="185760" cy="21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5" name="Gruppieren 574">
            <a:extLst>
              <a:ext uri="{FF2B5EF4-FFF2-40B4-BE49-F238E27FC236}">
                <a16:creationId xmlns:a16="http://schemas.microsoft.com/office/drawing/2014/main" id="{32D19A2C-54EA-4535-A0D4-75E088A55DAC}"/>
              </a:ext>
            </a:extLst>
          </p:cNvPr>
          <p:cNvGrpSpPr/>
          <p:nvPr/>
        </p:nvGrpSpPr>
        <p:grpSpPr>
          <a:xfrm>
            <a:off x="4580597" y="5069107"/>
            <a:ext cx="1006200" cy="215640"/>
            <a:chOff x="4580597" y="5069107"/>
            <a:chExt cx="10062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F19ED95B-4B36-47D1-B50E-87452B0A7295}"/>
                    </a:ext>
                  </a:extLst>
                </p14:cNvPr>
                <p14:cNvContentPartPr/>
                <p14:nvPr/>
              </p14:nvContentPartPr>
              <p14:xfrm>
                <a:off x="4580597" y="5199067"/>
                <a:ext cx="166320" cy="29520"/>
              </p14:xfrm>
            </p:contentPart>
          </mc:Choice>
          <mc:Fallback xmlns=""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F19ED95B-4B36-47D1-B50E-87452B0A7295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4576277" y="5194747"/>
                  <a:ext cx="1749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FB63CFD5-32FB-43B3-A549-5857295309E8}"/>
                    </a:ext>
                  </a:extLst>
                </p14:cNvPr>
                <p14:cNvContentPartPr/>
                <p14:nvPr/>
              </p14:nvContentPartPr>
              <p14:xfrm>
                <a:off x="4593557" y="5252707"/>
                <a:ext cx="138960" cy="10080"/>
              </p14:xfrm>
            </p:contentPart>
          </mc:Choice>
          <mc:Fallback xmlns=""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FB63CFD5-32FB-43B3-A549-5857295309E8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4589237" y="5248387"/>
                  <a:ext cx="1476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0A0F1F6E-F350-41DF-B0F0-051CBB6C282D}"/>
                    </a:ext>
                  </a:extLst>
                </p14:cNvPr>
                <p14:cNvContentPartPr/>
                <p14:nvPr/>
              </p14:nvContentPartPr>
              <p14:xfrm>
                <a:off x="4805597" y="5133187"/>
                <a:ext cx="111960" cy="112680"/>
              </p14:xfrm>
            </p:contentPart>
          </mc:Choice>
          <mc:Fallback xmlns=""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0A0F1F6E-F350-41DF-B0F0-051CBB6C282D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4801277" y="5128867"/>
                  <a:ext cx="1206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B503EDDD-2780-4F4C-90A6-25B08B8FE0BE}"/>
                    </a:ext>
                  </a:extLst>
                </p14:cNvPr>
                <p14:cNvContentPartPr/>
                <p14:nvPr/>
              </p14:nvContentPartPr>
              <p14:xfrm>
                <a:off x="4931597" y="5212027"/>
                <a:ext cx="17280" cy="72720"/>
              </p14:xfrm>
            </p:contentPart>
          </mc:Choice>
          <mc:Fallback xmlns=""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B503EDDD-2780-4F4C-90A6-25B08B8FE0BE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4927277" y="5207707"/>
                  <a:ext cx="259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5AFCA733-4B13-4DD8-B409-CA42E8830E72}"/>
                    </a:ext>
                  </a:extLst>
                </p14:cNvPr>
                <p14:cNvContentPartPr/>
                <p14:nvPr/>
              </p14:nvContentPartPr>
              <p14:xfrm>
                <a:off x="4970837" y="5129227"/>
                <a:ext cx="93240" cy="119520"/>
              </p14:xfrm>
            </p:contentPart>
          </mc:Choice>
          <mc:Fallback xmlns=""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5AFCA733-4B13-4DD8-B409-CA42E8830E72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4966517" y="5124907"/>
                  <a:ext cx="1018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22E18802-EFC8-4B34-B7E0-AB6625230614}"/>
                    </a:ext>
                  </a:extLst>
                </p14:cNvPr>
                <p14:cNvContentPartPr/>
                <p14:nvPr/>
              </p14:nvContentPartPr>
              <p14:xfrm>
                <a:off x="5076677" y="5114467"/>
                <a:ext cx="105840" cy="129240"/>
              </p14:xfrm>
            </p:contentPart>
          </mc:Choice>
          <mc:Fallback xmlns=""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22E18802-EFC8-4B34-B7E0-AB6625230614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5072357" y="5110147"/>
                  <a:ext cx="1144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E2B4B3CB-0A29-435C-915B-C1E29D986705}"/>
                    </a:ext>
                  </a:extLst>
                </p14:cNvPr>
                <p14:cNvContentPartPr/>
                <p14:nvPr/>
              </p14:nvContentPartPr>
              <p14:xfrm>
                <a:off x="5203757" y="5122027"/>
                <a:ext cx="93240" cy="111240"/>
              </p14:xfrm>
            </p:contentPart>
          </mc:Choice>
          <mc:Fallback xmlns=""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E2B4B3CB-0A29-435C-915B-C1E29D986705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5199437" y="5117707"/>
                  <a:ext cx="1018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572" name="Freihand 571">
                  <a:extLst>
                    <a:ext uri="{FF2B5EF4-FFF2-40B4-BE49-F238E27FC236}">
                      <a16:creationId xmlns:a16="http://schemas.microsoft.com/office/drawing/2014/main" id="{67263DD3-2029-4A47-B47A-E12CF0217FF2}"/>
                    </a:ext>
                  </a:extLst>
                </p14:cNvPr>
                <p14:cNvContentPartPr/>
                <p14:nvPr/>
              </p14:nvContentPartPr>
              <p14:xfrm>
                <a:off x="5336597" y="5082067"/>
                <a:ext cx="104040" cy="113400"/>
              </p14:xfrm>
            </p:contentPart>
          </mc:Choice>
          <mc:Fallback xmlns="">
            <p:pic>
              <p:nvPicPr>
                <p:cNvPr id="572" name="Freihand 571">
                  <a:extLst>
                    <a:ext uri="{FF2B5EF4-FFF2-40B4-BE49-F238E27FC236}">
                      <a16:creationId xmlns:a16="http://schemas.microsoft.com/office/drawing/2014/main" id="{67263DD3-2029-4A47-B47A-E12CF0217FF2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5332277" y="5077747"/>
                  <a:ext cx="1126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573" name="Freihand 572">
                  <a:extLst>
                    <a:ext uri="{FF2B5EF4-FFF2-40B4-BE49-F238E27FC236}">
                      <a16:creationId xmlns:a16="http://schemas.microsoft.com/office/drawing/2014/main" id="{26E7F5F5-6139-43E2-A475-0DCB8ED072B2}"/>
                    </a:ext>
                  </a:extLst>
                </p14:cNvPr>
                <p14:cNvContentPartPr/>
                <p14:nvPr/>
              </p14:nvContentPartPr>
              <p14:xfrm>
                <a:off x="5394197" y="5129227"/>
                <a:ext cx="24480" cy="110520"/>
              </p14:xfrm>
            </p:contentPart>
          </mc:Choice>
          <mc:Fallback xmlns="">
            <p:pic>
              <p:nvPicPr>
                <p:cNvPr id="573" name="Freihand 572">
                  <a:extLst>
                    <a:ext uri="{FF2B5EF4-FFF2-40B4-BE49-F238E27FC236}">
                      <a16:creationId xmlns:a16="http://schemas.microsoft.com/office/drawing/2014/main" id="{26E7F5F5-6139-43E2-A475-0DCB8ED072B2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5389877" y="5124907"/>
                  <a:ext cx="33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C2B0EFDB-0E19-4821-8656-4F061DACE841}"/>
                    </a:ext>
                  </a:extLst>
                </p14:cNvPr>
                <p14:cNvContentPartPr/>
                <p14:nvPr/>
              </p14:nvContentPartPr>
              <p14:xfrm>
                <a:off x="5490677" y="5069107"/>
                <a:ext cx="96120" cy="151920"/>
              </p14:xfrm>
            </p:contentPart>
          </mc:Choice>
          <mc:Fallback xmlns=""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C2B0EFDB-0E19-4821-8656-4F061DACE841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5486357" y="5064787"/>
                  <a:ext cx="104760" cy="160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7" name="Gruppieren 606">
            <a:extLst>
              <a:ext uri="{FF2B5EF4-FFF2-40B4-BE49-F238E27FC236}">
                <a16:creationId xmlns:a16="http://schemas.microsoft.com/office/drawing/2014/main" id="{667AF98B-0D09-4322-8A87-614301FF962C}"/>
              </a:ext>
            </a:extLst>
          </p:cNvPr>
          <p:cNvGrpSpPr/>
          <p:nvPr/>
        </p:nvGrpSpPr>
        <p:grpSpPr>
          <a:xfrm>
            <a:off x="254837" y="5129227"/>
            <a:ext cx="2499120" cy="381600"/>
            <a:chOff x="254837" y="5129227"/>
            <a:chExt cx="2499120" cy="38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F2775E5A-1C45-4F3C-8570-7D7F98820150}"/>
                    </a:ext>
                  </a:extLst>
                </p14:cNvPr>
                <p14:cNvContentPartPr/>
                <p14:nvPr/>
              </p14:nvContentPartPr>
              <p14:xfrm>
                <a:off x="254837" y="5411827"/>
                <a:ext cx="180360" cy="3600"/>
              </p14:xfrm>
            </p:contentPart>
          </mc:Choice>
          <mc:Fallback xmlns=""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F2775E5A-1C45-4F3C-8570-7D7F98820150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250517" y="5407507"/>
                  <a:ext cx="18900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577" name="Freihand 576">
                  <a:extLst>
                    <a:ext uri="{FF2B5EF4-FFF2-40B4-BE49-F238E27FC236}">
                      <a16:creationId xmlns:a16="http://schemas.microsoft.com/office/drawing/2014/main" id="{8B540AB2-1BB9-441E-8754-615BA688D084}"/>
                    </a:ext>
                  </a:extLst>
                </p14:cNvPr>
                <p14:cNvContentPartPr/>
                <p14:nvPr/>
              </p14:nvContentPartPr>
              <p14:xfrm>
                <a:off x="272477" y="5437027"/>
                <a:ext cx="164520" cy="19800"/>
              </p14:xfrm>
            </p:contentPart>
          </mc:Choice>
          <mc:Fallback xmlns="">
            <p:pic>
              <p:nvPicPr>
                <p:cNvPr id="577" name="Freihand 576">
                  <a:extLst>
                    <a:ext uri="{FF2B5EF4-FFF2-40B4-BE49-F238E27FC236}">
                      <a16:creationId xmlns:a16="http://schemas.microsoft.com/office/drawing/2014/main" id="{8B540AB2-1BB9-441E-8754-615BA688D084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268157" y="5432707"/>
                  <a:ext cx="1731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F4D51877-2295-4AB6-B8E7-74705E2A788E}"/>
                    </a:ext>
                  </a:extLst>
                </p14:cNvPr>
                <p14:cNvContentPartPr/>
                <p14:nvPr/>
              </p14:nvContentPartPr>
              <p14:xfrm>
                <a:off x="558677" y="5320747"/>
                <a:ext cx="28080" cy="21240"/>
              </p14:xfrm>
            </p:contentPart>
          </mc:Choice>
          <mc:Fallback xmlns=""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F4D51877-2295-4AB6-B8E7-74705E2A788E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554357" y="5316427"/>
                  <a:ext cx="367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580" name="Freihand 579">
                  <a:extLst>
                    <a:ext uri="{FF2B5EF4-FFF2-40B4-BE49-F238E27FC236}">
                      <a16:creationId xmlns:a16="http://schemas.microsoft.com/office/drawing/2014/main" id="{723D693F-3AA2-4EA4-BEC2-F12767C6C3FC}"/>
                    </a:ext>
                  </a:extLst>
                </p14:cNvPr>
                <p14:cNvContentPartPr/>
                <p14:nvPr/>
              </p14:nvContentPartPr>
              <p14:xfrm>
                <a:off x="481997" y="5314987"/>
                <a:ext cx="118440" cy="129240"/>
              </p14:xfrm>
            </p:contentPart>
          </mc:Choice>
          <mc:Fallback xmlns="">
            <p:pic>
              <p:nvPicPr>
                <p:cNvPr id="580" name="Freihand 579">
                  <a:extLst>
                    <a:ext uri="{FF2B5EF4-FFF2-40B4-BE49-F238E27FC236}">
                      <a16:creationId xmlns:a16="http://schemas.microsoft.com/office/drawing/2014/main" id="{723D693F-3AA2-4EA4-BEC2-F12767C6C3FC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477677" y="5310667"/>
                  <a:ext cx="1270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E423907D-2B21-4F79-A56B-75BC5C9CF420}"/>
                    </a:ext>
                  </a:extLst>
                </p14:cNvPr>
                <p14:cNvContentPartPr/>
                <p14:nvPr/>
              </p14:nvContentPartPr>
              <p14:xfrm>
                <a:off x="617717" y="5410387"/>
                <a:ext cx="9000" cy="100440"/>
              </p14:xfrm>
            </p:contentPart>
          </mc:Choice>
          <mc:Fallback xmlns=""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E423907D-2B21-4F79-A56B-75BC5C9CF420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613397" y="5406067"/>
                  <a:ext cx="176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11D5144A-CB6C-45D7-92D6-9EA9794066D5}"/>
                    </a:ext>
                  </a:extLst>
                </p14:cNvPr>
                <p14:cNvContentPartPr/>
                <p14:nvPr/>
              </p14:nvContentPartPr>
              <p14:xfrm>
                <a:off x="675677" y="5331187"/>
                <a:ext cx="59400" cy="86400"/>
              </p14:xfrm>
            </p:contentPart>
          </mc:Choice>
          <mc:Fallback xmlns=""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11D5144A-CB6C-45D7-92D6-9EA9794066D5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671357" y="5326867"/>
                  <a:ext cx="680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47F1284E-3C87-4FE4-A484-F47601541296}"/>
                    </a:ext>
                  </a:extLst>
                </p14:cNvPr>
                <p14:cNvContentPartPr/>
                <p14:nvPr/>
              </p14:nvContentPartPr>
              <p14:xfrm>
                <a:off x="784037" y="5285827"/>
                <a:ext cx="75600" cy="115200"/>
              </p14:xfrm>
            </p:contentPart>
          </mc:Choice>
          <mc:Fallback xmlns=""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47F1284E-3C87-4FE4-A484-F47601541296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779717" y="5281507"/>
                  <a:ext cx="842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397DE93E-86CB-4909-9EAE-795DCE5D6526}"/>
                    </a:ext>
                  </a:extLst>
                </p14:cNvPr>
                <p14:cNvContentPartPr/>
                <p14:nvPr/>
              </p14:nvContentPartPr>
              <p14:xfrm>
                <a:off x="818237" y="5279707"/>
                <a:ext cx="66240" cy="720"/>
              </p14:xfrm>
            </p:contentPart>
          </mc:Choice>
          <mc:Fallback xmlns=""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397DE93E-86CB-4909-9EAE-795DCE5D6526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813917" y="5275387"/>
                  <a:ext cx="7488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586" name="Freihand 585">
                  <a:extLst>
                    <a:ext uri="{FF2B5EF4-FFF2-40B4-BE49-F238E27FC236}">
                      <a16:creationId xmlns:a16="http://schemas.microsoft.com/office/drawing/2014/main" id="{039D4E03-F2E0-415C-B4A0-A3EBCCAF725F}"/>
                    </a:ext>
                  </a:extLst>
                </p14:cNvPr>
                <p14:cNvContentPartPr/>
                <p14:nvPr/>
              </p14:nvContentPartPr>
              <p14:xfrm>
                <a:off x="901037" y="5279347"/>
                <a:ext cx="90000" cy="114840"/>
              </p14:xfrm>
            </p:contentPart>
          </mc:Choice>
          <mc:Fallback xmlns="">
            <p:pic>
              <p:nvPicPr>
                <p:cNvPr id="586" name="Freihand 585">
                  <a:extLst>
                    <a:ext uri="{FF2B5EF4-FFF2-40B4-BE49-F238E27FC236}">
                      <a16:creationId xmlns:a16="http://schemas.microsoft.com/office/drawing/2014/main" id="{039D4E03-F2E0-415C-B4A0-A3EBCCAF725F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896717" y="5275027"/>
                  <a:ext cx="986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587" name="Freihand 586">
                  <a:extLst>
                    <a:ext uri="{FF2B5EF4-FFF2-40B4-BE49-F238E27FC236}">
                      <a16:creationId xmlns:a16="http://schemas.microsoft.com/office/drawing/2014/main" id="{CDA73023-B34B-4CD4-9BF9-F9172A90B4DB}"/>
                    </a:ext>
                  </a:extLst>
                </p14:cNvPr>
                <p14:cNvContentPartPr/>
                <p14:nvPr/>
              </p14:nvContentPartPr>
              <p14:xfrm>
                <a:off x="1021997" y="5265667"/>
                <a:ext cx="91800" cy="135000"/>
              </p14:xfrm>
            </p:contentPart>
          </mc:Choice>
          <mc:Fallback xmlns="">
            <p:pic>
              <p:nvPicPr>
                <p:cNvPr id="587" name="Freihand 586">
                  <a:extLst>
                    <a:ext uri="{FF2B5EF4-FFF2-40B4-BE49-F238E27FC236}">
                      <a16:creationId xmlns:a16="http://schemas.microsoft.com/office/drawing/2014/main" id="{CDA73023-B34B-4CD4-9BF9-F9172A90B4DB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1017677" y="5261347"/>
                  <a:ext cx="1004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8E21B5B0-AAB4-4FD0-9289-7BCAB4D3835F}"/>
                    </a:ext>
                  </a:extLst>
                </p14:cNvPr>
                <p14:cNvContentPartPr/>
                <p14:nvPr/>
              </p14:nvContentPartPr>
              <p14:xfrm>
                <a:off x="1151597" y="5253067"/>
                <a:ext cx="64080" cy="90000"/>
              </p14:xfrm>
            </p:contentPart>
          </mc:Choice>
          <mc:Fallback xmlns=""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8E21B5B0-AAB4-4FD0-9289-7BCAB4D3835F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1147277" y="5248747"/>
                  <a:ext cx="727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3E73CF88-72D0-4DE2-B115-12358899D7E7}"/>
                    </a:ext>
                  </a:extLst>
                </p14:cNvPr>
                <p14:cNvContentPartPr/>
                <p14:nvPr/>
              </p14:nvContentPartPr>
              <p14:xfrm>
                <a:off x="1206677" y="5296627"/>
                <a:ext cx="24480" cy="127080"/>
              </p14:xfrm>
            </p:contentPart>
          </mc:Choice>
          <mc:Fallback xmlns=""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3E73CF88-72D0-4DE2-B115-12358899D7E7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1202357" y="5292307"/>
                  <a:ext cx="331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0B8FB0F6-98C6-4CDD-BFA6-65AB650D26E7}"/>
                    </a:ext>
                  </a:extLst>
                </p14:cNvPr>
                <p14:cNvContentPartPr/>
                <p14:nvPr/>
              </p14:nvContentPartPr>
              <p14:xfrm>
                <a:off x="1334837" y="5299507"/>
                <a:ext cx="80640" cy="12600"/>
              </p14:xfrm>
            </p:contentPart>
          </mc:Choice>
          <mc:Fallback xmlns=""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0B8FB0F6-98C6-4CDD-BFA6-65AB650D26E7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1330517" y="5295187"/>
                  <a:ext cx="892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7ECD002D-3929-480B-AEFC-530BFE735B26}"/>
                    </a:ext>
                  </a:extLst>
                </p14:cNvPr>
                <p14:cNvContentPartPr/>
                <p14:nvPr/>
              </p14:nvContentPartPr>
              <p14:xfrm>
                <a:off x="1492517" y="5230387"/>
                <a:ext cx="74160" cy="165240"/>
              </p14:xfrm>
            </p:contentPart>
          </mc:Choice>
          <mc:Fallback xmlns=""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7ECD002D-3929-480B-AEFC-530BFE735B26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1488197" y="5226067"/>
                  <a:ext cx="828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594" name="Freihand 593">
                  <a:extLst>
                    <a:ext uri="{FF2B5EF4-FFF2-40B4-BE49-F238E27FC236}">
                      <a16:creationId xmlns:a16="http://schemas.microsoft.com/office/drawing/2014/main" id="{AB1C7452-EF3F-4568-88AF-4D5E9568174A}"/>
                    </a:ext>
                  </a:extLst>
                </p14:cNvPr>
                <p14:cNvContentPartPr/>
                <p14:nvPr/>
              </p14:nvContentPartPr>
              <p14:xfrm>
                <a:off x="1564517" y="5208067"/>
                <a:ext cx="137520" cy="126360"/>
              </p14:xfrm>
            </p:contentPart>
          </mc:Choice>
          <mc:Fallback xmlns="">
            <p:pic>
              <p:nvPicPr>
                <p:cNvPr id="594" name="Freihand 593">
                  <a:extLst>
                    <a:ext uri="{FF2B5EF4-FFF2-40B4-BE49-F238E27FC236}">
                      <a16:creationId xmlns:a16="http://schemas.microsoft.com/office/drawing/2014/main" id="{AB1C7452-EF3F-4568-88AF-4D5E9568174A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1560197" y="5203747"/>
                  <a:ext cx="1461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2887F740-9E64-45E5-A78E-33433D56F292}"/>
                    </a:ext>
                  </a:extLst>
                </p14:cNvPr>
                <p14:cNvContentPartPr/>
                <p14:nvPr/>
              </p14:nvContentPartPr>
              <p14:xfrm>
                <a:off x="1723637" y="5268547"/>
                <a:ext cx="124200" cy="9720"/>
              </p14:xfrm>
            </p:contentPart>
          </mc:Choice>
          <mc:Fallback xmlns=""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2887F740-9E64-45E5-A78E-33433D56F292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1719317" y="5264227"/>
                  <a:ext cx="1328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10770F10-FB74-4B77-915B-1CE773E0300C}"/>
                    </a:ext>
                  </a:extLst>
                </p14:cNvPr>
                <p14:cNvContentPartPr/>
                <p14:nvPr/>
              </p14:nvContentPartPr>
              <p14:xfrm>
                <a:off x="1899677" y="5210947"/>
                <a:ext cx="100440" cy="93240"/>
              </p14:xfrm>
            </p:contentPart>
          </mc:Choice>
          <mc:Fallback xmlns=""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10770F10-FB74-4B77-915B-1CE773E0300C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1895357" y="5206627"/>
                  <a:ext cx="1090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628517D7-C3EE-4DC3-AB99-E859032B29A9}"/>
                    </a:ext>
                  </a:extLst>
                </p14:cNvPr>
                <p14:cNvContentPartPr/>
                <p14:nvPr/>
              </p14:nvContentPartPr>
              <p14:xfrm>
                <a:off x="2007317" y="5280067"/>
                <a:ext cx="12960" cy="100080"/>
              </p14:xfrm>
            </p:contentPart>
          </mc:Choice>
          <mc:Fallback xmlns=""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628517D7-C3EE-4DC3-AB99-E859032B29A9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2002997" y="5275747"/>
                  <a:ext cx="216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9C933593-E1BC-490A-BBAA-803FE90A4F16}"/>
                    </a:ext>
                  </a:extLst>
                </p14:cNvPr>
                <p14:cNvContentPartPr/>
                <p14:nvPr/>
              </p14:nvContentPartPr>
              <p14:xfrm>
                <a:off x="2068157" y="5217067"/>
                <a:ext cx="70200" cy="106560"/>
              </p14:xfrm>
            </p:contentPart>
          </mc:Choice>
          <mc:Fallback xmlns=""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9C933593-E1BC-490A-BBAA-803FE90A4F16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2063837" y="5212747"/>
                  <a:ext cx="788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06DA64D2-B1E5-427F-96B3-E33EBBD1BA4A}"/>
                    </a:ext>
                  </a:extLst>
                </p14:cNvPr>
                <p14:cNvContentPartPr/>
                <p14:nvPr/>
              </p14:nvContentPartPr>
              <p14:xfrm>
                <a:off x="2180477" y="5197267"/>
                <a:ext cx="97200" cy="127800"/>
              </p14:xfrm>
            </p:contentPart>
          </mc:Choice>
          <mc:Fallback xmlns=""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06DA64D2-B1E5-427F-96B3-E33EBBD1BA4A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2176157" y="5192947"/>
                  <a:ext cx="105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227BCBAC-6724-4738-8D4E-5E44DDA32B16}"/>
                    </a:ext>
                  </a:extLst>
                </p14:cNvPr>
                <p14:cNvContentPartPr/>
                <p14:nvPr/>
              </p14:nvContentPartPr>
              <p14:xfrm>
                <a:off x="2303597" y="5185747"/>
                <a:ext cx="118440" cy="121320"/>
              </p14:xfrm>
            </p:contentPart>
          </mc:Choice>
          <mc:Fallback xmlns=""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227BCBAC-6724-4738-8D4E-5E44DDA32B16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2299277" y="5181427"/>
                  <a:ext cx="1270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28F62871-E779-4EB1-A0F1-7FA8B54855BB}"/>
                    </a:ext>
                  </a:extLst>
                </p14:cNvPr>
                <p14:cNvContentPartPr/>
                <p14:nvPr/>
              </p14:nvContentPartPr>
              <p14:xfrm>
                <a:off x="2455877" y="5168827"/>
                <a:ext cx="65520" cy="83160"/>
              </p14:xfrm>
            </p:contentPart>
          </mc:Choice>
          <mc:Fallback xmlns=""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28F62871-E779-4EB1-A0F1-7FA8B54855BB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2451557" y="5164507"/>
                  <a:ext cx="741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EC65C36D-ED2F-4BAF-BFBC-56B3A3278348}"/>
                    </a:ext>
                  </a:extLst>
                </p14:cNvPr>
                <p14:cNvContentPartPr/>
                <p14:nvPr/>
              </p14:nvContentPartPr>
              <p14:xfrm>
                <a:off x="2497277" y="5189707"/>
                <a:ext cx="31320" cy="89640"/>
              </p14:xfrm>
            </p:contentPart>
          </mc:Choice>
          <mc:Fallback xmlns=""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EC65C36D-ED2F-4BAF-BFBC-56B3A3278348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2492957" y="5185387"/>
                  <a:ext cx="399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E68F5DB9-B63E-4D9D-8EC0-275809BCFEEA}"/>
                    </a:ext>
                  </a:extLst>
                </p14:cNvPr>
                <p14:cNvContentPartPr/>
                <p14:nvPr/>
              </p14:nvContentPartPr>
              <p14:xfrm>
                <a:off x="2557757" y="5180707"/>
                <a:ext cx="71280" cy="116640"/>
              </p14:xfrm>
            </p:contentPart>
          </mc:Choice>
          <mc:Fallback xmlns=""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E68F5DB9-B63E-4D9D-8EC0-275809BCFEEA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2553437" y="5176387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AFAA9178-6B30-40A4-A85F-3FFF8E51BBAA}"/>
                    </a:ext>
                  </a:extLst>
                </p14:cNvPr>
                <p14:cNvContentPartPr/>
                <p14:nvPr/>
              </p14:nvContentPartPr>
              <p14:xfrm>
                <a:off x="2614277" y="5129227"/>
                <a:ext cx="139680" cy="279720"/>
              </p14:xfrm>
            </p:contentPart>
          </mc:Choice>
          <mc:Fallback xmlns=""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AFAA9178-6B30-40A4-A85F-3FFF8E51BBAA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2609957" y="5124907"/>
                  <a:ext cx="148320" cy="28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Gruppieren 625">
            <a:extLst>
              <a:ext uri="{FF2B5EF4-FFF2-40B4-BE49-F238E27FC236}">
                <a16:creationId xmlns:a16="http://schemas.microsoft.com/office/drawing/2014/main" id="{7026EDE4-6173-4A75-8F51-B0D481009A24}"/>
              </a:ext>
            </a:extLst>
          </p:cNvPr>
          <p:cNvGrpSpPr/>
          <p:nvPr/>
        </p:nvGrpSpPr>
        <p:grpSpPr>
          <a:xfrm>
            <a:off x="247997" y="5535307"/>
            <a:ext cx="2298960" cy="403920"/>
            <a:chOff x="247997" y="5535307"/>
            <a:chExt cx="2298960" cy="40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608" name="Freihand 607">
                  <a:extLst>
                    <a:ext uri="{FF2B5EF4-FFF2-40B4-BE49-F238E27FC236}">
                      <a16:creationId xmlns:a16="http://schemas.microsoft.com/office/drawing/2014/main" id="{D6394C24-290F-4E0C-A2E3-F7EF0D8DAFB0}"/>
                    </a:ext>
                  </a:extLst>
                </p14:cNvPr>
                <p14:cNvContentPartPr/>
                <p14:nvPr/>
              </p14:nvContentPartPr>
              <p14:xfrm>
                <a:off x="260957" y="5759587"/>
                <a:ext cx="170640" cy="12960"/>
              </p14:xfrm>
            </p:contentPart>
          </mc:Choice>
          <mc:Fallback xmlns="">
            <p:pic>
              <p:nvPicPr>
                <p:cNvPr id="608" name="Freihand 607">
                  <a:extLst>
                    <a:ext uri="{FF2B5EF4-FFF2-40B4-BE49-F238E27FC236}">
                      <a16:creationId xmlns:a16="http://schemas.microsoft.com/office/drawing/2014/main" id="{D6394C24-290F-4E0C-A2E3-F7EF0D8DAFB0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256637" y="5755267"/>
                  <a:ext cx="1792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609" name="Freihand 608">
                  <a:extLst>
                    <a:ext uri="{FF2B5EF4-FFF2-40B4-BE49-F238E27FC236}">
                      <a16:creationId xmlns:a16="http://schemas.microsoft.com/office/drawing/2014/main" id="{6453F9CE-A8FC-4742-AE99-05225FBC91D5}"/>
                    </a:ext>
                  </a:extLst>
                </p14:cNvPr>
                <p14:cNvContentPartPr/>
                <p14:nvPr/>
              </p14:nvContentPartPr>
              <p14:xfrm>
                <a:off x="247997" y="5789467"/>
                <a:ext cx="214200" cy="24120"/>
              </p14:xfrm>
            </p:contentPart>
          </mc:Choice>
          <mc:Fallback xmlns="">
            <p:pic>
              <p:nvPicPr>
                <p:cNvPr id="609" name="Freihand 608">
                  <a:extLst>
                    <a:ext uri="{FF2B5EF4-FFF2-40B4-BE49-F238E27FC236}">
                      <a16:creationId xmlns:a16="http://schemas.microsoft.com/office/drawing/2014/main" id="{6453F9CE-A8FC-4742-AE99-05225FBC91D5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243677" y="5785147"/>
                  <a:ext cx="2228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73A21D58-1966-4263-A71F-147CF9A660C0}"/>
                    </a:ext>
                  </a:extLst>
                </p14:cNvPr>
                <p14:cNvContentPartPr/>
                <p14:nvPr/>
              </p14:nvContentPartPr>
              <p14:xfrm>
                <a:off x="560837" y="5658067"/>
                <a:ext cx="130680" cy="124200"/>
              </p14:xfrm>
            </p:contentPart>
          </mc:Choice>
          <mc:Fallback xmlns=""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73A21D58-1966-4263-A71F-147CF9A660C0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556517" y="5653747"/>
                  <a:ext cx="1393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9D084BCE-E3CB-4DBA-9BC6-B68BFA1A266F}"/>
                    </a:ext>
                  </a:extLst>
                </p14:cNvPr>
                <p14:cNvContentPartPr/>
                <p14:nvPr/>
              </p14:nvContentPartPr>
              <p14:xfrm>
                <a:off x="701237" y="5726467"/>
                <a:ext cx="21240" cy="143280"/>
              </p14:xfrm>
            </p:contentPart>
          </mc:Choice>
          <mc:Fallback xmlns=""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9D084BCE-E3CB-4DBA-9BC6-B68BFA1A266F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696917" y="5722147"/>
                  <a:ext cx="298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F55AAA89-E6C9-499A-8AA5-8CF971233E70}"/>
                    </a:ext>
                  </a:extLst>
                </p14:cNvPr>
                <p14:cNvContentPartPr/>
                <p14:nvPr/>
              </p14:nvContentPartPr>
              <p14:xfrm>
                <a:off x="796637" y="5640067"/>
                <a:ext cx="68760" cy="132480"/>
              </p14:xfrm>
            </p:contentPart>
          </mc:Choice>
          <mc:Fallback xmlns=""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F55AAA89-E6C9-499A-8AA5-8CF971233E70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792317" y="5635747"/>
                  <a:ext cx="774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7EE0D87E-B8D1-4B5B-9069-D05832D88A3E}"/>
                    </a:ext>
                  </a:extLst>
                </p14:cNvPr>
                <p14:cNvContentPartPr/>
                <p14:nvPr/>
              </p14:nvContentPartPr>
              <p14:xfrm>
                <a:off x="901037" y="5627107"/>
                <a:ext cx="98280" cy="140400"/>
              </p14:xfrm>
            </p:contentPart>
          </mc:Choice>
          <mc:Fallback xmlns=""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7EE0D87E-B8D1-4B5B-9069-D05832D88A3E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896717" y="5622787"/>
                  <a:ext cx="1069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615" name="Freihand 614">
                  <a:extLst>
                    <a:ext uri="{FF2B5EF4-FFF2-40B4-BE49-F238E27FC236}">
                      <a16:creationId xmlns:a16="http://schemas.microsoft.com/office/drawing/2014/main" id="{105D741A-2C04-4C05-BB96-1F43BDF5E0DB}"/>
                    </a:ext>
                  </a:extLst>
                </p14:cNvPr>
                <p14:cNvContentPartPr/>
                <p14:nvPr/>
              </p14:nvContentPartPr>
              <p14:xfrm>
                <a:off x="903557" y="5614867"/>
                <a:ext cx="112680" cy="2880"/>
              </p14:xfrm>
            </p:contentPart>
          </mc:Choice>
          <mc:Fallback xmlns="">
            <p:pic>
              <p:nvPicPr>
                <p:cNvPr id="615" name="Freihand 614">
                  <a:extLst>
                    <a:ext uri="{FF2B5EF4-FFF2-40B4-BE49-F238E27FC236}">
                      <a16:creationId xmlns:a16="http://schemas.microsoft.com/office/drawing/2014/main" id="{105D741A-2C04-4C05-BB96-1F43BDF5E0DB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899237" y="5610547"/>
                  <a:ext cx="12132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616" name="Freihand 615">
                  <a:extLst>
                    <a:ext uri="{FF2B5EF4-FFF2-40B4-BE49-F238E27FC236}">
                      <a16:creationId xmlns:a16="http://schemas.microsoft.com/office/drawing/2014/main" id="{47B2E07F-5A76-41DF-A27C-6B1C7EE72D7B}"/>
                    </a:ext>
                  </a:extLst>
                </p14:cNvPr>
                <p14:cNvContentPartPr/>
                <p14:nvPr/>
              </p14:nvContentPartPr>
              <p14:xfrm>
                <a:off x="1045397" y="5636827"/>
                <a:ext cx="97560" cy="111240"/>
              </p14:xfrm>
            </p:contentPart>
          </mc:Choice>
          <mc:Fallback xmlns="">
            <p:pic>
              <p:nvPicPr>
                <p:cNvPr id="616" name="Freihand 615">
                  <a:extLst>
                    <a:ext uri="{FF2B5EF4-FFF2-40B4-BE49-F238E27FC236}">
                      <a16:creationId xmlns:a16="http://schemas.microsoft.com/office/drawing/2014/main" id="{47B2E07F-5A76-41DF-A27C-6B1C7EE72D7B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1041077" y="5632507"/>
                  <a:ext cx="1062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588469D8-60D7-4206-A8A5-521662FFCD10}"/>
                    </a:ext>
                  </a:extLst>
                </p14:cNvPr>
                <p14:cNvContentPartPr/>
                <p14:nvPr/>
              </p14:nvContentPartPr>
              <p14:xfrm>
                <a:off x="1167797" y="5605147"/>
                <a:ext cx="97200" cy="162360"/>
              </p14:xfrm>
            </p:contentPart>
          </mc:Choice>
          <mc:Fallback xmlns=""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588469D8-60D7-4206-A8A5-521662FFCD10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1163477" y="5600827"/>
                  <a:ext cx="1058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1195FD61-119A-49EF-A5F1-DD587110ECD0}"/>
                    </a:ext>
                  </a:extLst>
                </p14:cNvPr>
                <p14:cNvContentPartPr/>
                <p14:nvPr/>
              </p14:nvContentPartPr>
              <p14:xfrm>
                <a:off x="1352837" y="5641867"/>
                <a:ext cx="164520" cy="45720"/>
              </p14:xfrm>
            </p:contentPart>
          </mc:Choice>
          <mc:Fallback xmlns=""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1195FD61-119A-49EF-A5F1-DD587110ECD0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1348517" y="5637547"/>
                  <a:ext cx="1731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619" name="Freihand 618">
                  <a:extLst>
                    <a:ext uri="{FF2B5EF4-FFF2-40B4-BE49-F238E27FC236}">
                      <a16:creationId xmlns:a16="http://schemas.microsoft.com/office/drawing/2014/main" id="{DFD58BE8-EF24-4D85-BAD4-E7C71B59D16F}"/>
                    </a:ext>
                  </a:extLst>
                </p14:cNvPr>
                <p14:cNvContentPartPr/>
                <p14:nvPr/>
              </p14:nvContentPartPr>
              <p14:xfrm>
                <a:off x="1353917" y="5729347"/>
                <a:ext cx="177120" cy="59760"/>
              </p14:xfrm>
            </p:contentPart>
          </mc:Choice>
          <mc:Fallback xmlns="">
            <p:pic>
              <p:nvPicPr>
                <p:cNvPr id="619" name="Freihand 618">
                  <a:extLst>
                    <a:ext uri="{FF2B5EF4-FFF2-40B4-BE49-F238E27FC236}">
                      <a16:creationId xmlns:a16="http://schemas.microsoft.com/office/drawing/2014/main" id="{DFD58BE8-EF24-4D85-BAD4-E7C71B59D16F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1349597" y="5725027"/>
                  <a:ext cx="1857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A2B47909-F0B9-4AF0-B8A5-E1B50AA5D7B9}"/>
                    </a:ext>
                  </a:extLst>
                </p14:cNvPr>
                <p14:cNvContentPartPr/>
                <p14:nvPr/>
              </p14:nvContentPartPr>
              <p14:xfrm>
                <a:off x="1614197" y="5612347"/>
                <a:ext cx="104400" cy="157680"/>
              </p14:xfrm>
            </p:contentPart>
          </mc:Choice>
          <mc:Fallback xmlns=""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A2B47909-F0B9-4AF0-B8A5-E1B50AA5D7B9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1609877" y="5608027"/>
                  <a:ext cx="1130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7D5BB489-8019-4CDB-8CDB-45550F5B8BBC}"/>
                    </a:ext>
                  </a:extLst>
                </p14:cNvPr>
                <p14:cNvContentPartPr/>
                <p14:nvPr/>
              </p14:nvContentPartPr>
              <p14:xfrm>
                <a:off x="1766117" y="5622427"/>
                <a:ext cx="113400" cy="138960"/>
              </p14:xfrm>
            </p:contentPart>
          </mc:Choice>
          <mc:Fallback xmlns=""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7D5BB489-8019-4CDB-8CDB-45550F5B8BBC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1761797" y="5618107"/>
                  <a:ext cx="1220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622" name="Freihand 621">
                  <a:extLst>
                    <a:ext uri="{FF2B5EF4-FFF2-40B4-BE49-F238E27FC236}">
                      <a16:creationId xmlns:a16="http://schemas.microsoft.com/office/drawing/2014/main" id="{FB21777C-506C-467A-99F1-3CF0169FA422}"/>
                    </a:ext>
                  </a:extLst>
                </p14:cNvPr>
                <p14:cNvContentPartPr/>
                <p14:nvPr/>
              </p14:nvContentPartPr>
              <p14:xfrm>
                <a:off x="1789517" y="5597227"/>
                <a:ext cx="380880" cy="150480"/>
              </p14:xfrm>
            </p:contentPart>
          </mc:Choice>
          <mc:Fallback xmlns="">
            <p:pic>
              <p:nvPicPr>
                <p:cNvPr id="622" name="Freihand 621">
                  <a:extLst>
                    <a:ext uri="{FF2B5EF4-FFF2-40B4-BE49-F238E27FC236}">
                      <a16:creationId xmlns:a16="http://schemas.microsoft.com/office/drawing/2014/main" id="{FB21777C-506C-467A-99F1-3CF0169FA422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1785197" y="5592907"/>
                  <a:ext cx="3895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623" name="Freihand 622">
                  <a:extLst>
                    <a:ext uri="{FF2B5EF4-FFF2-40B4-BE49-F238E27FC236}">
                      <a16:creationId xmlns:a16="http://schemas.microsoft.com/office/drawing/2014/main" id="{8269740B-ABFD-4E27-8B53-525A1FE1CD08}"/>
                    </a:ext>
                  </a:extLst>
                </p14:cNvPr>
                <p14:cNvContentPartPr/>
                <p14:nvPr/>
              </p14:nvContentPartPr>
              <p14:xfrm>
                <a:off x="1978517" y="5535307"/>
                <a:ext cx="117720" cy="102960"/>
              </p14:xfrm>
            </p:contentPart>
          </mc:Choice>
          <mc:Fallback xmlns="">
            <p:pic>
              <p:nvPicPr>
                <p:cNvPr id="623" name="Freihand 622">
                  <a:extLst>
                    <a:ext uri="{FF2B5EF4-FFF2-40B4-BE49-F238E27FC236}">
                      <a16:creationId xmlns:a16="http://schemas.microsoft.com/office/drawing/2014/main" id="{8269740B-ABFD-4E27-8B53-525A1FE1CD08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1974197" y="5530987"/>
                  <a:ext cx="1263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AA0FBFD1-E12B-4FB5-A8B0-EEF95545A6C0}"/>
                    </a:ext>
                  </a:extLst>
                </p14:cNvPr>
                <p14:cNvContentPartPr/>
                <p14:nvPr/>
              </p14:nvContentPartPr>
              <p14:xfrm>
                <a:off x="2141597" y="5644747"/>
                <a:ext cx="137520" cy="108720"/>
              </p14:xfrm>
            </p:contentPart>
          </mc:Choice>
          <mc:Fallback xmlns=""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AA0FBFD1-E12B-4FB5-A8B0-EEF95545A6C0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2137277" y="5640427"/>
                  <a:ext cx="1461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40CFC0A0-38DF-46AB-A112-8943B5B25F7C}"/>
                    </a:ext>
                  </a:extLst>
                </p14:cNvPr>
                <p14:cNvContentPartPr/>
                <p14:nvPr/>
              </p14:nvContentPartPr>
              <p14:xfrm>
                <a:off x="1436717" y="5845627"/>
                <a:ext cx="1110240" cy="93600"/>
              </p14:xfrm>
            </p:contentPart>
          </mc:Choice>
          <mc:Fallback xmlns=""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40CFC0A0-38DF-46AB-A112-8943B5B25F7C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1432397" y="5841307"/>
                  <a:ext cx="1118880" cy="1022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76392727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Discrete</a:t>
            </a:r>
            <a:r>
              <a:rPr lang="de-DE" sz="3200" dirty="0"/>
              <a:t> and </a:t>
            </a:r>
            <a:r>
              <a:rPr lang="de-DE" sz="3200" dirty="0" err="1"/>
              <a:t>continous</a:t>
            </a:r>
            <a:r>
              <a:rPr lang="de-DE" sz="3200" dirty="0"/>
              <a:t> </a:t>
            </a:r>
            <a:r>
              <a:rPr lang="de-DE" sz="3200" dirty="0" err="1"/>
              <a:t>random</a:t>
            </a:r>
            <a:r>
              <a:rPr lang="de-DE" sz="3200" dirty="0"/>
              <a:t> variables (RV)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008049" y="1222131"/>
            <a:ext cx="8856984" cy="373741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400" b="1" dirty="0" err="1"/>
              <a:t>Discrete</a:t>
            </a:r>
            <a:r>
              <a:rPr lang="de-DE" sz="2400" b="1" dirty="0"/>
              <a:t> RV:</a:t>
            </a:r>
          </a:p>
          <a:p>
            <a:endParaRPr lang="de-DE" sz="2400" b="1" dirty="0"/>
          </a:p>
          <a:p>
            <a:r>
              <a:rPr lang="de-DE" sz="2400" dirty="0"/>
              <a:t>RV, </a:t>
            </a:r>
            <a:r>
              <a:rPr lang="de-DE" sz="2400" dirty="0" err="1"/>
              <a:t>which</a:t>
            </a:r>
            <a:r>
              <a:rPr lang="de-DE" sz="2400" dirty="0"/>
              <a:t> </a:t>
            </a:r>
            <a:r>
              <a:rPr lang="de-DE" sz="2400" dirty="0" err="1"/>
              <a:t>have</a:t>
            </a:r>
            <a:r>
              <a:rPr lang="de-DE" sz="2400" dirty="0"/>
              <a:t> </a:t>
            </a:r>
            <a:r>
              <a:rPr lang="de-DE" sz="2400" dirty="0" err="1"/>
              <a:t>only</a:t>
            </a:r>
            <a:r>
              <a:rPr lang="de-DE" sz="2400" dirty="0"/>
              <a:t> a finite </a:t>
            </a:r>
            <a:r>
              <a:rPr lang="de-DE" sz="2400" dirty="0" err="1"/>
              <a:t>or</a:t>
            </a:r>
            <a:r>
              <a:rPr lang="de-DE" sz="2400" dirty="0"/>
              <a:t> </a:t>
            </a:r>
            <a:r>
              <a:rPr lang="de-DE" sz="2400" dirty="0" err="1"/>
              <a:t>countably</a:t>
            </a:r>
            <a:r>
              <a:rPr lang="de-DE" sz="2400" dirty="0"/>
              <a:t> infinite </a:t>
            </a:r>
            <a:r>
              <a:rPr lang="de-DE" sz="2400" dirty="0" err="1"/>
              <a:t>realizations</a:t>
            </a:r>
            <a:r>
              <a:rPr lang="de-DE" sz="2400" dirty="0"/>
              <a:t>.</a:t>
            </a:r>
          </a:p>
          <a:p>
            <a:endParaRPr lang="de-DE" sz="2400" dirty="0"/>
          </a:p>
          <a:p>
            <a:endParaRPr lang="de-DE" sz="2400" dirty="0"/>
          </a:p>
          <a:p>
            <a:r>
              <a:rPr lang="de-DE" sz="2400" b="1" dirty="0" err="1"/>
              <a:t>Continous</a:t>
            </a:r>
            <a:r>
              <a:rPr lang="de-DE" sz="2400" b="1" dirty="0"/>
              <a:t> RV:</a:t>
            </a:r>
          </a:p>
          <a:p>
            <a:endParaRPr lang="de-DE" sz="2400" b="1" dirty="0"/>
          </a:p>
          <a:p>
            <a:r>
              <a:rPr lang="de-DE" sz="2400" dirty="0"/>
              <a:t>RV </a:t>
            </a:r>
            <a:r>
              <a:rPr lang="de-DE" sz="2400" dirty="0" err="1"/>
              <a:t>which</a:t>
            </a:r>
            <a:r>
              <a:rPr lang="de-DE" sz="2400" dirty="0"/>
              <a:t> </a:t>
            </a:r>
            <a:r>
              <a:rPr lang="de-DE" sz="2400" dirty="0" err="1"/>
              <a:t>can</a:t>
            </a:r>
            <a:r>
              <a:rPr lang="de-DE" sz="2400" dirty="0"/>
              <a:t> </a:t>
            </a:r>
            <a:r>
              <a:rPr lang="de-DE" sz="2400" dirty="0" err="1"/>
              <a:t>realize</a:t>
            </a:r>
            <a:r>
              <a:rPr lang="de-DE" sz="2400" dirty="0"/>
              <a:t> </a:t>
            </a:r>
            <a:r>
              <a:rPr lang="de-DE" sz="2400" dirty="0" err="1"/>
              <a:t>within</a:t>
            </a:r>
            <a:r>
              <a:rPr lang="de-DE" sz="2400" dirty="0"/>
              <a:t> an </a:t>
            </a:r>
            <a:r>
              <a:rPr lang="de-DE" sz="2400" dirty="0" err="1"/>
              <a:t>intervall</a:t>
            </a:r>
            <a:r>
              <a:rPr lang="de-DE" sz="2400" dirty="0"/>
              <a:t> </a:t>
            </a:r>
            <a:r>
              <a:rPr lang="de-DE" sz="2400" dirty="0" err="1"/>
              <a:t>every</a:t>
            </a:r>
            <a:r>
              <a:rPr lang="de-DE" sz="2400" dirty="0"/>
              <a:t> possible real </a:t>
            </a:r>
            <a:r>
              <a:rPr lang="de-DE" sz="2400" dirty="0" err="1"/>
              <a:t>number</a:t>
            </a:r>
            <a:r>
              <a:rPr lang="de-DE" sz="2400" dirty="0"/>
              <a:t>. </a:t>
            </a:r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1F86D003-8DAE-1A20-C64B-422299BFC0F1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1C5C338D-14B2-1FEF-A84C-A6C99299699A}"/>
                  </a:ext>
                </a:extLst>
              </p14:cNvPr>
              <p14:cNvContentPartPr/>
              <p14:nvPr/>
            </p14:nvContentPartPr>
            <p14:xfrm>
              <a:off x="4939036" y="2417302"/>
              <a:ext cx="3725640" cy="4644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1C5C338D-14B2-1FEF-A84C-A6C9929969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30396" y="2408662"/>
                <a:ext cx="3743280" cy="64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CD138346-8AB3-3A49-08D0-0B81646BF823}"/>
              </a:ext>
            </a:extLst>
          </p:cNvPr>
          <p:cNvGrpSpPr/>
          <p:nvPr/>
        </p:nvGrpSpPr>
        <p:grpSpPr>
          <a:xfrm>
            <a:off x="4825276" y="4460662"/>
            <a:ext cx="2001240" cy="1037520"/>
            <a:chOff x="4825276" y="4460662"/>
            <a:chExt cx="2001240" cy="10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20E4F015-EAAD-B708-B140-5772A015D123}"/>
                    </a:ext>
                  </a:extLst>
                </p14:cNvPr>
                <p14:cNvContentPartPr/>
                <p14:nvPr/>
              </p14:nvContentPartPr>
              <p14:xfrm>
                <a:off x="4920316" y="4594582"/>
                <a:ext cx="867600" cy="1191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20E4F015-EAAD-B708-B140-5772A015D12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911316" y="4585942"/>
                  <a:ext cx="8852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5EA77AD8-E1DB-9212-69CC-2DBD6B20FD1B}"/>
                    </a:ext>
                  </a:extLst>
                </p14:cNvPr>
                <p14:cNvContentPartPr/>
                <p14:nvPr/>
              </p14:nvContentPartPr>
              <p14:xfrm>
                <a:off x="4825276" y="4530142"/>
                <a:ext cx="37800" cy="4755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5EA77AD8-E1DB-9212-69CC-2DBD6B20FD1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816636" y="4521502"/>
                  <a:ext cx="55440" cy="4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BE44F11C-FF35-FD3A-D0D7-6C9BE9CF6BF5}"/>
                    </a:ext>
                  </a:extLst>
                </p14:cNvPr>
                <p14:cNvContentPartPr/>
                <p14:nvPr/>
              </p14:nvContentPartPr>
              <p14:xfrm>
                <a:off x="5851276" y="4460662"/>
                <a:ext cx="16200" cy="3740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BE44F11C-FF35-FD3A-D0D7-6C9BE9CF6BF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842276" y="4451662"/>
                  <a:ext cx="33840" cy="39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35EDFAB8-C324-4B94-6F96-D83A3B475A71}"/>
                    </a:ext>
                  </a:extLst>
                </p14:cNvPr>
                <p14:cNvContentPartPr/>
                <p14:nvPr/>
              </p14:nvContentPartPr>
              <p14:xfrm>
                <a:off x="4945156" y="5244742"/>
                <a:ext cx="148320" cy="2534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35EDFAB8-C324-4B94-6F96-D83A3B475A7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936156" y="5236102"/>
                  <a:ext cx="16596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596BD91D-2DE1-B559-7882-F4B781ED3966}"/>
                    </a:ext>
                  </a:extLst>
                </p14:cNvPr>
                <p14:cNvContentPartPr/>
                <p14:nvPr/>
              </p14:nvContentPartPr>
              <p14:xfrm>
                <a:off x="5192836" y="5161222"/>
                <a:ext cx="422640" cy="30528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596BD91D-2DE1-B559-7882-F4B781ED3966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183836" y="5152222"/>
                  <a:ext cx="44028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2CA59694-58F6-5E6B-3346-311A3070D070}"/>
                    </a:ext>
                  </a:extLst>
                </p14:cNvPr>
                <p14:cNvContentPartPr/>
                <p14:nvPr/>
              </p14:nvContentPartPr>
              <p14:xfrm>
                <a:off x="5659036" y="5214862"/>
                <a:ext cx="129960" cy="1400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2CA59694-58F6-5E6B-3346-311A3070D07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650396" y="5205862"/>
                  <a:ext cx="1476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4C566F01-9FF4-D7C0-025E-78FDBB4F62E7}"/>
                    </a:ext>
                  </a:extLst>
                </p14:cNvPr>
                <p14:cNvContentPartPr/>
                <p14:nvPr/>
              </p14:nvContentPartPr>
              <p14:xfrm>
                <a:off x="5850556" y="5082382"/>
                <a:ext cx="66240" cy="2268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4C566F01-9FF4-D7C0-025E-78FDBB4F62E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841556" y="5073742"/>
                  <a:ext cx="8388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CC764BD-590E-7ECE-79A5-C65A98B14EA3}"/>
                    </a:ext>
                  </a:extLst>
                </p14:cNvPr>
                <p14:cNvContentPartPr/>
                <p14:nvPr/>
              </p14:nvContentPartPr>
              <p14:xfrm>
                <a:off x="6159796" y="5118742"/>
                <a:ext cx="99360" cy="1702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CC764BD-590E-7ECE-79A5-C65A98B14EA3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151156" y="5109742"/>
                  <a:ext cx="1170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970B9D9D-5696-7487-599A-0ADD54CD1C6A}"/>
                    </a:ext>
                  </a:extLst>
                </p14:cNvPr>
                <p14:cNvContentPartPr/>
                <p14:nvPr/>
              </p14:nvContentPartPr>
              <p14:xfrm>
                <a:off x="6346636" y="5157982"/>
                <a:ext cx="19080" cy="12924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970B9D9D-5696-7487-599A-0ADD54CD1C6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337636" y="5149342"/>
                  <a:ext cx="367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0EBD4AB5-961C-6B54-A657-955A08C1AF29}"/>
                    </a:ext>
                  </a:extLst>
                </p14:cNvPr>
                <p14:cNvContentPartPr/>
                <p14:nvPr/>
              </p14:nvContentPartPr>
              <p14:xfrm>
                <a:off x="6352396" y="5071942"/>
                <a:ext cx="23400" cy="338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0EBD4AB5-961C-6B54-A657-955A08C1AF2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343396" y="5063302"/>
                  <a:ext cx="410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287A5A0B-46BE-B9C7-961D-701F5B012143}"/>
                    </a:ext>
                  </a:extLst>
                </p14:cNvPr>
                <p14:cNvContentPartPr/>
                <p14:nvPr/>
              </p14:nvContentPartPr>
              <p14:xfrm>
                <a:off x="6416836" y="5008222"/>
                <a:ext cx="164160" cy="2318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287A5A0B-46BE-B9C7-961D-701F5B01214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408196" y="4999222"/>
                  <a:ext cx="1818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B47AA418-44A7-FB8C-128E-16693CB4F346}"/>
                    </a:ext>
                  </a:extLst>
                </p14:cNvPr>
                <p14:cNvContentPartPr/>
                <p14:nvPr/>
              </p14:nvContentPartPr>
              <p14:xfrm>
                <a:off x="6615916" y="4947742"/>
                <a:ext cx="86400" cy="3092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B47AA418-44A7-FB8C-128E-16693CB4F346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607276" y="4938742"/>
                  <a:ext cx="10404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9F98CFAA-D67A-96DC-026A-2A78F241EE1A}"/>
                    </a:ext>
                  </a:extLst>
                </p14:cNvPr>
                <p14:cNvContentPartPr/>
                <p14:nvPr/>
              </p14:nvContentPartPr>
              <p14:xfrm>
                <a:off x="6758476" y="4848022"/>
                <a:ext cx="68040" cy="813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9F98CFAA-D67A-96DC-026A-2A78F241EE1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749476" y="4839382"/>
                  <a:ext cx="856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6DDAC82F-D7EE-5B4C-55F7-1D34EC8B9DC7}"/>
                    </a:ext>
                  </a:extLst>
                </p14:cNvPr>
                <p14:cNvContentPartPr/>
                <p14:nvPr/>
              </p14:nvContentPartPr>
              <p14:xfrm>
                <a:off x="6040276" y="4948102"/>
                <a:ext cx="100080" cy="1015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6DDAC82F-D7EE-5B4C-55F7-1D34EC8B9DC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31276" y="4939462"/>
                  <a:ext cx="117720" cy="11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C68AE737-009C-189A-3038-FFA5B0BBAD6C}"/>
              </a:ext>
            </a:extLst>
          </p:cNvPr>
          <p:cNvGrpSpPr/>
          <p:nvPr/>
        </p:nvGrpSpPr>
        <p:grpSpPr>
          <a:xfrm>
            <a:off x="7186156" y="4873222"/>
            <a:ext cx="338760" cy="466200"/>
            <a:chOff x="7186156" y="4873222"/>
            <a:chExt cx="338760" cy="46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D1316DFE-9120-3857-A4C1-6C9CC919189D}"/>
                    </a:ext>
                  </a:extLst>
                </p14:cNvPr>
                <p14:cNvContentPartPr/>
                <p14:nvPr/>
              </p14:nvContentPartPr>
              <p14:xfrm>
                <a:off x="7288756" y="4945942"/>
                <a:ext cx="55800" cy="3236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D1316DFE-9120-3857-A4C1-6C9CC919189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279756" y="4937302"/>
                  <a:ext cx="7344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B61CCFC6-BA9E-1018-F573-3F3A34CBA52D}"/>
                    </a:ext>
                  </a:extLst>
                </p14:cNvPr>
                <p14:cNvContentPartPr/>
                <p14:nvPr/>
              </p14:nvContentPartPr>
              <p14:xfrm>
                <a:off x="7186156" y="4873222"/>
                <a:ext cx="338760" cy="3042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B61CCFC6-BA9E-1018-F573-3F3A34CBA52D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177156" y="4864222"/>
                  <a:ext cx="35640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19EA47F-8D14-CCC4-44B0-34BA492A3E5C}"/>
                    </a:ext>
                  </a:extLst>
                </p14:cNvPr>
                <p14:cNvContentPartPr/>
                <p14:nvPr/>
              </p14:nvContentPartPr>
              <p14:xfrm>
                <a:off x="7234396" y="5004622"/>
                <a:ext cx="84600" cy="3348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19EA47F-8D14-CCC4-44B0-34BA492A3E5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225756" y="4995622"/>
                  <a:ext cx="102240" cy="35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1423B163-5719-D617-4293-ECF5D874EAC3}"/>
                  </a:ext>
                </a:extLst>
              </p14:cNvPr>
              <p14:cNvContentPartPr/>
              <p14:nvPr/>
            </p14:nvContentPartPr>
            <p14:xfrm>
              <a:off x="986956" y="3436462"/>
              <a:ext cx="2237760" cy="15912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1423B163-5719-D617-4293-ECF5D874EA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78316" y="3427462"/>
                <a:ext cx="2255400" cy="17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865515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40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Reproductive</a:t>
            </a:r>
            <a:r>
              <a:rPr lang="de-DE" sz="3200" dirty="0"/>
              <a:t> </a:t>
            </a:r>
            <a:r>
              <a:rPr lang="de-DE" sz="3200" dirty="0" err="1"/>
              <a:t>property</a:t>
            </a:r>
            <a:r>
              <a:rPr lang="de-DE" sz="3200" dirty="0"/>
              <a:t> </a:t>
            </a:r>
            <a:r>
              <a:rPr lang="de-DE" sz="3200" dirty="0" err="1"/>
              <a:t>of</a:t>
            </a:r>
            <a:r>
              <a:rPr lang="de-DE" sz="3200" dirty="0"/>
              <a:t> </a:t>
            </a:r>
            <a:r>
              <a:rPr lang="de-DE" sz="3200" dirty="0" err="1"/>
              <a:t>the</a:t>
            </a:r>
            <a:r>
              <a:rPr lang="de-DE" sz="3200" dirty="0"/>
              <a:t> normal </a:t>
            </a:r>
            <a:r>
              <a:rPr lang="de-DE" sz="3200" dirty="0" err="1"/>
              <a:t>distribution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289265" y="101160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16" name="Text Box 3"/>
          <p:cNvSpPr txBox="1">
            <a:spLocks noChangeArrowheads="1"/>
          </p:cNvSpPr>
          <p:nvPr/>
        </p:nvSpPr>
        <p:spPr bwMode="auto">
          <a:xfrm>
            <a:off x="613053" y="414853"/>
            <a:ext cx="8569200" cy="3847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66700" indent="-2667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CC3300"/>
              </a:buClr>
            </a:pPr>
            <a:endParaRPr lang="de-DE" altLang="de-DE" sz="1600" b="1" dirty="0"/>
          </a:p>
          <a:p>
            <a:pPr eaLnBrk="1" hangingPunct="1"/>
            <a:endParaRPr lang="de-DE" altLang="de-DE" sz="1600" dirty="0"/>
          </a:p>
          <a:p>
            <a:pPr eaLnBrk="1" hangingPunct="1"/>
            <a:endParaRPr lang="de-DE" altLang="de-DE" sz="1600" dirty="0"/>
          </a:p>
          <a:p>
            <a:pPr eaLnBrk="1" hangingPunct="1"/>
            <a:endParaRPr lang="de-DE" altLang="de-DE" sz="2000" dirty="0">
              <a:latin typeface="+mn-lt"/>
            </a:endParaRPr>
          </a:p>
          <a:p>
            <a:pPr eaLnBrk="1" hangingPunct="1">
              <a:buFontTx/>
              <a:buChar char="•"/>
            </a:pPr>
            <a:r>
              <a:rPr lang="de-DE" altLang="de-DE" sz="2000" dirty="0">
                <a:latin typeface="+mn-lt"/>
              </a:rPr>
              <a:t>The </a:t>
            </a:r>
            <a:r>
              <a:rPr lang="de-DE" altLang="de-DE" sz="2000" dirty="0" err="1">
                <a:latin typeface="+mn-lt"/>
              </a:rPr>
              <a:t>sum</a:t>
            </a:r>
            <a:r>
              <a:rPr lang="de-DE" altLang="de-DE" sz="2000" dirty="0">
                <a:latin typeface="+mn-lt"/>
              </a:rPr>
              <a:t>                             </a:t>
            </a:r>
            <a:r>
              <a:rPr lang="de-DE" altLang="de-DE" sz="2000" dirty="0" err="1">
                <a:latin typeface="+mn-lt"/>
              </a:rPr>
              <a:t>of</a:t>
            </a:r>
            <a:r>
              <a:rPr lang="de-DE" altLang="de-DE" sz="2000" dirty="0">
                <a:latin typeface="+mn-lt"/>
              </a:rPr>
              <a:t> n </a:t>
            </a:r>
            <a:r>
              <a:rPr lang="de-DE" altLang="de-DE" sz="2000" dirty="0" err="1">
                <a:latin typeface="+mn-lt"/>
              </a:rPr>
              <a:t>indepentently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normally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distributed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random</a:t>
            </a:r>
            <a:r>
              <a:rPr lang="de-DE" altLang="de-DE" sz="2000" dirty="0">
                <a:latin typeface="+mn-lt"/>
              </a:rPr>
              <a:t> variables ist also </a:t>
            </a:r>
            <a:r>
              <a:rPr lang="de-DE" altLang="de-DE" sz="2000" dirty="0" err="1">
                <a:latin typeface="+mn-lt"/>
              </a:rPr>
              <a:t>normally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distributed</a:t>
            </a:r>
            <a:r>
              <a:rPr lang="de-DE" altLang="de-DE" sz="2000" dirty="0">
                <a:latin typeface="+mn-lt"/>
              </a:rPr>
              <a:t>.     </a:t>
            </a:r>
          </a:p>
          <a:p>
            <a:pPr eaLnBrk="1" hangingPunct="1"/>
            <a:endParaRPr lang="de-DE" altLang="de-DE" sz="2000" dirty="0">
              <a:latin typeface="+mn-lt"/>
            </a:endParaRPr>
          </a:p>
          <a:p>
            <a:pPr eaLnBrk="1" hangingPunct="1">
              <a:buFontTx/>
              <a:buChar char="•"/>
            </a:pPr>
            <a:r>
              <a:rPr lang="de-DE" altLang="de-DE" sz="2000" dirty="0">
                <a:latin typeface="+mn-lt"/>
              </a:rPr>
              <a:t>The </a:t>
            </a:r>
            <a:r>
              <a:rPr lang="de-DE" altLang="de-DE" sz="2000" dirty="0" err="1">
                <a:latin typeface="+mn-lt"/>
              </a:rPr>
              <a:t>expected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value</a:t>
            </a:r>
            <a:r>
              <a:rPr lang="de-DE" altLang="de-DE" sz="2000" dirty="0">
                <a:latin typeface="+mn-lt"/>
              </a:rPr>
              <a:t>      </a:t>
            </a:r>
            <a:r>
              <a:rPr lang="de-DE" altLang="de-DE" sz="2000" dirty="0" err="1">
                <a:latin typeface="+mn-lt"/>
              </a:rPr>
              <a:t>of</a:t>
            </a:r>
            <a:r>
              <a:rPr lang="de-DE" altLang="de-DE" sz="2000" dirty="0">
                <a:latin typeface="+mn-lt"/>
              </a:rPr>
              <a:t> X </a:t>
            </a:r>
            <a:r>
              <a:rPr lang="de-DE" altLang="de-DE" sz="2000" dirty="0" err="1">
                <a:latin typeface="+mn-lt"/>
              </a:rPr>
              <a:t>equals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the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sum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of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the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single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expected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values</a:t>
            </a:r>
            <a:r>
              <a:rPr lang="de-DE" altLang="de-DE" sz="2000" dirty="0">
                <a:latin typeface="+mn-lt"/>
              </a:rPr>
              <a:t>         </a:t>
            </a:r>
            <a:r>
              <a:rPr lang="de-DE" altLang="de-DE" sz="2000" dirty="0" err="1">
                <a:latin typeface="+mn-lt"/>
              </a:rPr>
              <a:t>we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obtain</a:t>
            </a:r>
            <a:endParaRPr lang="de-DE" altLang="de-DE" sz="2000" dirty="0">
              <a:latin typeface="+mn-lt"/>
            </a:endParaRPr>
          </a:p>
          <a:p>
            <a:pPr eaLnBrk="1" hangingPunct="1"/>
            <a:r>
              <a:rPr lang="de-DE" altLang="de-DE" sz="2000" dirty="0">
                <a:latin typeface="+mn-lt"/>
              </a:rPr>
              <a:t>     </a:t>
            </a:r>
          </a:p>
          <a:p>
            <a:pPr eaLnBrk="1" hangingPunct="1"/>
            <a:endParaRPr lang="de-DE" altLang="de-DE" sz="2000" dirty="0">
              <a:latin typeface="+mn-lt"/>
            </a:endParaRPr>
          </a:p>
          <a:p>
            <a:pPr eaLnBrk="1" hangingPunct="1">
              <a:buFont typeface="Arial" charset="0"/>
              <a:buChar char="•"/>
            </a:pPr>
            <a:r>
              <a:rPr lang="de-DE" altLang="de-DE" sz="2000" dirty="0" err="1">
                <a:latin typeface="+mn-lt"/>
              </a:rPr>
              <a:t>For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the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variance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of</a:t>
            </a:r>
            <a:r>
              <a:rPr lang="de-DE" altLang="de-DE" sz="2000" dirty="0">
                <a:latin typeface="+mn-lt"/>
              </a:rPr>
              <a:t> X, </a:t>
            </a:r>
            <a:r>
              <a:rPr lang="de-DE" altLang="de-DE" sz="2000" dirty="0" err="1">
                <a:latin typeface="+mn-lt"/>
              </a:rPr>
              <a:t>we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obtain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the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analogous</a:t>
            </a:r>
            <a:r>
              <a:rPr lang="de-DE" altLang="de-DE" sz="2000" dirty="0">
                <a:latin typeface="+mn-lt"/>
              </a:rPr>
              <a:t> </a:t>
            </a:r>
            <a:r>
              <a:rPr lang="de-DE" altLang="de-DE" sz="2000" dirty="0" err="1">
                <a:latin typeface="+mn-lt"/>
              </a:rPr>
              <a:t>result</a:t>
            </a:r>
            <a:r>
              <a:rPr lang="de-DE" altLang="de-DE" sz="2000" dirty="0">
                <a:latin typeface="+mn-lt"/>
              </a:rPr>
              <a:t>:</a:t>
            </a:r>
          </a:p>
          <a:p>
            <a:pPr eaLnBrk="1" hangingPunct="1"/>
            <a:r>
              <a:rPr lang="de-DE" altLang="de-DE" sz="1600" dirty="0"/>
              <a:t>     </a:t>
            </a:r>
          </a:p>
        </p:txBody>
      </p:sp>
      <p:graphicFrame>
        <p:nvGraphicFramePr>
          <p:cNvPr id="17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60689208"/>
              </p:ext>
            </p:extLst>
          </p:nvPr>
        </p:nvGraphicFramePr>
        <p:xfrm>
          <a:off x="8535647" y="1547087"/>
          <a:ext cx="1043258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26" name="Formel" r:id="rId3" imgW="596880" imgH="228600" progId="">
                  <p:embed/>
                </p:oleObj>
              </mc:Choice>
              <mc:Fallback>
                <p:oleObj name="Formel" r:id="rId3" imgW="596880" imgH="228600" progId="">
                  <p:embed/>
                  <p:pic>
                    <p:nvPicPr>
                      <p:cNvPr id="17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35647" y="1547087"/>
                        <a:ext cx="1043258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08021653"/>
              </p:ext>
            </p:extLst>
          </p:nvPr>
        </p:nvGraphicFramePr>
        <p:xfrm>
          <a:off x="1818404" y="1541702"/>
          <a:ext cx="1819905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27" name="Formel" r:id="rId5" imgW="1041120" imgH="228600" progId="">
                  <p:embed/>
                </p:oleObj>
              </mc:Choice>
              <mc:Fallback>
                <p:oleObj name="Formel" r:id="rId5" imgW="1041120" imgH="228600" progId="">
                  <p:embed/>
                  <p:pic>
                    <p:nvPicPr>
                      <p:cNvPr id="18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8404" y="1541702"/>
                        <a:ext cx="1819905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88661749"/>
              </p:ext>
            </p:extLst>
          </p:nvPr>
        </p:nvGraphicFramePr>
        <p:xfrm>
          <a:off x="2939573" y="2400797"/>
          <a:ext cx="376732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28" name="Equation" r:id="rId7" imgW="215640" imgH="228600" progId="">
                  <p:embed/>
                </p:oleObj>
              </mc:Choice>
              <mc:Fallback>
                <p:oleObj name="Equation" r:id="rId7" imgW="215640" imgH="228600" progId="">
                  <p:embed/>
                  <p:pic>
                    <p:nvPicPr>
                      <p:cNvPr id="1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39573" y="2400797"/>
                        <a:ext cx="376732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33778003"/>
              </p:ext>
            </p:extLst>
          </p:nvPr>
        </p:nvGraphicFramePr>
        <p:xfrm>
          <a:off x="8408190" y="2431398"/>
          <a:ext cx="954387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29" name="Formel" r:id="rId9" imgW="545760" imgH="228600" progId="">
                  <p:embed/>
                </p:oleObj>
              </mc:Choice>
              <mc:Fallback>
                <p:oleObj name="Formel" r:id="rId9" imgW="545760" imgH="228600" progId="">
                  <p:embed/>
                  <p:pic>
                    <p:nvPicPr>
                      <p:cNvPr id="2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08190" y="2431398"/>
                        <a:ext cx="954387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86823443"/>
              </p:ext>
            </p:extLst>
          </p:nvPr>
        </p:nvGraphicFramePr>
        <p:xfrm>
          <a:off x="1932378" y="2725494"/>
          <a:ext cx="1819905" cy="399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30" name="Formel" r:id="rId11" imgW="1041120" imgH="228600" progId="">
                  <p:embed/>
                </p:oleObj>
              </mc:Choice>
              <mc:Fallback>
                <p:oleObj name="Formel" r:id="rId11" imgW="1041120" imgH="228600" progId="">
                  <p:embed/>
                  <p:pic>
                    <p:nvPicPr>
                      <p:cNvPr id="2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2378" y="2725494"/>
                        <a:ext cx="1819905" cy="3999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81970982"/>
              </p:ext>
            </p:extLst>
          </p:nvPr>
        </p:nvGraphicFramePr>
        <p:xfrm>
          <a:off x="6423132" y="3635413"/>
          <a:ext cx="1887521" cy="42309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31" name="Formel" r:id="rId13" imgW="1079280" imgH="241200" progId="">
                  <p:embed/>
                </p:oleObj>
              </mc:Choice>
              <mc:Fallback>
                <p:oleObj name="Formel" r:id="rId13" imgW="1079280" imgH="241200" progId="">
                  <p:embed/>
                  <p:pic>
                    <p:nvPicPr>
                      <p:cNvPr id="23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3132" y="3635413"/>
                        <a:ext cx="1887521" cy="423099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E6748C99-4759-4DAF-8167-8EDAE49EE47B}"/>
                  </a:ext>
                </a:extLst>
              </p14:cNvPr>
              <p14:cNvContentPartPr/>
              <p14:nvPr/>
            </p14:nvContentPartPr>
            <p14:xfrm>
              <a:off x="1815437" y="1461187"/>
              <a:ext cx="408240" cy="573480"/>
            </p14:xfrm>
          </p:contentPart>
        </mc:Choice>
        <mc:Fallback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E6748C99-4759-4DAF-8167-8EDAE49EE47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811117" y="1456867"/>
                <a:ext cx="41688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E2F79EE4-B37F-4E58-B559-9296BEB7CCB6}"/>
                  </a:ext>
                </a:extLst>
              </p14:cNvPr>
              <p14:cNvContentPartPr/>
              <p14:nvPr/>
            </p14:nvContentPartPr>
            <p14:xfrm>
              <a:off x="2416277" y="1809667"/>
              <a:ext cx="2581560" cy="491760"/>
            </p14:xfrm>
          </p:contentPart>
        </mc:Choice>
        <mc:Fallback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E2F79EE4-B37F-4E58-B559-9296BEB7CCB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411957" y="1805347"/>
                <a:ext cx="25902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BA3983E1-54CC-4CBE-A311-859D9FC90DD6}"/>
                  </a:ext>
                </a:extLst>
              </p14:cNvPr>
              <p14:cNvContentPartPr/>
              <p14:nvPr/>
            </p14:nvContentPartPr>
            <p14:xfrm>
              <a:off x="1804997" y="2738107"/>
              <a:ext cx="2193840" cy="499320"/>
            </p14:xfrm>
          </p:contentPart>
        </mc:Choice>
        <mc:Fallback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BA3983E1-54CC-4CBE-A311-859D9FC90DD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800677" y="2733787"/>
                <a:ext cx="2202480" cy="507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FC368C36-F0E6-46BC-8D43-895199BC8380}"/>
              </a:ext>
            </a:extLst>
          </p:cNvPr>
          <p:cNvGrpSpPr/>
          <p:nvPr/>
        </p:nvGrpSpPr>
        <p:grpSpPr>
          <a:xfrm>
            <a:off x="1887797" y="966547"/>
            <a:ext cx="4999680" cy="3236400"/>
            <a:chOff x="1887797" y="966547"/>
            <a:chExt cx="4999680" cy="3236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639AA6F3-7968-49E3-B0E8-7A901132AAA4}"/>
                    </a:ext>
                  </a:extLst>
                </p14:cNvPr>
                <p14:cNvContentPartPr/>
                <p14:nvPr/>
              </p14:nvContentPartPr>
              <p14:xfrm>
                <a:off x="2284157" y="1452547"/>
                <a:ext cx="398160" cy="546120"/>
              </p14:xfrm>
            </p:contentPart>
          </mc:Choice>
          <mc:Fallback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639AA6F3-7968-49E3-B0E8-7A901132AAA4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2279837" y="1448227"/>
                  <a:ext cx="406800" cy="55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D8B4E5FA-15AD-4447-8F22-F4F6309F2D55}"/>
                    </a:ext>
                  </a:extLst>
                </p14:cNvPr>
                <p14:cNvContentPartPr/>
                <p14:nvPr/>
              </p14:nvContentPartPr>
              <p14:xfrm>
                <a:off x="3194597" y="1442827"/>
                <a:ext cx="524520" cy="57744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D8B4E5FA-15AD-4447-8F22-F4F6309F2D55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190277" y="1438507"/>
                  <a:ext cx="533160" cy="58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306D5285-86F5-48E4-96A6-CCD6A6A59B3B}"/>
                    </a:ext>
                  </a:extLst>
                </p14:cNvPr>
                <p14:cNvContentPartPr/>
                <p14:nvPr/>
              </p14:nvContentPartPr>
              <p14:xfrm>
                <a:off x="6289517" y="3548467"/>
                <a:ext cx="597960" cy="65448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306D5285-86F5-48E4-96A6-CCD6A6A59B3B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285197" y="3544147"/>
                  <a:ext cx="606600" cy="66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1E84963D-AC51-4480-B27A-2C5AAC894B32}"/>
                    </a:ext>
                  </a:extLst>
                </p14:cNvPr>
                <p14:cNvContentPartPr/>
                <p14:nvPr/>
              </p14:nvContentPartPr>
              <p14:xfrm>
                <a:off x="2000117" y="966547"/>
                <a:ext cx="4376160" cy="272628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1E84963D-AC51-4480-B27A-2C5AAC894B3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995797" y="962227"/>
                  <a:ext cx="4384800" cy="27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1FEB6703-EF89-466B-A465-B977DC76884F}"/>
                    </a:ext>
                  </a:extLst>
                </p14:cNvPr>
                <p14:cNvContentPartPr/>
                <p14:nvPr/>
              </p14:nvContentPartPr>
              <p14:xfrm>
                <a:off x="1887797" y="1212067"/>
                <a:ext cx="337680" cy="33192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1FEB6703-EF89-466B-A465-B977DC76884F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883477" y="1207747"/>
                  <a:ext cx="34632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C4407B3B-6669-4D46-B547-41BFA6989EB2}"/>
                    </a:ext>
                  </a:extLst>
                </p14:cNvPr>
                <p14:cNvContentPartPr/>
                <p14:nvPr/>
              </p14:nvContentPartPr>
              <p14:xfrm>
                <a:off x="6200957" y="3514627"/>
                <a:ext cx="657000" cy="6688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C4407B3B-6669-4D46-B547-41BFA6989EB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6196637" y="3510307"/>
                  <a:ext cx="665640" cy="677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F93F5207-1601-4543-844E-FDC37401EB4E}"/>
                  </a:ext>
                </a:extLst>
              </p14:cNvPr>
              <p14:cNvContentPartPr/>
              <p14:nvPr/>
            </p14:nvContentPartPr>
            <p14:xfrm>
              <a:off x="6966677" y="4017187"/>
              <a:ext cx="1546920" cy="22320"/>
            </p14:xfrm>
          </p:contentPart>
        </mc:Choice>
        <mc:Fallback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F93F5207-1601-4543-844E-FDC37401EB4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962357" y="4012867"/>
                <a:ext cx="1555560" cy="3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214640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41</a:t>
            </a:fld>
            <a:endParaRPr lang="de-DE" dirty="0"/>
          </a:p>
        </p:txBody>
      </p:sp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Central </a:t>
            </a:r>
            <a:r>
              <a:rPr lang="de-DE" sz="3200" dirty="0" err="1"/>
              <a:t>limit</a:t>
            </a:r>
            <a:r>
              <a:rPr lang="de-DE" sz="3200" dirty="0"/>
              <a:t> </a:t>
            </a:r>
            <a:r>
              <a:rPr lang="de-DE" sz="3200" dirty="0" err="1"/>
              <a:t>theorem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Rectangle 12"/>
          <p:cNvSpPr>
            <a:spLocks noChangeArrowheads="1"/>
          </p:cNvSpPr>
          <p:nvPr/>
        </p:nvSpPr>
        <p:spPr bwMode="auto">
          <a:xfrm>
            <a:off x="1726533" y="680208"/>
            <a:ext cx="8631599" cy="2316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lr>
                <a:srgbClr val="CC3300"/>
              </a:buClr>
              <a:buChar char="•"/>
              <a:defRPr sz="3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CC3300"/>
              </a:buClr>
              <a:buChar char="•"/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CC3300"/>
              </a:buClr>
              <a:buChar char="•"/>
              <a:defRPr sz="22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3300"/>
              </a:buClr>
              <a:buChar char="•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80000"/>
              </a:lnSpc>
              <a:buFontTx/>
              <a:buNone/>
            </a:pPr>
            <a:r>
              <a:rPr lang="de-DE" altLang="de-DE" sz="2400" dirty="0">
                <a:latin typeface="+mn-lt"/>
              </a:rPr>
              <a:t>The </a:t>
            </a:r>
            <a:r>
              <a:rPr lang="de-DE" altLang="de-DE" sz="2400" dirty="0" err="1">
                <a:latin typeface="+mn-lt"/>
              </a:rPr>
              <a:t>sum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of</a:t>
            </a:r>
            <a:r>
              <a:rPr lang="de-DE" altLang="de-DE" sz="2400" dirty="0">
                <a:latin typeface="+mn-lt"/>
              </a:rPr>
              <a:t> n </a:t>
            </a:r>
            <a:r>
              <a:rPr lang="de-DE" altLang="de-DE" sz="2400" dirty="0" err="1">
                <a:latin typeface="+mn-lt"/>
              </a:rPr>
              <a:t>independently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identically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distributed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random</a:t>
            </a:r>
            <a:r>
              <a:rPr lang="de-DE" altLang="de-DE" sz="2400" dirty="0">
                <a:latin typeface="+mn-lt"/>
              </a:rPr>
              <a:t> variables </a:t>
            </a:r>
            <a:r>
              <a:rPr lang="de-DE" altLang="de-DE" sz="2400" dirty="0" err="1">
                <a:latin typeface="+mn-lt"/>
              </a:rPr>
              <a:t>is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approximately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normally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distriuted</a:t>
            </a:r>
            <a:r>
              <a:rPr lang="de-DE" altLang="de-DE" sz="2400" dirty="0">
                <a:latin typeface="+mn-lt"/>
              </a:rPr>
              <a:t>, </a:t>
            </a:r>
            <a:r>
              <a:rPr lang="de-DE" altLang="de-DE" sz="2400" dirty="0" err="1">
                <a:latin typeface="+mn-lt"/>
              </a:rPr>
              <a:t>if</a:t>
            </a:r>
            <a:r>
              <a:rPr lang="de-DE" altLang="de-DE" sz="2400" dirty="0">
                <a:latin typeface="+mn-lt"/>
              </a:rPr>
              <a:t> n </a:t>
            </a:r>
            <a:r>
              <a:rPr lang="de-DE" altLang="de-DE" sz="2400" dirty="0" err="1">
                <a:latin typeface="+mn-lt"/>
              </a:rPr>
              <a:t>is</a:t>
            </a:r>
            <a:r>
              <a:rPr lang="de-DE" altLang="de-DE" sz="2400" dirty="0">
                <a:latin typeface="+mn-lt"/>
              </a:rPr>
              <a:t> large </a:t>
            </a:r>
            <a:r>
              <a:rPr lang="de-DE" altLang="de-DE" sz="2400" dirty="0" err="1">
                <a:latin typeface="+mn-lt"/>
              </a:rPr>
              <a:t>enough</a:t>
            </a:r>
            <a:endParaRPr lang="de-DE" altLang="de-DE" sz="2400" dirty="0">
              <a:latin typeface="+mn-lt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de-DE" altLang="de-DE" sz="2400" dirty="0">
              <a:latin typeface="+mn-lt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de-DE" altLang="de-DE" sz="2400" dirty="0" err="1">
                <a:latin typeface="+mn-lt"/>
              </a:rPr>
              <a:t>Consequence</a:t>
            </a:r>
            <a:r>
              <a:rPr lang="de-DE" altLang="de-DE" sz="2400" dirty="0">
                <a:latin typeface="+mn-lt"/>
              </a:rPr>
              <a:t>: The </a:t>
            </a:r>
            <a:r>
              <a:rPr lang="de-DE" altLang="de-DE" sz="2400" dirty="0" err="1">
                <a:latin typeface="+mn-lt"/>
              </a:rPr>
              <a:t>true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distribution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can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be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ignored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if</a:t>
            </a:r>
            <a:r>
              <a:rPr lang="de-DE" altLang="de-DE" sz="2400" dirty="0">
                <a:latin typeface="+mn-lt"/>
              </a:rPr>
              <a:t> n </a:t>
            </a:r>
            <a:r>
              <a:rPr lang="de-DE" altLang="de-DE" sz="2400" dirty="0" err="1">
                <a:latin typeface="+mn-lt"/>
              </a:rPr>
              <a:t>is</a:t>
            </a:r>
            <a:r>
              <a:rPr lang="de-DE" altLang="de-DE" sz="2400" dirty="0">
                <a:latin typeface="+mn-lt"/>
              </a:rPr>
              <a:t> large </a:t>
            </a:r>
            <a:r>
              <a:rPr lang="de-DE" altLang="de-DE" sz="2400" dirty="0" err="1">
                <a:latin typeface="+mn-lt"/>
              </a:rPr>
              <a:t>enough</a:t>
            </a:r>
            <a:r>
              <a:rPr lang="de-DE" altLang="de-DE" sz="2400" dirty="0">
                <a:latin typeface="+mn-lt"/>
              </a:rPr>
              <a:t> and </a:t>
            </a:r>
            <a:r>
              <a:rPr lang="de-DE" altLang="de-DE" sz="2400" dirty="0" err="1">
                <a:latin typeface="+mn-lt"/>
              </a:rPr>
              <a:t>you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are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interested</a:t>
            </a:r>
            <a:r>
              <a:rPr lang="de-DE" altLang="de-DE" sz="2400" dirty="0">
                <a:latin typeface="+mn-lt"/>
              </a:rPr>
              <a:t> in </a:t>
            </a:r>
            <a:r>
              <a:rPr lang="de-DE" altLang="de-DE" sz="2400" dirty="0" err="1">
                <a:latin typeface="+mn-lt"/>
              </a:rPr>
              <a:t>the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distribution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of</a:t>
            </a:r>
            <a:r>
              <a:rPr lang="de-DE" altLang="de-DE" sz="2400" dirty="0">
                <a:latin typeface="+mn-lt"/>
              </a:rPr>
              <a:t> </a:t>
            </a:r>
            <a:r>
              <a:rPr lang="de-DE" altLang="de-DE" sz="2400" dirty="0" err="1">
                <a:latin typeface="+mn-lt"/>
              </a:rPr>
              <a:t>the</a:t>
            </a:r>
            <a:r>
              <a:rPr lang="de-DE" altLang="de-DE" sz="2400" dirty="0">
                <a:latin typeface="+mn-lt"/>
              </a:rPr>
              <a:t> sample </a:t>
            </a:r>
            <a:r>
              <a:rPr lang="de-DE" altLang="de-DE" sz="2400" dirty="0" err="1">
                <a:latin typeface="+mn-lt"/>
              </a:rPr>
              <a:t>mean</a:t>
            </a:r>
            <a:r>
              <a:rPr lang="de-DE" altLang="de-DE" sz="2400" dirty="0">
                <a:latin typeface="+mn-lt"/>
              </a:rPr>
              <a:t>:</a:t>
            </a:r>
            <a:endParaRPr lang="de-DE" altLang="de-DE" sz="1600" dirty="0"/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de-DE" altLang="de-DE" sz="1900" i="1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" name="Textfeld 1">
                <a:extLst>
                  <a:ext uri="{FF2B5EF4-FFF2-40B4-BE49-F238E27FC236}">
                    <a16:creationId xmlns:a16="http://schemas.microsoft.com/office/drawing/2014/main" id="{D823AB6A-D51E-4CA5-B909-DFEA88D66DC8}"/>
                  </a:ext>
                </a:extLst>
              </p:cNvPr>
              <p:cNvSpPr txBox="1"/>
              <p:nvPr/>
            </p:nvSpPr>
            <p:spPr>
              <a:xfrm>
                <a:off x="313498" y="2276872"/>
                <a:ext cx="9759619" cy="2592288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dirty="0"/>
                  <a:t>Mathematically:</a:t>
                </a:r>
              </a:p>
              <a:p>
                <a:endParaRPr lang="de-DE" dirty="0"/>
              </a:p>
              <a:p>
                <a:r>
                  <a:rPr lang="de-DE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de-DE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de-DE" dirty="0"/>
                  <a:t>… </a:t>
                </a:r>
                <a:r>
                  <a:rPr lang="de-DE" dirty="0" err="1"/>
                  <a:t>iid</a:t>
                </a:r>
                <a:r>
                  <a:rPr lang="de-DE" dirty="0"/>
                  <a:t> RV </a:t>
                </a:r>
                <a:r>
                  <a:rPr lang="de-DE" dirty="0" err="1"/>
                  <a:t>with</a:t>
                </a:r>
                <a:r>
                  <a:rPr lang="de-DE" dirty="0"/>
                  <a:t> </a:t>
                </a:r>
                <a:r>
                  <a:rPr lang="de-DE" dirty="0" err="1"/>
                  <a:t>unknown</a:t>
                </a:r>
                <a:r>
                  <a:rPr lang="de-DE" dirty="0"/>
                  <a:t> </a:t>
                </a:r>
                <a:r>
                  <a:rPr lang="de-DE" dirty="0" err="1"/>
                  <a:t>distribution</a:t>
                </a:r>
                <a:r>
                  <a:rPr lang="de-DE" dirty="0"/>
                  <a:t>, but </a:t>
                </a:r>
                <a14:m>
                  <m:oMath xmlns:m="http://schemas.openxmlformats.org/officeDocument/2006/math">
                    <m:r>
                      <a:rPr lang="de-DE" i="1">
                        <a:latin typeface="Cambria Math" panose="02040503050406030204" pitchFamily="18" charset="0"/>
                      </a:rPr>
                      <m:t>𝐸</m:t>
                    </m:r>
                    <m:d>
                      <m:d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</m:d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l-GR" i="1">
                        <a:latin typeface="Cambria Math" panose="02040503050406030204" pitchFamily="18" charset="0"/>
                      </a:rPr>
                      <m:t>μ</m:t>
                    </m:r>
                    <m:r>
                      <a:rPr lang="de-DE" b="0" i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de-DE" dirty="0"/>
                  <a:t>and  Var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</m:d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de-DE" i="1" dirty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l-GR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σ</m:t>
                        </m:r>
                      </m:e>
                      <m:sup>
                        <m:r>
                          <a:rPr lang="de-DE" i="1" dirty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de-DE" dirty="0"/>
                  <a:t> exist.</a:t>
                </a:r>
              </a:p>
              <a:p>
                <a:endParaRPr lang="de-DE" dirty="0"/>
              </a:p>
              <a:p>
                <a:r>
                  <a:rPr lang="de-DE" dirty="0" err="1"/>
                  <a:t>Than</a:t>
                </a:r>
                <a:r>
                  <a:rPr lang="de-DE" dirty="0"/>
                  <a:t> </a:t>
                </a:r>
                <a:r>
                  <a:rPr lang="de-DE" dirty="0" err="1"/>
                  <a:t>for</a:t>
                </a:r>
                <a:r>
                  <a:rPr lang="de-DE" dirty="0"/>
                  <a:t> </a:t>
                </a:r>
                <a:r>
                  <a:rPr lang="de-DE" dirty="0" err="1"/>
                  <a:t>the</a:t>
                </a:r>
                <a:r>
                  <a:rPr lang="de-DE" dirty="0"/>
                  <a:t> </a:t>
                </a:r>
                <a:r>
                  <a:rPr lang="de-DE" dirty="0" err="1"/>
                  <a:t>first</a:t>
                </a:r>
                <a:r>
                  <a:rPr lang="de-DE" dirty="0"/>
                  <a:t> 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de-DE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</m:acc>
                        <m:r>
                          <a:rPr lang="de-DE" i="1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den>
                        </m:f>
                        <m:r>
                          <a:rPr lang="de-DE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de-DE" i="1">
                        <a:latin typeface="Cambria Math" panose="02040503050406030204" pitchFamily="18" charset="0"/>
                      </a:rPr>
                      <m:t>+…+</m:t>
                    </m:r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de-DE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de-DE" i="1" dirty="0">
                    <a:latin typeface="Cambria Math" panose="02040503050406030204" pitchFamily="18" charset="0"/>
                  </a:rPr>
                  <a:t>     </a:t>
                </a:r>
                <a:r>
                  <a:rPr lang="de-DE" dirty="0">
                    <a:latin typeface="Cambria Math" panose="02040503050406030204" pitchFamily="18" charset="0"/>
                  </a:rPr>
                  <a:t>we </a:t>
                </a:r>
                <a:r>
                  <a:rPr lang="de-DE" dirty="0" err="1">
                    <a:latin typeface="Cambria Math" panose="02040503050406030204" pitchFamily="18" charset="0"/>
                  </a:rPr>
                  <a:t>obtain</a:t>
                </a:r>
                <a:r>
                  <a:rPr lang="de-DE" dirty="0">
                    <a:latin typeface="Cambria Math" panose="02040503050406030204" pitchFamily="18" charset="0"/>
                  </a:rPr>
                  <a:t> </a:t>
                </a:r>
                <a:r>
                  <a:rPr lang="de-DE" i="1" dirty="0">
                    <a:latin typeface="Cambria Math" panose="020405030504060302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de-DE" i="1">
                        <a:latin typeface="Cambria Math" panose="02040503050406030204" pitchFamily="18" charset="0"/>
                      </a:rPr>
                      <m:t>𝐸</m:t>
                    </m:r>
                    <m:d>
                      <m:d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̅"/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</m:acc>
                      </m:e>
                    </m:d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l-GR" i="1">
                        <a:latin typeface="Cambria Math" panose="02040503050406030204" pitchFamily="18" charset="0"/>
                      </a:rPr>
                      <m:t>μ</m:t>
                    </m:r>
                  </m:oMath>
                </a14:m>
                <a:r>
                  <a:rPr lang="de-DE" dirty="0"/>
                  <a:t>             Var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̅"/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</m:acc>
                      </m:e>
                    </m:d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de-DE" dirty="0"/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de-DE" i="1" dirty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l-GR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σ</m:t>
                        </m:r>
                      </m:e>
                      <m:sup>
                        <m:r>
                          <a:rPr lang="de-DE" i="1" dirty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de-DE" dirty="0">
                        <a:latin typeface="Cambria Math" panose="02040503050406030204" pitchFamily="18" charset="0"/>
                      </a:rPr>
                      <m:t>/</m:t>
                    </m:r>
                    <m:r>
                      <m:rPr>
                        <m:sty m:val="p"/>
                      </m:rPr>
                      <a:rPr lang="de-DE" dirty="0">
                        <a:latin typeface="Cambria Math" panose="02040503050406030204" pitchFamily="18" charset="0"/>
                      </a:rPr>
                      <m:t>n</m:t>
                    </m:r>
                  </m:oMath>
                </a14:m>
                <a:endParaRPr lang="de-DE" dirty="0"/>
              </a:p>
              <a:p>
                <a:endParaRPr lang="de-DE" i="1" dirty="0">
                  <a:latin typeface="Cambria Math" panose="02040503050406030204" pitchFamily="18" charset="0"/>
                </a:endParaRPr>
              </a:p>
              <a:p>
                <a:pPr algn="ctr"/>
                <a:r>
                  <a:rPr lang="de-DE" dirty="0"/>
                  <a:t>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𝑍</m:t>
                        </m:r>
                      </m:e>
                      <m:sub>
                        <m:r>
                          <a:rPr lang="de-DE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de-DE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acc>
                          <m:accPr>
                            <m:chr m:val="̅"/>
                            <m:ctrlPr>
                              <a:rPr lang="de-DE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</m:acc>
                        <m:r>
                          <a:rPr lang="de-DE" i="1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m:rPr>
                            <m:sty m:val="p"/>
                          </m:rPr>
                          <a:rPr lang="el-GR" i="1">
                            <a:latin typeface="Cambria Math" panose="02040503050406030204" pitchFamily="18" charset="0"/>
                          </a:rPr>
                          <m:t>μ</m:t>
                        </m:r>
                      </m:num>
                      <m:den>
                        <m:r>
                          <m:rPr>
                            <m:sty m:val="p"/>
                          </m:rPr>
                          <a:rPr lang="el-GR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σ</m:t>
                        </m:r>
                      </m:den>
                    </m:f>
                    <m:rad>
                      <m:radPr>
                        <m:degHide m:val="on"/>
                        <m:ctrlPr>
                          <a:rPr lang="de-DE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de-DE" i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rad>
                  </m:oMath>
                </a14:m>
                <a:r>
                  <a:rPr lang="de-DE" dirty="0"/>
                  <a:t> </a:t>
                </a:r>
                <a:r>
                  <a:rPr lang="de-DE" dirty="0" err="1"/>
                  <a:t>is</a:t>
                </a:r>
                <a:r>
                  <a:rPr lang="de-DE" dirty="0"/>
                  <a:t> </a:t>
                </a:r>
                <a:r>
                  <a:rPr lang="de-DE" dirty="0" err="1"/>
                  <a:t>for</a:t>
                </a:r>
                <a:r>
                  <a:rPr lang="de-DE" dirty="0"/>
                  <a:t>  n→</a:t>
                </a:r>
                <a:r>
                  <a:rPr lang="de-DE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∞</a:t>
                </a:r>
                <a:r>
                  <a:rPr lang="de-DE" dirty="0"/>
                  <a:t> </a:t>
                </a:r>
                <a:r>
                  <a:rPr lang="de-DE" dirty="0" err="1"/>
                  <a:t>standard</a:t>
                </a:r>
                <a:r>
                  <a:rPr lang="de-DE" dirty="0"/>
                  <a:t> </a:t>
                </a:r>
                <a:r>
                  <a:rPr lang="de-DE" dirty="0" err="1"/>
                  <a:t>normally</a:t>
                </a:r>
                <a:r>
                  <a:rPr lang="de-DE" dirty="0"/>
                  <a:t> </a:t>
                </a:r>
                <a:r>
                  <a:rPr lang="de-DE" dirty="0" err="1"/>
                  <a:t>distributed</a:t>
                </a:r>
                <a:r>
                  <a:rPr lang="de-DE" dirty="0"/>
                  <a:t>: </a:t>
                </a:r>
                <a14:m>
                  <m:oMath xmlns:m="http://schemas.openxmlformats.org/officeDocument/2006/math">
                    <m:r>
                      <a:rPr lang="de-DE" i="1">
                        <a:latin typeface="Cambria Math" panose="02040503050406030204" pitchFamily="18" charset="0"/>
                      </a:rPr>
                      <m:t>𝑍</m:t>
                    </m:r>
                    <m:r>
                      <a:rPr lang="de-DE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∽</m:t>
                    </m:r>
                    <m:r>
                      <m:rPr>
                        <m:sty m:val="p"/>
                      </m:rPr>
                      <a:rPr lang="de-DE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N</m:t>
                    </m:r>
                    <m:r>
                      <a:rPr lang="de-DE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(0,1)</m:t>
                    </m:r>
                  </m:oMath>
                </a14:m>
                <a:endParaRPr lang="de-DE" dirty="0"/>
              </a:p>
              <a:p>
                <a:pPr algn="ctr"/>
                <a:r>
                  <a:rPr lang="de-DE" dirty="0"/>
                  <a:t>oder</a:t>
                </a:r>
              </a:p>
              <a:p>
                <a:pPr algn="ctr"/>
                <a:endParaRPr lang="de-DE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de-DE" i="1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de-DE"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m:rPr>
                                  <m:nor/>
                                </m:rPr>
                                <a:rPr lang="de-DE">
                                  <a:latin typeface="Cambria Math" panose="02040503050406030204" pitchFamily="18" charset="0"/>
                                </a:rPr>
                                <m:t>n</m:t>
                              </m:r>
                              <m:r>
                                <m:rPr>
                                  <m:nor/>
                                </m:rPr>
                                <a:rPr lang="de-DE" dirty="0"/>
                                <m:t>→</m:t>
                              </m:r>
                              <m:r>
                                <m:rPr>
                                  <m:nor/>
                                </m:rPr>
                                <a:rPr lang="de-DE" dirty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∞</m:t>
                              </m:r>
                            </m:lim>
                          </m:limLow>
                        </m:fName>
                        <m:e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de-DE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acc>
                                    <m:accPr>
                                      <m:chr m:val="̅"/>
                                      <m:ctrlP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de-DE" i="1">
                                          <a:latin typeface="Cambria Math" panose="02040503050406030204" pitchFamily="18" charset="0"/>
                                        </a:rPr>
                                        <m:t>𝑋</m:t>
                                      </m:r>
                                    </m:e>
                                  </m:acc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l-GR" i="1">
                                      <a:latin typeface="Cambria Math" panose="02040503050406030204" pitchFamily="18" charset="0"/>
                                    </a:rPr>
                                    <m:t>μ</m:t>
                                  </m:r>
                                </m:num>
                                <m:den>
                                  <m:r>
                                    <m:rPr>
                                      <m:sty m:val="p"/>
                                    </m:rPr>
                                    <a:rPr lang="el-GR" i="1" dirty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σ</m:t>
                                  </m:r>
                                </m:den>
                              </m:f>
                              <m:rad>
                                <m:radPr>
                                  <m:degHide m:val="on"/>
                                  <m:ctrlPr>
                                    <a:rPr lang="de-DE" i="1">
                                      <a:latin typeface="Cambria Math" panose="02040503050406030204" pitchFamily="18" charset="0"/>
                                    </a:rPr>
                                  </m:ctrlPr>
                                </m:radPr>
                                <m:deg/>
                                <m:e>
                                  <m:r>
                                    <a:rPr lang="de-DE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e>
                              </m:rad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≤</m:t>
                              </m:r>
                              <m:r>
                                <a:rPr lang="de-DE" i="1"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d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m:rPr>
                              <m:sty m:val="p"/>
                            </m:rPr>
                            <a:rPr lang="el-GR" i="1">
                              <a:latin typeface="Cambria Math" panose="02040503050406030204" pitchFamily="18" charset="0"/>
                            </a:rPr>
                            <m:t>Φ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𝑧</m:t>
                          </m:r>
                          <m:r>
                            <a:rPr lang="de-DE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</m:oMath>
                  </m:oMathPara>
                </a14:m>
                <a:endParaRPr lang="de-DE" dirty="0"/>
              </a:p>
            </p:txBody>
          </p:sp>
        </mc:Choice>
        <mc:Fallback>
          <p:sp>
            <p:nvSpPr>
              <p:cNvPr id="2" name="Textfeld 1">
                <a:extLst>
                  <a:ext uri="{FF2B5EF4-FFF2-40B4-BE49-F238E27FC236}">
                    <a16:creationId xmlns:a16="http://schemas.microsoft.com/office/drawing/2014/main" id="{D823AB6A-D51E-4CA5-B909-DFEA88D66DC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3498" y="2276872"/>
                <a:ext cx="9759619" cy="2592288"/>
              </a:xfrm>
              <a:prstGeom prst="rect">
                <a:avLst/>
              </a:prstGeom>
              <a:blipFill>
                <a:blip r:embed="rId2"/>
                <a:stretch>
                  <a:fillRect l="-500" t="-1412" b="-31059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0DFB6012-897B-40C2-A6AE-ED00328974A8}"/>
              </a:ext>
            </a:extLst>
          </p:cNvPr>
          <p:cNvGrpSpPr/>
          <p:nvPr/>
        </p:nvGrpSpPr>
        <p:grpSpPr>
          <a:xfrm>
            <a:off x="7924637" y="154747"/>
            <a:ext cx="3082320" cy="335160"/>
            <a:chOff x="7924637" y="154747"/>
            <a:chExt cx="3082320" cy="33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E9754D42-536B-4A1A-87B0-2F860FAA5168}"/>
                    </a:ext>
                  </a:extLst>
                </p14:cNvPr>
                <p14:cNvContentPartPr/>
                <p14:nvPr/>
              </p14:nvContentPartPr>
              <p14:xfrm>
                <a:off x="8080157" y="381547"/>
                <a:ext cx="258480" cy="2268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E9754D42-536B-4A1A-87B0-2F860FAA5168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8075837" y="377227"/>
                  <a:ext cx="2671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79DF5EEF-2613-4710-9DE4-F9F5A7225EA0}"/>
                    </a:ext>
                  </a:extLst>
                </p14:cNvPr>
                <p14:cNvContentPartPr/>
                <p14:nvPr/>
              </p14:nvContentPartPr>
              <p14:xfrm>
                <a:off x="7924637" y="274267"/>
                <a:ext cx="238680" cy="21564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79DF5EEF-2613-4710-9DE4-F9F5A7225EA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7920317" y="269947"/>
                  <a:ext cx="24732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9A094E0F-9BFE-487D-82F8-C398C9373D9A}"/>
                    </a:ext>
                  </a:extLst>
                </p14:cNvPr>
                <p14:cNvContentPartPr/>
                <p14:nvPr/>
              </p14:nvContentPartPr>
              <p14:xfrm>
                <a:off x="8477597" y="197947"/>
                <a:ext cx="143280" cy="20592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9A094E0F-9BFE-487D-82F8-C398C9373D9A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8473277" y="193627"/>
                  <a:ext cx="1519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010FE4FC-A59E-4C70-8DE7-EBA83FA55C8C}"/>
                    </a:ext>
                  </a:extLst>
                </p14:cNvPr>
                <p14:cNvContentPartPr/>
                <p14:nvPr/>
              </p14:nvContentPartPr>
              <p14:xfrm>
                <a:off x="8466797" y="299107"/>
                <a:ext cx="155520" cy="1512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010FE4FC-A59E-4C70-8DE7-EBA83FA55C8C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462477" y="294787"/>
                  <a:ext cx="1641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16FC0741-C120-498F-A589-1297742DDFDE}"/>
                    </a:ext>
                  </a:extLst>
                </p14:cNvPr>
                <p14:cNvContentPartPr/>
                <p14:nvPr/>
              </p14:nvContentPartPr>
              <p14:xfrm>
                <a:off x="8647877" y="279667"/>
                <a:ext cx="178920" cy="10728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16FC0741-C120-498F-A589-1297742DDFDE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643557" y="275347"/>
                  <a:ext cx="1875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D9C62033-3228-40B8-9B38-DBEFFAAB43EF}"/>
                    </a:ext>
                  </a:extLst>
                </p14:cNvPr>
                <p14:cNvContentPartPr/>
                <p14:nvPr/>
              </p14:nvContentPartPr>
              <p14:xfrm>
                <a:off x="8848037" y="220627"/>
                <a:ext cx="168840" cy="17064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D9C62033-3228-40B8-9B38-DBEFFAAB43EF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843717" y="216307"/>
                  <a:ext cx="1774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1A7F0DBF-C98D-49B1-ADAC-0A671F93157E}"/>
                    </a:ext>
                  </a:extLst>
                </p14:cNvPr>
                <p14:cNvContentPartPr/>
                <p14:nvPr/>
              </p14:nvContentPartPr>
              <p14:xfrm>
                <a:off x="8813477" y="256987"/>
                <a:ext cx="75600" cy="1800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1A7F0DBF-C98D-49B1-ADAC-0A671F93157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809157" y="252667"/>
                  <a:ext cx="842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37D1BDC2-C8DE-4C40-8255-204ADDBE97E8}"/>
                    </a:ext>
                  </a:extLst>
                </p14:cNvPr>
                <p14:cNvContentPartPr/>
                <p14:nvPr/>
              </p14:nvContentPartPr>
              <p14:xfrm>
                <a:off x="9001757" y="228547"/>
                <a:ext cx="403920" cy="15516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37D1BDC2-C8DE-4C40-8255-204ADDBE97E8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997437" y="224227"/>
                  <a:ext cx="4125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BE611ED3-F22B-4047-A1B4-3623EF5241B2}"/>
                    </a:ext>
                  </a:extLst>
                </p14:cNvPr>
                <p14:cNvContentPartPr/>
                <p14:nvPr/>
              </p14:nvContentPartPr>
              <p14:xfrm>
                <a:off x="9586037" y="209467"/>
                <a:ext cx="198000" cy="1818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BE611ED3-F22B-4047-A1B4-3623EF5241B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581717" y="205147"/>
                  <a:ext cx="2066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3929F889-85DF-459F-9F6C-BB4238250E48}"/>
                    </a:ext>
                  </a:extLst>
                </p14:cNvPr>
                <p14:cNvContentPartPr/>
                <p14:nvPr/>
              </p14:nvContentPartPr>
              <p14:xfrm>
                <a:off x="9764957" y="259147"/>
                <a:ext cx="240480" cy="10728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3929F889-85DF-459F-9F6C-BB4238250E48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760637" y="254827"/>
                  <a:ext cx="2491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68F3FACA-AEE1-413D-ABE0-EA600A10760A}"/>
                    </a:ext>
                  </a:extLst>
                </p14:cNvPr>
                <p14:cNvContentPartPr/>
                <p14:nvPr/>
              </p14:nvContentPartPr>
              <p14:xfrm>
                <a:off x="10073117" y="255547"/>
                <a:ext cx="63720" cy="10296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68F3FACA-AEE1-413D-ABE0-EA600A10760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0068797" y="251227"/>
                  <a:ext cx="723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1B67FA5A-8EAC-4A3D-A30F-0B7974A864C4}"/>
                    </a:ext>
                  </a:extLst>
                </p14:cNvPr>
                <p14:cNvContentPartPr/>
                <p14:nvPr/>
              </p14:nvContentPartPr>
              <p14:xfrm>
                <a:off x="10059437" y="303787"/>
                <a:ext cx="109440" cy="1332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1B67FA5A-8EAC-4A3D-A30F-0B7974A864C4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0055117" y="299467"/>
                  <a:ext cx="1180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86115D6D-3486-4D31-A9AD-C68C6756463F}"/>
                    </a:ext>
                  </a:extLst>
                </p14:cNvPr>
                <p14:cNvContentPartPr/>
                <p14:nvPr/>
              </p14:nvContentPartPr>
              <p14:xfrm>
                <a:off x="10202717" y="176347"/>
                <a:ext cx="451080" cy="18396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86115D6D-3486-4D31-A9AD-C68C6756463F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0198397" y="172027"/>
                  <a:ext cx="4597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2A098FB8-4C4C-4914-8D83-F715C2B62B86}"/>
                    </a:ext>
                  </a:extLst>
                </p14:cNvPr>
                <p14:cNvContentPartPr/>
                <p14:nvPr/>
              </p14:nvContentPartPr>
              <p14:xfrm>
                <a:off x="10660277" y="240067"/>
                <a:ext cx="86760" cy="8136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2A098FB8-4C4C-4914-8D83-F715C2B62B86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655957" y="235747"/>
                  <a:ext cx="954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51EC806D-7F5C-4144-B2E7-6A4572E6A423}"/>
                    </a:ext>
                  </a:extLst>
                </p14:cNvPr>
                <p14:cNvContentPartPr/>
                <p14:nvPr/>
              </p14:nvContentPartPr>
              <p14:xfrm>
                <a:off x="10736957" y="189307"/>
                <a:ext cx="243720" cy="13572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51EC806D-7F5C-4144-B2E7-6A4572E6A423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732637" y="184987"/>
                  <a:ext cx="2523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6DF9A47E-375C-486E-8757-667AB4A57E2F}"/>
                    </a:ext>
                  </a:extLst>
                </p14:cNvPr>
                <p14:cNvContentPartPr/>
                <p14:nvPr/>
              </p14:nvContentPartPr>
              <p14:xfrm>
                <a:off x="10833797" y="154747"/>
                <a:ext cx="173160" cy="5328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6DF9A47E-375C-486E-8757-667AB4A57E2F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829477" y="150427"/>
                  <a:ext cx="181800" cy="61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1D8D41FF-0ED3-4D41-9F28-24B1BAD6D317}"/>
                  </a:ext>
                </a:extLst>
              </p14:cNvPr>
              <p14:cNvContentPartPr/>
              <p14:nvPr/>
            </p14:nvContentPartPr>
            <p14:xfrm>
              <a:off x="2609957" y="2562787"/>
              <a:ext cx="2228040" cy="901080"/>
            </p14:xfrm>
          </p:contentPart>
        </mc:Choice>
        <mc:Fallback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1D8D41FF-0ED3-4D41-9F28-24B1BAD6D31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05637" y="2558467"/>
                <a:ext cx="22366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5C2EB08C-7EEF-419F-A0BB-29085961A8E6}"/>
                  </a:ext>
                </a:extLst>
              </p14:cNvPr>
              <p14:cNvContentPartPr/>
              <p14:nvPr/>
            </p14:nvContentPartPr>
            <p14:xfrm>
              <a:off x="229277" y="2706427"/>
              <a:ext cx="1291680" cy="793440"/>
            </p14:xfrm>
          </p:contentPart>
        </mc:Choice>
        <mc:Fallback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5C2EB08C-7EEF-419F-A0BB-29085961A8E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24957" y="2702107"/>
                <a:ext cx="130032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71226FC8-D5C8-4950-976A-FAEA8EF32D39}"/>
                  </a:ext>
                </a:extLst>
              </p14:cNvPr>
              <p14:cNvContentPartPr/>
              <p14:nvPr/>
            </p14:nvContentPartPr>
            <p14:xfrm>
              <a:off x="3212597" y="3843307"/>
              <a:ext cx="2087280" cy="27360"/>
            </p14:xfrm>
          </p:contentPart>
        </mc:Choice>
        <mc:Fallback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71226FC8-D5C8-4950-976A-FAEA8EF32D39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08277" y="3838987"/>
                <a:ext cx="2095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B3FEAEC8-9223-4368-8B39-B3ED6A22F96B}"/>
                  </a:ext>
                </a:extLst>
              </p14:cNvPr>
              <p14:cNvContentPartPr/>
              <p14:nvPr/>
            </p14:nvContentPartPr>
            <p14:xfrm>
              <a:off x="6719717" y="3792907"/>
              <a:ext cx="1238400" cy="17280"/>
            </p14:xfrm>
          </p:contentPart>
        </mc:Choice>
        <mc:Fallback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B3FEAEC8-9223-4368-8B39-B3ED6A22F96B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15397" y="3788587"/>
                <a:ext cx="1247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84D4E571-CCFC-4BBE-AA0D-BA22A2532127}"/>
                  </a:ext>
                </a:extLst>
              </p14:cNvPr>
              <p14:cNvContentPartPr/>
              <p14:nvPr/>
            </p14:nvContentPartPr>
            <p14:xfrm>
              <a:off x="9249077" y="3269827"/>
              <a:ext cx="1009800" cy="691560"/>
            </p14:xfrm>
          </p:contentPart>
        </mc:Choice>
        <mc:Fallback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84D4E571-CCFC-4BBE-AA0D-BA22A253212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9244757" y="3265507"/>
                <a:ext cx="101844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349CACDE-6D6C-4847-8DBD-27EB7ED34047}"/>
                  </a:ext>
                </a:extLst>
              </p14:cNvPr>
              <p14:cNvContentPartPr/>
              <p14:nvPr/>
            </p14:nvContentPartPr>
            <p14:xfrm>
              <a:off x="3673037" y="4039507"/>
              <a:ext cx="1210680" cy="592200"/>
            </p14:xfrm>
          </p:contentPart>
        </mc:Choice>
        <mc:Fallback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349CACDE-6D6C-4847-8DBD-27EB7ED3404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8717" y="4035187"/>
                <a:ext cx="1219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2F2DF128-176A-4223-992E-9662AA367F6E}"/>
                  </a:ext>
                </a:extLst>
              </p14:cNvPr>
              <p14:cNvContentPartPr/>
              <p14:nvPr/>
            </p14:nvContentPartPr>
            <p14:xfrm>
              <a:off x="6585077" y="3335347"/>
              <a:ext cx="1199520" cy="624600"/>
            </p14:xfrm>
          </p:contentPart>
        </mc:Choice>
        <mc:Fallback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2F2DF128-176A-4223-992E-9662AA367F6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580757" y="3331027"/>
                <a:ext cx="1208160" cy="633240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uppieren 38">
            <a:extLst>
              <a:ext uri="{FF2B5EF4-FFF2-40B4-BE49-F238E27FC236}">
                <a16:creationId xmlns:a16="http://schemas.microsoft.com/office/drawing/2014/main" id="{FBA0EF8E-2A8D-46B9-BDB6-F00CE698B3DF}"/>
              </a:ext>
            </a:extLst>
          </p:cNvPr>
          <p:cNvGrpSpPr/>
          <p:nvPr/>
        </p:nvGrpSpPr>
        <p:grpSpPr>
          <a:xfrm>
            <a:off x="4984877" y="2525347"/>
            <a:ext cx="5041800" cy="2298960"/>
            <a:chOff x="4984877" y="2525347"/>
            <a:chExt cx="5041800" cy="2298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493EAE4-4A98-4708-93DE-3F84FA0226F0}"/>
                    </a:ext>
                  </a:extLst>
                </p14:cNvPr>
                <p14:cNvContentPartPr/>
                <p14:nvPr/>
              </p14:nvContentPartPr>
              <p14:xfrm>
                <a:off x="8415677" y="3765907"/>
                <a:ext cx="718560" cy="3636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493EAE4-4A98-4708-93DE-3F84FA0226F0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411357" y="3761587"/>
                  <a:ext cx="7272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45660806-C1A4-4258-B740-5EB9F52F0D9F}"/>
                    </a:ext>
                  </a:extLst>
                </p14:cNvPr>
                <p14:cNvContentPartPr/>
                <p14:nvPr/>
              </p14:nvContentPartPr>
              <p14:xfrm>
                <a:off x="9708077" y="3393307"/>
                <a:ext cx="318600" cy="40824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45660806-C1A4-4258-B740-5EB9F52F0D9F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703757" y="3388987"/>
                  <a:ext cx="32724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EBF88F38-243E-4173-9C6D-2667AE4FB2F1}"/>
                    </a:ext>
                  </a:extLst>
                </p14:cNvPr>
                <p14:cNvContentPartPr/>
                <p14:nvPr/>
              </p14:nvContentPartPr>
              <p14:xfrm>
                <a:off x="4984877" y="2665747"/>
                <a:ext cx="1171080" cy="77544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EBF88F38-243E-4173-9C6D-2667AE4FB2F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4980557" y="2661427"/>
                  <a:ext cx="1179720" cy="78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3FC4BA8-A1EA-4C28-A456-62B8C21BA8D1}"/>
                    </a:ext>
                  </a:extLst>
                </p14:cNvPr>
                <p14:cNvContentPartPr/>
                <p14:nvPr/>
              </p14:nvContentPartPr>
              <p14:xfrm>
                <a:off x="6371597" y="2525347"/>
                <a:ext cx="1806480" cy="103356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3FC4BA8-A1EA-4C28-A456-62B8C21BA8D1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6367277" y="2521027"/>
                  <a:ext cx="1815120" cy="10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098ED264-9C5B-4ACE-8CE9-490A89765999}"/>
                    </a:ext>
                  </a:extLst>
                </p14:cNvPr>
                <p14:cNvContentPartPr/>
                <p14:nvPr/>
              </p14:nvContentPartPr>
              <p14:xfrm>
                <a:off x="7088717" y="4018627"/>
                <a:ext cx="1896120" cy="80568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098ED264-9C5B-4ACE-8CE9-490A89765999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084397" y="4014307"/>
                  <a:ext cx="1904760" cy="81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30F43715-591C-4C13-84F2-B015460651A3}"/>
                  </a:ext>
                </a:extLst>
              </p14:cNvPr>
              <p14:cNvContentPartPr/>
              <p14:nvPr/>
            </p14:nvContentPartPr>
            <p14:xfrm>
              <a:off x="6870917" y="5220307"/>
              <a:ext cx="165600" cy="92520"/>
            </p14:xfrm>
          </p:contentPart>
        </mc:Choice>
        <mc:Fallback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30F43715-591C-4C13-84F2-B015460651A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6597" y="5215987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AD1DE4E2-BB21-4932-8E6F-EB8BB73E7D46}"/>
                  </a:ext>
                </a:extLst>
              </p14:cNvPr>
              <p14:cNvContentPartPr/>
              <p14:nvPr/>
            </p14:nvContentPartPr>
            <p14:xfrm>
              <a:off x="6850037" y="5268547"/>
              <a:ext cx="175680" cy="88560"/>
            </p14:xfrm>
          </p:contentPart>
        </mc:Choice>
        <mc:Fallback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AD1DE4E2-BB21-4932-8E6F-EB8BB73E7D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45717" y="5264227"/>
                <a:ext cx="184320" cy="97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76" name="Gruppieren 175">
            <a:extLst>
              <a:ext uri="{FF2B5EF4-FFF2-40B4-BE49-F238E27FC236}">
                <a16:creationId xmlns:a16="http://schemas.microsoft.com/office/drawing/2014/main" id="{CC372C14-DC41-4CC4-8032-B3982112D0C9}"/>
              </a:ext>
            </a:extLst>
          </p:cNvPr>
          <p:cNvGrpSpPr/>
          <p:nvPr/>
        </p:nvGrpSpPr>
        <p:grpSpPr>
          <a:xfrm>
            <a:off x="149690" y="4298272"/>
            <a:ext cx="3816720" cy="2457075"/>
            <a:chOff x="149690" y="4298272"/>
            <a:chExt cx="3816720" cy="2457075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6D8381BD-664D-4803-A152-565C87EE48F9}"/>
                    </a:ext>
                  </a:extLst>
                </p14:cNvPr>
                <p14:cNvContentPartPr/>
                <p14:nvPr/>
              </p14:nvContentPartPr>
              <p14:xfrm>
                <a:off x="853130" y="6485632"/>
                <a:ext cx="279000" cy="14472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6D8381BD-664D-4803-A152-565C87EE48F9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48810" y="6481312"/>
                  <a:ext cx="2876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96C7098C-873B-44A8-902D-8A66A53F7786}"/>
                    </a:ext>
                  </a:extLst>
                </p14:cNvPr>
                <p14:cNvContentPartPr/>
                <p14:nvPr/>
              </p14:nvContentPartPr>
              <p14:xfrm>
                <a:off x="1147970" y="6314992"/>
                <a:ext cx="103320" cy="17676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96C7098C-873B-44A8-902D-8A66A53F7786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143650" y="6310672"/>
                  <a:ext cx="1119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8E7BBB55-3847-441F-B161-7447B7458287}"/>
                    </a:ext>
                  </a:extLst>
                </p14:cNvPr>
                <p14:cNvContentPartPr/>
                <p14:nvPr/>
              </p14:nvContentPartPr>
              <p14:xfrm>
                <a:off x="149690" y="5322112"/>
                <a:ext cx="91800" cy="19512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8E7BBB55-3847-441F-B161-7447B7458287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45370" y="5317792"/>
                  <a:ext cx="1004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DDCD4E9D-F95E-49B7-B0BC-F5334105954C}"/>
                    </a:ext>
                  </a:extLst>
                </p14:cNvPr>
                <p14:cNvContentPartPr/>
                <p14:nvPr/>
              </p14:nvContentPartPr>
              <p14:xfrm>
                <a:off x="409970" y="5250832"/>
                <a:ext cx="193320" cy="31032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DDCD4E9D-F95E-49B7-B0BC-F5334105954C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405650" y="5246512"/>
                  <a:ext cx="20196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E1C0AD65-3F0E-44D2-8502-1F18D08B380C}"/>
                    </a:ext>
                  </a:extLst>
                </p14:cNvPr>
                <p14:cNvContentPartPr/>
                <p14:nvPr/>
              </p14:nvContentPartPr>
              <p14:xfrm>
                <a:off x="645770" y="5155432"/>
                <a:ext cx="102600" cy="16308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E1C0AD65-3F0E-44D2-8502-1F18D08B380C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641450" y="5151112"/>
                  <a:ext cx="1112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BE7A25F5-CAB5-4F39-BD1C-D6A446D69D73}"/>
                    </a:ext>
                  </a:extLst>
                </p14:cNvPr>
                <p14:cNvContentPartPr/>
                <p14:nvPr/>
              </p14:nvContentPartPr>
              <p14:xfrm>
                <a:off x="760250" y="5186032"/>
                <a:ext cx="84960" cy="10368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BE7A25F5-CAB5-4F39-BD1C-D6A446D69D73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55930" y="5181712"/>
                  <a:ext cx="936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B25D6FF5-B459-425C-91DA-5D945C7C81F9}"/>
                    </a:ext>
                  </a:extLst>
                </p14:cNvPr>
                <p14:cNvContentPartPr/>
                <p14:nvPr/>
              </p14:nvContentPartPr>
              <p14:xfrm>
                <a:off x="856010" y="5165512"/>
                <a:ext cx="125280" cy="9828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B25D6FF5-B459-425C-91DA-5D945C7C81F9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51690" y="5161192"/>
                  <a:ext cx="1339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E37B0FAF-A70E-4301-8EF8-D84C48E51922}"/>
                    </a:ext>
                  </a:extLst>
                </p14:cNvPr>
                <p14:cNvContentPartPr/>
                <p14:nvPr/>
              </p14:nvContentPartPr>
              <p14:xfrm>
                <a:off x="1076690" y="5025112"/>
                <a:ext cx="177120" cy="15696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E37B0FAF-A70E-4301-8EF8-D84C48E51922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072370" y="5020792"/>
                  <a:ext cx="1857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800FBCB4-5CEC-48A4-8B35-A80947DE90F9}"/>
                    </a:ext>
                  </a:extLst>
                </p14:cNvPr>
                <p14:cNvContentPartPr/>
                <p14:nvPr/>
              </p14:nvContentPartPr>
              <p14:xfrm>
                <a:off x="1187930" y="4940872"/>
                <a:ext cx="136080" cy="20808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800FBCB4-5CEC-48A4-8B35-A80947DE90F9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183610" y="4936552"/>
                  <a:ext cx="1447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414E6000-1EC0-4A40-96FC-2901FA714DA7}"/>
                    </a:ext>
                  </a:extLst>
                </p14:cNvPr>
                <p14:cNvContentPartPr/>
                <p14:nvPr/>
              </p14:nvContentPartPr>
              <p14:xfrm>
                <a:off x="1307450" y="5010352"/>
                <a:ext cx="104040" cy="5148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414E6000-1EC0-4A40-96FC-2901FA714DA7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303130" y="5006032"/>
                  <a:ext cx="11268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148FB35E-AD58-413D-B83A-53A33D293F02}"/>
                    </a:ext>
                  </a:extLst>
                </p14:cNvPr>
                <p14:cNvContentPartPr/>
                <p14:nvPr/>
              </p14:nvContentPartPr>
              <p14:xfrm>
                <a:off x="1477370" y="4915672"/>
                <a:ext cx="23760" cy="16560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148FB35E-AD58-413D-B83A-53A33D293F0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473050" y="4911352"/>
                  <a:ext cx="324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2A8396B8-4E48-4732-AB30-1F7137887515}"/>
                    </a:ext>
                  </a:extLst>
                </p14:cNvPr>
                <p14:cNvContentPartPr/>
                <p14:nvPr/>
              </p14:nvContentPartPr>
              <p14:xfrm>
                <a:off x="1466210" y="4910632"/>
                <a:ext cx="126720" cy="9684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2A8396B8-4E48-4732-AB30-1F7137887515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461530" y="4906312"/>
                  <a:ext cx="1353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027C4F54-05AF-42B3-91B0-02312A88C2CC}"/>
                    </a:ext>
                  </a:extLst>
                </p14:cNvPr>
                <p14:cNvContentPartPr/>
                <p14:nvPr/>
              </p14:nvContentPartPr>
              <p14:xfrm>
                <a:off x="1470890" y="4934752"/>
                <a:ext cx="235800" cy="14220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027C4F54-05AF-42B3-91B0-02312A88C2CC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466570" y="4930432"/>
                  <a:ext cx="2444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18534456-728D-4E96-AAD0-FBD3824B3679}"/>
                    </a:ext>
                  </a:extLst>
                </p14:cNvPr>
                <p14:cNvContentPartPr/>
                <p14:nvPr/>
              </p14:nvContentPartPr>
              <p14:xfrm>
                <a:off x="1610570" y="4981912"/>
                <a:ext cx="106560" cy="3816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18534456-728D-4E96-AAD0-FBD3824B3679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606250" y="4977592"/>
                  <a:ext cx="1152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72C1C12C-2E2C-4371-A229-C83C19B5C8F3}"/>
                    </a:ext>
                  </a:extLst>
                </p14:cNvPr>
                <p14:cNvContentPartPr/>
                <p14:nvPr/>
              </p14:nvContentPartPr>
              <p14:xfrm>
                <a:off x="1735490" y="4921072"/>
                <a:ext cx="60840" cy="15768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72C1C12C-2E2C-4371-A229-C83C19B5C8F3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731170" y="4916752"/>
                  <a:ext cx="694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B7C91984-3DD9-4B4D-A684-B67516040CC9}"/>
                    </a:ext>
                  </a:extLst>
                </p14:cNvPr>
                <p14:cNvContentPartPr/>
                <p14:nvPr/>
              </p14:nvContentPartPr>
              <p14:xfrm>
                <a:off x="1792010" y="4850512"/>
                <a:ext cx="182880" cy="12240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B7C91984-3DD9-4B4D-A684-B67516040CC9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787690" y="4846192"/>
                  <a:ext cx="1915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C18FC1B7-81DB-4ADC-A7FF-09B16F97AFEF}"/>
                    </a:ext>
                  </a:extLst>
                </p14:cNvPr>
                <p14:cNvContentPartPr/>
                <p14:nvPr/>
              </p14:nvContentPartPr>
              <p14:xfrm>
                <a:off x="1950770" y="4773832"/>
                <a:ext cx="38520" cy="5724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C18FC1B7-81DB-4ADC-A7FF-09B16F97AFEF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946450" y="4769512"/>
                  <a:ext cx="471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9F3AA10C-86BB-41CF-B48E-2DA0F0E7FFB5}"/>
                    </a:ext>
                  </a:extLst>
                </p14:cNvPr>
                <p14:cNvContentPartPr/>
                <p14:nvPr/>
              </p14:nvContentPartPr>
              <p14:xfrm>
                <a:off x="2009810" y="4793632"/>
                <a:ext cx="223560" cy="5796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9F3AA10C-86BB-41CF-B48E-2DA0F0E7FFB5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005490" y="4789312"/>
                  <a:ext cx="2322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4D6CCB97-555D-4112-9B44-3F3F92D4EF55}"/>
                    </a:ext>
                  </a:extLst>
                </p14:cNvPr>
                <p14:cNvContentPartPr/>
                <p14:nvPr/>
              </p14:nvContentPartPr>
              <p14:xfrm>
                <a:off x="2267210" y="4620832"/>
                <a:ext cx="302400" cy="15732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4D6CCB97-555D-4112-9B44-3F3F92D4EF55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2262890" y="4616512"/>
                  <a:ext cx="3110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0CFA927C-928C-4D04-BFAD-6361C06183B2}"/>
                    </a:ext>
                  </a:extLst>
                </p14:cNvPr>
                <p14:cNvContentPartPr/>
                <p14:nvPr/>
              </p14:nvContentPartPr>
              <p14:xfrm>
                <a:off x="2622170" y="4496632"/>
                <a:ext cx="84600" cy="17280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0CFA927C-928C-4D04-BFAD-6361C06183B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2617850" y="4492312"/>
                  <a:ext cx="932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0F6A216D-4B14-494F-9B9C-6B60D770A598}"/>
                    </a:ext>
                  </a:extLst>
                </p14:cNvPr>
                <p14:cNvContentPartPr/>
                <p14:nvPr/>
              </p14:nvContentPartPr>
              <p14:xfrm>
                <a:off x="2672210" y="4587712"/>
                <a:ext cx="70200" cy="3456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0F6A216D-4B14-494F-9B9C-6B60D770A598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2667890" y="4583392"/>
                  <a:ext cx="7884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DCF22013-9557-43CC-AD14-8B270CE0EC47}"/>
                    </a:ext>
                  </a:extLst>
                </p14:cNvPr>
                <p14:cNvContentPartPr/>
                <p14:nvPr/>
              </p14:nvContentPartPr>
              <p14:xfrm>
                <a:off x="2739170" y="4516792"/>
                <a:ext cx="185400" cy="7920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DCF22013-9557-43CC-AD14-8B270CE0EC47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2734850" y="4512472"/>
                  <a:ext cx="194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A994E192-DA5F-4B2F-9777-E053D770C10A}"/>
                    </a:ext>
                  </a:extLst>
                </p14:cNvPr>
                <p14:cNvContentPartPr/>
                <p14:nvPr/>
              </p14:nvContentPartPr>
              <p14:xfrm>
                <a:off x="2948330" y="4486912"/>
                <a:ext cx="69840" cy="3636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A994E192-DA5F-4B2F-9777-E053D770C10A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2944010" y="4482592"/>
                  <a:ext cx="784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CEB9B988-81DC-4166-86FC-037AB4E03A94}"/>
                    </a:ext>
                  </a:extLst>
                </p14:cNvPr>
                <p14:cNvContentPartPr/>
                <p14:nvPr/>
              </p14:nvContentPartPr>
              <p14:xfrm>
                <a:off x="743330" y="5443792"/>
                <a:ext cx="368280" cy="22860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CEB9B988-81DC-4166-86FC-037AB4E03A94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739010" y="5439472"/>
                  <a:ext cx="37692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33BA51CE-F533-420F-8010-71B5FCEA1D82}"/>
                    </a:ext>
                  </a:extLst>
                </p14:cNvPr>
                <p14:cNvContentPartPr/>
                <p14:nvPr/>
              </p14:nvContentPartPr>
              <p14:xfrm>
                <a:off x="1147250" y="5298352"/>
                <a:ext cx="134640" cy="18396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33BA51CE-F533-420F-8010-71B5FCEA1D82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142930" y="5294032"/>
                  <a:ext cx="14328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5BEA691C-F722-486F-9395-31401049913A}"/>
                    </a:ext>
                  </a:extLst>
                </p14:cNvPr>
                <p14:cNvContentPartPr/>
                <p14:nvPr/>
              </p14:nvContentPartPr>
              <p14:xfrm>
                <a:off x="1456130" y="5260552"/>
                <a:ext cx="19080" cy="12528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5BEA691C-F722-486F-9395-31401049913A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451810" y="5256232"/>
                  <a:ext cx="277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D270E6A7-F07D-4B2B-8D01-D77EE3C3D1BF}"/>
                    </a:ext>
                  </a:extLst>
                </p14:cNvPr>
                <p14:cNvContentPartPr/>
                <p14:nvPr/>
              </p14:nvContentPartPr>
              <p14:xfrm>
                <a:off x="1442450" y="5227432"/>
                <a:ext cx="117360" cy="4536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D270E6A7-F07D-4B2B-8D01-D77EE3C3D1BF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438130" y="5223112"/>
                  <a:ext cx="1260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51D3E1E-CBE7-4398-AE27-4B33330091F5}"/>
                    </a:ext>
                  </a:extLst>
                </p14:cNvPr>
                <p14:cNvContentPartPr/>
                <p14:nvPr/>
              </p14:nvContentPartPr>
              <p14:xfrm>
                <a:off x="1450010" y="5272792"/>
                <a:ext cx="124560" cy="12708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51D3E1E-CBE7-4398-AE27-4B33330091F5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445690" y="5268472"/>
                  <a:ext cx="1332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CBDA7B2D-D349-436E-A681-6104F6596066}"/>
                    </a:ext>
                  </a:extLst>
                </p14:cNvPr>
                <p14:cNvContentPartPr/>
                <p14:nvPr/>
              </p14:nvContentPartPr>
              <p14:xfrm>
                <a:off x="1576370" y="5236792"/>
                <a:ext cx="128880" cy="9720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CBDA7B2D-D349-436E-A681-6104F6596066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572050" y="5232472"/>
                  <a:ext cx="1375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43BEB911-72AA-45C3-86A5-E992EBB869B7}"/>
                    </a:ext>
                  </a:extLst>
                </p14:cNvPr>
                <p14:cNvContentPartPr/>
                <p14:nvPr/>
              </p14:nvContentPartPr>
              <p14:xfrm>
                <a:off x="1689410" y="5164792"/>
                <a:ext cx="101160" cy="11700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43BEB911-72AA-45C3-86A5-E992EBB869B7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685090" y="5160472"/>
                  <a:ext cx="109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684B9FA0-C72B-46EC-9CD7-446C68BF8CA7}"/>
                    </a:ext>
                  </a:extLst>
                </p14:cNvPr>
                <p14:cNvContentPartPr/>
                <p14:nvPr/>
              </p14:nvContentPartPr>
              <p14:xfrm>
                <a:off x="1789490" y="5175232"/>
                <a:ext cx="91080" cy="8496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684B9FA0-C72B-46EC-9CD7-446C68BF8CA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785170" y="5170912"/>
                  <a:ext cx="997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6D9FA203-B323-43BB-87D1-5A0CD93A63BF}"/>
                    </a:ext>
                  </a:extLst>
                </p14:cNvPr>
                <p14:cNvContentPartPr/>
                <p14:nvPr/>
              </p14:nvContentPartPr>
              <p14:xfrm>
                <a:off x="1859690" y="5047432"/>
                <a:ext cx="289800" cy="27396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6D9FA203-B323-43BB-87D1-5A0CD93A63BF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855370" y="5043112"/>
                  <a:ext cx="29844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2B739034-F5B2-425F-B50F-48AD895F3848}"/>
                    </a:ext>
                  </a:extLst>
                </p14:cNvPr>
                <p14:cNvContentPartPr/>
                <p14:nvPr/>
              </p14:nvContentPartPr>
              <p14:xfrm>
                <a:off x="2278010" y="4913512"/>
                <a:ext cx="253800" cy="15336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2B739034-F5B2-425F-B50F-48AD895F3848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2273690" y="4909192"/>
                  <a:ext cx="2624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0BC213BC-A061-4A7A-8732-7809E144914E}"/>
                    </a:ext>
                  </a:extLst>
                </p14:cNvPr>
                <p14:cNvContentPartPr/>
                <p14:nvPr/>
              </p14:nvContentPartPr>
              <p14:xfrm>
                <a:off x="2717570" y="4792192"/>
                <a:ext cx="56880" cy="13788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0BC213BC-A061-4A7A-8732-7809E144914E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2713250" y="4787872"/>
                  <a:ext cx="655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D59ECF32-E81B-4D5F-AA66-C2C98B5881F6}"/>
                    </a:ext>
                  </a:extLst>
                </p14:cNvPr>
                <p14:cNvContentPartPr/>
                <p14:nvPr/>
              </p14:nvContentPartPr>
              <p14:xfrm>
                <a:off x="2640530" y="4755112"/>
                <a:ext cx="170280" cy="11736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D59ECF32-E81B-4D5F-AA66-C2C98B5881F6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636210" y="4750792"/>
                  <a:ext cx="1789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19E53F62-7308-46EB-9B8B-B347152A819D}"/>
                    </a:ext>
                  </a:extLst>
                </p14:cNvPr>
                <p14:cNvContentPartPr/>
                <p14:nvPr/>
              </p14:nvContentPartPr>
              <p14:xfrm>
                <a:off x="2832770" y="4771672"/>
                <a:ext cx="119880" cy="8568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19E53F62-7308-46EB-9B8B-B347152A819D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828450" y="4767352"/>
                  <a:ext cx="1285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3D185270-B634-4A1C-B71E-17E09D417AF3}"/>
                    </a:ext>
                  </a:extLst>
                </p14:cNvPr>
                <p14:cNvContentPartPr/>
                <p14:nvPr/>
              </p14:nvContentPartPr>
              <p14:xfrm>
                <a:off x="2968850" y="4641712"/>
                <a:ext cx="129240" cy="14508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3D185270-B634-4A1C-B71E-17E09D417AF3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2964530" y="4637392"/>
                  <a:ext cx="1378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F3EC06C2-15FC-4817-A48F-48BF920DFEAA}"/>
                    </a:ext>
                  </a:extLst>
                </p14:cNvPr>
                <p14:cNvContentPartPr/>
                <p14:nvPr/>
              </p14:nvContentPartPr>
              <p14:xfrm>
                <a:off x="838730" y="5643232"/>
                <a:ext cx="321480" cy="24264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F3EC06C2-15FC-4817-A48F-48BF920DFEAA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34410" y="5638912"/>
                  <a:ext cx="33012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682A50B5-7FD6-434B-83B5-36E67243C685}"/>
                    </a:ext>
                  </a:extLst>
                </p14:cNvPr>
                <p14:cNvContentPartPr/>
                <p14:nvPr/>
              </p14:nvContentPartPr>
              <p14:xfrm>
                <a:off x="1010810" y="5614432"/>
                <a:ext cx="23760" cy="1476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682A50B5-7FD6-434B-83B5-36E67243C685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006490" y="5610112"/>
                  <a:ext cx="324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A65ECF6F-91C8-42B9-8BDB-E9743DBAC2E4}"/>
                    </a:ext>
                  </a:extLst>
                </p14:cNvPr>
                <p14:cNvContentPartPr/>
                <p14:nvPr/>
              </p14:nvContentPartPr>
              <p14:xfrm>
                <a:off x="1331210" y="5528032"/>
                <a:ext cx="285480" cy="18324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A65ECF6F-91C8-42B9-8BDB-E9743DBAC2E4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326890" y="5523712"/>
                  <a:ext cx="2941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8AF4A8BA-103B-4E09-92EF-E8A0D7968D7A}"/>
                    </a:ext>
                  </a:extLst>
                </p14:cNvPr>
                <p14:cNvContentPartPr/>
                <p14:nvPr/>
              </p14:nvContentPartPr>
              <p14:xfrm>
                <a:off x="1806050" y="5394832"/>
                <a:ext cx="93960" cy="14868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8AF4A8BA-103B-4E09-92EF-E8A0D7968D7A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801730" y="5390512"/>
                  <a:ext cx="102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99F0F381-D4DE-4BE7-A698-00C6CFEC7C39}"/>
                    </a:ext>
                  </a:extLst>
                </p14:cNvPr>
                <p14:cNvContentPartPr/>
                <p14:nvPr/>
              </p14:nvContentPartPr>
              <p14:xfrm>
                <a:off x="1937090" y="5345512"/>
                <a:ext cx="100080" cy="12384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99F0F381-D4DE-4BE7-A698-00C6CFEC7C39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932770" y="5341192"/>
                  <a:ext cx="1087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E2462CFD-6BDD-4F93-9F0C-D2940EE82B46}"/>
                    </a:ext>
                  </a:extLst>
                </p14:cNvPr>
                <p14:cNvContentPartPr/>
                <p14:nvPr/>
              </p14:nvContentPartPr>
              <p14:xfrm>
                <a:off x="2026370" y="5299432"/>
                <a:ext cx="84600" cy="13104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E2462CFD-6BDD-4F93-9F0C-D2940EE82B46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2022050" y="5295112"/>
                  <a:ext cx="93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4A880024-4F5D-47B7-8ABA-A4EB12453812}"/>
                    </a:ext>
                  </a:extLst>
                </p14:cNvPr>
                <p14:cNvContentPartPr/>
                <p14:nvPr/>
              </p14:nvContentPartPr>
              <p14:xfrm>
                <a:off x="2112770" y="5309512"/>
                <a:ext cx="212040" cy="7488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4A880024-4F5D-47B7-8ABA-A4EB1245381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2108450" y="5305192"/>
                  <a:ext cx="2206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C96790E2-071D-44B5-A511-DBC3AFE60E69}"/>
                    </a:ext>
                  </a:extLst>
                </p14:cNvPr>
                <p14:cNvContentPartPr/>
                <p14:nvPr/>
              </p14:nvContentPartPr>
              <p14:xfrm>
                <a:off x="2324810" y="5171632"/>
                <a:ext cx="126000" cy="13788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C96790E2-071D-44B5-A511-DBC3AFE60E69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2320490" y="5167312"/>
                  <a:ext cx="1346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C9D1BA05-5CDC-473C-8DD6-AFECFFD808D6}"/>
                    </a:ext>
                  </a:extLst>
                </p14:cNvPr>
                <p14:cNvContentPartPr/>
                <p14:nvPr/>
              </p14:nvContentPartPr>
              <p14:xfrm>
                <a:off x="2450090" y="5146432"/>
                <a:ext cx="157680" cy="9504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C9D1BA05-5CDC-473C-8DD6-AFECFFD808D6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2445770" y="5142112"/>
                  <a:ext cx="1663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CF20D963-F4B8-47D0-811D-14DFBC4886CC}"/>
                    </a:ext>
                  </a:extLst>
                </p14:cNvPr>
                <p14:cNvContentPartPr/>
                <p14:nvPr/>
              </p14:nvContentPartPr>
              <p14:xfrm>
                <a:off x="2609570" y="5045992"/>
                <a:ext cx="109440" cy="11484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CF20D963-F4B8-47D0-811D-14DFBC4886CC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2605250" y="5041672"/>
                  <a:ext cx="1180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BF0B4516-DAF8-4FD6-913B-A0E229ADA6EE}"/>
                    </a:ext>
                  </a:extLst>
                </p14:cNvPr>
                <p14:cNvContentPartPr/>
                <p14:nvPr/>
              </p14:nvContentPartPr>
              <p14:xfrm>
                <a:off x="2710370" y="4972912"/>
                <a:ext cx="45720" cy="27792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BF0B4516-DAF8-4FD6-913B-A0E229ADA6EE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2706050" y="4968592"/>
                  <a:ext cx="5436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C5C5E2B9-F3A5-45D1-8000-1DD912B5545B}"/>
                    </a:ext>
                  </a:extLst>
                </p14:cNvPr>
                <p14:cNvContentPartPr/>
                <p14:nvPr/>
              </p14:nvContentPartPr>
              <p14:xfrm>
                <a:off x="2798930" y="5026552"/>
                <a:ext cx="101880" cy="2952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C5C5E2B9-F3A5-45D1-8000-1DD912B5545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2794610" y="5022232"/>
                  <a:ext cx="1105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7728DB61-60BD-4D1D-801A-E8E366005120}"/>
                    </a:ext>
                  </a:extLst>
                </p14:cNvPr>
                <p14:cNvContentPartPr/>
                <p14:nvPr/>
              </p14:nvContentPartPr>
              <p14:xfrm>
                <a:off x="2935010" y="4866712"/>
                <a:ext cx="106920" cy="18468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7728DB61-60BD-4D1D-801A-E8E366005120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2930690" y="4862392"/>
                  <a:ext cx="1155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4FE54025-EAB3-4E31-ACA5-7C0429DC102C}"/>
                    </a:ext>
                  </a:extLst>
                </p14:cNvPr>
                <p14:cNvContentPartPr/>
                <p14:nvPr/>
              </p14:nvContentPartPr>
              <p14:xfrm>
                <a:off x="3060650" y="4819912"/>
                <a:ext cx="272520" cy="1616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4FE54025-EAB3-4E31-ACA5-7C0429DC102C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3056330" y="4815592"/>
                  <a:ext cx="2811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11C622D3-88EA-4D56-BC7C-701948779B01}"/>
                    </a:ext>
                  </a:extLst>
                </p14:cNvPr>
                <p14:cNvContentPartPr/>
                <p14:nvPr/>
              </p14:nvContentPartPr>
              <p14:xfrm>
                <a:off x="3362690" y="4644232"/>
                <a:ext cx="190800" cy="18612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11C622D3-88EA-4D56-BC7C-701948779B01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3358370" y="4639912"/>
                  <a:ext cx="19944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29C7B547-EF12-4C4A-A065-5667C10F743E}"/>
                    </a:ext>
                  </a:extLst>
                </p14:cNvPr>
                <p14:cNvContentPartPr/>
                <p14:nvPr/>
              </p14:nvContentPartPr>
              <p14:xfrm>
                <a:off x="3521810" y="4459912"/>
                <a:ext cx="74880" cy="23364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29C7B547-EF12-4C4A-A065-5667C10F743E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3517490" y="4455592"/>
                  <a:ext cx="8352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6D304614-B27B-4C31-A411-436685163AE3}"/>
                    </a:ext>
                  </a:extLst>
                </p14:cNvPr>
                <p14:cNvContentPartPr/>
                <p14:nvPr/>
              </p14:nvContentPartPr>
              <p14:xfrm>
                <a:off x="3507050" y="4496632"/>
                <a:ext cx="217440" cy="11592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6D304614-B27B-4C31-A411-436685163AE3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3502730" y="4492312"/>
                  <a:ext cx="2260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E8A15FA-95C8-476C-B099-C82BC11FB028}"/>
                    </a:ext>
                  </a:extLst>
                </p14:cNvPr>
                <p14:cNvContentPartPr/>
                <p14:nvPr/>
              </p14:nvContentPartPr>
              <p14:xfrm>
                <a:off x="3637370" y="4352632"/>
                <a:ext cx="4320" cy="1044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E8A15FA-95C8-476C-B099-C82BC11FB028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3633050" y="4348312"/>
                  <a:ext cx="129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3E4B93AD-D417-46C6-9301-4B777FE9BF94}"/>
                    </a:ext>
                  </a:extLst>
                </p14:cNvPr>
                <p14:cNvContentPartPr/>
                <p14:nvPr/>
              </p14:nvContentPartPr>
              <p14:xfrm>
                <a:off x="3686330" y="4298272"/>
                <a:ext cx="280080" cy="29160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3E4B93AD-D417-46C6-9301-4B777FE9BF94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682010" y="4293952"/>
                  <a:ext cx="28872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3C99BC99-E7EE-4030-A714-88D07B408E8A}"/>
                    </a:ext>
                  </a:extLst>
                </p14:cNvPr>
                <p14:cNvContentPartPr/>
                <p14:nvPr/>
              </p14:nvContentPartPr>
              <p14:xfrm>
                <a:off x="1619210" y="5758792"/>
                <a:ext cx="249840" cy="15192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3C99BC99-E7EE-4030-A714-88D07B408E8A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614890" y="5754472"/>
                  <a:ext cx="2584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EFF79FAA-1FA6-4DB6-B11B-27E2EB464854}"/>
                    </a:ext>
                  </a:extLst>
                </p14:cNvPr>
                <p14:cNvContentPartPr/>
                <p14:nvPr/>
              </p14:nvContentPartPr>
              <p14:xfrm>
                <a:off x="1887050" y="5683912"/>
                <a:ext cx="86400" cy="9000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EFF79FAA-1FA6-4DB6-B11B-27E2EB464854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882730" y="5679592"/>
                  <a:ext cx="950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26DA15F0-95B9-4565-8A39-7033EDCD171C}"/>
                    </a:ext>
                  </a:extLst>
                </p14:cNvPr>
                <p14:cNvContentPartPr/>
                <p14:nvPr/>
              </p14:nvContentPartPr>
              <p14:xfrm>
                <a:off x="2009090" y="5597512"/>
                <a:ext cx="90360" cy="11772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26DA15F0-95B9-4565-8A39-7033EDCD171C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004770" y="5593192"/>
                  <a:ext cx="990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DB4EAAA1-1A5A-41CA-B4AD-4C68454ABA43}"/>
                    </a:ext>
                  </a:extLst>
                </p14:cNvPr>
                <p14:cNvContentPartPr/>
                <p14:nvPr/>
              </p14:nvContentPartPr>
              <p14:xfrm>
                <a:off x="2125010" y="5488792"/>
                <a:ext cx="231120" cy="16560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DB4EAAA1-1A5A-41CA-B4AD-4C68454ABA43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2120690" y="5484472"/>
                  <a:ext cx="2397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863C8DA8-81E3-471A-BB95-9EABD29FD9CD}"/>
                    </a:ext>
                  </a:extLst>
                </p14:cNvPr>
                <p14:cNvContentPartPr/>
                <p14:nvPr/>
              </p14:nvContentPartPr>
              <p14:xfrm>
                <a:off x="2382410" y="5345152"/>
                <a:ext cx="324000" cy="15444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863C8DA8-81E3-471A-BB95-9EABD29FD9CD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2378090" y="5340832"/>
                  <a:ext cx="3326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8C178346-A7E3-4229-A143-F53AD83F2307}"/>
                    </a:ext>
                  </a:extLst>
                </p14:cNvPr>
                <p14:cNvContentPartPr/>
                <p14:nvPr/>
              </p14:nvContentPartPr>
              <p14:xfrm>
                <a:off x="1942850" y="5533072"/>
                <a:ext cx="136800" cy="6156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8C178346-A7E3-4229-A143-F53AD83F2307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938530" y="5528752"/>
                  <a:ext cx="14544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A80FA6A3-A22A-414F-BF00-685610E1B5F3}"/>
                    </a:ext>
                  </a:extLst>
                </p14:cNvPr>
                <p14:cNvContentPartPr/>
                <p14:nvPr/>
              </p14:nvContentPartPr>
              <p14:xfrm>
                <a:off x="2746010" y="5205832"/>
                <a:ext cx="24480" cy="4464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A80FA6A3-A22A-414F-BF00-685610E1B5F3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741690" y="5201512"/>
                  <a:ext cx="331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FACC361C-D964-4C46-A955-A9EECF829EA7}"/>
                    </a:ext>
                  </a:extLst>
                </p14:cNvPr>
                <p14:cNvContentPartPr/>
                <p14:nvPr/>
              </p14:nvContentPartPr>
              <p14:xfrm>
                <a:off x="2786330" y="5318512"/>
                <a:ext cx="18000" cy="1332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FACC361C-D964-4C46-A955-A9EECF829EA7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782010" y="5314192"/>
                  <a:ext cx="266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D9FDB985-4397-43C1-B9C8-224496A7553D}"/>
                    </a:ext>
                  </a:extLst>
                </p14:cNvPr>
                <p14:cNvContentPartPr/>
                <p14:nvPr/>
              </p14:nvContentPartPr>
              <p14:xfrm>
                <a:off x="1439930" y="5416792"/>
                <a:ext cx="1401840" cy="80712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D9FDB985-4397-43C1-B9C8-224496A7553D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435610" y="5412472"/>
                  <a:ext cx="1410480" cy="81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67C2C774-A708-4232-9704-8AACA50151A0}"/>
                    </a:ext>
                  </a:extLst>
                </p14:cNvPr>
                <p14:cNvContentPartPr/>
                <p14:nvPr/>
              </p14:nvContentPartPr>
              <p14:xfrm>
                <a:off x="1349957" y="6266827"/>
                <a:ext cx="174960" cy="11088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67C2C774-A708-4232-9704-8AACA50151A0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345637" y="6262507"/>
                  <a:ext cx="1836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BFD50073-9E4A-4F48-AC7D-30C611491F9E}"/>
                    </a:ext>
                  </a:extLst>
                </p14:cNvPr>
                <p14:cNvContentPartPr/>
                <p14:nvPr/>
              </p14:nvContentPartPr>
              <p14:xfrm>
                <a:off x="1451477" y="6195547"/>
                <a:ext cx="40680" cy="144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BFD50073-9E4A-4F48-AC7D-30C611491F9E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447157" y="6191227"/>
                  <a:ext cx="4932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B1A77ABE-2FA6-4A50-B3D4-7CB510CDE6A8}"/>
                    </a:ext>
                  </a:extLst>
                </p14:cNvPr>
                <p14:cNvContentPartPr/>
                <p14:nvPr/>
              </p14:nvContentPartPr>
              <p14:xfrm>
                <a:off x="1551557" y="6144067"/>
                <a:ext cx="88560" cy="11664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B1A77ABE-2FA6-4A50-B3D4-7CB510CDE6A8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547237" y="6139747"/>
                  <a:ext cx="972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01BDF3F9-62C9-44BC-962E-59B979C374A8}"/>
                    </a:ext>
                  </a:extLst>
                </p14:cNvPr>
                <p14:cNvContentPartPr/>
                <p14:nvPr/>
              </p14:nvContentPartPr>
              <p14:xfrm>
                <a:off x="1646597" y="6083227"/>
                <a:ext cx="54720" cy="15300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01BDF3F9-62C9-44BC-962E-59B979C374A8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642277" y="6078907"/>
                  <a:ext cx="633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40453628-B8DA-4B25-B8BC-918A6342BBFE}"/>
                    </a:ext>
                  </a:extLst>
                </p14:cNvPr>
                <p14:cNvContentPartPr/>
                <p14:nvPr/>
              </p14:nvContentPartPr>
              <p14:xfrm>
                <a:off x="1707437" y="6051547"/>
                <a:ext cx="189360" cy="14328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40453628-B8DA-4B25-B8BC-918A6342BBFE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703117" y="6047227"/>
                  <a:ext cx="1980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6BBFA932-1BC1-4E91-9A01-57F99DC0E8C0}"/>
                    </a:ext>
                  </a:extLst>
                </p14:cNvPr>
                <p14:cNvContentPartPr/>
                <p14:nvPr/>
              </p14:nvContentPartPr>
              <p14:xfrm>
                <a:off x="1912637" y="6051547"/>
                <a:ext cx="7200" cy="720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6BBFA932-1BC1-4E91-9A01-57F99DC0E8C0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908317" y="6047227"/>
                  <a:ext cx="158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47AC2679-06AC-4456-87C8-72C61FDC20B3}"/>
                    </a:ext>
                  </a:extLst>
                </p14:cNvPr>
                <p14:cNvContentPartPr/>
                <p14:nvPr/>
              </p14:nvContentPartPr>
              <p14:xfrm>
                <a:off x="1892477" y="5908987"/>
                <a:ext cx="251280" cy="26676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47AC2679-06AC-4456-87C8-72C61FDC20B3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888157" y="5904667"/>
                  <a:ext cx="25992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5D91A725-B293-4739-AF13-210A686112CB}"/>
                    </a:ext>
                  </a:extLst>
                </p14:cNvPr>
                <p14:cNvContentPartPr/>
                <p14:nvPr/>
              </p14:nvContentPartPr>
              <p14:xfrm>
                <a:off x="2061677" y="5932747"/>
                <a:ext cx="97920" cy="1656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5D91A725-B293-4739-AF13-210A686112CB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2057357" y="5928427"/>
                  <a:ext cx="1065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72D37DA6-7F7C-4847-BF02-FD4B76F26B45}"/>
                    </a:ext>
                  </a:extLst>
                </p14:cNvPr>
                <p14:cNvContentPartPr/>
                <p14:nvPr/>
              </p14:nvContentPartPr>
              <p14:xfrm>
                <a:off x="2091557" y="5915467"/>
                <a:ext cx="51480" cy="2268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72D37DA6-7F7C-4847-BF02-FD4B76F26B45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087237" y="5911147"/>
                  <a:ext cx="601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588FB716-62FB-45FA-9EF4-061AD02FF7C3}"/>
                    </a:ext>
                  </a:extLst>
                </p14:cNvPr>
                <p14:cNvContentPartPr/>
                <p14:nvPr/>
              </p14:nvContentPartPr>
              <p14:xfrm>
                <a:off x="2251757" y="5705587"/>
                <a:ext cx="273600" cy="27720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588FB716-62FB-45FA-9EF4-061AD02FF7C3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247437" y="5701267"/>
                  <a:ext cx="28224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51685876-D582-4C46-BA9D-6696017756A3}"/>
                    </a:ext>
                  </a:extLst>
                </p14:cNvPr>
                <p14:cNvContentPartPr/>
                <p14:nvPr/>
              </p14:nvContentPartPr>
              <p14:xfrm>
                <a:off x="2549837" y="5635027"/>
                <a:ext cx="41400" cy="6840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51685876-D582-4C46-BA9D-6696017756A3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545517" y="5630707"/>
                  <a:ext cx="500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D855D0B8-D10C-4A9C-A6ED-B9B62AC2A0D9}"/>
                    </a:ext>
                  </a:extLst>
                </p14:cNvPr>
                <p14:cNvContentPartPr/>
                <p14:nvPr/>
              </p14:nvContentPartPr>
              <p14:xfrm>
                <a:off x="2600597" y="5579587"/>
                <a:ext cx="93600" cy="7992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D855D0B8-D10C-4A9C-A6ED-B9B62AC2A0D9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596277" y="5574907"/>
                  <a:ext cx="1022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76D6081D-C8F4-4AE5-AEAC-2BC8260736C1}"/>
                    </a:ext>
                  </a:extLst>
                </p14:cNvPr>
                <p14:cNvContentPartPr/>
                <p14:nvPr/>
              </p14:nvContentPartPr>
              <p14:xfrm>
                <a:off x="2689517" y="5518027"/>
                <a:ext cx="63000" cy="8064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76D6081D-C8F4-4AE5-AEAC-2BC8260736C1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685197" y="5513707"/>
                  <a:ext cx="716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9648ADF8-EE4E-40D8-A90C-0CB50182C7AF}"/>
                    </a:ext>
                  </a:extLst>
                </p14:cNvPr>
                <p14:cNvContentPartPr/>
                <p14:nvPr/>
              </p14:nvContentPartPr>
              <p14:xfrm>
                <a:off x="2760797" y="5457547"/>
                <a:ext cx="164880" cy="7884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9648ADF8-EE4E-40D8-A90C-0CB50182C7AF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2756477" y="5453227"/>
                  <a:ext cx="1735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98AA36E2-F603-4707-9797-5832944AA619}"/>
                    </a:ext>
                  </a:extLst>
                </p14:cNvPr>
                <p14:cNvContentPartPr/>
                <p14:nvPr/>
              </p14:nvContentPartPr>
              <p14:xfrm>
                <a:off x="3036917" y="5289787"/>
                <a:ext cx="172080" cy="14256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98AA36E2-F603-4707-9797-5832944AA61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032597" y="5285467"/>
                  <a:ext cx="1807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51062F31-0FD8-42B3-A7E5-6DC96A97C0C1}"/>
                    </a:ext>
                  </a:extLst>
                </p14:cNvPr>
                <p14:cNvContentPartPr/>
                <p14:nvPr/>
              </p14:nvContentPartPr>
              <p14:xfrm>
                <a:off x="3262997" y="5006467"/>
                <a:ext cx="234360" cy="22032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51062F31-0FD8-42B3-A7E5-6DC96A97C0C1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3258677" y="5002147"/>
                  <a:ext cx="24300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7E3A8F28-6EFE-4B6E-99C2-BAD8BFF690AC}"/>
                    </a:ext>
                  </a:extLst>
                </p14:cNvPr>
                <p14:cNvContentPartPr/>
                <p14:nvPr/>
              </p14:nvContentPartPr>
              <p14:xfrm>
                <a:off x="1235477" y="6521707"/>
                <a:ext cx="102600" cy="13500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7E3A8F28-6EFE-4B6E-99C2-BAD8BFF690AC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231157" y="6517387"/>
                  <a:ext cx="1112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E64CA89D-11E9-4698-97C4-983F9D9448CC}"/>
                    </a:ext>
                  </a:extLst>
                </p14:cNvPr>
                <p14:cNvContentPartPr/>
                <p14:nvPr/>
              </p14:nvContentPartPr>
              <p14:xfrm>
                <a:off x="1319717" y="6501547"/>
                <a:ext cx="74520" cy="7524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E64CA89D-11E9-4698-97C4-983F9D9448CC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315397" y="6497227"/>
                  <a:ext cx="831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01735EE0-7C2D-4471-818F-C3909E272BFC}"/>
                    </a:ext>
                  </a:extLst>
                </p14:cNvPr>
                <p14:cNvContentPartPr/>
                <p14:nvPr/>
              </p14:nvContentPartPr>
              <p14:xfrm>
                <a:off x="1421597" y="6433147"/>
                <a:ext cx="124200" cy="8820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01735EE0-7C2D-4471-818F-C3909E272BFC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417277" y="6428827"/>
                  <a:ext cx="1328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9ACEE450-A44C-4223-A02C-08FBCDEE363F}"/>
                    </a:ext>
                  </a:extLst>
                </p14:cNvPr>
                <p14:cNvContentPartPr/>
                <p14:nvPr/>
              </p14:nvContentPartPr>
              <p14:xfrm>
                <a:off x="1564877" y="6338467"/>
                <a:ext cx="82440" cy="8712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9ACEE450-A44C-4223-A02C-08FBCDEE363F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560557" y="6334147"/>
                  <a:ext cx="910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9D9B76FF-926A-4AF1-B487-A21EE62AD168}"/>
                    </a:ext>
                  </a:extLst>
                </p14:cNvPr>
                <p14:cNvContentPartPr/>
                <p14:nvPr/>
              </p14:nvContentPartPr>
              <p14:xfrm>
                <a:off x="1672517" y="6289507"/>
                <a:ext cx="71640" cy="7740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9D9B76FF-926A-4AF1-B487-A21EE62AD168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668197" y="6285187"/>
                  <a:ext cx="802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D50B4C8B-D243-4F10-8A7D-9B6D158C4B73}"/>
                    </a:ext>
                  </a:extLst>
                </p14:cNvPr>
                <p14:cNvContentPartPr/>
                <p14:nvPr/>
              </p14:nvContentPartPr>
              <p14:xfrm>
                <a:off x="1774397" y="6207067"/>
                <a:ext cx="126000" cy="9972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D50B4C8B-D243-4F10-8A7D-9B6D158C4B73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770077" y="6202747"/>
                  <a:ext cx="1346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339420D3-43C4-45FA-91FB-E03D2215D216}"/>
                    </a:ext>
                  </a:extLst>
                </p14:cNvPr>
                <p14:cNvContentPartPr/>
                <p14:nvPr/>
              </p14:nvContentPartPr>
              <p14:xfrm>
                <a:off x="1903997" y="6202387"/>
                <a:ext cx="81360" cy="7236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339420D3-43C4-45FA-91FB-E03D2215D216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899677" y="6198067"/>
                  <a:ext cx="9000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0B5C5AC2-A1AE-4852-B2A2-F981BEF1EB24}"/>
                    </a:ext>
                  </a:extLst>
                </p14:cNvPr>
                <p14:cNvContentPartPr/>
                <p14:nvPr/>
              </p14:nvContentPartPr>
              <p14:xfrm>
                <a:off x="2001197" y="6093307"/>
                <a:ext cx="91440" cy="13320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0B5C5AC2-A1AE-4852-B2A2-F981BEF1EB24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996877" y="6088987"/>
                  <a:ext cx="1000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5918F591-41A9-42EA-A462-2B419E2A48BC}"/>
                    </a:ext>
                  </a:extLst>
                </p14:cNvPr>
                <p14:cNvContentPartPr/>
                <p14:nvPr/>
              </p14:nvContentPartPr>
              <p14:xfrm>
                <a:off x="2136917" y="5952547"/>
                <a:ext cx="312840" cy="19188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5918F591-41A9-42EA-A462-2B419E2A48BC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2132597" y="5948227"/>
                  <a:ext cx="32148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7C3086B3-AE5D-42C5-A008-50FD10C58E53}"/>
                    </a:ext>
                  </a:extLst>
                </p14:cNvPr>
                <p14:cNvContentPartPr/>
                <p14:nvPr/>
              </p14:nvContentPartPr>
              <p14:xfrm>
                <a:off x="2442917" y="5870107"/>
                <a:ext cx="38520" cy="1980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7C3086B3-AE5D-42C5-A008-50FD10C58E53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2438597" y="5865787"/>
                  <a:ext cx="471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FEB2EC6F-C021-4AC8-AFA1-D35741441293}"/>
                    </a:ext>
                  </a:extLst>
                </p14:cNvPr>
                <p14:cNvContentPartPr/>
                <p14:nvPr/>
              </p14:nvContentPartPr>
              <p14:xfrm>
                <a:off x="2478557" y="5802427"/>
                <a:ext cx="307080" cy="14976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FEB2EC6F-C021-4AC8-AFA1-D35741441293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2474237" y="5798107"/>
                  <a:ext cx="3157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3FE073B4-956C-47AA-B76C-90D03ECB9323}"/>
                    </a:ext>
                  </a:extLst>
                </p14:cNvPr>
                <p14:cNvContentPartPr/>
                <p14:nvPr/>
              </p14:nvContentPartPr>
              <p14:xfrm>
                <a:off x="2771597" y="5597947"/>
                <a:ext cx="179280" cy="14832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3FE073B4-956C-47AA-B76C-90D03ECB9323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2767277" y="5593627"/>
                  <a:ext cx="1879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975FAE96-B7D3-41AA-8D56-72E967D12295}"/>
                    </a:ext>
                  </a:extLst>
                </p14:cNvPr>
                <p14:cNvContentPartPr/>
                <p14:nvPr/>
              </p14:nvContentPartPr>
              <p14:xfrm>
                <a:off x="1464077" y="6595867"/>
                <a:ext cx="82800" cy="15948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975FAE96-B7D3-41AA-8D56-72E967D12295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459757" y="6591547"/>
                  <a:ext cx="914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33E9F399-BEC9-477B-8C78-DAC6EAABE6BA}"/>
                    </a:ext>
                  </a:extLst>
                </p14:cNvPr>
                <p14:cNvContentPartPr/>
                <p14:nvPr/>
              </p14:nvContentPartPr>
              <p14:xfrm>
                <a:off x="1488557" y="6506587"/>
                <a:ext cx="78480" cy="12132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33E9F399-BEC9-477B-8C78-DAC6EAABE6BA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484237" y="6502267"/>
                  <a:ext cx="871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F5A4A058-5B1F-4C30-9791-504A6E3518F9}"/>
                    </a:ext>
                  </a:extLst>
                </p14:cNvPr>
                <p14:cNvContentPartPr/>
                <p14:nvPr/>
              </p14:nvContentPartPr>
              <p14:xfrm>
                <a:off x="1488557" y="6593707"/>
                <a:ext cx="360" cy="36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F5A4A058-5B1F-4C30-9791-504A6E3518F9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484237" y="65893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9E8AC114-96A4-4493-963B-8339B79DE199}"/>
                    </a:ext>
                  </a:extLst>
                </p14:cNvPr>
                <p14:cNvContentPartPr/>
                <p14:nvPr/>
              </p14:nvContentPartPr>
              <p14:xfrm>
                <a:off x="1560557" y="6518107"/>
                <a:ext cx="14760" cy="10296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9E8AC114-96A4-4493-963B-8339B79DE199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556237" y="6513787"/>
                  <a:ext cx="234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8814D2CD-C803-4657-9A01-89C1B6ECD292}"/>
                    </a:ext>
                  </a:extLst>
                </p14:cNvPr>
                <p14:cNvContentPartPr/>
                <p14:nvPr/>
              </p14:nvContentPartPr>
              <p14:xfrm>
                <a:off x="1556237" y="6561307"/>
                <a:ext cx="95040" cy="3744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8814D2CD-C803-4657-9A01-89C1B6ECD292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551917" y="6556987"/>
                  <a:ext cx="10368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105EBFD7-0F59-4B6F-BB64-998031041593}"/>
                    </a:ext>
                  </a:extLst>
                </p14:cNvPr>
                <p14:cNvContentPartPr/>
                <p14:nvPr/>
              </p14:nvContentPartPr>
              <p14:xfrm>
                <a:off x="1636157" y="6322267"/>
                <a:ext cx="312840" cy="2872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105EBFD7-0F59-4B6F-BB64-998031041593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631837" y="6317947"/>
                  <a:ext cx="32148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7D24AA81-9BA2-4509-AB5D-CA956CC62AF2}"/>
                    </a:ext>
                  </a:extLst>
                </p14:cNvPr>
                <p14:cNvContentPartPr/>
                <p14:nvPr/>
              </p14:nvContentPartPr>
              <p14:xfrm>
                <a:off x="1812917" y="6312907"/>
                <a:ext cx="19080" cy="720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7D24AA81-9BA2-4509-AB5D-CA956CC62AF2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808597" y="6308587"/>
                  <a:ext cx="27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57302F4E-68D9-4E7A-B4FD-35B63485C9D9}"/>
                    </a:ext>
                  </a:extLst>
                </p14:cNvPr>
                <p14:cNvContentPartPr/>
                <p14:nvPr/>
              </p14:nvContentPartPr>
              <p14:xfrm>
                <a:off x="1983197" y="6173947"/>
                <a:ext cx="256680" cy="20016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57302F4E-68D9-4E7A-B4FD-35B63485C9D9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978877" y="6169627"/>
                  <a:ext cx="26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2815B612-8CFE-4E45-9146-87A09B3C49D7}"/>
                    </a:ext>
                  </a:extLst>
                </p14:cNvPr>
                <p14:cNvContentPartPr/>
                <p14:nvPr/>
              </p14:nvContentPartPr>
              <p14:xfrm>
                <a:off x="2116757" y="6197347"/>
                <a:ext cx="23760" cy="108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2815B612-8CFE-4E45-9146-87A09B3C49D7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112437" y="6193027"/>
                  <a:ext cx="3240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93E5B9DF-B6ED-4124-94B2-8CF04C614195}"/>
                    </a:ext>
                  </a:extLst>
                </p14:cNvPr>
                <p14:cNvContentPartPr/>
                <p14:nvPr/>
              </p14:nvContentPartPr>
              <p14:xfrm>
                <a:off x="2326997" y="6011587"/>
                <a:ext cx="336600" cy="19872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93E5B9DF-B6ED-4124-94B2-8CF04C614195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322677" y="6007267"/>
                  <a:ext cx="3452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D50BE877-7240-486D-A82E-2757D32B9815}"/>
                    </a:ext>
                  </a:extLst>
                </p14:cNvPr>
                <p14:cNvContentPartPr/>
                <p14:nvPr/>
              </p14:nvContentPartPr>
              <p14:xfrm>
                <a:off x="1872317" y="6591907"/>
                <a:ext cx="40680" cy="8568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D50BE877-7240-486D-A82E-2757D32B9815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867997" y="6587587"/>
                  <a:ext cx="493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965A433D-A64B-4DB3-8A6A-2F09898138D8}"/>
                    </a:ext>
                  </a:extLst>
                </p14:cNvPr>
                <p14:cNvContentPartPr/>
                <p14:nvPr/>
              </p14:nvContentPartPr>
              <p14:xfrm>
                <a:off x="1800317" y="6551947"/>
                <a:ext cx="85680" cy="6948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965A433D-A64B-4DB3-8A6A-2F09898138D8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795997" y="6547627"/>
                  <a:ext cx="943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85956525-BBED-42D8-9C25-8AE51B657D17}"/>
                    </a:ext>
                  </a:extLst>
                </p14:cNvPr>
                <p14:cNvContentPartPr/>
                <p14:nvPr/>
              </p14:nvContentPartPr>
              <p14:xfrm>
                <a:off x="1830557" y="6604147"/>
                <a:ext cx="82440" cy="7596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85956525-BBED-42D8-9C25-8AE51B657D17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826237" y="6599827"/>
                  <a:ext cx="910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D8BD8DF7-EEA0-4ECD-BBD2-1CFCEB988C5E}"/>
                    </a:ext>
                  </a:extLst>
                </p14:cNvPr>
                <p14:cNvContentPartPr/>
                <p14:nvPr/>
              </p14:nvContentPartPr>
              <p14:xfrm>
                <a:off x="1948997" y="6577507"/>
                <a:ext cx="61920" cy="5184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D8BD8DF7-EEA0-4ECD-BBD2-1CFCEB988C5E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944677" y="6573187"/>
                  <a:ext cx="705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ECF05F1-71F4-453E-977F-9F963E1E2058}"/>
                    </a:ext>
                  </a:extLst>
                </p14:cNvPr>
                <p14:cNvContentPartPr/>
                <p14:nvPr/>
              </p14:nvContentPartPr>
              <p14:xfrm>
                <a:off x="2024957" y="6382747"/>
                <a:ext cx="88560" cy="17856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ECF05F1-71F4-453E-977F-9F963E1E2058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2020637" y="6378427"/>
                  <a:ext cx="972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FD481FF3-E960-4C4D-8A33-0F96EA0B588B}"/>
                    </a:ext>
                  </a:extLst>
                </p14:cNvPr>
                <p14:cNvContentPartPr/>
                <p14:nvPr/>
              </p14:nvContentPartPr>
              <p14:xfrm>
                <a:off x="2100197" y="6370867"/>
                <a:ext cx="74880" cy="12744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FD481FF3-E960-4C4D-8A33-0F96EA0B588B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2095877" y="6366547"/>
                  <a:ext cx="835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5A54C8B9-DC81-4275-8068-62AC5E6647C1}"/>
                    </a:ext>
                  </a:extLst>
                </p14:cNvPr>
                <p14:cNvContentPartPr/>
                <p14:nvPr/>
              </p14:nvContentPartPr>
              <p14:xfrm>
                <a:off x="2188037" y="6323347"/>
                <a:ext cx="117720" cy="11808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5A54C8B9-DC81-4275-8068-62AC5E6647C1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2183717" y="6319027"/>
                  <a:ext cx="1263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E79D30BA-3565-4B88-B921-7D5F2B38FA85}"/>
                    </a:ext>
                  </a:extLst>
                </p14:cNvPr>
                <p14:cNvContentPartPr/>
                <p14:nvPr/>
              </p14:nvContentPartPr>
              <p14:xfrm>
                <a:off x="2438957" y="6180427"/>
                <a:ext cx="105840" cy="14112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E79D30BA-3565-4B88-B921-7D5F2B38FA85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2434637" y="6176107"/>
                  <a:ext cx="1144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2BA21723-F1C9-42A5-8F96-28F037B6E867}"/>
                    </a:ext>
                  </a:extLst>
                </p14:cNvPr>
                <p14:cNvContentPartPr/>
                <p14:nvPr/>
              </p14:nvContentPartPr>
              <p14:xfrm>
                <a:off x="2358317" y="6153787"/>
                <a:ext cx="342000" cy="27612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2BA21723-F1C9-42A5-8F96-28F037B6E867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2353997" y="6149467"/>
                  <a:ext cx="35064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F224FDB2-CC29-46A7-A614-EEC8E87F1579}"/>
                    </a:ext>
                  </a:extLst>
                </p14:cNvPr>
                <p14:cNvContentPartPr/>
                <p14:nvPr/>
              </p14:nvContentPartPr>
              <p14:xfrm>
                <a:off x="2491517" y="6185467"/>
                <a:ext cx="236160" cy="29844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F224FDB2-CC29-46A7-A614-EEC8E87F1579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2487197" y="6181147"/>
                  <a:ext cx="24480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26F6FDF5-2230-4BD6-A958-510F5B85D1CB}"/>
                    </a:ext>
                  </a:extLst>
                </p14:cNvPr>
                <p14:cNvContentPartPr/>
                <p14:nvPr/>
              </p14:nvContentPartPr>
              <p14:xfrm>
                <a:off x="2614277" y="6328747"/>
                <a:ext cx="102600" cy="7128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26F6FDF5-2230-4BD6-A958-510F5B85D1CB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609957" y="6324427"/>
                  <a:ext cx="111240" cy="79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337875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CAE9C-98EE-4793-B6DD-11C28406210D}" type="slidenum">
              <a:rPr lang="de-DE" smtClean="0"/>
              <a:t>42</a:t>
            </a:fld>
            <a:endParaRPr lang="de-DE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14:cNvPr>
              <p14:cNvContentPartPr/>
              <p14:nvPr/>
            </p14:nvContentPartPr>
            <p14:xfrm>
              <a:off x="9003558" y="5377638"/>
              <a:ext cx="6120" cy="104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2CBBF509-9A0C-47E7-A949-16A0BC5276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994558" y="5368638"/>
                <a:ext cx="23760" cy="28080"/>
              </a:xfrm>
              <a:prstGeom prst="rect">
                <a:avLst/>
              </a:prstGeom>
            </p:spPr>
          </p:pic>
        </mc:Fallback>
      </mc:AlternateContent>
      <p:pic>
        <p:nvPicPr>
          <p:cNvPr id="9" name="Grafik 8">
            <a:extLst>
              <a:ext uri="{FF2B5EF4-FFF2-40B4-BE49-F238E27FC236}">
                <a16:creationId xmlns:a16="http://schemas.microsoft.com/office/drawing/2014/main" id="{F9D163A2-D404-48C5-B21E-356690D5A60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661" y="788195"/>
            <a:ext cx="5773271" cy="5432612"/>
          </a:xfrm>
          <a:prstGeom prst="rect">
            <a:avLst/>
          </a:prstGeom>
        </p:spPr>
      </p:pic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E94DB829-015E-41F1-8E55-E4BD64272A92}"/>
              </a:ext>
            </a:extLst>
          </p:cNvPr>
          <p:cNvGrpSpPr/>
          <p:nvPr/>
        </p:nvGrpSpPr>
        <p:grpSpPr>
          <a:xfrm>
            <a:off x="212357" y="49987"/>
            <a:ext cx="2594520" cy="260640"/>
            <a:chOff x="212357" y="49987"/>
            <a:chExt cx="2594520" cy="26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C0453DDB-286B-427B-BD72-219660FB6D0F}"/>
                    </a:ext>
                  </a:extLst>
                </p14:cNvPr>
                <p14:cNvContentPartPr/>
                <p14:nvPr/>
              </p14:nvContentPartPr>
              <p14:xfrm>
                <a:off x="295877" y="128827"/>
                <a:ext cx="14040" cy="1062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C0453DDB-286B-427B-BD72-219660FB6D0F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291557" y="124507"/>
                  <a:ext cx="226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5EF5C83A-2551-4984-8478-D2E9A59D59D9}"/>
                    </a:ext>
                  </a:extLst>
                </p14:cNvPr>
                <p14:cNvContentPartPr/>
                <p14:nvPr/>
              </p14:nvContentPartPr>
              <p14:xfrm>
                <a:off x="212357" y="98587"/>
                <a:ext cx="172440" cy="115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5EF5C83A-2551-4984-8478-D2E9A59D59D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208037" y="94267"/>
                  <a:ext cx="1810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04FFB6B7-BD1A-4A9B-9DF3-A6B81A395007}"/>
                    </a:ext>
                  </a:extLst>
                </p14:cNvPr>
                <p14:cNvContentPartPr/>
                <p14:nvPr/>
              </p14:nvContentPartPr>
              <p14:xfrm>
                <a:off x="362837" y="170947"/>
                <a:ext cx="90720" cy="550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04FFB6B7-BD1A-4A9B-9DF3-A6B81A39500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58517" y="166627"/>
                  <a:ext cx="993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ADEF1D12-625A-4C53-B010-907024D56D00}"/>
                    </a:ext>
                  </a:extLst>
                </p14:cNvPr>
                <p14:cNvContentPartPr/>
                <p14:nvPr/>
              </p14:nvContentPartPr>
              <p14:xfrm>
                <a:off x="497117" y="94987"/>
                <a:ext cx="53280" cy="1292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ADEF1D12-625A-4C53-B010-907024D56D00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492797" y="90667"/>
                  <a:ext cx="619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4C37EA6A-BE93-4A02-8823-4BE23F8B067C}"/>
                    </a:ext>
                  </a:extLst>
                </p14:cNvPr>
                <p14:cNvContentPartPr/>
                <p14:nvPr/>
              </p14:nvContentPartPr>
              <p14:xfrm>
                <a:off x="582077" y="86707"/>
                <a:ext cx="290160" cy="1220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4C37EA6A-BE93-4A02-8823-4BE23F8B067C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7757" y="82387"/>
                  <a:ext cx="2988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12BB3970-9DDE-485F-9C90-5ACA19C2183A}"/>
                    </a:ext>
                  </a:extLst>
                </p14:cNvPr>
                <p14:cNvContentPartPr/>
                <p14:nvPr/>
              </p14:nvContentPartPr>
              <p14:xfrm>
                <a:off x="981677" y="120907"/>
                <a:ext cx="264240" cy="939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12BB3970-9DDE-485F-9C90-5ACA19C2183A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77357" y="116587"/>
                  <a:ext cx="2728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A3AF933-9E5E-44BD-B54A-A8DEB04F2F9D}"/>
                    </a:ext>
                  </a:extLst>
                </p14:cNvPr>
                <p14:cNvContentPartPr/>
                <p14:nvPr/>
              </p14:nvContentPartPr>
              <p14:xfrm>
                <a:off x="990317" y="141787"/>
                <a:ext cx="49680" cy="162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A3AF933-9E5E-44BD-B54A-A8DEB04F2F9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85997" y="137467"/>
                  <a:ext cx="583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D9EEF7D0-7870-484C-8560-F39A4C6FE4EC}"/>
                    </a:ext>
                  </a:extLst>
                </p14:cNvPr>
                <p14:cNvContentPartPr/>
                <p14:nvPr/>
              </p14:nvContentPartPr>
              <p14:xfrm>
                <a:off x="1407917" y="68707"/>
                <a:ext cx="109800" cy="1263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D9EEF7D0-7870-484C-8560-F39A4C6FE4EC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403597" y="64387"/>
                  <a:ext cx="1184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4C3E4094-9886-42A1-93B1-AE705439A78B}"/>
                    </a:ext>
                  </a:extLst>
                </p14:cNvPr>
                <p14:cNvContentPartPr/>
                <p14:nvPr/>
              </p14:nvContentPartPr>
              <p14:xfrm>
                <a:off x="1502597" y="144307"/>
                <a:ext cx="332280" cy="673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4C3E4094-9886-42A1-93B1-AE705439A78B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1498277" y="139987"/>
                  <a:ext cx="3409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19CCA07B-9552-4970-967B-306D0B15FC7D}"/>
                    </a:ext>
                  </a:extLst>
                </p14:cNvPr>
                <p14:cNvContentPartPr/>
                <p14:nvPr/>
              </p14:nvContentPartPr>
              <p14:xfrm>
                <a:off x="1836677" y="84907"/>
                <a:ext cx="166320" cy="1098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19CCA07B-9552-4970-967B-306D0B15FC7D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832357" y="80587"/>
                  <a:ext cx="174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FC172CB-3D9F-47EA-8197-B265A43A812C}"/>
                    </a:ext>
                  </a:extLst>
                </p14:cNvPr>
                <p14:cNvContentPartPr/>
                <p14:nvPr/>
              </p14:nvContentPartPr>
              <p14:xfrm>
                <a:off x="2017037" y="135667"/>
                <a:ext cx="200520" cy="579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FC172CB-3D9F-47EA-8197-B265A43A812C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012717" y="131347"/>
                  <a:ext cx="2091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62E4B59A-95C3-4557-8A45-4217532846D4}"/>
                    </a:ext>
                  </a:extLst>
                </p14:cNvPr>
                <p14:cNvContentPartPr/>
                <p14:nvPr/>
              </p14:nvContentPartPr>
              <p14:xfrm>
                <a:off x="2225117" y="70507"/>
                <a:ext cx="146160" cy="1324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62E4B59A-95C3-4557-8A45-4217532846D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2220797" y="66187"/>
                  <a:ext cx="1548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F546C264-28DA-43ED-B5B5-2606CD0E61C4}"/>
                    </a:ext>
                  </a:extLst>
                </p14:cNvPr>
                <p14:cNvContentPartPr/>
                <p14:nvPr/>
              </p14:nvContentPartPr>
              <p14:xfrm>
                <a:off x="2364437" y="66547"/>
                <a:ext cx="360" cy="3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F546C264-28DA-43ED-B5B5-2606CD0E61C4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2360117" y="622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2AF6BBAA-6315-427A-927D-8F421D695AFF}"/>
                    </a:ext>
                  </a:extLst>
                </p14:cNvPr>
                <p14:cNvContentPartPr/>
                <p14:nvPr/>
              </p14:nvContentPartPr>
              <p14:xfrm>
                <a:off x="2385677" y="64747"/>
                <a:ext cx="318240" cy="2458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2AF6BBAA-6315-427A-927D-8F421D695AFF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2381357" y="60427"/>
                  <a:ext cx="3268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6CB4C4E-EAC4-438A-9BF9-CB01964214FC}"/>
                    </a:ext>
                  </a:extLst>
                </p14:cNvPr>
                <p14:cNvContentPartPr/>
                <p14:nvPr/>
              </p14:nvContentPartPr>
              <p14:xfrm>
                <a:off x="2797877" y="49987"/>
                <a:ext cx="9000" cy="838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6CB4C4E-EAC4-438A-9BF9-CB01964214F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2793557" y="45667"/>
                  <a:ext cx="176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E7B4872-CBD2-43E8-A504-8CB8D78D2B56}"/>
                    </a:ext>
                  </a:extLst>
                </p14:cNvPr>
                <p14:cNvContentPartPr/>
                <p14:nvPr/>
              </p14:nvContentPartPr>
              <p14:xfrm>
                <a:off x="2791037" y="217747"/>
                <a:ext cx="4320" cy="115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E7B4872-CBD2-43E8-A504-8CB8D78D2B5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786717" y="213427"/>
                  <a:ext cx="12960" cy="2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8" name="Freihand 27">
                <a:extLst>
                  <a:ext uri="{FF2B5EF4-FFF2-40B4-BE49-F238E27FC236}">
                    <a16:creationId xmlns:a16="http://schemas.microsoft.com/office/drawing/2014/main" id="{4D7D81D9-8D96-42CE-9DC2-C32D5E6A01B4}"/>
                  </a:ext>
                </a:extLst>
              </p14:cNvPr>
              <p14:cNvContentPartPr/>
              <p14:nvPr/>
            </p14:nvContentPartPr>
            <p14:xfrm>
              <a:off x="669557" y="1271467"/>
              <a:ext cx="122040" cy="210960"/>
            </p14:xfrm>
          </p:contentPart>
        </mc:Choice>
        <mc:Fallback xmlns="">
          <p:pic>
            <p:nvPicPr>
              <p:cNvPr id="28" name="Freihand 27">
                <a:extLst>
                  <a:ext uri="{FF2B5EF4-FFF2-40B4-BE49-F238E27FC236}">
                    <a16:creationId xmlns:a16="http://schemas.microsoft.com/office/drawing/2014/main" id="{4D7D81D9-8D96-42CE-9DC2-C32D5E6A01B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5237" y="1267147"/>
                <a:ext cx="1306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3BA1482B-151F-478B-AB12-EBFDB6C35B66}"/>
                  </a:ext>
                </a:extLst>
              </p14:cNvPr>
              <p14:cNvContentPartPr/>
              <p14:nvPr/>
            </p14:nvContentPartPr>
            <p14:xfrm>
              <a:off x="420437" y="5431267"/>
              <a:ext cx="402480" cy="19224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3BA1482B-151F-478B-AB12-EBFDB6C35B6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6117" y="5426947"/>
                <a:ext cx="411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A04D596D-62CC-402A-801C-AB7990386B23}"/>
                  </a:ext>
                </a:extLst>
              </p14:cNvPr>
              <p14:cNvContentPartPr/>
              <p14:nvPr/>
            </p14:nvContentPartPr>
            <p14:xfrm>
              <a:off x="871157" y="1254547"/>
              <a:ext cx="136800" cy="230760"/>
            </p14:xfrm>
          </p:contentPart>
        </mc:Choice>
        <mc:Fallback xmlns=""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A04D596D-62CC-402A-801C-AB7990386B2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66837" y="1250227"/>
                <a:ext cx="1454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68A6606F-B568-4DEC-94BA-47154B23B91B}"/>
                  </a:ext>
                </a:extLst>
              </p14:cNvPr>
              <p14:cNvContentPartPr/>
              <p14:nvPr/>
            </p14:nvContentPartPr>
            <p14:xfrm>
              <a:off x="860357" y="5424067"/>
              <a:ext cx="473040" cy="18864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68A6606F-B568-4DEC-94BA-47154B23B91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56037" y="5419747"/>
                <a:ext cx="48168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321F6E8F-28FD-4997-AB5A-096E59B9AEE4}"/>
                  </a:ext>
                </a:extLst>
              </p14:cNvPr>
              <p14:cNvContentPartPr/>
              <p14:nvPr/>
            </p14:nvContentPartPr>
            <p14:xfrm>
              <a:off x="423677" y="3008467"/>
              <a:ext cx="408600" cy="207360"/>
            </p14:xfrm>
          </p:contentPart>
        </mc:Choice>
        <mc:Fallback xmlns=""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321F6E8F-28FD-4997-AB5A-096E59B9AEE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19357" y="3004147"/>
                <a:ext cx="4172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A8630EE8-C588-461C-A45B-A172E08DF1E7}"/>
                  </a:ext>
                </a:extLst>
              </p14:cNvPr>
              <p14:cNvContentPartPr/>
              <p14:nvPr/>
            </p14:nvContentPartPr>
            <p14:xfrm>
              <a:off x="819317" y="2972827"/>
              <a:ext cx="527400" cy="233640"/>
            </p14:xfrm>
          </p:contentPart>
        </mc:Choice>
        <mc:Fallback xmlns=""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A8630EE8-C588-461C-A45B-A172E08DF1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14997" y="2968507"/>
                <a:ext cx="5360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DB058855-D91E-4884-B1AA-494D160FD960}"/>
                  </a:ext>
                </a:extLst>
              </p14:cNvPr>
              <p14:cNvContentPartPr/>
              <p14:nvPr/>
            </p14:nvContentPartPr>
            <p14:xfrm>
              <a:off x="500357" y="4265587"/>
              <a:ext cx="332280" cy="2520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DB058855-D91E-4884-B1AA-494D160FD96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96037" y="4261267"/>
                <a:ext cx="340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25466E38-A78E-4A28-8560-201B63214E68}"/>
                  </a:ext>
                </a:extLst>
              </p14:cNvPr>
              <p14:cNvContentPartPr/>
              <p14:nvPr/>
            </p14:nvContentPartPr>
            <p14:xfrm>
              <a:off x="3287117" y="1275067"/>
              <a:ext cx="234000" cy="17496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25466E38-A78E-4A28-8560-201B63214E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2797" y="1270747"/>
                <a:ext cx="242640" cy="183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D2D906FC-0DAE-4B03-B094-14BCDA41C662}"/>
              </a:ext>
            </a:extLst>
          </p:cNvPr>
          <p:cNvGrpSpPr/>
          <p:nvPr/>
        </p:nvGrpSpPr>
        <p:grpSpPr>
          <a:xfrm>
            <a:off x="3326717" y="4096747"/>
            <a:ext cx="444600" cy="199800"/>
            <a:chOff x="3326717" y="4096747"/>
            <a:chExt cx="444600" cy="19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727D5019-A8DA-48FD-9C2C-F5CAC2FFD2AB}"/>
                    </a:ext>
                  </a:extLst>
                </p14:cNvPr>
                <p14:cNvContentPartPr/>
                <p14:nvPr/>
              </p14:nvContentPartPr>
              <p14:xfrm>
                <a:off x="3424277" y="4260907"/>
                <a:ext cx="28440" cy="3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727D5019-A8DA-48FD-9C2C-F5CAC2FFD2AB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3419957" y="4256587"/>
                  <a:ext cx="3708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90551B0D-54D6-4322-A040-5DAE858B8BE5}"/>
                    </a:ext>
                  </a:extLst>
                </p14:cNvPr>
                <p14:cNvContentPartPr/>
                <p14:nvPr/>
              </p14:nvContentPartPr>
              <p14:xfrm>
                <a:off x="3326717" y="4096747"/>
                <a:ext cx="444600" cy="1998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90551B0D-54D6-4322-A040-5DAE858B8BE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322397" y="4092427"/>
                  <a:ext cx="453240" cy="20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2DFB7D62-4636-4DB0-8A9A-90774D7AF7CF}"/>
              </a:ext>
            </a:extLst>
          </p:cNvPr>
          <p:cNvGrpSpPr/>
          <p:nvPr/>
        </p:nvGrpSpPr>
        <p:grpSpPr>
          <a:xfrm>
            <a:off x="453557" y="2199547"/>
            <a:ext cx="924120" cy="204120"/>
            <a:chOff x="453557" y="2199547"/>
            <a:chExt cx="924120" cy="20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47328A69-1B29-4968-B14C-0DC423F4CCD2}"/>
                    </a:ext>
                  </a:extLst>
                </p14:cNvPr>
                <p14:cNvContentPartPr/>
                <p14:nvPr/>
              </p14:nvContentPartPr>
              <p14:xfrm>
                <a:off x="453557" y="2356147"/>
                <a:ext cx="199800" cy="273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47328A69-1B29-4968-B14C-0DC423F4CCD2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449237" y="2351827"/>
                  <a:ext cx="2084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6D9B5607-9DAE-4DC2-A956-362B4C81D388}"/>
                    </a:ext>
                  </a:extLst>
                </p14:cNvPr>
                <p14:cNvContentPartPr/>
                <p14:nvPr/>
              </p14:nvContentPartPr>
              <p14:xfrm>
                <a:off x="840557" y="2199547"/>
                <a:ext cx="537120" cy="2041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6D9B5607-9DAE-4DC2-A956-362B4C81D388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36237" y="2195227"/>
                  <a:ext cx="545760" cy="2127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59017848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3E4A2281-2890-464D-BBC7-3DC93A9A6C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9921" y="94994"/>
            <a:ext cx="2150622" cy="3486412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76D8F93B-C2EA-4548-A37B-FA480F03EEE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184" y="94994"/>
            <a:ext cx="4320097" cy="2421704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934C93E2-9451-45A8-85C7-E67EE1CD316E}"/>
                  </a:ext>
                </a:extLst>
              </p14:cNvPr>
              <p14:cNvContentPartPr/>
              <p14:nvPr/>
            </p14:nvContentPartPr>
            <p14:xfrm>
              <a:off x="734717" y="2164987"/>
              <a:ext cx="1636920" cy="29520"/>
            </p14:xfrm>
          </p:contentPart>
        </mc:Choice>
        <mc:Fallback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934C93E2-9451-45A8-85C7-E67EE1CD316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30397" y="2160667"/>
                <a:ext cx="16455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6309228D-1C16-40A0-8A08-4FB1AEE841B4}"/>
                  </a:ext>
                </a:extLst>
              </p14:cNvPr>
              <p14:cNvContentPartPr/>
              <p14:nvPr/>
            </p14:nvContentPartPr>
            <p14:xfrm>
              <a:off x="5405717" y="2716147"/>
              <a:ext cx="390600" cy="234360"/>
            </p14:xfrm>
          </p:contentPart>
        </mc:Choice>
        <mc:Fallback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6309228D-1C16-40A0-8A08-4FB1AEE841B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01397" y="2711827"/>
                <a:ext cx="399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7E2FAA11-6B33-445D-B5AA-4EE0B4BE6DFC}"/>
                  </a:ext>
                </a:extLst>
              </p14:cNvPr>
              <p14:cNvContentPartPr/>
              <p14:nvPr/>
            </p14:nvContentPartPr>
            <p14:xfrm>
              <a:off x="5408957" y="1513027"/>
              <a:ext cx="381960" cy="255240"/>
            </p14:xfrm>
          </p:contentPart>
        </mc:Choice>
        <mc:Fallback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7E2FAA11-6B33-445D-B5AA-4EE0B4BE6DF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04637" y="1508707"/>
                <a:ext cx="390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87C951AF-3A55-449F-ABE5-D154360FE4FF}"/>
                  </a:ext>
                </a:extLst>
              </p14:cNvPr>
              <p14:cNvContentPartPr/>
              <p14:nvPr/>
            </p14:nvContentPartPr>
            <p14:xfrm>
              <a:off x="5957237" y="2892547"/>
              <a:ext cx="334800" cy="154440"/>
            </p14:xfrm>
          </p:contentPart>
        </mc:Choice>
        <mc:Fallback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87C951AF-3A55-449F-ABE5-D154360FE4FF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952917" y="2888227"/>
                <a:ext cx="343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5AB8E8A1-8DDB-4B1E-A4D6-B9AB16D0E4AD}"/>
                  </a:ext>
                </a:extLst>
              </p14:cNvPr>
              <p14:cNvContentPartPr/>
              <p14:nvPr/>
            </p14:nvContentPartPr>
            <p14:xfrm>
              <a:off x="6018797" y="1686187"/>
              <a:ext cx="302400" cy="151560"/>
            </p14:xfrm>
          </p:contentPart>
        </mc:Choice>
        <mc:Fallback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5AB8E8A1-8DDB-4B1E-A4D6-B9AB16D0E4A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14477" y="1681867"/>
                <a:ext cx="311040" cy="160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6" name="Gruppieren 195">
            <a:extLst>
              <a:ext uri="{FF2B5EF4-FFF2-40B4-BE49-F238E27FC236}">
                <a16:creationId xmlns:a16="http://schemas.microsoft.com/office/drawing/2014/main" id="{6126E7F1-7DE2-42CB-8A57-117F1873DD5E}"/>
              </a:ext>
            </a:extLst>
          </p:cNvPr>
          <p:cNvGrpSpPr/>
          <p:nvPr/>
        </p:nvGrpSpPr>
        <p:grpSpPr>
          <a:xfrm>
            <a:off x="7113917" y="98947"/>
            <a:ext cx="4915080" cy="1325160"/>
            <a:chOff x="7113917" y="98947"/>
            <a:chExt cx="4915080" cy="132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50F559AD-E57C-4C84-8AAE-C18A919DDC86}"/>
                    </a:ext>
                  </a:extLst>
                </p14:cNvPr>
                <p14:cNvContentPartPr/>
                <p14:nvPr/>
              </p14:nvContentPartPr>
              <p14:xfrm>
                <a:off x="7113917" y="137107"/>
                <a:ext cx="303120" cy="20808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50F559AD-E57C-4C84-8AAE-C18A919DDC8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109597" y="132787"/>
                  <a:ext cx="31176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BC539D30-45D9-4669-9BB5-4C7360C457AD}"/>
                    </a:ext>
                  </a:extLst>
                </p14:cNvPr>
                <p14:cNvContentPartPr/>
                <p14:nvPr/>
              </p14:nvContentPartPr>
              <p14:xfrm>
                <a:off x="7324157" y="140707"/>
                <a:ext cx="34560" cy="720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BC539D30-45D9-4669-9BB5-4C7360C457A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319837" y="136387"/>
                  <a:ext cx="432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E23C3CBB-CBD1-47E7-9D11-90EF7D4D2A63}"/>
                    </a:ext>
                  </a:extLst>
                </p14:cNvPr>
                <p14:cNvContentPartPr/>
                <p14:nvPr/>
              </p14:nvContentPartPr>
              <p14:xfrm>
                <a:off x="7657517" y="129187"/>
                <a:ext cx="226080" cy="12744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E23C3CBB-CBD1-47E7-9D11-90EF7D4D2A63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653197" y="124867"/>
                  <a:ext cx="2347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BE8EB6E5-62A4-44F8-A9B3-D33D950F7A42}"/>
                    </a:ext>
                  </a:extLst>
                </p14:cNvPr>
                <p14:cNvContentPartPr/>
                <p14:nvPr/>
              </p14:nvContentPartPr>
              <p14:xfrm>
                <a:off x="7899797" y="228187"/>
                <a:ext cx="72360" cy="4428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BE8EB6E5-62A4-44F8-A9B3-D33D950F7A42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895477" y="223867"/>
                  <a:ext cx="810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09D1FEFF-8C59-41C5-AA78-C84709D04CE8}"/>
                    </a:ext>
                  </a:extLst>
                </p14:cNvPr>
                <p14:cNvContentPartPr/>
                <p14:nvPr/>
              </p14:nvContentPartPr>
              <p14:xfrm>
                <a:off x="7959917" y="164107"/>
                <a:ext cx="91080" cy="10008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09D1FEFF-8C59-41C5-AA78-C84709D04CE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955597" y="159787"/>
                  <a:ext cx="997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A433AB91-C636-4CFA-8255-DDE7B024A600}"/>
                    </a:ext>
                  </a:extLst>
                </p14:cNvPr>
                <p14:cNvContentPartPr/>
                <p14:nvPr/>
              </p14:nvContentPartPr>
              <p14:xfrm>
                <a:off x="8058557" y="136027"/>
                <a:ext cx="83880" cy="11844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A433AB91-C636-4CFA-8255-DDE7B024A600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054237" y="131707"/>
                  <a:ext cx="925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F5E8C4FB-B21C-4F0A-8E4F-E47F9AD580E1}"/>
                    </a:ext>
                  </a:extLst>
                </p14:cNvPr>
                <p14:cNvContentPartPr/>
                <p14:nvPr/>
              </p14:nvContentPartPr>
              <p14:xfrm>
                <a:off x="8149997" y="217747"/>
                <a:ext cx="129960" cy="14688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F5E8C4FB-B21C-4F0A-8E4F-E47F9AD580E1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8145677" y="213427"/>
                  <a:ext cx="1386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A453D65E-8CC6-49BF-9FF8-1E55567F08DA}"/>
                    </a:ext>
                  </a:extLst>
                </p14:cNvPr>
                <p14:cNvContentPartPr/>
                <p14:nvPr/>
              </p14:nvContentPartPr>
              <p14:xfrm>
                <a:off x="8277797" y="173827"/>
                <a:ext cx="38520" cy="2484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A453D65E-8CC6-49BF-9FF8-1E55567F08DA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273477" y="169507"/>
                  <a:ext cx="4716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7F6AF3EF-4E9C-4AD6-B89E-8D2850E2CF2D}"/>
                    </a:ext>
                  </a:extLst>
                </p14:cNvPr>
                <p14:cNvContentPartPr/>
                <p14:nvPr/>
              </p14:nvContentPartPr>
              <p14:xfrm>
                <a:off x="8277077" y="241507"/>
                <a:ext cx="99720" cy="11988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7F6AF3EF-4E9C-4AD6-B89E-8D2850E2CF2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272757" y="237187"/>
                  <a:ext cx="1083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7823B35D-136C-46D3-96D7-639B0403CD3E}"/>
                    </a:ext>
                  </a:extLst>
                </p14:cNvPr>
                <p14:cNvContentPartPr/>
                <p14:nvPr/>
              </p14:nvContentPartPr>
              <p14:xfrm>
                <a:off x="8391557" y="133867"/>
                <a:ext cx="75600" cy="12420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7823B35D-136C-46D3-96D7-639B0403CD3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387237" y="129547"/>
                  <a:ext cx="842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C8533527-9540-47EA-BF03-F95D0F9C7422}"/>
                    </a:ext>
                  </a:extLst>
                </p14:cNvPr>
                <p14:cNvContentPartPr/>
                <p14:nvPr/>
              </p14:nvContentPartPr>
              <p14:xfrm>
                <a:off x="8412437" y="226387"/>
                <a:ext cx="33840" cy="3636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C8533527-9540-47EA-BF03-F95D0F9C7422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408117" y="222067"/>
                  <a:ext cx="424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957B18E6-64BE-4926-BDE0-61F2B43FCEDE}"/>
                    </a:ext>
                  </a:extLst>
                </p14:cNvPr>
                <p14:cNvContentPartPr/>
                <p14:nvPr/>
              </p14:nvContentPartPr>
              <p14:xfrm>
                <a:off x="8481557" y="151147"/>
                <a:ext cx="205560" cy="13176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957B18E6-64BE-4926-BDE0-61F2B43FCEDE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477237" y="146827"/>
                  <a:ext cx="2142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332C991-7357-4FF5-969C-EB2BA897C454}"/>
                    </a:ext>
                  </a:extLst>
                </p14:cNvPr>
                <p14:cNvContentPartPr/>
                <p14:nvPr/>
              </p14:nvContentPartPr>
              <p14:xfrm>
                <a:off x="8620157" y="110827"/>
                <a:ext cx="360" cy="36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332C991-7357-4FF5-969C-EB2BA897C454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615837" y="1065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DE0D5E1C-580F-443B-9910-D17EC2B2360E}"/>
                    </a:ext>
                  </a:extLst>
                </p14:cNvPr>
                <p14:cNvContentPartPr/>
                <p14:nvPr/>
              </p14:nvContentPartPr>
              <p14:xfrm>
                <a:off x="8818517" y="169507"/>
                <a:ext cx="95760" cy="8100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DE0D5E1C-580F-443B-9910-D17EC2B2360E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814197" y="165187"/>
                  <a:ext cx="1044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E3BC2E50-C2C7-45AF-ACBF-88C01C0A1E43}"/>
                    </a:ext>
                  </a:extLst>
                </p14:cNvPr>
                <p14:cNvContentPartPr/>
                <p14:nvPr/>
              </p14:nvContentPartPr>
              <p14:xfrm>
                <a:off x="8947757" y="119827"/>
                <a:ext cx="175320" cy="2584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E3BC2E50-C2C7-45AF-ACBF-88C01C0A1E43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943437" y="115507"/>
                  <a:ext cx="18396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FB6C3D5B-0AE5-49F2-AB76-C83145AF0A33}"/>
                    </a:ext>
                  </a:extLst>
                </p14:cNvPr>
                <p14:cNvContentPartPr/>
                <p14:nvPr/>
              </p14:nvContentPartPr>
              <p14:xfrm>
                <a:off x="9182117" y="249787"/>
                <a:ext cx="360" cy="36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FB6C3D5B-0AE5-49F2-AB76-C83145AF0A3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177797" y="2454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BBABB69A-93F0-4B3E-A980-368507AEC4E9}"/>
                    </a:ext>
                  </a:extLst>
                </p14:cNvPr>
                <p14:cNvContentPartPr/>
                <p14:nvPr/>
              </p14:nvContentPartPr>
              <p14:xfrm>
                <a:off x="9360677" y="136027"/>
                <a:ext cx="182520" cy="11520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BBABB69A-93F0-4B3E-A980-368507AEC4E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9356357" y="131707"/>
                  <a:ext cx="1911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A52B43BF-AD39-4DAA-A5A9-8E0436BBA2F8}"/>
                    </a:ext>
                  </a:extLst>
                </p14:cNvPr>
                <p14:cNvContentPartPr/>
                <p14:nvPr/>
              </p14:nvContentPartPr>
              <p14:xfrm>
                <a:off x="9607637" y="230347"/>
                <a:ext cx="360" cy="36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A52B43BF-AD39-4DAA-A5A9-8E0436BBA2F8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603317" y="2260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77D1564B-5AAD-409D-B9ED-28F9F738DD33}"/>
                    </a:ext>
                  </a:extLst>
                </p14:cNvPr>
                <p14:cNvContentPartPr/>
                <p14:nvPr/>
              </p14:nvContentPartPr>
              <p14:xfrm>
                <a:off x="9690077" y="167347"/>
                <a:ext cx="268560" cy="6768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77D1564B-5AAD-409D-B9ED-28F9F738DD33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685757" y="163027"/>
                  <a:ext cx="2772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94841622-1F15-45A2-AFFA-52A7D84621A9}"/>
                    </a:ext>
                  </a:extLst>
                </p14:cNvPr>
                <p14:cNvContentPartPr/>
                <p14:nvPr/>
              </p14:nvContentPartPr>
              <p14:xfrm>
                <a:off x="9980237" y="180307"/>
                <a:ext cx="87120" cy="13032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94841622-1F15-45A2-AFFA-52A7D84621A9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975917" y="175987"/>
                  <a:ext cx="957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BBDB764E-B776-4053-A5DF-9D3BAA52013A}"/>
                    </a:ext>
                  </a:extLst>
                </p14:cNvPr>
                <p14:cNvContentPartPr/>
                <p14:nvPr/>
              </p14:nvContentPartPr>
              <p14:xfrm>
                <a:off x="10225037" y="196867"/>
                <a:ext cx="189720" cy="3636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BBDB764E-B776-4053-A5DF-9D3BAA52013A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0220717" y="192547"/>
                  <a:ext cx="1983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A9B879DC-BDB9-43C3-941C-3E5DBC5E2957}"/>
                    </a:ext>
                  </a:extLst>
                </p14:cNvPr>
                <p14:cNvContentPartPr/>
                <p14:nvPr/>
              </p14:nvContentPartPr>
              <p14:xfrm>
                <a:off x="10454717" y="146467"/>
                <a:ext cx="106560" cy="7452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A9B879DC-BDB9-43C3-941C-3E5DBC5E295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450397" y="142147"/>
                  <a:ext cx="1152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1503034C-63C2-467E-8A6E-6F10D30A89E2}"/>
                    </a:ext>
                  </a:extLst>
                </p14:cNvPr>
                <p14:cNvContentPartPr/>
                <p14:nvPr/>
              </p14:nvContentPartPr>
              <p14:xfrm>
                <a:off x="10722917" y="121987"/>
                <a:ext cx="247680" cy="13068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1503034C-63C2-467E-8A6E-6F10D30A89E2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0718597" y="117667"/>
                  <a:ext cx="2563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AD595FB5-71F3-4A27-927E-8ED83C2C9E8D}"/>
                    </a:ext>
                  </a:extLst>
                </p14:cNvPr>
                <p14:cNvContentPartPr/>
                <p14:nvPr/>
              </p14:nvContentPartPr>
              <p14:xfrm>
                <a:off x="11056277" y="233587"/>
                <a:ext cx="360" cy="36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AD595FB5-71F3-4A27-927E-8ED83C2C9E8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1051957" y="2292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3AD99F80-1973-4C12-9352-89B4CB13C387}"/>
                    </a:ext>
                  </a:extLst>
                </p14:cNvPr>
                <p14:cNvContentPartPr/>
                <p14:nvPr/>
              </p14:nvContentPartPr>
              <p14:xfrm>
                <a:off x="11175077" y="98947"/>
                <a:ext cx="141480" cy="13608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3AD99F80-1973-4C12-9352-89B4CB13C38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170757" y="94627"/>
                  <a:ext cx="1501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13CE1BB6-4224-48E4-8F0A-FE7AF220AA76}"/>
                    </a:ext>
                  </a:extLst>
                </p14:cNvPr>
                <p14:cNvContentPartPr/>
                <p14:nvPr/>
              </p14:nvContentPartPr>
              <p14:xfrm>
                <a:off x="11333117" y="143227"/>
                <a:ext cx="111240" cy="5652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13CE1BB6-4224-48E4-8F0A-FE7AF220AA76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328797" y="138907"/>
                  <a:ext cx="1198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0141BF38-7B61-4DEB-A2EC-0FF25FA48367}"/>
                    </a:ext>
                  </a:extLst>
                </p14:cNvPr>
                <p14:cNvContentPartPr/>
                <p14:nvPr/>
              </p14:nvContentPartPr>
              <p14:xfrm>
                <a:off x="11460557" y="143227"/>
                <a:ext cx="70560" cy="5148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0141BF38-7B61-4DEB-A2EC-0FF25FA48367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1456237" y="138907"/>
                  <a:ext cx="792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A07826DC-D25E-4509-9C78-E4EF1EE59CAF}"/>
                    </a:ext>
                  </a:extLst>
                </p14:cNvPr>
                <p14:cNvContentPartPr/>
                <p14:nvPr/>
              </p14:nvContentPartPr>
              <p14:xfrm>
                <a:off x="7324157" y="460387"/>
                <a:ext cx="58680" cy="8640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A07826DC-D25E-4509-9C78-E4EF1EE59CA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319837" y="456067"/>
                  <a:ext cx="673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99A8C5BC-4ED7-4D17-AE39-5EB268AB56EB}"/>
                    </a:ext>
                  </a:extLst>
                </p14:cNvPr>
                <p14:cNvContentPartPr/>
                <p14:nvPr/>
              </p14:nvContentPartPr>
              <p14:xfrm>
                <a:off x="7332797" y="505027"/>
                <a:ext cx="69480" cy="540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99A8C5BC-4ED7-4D17-AE39-5EB268AB56E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328477" y="500707"/>
                  <a:ext cx="781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6A9CC0EA-4515-4D81-8DF1-BBEAE13AE91B}"/>
                    </a:ext>
                  </a:extLst>
                </p14:cNvPr>
                <p14:cNvContentPartPr/>
                <p14:nvPr/>
              </p14:nvContentPartPr>
              <p14:xfrm>
                <a:off x="7449797" y="480547"/>
                <a:ext cx="204120" cy="4896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6A9CC0EA-4515-4D81-8DF1-BBEAE13AE91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445477" y="476227"/>
                  <a:ext cx="2127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7FD9D1D7-3181-4144-A82D-94B2560A5E0B}"/>
                    </a:ext>
                  </a:extLst>
                </p14:cNvPr>
                <p14:cNvContentPartPr/>
                <p14:nvPr/>
              </p14:nvContentPartPr>
              <p14:xfrm>
                <a:off x="7660397" y="412507"/>
                <a:ext cx="122400" cy="17640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7FD9D1D7-3181-4144-A82D-94B2560A5E0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656077" y="408187"/>
                  <a:ext cx="13104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017D7A90-06AA-4BA7-93CE-2077A01CC06F}"/>
                    </a:ext>
                  </a:extLst>
                </p14:cNvPr>
                <p14:cNvContentPartPr/>
                <p14:nvPr/>
              </p14:nvContentPartPr>
              <p14:xfrm>
                <a:off x="7780997" y="454987"/>
                <a:ext cx="28080" cy="1332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017D7A90-06AA-4BA7-93CE-2077A01CC06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776677" y="450667"/>
                  <a:ext cx="367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A56F821F-BC0E-4F16-B284-301CBEDC357A}"/>
                    </a:ext>
                  </a:extLst>
                </p14:cNvPr>
                <p14:cNvContentPartPr/>
                <p14:nvPr/>
              </p14:nvContentPartPr>
              <p14:xfrm>
                <a:off x="7779197" y="474787"/>
                <a:ext cx="76320" cy="18648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A56F821F-BC0E-4F16-B284-301CBEDC357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774877" y="470467"/>
                  <a:ext cx="849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64481B0A-39CB-4D30-879C-DFFB1C7F741A}"/>
                    </a:ext>
                  </a:extLst>
                </p14:cNvPr>
                <p14:cNvContentPartPr/>
                <p14:nvPr/>
              </p14:nvContentPartPr>
              <p14:xfrm>
                <a:off x="7886477" y="394507"/>
                <a:ext cx="91800" cy="11340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64481B0A-39CB-4D30-879C-DFFB1C7F741A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7882157" y="390187"/>
                  <a:ext cx="1004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D36BE0A3-F1A4-4ED1-8E57-DE618241F317}"/>
                    </a:ext>
                  </a:extLst>
                </p14:cNvPr>
                <p14:cNvContentPartPr/>
                <p14:nvPr/>
              </p14:nvContentPartPr>
              <p14:xfrm>
                <a:off x="7916717" y="489187"/>
                <a:ext cx="49320" cy="5184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D36BE0A3-F1A4-4ED1-8E57-DE618241F31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7912397" y="484867"/>
                  <a:ext cx="579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C7805B7D-B350-4818-8F9E-47F00C641FCE}"/>
                    </a:ext>
                  </a:extLst>
                </p14:cNvPr>
                <p14:cNvContentPartPr/>
                <p14:nvPr/>
              </p14:nvContentPartPr>
              <p14:xfrm>
                <a:off x="7984757" y="406027"/>
                <a:ext cx="199080" cy="13788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C7805B7D-B350-4818-8F9E-47F00C641FCE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980437" y="401707"/>
                  <a:ext cx="2077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669207DD-3EC3-4881-8186-7DAB74AB5907}"/>
                    </a:ext>
                  </a:extLst>
                </p14:cNvPr>
                <p14:cNvContentPartPr/>
                <p14:nvPr/>
              </p14:nvContentPartPr>
              <p14:xfrm>
                <a:off x="8082317" y="342667"/>
                <a:ext cx="119520" cy="892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669207DD-3EC3-4881-8186-7DAB74AB5907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8077997" y="338347"/>
                  <a:ext cx="1281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C29A558C-C356-4305-90BA-5F6DB05A1249}"/>
                    </a:ext>
                  </a:extLst>
                </p14:cNvPr>
                <p14:cNvContentPartPr/>
                <p14:nvPr/>
              </p14:nvContentPartPr>
              <p14:xfrm>
                <a:off x="8318117" y="461467"/>
                <a:ext cx="137520" cy="2016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C29A558C-C356-4305-90BA-5F6DB05A1249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8313797" y="457147"/>
                  <a:ext cx="1461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7C559FFF-200B-4C21-B2B7-9F145300622A}"/>
                    </a:ext>
                  </a:extLst>
                </p14:cNvPr>
                <p14:cNvContentPartPr/>
                <p14:nvPr/>
              </p14:nvContentPartPr>
              <p14:xfrm>
                <a:off x="8318837" y="494227"/>
                <a:ext cx="153720" cy="684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7C559FFF-200B-4C21-B2B7-9F145300622A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8314517" y="489907"/>
                  <a:ext cx="1623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B7B05AE5-78E1-476C-A23A-3B99E23011C8}"/>
                    </a:ext>
                  </a:extLst>
                </p14:cNvPr>
                <p14:cNvContentPartPr/>
                <p14:nvPr/>
              </p14:nvContentPartPr>
              <p14:xfrm>
                <a:off x="8460677" y="435547"/>
                <a:ext cx="42840" cy="10656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B7B05AE5-78E1-476C-A23A-3B99E23011C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456357" y="431227"/>
                  <a:ext cx="514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FBB48886-CDF2-4A3E-B0BF-7B37C1F65D2B}"/>
                    </a:ext>
                  </a:extLst>
                </p14:cNvPr>
                <p14:cNvContentPartPr/>
                <p14:nvPr/>
              </p14:nvContentPartPr>
              <p14:xfrm>
                <a:off x="8656157" y="381547"/>
                <a:ext cx="108360" cy="13176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FBB48886-CDF2-4A3E-B0BF-7B37C1F65D2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651837" y="377227"/>
                  <a:ext cx="1170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1AC95C51-934A-4353-BFC0-8451F24729B6}"/>
                    </a:ext>
                  </a:extLst>
                </p14:cNvPr>
                <p14:cNvContentPartPr/>
                <p14:nvPr/>
              </p14:nvContentPartPr>
              <p14:xfrm>
                <a:off x="8790797" y="428347"/>
                <a:ext cx="124200" cy="7236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1AC95C51-934A-4353-BFC0-8451F24729B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786477" y="424027"/>
                  <a:ext cx="1328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95D387FD-DCFF-43DF-AC92-85596735419F}"/>
                    </a:ext>
                  </a:extLst>
                </p14:cNvPr>
                <p14:cNvContentPartPr/>
                <p14:nvPr/>
              </p14:nvContentPartPr>
              <p14:xfrm>
                <a:off x="8931557" y="408547"/>
                <a:ext cx="221400" cy="8892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95D387FD-DCFF-43DF-AC92-85596735419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927237" y="404227"/>
                  <a:ext cx="2300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EE6EF905-310D-4E68-B5DD-1B521BFE607A}"/>
                    </a:ext>
                  </a:extLst>
                </p14:cNvPr>
                <p14:cNvContentPartPr/>
                <p14:nvPr/>
              </p14:nvContentPartPr>
              <p14:xfrm>
                <a:off x="8917877" y="380107"/>
                <a:ext cx="360" cy="36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EE6EF905-310D-4E68-B5DD-1B521BFE607A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913557" y="3757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90ADF3BE-6F5A-4064-A3B1-73F4D79BB937}"/>
                    </a:ext>
                  </a:extLst>
                </p14:cNvPr>
                <p14:cNvContentPartPr/>
                <p14:nvPr/>
              </p14:nvContentPartPr>
              <p14:xfrm>
                <a:off x="9241517" y="365347"/>
                <a:ext cx="172800" cy="11592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90ADF3BE-6F5A-4064-A3B1-73F4D79BB937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237197" y="361027"/>
                  <a:ext cx="1814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5E99DE07-E340-49E2-8A8D-158E63C0E904}"/>
                    </a:ext>
                  </a:extLst>
                </p14:cNvPr>
                <p14:cNvContentPartPr/>
                <p14:nvPr/>
              </p14:nvContentPartPr>
              <p14:xfrm>
                <a:off x="9436277" y="371827"/>
                <a:ext cx="164520" cy="9360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5E99DE07-E340-49E2-8A8D-158E63C0E904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9431957" y="367507"/>
                  <a:ext cx="1731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5A11B9F9-99A3-4C41-97E1-84A7C9A5C89F}"/>
                    </a:ext>
                  </a:extLst>
                </p14:cNvPr>
                <p14:cNvContentPartPr/>
                <p14:nvPr/>
              </p14:nvContentPartPr>
              <p14:xfrm>
                <a:off x="9632837" y="417187"/>
                <a:ext cx="56160" cy="5580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5A11B9F9-99A3-4C41-97E1-84A7C9A5C89F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9628517" y="412867"/>
                  <a:ext cx="648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54756109-68A0-4F5F-A0D1-BC84E5A760AB}"/>
                    </a:ext>
                  </a:extLst>
                </p14:cNvPr>
                <p14:cNvContentPartPr/>
                <p14:nvPr/>
              </p14:nvContentPartPr>
              <p14:xfrm>
                <a:off x="9729677" y="362467"/>
                <a:ext cx="111240" cy="1076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54756109-68A0-4F5F-A0D1-BC84E5A760AB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9725357" y="358147"/>
                  <a:ext cx="1198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6D9A0129-6EDA-4F13-BBB8-DD77D6990659}"/>
                    </a:ext>
                  </a:extLst>
                </p14:cNvPr>
                <p14:cNvContentPartPr/>
                <p14:nvPr/>
              </p14:nvContentPartPr>
              <p14:xfrm>
                <a:off x="9854957" y="399907"/>
                <a:ext cx="154080" cy="7092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6D9A0129-6EDA-4F13-BBB8-DD77D6990659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9850637" y="395587"/>
                  <a:ext cx="1627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455C7E32-34FC-4B81-8307-7DFA2F86B924}"/>
                    </a:ext>
                  </a:extLst>
                </p14:cNvPr>
                <p14:cNvContentPartPr/>
                <p14:nvPr/>
              </p14:nvContentPartPr>
              <p14:xfrm>
                <a:off x="9984557" y="371107"/>
                <a:ext cx="19800" cy="2340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455C7E32-34FC-4B81-8307-7DFA2F86B924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9980237" y="366787"/>
                  <a:ext cx="284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114745D0-2C15-420A-A74F-25EAA8630A3C}"/>
                    </a:ext>
                  </a:extLst>
                </p14:cNvPr>
                <p14:cNvContentPartPr/>
                <p14:nvPr/>
              </p14:nvContentPartPr>
              <p14:xfrm>
                <a:off x="9988157" y="379027"/>
                <a:ext cx="160920" cy="8136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114745D0-2C15-420A-A74F-25EAA8630A3C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9983837" y="374707"/>
                  <a:ext cx="1695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0D7027D9-DE78-49BF-9F3F-665FAD850351}"/>
                    </a:ext>
                  </a:extLst>
                </p14:cNvPr>
                <p14:cNvContentPartPr/>
                <p14:nvPr/>
              </p14:nvContentPartPr>
              <p14:xfrm>
                <a:off x="10140077" y="404947"/>
                <a:ext cx="172080" cy="6516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0D7027D9-DE78-49BF-9F3F-665FAD850351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0135757" y="400627"/>
                  <a:ext cx="1807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78DF3792-8E5E-4494-9B65-4FE9DA2EC9C9}"/>
                    </a:ext>
                  </a:extLst>
                </p14:cNvPr>
                <p14:cNvContentPartPr/>
                <p14:nvPr/>
              </p14:nvContentPartPr>
              <p14:xfrm>
                <a:off x="10398917" y="397027"/>
                <a:ext cx="183960" cy="7272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78DF3792-8E5E-4494-9B65-4FE9DA2EC9C9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0394597" y="392707"/>
                  <a:ext cx="1926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45995E7F-30E3-48F1-B072-FC240BB8A14B}"/>
                    </a:ext>
                  </a:extLst>
                </p14:cNvPr>
                <p14:cNvContentPartPr/>
                <p14:nvPr/>
              </p14:nvContentPartPr>
              <p14:xfrm>
                <a:off x="10578917" y="351307"/>
                <a:ext cx="27360" cy="2700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45995E7F-30E3-48F1-B072-FC240BB8A14B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574597" y="346987"/>
                  <a:ext cx="360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AF2932AB-C196-42A8-9967-395004397914}"/>
                    </a:ext>
                  </a:extLst>
                </p14:cNvPr>
                <p14:cNvContentPartPr/>
                <p14:nvPr/>
              </p14:nvContentPartPr>
              <p14:xfrm>
                <a:off x="10637237" y="340147"/>
                <a:ext cx="128880" cy="12996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AF2932AB-C196-42A8-9967-395004397914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0632917" y="335827"/>
                  <a:ext cx="1375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EF8D7B0-8F98-43FD-8503-E4E332718FBF}"/>
                    </a:ext>
                  </a:extLst>
                </p14:cNvPr>
                <p14:cNvContentPartPr/>
                <p14:nvPr/>
              </p14:nvContentPartPr>
              <p14:xfrm>
                <a:off x="10911557" y="346267"/>
                <a:ext cx="221400" cy="13536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EF8D7B0-8F98-43FD-8503-E4E332718FBF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0907237" y="341947"/>
                  <a:ext cx="2300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07F3E38E-5FCD-4793-B1D4-B53801CEDBE5}"/>
                    </a:ext>
                  </a:extLst>
                </p14:cNvPr>
                <p14:cNvContentPartPr/>
                <p14:nvPr/>
              </p14:nvContentPartPr>
              <p14:xfrm>
                <a:off x="11133317" y="373267"/>
                <a:ext cx="198000" cy="10224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07F3E38E-5FCD-4793-B1D4-B53801CEDBE5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1128997" y="368947"/>
                  <a:ext cx="2066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E93A4408-C493-4517-8C95-DE06C40F9B63}"/>
                    </a:ext>
                  </a:extLst>
                </p14:cNvPr>
                <p14:cNvContentPartPr/>
                <p14:nvPr/>
              </p14:nvContentPartPr>
              <p14:xfrm>
                <a:off x="11273357" y="357067"/>
                <a:ext cx="260640" cy="12168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E93A4408-C493-4517-8C95-DE06C40F9B63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1269037" y="352747"/>
                  <a:ext cx="2692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01CBDE3A-84BB-4FA3-8879-CA13C763E6A0}"/>
                    </a:ext>
                  </a:extLst>
                </p14:cNvPr>
                <p14:cNvContentPartPr/>
                <p14:nvPr/>
              </p14:nvContentPartPr>
              <p14:xfrm>
                <a:off x="11432477" y="339067"/>
                <a:ext cx="360" cy="3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01CBDE3A-84BB-4FA3-8879-CA13C763E6A0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1428157" y="334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F1901040-E552-4E21-AB58-B3C84F7F7AEA}"/>
                    </a:ext>
                  </a:extLst>
                </p14:cNvPr>
                <p14:cNvContentPartPr/>
                <p14:nvPr/>
              </p14:nvContentPartPr>
              <p14:xfrm>
                <a:off x="11594117" y="390187"/>
                <a:ext cx="63000" cy="8820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F1901040-E552-4E21-AB58-B3C84F7F7AEA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589797" y="385867"/>
                  <a:ext cx="716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EF4A5236-B73D-4CC8-8D1F-9AACACAADBE8}"/>
                    </a:ext>
                  </a:extLst>
                </p14:cNvPr>
                <p14:cNvContentPartPr/>
                <p14:nvPr/>
              </p14:nvContentPartPr>
              <p14:xfrm>
                <a:off x="11681237" y="334387"/>
                <a:ext cx="36720" cy="13464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EF4A5236-B73D-4CC8-8D1F-9AACACAADBE8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676917" y="330067"/>
                  <a:ext cx="453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BD54B75A-9EDE-4EC5-93FB-6AFB8242BBD6}"/>
                    </a:ext>
                  </a:extLst>
                </p14:cNvPr>
                <p14:cNvContentPartPr/>
                <p14:nvPr/>
              </p14:nvContentPartPr>
              <p14:xfrm>
                <a:off x="11711117" y="379747"/>
                <a:ext cx="126720" cy="6372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BD54B75A-9EDE-4EC5-93FB-6AFB8242BBD6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1706797" y="375427"/>
                  <a:ext cx="1353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E74F5853-0324-459A-ADBD-7D132738EB17}"/>
                    </a:ext>
                  </a:extLst>
                </p14:cNvPr>
                <p14:cNvContentPartPr/>
                <p14:nvPr/>
              </p14:nvContentPartPr>
              <p14:xfrm>
                <a:off x="11824517" y="300547"/>
                <a:ext cx="83520" cy="11880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E74F5853-0324-459A-ADBD-7D132738EB17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1820197" y="296227"/>
                  <a:ext cx="921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78418F0B-024D-4FE6-BE33-3E8C6138A63F}"/>
                    </a:ext>
                  </a:extLst>
                </p14:cNvPr>
                <p14:cNvContentPartPr/>
                <p14:nvPr/>
              </p14:nvContentPartPr>
              <p14:xfrm>
                <a:off x="11855477" y="388027"/>
                <a:ext cx="53640" cy="6228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78418F0B-024D-4FE6-BE33-3E8C6138A63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851157" y="383707"/>
                  <a:ext cx="622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435356FA-4774-4FC4-AE57-2228005FE4CA}"/>
                    </a:ext>
                  </a:extLst>
                </p14:cNvPr>
                <p14:cNvContentPartPr/>
                <p14:nvPr/>
              </p14:nvContentPartPr>
              <p14:xfrm>
                <a:off x="10878797" y="560827"/>
                <a:ext cx="1060200" cy="1800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435356FA-4774-4FC4-AE57-2228005FE4C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0874477" y="556507"/>
                  <a:ext cx="10688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1223CD31-F385-4CAF-AD75-8728B93D5295}"/>
                    </a:ext>
                  </a:extLst>
                </p14:cNvPr>
                <p14:cNvContentPartPr/>
                <p14:nvPr/>
              </p14:nvContentPartPr>
              <p14:xfrm>
                <a:off x="7510997" y="782947"/>
                <a:ext cx="185400" cy="360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1223CD31-F385-4CAF-AD75-8728B93D529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7506677" y="778627"/>
                  <a:ext cx="1940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B53CD2AA-B629-40D1-9732-417F6D93E38C}"/>
                    </a:ext>
                  </a:extLst>
                </p14:cNvPr>
                <p14:cNvContentPartPr/>
                <p14:nvPr/>
              </p14:nvContentPartPr>
              <p14:xfrm>
                <a:off x="7512077" y="800587"/>
                <a:ext cx="220320" cy="2124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B53CD2AA-B629-40D1-9732-417F6D93E38C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507757" y="796267"/>
                  <a:ext cx="2289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A1BA2C56-7E16-4489-85AC-189876CF7561}"/>
                    </a:ext>
                  </a:extLst>
                </p14:cNvPr>
                <p14:cNvContentPartPr/>
                <p14:nvPr/>
              </p14:nvContentPartPr>
              <p14:xfrm>
                <a:off x="7729157" y="737947"/>
                <a:ext cx="53640" cy="13320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A1BA2C56-7E16-4489-85AC-189876CF756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724837" y="733627"/>
                  <a:ext cx="622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48AFFEE5-5041-4AFC-BEE9-3B31C1754D57}"/>
                    </a:ext>
                  </a:extLst>
                </p14:cNvPr>
                <p14:cNvContentPartPr/>
                <p14:nvPr/>
              </p14:nvContentPartPr>
              <p14:xfrm>
                <a:off x="7935797" y="717787"/>
                <a:ext cx="282240" cy="972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48AFFEE5-5041-4AFC-BEE9-3B31C1754D5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931477" y="713467"/>
                  <a:ext cx="2908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FD77E68E-D777-49B3-BEB6-BA5F763FA8FA}"/>
                    </a:ext>
                  </a:extLst>
                </p14:cNvPr>
                <p14:cNvContentPartPr/>
                <p14:nvPr/>
              </p14:nvContentPartPr>
              <p14:xfrm>
                <a:off x="8162957" y="645787"/>
                <a:ext cx="17280" cy="1548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FD77E68E-D777-49B3-BEB6-BA5F763FA8F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158637" y="641467"/>
                  <a:ext cx="259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AF442601-0E01-4228-B2D7-9AD791AC0CBF}"/>
                    </a:ext>
                  </a:extLst>
                </p14:cNvPr>
                <p14:cNvContentPartPr/>
                <p14:nvPr/>
              </p14:nvContentPartPr>
              <p14:xfrm>
                <a:off x="8358437" y="676027"/>
                <a:ext cx="115200" cy="13248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AF442601-0E01-4228-B2D7-9AD791AC0CBF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354117" y="671707"/>
                  <a:ext cx="1238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CD0D20D1-1DBE-4E22-9A6B-69103DF4BCA3}"/>
                    </a:ext>
                  </a:extLst>
                </p14:cNvPr>
                <p14:cNvContentPartPr/>
                <p14:nvPr/>
              </p14:nvContentPartPr>
              <p14:xfrm>
                <a:off x="8492357" y="703027"/>
                <a:ext cx="144720" cy="7452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CD0D20D1-1DBE-4E22-9A6B-69103DF4BCA3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488037" y="698707"/>
                  <a:ext cx="1533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1C8DF3BB-A6B7-4749-A6EA-C1F735421A56}"/>
                    </a:ext>
                  </a:extLst>
                </p14:cNvPr>
                <p14:cNvContentPartPr/>
                <p14:nvPr/>
              </p14:nvContentPartPr>
              <p14:xfrm>
                <a:off x="8629157" y="613747"/>
                <a:ext cx="93240" cy="13608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1C8DF3BB-A6B7-4749-A6EA-C1F735421A56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624837" y="609427"/>
                  <a:ext cx="1018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8FC335C5-254D-43DB-9CA8-CA6418D7D1EA}"/>
                    </a:ext>
                  </a:extLst>
                </p14:cNvPr>
                <p14:cNvContentPartPr/>
                <p14:nvPr/>
              </p14:nvContentPartPr>
              <p14:xfrm>
                <a:off x="8659037" y="722827"/>
                <a:ext cx="56880" cy="3096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8FC335C5-254D-43DB-9CA8-CA6418D7D1EA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654717" y="718507"/>
                  <a:ext cx="655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D03C5FE7-1376-45FF-A158-C40E497D8E6E}"/>
                    </a:ext>
                  </a:extLst>
                </p14:cNvPr>
                <p14:cNvContentPartPr/>
                <p14:nvPr/>
              </p14:nvContentPartPr>
              <p14:xfrm>
                <a:off x="8751917" y="707347"/>
                <a:ext cx="153720" cy="4572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D03C5FE7-1376-45FF-A158-C40E497D8E6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747597" y="703027"/>
                  <a:ext cx="1623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42ED3A83-E0C0-444F-B4E7-A9FFC326A4F7}"/>
                    </a:ext>
                  </a:extLst>
                </p14:cNvPr>
                <p14:cNvContentPartPr/>
                <p14:nvPr/>
              </p14:nvContentPartPr>
              <p14:xfrm>
                <a:off x="8903837" y="659467"/>
                <a:ext cx="259560" cy="10728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42ED3A83-E0C0-444F-B4E7-A9FFC326A4F7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899517" y="655147"/>
                  <a:ext cx="2682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D8F39ED7-12B0-420B-817F-8D356ADAC93E}"/>
                    </a:ext>
                  </a:extLst>
                </p14:cNvPr>
                <p14:cNvContentPartPr/>
                <p14:nvPr/>
              </p14:nvContentPartPr>
              <p14:xfrm>
                <a:off x="9111557" y="722107"/>
                <a:ext cx="140760" cy="6300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D8F39ED7-12B0-420B-817F-8D356ADAC93E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107237" y="717787"/>
                  <a:ext cx="1494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F3D50211-477C-4EA6-B97B-EF24F4CBF6DD}"/>
                    </a:ext>
                  </a:extLst>
                </p14:cNvPr>
                <p14:cNvContentPartPr/>
                <p14:nvPr/>
              </p14:nvContentPartPr>
              <p14:xfrm>
                <a:off x="9400637" y="648307"/>
                <a:ext cx="15840" cy="11808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F3D50211-477C-4EA6-B97B-EF24F4CBF6D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9396317" y="643987"/>
                  <a:ext cx="24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3C6DC80F-AC1A-44DE-ACB8-D88088817D3E}"/>
                    </a:ext>
                  </a:extLst>
                </p14:cNvPr>
                <p14:cNvContentPartPr/>
                <p14:nvPr/>
              </p14:nvContentPartPr>
              <p14:xfrm>
                <a:off x="9339437" y="593227"/>
                <a:ext cx="175680" cy="9036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3C6DC80F-AC1A-44DE-ACB8-D88088817D3E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9335117" y="588907"/>
                  <a:ext cx="1843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460B5FBE-EF9B-48CD-B43A-4FD36E9CD562}"/>
                    </a:ext>
                  </a:extLst>
                </p14:cNvPr>
                <p14:cNvContentPartPr/>
                <p14:nvPr/>
              </p14:nvContentPartPr>
              <p14:xfrm>
                <a:off x="9494597" y="686827"/>
                <a:ext cx="33120" cy="5724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460B5FBE-EF9B-48CD-B43A-4FD36E9CD562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490277" y="682507"/>
                  <a:ext cx="417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93055D06-5B83-4B1C-BD34-BECA4DF8431E}"/>
                    </a:ext>
                  </a:extLst>
                </p14:cNvPr>
                <p14:cNvContentPartPr/>
                <p14:nvPr/>
              </p14:nvContentPartPr>
              <p14:xfrm>
                <a:off x="9535637" y="695827"/>
                <a:ext cx="58680" cy="5148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93055D06-5B83-4B1C-BD34-BECA4DF8431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531317" y="691507"/>
                  <a:ext cx="673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B3C5DD18-03C7-4EF2-8D75-C31E245659C7}"/>
                    </a:ext>
                  </a:extLst>
                </p14:cNvPr>
                <p14:cNvContentPartPr/>
                <p14:nvPr/>
              </p14:nvContentPartPr>
              <p14:xfrm>
                <a:off x="9598997" y="650467"/>
                <a:ext cx="222840" cy="9828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B3C5DD18-03C7-4EF2-8D75-C31E245659C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594677" y="646147"/>
                  <a:ext cx="2314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9895A845-C43C-4D72-91B3-C6928AD1537C}"/>
                    </a:ext>
                  </a:extLst>
                </p14:cNvPr>
                <p14:cNvContentPartPr/>
                <p14:nvPr/>
              </p14:nvContentPartPr>
              <p14:xfrm>
                <a:off x="9837677" y="612667"/>
                <a:ext cx="64440" cy="11484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9895A845-C43C-4D72-91B3-C6928AD1537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833357" y="608347"/>
                  <a:ext cx="730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5152D0EE-23C4-4895-89F4-A5062C92F8F0}"/>
                    </a:ext>
                  </a:extLst>
                </p14:cNvPr>
                <p14:cNvContentPartPr/>
                <p14:nvPr/>
              </p14:nvContentPartPr>
              <p14:xfrm>
                <a:off x="9892037" y="597187"/>
                <a:ext cx="165600" cy="13644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5152D0EE-23C4-4895-89F4-A5062C92F8F0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887717" y="592867"/>
                  <a:ext cx="1742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5A52B5F4-0052-4DAB-8D62-08432ED96A20}"/>
                    </a:ext>
                  </a:extLst>
                </p14:cNvPr>
                <p14:cNvContentPartPr/>
                <p14:nvPr/>
              </p14:nvContentPartPr>
              <p14:xfrm>
                <a:off x="10076717" y="612667"/>
                <a:ext cx="1080" cy="1764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5A52B5F4-0052-4DAB-8D62-08432ED96A2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072397" y="608347"/>
                  <a:ext cx="97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03826957-2CB5-4DCB-BEDB-0BC6018E8561}"/>
                    </a:ext>
                  </a:extLst>
                </p14:cNvPr>
                <p14:cNvContentPartPr/>
                <p14:nvPr/>
              </p14:nvContentPartPr>
              <p14:xfrm>
                <a:off x="10086077" y="683587"/>
                <a:ext cx="126720" cy="3492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03826957-2CB5-4DCB-BEDB-0BC6018E8561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0081757" y="679267"/>
                  <a:ext cx="1353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75DA95E6-3787-4041-8308-E03C9B8282D5}"/>
                    </a:ext>
                  </a:extLst>
                </p14:cNvPr>
                <p14:cNvContentPartPr/>
                <p14:nvPr/>
              </p14:nvContentPartPr>
              <p14:xfrm>
                <a:off x="10231517" y="662347"/>
                <a:ext cx="58680" cy="5868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75DA95E6-3787-4041-8308-E03C9B8282D5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227197" y="658027"/>
                  <a:ext cx="673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F01B4119-7D58-43F9-9325-125F27209A75}"/>
                    </a:ext>
                  </a:extLst>
                </p14:cNvPr>
                <p14:cNvContentPartPr/>
                <p14:nvPr/>
              </p14:nvContentPartPr>
              <p14:xfrm>
                <a:off x="10298477" y="656227"/>
                <a:ext cx="79560" cy="7848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F01B4119-7D58-43F9-9325-125F27209A7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0294157" y="651907"/>
                  <a:ext cx="882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C983BA2E-51C7-40C6-8195-2B6CD17DD14D}"/>
                    </a:ext>
                  </a:extLst>
                </p14:cNvPr>
                <p14:cNvContentPartPr/>
                <p14:nvPr/>
              </p14:nvContentPartPr>
              <p14:xfrm>
                <a:off x="10371917" y="665947"/>
                <a:ext cx="86400" cy="4968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C983BA2E-51C7-40C6-8195-2B6CD17DD14D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0367597" y="661627"/>
                  <a:ext cx="95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28FF5CFC-D1EE-4A4C-830F-4C19A995611B}"/>
                    </a:ext>
                  </a:extLst>
                </p14:cNvPr>
                <p14:cNvContentPartPr/>
                <p14:nvPr/>
              </p14:nvContentPartPr>
              <p14:xfrm>
                <a:off x="10457597" y="609067"/>
                <a:ext cx="249120" cy="10548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28FF5CFC-D1EE-4A4C-830F-4C19A995611B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453277" y="604747"/>
                  <a:ext cx="2577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2E8C8ADE-3F48-4694-BAF5-F054E5805315}"/>
                    </a:ext>
                  </a:extLst>
                </p14:cNvPr>
                <p14:cNvContentPartPr/>
                <p14:nvPr/>
              </p14:nvContentPartPr>
              <p14:xfrm>
                <a:off x="10821557" y="667027"/>
                <a:ext cx="194760" cy="4428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2E8C8ADE-3F48-4694-BAF5-F054E580531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817237" y="662707"/>
                  <a:ext cx="2034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07BE9974-2BF7-4433-AC3F-65486DEC3835}"/>
                    </a:ext>
                  </a:extLst>
                </p14:cNvPr>
                <p14:cNvContentPartPr/>
                <p14:nvPr/>
              </p14:nvContentPartPr>
              <p14:xfrm>
                <a:off x="11009837" y="632107"/>
                <a:ext cx="187200" cy="8532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07BE9974-2BF7-4433-AC3F-65486DEC383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1005517" y="627787"/>
                  <a:ext cx="1958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AC291638-D696-4DF2-81F6-F58EAFC1B8D8}"/>
                    </a:ext>
                  </a:extLst>
                </p14:cNvPr>
                <p14:cNvContentPartPr/>
                <p14:nvPr/>
              </p14:nvContentPartPr>
              <p14:xfrm>
                <a:off x="11300717" y="625267"/>
                <a:ext cx="106920" cy="9900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AC291638-D696-4DF2-81F6-F58EAFC1B8D8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1296397" y="620947"/>
                  <a:ext cx="1155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10F35A8E-CADD-4010-BCB7-A6116A198715}"/>
                    </a:ext>
                  </a:extLst>
                </p14:cNvPr>
                <p14:cNvContentPartPr/>
                <p14:nvPr/>
              </p14:nvContentPartPr>
              <p14:xfrm>
                <a:off x="11422757" y="661627"/>
                <a:ext cx="83160" cy="5616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10F35A8E-CADD-4010-BCB7-A6116A19871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1418437" y="657307"/>
                  <a:ext cx="918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ECDD21FD-97A5-4969-B8AE-5CE0C26FE6F6}"/>
                    </a:ext>
                  </a:extLst>
                </p14:cNvPr>
                <p14:cNvContentPartPr/>
                <p14:nvPr/>
              </p14:nvContentPartPr>
              <p14:xfrm>
                <a:off x="11505197" y="660187"/>
                <a:ext cx="57960" cy="5796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ECDD21FD-97A5-4969-B8AE-5CE0C26FE6F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1500877" y="655867"/>
                  <a:ext cx="666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AEADDCA3-81DC-4456-A671-0A801EA008D9}"/>
                    </a:ext>
                  </a:extLst>
                </p14:cNvPr>
                <p14:cNvContentPartPr/>
                <p14:nvPr/>
              </p14:nvContentPartPr>
              <p14:xfrm>
                <a:off x="11605637" y="626347"/>
                <a:ext cx="83160" cy="9180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AEADDCA3-81DC-4456-A671-0A801EA008D9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1601317" y="622027"/>
                  <a:ext cx="918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2A398D77-888F-403E-B6F3-2DD96AA37C5C}"/>
                    </a:ext>
                  </a:extLst>
                </p14:cNvPr>
                <p14:cNvContentPartPr/>
                <p14:nvPr/>
              </p14:nvContentPartPr>
              <p14:xfrm>
                <a:off x="11705357" y="620587"/>
                <a:ext cx="49680" cy="10224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2A398D77-888F-403E-B6F3-2DD96AA37C5C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1701037" y="616267"/>
                  <a:ext cx="583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57772B63-F00D-4682-B641-B758A235E1BD}"/>
                    </a:ext>
                  </a:extLst>
                </p14:cNvPr>
                <p14:cNvContentPartPr/>
                <p14:nvPr/>
              </p14:nvContentPartPr>
              <p14:xfrm>
                <a:off x="11745317" y="662707"/>
                <a:ext cx="60480" cy="4320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57772B63-F00D-4682-B641-B758A235E1BD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1740997" y="658387"/>
                  <a:ext cx="691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91E449F5-3E11-441E-8D75-E06E9DFDCA73}"/>
                    </a:ext>
                  </a:extLst>
                </p14:cNvPr>
                <p14:cNvContentPartPr/>
                <p14:nvPr/>
              </p14:nvContentPartPr>
              <p14:xfrm>
                <a:off x="11814797" y="640027"/>
                <a:ext cx="102960" cy="7632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91E449F5-3E11-441E-8D75-E06E9DFDCA73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1810477" y="635707"/>
                  <a:ext cx="1116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0F02AC2A-8A34-463B-B013-F8AB31674EA0}"/>
                    </a:ext>
                  </a:extLst>
                </p14:cNvPr>
                <p14:cNvContentPartPr/>
                <p14:nvPr/>
              </p14:nvContentPartPr>
              <p14:xfrm>
                <a:off x="11987957" y="641827"/>
                <a:ext cx="13680" cy="7236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0F02AC2A-8A34-463B-B013-F8AB31674EA0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1983637" y="637507"/>
                  <a:ext cx="223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722095D1-EB91-4D23-A627-C90ECBEE2D20}"/>
                    </a:ext>
                  </a:extLst>
                </p14:cNvPr>
                <p14:cNvContentPartPr/>
                <p14:nvPr/>
              </p14:nvContentPartPr>
              <p14:xfrm>
                <a:off x="11944757" y="635347"/>
                <a:ext cx="84240" cy="2556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722095D1-EB91-4D23-A627-C90ECBEE2D20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1940437" y="631027"/>
                  <a:ext cx="928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AF1FED2A-DE04-4752-A851-F961E50206AC}"/>
                    </a:ext>
                  </a:extLst>
                </p14:cNvPr>
                <p14:cNvContentPartPr/>
                <p14:nvPr/>
              </p14:nvContentPartPr>
              <p14:xfrm>
                <a:off x="7878917" y="994627"/>
                <a:ext cx="70920" cy="10332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AF1FED2A-DE04-4752-A851-F961E50206AC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874597" y="990307"/>
                  <a:ext cx="795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64CA06C3-152B-4B28-85A4-2C4D74200AE1}"/>
                    </a:ext>
                  </a:extLst>
                </p14:cNvPr>
                <p14:cNvContentPartPr/>
                <p14:nvPr/>
              </p14:nvContentPartPr>
              <p14:xfrm>
                <a:off x="7991597" y="1023427"/>
                <a:ext cx="164520" cy="4536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64CA06C3-152B-4B28-85A4-2C4D74200AE1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987277" y="1019107"/>
                  <a:ext cx="1731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0A44693-13A4-4CC2-911B-5252D4C2FEE3}"/>
                    </a:ext>
                  </a:extLst>
                </p14:cNvPr>
                <p14:cNvContentPartPr/>
                <p14:nvPr/>
              </p14:nvContentPartPr>
              <p14:xfrm>
                <a:off x="8160797" y="973027"/>
                <a:ext cx="29880" cy="684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0A44693-13A4-4CC2-911B-5252D4C2FEE3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156477" y="968707"/>
                  <a:ext cx="385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D165D8F7-44DE-437F-8D23-15001A81CE9A}"/>
                    </a:ext>
                  </a:extLst>
                </p14:cNvPr>
                <p14:cNvContentPartPr/>
                <p14:nvPr/>
              </p14:nvContentPartPr>
              <p14:xfrm>
                <a:off x="8218757" y="967627"/>
                <a:ext cx="163800" cy="7236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D165D8F7-44DE-437F-8D23-15001A81CE9A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214437" y="963307"/>
                  <a:ext cx="1724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21EC3695-3054-40CB-ABD6-F210E50AE1F5}"/>
                    </a:ext>
                  </a:extLst>
                </p14:cNvPr>
                <p14:cNvContentPartPr/>
                <p14:nvPr/>
              </p14:nvContentPartPr>
              <p14:xfrm>
                <a:off x="8528717" y="994267"/>
                <a:ext cx="140760" cy="8064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21EC3695-3054-40CB-ABD6-F210E50AE1F5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524397" y="989947"/>
                  <a:ext cx="1494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774C5828-15CC-4ECF-8860-38CA0371044B}"/>
                    </a:ext>
                  </a:extLst>
                </p14:cNvPr>
                <p14:cNvContentPartPr/>
                <p14:nvPr/>
              </p14:nvContentPartPr>
              <p14:xfrm>
                <a:off x="8721677" y="999667"/>
                <a:ext cx="289080" cy="2664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774C5828-15CC-4ECF-8860-38CA0371044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717357" y="995347"/>
                  <a:ext cx="2977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132D8AFA-4BC0-4FD4-A30F-4AFD054CFD06}"/>
                    </a:ext>
                  </a:extLst>
                </p14:cNvPr>
                <p14:cNvContentPartPr/>
                <p14:nvPr/>
              </p14:nvContentPartPr>
              <p14:xfrm>
                <a:off x="9124157" y="942067"/>
                <a:ext cx="240480" cy="8928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132D8AFA-4BC0-4FD4-A30F-4AFD054CFD0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9119837" y="937747"/>
                  <a:ext cx="2491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05170E0F-CFCC-4FA5-9A4D-4B371588C6BD}"/>
                    </a:ext>
                  </a:extLst>
                </p14:cNvPr>
                <p14:cNvContentPartPr/>
                <p14:nvPr/>
              </p14:nvContentPartPr>
              <p14:xfrm>
                <a:off x="9390557" y="955387"/>
                <a:ext cx="58680" cy="6660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05170E0F-CFCC-4FA5-9A4D-4B371588C6BD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9386237" y="951067"/>
                  <a:ext cx="673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C30A6C87-5F96-47C3-82F4-C70E78D89300}"/>
                    </a:ext>
                  </a:extLst>
                </p14:cNvPr>
                <p14:cNvContentPartPr/>
                <p14:nvPr/>
              </p14:nvContentPartPr>
              <p14:xfrm>
                <a:off x="9459677" y="906787"/>
                <a:ext cx="101880" cy="11376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C30A6C87-5F96-47C3-82F4-C70E78D8930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455357" y="902467"/>
                  <a:ext cx="1105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6F212FF4-0B6B-4470-8EBA-EAAA15D53431}"/>
                    </a:ext>
                  </a:extLst>
                </p14:cNvPr>
                <p14:cNvContentPartPr/>
                <p14:nvPr/>
              </p14:nvContentPartPr>
              <p14:xfrm>
                <a:off x="9510797" y="947107"/>
                <a:ext cx="205560" cy="8568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6F212FF4-0B6B-4470-8EBA-EAAA15D53431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506477" y="942787"/>
                  <a:ext cx="2142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1C5E63C7-9D73-4EDA-8420-B84136B06981}"/>
                    </a:ext>
                  </a:extLst>
                </p14:cNvPr>
                <p14:cNvContentPartPr/>
                <p14:nvPr/>
              </p14:nvContentPartPr>
              <p14:xfrm>
                <a:off x="9665957" y="902107"/>
                <a:ext cx="101160" cy="21240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1C5E63C7-9D73-4EDA-8420-B84136B06981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661637" y="897787"/>
                  <a:ext cx="10980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62952309-A3BC-4DBB-9C0C-724282FF3501}"/>
                    </a:ext>
                  </a:extLst>
                </p14:cNvPr>
                <p14:cNvContentPartPr/>
                <p14:nvPr/>
              </p14:nvContentPartPr>
              <p14:xfrm>
                <a:off x="9651917" y="929467"/>
                <a:ext cx="10440" cy="7056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62952309-A3BC-4DBB-9C0C-724282FF350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9647597" y="925147"/>
                  <a:ext cx="190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B29B0B38-5AB9-4E8D-877F-569C896E06F4}"/>
                    </a:ext>
                  </a:extLst>
                </p14:cNvPr>
                <p14:cNvContentPartPr/>
                <p14:nvPr/>
              </p14:nvContentPartPr>
              <p14:xfrm>
                <a:off x="9802757" y="855307"/>
                <a:ext cx="365400" cy="13608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B29B0B38-5AB9-4E8D-877F-569C896E06F4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798437" y="850987"/>
                  <a:ext cx="3740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A4ED7052-DAA3-4FC7-B837-13E364A051D6}"/>
                    </a:ext>
                  </a:extLst>
                </p14:cNvPr>
                <p14:cNvContentPartPr/>
                <p14:nvPr/>
              </p14:nvContentPartPr>
              <p14:xfrm>
                <a:off x="10104437" y="850627"/>
                <a:ext cx="1080" cy="36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A4ED7052-DAA3-4FC7-B837-13E364A051D6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100117" y="846307"/>
                  <a:ext cx="972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C3BF3C42-558B-44CD-A5C3-6D9968D11DCC}"/>
                    </a:ext>
                  </a:extLst>
                </p14:cNvPr>
                <p14:cNvContentPartPr/>
                <p14:nvPr/>
              </p14:nvContentPartPr>
              <p14:xfrm>
                <a:off x="10254917" y="870067"/>
                <a:ext cx="78840" cy="9396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C3BF3C42-558B-44CD-A5C3-6D9968D11DC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0250597" y="865747"/>
                  <a:ext cx="874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40283DBE-091D-461C-8336-7C3DE333A169}"/>
                    </a:ext>
                  </a:extLst>
                </p14:cNvPr>
                <p14:cNvContentPartPr/>
                <p14:nvPr/>
              </p14:nvContentPartPr>
              <p14:xfrm>
                <a:off x="10327997" y="863947"/>
                <a:ext cx="89640" cy="10296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40283DBE-091D-461C-8336-7C3DE333A169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323677" y="859627"/>
                  <a:ext cx="98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C9616E86-99FE-464F-8066-9657592B965D}"/>
                    </a:ext>
                  </a:extLst>
                </p14:cNvPr>
                <p14:cNvContentPartPr/>
                <p14:nvPr/>
              </p14:nvContentPartPr>
              <p14:xfrm>
                <a:off x="10394237" y="919387"/>
                <a:ext cx="139680" cy="3528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C9616E86-99FE-464F-8066-9657592B965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389917" y="915067"/>
                  <a:ext cx="1483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AE2138DE-59AF-4ABA-B169-799E64E0B5B4}"/>
                    </a:ext>
                  </a:extLst>
                </p14:cNvPr>
                <p14:cNvContentPartPr/>
                <p14:nvPr/>
              </p14:nvContentPartPr>
              <p14:xfrm>
                <a:off x="10562357" y="890227"/>
                <a:ext cx="127080" cy="7488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AE2138DE-59AF-4ABA-B169-799E64E0B5B4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558037" y="885907"/>
                  <a:ext cx="1357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FC8D764E-BCF9-421B-9A1C-AFB57D84EEA8}"/>
                    </a:ext>
                  </a:extLst>
                </p14:cNvPr>
                <p14:cNvContentPartPr/>
                <p14:nvPr/>
              </p14:nvContentPartPr>
              <p14:xfrm>
                <a:off x="10752437" y="931267"/>
                <a:ext cx="97560" cy="11592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FC8D764E-BCF9-421B-9A1C-AFB57D84EEA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748117" y="926947"/>
                  <a:ext cx="106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A7C680F0-7181-4891-B181-025BE3135100}"/>
                    </a:ext>
                  </a:extLst>
                </p14:cNvPr>
                <p14:cNvContentPartPr/>
                <p14:nvPr/>
              </p14:nvContentPartPr>
              <p14:xfrm>
                <a:off x="10912277" y="943867"/>
                <a:ext cx="132120" cy="3600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A7C680F0-7181-4891-B181-025BE313510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0907957" y="939547"/>
                  <a:ext cx="1407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F95BB2ED-973A-471B-88F4-EEA8C4A73AB5}"/>
                    </a:ext>
                  </a:extLst>
                </p14:cNvPr>
                <p14:cNvContentPartPr/>
                <p14:nvPr/>
              </p14:nvContentPartPr>
              <p14:xfrm>
                <a:off x="11071037" y="884827"/>
                <a:ext cx="156240" cy="9324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F95BB2ED-973A-471B-88F4-EEA8C4A73AB5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066717" y="880507"/>
                  <a:ext cx="1648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B45F6573-FECF-45E6-B919-EF95E5256C74}"/>
                    </a:ext>
                  </a:extLst>
                </p14:cNvPr>
                <p14:cNvContentPartPr/>
                <p14:nvPr/>
              </p14:nvContentPartPr>
              <p14:xfrm>
                <a:off x="11319797" y="920107"/>
                <a:ext cx="288720" cy="5220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B45F6573-FECF-45E6-B919-EF95E5256C7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1315477" y="915787"/>
                  <a:ext cx="2973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8D84038D-4B37-49DB-A423-662DAC697E04}"/>
                    </a:ext>
                  </a:extLst>
                </p14:cNvPr>
                <p14:cNvContentPartPr/>
                <p14:nvPr/>
              </p14:nvContentPartPr>
              <p14:xfrm>
                <a:off x="11604557" y="916867"/>
                <a:ext cx="90360" cy="6660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8D84038D-4B37-49DB-A423-662DAC697E0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1600237" y="912547"/>
                  <a:ext cx="990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9016FC60-719A-4CE1-AD8A-9E0A880CC45E}"/>
                    </a:ext>
                  </a:extLst>
                </p14:cNvPr>
                <p14:cNvContentPartPr/>
                <p14:nvPr/>
              </p14:nvContentPartPr>
              <p14:xfrm>
                <a:off x="7878557" y="1228267"/>
                <a:ext cx="160200" cy="7632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9016FC60-719A-4CE1-AD8A-9E0A880CC45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874237" y="1223947"/>
                  <a:ext cx="1688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9B78A1EC-E2F5-42D2-92E4-C43F6373F32B}"/>
                    </a:ext>
                  </a:extLst>
                </p14:cNvPr>
                <p14:cNvContentPartPr/>
                <p14:nvPr/>
              </p14:nvContentPartPr>
              <p14:xfrm>
                <a:off x="8042717" y="1209187"/>
                <a:ext cx="14400" cy="2412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9B78A1EC-E2F5-42D2-92E4-C43F6373F32B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038397" y="1204867"/>
                  <a:ext cx="230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CDA47347-3AC0-4251-AD50-2F49C92D8F76}"/>
                    </a:ext>
                  </a:extLst>
                </p14:cNvPr>
                <p14:cNvContentPartPr/>
                <p14:nvPr/>
              </p14:nvContentPartPr>
              <p14:xfrm>
                <a:off x="8095637" y="1166707"/>
                <a:ext cx="161640" cy="12960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CDA47347-3AC0-4251-AD50-2F49C92D8F76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091317" y="1162387"/>
                  <a:ext cx="1702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0A8E0CC3-D59F-4792-8818-59583EC6965C}"/>
                    </a:ext>
                  </a:extLst>
                </p14:cNvPr>
                <p14:cNvContentPartPr/>
                <p14:nvPr/>
              </p14:nvContentPartPr>
              <p14:xfrm>
                <a:off x="8279957" y="1138267"/>
                <a:ext cx="109800" cy="16596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0A8E0CC3-D59F-4792-8818-59583EC6965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275637" y="1133947"/>
                  <a:ext cx="1184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089D2B42-2433-4198-89ED-B533000027C0}"/>
                    </a:ext>
                  </a:extLst>
                </p14:cNvPr>
                <p14:cNvContentPartPr/>
                <p14:nvPr/>
              </p14:nvContentPartPr>
              <p14:xfrm>
                <a:off x="7773797" y="1331227"/>
                <a:ext cx="564480" cy="4536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089D2B42-2433-4198-89ED-B533000027C0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769477" y="1326907"/>
                  <a:ext cx="5731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F27145A5-B8B7-4A6A-957E-0A2657AD0D10}"/>
                    </a:ext>
                  </a:extLst>
                </p14:cNvPr>
                <p14:cNvContentPartPr/>
                <p14:nvPr/>
              </p14:nvContentPartPr>
              <p14:xfrm>
                <a:off x="8559317" y="1225027"/>
                <a:ext cx="297720" cy="6804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F27145A5-B8B7-4A6A-957E-0A2657AD0D10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554997" y="1220707"/>
                  <a:ext cx="3063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A5D7B5B9-3D0E-407C-8694-6D256E134F91}"/>
                    </a:ext>
                  </a:extLst>
                </p14:cNvPr>
                <p14:cNvContentPartPr/>
                <p14:nvPr/>
              </p14:nvContentPartPr>
              <p14:xfrm>
                <a:off x="8898437" y="1239067"/>
                <a:ext cx="107280" cy="4788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A5D7B5B9-3D0E-407C-8694-6D256E134F9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894117" y="1234747"/>
                  <a:ext cx="1159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0E00ADCD-F4F0-41A9-B951-C78021C3F72B}"/>
                    </a:ext>
                  </a:extLst>
                </p14:cNvPr>
                <p14:cNvContentPartPr/>
                <p14:nvPr/>
              </p14:nvContentPartPr>
              <p14:xfrm>
                <a:off x="9044237" y="1153747"/>
                <a:ext cx="91800" cy="13140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0E00ADCD-F4F0-41A9-B951-C78021C3F72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039917" y="1149427"/>
                  <a:ext cx="1004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D9858968-4FE2-4FCD-A093-4FFB0868C73E}"/>
                    </a:ext>
                  </a:extLst>
                </p14:cNvPr>
                <p14:cNvContentPartPr/>
                <p14:nvPr/>
              </p14:nvContentPartPr>
              <p14:xfrm>
                <a:off x="9196157" y="1274707"/>
                <a:ext cx="360" cy="36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D9858968-4FE2-4FCD-A093-4FFB0868C73E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191837" y="127038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D507D163-0CA0-43FA-B25D-A98826E3CC93}"/>
                    </a:ext>
                  </a:extLst>
                </p14:cNvPr>
                <p14:cNvContentPartPr/>
                <p14:nvPr/>
              </p14:nvContentPartPr>
              <p14:xfrm>
                <a:off x="9153677" y="1137907"/>
                <a:ext cx="92520" cy="14076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D507D163-0CA0-43FA-B25D-A98826E3CC93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9149357" y="1133587"/>
                  <a:ext cx="10116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88DE8917-514B-42CB-9D39-9EB1521C62CC}"/>
                    </a:ext>
                  </a:extLst>
                </p14:cNvPr>
                <p14:cNvContentPartPr/>
                <p14:nvPr/>
              </p14:nvContentPartPr>
              <p14:xfrm>
                <a:off x="9276797" y="1201987"/>
                <a:ext cx="340200" cy="16884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88DE8917-514B-42CB-9D39-9EB1521C62CC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9272477" y="1197667"/>
                  <a:ext cx="3488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14BD725D-6375-4450-8556-FACEA17AD829}"/>
                    </a:ext>
                  </a:extLst>
                </p14:cNvPr>
                <p14:cNvContentPartPr/>
                <p14:nvPr/>
              </p14:nvContentPartPr>
              <p14:xfrm>
                <a:off x="9618797" y="1156267"/>
                <a:ext cx="9720" cy="1980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14BD725D-6375-4450-8556-FACEA17AD82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9614477" y="1151947"/>
                  <a:ext cx="18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96EBB39A-D690-4B67-A4F4-BD038BBEF57E}"/>
                    </a:ext>
                  </a:extLst>
                </p14:cNvPr>
                <p14:cNvContentPartPr/>
                <p14:nvPr/>
              </p14:nvContentPartPr>
              <p14:xfrm>
                <a:off x="9606917" y="1230067"/>
                <a:ext cx="138960" cy="19404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96EBB39A-D690-4B67-A4F4-BD038BBEF57E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9602597" y="1225747"/>
                  <a:ext cx="1476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5E341E6E-87F5-4EEB-8021-8896F501E4A2}"/>
                    </a:ext>
                  </a:extLst>
                </p14:cNvPr>
                <p14:cNvContentPartPr/>
                <p14:nvPr/>
              </p14:nvContentPartPr>
              <p14:xfrm>
                <a:off x="9359597" y="1126747"/>
                <a:ext cx="87480" cy="3816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5E341E6E-87F5-4EEB-8021-8896F501E4A2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9355277" y="1122427"/>
                  <a:ext cx="961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27036BF5-696F-4B2F-B4DC-1AE8AB44C237}"/>
                    </a:ext>
                  </a:extLst>
                </p14:cNvPr>
                <p14:cNvContentPartPr/>
                <p14:nvPr/>
              </p14:nvContentPartPr>
              <p14:xfrm>
                <a:off x="8695397" y="1310347"/>
                <a:ext cx="1105560" cy="4392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27036BF5-696F-4B2F-B4DC-1AE8AB44C237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8691077" y="1306027"/>
                  <a:ext cx="1114200" cy="52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7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8070875A-3AD7-4EFA-A277-DD470B0414E5}"/>
                  </a:ext>
                </a:extLst>
              </p14:cNvPr>
              <p14:cNvContentPartPr/>
              <p14:nvPr/>
            </p14:nvContentPartPr>
            <p14:xfrm>
              <a:off x="3188117" y="2162467"/>
              <a:ext cx="30240" cy="160560"/>
            </p14:xfrm>
          </p:contentPart>
        </mc:Choice>
        <mc:Fallback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8070875A-3AD7-4EFA-A277-DD470B0414E5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183797" y="2158147"/>
                <a:ext cx="38880" cy="169200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198" name="Objekt 197">
            <a:extLst>
              <a:ext uri="{FF2B5EF4-FFF2-40B4-BE49-F238E27FC236}">
                <a16:creationId xmlns:a16="http://schemas.microsoft.com/office/drawing/2014/main" id="{1AA6BE4F-0B80-4221-85C9-48659465876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25071438"/>
              </p:ext>
            </p:extLst>
          </p:nvPr>
        </p:nvGraphicFramePr>
        <p:xfrm>
          <a:off x="871544" y="3071812"/>
          <a:ext cx="2619375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5" name="Formel" r:id="rId289" imgW="1536480" imgH="419040" progId="Equation.3">
                  <p:embed/>
                </p:oleObj>
              </mc:Choice>
              <mc:Fallback>
                <p:oleObj name="Formel" r:id="rId289" imgW="1536480" imgH="419040" progId="Equation.3">
                  <p:embed/>
                  <p:pic>
                    <p:nvPicPr>
                      <p:cNvPr id="2" name="Objek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1544" y="3071812"/>
                        <a:ext cx="2619375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9" name="Grafik 198">
            <a:extLst>
              <a:ext uri="{FF2B5EF4-FFF2-40B4-BE49-F238E27FC236}">
                <a16:creationId xmlns:a16="http://schemas.microsoft.com/office/drawing/2014/main" id="{9B8A3358-A0AA-471B-8296-3BDE94B374D0}"/>
              </a:ext>
            </a:extLst>
          </p:cNvPr>
          <p:cNvPicPr>
            <a:picLocks noChangeAspect="1"/>
          </p:cNvPicPr>
          <p:nvPr/>
        </p:nvPicPr>
        <p:blipFill>
          <a:blip r:embed="rId291"/>
          <a:stretch>
            <a:fillRect/>
          </a:stretch>
        </p:blipFill>
        <p:spPr>
          <a:xfrm>
            <a:off x="695807" y="4349055"/>
            <a:ext cx="7639050" cy="1543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393280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fik 3">
            <a:extLst>
              <a:ext uri="{FF2B5EF4-FFF2-40B4-BE49-F238E27FC236}">
                <a16:creationId xmlns:a16="http://schemas.microsoft.com/office/drawing/2014/main" id="{6B6652E0-E0AB-4CA8-90F3-2A075ABB34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7842" y="610628"/>
            <a:ext cx="2151529" cy="251012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1145E40C-A0D0-4FDB-BB78-CE1F2D9A3858}"/>
              </a:ext>
            </a:extLst>
          </p:cNvPr>
          <p:cNvSpPr txBox="1"/>
          <p:nvPr/>
        </p:nvSpPr>
        <p:spPr>
          <a:xfrm>
            <a:off x="209725" y="226503"/>
            <a:ext cx="18325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 err="1"/>
              <a:t>Âufgabe</a:t>
            </a:r>
            <a:r>
              <a:rPr lang="de-DE" dirty="0"/>
              <a:t> 2 Blatt 1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244" name="Freihand 243">
                <a:extLst>
                  <a:ext uri="{FF2B5EF4-FFF2-40B4-BE49-F238E27FC236}">
                    <a16:creationId xmlns:a16="http://schemas.microsoft.com/office/drawing/2014/main" id="{D0721C88-8B22-4060-9500-E4A93332CAC9}"/>
                  </a:ext>
                </a:extLst>
              </p14:cNvPr>
              <p14:cNvContentPartPr/>
              <p14:nvPr/>
            </p14:nvContentPartPr>
            <p14:xfrm>
              <a:off x="10333397" y="228907"/>
              <a:ext cx="740880" cy="25920"/>
            </p14:xfrm>
          </p:contentPart>
        </mc:Choice>
        <mc:Fallback>
          <p:pic>
            <p:nvPicPr>
              <p:cNvPr id="244" name="Freihand 243">
                <a:extLst>
                  <a:ext uri="{FF2B5EF4-FFF2-40B4-BE49-F238E27FC236}">
                    <a16:creationId xmlns:a16="http://schemas.microsoft.com/office/drawing/2014/main" id="{D0721C88-8B22-4060-9500-E4A93332CAC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329077" y="224587"/>
                <a:ext cx="7495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504" name="Freihand 503">
                <a:extLst>
                  <a:ext uri="{FF2B5EF4-FFF2-40B4-BE49-F238E27FC236}">
                    <a16:creationId xmlns:a16="http://schemas.microsoft.com/office/drawing/2014/main" id="{8E3B6E3E-5F0B-4044-BD88-BEA593B97D33}"/>
                  </a:ext>
                </a:extLst>
              </p14:cNvPr>
              <p14:cNvContentPartPr/>
              <p14:nvPr/>
            </p14:nvContentPartPr>
            <p14:xfrm>
              <a:off x="361757" y="2231227"/>
              <a:ext cx="1008720" cy="1286280"/>
            </p14:xfrm>
          </p:contentPart>
        </mc:Choice>
        <mc:Fallback>
          <p:pic>
            <p:nvPicPr>
              <p:cNvPr id="504" name="Freihand 503">
                <a:extLst>
                  <a:ext uri="{FF2B5EF4-FFF2-40B4-BE49-F238E27FC236}">
                    <a16:creationId xmlns:a16="http://schemas.microsoft.com/office/drawing/2014/main" id="{8E3B6E3E-5F0B-4044-BD88-BEA593B97D3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57437" y="2226907"/>
                <a:ext cx="1017360" cy="12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505" name="Freihand 504">
                <a:extLst>
                  <a:ext uri="{FF2B5EF4-FFF2-40B4-BE49-F238E27FC236}">
                    <a16:creationId xmlns:a16="http://schemas.microsoft.com/office/drawing/2014/main" id="{0E1D8EB0-AA5F-41CB-8427-403DDD7F35B3}"/>
                  </a:ext>
                </a:extLst>
              </p14:cNvPr>
              <p14:cNvContentPartPr/>
              <p14:nvPr/>
            </p14:nvContentPartPr>
            <p14:xfrm>
              <a:off x="1366517" y="2178667"/>
              <a:ext cx="66960" cy="1221480"/>
            </p14:xfrm>
          </p:contentPart>
        </mc:Choice>
        <mc:Fallback>
          <p:pic>
            <p:nvPicPr>
              <p:cNvPr id="505" name="Freihand 504">
                <a:extLst>
                  <a:ext uri="{FF2B5EF4-FFF2-40B4-BE49-F238E27FC236}">
                    <a16:creationId xmlns:a16="http://schemas.microsoft.com/office/drawing/2014/main" id="{0E1D8EB0-AA5F-41CB-8427-403DDD7F35B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362197" y="2174347"/>
                <a:ext cx="75600" cy="1230120"/>
              </a:xfrm>
              <a:prstGeom prst="rect">
                <a:avLst/>
              </a:prstGeom>
            </p:spPr>
          </p:pic>
        </mc:Fallback>
      </mc:AlternateContent>
      <p:grpSp>
        <p:nvGrpSpPr>
          <p:cNvPr id="509" name="Gruppieren 508">
            <a:extLst>
              <a:ext uri="{FF2B5EF4-FFF2-40B4-BE49-F238E27FC236}">
                <a16:creationId xmlns:a16="http://schemas.microsoft.com/office/drawing/2014/main" id="{3EE3594D-CEA5-42B4-9B08-4AD47AC249C7}"/>
              </a:ext>
            </a:extLst>
          </p:cNvPr>
          <p:cNvGrpSpPr/>
          <p:nvPr/>
        </p:nvGrpSpPr>
        <p:grpSpPr>
          <a:xfrm>
            <a:off x="1335917" y="2115667"/>
            <a:ext cx="2613960" cy="1416960"/>
            <a:chOff x="1335917" y="2115667"/>
            <a:chExt cx="2613960" cy="1416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D4547C2C-7AA8-4C2D-8E73-87F0E765C8D2}"/>
                    </a:ext>
                  </a:extLst>
                </p14:cNvPr>
                <p14:cNvContentPartPr/>
                <p14:nvPr/>
              </p14:nvContentPartPr>
              <p14:xfrm>
                <a:off x="1360037" y="2182267"/>
                <a:ext cx="39960" cy="1350360"/>
              </p14:xfrm>
            </p:contentPart>
          </mc:Choice>
          <mc:Fallback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D4547C2C-7AA8-4C2D-8E73-87F0E765C8D2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355717" y="2177947"/>
                  <a:ext cx="48600" cy="135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5299EF87-B8FF-4655-B51F-FE8DC0AFBBEE}"/>
                    </a:ext>
                  </a:extLst>
                </p14:cNvPr>
                <p14:cNvContentPartPr/>
                <p14:nvPr/>
              </p14:nvContentPartPr>
              <p14:xfrm>
                <a:off x="1386677" y="3403027"/>
                <a:ext cx="2563200" cy="108720"/>
              </p14:xfrm>
            </p:contentPart>
          </mc:Choice>
          <mc:Fallback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5299EF87-B8FF-4655-B51F-FE8DC0AFBBEE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382357" y="3398707"/>
                  <a:ext cx="25718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B0A41D5C-25AF-4CB0-80CC-DEB67758AFF0}"/>
                    </a:ext>
                  </a:extLst>
                </p14:cNvPr>
                <p14:cNvContentPartPr/>
                <p14:nvPr/>
              </p14:nvContentPartPr>
              <p14:xfrm>
                <a:off x="1335917" y="2115667"/>
                <a:ext cx="2579760" cy="1295640"/>
              </p14:xfrm>
            </p:contentPart>
          </mc:Choice>
          <mc:Fallback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B0A41D5C-25AF-4CB0-80CC-DEB67758AFF0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331597" y="2111347"/>
                  <a:ext cx="2588400" cy="1304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522" name="Freihand 521">
                <a:extLst>
                  <a:ext uri="{FF2B5EF4-FFF2-40B4-BE49-F238E27FC236}">
                    <a16:creationId xmlns:a16="http://schemas.microsoft.com/office/drawing/2014/main" id="{306A536E-7444-403F-9A27-790032479CBF}"/>
                  </a:ext>
                </a:extLst>
              </p14:cNvPr>
              <p14:cNvContentPartPr/>
              <p14:nvPr/>
            </p14:nvContentPartPr>
            <p14:xfrm>
              <a:off x="5575637" y="2015947"/>
              <a:ext cx="86760" cy="172440"/>
            </p14:xfrm>
          </p:contentPart>
        </mc:Choice>
        <mc:Fallback>
          <p:pic>
            <p:nvPicPr>
              <p:cNvPr id="522" name="Freihand 521">
                <a:extLst>
                  <a:ext uri="{FF2B5EF4-FFF2-40B4-BE49-F238E27FC236}">
                    <a16:creationId xmlns:a16="http://schemas.microsoft.com/office/drawing/2014/main" id="{306A536E-7444-403F-9A27-790032479CBF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571317" y="2011627"/>
                <a:ext cx="95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523" name="Freihand 522">
                <a:extLst>
                  <a:ext uri="{FF2B5EF4-FFF2-40B4-BE49-F238E27FC236}">
                    <a16:creationId xmlns:a16="http://schemas.microsoft.com/office/drawing/2014/main" id="{36BD6DA5-ED56-4A3B-8BDE-3422A51191F9}"/>
                  </a:ext>
                </a:extLst>
              </p14:cNvPr>
              <p14:cNvContentPartPr/>
              <p14:nvPr/>
            </p14:nvContentPartPr>
            <p14:xfrm>
              <a:off x="5669597" y="1894987"/>
              <a:ext cx="167760" cy="111960"/>
            </p14:xfrm>
          </p:contentPart>
        </mc:Choice>
        <mc:Fallback>
          <p:pic>
            <p:nvPicPr>
              <p:cNvPr id="523" name="Freihand 522">
                <a:extLst>
                  <a:ext uri="{FF2B5EF4-FFF2-40B4-BE49-F238E27FC236}">
                    <a16:creationId xmlns:a16="http://schemas.microsoft.com/office/drawing/2014/main" id="{36BD6DA5-ED56-4A3B-8BDE-3422A51191F9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665277" y="1890667"/>
                <a:ext cx="1764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536" name="Freihand 535">
                <a:extLst>
                  <a:ext uri="{FF2B5EF4-FFF2-40B4-BE49-F238E27FC236}">
                    <a16:creationId xmlns:a16="http://schemas.microsoft.com/office/drawing/2014/main" id="{0E8D5569-9950-4F77-8692-6CDBF509AF26}"/>
                  </a:ext>
                </a:extLst>
              </p14:cNvPr>
              <p14:cNvContentPartPr/>
              <p14:nvPr/>
            </p14:nvContentPartPr>
            <p14:xfrm>
              <a:off x="7246397" y="1946107"/>
              <a:ext cx="90360" cy="176760"/>
            </p14:xfrm>
          </p:contentPart>
        </mc:Choice>
        <mc:Fallback>
          <p:pic>
            <p:nvPicPr>
              <p:cNvPr id="536" name="Freihand 535">
                <a:extLst>
                  <a:ext uri="{FF2B5EF4-FFF2-40B4-BE49-F238E27FC236}">
                    <a16:creationId xmlns:a16="http://schemas.microsoft.com/office/drawing/2014/main" id="{0E8D5569-9950-4F77-8692-6CDBF509AF2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242077" y="1941787"/>
                <a:ext cx="990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537" name="Freihand 536">
                <a:extLst>
                  <a:ext uri="{FF2B5EF4-FFF2-40B4-BE49-F238E27FC236}">
                    <a16:creationId xmlns:a16="http://schemas.microsoft.com/office/drawing/2014/main" id="{8CBEF484-9EAD-4E97-8E8C-8290A02B7D02}"/>
                  </a:ext>
                </a:extLst>
              </p14:cNvPr>
              <p14:cNvContentPartPr/>
              <p14:nvPr/>
            </p14:nvContentPartPr>
            <p14:xfrm>
              <a:off x="7364477" y="1807147"/>
              <a:ext cx="127440" cy="119520"/>
            </p14:xfrm>
          </p:contentPart>
        </mc:Choice>
        <mc:Fallback>
          <p:pic>
            <p:nvPicPr>
              <p:cNvPr id="537" name="Freihand 536">
                <a:extLst>
                  <a:ext uri="{FF2B5EF4-FFF2-40B4-BE49-F238E27FC236}">
                    <a16:creationId xmlns:a16="http://schemas.microsoft.com/office/drawing/2014/main" id="{8CBEF484-9EAD-4E97-8E8C-8290A02B7D0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360157" y="1802827"/>
                <a:ext cx="136080" cy="12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600" name="Gruppieren 599">
            <a:extLst>
              <a:ext uri="{FF2B5EF4-FFF2-40B4-BE49-F238E27FC236}">
                <a16:creationId xmlns:a16="http://schemas.microsoft.com/office/drawing/2014/main" id="{E7E09029-C920-4B58-AF0A-657D7BEE71F7}"/>
              </a:ext>
            </a:extLst>
          </p:cNvPr>
          <p:cNvGrpSpPr/>
          <p:nvPr/>
        </p:nvGrpSpPr>
        <p:grpSpPr>
          <a:xfrm>
            <a:off x="4475477" y="2006227"/>
            <a:ext cx="898560" cy="332280"/>
            <a:chOff x="4475477" y="2006227"/>
            <a:chExt cx="898560" cy="332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89212BD3-84FC-4458-A1C1-118B825B74D1}"/>
                    </a:ext>
                  </a:extLst>
                </p14:cNvPr>
                <p14:cNvContentPartPr/>
                <p14:nvPr/>
              </p14:nvContentPartPr>
              <p14:xfrm>
                <a:off x="4942757" y="2151307"/>
                <a:ext cx="115200" cy="18720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89212BD3-84FC-4458-A1C1-118B825B74D1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938437" y="2146987"/>
                  <a:ext cx="12384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C4B0E873-6E12-4EB4-BDD8-1420218E2444}"/>
                    </a:ext>
                  </a:extLst>
                </p14:cNvPr>
                <p14:cNvContentPartPr/>
                <p14:nvPr/>
              </p14:nvContentPartPr>
              <p14:xfrm>
                <a:off x="5076677" y="2006227"/>
                <a:ext cx="104400" cy="9396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C4B0E873-6E12-4EB4-BDD8-1420218E2444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072357" y="2001907"/>
                  <a:ext cx="1130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590DBF98-6DE1-4A44-A601-54DB7853BF92}"/>
                    </a:ext>
                  </a:extLst>
                </p14:cNvPr>
                <p14:cNvContentPartPr/>
                <p14:nvPr/>
              </p14:nvContentPartPr>
              <p14:xfrm>
                <a:off x="4475477" y="2181187"/>
                <a:ext cx="163800" cy="82800"/>
              </p14:xfrm>
            </p:contentPart>
          </mc:Choice>
          <mc:Fallback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590DBF98-6DE1-4A44-A601-54DB7853BF9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4471157" y="2176867"/>
                  <a:ext cx="1724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D76ED6AD-13D3-4FCF-BA83-DFC5E56CEF9F}"/>
                    </a:ext>
                  </a:extLst>
                </p14:cNvPr>
                <p14:cNvContentPartPr/>
                <p14:nvPr/>
              </p14:nvContentPartPr>
              <p14:xfrm>
                <a:off x="4595357" y="2032867"/>
                <a:ext cx="128160" cy="107640"/>
              </p14:xfrm>
            </p:contentPart>
          </mc:Choice>
          <mc:Fallback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D76ED6AD-13D3-4FCF-BA83-DFC5E56CEF9F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4591037" y="2028547"/>
                  <a:ext cx="1368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8092F3C9-3496-4D88-8B8C-E871363E383C}"/>
                    </a:ext>
                  </a:extLst>
                </p14:cNvPr>
                <p14:cNvContentPartPr/>
                <p14:nvPr/>
              </p14:nvContentPartPr>
              <p14:xfrm>
                <a:off x="4715237" y="2195947"/>
                <a:ext cx="82440" cy="10080"/>
              </p14:xfrm>
            </p:contentPart>
          </mc:Choice>
          <mc:Fallback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8092F3C9-3496-4D88-8B8C-E871363E383C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4710917" y="2191627"/>
                  <a:ext cx="910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0F141423-CF3B-4088-B74A-3C6380F9F48F}"/>
                    </a:ext>
                  </a:extLst>
                </p14:cNvPr>
                <p14:cNvContentPartPr/>
                <p14:nvPr/>
              </p14:nvContentPartPr>
              <p14:xfrm>
                <a:off x="4684997" y="2230507"/>
                <a:ext cx="120600" cy="13680"/>
              </p14:xfrm>
            </p:contentPart>
          </mc:Choice>
          <mc:Fallback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0F141423-CF3B-4088-B74A-3C6380F9F48F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4680677" y="2226187"/>
                  <a:ext cx="1292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70A9ABC3-3DE9-4202-8295-3FB6E6209738}"/>
                    </a:ext>
                  </a:extLst>
                </p14:cNvPr>
                <p14:cNvContentPartPr/>
                <p14:nvPr/>
              </p14:nvContentPartPr>
              <p14:xfrm>
                <a:off x="5284037" y="2132947"/>
                <a:ext cx="6480" cy="81720"/>
              </p14:xfrm>
            </p:contentPart>
          </mc:Choice>
          <mc:Fallback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70A9ABC3-3DE9-4202-8295-3FB6E6209738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279717" y="2128627"/>
                  <a:ext cx="151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70F364B9-3E33-4F6B-BFA6-756DD6DE8E32}"/>
                    </a:ext>
                  </a:extLst>
                </p14:cNvPr>
                <p14:cNvContentPartPr/>
                <p14:nvPr/>
              </p14:nvContentPartPr>
              <p14:xfrm>
                <a:off x="5229317" y="2154547"/>
                <a:ext cx="144720" cy="3240"/>
              </p14:xfrm>
            </p:contentPart>
          </mc:Choice>
          <mc:Fallback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70F364B9-3E33-4F6B-BFA6-756DD6DE8E32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224997" y="2150227"/>
                  <a:ext cx="153360" cy="1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8" name="Gruppieren 607">
            <a:extLst>
              <a:ext uri="{FF2B5EF4-FFF2-40B4-BE49-F238E27FC236}">
                <a16:creationId xmlns:a16="http://schemas.microsoft.com/office/drawing/2014/main" id="{36ACEFB5-4C79-4A98-AE2D-4008B3A7A6F1}"/>
              </a:ext>
            </a:extLst>
          </p:cNvPr>
          <p:cNvGrpSpPr/>
          <p:nvPr/>
        </p:nvGrpSpPr>
        <p:grpSpPr>
          <a:xfrm>
            <a:off x="6200597" y="1873027"/>
            <a:ext cx="860400" cy="375840"/>
            <a:chOff x="6200597" y="1873027"/>
            <a:chExt cx="860400" cy="375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E1D6C0E4-C9AE-4C16-8E91-C9362797FC1E}"/>
                    </a:ext>
                  </a:extLst>
                </p14:cNvPr>
                <p14:cNvContentPartPr/>
                <p14:nvPr/>
              </p14:nvContentPartPr>
              <p14:xfrm>
                <a:off x="6200597" y="2086867"/>
                <a:ext cx="93600" cy="162000"/>
              </p14:xfrm>
            </p:contentPart>
          </mc:Choice>
          <mc:Fallback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E1D6C0E4-C9AE-4C16-8E91-C9362797FC1E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196277" y="2082547"/>
                  <a:ext cx="1022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7AA1F8E5-2D22-484F-8ADD-CA4DAE820D56}"/>
                    </a:ext>
                  </a:extLst>
                </p14:cNvPr>
                <p14:cNvContentPartPr/>
                <p14:nvPr/>
              </p14:nvContentPartPr>
              <p14:xfrm>
                <a:off x="6330557" y="1942147"/>
                <a:ext cx="109440" cy="101520"/>
              </p14:xfrm>
            </p:contentPart>
          </mc:Choice>
          <mc:Fallback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7AA1F8E5-2D22-484F-8ADD-CA4DAE820D56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326237" y="1937827"/>
                  <a:ext cx="1180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75B9FE5E-C11A-41DE-B60F-510AACE6678F}"/>
                    </a:ext>
                  </a:extLst>
                </p14:cNvPr>
                <p14:cNvContentPartPr/>
                <p14:nvPr/>
              </p14:nvContentPartPr>
              <p14:xfrm>
                <a:off x="6710717" y="1973467"/>
                <a:ext cx="129240" cy="17316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75B9FE5E-C11A-41DE-B60F-510AACE6678F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706037" y="1969147"/>
                  <a:ext cx="1378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A56C3D3D-110D-4A27-9675-08A29DF5CE9F}"/>
                    </a:ext>
                  </a:extLst>
                </p14:cNvPr>
                <p14:cNvContentPartPr/>
                <p14:nvPr/>
              </p14:nvContentPartPr>
              <p14:xfrm>
                <a:off x="6817997" y="1873027"/>
                <a:ext cx="134640" cy="88560"/>
              </p14:xfrm>
            </p:contentPart>
          </mc:Choice>
          <mc:Fallback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A56C3D3D-110D-4A27-9675-08A29DF5CE9F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813677" y="1868707"/>
                  <a:ext cx="1432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1382CD4B-F547-47AA-8041-6C603EDEA307}"/>
                    </a:ext>
                  </a:extLst>
                </p14:cNvPr>
                <p14:cNvContentPartPr/>
                <p14:nvPr/>
              </p14:nvContentPartPr>
              <p14:xfrm>
                <a:off x="6463397" y="2053027"/>
                <a:ext cx="84960" cy="16560"/>
              </p14:xfrm>
            </p:contentPart>
          </mc:Choice>
          <mc:Fallback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1382CD4B-F547-47AA-8041-6C603EDEA307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6459077" y="2048707"/>
                  <a:ext cx="936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926CB896-96DC-4F2B-9279-AF2E0BDF0B0D}"/>
                    </a:ext>
                  </a:extLst>
                </p14:cNvPr>
                <p14:cNvContentPartPr/>
                <p14:nvPr/>
              </p14:nvContentPartPr>
              <p14:xfrm>
                <a:off x="6446117" y="2091547"/>
                <a:ext cx="72360" cy="7200"/>
              </p14:xfrm>
            </p:contentPart>
          </mc:Choice>
          <mc:Fallback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926CB896-96DC-4F2B-9279-AF2E0BDF0B0D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6441797" y="2087227"/>
                  <a:ext cx="810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7B8D23DF-C10B-422D-8572-B09160C8CE0A}"/>
                    </a:ext>
                  </a:extLst>
                </p14:cNvPr>
                <p14:cNvContentPartPr/>
                <p14:nvPr/>
              </p14:nvContentPartPr>
              <p14:xfrm>
                <a:off x="6997997" y="2043307"/>
                <a:ext cx="8640" cy="85680"/>
              </p14:xfrm>
            </p:contentPart>
          </mc:Choice>
          <mc:Fallback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7B8D23DF-C10B-422D-8572-B09160C8CE0A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6993677" y="2038987"/>
                  <a:ext cx="172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E77F1227-7734-4E6E-A24D-44D0A3DF917C}"/>
                    </a:ext>
                  </a:extLst>
                </p14:cNvPr>
                <p14:cNvContentPartPr/>
                <p14:nvPr/>
              </p14:nvContentPartPr>
              <p14:xfrm>
                <a:off x="6951557" y="2068867"/>
                <a:ext cx="109440" cy="21240"/>
              </p14:xfrm>
            </p:contentPart>
          </mc:Choice>
          <mc:Fallback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E77F1227-7734-4E6E-A24D-44D0A3DF917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6947237" y="2064547"/>
                  <a:ext cx="118080" cy="29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609" name="Freihand 608">
                <a:extLst>
                  <a:ext uri="{FF2B5EF4-FFF2-40B4-BE49-F238E27FC236}">
                    <a16:creationId xmlns:a16="http://schemas.microsoft.com/office/drawing/2014/main" id="{8E79E43D-31B4-4EAD-B2EB-6CA501943798}"/>
                  </a:ext>
                </a:extLst>
              </p14:cNvPr>
              <p14:cNvContentPartPr/>
              <p14:nvPr/>
            </p14:nvContentPartPr>
            <p14:xfrm>
              <a:off x="7874597" y="2149507"/>
              <a:ext cx="360" cy="360"/>
            </p14:xfrm>
          </p:contentPart>
        </mc:Choice>
        <mc:Fallback>
          <p:pic>
            <p:nvPicPr>
              <p:cNvPr id="609" name="Freihand 608">
                <a:extLst>
                  <a:ext uri="{FF2B5EF4-FFF2-40B4-BE49-F238E27FC236}">
                    <a16:creationId xmlns:a16="http://schemas.microsoft.com/office/drawing/2014/main" id="{8E79E43D-31B4-4EAD-B2EB-6CA50194379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70277" y="2145187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655" name="Freihand 654">
                <a:extLst>
                  <a:ext uri="{FF2B5EF4-FFF2-40B4-BE49-F238E27FC236}">
                    <a16:creationId xmlns:a16="http://schemas.microsoft.com/office/drawing/2014/main" id="{8543BFDF-6ECE-4F51-94A9-A30D615F294B}"/>
                  </a:ext>
                </a:extLst>
              </p14:cNvPr>
              <p14:cNvContentPartPr/>
              <p14:nvPr/>
            </p14:nvContentPartPr>
            <p14:xfrm>
              <a:off x="5361077" y="3767347"/>
              <a:ext cx="99000" cy="96480"/>
            </p14:xfrm>
          </p:contentPart>
        </mc:Choice>
        <mc:Fallback>
          <p:pic>
            <p:nvPicPr>
              <p:cNvPr id="655" name="Freihand 654">
                <a:extLst>
                  <a:ext uri="{FF2B5EF4-FFF2-40B4-BE49-F238E27FC236}">
                    <a16:creationId xmlns:a16="http://schemas.microsoft.com/office/drawing/2014/main" id="{8543BFDF-6ECE-4F51-94A9-A30D615F294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356757" y="3763027"/>
                <a:ext cx="1076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686" name="Freihand 685">
                <a:extLst>
                  <a:ext uri="{FF2B5EF4-FFF2-40B4-BE49-F238E27FC236}">
                    <a16:creationId xmlns:a16="http://schemas.microsoft.com/office/drawing/2014/main" id="{A623E590-9E3B-4F94-88BB-7698CCC8A5D8}"/>
                  </a:ext>
                </a:extLst>
              </p14:cNvPr>
              <p14:cNvContentPartPr/>
              <p14:nvPr/>
            </p14:nvContentPartPr>
            <p14:xfrm>
              <a:off x="5935037" y="4369962"/>
              <a:ext cx="98640" cy="216360"/>
            </p14:xfrm>
          </p:contentPart>
        </mc:Choice>
        <mc:Fallback>
          <p:pic>
            <p:nvPicPr>
              <p:cNvPr id="686" name="Freihand 685">
                <a:extLst>
                  <a:ext uri="{FF2B5EF4-FFF2-40B4-BE49-F238E27FC236}">
                    <a16:creationId xmlns:a16="http://schemas.microsoft.com/office/drawing/2014/main" id="{A623E590-9E3B-4F94-88BB-7698CCC8A5D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930717" y="4365642"/>
                <a:ext cx="1072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687" name="Freihand 686">
                <a:extLst>
                  <a:ext uri="{FF2B5EF4-FFF2-40B4-BE49-F238E27FC236}">
                    <a16:creationId xmlns:a16="http://schemas.microsoft.com/office/drawing/2014/main" id="{F5AA1CA5-5995-4071-9EF3-2F49C773B587}"/>
                  </a:ext>
                </a:extLst>
              </p14:cNvPr>
              <p14:cNvContentPartPr/>
              <p14:nvPr/>
            </p14:nvContentPartPr>
            <p14:xfrm>
              <a:off x="6025757" y="4241082"/>
              <a:ext cx="124560" cy="101880"/>
            </p14:xfrm>
          </p:contentPart>
        </mc:Choice>
        <mc:Fallback>
          <p:pic>
            <p:nvPicPr>
              <p:cNvPr id="687" name="Freihand 686">
                <a:extLst>
                  <a:ext uri="{FF2B5EF4-FFF2-40B4-BE49-F238E27FC236}">
                    <a16:creationId xmlns:a16="http://schemas.microsoft.com/office/drawing/2014/main" id="{F5AA1CA5-5995-4071-9EF3-2F49C773B58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21437" y="4236762"/>
                <a:ext cx="13320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88" name="Freihand 687">
                <a:extLst>
                  <a:ext uri="{FF2B5EF4-FFF2-40B4-BE49-F238E27FC236}">
                    <a16:creationId xmlns:a16="http://schemas.microsoft.com/office/drawing/2014/main" id="{F8C952E7-BFD9-4546-B7CA-CFF2459D7EDC}"/>
                  </a:ext>
                </a:extLst>
              </p14:cNvPr>
              <p14:cNvContentPartPr/>
              <p14:nvPr/>
            </p14:nvContentPartPr>
            <p14:xfrm>
              <a:off x="6187037" y="4303362"/>
              <a:ext cx="130680" cy="130680"/>
            </p14:xfrm>
          </p:contentPart>
        </mc:Choice>
        <mc:Fallback>
          <p:pic>
            <p:nvPicPr>
              <p:cNvPr id="688" name="Freihand 687">
                <a:extLst>
                  <a:ext uri="{FF2B5EF4-FFF2-40B4-BE49-F238E27FC236}">
                    <a16:creationId xmlns:a16="http://schemas.microsoft.com/office/drawing/2014/main" id="{F8C952E7-BFD9-4546-B7CA-CFF2459D7E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182717" y="4299042"/>
                <a:ext cx="13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689" name="Freihand 688">
                <a:extLst>
                  <a:ext uri="{FF2B5EF4-FFF2-40B4-BE49-F238E27FC236}">
                    <a16:creationId xmlns:a16="http://schemas.microsoft.com/office/drawing/2014/main" id="{A2C8183B-97D8-4F31-889D-31669C26EF91}"/>
                  </a:ext>
                </a:extLst>
              </p14:cNvPr>
              <p14:cNvContentPartPr/>
              <p14:nvPr/>
            </p14:nvContentPartPr>
            <p14:xfrm>
              <a:off x="6399797" y="4227042"/>
              <a:ext cx="99360" cy="161280"/>
            </p14:xfrm>
          </p:contentPart>
        </mc:Choice>
        <mc:Fallback>
          <p:pic>
            <p:nvPicPr>
              <p:cNvPr id="689" name="Freihand 688">
                <a:extLst>
                  <a:ext uri="{FF2B5EF4-FFF2-40B4-BE49-F238E27FC236}">
                    <a16:creationId xmlns:a16="http://schemas.microsoft.com/office/drawing/2014/main" id="{A2C8183B-97D8-4F31-889D-31669C26EF9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395477" y="4222722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690" name="Freihand 689">
                <a:extLst>
                  <a:ext uri="{FF2B5EF4-FFF2-40B4-BE49-F238E27FC236}">
                    <a16:creationId xmlns:a16="http://schemas.microsoft.com/office/drawing/2014/main" id="{A9B3ACAC-1190-4626-BA09-65F4A4C072DF}"/>
                  </a:ext>
                </a:extLst>
              </p14:cNvPr>
              <p14:cNvContentPartPr/>
              <p14:nvPr/>
            </p14:nvContentPartPr>
            <p14:xfrm>
              <a:off x="6554597" y="4264842"/>
              <a:ext cx="114480" cy="237960"/>
            </p14:xfrm>
          </p:contentPart>
        </mc:Choice>
        <mc:Fallback>
          <p:pic>
            <p:nvPicPr>
              <p:cNvPr id="690" name="Freihand 689">
                <a:extLst>
                  <a:ext uri="{FF2B5EF4-FFF2-40B4-BE49-F238E27FC236}">
                    <a16:creationId xmlns:a16="http://schemas.microsoft.com/office/drawing/2014/main" id="{A9B3ACAC-1190-4626-BA09-65F4A4C072D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550277" y="4260522"/>
                <a:ext cx="123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91" name="Freihand 690">
                <a:extLst>
                  <a:ext uri="{FF2B5EF4-FFF2-40B4-BE49-F238E27FC236}">
                    <a16:creationId xmlns:a16="http://schemas.microsoft.com/office/drawing/2014/main" id="{DF5AB6BA-8CAE-4610-A1EE-45A5C08EA46F}"/>
                  </a:ext>
                </a:extLst>
              </p14:cNvPr>
              <p14:cNvContentPartPr/>
              <p14:nvPr/>
            </p14:nvContentPartPr>
            <p14:xfrm>
              <a:off x="6721637" y="4268082"/>
              <a:ext cx="112680" cy="181440"/>
            </p14:xfrm>
          </p:contentPart>
        </mc:Choice>
        <mc:Fallback>
          <p:pic>
            <p:nvPicPr>
              <p:cNvPr id="691" name="Freihand 690">
                <a:extLst>
                  <a:ext uri="{FF2B5EF4-FFF2-40B4-BE49-F238E27FC236}">
                    <a16:creationId xmlns:a16="http://schemas.microsoft.com/office/drawing/2014/main" id="{DF5AB6BA-8CAE-4610-A1EE-45A5C08EA4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17317" y="4263762"/>
                <a:ext cx="12132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92" name="Freihand 691">
                <a:extLst>
                  <a:ext uri="{FF2B5EF4-FFF2-40B4-BE49-F238E27FC236}">
                    <a16:creationId xmlns:a16="http://schemas.microsoft.com/office/drawing/2014/main" id="{CDF1C719-AF1F-4C34-9CD6-CDE6E331A732}"/>
                  </a:ext>
                </a:extLst>
              </p14:cNvPr>
              <p14:cNvContentPartPr/>
              <p14:nvPr/>
            </p14:nvContentPartPr>
            <p14:xfrm>
              <a:off x="6980117" y="4238922"/>
              <a:ext cx="7200" cy="126720"/>
            </p14:xfrm>
          </p:contentPart>
        </mc:Choice>
        <mc:Fallback>
          <p:pic>
            <p:nvPicPr>
              <p:cNvPr id="692" name="Freihand 691">
                <a:extLst>
                  <a:ext uri="{FF2B5EF4-FFF2-40B4-BE49-F238E27FC236}">
                    <a16:creationId xmlns:a16="http://schemas.microsoft.com/office/drawing/2014/main" id="{CDF1C719-AF1F-4C34-9CD6-CDE6E331A73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975797" y="4234602"/>
                <a:ext cx="15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93" name="Freihand 692">
                <a:extLst>
                  <a:ext uri="{FF2B5EF4-FFF2-40B4-BE49-F238E27FC236}">
                    <a16:creationId xmlns:a16="http://schemas.microsoft.com/office/drawing/2014/main" id="{A960B040-29AD-46A8-9CDE-43FF2A1C6404}"/>
                  </a:ext>
                </a:extLst>
              </p14:cNvPr>
              <p14:cNvContentPartPr/>
              <p14:nvPr/>
            </p14:nvContentPartPr>
            <p14:xfrm>
              <a:off x="6934037" y="4286442"/>
              <a:ext cx="151560" cy="4320"/>
            </p14:xfrm>
          </p:contentPart>
        </mc:Choice>
        <mc:Fallback>
          <p:pic>
            <p:nvPicPr>
              <p:cNvPr id="693" name="Freihand 692">
                <a:extLst>
                  <a:ext uri="{FF2B5EF4-FFF2-40B4-BE49-F238E27FC236}">
                    <a16:creationId xmlns:a16="http://schemas.microsoft.com/office/drawing/2014/main" id="{A960B040-29AD-46A8-9CDE-43FF2A1C640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29717" y="4282122"/>
                <a:ext cx="160200" cy="1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94" name="Freihand 693">
                <a:extLst>
                  <a:ext uri="{FF2B5EF4-FFF2-40B4-BE49-F238E27FC236}">
                    <a16:creationId xmlns:a16="http://schemas.microsoft.com/office/drawing/2014/main" id="{C689E81C-928A-4438-B0BB-4A649A161CAE}"/>
                  </a:ext>
                </a:extLst>
              </p14:cNvPr>
              <p14:cNvContentPartPr/>
              <p14:nvPr/>
            </p14:nvContentPartPr>
            <p14:xfrm>
              <a:off x="7220597" y="4221642"/>
              <a:ext cx="146520" cy="181800"/>
            </p14:xfrm>
          </p:contentPart>
        </mc:Choice>
        <mc:Fallback>
          <p:pic>
            <p:nvPicPr>
              <p:cNvPr id="694" name="Freihand 693">
                <a:extLst>
                  <a:ext uri="{FF2B5EF4-FFF2-40B4-BE49-F238E27FC236}">
                    <a16:creationId xmlns:a16="http://schemas.microsoft.com/office/drawing/2014/main" id="{C689E81C-928A-4438-B0BB-4A649A161CA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216277" y="4217322"/>
                <a:ext cx="1551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95" name="Freihand 694">
                <a:extLst>
                  <a:ext uri="{FF2B5EF4-FFF2-40B4-BE49-F238E27FC236}">
                    <a16:creationId xmlns:a16="http://schemas.microsoft.com/office/drawing/2014/main" id="{9A59B1D2-C9F2-450D-8023-78787007EFEE}"/>
                  </a:ext>
                </a:extLst>
              </p14:cNvPr>
              <p14:cNvContentPartPr/>
              <p14:nvPr/>
            </p14:nvContentPartPr>
            <p14:xfrm>
              <a:off x="7428677" y="4103922"/>
              <a:ext cx="139680" cy="113040"/>
            </p14:xfrm>
          </p:contentPart>
        </mc:Choice>
        <mc:Fallback>
          <p:pic>
            <p:nvPicPr>
              <p:cNvPr id="695" name="Freihand 694">
                <a:extLst>
                  <a:ext uri="{FF2B5EF4-FFF2-40B4-BE49-F238E27FC236}">
                    <a16:creationId xmlns:a16="http://schemas.microsoft.com/office/drawing/2014/main" id="{9A59B1D2-C9F2-450D-8023-78787007EFE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424357" y="4099602"/>
                <a:ext cx="148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696" name="Freihand 695">
                <a:extLst>
                  <a:ext uri="{FF2B5EF4-FFF2-40B4-BE49-F238E27FC236}">
                    <a16:creationId xmlns:a16="http://schemas.microsoft.com/office/drawing/2014/main" id="{F8EDB815-AD68-48F2-B8EE-CCB68242870B}"/>
                  </a:ext>
                </a:extLst>
              </p14:cNvPr>
              <p14:cNvContentPartPr/>
              <p14:nvPr/>
            </p14:nvContentPartPr>
            <p14:xfrm>
              <a:off x="7724957" y="4219842"/>
              <a:ext cx="167760" cy="21240"/>
            </p14:xfrm>
          </p:contentPart>
        </mc:Choice>
        <mc:Fallback>
          <p:pic>
            <p:nvPicPr>
              <p:cNvPr id="696" name="Freihand 695">
                <a:extLst>
                  <a:ext uri="{FF2B5EF4-FFF2-40B4-BE49-F238E27FC236}">
                    <a16:creationId xmlns:a16="http://schemas.microsoft.com/office/drawing/2014/main" id="{F8EDB815-AD68-48F2-B8EE-CCB68242870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720637" y="4215522"/>
                <a:ext cx="176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697" name="Freihand 696">
                <a:extLst>
                  <a:ext uri="{FF2B5EF4-FFF2-40B4-BE49-F238E27FC236}">
                    <a16:creationId xmlns:a16="http://schemas.microsoft.com/office/drawing/2014/main" id="{5100D9CA-6D7A-4313-BE24-80A986C6B907}"/>
                  </a:ext>
                </a:extLst>
              </p14:cNvPr>
              <p14:cNvContentPartPr/>
              <p14:nvPr/>
            </p14:nvContentPartPr>
            <p14:xfrm>
              <a:off x="7739717" y="4258722"/>
              <a:ext cx="174960" cy="10080"/>
            </p14:xfrm>
          </p:contentPart>
        </mc:Choice>
        <mc:Fallback>
          <p:pic>
            <p:nvPicPr>
              <p:cNvPr id="697" name="Freihand 696">
                <a:extLst>
                  <a:ext uri="{FF2B5EF4-FFF2-40B4-BE49-F238E27FC236}">
                    <a16:creationId xmlns:a16="http://schemas.microsoft.com/office/drawing/2014/main" id="{5100D9CA-6D7A-4313-BE24-80A986C6B90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735397" y="4254402"/>
                <a:ext cx="1836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698" name="Freihand 697">
                <a:extLst>
                  <a:ext uri="{FF2B5EF4-FFF2-40B4-BE49-F238E27FC236}">
                    <a16:creationId xmlns:a16="http://schemas.microsoft.com/office/drawing/2014/main" id="{70C8F6FC-C6B1-4377-A383-10EFDDF9570E}"/>
                  </a:ext>
                </a:extLst>
              </p14:cNvPr>
              <p14:cNvContentPartPr/>
              <p14:nvPr/>
            </p14:nvContentPartPr>
            <p14:xfrm>
              <a:off x="8165237" y="4133082"/>
              <a:ext cx="133200" cy="231480"/>
            </p14:xfrm>
          </p:contentPart>
        </mc:Choice>
        <mc:Fallback>
          <p:pic>
            <p:nvPicPr>
              <p:cNvPr id="698" name="Freihand 697">
                <a:extLst>
                  <a:ext uri="{FF2B5EF4-FFF2-40B4-BE49-F238E27FC236}">
                    <a16:creationId xmlns:a16="http://schemas.microsoft.com/office/drawing/2014/main" id="{70C8F6FC-C6B1-4377-A383-10EFDDF9570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0917" y="4128762"/>
                <a:ext cx="141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699" name="Freihand 698">
                <a:extLst>
                  <a:ext uri="{FF2B5EF4-FFF2-40B4-BE49-F238E27FC236}">
                    <a16:creationId xmlns:a16="http://schemas.microsoft.com/office/drawing/2014/main" id="{F294D519-6C67-45C3-94AD-7000B99FAA16}"/>
                  </a:ext>
                </a:extLst>
              </p14:cNvPr>
              <p14:cNvContentPartPr/>
              <p14:nvPr/>
            </p14:nvContentPartPr>
            <p14:xfrm>
              <a:off x="8342717" y="3983682"/>
              <a:ext cx="136800" cy="113040"/>
            </p14:xfrm>
          </p:contentPart>
        </mc:Choice>
        <mc:Fallback>
          <p:pic>
            <p:nvPicPr>
              <p:cNvPr id="699" name="Freihand 698">
                <a:extLst>
                  <a:ext uri="{FF2B5EF4-FFF2-40B4-BE49-F238E27FC236}">
                    <a16:creationId xmlns:a16="http://schemas.microsoft.com/office/drawing/2014/main" id="{F294D519-6C67-45C3-94AD-7000B99FAA1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338397" y="3979362"/>
                <a:ext cx="1454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700" name="Freihand 699">
                <a:extLst>
                  <a:ext uri="{FF2B5EF4-FFF2-40B4-BE49-F238E27FC236}">
                    <a16:creationId xmlns:a16="http://schemas.microsoft.com/office/drawing/2014/main" id="{8E9E96A8-1298-4B84-AA47-886E114FA8DB}"/>
                  </a:ext>
                </a:extLst>
              </p14:cNvPr>
              <p14:cNvContentPartPr/>
              <p14:nvPr/>
            </p14:nvContentPartPr>
            <p14:xfrm>
              <a:off x="8568077" y="4132722"/>
              <a:ext cx="7920" cy="101160"/>
            </p14:xfrm>
          </p:contentPart>
        </mc:Choice>
        <mc:Fallback>
          <p:pic>
            <p:nvPicPr>
              <p:cNvPr id="700" name="Freihand 699">
                <a:extLst>
                  <a:ext uri="{FF2B5EF4-FFF2-40B4-BE49-F238E27FC236}">
                    <a16:creationId xmlns:a16="http://schemas.microsoft.com/office/drawing/2014/main" id="{8E9E96A8-1298-4B84-AA47-886E114FA8D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563757" y="4128402"/>
                <a:ext cx="165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01" name="Freihand 700">
                <a:extLst>
                  <a:ext uri="{FF2B5EF4-FFF2-40B4-BE49-F238E27FC236}">
                    <a16:creationId xmlns:a16="http://schemas.microsoft.com/office/drawing/2014/main" id="{29313842-2C5A-4A72-8D22-4EDEBB2EED0E}"/>
                  </a:ext>
                </a:extLst>
              </p14:cNvPr>
              <p14:cNvContentPartPr/>
              <p14:nvPr/>
            </p14:nvContentPartPr>
            <p14:xfrm>
              <a:off x="8502197" y="4176642"/>
              <a:ext cx="153720" cy="11880"/>
            </p14:xfrm>
          </p:contentPart>
        </mc:Choice>
        <mc:Fallback>
          <p:pic>
            <p:nvPicPr>
              <p:cNvPr id="701" name="Freihand 700">
                <a:extLst>
                  <a:ext uri="{FF2B5EF4-FFF2-40B4-BE49-F238E27FC236}">
                    <a16:creationId xmlns:a16="http://schemas.microsoft.com/office/drawing/2014/main" id="{29313842-2C5A-4A72-8D22-4EDEBB2EED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497877" y="4172322"/>
                <a:ext cx="16236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02" name="Freihand 701">
                <a:extLst>
                  <a:ext uri="{FF2B5EF4-FFF2-40B4-BE49-F238E27FC236}">
                    <a16:creationId xmlns:a16="http://schemas.microsoft.com/office/drawing/2014/main" id="{F5498A8D-4A55-4076-B3D7-99C17602B8B5}"/>
                  </a:ext>
                </a:extLst>
              </p14:cNvPr>
              <p14:cNvContentPartPr/>
              <p14:nvPr/>
            </p14:nvContentPartPr>
            <p14:xfrm>
              <a:off x="8711357" y="4110042"/>
              <a:ext cx="124200" cy="199080"/>
            </p14:xfrm>
          </p:contentPart>
        </mc:Choice>
        <mc:Fallback>
          <p:pic>
            <p:nvPicPr>
              <p:cNvPr id="702" name="Freihand 701">
                <a:extLst>
                  <a:ext uri="{FF2B5EF4-FFF2-40B4-BE49-F238E27FC236}">
                    <a16:creationId xmlns:a16="http://schemas.microsoft.com/office/drawing/2014/main" id="{F5498A8D-4A55-4076-B3D7-99C17602B8B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707037" y="4105722"/>
                <a:ext cx="1328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03" name="Freihand 702">
                <a:extLst>
                  <a:ext uri="{FF2B5EF4-FFF2-40B4-BE49-F238E27FC236}">
                    <a16:creationId xmlns:a16="http://schemas.microsoft.com/office/drawing/2014/main" id="{E74996CA-E4DC-4F2E-8DE1-3F80B5C177D3}"/>
                  </a:ext>
                </a:extLst>
              </p14:cNvPr>
              <p14:cNvContentPartPr/>
              <p14:nvPr/>
            </p14:nvContentPartPr>
            <p14:xfrm>
              <a:off x="8894237" y="3962442"/>
              <a:ext cx="112680" cy="145440"/>
            </p14:xfrm>
          </p:contentPart>
        </mc:Choice>
        <mc:Fallback>
          <p:pic>
            <p:nvPicPr>
              <p:cNvPr id="703" name="Freihand 702">
                <a:extLst>
                  <a:ext uri="{FF2B5EF4-FFF2-40B4-BE49-F238E27FC236}">
                    <a16:creationId xmlns:a16="http://schemas.microsoft.com/office/drawing/2014/main" id="{E74996CA-E4DC-4F2E-8DE1-3F80B5C177D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889917" y="3958122"/>
                <a:ext cx="12132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704" name="Freihand 703">
                <a:extLst>
                  <a:ext uri="{FF2B5EF4-FFF2-40B4-BE49-F238E27FC236}">
                    <a16:creationId xmlns:a16="http://schemas.microsoft.com/office/drawing/2014/main" id="{BE7CC6C4-E87D-462C-801C-C668C3F53523}"/>
                  </a:ext>
                </a:extLst>
              </p14:cNvPr>
              <p14:cNvContentPartPr/>
              <p14:nvPr/>
            </p14:nvContentPartPr>
            <p14:xfrm>
              <a:off x="9140837" y="4093122"/>
              <a:ext cx="12600" cy="120600"/>
            </p14:xfrm>
          </p:contentPart>
        </mc:Choice>
        <mc:Fallback>
          <p:pic>
            <p:nvPicPr>
              <p:cNvPr id="704" name="Freihand 703">
                <a:extLst>
                  <a:ext uri="{FF2B5EF4-FFF2-40B4-BE49-F238E27FC236}">
                    <a16:creationId xmlns:a16="http://schemas.microsoft.com/office/drawing/2014/main" id="{BE7CC6C4-E87D-462C-801C-C668C3F535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9136517" y="4088802"/>
                <a:ext cx="21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05" name="Freihand 704">
                <a:extLst>
                  <a:ext uri="{FF2B5EF4-FFF2-40B4-BE49-F238E27FC236}">
                    <a16:creationId xmlns:a16="http://schemas.microsoft.com/office/drawing/2014/main" id="{D4362DE1-EB41-4A51-8EDD-F73D22EEFC2E}"/>
                  </a:ext>
                </a:extLst>
              </p14:cNvPr>
              <p14:cNvContentPartPr/>
              <p14:nvPr/>
            </p14:nvContentPartPr>
            <p14:xfrm>
              <a:off x="9087557" y="4142802"/>
              <a:ext cx="208080" cy="18720"/>
            </p14:xfrm>
          </p:contentPart>
        </mc:Choice>
        <mc:Fallback>
          <p:pic>
            <p:nvPicPr>
              <p:cNvPr id="705" name="Freihand 704">
                <a:extLst>
                  <a:ext uri="{FF2B5EF4-FFF2-40B4-BE49-F238E27FC236}">
                    <a16:creationId xmlns:a16="http://schemas.microsoft.com/office/drawing/2014/main" id="{D4362DE1-EB41-4A51-8EDD-F73D22EEFC2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9083237" y="4138482"/>
                <a:ext cx="2167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06" name="Freihand 705">
                <a:extLst>
                  <a:ext uri="{FF2B5EF4-FFF2-40B4-BE49-F238E27FC236}">
                    <a16:creationId xmlns:a16="http://schemas.microsoft.com/office/drawing/2014/main" id="{DA7272F6-CBCA-4CAA-828E-73D097402182}"/>
                  </a:ext>
                </a:extLst>
              </p14:cNvPr>
              <p14:cNvContentPartPr/>
              <p14:nvPr/>
            </p14:nvContentPartPr>
            <p14:xfrm>
              <a:off x="9343157" y="4025082"/>
              <a:ext cx="129960" cy="167040"/>
            </p14:xfrm>
          </p:contentPart>
        </mc:Choice>
        <mc:Fallback>
          <p:pic>
            <p:nvPicPr>
              <p:cNvPr id="706" name="Freihand 705">
                <a:extLst>
                  <a:ext uri="{FF2B5EF4-FFF2-40B4-BE49-F238E27FC236}">
                    <a16:creationId xmlns:a16="http://schemas.microsoft.com/office/drawing/2014/main" id="{DA7272F6-CBCA-4CAA-828E-73D09740218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9338837" y="4020762"/>
                <a:ext cx="138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707" name="Freihand 706">
                <a:extLst>
                  <a:ext uri="{FF2B5EF4-FFF2-40B4-BE49-F238E27FC236}">
                    <a16:creationId xmlns:a16="http://schemas.microsoft.com/office/drawing/2014/main" id="{A1F65FAC-9404-448A-8A88-6603D826BF3B}"/>
                  </a:ext>
                </a:extLst>
              </p14:cNvPr>
              <p14:cNvContentPartPr/>
              <p14:nvPr/>
            </p14:nvContentPartPr>
            <p14:xfrm>
              <a:off x="9566717" y="4005642"/>
              <a:ext cx="122400" cy="188640"/>
            </p14:xfrm>
          </p:contentPart>
        </mc:Choice>
        <mc:Fallback>
          <p:pic>
            <p:nvPicPr>
              <p:cNvPr id="707" name="Freihand 706">
                <a:extLst>
                  <a:ext uri="{FF2B5EF4-FFF2-40B4-BE49-F238E27FC236}">
                    <a16:creationId xmlns:a16="http://schemas.microsoft.com/office/drawing/2014/main" id="{A1F65FAC-9404-448A-8A88-6603D826BF3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9562397" y="4001322"/>
                <a:ext cx="13104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708" name="Freihand 707">
                <a:extLst>
                  <a:ext uri="{FF2B5EF4-FFF2-40B4-BE49-F238E27FC236}">
                    <a16:creationId xmlns:a16="http://schemas.microsoft.com/office/drawing/2014/main" id="{B5D448B1-524F-4D10-A8C1-3EB64AB687FA}"/>
                  </a:ext>
                </a:extLst>
              </p14:cNvPr>
              <p14:cNvContentPartPr/>
              <p14:nvPr/>
            </p14:nvContentPartPr>
            <p14:xfrm>
              <a:off x="9680477" y="3877842"/>
              <a:ext cx="129600" cy="136440"/>
            </p14:xfrm>
          </p:contentPart>
        </mc:Choice>
        <mc:Fallback>
          <p:pic>
            <p:nvPicPr>
              <p:cNvPr id="708" name="Freihand 707">
                <a:extLst>
                  <a:ext uri="{FF2B5EF4-FFF2-40B4-BE49-F238E27FC236}">
                    <a16:creationId xmlns:a16="http://schemas.microsoft.com/office/drawing/2014/main" id="{B5D448B1-524F-4D10-A8C1-3EB64AB687F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9676157" y="3873522"/>
                <a:ext cx="1382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1" name="Freihand 740">
                <a:extLst>
                  <a:ext uri="{FF2B5EF4-FFF2-40B4-BE49-F238E27FC236}">
                    <a16:creationId xmlns:a16="http://schemas.microsoft.com/office/drawing/2014/main" id="{30441CC2-BE0C-43F4-A061-0BA84A1EC11C}"/>
                  </a:ext>
                </a:extLst>
              </p14:cNvPr>
              <p14:cNvContentPartPr/>
              <p14:nvPr/>
            </p14:nvContentPartPr>
            <p14:xfrm>
              <a:off x="1340957" y="3103507"/>
              <a:ext cx="765720" cy="367200"/>
            </p14:xfrm>
          </p:contentPart>
        </mc:Choice>
        <mc:Fallback>
          <p:pic>
            <p:nvPicPr>
              <p:cNvPr id="741" name="Freihand 740">
                <a:extLst>
                  <a:ext uri="{FF2B5EF4-FFF2-40B4-BE49-F238E27FC236}">
                    <a16:creationId xmlns:a16="http://schemas.microsoft.com/office/drawing/2014/main" id="{30441CC2-BE0C-43F4-A061-0BA84A1EC11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336637" y="3099187"/>
                <a:ext cx="774360" cy="375840"/>
              </a:xfrm>
              <a:prstGeom prst="rect">
                <a:avLst/>
              </a:prstGeom>
            </p:spPr>
          </p:pic>
        </mc:Fallback>
      </mc:AlternateContent>
      <p:grpSp>
        <p:nvGrpSpPr>
          <p:cNvPr id="753" name="Gruppieren 752">
            <a:extLst>
              <a:ext uri="{FF2B5EF4-FFF2-40B4-BE49-F238E27FC236}">
                <a16:creationId xmlns:a16="http://schemas.microsoft.com/office/drawing/2014/main" id="{F4F1296D-8BFB-4CB1-8768-7C9993BE41F7}"/>
              </a:ext>
            </a:extLst>
          </p:cNvPr>
          <p:cNvGrpSpPr/>
          <p:nvPr/>
        </p:nvGrpSpPr>
        <p:grpSpPr>
          <a:xfrm>
            <a:off x="2161397" y="1170667"/>
            <a:ext cx="313560" cy="218160"/>
            <a:chOff x="2161397" y="1170667"/>
            <a:chExt cx="313560" cy="218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749" name="Freihand 748">
                  <a:extLst>
                    <a:ext uri="{FF2B5EF4-FFF2-40B4-BE49-F238E27FC236}">
                      <a16:creationId xmlns:a16="http://schemas.microsoft.com/office/drawing/2014/main" id="{B7B06F60-70B7-4749-8015-7E4DF38502F0}"/>
                    </a:ext>
                  </a:extLst>
                </p14:cNvPr>
                <p14:cNvContentPartPr/>
                <p14:nvPr/>
              </p14:nvContentPartPr>
              <p14:xfrm>
                <a:off x="2180837" y="1170667"/>
                <a:ext cx="111240" cy="218160"/>
              </p14:xfrm>
            </p:contentPart>
          </mc:Choice>
          <mc:Fallback>
            <p:pic>
              <p:nvPicPr>
                <p:cNvPr id="749" name="Freihand 748">
                  <a:extLst>
                    <a:ext uri="{FF2B5EF4-FFF2-40B4-BE49-F238E27FC236}">
                      <a16:creationId xmlns:a16="http://schemas.microsoft.com/office/drawing/2014/main" id="{B7B06F60-70B7-4749-8015-7E4DF38502F0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2176517" y="1166347"/>
                  <a:ext cx="11988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750" name="Freihand 749">
                  <a:extLst>
                    <a:ext uri="{FF2B5EF4-FFF2-40B4-BE49-F238E27FC236}">
                      <a16:creationId xmlns:a16="http://schemas.microsoft.com/office/drawing/2014/main" id="{30A02F45-9C46-4076-A0FD-DEBE75F1B290}"/>
                    </a:ext>
                  </a:extLst>
                </p14:cNvPr>
                <p14:cNvContentPartPr/>
                <p14:nvPr/>
              </p14:nvContentPartPr>
              <p14:xfrm>
                <a:off x="2161397" y="1219987"/>
                <a:ext cx="135360" cy="125640"/>
              </p14:xfrm>
            </p:contentPart>
          </mc:Choice>
          <mc:Fallback>
            <p:pic>
              <p:nvPicPr>
                <p:cNvPr id="750" name="Freihand 749">
                  <a:extLst>
                    <a:ext uri="{FF2B5EF4-FFF2-40B4-BE49-F238E27FC236}">
                      <a16:creationId xmlns:a16="http://schemas.microsoft.com/office/drawing/2014/main" id="{30A02F45-9C46-4076-A0FD-DEBE75F1B290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2157077" y="1215667"/>
                  <a:ext cx="1440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751" name="Freihand 750">
                  <a:extLst>
                    <a:ext uri="{FF2B5EF4-FFF2-40B4-BE49-F238E27FC236}">
                      <a16:creationId xmlns:a16="http://schemas.microsoft.com/office/drawing/2014/main" id="{F57617F5-1E25-4547-ABAE-D3E228D55F86}"/>
                    </a:ext>
                  </a:extLst>
                </p14:cNvPr>
                <p14:cNvContentPartPr/>
                <p14:nvPr/>
              </p14:nvContentPartPr>
              <p14:xfrm>
                <a:off x="2351477" y="1199467"/>
                <a:ext cx="69480" cy="149760"/>
              </p14:xfrm>
            </p:contentPart>
          </mc:Choice>
          <mc:Fallback>
            <p:pic>
              <p:nvPicPr>
                <p:cNvPr id="751" name="Freihand 750">
                  <a:extLst>
                    <a:ext uri="{FF2B5EF4-FFF2-40B4-BE49-F238E27FC236}">
                      <a16:creationId xmlns:a16="http://schemas.microsoft.com/office/drawing/2014/main" id="{F57617F5-1E25-4547-ABAE-D3E228D55F86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2347157" y="1195147"/>
                  <a:ext cx="781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752" name="Freihand 751">
                  <a:extLst>
                    <a:ext uri="{FF2B5EF4-FFF2-40B4-BE49-F238E27FC236}">
                      <a16:creationId xmlns:a16="http://schemas.microsoft.com/office/drawing/2014/main" id="{A8749E12-84D7-4721-B3B8-33D49BB6168F}"/>
                    </a:ext>
                  </a:extLst>
                </p14:cNvPr>
                <p14:cNvContentPartPr/>
                <p14:nvPr/>
              </p14:nvContentPartPr>
              <p14:xfrm>
                <a:off x="2345357" y="1226827"/>
                <a:ext cx="129600" cy="39600"/>
              </p14:xfrm>
            </p:contentPart>
          </mc:Choice>
          <mc:Fallback>
            <p:pic>
              <p:nvPicPr>
                <p:cNvPr id="752" name="Freihand 751">
                  <a:extLst>
                    <a:ext uri="{FF2B5EF4-FFF2-40B4-BE49-F238E27FC236}">
                      <a16:creationId xmlns:a16="http://schemas.microsoft.com/office/drawing/2014/main" id="{A8749E12-84D7-4721-B3B8-33D49BB6168F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2341037" y="1222507"/>
                  <a:ext cx="138240" cy="4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82" name="Freihand 881">
                <a:extLst>
                  <a:ext uri="{FF2B5EF4-FFF2-40B4-BE49-F238E27FC236}">
                    <a16:creationId xmlns:a16="http://schemas.microsoft.com/office/drawing/2014/main" id="{6100D4CC-7B74-4FFA-89BE-FD5539D25F4A}"/>
                  </a:ext>
                </a:extLst>
              </p14:cNvPr>
              <p14:cNvContentPartPr/>
              <p14:nvPr/>
            </p14:nvContentPartPr>
            <p14:xfrm>
              <a:off x="1866557" y="981307"/>
              <a:ext cx="879480" cy="572760"/>
            </p14:xfrm>
          </p:contentPart>
        </mc:Choice>
        <mc:Fallback>
          <p:pic>
            <p:nvPicPr>
              <p:cNvPr id="882" name="Freihand 881">
                <a:extLst>
                  <a:ext uri="{FF2B5EF4-FFF2-40B4-BE49-F238E27FC236}">
                    <a16:creationId xmlns:a16="http://schemas.microsoft.com/office/drawing/2014/main" id="{6100D4CC-7B74-4FFA-89BE-FD5539D25F4A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862237" y="976987"/>
                <a:ext cx="8881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83" name="Freihand 882">
                <a:extLst>
                  <a:ext uri="{FF2B5EF4-FFF2-40B4-BE49-F238E27FC236}">
                    <a16:creationId xmlns:a16="http://schemas.microsoft.com/office/drawing/2014/main" id="{138C2806-5CC3-4BB8-8A81-A35C7EC8057C}"/>
                  </a:ext>
                </a:extLst>
              </p14:cNvPr>
              <p14:cNvContentPartPr/>
              <p14:nvPr/>
            </p14:nvContentPartPr>
            <p14:xfrm>
              <a:off x="2034677" y="3084067"/>
              <a:ext cx="93600" cy="51480"/>
            </p14:xfrm>
          </p:contentPart>
        </mc:Choice>
        <mc:Fallback>
          <p:pic>
            <p:nvPicPr>
              <p:cNvPr id="883" name="Freihand 882">
                <a:extLst>
                  <a:ext uri="{FF2B5EF4-FFF2-40B4-BE49-F238E27FC236}">
                    <a16:creationId xmlns:a16="http://schemas.microsoft.com/office/drawing/2014/main" id="{138C2806-5CC3-4BB8-8A81-A35C7EC8057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030357" y="3079747"/>
                <a:ext cx="102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884" name="Freihand 883">
                <a:extLst>
                  <a:ext uri="{FF2B5EF4-FFF2-40B4-BE49-F238E27FC236}">
                    <a16:creationId xmlns:a16="http://schemas.microsoft.com/office/drawing/2014/main" id="{854CCDCD-CB9E-44C1-A95E-EAA3E5D72E9E}"/>
                  </a:ext>
                </a:extLst>
              </p14:cNvPr>
              <p14:cNvContentPartPr/>
              <p14:nvPr/>
            </p14:nvContentPartPr>
            <p14:xfrm>
              <a:off x="1366877" y="2158147"/>
              <a:ext cx="1010880" cy="1349280"/>
            </p14:xfrm>
          </p:contentPart>
        </mc:Choice>
        <mc:Fallback>
          <p:pic>
            <p:nvPicPr>
              <p:cNvPr id="884" name="Freihand 883">
                <a:extLst>
                  <a:ext uri="{FF2B5EF4-FFF2-40B4-BE49-F238E27FC236}">
                    <a16:creationId xmlns:a16="http://schemas.microsoft.com/office/drawing/2014/main" id="{854CCDCD-CB9E-44C1-A95E-EAA3E5D72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362557" y="2153827"/>
                <a:ext cx="1019520" cy="1357920"/>
              </a:xfrm>
              <a:prstGeom prst="rect">
                <a:avLst/>
              </a:prstGeom>
            </p:spPr>
          </p:pic>
        </mc:Fallback>
      </mc:AlternateContent>
      <p:grpSp>
        <p:nvGrpSpPr>
          <p:cNvPr id="911" name="Gruppieren 910">
            <a:extLst>
              <a:ext uri="{FF2B5EF4-FFF2-40B4-BE49-F238E27FC236}">
                <a16:creationId xmlns:a16="http://schemas.microsoft.com/office/drawing/2014/main" id="{C35BD35E-8689-49EF-9DBD-4764BFD808DA}"/>
              </a:ext>
            </a:extLst>
          </p:cNvPr>
          <p:cNvGrpSpPr/>
          <p:nvPr/>
        </p:nvGrpSpPr>
        <p:grpSpPr>
          <a:xfrm>
            <a:off x="1363637" y="1524907"/>
            <a:ext cx="1791720" cy="1971360"/>
            <a:chOff x="1363637" y="1524907"/>
            <a:chExt cx="1791720" cy="1971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43" name="Freihand 742">
                  <a:extLst>
                    <a:ext uri="{FF2B5EF4-FFF2-40B4-BE49-F238E27FC236}">
                      <a16:creationId xmlns:a16="http://schemas.microsoft.com/office/drawing/2014/main" id="{D536830B-7B86-464C-89F4-4BE783B709BC}"/>
                    </a:ext>
                  </a:extLst>
                </p14:cNvPr>
                <p14:cNvContentPartPr/>
                <p14:nvPr/>
              </p14:nvContentPartPr>
              <p14:xfrm>
                <a:off x="1364717" y="2176507"/>
                <a:ext cx="992520" cy="1307160"/>
              </p14:xfrm>
            </p:contentPart>
          </mc:Choice>
          <mc:Fallback>
            <p:pic>
              <p:nvPicPr>
                <p:cNvPr id="743" name="Freihand 742">
                  <a:extLst>
                    <a:ext uri="{FF2B5EF4-FFF2-40B4-BE49-F238E27FC236}">
                      <a16:creationId xmlns:a16="http://schemas.microsoft.com/office/drawing/2014/main" id="{D536830B-7B86-464C-89F4-4BE783B709BC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360397" y="2172187"/>
                  <a:ext cx="1001160" cy="13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744" name="Freihand 743">
                  <a:extLst>
                    <a:ext uri="{FF2B5EF4-FFF2-40B4-BE49-F238E27FC236}">
                      <a16:creationId xmlns:a16="http://schemas.microsoft.com/office/drawing/2014/main" id="{2E0C7F1F-E96F-457B-B655-F861B601A410}"/>
                    </a:ext>
                  </a:extLst>
                </p14:cNvPr>
                <p14:cNvContentPartPr/>
                <p14:nvPr/>
              </p14:nvContentPartPr>
              <p14:xfrm>
                <a:off x="1885997" y="2596267"/>
                <a:ext cx="245160" cy="463320"/>
              </p14:xfrm>
            </p:contentPart>
          </mc:Choice>
          <mc:Fallback>
            <p:pic>
              <p:nvPicPr>
                <p:cNvPr id="744" name="Freihand 743">
                  <a:extLst>
                    <a:ext uri="{FF2B5EF4-FFF2-40B4-BE49-F238E27FC236}">
                      <a16:creationId xmlns:a16="http://schemas.microsoft.com/office/drawing/2014/main" id="{2E0C7F1F-E96F-457B-B655-F861B601A410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881677" y="2591947"/>
                  <a:ext cx="253800" cy="47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745" name="Freihand 744">
                  <a:extLst>
                    <a:ext uri="{FF2B5EF4-FFF2-40B4-BE49-F238E27FC236}">
                      <a16:creationId xmlns:a16="http://schemas.microsoft.com/office/drawing/2014/main" id="{ED64C53A-3D89-40BA-B21C-D679AE9EC1A4}"/>
                    </a:ext>
                  </a:extLst>
                </p14:cNvPr>
                <p14:cNvContentPartPr/>
                <p14:nvPr/>
              </p14:nvContentPartPr>
              <p14:xfrm>
                <a:off x="1363637" y="2052667"/>
                <a:ext cx="543960" cy="537120"/>
              </p14:xfrm>
            </p:contentPart>
          </mc:Choice>
          <mc:Fallback>
            <p:pic>
              <p:nvPicPr>
                <p:cNvPr id="745" name="Freihand 744">
                  <a:extLst>
                    <a:ext uri="{FF2B5EF4-FFF2-40B4-BE49-F238E27FC236}">
                      <a16:creationId xmlns:a16="http://schemas.microsoft.com/office/drawing/2014/main" id="{ED64C53A-3D89-40BA-B21C-D679AE9EC1A4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359317" y="2048347"/>
                  <a:ext cx="552600" cy="54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747" name="Freihand 746">
                  <a:extLst>
                    <a:ext uri="{FF2B5EF4-FFF2-40B4-BE49-F238E27FC236}">
                      <a16:creationId xmlns:a16="http://schemas.microsoft.com/office/drawing/2014/main" id="{C65C409A-34B1-49A3-BA99-5052D9B8B1CE}"/>
                    </a:ext>
                  </a:extLst>
                </p14:cNvPr>
                <p14:cNvContentPartPr/>
                <p14:nvPr/>
              </p14:nvContentPartPr>
              <p14:xfrm>
                <a:off x="1924157" y="1524907"/>
                <a:ext cx="408240" cy="999720"/>
              </p14:xfrm>
            </p:contentPart>
          </mc:Choice>
          <mc:Fallback>
            <p:pic>
              <p:nvPicPr>
                <p:cNvPr id="747" name="Freihand 746">
                  <a:extLst>
                    <a:ext uri="{FF2B5EF4-FFF2-40B4-BE49-F238E27FC236}">
                      <a16:creationId xmlns:a16="http://schemas.microsoft.com/office/drawing/2014/main" id="{C65C409A-34B1-49A3-BA99-5052D9B8B1CE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919837" y="1520587"/>
                  <a:ext cx="416880" cy="10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908" name="Freihand 907">
                  <a:extLst>
                    <a:ext uri="{FF2B5EF4-FFF2-40B4-BE49-F238E27FC236}">
                      <a16:creationId xmlns:a16="http://schemas.microsoft.com/office/drawing/2014/main" id="{F8FD266F-369A-43C0-A374-6DF6A099C22C}"/>
                    </a:ext>
                  </a:extLst>
                </p14:cNvPr>
                <p14:cNvContentPartPr/>
                <p14:nvPr/>
              </p14:nvContentPartPr>
              <p14:xfrm>
                <a:off x="1391357" y="2105227"/>
                <a:ext cx="1115640" cy="1391040"/>
              </p14:xfrm>
            </p:contentPart>
          </mc:Choice>
          <mc:Fallback>
            <p:pic>
              <p:nvPicPr>
                <p:cNvPr id="908" name="Freihand 907">
                  <a:extLst>
                    <a:ext uri="{FF2B5EF4-FFF2-40B4-BE49-F238E27FC236}">
                      <a16:creationId xmlns:a16="http://schemas.microsoft.com/office/drawing/2014/main" id="{F8FD266F-369A-43C0-A374-6DF6A099C22C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387037" y="2100907"/>
                  <a:ext cx="1124280" cy="139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909" name="Freihand 908">
                  <a:extLst>
                    <a:ext uri="{FF2B5EF4-FFF2-40B4-BE49-F238E27FC236}">
                      <a16:creationId xmlns:a16="http://schemas.microsoft.com/office/drawing/2014/main" id="{FF93EE9E-0527-49E3-90BC-3D2A713765A6}"/>
                    </a:ext>
                  </a:extLst>
                </p14:cNvPr>
                <p14:cNvContentPartPr/>
                <p14:nvPr/>
              </p14:nvContentPartPr>
              <p14:xfrm>
                <a:off x="2344637" y="1646947"/>
                <a:ext cx="810720" cy="950040"/>
              </p14:xfrm>
            </p:contentPart>
          </mc:Choice>
          <mc:Fallback>
            <p:pic>
              <p:nvPicPr>
                <p:cNvPr id="909" name="Freihand 908">
                  <a:extLst>
                    <a:ext uri="{FF2B5EF4-FFF2-40B4-BE49-F238E27FC236}">
                      <a16:creationId xmlns:a16="http://schemas.microsoft.com/office/drawing/2014/main" id="{FF93EE9E-0527-49E3-90BC-3D2A713765A6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340317" y="1642627"/>
                  <a:ext cx="819360" cy="9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910" name="Freihand 909">
                  <a:extLst>
                    <a:ext uri="{FF2B5EF4-FFF2-40B4-BE49-F238E27FC236}">
                      <a16:creationId xmlns:a16="http://schemas.microsoft.com/office/drawing/2014/main" id="{21A10435-BDF3-4E97-A05B-CE5C2FA8E945}"/>
                    </a:ext>
                  </a:extLst>
                </p14:cNvPr>
                <p14:cNvContentPartPr/>
                <p14:nvPr/>
              </p14:nvContentPartPr>
              <p14:xfrm>
                <a:off x="2284517" y="2350387"/>
                <a:ext cx="230040" cy="269640"/>
              </p14:xfrm>
            </p:contentPart>
          </mc:Choice>
          <mc:Fallback>
            <p:pic>
              <p:nvPicPr>
                <p:cNvPr id="910" name="Freihand 909">
                  <a:extLst>
                    <a:ext uri="{FF2B5EF4-FFF2-40B4-BE49-F238E27FC236}">
                      <a16:creationId xmlns:a16="http://schemas.microsoft.com/office/drawing/2014/main" id="{21A10435-BDF3-4E97-A05B-CE5C2FA8E945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280197" y="2346067"/>
                  <a:ext cx="238680" cy="27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918" name="Freihand 917">
                <a:extLst>
                  <a:ext uri="{FF2B5EF4-FFF2-40B4-BE49-F238E27FC236}">
                    <a16:creationId xmlns:a16="http://schemas.microsoft.com/office/drawing/2014/main" id="{3E4334E5-61F9-4DEC-84BA-CEBEC28177F0}"/>
                  </a:ext>
                </a:extLst>
              </p14:cNvPr>
              <p14:cNvContentPartPr/>
              <p14:nvPr/>
            </p14:nvContentPartPr>
            <p14:xfrm>
              <a:off x="3355586" y="6428399"/>
              <a:ext cx="135720" cy="104040"/>
            </p14:xfrm>
          </p:contentPart>
        </mc:Choice>
        <mc:Fallback>
          <p:pic>
            <p:nvPicPr>
              <p:cNvPr id="918" name="Freihand 917">
                <a:extLst>
                  <a:ext uri="{FF2B5EF4-FFF2-40B4-BE49-F238E27FC236}">
                    <a16:creationId xmlns:a16="http://schemas.microsoft.com/office/drawing/2014/main" id="{3E4334E5-61F9-4DEC-84BA-CEBEC28177F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351266" y="6424079"/>
                <a:ext cx="144360" cy="112680"/>
              </a:xfrm>
              <a:prstGeom prst="rect">
                <a:avLst/>
              </a:prstGeom>
            </p:spPr>
          </p:pic>
        </mc:Fallback>
      </mc:AlternateContent>
      <p:grpSp>
        <p:nvGrpSpPr>
          <p:cNvPr id="935" name="Gruppieren 934">
            <a:extLst>
              <a:ext uri="{FF2B5EF4-FFF2-40B4-BE49-F238E27FC236}">
                <a16:creationId xmlns:a16="http://schemas.microsoft.com/office/drawing/2014/main" id="{684EAFA0-D830-4C71-9672-0C3201521B80}"/>
              </a:ext>
            </a:extLst>
          </p:cNvPr>
          <p:cNvGrpSpPr/>
          <p:nvPr/>
        </p:nvGrpSpPr>
        <p:grpSpPr>
          <a:xfrm>
            <a:off x="136466" y="22987"/>
            <a:ext cx="11473851" cy="6222532"/>
            <a:chOff x="136466" y="22987"/>
            <a:chExt cx="11473851" cy="6222532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56C51AB4-85A9-4ACB-9F9D-865FB5ECA2EB}"/>
                    </a:ext>
                  </a:extLst>
                </p14:cNvPr>
                <p14:cNvContentPartPr/>
                <p14:nvPr/>
              </p14:nvContentPartPr>
              <p14:xfrm>
                <a:off x="6976757" y="111907"/>
                <a:ext cx="92880" cy="8964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56C51AB4-85A9-4ACB-9F9D-865FB5ECA2EB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6972437" y="107587"/>
                  <a:ext cx="1015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108681E0-3897-4EF5-85B5-151E8651237F}"/>
                    </a:ext>
                  </a:extLst>
                </p14:cNvPr>
                <p14:cNvContentPartPr/>
                <p14:nvPr/>
              </p14:nvContentPartPr>
              <p14:xfrm>
                <a:off x="6967037" y="127747"/>
                <a:ext cx="109800" cy="5328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108681E0-3897-4EF5-85B5-151E8651237F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6962717" y="123427"/>
                  <a:ext cx="1184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E786E8CA-FD3A-413B-AE4E-AA46471B8508}"/>
                    </a:ext>
                  </a:extLst>
                </p14:cNvPr>
                <p14:cNvContentPartPr/>
                <p14:nvPr/>
              </p14:nvContentPartPr>
              <p14:xfrm>
                <a:off x="7066037" y="172027"/>
                <a:ext cx="106560" cy="19836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E786E8CA-FD3A-413B-AE4E-AA46471B8508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7061717" y="167707"/>
                  <a:ext cx="1152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1036CB47-2726-4BB9-BA40-EC72C77B1190}"/>
                    </a:ext>
                  </a:extLst>
                </p14:cNvPr>
                <p14:cNvContentPartPr/>
                <p14:nvPr/>
              </p14:nvContentPartPr>
              <p14:xfrm>
                <a:off x="7279517" y="141787"/>
                <a:ext cx="133560" cy="648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1036CB47-2726-4BB9-BA40-EC72C77B119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7275197" y="137467"/>
                  <a:ext cx="14220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82BBA8CF-73BF-418D-956A-57A8B28A37F5}"/>
                    </a:ext>
                  </a:extLst>
                </p14:cNvPr>
                <p14:cNvContentPartPr/>
                <p14:nvPr/>
              </p14:nvContentPartPr>
              <p14:xfrm>
                <a:off x="7263317" y="181387"/>
                <a:ext cx="179280" cy="864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82BBA8CF-73BF-418D-956A-57A8B28A37F5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7258997" y="177067"/>
                  <a:ext cx="1879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35814F61-471A-46D2-8714-D21C1AEF1233}"/>
                    </a:ext>
                  </a:extLst>
                </p14:cNvPr>
                <p14:cNvContentPartPr/>
                <p14:nvPr/>
              </p14:nvContentPartPr>
              <p14:xfrm>
                <a:off x="7454117" y="42067"/>
                <a:ext cx="504360" cy="18072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35814F61-471A-46D2-8714-D21C1AEF1233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7449797" y="37747"/>
                  <a:ext cx="51300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C7DE9336-7B3A-49F0-9F14-7DEEDC36B06F}"/>
                    </a:ext>
                  </a:extLst>
                </p14:cNvPr>
                <p14:cNvContentPartPr/>
                <p14:nvPr/>
              </p14:nvContentPartPr>
              <p14:xfrm>
                <a:off x="7535117" y="145387"/>
                <a:ext cx="55080" cy="11988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C7DE9336-7B3A-49F0-9F14-7DEEDC36B06F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7530797" y="141067"/>
                  <a:ext cx="637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F2449484-E64B-4A6F-935D-480E847E7435}"/>
                    </a:ext>
                  </a:extLst>
                </p14:cNvPr>
                <p14:cNvContentPartPr/>
                <p14:nvPr/>
              </p14:nvContentPartPr>
              <p14:xfrm>
                <a:off x="7674077" y="182467"/>
                <a:ext cx="360" cy="36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F2449484-E64B-4A6F-935D-480E847E743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669757" y="1781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799D8241-3EC1-4EF5-A60F-1E99F18A5347}"/>
                    </a:ext>
                  </a:extLst>
                </p14:cNvPr>
                <p14:cNvContentPartPr/>
                <p14:nvPr/>
              </p14:nvContentPartPr>
              <p14:xfrm>
                <a:off x="7787117" y="163747"/>
                <a:ext cx="360" cy="36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799D8241-3EC1-4EF5-A60F-1E99F18A534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782797" y="15942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39065B95-335B-4E3D-AAF9-C17D7B2A74B8}"/>
                    </a:ext>
                  </a:extLst>
                </p14:cNvPr>
                <p14:cNvContentPartPr/>
                <p14:nvPr/>
              </p14:nvContentPartPr>
              <p14:xfrm>
                <a:off x="7700357" y="202987"/>
                <a:ext cx="95760" cy="2772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39065B95-335B-4E3D-AAF9-C17D7B2A74B8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7696037" y="198667"/>
                  <a:ext cx="1044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3274F379-1304-4182-83FE-DE5F83B06858}"/>
                    </a:ext>
                  </a:extLst>
                </p14:cNvPr>
                <p14:cNvContentPartPr/>
                <p14:nvPr/>
              </p14:nvContentPartPr>
              <p14:xfrm>
                <a:off x="7680197" y="156907"/>
                <a:ext cx="73440" cy="14436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3274F379-1304-4182-83FE-DE5F83B06858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7675877" y="152587"/>
                  <a:ext cx="82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B98CF021-1BEB-460C-BBE3-84809A6F3EDE}"/>
                    </a:ext>
                  </a:extLst>
                </p14:cNvPr>
                <p14:cNvContentPartPr/>
                <p14:nvPr/>
              </p14:nvContentPartPr>
              <p14:xfrm>
                <a:off x="10574957" y="65467"/>
                <a:ext cx="123480" cy="9288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B98CF021-1BEB-460C-BBE3-84809A6F3EDE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0570637" y="61147"/>
                  <a:ext cx="1321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57BA0C7B-8C0C-47E5-8340-C6AF522B05FD}"/>
                    </a:ext>
                  </a:extLst>
                </p14:cNvPr>
                <p14:cNvContentPartPr/>
                <p14:nvPr/>
              </p14:nvContentPartPr>
              <p14:xfrm>
                <a:off x="10358957" y="302707"/>
                <a:ext cx="89640" cy="7884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57BA0C7B-8C0C-47E5-8340-C6AF522B05FD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0354637" y="298387"/>
                  <a:ext cx="982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DBA02DF6-1F39-46FE-A5CE-FC9CDA3FC53B}"/>
                    </a:ext>
                  </a:extLst>
                </p14:cNvPr>
                <p14:cNvContentPartPr/>
                <p14:nvPr/>
              </p14:nvContentPartPr>
              <p14:xfrm>
                <a:off x="10347077" y="397027"/>
                <a:ext cx="124200" cy="900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DBA02DF6-1F39-46FE-A5CE-FC9CDA3FC53B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342757" y="392707"/>
                  <a:ext cx="1328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02F40725-FE37-4E3D-9D88-580491F5438C}"/>
                    </a:ext>
                  </a:extLst>
                </p14:cNvPr>
                <p14:cNvContentPartPr/>
                <p14:nvPr/>
              </p14:nvContentPartPr>
              <p14:xfrm>
                <a:off x="10372637" y="452107"/>
                <a:ext cx="70200" cy="14004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02F40725-FE37-4E3D-9D88-580491F5438C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0368317" y="447787"/>
                  <a:ext cx="788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F47EE2AA-2DD7-43E0-86D3-14A18C5797AD}"/>
                    </a:ext>
                  </a:extLst>
                </p14:cNvPr>
                <p14:cNvContentPartPr/>
                <p14:nvPr/>
              </p14:nvContentPartPr>
              <p14:xfrm>
                <a:off x="10627157" y="385507"/>
                <a:ext cx="13680" cy="8928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F47EE2AA-2DD7-43E0-86D3-14A18C5797AD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0622837" y="381187"/>
                  <a:ext cx="223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29327C03-456F-4CD4-BA62-E4DFEA06F294}"/>
                    </a:ext>
                  </a:extLst>
                </p14:cNvPr>
                <p14:cNvContentPartPr/>
                <p14:nvPr/>
              </p14:nvContentPartPr>
              <p14:xfrm>
                <a:off x="10586117" y="423307"/>
                <a:ext cx="85680" cy="144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29327C03-456F-4CD4-BA62-E4DFEA06F294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0581797" y="418987"/>
                  <a:ext cx="9432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A7D0E524-8F1E-4266-B8F1-B13FD62BF9D8}"/>
                    </a:ext>
                  </a:extLst>
                </p14:cNvPr>
                <p14:cNvContentPartPr/>
                <p14:nvPr/>
              </p14:nvContentPartPr>
              <p14:xfrm>
                <a:off x="10820117" y="307027"/>
                <a:ext cx="93960" cy="8028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A7D0E524-8F1E-4266-B8F1-B13FD62BF9D8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0815797" y="302707"/>
                  <a:ext cx="1026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6218A298-FC13-4CF3-B8C8-398496D820BF}"/>
                    </a:ext>
                  </a:extLst>
                </p14:cNvPr>
                <p14:cNvContentPartPr/>
                <p14:nvPr/>
              </p14:nvContentPartPr>
              <p14:xfrm>
                <a:off x="10816157" y="390907"/>
                <a:ext cx="121320" cy="72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6218A298-FC13-4CF3-B8C8-398496D820BF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0811837" y="386587"/>
                  <a:ext cx="12996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9DD4D93D-9639-404D-A6C9-1FFCC7299018}"/>
                    </a:ext>
                  </a:extLst>
                </p14:cNvPr>
                <p14:cNvContentPartPr/>
                <p14:nvPr/>
              </p14:nvContentPartPr>
              <p14:xfrm>
                <a:off x="10820837" y="445267"/>
                <a:ext cx="77040" cy="9828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9DD4D93D-9639-404D-A6C9-1FFCC7299018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0816517" y="440947"/>
                  <a:ext cx="856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EAA4B9A7-EE44-490D-90A5-2A8BED2D6564}"/>
                    </a:ext>
                  </a:extLst>
                </p14:cNvPr>
                <p14:cNvContentPartPr/>
                <p14:nvPr/>
              </p14:nvContentPartPr>
              <p14:xfrm>
                <a:off x="6934637" y="376507"/>
                <a:ext cx="927720" cy="6588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EAA4B9A7-EE44-490D-90A5-2A8BED2D6564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6930317" y="372187"/>
                  <a:ext cx="9363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8D114C00-3589-44A8-9860-2342600D7BE3}"/>
                    </a:ext>
                  </a:extLst>
                </p14:cNvPr>
                <p14:cNvContentPartPr/>
                <p14:nvPr/>
              </p14:nvContentPartPr>
              <p14:xfrm>
                <a:off x="2163917" y="203707"/>
                <a:ext cx="214920" cy="22752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8D114C00-3589-44A8-9860-2342600D7BE3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2159597" y="199387"/>
                  <a:ext cx="22356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7B5E7B58-97F1-4E21-9E38-F68714707AD3}"/>
                    </a:ext>
                  </a:extLst>
                </p14:cNvPr>
                <p14:cNvContentPartPr/>
                <p14:nvPr/>
              </p14:nvContentPartPr>
              <p14:xfrm>
                <a:off x="2388917" y="201187"/>
                <a:ext cx="353160" cy="18684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7B5E7B58-97F1-4E21-9E38-F68714707AD3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384597" y="196867"/>
                  <a:ext cx="3618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76F4E376-7197-4AD0-8343-39E05717AB0A}"/>
                    </a:ext>
                  </a:extLst>
                </p14:cNvPr>
                <p14:cNvContentPartPr/>
                <p14:nvPr/>
              </p14:nvContentPartPr>
              <p14:xfrm>
                <a:off x="2882117" y="196147"/>
                <a:ext cx="415080" cy="9000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76F4E376-7197-4AD0-8343-39E05717AB0A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2877797" y="191827"/>
                  <a:ext cx="4237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C3C8FFAF-5450-4E52-9E5E-403FBC409373}"/>
                    </a:ext>
                  </a:extLst>
                </p14:cNvPr>
                <p14:cNvContentPartPr/>
                <p14:nvPr/>
              </p14:nvContentPartPr>
              <p14:xfrm>
                <a:off x="3287117" y="127027"/>
                <a:ext cx="7920" cy="144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C3C8FFAF-5450-4E52-9E5E-403FBC409373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282797" y="122707"/>
                  <a:ext cx="1656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95DA8F5B-A78C-4627-AB09-E1EDC5132F95}"/>
                    </a:ext>
                  </a:extLst>
                </p14:cNvPr>
                <p14:cNvContentPartPr/>
                <p14:nvPr/>
              </p14:nvContentPartPr>
              <p14:xfrm>
                <a:off x="3431117" y="158347"/>
                <a:ext cx="129600" cy="1170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95DA8F5B-A78C-4627-AB09-E1EDC5132F95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3426797" y="154027"/>
                  <a:ext cx="1382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21D1A740-F714-4AF9-B8AC-F27DAF88A716}"/>
                    </a:ext>
                  </a:extLst>
                </p14:cNvPr>
                <p14:cNvContentPartPr/>
                <p14:nvPr/>
              </p14:nvContentPartPr>
              <p14:xfrm>
                <a:off x="3417797" y="209467"/>
                <a:ext cx="160200" cy="1656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21D1A740-F714-4AF9-B8AC-F27DAF88A716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3413477" y="205147"/>
                  <a:ext cx="1688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256F6FB8-100A-4695-A549-0E40739C18E5}"/>
                    </a:ext>
                  </a:extLst>
                </p14:cNvPr>
                <p14:cNvContentPartPr/>
                <p14:nvPr/>
              </p14:nvContentPartPr>
              <p14:xfrm>
                <a:off x="3590597" y="205867"/>
                <a:ext cx="95760" cy="5256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256F6FB8-100A-4695-A549-0E40739C18E5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3586277" y="201547"/>
                  <a:ext cx="10440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969955E5-132A-4295-BFF9-CA8C925FADCD}"/>
                    </a:ext>
                  </a:extLst>
                </p14:cNvPr>
                <p14:cNvContentPartPr/>
                <p14:nvPr/>
              </p14:nvContentPartPr>
              <p14:xfrm>
                <a:off x="3704717" y="139627"/>
                <a:ext cx="63720" cy="12312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969955E5-132A-4295-BFF9-CA8C925FADCD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700397" y="135307"/>
                  <a:ext cx="723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01C9BCB7-21FF-498C-94F8-40780D2EAC64}"/>
                    </a:ext>
                  </a:extLst>
                </p14:cNvPr>
                <p14:cNvContentPartPr/>
                <p14:nvPr/>
              </p14:nvContentPartPr>
              <p14:xfrm>
                <a:off x="3809477" y="117667"/>
                <a:ext cx="23040" cy="15300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01C9BCB7-21FF-498C-94F8-40780D2EAC6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805157" y="113347"/>
                  <a:ext cx="316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7452609A-A3C6-499E-912F-0894B7BE113B}"/>
                    </a:ext>
                  </a:extLst>
                </p14:cNvPr>
                <p14:cNvContentPartPr/>
                <p14:nvPr/>
              </p14:nvContentPartPr>
              <p14:xfrm>
                <a:off x="3862757" y="175267"/>
                <a:ext cx="219600" cy="6444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7452609A-A3C6-499E-912F-0894B7BE113B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858437" y="170947"/>
                  <a:ext cx="2282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681B14D0-E09D-47A2-904F-16D2F64AC6DA}"/>
                    </a:ext>
                  </a:extLst>
                </p14:cNvPr>
                <p14:cNvContentPartPr/>
                <p14:nvPr/>
              </p14:nvContentPartPr>
              <p14:xfrm>
                <a:off x="2122157" y="692947"/>
                <a:ext cx="188640" cy="900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681B14D0-E09D-47A2-904F-16D2F64AC6D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2117837" y="688627"/>
                  <a:ext cx="1972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6BE468C3-B572-486F-A5EB-01F35D964660}"/>
                    </a:ext>
                  </a:extLst>
                </p14:cNvPr>
                <p14:cNvContentPartPr/>
                <p14:nvPr/>
              </p14:nvContentPartPr>
              <p14:xfrm>
                <a:off x="2064917" y="631387"/>
                <a:ext cx="184680" cy="12888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6BE468C3-B572-486F-A5EB-01F35D964660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060597" y="627067"/>
                  <a:ext cx="1933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7E01F7B3-A5FB-4E9D-8F64-5E89D67A7220}"/>
                    </a:ext>
                  </a:extLst>
                </p14:cNvPr>
                <p14:cNvContentPartPr/>
                <p14:nvPr/>
              </p14:nvContentPartPr>
              <p14:xfrm>
                <a:off x="2423117" y="655147"/>
                <a:ext cx="168120" cy="7200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7E01F7B3-A5FB-4E9D-8F64-5E89D67A7220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418797" y="650827"/>
                  <a:ext cx="1767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D01FD556-B4E2-4ABC-8B00-58633F70F651}"/>
                    </a:ext>
                  </a:extLst>
                </p14:cNvPr>
                <p14:cNvContentPartPr/>
                <p14:nvPr/>
              </p14:nvContentPartPr>
              <p14:xfrm>
                <a:off x="2693117" y="663787"/>
                <a:ext cx="115200" cy="7128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D01FD556-B4E2-4ABC-8B00-58633F70F651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688797" y="659467"/>
                  <a:ext cx="1238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87331FAF-F993-4AB4-BE70-9B7E092E4E24}"/>
                    </a:ext>
                  </a:extLst>
                </p14:cNvPr>
                <p14:cNvContentPartPr/>
                <p14:nvPr/>
              </p14:nvContentPartPr>
              <p14:xfrm>
                <a:off x="2817317" y="664867"/>
                <a:ext cx="146160" cy="6480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87331FAF-F993-4AB4-BE70-9B7E092E4E24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2812997" y="660547"/>
                  <a:ext cx="1548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8EAB5718-6AD7-48F4-B28B-56F86852545F}"/>
                    </a:ext>
                  </a:extLst>
                </p14:cNvPr>
                <p14:cNvContentPartPr/>
                <p14:nvPr/>
              </p14:nvContentPartPr>
              <p14:xfrm>
                <a:off x="2947277" y="630667"/>
                <a:ext cx="16560" cy="2736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8EAB5718-6AD7-48F4-B28B-56F86852545F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2942957" y="626347"/>
                  <a:ext cx="252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09A03803-503C-4DA0-92A5-EA895642644D}"/>
                    </a:ext>
                  </a:extLst>
                </p14:cNvPr>
                <p14:cNvContentPartPr/>
                <p14:nvPr/>
              </p14:nvContentPartPr>
              <p14:xfrm>
                <a:off x="2956997" y="686827"/>
                <a:ext cx="337320" cy="19620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09A03803-503C-4DA0-92A5-EA895642644D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952677" y="682507"/>
                  <a:ext cx="3459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3D4B901F-0F3C-46FA-9235-F59D88FF9AC7}"/>
                    </a:ext>
                  </a:extLst>
                </p14:cNvPr>
                <p14:cNvContentPartPr/>
                <p14:nvPr/>
              </p14:nvContentPartPr>
              <p14:xfrm>
                <a:off x="3544157" y="554707"/>
                <a:ext cx="489600" cy="22680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3D4B901F-0F3C-46FA-9235-F59D88FF9AC7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3539837" y="550387"/>
                  <a:ext cx="49824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78FF78F4-FEBE-4434-958F-4EDD06684769}"/>
                    </a:ext>
                  </a:extLst>
                </p14:cNvPr>
                <p14:cNvContentPartPr/>
                <p14:nvPr/>
              </p14:nvContentPartPr>
              <p14:xfrm>
                <a:off x="3638837" y="673507"/>
                <a:ext cx="61200" cy="13032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78FF78F4-FEBE-4434-958F-4EDD06684769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3634517" y="669187"/>
                  <a:ext cx="69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7EE16C65-E5DC-4953-B9B9-033E0F76E9E8}"/>
                    </a:ext>
                  </a:extLst>
                </p14:cNvPr>
                <p14:cNvContentPartPr/>
                <p14:nvPr/>
              </p14:nvContentPartPr>
              <p14:xfrm>
                <a:off x="3757997" y="705907"/>
                <a:ext cx="11160" cy="72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7EE16C65-E5DC-4953-B9B9-033E0F76E9E8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3753677" y="701587"/>
                  <a:ext cx="1980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27CAD03B-F656-47C1-9BD0-8A344E794E33}"/>
                    </a:ext>
                  </a:extLst>
                </p14:cNvPr>
                <p14:cNvContentPartPr/>
                <p14:nvPr/>
              </p14:nvContentPartPr>
              <p14:xfrm>
                <a:off x="3802997" y="674587"/>
                <a:ext cx="91800" cy="13752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27CAD03B-F656-47C1-9BD0-8A344E794E33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798677" y="670267"/>
                  <a:ext cx="1004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D4192C8D-9A91-4619-B588-EEB5214A7ADF}"/>
                    </a:ext>
                  </a:extLst>
                </p14:cNvPr>
                <p14:cNvContentPartPr/>
                <p14:nvPr/>
              </p14:nvContentPartPr>
              <p14:xfrm>
                <a:off x="4245797" y="679987"/>
                <a:ext cx="173880" cy="1404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D4192C8D-9A91-4619-B588-EEB5214A7ADF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4241477" y="675667"/>
                  <a:ext cx="182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5B889767-9275-4898-B5F2-5054F203B485}"/>
                    </a:ext>
                  </a:extLst>
                </p14:cNvPr>
                <p14:cNvContentPartPr/>
                <p14:nvPr/>
              </p14:nvContentPartPr>
              <p14:xfrm>
                <a:off x="4251197" y="723187"/>
                <a:ext cx="164520" cy="360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5B889767-9275-4898-B5F2-5054F203B485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4246877" y="718867"/>
                  <a:ext cx="1731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F4BA8A74-C8DD-4A26-BFCA-F68586064E4E}"/>
                    </a:ext>
                  </a:extLst>
                </p14:cNvPr>
                <p14:cNvContentPartPr/>
                <p14:nvPr/>
              </p14:nvContentPartPr>
              <p14:xfrm>
                <a:off x="4315637" y="159067"/>
                <a:ext cx="360" cy="36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F4BA8A74-C8DD-4A26-BFCA-F68586064E4E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4311317" y="1547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32AE190D-6602-4C90-AB0F-569719E94DA8}"/>
                    </a:ext>
                  </a:extLst>
                </p14:cNvPr>
                <p14:cNvContentPartPr/>
                <p14:nvPr/>
              </p14:nvContentPartPr>
              <p14:xfrm>
                <a:off x="4305557" y="122347"/>
                <a:ext cx="122040" cy="21924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32AE190D-6602-4C90-AB0F-569719E94DA8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301237" y="118027"/>
                  <a:ext cx="13068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9394C90D-FF13-4E49-B834-4A128A59E271}"/>
                    </a:ext>
                  </a:extLst>
                </p14:cNvPr>
                <p14:cNvContentPartPr/>
                <p14:nvPr/>
              </p14:nvContentPartPr>
              <p14:xfrm>
                <a:off x="4536317" y="133507"/>
                <a:ext cx="170640" cy="16920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9394C90D-FF13-4E49-B834-4A128A59E271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531997" y="129187"/>
                  <a:ext cx="1792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4EFCD51F-B57C-4876-8D07-9948C38141E5}"/>
                    </a:ext>
                  </a:extLst>
                </p14:cNvPr>
                <p14:cNvContentPartPr/>
                <p14:nvPr/>
              </p14:nvContentPartPr>
              <p14:xfrm>
                <a:off x="4455677" y="223507"/>
                <a:ext cx="43560" cy="7164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4EFCD51F-B57C-4876-8D07-9948C38141E5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451357" y="219187"/>
                  <a:ext cx="522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1052A59C-ADC7-4DE2-AC8E-5492A5B5B38D}"/>
                    </a:ext>
                  </a:extLst>
                </p14:cNvPr>
                <p14:cNvContentPartPr/>
                <p14:nvPr/>
              </p14:nvContentPartPr>
              <p14:xfrm>
                <a:off x="4737917" y="137107"/>
                <a:ext cx="160560" cy="8856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1052A59C-ADC7-4DE2-AC8E-5492A5B5B38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733597" y="132787"/>
                  <a:ext cx="1692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BDAD6352-50A5-4F48-8D61-6A51B2ED69BC}"/>
                    </a:ext>
                  </a:extLst>
                </p14:cNvPr>
                <p14:cNvContentPartPr/>
                <p14:nvPr/>
              </p14:nvContentPartPr>
              <p14:xfrm>
                <a:off x="4889837" y="142147"/>
                <a:ext cx="144000" cy="7416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BDAD6352-50A5-4F48-8D61-6A51B2ED69BC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885517" y="137827"/>
                  <a:ext cx="1526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C09165A8-AF2E-4C56-B8B2-ECE4A2B8B690}"/>
                    </a:ext>
                  </a:extLst>
                </p14:cNvPr>
                <p14:cNvContentPartPr/>
                <p14:nvPr/>
              </p14:nvContentPartPr>
              <p14:xfrm>
                <a:off x="4353437" y="361027"/>
                <a:ext cx="12960" cy="14112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C09165A8-AF2E-4C56-B8B2-ECE4A2B8B690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349117" y="356707"/>
                  <a:ext cx="216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0093643C-B976-443D-8207-528A28EE2898}"/>
                    </a:ext>
                  </a:extLst>
                </p14:cNvPr>
                <p14:cNvContentPartPr/>
                <p14:nvPr/>
              </p14:nvContentPartPr>
              <p14:xfrm>
                <a:off x="4353437" y="570187"/>
                <a:ext cx="360" cy="36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0093643C-B976-443D-8207-528A28EE289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4349117" y="56586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B13E7EFD-46F3-449B-A5BC-405D1BBF8E83}"/>
                    </a:ext>
                  </a:extLst>
                </p14:cNvPr>
                <p14:cNvContentPartPr/>
                <p14:nvPr/>
              </p14:nvContentPartPr>
              <p14:xfrm>
                <a:off x="4567997" y="544987"/>
                <a:ext cx="67320" cy="27684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B13E7EFD-46F3-449B-A5BC-405D1BBF8E83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4563677" y="540667"/>
                  <a:ext cx="7596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98EC580F-6149-454C-B373-2FADC308FCF6}"/>
                    </a:ext>
                  </a:extLst>
                </p14:cNvPr>
                <p14:cNvContentPartPr/>
                <p14:nvPr/>
              </p14:nvContentPartPr>
              <p14:xfrm>
                <a:off x="6469517" y="547867"/>
                <a:ext cx="51840" cy="25236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98EC580F-6149-454C-B373-2FADC308FCF6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6465197" y="543547"/>
                  <a:ext cx="6048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C8BA26BC-FDB3-456D-BAC8-B5D9C9BA7A8B}"/>
                    </a:ext>
                  </a:extLst>
                </p14:cNvPr>
                <p14:cNvContentPartPr/>
                <p14:nvPr/>
              </p14:nvContentPartPr>
              <p14:xfrm>
                <a:off x="6483557" y="416467"/>
                <a:ext cx="74880" cy="1512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C8BA26BC-FDB3-456D-BAC8-B5D9C9BA7A8B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6479237" y="412147"/>
                  <a:ext cx="835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27DFFFBF-5CFB-4D14-B138-6EB633928D2A}"/>
                    </a:ext>
                  </a:extLst>
                </p14:cNvPr>
                <p14:cNvContentPartPr/>
                <p14:nvPr/>
              </p14:nvContentPartPr>
              <p14:xfrm>
                <a:off x="6451157" y="294787"/>
                <a:ext cx="64440" cy="8856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27DFFFBF-5CFB-4D14-B138-6EB633928D2A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6446837" y="290467"/>
                  <a:ext cx="730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0F3C1C41-F8C2-4B92-A597-CD7F5A860586}"/>
                    </a:ext>
                  </a:extLst>
                </p14:cNvPr>
                <p14:cNvContentPartPr/>
                <p14:nvPr/>
              </p14:nvContentPartPr>
              <p14:xfrm>
                <a:off x="6463037" y="470467"/>
                <a:ext cx="125280" cy="5220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0F3C1C41-F8C2-4B92-A597-CD7F5A860586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6458717" y="466147"/>
                  <a:ext cx="1339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443E9429-0785-4180-89DA-E715120CCB01}"/>
                    </a:ext>
                  </a:extLst>
                </p14:cNvPr>
                <p14:cNvContentPartPr/>
                <p14:nvPr/>
              </p14:nvContentPartPr>
              <p14:xfrm>
                <a:off x="10143317" y="628867"/>
                <a:ext cx="1004400" cy="1368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443E9429-0785-4180-89DA-E715120CCB01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0138997" y="624547"/>
                  <a:ext cx="10130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D295E2F3-CA87-4E18-A9AC-F8A657B94CDA}"/>
                    </a:ext>
                  </a:extLst>
                </p14:cNvPr>
                <p14:cNvContentPartPr/>
                <p14:nvPr/>
              </p14:nvContentPartPr>
              <p14:xfrm>
                <a:off x="4830797" y="508267"/>
                <a:ext cx="146880" cy="7596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D295E2F3-CA87-4E18-A9AC-F8A657B94CDA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826477" y="503947"/>
                  <a:ext cx="1555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682714DD-06DA-47EA-90A1-43BF15DDBB43}"/>
                    </a:ext>
                  </a:extLst>
                </p14:cNvPr>
                <p14:cNvContentPartPr/>
                <p14:nvPr/>
              </p14:nvContentPartPr>
              <p14:xfrm>
                <a:off x="4757357" y="621667"/>
                <a:ext cx="404280" cy="1800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682714DD-06DA-47EA-90A1-43BF15DDBB43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753037" y="617347"/>
                  <a:ext cx="4129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0B77B7B4-840C-484D-8AF9-070F4B5F23BA}"/>
                    </a:ext>
                  </a:extLst>
                </p14:cNvPr>
                <p14:cNvContentPartPr/>
                <p14:nvPr/>
              </p14:nvContentPartPr>
              <p14:xfrm>
                <a:off x="4713797" y="685027"/>
                <a:ext cx="97200" cy="6948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0B77B7B4-840C-484D-8AF9-070F4B5F23BA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4709477" y="680707"/>
                  <a:ext cx="1058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4ED52BB7-EA8F-4422-9FC9-ABA73454FEDE}"/>
                    </a:ext>
                  </a:extLst>
                </p14:cNvPr>
                <p14:cNvContentPartPr/>
                <p14:nvPr/>
              </p14:nvContentPartPr>
              <p14:xfrm>
                <a:off x="4696517" y="780067"/>
                <a:ext cx="154440" cy="1260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4ED52BB7-EA8F-4422-9FC9-ABA73454FEDE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4692197" y="775747"/>
                  <a:ext cx="163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7FF84D32-E3A0-4B34-B39F-04C5053DB02E}"/>
                    </a:ext>
                  </a:extLst>
                </p14:cNvPr>
                <p14:cNvContentPartPr/>
                <p14:nvPr/>
              </p14:nvContentPartPr>
              <p14:xfrm>
                <a:off x="4715957" y="843427"/>
                <a:ext cx="68400" cy="9864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7FF84D32-E3A0-4B34-B39F-04C5053DB02E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4711637" y="839107"/>
                  <a:ext cx="770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63025C6B-20EA-47E1-9783-7E83E88EE004}"/>
                    </a:ext>
                  </a:extLst>
                </p14:cNvPr>
                <p14:cNvContentPartPr/>
                <p14:nvPr/>
              </p14:nvContentPartPr>
              <p14:xfrm>
                <a:off x="4919717" y="784747"/>
                <a:ext cx="2160" cy="7596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63025C6B-20EA-47E1-9783-7E83E88EE004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4915397" y="780427"/>
                  <a:ext cx="108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951EE4AD-FA22-46C5-A119-5E4124E310D7}"/>
                    </a:ext>
                  </a:extLst>
                </p14:cNvPr>
                <p14:cNvContentPartPr/>
                <p14:nvPr/>
              </p14:nvContentPartPr>
              <p14:xfrm>
                <a:off x="4882997" y="816787"/>
                <a:ext cx="79560" cy="540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951EE4AD-FA22-46C5-A119-5E4124E310D7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4878677" y="812467"/>
                  <a:ext cx="882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7531BD04-D777-4363-AFBE-DD5429FA87BC}"/>
                    </a:ext>
                  </a:extLst>
                </p14:cNvPr>
                <p14:cNvContentPartPr/>
                <p14:nvPr/>
              </p14:nvContentPartPr>
              <p14:xfrm>
                <a:off x="5024837" y="710587"/>
                <a:ext cx="64440" cy="7272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7531BD04-D777-4363-AFBE-DD5429FA87BC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5020517" y="706267"/>
                  <a:ext cx="730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C285E154-9528-4494-BC88-DB503CD62882}"/>
                    </a:ext>
                  </a:extLst>
                </p14:cNvPr>
                <p14:cNvContentPartPr/>
                <p14:nvPr/>
              </p14:nvContentPartPr>
              <p14:xfrm>
                <a:off x="5010077" y="792667"/>
                <a:ext cx="111240" cy="648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C285E154-9528-4494-BC88-DB503CD6288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5005757" y="788347"/>
                  <a:ext cx="1198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BD6B3C7D-354B-4B6A-B64E-B9541C63FDF5}"/>
                    </a:ext>
                  </a:extLst>
                </p14:cNvPr>
                <p14:cNvContentPartPr/>
                <p14:nvPr/>
              </p14:nvContentPartPr>
              <p14:xfrm>
                <a:off x="5035997" y="828307"/>
                <a:ext cx="95400" cy="12708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BD6B3C7D-354B-4B6A-B64E-B9541C63FDF5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5031677" y="823987"/>
                  <a:ext cx="1040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CAED0101-30BD-4195-BF13-21F6942AD820}"/>
                    </a:ext>
                  </a:extLst>
                </p14:cNvPr>
                <p14:cNvContentPartPr/>
                <p14:nvPr/>
              </p14:nvContentPartPr>
              <p14:xfrm>
                <a:off x="5582117" y="638227"/>
                <a:ext cx="36360" cy="3060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CAED0101-30BD-4195-BF13-21F6942AD820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5577797" y="633907"/>
                  <a:ext cx="450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3D6661E2-7FC5-404A-87F5-45BDB6D1B8B9}"/>
                    </a:ext>
                  </a:extLst>
                </p14:cNvPr>
                <p14:cNvContentPartPr/>
                <p14:nvPr/>
              </p14:nvContentPartPr>
              <p14:xfrm>
                <a:off x="5211317" y="133147"/>
                <a:ext cx="133560" cy="10008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3D6661E2-7FC5-404A-87F5-45BDB6D1B8B9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5206997" y="128827"/>
                  <a:ext cx="1422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4C62DF42-A04C-435E-8133-BE275CFF24F0}"/>
                    </a:ext>
                  </a:extLst>
                </p14:cNvPr>
                <p14:cNvContentPartPr/>
                <p14:nvPr/>
              </p14:nvContentPartPr>
              <p14:xfrm>
                <a:off x="5208437" y="153307"/>
                <a:ext cx="122040" cy="6768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4C62DF42-A04C-435E-8133-BE275CFF24F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5204117" y="148987"/>
                  <a:ext cx="1306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5BCCFE21-0703-474D-A8D8-CB82CB3B619B}"/>
                    </a:ext>
                  </a:extLst>
                </p14:cNvPr>
                <p14:cNvContentPartPr/>
                <p14:nvPr/>
              </p14:nvContentPartPr>
              <p14:xfrm>
                <a:off x="5356037" y="213787"/>
                <a:ext cx="55080" cy="6660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5BCCFE21-0703-474D-A8D8-CB82CB3B619B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5351717" y="209467"/>
                  <a:ext cx="637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5B947BB5-5E74-4577-9581-41736EDC31E1}"/>
                    </a:ext>
                  </a:extLst>
                </p14:cNvPr>
                <p14:cNvContentPartPr/>
                <p14:nvPr/>
              </p14:nvContentPartPr>
              <p14:xfrm>
                <a:off x="5386637" y="228907"/>
                <a:ext cx="26640" cy="8496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5B947BB5-5E74-4577-9581-41736EDC31E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5382317" y="224587"/>
                  <a:ext cx="352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7AFB15E-242E-4CDD-B219-626BA714B3DF}"/>
                    </a:ext>
                  </a:extLst>
                </p14:cNvPr>
                <p14:cNvContentPartPr/>
                <p14:nvPr/>
              </p14:nvContentPartPr>
              <p14:xfrm>
                <a:off x="5348477" y="177427"/>
                <a:ext cx="287280" cy="766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7AFB15E-242E-4CDD-B219-626BA714B3DF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5344157" y="173107"/>
                  <a:ext cx="2959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BE4C786B-A5F5-4DCA-9F58-F94FF34DE330}"/>
                    </a:ext>
                  </a:extLst>
                </p14:cNvPr>
                <p14:cNvContentPartPr/>
                <p14:nvPr/>
              </p14:nvContentPartPr>
              <p14:xfrm>
                <a:off x="5507597" y="215227"/>
                <a:ext cx="151560" cy="828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BE4C786B-A5F5-4DCA-9F58-F94FF34DE330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5503277" y="210907"/>
                  <a:ext cx="1602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92CD3105-CE26-4AB5-9C3C-2E2EEFEDFBC7}"/>
                    </a:ext>
                  </a:extLst>
                </p14:cNvPr>
                <p14:cNvContentPartPr/>
                <p14:nvPr/>
              </p14:nvContentPartPr>
              <p14:xfrm>
                <a:off x="5741597" y="79867"/>
                <a:ext cx="76320" cy="9756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92CD3105-CE26-4AB5-9C3C-2E2EEFEDFBC7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5737277" y="75547"/>
                  <a:ext cx="849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501DBF2C-300D-405D-A131-25F17807E2AA}"/>
                    </a:ext>
                  </a:extLst>
                </p14:cNvPr>
                <p14:cNvContentPartPr/>
                <p14:nvPr/>
              </p14:nvContentPartPr>
              <p14:xfrm>
                <a:off x="5708117" y="186787"/>
                <a:ext cx="125280" cy="1008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501DBF2C-300D-405D-A131-25F17807E2AA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5703797" y="182467"/>
                  <a:ext cx="1339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F2E22F2B-4E70-496E-BA39-0032948734BB}"/>
                    </a:ext>
                  </a:extLst>
                </p14:cNvPr>
                <p14:cNvContentPartPr/>
                <p14:nvPr/>
              </p14:nvContentPartPr>
              <p14:xfrm>
                <a:off x="5714597" y="223867"/>
                <a:ext cx="112680" cy="9720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F2E22F2B-4E70-496E-BA39-0032948734BB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5710277" y="219547"/>
                  <a:ext cx="121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6B24EDEF-45F2-43C4-883C-E8E937B2DFA3}"/>
                    </a:ext>
                  </a:extLst>
                </p14:cNvPr>
                <p14:cNvContentPartPr/>
                <p14:nvPr/>
              </p14:nvContentPartPr>
              <p14:xfrm>
                <a:off x="5885957" y="108307"/>
                <a:ext cx="66240" cy="16416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6B24EDEF-45F2-43C4-883C-E8E937B2DFA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881637" y="103987"/>
                  <a:ext cx="748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01CF4C57-6984-4ADB-A580-767BE537B687}"/>
                    </a:ext>
                  </a:extLst>
                </p14:cNvPr>
                <p14:cNvContentPartPr/>
                <p14:nvPr/>
              </p14:nvContentPartPr>
              <p14:xfrm>
                <a:off x="6011597" y="139627"/>
                <a:ext cx="120600" cy="15336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01CF4C57-6984-4ADB-A580-767BE537B687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6007277" y="135307"/>
                  <a:ext cx="1292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FDB3FD85-352C-434E-8AF9-60C76FA67D70}"/>
                    </a:ext>
                  </a:extLst>
                </p14:cNvPr>
                <p14:cNvContentPartPr/>
                <p14:nvPr/>
              </p14:nvContentPartPr>
              <p14:xfrm>
                <a:off x="6222917" y="130267"/>
                <a:ext cx="14400" cy="8928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FDB3FD85-352C-434E-8AF9-60C76FA67D70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218597" y="125947"/>
                  <a:ext cx="230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397F04D4-EC0A-4EB8-9B5F-8FC975E1D2FB}"/>
                    </a:ext>
                  </a:extLst>
                </p14:cNvPr>
                <p14:cNvContentPartPr/>
                <p14:nvPr/>
              </p14:nvContentPartPr>
              <p14:xfrm>
                <a:off x="6180437" y="159427"/>
                <a:ext cx="110520" cy="1152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397F04D4-EC0A-4EB8-9B5F-8FC975E1D2FB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6176117" y="155107"/>
                  <a:ext cx="1191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D1053D08-5CF3-4B2E-B202-7E84F442D4EA}"/>
                    </a:ext>
                  </a:extLst>
                </p14:cNvPr>
                <p14:cNvContentPartPr/>
                <p14:nvPr/>
              </p14:nvContentPartPr>
              <p14:xfrm>
                <a:off x="6323357" y="138907"/>
                <a:ext cx="102960" cy="12420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D1053D08-5CF3-4B2E-B202-7E84F442D4EA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6319037" y="134587"/>
                  <a:ext cx="1116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C1A27E5B-970B-4D54-8CAA-FE2BEF2AF578}"/>
                    </a:ext>
                  </a:extLst>
                </p14:cNvPr>
                <p14:cNvContentPartPr/>
                <p14:nvPr/>
              </p14:nvContentPartPr>
              <p14:xfrm>
                <a:off x="6452237" y="91387"/>
                <a:ext cx="85320" cy="21564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C1A27E5B-970B-4D54-8CAA-FE2BEF2AF578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6447917" y="87067"/>
                  <a:ext cx="939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931C8DE7-1C20-47C2-877C-AC45B7632DF5}"/>
                    </a:ext>
                  </a:extLst>
                </p14:cNvPr>
                <p14:cNvContentPartPr/>
                <p14:nvPr/>
              </p14:nvContentPartPr>
              <p14:xfrm>
                <a:off x="5259917" y="311347"/>
                <a:ext cx="1197000" cy="1800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931C8DE7-1C20-47C2-877C-AC45B7632DF5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255597" y="307027"/>
                  <a:ext cx="12056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5509C096-468D-442C-AD8D-9787710DE28E}"/>
                    </a:ext>
                  </a:extLst>
                </p14:cNvPr>
                <p14:cNvContentPartPr/>
                <p14:nvPr/>
              </p14:nvContentPartPr>
              <p14:xfrm>
                <a:off x="5059757" y="657667"/>
                <a:ext cx="5431320" cy="45216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5509C096-468D-442C-AD8D-9787710DE28E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055437" y="653347"/>
                  <a:ext cx="5439960" cy="46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697D478E-D74D-4668-A1B0-58DB9DEDA374}"/>
                    </a:ext>
                  </a:extLst>
                </p14:cNvPr>
                <p14:cNvContentPartPr/>
                <p14:nvPr/>
              </p14:nvContentPartPr>
              <p14:xfrm>
                <a:off x="4966517" y="979507"/>
                <a:ext cx="213480" cy="9324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697D478E-D74D-4668-A1B0-58DB9DEDA374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962197" y="975187"/>
                  <a:ext cx="2221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7EA6FDDC-B1BE-4450-A9A1-8B038C3A052B}"/>
                    </a:ext>
                  </a:extLst>
                </p14:cNvPr>
                <p14:cNvContentPartPr/>
                <p14:nvPr/>
              </p14:nvContentPartPr>
              <p14:xfrm>
                <a:off x="5992157" y="360307"/>
                <a:ext cx="16200" cy="11088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7EA6FDDC-B1BE-4450-A9A1-8B038C3A052B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5987837" y="355987"/>
                  <a:ext cx="248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E17234EC-5830-4005-AC3A-DEAA82E903A5}"/>
                    </a:ext>
                  </a:extLst>
                </p14:cNvPr>
                <p14:cNvContentPartPr/>
                <p14:nvPr/>
              </p14:nvContentPartPr>
              <p14:xfrm>
                <a:off x="5918357" y="433747"/>
                <a:ext cx="127440" cy="6660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E17234EC-5830-4005-AC3A-DEAA82E903A5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5914037" y="429427"/>
                  <a:ext cx="1360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D456F551-2F2C-40EA-9031-9DE706492B57}"/>
                    </a:ext>
                  </a:extLst>
                </p14:cNvPr>
                <p14:cNvContentPartPr/>
                <p14:nvPr/>
              </p14:nvContentPartPr>
              <p14:xfrm>
                <a:off x="5784077" y="539587"/>
                <a:ext cx="67680" cy="9864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D456F551-2F2C-40EA-9031-9DE706492B57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5779757" y="535267"/>
                  <a:ext cx="763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C9DD52D0-9244-4AC1-99BA-F93B41D0C3FB}"/>
                    </a:ext>
                  </a:extLst>
                </p14:cNvPr>
                <p14:cNvContentPartPr/>
                <p14:nvPr/>
              </p14:nvContentPartPr>
              <p14:xfrm>
                <a:off x="5744117" y="649027"/>
                <a:ext cx="136080" cy="504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C9DD52D0-9244-4AC1-99BA-F93B41D0C3FB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5739797" y="644707"/>
                  <a:ext cx="1447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F0C28332-6314-4405-BDE9-877E6B86821C}"/>
                    </a:ext>
                  </a:extLst>
                </p14:cNvPr>
                <p14:cNvContentPartPr/>
                <p14:nvPr/>
              </p14:nvContentPartPr>
              <p14:xfrm>
                <a:off x="5743397" y="728587"/>
                <a:ext cx="104760" cy="7452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F0C28332-6314-4405-BDE9-877E6B86821C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5739077" y="724267"/>
                  <a:ext cx="1134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140D00D9-113E-45AC-A4D6-D339418AA120}"/>
                    </a:ext>
                  </a:extLst>
                </p14:cNvPr>
                <p14:cNvContentPartPr/>
                <p14:nvPr/>
              </p14:nvContentPartPr>
              <p14:xfrm>
                <a:off x="5939957" y="566227"/>
                <a:ext cx="72360" cy="18252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140D00D9-113E-45AC-A4D6-D339418AA120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5935637" y="561907"/>
                  <a:ext cx="810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B22D66A8-3056-4200-A65D-C0EC83B69A59}"/>
                    </a:ext>
                  </a:extLst>
                </p14:cNvPr>
                <p14:cNvContentPartPr/>
                <p14:nvPr/>
              </p14:nvContentPartPr>
              <p14:xfrm>
                <a:off x="6043637" y="617707"/>
                <a:ext cx="69120" cy="15120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B22D66A8-3056-4200-A65D-C0EC83B69A59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6039317" y="613387"/>
                  <a:ext cx="777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E6CC0A80-EA39-4A86-B076-77294A3D2FBA}"/>
                    </a:ext>
                  </a:extLst>
                </p14:cNvPr>
                <p14:cNvContentPartPr/>
                <p14:nvPr/>
              </p14:nvContentPartPr>
              <p14:xfrm>
                <a:off x="6180437" y="614107"/>
                <a:ext cx="6480" cy="8064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E6CC0A80-EA39-4A86-B076-77294A3D2FBA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6176117" y="609787"/>
                  <a:ext cx="151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426C66DE-5941-474F-AC58-7728DE4129F6}"/>
                    </a:ext>
                  </a:extLst>
                </p14:cNvPr>
                <p14:cNvContentPartPr/>
                <p14:nvPr/>
              </p14:nvContentPartPr>
              <p14:xfrm>
                <a:off x="6151637" y="631387"/>
                <a:ext cx="83880" cy="432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426C66DE-5941-474F-AC58-7728DE4129F6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147317" y="627067"/>
                  <a:ext cx="925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D448FB39-077F-4074-85E2-815EA192A25B}"/>
                    </a:ext>
                  </a:extLst>
                </p14:cNvPr>
                <p14:cNvContentPartPr/>
                <p14:nvPr/>
              </p14:nvContentPartPr>
              <p14:xfrm>
                <a:off x="6255317" y="615187"/>
                <a:ext cx="75240" cy="13608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D448FB39-077F-4074-85E2-815EA192A25B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250997" y="610867"/>
                  <a:ext cx="838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DDEEB067-1730-4F63-8470-9661AD459B19}"/>
                    </a:ext>
                  </a:extLst>
                </p14:cNvPr>
                <p14:cNvContentPartPr/>
                <p14:nvPr/>
              </p14:nvContentPartPr>
              <p14:xfrm>
                <a:off x="5728637" y="688267"/>
                <a:ext cx="126720" cy="10296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DDEEB067-1730-4F63-8470-9661AD459B19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5724317" y="683947"/>
                  <a:ext cx="1353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40E37D64-C392-4946-BD13-817A4E461810}"/>
                    </a:ext>
                  </a:extLst>
                </p14:cNvPr>
                <p14:cNvContentPartPr/>
                <p14:nvPr/>
              </p14:nvContentPartPr>
              <p14:xfrm>
                <a:off x="4799837" y="493867"/>
                <a:ext cx="173160" cy="7272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40E37D64-C392-4946-BD13-817A4E461810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4795517" y="489547"/>
                  <a:ext cx="1818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146E7D48-A713-4A48-A30A-A84402E50E5B}"/>
                    </a:ext>
                  </a:extLst>
                </p14:cNvPr>
                <p14:cNvContentPartPr/>
                <p14:nvPr/>
              </p14:nvContentPartPr>
              <p14:xfrm>
                <a:off x="6665357" y="681067"/>
                <a:ext cx="140040" cy="144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146E7D48-A713-4A48-A30A-A84402E50E5B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6661037" y="676747"/>
                  <a:ext cx="14868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E143ADDE-E761-4E15-8BC8-B93382BC1A13}"/>
                    </a:ext>
                  </a:extLst>
                </p14:cNvPr>
                <p14:cNvContentPartPr/>
                <p14:nvPr/>
              </p14:nvContentPartPr>
              <p14:xfrm>
                <a:off x="6680117" y="719947"/>
                <a:ext cx="124560" cy="720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E143ADDE-E761-4E15-8BC8-B93382BC1A1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6675797" y="715627"/>
                  <a:ext cx="1332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4EA04F04-361F-4BF0-A9D4-FF888D90EF44}"/>
                    </a:ext>
                  </a:extLst>
                </p14:cNvPr>
                <p14:cNvContentPartPr/>
                <p14:nvPr/>
              </p14:nvContentPartPr>
              <p14:xfrm>
                <a:off x="6913397" y="557227"/>
                <a:ext cx="87120" cy="29664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4EA04F04-361F-4BF0-A9D4-FF888D90EF44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6909077" y="552907"/>
                  <a:ext cx="9576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ECE7F676-551B-428D-9957-4D8710499523}"/>
                    </a:ext>
                  </a:extLst>
                </p14:cNvPr>
                <p14:cNvContentPartPr/>
                <p14:nvPr/>
              </p14:nvContentPartPr>
              <p14:xfrm>
                <a:off x="7246757" y="457867"/>
                <a:ext cx="91440" cy="10404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ECE7F676-551B-428D-9957-4D8710499523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7242437" y="453547"/>
                  <a:ext cx="1000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D8621BD5-3038-4515-A3DC-725DBD5BD187}"/>
                    </a:ext>
                  </a:extLst>
                </p14:cNvPr>
                <p14:cNvContentPartPr/>
                <p14:nvPr/>
              </p14:nvContentPartPr>
              <p14:xfrm>
                <a:off x="7064597" y="571987"/>
                <a:ext cx="574560" cy="5184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D8621BD5-3038-4515-A3DC-725DBD5BD187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7060277" y="567667"/>
                  <a:ext cx="5832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4AFEF89F-FDED-4B48-AFA4-7373322EAAA9}"/>
                    </a:ext>
                  </a:extLst>
                </p14:cNvPr>
                <p14:cNvContentPartPr/>
                <p14:nvPr/>
              </p14:nvContentPartPr>
              <p14:xfrm>
                <a:off x="4620197" y="616267"/>
                <a:ext cx="651240" cy="37764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4AFEF89F-FDED-4B48-AFA4-7373322EAAA9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4615877" y="611947"/>
                  <a:ext cx="65988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83241FE2-615D-4CE2-AFA5-7B56ECE5C7F6}"/>
                    </a:ext>
                  </a:extLst>
                </p14:cNvPr>
                <p14:cNvContentPartPr/>
                <p14:nvPr/>
              </p14:nvContentPartPr>
              <p14:xfrm>
                <a:off x="7107437" y="682867"/>
                <a:ext cx="66240" cy="8748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83241FE2-615D-4CE2-AFA5-7B56ECE5C7F6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7103117" y="678547"/>
                  <a:ext cx="748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B9FCBC96-9B8B-48FE-89BF-42DF7E819517}"/>
                    </a:ext>
                  </a:extLst>
                </p14:cNvPr>
                <p14:cNvContentPartPr/>
                <p14:nvPr/>
              </p14:nvContentPartPr>
              <p14:xfrm>
                <a:off x="7301837" y="668467"/>
                <a:ext cx="3600" cy="7308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B9FCBC96-9B8B-48FE-89BF-42DF7E819517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297517" y="664147"/>
                  <a:ext cx="122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66DF0565-FFF3-4D36-81C2-09B8F8F8D7C4}"/>
                    </a:ext>
                  </a:extLst>
                </p14:cNvPr>
                <p14:cNvContentPartPr/>
                <p14:nvPr/>
              </p14:nvContentPartPr>
              <p14:xfrm>
                <a:off x="7248557" y="707347"/>
                <a:ext cx="97200" cy="612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66DF0565-FFF3-4D36-81C2-09B8F8F8D7C4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244237" y="703027"/>
                  <a:ext cx="1058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80E8BF4E-7FCA-4215-A91E-8DAFF75CB1B3}"/>
                    </a:ext>
                  </a:extLst>
                </p14:cNvPr>
                <p14:cNvContentPartPr/>
                <p14:nvPr/>
              </p14:nvContentPartPr>
              <p14:xfrm>
                <a:off x="7449797" y="648667"/>
                <a:ext cx="76680" cy="12528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80E8BF4E-7FCA-4215-A91E-8DAFF75CB1B3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7445477" y="644347"/>
                  <a:ext cx="853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D173BAE2-DC1F-40E7-A517-7B4717030AA6}"/>
                    </a:ext>
                  </a:extLst>
                </p14:cNvPr>
                <p14:cNvContentPartPr/>
                <p14:nvPr/>
              </p14:nvContentPartPr>
              <p14:xfrm>
                <a:off x="7046957" y="745507"/>
                <a:ext cx="557640" cy="4860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D173BAE2-DC1F-40E7-A517-7B4717030AA6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7042637" y="741187"/>
                  <a:ext cx="56628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3890A007-C4DD-4881-8326-86006ABB7C71}"/>
                    </a:ext>
                  </a:extLst>
                </p14:cNvPr>
                <p14:cNvContentPartPr/>
                <p14:nvPr/>
              </p14:nvContentPartPr>
              <p14:xfrm>
                <a:off x="7173317" y="817147"/>
                <a:ext cx="81000" cy="12384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3890A007-C4DD-4881-8326-86006ABB7C7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7168997" y="812827"/>
                  <a:ext cx="896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8D47A738-A57B-44BC-B103-D773BDF86C8A}"/>
                    </a:ext>
                  </a:extLst>
                </p14:cNvPr>
                <p14:cNvContentPartPr/>
                <p14:nvPr/>
              </p14:nvContentPartPr>
              <p14:xfrm>
                <a:off x="7330637" y="835867"/>
                <a:ext cx="360" cy="540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8D47A738-A57B-44BC-B103-D773BDF86C8A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7326317" y="831547"/>
                  <a:ext cx="90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DA437945-810B-4A9A-991F-FB29AD1E120A}"/>
                    </a:ext>
                  </a:extLst>
                </p14:cNvPr>
                <p14:cNvContentPartPr/>
                <p14:nvPr/>
              </p14:nvContentPartPr>
              <p14:xfrm>
                <a:off x="7378517" y="815347"/>
                <a:ext cx="104040" cy="96840"/>
              </p14:xfrm>
            </p:contentPart>
          </mc:Choice>
          <mc:Fallback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DA437945-810B-4A9A-991F-FB29AD1E120A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374197" y="811027"/>
                  <a:ext cx="1126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BB4CDDF5-A1B2-4803-9CEF-99F99919B229}"/>
                    </a:ext>
                  </a:extLst>
                </p14:cNvPr>
                <p14:cNvContentPartPr/>
                <p14:nvPr/>
              </p14:nvContentPartPr>
              <p14:xfrm>
                <a:off x="7876037" y="621667"/>
                <a:ext cx="41400" cy="1584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BB4CDDF5-A1B2-4803-9CEF-99F99919B229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871717" y="617347"/>
                  <a:ext cx="500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C6E59193-3D20-45A3-ADB8-47B68564043C}"/>
                    </a:ext>
                  </a:extLst>
                </p14:cNvPr>
                <p14:cNvContentPartPr/>
                <p14:nvPr/>
              </p14:nvContentPartPr>
              <p14:xfrm>
                <a:off x="8311997" y="112987"/>
                <a:ext cx="119880" cy="10188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C6E59193-3D20-45A3-ADB8-47B68564043C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8307677" y="108667"/>
                  <a:ext cx="1285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2BD818B3-574F-4BA5-8623-99E53A168588}"/>
                    </a:ext>
                  </a:extLst>
                </p14:cNvPr>
                <p14:cNvContentPartPr/>
                <p14:nvPr/>
              </p14:nvContentPartPr>
              <p14:xfrm>
                <a:off x="8307317" y="119107"/>
                <a:ext cx="118080" cy="8280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2BD818B3-574F-4BA5-8623-99E53A168588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8302997" y="114787"/>
                  <a:ext cx="1267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989FA112-A6A3-4432-B529-29435A729D6C}"/>
                    </a:ext>
                  </a:extLst>
                </p14:cNvPr>
                <p14:cNvContentPartPr/>
                <p14:nvPr/>
              </p14:nvContentPartPr>
              <p14:xfrm>
                <a:off x="8467517" y="163027"/>
                <a:ext cx="2880" cy="7128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989FA112-A6A3-4432-B529-29435A729D6C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8463197" y="158707"/>
                  <a:ext cx="115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33E39DE3-2F77-4A97-BDA1-B0ED53DA0485}"/>
                    </a:ext>
                  </a:extLst>
                </p14:cNvPr>
                <p14:cNvContentPartPr/>
                <p14:nvPr/>
              </p14:nvContentPartPr>
              <p14:xfrm>
                <a:off x="8442677" y="161227"/>
                <a:ext cx="152280" cy="9504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33E39DE3-2F77-4A97-BDA1-B0ED53DA0485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438357" y="156907"/>
                  <a:ext cx="1609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AFD4EC44-8108-40CB-8252-B0FF817C87BD}"/>
                    </a:ext>
                  </a:extLst>
                </p14:cNvPr>
                <p14:cNvContentPartPr/>
                <p14:nvPr/>
              </p14:nvContentPartPr>
              <p14:xfrm>
                <a:off x="8639597" y="153667"/>
                <a:ext cx="153000" cy="4140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AFD4EC44-8108-40CB-8252-B0FF817C87B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635277" y="149347"/>
                  <a:ext cx="1616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CEF7D11A-0F38-4B58-9660-6BDA2605BEDC}"/>
                    </a:ext>
                  </a:extLst>
                </p14:cNvPr>
                <p14:cNvContentPartPr/>
                <p14:nvPr/>
              </p14:nvContentPartPr>
              <p14:xfrm>
                <a:off x="8879717" y="69787"/>
                <a:ext cx="62640" cy="7524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CEF7D11A-0F38-4B58-9660-6BDA2605BEDC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875397" y="65467"/>
                  <a:ext cx="712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ABDF3430-8CE5-43D2-BAC5-3D335052CF79}"/>
                    </a:ext>
                  </a:extLst>
                </p14:cNvPr>
                <p14:cNvContentPartPr/>
                <p14:nvPr/>
              </p14:nvContentPartPr>
              <p14:xfrm>
                <a:off x="8834357" y="175627"/>
                <a:ext cx="113400" cy="540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ABDF3430-8CE5-43D2-BAC5-3D335052CF79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830037" y="171307"/>
                  <a:ext cx="1220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0BC94A0A-3676-43D2-B84D-BA5B05FA67E5}"/>
                    </a:ext>
                  </a:extLst>
                </p14:cNvPr>
                <p14:cNvContentPartPr/>
                <p14:nvPr/>
              </p14:nvContentPartPr>
              <p14:xfrm>
                <a:off x="8847317" y="229627"/>
                <a:ext cx="74880" cy="6480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0BC94A0A-3676-43D2-B84D-BA5B05FA67E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842997" y="225307"/>
                  <a:ext cx="835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9C3B76B9-EB3B-418B-8368-0D54C26879D4}"/>
                    </a:ext>
                  </a:extLst>
                </p14:cNvPr>
                <p14:cNvContentPartPr/>
                <p14:nvPr/>
              </p14:nvContentPartPr>
              <p14:xfrm>
                <a:off x="8909237" y="102907"/>
                <a:ext cx="97200" cy="17928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9C3B76B9-EB3B-418B-8368-0D54C26879D4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904917" y="98587"/>
                  <a:ext cx="1058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5627E0E1-3DD6-4A52-AE0A-0DB396D8B089}"/>
                    </a:ext>
                  </a:extLst>
                </p14:cNvPr>
                <p14:cNvContentPartPr/>
                <p14:nvPr/>
              </p14:nvContentPartPr>
              <p14:xfrm>
                <a:off x="8736797" y="88867"/>
                <a:ext cx="83880" cy="22428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5627E0E1-3DD6-4A52-AE0A-0DB396D8B089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732477" y="84547"/>
                  <a:ext cx="9252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85AAF0D1-6B60-4E55-9771-8EFA28E688DD}"/>
                    </a:ext>
                  </a:extLst>
                </p14:cNvPr>
                <p14:cNvContentPartPr/>
                <p14:nvPr/>
              </p14:nvContentPartPr>
              <p14:xfrm>
                <a:off x="8985557" y="65827"/>
                <a:ext cx="66240" cy="504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85AAF0D1-6B60-4E55-9771-8EFA28E688DD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981237" y="61507"/>
                  <a:ext cx="748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46AF402F-A9EB-4D01-A251-D488620FB9ED}"/>
                    </a:ext>
                  </a:extLst>
                </p14:cNvPr>
                <p14:cNvContentPartPr/>
                <p14:nvPr/>
              </p14:nvContentPartPr>
              <p14:xfrm>
                <a:off x="9083117" y="53947"/>
                <a:ext cx="57600" cy="5652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46AF402F-A9EB-4D01-A251-D488620FB9ED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9078797" y="49627"/>
                  <a:ext cx="6624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0CB8EED8-2A64-481C-911F-505DF641266F}"/>
                    </a:ext>
                  </a:extLst>
                </p14:cNvPr>
                <p14:cNvContentPartPr/>
                <p14:nvPr/>
              </p14:nvContentPartPr>
              <p14:xfrm>
                <a:off x="9261317" y="84187"/>
                <a:ext cx="59040" cy="16416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0CB8EED8-2A64-481C-911F-505DF641266F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256997" y="79867"/>
                  <a:ext cx="676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E4238E75-8E3B-4AF8-BA3C-FE74AF0AA6A2}"/>
                    </a:ext>
                  </a:extLst>
                </p14:cNvPr>
                <p14:cNvContentPartPr/>
                <p14:nvPr/>
              </p14:nvContentPartPr>
              <p14:xfrm>
                <a:off x="9731837" y="78427"/>
                <a:ext cx="64080" cy="13500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E4238E75-8E3B-4AF8-BA3C-FE74AF0AA6A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727517" y="74107"/>
                  <a:ext cx="727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A37A9A2A-2203-4E29-9557-D86BBC715F21}"/>
                    </a:ext>
                  </a:extLst>
                </p14:cNvPr>
                <p14:cNvContentPartPr/>
                <p14:nvPr/>
              </p14:nvContentPartPr>
              <p14:xfrm>
                <a:off x="9850997" y="22987"/>
                <a:ext cx="48960" cy="4716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A37A9A2A-2203-4E29-9557-D86BBC715F21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846677" y="18667"/>
                  <a:ext cx="576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D299E629-3141-4F79-B928-CB915A4CF5BE}"/>
                    </a:ext>
                  </a:extLst>
                </p14:cNvPr>
                <p14:cNvContentPartPr/>
                <p14:nvPr/>
              </p14:nvContentPartPr>
              <p14:xfrm>
                <a:off x="9771437" y="48547"/>
                <a:ext cx="63720" cy="936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D299E629-3141-4F79-B928-CB915A4CF5BE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767117" y="44227"/>
                  <a:ext cx="723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B50E8700-2B6D-45ED-B5CB-CB2D4EE27BDD}"/>
                    </a:ext>
                  </a:extLst>
                </p14:cNvPr>
                <p14:cNvContentPartPr/>
                <p14:nvPr/>
              </p14:nvContentPartPr>
              <p14:xfrm>
                <a:off x="9320357" y="147547"/>
                <a:ext cx="57600" cy="12312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B50E8700-2B6D-45ED-B5CB-CB2D4EE27BDD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316037" y="143227"/>
                  <a:ext cx="662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AA1D721B-8F44-4589-B2D5-EABB18ACB731}"/>
                    </a:ext>
                  </a:extLst>
                </p14:cNvPr>
                <p14:cNvContentPartPr/>
                <p14:nvPr/>
              </p14:nvContentPartPr>
              <p14:xfrm>
                <a:off x="9378677" y="117667"/>
                <a:ext cx="38880" cy="828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AA1D721B-8F44-4589-B2D5-EABB18ACB731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9374357" y="113347"/>
                  <a:ext cx="475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70C8F515-9F05-4F32-B916-48F31D76F3F0}"/>
                    </a:ext>
                  </a:extLst>
                </p14:cNvPr>
                <p14:cNvContentPartPr/>
                <p14:nvPr/>
              </p14:nvContentPartPr>
              <p14:xfrm>
                <a:off x="9432677" y="89947"/>
                <a:ext cx="39960" cy="4572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70C8F515-9F05-4F32-B916-48F31D76F3F0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9428357" y="85627"/>
                  <a:ext cx="486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EEDD17A5-2246-47A0-8947-5F8333803094}"/>
                    </a:ext>
                  </a:extLst>
                </p14:cNvPr>
                <p14:cNvContentPartPr/>
                <p14:nvPr/>
              </p14:nvContentPartPr>
              <p14:xfrm>
                <a:off x="9500717" y="154747"/>
                <a:ext cx="2880" cy="6804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EEDD17A5-2246-47A0-8947-5F8333803094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496397" y="150427"/>
                  <a:ext cx="115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49DE4820-CF2D-4744-9F00-1A93E1B9CC37}"/>
                    </a:ext>
                  </a:extLst>
                </p14:cNvPr>
                <p14:cNvContentPartPr/>
                <p14:nvPr/>
              </p14:nvContentPartPr>
              <p14:xfrm>
                <a:off x="9475157" y="183547"/>
                <a:ext cx="52920" cy="252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49DE4820-CF2D-4744-9F00-1A93E1B9CC37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470837" y="179227"/>
                  <a:ext cx="615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7CB39810-5CBB-461D-A4F8-AF42A9FDCFEC}"/>
                    </a:ext>
                  </a:extLst>
                </p14:cNvPr>
                <p14:cNvContentPartPr/>
                <p14:nvPr/>
              </p14:nvContentPartPr>
              <p14:xfrm>
                <a:off x="9569117" y="149347"/>
                <a:ext cx="71640" cy="11592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7CB39810-5CBB-461D-A4F8-AF42A9FDCFEC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9564797" y="145027"/>
                  <a:ext cx="802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71722A01-97A2-4A40-AFD7-B521F4282844}"/>
                    </a:ext>
                  </a:extLst>
                </p14:cNvPr>
                <p14:cNvContentPartPr/>
                <p14:nvPr/>
              </p14:nvContentPartPr>
              <p14:xfrm>
                <a:off x="9610877" y="112987"/>
                <a:ext cx="42840" cy="360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71722A01-97A2-4A40-AFD7-B521F4282844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9606557" y="108667"/>
                  <a:ext cx="5148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39B158F1-AAB7-4F62-A22C-4C7CDF7BC51C}"/>
                    </a:ext>
                  </a:extLst>
                </p14:cNvPr>
                <p14:cNvContentPartPr/>
                <p14:nvPr/>
              </p14:nvContentPartPr>
              <p14:xfrm>
                <a:off x="9680717" y="84187"/>
                <a:ext cx="24120" cy="4932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39B158F1-AAB7-4F62-A22C-4C7CDF7BC51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9676397" y="79867"/>
                  <a:ext cx="3276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87B6C392-13D8-4139-B0FC-FED9E5124877}"/>
                    </a:ext>
                  </a:extLst>
                </p14:cNvPr>
                <p14:cNvContentPartPr/>
                <p14:nvPr/>
              </p14:nvContentPartPr>
              <p14:xfrm>
                <a:off x="10013717" y="183547"/>
                <a:ext cx="110520" cy="540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87B6C392-13D8-4139-B0FC-FED9E512487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009397" y="179227"/>
                  <a:ext cx="1191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F2615216-E49E-4C1E-851D-84A4837F6872}"/>
                    </a:ext>
                  </a:extLst>
                </p14:cNvPr>
                <p14:cNvContentPartPr/>
                <p14:nvPr/>
              </p14:nvContentPartPr>
              <p14:xfrm>
                <a:off x="10024877" y="218827"/>
                <a:ext cx="93240" cy="972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F2615216-E49E-4C1E-851D-84A4837F687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020557" y="214507"/>
                  <a:ext cx="1018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62844D79-DB5C-41B3-BFC6-A88C91A5BB5C}"/>
                    </a:ext>
                  </a:extLst>
                </p14:cNvPr>
                <p14:cNvContentPartPr/>
                <p14:nvPr/>
              </p14:nvContentPartPr>
              <p14:xfrm>
                <a:off x="8104277" y="485587"/>
                <a:ext cx="61200" cy="15588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62844D79-DB5C-41B3-BFC6-A88C91A5BB5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8099957" y="481267"/>
                  <a:ext cx="698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F5F4AE08-95EE-402C-9FF8-41F60CFDB88B}"/>
                    </a:ext>
                  </a:extLst>
                </p14:cNvPr>
                <p14:cNvContentPartPr/>
                <p14:nvPr/>
              </p14:nvContentPartPr>
              <p14:xfrm>
                <a:off x="8207237" y="537427"/>
                <a:ext cx="69120" cy="12996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F5F4AE08-95EE-402C-9FF8-41F60CFDB88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8202917" y="533107"/>
                  <a:ext cx="777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73469522-8269-4E5E-BB5B-3BD40B1FFBC7}"/>
                    </a:ext>
                  </a:extLst>
                </p14:cNvPr>
                <p14:cNvContentPartPr/>
                <p14:nvPr/>
              </p14:nvContentPartPr>
              <p14:xfrm>
                <a:off x="8360597" y="524107"/>
                <a:ext cx="9000" cy="9720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73469522-8269-4E5E-BB5B-3BD40B1FFBC7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8356277" y="519787"/>
                  <a:ext cx="17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EA8E87E3-E71D-42C9-A2BA-E5B21287E35C}"/>
                    </a:ext>
                  </a:extLst>
                </p14:cNvPr>
                <p14:cNvContentPartPr/>
                <p14:nvPr/>
              </p14:nvContentPartPr>
              <p14:xfrm>
                <a:off x="8324957" y="565147"/>
                <a:ext cx="78840" cy="612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EA8E87E3-E71D-42C9-A2BA-E5B21287E35C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8320637" y="560827"/>
                  <a:ext cx="8748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18442D3B-C463-4E28-BF35-0617676F794B}"/>
                    </a:ext>
                  </a:extLst>
                </p14:cNvPr>
                <p14:cNvContentPartPr/>
                <p14:nvPr/>
              </p14:nvContentPartPr>
              <p14:xfrm>
                <a:off x="8454197" y="519067"/>
                <a:ext cx="105840" cy="10188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18442D3B-C463-4E28-BF35-0617676F794B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449877" y="514747"/>
                  <a:ext cx="1144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8AA88A44-FD51-4297-86EE-60C668A22042}"/>
                    </a:ext>
                  </a:extLst>
                </p14:cNvPr>
                <p14:cNvContentPartPr/>
                <p14:nvPr/>
              </p14:nvContentPartPr>
              <p14:xfrm>
                <a:off x="8554277" y="444547"/>
                <a:ext cx="67320" cy="18612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8AA88A44-FD51-4297-86EE-60C668A2204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549957" y="440227"/>
                  <a:ext cx="759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6C785BAB-C443-47C0-A050-59E038F40C89}"/>
                    </a:ext>
                  </a:extLst>
                </p14:cNvPr>
                <p14:cNvContentPartPr/>
                <p14:nvPr/>
              </p14:nvContentPartPr>
              <p14:xfrm>
                <a:off x="8625557" y="443827"/>
                <a:ext cx="120600" cy="39276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6C785BAB-C443-47C0-A050-59E038F40C89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8621237" y="439507"/>
                  <a:ext cx="12924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3AA28139-0F2D-451F-9F7D-7AEFD35A66C0}"/>
                    </a:ext>
                  </a:extLst>
                </p14:cNvPr>
                <p14:cNvContentPartPr/>
                <p14:nvPr/>
              </p14:nvContentPartPr>
              <p14:xfrm>
                <a:off x="8781437" y="329707"/>
                <a:ext cx="60840" cy="9900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3AA28139-0F2D-451F-9F7D-7AEFD35A66C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8777117" y="325387"/>
                  <a:ext cx="694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6ABF16A9-57F9-4B58-A57E-1CC2D46A934D}"/>
                    </a:ext>
                  </a:extLst>
                </p14:cNvPr>
                <p14:cNvContentPartPr/>
                <p14:nvPr/>
              </p14:nvContentPartPr>
              <p14:xfrm>
                <a:off x="8747597" y="427267"/>
                <a:ext cx="150840" cy="900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6ABF16A9-57F9-4B58-A57E-1CC2D46A934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743277" y="422947"/>
                  <a:ext cx="1594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C11D1E4E-82EC-4D4A-969A-87FEB114E22D}"/>
                    </a:ext>
                  </a:extLst>
                </p14:cNvPr>
                <p14:cNvContentPartPr/>
                <p14:nvPr/>
              </p14:nvContentPartPr>
              <p14:xfrm>
                <a:off x="8794037" y="482347"/>
                <a:ext cx="126000" cy="8388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C11D1E4E-82EC-4D4A-969A-87FEB114E22D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789717" y="478027"/>
                  <a:ext cx="1346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A350C168-A3A8-4515-B056-E7211EE94A8D}"/>
                    </a:ext>
                  </a:extLst>
                </p14:cNvPr>
                <p14:cNvContentPartPr/>
                <p14:nvPr/>
              </p14:nvContentPartPr>
              <p14:xfrm>
                <a:off x="8063237" y="450307"/>
                <a:ext cx="578880" cy="25596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A350C168-A3A8-4515-B056-E7211EE94A8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058917" y="445987"/>
                  <a:ext cx="5875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D9AA754D-75AE-407D-B87B-9684A54A5AC3}"/>
                    </a:ext>
                  </a:extLst>
                </p14:cNvPr>
                <p14:cNvContentPartPr/>
                <p14:nvPr/>
              </p14:nvContentPartPr>
              <p14:xfrm>
                <a:off x="7025357" y="611947"/>
                <a:ext cx="578880" cy="16524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D9AA754D-75AE-407D-B87B-9684A54A5AC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021037" y="607627"/>
                  <a:ext cx="5875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322B038F-324F-49BC-8312-EEAFB6992046}"/>
                    </a:ext>
                  </a:extLst>
                </p14:cNvPr>
                <p14:cNvContentPartPr/>
                <p14:nvPr/>
              </p14:nvContentPartPr>
              <p14:xfrm>
                <a:off x="8952797" y="648307"/>
                <a:ext cx="164880" cy="2952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322B038F-324F-49BC-8312-EEAFB699204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948477" y="643987"/>
                  <a:ext cx="1735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70000091-3CE2-4E96-A824-31719975BA27}"/>
                    </a:ext>
                  </a:extLst>
                </p14:cNvPr>
                <p14:cNvContentPartPr/>
                <p14:nvPr/>
              </p14:nvContentPartPr>
              <p14:xfrm>
                <a:off x="8964317" y="702667"/>
                <a:ext cx="152280" cy="1512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70000091-3CE2-4E96-A824-31719975BA27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959997" y="698347"/>
                  <a:ext cx="1609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0A3401EC-C7B9-47DC-8BD0-233B2E2B7C6C}"/>
                    </a:ext>
                  </a:extLst>
                </p14:cNvPr>
                <p14:cNvContentPartPr/>
                <p14:nvPr/>
              </p14:nvContentPartPr>
              <p14:xfrm>
                <a:off x="9174557" y="410347"/>
                <a:ext cx="667440" cy="33660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0A3401EC-C7B9-47DC-8BD0-233B2E2B7C6C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170237" y="406027"/>
                  <a:ext cx="67608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746D9EE6-ECED-4272-9B88-D84F43421A7D}"/>
                    </a:ext>
                  </a:extLst>
                </p14:cNvPr>
                <p14:cNvContentPartPr/>
                <p14:nvPr/>
              </p14:nvContentPartPr>
              <p14:xfrm>
                <a:off x="9330437" y="615547"/>
                <a:ext cx="75960" cy="14328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746D9EE6-ECED-4272-9B88-D84F43421A7D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326117" y="611227"/>
                  <a:ext cx="846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B9CC7ECD-CE7A-4E2E-B129-CD4C578EFBEE}"/>
                    </a:ext>
                  </a:extLst>
                </p14:cNvPr>
                <p14:cNvContentPartPr/>
                <p14:nvPr/>
              </p14:nvContentPartPr>
              <p14:xfrm>
                <a:off x="9477677" y="629227"/>
                <a:ext cx="5760" cy="792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B9CC7ECD-CE7A-4E2E-B129-CD4C578EFBE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473357" y="624907"/>
                  <a:ext cx="144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309052AA-5E7F-4548-9FA0-D7EB6C5DFAF8}"/>
                    </a:ext>
                  </a:extLst>
                </p14:cNvPr>
                <p14:cNvContentPartPr/>
                <p14:nvPr/>
              </p14:nvContentPartPr>
              <p14:xfrm>
                <a:off x="9538157" y="596107"/>
                <a:ext cx="109080" cy="14256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309052AA-5E7F-4548-9FA0-D7EB6C5DFAF8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533837" y="591787"/>
                  <a:ext cx="1177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148DB0D0-4327-4A45-AE12-5FF5425F2979}"/>
                    </a:ext>
                  </a:extLst>
                </p14:cNvPr>
                <p14:cNvContentPartPr/>
                <p14:nvPr/>
              </p14:nvContentPartPr>
              <p14:xfrm>
                <a:off x="9789797" y="641827"/>
                <a:ext cx="66960" cy="6804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148DB0D0-4327-4A45-AE12-5FF5425F2979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785477" y="637507"/>
                  <a:ext cx="756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8B5CB952-BAAD-4F63-92E2-1D9AD874D763}"/>
                    </a:ext>
                  </a:extLst>
                </p14:cNvPr>
                <p14:cNvContentPartPr/>
                <p14:nvPr/>
              </p14:nvContentPartPr>
              <p14:xfrm>
                <a:off x="9887357" y="694747"/>
                <a:ext cx="11880" cy="2556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8B5CB952-BAAD-4F63-92E2-1D9AD874D76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883037" y="690427"/>
                  <a:ext cx="20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F8CC0707-EF4C-40E5-99A6-F3E64EF7DA24}"/>
                    </a:ext>
                  </a:extLst>
                </p14:cNvPr>
                <p14:cNvContentPartPr/>
                <p14:nvPr/>
              </p14:nvContentPartPr>
              <p14:xfrm>
                <a:off x="9915077" y="615187"/>
                <a:ext cx="61200" cy="8856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F8CC0707-EF4C-40E5-99A6-F3E64EF7DA24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9910757" y="610867"/>
                  <a:ext cx="698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7CAE1A0F-CDC9-482D-BA37-C350594B42FE}"/>
                    </a:ext>
                  </a:extLst>
                </p14:cNvPr>
                <p14:cNvContentPartPr/>
                <p14:nvPr/>
              </p14:nvContentPartPr>
              <p14:xfrm>
                <a:off x="9997517" y="699427"/>
                <a:ext cx="9000" cy="72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7CAE1A0F-CDC9-482D-BA37-C350594B42FE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9993197" y="695107"/>
                  <a:ext cx="1764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9EDD4EE5-9D45-42BB-B464-8D6982D13F7C}"/>
                    </a:ext>
                  </a:extLst>
                </p14:cNvPr>
                <p14:cNvContentPartPr/>
                <p14:nvPr/>
              </p14:nvContentPartPr>
              <p14:xfrm>
                <a:off x="10026317" y="593227"/>
                <a:ext cx="106200" cy="110160"/>
              </p14:xfrm>
            </p:contentPart>
          </mc:Choice>
          <mc:Fallback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9EDD4EE5-9D45-42BB-B464-8D6982D13F7C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0021997" y="588907"/>
                  <a:ext cx="1148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23DED942-F093-45C4-9246-173C2694A763}"/>
                    </a:ext>
                  </a:extLst>
                </p14:cNvPr>
                <p14:cNvContentPartPr/>
                <p14:nvPr/>
              </p14:nvContentPartPr>
              <p14:xfrm>
                <a:off x="9832637" y="649747"/>
                <a:ext cx="11160" cy="16812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23DED942-F093-45C4-9246-173C2694A763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828317" y="645427"/>
                  <a:ext cx="198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ED5652CF-9E13-4614-86C2-356804E7DC15}"/>
                    </a:ext>
                  </a:extLst>
                </p14:cNvPr>
                <p14:cNvContentPartPr/>
                <p14:nvPr/>
              </p14:nvContentPartPr>
              <p14:xfrm>
                <a:off x="10135757" y="668467"/>
                <a:ext cx="14760" cy="3636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ED5652CF-9E13-4614-86C2-356804E7DC15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131437" y="664147"/>
                  <a:ext cx="234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CDD77482-F8E0-427C-8CDC-395B6B60F007}"/>
                    </a:ext>
                  </a:extLst>
                </p14:cNvPr>
                <p14:cNvContentPartPr/>
                <p14:nvPr/>
              </p14:nvContentPartPr>
              <p14:xfrm>
                <a:off x="407477" y="1969867"/>
                <a:ext cx="3576600" cy="157752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CDD77482-F8E0-427C-8CDC-395B6B60F007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03157" y="1965547"/>
                  <a:ext cx="3585240" cy="158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5CFC4F40-68E1-4FB2-B98B-5A0B4C425E13}"/>
                    </a:ext>
                  </a:extLst>
                </p14:cNvPr>
                <p14:cNvContentPartPr/>
                <p14:nvPr/>
              </p14:nvContentPartPr>
              <p14:xfrm>
                <a:off x="370397" y="3420307"/>
                <a:ext cx="3568680" cy="8460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5CFC4F40-68E1-4FB2-B98B-5A0B4C425E13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66077" y="3415987"/>
                  <a:ext cx="35773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F44ADDE6-7E60-4298-9CB1-EA112C12F911}"/>
                    </a:ext>
                  </a:extLst>
                </p14:cNvPr>
                <p14:cNvContentPartPr/>
                <p14:nvPr/>
              </p14:nvContentPartPr>
              <p14:xfrm>
                <a:off x="1358237" y="2191627"/>
                <a:ext cx="1016640" cy="132264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F44ADDE6-7E60-4298-9CB1-EA112C12F91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353917" y="2187307"/>
                  <a:ext cx="1025280" cy="133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A3A45B99-E9CD-4BF0-9C24-607E70581F50}"/>
                    </a:ext>
                  </a:extLst>
                </p14:cNvPr>
                <p14:cNvContentPartPr/>
                <p14:nvPr/>
              </p14:nvContentPartPr>
              <p14:xfrm>
                <a:off x="2305757" y="3562507"/>
                <a:ext cx="109440" cy="18108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A3A45B99-E9CD-4BF0-9C24-607E70581F50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2301437" y="3558187"/>
                  <a:ext cx="11808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0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8499CD26-75F8-4E8F-A185-F714525A7D46}"/>
                    </a:ext>
                  </a:extLst>
                </p14:cNvPr>
                <p14:cNvContentPartPr/>
                <p14:nvPr/>
              </p14:nvContentPartPr>
              <p14:xfrm>
                <a:off x="1356077" y="2216827"/>
                <a:ext cx="2520" cy="36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8499CD26-75F8-4E8F-A185-F714525A7D46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351757" y="2212507"/>
                  <a:ext cx="1116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2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F0CE1451-E068-44CF-8314-BD8DABF247BF}"/>
                    </a:ext>
                  </a:extLst>
                </p14:cNvPr>
                <p14:cNvContentPartPr/>
                <p14:nvPr/>
              </p14:nvContentPartPr>
              <p14:xfrm>
                <a:off x="1356077" y="2216827"/>
                <a:ext cx="9000" cy="7236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F0CE1451-E068-44CF-8314-BD8DABF247BF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351757" y="2212507"/>
                  <a:ext cx="176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4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FA6D8720-2053-47EA-A02C-95B6BAF45180}"/>
                    </a:ext>
                  </a:extLst>
                </p14:cNvPr>
                <p14:cNvContentPartPr/>
                <p14:nvPr/>
              </p14:nvContentPartPr>
              <p14:xfrm>
                <a:off x="1371557" y="2354707"/>
                <a:ext cx="1800" cy="15840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FA6D8720-2053-47EA-A02C-95B6BAF45180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367237" y="2350387"/>
                  <a:ext cx="104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6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98CC7031-48DA-466C-8CB1-668890B7F2DB}"/>
                    </a:ext>
                  </a:extLst>
                </p14:cNvPr>
                <p14:cNvContentPartPr/>
                <p14:nvPr/>
              </p14:nvContentPartPr>
              <p14:xfrm>
                <a:off x="1378037" y="2771587"/>
                <a:ext cx="9720" cy="6156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98CC7031-48DA-466C-8CB1-668890B7F2DB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373717" y="2767267"/>
                  <a:ext cx="183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8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B4D25758-D587-4A19-A9E4-A08699B72751}"/>
                    </a:ext>
                  </a:extLst>
                </p14:cNvPr>
                <p14:cNvContentPartPr/>
                <p14:nvPr/>
              </p14:nvContentPartPr>
              <p14:xfrm>
                <a:off x="1345997" y="2198107"/>
                <a:ext cx="34200" cy="128052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B4D25758-D587-4A19-A9E4-A08699B72751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341677" y="2193787"/>
                  <a:ext cx="42840" cy="128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0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644E01C7-34EA-42AE-BB4E-15F470A24695}"/>
                    </a:ext>
                  </a:extLst>
                </p14:cNvPr>
                <p14:cNvContentPartPr/>
                <p14:nvPr/>
              </p14:nvContentPartPr>
              <p14:xfrm>
                <a:off x="1198757" y="2908387"/>
                <a:ext cx="68400" cy="16524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644E01C7-34EA-42AE-BB4E-15F470A2469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194437" y="2904067"/>
                  <a:ext cx="770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2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048E0D48-0067-482F-B108-E2BCE7BCB66D}"/>
                    </a:ext>
                  </a:extLst>
                </p14:cNvPr>
                <p14:cNvContentPartPr/>
                <p14:nvPr/>
              </p14:nvContentPartPr>
              <p14:xfrm>
                <a:off x="367157" y="2204227"/>
                <a:ext cx="1033560" cy="1242000"/>
              </p14:xfrm>
            </p:contentPart>
          </mc:Choice>
          <mc:Fallback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048E0D48-0067-482F-B108-E2BCE7BCB66D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62837" y="2199907"/>
                  <a:ext cx="1042200" cy="12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4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F848D765-B8C7-4E39-A36A-DB2460CCD248}"/>
                    </a:ext>
                  </a:extLst>
                </p14:cNvPr>
                <p14:cNvContentPartPr/>
                <p14:nvPr/>
              </p14:nvContentPartPr>
              <p14:xfrm>
                <a:off x="1358957" y="2166427"/>
                <a:ext cx="2576520" cy="127260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F848D765-B8C7-4E39-A36A-DB2460CCD248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354637" y="2162107"/>
                  <a:ext cx="2585160" cy="12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6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3B23DE20-17EC-4242-B2CD-C923AC49F4A7}"/>
                    </a:ext>
                  </a:extLst>
                </p14:cNvPr>
                <p14:cNvContentPartPr/>
                <p14:nvPr/>
              </p14:nvContentPartPr>
              <p14:xfrm>
                <a:off x="803477" y="3574387"/>
                <a:ext cx="132480" cy="21456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3B23DE20-17EC-4242-B2CD-C923AC49F4A7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99157" y="3570067"/>
                  <a:ext cx="1411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8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D994611F-0F01-4E69-9536-3BBDDE7877CA}"/>
                    </a:ext>
                  </a:extLst>
                </p14:cNvPr>
                <p14:cNvContentPartPr/>
                <p14:nvPr/>
              </p14:nvContentPartPr>
              <p14:xfrm>
                <a:off x="413597" y="3474307"/>
                <a:ext cx="349920" cy="7524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D994611F-0F01-4E69-9536-3BBDDE7877CA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409277" y="3469987"/>
                  <a:ext cx="3585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0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FBFA9F05-4BCE-4AE5-9B91-7F11DDC3F6E8}"/>
                    </a:ext>
                  </a:extLst>
                </p14:cNvPr>
                <p14:cNvContentPartPr/>
                <p14:nvPr/>
              </p14:nvContentPartPr>
              <p14:xfrm>
                <a:off x="771077" y="3517147"/>
                <a:ext cx="345960" cy="46800"/>
              </p14:xfrm>
            </p:contentPart>
          </mc:Choice>
          <mc:Fallback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FBFA9F05-4BCE-4AE5-9B91-7F11DDC3F6E8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66757" y="3512827"/>
                  <a:ext cx="35460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2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875D4144-4E6B-4B0C-9A50-0A7963BCABC6}"/>
                    </a:ext>
                  </a:extLst>
                </p14:cNvPr>
                <p14:cNvContentPartPr/>
                <p14:nvPr/>
              </p14:nvContentPartPr>
              <p14:xfrm>
                <a:off x="1381637" y="3457387"/>
                <a:ext cx="2509560" cy="14184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875D4144-4E6B-4B0C-9A50-0A7963BCABC6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377317" y="3453067"/>
                  <a:ext cx="25182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4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0C7B99F0-E72D-4534-82D2-E2FB431221E5}"/>
                    </a:ext>
                  </a:extLst>
                </p14:cNvPr>
                <p14:cNvContentPartPr/>
                <p14:nvPr/>
              </p14:nvContentPartPr>
              <p14:xfrm>
                <a:off x="2600237" y="3646027"/>
                <a:ext cx="140400" cy="15120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0C7B99F0-E72D-4534-82D2-E2FB431221E5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595917" y="3641707"/>
                  <a:ext cx="1490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6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982BDC02-08EC-41C2-A3A6-691533F309CB}"/>
                    </a:ext>
                  </a:extLst>
                </p14:cNvPr>
                <p14:cNvContentPartPr/>
                <p14:nvPr/>
              </p14:nvContentPartPr>
              <p14:xfrm>
                <a:off x="1220717" y="2190907"/>
                <a:ext cx="479160" cy="239760"/>
              </p14:xfrm>
            </p:contentPart>
          </mc:Choice>
          <mc:Fallback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982BDC02-08EC-41C2-A3A6-691533F309CB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1216397" y="2186587"/>
                  <a:ext cx="48780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8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179B6B87-F746-42B6-806F-3447E1558847}"/>
                    </a:ext>
                  </a:extLst>
                </p14:cNvPr>
                <p14:cNvContentPartPr/>
                <p14:nvPr/>
              </p14:nvContentPartPr>
              <p14:xfrm>
                <a:off x="1409717" y="2304307"/>
                <a:ext cx="21240" cy="2736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179B6B87-F746-42B6-806F-3447E1558847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405397" y="2299987"/>
                  <a:ext cx="298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0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9F6A982B-CBFB-46E3-94A0-1ED76122494D}"/>
                    </a:ext>
                  </a:extLst>
                </p14:cNvPr>
                <p14:cNvContentPartPr/>
                <p14:nvPr/>
              </p14:nvContentPartPr>
              <p14:xfrm>
                <a:off x="2694917" y="3667627"/>
                <a:ext cx="13680" cy="17928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9F6A982B-CBFB-46E3-94A0-1ED76122494D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2690597" y="3663307"/>
                  <a:ext cx="223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2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707C81C5-DF77-472C-B977-FC603E993C12}"/>
                    </a:ext>
                  </a:extLst>
                </p14:cNvPr>
                <p14:cNvContentPartPr/>
                <p14:nvPr/>
              </p14:nvContentPartPr>
              <p14:xfrm>
                <a:off x="2334197" y="3409507"/>
                <a:ext cx="52200" cy="14220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707C81C5-DF77-472C-B977-FC603E993C12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2329877" y="3405187"/>
                  <a:ext cx="608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6A7F1890-1416-498D-BBE7-DB60D68486CF}"/>
                    </a:ext>
                  </a:extLst>
                </p14:cNvPr>
                <p14:cNvContentPartPr/>
                <p14:nvPr/>
              </p14:nvContentPartPr>
              <p14:xfrm>
                <a:off x="354917" y="3415267"/>
                <a:ext cx="43560" cy="15444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6A7F1890-1416-498D-BBE7-DB60D68486CF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50597" y="3410947"/>
                  <a:ext cx="52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B32F0464-A64F-43AD-BE1E-67FD58082A25}"/>
                    </a:ext>
                  </a:extLst>
                </p14:cNvPr>
                <p14:cNvContentPartPr/>
                <p14:nvPr/>
              </p14:nvContentPartPr>
              <p14:xfrm>
                <a:off x="575597" y="2528227"/>
                <a:ext cx="138600" cy="10296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B32F0464-A64F-43AD-BE1E-67FD58082A25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571277" y="2523907"/>
                  <a:ext cx="1472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A05D1660-A52D-4653-9140-EDC114E54239}"/>
                    </a:ext>
                  </a:extLst>
                </p14:cNvPr>
                <p14:cNvContentPartPr/>
                <p14:nvPr/>
              </p14:nvContentPartPr>
              <p14:xfrm>
                <a:off x="2607077" y="2382787"/>
                <a:ext cx="126720" cy="24300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A05D1660-A52D-4653-9140-EDC114E54239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602757" y="2378467"/>
                  <a:ext cx="13536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56EAEEE2-059C-4D9D-899F-F9044DB1A644}"/>
                    </a:ext>
                  </a:extLst>
                </p14:cNvPr>
                <p14:cNvContentPartPr/>
                <p14:nvPr/>
              </p14:nvContentPartPr>
              <p14:xfrm>
                <a:off x="397397" y="3774547"/>
                <a:ext cx="1008000" cy="17208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56EAEEE2-059C-4D9D-899F-F9044DB1A644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93077" y="3770227"/>
                  <a:ext cx="10166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E88C695E-1BAB-4700-B5DA-C0453FA989B4}"/>
                    </a:ext>
                  </a:extLst>
                </p14:cNvPr>
                <p14:cNvContentPartPr/>
                <p14:nvPr/>
              </p14:nvContentPartPr>
              <p14:xfrm>
                <a:off x="1411877" y="3864547"/>
                <a:ext cx="795600" cy="95760"/>
              </p14:xfrm>
            </p:contentPart>
          </mc:Choice>
          <mc:Fallback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E88C695E-1BAB-4700-B5DA-C0453FA989B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1407557" y="3860227"/>
                  <a:ext cx="8042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F551C008-2FFC-40B0-A9C2-1F2375515FD1}"/>
                    </a:ext>
                  </a:extLst>
                </p14:cNvPr>
                <p14:cNvContentPartPr/>
                <p14:nvPr/>
              </p14:nvContentPartPr>
              <p14:xfrm>
                <a:off x="1114517" y="2207827"/>
                <a:ext cx="293400" cy="118764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F551C008-2FFC-40B0-A9C2-1F2375515FD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110197" y="2203507"/>
                  <a:ext cx="302040" cy="11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FB5C437B-2453-44EF-A785-A17EA8D12A1A}"/>
                    </a:ext>
                  </a:extLst>
                </p14:cNvPr>
                <p14:cNvContentPartPr/>
                <p14:nvPr/>
              </p14:nvContentPartPr>
              <p14:xfrm>
                <a:off x="925157" y="2811547"/>
                <a:ext cx="115560" cy="15912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FB5C437B-2453-44EF-A785-A17EA8D12A1A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20837" y="2807227"/>
                  <a:ext cx="1242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0B28E8DF-BE05-4BA4-8EA4-DF2D599F1631}"/>
                    </a:ext>
                  </a:extLst>
                </p14:cNvPr>
                <p14:cNvContentPartPr/>
                <p14:nvPr/>
              </p14:nvContentPartPr>
              <p14:xfrm>
                <a:off x="931637" y="2874187"/>
                <a:ext cx="72360" cy="47880"/>
              </p14:xfrm>
            </p:contentPart>
          </mc:Choice>
          <mc:Fallback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0B28E8DF-BE05-4BA4-8EA4-DF2D599F1631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927317" y="2869867"/>
                  <a:ext cx="810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BC663CC9-842B-4819-8560-41F72191A194}"/>
                    </a:ext>
                  </a:extLst>
                </p14:cNvPr>
                <p14:cNvContentPartPr/>
                <p14:nvPr/>
              </p14:nvContentPartPr>
              <p14:xfrm>
                <a:off x="1009037" y="2854747"/>
                <a:ext cx="75960" cy="12384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BC663CC9-842B-4819-8560-41F72191A194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04717" y="2850427"/>
                  <a:ext cx="846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9F290711-4A4D-402D-94D1-26FDCA005225}"/>
                    </a:ext>
                  </a:extLst>
                </p14:cNvPr>
                <p14:cNvContentPartPr/>
                <p14:nvPr/>
              </p14:nvContentPartPr>
              <p14:xfrm>
                <a:off x="4449557" y="1700587"/>
                <a:ext cx="198720" cy="22536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9F290711-4A4D-402D-94D1-26FDCA005225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4445237" y="1696267"/>
                  <a:ext cx="20736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B4DD461A-D0DC-45FF-AA04-3DE7B35BF4DF}"/>
                    </a:ext>
                  </a:extLst>
                </p14:cNvPr>
                <p14:cNvContentPartPr/>
                <p14:nvPr/>
              </p14:nvContentPartPr>
              <p14:xfrm>
                <a:off x="4459637" y="1741627"/>
                <a:ext cx="153720" cy="115920"/>
              </p14:xfrm>
            </p:contentPart>
          </mc:Choice>
          <mc:Fallback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B4DD461A-D0DC-45FF-AA04-3DE7B35BF4DF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4455317" y="1737307"/>
                  <a:ext cx="1623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B4EE5ABE-DA6D-4A77-8875-E59C8E733C71}"/>
                    </a:ext>
                  </a:extLst>
                </p14:cNvPr>
                <p14:cNvContentPartPr/>
                <p14:nvPr/>
              </p14:nvContentPartPr>
              <p14:xfrm>
                <a:off x="4661957" y="1795267"/>
                <a:ext cx="127080" cy="178920"/>
              </p14:xfrm>
            </p:contentPart>
          </mc:Choice>
          <mc:Fallback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B4EE5ABE-DA6D-4A77-8875-E59C8E733C71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4657637" y="1790947"/>
                  <a:ext cx="1357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76E29928-07A7-4292-8785-1A3AD2EAA90C}"/>
                    </a:ext>
                  </a:extLst>
                </p14:cNvPr>
                <p14:cNvContentPartPr/>
                <p14:nvPr/>
              </p14:nvContentPartPr>
              <p14:xfrm>
                <a:off x="4949597" y="1733347"/>
                <a:ext cx="118800" cy="14040"/>
              </p14:xfrm>
            </p:contentPart>
          </mc:Choice>
          <mc:Fallback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76E29928-07A7-4292-8785-1A3AD2EAA90C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4945277" y="1729027"/>
                  <a:ext cx="1274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25CE1423-38FE-48DD-878B-46FF142C4F1F}"/>
                    </a:ext>
                  </a:extLst>
                </p14:cNvPr>
                <p14:cNvContentPartPr/>
                <p14:nvPr/>
              </p14:nvContentPartPr>
              <p14:xfrm>
                <a:off x="4930157" y="1777627"/>
                <a:ext cx="133560" cy="9000"/>
              </p14:xfrm>
            </p:contentPart>
          </mc:Choice>
          <mc:Fallback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25CE1423-38FE-48DD-878B-46FF142C4F1F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4925837" y="1773307"/>
                  <a:ext cx="1422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732F500A-95DC-4C15-919F-F600B46E23C5}"/>
                    </a:ext>
                  </a:extLst>
                </p14:cNvPr>
                <p14:cNvContentPartPr/>
                <p14:nvPr/>
              </p14:nvContentPartPr>
              <p14:xfrm>
                <a:off x="5233277" y="1638667"/>
                <a:ext cx="16560" cy="14508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732F500A-95DC-4C15-919F-F600B46E23C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5228957" y="1634347"/>
                  <a:ext cx="2520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51D8E743-EBB7-4FDE-8646-09607F5DB672}"/>
                    </a:ext>
                  </a:extLst>
                </p14:cNvPr>
                <p14:cNvContentPartPr/>
                <p14:nvPr/>
              </p14:nvContentPartPr>
              <p14:xfrm>
                <a:off x="5289797" y="1638307"/>
                <a:ext cx="25920" cy="147960"/>
              </p14:xfrm>
            </p:contentPart>
          </mc:Choice>
          <mc:Fallback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51D8E743-EBB7-4FDE-8646-09607F5DB67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5285477" y="1633987"/>
                  <a:ext cx="345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F6934BC0-CA1D-478E-A6BA-B13E8610C829}"/>
                    </a:ext>
                  </a:extLst>
                </p14:cNvPr>
                <p14:cNvContentPartPr/>
                <p14:nvPr/>
              </p14:nvContentPartPr>
              <p14:xfrm>
                <a:off x="5229317" y="1687267"/>
                <a:ext cx="189000" cy="79560"/>
              </p14:xfrm>
            </p:contentPart>
          </mc:Choice>
          <mc:Fallback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F6934BC0-CA1D-478E-A6BA-B13E8610C829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224997" y="1682947"/>
                  <a:ext cx="1976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19978326-F05B-423B-86D3-6525A830D3EF}"/>
                    </a:ext>
                  </a:extLst>
                </p14:cNvPr>
                <p14:cNvContentPartPr/>
                <p14:nvPr/>
              </p14:nvContentPartPr>
              <p14:xfrm>
                <a:off x="5451077" y="1588987"/>
                <a:ext cx="80280" cy="16236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19978326-F05B-423B-86D3-6525A830D3EF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446757" y="1584667"/>
                  <a:ext cx="889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710EF6D4-7634-4EF3-BFC3-A2E5854A1832}"/>
                    </a:ext>
                  </a:extLst>
                </p14:cNvPr>
                <p14:cNvContentPartPr/>
                <p14:nvPr/>
              </p14:nvContentPartPr>
              <p14:xfrm>
                <a:off x="5350277" y="1562707"/>
                <a:ext cx="35280" cy="8280"/>
              </p14:xfrm>
            </p:contentPart>
          </mc:Choice>
          <mc:Fallback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710EF6D4-7634-4EF3-BFC3-A2E5854A183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345957" y="1558387"/>
                  <a:ext cx="439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F5B52A9C-FEF9-4AC1-8C50-D40EE2E5A7EA}"/>
                    </a:ext>
                  </a:extLst>
                </p14:cNvPr>
                <p14:cNvContentPartPr/>
                <p14:nvPr/>
              </p14:nvContentPartPr>
              <p14:xfrm>
                <a:off x="5406077" y="1545067"/>
                <a:ext cx="21240" cy="216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F5B52A9C-FEF9-4AC1-8C50-D40EE2E5A7EA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401757" y="1540747"/>
                  <a:ext cx="2988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0E7FB1B7-1062-4FB3-BBBF-3743A95BA83D}"/>
                    </a:ext>
                  </a:extLst>
                </p14:cNvPr>
                <p14:cNvContentPartPr/>
                <p14:nvPr/>
              </p14:nvContentPartPr>
              <p14:xfrm>
                <a:off x="5562677" y="1621747"/>
                <a:ext cx="113400" cy="13104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0E7FB1B7-1062-4FB3-BBBF-3743A95BA83D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558357" y="1617427"/>
                  <a:ext cx="1220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56D16C6C-9269-4F24-A4AC-252EB565D839}"/>
                    </a:ext>
                  </a:extLst>
                </p14:cNvPr>
                <p14:cNvContentPartPr/>
                <p14:nvPr/>
              </p14:nvContentPartPr>
              <p14:xfrm>
                <a:off x="5902877" y="1577107"/>
                <a:ext cx="132480" cy="12816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56D16C6C-9269-4F24-A4AC-252EB565D839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5898557" y="1572787"/>
                  <a:ext cx="1411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116CE338-E98B-4EBC-905F-4CF7771C7DA8}"/>
                    </a:ext>
                  </a:extLst>
                </p14:cNvPr>
                <p14:cNvContentPartPr/>
                <p14:nvPr/>
              </p14:nvContentPartPr>
              <p14:xfrm>
                <a:off x="6048317" y="1607347"/>
                <a:ext cx="91440" cy="10764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116CE338-E98B-4EBC-905F-4CF7771C7DA8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6043997" y="1603027"/>
                  <a:ext cx="1000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4F96772F-EAFD-4626-A3EA-9BB5A5986362}"/>
                    </a:ext>
                  </a:extLst>
                </p14:cNvPr>
                <p14:cNvContentPartPr/>
                <p14:nvPr/>
              </p14:nvContentPartPr>
              <p14:xfrm>
                <a:off x="6185837" y="1593667"/>
                <a:ext cx="64080" cy="90000"/>
              </p14:xfrm>
            </p:contentPart>
          </mc:Choice>
          <mc:Fallback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4F96772F-EAFD-4626-A3EA-9BB5A5986362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6181517" y="1589347"/>
                  <a:ext cx="727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2A73030D-DB2F-4D22-9F1F-E9B47A1DC560}"/>
                    </a:ext>
                  </a:extLst>
                </p14:cNvPr>
                <p14:cNvContentPartPr/>
                <p14:nvPr/>
              </p14:nvContentPartPr>
              <p14:xfrm>
                <a:off x="6447197" y="1630387"/>
                <a:ext cx="149760" cy="9216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2A73030D-DB2F-4D22-9F1F-E9B47A1DC560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6442877" y="1626067"/>
                  <a:ext cx="1584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ABE48D63-9610-4B78-84F6-ED255D6BB4D1}"/>
                    </a:ext>
                  </a:extLst>
                </p14:cNvPr>
                <p14:cNvContentPartPr/>
                <p14:nvPr/>
              </p14:nvContentPartPr>
              <p14:xfrm>
                <a:off x="6649157" y="1537867"/>
                <a:ext cx="129240" cy="163440"/>
              </p14:xfrm>
            </p:contentPart>
          </mc:Choice>
          <mc:Fallback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ABE48D63-9610-4B78-84F6-ED255D6BB4D1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6644837" y="1533547"/>
                  <a:ext cx="1378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83AA122F-AC2B-4562-8C11-F1520C2EA203}"/>
                    </a:ext>
                  </a:extLst>
                </p14:cNvPr>
                <p14:cNvContentPartPr/>
                <p14:nvPr/>
              </p14:nvContentPartPr>
              <p14:xfrm>
                <a:off x="6810077" y="1527427"/>
                <a:ext cx="53280" cy="17964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83AA122F-AC2B-4562-8C11-F1520C2EA203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805757" y="1523107"/>
                  <a:ext cx="61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C9AA5ADE-E284-4511-9977-B1C59643A328}"/>
                    </a:ext>
                  </a:extLst>
                </p14:cNvPr>
                <p14:cNvContentPartPr/>
                <p14:nvPr/>
              </p14:nvContentPartPr>
              <p14:xfrm>
                <a:off x="6929957" y="1606987"/>
                <a:ext cx="359280" cy="97920"/>
              </p14:xfrm>
            </p:contentPart>
          </mc:Choice>
          <mc:Fallback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C9AA5ADE-E284-4511-9977-B1C59643A328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6925637" y="1602667"/>
                  <a:ext cx="3679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7DF7BC0A-D02C-48EF-B65B-AE9077566B3C}"/>
                    </a:ext>
                  </a:extLst>
                </p14:cNvPr>
                <p14:cNvContentPartPr/>
                <p14:nvPr/>
              </p14:nvContentPartPr>
              <p14:xfrm>
                <a:off x="7291757" y="1543267"/>
                <a:ext cx="360" cy="36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7DF7BC0A-D02C-48EF-B65B-AE9077566B3C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287437" y="153894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3E2FAFD8-9691-441A-A4F8-B8D08812DB7E}"/>
                    </a:ext>
                  </a:extLst>
                </p14:cNvPr>
                <p14:cNvContentPartPr/>
                <p14:nvPr/>
              </p14:nvContentPartPr>
              <p14:xfrm>
                <a:off x="7364477" y="1465507"/>
                <a:ext cx="131400" cy="21060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3E2FAFD8-9691-441A-A4F8-B8D08812DB7E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7360157" y="1461187"/>
                  <a:ext cx="14004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3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8BE6C2F2-5A1C-483C-8344-276B8B1054C3}"/>
                    </a:ext>
                  </a:extLst>
                </p14:cNvPr>
                <p14:cNvContentPartPr/>
                <p14:nvPr/>
              </p14:nvContentPartPr>
              <p14:xfrm>
                <a:off x="7544837" y="1479187"/>
                <a:ext cx="100800" cy="174600"/>
              </p14:xfrm>
            </p:contentPart>
          </mc:Choice>
          <mc:Fallback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8BE6C2F2-5A1C-483C-8344-276B8B1054C3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7540517" y="1474867"/>
                  <a:ext cx="10944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5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C25CD23A-AF79-4AAC-A3AB-F62D5D98DBC7}"/>
                    </a:ext>
                  </a:extLst>
                </p14:cNvPr>
                <p14:cNvContentPartPr/>
                <p14:nvPr/>
              </p14:nvContentPartPr>
              <p14:xfrm>
                <a:off x="7654637" y="1489627"/>
                <a:ext cx="22680" cy="3348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C25CD23A-AF79-4AAC-A3AB-F62D5D98DBC7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7650317" y="1485307"/>
                  <a:ext cx="313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7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E795DDE5-9E5F-4C41-989C-8BE5C4880827}"/>
                    </a:ext>
                  </a:extLst>
                </p14:cNvPr>
                <p14:cNvContentPartPr/>
                <p14:nvPr/>
              </p14:nvContentPartPr>
              <p14:xfrm>
                <a:off x="7653197" y="1553347"/>
                <a:ext cx="337320" cy="19728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E795DDE5-9E5F-4C41-989C-8BE5C4880827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7648877" y="1549027"/>
                  <a:ext cx="3459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9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38020691-AB4F-4039-B969-F87F25060A00}"/>
                    </a:ext>
                  </a:extLst>
                </p14:cNvPr>
                <p14:cNvContentPartPr/>
                <p14:nvPr/>
              </p14:nvContentPartPr>
              <p14:xfrm>
                <a:off x="8207597" y="1462987"/>
                <a:ext cx="145440" cy="153000"/>
              </p14:xfrm>
            </p:contentPart>
          </mc:Choice>
          <mc:Fallback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38020691-AB4F-4039-B969-F87F25060A00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8203277" y="1458667"/>
                  <a:ext cx="1540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1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2E985A71-F4E2-460A-B333-95A26DC1B44C}"/>
                    </a:ext>
                  </a:extLst>
                </p14:cNvPr>
                <p14:cNvContentPartPr/>
                <p14:nvPr/>
              </p14:nvContentPartPr>
              <p14:xfrm>
                <a:off x="8276357" y="1455067"/>
                <a:ext cx="104400" cy="17496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2E985A71-F4E2-460A-B333-95A26DC1B44C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8272037" y="1450747"/>
                  <a:ext cx="1130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3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53A82143-9E30-487B-A5D8-C36D3A077FF9}"/>
                    </a:ext>
                  </a:extLst>
                </p14:cNvPr>
                <p14:cNvContentPartPr/>
                <p14:nvPr/>
              </p14:nvContentPartPr>
              <p14:xfrm>
                <a:off x="8173757" y="1615627"/>
                <a:ext cx="211320" cy="1260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53A82143-9E30-487B-A5D8-C36D3A077FF9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8169437" y="1611307"/>
                  <a:ext cx="219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C52CBDE0-4AB0-4DDC-BC3C-3FCD69D9793A}"/>
                    </a:ext>
                  </a:extLst>
                </p14:cNvPr>
                <p14:cNvContentPartPr/>
                <p14:nvPr/>
              </p14:nvContentPartPr>
              <p14:xfrm>
                <a:off x="8467517" y="1510867"/>
                <a:ext cx="215640" cy="1836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C52CBDE0-4AB0-4DDC-BC3C-3FCD69D9793A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8463197" y="1506547"/>
                  <a:ext cx="2242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C3C8D0EB-9C71-4454-A86A-AC8D01142A35}"/>
                    </a:ext>
                  </a:extLst>
                </p14:cNvPr>
                <p14:cNvContentPartPr/>
                <p14:nvPr/>
              </p14:nvContentPartPr>
              <p14:xfrm>
                <a:off x="8508557" y="1556587"/>
                <a:ext cx="153000" cy="1800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C3C8D0EB-9C71-4454-A86A-AC8D01142A35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8504237" y="1552267"/>
                  <a:ext cx="1616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0A1EB88C-CDCA-473A-B262-3885ED0DEBA2}"/>
                    </a:ext>
                  </a:extLst>
                </p14:cNvPr>
                <p14:cNvContentPartPr/>
                <p14:nvPr/>
              </p14:nvContentPartPr>
              <p14:xfrm>
                <a:off x="8154317" y="1180387"/>
                <a:ext cx="28440" cy="143280"/>
              </p14:xfrm>
            </p:contentPart>
          </mc:Choice>
          <mc:Fallback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0A1EB88C-CDCA-473A-B262-3885ED0DEBA2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8149997" y="1176067"/>
                  <a:ext cx="370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BE42AD79-5DA9-4EB0-8871-5631675B3748}"/>
                    </a:ext>
                  </a:extLst>
                </p14:cNvPr>
                <p14:cNvContentPartPr/>
                <p14:nvPr/>
              </p14:nvContentPartPr>
              <p14:xfrm>
                <a:off x="8233517" y="1181467"/>
                <a:ext cx="18000" cy="12384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BE42AD79-5DA9-4EB0-8871-5631675B3748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8229197" y="1177147"/>
                  <a:ext cx="266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3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B3B0051E-0A2F-41C5-A0E9-1F63761ADF0D}"/>
                    </a:ext>
                  </a:extLst>
                </p14:cNvPr>
                <p14:cNvContentPartPr/>
                <p14:nvPr/>
              </p14:nvContentPartPr>
              <p14:xfrm>
                <a:off x="8157557" y="1233307"/>
                <a:ext cx="99720" cy="1584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B3B0051E-0A2F-41C5-A0E9-1F63761ADF0D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8153237" y="1228987"/>
                  <a:ext cx="1083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5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0E83C8C8-0384-454C-B6E3-FDFE59DFD0D4}"/>
                    </a:ext>
                  </a:extLst>
                </p14:cNvPr>
                <p14:cNvContentPartPr/>
                <p14:nvPr/>
              </p14:nvContentPartPr>
              <p14:xfrm>
                <a:off x="8287517" y="1216747"/>
                <a:ext cx="55080" cy="6876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0E83C8C8-0384-454C-B6E3-FDFE59DFD0D4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8283197" y="1212427"/>
                  <a:ext cx="637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7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67F0A41D-6346-4474-9097-09C2618FDB93}"/>
                    </a:ext>
                  </a:extLst>
                </p14:cNvPr>
                <p14:cNvContentPartPr/>
                <p14:nvPr/>
              </p14:nvContentPartPr>
              <p14:xfrm>
                <a:off x="8355197" y="1144387"/>
                <a:ext cx="50040" cy="14220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67F0A41D-6346-4474-9097-09C2618FDB93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8350877" y="1140067"/>
                  <a:ext cx="586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9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B86A3246-4495-4495-B143-530FCF881EBF}"/>
                    </a:ext>
                  </a:extLst>
                </p14:cNvPr>
                <p14:cNvContentPartPr/>
                <p14:nvPr/>
              </p14:nvContentPartPr>
              <p14:xfrm>
                <a:off x="8439077" y="1202707"/>
                <a:ext cx="148320" cy="70200"/>
              </p14:xfrm>
            </p:contentPart>
          </mc:Choice>
          <mc:Fallback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B86A3246-4495-4495-B143-530FCF881EBF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8434757" y="1198387"/>
                  <a:ext cx="1569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1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84CB0A53-9813-4CF8-A993-8CA3BEBC65D5}"/>
                    </a:ext>
                  </a:extLst>
                </p14:cNvPr>
                <p14:cNvContentPartPr/>
                <p14:nvPr/>
              </p14:nvContentPartPr>
              <p14:xfrm>
                <a:off x="8305517" y="1093627"/>
                <a:ext cx="360" cy="360"/>
              </p14:xfrm>
            </p:contentPart>
          </mc:Choice>
          <mc:Fallback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84CB0A53-9813-4CF8-A993-8CA3BEBC65D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301197" y="10893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DCF1B7D4-E479-4B46-A48B-C09099268250}"/>
                    </a:ext>
                  </a:extLst>
                </p14:cNvPr>
                <p14:cNvContentPartPr/>
                <p14:nvPr/>
              </p14:nvContentPartPr>
              <p14:xfrm>
                <a:off x="8577317" y="1166707"/>
                <a:ext cx="87840" cy="7956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DCF1B7D4-E479-4B46-A48B-C09099268250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8572997" y="1162387"/>
                  <a:ext cx="964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D7621B04-5835-425C-9050-8A97370DDB29}"/>
                    </a:ext>
                  </a:extLst>
                </p14:cNvPr>
                <p14:cNvContentPartPr/>
                <p14:nvPr/>
              </p14:nvContentPartPr>
              <p14:xfrm>
                <a:off x="8647517" y="1175347"/>
                <a:ext cx="89280" cy="6300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D7621B04-5835-425C-9050-8A97370DDB29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643197" y="1171027"/>
                  <a:ext cx="979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BD6624FA-F376-41C1-A085-77D3DFCFB2AC}"/>
                    </a:ext>
                  </a:extLst>
                </p14:cNvPr>
                <p14:cNvContentPartPr/>
                <p14:nvPr/>
              </p14:nvContentPartPr>
              <p14:xfrm>
                <a:off x="8748317" y="1092547"/>
                <a:ext cx="131760" cy="14724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BD6624FA-F376-41C1-A085-77D3DFCFB2AC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743997" y="1088227"/>
                  <a:ext cx="1404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AA124BF8-9360-40ED-AA7C-039A597C84D7}"/>
                    </a:ext>
                  </a:extLst>
                </p14:cNvPr>
                <p14:cNvContentPartPr/>
                <p14:nvPr/>
              </p14:nvContentPartPr>
              <p14:xfrm>
                <a:off x="8689997" y="1109107"/>
                <a:ext cx="126720" cy="2520"/>
              </p14:xfrm>
            </p:contentPart>
          </mc:Choice>
          <mc:Fallback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AA124BF8-9360-40ED-AA7C-039A597C84D7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685677" y="1104787"/>
                  <a:ext cx="1353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F225C8FB-4A6F-42EB-8180-7882FCEEC03C}"/>
                    </a:ext>
                  </a:extLst>
                </p14:cNvPr>
                <p14:cNvContentPartPr/>
                <p14:nvPr/>
              </p14:nvContentPartPr>
              <p14:xfrm>
                <a:off x="9022637" y="1148347"/>
                <a:ext cx="5760" cy="25560"/>
              </p14:xfrm>
            </p:contentPart>
          </mc:Choice>
          <mc:Fallback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F225C8FB-4A6F-42EB-8180-7882FCEEC03C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9018317" y="1144027"/>
                  <a:ext cx="144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E2DFC2CF-198D-432E-B5EE-0935C3EAD466}"/>
                    </a:ext>
                  </a:extLst>
                </p14:cNvPr>
                <p14:cNvContentPartPr/>
                <p14:nvPr/>
              </p14:nvContentPartPr>
              <p14:xfrm>
                <a:off x="9004637" y="1249147"/>
                <a:ext cx="7200" cy="360"/>
              </p14:xfrm>
            </p:contentPart>
          </mc:Choice>
          <mc:Fallback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E2DFC2CF-198D-432E-B5EE-0935C3EAD466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9000317" y="1244827"/>
                  <a:ext cx="1584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48EE212C-76C6-4DD4-B5C5-275F1486B0A0}"/>
                    </a:ext>
                  </a:extLst>
                </p14:cNvPr>
                <p14:cNvContentPartPr/>
                <p14:nvPr/>
              </p14:nvContentPartPr>
              <p14:xfrm>
                <a:off x="9228197" y="1006507"/>
                <a:ext cx="106560" cy="216360"/>
              </p14:xfrm>
            </p:contentPart>
          </mc:Choice>
          <mc:Fallback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48EE212C-76C6-4DD4-B5C5-275F1486B0A0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9223877" y="1002187"/>
                  <a:ext cx="1152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5B670B0E-7F9E-45B6-B53A-AA2A7D7531A9}"/>
                    </a:ext>
                  </a:extLst>
                </p14:cNvPr>
                <p14:cNvContentPartPr/>
                <p14:nvPr/>
              </p14:nvContentPartPr>
              <p14:xfrm>
                <a:off x="9439517" y="1110187"/>
                <a:ext cx="105840" cy="612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5B670B0E-7F9E-45B6-B53A-AA2A7D7531A9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9435197" y="1105867"/>
                  <a:ext cx="11448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C83313E7-A32C-4223-99F2-80157DEC80C3}"/>
                    </a:ext>
                  </a:extLst>
                </p14:cNvPr>
                <p14:cNvContentPartPr/>
                <p14:nvPr/>
              </p14:nvContentPartPr>
              <p14:xfrm>
                <a:off x="9431957" y="1148347"/>
                <a:ext cx="137520" cy="2520"/>
              </p14:xfrm>
            </p:contentPart>
          </mc:Choice>
          <mc:Fallback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C83313E7-A32C-4223-99F2-80157DEC80C3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9427637" y="1144027"/>
                  <a:ext cx="1461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4FEC9C51-2C3C-4CF2-A1EB-2C0F706CAF97}"/>
                    </a:ext>
                  </a:extLst>
                </p14:cNvPr>
                <p14:cNvContentPartPr/>
                <p14:nvPr/>
              </p14:nvContentPartPr>
              <p14:xfrm>
                <a:off x="9328997" y="941707"/>
                <a:ext cx="107640" cy="9720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4FEC9C51-2C3C-4CF2-A1EB-2C0F706CAF97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9324677" y="937387"/>
                  <a:ext cx="1162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DCE0A057-69CA-441F-913F-E39F4A0DDA47}"/>
                    </a:ext>
                  </a:extLst>
                </p14:cNvPr>
                <p14:cNvContentPartPr/>
                <p14:nvPr/>
              </p14:nvContentPartPr>
              <p14:xfrm>
                <a:off x="9645437" y="1068067"/>
                <a:ext cx="144000" cy="176040"/>
              </p14:xfrm>
            </p:contentPart>
          </mc:Choice>
          <mc:Fallback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DCE0A057-69CA-441F-913F-E39F4A0DDA47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9641117" y="1063747"/>
                  <a:ext cx="1526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4CE20C80-C404-4090-A83B-786E778390F6}"/>
                    </a:ext>
                  </a:extLst>
                </p14:cNvPr>
                <p14:cNvContentPartPr/>
                <p14:nvPr/>
              </p14:nvContentPartPr>
              <p14:xfrm>
                <a:off x="9881237" y="1106227"/>
                <a:ext cx="360" cy="360"/>
              </p14:xfrm>
            </p:contentPart>
          </mc:Choice>
          <mc:Fallback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4CE20C80-C404-4090-A83B-786E778390F6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9876917" y="1101907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4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8EC72F3E-F527-438E-BD35-B585B2C39721}"/>
                    </a:ext>
                  </a:extLst>
                </p14:cNvPr>
                <p14:cNvContentPartPr/>
                <p14:nvPr/>
              </p14:nvContentPartPr>
              <p14:xfrm>
                <a:off x="9932357" y="1060507"/>
                <a:ext cx="145080" cy="160920"/>
              </p14:xfrm>
            </p:contentPart>
          </mc:Choice>
          <mc:Fallback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8EC72F3E-F527-438E-BD35-B585B2C3972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9928037" y="1056187"/>
                  <a:ext cx="1537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6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1774B5E8-6E3A-40D8-B7E8-627E7D59265E}"/>
                    </a:ext>
                  </a:extLst>
                </p14:cNvPr>
                <p14:cNvContentPartPr/>
                <p14:nvPr/>
              </p14:nvContentPartPr>
              <p14:xfrm>
                <a:off x="9344477" y="1054027"/>
                <a:ext cx="865800" cy="342720"/>
              </p14:xfrm>
            </p:contentPart>
          </mc:Choice>
          <mc:Fallback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1774B5E8-6E3A-40D8-B7E8-627E7D59265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9340157" y="1049707"/>
                  <a:ext cx="87444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8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AA352FF9-0F42-4F9C-BB9E-39D35AE9F924}"/>
                    </a:ext>
                  </a:extLst>
                </p14:cNvPr>
                <p14:cNvContentPartPr/>
                <p14:nvPr/>
              </p14:nvContentPartPr>
              <p14:xfrm>
                <a:off x="9373637" y="1349587"/>
                <a:ext cx="135000" cy="11664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AA352FF9-0F42-4F9C-BB9E-39D35AE9F924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369317" y="1345267"/>
                  <a:ext cx="1436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0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AC643D29-29E1-4D99-828F-12E00FF16E2F}"/>
                    </a:ext>
                  </a:extLst>
                </p14:cNvPr>
                <p14:cNvContentPartPr/>
                <p14:nvPr/>
              </p14:nvContentPartPr>
              <p14:xfrm>
                <a:off x="9039917" y="1424467"/>
                <a:ext cx="597960" cy="23328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AC643D29-29E1-4D99-828F-12E00FF16E2F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035597" y="1420147"/>
                  <a:ext cx="6066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2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BCBD9372-1F20-4C75-9262-A09C8F1DDBDB}"/>
                    </a:ext>
                  </a:extLst>
                </p14:cNvPr>
                <p14:cNvContentPartPr/>
                <p14:nvPr/>
              </p14:nvContentPartPr>
              <p14:xfrm>
                <a:off x="9161957" y="1538587"/>
                <a:ext cx="107640" cy="17856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BCBD9372-1F20-4C75-9262-A09C8F1DDBD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157637" y="1534267"/>
                  <a:ext cx="1162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4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1397629C-FFB4-499A-82E7-AEFCC5AF61E2}"/>
                    </a:ext>
                  </a:extLst>
                </p14:cNvPr>
                <p14:cNvContentPartPr/>
                <p14:nvPr/>
              </p14:nvContentPartPr>
              <p14:xfrm>
                <a:off x="9323957" y="1586827"/>
                <a:ext cx="11880" cy="180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1397629C-FFB4-499A-82E7-AEFCC5AF61E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319637" y="1582507"/>
                  <a:ext cx="2052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6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7FB6CA38-C112-4879-90FC-88D9944E1572}"/>
                    </a:ext>
                  </a:extLst>
                </p14:cNvPr>
                <p14:cNvContentPartPr/>
                <p14:nvPr/>
              </p14:nvContentPartPr>
              <p14:xfrm>
                <a:off x="9362477" y="1550107"/>
                <a:ext cx="109440" cy="14364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7FB6CA38-C112-4879-90FC-88D9944E1572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358157" y="1545787"/>
                  <a:ext cx="1180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8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354832FB-E796-4C60-A5A5-8446975E2875}"/>
                    </a:ext>
                  </a:extLst>
                </p14:cNvPr>
                <p14:cNvContentPartPr/>
                <p14:nvPr/>
              </p14:nvContentPartPr>
              <p14:xfrm>
                <a:off x="1202717" y="4082347"/>
                <a:ext cx="152280" cy="14508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354832FB-E796-4C60-A5A5-8446975E2875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198397" y="4078027"/>
                  <a:ext cx="160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0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AE5F44E7-9D24-40F3-94AD-2F0C330D7B79}"/>
                    </a:ext>
                  </a:extLst>
                </p14:cNvPr>
                <p14:cNvContentPartPr/>
                <p14:nvPr/>
              </p14:nvContentPartPr>
              <p14:xfrm>
                <a:off x="1200557" y="4100707"/>
                <a:ext cx="180000" cy="8784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AE5F44E7-9D24-40F3-94AD-2F0C330D7B79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196237" y="4096387"/>
                  <a:ext cx="1886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2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AC684812-2FF3-439D-8792-707E8734E7C2}"/>
                    </a:ext>
                  </a:extLst>
                </p14:cNvPr>
                <p14:cNvContentPartPr/>
                <p14:nvPr/>
              </p14:nvContentPartPr>
              <p14:xfrm>
                <a:off x="1400357" y="4137427"/>
                <a:ext cx="105120" cy="13860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AC684812-2FF3-439D-8792-707E8734E7C2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396037" y="4133107"/>
                  <a:ext cx="1137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4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E53E7F26-7C16-441D-B8EB-93E65FA377E0}"/>
                    </a:ext>
                  </a:extLst>
                </p14:cNvPr>
                <p14:cNvContentPartPr/>
                <p14:nvPr/>
              </p14:nvContentPartPr>
              <p14:xfrm>
                <a:off x="1425917" y="4211227"/>
                <a:ext cx="128880" cy="828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E53E7F26-7C16-441D-B8EB-93E65FA377E0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1421597" y="4206907"/>
                  <a:ext cx="1375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6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EEA45B20-610F-4ACA-B010-B0D9B95EC721}"/>
                    </a:ext>
                  </a:extLst>
                </p14:cNvPr>
                <p14:cNvContentPartPr/>
                <p14:nvPr/>
              </p14:nvContentPartPr>
              <p14:xfrm>
                <a:off x="459677" y="4170907"/>
                <a:ext cx="1611720" cy="41004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EEA45B20-610F-4ACA-B010-B0D9B95EC721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455357" y="4166587"/>
                  <a:ext cx="1620360" cy="41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8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9B106867-225F-4676-8400-E2C13A64A3C0}"/>
                    </a:ext>
                  </a:extLst>
                </p14:cNvPr>
                <p14:cNvContentPartPr/>
                <p14:nvPr/>
              </p14:nvContentPartPr>
              <p14:xfrm>
                <a:off x="2016677" y="4198267"/>
                <a:ext cx="1916280" cy="32616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9B106867-225F-4676-8400-E2C13A64A3C0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012357" y="4193947"/>
                  <a:ext cx="192492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0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984625C8-82D5-435E-B670-122A9A40F2A9}"/>
                    </a:ext>
                  </a:extLst>
                </p14:cNvPr>
                <p14:cNvContentPartPr/>
                <p14:nvPr/>
              </p14:nvContentPartPr>
              <p14:xfrm>
                <a:off x="2003717" y="4708387"/>
                <a:ext cx="218520" cy="147960"/>
              </p14:xfrm>
            </p:contentPart>
          </mc:Choice>
          <mc:Fallback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984625C8-82D5-435E-B670-122A9A40F2A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1999397" y="4704067"/>
                  <a:ext cx="2271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2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95B182B6-F5F8-4878-ACD9-3648AF0B7CF0}"/>
                    </a:ext>
                  </a:extLst>
                </p14:cNvPr>
                <p14:cNvContentPartPr/>
                <p14:nvPr/>
              </p14:nvContentPartPr>
              <p14:xfrm>
                <a:off x="1042517" y="4280707"/>
                <a:ext cx="177840" cy="27576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95B182B6-F5F8-4878-ACD9-3648AF0B7CF0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1038197" y="4276387"/>
                  <a:ext cx="18648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4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B8F05F42-7F08-483B-BA86-91D4DB63996B}"/>
                    </a:ext>
                  </a:extLst>
                </p14:cNvPr>
                <p14:cNvContentPartPr/>
                <p14:nvPr/>
              </p14:nvContentPartPr>
              <p14:xfrm>
                <a:off x="902837" y="4503187"/>
                <a:ext cx="180000" cy="180720"/>
              </p14:xfrm>
            </p:contentPart>
          </mc:Choice>
          <mc:Fallback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B8F05F42-7F08-483B-BA86-91D4DB63996B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898517" y="4498867"/>
                  <a:ext cx="18864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6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5B738251-A693-47D0-A693-E2CC8336AAB8}"/>
                    </a:ext>
                  </a:extLst>
                </p14:cNvPr>
                <p14:cNvContentPartPr/>
                <p14:nvPr/>
              </p14:nvContentPartPr>
              <p14:xfrm>
                <a:off x="303437" y="4818907"/>
                <a:ext cx="111240" cy="3600"/>
              </p14:xfrm>
            </p:contentPart>
          </mc:Choice>
          <mc:Fallback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5B738251-A693-47D0-A693-E2CC8336AAB8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299117" y="4814587"/>
                  <a:ext cx="11988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8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067D29A2-101F-4223-8965-72E8789822FE}"/>
                    </a:ext>
                  </a:extLst>
                </p14:cNvPr>
                <p14:cNvContentPartPr/>
                <p14:nvPr/>
              </p14:nvContentPartPr>
              <p14:xfrm>
                <a:off x="299117" y="4852747"/>
                <a:ext cx="111240" cy="16560"/>
              </p14:xfrm>
            </p:contentPart>
          </mc:Choice>
          <mc:Fallback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067D29A2-101F-4223-8965-72E8789822FE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294797" y="4848427"/>
                  <a:ext cx="1198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0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348C1A93-9E53-481D-8D1B-F675777D58E3}"/>
                    </a:ext>
                  </a:extLst>
                </p14:cNvPr>
                <p14:cNvContentPartPr/>
                <p14:nvPr/>
              </p14:nvContentPartPr>
              <p14:xfrm>
                <a:off x="459317" y="4657627"/>
                <a:ext cx="114120" cy="144720"/>
              </p14:xfrm>
            </p:contentPart>
          </mc:Choice>
          <mc:Fallback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348C1A93-9E53-481D-8D1B-F675777D58E3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454997" y="4653307"/>
                  <a:ext cx="1227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2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EF53C51C-52ED-44AA-B183-EB7D630738EB}"/>
                    </a:ext>
                  </a:extLst>
                </p14:cNvPr>
                <p14:cNvContentPartPr/>
                <p14:nvPr/>
              </p14:nvContentPartPr>
              <p14:xfrm>
                <a:off x="429077" y="4807747"/>
                <a:ext cx="155520" cy="1944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EF53C51C-52ED-44AA-B183-EB7D630738EB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424757" y="4803427"/>
                  <a:ext cx="1641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4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DECD5611-A5EB-4D53-B3DF-DE679012D4DF}"/>
                    </a:ext>
                  </a:extLst>
                </p14:cNvPr>
                <p14:cNvContentPartPr/>
                <p14:nvPr/>
              </p14:nvContentPartPr>
              <p14:xfrm>
                <a:off x="436277" y="4856347"/>
                <a:ext cx="114120" cy="123480"/>
              </p14:xfrm>
            </p:contentPart>
          </mc:Choice>
          <mc:Fallback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DECD5611-A5EB-4D53-B3DF-DE679012D4DF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431957" y="4852027"/>
                  <a:ext cx="1227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6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9C82C17D-837F-4ACF-94FD-4D7F832CFB9E}"/>
                    </a:ext>
                  </a:extLst>
                </p14:cNvPr>
                <p14:cNvContentPartPr/>
                <p14:nvPr/>
              </p14:nvContentPartPr>
              <p14:xfrm>
                <a:off x="596477" y="4771747"/>
                <a:ext cx="90360" cy="99720"/>
              </p14:xfrm>
            </p:contentPart>
          </mc:Choice>
          <mc:Fallback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9C82C17D-837F-4ACF-94FD-4D7F832CFB9E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592157" y="4767427"/>
                  <a:ext cx="990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8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4C73642C-1A19-4F82-A29F-D9FBC8C5826F}"/>
                    </a:ext>
                  </a:extLst>
                </p14:cNvPr>
                <p14:cNvContentPartPr/>
                <p14:nvPr/>
              </p14:nvContentPartPr>
              <p14:xfrm>
                <a:off x="754157" y="4813867"/>
                <a:ext cx="87840" cy="36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4C73642C-1A19-4F82-A29F-D9FBC8C5826F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749837" y="4809547"/>
                  <a:ext cx="9648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0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8C909328-270C-46C9-89EE-83F529E9A337}"/>
                    </a:ext>
                  </a:extLst>
                </p14:cNvPr>
                <p14:cNvContentPartPr/>
                <p14:nvPr/>
              </p14:nvContentPartPr>
              <p14:xfrm>
                <a:off x="746237" y="4852747"/>
                <a:ext cx="112680" cy="10800"/>
              </p14:xfrm>
            </p:contentPart>
          </mc:Choice>
          <mc:Fallback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8C909328-270C-46C9-89EE-83F529E9A337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741917" y="4848427"/>
                  <a:ext cx="1213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2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30284DCD-85CE-44E8-ACAE-51A8B6B78862}"/>
                    </a:ext>
                  </a:extLst>
                </p14:cNvPr>
                <p14:cNvContentPartPr/>
                <p14:nvPr/>
              </p14:nvContentPartPr>
              <p14:xfrm>
                <a:off x="895637" y="4667707"/>
                <a:ext cx="100800" cy="14220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30284DCD-85CE-44E8-ACAE-51A8B6B7886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91317" y="4663387"/>
                  <a:ext cx="1094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4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32E91A88-B57D-412E-9DE5-9F5B83418622}"/>
                    </a:ext>
                  </a:extLst>
                </p14:cNvPr>
                <p14:cNvContentPartPr/>
                <p14:nvPr/>
              </p14:nvContentPartPr>
              <p14:xfrm>
                <a:off x="899597" y="4811707"/>
                <a:ext cx="105840" cy="936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32E91A88-B57D-412E-9DE5-9F5B83418622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95277" y="4807387"/>
                  <a:ext cx="114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6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6372435C-3E33-4E28-A9F0-57F5D60B2475}"/>
                    </a:ext>
                  </a:extLst>
                </p14:cNvPr>
                <p14:cNvContentPartPr/>
                <p14:nvPr/>
              </p14:nvContentPartPr>
              <p14:xfrm>
                <a:off x="914357" y="4853467"/>
                <a:ext cx="78120" cy="92160"/>
              </p14:xfrm>
            </p:contentPart>
          </mc:Choice>
          <mc:Fallback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6372435C-3E33-4E28-A9F0-57F5D60B2475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910037" y="4849147"/>
                  <a:ext cx="867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8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28BB692D-865D-41B5-A00B-DF66F4707FD3}"/>
                    </a:ext>
                  </a:extLst>
                </p14:cNvPr>
                <p14:cNvContentPartPr/>
                <p14:nvPr/>
              </p14:nvContentPartPr>
              <p14:xfrm>
                <a:off x="1052597" y="4669147"/>
                <a:ext cx="73800" cy="227160"/>
              </p14:xfrm>
            </p:contentPart>
          </mc:Choice>
          <mc:Fallback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28BB692D-865D-41B5-A00B-DF66F4707FD3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1048277" y="4664827"/>
                  <a:ext cx="824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0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27B75BDE-9099-442A-9B4A-498836F9EF9D}"/>
                    </a:ext>
                  </a:extLst>
                </p14:cNvPr>
                <p14:cNvContentPartPr/>
                <p14:nvPr/>
              </p14:nvContentPartPr>
              <p14:xfrm>
                <a:off x="1131077" y="4744027"/>
                <a:ext cx="99360" cy="178200"/>
              </p14:xfrm>
            </p:contentPart>
          </mc:Choice>
          <mc:Fallback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27B75BDE-9099-442A-9B4A-498836F9EF9D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1126757" y="4739707"/>
                  <a:ext cx="1080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2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06D5C3C2-D2A7-42A3-8A4F-C6436872C1FE}"/>
                    </a:ext>
                  </a:extLst>
                </p14:cNvPr>
                <p14:cNvContentPartPr/>
                <p14:nvPr/>
              </p14:nvContentPartPr>
              <p14:xfrm>
                <a:off x="1265357" y="4737907"/>
                <a:ext cx="23760" cy="10692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06D5C3C2-D2A7-42A3-8A4F-C6436872C1FE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1261037" y="4733587"/>
                  <a:ext cx="324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4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7531D9B1-C37E-4DBA-BAAA-C1D4A29ADAD2}"/>
                    </a:ext>
                  </a:extLst>
                </p14:cNvPr>
                <p14:cNvContentPartPr/>
                <p14:nvPr/>
              </p14:nvContentPartPr>
              <p14:xfrm>
                <a:off x="1228997" y="4763827"/>
                <a:ext cx="97920" cy="720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7531D9B1-C37E-4DBA-BAAA-C1D4A29ADAD2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1224677" y="4759507"/>
                  <a:ext cx="1065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6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A3C33015-949E-4B29-BDF7-1086E772845C}"/>
                    </a:ext>
                  </a:extLst>
                </p14:cNvPr>
                <p14:cNvContentPartPr/>
                <p14:nvPr/>
              </p14:nvContentPartPr>
              <p14:xfrm>
                <a:off x="1334477" y="4719907"/>
                <a:ext cx="109080" cy="174960"/>
              </p14:xfrm>
            </p:contentPart>
          </mc:Choice>
          <mc:Fallback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A3C33015-949E-4B29-BDF7-1086E772845C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1330157" y="4715587"/>
                  <a:ext cx="11772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8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69BFC021-E12E-45A8-A074-BE2281E06FE2}"/>
                    </a:ext>
                  </a:extLst>
                </p14:cNvPr>
                <p14:cNvContentPartPr/>
                <p14:nvPr/>
              </p14:nvContentPartPr>
              <p14:xfrm>
                <a:off x="1423757" y="4630267"/>
                <a:ext cx="112680" cy="34632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69BFC021-E12E-45A8-A074-BE2281E06FE2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1419437" y="4625947"/>
                  <a:ext cx="12132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0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8FFCD4CB-A505-43EC-B5AA-EC7798480B99}"/>
                    </a:ext>
                  </a:extLst>
                </p14:cNvPr>
                <p14:cNvContentPartPr/>
                <p14:nvPr/>
              </p14:nvContentPartPr>
              <p14:xfrm>
                <a:off x="2325197" y="4730707"/>
                <a:ext cx="174600" cy="25560"/>
              </p14:xfrm>
            </p:contentPart>
          </mc:Choice>
          <mc:Fallback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8FFCD4CB-A505-43EC-B5AA-EC7798480B99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2320877" y="4726387"/>
                  <a:ext cx="1832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2">
              <p14:nvContentPartPr>
                <p14:cNvPr id="639" name="Freihand 638">
                  <a:extLst>
                    <a:ext uri="{FF2B5EF4-FFF2-40B4-BE49-F238E27FC236}">
                      <a16:creationId xmlns:a16="http://schemas.microsoft.com/office/drawing/2014/main" id="{C47C4EC4-11A4-4184-8F18-0DBC5942AA21}"/>
                    </a:ext>
                  </a:extLst>
                </p14:cNvPr>
                <p14:cNvContentPartPr/>
                <p14:nvPr/>
              </p14:nvContentPartPr>
              <p14:xfrm>
                <a:off x="2361557" y="4772467"/>
                <a:ext cx="185400" cy="7560"/>
              </p14:xfrm>
            </p:contentPart>
          </mc:Choice>
          <mc:Fallback>
            <p:pic>
              <p:nvPicPr>
                <p:cNvPr id="639" name="Freihand 638">
                  <a:extLst>
                    <a:ext uri="{FF2B5EF4-FFF2-40B4-BE49-F238E27FC236}">
                      <a16:creationId xmlns:a16="http://schemas.microsoft.com/office/drawing/2014/main" id="{C47C4EC4-11A4-4184-8F18-0DBC5942AA21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2357237" y="4768147"/>
                  <a:ext cx="1940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4">
              <p14:nvContentPartPr>
                <p14:cNvPr id="640" name="Freihand 639">
                  <a:extLst>
                    <a:ext uri="{FF2B5EF4-FFF2-40B4-BE49-F238E27FC236}">
                      <a16:creationId xmlns:a16="http://schemas.microsoft.com/office/drawing/2014/main" id="{F340E24D-78D1-457D-9E88-2AFAC0FA306E}"/>
                    </a:ext>
                  </a:extLst>
                </p14:cNvPr>
                <p14:cNvContentPartPr/>
                <p14:nvPr/>
              </p14:nvContentPartPr>
              <p14:xfrm>
                <a:off x="2628317" y="4653667"/>
                <a:ext cx="158040" cy="215280"/>
              </p14:xfrm>
            </p:contentPart>
          </mc:Choice>
          <mc:Fallback>
            <p:pic>
              <p:nvPicPr>
                <p:cNvPr id="640" name="Freihand 639">
                  <a:extLst>
                    <a:ext uri="{FF2B5EF4-FFF2-40B4-BE49-F238E27FC236}">
                      <a16:creationId xmlns:a16="http://schemas.microsoft.com/office/drawing/2014/main" id="{F340E24D-78D1-457D-9E88-2AFAC0FA306E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2623997" y="4649347"/>
                  <a:ext cx="16668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6">
              <p14:nvContentPartPr>
                <p14:cNvPr id="641" name="Freihand 640">
                  <a:extLst>
                    <a:ext uri="{FF2B5EF4-FFF2-40B4-BE49-F238E27FC236}">
                      <a16:creationId xmlns:a16="http://schemas.microsoft.com/office/drawing/2014/main" id="{4087E8E0-D7BD-4A1E-9259-1EFCAD01CE1A}"/>
                    </a:ext>
                  </a:extLst>
                </p14:cNvPr>
                <p14:cNvContentPartPr/>
                <p14:nvPr/>
              </p14:nvContentPartPr>
              <p14:xfrm>
                <a:off x="2818757" y="4646467"/>
                <a:ext cx="176400" cy="128160"/>
              </p14:xfrm>
            </p:contentPart>
          </mc:Choice>
          <mc:Fallback>
            <p:pic>
              <p:nvPicPr>
                <p:cNvPr id="641" name="Freihand 640">
                  <a:extLst>
                    <a:ext uri="{FF2B5EF4-FFF2-40B4-BE49-F238E27FC236}">
                      <a16:creationId xmlns:a16="http://schemas.microsoft.com/office/drawing/2014/main" id="{4087E8E0-D7BD-4A1E-9259-1EFCAD01CE1A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2814437" y="4642147"/>
                  <a:ext cx="1850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8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9B5FB207-ADDA-4CBB-9186-C7AFAC640A03}"/>
                    </a:ext>
                  </a:extLst>
                </p14:cNvPr>
                <p14:cNvContentPartPr/>
                <p14:nvPr/>
              </p14:nvContentPartPr>
              <p14:xfrm>
                <a:off x="3009917" y="4638187"/>
                <a:ext cx="160560" cy="192240"/>
              </p14:xfrm>
            </p:contentPart>
          </mc:Choice>
          <mc:Fallback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9B5FB207-ADDA-4CBB-9186-C7AFAC640A03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3005597" y="4633867"/>
                  <a:ext cx="1692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0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40D00DB8-94C7-4998-B789-76FB1BD585BC}"/>
                    </a:ext>
                  </a:extLst>
                </p14:cNvPr>
                <p14:cNvContentPartPr/>
                <p14:nvPr/>
              </p14:nvContentPartPr>
              <p14:xfrm>
                <a:off x="4792637" y="3576907"/>
                <a:ext cx="118440" cy="140760"/>
              </p14:xfrm>
            </p:contentPart>
          </mc:Choice>
          <mc:Fallback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40D00DB8-94C7-4998-B789-76FB1BD585BC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4788317" y="3572587"/>
                  <a:ext cx="1270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2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7C836D05-A33F-44BC-9A40-B8443EC07AEC}"/>
                    </a:ext>
                  </a:extLst>
                </p14:cNvPr>
                <p14:cNvContentPartPr/>
                <p14:nvPr/>
              </p14:nvContentPartPr>
              <p14:xfrm>
                <a:off x="4948877" y="3428947"/>
                <a:ext cx="119880" cy="117360"/>
              </p14:xfrm>
            </p:contentPart>
          </mc:Choice>
          <mc:Fallback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7C836D05-A33F-44BC-9A40-B8443EC07AEC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4944557" y="3424627"/>
                  <a:ext cx="1285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4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28F577E5-6497-4BA3-85CB-E00C6520A941}"/>
                    </a:ext>
                  </a:extLst>
                </p14:cNvPr>
                <p14:cNvContentPartPr/>
                <p14:nvPr/>
              </p14:nvContentPartPr>
              <p14:xfrm>
                <a:off x="4410677" y="2277307"/>
                <a:ext cx="1310400" cy="212040"/>
              </p14:xfrm>
            </p:contentPart>
          </mc:Choice>
          <mc:Fallback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28F577E5-6497-4BA3-85CB-E00C6520A941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4406357" y="2272987"/>
                  <a:ext cx="131904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6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B4A835FD-4B14-4768-BABB-C92F52626C01}"/>
                    </a:ext>
                  </a:extLst>
                </p14:cNvPr>
                <p14:cNvContentPartPr/>
                <p14:nvPr/>
              </p14:nvContentPartPr>
              <p14:xfrm>
                <a:off x="5723237" y="2197747"/>
                <a:ext cx="1856880" cy="248760"/>
              </p14:xfrm>
            </p:contentPart>
          </mc:Choice>
          <mc:Fallback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B4A835FD-4B14-4768-BABB-C92F52626C01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5718917" y="2193427"/>
                  <a:ext cx="186552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8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565CEB40-4FB1-4FBE-ACAD-E4776AA6DF44}"/>
                    </a:ext>
                  </a:extLst>
                </p14:cNvPr>
                <p14:cNvContentPartPr/>
                <p14:nvPr/>
              </p14:nvContentPartPr>
              <p14:xfrm>
                <a:off x="5745557" y="2527147"/>
                <a:ext cx="5040" cy="133560"/>
              </p14:xfrm>
            </p:contentPart>
          </mc:Choice>
          <mc:Fallback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565CEB40-4FB1-4FBE-ACAD-E4776AA6DF44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5741237" y="2522827"/>
                  <a:ext cx="136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0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E92B8FE5-C60C-4B96-BA40-D16B0E3AD5EC}"/>
                    </a:ext>
                  </a:extLst>
                </p14:cNvPr>
                <p14:cNvContentPartPr/>
                <p14:nvPr/>
              </p14:nvContentPartPr>
              <p14:xfrm>
                <a:off x="5680397" y="2577907"/>
                <a:ext cx="168480" cy="7200"/>
              </p14:xfrm>
            </p:contentPart>
          </mc:Choice>
          <mc:Fallback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E92B8FE5-C60C-4B96-BA40-D16B0E3AD5EC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5676077" y="2573587"/>
                  <a:ext cx="1771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2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5E05337C-4FA0-4FB5-B32F-C9E341B7246A}"/>
                    </a:ext>
                  </a:extLst>
                </p14:cNvPr>
                <p14:cNvContentPartPr/>
                <p14:nvPr/>
              </p14:nvContentPartPr>
              <p14:xfrm>
                <a:off x="4208717" y="2914147"/>
                <a:ext cx="144720" cy="2880"/>
              </p14:xfrm>
            </p:contentPart>
          </mc:Choice>
          <mc:Fallback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5E05337C-4FA0-4FB5-B32F-C9E341B7246A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4204397" y="2909827"/>
                  <a:ext cx="15336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4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444130FA-42CD-42F6-9BBF-2DA2CA840935}"/>
                    </a:ext>
                  </a:extLst>
                </p14:cNvPr>
                <p14:cNvContentPartPr/>
                <p14:nvPr/>
              </p14:nvContentPartPr>
              <p14:xfrm>
                <a:off x="4238597" y="2945107"/>
                <a:ext cx="119520" cy="9360"/>
              </p14:xfrm>
            </p:contentPart>
          </mc:Choice>
          <mc:Fallback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444130FA-42CD-42F6-9BBF-2DA2CA840935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4234277" y="2940787"/>
                  <a:ext cx="128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6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2AE89304-6FB8-4250-B57C-6C5B4497A6EB}"/>
                    </a:ext>
                  </a:extLst>
                </p14:cNvPr>
                <p14:cNvContentPartPr/>
                <p14:nvPr/>
              </p14:nvContentPartPr>
              <p14:xfrm>
                <a:off x="4366037" y="2869147"/>
                <a:ext cx="54360" cy="100440"/>
              </p14:xfrm>
            </p:contentPart>
          </mc:Choice>
          <mc:Fallback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2AE89304-6FB8-4250-B57C-6C5B4497A6EB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4361717" y="2864827"/>
                  <a:ext cx="630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8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C0D8A934-94EE-4A5A-B440-B4629303CA8C}"/>
                    </a:ext>
                  </a:extLst>
                </p14:cNvPr>
                <p14:cNvContentPartPr/>
                <p14:nvPr/>
              </p14:nvContentPartPr>
              <p14:xfrm>
                <a:off x="4608677" y="2891467"/>
                <a:ext cx="157680" cy="8856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C0D8A934-94EE-4A5A-B440-B4629303CA8C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604357" y="2887147"/>
                  <a:ext cx="1663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0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A67804B0-E48D-45B0-B2CD-980E4DC02AA5}"/>
                    </a:ext>
                  </a:extLst>
                </p14:cNvPr>
                <p14:cNvContentPartPr/>
                <p14:nvPr/>
              </p14:nvContentPartPr>
              <p14:xfrm>
                <a:off x="4772837" y="2761147"/>
                <a:ext cx="114480" cy="7668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A67804B0-E48D-45B0-B2CD-980E4DC02AA5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768517" y="2756827"/>
                  <a:ext cx="123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2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68969C6E-75BE-4970-925C-0BC19EA570F1}"/>
                    </a:ext>
                  </a:extLst>
                </p14:cNvPr>
                <p14:cNvContentPartPr/>
                <p14:nvPr/>
              </p14:nvContentPartPr>
              <p14:xfrm>
                <a:off x="5977012" y="2709119"/>
                <a:ext cx="112886" cy="17218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68969C6E-75BE-4970-925C-0BC19EA570F1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5972698" y="2704796"/>
                  <a:ext cx="121514" cy="1808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4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578047F8-07E2-4039-8A0E-F1AB773DBBF2}"/>
                    </a:ext>
                  </a:extLst>
                </p14:cNvPr>
                <p14:cNvContentPartPr/>
                <p14:nvPr/>
              </p14:nvContentPartPr>
              <p14:xfrm>
                <a:off x="6122966" y="2573048"/>
                <a:ext cx="111746" cy="89321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578047F8-07E2-4039-8A0E-F1AB773DBBF2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6118654" y="2568726"/>
                  <a:ext cx="120369" cy="979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6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3234445E-6D96-4346-B3DF-EBA07A275025}"/>
                    </a:ext>
                  </a:extLst>
                </p14:cNvPr>
                <p14:cNvContentPartPr/>
                <p14:nvPr/>
              </p14:nvContentPartPr>
              <p14:xfrm>
                <a:off x="6357859" y="2689355"/>
                <a:ext cx="21285" cy="8704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3234445E-6D96-4346-B3DF-EBA07A275025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6353530" y="2685039"/>
                  <a:ext cx="29943" cy="956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8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199FD614-2AEA-4A80-8010-B457A4E72004}"/>
                    </a:ext>
                  </a:extLst>
                </p14:cNvPr>
                <p14:cNvContentPartPr/>
                <p14:nvPr/>
              </p14:nvContentPartPr>
              <p14:xfrm>
                <a:off x="6316050" y="2727744"/>
                <a:ext cx="152415" cy="14443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199FD614-2AEA-4A80-8010-B457A4E72004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6311726" y="2723411"/>
                  <a:ext cx="161063" cy="231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0">
              <p14:nvContentPartPr>
                <p14:cNvPr id="558" name="Freihand 557">
                  <a:extLst>
                    <a:ext uri="{FF2B5EF4-FFF2-40B4-BE49-F238E27FC236}">
                      <a16:creationId xmlns:a16="http://schemas.microsoft.com/office/drawing/2014/main" id="{9FE0B89A-23D1-4522-8335-B4CC164F6574}"/>
                    </a:ext>
                  </a:extLst>
                </p14:cNvPr>
                <p14:cNvContentPartPr/>
                <p14:nvPr/>
              </p14:nvContentPartPr>
              <p14:xfrm>
                <a:off x="6561966" y="2671871"/>
                <a:ext cx="120868" cy="150515"/>
              </p14:xfrm>
            </p:contentPart>
          </mc:Choice>
          <mc:Fallback>
            <p:pic>
              <p:nvPicPr>
                <p:cNvPr id="558" name="Freihand 557">
                  <a:extLst>
                    <a:ext uri="{FF2B5EF4-FFF2-40B4-BE49-F238E27FC236}">
                      <a16:creationId xmlns:a16="http://schemas.microsoft.com/office/drawing/2014/main" id="{9FE0B89A-23D1-4522-8335-B4CC164F6574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6557649" y="2667550"/>
                  <a:ext cx="129501" cy="1591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2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C012DF1A-141A-4D1E-9CA7-1A503E3C103E}"/>
                    </a:ext>
                  </a:extLst>
                </p14:cNvPr>
                <p14:cNvContentPartPr/>
                <p14:nvPr/>
              </p14:nvContentPartPr>
              <p14:xfrm>
                <a:off x="6745168" y="2529338"/>
                <a:ext cx="115927" cy="83239"/>
              </p14:xfrm>
            </p:contentPart>
          </mc:Choice>
          <mc:Fallback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C012DF1A-141A-4D1E-9CA7-1A503E3C103E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6740848" y="2525014"/>
                  <a:ext cx="124568" cy="918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4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54E234AE-F255-4BEE-9A42-E0061BAE2D8A}"/>
                    </a:ext>
                  </a:extLst>
                </p14:cNvPr>
                <p14:cNvContentPartPr/>
                <p14:nvPr/>
              </p14:nvContentPartPr>
              <p14:xfrm>
                <a:off x="5225545" y="2846962"/>
                <a:ext cx="5771" cy="87596"/>
              </p14:xfrm>
            </p:contentPart>
          </mc:Choice>
          <mc:Fallback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54E234AE-F255-4BEE-9A42-E0061BAE2D8A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5221471" y="2842654"/>
                  <a:ext cx="13918" cy="96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6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61A7474E-F5DF-45C2-8FAC-888A3E02E610}"/>
                    </a:ext>
                  </a:extLst>
                </p14:cNvPr>
                <p14:cNvContentPartPr/>
                <p14:nvPr/>
              </p14:nvContentPartPr>
              <p14:xfrm>
                <a:off x="5190097" y="2881524"/>
                <a:ext cx="100849" cy="14599"/>
              </p14:xfrm>
            </p:contentPart>
          </mc:Choice>
          <mc:Fallback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61A7474E-F5DF-45C2-8FAC-888A3E02E610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5185775" y="2877251"/>
                  <a:ext cx="109493" cy="231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8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A36409CC-41A3-4A0C-B8BC-8716C00B5ED6}"/>
                    </a:ext>
                  </a:extLst>
                </p14:cNvPr>
                <p14:cNvContentPartPr/>
                <p14:nvPr/>
              </p14:nvContentPartPr>
              <p14:xfrm>
                <a:off x="5365690" y="2773668"/>
                <a:ext cx="77492" cy="137055"/>
              </p14:xfrm>
            </p:contentPart>
          </mc:Choice>
          <mc:Fallback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A36409CC-41A3-4A0C-B8BC-8716C00B5ED6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5361385" y="2769351"/>
                  <a:ext cx="86102" cy="1456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0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B5856A6E-7A1B-4D55-89ED-B00141477E69}"/>
                    </a:ext>
                  </a:extLst>
                </p14:cNvPr>
                <p14:cNvContentPartPr/>
                <p14:nvPr/>
              </p14:nvContentPartPr>
              <p14:xfrm>
                <a:off x="5413778" y="2664918"/>
                <a:ext cx="101399" cy="67038"/>
              </p14:xfrm>
            </p:contentPart>
          </mc:Choice>
          <mc:Fallback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B5856A6E-7A1B-4D55-89ED-B00141477E69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5409463" y="2660593"/>
                  <a:ext cx="110029" cy="756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2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3B6147EC-A641-4B27-9372-D4B7CC2F9047}"/>
                    </a:ext>
                  </a:extLst>
                </p14:cNvPr>
                <p14:cNvContentPartPr/>
                <p14:nvPr/>
              </p14:nvContentPartPr>
              <p14:xfrm>
                <a:off x="6999797" y="2625067"/>
                <a:ext cx="70200" cy="161280"/>
              </p14:xfrm>
            </p:contentPart>
          </mc:Choice>
          <mc:Fallback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3B6147EC-A641-4B27-9372-D4B7CC2F9047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6995477" y="2620747"/>
                  <a:ext cx="788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4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430AC723-E4D9-4C5C-8167-D89F0880D96A}"/>
                    </a:ext>
                  </a:extLst>
                </p14:cNvPr>
                <p14:cNvContentPartPr/>
                <p14:nvPr/>
              </p14:nvContentPartPr>
              <p14:xfrm>
                <a:off x="7060637" y="2513467"/>
                <a:ext cx="99720" cy="124920"/>
              </p14:xfrm>
            </p:contentPart>
          </mc:Choice>
          <mc:Fallback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430AC723-E4D9-4C5C-8167-D89F0880D96A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7056317" y="2509147"/>
                  <a:ext cx="1083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6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18376CFA-EE41-4FDE-8572-A8B3A8B19AE9}"/>
                    </a:ext>
                  </a:extLst>
                </p14:cNvPr>
                <p14:cNvContentPartPr/>
                <p14:nvPr/>
              </p14:nvContentPartPr>
              <p14:xfrm>
                <a:off x="7239197" y="2692387"/>
                <a:ext cx="2520" cy="95040"/>
              </p14:xfrm>
            </p:contentPart>
          </mc:Choice>
          <mc:Fallback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18376CFA-EE41-4FDE-8572-A8B3A8B19AE9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7234877" y="2688067"/>
                  <a:ext cx="11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8">
              <p14:nvContentPartPr>
                <p14:cNvPr id="572" name="Freihand 571">
                  <a:extLst>
                    <a:ext uri="{FF2B5EF4-FFF2-40B4-BE49-F238E27FC236}">
                      <a16:creationId xmlns:a16="http://schemas.microsoft.com/office/drawing/2014/main" id="{88885006-BEFF-4756-8BEE-E6C0F49D5C78}"/>
                    </a:ext>
                  </a:extLst>
                </p14:cNvPr>
                <p14:cNvContentPartPr/>
                <p14:nvPr/>
              </p14:nvContentPartPr>
              <p14:xfrm>
                <a:off x="7201037" y="2708587"/>
                <a:ext cx="142920" cy="11520"/>
              </p14:xfrm>
            </p:contentPart>
          </mc:Choice>
          <mc:Fallback>
            <p:pic>
              <p:nvPicPr>
                <p:cNvPr id="572" name="Freihand 571">
                  <a:extLst>
                    <a:ext uri="{FF2B5EF4-FFF2-40B4-BE49-F238E27FC236}">
                      <a16:creationId xmlns:a16="http://schemas.microsoft.com/office/drawing/2014/main" id="{88885006-BEFF-4756-8BEE-E6C0F49D5C78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7196717" y="2704267"/>
                  <a:ext cx="1515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0">
              <p14:nvContentPartPr>
                <p14:cNvPr id="573" name="Freihand 572">
                  <a:extLst>
                    <a:ext uri="{FF2B5EF4-FFF2-40B4-BE49-F238E27FC236}">
                      <a16:creationId xmlns:a16="http://schemas.microsoft.com/office/drawing/2014/main" id="{39246E6A-374A-446B-9A55-6E2873BDB8B5}"/>
                    </a:ext>
                  </a:extLst>
                </p14:cNvPr>
                <p14:cNvContentPartPr/>
                <p14:nvPr/>
              </p14:nvContentPartPr>
              <p14:xfrm>
                <a:off x="7412357" y="2593027"/>
                <a:ext cx="79920" cy="158400"/>
              </p14:xfrm>
            </p:contentPart>
          </mc:Choice>
          <mc:Fallback>
            <p:pic>
              <p:nvPicPr>
                <p:cNvPr id="573" name="Freihand 572">
                  <a:extLst>
                    <a:ext uri="{FF2B5EF4-FFF2-40B4-BE49-F238E27FC236}">
                      <a16:creationId xmlns:a16="http://schemas.microsoft.com/office/drawing/2014/main" id="{39246E6A-374A-446B-9A55-6E2873BDB8B5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7408037" y="2588707"/>
                  <a:ext cx="885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2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2C8F0757-4BDB-46CE-92A6-2E088B439AE6}"/>
                    </a:ext>
                  </a:extLst>
                </p14:cNvPr>
                <p14:cNvContentPartPr/>
                <p14:nvPr/>
              </p14:nvContentPartPr>
              <p14:xfrm>
                <a:off x="7531517" y="2462707"/>
                <a:ext cx="151200" cy="131760"/>
              </p14:xfrm>
            </p:contentPart>
          </mc:Choice>
          <mc:Fallback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2C8F0757-4BDB-46CE-92A6-2E088B439AE6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7527197" y="2458387"/>
                  <a:ext cx="1598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4">
              <p14:nvContentPartPr>
                <p14:cNvPr id="610" name="Freihand 609">
                  <a:extLst>
                    <a:ext uri="{FF2B5EF4-FFF2-40B4-BE49-F238E27FC236}">
                      <a16:creationId xmlns:a16="http://schemas.microsoft.com/office/drawing/2014/main" id="{AF7B1779-07D8-441B-9FDA-FCE45C271931}"/>
                    </a:ext>
                  </a:extLst>
                </p14:cNvPr>
                <p14:cNvContentPartPr/>
                <p14:nvPr/>
              </p14:nvContentPartPr>
              <p14:xfrm>
                <a:off x="6783437" y="2686267"/>
                <a:ext cx="11880" cy="86400"/>
              </p14:xfrm>
            </p:contentPart>
          </mc:Choice>
          <mc:Fallback>
            <p:pic>
              <p:nvPicPr>
                <p:cNvPr id="610" name="Freihand 609">
                  <a:extLst>
                    <a:ext uri="{FF2B5EF4-FFF2-40B4-BE49-F238E27FC236}">
                      <a16:creationId xmlns:a16="http://schemas.microsoft.com/office/drawing/2014/main" id="{AF7B1779-07D8-441B-9FDA-FCE45C271931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6779117" y="2681947"/>
                  <a:ext cx="205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6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DC1D792C-DC78-48C2-9B67-42A46662D72E}"/>
                    </a:ext>
                  </a:extLst>
                </p14:cNvPr>
                <p14:cNvContentPartPr/>
                <p14:nvPr/>
              </p14:nvContentPartPr>
              <p14:xfrm>
                <a:off x="6734477" y="2692387"/>
                <a:ext cx="123480" cy="11880"/>
              </p14:xfrm>
            </p:contentPart>
          </mc:Choice>
          <mc:Fallback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DC1D792C-DC78-48C2-9B67-42A46662D72E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6730157" y="2688067"/>
                  <a:ext cx="1321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8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27457497-FBBC-42F2-86B4-718F58B6359D}"/>
                    </a:ext>
                  </a:extLst>
                </p14:cNvPr>
                <p14:cNvContentPartPr/>
                <p14:nvPr/>
              </p14:nvContentPartPr>
              <p14:xfrm>
                <a:off x="5687237" y="2744947"/>
                <a:ext cx="119880" cy="14400"/>
              </p14:xfrm>
            </p:contentPart>
          </mc:Choice>
          <mc:Fallback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27457497-FBBC-42F2-86B4-718F58B6359D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5682917" y="2740627"/>
                  <a:ext cx="1285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0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B49FB52B-E997-4CC3-8BAF-A61590750053}"/>
                    </a:ext>
                  </a:extLst>
                </p14:cNvPr>
                <p14:cNvContentPartPr/>
                <p14:nvPr/>
              </p14:nvContentPartPr>
              <p14:xfrm>
                <a:off x="5663477" y="2769427"/>
                <a:ext cx="163800" cy="32760"/>
              </p14:xfrm>
            </p:contentPart>
          </mc:Choice>
          <mc:Fallback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B49FB52B-E997-4CC3-8BAF-A61590750053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5659157" y="2765107"/>
                  <a:ext cx="1724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2">
              <p14:nvContentPartPr>
                <p14:cNvPr id="616" name="Freihand 615">
                  <a:extLst>
                    <a:ext uri="{FF2B5EF4-FFF2-40B4-BE49-F238E27FC236}">
                      <a16:creationId xmlns:a16="http://schemas.microsoft.com/office/drawing/2014/main" id="{3255E8FB-C33C-484F-97CE-3D3098915FFC}"/>
                    </a:ext>
                  </a:extLst>
                </p14:cNvPr>
                <p14:cNvContentPartPr/>
                <p14:nvPr/>
              </p14:nvContentPartPr>
              <p14:xfrm>
                <a:off x="4617677" y="2927107"/>
                <a:ext cx="737280" cy="222840"/>
              </p14:xfrm>
            </p:contentPart>
          </mc:Choice>
          <mc:Fallback>
            <p:pic>
              <p:nvPicPr>
                <p:cNvPr id="616" name="Freihand 615">
                  <a:extLst>
                    <a:ext uri="{FF2B5EF4-FFF2-40B4-BE49-F238E27FC236}">
                      <a16:creationId xmlns:a16="http://schemas.microsoft.com/office/drawing/2014/main" id="{3255E8FB-C33C-484F-97CE-3D3098915FFC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4613357" y="2922787"/>
                  <a:ext cx="74592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4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5FA3F471-1B1C-4034-A308-400C77F89069}"/>
                    </a:ext>
                  </a:extLst>
                </p14:cNvPr>
                <p14:cNvContentPartPr/>
                <p14:nvPr/>
              </p14:nvContentPartPr>
              <p14:xfrm>
                <a:off x="4869677" y="3167587"/>
                <a:ext cx="22680" cy="115200"/>
              </p14:xfrm>
            </p:contentPart>
          </mc:Choice>
          <mc:Fallback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5FA3F471-1B1C-4034-A308-400C77F89069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4865357" y="3163267"/>
                  <a:ext cx="313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6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1FE65E45-5381-494D-A82E-4F37456E3905}"/>
                    </a:ext>
                  </a:extLst>
                </p14:cNvPr>
                <p14:cNvContentPartPr/>
                <p14:nvPr/>
              </p14:nvContentPartPr>
              <p14:xfrm>
                <a:off x="4810637" y="3253987"/>
                <a:ext cx="183960" cy="144360"/>
              </p14:xfrm>
            </p:contentPart>
          </mc:Choice>
          <mc:Fallback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1FE65E45-5381-494D-A82E-4F37456E3905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4806317" y="3249667"/>
                  <a:ext cx="1926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8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7E89B961-0738-44AA-BF4C-52ED64E784E3}"/>
                    </a:ext>
                  </a:extLst>
                </p14:cNvPr>
                <p14:cNvContentPartPr/>
                <p14:nvPr/>
              </p14:nvContentPartPr>
              <p14:xfrm>
                <a:off x="5262437" y="3581587"/>
                <a:ext cx="232920" cy="23040"/>
              </p14:xfrm>
            </p:contentPart>
          </mc:Choice>
          <mc:Fallback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7E89B961-0738-44AA-BF4C-52ED64E784E3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5258117" y="3577267"/>
                  <a:ext cx="241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0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F00B5E06-1D44-4BB4-9620-A9C9A37F9F93}"/>
                    </a:ext>
                  </a:extLst>
                </p14:cNvPr>
                <p14:cNvContentPartPr/>
                <p14:nvPr/>
              </p14:nvContentPartPr>
              <p14:xfrm>
                <a:off x="5304557" y="3637027"/>
                <a:ext cx="204120" cy="23400"/>
              </p14:xfrm>
            </p:contentPart>
          </mc:Choice>
          <mc:Fallback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F00B5E06-1D44-4BB4-9620-A9C9A37F9F93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5300237" y="3632707"/>
                  <a:ext cx="2127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2">
              <p14:nvContentPartPr>
                <p14:cNvPr id="623" name="Freihand 622">
                  <a:extLst>
                    <a:ext uri="{FF2B5EF4-FFF2-40B4-BE49-F238E27FC236}">
                      <a16:creationId xmlns:a16="http://schemas.microsoft.com/office/drawing/2014/main" id="{77E6D73D-C62E-4C08-8941-98F52A96B490}"/>
                    </a:ext>
                  </a:extLst>
                </p14:cNvPr>
                <p14:cNvContentPartPr/>
                <p14:nvPr/>
              </p14:nvContentPartPr>
              <p14:xfrm>
                <a:off x="5686517" y="3481867"/>
                <a:ext cx="121320" cy="199800"/>
              </p14:xfrm>
            </p:contentPart>
          </mc:Choice>
          <mc:Fallback>
            <p:pic>
              <p:nvPicPr>
                <p:cNvPr id="623" name="Freihand 622">
                  <a:extLst>
                    <a:ext uri="{FF2B5EF4-FFF2-40B4-BE49-F238E27FC236}">
                      <a16:creationId xmlns:a16="http://schemas.microsoft.com/office/drawing/2014/main" id="{77E6D73D-C62E-4C08-8941-98F52A96B490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5682197" y="3477547"/>
                  <a:ext cx="1299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4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7F77F231-8F83-416E-87D3-005C5D2D7DF8}"/>
                    </a:ext>
                  </a:extLst>
                </p14:cNvPr>
                <p14:cNvContentPartPr/>
                <p14:nvPr/>
              </p14:nvContentPartPr>
              <p14:xfrm>
                <a:off x="5807477" y="3320947"/>
                <a:ext cx="94320" cy="117360"/>
              </p14:xfrm>
            </p:contentPart>
          </mc:Choice>
          <mc:Fallback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7F77F231-8F83-416E-87D3-005C5D2D7DF8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5803157" y="3316627"/>
                  <a:ext cx="1029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6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FE376B36-9571-4874-82D0-614F2EC18BDF}"/>
                    </a:ext>
                  </a:extLst>
                </p14:cNvPr>
                <p14:cNvContentPartPr/>
                <p14:nvPr/>
              </p14:nvContentPartPr>
              <p14:xfrm>
                <a:off x="6037517" y="3426787"/>
                <a:ext cx="5040" cy="126360"/>
              </p14:xfrm>
            </p:contentPart>
          </mc:Choice>
          <mc:Fallback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FE376B36-9571-4874-82D0-614F2EC18BDF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6033197" y="3422467"/>
                  <a:ext cx="136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8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08AC5ACC-3A44-46E7-BBFF-0D3C0256DC30}"/>
                    </a:ext>
                  </a:extLst>
                </p14:cNvPr>
                <p14:cNvContentPartPr/>
                <p14:nvPr/>
              </p14:nvContentPartPr>
              <p14:xfrm>
                <a:off x="5992157" y="3476827"/>
                <a:ext cx="106560" cy="16560"/>
              </p14:xfrm>
            </p:contentPart>
          </mc:Choice>
          <mc:Fallback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08AC5ACC-3A44-46E7-BBFF-0D3C0256DC30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5987837" y="3472507"/>
                  <a:ext cx="1152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0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8C8A76DA-6C2C-4090-AB41-58928A6E1055}"/>
                    </a:ext>
                  </a:extLst>
                </p14:cNvPr>
                <p14:cNvContentPartPr/>
                <p14:nvPr/>
              </p14:nvContentPartPr>
              <p14:xfrm>
                <a:off x="6167117" y="3431827"/>
                <a:ext cx="84960" cy="143640"/>
              </p14:xfrm>
            </p:contentPart>
          </mc:Choice>
          <mc:Fallback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8C8A76DA-6C2C-4090-AB41-58928A6E1055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6162797" y="3427507"/>
                  <a:ext cx="936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2">
              <p14:nvContentPartPr>
                <p14:cNvPr id="628" name="Freihand 627">
                  <a:extLst>
                    <a:ext uri="{FF2B5EF4-FFF2-40B4-BE49-F238E27FC236}">
                      <a16:creationId xmlns:a16="http://schemas.microsoft.com/office/drawing/2014/main" id="{14F4BC60-117C-439B-8794-E1EDB1735D79}"/>
                    </a:ext>
                  </a:extLst>
                </p14:cNvPr>
                <p14:cNvContentPartPr/>
                <p14:nvPr/>
              </p14:nvContentPartPr>
              <p14:xfrm>
                <a:off x="6294197" y="3289987"/>
                <a:ext cx="109440" cy="121320"/>
              </p14:xfrm>
            </p:contentPart>
          </mc:Choice>
          <mc:Fallback>
            <p:pic>
              <p:nvPicPr>
                <p:cNvPr id="628" name="Freihand 627">
                  <a:extLst>
                    <a:ext uri="{FF2B5EF4-FFF2-40B4-BE49-F238E27FC236}">
                      <a16:creationId xmlns:a16="http://schemas.microsoft.com/office/drawing/2014/main" id="{14F4BC60-117C-439B-8794-E1EDB1735D79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6289877" y="3285667"/>
                  <a:ext cx="1180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4">
              <p14:nvContentPartPr>
                <p14:cNvPr id="629" name="Freihand 628">
                  <a:extLst>
                    <a:ext uri="{FF2B5EF4-FFF2-40B4-BE49-F238E27FC236}">
                      <a16:creationId xmlns:a16="http://schemas.microsoft.com/office/drawing/2014/main" id="{375CDF82-591F-4C8F-A0A6-534B22CBC66A}"/>
                    </a:ext>
                  </a:extLst>
                </p14:cNvPr>
                <p14:cNvContentPartPr/>
                <p14:nvPr/>
              </p14:nvContentPartPr>
              <p14:xfrm>
                <a:off x="6523877" y="3411307"/>
                <a:ext cx="6480" cy="89640"/>
              </p14:xfrm>
            </p:contentPart>
          </mc:Choice>
          <mc:Fallback>
            <p:pic>
              <p:nvPicPr>
                <p:cNvPr id="629" name="Freihand 628">
                  <a:extLst>
                    <a:ext uri="{FF2B5EF4-FFF2-40B4-BE49-F238E27FC236}">
                      <a16:creationId xmlns:a16="http://schemas.microsoft.com/office/drawing/2014/main" id="{375CDF82-591F-4C8F-A0A6-534B22CBC66A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6519557" y="3406987"/>
                  <a:ext cx="151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6">
              <p14:nvContentPartPr>
                <p14:cNvPr id="630" name="Freihand 629">
                  <a:extLst>
                    <a:ext uri="{FF2B5EF4-FFF2-40B4-BE49-F238E27FC236}">
                      <a16:creationId xmlns:a16="http://schemas.microsoft.com/office/drawing/2014/main" id="{3AA963F6-E3D8-42E3-BEEE-76BC6846AAD4}"/>
                    </a:ext>
                  </a:extLst>
                </p14:cNvPr>
                <p14:cNvContentPartPr/>
                <p14:nvPr/>
              </p14:nvContentPartPr>
              <p14:xfrm>
                <a:off x="6478877" y="3453067"/>
                <a:ext cx="90360" cy="7920"/>
              </p14:xfrm>
            </p:contentPart>
          </mc:Choice>
          <mc:Fallback>
            <p:pic>
              <p:nvPicPr>
                <p:cNvPr id="630" name="Freihand 629">
                  <a:extLst>
                    <a:ext uri="{FF2B5EF4-FFF2-40B4-BE49-F238E27FC236}">
                      <a16:creationId xmlns:a16="http://schemas.microsoft.com/office/drawing/2014/main" id="{3AA963F6-E3D8-42E3-BEEE-76BC6846AAD4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6474557" y="3448747"/>
                  <a:ext cx="990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8">
              <p14:nvContentPartPr>
                <p14:cNvPr id="631" name="Freihand 630">
                  <a:extLst>
                    <a:ext uri="{FF2B5EF4-FFF2-40B4-BE49-F238E27FC236}">
                      <a16:creationId xmlns:a16="http://schemas.microsoft.com/office/drawing/2014/main" id="{F10AB640-BF5A-495D-A24B-65F1C441517B}"/>
                    </a:ext>
                  </a:extLst>
                </p14:cNvPr>
                <p14:cNvContentPartPr/>
                <p14:nvPr/>
              </p14:nvContentPartPr>
              <p14:xfrm>
                <a:off x="6681197" y="3306907"/>
                <a:ext cx="132840" cy="137160"/>
              </p14:xfrm>
            </p:contentPart>
          </mc:Choice>
          <mc:Fallback>
            <p:pic>
              <p:nvPicPr>
                <p:cNvPr id="631" name="Freihand 630">
                  <a:extLst>
                    <a:ext uri="{FF2B5EF4-FFF2-40B4-BE49-F238E27FC236}">
                      <a16:creationId xmlns:a16="http://schemas.microsoft.com/office/drawing/2014/main" id="{F10AB640-BF5A-495D-A24B-65F1C441517B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6676877" y="3302587"/>
                  <a:ext cx="1414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0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D1269538-D3B9-4A5F-8DAA-B3EEFAF8FAD2}"/>
                    </a:ext>
                  </a:extLst>
                </p14:cNvPr>
                <p14:cNvContentPartPr/>
                <p14:nvPr/>
              </p14:nvContentPartPr>
              <p14:xfrm>
                <a:off x="6870917" y="3265507"/>
                <a:ext cx="91080" cy="153720"/>
              </p14:xfrm>
            </p:contentPart>
          </mc:Choice>
          <mc:Fallback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D1269538-D3B9-4A5F-8DAA-B3EEFAF8FAD2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6866597" y="3261187"/>
                  <a:ext cx="997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2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A8765D21-484E-44F6-91E5-7F130B94E094}"/>
                    </a:ext>
                  </a:extLst>
                </p14:cNvPr>
                <p14:cNvContentPartPr/>
                <p14:nvPr/>
              </p14:nvContentPartPr>
              <p14:xfrm>
                <a:off x="6944717" y="3133027"/>
                <a:ext cx="154440" cy="120960"/>
              </p14:xfrm>
            </p:contentPart>
          </mc:Choice>
          <mc:Fallback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A8765D21-484E-44F6-91E5-7F130B94E094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6940397" y="3128707"/>
                  <a:ext cx="1630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4">
              <p14:nvContentPartPr>
                <p14:cNvPr id="635" name="Freihand 634">
                  <a:extLst>
                    <a:ext uri="{FF2B5EF4-FFF2-40B4-BE49-F238E27FC236}">
                      <a16:creationId xmlns:a16="http://schemas.microsoft.com/office/drawing/2014/main" id="{723B34DC-940E-4936-A662-2A6CCF98CE05}"/>
                    </a:ext>
                  </a:extLst>
                </p14:cNvPr>
                <p14:cNvContentPartPr/>
                <p14:nvPr/>
              </p14:nvContentPartPr>
              <p14:xfrm>
                <a:off x="4830797" y="3755107"/>
                <a:ext cx="7920" cy="119160"/>
              </p14:xfrm>
            </p:contentPart>
          </mc:Choice>
          <mc:Fallback>
            <p:pic>
              <p:nvPicPr>
                <p:cNvPr id="635" name="Freihand 634">
                  <a:extLst>
                    <a:ext uri="{FF2B5EF4-FFF2-40B4-BE49-F238E27FC236}">
                      <a16:creationId xmlns:a16="http://schemas.microsoft.com/office/drawing/2014/main" id="{723B34DC-940E-4936-A662-2A6CCF98CE05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4826477" y="3750787"/>
                  <a:ext cx="165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6">
              <p14:nvContentPartPr>
                <p14:cNvPr id="636" name="Freihand 635">
                  <a:extLst>
                    <a:ext uri="{FF2B5EF4-FFF2-40B4-BE49-F238E27FC236}">
                      <a16:creationId xmlns:a16="http://schemas.microsoft.com/office/drawing/2014/main" id="{FDB679A2-D6BE-4862-9951-EB7C3F26D68A}"/>
                    </a:ext>
                  </a:extLst>
                </p14:cNvPr>
                <p14:cNvContentPartPr/>
                <p14:nvPr/>
              </p14:nvContentPartPr>
              <p14:xfrm>
                <a:off x="4781477" y="3807667"/>
                <a:ext cx="133920" cy="119880"/>
              </p14:xfrm>
            </p:contentPart>
          </mc:Choice>
          <mc:Fallback>
            <p:pic>
              <p:nvPicPr>
                <p:cNvPr id="636" name="Freihand 635">
                  <a:extLst>
                    <a:ext uri="{FF2B5EF4-FFF2-40B4-BE49-F238E27FC236}">
                      <a16:creationId xmlns:a16="http://schemas.microsoft.com/office/drawing/2014/main" id="{FDB679A2-D6BE-4862-9951-EB7C3F26D68A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4777157" y="3803347"/>
                  <a:ext cx="1425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8">
              <p14:nvContentPartPr>
                <p14:cNvPr id="644" name="Freihand 643">
                  <a:extLst>
                    <a:ext uri="{FF2B5EF4-FFF2-40B4-BE49-F238E27FC236}">
                      <a16:creationId xmlns:a16="http://schemas.microsoft.com/office/drawing/2014/main" id="{CB924027-1B0F-4B04-A797-9B3FFB2B9C18}"/>
                    </a:ext>
                  </a:extLst>
                </p14:cNvPr>
                <p14:cNvContentPartPr/>
                <p14:nvPr/>
              </p14:nvContentPartPr>
              <p14:xfrm>
                <a:off x="4500677" y="4029787"/>
                <a:ext cx="95040" cy="172440"/>
              </p14:xfrm>
            </p:contentPart>
          </mc:Choice>
          <mc:Fallback>
            <p:pic>
              <p:nvPicPr>
                <p:cNvPr id="644" name="Freihand 643">
                  <a:extLst>
                    <a:ext uri="{FF2B5EF4-FFF2-40B4-BE49-F238E27FC236}">
                      <a16:creationId xmlns:a16="http://schemas.microsoft.com/office/drawing/2014/main" id="{CB924027-1B0F-4B04-A797-9B3FFB2B9C18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4496357" y="4025467"/>
                  <a:ext cx="1036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0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C69DE1E7-C368-4E86-BDD2-12549089423F}"/>
                    </a:ext>
                  </a:extLst>
                </p14:cNvPr>
                <p14:cNvContentPartPr/>
                <p14:nvPr/>
              </p14:nvContentPartPr>
              <p14:xfrm>
                <a:off x="4657277" y="4068307"/>
                <a:ext cx="95760" cy="196560"/>
              </p14:xfrm>
            </p:contentPart>
          </mc:Choice>
          <mc:Fallback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C69DE1E7-C368-4E86-BDD2-12549089423F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4652957" y="4063987"/>
                  <a:ext cx="104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2">
              <p14:nvContentPartPr>
                <p14:cNvPr id="647" name="Freihand 646">
                  <a:extLst>
                    <a:ext uri="{FF2B5EF4-FFF2-40B4-BE49-F238E27FC236}">
                      <a16:creationId xmlns:a16="http://schemas.microsoft.com/office/drawing/2014/main" id="{E0762F67-CDA9-44C2-B95D-010597D2E932}"/>
                    </a:ext>
                  </a:extLst>
                </p14:cNvPr>
                <p14:cNvContentPartPr/>
                <p14:nvPr/>
              </p14:nvContentPartPr>
              <p14:xfrm>
                <a:off x="4885157" y="4001347"/>
                <a:ext cx="84960" cy="116640"/>
              </p14:xfrm>
            </p:contentPart>
          </mc:Choice>
          <mc:Fallback>
            <p:pic>
              <p:nvPicPr>
                <p:cNvPr id="647" name="Freihand 646">
                  <a:extLst>
                    <a:ext uri="{FF2B5EF4-FFF2-40B4-BE49-F238E27FC236}">
                      <a16:creationId xmlns:a16="http://schemas.microsoft.com/office/drawing/2014/main" id="{E0762F67-CDA9-44C2-B95D-010597D2E932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4880837" y="3997027"/>
                  <a:ext cx="936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4">
              <p14:nvContentPartPr>
                <p14:cNvPr id="648" name="Freihand 647">
                  <a:extLst>
                    <a:ext uri="{FF2B5EF4-FFF2-40B4-BE49-F238E27FC236}">
                      <a16:creationId xmlns:a16="http://schemas.microsoft.com/office/drawing/2014/main" id="{23AEC944-4E4A-43DD-97E4-107629D1ECCA}"/>
                    </a:ext>
                  </a:extLst>
                </p14:cNvPr>
                <p14:cNvContentPartPr/>
                <p14:nvPr/>
              </p14:nvContentPartPr>
              <p14:xfrm>
                <a:off x="5017997" y="4034107"/>
                <a:ext cx="105120" cy="149760"/>
              </p14:xfrm>
            </p:contentPart>
          </mc:Choice>
          <mc:Fallback>
            <p:pic>
              <p:nvPicPr>
                <p:cNvPr id="648" name="Freihand 647">
                  <a:extLst>
                    <a:ext uri="{FF2B5EF4-FFF2-40B4-BE49-F238E27FC236}">
                      <a16:creationId xmlns:a16="http://schemas.microsoft.com/office/drawing/2014/main" id="{23AEC944-4E4A-43DD-97E4-107629D1ECCA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5013677" y="4029787"/>
                  <a:ext cx="1137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6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90AECE0F-7707-49B2-91B0-A590621FB484}"/>
                    </a:ext>
                  </a:extLst>
                </p14:cNvPr>
                <p14:cNvContentPartPr/>
                <p14:nvPr/>
              </p14:nvContentPartPr>
              <p14:xfrm>
                <a:off x="5258837" y="3890467"/>
                <a:ext cx="105840" cy="318240"/>
              </p14:xfrm>
            </p:contentPart>
          </mc:Choice>
          <mc:Fallback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90AECE0F-7707-49B2-91B0-A590621FB484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5254517" y="3886147"/>
                  <a:ext cx="11448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8">
              <p14:nvContentPartPr>
                <p14:cNvPr id="652" name="Freihand 651">
                  <a:extLst>
                    <a:ext uri="{FF2B5EF4-FFF2-40B4-BE49-F238E27FC236}">
                      <a16:creationId xmlns:a16="http://schemas.microsoft.com/office/drawing/2014/main" id="{3F8DFFF8-B55D-4756-85D8-EE435C5CA505}"/>
                    </a:ext>
                  </a:extLst>
                </p14:cNvPr>
                <p14:cNvContentPartPr/>
                <p14:nvPr/>
              </p14:nvContentPartPr>
              <p14:xfrm>
                <a:off x="5442437" y="4008907"/>
                <a:ext cx="199440" cy="8280"/>
              </p14:xfrm>
            </p:contentPart>
          </mc:Choice>
          <mc:Fallback>
            <p:pic>
              <p:nvPicPr>
                <p:cNvPr id="652" name="Freihand 651">
                  <a:extLst>
                    <a:ext uri="{FF2B5EF4-FFF2-40B4-BE49-F238E27FC236}">
                      <a16:creationId xmlns:a16="http://schemas.microsoft.com/office/drawing/2014/main" id="{3F8DFFF8-B55D-4756-85D8-EE435C5CA505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5438117" y="4004587"/>
                  <a:ext cx="2080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0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E1D03AF7-BA1C-4ED6-BD44-C629BADF5DF6}"/>
                    </a:ext>
                  </a:extLst>
                </p14:cNvPr>
                <p14:cNvContentPartPr/>
                <p14:nvPr/>
              </p14:nvContentPartPr>
              <p14:xfrm>
                <a:off x="5488877" y="4050307"/>
                <a:ext cx="205920" cy="10800"/>
              </p14:xfrm>
            </p:contentPart>
          </mc:Choice>
          <mc:Fallback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E1D03AF7-BA1C-4ED6-BD44-C629BADF5DF6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5484557" y="4045987"/>
                  <a:ext cx="2145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2">
              <p14:nvContentPartPr>
                <p14:cNvPr id="656" name="Freihand 655">
                  <a:extLst>
                    <a:ext uri="{FF2B5EF4-FFF2-40B4-BE49-F238E27FC236}">
                      <a16:creationId xmlns:a16="http://schemas.microsoft.com/office/drawing/2014/main" id="{4A97992D-16D3-4EBE-93E3-0C26CBA74E50}"/>
                    </a:ext>
                  </a:extLst>
                </p14:cNvPr>
                <p14:cNvContentPartPr/>
                <p14:nvPr/>
              </p14:nvContentPartPr>
              <p14:xfrm>
                <a:off x="5782637" y="3923947"/>
                <a:ext cx="98640" cy="216360"/>
              </p14:xfrm>
            </p:contentPart>
          </mc:Choice>
          <mc:Fallback>
            <p:pic>
              <p:nvPicPr>
                <p:cNvPr id="656" name="Freihand 655">
                  <a:extLst>
                    <a:ext uri="{FF2B5EF4-FFF2-40B4-BE49-F238E27FC236}">
                      <a16:creationId xmlns:a16="http://schemas.microsoft.com/office/drawing/2014/main" id="{4A97992D-16D3-4EBE-93E3-0C26CBA74E50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5778317" y="3919627"/>
                  <a:ext cx="10728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3">
              <p14:nvContentPartPr>
                <p14:cNvPr id="657" name="Freihand 656">
                  <a:extLst>
                    <a:ext uri="{FF2B5EF4-FFF2-40B4-BE49-F238E27FC236}">
                      <a16:creationId xmlns:a16="http://schemas.microsoft.com/office/drawing/2014/main" id="{87904D61-4544-4D8A-A244-76AA9484AC73}"/>
                    </a:ext>
                  </a:extLst>
                </p14:cNvPr>
                <p14:cNvContentPartPr/>
                <p14:nvPr/>
              </p14:nvContentPartPr>
              <p14:xfrm>
                <a:off x="5873357" y="3795067"/>
                <a:ext cx="124560" cy="101880"/>
              </p14:xfrm>
            </p:contentPart>
          </mc:Choice>
          <mc:Fallback>
            <p:pic>
              <p:nvPicPr>
                <p:cNvPr id="657" name="Freihand 656">
                  <a:extLst>
                    <a:ext uri="{FF2B5EF4-FFF2-40B4-BE49-F238E27FC236}">
                      <a16:creationId xmlns:a16="http://schemas.microsoft.com/office/drawing/2014/main" id="{87904D61-4544-4D8A-A244-76AA9484AC73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5869037" y="3790747"/>
                  <a:ext cx="1332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4">
              <p14:nvContentPartPr>
                <p14:cNvPr id="658" name="Freihand 657">
                  <a:extLst>
                    <a:ext uri="{FF2B5EF4-FFF2-40B4-BE49-F238E27FC236}">
                      <a16:creationId xmlns:a16="http://schemas.microsoft.com/office/drawing/2014/main" id="{FD656ED8-724C-4B09-8C1C-26F273C9F67A}"/>
                    </a:ext>
                  </a:extLst>
                </p14:cNvPr>
                <p14:cNvContentPartPr/>
                <p14:nvPr/>
              </p14:nvContentPartPr>
              <p14:xfrm>
                <a:off x="6034637" y="3857347"/>
                <a:ext cx="130680" cy="130680"/>
              </p14:xfrm>
            </p:contentPart>
          </mc:Choice>
          <mc:Fallback>
            <p:pic>
              <p:nvPicPr>
                <p:cNvPr id="658" name="Freihand 657">
                  <a:extLst>
                    <a:ext uri="{FF2B5EF4-FFF2-40B4-BE49-F238E27FC236}">
                      <a16:creationId xmlns:a16="http://schemas.microsoft.com/office/drawing/2014/main" id="{FD656ED8-724C-4B09-8C1C-26F273C9F67A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030317" y="3853027"/>
                  <a:ext cx="1393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5">
              <p14:nvContentPartPr>
                <p14:cNvPr id="659" name="Freihand 658">
                  <a:extLst>
                    <a:ext uri="{FF2B5EF4-FFF2-40B4-BE49-F238E27FC236}">
                      <a16:creationId xmlns:a16="http://schemas.microsoft.com/office/drawing/2014/main" id="{DAC8DB69-9100-4BB0-B623-975688101734}"/>
                    </a:ext>
                  </a:extLst>
                </p14:cNvPr>
                <p14:cNvContentPartPr/>
                <p14:nvPr/>
              </p14:nvContentPartPr>
              <p14:xfrm>
                <a:off x="6247397" y="3781027"/>
                <a:ext cx="99360" cy="161280"/>
              </p14:xfrm>
            </p:contentPart>
          </mc:Choice>
          <mc:Fallback>
            <p:pic>
              <p:nvPicPr>
                <p:cNvPr id="659" name="Freihand 658">
                  <a:extLst>
                    <a:ext uri="{FF2B5EF4-FFF2-40B4-BE49-F238E27FC236}">
                      <a16:creationId xmlns:a16="http://schemas.microsoft.com/office/drawing/2014/main" id="{DAC8DB69-9100-4BB0-B623-975688101734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6243077" y="3776707"/>
                  <a:ext cx="1080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6">
              <p14:nvContentPartPr>
                <p14:cNvPr id="660" name="Freihand 659">
                  <a:extLst>
                    <a:ext uri="{FF2B5EF4-FFF2-40B4-BE49-F238E27FC236}">
                      <a16:creationId xmlns:a16="http://schemas.microsoft.com/office/drawing/2014/main" id="{4C2919E8-C04D-40BC-AF93-BB6356E164F6}"/>
                    </a:ext>
                  </a:extLst>
                </p14:cNvPr>
                <p14:cNvContentPartPr/>
                <p14:nvPr/>
              </p14:nvContentPartPr>
              <p14:xfrm>
                <a:off x="6402197" y="3818827"/>
                <a:ext cx="114480" cy="237960"/>
              </p14:xfrm>
            </p:contentPart>
          </mc:Choice>
          <mc:Fallback>
            <p:pic>
              <p:nvPicPr>
                <p:cNvPr id="660" name="Freihand 659">
                  <a:extLst>
                    <a:ext uri="{FF2B5EF4-FFF2-40B4-BE49-F238E27FC236}">
                      <a16:creationId xmlns:a16="http://schemas.microsoft.com/office/drawing/2014/main" id="{4C2919E8-C04D-40BC-AF93-BB6356E164F6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6397877" y="3814507"/>
                  <a:ext cx="1231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7">
              <p14:nvContentPartPr>
                <p14:cNvPr id="661" name="Freihand 660">
                  <a:extLst>
                    <a:ext uri="{FF2B5EF4-FFF2-40B4-BE49-F238E27FC236}">
                      <a16:creationId xmlns:a16="http://schemas.microsoft.com/office/drawing/2014/main" id="{94693E0B-206A-4A7B-A127-9E15131A0E60}"/>
                    </a:ext>
                  </a:extLst>
                </p14:cNvPr>
                <p14:cNvContentPartPr/>
                <p14:nvPr/>
              </p14:nvContentPartPr>
              <p14:xfrm>
                <a:off x="6569237" y="3822067"/>
                <a:ext cx="112680" cy="181440"/>
              </p14:xfrm>
            </p:contentPart>
          </mc:Choice>
          <mc:Fallback>
            <p:pic>
              <p:nvPicPr>
                <p:cNvPr id="661" name="Freihand 660">
                  <a:extLst>
                    <a:ext uri="{FF2B5EF4-FFF2-40B4-BE49-F238E27FC236}">
                      <a16:creationId xmlns:a16="http://schemas.microsoft.com/office/drawing/2014/main" id="{94693E0B-206A-4A7B-A127-9E15131A0E60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6564917" y="3817747"/>
                  <a:ext cx="1213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8">
              <p14:nvContentPartPr>
                <p14:cNvPr id="662" name="Freihand 661">
                  <a:extLst>
                    <a:ext uri="{FF2B5EF4-FFF2-40B4-BE49-F238E27FC236}">
                      <a16:creationId xmlns:a16="http://schemas.microsoft.com/office/drawing/2014/main" id="{3F9D4789-769C-4DA7-9482-BCF7C1332E20}"/>
                    </a:ext>
                  </a:extLst>
                </p14:cNvPr>
                <p14:cNvContentPartPr/>
                <p14:nvPr/>
              </p14:nvContentPartPr>
              <p14:xfrm>
                <a:off x="6827717" y="3792907"/>
                <a:ext cx="7200" cy="126720"/>
              </p14:xfrm>
            </p:contentPart>
          </mc:Choice>
          <mc:Fallback>
            <p:pic>
              <p:nvPicPr>
                <p:cNvPr id="662" name="Freihand 661">
                  <a:extLst>
                    <a:ext uri="{FF2B5EF4-FFF2-40B4-BE49-F238E27FC236}">
                      <a16:creationId xmlns:a16="http://schemas.microsoft.com/office/drawing/2014/main" id="{3F9D4789-769C-4DA7-9482-BCF7C1332E20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6823397" y="3788587"/>
                  <a:ext cx="158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663" name="Freihand 662">
                  <a:extLst>
                    <a:ext uri="{FF2B5EF4-FFF2-40B4-BE49-F238E27FC236}">
                      <a16:creationId xmlns:a16="http://schemas.microsoft.com/office/drawing/2014/main" id="{674F430F-C593-4F59-AC6F-CD4BB28C7313}"/>
                    </a:ext>
                  </a:extLst>
                </p14:cNvPr>
                <p14:cNvContentPartPr/>
                <p14:nvPr/>
              </p14:nvContentPartPr>
              <p14:xfrm>
                <a:off x="6781637" y="3840427"/>
                <a:ext cx="151560" cy="4320"/>
              </p14:xfrm>
            </p:contentPart>
          </mc:Choice>
          <mc:Fallback>
            <p:pic>
              <p:nvPicPr>
                <p:cNvPr id="663" name="Freihand 662">
                  <a:extLst>
                    <a:ext uri="{FF2B5EF4-FFF2-40B4-BE49-F238E27FC236}">
                      <a16:creationId xmlns:a16="http://schemas.microsoft.com/office/drawing/2014/main" id="{674F430F-C593-4F59-AC6F-CD4BB28C7313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6777317" y="3836107"/>
                  <a:ext cx="160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0">
              <p14:nvContentPartPr>
                <p14:cNvPr id="664" name="Freihand 663">
                  <a:extLst>
                    <a:ext uri="{FF2B5EF4-FFF2-40B4-BE49-F238E27FC236}">
                      <a16:creationId xmlns:a16="http://schemas.microsoft.com/office/drawing/2014/main" id="{369786A2-CAE8-4ADF-8297-BF6D289B7756}"/>
                    </a:ext>
                  </a:extLst>
                </p14:cNvPr>
                <p14:cNvContentPartPr/>
                <p14:nvPr/>
              </p14:nvContentPartPr>
              <p14:xfrm>
                <a:off x="7068197" y="3775627"/>
                <a:ext cx="146520" cy="181800"/>
              </p14:xfrm>
            </p:contentPart>
          </mc:Choice>
          <mc:Fallback>
            <p:pic>
              <p:nvPicPr>
                <p:cNvPr id="664" name="Freihand 663">
                  <a:extLst>
                    <a:ext uri="{FF2B5EF4-FFF2-40B4-BE49-F238E27FC236}">
                      <a16:creationId xmlns:a16="http://schemas.microsoft.com/office/drawing/2014/main" id="{369786A2-CAE8-4ADF-8297-BF6D289B7756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063877" y="3771307"/>
                  <a:ext cx="1551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665" name="Freihand 664">
                  <a:extLst>
                    <a:ext uri="{FF2B5EF4-FFF2-40B4-BE49-F238E27FC236}">
                      <a16:creationId xmlns:a16="http://schemas.microsoft.com/office/drawing/2014/main" id="{6B6DBB59-665B-450E-9D25-DF2817407E76}"/>
                    </a:ext>
                  </a:extLst>
                </p14:cNvPr>
                <p14:cNvContentPartPr/>
                <p14:nvPr/>
              </p14:nvContentPartPr>
              <p14:xfrm>
                <a:off x="7276277" y="3657907"/>
                <a:ext cx="139680" cy="113040"/>
              </p14:xfrm>
            </p:contentPart>
          </mc:Choice>
          <mc:Fallback>
            <p:pic>
              <p:nvPicPr>
                <p:cNvPr id="665" name="Freihand 664">
                  <a:extLst>
                    <a:ext uri="{FF2B5EF4-FFF2-40B4-BE49-F238E27FC236}">
                      <a16:creationId xmlns:a16="http://schemas.microsoft.com/office/drawing/2014/main" id="{6B6DBB59-665B-450E-9D25-DF2817407E76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271957" y="3653587"/>
                  <a:ext cx="148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2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1C7CA5F0-1B0E-4D36-8B65-39B737447BDC}"/>
                    </a:ext>
                  </a:extLst>
                </p14:cNvPr>
                <p14:cNvContentPartPr/>
                <p14:nvPr/>
              </p14:nvContentPartPr>
              <p14:xfrm>
                <a:off x="7572557" y="3773827"/>
                <a:ext cx="167760" cy="21240"/>
              </p14:xfrm>
            </p:contentPart>
          </mc:Choice>
          <mc:Fallback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1C7CA5F0-1B0E-4D36-8B65-39B737447BDC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7568237" y="3769507"/>
                  <a:ext cx="1764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667" name="Freihand 666">
                  <a:extLst>
                    <a:ext uri="{FF2B5EF4-FFF2-40B4-BE49-F238E27FC236}">
                      <a16:creationId xmlns:a16="http://schemas.microsoft.com/office/drawing/2014/main" id="{A8963092-4548-440A-A645-2D1AA1021C4E}"/>
                    </a:ext>
                  </a:extLst>
                </p14:cNvPr>
                <p14:cNvContentPartPr/>
                <p14:nvPr/>
              </p14:nvContentPartPr>
              <p14:xfrm>
                <a:off x="7587317" y="3812707"/>
                <a:ext cx="174960" cy="10080"/>
              </p14:xfrm>
            </p:contentPart>
          </mc:Choice>
          <mc:Fallback>
            <p:pic>
              <p:nvPicPr>
                <p:cNvPr id="667" name="Freihand 666">
                  <a:extLst>
                    <a:ext uri="{FF2B5EF4-FFF2-40B4-BE49-F238E27FC236}">
                      <a16:creationId xmlns:a16="http://schemas.microsoft.com/office/drawing/2014/main" id="{A8963092-4548-440A-A645-2D1AA1021C4E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582997" y="3808387"/>
                  <a:ext cx="1836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4">
              <p14:nvContentPartPr>
                <p14:cNvPr id="668" name="Freihand 667">
                  <a:extLst>
                    <a:ext uri="{FF2B5EF4-FFF2-40B4-BE49-F238E27FC236}">
                      <a16:creationId xmlns:a16="http://schemas.microsoft.com/office/drawing/2014/main" id="{0659A872-9E0D-4B14-A440-DDDE21103565}"/>
                    </a:ext>
                  </a:extLst>
                </p14:cNvPr>
                <p14:cNvContentPartPr/>
                <p14:nvPr/>
              </p14:nvContentPartPr>
              <p14:xfrm>
                <a:off x="8012837" y="3687067"/>
                <a:ext cx="133200" cy="231480"/>
              </p14:xfrm>
            </p:contentPart>
          </mc:Choice>
          <mc:Fallback>
            <p:pic>
              <p:nvPicPr>
                <p:cNvPr id="668" name="Freihand 667">
                  <a:extLst>
                    <a:ext uri="{FF2B5EF4-FFF2-40B4-BE49-F238E27FC236}">
                      <a16:creationId xmlns:a16="http://schemas.microsoft.com/office/drawing/2014/main" id="{0659A872-9E0D-4B14-A440-DDDE21103565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008517" y="3682747"/>
                  <a:ext cx="1418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669" name="Freihand 668">
                  <a:extLst>
                    <a:ext uri="{FF2B5EF4-FFF2-40B4-BE49-F238E27FC236}">
                      <a16:creationId xmlns:a16="http://schemas.microsoft.com/office/drawing/2014/main" id="{DC1F8A1A-581B-495E-A8BD-C9C803F4DC08}"/>
                    </a:ext>
                  </a:extLst>
                </p14:cNvPr>
                <p14:cNvContentPartPr/>
                <p14:nvPr/>
              </p14:nvContentPartPr>
              <p14:xfrm>
                <a:off x="8190317" y="3537667"/>
                <a:ext cx="136800" cy="113040"/>
              </p14:xfrm>
            </p:contentPart>
          </mc:Choice>
          <mc:Fallback>
            <p:pic>
              <p:nvPicPr>
                <p:cNvPr id="669" name="Freihand 668">
                  <a:extLst>
                    <a:ext uri="{FF2B5EF4-FFF2-40B4-BE49-F238E27FC236}">
                      <a16:creationId xmlns:a16="http://schemas.microsoft.com/office/drawing/2014/main" id="{DC1F8A1A-581B-495E-A8BD-C9C803F4DC08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185997" y="3533347"/>
                  <a:ext cx="1454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6">
              <p14:nvContentPartPr>
                <p14:cNvPr id="670" name="Freihand 669">
                  <a:extLst>
                    <a:ext uri="{FF2B5EF4-FFF2-40B4-BE49-F238E27FC236}">
                      <a16:creationId xmlns:a16="http://schemas.microsoft.com/office/drawing/2014/main" id="{43992D55-C2D0-47A6-8C03-B849D3E477E1}"/>
                    </a:ext>
                  </a:extLst>
                </p14:cNvPr>
                <p14:cNvContentPartPr/>
                <p14:nvPr/>
              </p14:nvContentPartPr>
              <p14:xfrm>
                <a:off x="8415677" y="3686707"/>
                <a:ext cx="7920" cy="101160"/>
              </p14:xfrm>
            </p:contentPart>
          </mc:Choice>
          <mc:Fallback>
            <p:pic>
              <p:nvPicPr>
                <p:cNvPr id="670" name="Freihand 669">
                  <a:extLst>
                    <a:ext uri="{FF2B5EF4-FFF2-40B4-BE49-F238E27FC236}">
                      <a16:creationId xmlns:a16="http://schemas.microsoft.com/office/drawing/2014/main" id="{43992D55-C2D0-47A6-8C03-B849D3E477E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411357" y="3682387"/>
                  <a:ext cx="165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671" name="Freihand 670">
                  <a:extLst>
                    <a:ext uri="{FF2B5EF4-FFF2-40B4-BE49-F238E27FC236}">
                      <a16:creationId xmlns:a16="http://schemas.microsoft.com/office/drawing/2014/main" id="{061E102D-F65E-4581-8EA5-8CD1EA3B464B}"/>
                    </a:ext>
                  </a:extLst>
                </p14:cNvPr>
                <p14:cNvContentPartPr/>
                <p14:nvPr/>
              </p14:nvContentPartPr>
              <p14:xfrm>
                <a:off x="8349797" y="3730627"/>
                <a:ext cx="153720" cy="11880"/>
              </p14:xfrm>
            </p:contentPart>
          </mc:Choice>
          <mc:Fallback>
            <p:pic>
              <p:nvPicPr>
                <p:cNvPr id="671" name="Freihand 670">
                  <a:extLst>
                    <a:ext uri="{FF2B5EF4-FFF2-40B4-BE49-F238E27FC236}">
                      <a16:creationId xmlns:a16="http://schemas.microsoft.com/office/drawing/2014/main" id="{061E102D-F65E-4581-8EA5-8CD1EA3B464B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345477" y="3726307"/>
                  <a:ext cx="1623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8">
              <p14:nvContentPartPr>
                <p14:cNvPr id="672" name="Freihand 671">
                  <a:extLst>
                    <a:ext uri="{FF2B5EF4-FFF2-40B4-BE49-F238E27FC236}">
                      <a16:creationId xmlns:a16="http://schemas.microsoft.com/office/drawing/2014/main" id="{85D4D416-972C-4DB1-B81E-FB952D08612D}"/>
                    </a:ext>
                  </a:extLst>
                </p14:cNvPr>
                <p14:cNvContentPartPr/>
                <p14:nvPr/>
              </p14:nvContentPartPr>
              <p14:xfrm>
                <a:off x="8558957" y="3664027"/>
                <a:ext cx="124200" cy="199080"/>
              </p14:xfrm>
            </p:contentPart>
          </mc:Choice>
          <mc:Fallback>
            <p:pic>
              <p:nvPicPr>
                <p:cNvPr id="672" name="Freihand 671">
                  <a:extLst>
                    <a:ext uri="{FF2B5EF4-FFF2-40B4-BE49-F238E27FC236}">
                      <a16:creationId xmlns:a16="http://schemas.microsoft.com/office/drawing/2014/main" id="{85D4D416-972C-4DB1-B81E-FB952D08612D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554637" y="3659707"/>
                  <a:ext cx="1328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673" name="Freihand 672">
                  <a:extLst>
                    <a:ext uri="{FF2B5EF4-FFF2-40B4-BE49-F238E27FC236}">
                      <a16:creationId xmlns:a16="http://schemas.microsoft.com/office/drawing/2014/main" id="{94197C43-3BDD-40FF-83F3-6000BD8636E8}"/>
                    </a:ext>
                  </a:extLst>
                </p14:cNvPr>
                <p14:cNvContentPartPr/>
                <p14:nvPr/>
              </p14:nvContentPartPr>
              <p14:xfrm>
                <a:off x="8741837" y="3516427"/>
                <a:ext cx="112680" cy="145440"/>
              </p14:xfrm>
            </p:contentPart>
          </mc:Choice>
          <mc:Fallback>
            <p:pic>
              <p:nvPicPr>
                <p:cNvPr id="673" name="Freihand 672">
                  <a:extLst>
                    <a:ext uri="{FF2B5EF4-FFF2-40B4-BE49-F238E27FC236}">
                      <a16:creationId xmlns:a16="http://schemas.microsoft.com/office/drawing/2014/main" id="{94197C43-3BDD-40FF-83F3-6000BD8636E8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737517" y="3512107"/>
                  <a:ext cx="1213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0">
              <p14:nvContentPartPr>
                <p14:cNvPr id="674" name="Freihand 673">
                  <a:extLst>
                    <a:ext uri="{FF2B5EF4-FFF2-40B4-BE49-F238E27FC236}">
                      <a16:creationId xmlns:a16="http://schemas.microsoft.com/office/drawing/2014/main" id="{E26E55EE-F3C7-4D38-A50D-1BA8FFF958FF}"/>
                    </a:ext>
                  </a:extLst>
                </p14:cNvPr>
                <p14:cNvContentPartPr/>
                <p14:nvPr/>
              </p14:nvContentPartPr>
              <p14:xfrm>
                <a:off x="8988437" y="3647107"/>
                <a:ext cx="12600" cy="120600"/>
              </p14:xfrm>
            </p:contentPart>
          </mc:Choice>
          <mc:Fallback>
            <p:pic>
              <p:nvPicPr>
                <p:cNvPr id="674" name="Freihand 673">
                  <a:extLst>
                    <a:ext uri="{FF2B5EF4-FFF2-40B4-BE49-F238E27FC236}">
                      <a16:creationId xmlns:a16="http://schemas.microsoft.com/office/drawing/2014/main" id="{E26E55EE-F3C7-4D38-A50D-1BA8FFF958FF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984117" y="3642787"/>
                  <a:ext cx="212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675" name="Freihand 674">
                  <a:extLst>
                    <a:ext uri="{FF2B5EF4-FFF2-40B4-BE49-F238E27FC236}">
                      <a16:creationId xmlns:a16="http://schemas.microsoft.com/office/drawing/2014/main" id="{742836D7-9DDB-4DD0-B779-D35FF6309223}"/>
                    </a:ext>
                  </a:extLst>
                </p14:cNvPr>
                <p14:cNvContentPartPr/>
                <p14:nvPr/>
              </p14:nvContentPartPr>
              <p14:xfrm>
                <a:off x="8935157" y="3696787"/>
                <a:ext cx="208080" cy="18720"/>
              </p14:xfrm>
            </p:contentPart>
          </mc:Choice>
          <mc:Fallback>
            <p:pic>
              <p:nvPicPr>
                <p:cNvPr id="675" name="Freihand 674">
                  <a:extLst>
                    <a:ext uri="{FF2B5EF4-FFF2-40B4-BE49-F238E27FC236}">
                      <a16:creationId xmlns:a16="http://schemas.microsoft.com/office/drawing/2014/main" id="{742836D7-9DDB-4DD0-B779-D35FF6309223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8930837" y="3692467"/>
                  <a:ext cx="2167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2">
              <p14:nvContentPartPr>
                <p14:cNvPr id="676" name="Freihand 675">
                  <a:extLst>
                    <a:ext uri="{FF2B5EF4-FFF2-40B4-BE49-F238E27FC236}">
                      <a16:creationId xmlns:a16="http://schemas.microsoft.com/office/drawing/2014/main" id="{941DD5E3-E695-4716-9C41-B2BE649CB03F}"/>
                    </a:ext>
                  </a:extLst>
                </p14:cNvPr>
                <p14:cNvContentPartPr/>
                <p14:nvPr/>
              </p14:nvContentPartPr>
              <p14:xfrm>
                <a:off x="9190757" y="3579067"/>
                <a:ext cx="129960" cy="167040"/>
              </p14:xfrm>
            </p:contentPart>
          </mc:Choice>
          <mc:Fallback>
            <p:pic>
              <p:nvPicPr>
                <p:cNvPr id="676" name="Freihand 675">
                  <a:extLst>
                    <a:ext uri="{FF2B5EF4-FFF2-40B4-BE49-F238E27FC236}">
                      <a16:creationId xmlns:a16="http://schemas.microsoft.com/office/drawing/2014/main" id="{941DD5E3-E695-4716-9C41-B2BE649CB03F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186437" y="3574747"/>
                  <a:ext cx="1386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677" name="Freihand 676">
                  <a:extLst>
                    <a:ext uri="{FF2B5EF4-FFF2-40B4-BE49-F238E27FC236}">
                      <a16:creationId xmlns:a16="http://schemas.microsoft.com/office/drawing/2014/main" id="{4D4CDB7A-4763-4793-88D1-1DFFB1525C4E}"/>
                    </a:ext>
                  </a:extLst>
                </p14:cNvPr>
                <p14:cNvContentPartPr/>
                <p14:nvPr/>
              </p14:nvContentPartPr>
              <p14:xfrm>
                <a:off x="9414317" y="3559627"/>
                <a:ext cx="122400" cy="188640"/>
              </p14:xfrm>
            </p:contentPart>
          </mc:Choice>
          <mc:Fallback>
            <p:pic>
              <p:nvPicPr>
                <p:cNvPr id="677" name="Freihand 676">
                  <a:extLst>
                    <a:ext uri="{FF2B5EF4-FFF2-40B4-BE49-F238E27FC236}">
                      <a16:creationId xmlns:a16="http://schemas.microsoft.com/office/drawing/2014/main" id="{4D4CDB7A-4763-4793-88D1-1DFFB1525C4E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9409997" y="3555307"/>
                  <a:ext cx="1310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4">
              <p14:nvContentPartPr>
                <p14:cNvPr id="678" name="Freihand 677">
                  <a:extLst>
                    <a:ext uri="{FF2B5EF4-FFF2-40B4-BE49-F238E27FC236}">
                      <a16:creationId xmlns:a16="http://schemas.microsoft.com/office/drawing/2014/main" id="{0ADB4195-CF68-4E9A-A156-AD6C10529D43}"/>
                    </a:ext>
                  </a:extLst>
                </p14:cNvPr>
                <p14:cNvContentPartPr/>
                <p14:nvPr/>
              </p14:nvContentPartPr>
              <p14:xfrm>
                <a:off x="9528077" y="3431827"/>
                <a:ext cx="129600" cy="136440"/>
              </p14:xfrm>
            </p:contentPart>
          </mc:Choice>
          <mc:Fallback>
            <p:pic>
              <p:nvPicPr>
                <p:cNvPr id="678" name="Freihand 677">
                  <a:extLst>
                    <a:ext uri="{FF2B5EF4-FFF2-40B4-BE49-F238E27FC236}">
                      <a16:creationId xmlns:a16="http://schemas.microsoft.com/office/drawing/2014/main" id="{0ADB4195-CF68-4E9A-A156-AD6C10529D43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9523757" y="3427507"/>
                  <a:ext cx="1382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681" name="Freihand 680">
                  <a:extLst>
                    <a:ext uri="{FF2B5EF4-FFF2-40B4-BE49-F238E27FC236}">
                      <a16:creationId xmlns:a16="http://schemas.microsoft.com/office/drawing/2014/main" id="{2D51E724-163D-4F00-9F45-4C7956EA08D0}"/>
                    </a:ext>
                  </a:extLst>
                </p14:cNvPr>
                <p14:cNvContentPartPr/>
                <p14:nvPr/>
              </p14:nvContentPartPr>
              <p14:xfrm>
                <a:off x="7937957" y="3191707"/>
                <a:ext cx="1201320" cy="260640"/>
              </p14:xfrm>
            </p:contentPart>
          </mc:Choice>
          <mc:Fallback>
            <p:pic>
              <p:nvPicPr>
                <p:cNvPr id="681" name="Freihand 680">
                  <a:extLst>
                    <a:ext uri="{FF2B5EF4-FFF2-40B4-BE49-F238E27FC236}">
                      <a16:creationId xmlns:a16="http://schemas.microsoft.com/office/drawing/2014/main" id="{2D51E724-163D-4F00-9F45-4C7956EA08D0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7933637" y="3187387"/>
                  <a:ext cx="1209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682" name="Freihand 681">
                  <a:extLst>
                    <a:ext uri="{FF2B5EF4-FFF2-40B4-BE49-F238E27FC236}">
                      <a16:creationId xmlns:a16="http://schemas.microsoft.com/office/drawing/2014/main" id="{F0D8E2C1-A9D2-4F52-9703-B6009534D0F0}"/>
                    </a:ext>
                  </a:extLst>
                </p14:cNvPr>
                <p14:cNvContentPartPr/>
                <p14:nvPr/>
              </p14:nvContentPartPr>
              <p14:xfrm>
                <a:off x="9048197" y="3188827"/>
                <a:ext cx="631440" cy="77760"/>
              </p14:xfrm>
            </p:contentPart>
          </mc:Choice>
          <mc:Fallback>
            <p:pic>
              <p:nvPicPr>
                <p:cNvPr id="682" name="Freihand 681">
                  <a:extLst>
                    <a:ext uri="{FF2B5EF4-FFF2-40B4-BE49-F238E27FC236}">
                      <a16:creationId xmlns:a16="http://schemas.microsoft.com/office/drawing/2014/main" id="{F0D8E2C1-A9D2-4F52-9703-B6009534D0F0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9043877" y="3184507"/>
                  <a:ext cx="6400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683" name="Freihand 682">
                  <a:extLst>
                    <a:ext uri="{FF2B5EF4-FFF2-40B4-BE49-F238E27FC236}">
                      <a16:creationId xmlns:a16="http://schemas.microsoft.com/office/drawing/2014/main" id="{72F0FF06-80D4-4155-89B0-E06E96DED7B4}"/>
                    </a:ext>
                  </a:extLst>
                </p14:cNvPr>
                <p14:cNvContentPartPr/>
                <p14:nvPr/>
              </p14:nvContentPartPr>
              <p14:xfrm>
                <a:off x="7201037" y="3089107"/>
                <a:ext cx="1611720" cy="257760"/>
              </p14:xfrm>
            </p:contentPart>
          </mc:Choice>
          <mc:Fallback>
            <p:pic>
              <p:nvPicPr>
                <p:cNvPr id="683" name="Freihand 682">
                  <a:extLst>
                    <a:ext uri="{FF2B5EF4-FFF2-40B4-BE49-F238E27FC236}">
                      <a16:creationId xmlns:a16="http://schemas.microsoft.com/office/drawing/2014/main" id="{72F0FF06-80D4-4155-89B0-E06E96DED7B4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7196717" y="3084787"/>
                  <a:ext cx="162036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1">
              <p14:nvContentPartPr>
                <p14:cNvPr id="684" name="Freihand 683">
                  <a:extLst>
                    <a:ext uri="{FF2B5EF4-FFF2-40B4-BE49-F238E27FC236}">
                      <a16:creationId xmlns:a16="http://schemas.microsoft.com/office/drawing/2014/main" id="{C4C2F332-F475-4BE0-BDDE-F01BE738182B}"/>
                    </a:ext>
                  </a:extLst>
                </p14:cNvPr>
                <p14:cNvContentPartPr/>
                <p14:nvPr/>
              </p14:nvContentPartPr>
              <p14:xfrm>
                <a:off x="5540717" y="3076867"/>
                <a:ext cx="1680840" cy="611640"/>
              </p14:xfrm>
            </p:contentPart>
          </mc:Choice>
          <mc:Fallback>
            <p:pic>
              <p:nvPicPr>
                <p:cNvPr id="684" name="Freihand 683">
                  <a:extLst>
                    <a:ext uri="{FF2B5EF4-FFF2-40B4-BE49-F238E27FC236}">
                      <a16:creationId xmlns:a16="http://schemas.microsoft.com/office/drawing/2014/main" id="{C4C2F332-F475-4BE0-BDDE-F01BE738182B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5536397" y="3072547"/>
                  <a:ext cx="1689480" cy="62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3">
              <p14:nvContentPartPr>
                <p14:cNvPr id="709" name="Freihand 708">
                  <a:extLst>
                    <a:ext uri="{FF2B5EF4-FFF2-40B4-BE49-F238E27FC236}">
                      <a16:creationId xmlns:a16="http://schemas.microsoft.com/office/drawing/2014/main" id="{3CECEA7B-95BF-4D6F-ADE4-2E3D9F559923}"/>
                    </a:ext>
                  </a:extLst>
                </p14:cNvPr>
                <p14:cNvContentPartPr/>
                <p14:nvPr/>
              </p14:nvContentPartPr>
              <p14:xfrm>
                <a:off x="5747357" y="4238947"/>
                <a:ext cx="446400" cy="363600"/>
              </p14:xfrm>
            </p:contentPart>
          </mc:Choice>
          <mc:Fallback>
            <p:pic>
              <p:nvPicPr>
                <p:cNvPr id="709" name="Freihand 708">
                  <a:extLst>
                    <a:ext uri="{FF2B5EF4-FFF2-40B4-BE49-F238E27FC236}">
                      <a16:creationId xmlns:a16="http://schemas.microsoft.com/office/drawing/2014/main" id="{3CECEA7B-95BF-4D6F-ADE4-2E3D9F559923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5743037" y="4234627"/>
                  <a:ext cx="45504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5">
              <p14:nvContentPartPr>
                <p14:cNvPr id="710" name="Freihand 709">
                  <a:extLst>
                    <a:ext uri="{FF2B5EF4-FFF2-40B4-BE49-F238E27FC236}">
                      <a16:creationId xmlns:a16="http://schemas.microsoft.com/office/drawing/2014/main" id="{DBCDF398-DAC2-4F3A-B3B4-106D43429328}"/>
                    </a:ext>
                  </a:extLst>
                </p14:cNvPr>
                <p14:cNvContentPartPr/>
                <p14:nvPr/>
              </p14:nvContentPartPr>
              <p14:xfrm>
                <a:off x="8038397" y="4082707"/>
                <a:ext cx="350640" cy="307440"/>
              </p14:xfrm>
            </p:contentPart>
          </mc:Choice>
          <mc:Fallback>
            <p:pic>
              <p:nvPicPr>
                <p:cNvPr id="710" name="Freihand 709">
                  <a:extLst>
                    <a:ext uri="{FF2B5EF4-FFF2-40B4-BE49-F238E27FC236}">
                      <a16:creationId xmlns:a16="http://schemas.microsoft.com/office/drawing/2014/main" id="{DBCDF398-DAC2-4F3A-B3B4-106D43429328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8034077" y="4078387"/>
                  <a:ext cx="35928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7">
              <p14:nvContentPartPr>
                <p14:cNvPr id="711" name="Freihand 710">
                  <a:extLst>
                    <a:ext uri="{FF2B5EF4-FFF2-40B4-BE49-F238E27FC236}">
                      <a16:creationId xmlns:a16="http://schemas.microsoft.com/office/drawing/2014/main" id="{3041337C-DB27-467A-AAEE-92EFD0BE918E}"/>
                    </a:ext>
                  </a:extLst>
                </p14:cNvPr>
                <p14:cNvContentPartPr/>
                <p14:nvPr/>
              </p14:nvContentPartPr>
              <p14:xfrm>
                <a:off x="8601797" y="4007467"/>
                <a:ext cx="288720" cy="302400"/>
              </p14:xfrm>
            </p:contentPart>
          </mc:Choice>
          <mc:Fallback>
            <p:pic>
              <p:nvPicPr>
                <p:cNvPr id="711" name="Freihand 710">
                  <a:extLst>
                    <a:ext uri="{FF2B5EF4-FFF2-40B4-BE49-F238E27FC236}">
                      <a16:creationId xmlns:a16="http://schemas.microsoft.com/office/drawing/2014/main" id="{3041337C-DB27-467A-AAEE-92EFD0BE918E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8597477" y="4003147"/>
                  <a:ext cx="29736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9">
              <p14:nvContentPartPr>
                <p14:cNvPr id="713" name="Freihand 712">
                  <a:extLst>
                    <a:ext uri="{FF2B5EF4-FFF2-40B4-BE49-F238E27FC236}">
                      <a16:creationId xmlns:a16="http://schemas.microsoft.com/office/drawing/2014/main" id="{5A3C0E51-E1E2-4506-B79F-7AA94A2E4803}"/>
                    </a:ext>
                  </a:extLst>
                </p14:cNvPr>
                <p14:cNvContentPartPr/>
                <p14:nvPr/>
              </p14:nvContentPartPr>
              <p14:xfrm>
                <a:off x="7087277" y="4051027"/>
                <a:ext cx="428400" cy="362160"/>
              </p14:xfrm>
            </p:contentPart>
          </mc:Choice>
          <mc:Fallback>
            <p:pic>
              <p:nvPicPr>
                <p:cNvPr id="713" name="Freihand 712">
                  <a:extLst>
                    <a:ext uri="{FF2B5EF4-FFF2-40B4-BE49-F238E27FC236}">
                      <a16:creationId xmlns:a16="http://schemas.microsoft.com/office/drawing/2014/main" id="{5A3C0E51-E1E2-4506-B79F-7AA94A2E4803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7082957" y="4046707"/>
                  <a:ext cx="43704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1">
              <p14:nvContentPartPr>
                <p14:cNvPr id="714" name="Freihand 713">
                  <a:extLst>
                    <a:ext uri="{FF2B5EF4-FFF2-40B4-BE49-F238E27FC236}">
                      <a16:creationId xmlns:a16="http://schemas.microsoft.com/office/drawing/2014/main" id="{1603E442-FB6F-41C2-9928-6602B98C00DE}"/>
                    </a:ext>
                  </a:extLst>
                </p14:cNvPr>
                <p14:cNvContentPartPr/>
                <p14:nvPr/>
              </p14:nvContentPartPr>
              <p14:xfrm>
                <a:off x="6318317" y="4121587"/>
                <a:ext cx="240840" cy="327960"/>
              </p14:xfrm>
            </p:contentPart>
          </mc:Choice>
          <mc:Fallback>
            <p:pic>
              <p:nvPicPr>
                <p:cNvPr id="714" name="Freihand 713">
                  <a:extLst>
                    <a:ext uri="{FF2B5EF4-FFF2-40B4-BE49-F238E27FC236}">
                      <a16:creationId xmlns:a16="http://schemas.microsoft.com/office/drawing/2014/main" id="{1603E442-FB6F-41C2-9928-6602B98C00DE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6313997" y="4117267"/>
                  <a:ext cx="24948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3">
              <p14:nvContentPartPr>
                <p14:cNvPr id="715" name="Freihand 714">
                  <a:extLst>
                    <a:ext uri="{FF2B5EF4-FFF2-40B4-BE49-F238E27FC236}">
                      <a16:creationId xmlns:a16="http://schemas.microsoft.com/office/drawing/2014/main" id="{7D0EFAD6-199D-463E-8536-72922327F47F}"/>
                    </a:ext>
                  </a:extLst>
                </p14:cNvPr>
                <p14:cNvContentPartPr/>
                <p14:nvPr/>
              </p14:nvContentPartPr>
              <p14:xfrm>
                <a:off x="9187517" y="3971827"/>
                <a:ext cx="323640" cy="334440"/>
              </p14:xfrm>
            </p:contentPart>
          </mc:Choice>
          <mc:Fallback>
            <p:pic>
              <p:nvPicPr>
                <p:cNvPr id="715" name="Freihand 714">
                  <a:extLst>
                    <a:ext uri="{FF2B5EF4-FFF2-40B4-BE49-F238E27FC236}">
                      <a16:creationId xmlns:a16="http://schemas.microsoft.com/office/drawing/2014/main" id="{7D0EFAD6-199D-463E-8536-72922327F47F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9183197" y="3967507"/>
                  <a:ext cx="33228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5">
              <p14:nvContentPartPr>
                <p14:cNvPr id="716" name="Freihand 715">
                  <a:extLst>
                    <a:ext uri="{FF2B5EF4-FFF2-40B4-BE49-F238E27FC236}">
                      <a16:creationId xmlns:a16="http://schemas.microsoft.com/office/drawing/2014/main" id="{EA29452B-8666-4BCB-AFFF-5BADB1F1791E}"/>
                    </a:ext>
                  </a:extLst>
                </p14:cNvPr>
                <p14:cNvContentPartPr/>
                <p14:nvPr/>
              </p14:nvContentPartPr>
              <p14:xfrm>
                <a:off x="9918677" y="4058587"/>
                <a:ext cx="132840" cy="20880"/>
              </p14:xfrm>
            </p:contentPart>
          </mc:Choice>
          <mc:Fallback>
            <p:pic>
              <p:nvPicPr>
                <p:cNvPr id="716" name="Freihand 715">
                  <a:extLst>
                    <a:ext uri="{FF2B5EF4-FFF2-40B4-BE49-F238E27FC236}">
                      <a16:creationId xmlns:a16="http://schemas.microsoft.com/office/drawing/2014/main" id="{EA29452B-8666-4BCB-AFFF-5BADB1F1791E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9914357" y="4054267"/>
                  <a:ext cx="1414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7">
              <p14:nvContentPartPr>
                <p14:cNvPr id="717" name="Freihand 716">
                  <a:extLst>
                    <a:ext uri="{FF2B5EF4-FFF2-40B4-BE49-F238E27FC236}">
                      <a16:creationId xmlns:a16="http://schemas.microsoft.com/office/drawing/2014/main" id="{E410D919-92EF-4B92-A055-A10A682A47DF}"/>
                    </a:ext>
                  </a:extLst>
                </p14:cNvPr>
                <p14:cNvContentPartPr/>
                <p14:nvPr/>
              </p14:nvContentPartPr>
              <p14:xfrm>
                <a:off x="9881957" y="4100347"/>
                <a:ext cx="159120" cy="43200"/>
              </p14:xfrm>
            </p:contentPart>
          </mc:Choice>
          <mc:Fallback>
            <p:pic>
              <p:nvPicPr>
                <p:cNvPr id="717" name="Freihand 716">
                  <a:extLst>
                    <a:ext uri="{FF2B5EF4-FFF2-40B4-BE49-F238E27FC236}">
                      <a16:creationId xmlns:a16="http://schemas.microsoft.com/office/drawing/2014/main" id="{E410D919-92EF-4B92-A055-A10A682A47DF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9877637" y="4096027"/>
                  <a:ext cx="1677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9">
              <p14:nvContentPartPr>
                <p14:cNvPr id="718" name="Freihand 717">
                  <a:extLst>
                    <a:ext uri="{FF2B5EF4-FFF2-40B4-BE49-F238E27FC236}">
                      <a16:creationId xmlns:a16="http://schemas.microsoft.com/office/drawing/2014/main" id="{82675759-DDA9-40AC-B2F7-F2C3ED9F2E80}"/>
                    </a:ext>
                  </a:extLst>
                </p14:cNvPr>
                <p14:cNvContentPartPr/>
                <p14:nvPr/>
              </p14:nvContentPartPr>
              <p14:xfrm>
                <a:off x="10045037" y="3966067"/>
                <a:ext cx="190080" cy="176760"/>
              </p14:xfrm>
            </p:contentPart>
          </mc:Choice>
          <mc:Fallback>
            <p:pic>
              <p:nvPicPr>
                <p:cNvPr id="718" name="Freihand 717">
                  <a:extLst>
                    <a:ext uri="{FF2B5EF4-FFF2-40B4-BE49-F238E27FC236}">
                      <a16:creationId xmlns:a16="http://schemas.microsoft.com/office/drawing/2014/main" id="{82675759-DDA9-40AC-B2F7-F2C3ED9F2E80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10040717" y="3961747"/>
                  <a:ext cx="1987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1">
              <p14:nvContentPartPr>
                <p14:cNvPr id="719" name="Freihand 718">
                  <a:extLst>
                    <a:ext uri="{FF2B5EF4-FFF2-40B4-BE49-F238E27FC236}">
                      <a16:creationId xmlns:a16="http://schemas.microsoft.com/office/drawing/2014/main" id="{A3D2ACF3-6101-45DC-853B-314D868B977B}"/>
                    </a:ext>
                  </a:extLst>
                </p14:cNvPr>
                <p14:cNvContentPartPr/>
                <p14:nvPr/>
              </p14:nvContentPartPr>
              <p14:xfrm>
                <a:off x="10425197" y="3824227"/>
                <a:ext cx="124560" cy="184320"/>
              </p14:xfrm>
            </p:contentPart>
          </mc:Choice>
          <mc:Fallback>
            <p:pic>
              <p:nvPicPr>
                <p:cNvPr id="719" name="Freihand 718">
                  <a:extLst>
                    <a:ext uri="{FF2B5EF4-FFF2-40B4-BE49-F238E27FC236}">
                      <a16:creationId xmlns:a16="http://schemas.microsoft.com/office/drawing/2014/main" id="{A3D2ACF3-6101-45DC-853B-314D868B977B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10420877" y="3819907"/>
                  <a:ext cx="1332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3">
              <p14:nvContentPartPr>
                <p14:cNvPr id="720" name="Freihand 719">
                  <a:extLst>
                    <a:ext uri="{FF2B5EF4-FFF2-40B4-BE49-F238E27FC236}">
                      <a16:creationId xmlns:a16="http://schemas.microsoft.com/office/drawing/2014/main" id="{C91B0C31-1DE8-4EB1-A1CA-8C30720ABF89}"/>
                    </a:ext>
                  </a:extLst>
                </p14:cNvPr>
                <p14:cNvContentPartPr/>
                <p14:nvPr/>
              </p14:nvContentPartPr>
              <p14:xfrm>
                <a:off x="10557317" y="3658987"/>
                <a:ext cx="88920" cy="152280"/>
              </p14:xfrm>
            </p:contentPart>
          </mc:Choice>
          <mc:Fallback>
            <p:pic>
              <p:nvPicPr>
                <p:cNvPr id="720" name="Freihand 719">
                  <a:extLst>
                    <a:ext uri="{FF2B5EF4-FFF2-40B4-BE49-F238E27FC236}">
                      <a16:creationId xmlns:a16="http://schemas.microsoft.com/office/drawing/2014/main" id="{C91B0C31-1DE8-4EB1-A1CA-8C30720ABF89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10552997" y="3654667"/>
                  <a:ext cx="975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5">
              <p14:nvContentPartPr>
                <p14:cNvPr id="721" name="Freihand 720">
                  <a:extLst>
                    <a:ext uri="{FF2B5EF4-FFF2-40B4-BE49-F238E27FC236}">
                      <a16:creationId xmlns:a16="http://schemas.microsoft.com/office/drawing/2014/main" id="{45DF495B-18E2-4DF6-B820-BFA1B4CB44A1}"/>
                    </a:ext>
                  </a:extLst>
                </p14:cNvPr>
                <p14:cNvContentPartPr/>
                <p14:nvPr/>
              </p14:nvContentPartPr>
              <p14:xfrm>
                <a:off x="10697717" y="3875707"/>
                <a:ext cx="132120" cy="17280"/>
              </p14:xfrm>
            </p:contentPart>
          </mc:Choice>
          <mc:Fallback>
            <p:pic>
              <p:nvPicPr>
                <p:cNvPr id="721" name="Freihand 720">
                  <a:extLst>
                    <a:ext uri="{FF2B5EF4-FFF2-40B4-BE49-F238E27FC236}">
                      <a16:creationId xmlns:a16="http://schemas.microsoft.com/office/drawing/2014/main" id="{45DF495B-18E2-4DF6-B820-BFA1B4CB44A1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10693397" y="3871387"/>
                  <a:ext cx="1407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7">
              <p14:nvContentPartPr>
                <p14:cNvPr id="722" name="Freihand 721">
                  <a:extLst>
                    <a:ext uri="{FF2B5EF4-FFF2-40B4-BE49-F238E27FC236}">
                      <a16:creationId xmlns:a16="http://schemas.microsoft.com/office/drawing/2014/main" id="{F0BFA082-81AC-40BD-9C69-DE4162188C4F}"/>
                    </a:ext>
                  </a:extLst>
                </p14:cNvPr>
                <p14:cNvContentPartPr/>
                <p14:nvPr/>
              </p14:nvContentPartPr>
              <p14:xfrm>
                <a:off x="10692677" y="3914947"/>
                <a:ext cx="132840" cy="19440"/>
              </p14:xfrm>
            </p:contentPart>
          </mc:Choice>
          <mc:Fallback>
            <p:pic>
              <p:nvPicPr>
                <p:cNvPr id="722" name="Freihand 721">
                  <a:extLst>
                    <a:ext uri="{FF2B5EF4-FFF2-40B4-BE49-F238E27FC236}">
                      <a16:creationId xmlns:a16="http://schemas.microsoft.com/office/drawing/2014/main" id="{F0BFA082-81AC-40BD-9C69-DE4162188C4F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10688357" y="3910627"/>
                  <a:ext cx="1414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9">
              <p14:nvContentPartPr>
                <p14:cNvPr id="723" name="Freihand 722">
                  <a:extLst>
                    <a:ext uri="{FF2B5EF4-FFF2-40B4-BE49-F238E27FC236}">
                      <a16:creationId xmlns:a16="http://schemas.microsoft.com/office/drawing/2014/main" id="{C6019429-6D2C-4D26-BB29-8D4C3C2A935B}"/>
                    </a:ext>
                  </a:extLst>
                </p14:cNvPr>
                <p14:cNvContentPartPr/>
                <p14:nvPr/>
              </p14:nvContentPartPr>
              <p14:xfrm>
                <a:off x="10900037" y="3811987"/>
                <a:ext cx="116280" cy="212400"/>
              </p14:xfrm>
            </p:contentPart>
          </mc:Choice>
          <mc:Fallback>
            <p:pic>
              <p:nvPicPr>
                <p:cNvPr id="723" name="Freihand 722">
                  <a:extLst>
                    <a:ext uri="{FF2B5EF4-FFF2-40B4-BE49-F238E27FC236}">
                      <a16:creationId xmlns:a16="http://schemas.microsoft.com/office/drawing/2014/main" id="{C6019429-6D2C-4D26-BB29-8D4C3C2A935B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10895717" y="3807667"/>
                  <a:ext cx="1249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1">
              <p14:nvContentPartPr>
                <p14:cNvPr id="724" name="Freihand 723">
                  <a:extLst>
                    <a:ext uri="{FF2B5EF4-FFF2-40B4-BE49-F238E27FC236}">
                      <a16:creationId xmlns:a16="http://schemas.microsoft.com/office/drawing/2014/main" id="{84316CCA-B408-424A-B5BB-B391924DC461}"/>
                    </a:ext>
                  </a:extLst>
                </p14:cNvPr>
                <p14:cNvContentPartPr/>
                <p14:nvPr/>
              </p14:nvContentPartPr>
              <p14:xfrm>
                <a:off x="11052317" y="3812347"/>
                <a:ext cx="108360" cy="151200"/>
              </p14:xfrm>
            </p:contentPart>
          </mc:Choice>
          <mc:Fallback>
            <p:pic>
              <p:nvPicPr>
                <p:cNvPr id="724" name="Freihand 723">
                  <a:extLst>
                    <a:ext uri="{FF2B5EF4-FFF2-40B4-BE49-F238E27FC236}">
                      <a16:creationId xmlns:a16="http://schemas.microsoft.com/office/drawing/2014/main" id="{84316CCA-B408-424A-B5BB-B391924DC461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11047997" y="3808027"/>
                  <a:ext cx="1170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3">
              <p14:nvContentPartPr>
                <p14:cNvPr id="727" name="Freihand 726">
                  <a:extLst>
                    <a:ext uri="{FF2B5EF4-FFF2-40B4-BE49-F238E27FC236}">
                      <a16:creationId xmlns:a16="http://schemas.microsoft.com/office/drawing/2014/main" id="{7BE77F74-C6D4-4080-842C-9AF19D4D5BFA}"/>
                    </a:ext>
                  </a:extLst>
                </p14:cNvPr>
                <p14:cNvContentPartPr/>
                <p14:nvPr/>
              </p14:nvContentPartPr>
              <p14:xfrm>
                <a:off x="10273277" y="3356587"/>
                <a:ext cx="1022040" cy="154440"/>
              </p14:xfrm>
            </p:contentPart>
          </mc:Choice>
          <mc:Fallback>
            <p:pic>
              <p:nvPicPr>
                <p:cNvPr id="727" name="Freihand 726">
                  <a:extLst>
                    <a:ext uri="{FF2B5EF4-FFF2-40B4-BE49-F238E27FC236}">
                      <a16:creationId xmlns:a16="http://schemas.microsoft.com/office/drawing/2014/main" id="{7BE77F74-C6D4-4080-842C-9AF19D4D5BFA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10268957" y="3352267"/>
                  <a:ext cx="10306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5">
              <p14:nvContentPartPr>
                <p14:cNvPr id="728" name="Freihand 727">
                  <a:extLst>
                    <a:ext uri="{FF2B5EF4-FFF2-40B4-BE49-F238E27FC236}">
                      <a16:creationId xmlns:a16="http://schemas.microsoft.com/office/drawing/2014/main" id="{92680524-A2D8-4596-BABB-3B7BC9184C2E}"/>
                    </a:ext>
                  </a:extLst>
                </p14:cNvPr>
                <p14:cNvContentPartPr/>
                <p14:nvPr/>
              </p14:nvContentPartPr>
              <p14:xfrm>
                <a:off x="10478117" y="2555947"/>
                <a:ext cx="57600" cy="146520"/>
              </p14:xfrm>
            </p:contentPart>
          </mc:Choice>
          <mc:Fallback>
            <p:pic>
              <p:nvPicPr>
                <p:cNvPr id="728" name="Freihand 727">
                  <a:extLst>
                    <a:ext uri="{FF2B5EF4-FFF2-40B4-BE49-F238E27FC236}">
                      <a16:creationId xmlns:a16="http://schemas.microsoft.com/office/drawing/2014/main" id="{92680524-A2D8-4596-BABB-3B7BC9184C2E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10473797" y="2551627"/>
                  <a:ext cx="662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7">
              <p14:nvContentPartPr>
                <p14:cNvPr id="729" name="Freihand 728">
                  <a:extLst>
                    <a:ext uri="{FF2B5EF4-FFF2-40B4-BE49-F238E27FC236}">
                      <a16:creationId xmlns:a16="http://schemas.microsoft.com/office/drawing/2014/main" id="{4344D7B3-4DAD-434F-9C87-006A5C30BF6B}"/>
                    </a:ext>
                  </a:extLst>
                </p14:cNvPr>
                <p14:cNvContentPartPr/>
                <p14:nvPr/>
              </p14:nvContentPartPr>
              <p14:xfrm>
                <a:off x="10491437" y="2558107"/>
                <a:ext cx="99720" cy="159120"/>
              </p14:xfrm>
            </p:contentPart>
          </mc:Choice>
          <mc:Fallback>
            <p:pic>
              <p:nvPicPr>
                <p:cNvPr id="729" name="Freihand 728">
                  <a:extLst>
                    <a:ext uri="{FF2B5EF4-FFF2-40B4-BE49-F238E27FC236}">
                      <a16:creationId xmlns:a16="http://schemas.microsoft.com/office/drawing/2014/main" id="{4344D7B3-4DAD-434F-9C87-006A5C30BF6B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10487117" y="2553787"/>
                  <a:ext cx="1083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9">
              <p14:nvContentPartPr>
                <p14:cNvPr id="730" name="Freihand 729">
                  <a:extLst>
                    <a:ext uri="{FF2B5EF4-FFF2-40B4-BE49-F238E27FC236}">
                      <a16:creationId xmlns:a16="http://schemas.microsoft.com/office/drawing/2014/main" id="{5FAAA719-34B9-4E9B-8AC4-8A6F2E9DF4E3}"/>
                    </a:ext>
                  </a:extLst>
                </p14:cNvPr>
                <p14:cNvContentPartPr/>
                <p14:nvPr/>
              </p14:nvContentPartPr>
              <p14:xfrm>
                <a:off x="10582157" y="2621107"/>
                <a:ext cx="83160" cy="80280"/>
              </p14:xfrm>
            </p:contentPart>
          </mc:Choice>
          <mc:Fallback>
            <p:pic>
              <p:nvPicPr>
                <p:cNvPr id="730" name="Freihand 729">
                  <a:extLst>
                    <a:ext uri="{FF2B5EF4-FFF2-40B4-BE49-F238E27FC236}">
                      <a16:creationId xmlns:a16="http://schemas.microsoft.com/office/drawing/2014/main" id="{5FAAA719-34B9-4E9B-8AC4-8A6F2E9DF4E3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10577837" y="2616787"/>
                  <a:ext cx="918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1">
              <p14:nvContentPartPr>
                <p14:cNvPr id="731" name="Freihand 730">
                  <a:extLst>
                    <a:ext uri="{FF2B5EF4-FFF2-40B4-BE49-F238E27FC236}">
                      <a16:creationId xmlns:a16="http://schemas.microsoft.com/office/drawing/2014/main" id="{007CE45C-7323-4BC8-9C60-4212587EF5DF}"/>
                    </a:ext>
                  </a:extLst>
                </p14:cNvPr>
                <p14:cNvContentPartPr/>
                <p14:nvPr/>
              </p14:nvContentPartPr>
              <p14:xfrm>
                <a:off x="10691957" y="2538307"/>
                <a:ext cx="106560" cy="146160"/>
              </p14:xfrm>
            </p:contentPart>
          </mc:Choice>
          <mc:Fallback>
            <p:pic>
              <p:nvPicPr>
                <p:cNvPr id="731" name="Freihand 730">
                  <a:extLst>
                    <a:ext uri="{FF2B5EF4-FFF2-40B4-BE49-F238E27FC236}">
                      <a16:creationId xmlns:a16="http://schemas.microsoft.com/office/drawing/2014/main" id="{007CE45C-7323-4BC8-9C60-4212587EF5DF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10687637" y="2533987"/>
                  <a:ext cx="1152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3">
              <p14:nvContentPartPr>
                <p14:cNvPr id="732" name="Freihand 731">
                  <a:extLst>
                    <a:ext uri="{FF2B5EF4-FFF2-40B4-BE49-F238E27FC236}">
                      <a16:creationId xmlns:a16="http://schemas.microsoft.com/office/drawing/2014/main" id="{F7716EBF-4744-4C70-B2F0-6136A389162F}"/>
                    </a:ext>
                  </a:extLst>
                </p14:cNvPr>
                <p14:cNvContentPartPr/>
                <p14:nvPr/>
              </p14:nvContentPartPr>
              <p14:xfrm>
                <a:off x="10836317" y="2589067"/>
                <a:ext cx="197280" cy="80280"/>
              </p14:xfrm>
            </p:contentPart>
          </mc:Choice>
          <mc:Fallback>
            <p:pic>
              <p:nvPicPr>
                <p:cNvPr id="732" name="Freihand 731">
                  <a:extLst>
                    <a:ext uri="{FF2B5EF4-FFF2-40B4-BE49-F238E27FC236}">
                      <a16:creationId xmlns:a16="http://schemas.microsoft.com/office/drawing/2014/main" id="{F7716EBF-4744-4C70-B2F0-6136A389162F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10831997" y="2584747"/>
                  <a:ext cx="2059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5">
              <p14:nvContentPartPr>
                <p14:cNvPr id="733" name="Freihand 732">
                  <a:extLst>
                    <a:ext uri="{FF2B5EF4-FFF2-40B4-BE49-F238E27FC236}">
                      <a16:creationId xmlns:a16="http://schemas.microsoft.com/office/drawing/2014/main" id="{85CEC1D4-E380-44E6-954C-6C8144676E4C}"/>
                    </a:ext>
                  </a:extLst>
                </p14:cNvPr>
                <p14:cNvContentPartPr/>
                <p14:nvPr/>
              </p14:nvContentPartPr>
              <p14:xfrm>
                <a:off x="10660997" y="2442187"/>
                <a:ext cx="48240" cy="9000"/>
              </p14:xfrm>
            </p:contentPart>
          </mc:Choice>
          <mc:Fallback>
            <p:pic>
              <p:nvPicPr>
                <p:cNvPr id="733" name="Freihand 732">
                  <a:extLst>
                    <a:ext uri="{FF2B5EF4-FFF2-40B4-BE49-F238E27FC236}">
                      <a16:creationId xmlns:a16="http://schemas.microsoft.com/office/drawing/2014/main" id="{85CEC1D4-E380-44E6-954C-6C8144676E4C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10656677" y="2437867"/>
                  <a:ext cx="568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7">
              <p14:nvContentPartPr>
                <p14:cNvPr id="734" name="Freihand 733">
                  <a:extLst>
                    <a:ext uri="{FF2B5EF4-FFF2-40B4-BE49-F238E27FC236}">
                      <a16:creationId xmlns:a16="http://schemas.microsoft.com/office/drawing/2014/main" id="{72DBF5C1-6389-48CA-8F26-6C6525404458}"/>
                    </a:ext>
                  </a:extLst>
                </p14:cNvPr>
                <p14:cNvContentPartPr/>
                <p14:nvPr/>
              </p14:nvContentPartPr>
              <p14:xfrm>
                <a:off x="10761797" y="2428867"/>
                <a:ext cx="12600" cy="720"/>
              </p14:xfrm>
            </p:contentPart>
          </mc:Choice>
          <mc:Fallback>
            <p:pic>
              <p:nvPicPr>
                <p:cNvPr id="734" name="Freihand 733">
                  <a:extLst>
                    <a:ext uri="{FF2B5EF4-FFF2-40B4-BE49-F238E27FC236}">
                      <a16:creationId xmlns:a16="http://schemas.microsoft.com/office/drawing/2014/main" id="{72DBF5C1-6389-48CA-8F26-6C6525404458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0757477" y="2424547"/>
                  <a:ext cx="2124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8">
              <p14:nvContentPartPr>
                <p14:cNvPr id="735" name="Freihand 734">
                  <a:extLst>
                    <a:ext uri="{FF2B5EF4-FFF2-40B4-BE49-F238E27FC236}">
                      <a16:creationId xmlns:a16="http://schemas.microsoft.com/office/drawing/2014/main" id="{E8B2F60F-1920-4F51-8E69-7B0C150B8EFF}"/>
                    </a:ext>
                  </a:extLst>
                </p14:cNvPr>
                <p14:cNvContentPartPr/>
                <p14:nvPr/>
              </p14:nvContentPartPr>
              <p14:xfrm>
                <a:off x="11050157" y="2551987"/>
                <a:ext cx="93960" cy="108720"/>
              </p14:xfrm>
            </p:contentPart>
          </mc:Choice>
          <mc:Fallback>
            <p:pic>
              <p:nvPicPr>
                <p:cNvPr id="735" name="Freihand 734">
                  <a:extLst>
                    <a:ext uri="{FF2B5EF4-FFF2-40B4-BE49-F238E27FC236}">
                      <a16:creationId xmlns:a16="http://schemas.microsoft.com/office/drawing/2014/main" id="{E8B2F60F-1920-4F51-8E69-7B0C150B8EFF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11045837" y="2547667"/>
                  <a:ext cx="1026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0">
              <p14:nvContentPartPr>
                <p14:cNvPr id="736" name="Freihand 735">
                  <a:extLst>
                    <a:ext uri="{FF2B5EF4-FFF2-40B4-BE49-F238E27FC236}">
                      <a16:creationId xmlns:a16="http://schemas.microsoft.com/office/drawing/2014/main" id="{DD321436-65A3-47DA-B812-3A1CFECF0EE7}"/>
                    </a:ext>
                  </a:extLst>
                </p14:cNvPr>
                <p14:cNvContentPartPr/>
                <p14:nvPr/>
              </p14:nvContentPartPr>
              <p14:xfrm>
                <a:off x="11131517" y="2580067"/>
                <a:ext cx="93240" cy="79200"/>
              </p14:xfrm>
            </p:contentPart>
          </mc:Choice>
          <mc:Fallback>
            <p:pic>
              <p:nvPicPr>
                <p:cNvPr id="736" name="Freihand 735">
                  <a:extLst>
                    <a:ext uri="{FF2B5EF4-FFF2-40B4-BE49-F238E27FC236}">
                      <a16:creationId xmlns:a16="http://schemas.microsoft.com/office/drawing/2014/main" id="{DD321436-65A3-47DA-B812-3A1CFECF0EE7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11127197" y="2575747"/>
                  <a:ext cx="1018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2">
              <p14:nvContentPartPr>
                <p14:cNvPr id="737" name="Freihand 736">
                  <a:extLst>
                    <a:ext uri="{FF2B5EF4-FFF2-40B4-BE49-F238E27FC236}">
                      <a16:creationId xmlns:a16="http://schemas.microsoft.com/office/drawing/2014/main" id="{1B66C637-081B-4F12-BFA3-95CF9D80029E}"/>
                    </a:ext>
                  </a:extLst>
                </p14:cNvPr>
                <p14:cNvContentPartPr/>
                <p14:nvPr/>
              </p14:nvContentPartPr>
              <p14:xfrm>
                <a:off x="11266517" y="2444347"/>
                <a:ext cx="128880" cy="190440"/>
              </p14:xfrm>
            </p:contentPart>
          </mc:Choice>
          <mc:Fallback>
            <p:pic>
              <p:nvPicPr>
                <p:cNvPr id="737" name="Freihand 736">
                  <a:extLst>
                    <a:ext uri="{FF2B5EF4-FFF2-40B4-BE49-F238E27FC236}">
                      <a16:creationId xmlns:a16="http://schemas.microsoft.com/office/drawing/2014/main" id="{1B66C637-081B-4F12-BFA3-95CF9D80029E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11262197" y="2440027"/>
                  <a:ext cx="13752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4">
              <p14:nvContentPartPr>
                <p14:cNvPr id="738" name="Freihand 737">
                  <a:extLst>
                    <a:ext uri="{FF2B5EF4-FFF2-40B4-BE49-F238E27FC236}">
                      <a16:creationId xmlns:a16="http://schemas.microsoft.com/office/drawing/2014/main" id="{AE9B7F91-25CC-44E6-AC7E-AA4782EA3C11}"/>
                    </a:ext>
                  </a:extLst>
                </p14:cNvPr>
                <p14:cNvContentPartPr/>
                <p14:nvPr/>
              </p14:nvContentPartPr>
              <p14:xfrm>
                <a:off x="11209277" y="2489707"/>
                <a:ext cx="181800" cy="11880"/>
              </p14:xfrm>
            </p:contentPart>
          </mc:Choice>
          <mc:Fallback>
            <p:pic>
              <p:nvPicPr>
                <p:cNvPr id="738" name="Freihand 737">
                  <a:extLst>
                    <a:ext uri="{FF2B5EF4-FFF2-40B4-BE49-F238E27FC236}">
                      <a16:creationId xmlns:a16="http://schemas.microsoft.com/office/drawing/2014/main" id="{AE9B7F91-25CC-44E6-AC7E-AA4782EA3C11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11204957" y="2485387"/>
                  <a:ext cx="1904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6">
              <p14:nvContentPartPr>
                <p14:cNvPr id="739" name="Freihand 738">
                  <a:extLst>
                    <a:ext uri="{FF2B5EF4-FFF2-40B4-BE49-F238E27FC236}">
                      <a16:creationId xmlns:a16="http://schemas.microsoft.com/office/drawing/2014/main" id="{6AB0A3D5-D363-4CEE-9101-DDA3534E4212}"/>
                    </a:ext>
                  </a:extLst>
                </p14:cNvPr>
                <p14:cNvContentPartPr/>
                <p14:nvPr/>
              </p14:nvContentPartPr>
              <p14:xfrm>
                <a:off x="10419077" y="2737747"/>
                <a:ext cx="1191240" cy="101520"/>
              </p14:xfrm>
            </p:contentPart>
          </mc:Choice>
          <mc:Fallback>
            <p:pic>
              <p:nvPicPr>
                <p:cNvPr id="739" name="Freihand 738">
                  <a:extLst>
                    <a:ext uri="{FF2B5EF4-FFF2-40B4-BE49-F238E27FC236}">
                      <a16:creationId xmlns:a16="http://schemas.microsoft.com/office/drawing/2014/main" id="{6AB0A3D5-D363-4CEE-9101-DDA3534E4212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10414757" y="2733427"/>
                  <a:ext cx="11998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8">
              <p14:nvContentPartPr>
                <p14:cNvPr id="774" name="Freihand 773">
                  <a:extLst>
                    <a:ext uri="{FF2B5EF4-FFF2-40B4-BE49-F238E27FC236}">
                      <a16:creationId xmlns:a16="http://schemas.microsoft.com/office/drawing/2014/main" id="{4F293259-5851-4245-8375-58C94FE879B0}"/>
                    </a:ext>
                  </a:extLst>
                </p14:cNvPr>
                <p14:cNvContentPartPr/>
                <p14:nvPr/>
              </p14:nvContentPartPr>
              <p14:xfrm>
                <a:off x="4173146" y="5065079"/>
                <a:ext cx="360" cy="360"/>
              </p14:xfrm>
            </p:contentPart>
          </mc:Choice>
          <mc:Fallback>
            <p:pic>
              <p:nvPicPr>
                <p:cNvPr id="774" name="Freihand 773">
                  <a:extLst>
                    <a:ext uri="{FF2B5EF4-FFF2-40B4-BE49-F238E27FC236}">
                      <a16:creationId xmlns:a16="http://schemas.microsoft.com/office/drawing/2014/main" id="{4F293259-5851-4245-8375-58C94FE879B0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4168826" y="5060759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9">
              <p14:nvContentPartPr>
                <p14:cNvPr id="776" name="Freihand 775">
                  <a:extLst>
                    <a:ext uri="{FF2B5EF4-FFF2-40B4-BE49-F238E27FC236}">
                      <a16:creationId xmlns:a16="http://schemas.microsoft.com/office/drawing/2014/main" id="{00D0D2BD-4454-406F-B088-0E37CE1977D2}"/>
                    </a:ext>
                  </a:extLst>
                </p14:cNvPr>
                <p14:cNvContentPartPr/>
                <p14:nvPr/>
              </p14:nvContentPartPr>
              <p14:xfrm>
                <a:off x="4394186" y="5108999"/>
                <a:ext cx="321840" cy="86760"/>
              </p14:xfrm>
            </p:contentPart>
          </mc:Choice>
          <mc:Fallback>
            <p:pic>
              <p:nvPicPr>
                <p:cNvPr id="776" name="Freihand 775">
                  <a:extLst>
                    <a:ext uri="{FF2B5EF4-FFF2-40B4-BE49-F238E27FC236}">
                      <a16:creationId xmlns:a16="http://schemas.microsoft.com/office/drawing/2014/main" id="{00D0D2BD-4454-406F-B088-0E37CE1977D2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4389866" y="5104679"/>
                  <a:ext cx="3304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1">
              <p14:nvContentPartPr>
                <p14:cNvPr id="777" name="Freihand 776">
                  <a:extLst>
                    <a:ext uri="{FF2B5EF4-FFF2-40B4-BE49-F238E27FC236}">
                      <a16:creationId xmlns:a16="http://schemas.microsoft.com/office/drawing/2014/main" id="{7C43D150-E6AE-4DA2-B281-A3179251CFED}"/>
                    </a:ext>
                  </a:extLst>
                </p14:cNvPr>
                <p14:cNvContentPartPr/>
                <p14:nvPr/>
              </p14:nvContentPartPr>
              <p14:xfrm>
                <a:off x="4762106" y="5093879"/>
                <a:ext cx="60840" cy="84240"/>
              </p14:xfrm>
            </p:contentPart>
          </mc:Choice>
          <mc:Fallback>
            <p:pic>
              <p:nvPicPr>
                <p:cNvPr id="777" name="Freihand 776">
                  <a:extLst>
                    <a:ext uri="{FF2B5EF4-FFF2-40B4-BE49-F238E27FC236}">
                      <a16:creationId xmlns:a16="http://schemas.microsoft.com/office/drawing/2014/main" id="{7C43D150-E6AE-4DA2-B281-A3179251CFED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4757786" y="5089559"/>
                  <a:ext cx="694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3">
              <p14:nvContentPartPr>
                <p14:cNvPr id="778" name="Freihand 777">
                  <a:extLst>
                    <a:ext uri="{FF2B5EF4-FFF2-40B4-BE49-F238E27FC236}">
                      <a16:creationId xmlns:a16="http://schemas.microsoft.com/office/drawing/2014/main" id="{50F719E1-85D1-4400-AE8F-B99CC119B05A}"/>
                    </a:ext>
                  </a:extLst>
                </p14:cNvPr>
                <p14:cNvContentPartPr/>
                <p14:nvPr/>
              </p14:nvContentPartPr>
              <p14:xfrm>
                <a:off x="5000066" y="5018279"/>
                <a:ext cx="502560" cy="129960"/>
              </p14:xfrm>
            </p:contentPart>
          </mc:Choice>
          <mc:Fallback>
            <p:pic>
              <p:nvPicPr>
                <p:cNvPr id="778" name="Freihand 777">
                  <a:extLst>
                    <a:ext uri="{FF2B5EF4-FFF2-40B4-BE49-F238E27FC236}">
                      <a16:creationId xmlns:a16="http://schemas.microsoft.com/office/drawing/2014/main" id="{50F719E1-85D1-4400-AE8F-B99CC119B05A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4995746" y="5013959"/>
                  <a:ext cx="511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5">
              <p14:nvContentPartPr>
                <p14:cNvPr id="780" name="Freihand 779">
                  <a:extLst>
                    <a:ext uri="{FF2B5EF4-FFF2-40B4-BE49-F238E27FC236}">
                      <a16:creationId xmlns:a16="http://schemas.microsoft.com/office/drawing/2014/main" id="{BA19E2AB-115B-448C-9AB6-A5E2C950BD88}"/>
                    </a:ext>
                  </a:extLst>
                </p14:cNvPr>
                <p14:cNvContentPartPr/>
                <p14:nvPr/>
              </p14:nvContentPartPr>
              <p14:xfrm>
                <a:off x="5679026" y="5062199"/>
                <a:ext cx="142200" cy="112320"/>
              </p14:xfrm>
            </p:contentPart>
          </mc:Choice>
          <mc:Fallback>
            <p:pic>
              <p:nvPicPr>
                <p:cNvPr id="780" name="Freihand 779">
                  <a:extLst>
                    <a:ext uri="{FF2B5EF4-FFF2-40B4-BE49-F238E27FC236}">
                      <a16:creationId xmlns:a16="http://schemas.microsoft.com/office/drawing/2014/main" id="{BA19E2AB-115B-448C-9AB6-A5E2C950BD88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5674706" y="5057879"/>
                  <a:ext cx="1508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7">
              <p14:nvContentPartPr>
                <p14:cNvPr id="781" name="Freihand 780">
                  <a:extLst>
                    <a:ext uri="{FF2B5EF4-FFF2-40B4-BE49-F238E27FC236}">
                      <a16:creationId xmlns:a16="http://schemas.microsoft.com/office/drawing/2014/main" id="{C2F1BBBB-44A7-4C8E-A193-A260D387EB29}"/>
                    </a:ext>
                  </a:extLst>
                </p14:cNvPr>
                <p14:cNvContentPartPr/>
                <p14:nvPr/>
              </p14:nvContentPartPr>
              <p14:xfrm>
                <a:off x="5826266" y="4984079"/>
                <a:ext cx="128880" cy="168120"/>
              </p14:xfrm>
            </p:contentPart>
          </mc:Choice>
          <mc:Fallback>
            <p:pic>
              <p:nvPicPr>
                <p:cNvPr id="781" name="Freihand 780">
                  <a:extLst>
                    <a:ext uri="{FF2B5EF4-FFF2-40B4-BE49-F238E27FC236}">
                      <a16:creationId xmlns:a16="http://schemas.microsoft.com/office/drawing/2014/main" id="{C2F1BBBB-44A7-4C8E-A193-A260D387EB29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5821946" y="4979759"/>
                  <a:ext cx="1375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9">
              <p14:nvContentPartPr>
                <p14:cNvPr id="782" name="Freihand 781">
                  <a:extLst>
                    <a:ext uri="{FF2B5EF4-FFF2-40B4-BE49-F238E27FC236}">
                      <a16:creationId xmlns:a16="http://schemas.microsoft.com/office/drawing/2014/main" id="{44532D82-2800-43E2-826B-F65C290E78ED}"/>
                    </a:ext>
                  </a:extLst>
                </p14:cNvPr>
                <p14:cNvContentPartPr/>
                <p14:nvPr/>
              </p14:nvContentPartPr>
              <p14:xfrm>
                <a:off x="6014546" y="4986239"/>
                <a:ext cx="9720" cy="149400"/>
              </p14:xfrm>
            </p:contentPart>
          </mc:Choice>
          <mc:Fallback>
            <p:pic>
              <p:nvPicPr>
                <p:cNvPr id="782" name="Freihand 781">
                  <a:extLst>
                    <a:ext uri="{FF2B5EF4-FFF2-40B4-BE49-F238E27FC236}">
                      <a16:creationId xmlns:a16="http://schemas.microsoft.com/office/drawing/2014/main" id="{44532D82-2800-43E2-826B-F65C290E78ED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6010226" y="4981919"/>
                  <a:ext cx="183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1">
              <p14:nvContentPartPr>
                <p14:cNvPr id="783" name="Freihand 782">
                  <a:extLst>
                    <a:ext uri="{FF2B5EF4-FFF2-40B4-BE49-F238E27FC236}">
                      <a16:creationId xmlns:a16="http://schemas.microsoft.com/office/drawing/2014/main" id="{B3C9CA24-8281-4144-AA3E-C9AA5D511D68}"/>
                    </a:ext>
                  </a:extLst>
                </p14:cNvPr>
                <p14:cNvContentPartPr/>
                <p14:nvPr/>
              </p14:nvContentPartPr>
              <p14:xfrm>
                <a:off x="5970626" y="5015399"/>
                <a:ext cx="377640" cy="107640"/>
              </p14:xfrm>
            </p:contentPart>
          </mc:Choice>
          <mc:Fallback>
            <p:pic>
              <p:nvPicPr>
                <p:cNvPr id="783" name="Freihand 782">
                  <a:extLst>
                    <a:ext uri="{FF2B5EF4-FFF2-40B4-BE49-F238E27FC236}">
                      <a16:creationId xmlns:a16="http://schemas.microsoft.com/office/drawing/2014/main" id="{B3C9CA24-8281-4144-AA3E-C9AA5D511D68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5966306" y="5011079"/>
                  <a:ext cx="3862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3">
              <p14:nvContentPartPr>
                <p14:cNvPr id="784" name="Freihand 783">
                  <a:extLst>
                    <a:ext uri="{FF2B5EF4-FFF2-40B4-BE49-F238E27FC236}">
                      <a16:creationId xmlns:a16="http://schemas.microsoft.com/office/drawing/2014/main" id="{569CD368-4DE1-4087-A427-0D5FDF21C4FB}"/>
                    </a:ext>
                  </a:extLst>
                </p14:cNvPr>
                <p14:cNvContentPartPr/>
                <p14:nvPr/>
              </p14:nvContentPartPr>
              <p14:xfrm>
                <a:off x="6338546" y="4944119"/>
                <a:ext cx="16560" cy="47520"/>
              </p14:xfrm>
            </p:contentPart>
          </mc:Choice>
          <mc:Fallback>
            <p:pic>
              <p:nvPicPr>
                <p:cNvPr id="784" name="Freihand 783">
                  <a:extLst>
                    <a:ext uri="{FF2B5EF4-FFF2-40B4-BE49-F238E27FC236}">
                      <a16:creationId xmlns:a16="http://schemas.microsoft.com/office/drawing/2014/main" id="{569CD368-4DE1-4087-A427-0D5FDF21C4FB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6334226" y="4939799"/>
                  <a:ext cx="252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5">
              <p14:nvContentPartPr>
                <p14:cNvPr id="785" name="Freihand 784">
                  <a:extLst>
                    <a:ext uri="{FF2B5EF4-FFF2-40B4-BE49-F238E27FC236}">
                      <a16:creationId xmlns:a16="http://schemas.microsoft.com/office/drawing/2014/main" id="{72ACE4A0-A00B-4FE4-9722-D69503551045}"/>
                    </a:ext>
                  </a:extLst>
                </p14:cNvPr>
                <p14:cNvContentPartPr/>
                <p14:nvPr/>
              </p14:nvContentPartPr>
              <p14:xfrm>
                <a:off x="6382826" y="4925759"/>
                <a:ext cx="120600" cy="144720"/>
              </p14:xfrm>
            </p:contentPart>
          </mc:Choice>
          <mc:Fallback>
            <p:pic>
              <p:nvPicPr>
                <p:cNvPr id="785" name="Freihand 784">
                  <a:extLst>
                    <a:ext uri="{FF2B5EF4-FFF2-40B4-BE49-F238E27FC236}">
                      <a16:creationId xmlns:a16="http://schemas.microsoft.com/office/drawing/2014/main" id="{72ACE4A0-A00B-4FE4-9722-D69503551045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6378506" y="4921439"/>
                  <a:ext cx="1292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7">
              <p14:nvContentPartPr>
                <p14:cNvPr id="786" name="Freihand 785">
                  <a:extLst>
                    <a:ext uri="{FF2B5EF4-FFF2-40B4-BE49-F238E27FC236}">
                      <a16:creationId xmlns:a16="http://schemas.microsoft.com/office/drawing/2014/main" id="{2A3FD14E-A972-4162-8E94-2F315D7C605E}"/>
                    </a:ext>
                  </a:extLst>
                </p14:cNvPr>
                <p14:cNvContentPartPr/>
                <p14:nvPr/>
              </p14:nvContentPartPr>
              <p14:xfrm>
                <a:off x="6572906" y="4933319"/>
                <a:ext cx="118080" cy="119520"/>
              </p14:xfrm>
            </p:contentPart>
          </mc:Choice>
          <mc:Fallback>
            <p:pic>
              <p:nvPicPr>
                <p:cNvPr id="786" name="Freihand 785">
                  <a:extLst>
                    <a:ext uri="{FF2B5EF4-FFF2-40B4-BE49-F238E27FC236}">
                      <a16:creationId xmlns:a16="http://schemas.microsoft.com/office/drawing/2014/main" id="{2A3FD14E-A972-4162-8E94-2F315D7C605E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6568586" y="4928999"/>
                  <a:ext cx="1267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9">
              <p14:nvContentPartPr>
                <p14:cNvPr id="787" name="Freihand 786">
                  <a:extLst>
                    <a:ext uri="{FF2B5EF4-FFF2-40B4-BE49-F238E27FC236}">
                      <a16:creationId xmlns:a16="http://schemas.microsoft.com/office/drawing/2014/main" id="{73736493-1D66-4238-872D-80CCEBEF9052}"/>
                    </a:ext>
                  </a:extLst>
                </p14:cNvPr>
                <p14:cNvContentPartPr/>
                <p14:nvPr/>
              </p14:nvContentPartPr>
              <p14:xfrm>
                <a:off x="6692786" y="4934759"/>
                <a:ext cx="267840" cy="204120"/>
              </p14:xfrm>
            </p:contentPart>
          </mc:Choice>
          <mc:Fallback>
            <p:pic>
              <p:nvPicPr>
                <p:cNvPr id="787" name="Freihand 786">
                  <a:extLst>
                    <a:ext uri="{FF2B5EF4-FFF2-40B4-BE49-F238E27FC236}">
                      <a16:creationId xmlns:a16="http://schemas.microsoft.com/office/drawing/2014/main" id="{73736493-1D66-4238-872D-80CCEBEF9052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6688466" y="4930439"/>
                  <a:ext cx="2764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1">
              <p14:nvContentPartPr>
                <p14:cNvPr id="789" name="Freihand 788">
                  <a:extLst>
                    <a:ext uri="{FF2B5EF4-FFF2-40B4-BE49-F238E27FC236}">
                      <a16:creationId xmlns:a16="http://schemas.microsoft.com/office/drawing/2014/main" id="{F00E968A-42FC-4C96-A3D9-479EDE22DD25}"/>
                    </a:ext>
                  </a:extLst>
                </p14:cNvPr>
                <p14:cNvContentPartPr/>
                <p14:nvPr/>
              </p14:nvContentPartPr>
              <p14:xfrm>
                <a:off x="7124426" y="4841519"/>
                <a:ext cx="150840" cy="171000"/>
              </p14:xfrm>
            </p:contentPart>
          </mc:Choice>
          <mc:Fallback>
            <p:pic>
              <p:nvPicPr>
                <p:cNvPr id="789" name="Freihand 788">
                  <a:extLst>
                    <a:ext uri="{FF2B5EF4-FFF2-40B4-BE49-F238E27FC236}">
                      <a16:creationId xmlns:a16="http://schemas.microsoft.com/office/drawing/2014/main" id="{F00E968A-42FC-4C96-A3D9-479EDE22DD25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7120106" y="4837199"/>
                  <a:ext cx="1594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3">
              <p14:nvContentPartPr>
                <p14:cNvPr id="790" name="Freihand 789">
                  <a:extLst>
                    <a:ext uri="{FF2B5EF4-FFF2-40B4-BE49-F238E27FC236}">
                      <a16:creationId xmlns:a16="http://schemas.microsoft.com/office/drawing/2014/main" id="{88AC4F67-FCE6-4FF4-BD85-8FFCA48B4D03}"/>
                    </a:ext>
                  </a:extLst>
                </p14:cNvPr>
                <p14:cNvContentPartPr/>
                <p14:nvPr/>
              </p14:nvContentPartPr>
              <p14:xfrm>
                <a:off x="7260146" y="4827479"/>
                <a:ext cx="71640" cy="182160"/>
              </p14:xfrm>
            </p:contentPart>
          </mc:Choice>
          <mc:Fallback>
            <p:pic>
              <p:nvPicPr>
                <p:cNvPr id="790" name="Freihand 789">
                  <a:extLst>
                    <a:ext uri="{FF2B5EF4-FFF2-40B4-BE49-F238E27FC236}">
                      <a16:creationId xmlns:a16="http://schemas.microsoft.com/office/drawing/2014/main" id="{88AC4F67-FCE6-4FF4-BD85-8FFCA48B4D03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7255826" y="4823159"/>
                  <a:ext cx="802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5">
              <p14:nvContentPartPr>
                <p14:cNvPr id="791" name="Freihand 790">
                  <a:extLst>
                    <a:ext uri="{FF2B5EF4-FFF2-40B4-BE49-F238E27FC236}">
                      <a16:creationId xmlns:a16="http://schemas.microsoft.com/office/drawing/2014/main" id="{02B2B15C-6EF1-43CD-BAA3-55FD4335BE16}"/>
                    </a:ext>
                  </a:extLst>
                </p14:cNvPr>
                <p14:cNvContentPartPr/>
                <p14:nvPr/>
              </p14:nvContentPartPr>
              <p14:xfrm>
                <a:off x="7096706" y="5008919"/>
                <a:ext cx="247680" cy="18000"/>
              </p14:xfrm>
            </p:contentPart>
          </mc:Choice>
          <mc:Fallback>
            <p:pic>
              <p:nvPicPr>
                <p:cNvPr id="791" name="Freihand 790">
                  <a:extLst>
                    <a:ext uri="{FF2B5EF4-FFF2-40B4-BE49-F238E27FC236}">
                      <a16:creationId xmlns:a16="http://schemas.microsoft.com/office/drawing/2014/main" id="{02B2B15C-6EF1-43CD-BAA3-55FD4335BE16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7092386" y="5004599"/>
                  <a:ext cx="2563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7">
              <p14:nvContentPartPr>
                <p14:cNvPr id="773" name="Freihand 772">
                  <a:extLst>
                    <a:ext uri="{FF2B5EF4-FFF2-40B4-BE49-F238E27FC236}">
                      <a16:creationId xmlns:a16="http://schemas.microsoft.com/office/drawing/2014/main" id="{D6EB8063-7FCD-46B0-9F4D-DF034E1BC062}"/>
                    </a:ext>
                  </a:extLst>
                </p14:cNvPr>
                <p14:cNvContentPartPr/>
                <p14:nvPr/>
              </p14:nvContentPartPr>
              <p14:xfrm>
                <a:off x="3822146" y="5151479"/>
                <a:ext cx="351360" cy="90360"/>
              </p14:xfrm>
            </p:contentPart>
          </mc:Choice>
          <mc:Fallback>
            <p:pic>
              <p:nvPicPr>
                <p:cNvPr id="773" name="Freihand 772">
                  <a:extLst>
                    <a:ext uri="{FF2B5EF4-FFF2-40B4-BE49-F238E27FC236}">
                      <a16:creationId xmlns:a16="http://schemas.microsoft.com/office/drawing/2014/main" id="{D6EB8063-7FCD-46B0-9F4D-DF034E1BC062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3817826" y="5147159"/>
                  <a:ext cx="3600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9">
              <p14:nvContentPartPr>
                <p14:cNvPr id="754" name="Freihand 753">
                  <a:extLst>
                    <a:ext uri="{FF2B5EF4-FFF2-40B4-BE49-F238E27FC236}">
                      <a16:creationId xmlns:a16="http://schemas.microsoft.com/office/drawing/2014/main" id="{32B8713D-0C61-43F3-81F2-461500403D29}"/>
                    </a:ext>
                  </a:extLst>
                </p14:cNvPr>
                <p14:cNvContentPartPr/>
                <p14:nvPr/>
              </p14:nvContentPartPr>
              <p14:xfrm>
                <a:off x="266066" y="5303039"/>
                <a:ext cx="26640" cy="205560"/>
              </p14:xfrm>
            </p:contentPart>
          </mc:Choice>
          <mc:Fallback>
            <p:pic>
              <p:nvPicPr>
                <p:cNvPr id="754" name="Freihand 753">
                  <a:extLst>
                    <a:ext uri="{FF2B5EF4-FFF2-40B4-BE49-F238E27FC236}">
                      <a16:creationId xmlns:a16="http://schemas.microsoft.com/office/drawing/2014/main" id="{32B8713D-0C61-43F3-81F2-461500403D29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261746" y="5298719"/>
                  <a:ext cx="352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1">
              <p14:nvContentPartPr>
                <p14:cNvPr id="755" name="Freihand 754">
                  <a:extLst>
                    <a:ext uri="{FF2B5EF4-FFF2-40B4-BE49-F238E27FC236}">
                      <a16:creationId xmlns:a16="http://schemas.microsoft.com/office/drawing/2014/main" id="{A28FB273-CA74-4B36-B84D-57CE89F559F3}"/>
                    </a:ext>
                  </a:extLst>
                </p14:cNvPr>
                <p14:cNvContentPartPr/>
                <p14:nvPr/>
              </p14:nvContentPartPr>
              <p14:xfrm>
                <a:off x="136466" y="5291159"/>
                <a:ext cx="204120" cy="12960"/>
              </p14:xfrm>
            </p:contentPart>
          </mc:Choice>
          <mc:Fallback>
            <p:pic>
              <p:nvPicPr>
                <p:cNvPr id="755" name="Freihand 754">
                  <a:extLst>
                    <a:ext uri="{FF2B5EF4-FFF2-40B4-BE49-F238E27FC236}">
                      <a16:creationId xmlns:a16="http://schemas.microsoft.com/office/drawing/2014/main" id="{A28FB273-CA74-4B36-B84D-57CE89F559F3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132146" y="5286839"/>
                  <a:ext cx="2127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3">
              <p14:nvContentPartPr>
                <p14:cNvPr id="756" name="Freihand 755">
                  <a:extLst>
                    <a:ext uri="{FF2B5EF4-FFF2-40B4-BE49-F238E27FC236}">
                      <a16:creationId xmlns:a16="http://schemas.microsoft.com/office/drawing/2014/main" id="{594F336F-4160-460B-A182-B96A70878474}"/>
                    </a:ext>
                  </a:extLst>
                </p14:cNvPr>
                <p14:cNvContentPartPr/>
                <p14:nvPr/>
              </p14:nvContentPartPr>
              <p14:xfrm>
                <a:off x="174626" y="5353799"/>
                <a:ext cx="167760" cy="5400"/>
              </p14:xfrm>
            </p:contentPart>
          </mc:Choice>
          <mc:Fallback>
            <p:pic>
              <p:nvPicPr>
                <p:cNvPr id="756" name="Freihand 755">
                  <a:extLst>
                    <a:ext uri="{FF2B5EF4-FFF2-40B4-BE49-F238E27FC236}">
                      <a16:creationId xmlns:a16="http://schemas.microsoft.com/office/drawing/2014/main" id="{594F336F-4160-460B-A182-B96A7087847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170306" y="5349479"/>
                  <a:ext cx="1764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4">
              <p14:nvContentPartPr>
                <p14:cNvPr id="757" name="Freihand 756">
                  <a:extLst>
                    <a:ext uri="{FF2B5EF4-FFF2-40B4-BE49-F238E27FC236}">
                      <a16:creationId xmlns:a16="http://schemas.microsoft.com/office/drawing/2014/main" id="{FB59F381-06BE-48AB-A5F2-1752F767E683}"/>
                    </a:ext>
                  </a:extLst>
                </p14:cNvPr>
                <p14:cNvContentPartPr/>
                <p14:nvPr/>
              </p14:nvContentPartPr>
              <p14:xfrm>
                <a:off x="351386" y="5357759"/>
                <a:ext cx="170640" cy="122400"/>
              </p14:xfrm>
            </p:contentPart>
          </mc:Choice>
          <mc:Fallback>
            <p:pic>
              <p:nvPicPr>
                <p:cNvPr id="757" name="Freihand 756">
                  <a:extLst>
                    <a:ext uri="{FF2B5EF4-FFF2-40B4-BE49-F238E27FC236}">
                      <a16:creationId xmlns:a16="http://schemas.microsoft.com/office/drawing/2014/main" id="{FB59F381-06BE-48AB-A5F2-1752F767E683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347066" y="5353439"/>
                  <a:ext cx="1792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6">
              <p14:nvContentPartPr>
                <p14:cNvPr id="758" name="Freihand 757">
                  <a:extLst>
                    <a:ext uri="{FF2B5EF4-FFF2-40B4-BE49-F238E27FC236}">
                      <a16:creationId xmlns:a16="http://schemas.microsoft.com/office/drawing/2014/main" id="{4C22667D-A3D1-4ACF-B5B1-C34FBC1B43D2}"/>
                    </a:ext>
                  </a:extLst>
                </p14:cNvPr>
                <p14:cNvContentPartPr/>
                <p14:nvPr/>
              </p14:nvContentPartPr>
              <p14:xfrm>
                <a:off x="371186" y="5266319"/>
                <a:ext cx="60840" cy="3240"/>
              </p14:xfrm>
            </p:contentPart>
          </mc:Choice>
          <mc:Fallback>
            <p:pic>
              <p:nvPicPr>
                <p:cNvPr id="758" name="Freihand 757">
                  <a:extLst>
                    <a:ext uri="{FF2B5EF4-FFF2-40B4-BE49-F238E27FC236}">
                      <a16:creationId xmlns:a16="http://schemas.microsoft.com/office/drawing/2014/main" id="{4C22667D-A3D1-4ACF-B5B1-C34FBC1B43D2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366866" y="5261999"/>
                  <a:ext cx="6948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8">
              <p14:nvContentPartPr>
                <p14:cNvPr id="759" name="Freihand 758">
                  <a:extLst>
                    <a:ext uri="{FF2B5EF4-FFF2-40B4-BE49-F238E27FC236}">
                      <a16:creationId xmlns:a16="http://schemas.microsoft.com/office/drawing/2014/main" id="{8C48AA0F-0223-4AC4-AEEA-76F256540083}"/>
                    </a:ext>
                  </a:extLst>
                </p14:cNvPr>
                <p14:cNvContentPartPr/>
                <p14:nvPr/>
              </p14:nvContentPartPr>
              <p14:xfrm>
                <a:off x="627506" y="5330399"/>
                <a:ext cx="127440" cy="127440"/>
              </p14:xfrm>
            </p:contentPart>
          </mc:Choice>
          <mc:Fallback>
            <p:pic>
              <p:nvPicPr>
                <p:cNvPr id="759" name="Freihand 758">
                  <a:extLst>
                    <a:ext uri="{FF2B5EF4-FFF2-40B4-BE49-F238E27FC236}">
                      <a16:creationId xmlns:a16="http://schemas.microsoft.com/office/drawing/2014/main" id="{8C48AA0F-0223-4AC4-AEEA-76F256540083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623186" y="5326079"/>
                  <a:ext cx="1360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0">
              <p14:nvContentPartPr>
                <p14:cNvPr id="760" name="Freihand 759">
                  <a:extLst>
                    <a:ext uri="{FF2B5EF4-FFF2-40B4-BE49-F238E27FC236}">
                      <a16:creationId xmlns:a16="http://schemas.microsoft.com/office/drawing/2014/main" id="{02BF6FA4-9EB8-4F60-883E-0D6F33325309}"/>
                    </a:ext>
                  </a:extLst>
                </p14:cNvPr>
                <p14:cNvContentPartPr/>
                <p14:nvPr/>
              </p14:nvContentPartPr>
              <p14:xfrm>
                <a:off x="749186" y="5366399"/>
                <a:ext cx="77400" cy="92520"/>
              </p14:xfrm>
            </p:contentPart>
          </mc:Choice>
          <mc:Fallback>
            <p:pic>
              <p:nvPicPr>
                <p:cNvPr id="760" name="Freihand 759">
                  <a:extLst>
                    <a:ext uri="{FF2B5EF4-FFF2-40B4-BE49-F238E27FC236}">
                      <a16:creationId xmlns:a16="http://schemas.microsoft.com/office/drawing/2014/main" id="{02BF6FA4-9EB8-4F60-883E-0D6F33325309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744866" y="5362079"/>
                  <a:ext cx="860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2">
              <p14:nvContentPartPr>
                <p14:cNvPr id="761" name="Freihand 760">
                  <a:extLst>
                    <a:ext uri="{FF2B5EF4-FFF2-40B4-BE49-F238E27FC236}">
                      <a16:creationId xmlns:a16="http://schemas.microsoft.com/office/drawing/2014/main" id="{33BFE817-F330-45FE-9315-873295CA809A}"/>
                    </a:ext>
                  </a:extLst>
                </p14:cNvPr>
                <p14:cNvContentPartPr/>
                <p14:nvPr/>
              </p14:nvContentPartPr>
              <p14:xfrm>
                <a:off x="852146" y="5367839"/>
                <a:ext cx="87480" cy="79920"/>
              </p14:xfrm>
            </p:contentPart>
          </mc:Choice>
          <mc:Fallback>
            <p:pic>
              <p:nvPicPr>
                <p:cNvPr id="761" name="Freihand 760">
                  <a:extLst>
                    <a:ext uri="{FF2B5EF4-FFF2-40B4-BE49-F238E27FC236}">
                      <a16:creationId xmlns:a16="http://schemas.microsoft.com/office/drawing/2014/main" id="{33BFE817-F330-45FE-9315-873295CA809A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847826" y="5363519"/>
                  <a:ext cx="961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4">
              <p14:nvContentPartPr>
                <p14:cNvPr id="762" name="Freihand 761">
                  <a:extLst>
                    <a:ext uri="{FF2B5EF4-FFF2-40B4-BE49-F238E27FC236}">
                      <a16:creationId xmlns:a16="http://schemas.microsoft.com/office/drawing/2014/main" id="{D5A50E1C-FB4E-47E2-BA37-F0CC43CA29F1}"/>
                    </a:ext>
                  </a:extLst>
                </p14:cNvPr>
                <p14:cNvContentPartPr/>
                <p14:nvPr/>
              </p14:nvContentPartPr>
              <p14:xfrm>
                <a:off x="1035386" y="5242919"/>
                <a:ext cx="76680" cy="177840"/>
              </p14:xfrm>
            </p:contentPart>
          </mc:Choice>
          <mc:Fallback>
            <p:pic>
              <p:nvPicPr>
                <p:cNvPr id="762" name="Freihand 761">
                  <a:extLst>
                    <a:ext uri="{FF2B5EF4-FFF2-40B4-BE49-F238E27FC236}">
                      <a16:creationId xmlns:a16="http://schemas.microsoft.com/office/drawing/2014/main" id="{D5A50E1C-FB4E-47E2-BA37-F0CC43CA29F1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1031066" y="5238599"/>
                  <a:ext cx="853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6">
              <p14:nvContentPartPr>
                <p14:cNvPr id="763" name="Freihand 762">
                  <a:extLst>
                    <a:ext uri="{FF2B5EF4-FFF2-40B4-BE49-F238E27FC236}">
                      <a16:creationId xmlns:a16="http://schemas.microsoft.com/office/drawing/2014/main" id="{CBF0ED9B-BBB3-4BF8-96CE-DA352C57F78F}"/>
                    </a:ext>
                  </a:extLst>
                </p14:cNvPr>
                <p14:cNvContentPartPr/>
                <p14:nvPr/>
              </p14:nvContentPartPr>
              <p14:xfrm>
                <a:off x="1171466" y="5335439"/>
                <a:ext cx="366120" cy="86400"/>
              </p14:xfrm>
            </p:contentPart>
          </mc:Choice>
          <mc:Fallback>
            <p:pic>
              <p:nvPicPr>
                <p:cNvPr id="763" name="Freihand 762">
                  <a:extLst>
                    <a:ext uri="{FF2B5EF4-FFF2-40B4-BE49-F238E27FC236}">
                      <a16:creationId xmlns:a16="http://schemas.microsoft.com/office/drawing/2014/main" id="{CBF0ED9B-BBB3-4BF8-96CE-DA352C57F78F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1167146" y="5331119"/>
                  <a:ext cx="3747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8">
              <p14:nvContentPartPr>
                <p14:cNvPr id="764" name="Freihand 763">
                  <a:extLst>
                    <a:ext uri="{FF2B5EF4-FFF2-40B4-BE49-F238E27FC236}">
                      <a16:creationId xmlns:a16="http://schemas.microsoft.com/office/drawing/2014/main" id="{6CE384C5-D86B-4D47-A603-4FA45B5AAB4D}"/>
                    </a:ext>
                  </a:extLst>
                </p14:cNvPr>
                <p14:cNvContentPartPr/>
                <p14:nvPr/>
              </p14:nvContentPartPr>
              <p14:xfrm>
                <a:off x="1580786" y="5347679"/>
                <a:ext cx="256680" cy="57600"/>
              </p14:xfrm>
            </p:contentPart>
          </mc:Choice>
          <mc:Fallback>
            <p:pic>
              <p:nvPicPr>
                <p:cNvPr id="764" name="Freihand 763">
                  <a:extLst>
                    <a:ext uri="{FF2B5EF4-FFF2-40B4-BE49-F238E27FC236}">
                      <a16:creationId xmlns:a16="http://schemas.microsoft.com/office/drawing/2014/main" id="{6CE384C5-D86B-4D47-A603-4FA45B5AAB4D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1576466" y="5343359"/>
                  <a:ext cx="265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0">
              <p14:nvContentPartPr>
                <p14:cNvPr id="765" name="Freihand 764">
                  <a:extLst>
                    <a:ext uri="{FF2B5EF4-FFF2-40B4-BE49-F238E27FC236}">
                      <a16:creationId xmlns:a16="http://schemas.microsoft.com/office/drawing/2014/main" id="{80AD2FB4-62BF-43C2-898E-656678626311}"/>
                    </a:ext>
                  </a:extLst>
                </p14:cNvPr>
                <p14:cNvContentPartPr/>
                <p14:nvPr/>
              </p14:nvContentPartPr>
              <p14:xfrm>
                <a:off x="1848626" y="5298359"/>
                <a:ext cx="48240" cy="22320"/>
              </p14:xfrm>
            </p:contentPart>
          </mc:Choice>
          <mc:Fallback>
            <p:pic>
              <p:nvPicPr>
                <p:cNvPr id="765" name="Freihand 764">
                  <a:extLst>
                    <a:ext uri="{FF2B5EF4-FFF2-40B4-BE49-F238E27FC236}">
                      <a16:creationId xmlns:a16="http://schemas.microsoft.com/office/drawing/2014/main" id="{80AD2FB4-62BF-43C2-898E-656678626311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1844306" y="5294039"/>
                  <a:ext cx="568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2">
              <p14:nvContentPartPr>
                <p14:cNvPr id="766" name="Freihand 765">
                  <a:extLst>
                    <a:ext uri="{FF2B5EF4-FFF2-40B4-BE49-F238E27FC236}">
                      <a16:creationId xmlns:a16="http://schemas.microsoft.com/office/drawing/2014/main" id="{F6C65E6C-2B9F-4B5E-8C83-F33F23BD2B0F}"/>
                    </a:ext>
                  </a:extLst>
                </p14:cNvPr>
                <p14:cNvContentPartPr/>
                <p14:nvPr/>
              </p14:nvContentPartPr>
              <p14:xfrm>
                <a:off x="1882826" y="5328959"/>
                <a:ext cx="60120" cy="78480"/>
              </p14:xfrm>
            </p:contentPart>
          </mc:Choice>
          <mc:Fallback>
            <p:pic>
              <p:nvPicPr>
                <p:cNvPr id="766" name="Freihand 765">
                  <a:extLst>
                    <a:ext uri="{FF2B5EF4-FFF2-40B4-BE49-F238E27FC236}">
                      <a16:creationId xmlns:a16="http://schemas.microsoft.com/office/drawing/2014/main" id="{F6C65E6C-2B9F-4B5E-8C83-F33F23BD2B0F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1878506" y="5324639"/>
                  <a:ext cx="687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4">
              <p14:nvContentPartPr>
                <p14:cNvPr id="767" name="Freihand 766">
                  <a:extLst>
                    <a:ext uri="{FF2B5EF4-FFF2-40B4-BE49-F238E27FC236}">
                      <a16:creationId xmlns:a16="http://schemas.microsoft.com/office/drawing/2014/main" id="{94A51321-8AB5-49B2-9009-8084D42EEB4B}"/>
                    </a:ext>
                  </a:extLst>
                </p14:cNvPr>
                <p14:cNvContentPartPr/>
                <p14:nvPr/>
              </p14:nvContentPartPr>
              <p14:xfrm>
                <a:off x="1990466" y="5232479"/>
                <a:ext cx="155520" cy="178200"/>
              </p14:xfrm>
            </p:contentPart>
          </mc:Choice>
          <mc:Fallback>
            <p:pic>
              <p:nvPicPr>
                <p:cNvPr id="767" name="Freihand 766">
                  <a:extLst>
                    <a:ext uri="{FF2B5EF4-FFF2-40B4-BE49-F238E27FC236}">
                      <a16:creationId xmlns:a16="http://schemas.microsoft.com/office/drawing/2014/main" id="{94A51321-8AB5-49B2-9009-8084D42EEB4B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1986146" y="5228159"/>
                  <a:ext cx="16416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6">
              <p14:nvContentPartPr>
                <p14:cNvPr id="768" name="Freihand 767">
                  <a:extLst>
                    <a:ext uri="{FF2B5EF4-FFF2-40B4-BE49-F238E27FC236}">
                      <a16:creationId xmlns:a16="http://schemas.microsoft.com/office/drawing/2014/main" id="{BC20EFDD-88C9-48F9-8AAA-BAF19E671875}"/>
                    </a:ext>
                  </a:extLst>
                </p14:cNvPr>
                <p14:cNvContentPartPr/>
                <p14:nvPr/>
              </p14:nvContentPartPr>
              <p14:xfrm>
                <a:off x="2187386" y="5320319"/>
                <a:ext cx="105840" cy="91440"/>
              </p14:xfrm>
            </p:contentPart>
          </mc:Choice>
          <mc:Fallback>
            <p:pic>
              <p:nvPicPr>
                <p:cNvPr id="768" name="Freihand 767">
                  <a:extLst>
                    <a:ext uri="{FF2B5EF4-FFF2-40B4-BE49-F238E27FC236}">
                      <a16:creationId xmlns:a16="http://schemas.microsoft.com/office/drawing/2014/main" id="{BC20EFDD-88C9-48F9-8AAA-BAF19E671875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2183066" y="5315999"/>
                  <a:ext cx="1144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8">
              <p14:nvContentPartPr>
                <p14:cNvPr id="770" name="Freihand 769">
                  <a:extLst>
                    <a:ext uri="{FF2B5EF4-FFF2-40B4-BE49-F238E27FC236}">
                      <a16:creationId xmlns:a16="http://schemas.microsoft.com/office/drawing/2014/main" id="{60C138AE-62EB-4865-80D4-C0B8E994E41D}"/>
                    </a:ext>
                  </a:extLst>
                </p14:cNvPr>
                <p14:cNvContentPartPr/>
                <p14:nvPr/>
              </p14:nvContentPartPr>
              <p14:xfrm>
                <a:off x="2437586" y="5291879"/>
                <a:ext cx="170280" cy="83160"/>
              </p14:xfrm>
            </p:contentPart>
          </mc:Choice>
          <mc:Fallback>
            <p:pic>
              <p:nvPicPr>
                <p:cNvPr id="770" name="Freihand 769">
                  <a:extLst>
                    <a:ext uri="{FF2B5EF4-FFF2-40B4-BE49-F238E27FC236}">
                      <a16:creationId xmlns:a16="http://schemas.microsoft.com/office/drawing/2014/main" id="{60C138AE-62EB-4865-80D4-C0B8E994E41D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2433266" y="5287559"/>
                  <a:ext cx="1789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0">
              <p14:nvContentPartPr>
                <p14:cNvPr id="771" name="Freihand 770">
                  <a:extLst>
                    <a:ext uri="{FF2B5EF4-FFF2-40B4-BE49-F238E27FC236}">
                      <a16:creationId xmlns:a16="http://schemas.microsoft.com/office/drawing/2014/main" id="{A89B2CAB-89A6-4FE1-8692-222EA6C52CF0}"/>
                    </a:ext>
                  </a:extLst>
                </p14:cNvPr>
                <p14:cNvContentPartPr/>
                <p14:nvPr/>
              </p14:nvContentPartPr>
              <p14:xfrm>
                <a:off x="2583386" y="5241119"/>
                <a:ext cx="591840" cy="123480"/>
              </p14:xfrm>
            </p:contentPart>
          </mc:Choice>
          <mc:Fallback>
            <p:pic>
              <p:nvPicPr>
                <p:cNvPr id="771" name="Freihand 770">
                  <a:extLst>
                    <a:ext uri="{FF2B5EF4-FFF2-40B4-BE49-F238E27FC236}">
                      <a16:creationId xmlns:a16="http://schemas.microsoft.com/office/drawing/2014/main" id="{A89B2CAB-89A6-4FE1-8692-222EA6C52CF0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2579066" y="5236799"/>
                  <a:ext cx="6004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2">
              <p14:nvContentPartPr>
                <p14:cNvPr id="772" name="Freihand 771">
                  <a:extLst>
                    <a:ext uri="{FF2B5EF4-FFF2-40B4-BE49-F238E27FC236}">
                      <a16:creationId xmlns:a16="http://schemas.microsoft.com/office/drawing/2014/main" id="{1400F220-80C1-4F1D-B274-5CAEEFE20EB2}"/>
                    </a:ext>
                  </a:extLst>
                </p14:cNvPr>
                <p14:cNvContentPartPr/>
                <p14:nvPr/>
              </p14:nvContentPartPr>
              <p14:xfrm>
                <a:off x="3246866" y="5185679"/>
                <a:ext cx="325080" cy="106920"/>
              </p14:xfrm>
            </p:contentPart>
          </mc:Choice>
          <mc:Fallback>
            <p:pic>
              <p:nvPicPr>
                <p:cNvPr id="772" name="Freihand 771">
                  <a:extLst>
                    <a:ext uri="{FF2B5EF4-FFF2-40B4-BE49-F238E27FC236}">
                      <a16:creationId xmlns:a16="http://schemas.microsoft.com/office/drawing/2014/main" id="{1400F220-80C1-4F1D-B274-5CAEEFE20EB2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3242546" y="5181359"/>
                  <a:ext cx="3337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4">
              <p14:nvContentPartPr>
                <p14:cNvPr id="793" name="Freihand 792">
                  <a:extLst>
                    <a:ext uri="{FF2B5EF4-FFF2-40B4-BE49-F238E27FC236}">
                      <a16:creationId xmlns:a16="http://schemas.microsoft.com/office/drawing/2014/main" id="{2E09CA39-170E-43A4-8DD4-7A67EF567905}"/>
                    </a:ext>
                  </a:extLst>
                </p14:cNvPr>
                <p14:cNvContentPartPr/>
                <p14:nvPr/>
              </p14:nvContentPartPr>
              <p14:xfrm>
                <a:off x="253466" y="5614799"/>
                <a:ext cx="10080" cy="150480"/>
              </p14:xfrm>
            </p:contentPart>
          </mc:Choice>
          <mc:Fallback>
            <p:pic>
              <p:nvPicPr>
                <p:cNvPr id="793" name="Freihand 792">
                  <a:extLst>
                    <a:ext uri="{FF2B5EF4-FFF2-40B4-BE49-F238E27FC236}">
                      <a16:creationId xmlns:a16="http://schemas.microsoft.com/office/drawing/2014/main" id="{2E09CA39-170E-43A4-8DD4-7A67EF567905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249146" y="5610479"/>
                  <a:ext cx="187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6">
              <p14:nvContentPartPr>
                <p14:cNvPr id="794" name="Freihand 793">
                  <a:extLst>
                    <a:ext uri="{FF2B5EF4-FFF2-40B4-BE49-F238E27FC236}">
                      <a16:creationId xmlns:a16="http://schemas.microsoft.com/office/drawing/2014/main" id="{86786A3B-89BA-43E1-B4FE-BB9BBF9B0BCC}"/>
                    </a:ext>
                  </a:extLst>
                </p14:cNvPr>
                <p14:cNvContentPartPr/>
                <p14:nvPr/>
              </p14:nvContentPartPr>
              <p14:xfrm>
                <a:off x="347786" y="5588519"/>
                <a:ext cx="5400" cy="150480"/>
              </p14:xfrm>
            </p:contentPart>
          </mc:Choice>
          <mc:Fallback>
            <p:pic>
              <p:nvPicPr>
                <p:cNvPr id="794" name="Freihand 793">
                  <a:extLst>
                    <a:ext uri="{FF2B5EF4-FFF2-40B4-BE49-F238E27FC236}">
                      <a16:creationId xmlns:a16="http://schemas.microsoft.com/office/drawing/2014/main" id="{86786A3B-89BA-43E1-B4FE-BB9BBF9B0BCC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343466" y="5584199"/>
                  <a:ext cx="140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8">
              <p14:nvContentPartPr>
                <p14:cNvPr id="795" name="Freihand 794">
                  <a:extLst>
                    <a:ext uri="{FF2B5EF4-FFF2-40B4-BE49-F238E27FC236}">
                      <a16:creationId xmlns:a16="http://schemas.microsoft.com/office/drawing/2014/main" id="{02D2C8E7-1A8F-4F42-B0FD-1F24E08F05CF}"/>
                    </a:ext>
                  </a:extLst>
                </p14:cNvPr>
                <p14:cNvContentPartPr/>
                <p14:nvPr/>
              </p14:nvContentPartPr>
              <p14:xfrm>
                <a:off x="261386" y="5681759"/>
                <a:ext cx="119520" cy="3240"/>
              </p14:xfrm>
            </p:contentPart>
          </mc:Choice>
          <mc:Fallback>
            <p:pic>
              <p:nvPicPr>
                <p:cNvPr id="795" name="Freihand 794">
                  <a:extLst>
                    <a:ext uri="{FF2B5EF4-FFF2-40B4-BE49-F238E27FC236}">
                      <a16:creationId xmlns:a16="http://schemas.microsoft.com/office/drawing/2014/main" id="{02D2C8E7-1A8F-4F42-B0FD-1F24E08F05CF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257066" y="5677439"/>
                  <a:ext cx="12816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0">
              <p14:nvContentPartPr>
                <p14:cNvPr id="796" name="Freihand 795">
                  <a:extLst>
                    <a:ext uri="{FF2B5EF4-FFF2-40B4-BE49-F238E27FC236}">
                      <a16:creationId xmlns:a16="http://schemas.microsoft.com/office/drawing/2014/main" id="{9B322F37-1AC8-4E40-8822-FA32189BCFCD}"/>
                    </a:ext>
                  </a:extLst>
                </p14:cNvPr>
                <p14:cNvContentPartPr/>
                <p14:nvPr/>
              </p14:nvContentPartPr>
              <p14:xfrm>
                <a:off x="407546" y="5639639"/>
                <a:ext cx="72360" cy="196920"/>
              </p14:xfrm>
            </p:contentPart>
          </mc:Choice>
          <mc:Fallback>
            <p:pic>
              <p:nvPicPr>
                <p:cNvPr id="796" name="Freihand 795">
                  <a:extLst>
                    <a:ext uri="{FF2B5EF4-FFF2-40B4-BE49-F238E27FC236}">
                      <a16:creationId xmlns:a16="http://schemas.microsoft.com/office/drawing/2014/main" id="{9B322F37-1AC8-4E40-8822-FA32189BCFCD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403226" y="5635319"/>
                  <a:ext cx="8100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2">
              <p14:nvContentPartPr>
                <p14:cNvPr id="797" name="Freihand 796">
                  <a:extLst>
                    <a:ext uri="{FF2B5EF4-FFF2-40B4-BE49-F238E27FC236}">
                      <a16:creationId xmlns:a16="http://schemas.microsoft.com/office/drawing/2014/main" id="{C32D0C18-157C-4B7B-8D9E-47DA7CF6C045}"/>
                    </a:ext>
                  </a:extLst>
                </p14:cNvPr>
                <p14:cNvContentPartPr/>
                <p14:nvPr/>
              </p14:nvContentPartPr>
              <p14:xfrm>
                <a:off x="537866" y="5630279"/>
                <a:ext cx="91080" cy="166680"/>
              </p14:xfrm>
            </p:contentPart>
          </mc:Choice>
          <mc:Fallback>
            <p:pic>
              <p:nvPicPr>
                <p:cNvPr id="797" name="Freihand 796">
                  <a:extLst>
                    <a:ext uri="{FF2B5EF4-FFF2-40B4-BE49-F238E27FC236}">
                      <a16:creationId xmlns:a16="http://schemas.microsoft.com/office/drawing/2014/main" id="{C32D0C18-157C-4B7B-8D9E-47DA7CF6C045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533546" y="5625959"/>
                  <a:ext cx="997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4">
              <p14:nvContentPartPr>
                <p14:cNvPr id="798" name="Freihand 797">
                  <a:extLst>
                    <a:ext uri="{FF2B5EF4-FFF2-40B4-BE49-F238E27FC236}">
                      <a16:creationId xmlns:a16="http://schemas.microsoft.com/office/drawing/2014/main" id="{9797618A-51B1-4B56-B136-ED0270165F15}"/>
                    </a:ext>
                  </a:extLst>
                </p14:cNvPr>
                <p14:cNvContentPartPr/>
                <p14:nvPr/>
              </p14:nvContentPartPr>
              <p14:xfrm>
                <a:off x="627866" y="5616959"/>
                <a:ext cx="65520" cy="74520"/>
              </p14:xfrm>
            </p:contentPart>
          </mc:Choice>
          <mc:Fallback>
            <p:pic>
              <p:nvPicPr>
                <p:cNvPr id="798" name="Freihand 797">
                  <a:extLst>
                    <a:ext uri="{FF2B5EF4-FFF2-40B4-BE49-F238E27FC236}">
                      <a16:creationId xmlns:a16="http://schemas.microsoft.com/office/drawing/2014/main" id="{9797618A-51B1-4B56-B136-ED0270165F15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623546" y="5612639"/>
                  <a:ext cx="741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6">
              <p14:nvContentPartPr>
                <p14:cNvPr id="799" name="Freihand 798">
                  <a:extLst>
                    <a:ext uri="{FF2B5EF4-FFF2-40B4-BE49-F238E27FC236}">
                      <a16:creationId xmlns:a16="http://schemas.microsoft.com/office/drawing/2014/main" id="{E1778EC6-596A-4C04-B924-41D7701B132B}"/>
                    </a:ext>
                  </a:extLst>
                </p14:cNvPr>
                <p14:cNvContentPartPr/>
                <p14:nvPr/>
              </p14:nvContentPartPr>
              <p14:xfrm>
                <a:off x="747386" y="5513639"/>
                <a:ext cx="119160" cy="172800"/>
              </p14:xfrm>
            </p:contentPart>
          </mc:Choice>
          <mc:Fallback>
            <p:pic>
              <p:nvPicPr>
                <p:cNvPr id="799" name="Freihand 798">
                  <a:extLst>
                    <a:ext uri="{FF2B5EF4-FFF2-40B4-BE49-F238E27FC236}">
                      <a16:creationId xmlns:a16="http://schemas.microsoft.com/office/drawing/2014/main" id="{E1778EC6-596A-4C04-B924-41D7701B132B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743066" y="5509319"/>
                  <a:ext cx="1278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8">
              <p14:nvContentPartPr>
                <p14:cNvPr id="801" name="Freihand 800">
                  <a:extLst>
                    <a:ext uri="{FF2B5EF4-FFF2-40B4-BE49-F238E27FC236}">
                      <a16:creationId xmlns:a16="http://schemas.microsoft.com/office/drawing/2014/main" id="{BFBCDE4B-D83E-4D87-836E-93EC9162B98D}"/>
                    </a:ext>
                  </a:extLst>
                </p14:cNvPr>
                <p14:cNvContentPartPr/>
                <p14:nvPr/>
              </p14:nvContentPartPr>
              <p14:xfrm>
                <a:off x="895346" y="5609039"/>
                <a:ext cx="275400" cy="57960"/>
              </p14:xfrm>
            </p:contentPart>
          </mc:Choice>
          <mc:Fallback>
            <p:pic>
              <p:nvPicPr>
                <p:cNvPr id="801" name="Freihand 800">
                  <a:extLst>
                    <a:ext uri="{FF2B5EF4-FFF2-40B4-BE49-F238E27FC236}">
                      <a16:creationId xmlns:a16="http://schemas.microsoft.com/office/drawing/2014/main" id="{BFBCDE4B-D83E-4D87-836E-93EC9162B98D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891026" y="5604719"/>
                  <a:ext cx="28404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0">
              <p14:nvContentPartPr>
                <p14:cNvPr id="802" name="Freihand 801">
                  <a:extLst>
                    <a:ext uri="{FF2B5EF4-FFF2-40B4-BE49-F238E27FC236}">
                      <a16:creationId xmlns:a16="http://schemas.microsoft.com/office/drawing/2014/main" id="{898E4B18-F3D6-4A86-AC9B-24290CAF0199}"/>
                    </a:ext>
                  </a:extLst>
                </p14:cNvPr>
                <p14:cNvContentPartPr/>
                <p14:nvPr/>
              </p14:nvContentPartPr>
              <p14:xfrm>
                <a:off x="1214666" y="5588879"/>
                <a:ext cx="87840" cy="81000"/>
              </p14:xfrm>
            </p:contentPart>
          </mc:Choice>
          <mc:Fallback>
            <p:pic>
              <p:nvPicPr>
                <p:cNvPr id="802" name="Freihand 801">
                  <a:extLst>
                    <a:ext uri="{FF2B5EF4-FFF2-40B4-BE49-F238E27FC236}">
                      <a16:creationId xmlns:a16="http://schemas.microsoft.com/office/drawing/2014/main" id="{898E4B18-F3D6-4A86-AC9B-24290CAF0199}"/>
                    </a:ext>
                  </a:extLst>
                </p:cNvPr>
                <p:cNvPicPr/>
                <p:nvPr/>
              </p:nvPicPr>
              <p:blipFill>
                <a:blip r:embed="rId971"/>
                <a:stretch>
                  <a:fillRect/>
                </a:stretch>
              </p:blipFill>
              <p:spPr>
                <a:xfrm>
                  <a:off x="1210346" y="5584559"/>
                  <a:ext cx="964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2">
              <p14:nvContentPartPr>
                <p14:cNvPr id="803" name="Freihand 802">
                  <a:extLst>
                    <a:ext uri="{FF2B5EF4-FFF2-40B4-BE49-F238E27FC236}">
                      <a16:creationId xmlns:a16="http://schemas.microsoft.com/office/drawing/2014/main" id="{8EA33454-74B5-41F8-B9EA-82C080F2BB43}"/>
                    </a:ext>
                  </a:extLst>
                </p14:cNvPr>
                <p14:cNvContentPartPr/>
                <p14:nvPr/>
              </p14:nvContentPartPr>
              <p14:xfrm>
                <a:off x="1329506" y="5609759"/>
                <a:ext cx="160920" cy="41400"/>
              </p14:xfrm>
            </p:contentPart>
          </mc:Choice>
          <mc:Fallback>
            <p:pic>
              <p:nvPicPr>
                <p:cNvPr id="803" name="Freihand 802">
                  <a:extLst>
                    <a:ext uri="{FF2B5EF4-FFF2-40B4-BE49-F238E27FC236}">
                      <a16:creationId xmlns:a16="http://schemas.microsoft.com/office/drawing/2014/main" id="{8EA33454-74B5-41F8-B9EA-82C080F2BB43}"/>
                    </a:ext>
                  </a:extLst>
                </p:cNvPr>
                <p:cNvPicPr/>
                <p:nvPr/>
              </p:nvPicPr>
              <p:blipFill>
                <a:blip r:embed="rId973"/>
                <a:stretch>
                  <a:fillRect/>
                </a:stretch>
              </p:blipFill>
              <p:spPr>
                <a:xfrm>
                  <a:off x="1325186" y="5605439"/>
                  <a:ext cx="1695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4">
              <p14:nvContentPartPr>
                <p14:cNvPr id="805" name="Freihand 804">
                  <a:extLst>
                    <a:ext uri="{FF2B5EF4-FFF2-40B4-BE49-F238E27FC236}">
                      <a16:creationId xmlns:a16="http://schemas.microsoft.com/office/drawing/2014/main" id="{9BC37E89-BC21-4585-B36E-5BE3131E7F55}"/>
                    </a:ext>
                  </a:extLst>
                </p14:cNvPr>
                <p14:cNvContentPartPr/>
                <p14:nvPr/>
              </p14:nvContentPartPr>
              <p14:xfrm>
                <a:off x="1492946" y="5578079"/>
                <a:ext cx="100080" cy="96840"/>
              </p14:xfrm>
            </p:contentPart>
          </mc:Choice>
          <mc:Fallback>
            <p:pic>
              <p:nvPicPr>
                <p:cNvPr id="805" name="Freihand 804">
                  <a:extLst>
                    <a:ext uri="{FF2B5EF4-FFF2-40B4-BE49-F238E27FC236}">
                      <a16:creationId xmlns:a16="http://schemas.microsoft.com/office/drawing/2014/main" id="{9BC37E89-BC21-4585-B36E-5BE3131E7F55}"/>
                    </a:ext>
                  </a:extLst>
                </p:cNvPr>
                <p:cNvPicPr/>
                <p:nvPr/>
              </p:nvPicPr>
              <p:blipFill>
                <a:blip r:embed="rId975"/>
                <a:stretch>
                  <a:fillRect/>
                </a:stretch>
              </p:blipFill>
              <p:spPr>
                <a:xfrm>
                  <a:off x="1488626" y="5573759"/>
                  <a:ext cx="1087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6">
              <p14:nvContentPartPr>
                <p14:cNvPr id="806" name="Freihand 805">
                  <a:extLst>
                    <a:ext uri="{FF2B5EF4-FFF2-40B4-BE49-F238E27FC236}">
                      <a16:creationId xmlns:a16="http://schemas.microsoft.com/office/drawing/2014/main" id="{35E98A64-C0D5-4BA2-BB82-50481DB2F9C8}"/>
                    </a:ext>
                  </a:extLst>
                </p14:cNvPr>
                <p14:cNvContentPartPr/>
                <p14:nvPr/>
              </p14:nvContentPartPr>
              <p14:xfrm>
                <a:off x="1625786" y="5507879"/>
                <a:ext cx="87840" cy="142560"/>
              </p14:xfrm>
            </p:contentPart>
          </mc:Choice>
          <mc:Fallback>
            <p:pic>
              <p:nvPicPr>
                <p:cNvPr id="806" name="Freihand 805">
                  <a:extLst>
                    <a:ext uri="{FF2B5EF4-FFF2-40B4-BE49-F238E27FC236}">
                      <a16:creationId xmlns:a16="http://schemas.microsoft.com/office/drawing/2014/main" id="{35E98A64-C0D5-4BA2-BB82-50481DB2F9C8}"/>
                    </a:ext>
                  </a:extLst>
                </p:cNvPr>
                <p:cNvPicPr/>
                <p:nvPr/>
              </p:nvPicPr>
              <p:blipFill>
                <a:blip r:embed="rId977"/>
                <a:stretch>
                  <a:fillRect/>
                </a:stretch>
              </p:blipFill>
              <p:spPr>
                <a:xfrm>
                  <a:off x="1621466" y="5503559"/>
                  <a:ext cx="964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8">
              <p14:nvContentPartPr>
                <p14:cNvPr id="807" name="Freihand 806">
                  <a:extLst>
                    <a:ext uri="{FF2B5EF4-FFF2-40B4-BE49-F238E27FC236}">
                      <a16:creationId xmlns:a16="http://schemas.microsoft.com/office/drawing/2014/main" id="{76AF54E1-EEE0-462F-AEE2-1711CFA377B1}"/>
                    </a:ext>
                  </a:extLst>
                </p14:cNvPr>
                <p14:cNvContentPartPr/>
                <p14:nvPr/>
              </p14:nvContentPartPr>
              <p14:xfrm>
                <a:off x="1728386" y="5569799"/>
                <a:ext cx="95760" cy="75600"/>
              </p14:xfrm>
            </p:contentPart>
          </mc:Choice>
          <mc:Fallback>
            <p:pic>
              <p:nvPicPr>
                <p:cNvPr id="807" name="Freihand 806">
                  <a:extLst>
                    <a:ext uri="{FF2B5EF4-FFF2-40B4-BE49-F238E27FC236}">
                      <a16:creationId xmlns:a16="http://schemas.microsoft.com/office/drawing/2014/main" id="{76AF54E1-EEE0-462F-AEE2-1711CFA377B1}"/>
                    </a:ext>
                  </a:extLst>
                </p:cNvPr>
                <p:cNvPicPr/>
                <p:nvPr/>
              </p:nvPicPr>
              <p:blipFill>
                <a:blip r:embed="rId979"/>
                <a:stretch>
                  <a:fillRect/>
                </a:stretch>
              </p:blipFill>
              <p:spPr>
                <a:xfrm>
                  <a:off x="1724066" y="5565479"/>
                  <a:ext cx="1044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0">
              <p14:nvContentPartPr>
                <p14:cNvPr id="808" name="Freihand 807">
                  <a:extLst>
                    <a:ext uri="{FF2B5EF4-FFF2-40B4-BE49-F238E27FC236}">
                      <a16:creationId xmlns:a16="http://schemas.microsoft.com/office/drawing/2014/main" id="{906F237A-1215-476A-83D3-B75037A8CE7E}"/>
                    </a:ext>
                  </a:extLst>
                </p14:cNvPr>
                <p14:cNvContentPartPr/>
                <p14:nvPr/>
              </p14:nvContentPartPr>
              <p14:xfrm>
                <a:off x="1828466" y="5552159"/>
                <a:ext cx="105120" cy="80280"/>
              </p14:xfrm>
            </p:contentPart>
          </mc:Choice>
          <mc:Fallback>
            <p:pic>
              <p:nvPicPr>
                <p:cNvPr id="808" name="Freihand 807">
                  <a:extLst>
                    <a:ext uri="{FF2B5EF4-FFF2-40B4-BE49-F238E27FC236}">
                      <a16:creationId xmlns:a16="http://schemas.microsoft.com/office/drawing/2014/main" id="{906F237A-1215-476A-83D3-B75037A8CE7E}"/>
                    </a:ext>
                  </a:extLst>
                </p:cNvPr>
                <p:cNvPicPr/>
                <p:nvPr/>
              </p:nvPicPr>
              <p:blipFill>
                <a:blip r:embed="rId981"/>
                <a:stretch>
                  <a:fillRect/>
                </a:stretch>
              </p:blipFill>
              <p:spPr>
                <a:xfrm>
                  <a:off x="1824146" y="5547839"/>
                  <a:ext cx="1137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2">
              <p14:nvContentPartPr>
                <p14:cNvPr id="809" name="Freihand 808">
                  <a:extLst>
                    <a:ext uri="{FF2B5EF4-FFF2-40B4-BE49-F238E27FC236}">
                      <a16:creationId xmlns:a16="http://schemas.microsoft.com/office/drawing/2014/main" id="{DDC59136-7A39-4227-8963-D602A61FC413}"/>
                    </a:ext>
                  </a:extLst>
                </p14:cNvPr>
                <p14:cNvContentPartPr/>
                <p14:nvPr/>
              </p14:nvContentPartPr>
              <p14:xfrm>
                <a:off x="1918466" y="5458919"/>
                <a:ext cx="78480" cy="160560"/>
              </p14:xfrm>
            </p:contentPart>
          </mc:Choice>
          <mc:Fallback>
            <p:pic>
              <p:nvPicPr>
                <p:cNvPr id="809" name="Freihand 808">
                  <a:extLst>
                    <a:ext uri="{FF2B5EF4-FFF2-40B4-BE49-F238E27FC236}">
                      <a16:creationId xmlns:a16="http://schemas.microsoft.com/office/drawing/2014/main" id="{DDC59136-7A39-4227-8963-D602A61FC413}"/>
                    </a:ext>
                  </a:extLst>
                </p:cNvPr>
                <p:cNvPicPr/>
                <p:nvPr/>
              </p:nvPicPr>
              <p:blipFill>
                <a:blip r:embed="rId983"/>
                <a:stretch>
                  <a:fillRect/>
                </a:stretch>
              </p:blipFill>
              <p:spPr>
                <a:xfrm>
                  <a:off x="1914146" y="5454599"/>
                  <a:ext cx="871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4">
              <p14:nvContentPartPr>
                <p14:cNvPr id="810" name="Freihand 809">
                  <a:extLst>
                    <a:ext uri="{FF2B5EF4-FFF2-40B4-BE49-F238E27FC236}">
                      <a16:creationId xmlns:a16="http://schemas.microsoft.com/office/drawing/2014/main" id="{C124E492-E4FD-47CF-B9D9-76398DC98B42}"/>
                    </a:ext>
                  </a:extLst>
                </p14:cNvPr>
                <p14:cNvContentPartPr/>
                <p14:nvPr/>
              </p14:nvContentPartPr>
              <p14:xfrm>
                <a:off x="2028626" y="5533079"/>
                <a:ext cx="77040" cy="94680"/>
              </p14:xfrm>
            </p:contentPart>
          </mc:Choice>
          <mc:Fallback>
            <p:pic>
              <p:nvPicPr>
                <p:cNvPr id="810" name="Freihand 809">
                  <a:extLst>
                    <a:ext uri="{FF2B5EF4-FFF2-40B4-BE49-F238E27FC236}">
                      <a16:creationId xmlns:a16="http://schemas.microsoft.com/office/drawing/2014/main" id="{C124E492-E4FD-47CF-B9D9-76398DC98B42}"/>
                    </a:ext>
                  </a:extLst>
                </p:cNvPr>
                <p:cNvPicPr/>
                <p:nvPr/>
              </p:nvPicPr>
              <p:blipFill>
                <a:blip r:embed="rId985"/>
                <a:stretch>
                  <a:fillRect/>
                </a:stretch>
              </p:blipFill>
              <p:spPr>
                <a:xfrm>
                  <a:off x="2024306" y="5528759"/>
                  <a:ext cx="856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6">
              <p14:nvContentPartPr>
                <p14:cNvPr id="811" name="Freihand 810">
                  <a:extLst>
                    <a:ext uri="{FF2B5EF4-FFF2-40B4-BE49-F238E27FC236}">
                      <a16:creationId xmlns:a16="http://schemas.microsoft.com/office/drawing/2014/main" id="{DEB58682-315F-4BA9-989A-092B014B1046}"/>
                    </a:ext>
                  </a:extLst>
                </p14:cNvPr>
                <p14:cNvContentPartPr/>
                <p14:nvPr/>
              </p14:nvContentPartPr>
              <p14:xfrm>
                <a:off x="2132306" y="5552159"/>
                <a:ext cx="21960" cy="64800"/>
              </p14:xfrm>
            </p:contentPart>
          </mc:Choice>
          <mc:Fallback>
            <p:pic>
              <p:nvPicPr>
                <p:cNvPr id="811" name="Freihand 810">
                  <a:extLst>
                    <a:ext uri="{FF2B5EF4-FFF2-40B4-BE49-F238E27FC236}">
                      <a16:creationId xmlns:a16="http://schemas.microsoft.com/office/drawing/2014/main" id="{DEB58682-315F-4BA9-989A-092B014B1046}"/>
                    </a:ext>
                  </a:extLst>
                </p:cNvPr>
                <p:cNvPicPr/>
                <p:nvPr/>
              </p:nvPicPr>
              <p:blipFill>
                <a:blip r:embed="rId987"/>
                <a:stretch>
                  <a:fillRect/>
                </a:stretch>
              </p:blipFill>
              <p:spPr>
                <a:xfrm>
                  <a:off x="2127986" y="5547839"/>
                  <a:ext cx="306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8">
              <p14:nvContentPartPr>
                <p14:cNvPr id="813" name="Freihand 812">
                  <a:extLst>
                    <a:ext uri="{FF2B5EF4-FFF2-40B4-BE49-F238E27FC236}">
                      <a16:creationId xmlns:a16="http://schemas.microsoft.com/office/drawing/2014/main" id="{F59175A3-2874-4B14-9711-5D7F6F9853F1}"/>
                    </a:ext>
                  </a:extLst>
                </p14:cNvPr>
                <p14:cNvContentPartPr/>
                <p14:nvPr/>
              </p14:nvContentPartPr>
              <p14:xfrm>
                <a:off x="2189186" y="5464679"/>
                <a:ext cx="36720" cy="132480"/>
              </p14:xfrm>
            </p:contentPart>
          </mc:Choice>
          <mc:Fallback>
            <p:pic>
              <p:nvPicPr>
                <p:cNvPr id="813" name="Freihand 812">
                  <a:extLst>
                    <a:ext uri="{FF2B5EF4-FFF2-40B4-BE49-F238E27FC236}">
                      <a16:creationId xmlns:a16="http://schemas.microsoft.com/office/drawing/2014/main" id="{F59175A3-2874-4B14-9711-5D7F6F9853F1}"/>
                    </a:ext>
                  </a:extLst>
                </p:cNvPr>
                <p:cNvPicPr/>
                <p:nvPr/>
              </p:nvPicPr>
              <p:blipFill>
                <a:blip r:embed="rId989"/>
                <a:stretch>
                  <a:fillRect/>
                </a:stretch>
              </p:blipFill>
              <p:spPr>
                <a:xfrm>
                  <a:off x="2184866" y="5460359"/>
                  <a:ext cx="453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0">
              <p14:nvContentPartPr>
                <p14:cNvPr id="814" name="Freihand 813">
                  <a:extLst>
                    <a:ext uri="{FF2B5EF4-FFF2-40B4-BE49-F238E27FC236}">
                      <a16:creationId xmlns:a16="http://schemas.microsoft.com/office/drawing/2014/main" id="{8DA5D1F1-945A-4255-A17D-A28B20DCA6E5}"/>
                    </a:ext>
                  </a:extLst>
                </p14:cNvPr>
                <p14:cNvContentPartPr/>
                <p14:nvPr/>
              </p14:nvContentPartPr>
              <p14:xfrm>
                <a:off x="2164706" y="5524439"/>
                <a:ext cx="360" cy="360"/>
              </p14:xfrm>
            </p:contentPart>
          </mc:Choice>
          <mc:Fallback>
            <p:pic>
              <p:nvPicPr>
                <p:cNvPr id="814" name="Freihand 813">
                  <a:extLst>
                    <a:ext uri="{FF2B5EF4-FFF2-40B4-BE49-F238E27FC236}">
                      <a16:creationId xmlns:a16="http://schemas.microsoft.com/office/drawing/2014/main" id="{8DA5D1F1-945A-4255-A17D-A28B20DCA6E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2160386" y="5520119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1">
              <p14:nvContentPartPr>
                <p14:cNvPr id="815" name="Freihand 814">
                  <a:extLst>
                    <a:ext uri="{FF2B5EF4-FFF2-40B4-BE49-F238E27FC236}">
                      <a16:creationId xmlns:a16="http://schemas.microsoft.com/office/drawing/2014/main" id="{B25B6722-59D5-40F4-850C-02E788E1C5B2}"/>
                    </a:ext>
                  </a:extLst>
                </p14:cNvPr>
                <p14:cNvContentPartPr/>
                <p14:nvPr/>
              </p14:nvContentPartPr>
              <p14:xfrm>
                <a:off x="2160026" y="5504639"/>
                <a:ext cx="100440" cy="9720"/>
              </p14:xfrm>
            </p:contentPart>
          </mc:Choice>
          <mc:Fallback>
            <p:pic>
              <p:nvPicPr>
                <p:cNvPr id="815" name="Freihand 814">
                  <a:extLst>
                    <a:ext uri="{FF2B5EF4-FFF2-40B4-BE49-F238E27FC236}">
                      <a16:creationId xmlns:a16="http://schemas.microsoft.com/office/drawing/2014/main" id="{B25B6722-59D5-40F4-850C-02E788E1C5B2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2155706" y="5500319"/>
                  <a:ext cx="1090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3">
              <p14:nvContentPartPr>
                <p14:cNvPr id="816" name="Freihand 815">
                  <a:extLst>
                    <a:ext uri="{FF2B5EF4-FFF2-40B4-BE49-F238E27FC236}">
                      <a16:creationId xmlns:a16="http://schemas.microsoft.com/office/drawing/2014/main" id="{D02C9478-3AE1-482C-AABB-702179F630E4}"/>
                    </a:ext>
                  </a:extLst>
                </p14:cNvPr>
                <p14:cNvContentPartPr/>
                <p14:nvPr/>
              </p14:nvContentPartPr>
              <p14:xfrm>
                <a:off x="2226626" y="5456759"/>
                <a:ext cx="112680" cy="141480"/>
              </p14:xfrm>
            </p:contentPart>
          </mc:Choice>
          <mc:Fallback>
            <p:pic>
              <p:nvPicPr>
                <p:cNvPr id="816" name="Freihand 815">
                  <a:extLst>
                    <a:ext uri="{FF2B5EF4-FFF2-40B4-BE49-F238E27FC236}">
                      <a16:creationId xmlns:a16="http://schemas.microsoft.com/office/drawing/2014/main" id="{D02C9478-3AE1-482C-AABB-702179F630E4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2222306" y="5452439"/>
                  <a:ext cx="1213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5">
              <p14:nvContentPartPr>
                <p14:cNvPr id="817" name="Freihand 816">
                  <a:extLst>
                    <a:ext uri="{FF2B5EF4-FFF2-40B4-BE49-F238E27FC236}">
                      <a16:creationId xmlns:a16="http://schemas.microsoft.com/office/drawing/2014/main" id="{680E2B4B-49E5-46F5-A8C2-D87A5508B323}"/>
                    </a:ext>
                  </a:extLst>
                </p14:cNvPr>
                <p14:cNvContentPartPr/>
                <p14:nvPr/>
              </p14:nvContentPartPr>
              <p14:xfrm>
                <a:off x="2439746" y="5488439"/>
                <a:ext cx="316800" cy="108360"/>
              </p14:xfrm>
            </p:contentPart>
          </mc:Choice>
          <mc:Fallback>
            <p:pic>
              <p:nvPicPr>
                <p:cNvPr id="817" name="Freihand 816">
                  <a:extLst>
                    <a:ext uri="{FF2B5EF4-FFF2-40B4-BE49-F238E27FC236}">
                      <a16:creationId xmlns:a16="http://schemas.microsoft.com/office/drawing/2014/main" id="{680E2B4B-49E5-46F5-A8C2-D87A5508B323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2435426" y="5484119"/>
                  <a:ext cx="3254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7">
              <p14:nvContentPartPr>
                <p14:cNvPr id="818" name="Freihand 817">
                  <a:extLst>
                    <a:ext uri="{FF2B5EF4-FFF2-40B4-BE49-F238E27FC236}">
                      <a16:creationId xmlns:a16="http://schemas.microsoft.com/office/drawing/2014/main" id="{43226591-A8B6-4B85-9E0E-E17D72E0C26F}"/>
                    </a:ext>
                  </a:extLst>
                </p14:cNvPr>
                <p14:cNvContentPartPr/>
                <p14:nvPr/>
              </p14:nvContentPartPr>
              <p14:xfrm>
                <a:off x="2894426" y="5456039"/>
                <a:ext cx="126720" cy="118800"/>
              </p14:xfrm>
            </p:contentPart>
          </mc:Choice>
          <mc:Fallback>
            <p:pic>
              <p:nvPicPr>
                <p:cNvPr id="818" name="Freihand 817">
                  <a:extLst>
                    <a:ext uri="{FF2B5EF4-FFF2-40B4-BE49-F238E27FC236}">
                      <a16:creationId xmlns:a16="http://schemas.microsoft.com/office/drawing/2014/main" id="{43226591-A8B6-4B85-9E0E-E17D72E0C26F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2890106" y="5451719"/>
                  <a:ext cx="1353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9">
              <p14:nvContentPartPr>
                <p14:cNvPr id="819" name="Freihand 818">
                  <a:extLst>
                    <a:ext uri="{FF2B5EF4-FFF2-40B4-BE49-F238E27FC236}">
                      <a16:creationId xmlns:a16="http://schemas.microsoft.com/office/drawing/2014/main" id="{46BB08C9-C9BD-42E0-AEE8-C20388A852F5}"/>
                    </a:ext>
                  </a:extLst>
                </p14:cNvPr>
                <p14:cNvContentPartPr/>
                <p14:nvPr/>
              </p14:nvContentPartPr>
              <p14:xfrm>
                <a:off x="2961746" y="5532719"/>
                <a:ext cx="46800" cy="27360"/>
              </p14:xfrm>
            </p:contentPart>
          </mc:Choice>
          <mc:Fallback>
            <p:pic>
              <p:nvPicPr>
                <p:cNvPr id="819" name="Freihand 818">
                  <a:extLst>
                    <a:ext uri="{FF2B5EF4-FFF2-40B4-BE49-F238E27FC236}">
                      <a16:creationId xmlns:a16="http://schemas.microsoft.com/office/drawing/2014/main" id="{46BB08C9-C9BD-42E0-AEE8-C20388A852F5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2957426" y="5528399"/>
                  <a:ext cx="554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1">
              <p14:nvContentPartPr>
                <p14:cNvPr id="820" name="Freihand 819">
                  <a:extLst>
                    <a:ext uri="{FF2B5EF4-FFF2-40B4-BE49-F238E27FC236}">
                      <a16:creationId xmlns:a16="http://schemas.microsoft.com/office/drawing/2014/main" id="{259CD3AB-612D-4DEB-B9A2-3B0CB768F486}"/>
                    </a:ext>
                  </a:extLst>
                </p14:cNvPr>
                <p14:cNvContentPartPr/>
                <p14:nvPr/>
              </p14:nvContentPartPr>
              <p14:xfrm>
                <a:off x="3039146" y="5498879"/>
                <a:ext cx="87120" cy="52920"/>
              </p14:xfrm>
            </p:contentPart>
          </mc:Choice>
          <mc:Fallback>
            <p:pic>
              <p:nvPicPr>
                <p:cNvPr id="820" name="Freihand 819">
                  <a:extLst>
                    <a:ext uri="{FF2B5EF4-FFF2-40B4-BE49-F238E27FC236}">
                      <a16:creationId xmlns:a16="http://schemas.microsoft.com/office/drawing/2014/main" id="{259CD3AB-612D-4DEB-B9A2-3B0CB768F486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3034826" y="5494559"/>
                  <a:ext cx="957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3">
              <p14:nvContentPartPr>
                <p14:cNvPr id="821" name="Freihand 820">
                  <a:extLst>
                    <a:ext uri="{FF2B5EF4-FFF2-40B4-BE49-F238E27FC236}">
                      <a16:creationId xmlns:a16="http://schemas.microsoft.com/office/drawing/2014/main" id="{7FC0CB58-F13C-4425-B715-E7316007C235}"/>
                    </a:ext>
                  </a:extLst>
                </p14:cNvPr>
                <p14:cNvContentPartPr/>
                <p14:nvPr/>
              </p14:nvContentPartPr>
              <p14:xfrm>
                <a:off x="3203666" y="5415719"/>
                <a:ext cx="168480" cy="133200"/>
              </p14:xfrm>
            </p:contentPart>
          </mc:Choice>
          <mc:Fallback>
            <p:pic>
              <p:nvPicPr>
                <p:cNvPr id="821" name="Freihand 820">
                  <a:extLst>
                    <a:ext uri="{FF2B5EF4-FFF2-40B4-BE49-F238E27FC236}">
                      <a16:creationId xmlns:a16="http://schemas.microsoft.com/office/drawing/2014/main" id="{7FC0CB58-F13C-4425-B715-E7316007C235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3199346" y="5411399"/>
                  <a:ext cx="1771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5">
              <p14:nvContentPartPr>
                <p14:cNvPr id="822" name="Freihand 821">
                  <a:extLst>
                    <a:ext uri="{FF2B5EF4-FFF2-40B4-BE49-F238E27FC236}">
                      <a16:creationId xmlns:a16="http://schemas.microsoft.com/office/drawing/2014/main" id="{3E4B7E86-286B-45B1-9177-853E79D2537D}"/>
                    </a:ext>
                  </a:extLst>
                </p14:cNvPr>
                <p14:cNvContentPartPr/>
                <p14:nvPr/>
              </p14:nvContentPartPr>
              <p14:xfrm>
                <a:off x="3394106" y="5468279"/>
                <a:ext cx="101880" cy="82800"/>
              </p14:xfrm>
            </p:contentPart>
          </mc:Choice>
          <mc:Fallback>
            <p:pic>
              <p:nvPicPr>
                <p:cNvPr id="822" name="Freihand 821">
                  <a:extLst>
                    <a:ext uri="{FF2B5EF4-FFF2-40B4-BE49-F238E27FC236}">
                      <a16:creationId xmlns:a16="http://schemas.microsoft.com/office/drawing/2014/main" id="{3E4B7E86-286B-45B1-9177-853E79D2537D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3389786" y="5463959"/>
                  <a:ext cx="1105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7">
              <p14:nvContentPartPr>
                <p14:cNvPr id="824" name="Freihand 823">
                  <a:extLst>
                    <a:ext uri="{FF2B5EF4-FFF2-40B4-BE49-F238E27FC236}">
                      <a16:creationId xmlns:a16="http://schemas.microsoft.com/office/drawing/2014/main" id="{DCCCE752-E125-46D4-9914-0CAB8D0442D8}"/>
                    </a:ext>
                  </a:extLst>
                </p14:cNvPr>
                <p14:cNvContentPartPr/>
                <p14:nvPr/>
              </p14:nvContentPartPr>
              <p14:xfrm>
                <a:off x="3502466" y="5379719"/>
                <a:ext cx="182160" cy="160560"/>
              </p14:xfrm>
            </p:contentPart>
          </mc:Choice>
          <mc:Fallback>
            <p:pic>
              <p:nvPicPr>
                <p:cNvPr id="824" name="Freihand 823">
                  <a:extLst>
                    <a:ext uri="{FF2B5EF4-FFF2-40B4-BE49-F238E27FC236}">
                      <a16:creationId xmlns:a16="http://schemas.microsoft.com/office/drawing/2014/main" id="{DCCCE752-E125-46D4-9914-0CAB8D0442D8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3498146" y="5375399"/>
                  <a:ext cx="1908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9">
              <p14:nvContentPartPr>
                <p14:cNvPr id="825" name="Freihand 824">
                  <a:extLst>
                    <a:ext uri="{FF2B5EF4-FFF2-40B4-BE49-F238E27FC236}">
                      <a16:creationId xmlns:a16="http://schemas.microsoft.com/office/drawing/2014/main" id="{677404DD-13D9-42F6-AF12-414DA0FAC78E}"/>
                    </a:ext>
                  </a:extLst>
                </p14:cNvPr>
                <p14:cNvContentPartPr/>
                <p14:nvPr/>
              </p14:nvContentPartPr>
              <p14:xfrm>
                <a:off x="3787226" y="5426519"/>
                <a:ext cx="97920" cy="95040"/>
              </p14:xfrm>
            </p:contentPart>
          </mc:Choice>
          <mc:Fallback>
            <p:pic>
              <p:nvPicPr>
                <p:cNvPr id="825" name="Freihand 824">
                  <a:extLst>
                    <a:ext uri="{FF2B5EF4-FFF2-40B4-BE49-F238E27FC236}">
                      <a16:creationId xmlns:a16="http://schemas.microsoft.com/office/drawing/2014/main" id="{677404DD-13D9-42F6-AF12-414DA0FAC78E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3782906" y="5422199"/>
                  <a:ext cx="1065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1">
              <p14:nvContentPartPr>
                <p14:cNvPr id="826" name="Freihand 825">
                  <a:extLst>
                    <a:ext uri="{FF2B5EF4-FFF2-40B4-BE49-F238E27FC236}">
                      <a16:creationId xmlns:a16="http://schemas.microsoft.com/office/drawing/2014/main" id="{B0C5D01C-6279-4962-9228-F47F8BEC398C}"/>
                    </a:ext>
                  </a:extLst>
                </p14:cNvPr>
                <p14:cNvContentPartPr/>
                <p14:nvPr/>
              </p14:nvContentPartPr>
              <p14:xfrm>
                <a:off x="3794786" y="5431559"/>
                <a:ext cx="92520" cy="76320"/>
              </p14:xfrm>
            </p:contentPart>
          </mc:Choice>
          <mc:Fallback>
            <p:pic>
              <p:nvPicPr>
                <p:cNvPr id="826" name="Freihand 825">
                  <a:extLst>
                    <a:ext uri="{FF2B5EF4-FFF2-40B4-BE49-F238E27FC236}">
                      <a16:creationId xmlns:a16="http://schemas.microsoft.com/office/drawing/2014/main" id="{B0C5D01C-6279-4962-9228-F47F8BEC398C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3790466" y="5427239"/>
                  <a:ext cx="1011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3">
              <p14:nvContentPartPr>
                <p14:cNvPr id="828" name="Freihand 827">
                  <a:extLst>
                    <a:ext uri="{FF2B5EF4-FFF2-40B4-BE49-F238E27FC236}">
                      <a16:creationId xmlns:a16="http://schemas.microsoft.com/office/drawing/2014/main" id="{7E25A7FA-EB59-4F76-8831-80757D0FFE33}"/>
                    </a:ext>
                  </a:extLst>
                </p14:cNvPr>
                <p14:cNvContentPartPr/>
                <p14:nvPr/>
              </p14:nvContentPartPr>
              <p14:xfrm>
                <a:off x="4011866" y="5361719"/>
                <a:ext cx="75600" cy="163080"/>
              </p14:xfrm>
            </p:contentPart>
          </mc:Choice>
          <mc:Fallback>
            <p:pic>
              <p:nvPicPr>
                <p:cNvPr id="828" name="Freihand 827">
                  <a:extLst>
                    <a:ext uri="{FF2B5EF4-FFF2-40B4-BE49-F238E27FC236}">
                      <a16:creationId xmlns:a16="http://schemas.microsoft.com/office/drawing/2014/main" id="{7E25A7FA-EB59-4F76-8831-80757D0FFE33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4007546" y="5357399"/>
                  <a:ext cx="842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5">
              <p14:nvContentPartPr>
                <p14:cNvPr id="829" name="Freihand 828">
                  <a:extLst>
                    <a:ext uri="{FF2B5EF4-FFF2-40B4-BE49-F238E27FC236}">
                      <a16:creationId xmlns:a16="http://schemas.microsoft.com/office/drawing/2014/main" id="{DC1DAA24-F32A-405D-BB61-74C79BD4DAC9}"/>
                    </a:ext>
                  </a:extLst>
                </p14:cNvPr>
                <p14:cNvContentPartPr/>
                <p14:nvPr/>
              </p14:nvContentPartPr>
              <p14:xfrm>
                <a:off x="4019066" y="5439479"/>
                <a:ext cx="95760" cy="18000"/>
              </p14:xfrm>
            </p:contentPart>
          </mc:Choice>
          <mc:Fallback>
            <p:pic>
              <p:nvPicPr>
                <p:cNvPr id="829" name="Freihand 828">
                  <a:extLst>
                    <a:ext uri="{FF2B5EF4-FFF2-40B4-BE49-F238E27FC236}">
                      <a16:creationId xmlns:a16="http://schemas.microsoft.com/office/drawing/2014/main" id="{DC1DAA24-F32A-405D-BB61-74C79BD4DAC9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4014746" y="5435159"/>
                  <a:ext cx="1044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7">
              <p14:nvContentPartPr>
                <p14:cNvPr id="830" name="Freihand 829">
                  <a:extLst>
                    <a:ext uri="{FF2B5EF4-FFF2-40B4-BE49-F238E27FC236}">
                      <a16:creationId xmlns:a16="http://schemas.microsoft.com/office/drawing/2014/main" id="{76FF662A-AD97-4AE0-890B-9C36A970D489}"/>
                    </a:ext>
                  </a:extLst>
                </p14:cNvPr>
                <p14:cNvContentPartPr/>
                <p14:nvPr/>
              </p14:nvContentPartPr>
              <p14:xfrm>
                <a:off x="4134986" y="5439119"/>
                <a:ext cx="106560" cy="121320"/>
              </p14:xfrm>
            </p:contentPart>
          </mc:Choice>
          <mc:Fallback>
            <p:pic>
              <p:nvPicPr>
                <p:cNvPr id="830" name="Freihand 829">
                  <a:extLst>
                    <a:ext uri="{FF2B5EF4-FFF2-40B4-BE49-F238E27FC236}">
                      <a16:creationId xmlns:a16="http://schemas.microsoft.com/office/drawing/2014/main" id="{76FF662A-AD97-4AE0-890B-9C36A970D489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4130666" y="5434799"/>
                  <a:ext cx="1152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9">
              <p14:nvContentPartPr>
                <p14:cNvPr id="831" name="Freihand 830">
                  <a:extLst>
                    <a:ext uri="{FF2B5EF4-FFF2-40B4-BE49-F238E27FC236}">
                      <a16:creationId xmlns:a16="http://schemas.microsoft.com/office/drawing/2014/main" id="{AB56B00D-5622-402B-B751-1346139E4147}"/>
                    </a:ext>
                  </a:extLst>
                </p14:cNvPr>
                <p14:cNvContentPartPr/>
                <p14:nvPr/>
              </p14:nvContentPartPr>
              <p14:xfrm>
                <a:off x="4263146" y="5426159"/>
                <a:ext cx="97560" cy="205560"/>
              </p14:xfrm>
            </p:contentPart>
          </mc:Choice>
          <mc:Fallback>
            <p:pic>
              <p:nvPicPr>
                <p:cNvPr id="831" name="Freihand 830">
                  <a:extLst>
                    <a:ext uri="{FF2B5EF4-FFF2-40B4-BE49-F238E27FC236}">
                      <a16:creationId xmlns:a16="http://schemas.microsoft.com/office/drawing/2014/main" id="{AB56B00D-5622-402B-B751-1346139E4147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4258826" y="5421839"/>
                  <a:ext cx="1062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1">
              <p14:nvContentPartPr>
                <p14:cNvPr id="832" name="Freihand 831">
                  <a:extLst>
                    <a:ext uri="{FF2B5EF4-FFF2-40B4-BE49-F238E27FC236}">
                      <a16:creationId xmlns:a16="http://schemas.microsoft.com/office/drawing/2014/main" id="{DE05DB99-C6F3-41CE-AF44-3F1B1ECA4A58}"/>
                    </a:ext>
                  </a:extLst>
                </p14:cNvPr>
                <p14:cNvContentPartPr/>
                <p14:nvPr/>
              </p14:nvContentPartPr>
              <p14:xfrm>
                <a:off x="4372586" y="5426879"/>
                <a:ext cx="83520" cy="84960"/>
              </p14:xfrm>
            </p:contentPart>
          </mc:Choice>
          <mc:Fallback>
            <p:pic>
              <p:nvPicPr>
                <p:cNvPr id="832" name="Freihand 831">
                  <a:extLst>
                    <a:ext uri="{FF2B5EF4-FFF2-40B4-BE49-F238E27FC236}">
                      <a16:creationId xmlns:a16="http://schemas.microsoft.com/office/drawing/2014/main" id="{DE05DB99-C6F3-41CE-AF44-3F1B1ECA4A58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4368266" y="5422559"/>
                  <a:ext cx="921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3">
              <p14:nvContentPartPr>
                <p14:cNvPr id="833" name="Freihand 832">
                  <a:extLst>
                    <a:ext uri="{FF2B5EF4-FFF2-40B4-BE49-F238E27FC236}">
                      <a16:creationId xmlns:a16="http://schemas.microsoft.com/office/drawing/2014/main" id="{805397EE-4646-449F-B1D1-F102C2B2C687}"/>
                    </a:ext>
                  </a:extLst>
                </p14:cNvPr>
                <p14:cNvContentPartPr/>
                <p14:nvPr/>
              </p14:nvContentPartPr>
              <p14:xfrm>
                <a:off x="4528106" y="5354159"/>
                <a:ext cx="124200" cy="157680"/>
              </p14:xfrm>
            </p:contentPart>
          </mc:Choice>
          <mc:Fallback>
            <p:pic>
              <p:nvPicPr>
                <p:cNvPr id="833" name="Freihand 832">
                  <a:extLst>
                    <a:ext uri="{FF2B5EF4-FFF2-40B4-BE49-F238E27FC236}">
                      <a16:creationId xmlns:a16="http://schemas.microsoft.com/office/drawing/2014/main" id="{805397EE-4646-449F-B1D1-F102C2B2C687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4523786" y="5349839"/>
                  <a:ext cx="1328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5">
              <p14:nvContentPartPr>
                <p14:cNvPr id="834" name="Freihand 833">
                  <a:extLst>
                    <a:ext uri="{FF2B5EF4-FFF2-40B4-BE49-F238E27FC236}">
                      <a16:creationId xmlns:a16="http://schemas.microsoft.com/office/drawing/2014/main" id="{99B6CB99-0DE6-417A-8512-25B5C7626F1B}"/>
                    </a:ext>
                  </a:extLst>
                </p14:cNvPr>
                <p14:cNvContentPartPr/>
                <p14:nvPr/>
              </p14:nvContentPartPr>
              <p14:xfrm>
                <a:off x="4656626" y="5409599"/>
                <a:ext cx="87120" cy="98640"/>
              </p14:xfrm>
            </p:contentPart>
          </mc:Choice>
          <mc:Fallback>
            <p:pic>
              <p:nvPicPr>
                <p:cNvPr id="834" name="Freihand 833">
                  <a:extLst>
                    <a:ext uri="{FF2B5EF4-FFF2-40B4-BE49-F238E27FC236}">
                      <a16:creationId xmlns:a16="http://schemas.microsoft.com/office/drawing/2014/main" id="{99B6CB99-0DE6-417A-8512-25B5C7626F1B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4652306" y="5405279"/>
                  <a:ext cx="957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7">
              <p14:nvContentPartPr>
                <p14:cNvPr id="835" name="Freihand 834">
                  <a:extLst>
                    <a:ext uri="{FF2B5EF4-FFF2-40B4-BE49-F238E27FC236}">
                      <a16:creationId xmlns:a16="http://schemas.microsoft.com/office/drawing/2014/main" id="{3C4F9A60-B189-449A-92AC-F4E26E9DC989}"/>
                    </a:ext>
                  </a:extLst>
                </p14:cNvPr>
                <p14:cNvContentPartPr/>
                <p14:nvPr/>
              </p14:nvContentPartPr>
              <p14:xfrm>
                <a:off x="4795946" y="5412479"/>
                <a:ext cx="280800" cy="75960"/>
              </p14:xfrm>
            </p:contentPart>
          </mc:Choice>
          <mc:Fallback>
            <p:pic>
              <p:nvPicPr>
                <p:cNvPr id="835" name="Freihand 834">
                  <a:extLst>
                    <a:ext uri="{FF2B5EF4-FFF2-40B4-BE49-F238E27FC236}">
                      <a16:creationId xmlns:a16="http://schemas.microsoft.com/office/drawing/2014/main" id="{3C4F9A60-B189-449A-92AC-F4E26E9DC989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4791626" y="5408159"/>
                  <a:ext cx="2894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9">
              <p14:nvContentPartPr>
                <p14:cNvPr id="836" name="Freihand 835">
                  <a:extLst>
                    <a:ext uri="{FF2B5EF4-FFF2-40B4-BE49-F238E27FC236}">
                      <a16:creationId xmlns:a16="http://schemas.microsoft.com/office/drawing/2014/main" id="{3FFFFD56-6739-43A4-9136-FAFA9DCF5F03}"/>
                    </a:ext>
                  </a:extLst>
                </p14:cNvPr>
                <p14:cNvContentPartPr/>
                <p14:nvPr/>
              </p14:nvContentPartPr>
              <p14:xfrm>
                <a:off x="5140106" y="5380799"/>
                <a:ext cx="89640" cy="80280"/>
              </p14:xfrm>
            </p:contentPart>
          </mc:Choice>
          <mc:Fallback>
            <p:pic>
              <p:nvPicPr>
                <p:cNvPr id="836" name="Freihand 835">
                  <a:extLst>
                    <a:ext uri="{FF2B5EF4-FFF2-40B4-BE49-F238E27FC236}">
                      <a16:creationId xmlns:a16="http://schemas.microsoft.com/office/drawing/2014/main" id="{3FFFFD56-6739-43A4-9136-FAFA9DCF5F03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5135786" y="5376479"/>
                  <a:ext cx="982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1">
              <p14:nvContentPartPr>
                <p14:cNvPr id="837" name="Freihand 836">
                  <a:extLst>
                    <a:ext uri="{FF2B5EF4-FFF2-40B4-BE49-F238E27FC236}">
                      <a16:creationId xmlns:a16="http://schemas.microsoft.com/office/drawing/2014/main" id="{42866653-5248-4325-B3AF-6C97E6303006}"/>
                    </a:ext>
                  </a:extLst>
                </p14:cNvPr>
                <p14:cNvContentPartPr/>
                <p14:nvPr/>
              </p14:nvContentPartPr>
              <p14:xfrm>
                <a:off x="5280146" y="5382959"/>
                <a:ext cx="107280" cy="97920"/>
              </p14:xfrm>
            </p:contentPart>
          </mc:Choice>
          <mc:Fallback>
            <p:pic>
              <p:nvPicPr>
                <p:cNvPr id="837" name="Freihand 836">
                  <a:extLst>
                    <a:ext uri="{FF2B5EF4-FFF2-40B4-BE49-F238E27FC236}">
                      <a16:creationId xmlns:a16="http://schemas.microsoft.com/office/drawing/2014/main" id="{42866653-5248-4325-B3AF-6C97E6303006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5275826" y="5378639"/>
                  <a:ext cx="1159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3">
              <p14:nvContentPartPr>
                <p14:cNvPr id="838" name="Freihand 837">
                  <a:extLst>
                    <a:ext uri="{FF2B5EF4-FFF2-40B4-BE49-F238E27FC236}">
                      <a16:creationId xmlns:a16="http://schemas.microsoft.com/office/drawing/2014/main" id="{EE6FA21B-96E1-4093-AB53-40BD754FFEF3}"/>
                    </a:ext>
                  </a:extLst>
                </p14:cNvPr>
                <p14:cNvContentPartPr/>
                <p14:nvPr/>
              </p14:nvContentPartPr>
              <p14:xfrm>
                <a:off x="5580746" y="5398799"/>
                <a:ext cx="221400" cy="12240"/>
              </p14:xfrm>
            </p:contentPart>
          </mc:Choice>
          <mc:Fallback>
            <p:pic>
              <p:nvPicPr>
                <p:cNvPr id="838" name="Freihand 837">
                  <a:extLst>
                    <a:ext uri="{FF2B5EF4-FFF2-40B4-BE49-F238E27FC236}">
                      <a16:creationId xmlns:a16="http://schemas.microsoft.com/office/drawing/2014/main" id="{EE6FA21B-96E1-4093-AB53-40BD754FFEF3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5576426" y="5394479"/>
                  <a:ext cx="2300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5">
              <p14:nvContentPartPr>
                <p14:cNvPr id="839" name="Freihand 838">
                  <a:extLst>
                    <a:ext uri="{FF2B5EF4-FFF2-40B4-BE49-F238E27FC236}">
                      <a16:creationId xmlns:a16="http://schemas.microsoft.com/office/drawing/2014/main" id="{94F6179C-03FF-4D60-957E-B4C26C9AAB10}"/>
                    </a:ext>
                  </a:extLst>
                </p14:cNvPr>
                <p14:cNvContentPartPr/>
                <p14:nvPr/>
              </p14:nvContentPartPr>
              <p14:xfrm>
                <a:off x="5598386" y="5450639"/>
                <a:ext cx="236160" cy="10800"/>
              </p14:xfrm>
            </p:contentPart>
          </mc:Choice>
          <mc:Fallback>
            <p:pic>
              <p:nvPicPr>
                <p:cNvPr id="839" name="Freihand 838">
                  <a:extLst>
                    <a:ext uri="{FF2B5EF4-FFF2-40B4-BE49-F238E27FC236}">
                      <a16:creationId xmlns:a16="http://schemas.microsoft.com/office/drawing/2014/main" id="{94F6179C-03FF-4D60-957E-B4C26C9AAB10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5594066" y="5446319"/>
                  <a:ext cx="2448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7">
              <p14:nvContentPartPr>
                <p14:cNvPr id="841" name="Freihand 840">
                  <a:extLst>
                    <a:ext uri="{FF2B5EF4-FFF2-40B4-BE49-F238E27FC236}">
                      <a16:creationId xmlns:a16="http://schemas.microsoft.com/office/drawing/2014/main" id="{68DDF7B1-5CC1-4B49-AABA-BCB188385628}"/>
                    </a:ext>
                  </a:extLst>
                </p14:cNvPr>
                <p14:cNvContentPartPr/>
                <p14:nvPr/>
              </p14:nvContentPartPr>
              <p14:xfrm>
                <a:off x="5980706" y="5299799"/>
                <a:ext cx="140400" cy="142560"/>
              </p14:xfrm>
            </p:contentPart>
          </mc:Choice>
          <mc:Fallback>
            <p:pic>
              <p:nvPicPr>
                <p:cNvPr id="841" name="Freihand 840">
                  <a:extLst>
                    <a:ext uri="{FF2B5EF4-FFF2-40B4-BE49-F238E27FC236}">
                      <a16:creationId xmlns:a16="http://schemas.microsoft.com/office/drawing/2014/main" id="{68DDF7B1-5CC1-4B49-AABA-BCB188385628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5976386" y="5295479"/>
                  <a:ext cx="1490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9">
              <p14:nvContentPartPr>
                <p14:cNvPr id="842" name="Freihand 841">
                  <a:extLst>
                    <a:ext uri="{FF2B5EF4-FFF2-40B4-BE49-F238E27FC236}">
                      <a16:creationId xmlns:a16="http://schemas.microsoft.com/office/drawing/2014/main" id="{088FC2C9-8E69-4F7D-BAAA-6AFDE7D19FCC}"/>
                    </a:ext>
                  </a:extLst>
                </p14:cNvPr>
                <p14:cNvContentPartPr/>
                <p14:nvPr/>
              </p14:nvContentPartPr>
              <p14:xfrm>
                <a:off x="6076826" y="5353079"/>
                <a:ext cx="51480" cy="41760"/>
              </p14:xfrm>
            </p:contentPart>
          </mc:Choice>
          <mc:Fallback>
            <p:pic>
              <p:nvPicPr>
                <p:cNvPr id="842" name="Freihand 841">
                  <a:extLst>
                    <a:ext uri="{FF2B5EF4-FFF2-40B4-BE49-F238E27FC236}">
                      <a16:creationId xmlns:a16="http://schemas.microsoft.com/office/drawing/2014/main" id="{088FC2C9-8E69-4F7D-BAAA-6AFDE7D19FCC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6072506" y="5348759"/>
                  <a:ext cx="601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1">
              <p14:nvContentPartPr>
                <p14:cNvPr id="843" name="Freihand 842">
                  <a:extLst>
                    <a:ext uri="{FF2B5EF4-FFF2-40B4-BE49-F238E27FC236}">
                      <a16:creationId xmlns:a16="http://schemas.microsoft.com/office/drawing/2014/main" id="{96A1779B-D015-4B24-9CA5-DBDC9D27E613}"/>
                    </a:ext>
                  </a:extLst>
                </p14:cNvPr>
                <p14:cNvContentPartPr/>
                <p14:nvPr/>
              </p14:nvContentPartPr>
              <p14:xfrm>
                <a:off x="6126146" y="5332199"/>
                <a:ext cx="98640" cy="70920"/>
              </p14:xfrm>
            </p:contentPart>
          </mc:Choice>
          <mc:Fallback>
            <p:pic>
              <p:nvPicPr>
                <p:cNvPr id="843" name="Freihand 842">
                  <a:extLst>
                    <a:ext uri="{FF2B5EF4-FFF2-40B4-BE49-F238E27FC236}">
                      <a16:creationId xmlns:a16="http://schemas.microsoft.com/office/drawing/2014/main" id="{96A1779B-D015-4B24-9CA5-DBDC9D27E613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6121826" y="5327879"/>
                  <a:ext cx="1072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3">
              <p14:nvContentPartPr>
                <p14:cNvPr id="844" name="Freihand 843">
                  <a:extLst>
                    <a:ext uri="{FF2B5EF4-FFF2-40B4-BE49-F238E27FC236}">
                      <a16:creationId xmlns:a16="http://schemas.microsoft.com/office/drawing/2014/main" id="{C7E64519-94FE-43C6-B78E-E46F6C24418B}"/>
                    </a:ext>
                  </a:extLst>
                </p14:cNvPr>
                <p14:cNvContentPartPr/>
                <p14:nvPr/>
              </p14:nvContentPartPr>
              <p14:xfrm>
                <a:off x="6292466" y="5214479"/>
                <a:ext cx="130320" cy="159840"/>
              </p14:xfrm>
            </p:contentPart>
          </mc:Choice>
          <mc:Fallback>
            <p:pic>
              <p:nvPicPr>
                <p:cNvPr id="844" name="Freihand 843">
                  <a:extLst>
                    <a:ext uri="{FF2B5EF4-FFF2-40B4-BE49-F238E27FC236}">
                      <a16:creationId xmlns:a16="http://schemas.microsoft.com/office/drawing/2014/main" id="{C7E64519-94FE-43C6-B78E-E46F6C24418B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6288146" y="5210159"/>
                  <a:ext cx="13896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5">
              <p14:nvContentPartPr>
                <p14:cNvPr id="845" name="Freihand 844">
                  <a:extLst>
                    <a:ext uri="{FF2B5EF4-FFF2-40B4-BE49-F238E27FC236}">
                      <a16:creationId xmlns:a16="http://schemas.microsoft.com/office/drawing/2014/main" id="{C1C27B09-AF85-4194-8BAB-4251911E71B1}"/>
                    </a:ext>
                  </a:extLst>
                </p14:cNvPr>
                <p14:cNvContentPartPr/>
                <p14:nvPr/>
              </p14:nvContentPartPr>
              <p14:xfrm>
                <a:off x="6437906" y="5269199"/>
                <a:ext cx="71280" cy="79920"/>
              </p14:xfrm>
            </p:contentPart>
          </mc:Choice>
          <mc:Fallback>
            <p:pic>
              <p:nvPicPr>
                <p:cNvPr id="845" name="Freihand 844">
                  <a:extLst>
                    <a:ext uri="{FF2B5EF4-FFF2-40B4-BE49-F238E27FC236}">
                      <a16:creationId xmlns:a16="http://schemas.microsoft.com/office/drawing/2014/main" id="{C1C27B09-AF85-4194-8BAB-4251911E71B1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6433586" y="5264879"/>
                  <a:ext cx="799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7">
              <p14:nvContentPartPr>
                <p14:cNvPr id="846" name="Freihand 845">
                  <a:extLst>
                    <a:ext uri="{FF2B5EF4-FFF2-40B4-BE49-F238E27FC236}">
                      <a16:creationId xmlns:a16="http://schemas.microsoft.com/office/drawing/2014/main" id="{DA6958DD-4C1F-434D-B19B-059DAC0EF13A}"/>
                    </a:ext>
                  </a:extLst>
                </p14:cNvPr>
                <p14:cNvContentPartPr/>
                <p14:nvPr/>
              </p14:nvContentPartPr>
              <p14:xfrm>
                <a:off x="6563546" y="5196839"/>
                <a:ext cx="203400" cy="163080"/>
              </p14:xfrm>
            </p:contentPart>
          </mc:Choice>
          <mc:Fallback>
            <p:pic>
              <p:nvPicPr>
                <p:cNvPr id="846" name="Freihand 845">
                  <a:extLst>
                    <a:ext uri="{FF2B5EF4-FFF2-40B4-BE49-F238E27FC236}">
                      <a16:creationId xmlns:a16="http://schemas.microsoft.com/office/drawing/2014/main" id="{DA6958DD-4C1F-434D-B19B-059DAC0EF13A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6559226" y="5192519"/>
                  <a:ext cx="2120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9">
              <p14:nvContentPartPr>
                <p14:cNvPr id="847" name="Freihand 846">
                  <a:extLst>
                    <a:ext uri="{FF2B5EF4-FFF2-40B4-BE49-F238E27FC236}">
                      <a16:creationId xmlns:a16="http://schemas.microsoft.com/office/drawing/2014/main" id="{F30D29F8-B44A-4BAD-8A0F-F0AC80427E6F}"/>
                    </a:ext>
                  </a:extLst>
                </p14:cNvPr>
                <p14:cNvContentPartPr/>
                <p14:nvPr/>
              </p14:nvContentPartPr>
              <p14:xfrm>
                <a:off x="6829226" y="5271719"/>
                <a:ext cx="88920" cy="164520"/>
              </p14:xfrm>
            </p:contentPart>
          </mc:Choice>
          <mc:Fallback>
            <p:pic>
              <p:nvPicPr>
                <p:cNvPr id="847" name="Freihand 846">
                  <a:extLst>
                    <a:ext uri="{FF2B5EF4-FFF2-40B4-BE49-F238E27FC236}">
                      <a16:creationId xmlns:a16="http://schemas.microsoft.com/office/drawing/2014/main" id="{F30D29F8-B44A-4BAD-8A0F-F0AC80427E6F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6824906" y="5267399"/>
                  <a:ext cx="975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1">
              <p14:nvContentPartPr>
                <p14:cNvPr id="848" name="Freihand 847">
                  <a:extLst>
                    <a:ext uri="{FF2B5EF4-FFF2-40B4-BE49-F238E27FC236}">
                      <a16:creationId xmlns:a16="http://schemas.microsoft.com/office/drawing/2014/main" id="{38F2D206-F025-4E36-93EA-7D0104851DA9}"/>
                    </a:ext>
                  </a:extLst>
                </p14:cNvPr>
                <p14:cNvContentPartPr/>
                <p14:nvPr/>
              </p14:nvContentPartPr>
              <p14:xfrm>
                <a:off x="6945506" y="5256599"/>
                <a:ext cx="128160" cy="89640"/>
              </p14:xfrm>
            </p:contentPart>
          </mc:Choice>
          <mc:Fallback>
            <p:pic>
              <p:nvPicPr>
                <p:cNvPr id="848" name="Freihand 847">
                  <a:extLst>
                    <a:ext uri="{FF2B5EF4-FFF2-40B4-BE49-F238E27FC236}">
                      <a16:creationId xmlns:a16="http://schemas.microsoft.com/office/drawing/2014/main" id="{38F2D206-F025-4E36-93EA-7D0104851DA9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6941186" y="5252279"/>
                  <a:ext cx="1368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3">
              <p14:nvContentPartPr>
                <p14:cNvPr id="849" name="Freihand 848">
                  <a:extLst>
                    <a:ext uri="{FF2B5EF4-FFF2-40B4-BE49-F238E27FC236}">
                      <a16:creationId xmlns:a16="http://schemas.microsoft.com/office/drawing/2014/main" id="{D1A8FA39-D3B1-4796-B22E-8ABA417F5674}"/>
                    </a:ext>
                  </a:extLst>
                </p14:cNvPr>
                <p14:cNvContentPartPr/>
                <p14:nvPr/>
              </p14:nvContentPartPr>
              <p14:xfrm>
                <a:off x="7075466" y="5252999"/>
                <a:ext cx="93600" cy="86400"/>
              </p14:xfrm>
            </p:contentPart>
          </mc:Choice>
          <mc:Fallback>
            <p:pic>
              <p:nvPicPr>
                <p:cNvPr id="849" name="Freihand 848">
                  <a:extLst>
                    <a:ext uri="{FF2B5EF4-FFF2-40B4-BE49-F238E27FC236}">
                      <a16:creationId xmlns:a16="http://schemas.microsoft.com/office/drawing/2014/main" id="{D1A8FA39-D3B1-4796-B22E-8ABA417F5674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7071146" y="5248679"/>
                  <a:ext cx="1022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5">
              <p14:nvContentPartPr>
                <p14:cNvPr id="850" name="Freihand 849">
                  <a:extLst>
                    <a:ext uri="{FF2B5EF4-FFF2-40B4-BE49-F238E27FC236}">
                      <a16:creationId xmlns:a16="http://schemas.microsoft.com/office/drawing/2014/main" id="{BA333FE7-6C4A-4FB6-8E1F-CD94B75C1E4E}"/>
                    </a:ext>
                  </a:extLst>
                </p14:cNvPr>
                <p14:cNvContentPartPr/>
                <p14:nvPr/>
              </p14:nvContentPartPr>
              <p14:xfrm>
                <a:off x="7192106" y="5191799"/>
                <a:ext cx="221400" cy="131040"/>
              </p14:xfrm>
            </p:contentPart>
          </mc:Choice>
          <mc:Fallback>
            <p:pic>
              <p:nvPicPr>
                <p:cNvPr id="850" name="Freihand 849">
                  <a:extLst>
                    <a:ext uri="{FF2B5EF4-FFF2-40B4-BE49-F238E27FC236}">
                      <a16:creationId xmlns:a16="http://schemas.microsoft.com/office/drawing/2014/main" id="{BA333FE7-6C4A-4FB6-8E1F-CD94B75C1E4E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7187786" y="5187479"/>
                  <a:ext cx="2300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7">
              <p14:nvContentPartPr>
                <p14:cNvPr id="851" name="Freihand 850">
                  <a:extLst>
                    <a:ext uri="{FF2B5EF4-FFF2-40B4-BE49-F238E27FC236}">
                      <a16:creationId xmlns:a16="http://schemas.microsoft.com/office/drawing/2014/main" id="{5B00A981-E0B6-4754-A3F6-221E49106070}"/>
                    </a:ext>
                  </a:extLst>
                </p14:cNvPr>
                <p14:cNvContentPartPr/>
                <p14:nvPr/>
              </p14:nvContentPartPr>
              <p14:xfrm>
                <a:off x="7431506" y="5119439"/>
                <a:ext cx="318600" cy="163800"/>
              </p14:xfrm>
            </p:contentPart>
          </mc:Choice>
          <mc:Fallback>
            <p:pic>
              <p:nvPicPr>
                <p:cNvPr id="851" name="Freihand 850">
                  <a:extLst>
                    <a:ext uri="{FF2B5EF4-FFF2-40B4-BE49-F238E27FC236}">
                      <a16:creationId xmlns:a16="http://schemas.microsoft.com/office/drawing/2014/main" id="{5B00A981-E0B6-4754-A3F6-221E49106070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7427186" y="5115119"/>
                  <a:ext cx="3272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9">
              <p14:nvContentPartPr>
                <p14:cNvPr id="853" name="Freihand 852">
                  <a:extLst>
                    <a:ext uri="{FF2B5EF4-FFF2-40B4-BE49-F238E27FC236}">
                      <a16:creationId xmlns:a16="http://schemas.microsoft.com/office/drawing/2014/main" id="{87DE395E-B1CD-401E-A59F-0A991BB18E87}"/>
                    </a:ext>
                  </a:extLst>
                </p14:cNvPr>
                <p14:cNvContentPartPr/>
                <p14:nvPr/>
              </p14:nvContentPartPr>
              <p14:xfrm>
                <a:off x="3265157" y="4483027"/>
                <a:ext cx="227880" cy="388800"/>
              </p14:xfrm>
            </p:contentPart>
          </mc:Choice>
          <mc:Fallback>
            <p:pic>
              <p:nvPicPr>
                <p:cNvPr id="853" name="Freihand 852">
                  <a:extLst>
                    <a:ext uri="{FF2B5EF4-FFF2-40B4-BE49-F238E27FC236}">
                      <a16:creationId xmlns:a16="http://schemas.microsoft.com/office/drawing/2014/main" id="{87DE395E-B1CD-401E-A59F-0A991BB18E87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3260837" y="4478707"/>
                  <a:ext cx="236520" cy="39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1">
              <p14:nvContentPartPr>
                <p14:cNvPr id="854" name="Freihand 853">
                  <a:extLst>
                    <a:ext uri="{FF2B5EF4-FFF2-40B4-BE49-F238E27FC236}">
                      <a16:creationId xmlns:a16="http://schemas.microsoft.com/office/drawing/2014/main" id="{EEBF54C6-AD91-4F41-BFD1-A915D85F96ED}"/>
                    </a:ext>
                  </a:extLst>
                </p14:cNvPr>
                <p14:cNvContentPartPr/>
                <p14:nvPr/>
              </p14:nvContentPartPr>
              <p14:xfrm>
                <a:off x="3479717" y="4477987"/>
                <a:ext cx="601920" cy="273960"/>
              </p14:xfrm>
            </p:contentPart>
          </mc:Choice>
          <mc:Fallback>
            <p:pic>
              <p:nvPicPr>
                <p:cNvPr id="854" name="Freihand 853">
                  <a:extLst>
                    <a:ext uri="{FF2B5EF4-FFF2-40B4-BE49-F238E27FC236}">
                      <a16:creationId xmlns:a16="http://schemas.microsoft.com/office/drawing/2014/main" id="{EEBF54C6-AD91-4F41-BFD1-A915D85F96ED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3475397" y="4473667"/>
                  <a:ext cx="61056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3">
              <p14:nvContentPartPr>
                <p14:cNvPr id="855" name="Freihand 854">
                  <a:extLst>
                    <a:ext uri="{FF2B5EF4-FFF2-40B4-BE49-F238E27FC236}">
                      <a16:creationId xmlns:a16="http://schemas.microsoft.com/office/drawing/2014/main" id="{4D27B31A-7D38-4C0B-9C4C-835B7B915B35}"/>
                    </a:ext>
                  </a:extLst>
                </p14:cNvPr>
                <p14:cNvContentPartPr/>
                <p14:nvPr/>
              </p14:nvContentPartPr>
              <p14:xfrm>
                <a:off x="3230957" y="4737547"/>
                <a:ext cx="847440" cy="101160"/>
              </p14:xfrm>
            </p:contentPart>
          </mc:Choice>
          <mc:Fallback>
            <p:pic>
              <p:nvPicPr>
                <p:cNvPr id="855" name="Freihand 854">
                  <a:extLst>
                    <a:ext uri="{FF2B5EF4-FFF2-40B4-BE49-F238E27FC236}">
                      <a16:creationId xmlns:a16="http://schemas.microsoft.com/office/drawing/2014/main" id="{4D27B31A-7D38-4C0B-9C4C-835B7B915B35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3226637" y="4733227"/>
                  <a:ext cx="8560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5">
              <p14:nvContentPartPr>
                <p14:cNvPr id="856" name="Freihand 855">
                  <a:extLst>
                    <a:ext uri="{FF2B5EF4-FFF2-40B4-BE49-F238E27FC236}">
                      <a16:creationId xmlns:a16="http://schemas.microsoft.com/office/drawing/2014/main" id="{C5F42136-9222-4311-B6F8-87BB690BAE5E}"/>
                    </a:ext>
                  </a:extLst>
                </p14:cNvPr>
                <p14:cNvContentPartPr/>
                <p14:nvPr/>
              </p14:nvContentPartPr>
              <p14:xfrm>
                <a:off x="3479717" y="4464307"/>
                <a:ext cx="37440" cy="303840"/>
              </p14:xfrm>
            </p:contentPart>
          </mc:Choice>
          <mc:Fallback>
            <p:pic>
              <p:nvPicPr>
                <p:cNvPr id="856" name="Freihand 855">
                  <a:extLst>
                    <a:ext uri="{FF2B5EF4-FFF2-40B4-BE49-F238E27FC236}">
                      <a16:creationId xmlns:a16="http://schemas.microsoft.com/office/drawing/2014/main" id="{C5F42136-9222-4311-B6F8-87BB690BAE5E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3475397" y="4459987"/>
                  <a:ext cx="4608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7">
              <p14:nvContentPartPr>
                <p14:cNvPr id="857" name="Freihand 856">
                  <a:extLst>
                    <a:ext uri="{FF2B5EF4-FFF2-40B4-BE49-F238E27FC236}">
                      <a16:creationId xmlns:a16="http://schemas.microsoft.com/office/drawing/2014/main" id="{BAF82B77-2C8B-4614-B45D-AC2B52CFF90F}"/>
                    </a:ext>
                  </a:extLst>
                </p14:cNvPr>
                <p14:cNvContentPartPr/>
                <p14:nvPr/>
              </p14:nvContentPartPr>
              <p14:xfrm>
                <a:off x="3219437" y="4548547"/>
                <a:ext cx="131040" cy="98280"/>
              </p14:xfrm>
            </p:contentPart>
          </mc:Choice>
          <mc:Fallback>
            <p:pic>
              <p:nvPicPr>
                <p:cNvPr id="857" name="Freihand 856">
                  <a:extLst>
                    <a:ext uri="{FF2B5EF4-FFF2-40B4-BE49-F238E27FC236}">
                      <a16:creationId xmlns:a16="http://schemas.microsoft.com/office/drawing/2014/main" id="{BAF82B77-2C8B-4614-B45D-AC2B52CFF90F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3215117" y="4544227"/>
                  <a:ext cx="1396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9">
              <p14:nvContentPartPr>
                <p14:cNvPr id="858" name="Freihand 857">
                  <a:extLst>
                    <a:ext uri="{FF2B5EF4-FFF2-40B4-BE49-F238E27FC236}">
                      <a16:creationId xmlns:a16="http://schemas.microsoft.com/office/drawing/2014/main" id="{20299EE7-B04F-4451-B5F8-AC16483B602D}"/>
                    </a:ext>
                  </a:extLst>
                </p14:cNvPr>
                <p14:cNvContentPartPr/>
                <p14:nvPr/>
              </p14:nvContentPartPr>
              <p14:xfrm>
                <a:off x="3673397" y="4368187"/>
                <a:ext cx="116280" cy="143640"/>
              </p14:xfrm>
            </p:contentPart>
          </mc:Choice>
          <mc:Fallback>
            <p:pic>
              <p:nvPicPr>
                <p:cNvPr id="858" name="Freihand 857">
                  <a:extLst>
                    <a:ext uri="{FF2B5EF4-FFF2-40B4-BE49-F238E27FC236}">
                      <a16:creationId xmlns:a16="http://schemas.microsoft.com/office/drawing/2014/main" id="{20299EE7-B04F-4451-B5F8-AC16483B602D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3669077" y="4363867"/>
                  <a:ext cx="1249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1">
              <p14:nvContentPartPr>
                <p14:cNvPr id="860" name="Freihand 859">
                  <a:extLst>
                    <a:ext uri="{FF2B5EF4-FFF2-40B4-BE49-F238E27FC236}">
                      <a16:creationId xmlns:a16="http://schemas.microsoft.com/office/drawing/2014/main" id="{9DC05616-1467-4A06-9E54-6C1C8F2736D0}"/>
                    </a:ext>
                  </a:extLst>
                </p14:cNvPr>
                <p14:cNvContentPartPr/>
                <p14:nvPr/>
              </p14:nvContentPartPr>
              <p14:xfrm>
                <a:off x="3569357" y="4993867"/>
                <a:ext cx="99000" cy="78480"/>
              </p14:xfrm>
            </p:contentPart>
          </mc:Choice>
          <mc:Fallback>
            <p:pic>
              <p:nvPicPr>
                <p:cNvPr id="860" name="Freihand 859">
                  <a:extLst>
                    <a:ext uri="{FF2B5EF4-FFF2-40B4-BE49-F238E27FC236}">
                      <a16:creationId xmlns:a16="http://schemas.microsoft.com/office/drawing/2014/main" id="{9DC05616-1467-4A06-9E54-6C1C8F2736D0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3565037" y="4989547"/>
                  <a:ext cx="1076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3">
              <p14:nvContentPartPr>
                <p14:cNvPr id="861" name="Freihand 860">
                  <a:extLst>
                    <a:ext uri="{FF2B5EF4-FFF2-40B4-BE49-F238E27FC236}">
                      <a16:creationId xmlns:a16="http://schemas.microsoft.com/office/drawing/2014/main" id="{4D954B45-4DCF-420C-B769-C1F218F93D23}"/>
                    </a:ext>
                  </a:extLst>
                </p14:cNvPr>
                <p14:cNvContentPartPr/>
                <p14:nvPr/>
              </p14:nvContentPartPr>
              <p14:xfrm>
                <a:off x="3359477" y="4839427"/>
                <a:ext cx="84600" cy="127080"/>
              </p14:xfrm>
            </p:contentPart>
          </mc:Choice>
          <mc:Fallback>
            <p:pic>
              <p:nvPicPr>
                <p:cNvPr id="861" name="Freihand 860">
                  <a:extLst>
                    <a:ext uri="{FF2B5EF4-FFF2-40B4-BE49-F238E27FC236}">
                      <a16:creationId xmlns:a16="http://schemas.microsoft.com/office/drawing/2014/main" id="{4D954B45-4DCF-420C-B769-C1F218F93D23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3355157" y="4835107"/>
                  <a:ext cx="932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5">
              <p14:nvContentPartPr>
                <p14:cNvPr id="862" name="Freihand 861">
                  <a:extLst>
                    <a:ext uri="{FF2B5EF4-FFF2-40B4-BE49-F238E27FC236}">
                      <a16:creationId xmlns:a16="http://schemas.microsoft.com/office/drawing/2014/main" id="{19239BC7-A49A-4914-8B66-F2CA0F0F4D5F}"/>
                    </a:ext>
                  </a:extLst>
                </p14:cNvPr>
                <p14:cNvContentPartPr/>
                <p14:nvPr/>
              </p14:nvContentPartPr>
              <p14:xfrm>
                <a:off x="3726317" y="4817827"/>
                <a:ext cx="88560" cy="121320"/>
              </p14:xfrm>
            </p:contentPart>
          </mc:Choice>
          <mc:Fallback>
            <p:pic>
              <p:nvPicPr>
                <p:cNvPr id="862" name="Freihand 861">
                  <a:extLst>
                    <a:ext uri="{FF2B5EF4-FFF2-40B4-BE49-F238E27FC236}">
                      <a16:creationId xmlns:a16="http://schemas.microsoft.com/office/drawing/2014/main" id="{19239BC7-A49A-4914-8B66-F2CA0F0F4D5F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3721997" y="4813507"/>
                  <a:ext cx="972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7">
              <p14:nvContentPartPr>
                <p14:cNvPr id="864" name="Freihand 863">
                  <a:extLst>
                    <a:ext uri="{FF2B5EF4-FFF2-40B4-BE49-F238E27FC236}">
                      <a16:creationId xmlns:a16="http://schemas.microsoft.com/office/drawing/2014/main" id="{118D0DD1-9B12-481F-971C-1D4A3E63CA73}"/>
                    </a:ext>
                  </a:extLst>
                </p14:cNvPr>
                <p14:cNvContentPartPr/>
                <p14:nvPr/>
              </p14:nvContentPartPr>
              <p14:xfrm>
                <a:off x="1658186" y="5776799"/>
                <a:ext cx="122040" cy="178200"/>
              </p14:xfrm>
            </p:contentPart>
          </mc:Choice>
          <mc:Fallback>
            <p:pic>
              <p:nvPicPr>
                <p:cNvPr id="864" name="Freihand 863">
                  <a:extLst>
                    <a:ext uri="{FF2B5EF4-FFF2-40B4-BE49-F238E27FC236}">
                      <a16:creationId xmlns:a16="http://schemas.microsoft.com/office/drawing/2014/main" id="{118D0DD1-9B12-481F-971C-1D4A3E63CA73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1653866" y="5772479"/>
                  <a:ext cx="1306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9">
              <p14:nvContentPartPr>
                <p14:cNvPr id="865" name="Freihand 864">
                  <a:extLst>
                    <a:ext uri="{FF2B5EF4-FFF2-40B4-BE49-F238E27FC236}">
                      <a16:creationId xmlns:a16="http://schemas.microsoft.com/office/drawing/2014/main" id="{3C9A576D-05A8-45ED-9A74-3D42BA7140AE}"/>
                    </a:ext>
                  </a:extLst>
                </p14:cNvPr>
                <p14:cNvContentPartPr/>
                <p14:nvPr/>
              </p14:nvContentPartPr>
              <p14:xfrm>
                <a:off x="3794426" y="5720999"/>
                <a:ext cx="57600" cy="43200"/>
              </p14:xfrm>
            </p:contentPart>
          </mc:Choice>
          <mc:Fallback>
            <p:pic>
              <p:nvPicPr>
                <p:cNvPr id="865" name="Freihand 864">
                  <a:extLst>
                    <a:ext uri="{FF2B5EF4-FFF2-40B4-BE49-F238E27FC236}">
                      <a16:creationId xmlns:a16="http://schemas.microsoft.com/office/drawing/2014/main" id="{3C9A576D-05A8-45ED-9A74-3D42BA7140AE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3790106" y="5716679"/>
                  <a:ext cx="662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1">
              <p14:nvContentPartPr>
                <p14:cNvPr id="866" name="Freihand 865">
                  <a:extLst>
                    <a:ext uri="{FF2B5EF4-FFF2-40B4-BE49-F238E27FC236}">
                      <a16:creationId xmlns:a16="http://schemas.microsoft.com/office/drawing/2014/main" id="{AF05E840-99A2-4BCA-B7BE-7A9B3497C553}"/>
                    </a:ext>
                  </a:extLst>
                </p14:cNvPr>
                <p14:cNvContentPartPr/>
                <p14:nvPr/>
              </p14:nvContentPartPr>
              <p14:xfrm>
                <a:off x="4489946" y="5659799"/>
                <a:ext cx="153360" cy="101160"/>
              </p14:xfrm>
            </p:contentPart>
          </mc:Choice>
          <mc:Fallback>
            <p:pic>
              <p:nvPicPr>
                <p:cNvPr id="866" name="Freihand 865">
                  <a:extLst>
                    <a:ext uri="{FF2B5EF4-FFF2-40B4-BE49-F238E27FC236}">
                      <a16:creationId xmlns:a16="http://schemas.microsoft.com/office/drawing/2014/main" id="{AF05E840-99A2-4BCA-B7BE-7A9B3497C553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4485626" y="5655479"/>
                  <a:ext cx="1620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3">
              <p14:nvContentPartPr>
                <p14:cNvPr id="867" name="Freihand 866">
                  <a:extLst>
                    <a:ext uri="{FF2B5EF4-FFF2-40B4-BE49-F238E27FC236}">
                      <a16:creationId xmlns:a16="http://schemas.microsoft.com/office/drawing/2014/main" id="{0B4B29B5-EC5A-44DA-9DF1-D8AE2887CF6F}"/>
                    </a:ext>
                  </a:extLst>
                </p14:cNvPr>
                <p14:cNvContentPartPr/>
                <p14:nvPr/>
              </p14:nvContentPartPr>
              <p14:xfrm>
                <a:off x="5640146" y="5633879"/>
                <a:ext cx="177840" cy="21240"/>
              </p14:xfrm>
            </p:contentPart>
          </mc:Choice>
          <mc:Fallback>
            <p:pic>
              <p:nvPicPr>
                <p:cNvPr id="867" name="Freihand 866">
                  <a:extLst>
                    <a:ext uri="{FF2B5EF4-FFF2-40B4-BE49-F238E27FC236}">
                      <a16:creationId xmlns:a16="http://schemas.microsoft.com/office/drawing/2014/main" id="{0B4B29B5-EC5A-44DA-9DF1-D8AE2887CF6F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5635826" y="5629559"/>
                  <a:ext cx="1864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5">
              <p14:nvContentPartPr>
                <p14:cNvPr id="868" name="Freihand 867">
                  <a:extLst>
                    <a:ext uri="{FF2B5EF4-FFF2-40B4-BE49-F238E27FC236}">
                      <a16:creationId xmlns:a16="http://schemas.microsoft.com/office/drawing/2014/main" id="{45FA9D8A-8124-445A-A83C-1311DAA2BE0D}"/>
                    </a:ext>
                  </a:extLst>
                </p14:cNvPr>
                <p14:cNvContentPartPr/>
                <p14:nvPr/>
              </p14:nvContentPartPr>
              <p14:xfrm>
                <a:off x="5666066" y="5682839"/>
                <a:ext cx="184680" cy="12240"/>
              </p14:xfrm>
            </p:contentPart>
          </mc:Choice>
          <mc:Fallback>
            <p:pic>
              <p:nvPicPr>
                <p:cNvPr id="868" name="Freihand 867">
                  <a:extLst>
                    <a:ext uri="{FF2B5EF4-FFF2-40B4-BE49-F238E27FC236}">
                      <a16:creationId xmlns:a16="http://schemas.microsoft.com/office/drawing/2014/main" id="{45FA9D8A-8124-445A-A83C-1311DAA2BE0D}"/>
                    </a:ext>
                  </a:extLst>
                </p:cNvPr>
                <p:cNvPicPr/>
                <p:nvPr/>
              </p:nvPicPr>
              <p:blipFill>
                <a:blip r:embed="rId1086"/>
                <a:stretch>
                  <a:fillRect/>
                </a:stretch>
              </p:blipFill>
              <p:spPr>
                <a:xfrm>
                  <a:off x="5661746" y="5678519"/>
                  <a:ext cx="1933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7">
              <p14:nvContentPartPr>
                <p14:cNvPr id="869" name="Freihand 868">
                  <a:extLst>
                    <a:ext uri="{FF2B5EF4-FFF2-40B4-BE49-F238E27FC236}">
                      <a16:creationId xmlns:a16="http://schemas.microsoft.com/office/drawing/2014/main" id="{B73AB2DA-C1D6-4D08-B66C-4483911F5444}"/>
                    </a:ext>
                  </a:extLst>
                </p14:cNvPr>
                <p14:cNvContentPartPr/>
                <p14:nvPr/>
              </p14:nvContentPartPr>
              <p14:xfrm>
                <a:off x="6464906" y="5581319"/>
                <a:ext cx="160920" cy="101520"/>
              </p14:xfrm>
            </p:contentPart>
          </mc:Choice>
          <mc:Fallback>
            <p:pic>
              <p:nvPicPr>
                <p:cNvPr id="869" name="Freihand 868">
                  <a:extLst>
                    <a:ext uri="{FF2B5EF4-FFF2-40B4-BE49-F238E27FC236}">
                      <a16:creationId xmlns:a16="http://schemas.microsoft.com/office/drawing/2014/main" id="{B73AB2DA-C1D6-4D08-B66C-4483911F5444}"/>
                    </a:ext>
                  </a:extLst>
                </p:cNvPr>
                <p:cNvPicPr/>
                <p:nvPr/>
              </p:nvPicPr>
              <p:blipFill>
                <a:blip r:embed="rId1088"/>
                <a:stretch>
                  <a:fillRect/>
                </a:stretch>
              </p:blipFill>
              <p:spPr>
                <a:xfrm>
                  <a:off x="6460586" y="5576999"/>
                  <a:ext cx="1695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9">
              <p14:nvContentPartPr>
                <p14:cNvPr id="870" name="Freihand 869">
                  <a:extLst>
                    <a:ext uri="{FF2B5EF4-FFF2-40B4-BE49-F238E27FC236}">
                      <a16:creationId xmlns:a16="http://schemas.microsoft.com/office/drawing/2014/main" id="{5AEA38B4-A06A-41BB-9E67-03B3317B7026}"/>
                    </a:ext>
                  </a:extLst>
                </p14:cNvPr>
                <p14:cNvContentPartPr/>
                <p14:nvPr/>
              </p14:nvContentPartPr>
              <p14:xfrm>
                <a:off x="6703586" y="5451719"/>
                <a:ext cx="153000" cy="113400"/>
              </p14:xfrm>
            </p:contentPart>
          </mc:Choice>
          <mc:Fallback>
            <p:pic>
              <p:nvPicPr>
                <p:cNvPr id="870" name="Freihand 869">
                  <a:extLst>
                    <a:ext uri="{FF2B5EF4-FFF2-40B4-BE49-F238E27FC236}">
                      <a16:creationId xmlns:a16="http://schemas.microsoft.com/office/drawing/2014/main" id="{5AEA38B4-A06A-41BB-9E67-03B3317B7026}"/>
                    </a:ext>
                  </a:extLst>
                </p:cNvPr>
                <p:cNvPicPr/>
                <p:nvPr/>
              </p:nvPicPr>
              <p:blipFill>
                <a:blip r:embed="rId1090"/>
                <a:stretch>
                  <a:fillRect/>
                </a:stretch>
              </p:blipFill>
              <p:spPr>
                <a:xfrm>
                  <a:off x="6699266" y="5447399"/>
                  <a:ext cx="1616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1">
              <p14:nvContentPartPr>
                <p14:cNvPr id="873" name="Freihand 872">
                  <a:extLst>
                    <a:ext uri="{FF2B5EF4-FFF2-40B4-BE49-F238E27FC236}">
                      <a16:creationId xmlns:a16="http://schemas.microsoft.com/office/drawing/2014/main" id="{490B476A-C7D9-4127-8286-8095F29B0345}"/>
                    </a:ext>
                  </a:extLst>
                </p14:cNvPr>
                <p14:cNvContentPartPr/>
                <p14:nvPr/>
              </p14:nvContentPartPr>
              <p14:xfrm>
                <a:off x="1636946" y="6084239"/>
                <a:ext cx="131760" cy="161280"/>
              </p14:xfrm>
            </p:contentPart>
          </mc:Choice>
          <mc:Fallback>
            <p:pic>
              <p:nvPicPr>
                <p:cNvPr id="873" name="Freihand 872">
                  <a:extLst>
                    <a:ext uri="{FF2B5EF4-FFF2-40B4-BE49-F238E27FC236}">
                      <a16:creationId xmlns:a16="http://schemas.microsoft.com/office/drawing/2014/main" id="{490B476A-C7D9-4127-8286-8095F29B0345}"/>
                    </a:ext>
                  </a:extLst>
                </p:cNvPr>
                <p:cNvPicPr/>
                <p:nvPr/>
              </p:nvPicPr>
              <p:blipFill>
                <a:blip r:embed="rId1092"/>
                <a:stretch>
                  <a:fillRect/>
                </a:stretch>
              </p:blipFill>
              <p:spPr>
                <a:xfrm>
                  <a:off x="1632626" y="6079919"/>
                  <a:ext cx="1404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3">
              <p14:nvContentPartPr>
                <p14:cNvPr id="874" name="Freihand 873">
                  <a:extLst>
                    <a:ext uri="{FF2B5EF4-FFF2-40B4-BE49-F238E27FC236}">
                      <a16:creationId xmlns:a16="http://schemas.microsoft.com/office/drawing/2014/main" id="{CF8E9FC6-C4D8-4DA4-989A-176878E22C5C}"/>
                    </a:ext>
                  </a:extLst>
                </p14:cNvPr>
                <p14:cNvContentPartPr/>
                <p14:nvPr/>
              </p14:nvContentPartPr>
              <p14:xfrm>
                <a:off x="3819986" y="6026999"/>
                <a:ext cx="15480" cy="18720"/>
              </p14:xfrm>
            </p:contentPart>
          </mc:Choice>
          <mc:Fallback>
            <p:pic>
              <p:nvPicPr>
                <p:cNvPr id="874" name="Freihand 873">
                  <a:extLst>
                    <a:ext uri="{FF2B5EF4-FFF2-40B4-BE49-F238E27FC236}">
                      <a16:creationId xmlns:a16="http://schemas.microsoft.com/office/drawing/2014/main" id="{CF8E9FC6-C4D8-4DA4-989A-176878E22C5C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3815666" y="6022679"/>
                  <a:ext cx="241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5">
              <p14:nvContentPartPr>
                <p14:cNvPr id="875" name="Freihand 874">
                  <a:extLst>
                    <a:ext uri="{FF2B5EF4-FFF2-40B4-BE49-F238E27FC236}">
                      <a16:creationId xmlns:a16="http://schemas.microsoft.com/office/drawing/2014/main" id="{80BCD46A-83AE-4D3E-A344-EA93A4AC6372}"/>
                    </a:ext>
                  </a:extLst>
                </p14:cNvPr>
                <p14:cNvContentPartPr/>
                <p14:nvPr/>
              </p14:nvContentPartPr>
              <p14:xfrm>
                <a:off x="4475546" y="5993159"/>
                <a:ext cx="142200" cy="110880"/>
              </p14:xfrm>
            </p:contentPart>
          </mc:Choice>
          <mc:Fallback>
            <p:pic>
              <p:nvPicPr>
                <p:cNvPr id="875" name="Freihand 874">
                  <a:extLst>
                    <a:ext uri="{FF2B5EF4-FFF2-40B4-BE49-F238E27FC236}">
                      <a16:creationId xmlns:a16="http://schemas.microsoft.com/office/drawing/2014/main" id="{80BCD46A-83AE-4D3E-A344-EA93A4AC6372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4471226" y="5988839"/>
                  <a:ext cx="1508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7">
              <p14:nvContentPartPr>
                <p14:cNvPr id="876" name="Freihand 875">
                  <a:extLst>
                    <a:ext uri="{FF2B5EF4-FFF2-40B4-BE49-F238E27FC236}">
                      <a16:creationId xmlns:a16="http://schemas.microsoft.com/office/drawing/2014/main" id="{A475FAD1-DB7D-429A-B26D-945A49C5FBBB}"/>
                    </a:ext>
                  </a:extLst>
                </p14:cNvPr>
                <p14:cNvContentPartPr/>
                <p14:nvPr/>
              </p14:nvContentPartPr>
              <p14:xfrm>
                <a:off x="5615666" y="6012959"/>
                <a:ext cx="210600" cy="12960"/>
              </p14:xfrm>
            </p:contentPart>
          </mc:Choice>
          <mc:Fallback>
            <p:pic>
              <p:nvPicPr>
                <p:cNvPr id="876" name="Freihand 875">
                  <a:extLst>
                    <a:ext uri="{FF2B5EF4-FFF2-40B4-BE49-F238E27FC236}">
                      <a16:creationId xmlns:a16="http://schemas.microsoft.com/office/drawing/2014/main" id="{A475FAD1-DB7D-429A-B26D-945A49C5FBBB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5611346" y="6008639"/>
                  <a:ext cx="2192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9">
              <p14:nvContentPartPr>
                <p14:cNvPr id="877" name="Freihand 876">
                  <a:extLst>
                    <a:ext uri="{FF2B5EF4-FFF2-40B4-BE49-F238E27FC236}">
                      <a16:creationId xmlns:a16="http://schemas.microsoft.com/office/drawing/2014/main" id="{0C35B5AF-B675-4624-AB8C-95314C46AD8F}"/>
                    </a:ext>
                  </a:extLst>
                </p14:cNvPr>
                <p14:cNvContentPartPr/>
                <p14:nvPr/>
              </p14:nvContentPartPr>
              <p14:xfrm>
                <a:off x="5650586" y="6041039"/>
                <a:ext cx="187200" cy="6840"/>
              </p14:xfrm>
            </p:contentPart>
          </mc:Choice>
          <mc:Fallback>
            <p:pic>
              <p:nvPicPr>
                <p:cNvPr id="877" name="Freihand 876">
                  <a:extLst>
                    <a:ext uri="{FF2B5EF4-FFF2-40B4-BE49-F238E27FC236}">
                      <a16:creationId xmlns:a16="http://schemas.microsoft.com/office/drawing/2014/main" id="{0C35B5AF-B675-4624-AB8C-95314C46AD8F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5646266" y="6036719"/>
                  <a:ext cx="19584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1">
              <p14:nvContentPartPr>
                <p14:cNvPr id="878" name="Freihand 877">
                  <a:extLst>
                    <a:ext uri="{FF2B5EF4-FFF2-40B4-BE49-F238E27FC236}">
                      <a16:creationId xmlns:a16="http://schemas.microsoft.com/office/drawing/2014/main" id="{DA7BEDAA-6E74-47BB-BADE-05380183C661}"/>
                    </a:ext>
                  </a:extLst>
                </p14:cNvPr>
                <p14:cNvContentPartPr/>
                <p14:nvPr/>
              </p14:nvContentPartPr>
              <p14:xfrm>
                <a:off x="6490106" y="5904959"/>
                <a:ext cx="107640" cy="162000"/>
              </p14:xfrm>
            </p:contentPart>
          </mc:Choice>
          <mc:Fallback>
            <p:pic>
              <p:nvPicPr>
                <p:cNvPr id="878" name="Freihand 877">
                  <a:extLst>
                    <a:ext uri="{FF2B5EF4-FFF2-40B4-BE49-F238E27FC236}">
                      <a16:creationId xmlns:a16="http://schemas.microsoft.com/office/drawing/2014/main" id="{DA7BEDAA-6E74-47BB-BADE-05380183C661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6485786" y="5900639"/>
                  <a:ext cx="1162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3">
              <p14:nvContentPartPr>
                <p14:cNvPr id="879" name="Freihand 878">
                  <a:extLst>
                    <a:ext uri="{FF2B5EF4-FFF2-40B4-BE49-F238E27FC236}">
                      <a16:creationId xmlns:a16="http://schemas.microsoft.com/office/drawing/2014/main" id="{3099C5F8-72AE-4672-92CD-1075162C6783}"/>
                    </a:ext>
                  </a:extLst>
                </p14:cNvPr>
                <p14:cNvContentPartPr/>
                <p14:nvPr/>
              </p14:nvContentPartPr>
              <p14:xfrm>
                <a:off x="6614666" y="5818919"/>
                <a:ext cx="159120" cy="101520"/>
              </p14:xfrm>
            </p:contentPart>
          </mc:Choice>
          <mc:Fallback>
            <p:pic>
              <p:nvPicPr>
                <p:cNvPr id="879" name="Freihand 878">
                  <a:extLst>
                    <a:ext uri="{FF2B5EF4-FFF2-40B4-BE49-F238E27FC236}">
                      <a16:creationId xmlns:a16="http://schemas.microsoft.com/office/drawing/2014/main" id="{3099C5F8-72AE-4672-92CD-1075162C6783}"/>
                    </a:ext>
                  </a:extLst>
                </p:cNvPr>
                <p:cNvPicPr/>
                <p:nvPr/>
              </p:nvPicPr>
              <p:blipFill>
                <a:blip r:embed="rId1104"/>
                <a:stretch>
                  <a:fillRect/>
                </a:stretch>
              </p:blipFill>
              <p:spPr>
                <a:xfrm>
                  <a:off x="6610346" y="5814599"/>
                  <a:ext cx="1677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5">
              <p14:nvContentPartPr>
                <p14:cNvPr id="920" name="Freihand 919">
                  <a:extLst>
                    <a:ext uri="{FF2B5EF4-FFF2-40B4-BE49-F238E27FC236}">
                      <a16:creationId xmlns:a16="http://schemas.microsoft.com/office/drawing/2014/main" id="{FA4329D2-D24A-489F-8924-1C2D4309C96F}"/>
                    </a:ext>
                  </a:extLst>
                </p14:cNvPr>
                <p14:cNvContentPartPr/>
                <p14:nvPr/>
              </p14:nvContentPartPr>
              <p14:xfrm>
                <a:off x="1506557" y="1447867"/>
                <a:ext cx="274680" cy="480960"/>
              </p14:xfrm>
            </p:contentPart>
          </mc:Choice>
          <mc:Fallback>
            <p:pic>
              <p:nvPicPr>
                <p:cNvPr id="920" name="Freihand 919">
                  <a:extLst>
                    <a:ext uri="{FF2B5EF4-FFF2-40B4-BE49-F238E27FC236}">
                      <a16:creationId xmlns:a16="http://schemas.microsoft.com/office/drawing/2014/main" id="{FA4329D2-D24A-489F-8924-1C2D4309C96F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1502237" y="1443547"/>
                  <a:ext cx="283320" cy="48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7">
              <p14:nvContentPartPr>
                <p14:cNvPr id="921" name="Freihand 920">
                  <a:extLst>
                    <a:ext uri="{FF2B5EF4-FFF2-40B4-BE49-F238E27FC236}">
                      <a16:creationId xmlns:a16="http://schemas.microsoft.com/office/drawing/2014/main" id="{E234FD86-BE47-4C64-BBAA-46FADEFF641C}"/>
                    </a:ext>
                  </a:extLst>
                </p14:cNvPr>
                <p14:cNvContentPartPr/>
                <p14:nvPr/>
              </p14:nvContentPartPr>
              <p14:xfrm>
                <a:off x="1685477" y="1758547"/>
                <a:ext cx="115920" cy="171000"/>
              </p14:xfrm>
            </p:contentPart>
          </mc:Choice>
          <mc:Fallback>
            <p:pic>
              <p:nvPicPr>
                <p:cNvPr id="921" name="Freihand 920">
                  <a:extLst>
                    <a:ext uri="{FF2B5EF4-FFF2-40B4-BE49-F238E27FC236}">
                      <a16:creationId xmlns:a16="http://schemas.microsoft.com/office/drawing/2014/main" id="{E234FD86-BE47-4C64-BBAA-46FADEFF641C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1681157" y="1754227"/>
                  <a:ext cx="1245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9">
              <p14:nvContentPartPr>
                <p14:cNvPr id="922" name="Freihand 921">
                  <a:extLst>
                    <a:ext uri="{FF2B5EF4-FFF2-40B4-BE49-F238E27FC236}">
                      <a16:creationId xmlns:a16="http://schemas.microsoft.com/office/drawing/2014/main" id="{3563481C-7F6A-4830-AF96-5CBB26491A8D}"/>
                    </a:ext>
                  </a:extLst>
                </p14:cNvPr>
                <p14:cNvContentPartPr/>
                <p14:nvPr/>
              </p14:nvContentPartPr>
              <p14:xfrm>
                <a:off x="784397" y="1216387"/>
                <a:ext cx="65160" cy="177120"/>
              </p14:xfrm>
            </p:contentPart>
          </mc:Choice>
          <mc:Fallback>
            <p:pic>
              <p:nvPicPr>
                <p:cNvPr id="922" name="Freihand 921">
                  <a:extLst>
                    <a:ext uri="{FF2B5EF4-FFF2-40B4-BE49-F238E27FC236}">
                      <a16:creationId xmlns:a16="http://schemas.microsoft.com/office/drawing/2014/main" id="{3563481C-7F6A-4830-AF96-5CBB26491A8D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780077" y="1212067"/>
                  <a:ext cx="738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1">
              <p14:nvContentPartPr>
                <p14:cNvPr id="923" name="Freihand 922">
                  <a:extLst>
                    <a:ext uri="{FF2B5EF4-FFF2-40B4-BE49-F238E27FC236}">
                      <a16:creationId xmlns:a16="http://schemas.microsoft.com/office/drawing/2014/main" id="{D3F033E3-2FC7-4C20-AA69-AD9E83D30BF5}"/>
                    </a:ext>
                  </a:extLst>
                </p14:cNvPr>
                <p14:cNvContentPartPr/>
                <p14:nvPr/>
              </p14:nvContentPartPr>
              <p14:xfrm>
                <a:off x="693317" y="1172107"/>
                <a:ext cx="126000" cy="90360"/>
              </p14:xfrm>
            </p:contentPart>
          </mc:Choice>
          <mc:Fallback>
            <p:pic>
              <p:nvPicPr>
                <p:cNvPr id="923" name="Freihand 922">
                  <a:extLst>
                    <a:ext uri="{FF2B5EF4-FFF2-40B4-BE49-F238E27FC236}">
                      <a16:creationId xmlns:a16="http://schemas.microsoft.com/office/drawing/2014/main" id="{D3F033E3-2FC7-4C20-AA69-AD9E83D30BF5}"/>
                    </a:ext>
                  </a:extLst>
                </p:cNvPr>
                <p:cNvPicPr/>
                <p:nvPr/>
              </p:nvPicPr>
              <p:blipFill>
                <a:blip r:embed="rId1112"/>
                <a:stretch>
                  <a:fillRect/>
                </a:stretch>
              </p:blipFill>
              <p:spPr>
                <a:xfrm>
                  <a:off x="688997" y="1167787"/>
                  <a:ext cx="1346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3">
              <p14:nvContentPartPr>
                <p14:cNvPr id="924" name="Freihand 923">
                  <a:extLst>
                    <a:ext uri="{FF2B5EF4-FFF2-40B4-BE49-F238E27FC236}">
                      <a16:creationId xmlns:a16="http://schemas.microsoft.com/office/drawing/2014/main" id="{E0BC94AF-0051-4677-9411-E5C30869F77D}"/>
                    </a:ext>
                  </a:extLst>
                </p14:cNvPr>
                <p14:cNvContentPartPr/>
                <p14:nvPr/>
              </p14:nvContentPartPr>
              <p14:xfrm>
                <a:off x="839837" y="1102627"/>
                <a:ext cx="136080" cy="154800"/>
              </p14:xfrm>
            </p:contentPart>
          </mc:Choice>
          <mc:Fallback>
            <p:pic>
              <p:nvPicPr>
                <p:cNvPr id="924" name="Freihand 923">
                  <a:extLst>
                    <a:ext uri="{FF2B5EF4-FFF2-40B4-BE49-F238E27FC236}">
                      <a16:creationId xmlns:a16="http://schemas.microsoft.com/office/drawing/2014/main" id="{E0BC94AF-0051-4677-9411-E5C30869F77D}"/>
                    </a:ext>
                  </a:extLst>
                </p:cNvPr>
                <p:cNvPicPr/>
                <p:nvPr/>
              </p:nvPicPr>
              <p:blipFill>
                <a:blip r:embed="rId1114"/>
                <a:stretch>
                  <a:fillRect/>
                </a:stretch>
              </p:blipFill>
              <p:spPr>
                <a:xfrm>
                  <a:off x="835517" y="1098307"/>
                  <a:ext cx="1447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5">
              <p14:nvContentPartPr>
                <p14:cNvPr id="925" name="Freihand 924">
                  <a:extLst>
                    <a:ext uri="{FF2B5EF4-FFF2-40B4-BE49-F238E27FC236}">
                      <a16:creationId xmlns:a16="http://schemas.microsoft.com/office/drawing/2014/main" id="{CB4ADB1F-F6AA-4853-BF8C-240B383FA613}"/>
                    </a:ext>
                  </a:extLst>
                </p14:cNvPr>
                <p14:cNvContentPartPr/>
                <p14:nvPr/>
              </p14:nvContentPartPr>
              <p14:xfrm>
                <a:off x="995357" y="1011547"/>
                <a:ext cx="186840" cy="200520"/>
              </p14:xfrm>
            </p:contentPart>
          </mc:Choice>
          <mc:Fallback>
            <p:pic>
              <p:nvPicPr>
                <p:cNvPr id="925" name="Freihand 924">
                  <a:extLst>
                    <a:ext uri="{FF2B5EF4-FFF2-40B4-BE49-F238E27FC236}">
                      <a16:creationId xmlns:a16="http://schemas.microsoft.com/office/drawing/2014/main" id="{CB4ADB1F-F6AA-4853-BF8C-240B383FA613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991037" y="1007227"/>
                  <a:ext cx="1954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7">
              <p14:nvContentPartPr>
                <p14:cNvPr id="926" name="Freihand 925">
                  <a:extLst>
                    <a:ext uri="{FF2B5EF4-FFF2-40B4-BE49-F238E27FC236}">
                      <a16:creationId xmlns:a16="http://schemas.microsoft.com/office/drawing/2014/main" id="{0704527F-DFF4-4EB3-8D7A-A57ED472AB9F}"/>
                    </a:ext>
                  </a:extLst>
                </p14:cNvPr>
                <p14:cNvContentPartPr/>
                <p14:nvPr/>
              </p14:nvContentPartPr>
              <p14:xfrm>
                <a:off x="1183997" y="1028467"/>
                <a:ext cx="68040" cy="118440"/>
              </p14:xfrm>
            </p:contentPart>
          </mc:Choice>
          <mc:Fallback>
            <p:pic>
              <p:nvPicPr>
                <p:cNvPr id="926" name="Freihand 925">
                  <a:extLst>
                    <a:ext uri="{FF2B5EF4-FFF2-40B4-BE49-F238E27FC236}">
                      <a16:creationId xmlns:a16="http://schemas.microsoft.com/office/drawing/2014/main" id="{0704527F-DFF4-4EB3-8D7A-A57ED472AB9F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1179677" y="1024147"/>
                  <a:ext cx="766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9">
              <p14:nvContentPartPr>
                <p14:cNvPr id="927" name="Freihand 926">
                  <a:extLst>
                    <a:ext uri="{FF2B5EF4-FFF2-40B4-BE49-F238E27FC236}">
                      <a16:creationId xmlns:a16="http://schemas.microsoft.com/office/drawing/2014/main" id="{DF54A9D1-3CF2-419A-8961-62C260E9ED10}"/>
                    </a:ext>
                  </a:extLst>
                </p14:cNvPr>
                <p14:cNvContentPartPr/>
                <p14:nvPr/>
              </p14:nvContentPartPr>
              <p14:xfrm>
                <a:off x="1216037" y="942787"/>
                <a:ext cx="101880" cy="155160"/>
              </p14:xfrm>
            </p:contentPart>
          </mc:Choice>
          <mc:Fallback>
            <p:pic>
              <p:nvPicPr>
                <p:cNvPr id="927" name="Freihand 926">
                  <a:extLst>
                    <a:ext uri="{FF2B5EF4-FFF2-40B4-BE49-F238E27FC236}">
                      <a16:creationId xmlns:a16="http://schemas.microsoft.com/office/drawing/2014/main" id="{DF54A9D1-3CF2-419A-8961-62C260E9ED10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1211717" y="938467"/>
                  <a:ext cx="1105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1">
              <p14:nvContentPartPr>
                <p14:cNvPr id="928" name="Freihand 927">
                  <a:extLst>
                    <a:ext uri="{FF2B5EF4-FFF2-40B4-BE49-F238E27FC236}">
                      <a16:creationId xmlns:a16="http://schemas.microsoft.com/office/drawing/2014/main" id="{A6235BE9-006E-4CD1-B13A-E3ACCB5BCDFA}"/>
                    </a:ext>
                  </a:extLst>
                </p14:cNvPr>
                <p14:cNvContentPartPr/>
                <p14:nvPr/>
              </p14:nvContentPartPr>
              <p14:xfrm>
                <a:off x="1317557" y="1043947"/>
                <a:ext cx="56160" cy="44640"/>
              </p14:xfrm>
            </p:contentPart>
          </mc:Choice>
          <mc:Fallback>
            <p:pic>
              <p:nvPicPr>
                <p:cNvPr id="928" name="Freihand 927">
                  <a:extLst>
                    <a:ext uri="{FF2B5EF4-FFF2-40B4-BE49-F238E27FC236}">
                      <a16:creationId xmlns:a16="http://schemas.microsoft.com/office/drawing/2014/main" id="{A6235BE9-006E-4CD1-B13A-E3ACCB5BCDFA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1313237" y="1039627"/>
                  <a:ext cx="648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3">
              <p14:nvContentPartPr>
                <p14:cNvPr id="929" name="Freihand 928">
                  <a:extLst>
                    <a:ext uri="{FF2B5EF4-FFF2-40B4-BE49-F238E27FC236}">
                      <a16:creationId xmlns:a16="http://schemas.microsoft.com/office/drawing/2014/main" id="{643582D2-85B2-401A-B778-8B0858C3B985}"/>
                    </a:ext>
                  </a:extLst>
                </p14:cNvPr>
                <p14:cNvContentPartPr/>
                <p14:nvPr/>
              </p14:nvContentPartPr>
              <p14:xfrm>
                <a:off x="1379477" y="985627"/>
                <a:ext cx="132840" cy="104400"/>
              </p14:xfrm>
            </p:contentPart>
          </mc:Choice>
          <mc:Fallback>
            <p:pic>
              <p:nvPicPr>
                <p:cNvPr id="929" name="Freihand 928">
                  <a:extLst>
                    <a:ext uri="{FF2B5EF4-FFF2-40B4-BE49-F238E27FC236}">
                      <a16:creationId xmlns:a16="http://schemas.microsoft.com/office/drawing/2014/main" id="{643582D2-85B2-401A-B778-8B0858C3B985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1375157" y="981307"/>
                  <a:ext cx="1414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5">
              <p14:nvContentPartPr>
                <p14:cNvPr id="930" name="Freihand 929">
                  <a:extLst>
                    <a:ext uri="{FF2B5EF4-FFF2-40B4-BE49-F238E27FC236}">
                      <a16:creationId xmlns:a16="http://schemas.microsoft.com/office/drawing/2014/main" id="{DE91AB9A-9B9D-4535-9466-F11BA8F22036}"/>
                    </a:ext>
                  </a:extLst>
                </p14:cNvPr>
                <p14:cNvContentPartPr/>
                <p14:nvPr/>
              </p14:nvContentPartPr>
              <p14:xfrm>
                <a:off x="1478837" y="913267"/>
                <a:ext cx="50040" cy="23400"/>
              </p14:xfrm>
            </p:contentPart>
          </mc:Choice>
          <mc:Fallback>
            <p:pic>
              <p:nvPicPr>
                <p:cNvPr id="930" name="Freihand 929">
                  <a:extLst>
                    <a:ext uri="{FF2B5EF4-FFF2-40B4-BE49-F238E27FC236}">
                      <a16:creationId xmlns:a16="http://schemas.microsoft.com/office/drawing/2014/main" id="{DE91AB9A-9B9D-4535-9466-F11BA8F22036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1474517" y="908947"/>
                  <a:ext cx="586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7">
              <p14:nvContentPartPr>
                <p14:cNvPr id="931" name="Freihand 930">
                  <a:extLst>
                    <a:ext uri="{FF2B5EF4-FFF2-40B4-BE49-F238E27FC236}">
                      <a16:creationId xmlns:a16="http://schemas.microsoft.com/office/drawing/2014/main" id="{6CFA8FFE-4EC6-4799-85CA-B384C17E49C4}"/>
                    </a:ext>
                  </a:extLst>
                </p14:cNvPr>
                <p14:cNvContentPartPr/>
                <p14:nvPr/>
              </p14:nvContentPartPr>
              <p14:xfrm>
                <a:off x="1540757" y="937027"/>
                <a:ext cx="59760" cy="102600"/>
              </p14:xfrm>
            </p:contentPart>
          </mc:Choice>
          <mc:Fallback>
            <p:pic>
              <p:nvPicPr>
                <p:cNvPr id="931" name="Freihand 930">
                  <a:extLst>
                    <a:ext uri="{FF2B5EF4-FFF2-40B4-BE49-F238E27FC236}">
                      <a16:creationId xmlns:a16="http://schemas.microsoft.com/office/drawing/2014/main" id="{6CFA8FFE-4EC6-4799-85CA-B384C17E49C4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1536437" y="932707"/>
                  <a:ext cx="684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9">
              <p14:nvContentPartPr>
                <p14:cNvPr id="932" name="Freihand 931">
                  <a:extLst>
                    <a:ext uri="{FF2B5EF4-FFF2-40B4-BE49-F238E27FC236}">
                      <a16:creationId xmlns:a16="http://schemas.microsoft.com/office/drawing/2014/main" id="{D063BBA6-BEC6-4255-B14F-5B263830A776}"/>
                    </a:ext>
                  </a:extLst>
                </p14:cNvPr>
                <p14:cNvContentPartPr/>
                <p14:nvPr/>
              </p14:nvContentPartPr>
              <p14:xfrm>
                <a:off x="773957" y="943867"/>
                <a:ext cx="1004040" cy="555840"/>
              </p14:xfrm>
            </p:contentPart>
          </mc:Choice>
          <mc:Fallback>
            <p:pic>
              <p:nvPicPr>
                <p:cNvPr id="932" name="Freihand 931">
                  <a:extLst>
                    <a:ext uri="{FF2B5EF4-FFF2-40B4-BE49-F238E27FC236}">
                      <a16:creationId xmlns:a16="http://schemas.microsoft.com/office/drawing/2014/main" id="{D063BBA6-BEC6-4255-B14F-5B263830A776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769637" y="939547"/>
                  <a:ext cx="1012680" cy="56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1">
              <p14:nvContentPartPr>
                <p14:cNvPr id="934" name="Freihand 933">
                  <a:extLst>
                    <a:ext uri="{FF2B5EF4-FFF2-40B4-BE49-F238E27FC236}">
                      <a16:creationId xmlns:a16="http://schemas.microsoft.com/office/drawing/2014/main" id="{2D5AA420-850B-4062-8C90-0A9F06331BA5}"/>
                    </a:ext>
                  </a:extLst>
                </p14:cNvPr>
                <p14:cNvContentPartPr/>
                <p14:nvPr/>
              </p14:nvContentPartPr>
              <p14:xfrm>
                <a:off x="935597" y="3898387"/>
                <a:ext cx="833760" cy="484560"/>
              </p14:xfrm>
            </p:contentPart>
          </mc:Choice>
          <mc:Fallback>
            <p:pic>
              <p:nvPicPr>
                <p:cNvPr id="934" name="Freihand 933">
                  <a:extLst>
                    <a:ext uri="{FF2B5EF4-FFF2-40B4-BE49-F238E27FC236}">
                      <a16:creationId xmlns:a16="http://schemas.microsoft.com/office/drawing/2014/main" id="{2D5AA420-850B-4062-8C90-0A9F06331BA5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931277" y="3894067"/>
                  <a:ext cx="842400" cy="49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9" name="Gruppieren 968">
            <a:extLst>
              <a:ext uri="{FF2B5EF4-FFF2-40B4-BE49-F238E27FC236}">
                <a16:creationId xmlns:a16="http://schemas.microsoft.com/office/drawing/2014/main" id="{33BD0756-E33C-44D4-9CE6-A0C13D8DD07E}"/>
              </a:ext>
            </a:extLst>
          </p:cNvPr>
          <p:cNvGrpSpPr/>
          <p:nvPr/>
        </p:nvGrpSpPr>
        <p:grpSpPr>
          <a:xfrm>
            <a:off x="917957" y="2677987"/>
            <a:ext cx="213480" cy="428760"/>
            <a:chOff x="917957" y="2677987"/>
            <a:chExt cx="213480" cy="428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33">
              <p14:nvContentPartPr>
                <p14:cNvPr id="967" name="Freihand 966">
                  <a:extLst>
                    <a:ext uri="{FF2B5EF4-FFF2-40B4-BE49-F238E27FC236}">
                      <a16:creationId xmlns:a16="http://schemas.microsoft.com/office/drawing/2014/main" id="{155DE5EF-CA61-48FD-8829-B3DCDF483A9D}"/>
                    </a:ext>
                  </a:extLst>
                </p14:cNvPr>
                <p14:cNvContentPartPr/>
                <p14:nvPr/>
              </p14:nvContentPartPr>
              <p14:xfrm>
                <a:off x="917957" y="2706787"/>
                <a:ext cx="193680" cy="399960"/>
              </p14:xfrm>
            </p:contentPart>
          </mc:Choice>
          <mc:Fallback>
            <p:pic>
              <p:nvPicPr>
                <p:cNvPr id="967" name="Freihand 966">
                  <a:extLst>
                    <a:ext uri="{FF2B5EF4-FFF2-40B4-BE49-F238E27FC236}">
                      <a16:creationId xmlns:a16="http://schemas.microsoft.com/office/drawing/2014/main" id="{155DE5EF-CA61-48FD-8829-B3DCDF483A9D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913637" y="2702467"/>
                  <a:ext cx="20232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5">
              <p14:nvContentPartPr>
                <p14:cNvPr id="968" name="Freihand 967">
                  <a:extLst>
                    <a:ext uri="{FF2B5EF4-FFF2-40B4-BE49-F238E27FC236}">
                      <a16:creationId xmlns:a16="http://schemas.microsoft.com/office/drawing/2014/main" id="{CD58C08B-895D-4475-BD54-850FF36674A6}"/>
                    </a:ext>
                  </a:extLst>
                </p14:cNvPr>
                <p14:cNvContentPartPr/>
                <p14:nvPr/>
              </p14:nvContentPartPr>
              <p14:xfrm>
                <a:off x="988157" y="2677987"/>
                <a:ext cx="143280" cy="413640"/>
              </p14:xfrm>
            </p:contentPart>
          </mc:Choice>
          <mc:Fallback>
            <p:pic>
              <p:nvPicPr>
                <p:cNvPr id="968" name="Freihand 967">
                  <a:extLst>
                    <a:ext uri="{FF2B5EF4-FFF2-40B4-BE49-F238E27FC236}">
                      <a16:creationId xmlns:a16="http://schemas.microsoft.com/office/drawing/2014/main" id="{CD58C08B-895D-4475-BD54-850FF36674A6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983837" y="2673667"/>
                  <a:ext cx="151920" cy="422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37">
            <p14:nvContentPartPr>
              <p14:cNvPr id="886" name="Freihand 885">
                <a:extLst>
                  <a:ext uri="{FF2B5EF4-FFF2-40B4-BE49-F238E27FC236}">
                    <a16:creationId xmlns:a16="http://schemas.microsoft.com/office/drawing/2014/main" id="{C0AF3684-4A48-45D8-A580-9110EC6E7F38}"/>
                  </a:ext>
                </a:extLst>
              </p14:cNvPr>
              <p14:cNvContentPartPr/>
              <p14:nvPr/>
            </p14:nvContentPartPr>
            <p14:xfrm>
              <a:off x="92186" y="6474119"/>
              <a:ext cx="164880" cy="25200"/>
            </p14:xfrm>
          </p:contentPart>
        </mc:Choice>
        <mc:Fallback>
          <p:pic>
            <p:nvPicPr>
              <p:cNvPr id="886" name="Freihand 885">
                <a:extLst>
                  <a:ext uri="{FF2B5EF4-FFF2-40B4-BE49-F238E27FC236}">
                    <a16:creationId xmlns:a16="http://schemas.microsoft.com/office/drawing/2014/main" id="{C0AF3684-4A48-45D8-A580-9110EC6E7F38}"/>
                  </a:ext>
                </a:extLst>
              </p:cNvPr>
              <p:cNvPicPr/>
              <p:nvPr/>
            </p:nvPicPr>
            <p:blipFill>
              <a:blip r:embed="rId1138"/>
              <a:stretch>
                <a:fillRect/>
              </a:stretch>
            </p:blipFill>
            <p:spPr>
              <a:xfrm>
                <a:off x="87866" y="6469799"/>
                <a:ext cx="1735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9">
            <p14:nvContentPartPr>
              <p14:cNvPr id="887" name="Freihand 886">
                <a:extLst>
                  <a:ext uri="{FF2B5EF4-FFF2-40B4-BE49-F238E27FC236}">
                    <a16:creationId xmlns:a16="http://schemas.microsoft.com/office/drawing/2014/main" id="{7135008A-46EE-4186-8C9C-488455BE34BC}"/>
                  </a:ext>
                </a:extLst>
              </p14:cNvPr>
              <p14:cNvContentPartPr/>
              <p14:nvPr/>
            </p14:nvContentPartPr>
            <p14:xfrm>
              <a:off x="98306" y="6500039"/>
              <a:ext cx="172440" cy="32760"/>
            </p14:xfrm>
          </p:contentPart>
        </mc:Choice>
        <mc:Fallback>
          <p:pic>
            <p:nvPicPr>
              <p:cNvPr id="887" name="Freihand 886">
                <a:extLst>
                  <a:ext uri="{FF2B5EF4-FFF2-40B4-BE49-F238E27FC236}">
                    <a16:creationId xmlns:a16="http://schemas.microsoft.com/office/drawing/2014/main" id="{7135008A-46EE-4186-8C9C-488455BE34BC}"/>
                  </a:ext>
                </a:extLst>
              </p:cNvPr>
              <p:cNvPicPr/>
              <p:nvPr/>
            </p:nvPicPr>
            <p:blipFill>
              <a:blip r:embed="rId1140"/>
              <a:stretch>
                <a:fillRect/>
              </a:stretch>
            </p:blipFill>
            <p:spPr>
              <a:xfrm>
                <a:off x="93986" y="6495719"/>
                <a:ext cx="181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1">
            <p14:nvContentPartPr>
              <p14:cNvPr id="888" name="Freihand 887">
                <a:extLst>
                  <a:ext uri="{FF2B5EF4-FFF2-40B4-BE49-F238E27FC236}">
                    <a16:creationId xmlns:a16="http://schemas.microsoft.com/office/drawing/2014/main" id="{25E822AB-957A-4758-B81B-267363C5D59B}"/>
                  </a:ext>
                </a:extLst>
              </p14:cNvPr>
              <p14:cNvContentPartPr/>
              <p14:nvPr/>
            </p14:nvContentPartPr>
            <p14:xfrm>
              <a:off x="242666" y="6424439"/>
              <a:ext cx="125280" cy="154080"/>
            </p14:xfrm>
          </p:contentPart>
        </mc:Choice>
        <mc:Fallback>
          <p:pic>
            <p:nvPicPr>
              <p:cNvPr id="888" name="Freihand 887">
                <a:extLst>
                  <a:ext uri="{FF2B5EF4-FFF2-40B4-BE49-F238E27FC236}">
                    <a16:creationId xmlns:a16="http://schemas.microsoft.com/office/drawing/2014/main" id="{25E822AB-957A-4758-B81B-267363C5D59B}"/>
                  </a:ext>
                </a:extLst>
              </p:cNvPr>
              <p:cNvPicPr/>
              <p:nvPr/>
            </p:nvPicPr>
            <p:blipFill>
              <a:blip r:embed="rId1142"/>
              <a:stretch>
                <a:fillRect/>
              </a:stretch>
            </p:blipFill>
            <p:spPr>
              <a:xfrm>
                <a:off x="238346" y="6420119"/>
                <a:ext cx="1339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3">
            <p14:nvContentPartPr>
              <p14:cNvPr id="889" name="Freihand 888">
                <a:extLst>
                  <a:ext uri="{FF2B5EF4-FFF2-40B4-BE49-F238E27FC236}">
                    <a16:creationId xmlns:a16="http://schemas.microsoft.com/office/drawing/2014/main" id="{8FCDB19B-49F3-4912-8A56-EDB07AA60DF6}"/>
                  </a:ext>
                </a:extLst>
              </p14:cNvPr>
              <p14:cNvContentPartPr/>
              <p14:nvPr/>
            </p14:nvContentPartPr>
            <p14:xfrm>
              <a:off x="460466" y="6341999"/>
              <a:ext cx="133560" cy="150480"/>
            </p14:xfrm>
          </p:contentPart>
        </mc:Choice>
        <mc:Fallback>
          <p:pic>
            <p:nvPicPr>
              <p:cNvPr id="889" name="Freihand 888">
                <a:extLst>
                  <a:ext uri="{FF2B5EF4-FFF2-40B4-BE49-F238E27FC236}">
                    <a16:creationId xmlns:a16="http://schemas.microsoft.com/office/drawing/2014/main" id="{8FCDB19B-49F3-4912-8A56-EDB07AA60DF6}"/>
                  </a:ext>
                </a:extLst>
              </p:cNvPr>
              <p:cNvPicPr/>
              <p:nvPr/>
            </p:nvPicPr>
            <p:blipFill>
              <a:blip r:embed="rId1144"/>
              <a:stretch>
                <a:fillRect/>
              </a:stretch>
            </p:blipFill>
            <p:spPr>
              <a:xfrm>
                <a:off x="456146" y="6337679"/>
                <a:ext cx="1422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5">
            <p14:nvContentPartPr>
              <p14:cNvPr id="890" name="Freihand 889">
                <a:extLst>
                  <a:ext uri="{FF2B5EF4-FFF2-40B4-BE49-F238E27FC236}">
                    <a16:creationId xmlns:a16="http://schemas.microsoft.com/office/drawing/2014/main" id="{4D8EC6D7-C3B9-44B5-A162-1452FD371A8B}"/>
                  </a:ext>
                </a:extLst>
              </p14:cNvPr>
              <p14:cNvContentPartPr/>
              <p14:nvPr/>
            </p14:nvContentPartPr>
            <p14:xfrm>
              <a:off x="621026" y="6356399"/>
              <a:ext cx="118080" cy="118440"/>
            </p14:xfrm>
          </p:contentPart>
        </mc:Choice>
        <mc:Fallback>
          <p:pic>
            <p:nvPicPr>
              <p:cNvPr id="890" name="Freihand 889">
                <a:extLst>
                  <a:ext uri="{FF2B5EF4-FFF2-40B4-BE49-F238E27FC236}">
                    <a16:creationId xmlns:a16="http://schemas.microsoft.com/office/drawing/2014/main" id="{4D8EC6D7-C3B9-44B5-A162-1452FD371A8B}"/>
                  </a:ext>
                </a:extLst>
              </p:cNvPr>
              <p:cNvPicPr/>
              <p:nvPr/>
            </p:nvPicPr>
            <p:blipFill>
              <a:blip r:embed="rId1146"/>
              <a:stretch>
                <a:fillRect/>
              </a:stretch>
            </p:blipFill>
            <p:spPr>
              <a:xfrm>
                <a:off x="616706" y="6352079"/>
                <a:ext cx="1267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7">
            <p14:nvContentPartPr>
              <p14:cNvPr id="892" name="Freihand 891">
                <a:extLst>
                  <a:ext uri="{FF2B5EF4-FFF2-40B4-BE49-F238E27FC236}">
                    <a16:creationId xmlns:a16="http://schemas.microsoft.com/office/drawing/2014/main" id="{2B8BD754-138B-4A8F-B013-617710571E3E}"/>
                  </a:ext>
                </a:extLst>
              </p14:cNvPr>
              <p14:cNvContentPartPr/>
              <p14:nvPr/>
            </p14:nvContentPartPr>
            <p14:xfrm>
              <a:off x="610946" y="6353519"/>
              <a:ext cx="146880" cy="113040"/>
            </p14:xfrm>
          </p:contentPart>
        </mc:Choice>
        <mc:Fallback>
          <p:pic>
            <p:nvPicPr>
              <p:cNvPr id="892" name="Freihand 891">
                <a:extLst>
                  <a:ext uri="{FF2B5EF4-FFF2-40B4-BE49-F238E27FC236}">
                    <a16:creationId xmlns:a16="http://schemas.microsoft.com/office/drawing/2014/main" id="{2B8BD754-138B-4A8F-B013-617710571E3E}"/>
                  </a:ext>
                </a:extLst>
              </p:cNvPr>
              <p:cNvPicPr/>
              <p:nvPr/>
            </p:nvPicPr>
            <p:blipFill>
              <a:blip r:embed="rId1148"/>
              <a:stretch>
                <a:fillRect/>
              </a:stretch>
            </p:blipFill>
            <p:spPr>
              <a:xfrm>
                <a:off x="606626" y="6349199"/>
                <a:ext cx="1555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9">
            <p14:nvContentPartPr>
              <p14:cNvPr id="893" name="Freihand 892">
                <a:extLst>
                  <a:ext uri="{FF2B5EF4-FFF2-40B4-BE49-F238E27FC236}">
                    <a16:creationId xmlns:a16="http://schemas.microsoft.com/office/drawing/2014/main" id="{23CCC0E7-669D-45E3-8B8A-69E3057CFB65}"/>
                  </a:ext>
                </a:extLst>
              </p14:cNvPr>
              <p14:cNvContentPartPr/>
              <p14:nvPr/>
            </p14:nvContentPartPr>
            <p14:xfrm>
              <a:off x="760706" y="6293759"/>
              <a:ext cx="141840" cy="152640"/>
            </p14:xfrm>
          </p:contentPart>
        </mc:Choice>
        <mc:Fallback>
          <p:pic>
            <p:nvPicPr>
              <p:cNvPr id="893" name="Freihand 892">
                <a:extLst>
                  <a:ext uri="{FF2B5EF4-FFF2-40B4-BE49-F238E27FC236}">
                    <a16:creationId xmlns:a16="http://schemas.microsoft.com/office/drawing/2014/main" id="{23CCC0E7-669D-45E3-8B8A-69E3057CFB65}"/>
                  </a:ext>
                </a:extLst>
              </p:cNvPr>
              <p:cNvPicPr/>
              <p:nvPr/>
            </p:nvPicPr>
            <p:blipFill>
              <a:blip r:embed="rId1150"/>
              <a:stretch>
                <a:fillRect/>
              </a:stretch>
            </p:blipFill>
            <p:spPr>
              <a:xfrm>
                <a:off x="756386" y="6289439"/>
                <a:ext cx="1504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1">
            <p14:nvContentPartPr>
              <p14:cNvPr id="894" name="Freihand 893">
                <a:extLst>
                  <a:ext uri="{FF2B5EF4-FFF2-40B4-BE49-F238E27FC236}">
                    <a16:creationId xmlns:a16="http://schemas.microsoft.com/office/drawing/2014/main" id="{7E775A59-8996-4978-A068-5D81718A121A}"/>
                  </a:ext>
                </a:extLst>
              </p14:cNvPr>
              <p14:cNvContentPartPr/>
              <p14:nvPr/>
            </p14:nvContentPartPr>
            <p14:xfrm>
              <a:off x="909026" y="6388079"/>
              <a:ext cx="69120" cy="66240"/>
            </p14:xfrm>
          </p:contentPart>
        </mc:Choice>
        <mc:Fallback>
          <p:pic>
            <p:nvPicPr>
              <p:cNvPr id="894" name="Freihand 893">
                <a:extLst>
                  <a:ext uri="{FF2B5EF4-FFF2-40B4-BE49-F238E27FC236}">
                    <a16:creationId xmlns:a16="http://schemas.microsoft.com/office/drawing/2014/main" id="{7E775A59-8996-4978-A068-5D81718A121A}"/>
                  </a:ext>
                </a:extLst>
              </p:cNvPr>
              <p:cNvPicPr/>
              <p:nvPr/>
            </p:nvPicPr>
            <p:blipFill>
              <a:blip r:embed="rId1152"/>
              <a:stretch>
                <a:fillRect/>
              </a:stretch>
            </p:blipFill>
            <p:spPr>
              <a:xfrm>
                <a:off x="904706" y="6383759"/>
                <a:ext cx="77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3">
            <p14:nvContentPartPr>
              <p14:cNvPr id="895" name="Freihand 894">
                <a:extLst>
                  <a:ext uri="{FF2B5EF4-FFF2-40B4-BE49-F238E27FC236}">
                    <a16:creationId xmlns:a16="http://schemas.microsoft.com/office/drawing/2014/main" id="{647FCC00-9FB3-4B09-8084-2276326178E6}"/>
                  </a:ext>
                </a:extLst>
              </p14:cNvPr>
              <p14:cNvContentPartPr/>
              <p14:nvPr/>
            </p14:nvContentPartPr>
            <p14:xfrm>
              <a:off x="1012346" y="6279359"/>
              <a:ext cx="119520" cy="176040"/>
            </p14:xfrm>
          </p:contentPart>
        </mc:Choice>
        <mc:Fallback>
          <p:pic>
            <p:nvPicPr>
              <p:cNvPr id="895" name="Freihand 894">
                <a:extLst>
                  <a:ext uri="{FF2B5EF4-FFF2-40B4-BE49-F238E27FC236}">
                    <a16:creationId xmlns:a16="http://schemas.microsoft.com/office/drawing/2014/main" id="{647FCC00-9FB3-4B09-8084-2276326178E6}"/>
                  </a:ext>
                </a:extLst>
              </p:cNvPr>
              <p:cNvPicPr/>
              <p:nvPr/>
            </p:nvPicPr>
            <p:blipFill>
              <a:blip r:embed="rId1154"/>
              <a:stretch>
                <a:fillRect/>
              </a:stretch>
            </p:blipFill>
            <p:spPr>
              <a:xfrm>
                <a:off x="1008026" y="6275039"/>
                <a:ext cx="128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5">
            <p14:nvContentPartPr>
              <p14:cNvPr id="896" name="Freihand 895">
                <a:extLst>
                  <a:ext uri="{FF2B5EF4-FFF2-40B4-BE49-F238E27FC236}">
                    <a16:creationId xmlns:a16="http://schemas.microsoft.com/office/drawing/2014/main" id="{4E1B59BF-2C1C-4158-AA71-10003388AAB7}"/>
                  </a:ext>
                </a:extLst>
              </p14:cNvPr>
              <p14:cNvContentPartPr/>
              <p14:nvPr/>
            </p14:nvContentPartPr>
            <p14:xfrm>
              <a:off x="1167146" y="6278639"/>
              <a:ext cx="153720" cy="162360"/>
            </p14:xfrm>
          </p:contentPart>
        </mc:Choice>
        <mc:Fallback>
          <p:pic>
            <p:nvPicPr>
              <p:cNvPr id="896" name="Freihand 895">
                <a:extLst>
                  <a:ext uri="{FF2B5EF4-FFF2-40B4-BE49-F238E27FC236}">
                    <a16:creationId xmlns:a16="http://schemas.microsoft.com/office/drawing/2014/main" id="{4E1B59BF-2C1C-4158-AA71-10003388AAB7}"/>
                  </a:ext>
                </a:extLst>
              </p:cNvPr>
              <p:cNvPicPr/>
              <p:nvPr/>
            </p:nvPicPr>
            <p:blipFill>
              <a:blip r:embed="rId1156"/>
              <a:stretch>
                <a:fillRect/>
              </a:stretch>
            </p:blipFill>
            <p:spPr>
              <a:xfrm>
                <a:off x="1162826" y="6274319"/>
                <a:ext cx="1623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7">
            <p14:nvContentPartPr>
              <p14:cNvPr id="897" name="Freihand 896">
                <a:extLst>
                  <a:ext uri="{FF2B5EF4-FFF2-40B4-BE49-F238E27FC236}">
                    <a16:creationId xmlns:a16="http://schemas.microsoft.com/office/drawing/2014/main" id="{470E66DB-6641-4053-99D3-FFA1DFD2460B}"/>
                  </a:ext>
                </a:extLst>
              </p14:cNvPr>
              <p14:cNvContentPartPr/>
              <p14:nvPr/>
            </p14:nvContentPartPr>
            <p14:xfrm>
              <a:off x="1452266" y="6306359"/>
              <a:ext cx="127800" cy="128520"/>
            </p14:xfrm>
          </p:contentPart>
        </mc:Choice>
        <mc:Fallback>
          <p:pic>
            <p:nvPicPr>
              <p:cNvPr id="897" name="Freihand 896">
                <a:extLst>
                  <a:ext uri="{FF2B5EF4-FFF2-40B4-BE49-F238E27FC236}">
                    <a16:creationId xmlns:a16="http://schemas.microsoft.com/office/drawing/2014/main" id="{470E66DB-6641-4053-99D3-FFA1DFD2460B}"/>
                  </a:ext>
                </a:extLst>
              </p:cNvPr>
              <p:cNvPicPr/>
              <p:nvPr/>
            </p:nvPicPr>
            <p:blipFill>
              <a:blip r:embed="rId1158"/>
              <a:stretch>
                <a:fillRect/>
              </a:stretch>
            </p:blipFill>
            <p:spPr>
              <a:xfrm>
                <a:off x="1447946" y="6302039"/>
                <a:ext cx="1364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9">
            <p14:nvContentPartPr>
              <p14:cNvPr id="898" name="Freihand 897">
                <a:extLst>
                  <a:ext uri="{FF2B5EF4-FFF2-40B4-BE49-F238E27FC236}">
                    <a16:creationId xmlns:a16="http://schemas.microsoft.com/office/drawing/2014/main" id="{95BE120D-2340-40AA-9669-77C5F43685C6}"/>
                  </a:ext>
                </a:extLst>
              </p14:cNvPr>
              <p14:cNvContentPartPr/>
              <p14:nvPr/>
            </p14:nvContentPartPr>
            <p14:xfrm>
              <a:off x="1590506" y="6362159"/>
              <a:ext cx="101160" cy="66240"/>
            </p14:xfrm>
          </p:contentPart>
        </mc:Choice>
        <mc:Fallback>
          <p:pic>
            <p:nvPicPr>
              <p:cNvPr id="898" name="Freihand 897">
                <a:extLst>
                  <a:ext uri="{FF2B5EF4-FFF2-40B4-BE49-F238E27FC236}">
                    <a16:creationId xmlns:a16="http://schemas.microsoft.com/office/drawing/2014/main" id="{95BE120D-2340-40AA-9669-77C5F43685C6}"/>
                  </a:ext>
                </a:extLst>
              </p:cNvPr>
              <p:cNvPicPr/>
              <p:nvPr/>
            </p:nvPicPr>
            <p:blipFill>
              <a:blip r:embed="rId1160"/>
              <a:stretch>
                <a:fillRect/>
              </a:stretch>
            </p:blipFill>
            <p:spPr>
              <a:xfrm>
                <a:off x="1586186" y="6357839"/>
                <a:ext cx="1098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1">
            <p14:nvContentPartPr>
              <p14:cNvPr id="899" name="Freihand 898">
                <a:extLst>
                  <a:ext uri="{FF2B5EF4-FFF2-40B4-BE49-F238E27FC236}">
                    <a16:creationId xmlns:a16="http://schemas.microsoft.com/office/drawing/2014/main" id="{2BF7A821-8DC9-4101-966C-ACA0FAE6CB46}"/>
                  </a:ext>
                </a:extLst>
              </p14:cNvPr>
              <p14:cNvContentPartPr/>
              <p14:nvPr/>
            </p14:nvContentPartPr>
            <p14:xfrm>
              <a:off x="1729466" y="6338399"/>
              <a:ext cx="71640" cy="81000"/>
            </p14:xfrm>
          </p:contentPart>
        </mc:Choice>
        <mc:Fallback>
          <p:pic>
            <p:nvPicPr>
              <p:cNvPr id="899" name="Freihand 898">
                <a:extLst>
                  <a:ext uri="{FF2B5EF4-FFF2-40B4-BE49-F238E27FC236}">
                    <a16:creationId xmlns:a16="http://schemas.microsoft.com/office/drawing/2014/main" id="{2BF7A821-8DC9-4101-966C-ACA0FAE6CB46}"/>
                  </a:ext>
                </a:extLst>
              </p:cNvPr>
              <p:cNvPicPr/>
              <p:nvPr/>
            </p:nvPicPr>
            <p:blipFill>
              <a:blip r:embed="rId1162"/>
              <a:stretch>
                <a:fillRect/>
              </a:stretch>
            </p:blipFill>
            <p:spPr>
              <a:xfrm>
                <a:off x="1725146" y="6334079"/>
                <a:ext cx="80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3">
            <p14:nvContentPartPr>
              <p14:cNvPr id="900" name="Freihand 899">
                <a:extLst>
                  <a:ext uri="{FF2B5EF4-FFF2-40B4-BE49-F238E27FC236}">
                    <a16:creationId xmlns:a16="http://schemas.microsoft.com/office/drawing/2014/main" id="{2668A48F-C2D1-44C1-AAE7-9ECB1C3185CF}"/>
                  </a:ext>
                </a:extLst>
              </p14:cNvPr>
              <p14:cNvContentPartPr/>
              <p14:nvPr/>
            </p14:nvContentPartPr>
            <p14:xfrm>
              <a:off x="1962746" y="6226079"/>
              <a:ext cx="111960" cy="172080"/>
            </p14:xfrm>
          </p:contentPart>
        </mc:Choice>
        <mc:Fallback>
          <p:pic>
            <p:nvPicPr>
              <p:cNvPr id="900" name="Freihand 899">
                <a:extLst>
                  <a:ext uri="{FF2B5EF4-FFF2-40B4-BE49-F238E27FC236}">
                    <a16:creationId xmlns:a16="http://schemas.microsoft.com/office/drawing/2014/main" id="{2668A48F-C2D1-44C1-AAE7-9ECB1C3185CF}"/>
                  </a:ext>
                </a:extLst>
              </p:cNvPr>
              <p:cNvPicPr/>
              <p:nvPr/>
            </p:nvPicPr>
            <p:blipFill>
              <a:blip r:embed="rId1164"/>
              <a:stretch>
                <a:fillRect/>
              </a:stretch>
            </p:blipFill>
            <p:spPr>
              <a:xfrm>
                <a:off x="1958426" y="6221759"/>
                <a:ext cx="1206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5">
            <p14:nvContentPartPr>
              <p14:cNvPr id="901" name="Freihand 900">
                <a:extLst>
                  <a:ext uri="{FF2B5EF4-FFF2-40B4-BE49-F238E27FC236}">
                    <a16:creationId xmlns:a16="http://schemas.microsoft.com/office/drawing/2014/main" id="{57919EC9-4DB9-4E87-A8D8-9EA85877150E}"/>
                  </a:ext>
                </a:extLst>
              </p14:cNvPr>
              <p14:cNvContentPartPr/>
              <p14:nvPr/>
            </p14:nvContentPartPr>
            <p14:xfrm>
              <a:off x="2099186" y="6216359"/>
              <a:ext cx="32040" cy="156240"/>
            </p14:xfrm>
          </p:contentPart>
        </mc:Choice>
        <mc:Fallback>
          <p:pic>
            <p:nvPicPr>
              <p:cNvPr id="901" name="Freihand 900">
                <a:extLst>
                  <a:ext uri="{FF2B5EF4-FFF2-40B4-BE49-F238E27FC236}">
                    <a16:creationId xmlns:a16="http://schemas.microsoft.com/office/drawing/2014/main" id="{57919EC9-4DB9-4E87-A8D8-9EA85877150E}"/>
                  </a:ext>
                </a:extLst>
              </p:cNvPr>
              <p:cNvPicPr/>
              <p:nvPr/>
            </p:nvPicPr>
            <p:blipFill>
              <a:blip r:embed="rId1166"/>
              <a:stretch>
                <a:fillRect/>
              </a:stretch>
            </p:blipFill>
            <p:spPr>
              <a:xfrm>
                <a:off x="2094866" y="6212039"/>
                <a:ext cx="406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7">
            <p14:nvContentPartPr>
              <p14:cNvPr id="902" name="Freihand 901">
                <a:extLst>
                  <a:ext uri="{FF2B5EF4-FFF2-40B4-BE49-F238E27FC236}">
                    <a16:creationId xmlns:a16="http://schemas.microsoft.com/office/drawing/2014/main" id="{65CF5499-0CF0-4150-A0A5-FCF17558C46D}"/>
                  </a:ext>
                </a:extLst>
              </p14:cNvPr>
              <p14:cNvContentPartPr/>
              <p14:nvPr/>
            </p14:nvContentPartPr>
            <p14:xfrm>
              <a:off x="2161106" y="6290159"/>
              <a:ext cx="239760" cy="72360"/>
            </p14:xfrm>
          </p:contentPart>
        </mc:Choice>
        <mc:Fallback>
          <p:pic>
            <p:nvPicPr>
              <p:cNvPr id="902" name="Freihand 901">
                <a:extLst>
                  <a:ext uri="{FF2B5EF4-FFF2-40B4-BE49-F238E27FC236}">
                    <a16:creationId xmlns:a16="http://schemas.microsoft.com/office/drawing/2014/main" id="{65CF5499-0CF0-4150-A0A5-FCF17558C46D}"/>
                  </a:ext>
                </a:extLst>
              </p:cNvPr>
              <p:cNvPicPr/>
              <p:nvPr/>
            </p:nvPicPr>
            <p:blipFill>
              <a:blip r:embed="rId1168"/>
              <a:stretch>
                <a:fillRect/>
              </a:stretch>
            </p:blipFill>
            <p:spPr>
              <a:xfrm>
                <a:off x="2156786" y="6285839"/>
                <a:ext cx="2484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9">
            <p14:nvContentPartPr>
              <p14:cNvPr id="903" name="Freihand 902">
                <a:extLst>
                  <a:ext uri="{FF2B5EF4-FFF2-40B4-BE49-F238E27FC236}">
                    <a16:creationId xmlns:a16="http://schemas.microsoft.com/office/drawing/2014/main" id="{7CD906D7-5712-4E00-94D0-0AB135E76E11}"/>
                  </a:ext>
                </a:extLst>
              </p14:cNvPr>
              <p14:cNvContentPartPr/>
              <p14:nvPr/>
            </p14:nvContentPartPr>
            <p14:xfrm>
              <a:off x="2424626" y="6262079"/>
              <a:ext cx="110160" cy="111960"/>
            </p14:xfrm>
          </p:contentPart>
        </mc:Choice>
        <mc:Fallback>
          <p:pic>
            <p:nvPicPr>
              <p:cNvPr id="903" name="Freihand 902">
                <a:extLst>
                  <a:ext uri="{FF2B5EF4-FFF2-40B4-BE49-F238E27FC236}">
                    <a16:creationId xmlns:a16="http://schemas.microsoft.com/office/drawing/2014/main" id="{7CD906D7-5712-4E00-94D0-0AB135E76E11}"/>
                  </a:ext>
                </a:extLst>
              </p:cNvPr>
              <p:cNvPicPr/>
              <p:nvPr/>
            </p:nvPicPr>
            <p:blipFill>
              <a:blip r:embed="rId1170"/>
              <a:stretch>
                <a:fillRect/>
              </a:stretch>
            </p:blipFill>
            <p:spPr>
              <a:xfrm>
                <a:off x="2420306" y="6257759"/>
                <a:ext cx="1188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1">
            <p14:nvContentPartPr>
              <p14:cNvPr id="905" name="Freihand 904">
                <a:extLst>
                  <a:ext uri="{FF2B5EF4-FFF2-40B4-BE49-F238E27FC236}">
                    <a16:creationId xmlns:a16="http://schemas.microsoft.com/office/drawing/2014/main" id="{ADE594B3-3371-4911-AD44-76B84818E5BA}"/>
                  </a:ext>
                </a:extLst>
              </p14:cNvPr>
              <p14:cNvContentPartPr/>
              <p14:nvPr/>
            </p14:nvContentPartPr>
            <p14:xfrm>
              <a:off x="2763026" y="6190799"/>
              <a:ext cx="172080" cy="192960"/>
            </p14:xfrm>
          </p:contentPart>
        </mc:Choice>
        <mc:Fallback>
          <p:pic>
            <p:nvPicPr>
              <p:cNvPr id="905" name="Freihand 904">
                <a:extLst>
                  <a:ext uri="{FF2B5EF4-FFF2-40B4-BE49-F238E27FC236}">
                    <a16:creationId xmlns:a16="http://schemas.microsoft.com/office/drawing/2014/main" id="{ADE594B3-3371-4911-AD44-76B84818E5BA}"/>
                  </a:ext>
                </a:extLst>
              </p:cNvPr>
              <p:cNvPicPr/>
              <p:nvPr/>
            </p:nvPicPr>
            <p:blipFill>
              <a:blip r:embed="rId1172"/>
              <a:stretch>
                <a:fillRect/>
              </a:stretch>
            </p:blipFill>
            <p:spPr>
              <a:xfrm>
                <a:off x="2758706" y="6186479"/>
                <a:ext cx="1807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3">
            <p14:nvContentPartPr>
              <p14:cNvPr id="906" name="Freihand 905">
                <a:extLst>
                  <a:ext uri="{FF2B5EF4-FFF2-40B4-BE49-F238E27FC236}">
                    <a16:creationId xmlns:a16="http://schemas.microsoft.com/office/drawing/2014/main" id="{21A48C8B-A6E1-4B04-8D11-17446FE999BA}"/>
                  </a:ext>
                </a:extLst>
              </p14:cNvPr>
              <p14:cNvContentPartPr/>
              <p14:nvPr/>
            </p14:nvContentPartPr>
            <p14:xfrm>
              <a:off x="2711186" y="6376559"/>
              <a:ext cx="251640" cy="6480"/>
            </p14:xfrm>
          </p:contentPart>
        </mc:Choice>
        <mc:Fallback>
          <p:pic>
            <p:nvPicPr>
              <p:cNvPr id="906" name="Freihand 905">
                <a:extLst>
                  <a:ext uri="{FF2B5EF4-FFF2-40B4-BE49-F238E27FC236}">
                    <a16:creationId xmlns:a16="http://schemas.microsoft.com/office/drawing/2014/main" id="{21A48C8B-A6E1-4B04-8D11-17446FE999BA}"/>
                  </a:ext>
                </a:extLst>
              </p:cNvPr>
              <p:cNvPicPr/>
              <p:nvPr/>
            </p:nvPicPr>
            <p:blipFill>
              <a:blip r:embed="rId1174"/>
              <a:stretch>
                <a:fillRect/>
              </a:stretch>
            </p:blipFill>
            <p:spPr>
              <a:xfrm>
                <a:off x="2706866" y="6372239"/>
                <a:ext cx="260280" cy="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5">
            <p14:nvContentPartPr>
              <p14:cNvPr id="915" name="Freihand 914">
                <a:extLst>
                  <a:ext uri="{FF2B5EF4-FFF2-40B4-BE49-F238E27FC236}">
                    <a16:creationId xmlns:a16="http://schemas.microsoft.com/office/drawing/2014/main" id="{3641E2C4-E65B-4C0C-8DD0-918D0F6A2DCA}"/>
                  </a:ext>
                </a:extLst>
              </p14:cNvPr>
              <p14:cNvContentPartPr/>
              <p14:nvPr/>
            </p14:nvContentPartPr>
            <p14:xfrm>
              <a:off x="3347306" y="6270359"/>
              <a:ext cx="281160" cy="281160"/>
            </p14:xfrm>
          </p:contentPart>
        </mc:Choice>
        <mc:Fallback>
          <p:pic>
            <p:nvPicPr>
              <p:cNvPr id="915" name="Freihand 914">
                <a:extLst>
                  <a:ext uri="{FF2B5EF4-FFF2-40B4-BE49-F238E27FC236}">
                    <a16:creationId xmlns:a16="http://schemas.microsoft.com/office/drawing/2014/main" id="{3641E2C4-E65B-4C0C-8DD0-918D0F6A2DCA}"/>
                  </a:ext>
                </a:extLst>
              </p:cNvPr>
              <p:cNvPicPr/>
              <p:nvPr/>
            </p:nvPicPr>
            <p:blipFill>
              <a:blip r:embed="rId1176"/>
              <a:stretch>
                <a:fillRect/>
              </a:stretch>
            </p:blipFill>
            <p:spPr>
              <a:xfrm>
                <a:off x="3342986" y="6266039"/>
                <a:ext cx="2898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7">
            <p14:nvContentPartPr>
              <p14:cNvPr id="916" name="Freihand 915">
                <a:extLst>
                  <a:ext uri="{FF2B5EF4-FFF2-40B4-BE49-F238E27FC236}">
                    <a16:creationId xmlns:a16="http://schemas.microsoft.com/office/drawing/2014/main" id="{92FEE21F-FBAB-49F3-B876-C3D3DC150E8C}"/>
                  </a:ext>
                </a:extLst>
              </p14:cNvPr>
              <p14:cNvContentPartPr/>
              <p14:nvPr/>
            </p14:nvContentPartPr>
            <p14:xfrm>
              <a:off x="3340106" y="6261719"/>
              <a:ext cx="11880" cy="283680"/>
            </p14:xfrm>
          </p:contentPart>
        </mc:Choice>
        <mc:Fallback>
          <p:pic>
            <p:nvPicPr>
              <p:cNvPr id="916" name="Freihand 915">
                <a:extLst>
                  <a:ext uri="{FF2B5EF4-FFF2-40B4-BE49-F238E27FC236}">
                    <a16:creationId xmlns:a16="http://schemas.microsoft.com/office/drawing/2014/main" id="{92FEE21F-FBAB-49F3-B876-C3D3DC150E8C}"/>
                  </a:ext>
                </a:extLst>
              </p:cNvPr>
              <p:cNvPicPr/>
              <p:nvPr/>
            </p:nvPicPr>
            <p:blipFill>
              <a:blip r:embed="rId1178"/>
              <a:stretch>
                <a:fillRect/>
              </a:stretch>
            </p:blipFill>
            <p:spPr>
              <a:xfrm>
                <a:off x="3335786" y="6257399"/>
                <a:ext cx="20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9">
            <p14:nvContentPartPr>
              <p14:cNvPr id="936" name="Freihand 935">
                <a:extLst>
                  <a:ext uri="{FF2B5EF4-FFF2-40B4-BE49-F238E27FC236}">
                    <a16:creationId xmlns:a16="http://schemas.microsoft.com/office/drawing/2014/main" id="{CF9CE0CA-D1EA-47FC-9F72-F8885313E1DD}"/>
                  </a:ext>
                </a:extLst>
              </p14:cNvPr>
              <p14:cNvContentPartPr/>
              <p14:nvPr/>
            </p14:nvContentPartPr>
            <p14:xfrm>
              <a:off x="3394106" y="6167399"/>
              <a:ext cx="285840" cy="335160"/>
            </p14:xfrm>
          </p:contentPart>
        </mc:Choice>
        <mc:Fallback>
          <p:pic>
            <p:nvPicPr>
              <p:cNvPr id="936" name="Freihand 935">
                <a:extLst>
                  <a:ext uri="{FF2B5EF4-FFF2-40B4-BE49-F238E27FC236}">
                    <a16:creationId xmlns:a16="http://schemas.microsoft.com/office/drawing/2014/main" id="{CF9CE0CA-D1EA-47FC-9F72-F8885313E1DD}"/>
                  </a:ext>
                </a:extLst>
              </p:cNvPr>
              <p:cNvPicPr/>
              <p:nvPr/>
            </p:nvPicPr>
            <p:blipFill>
              <a:blip r:embed="rId1180"/>
              <a:stretch>
                <a:fillRect/>
              </a:stretch>
            </p:blipFill>
            <p:spPr>
              <a:xfrm>
                <a:off x="3389786" y="6163079"/>
                <a:ext cx="294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1">
            <p14:nvContentPartPr>
              <p14:cNvPr id="937" name="Freihand 936">
                <a:extLst>
                  <a:ext uri="{FF2B5EF4-FFF2-40B4-BE49-F238E27FC236}">
                    <a16:creationId xmlns:a16="http://schemas.microsoft.com/office/drawing/2014/main" id="{1EF72588-96EF-4B89-88B5-34635F0027E1}"/>
                  </a:ext>
                </a:extLst>
              </p14:cNvPr>
              <p14:cNvContentPartPr/>
              <p14:nvPr/>
            </p14:nvContentPartPr>
            <p14:xfrm>
              <a:off x="3691106" y="6143999"/>
              <a:ext cx="44640" cy="115560"/>
            </p14:xfrm>
          </p:contentPart>
        </mc:Choice>
        <mc:Fallback>
          <p:pic>
            <p:nvPicPr>
              <p:cNvPr id="937" name="Freihand 936">
                <a:extLst>
                  <a:ext uri="{FF2B5EF4-FFF2-40B4-BE49-F238E27FC236}">
                    <a16:creationId xmlns:a16="http://schemas.microsoft.com/office/drawing/2014/main" id="{1EF72588-96EF-4B89-88B5-34635F0027E1}"/>
                  </a:ext>
                </a:extLst>
              </p:cNvPr>
              <p:cNvPicPr/>
              <p:nvPr/>
            </p:nvPicPr>
            <p:blipFill>
              <a:blip r:embed="rId1182"/>
              <a:stretch>
                <a:fillRect/>
              </a:stretch>
            </p:blipFill>
            <p:spPr>
              <a:xfrm>
                <a:off x="3686786" y="6139679"/>
                <a:ext cx="532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3">
            <p14:nvContentPartPr>
              <p14:cNvPr id="938" name="Freihand 937">
                <a:extLst>
                  <a:ext uri="{FF2B5EF4-FFF2-40B4-BE49-F238E27FC236}">
                    <a16:creationId xmlns:a16="http://schemas.microsoft.com/office/drawing/2014/main" id="{A7B61759-E7B7-457B-9AAF-A7699E9B4005}"/>
                  </a:ext>
                </a:extLst>
              </p14:cNvPr>
              <p14:cNvContentPartPr/>
              <p14:nvPr/>
            </p14:nvContentPartPr>
            <p14:xfrm>
              <a:off x="3665546" y="6201239"/>
              <a:ext cx="100440" cy="18720"/>
            </p14:xfrm>
          </p:contentPart>
        </mc:Choice>
        <mc:Fallback>
          <p:pic>
            <p:nvPicPr>
              <p:cNvPr id="938" name="Freihand 937">
                <a:extLst>
                  <a:ext uri="{FF2B5EF4-FFF2-40B4-BE49-F238E27FC236}">
                    <a16:creationId xmlns:a16="http://schemas.microsoft.com/office/drawing/2014/main" id="{A7B61759-E7B7-457B-9AAF-A7699E9B4005}"/>
                  </a:ext>
                </a:extLst>
              </p:cNvPr>
              <p:cNvPicPr/>
              <p:nvPr/>
            </p:nvPicPr>
            <p:blipFill>
              <a:blip r:embed="rId1184"/>
              <a:stretch>
                <a:fillRect/>
              </a:stretch>
            </p:blipFill>
            <p:spPr>
              <a:xfrm>
                <a:off x="3661226" y="6196919"/>
                <a:ext cx="109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5">
            <p14:nvContentPartPr>
              <p14:cNvPr id="939" name="Freihand 938">
                <a:extLst>
                  <a:ext uri="{FF2B5EF4-FFF2-40B4-BE49-F238E27FC236}">
                    <a16:creationId xmlns:a16="http://schemas.microsoft.com/office/drawing/2014/main" id="{47751E8B-EFCB-4035-AB9E-B23ED749FCB0}"/>
                  </a:ext>
                </a:extLst>
              </p14:cNvPr>
              <p14:cNvContentPartPr/>
              <p14:nvPr/>
            </p14:nvContentPartPr>
            <p14:xfrm>
              <a:off x="3789026" y="6182159"/>
              <a:ext cx="24120" cy="65160"/>
            </p14:xfrm>
          </p:contentPart>
        </mc:Choice>
        <mc:Fallback>
          <p:pic>
            <p:nvPicPr>
              <p:cNvPr id="939" name="Freihand 938">
                <a:extLst>
                  <a:ext uri="{FF2B5EF4-FFF2-40B4-BE49-F238E27FC236}">
                    <a16:creationId xmlns:a16="http://schemas.microsoft.com/office/drawing/2014/main" id="{47751E8B-EFCB-4035-AB9E-B23ED749FCB0}"/>
                  </a:ext>
                </a:extLst>
              </p:cNvPr>
              <p:cNvPicPr/>
              <p:nvPr/>
            </p:nvPicPr>
            <p:blipFill>
              <a:blip r:embed="rId1186"/>
              <a:stretch>
                <a:fillRect/>
              </a:stretch>
            </p:blipFill>
            <p:spPr>
              <a:xfrm>
                <a:off x="3784706" y="6177839"/>
                <a:ext cx="32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7">
            <p14:nvContentPartPr>
              <p14:cNvPr id="940" name="Freihand 939">
                <a:extLst>
                  <a:ext uri="{FF2B5EF4-FFF2-40B4-BE49-F238E27FC236}">
                    <a16:creationId xmlns:a16="http://schemas.microsoft.com/office/drawing/2014/main" id="{C11A9C3E-9DD8-4BCA-9429-74AD4AD347C9}"/>
                  </a:ext>
                </a:extLst>
              </p14:cNvPr>
              <p14:cNvContentPartPr/>
              <p14:nvPr/>
            </p14:nvContentPartPr>
            <p14:xfrm>
              <a:off x="3812786" y="6158039"/>
              <a:ext cx="36000" cy="70200"/>
            </p14:xfrm>
          </p:contentPart>
        </mc:Choice>
        <mc:Fallback>
          <p:pic>
            <p:nvPicPr>
              <p:cNvPr id="940" name="Freihand 939">
                <a:extLst>
                  <a:ext uri="{FF2B5EF4-FFF2-40B4-BE49-F238E27FC236}">
                    <a16:creationId xmlns:a16="http://schemas.microsoft.com/office/drawing/2014/main" id="{C11A9C3E-9DD8-4BCA-9429-74AD4AD347C9}"/>
                  </a:ext>
                </a:extLst>
              </p:cNvPr>
              <p:cNvPicPr/>
              <p:nvPr/>
            </p:nvPicPr>
            <p:blipFill>
              <a:blip r:embed="rId1188"/>
              <a:stretch>
                <a:fillRect/>
              </a:stretch>
            </p:blipFill>
            <p:spPr>
              <a:xfrm>
                <a:off x="3808466" y="6153719"/>
                <a:ext cx="4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9">
            <p14:nvContentPartPr>
              <p14:cNvPr id="941" name="Freihand 940">
                <a:extLst>
                  <a:ext uri="{FF2B5EF4-FFF2-40B4-BE49-F238E27FC236}">
                    <a16:creationId xmlns:a16="http://schemas.microsoft.com/office/drawing/2014/main" id="{1AE1DD97-4EDA-4DF6-A3C1-CA8F5C7E3F05}"/>
                  </a:ext>
                </a:extLst>
              </p14:cNvPr>
              <p14:cNvContentPartPr/>
              <p14:nvPr/>
            </p14:nvContentPartPr>
            <p14:xfrm>
              <a:off x="3807386" y="6198719"/>
              <a:ext cx="43920" cy="7560"/>
            </p14:xfrm>
          </p:contentPart>
        </mc:Choice>
        <mc:Fallback>
          <p:pic>
            <p:nvPicPr>
              <p:cNvPr id="941" name="Freihand 940">
                <a:extLst>
                  <a:ext uri="{FF2B5EF4-FFF2-40B4-BE49-F238E27FC236}">
                    <a16:creationId xmlns:a16="http://schemas.microsoft.com/office/drawing/2014/main" id="{1AE1DD97-4EDA-4DF6-A3C1-CA8F5C7E3F05}"/>
                  </a:ext>
                </a:extLst>
              </p:cNvPr>
              <p:cNvPicPr/>
              <p:nvPr/>
            </p:nvPicPr>
            <p:blipFill>
              <a:blip r:embed="rId1190"/>
              <a:stretch>
                <a:fillRect/>
              </a:stretch>
            </p:blipFill>
            <p:spPr>
              <a:xfrm>
                <a:off x="3803066" y="6194399"/>
                <a:ext cx="52560" cy="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1">
            <p14:nvContentPartPr>
              <p14:cNvPr id="943" name="Freihand 942">
                <a:extLst>
                  <a:ext uri="{FF2B5EF4-FFF2-40B4-BE49-F238E27FC236}">
                    <a16:creationId xmlns:a16="http://schemas.microsoft.com/office/drawing/2014/main" id="{986C8B29-8EF1-45A7-B378-02ED6106A35F}"/>
                  </a:ext>
                </a:extLst>
              </p14:cNvPr>
              <p14:cNvContentPartPr/>
              <p14:nvPr/>
            </p14:nvContentPartPr>
            <p14:xfrm>
              <a:off x="3400226" y="5990639"/>
              <a:ext cx="74160" cy="302760"/>
            </p14:xfrm>
          </p:contentPart>
        </mc:Choice>
        <mc:Fallback>
          <p:pic>
            <p:nvPicPr>
              <p:cNvPr id="943" name="Freihand 942">
                <a:extLst>
                  <a:ext uri="{FF2B5EF4-FFF2-40B4-BE49-F238E27FC236}">
                    <a16:creationId xmlns:a16="http://schemas.microsoft.com/office/drawing/2014/main" id="{986C8B29-8EF1-45A7-B378-02ED6106A35F}"/>
                  </a:ext>
                </a:extLst>
              </p:cNvPr>
              <p:cNvPicPr/>
              <p:nvPr/>
            </p:nvPicPr>
            <p:blipFill>
              <a:blip r:embed="rId1192"/>
              <a:stretch>
                <a:fillRect/>
              </a:stretch>
            </p:blipFill>
            <p:spPr>
              <a:xfrm>
                <a:off x="3395906" y="5986319"/>
                <a:ext cx="82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3">
            <p14:nvContentPartPr>
              <p14:cNvPr id="944" name="Freihand 943">
                <a:extLst>
                  <a:ext uri="{FF2B5EF4-FFF2-40B4-BE49-F238E27FC236}">
                    <a16:creationId xmlns:a16="http://schemas.microsoft.com/office/drawing/2014/main" id="{52FE0DCE-2D13-4F36-92D1-EBD79FAA4139}"/>
                  </a:ext>
                </a:extLst>
              </p14:cNvPr>
              <p14:cNvContentPartPr/>
              <p14:nvPr/>
            </p14:nvContentPartPr>
            <p14:xfrm>
              <a:off x="3357746" y="6226079"/>
              <a:ext cx="166320" cy="156600"/>
            </p14:xfrm>
          </p:contentPart>
        </mc:Choice>
        <mc:Fallback>
          <p:pic>
            <p:nvPicPr>
              <p:cNvPr id="944" name="Freihand 943">
                <a:extLst>
                  <a:ext uri="{FF2B5EF4-FFF2-40B4-BE49-F238E27FC236}">
                    <a16:creationId xmlns:a16="http://schemas.microsoft.com/office/drawing/2014/main" id="{52FE0DCE-2D13-4F36-92D1-EBD79FAA4139}"/>
                  </a:ext>
                </a:extLst>
              </p:cNvPr>
              <p:cNvPicPr/>
              <p:nvPr/>
            </p:nvPicPr>
            <p:blipFill>
              <a:blip r:embed="rId1194"/>
              <a:stretch>
                <a:fillRect/>
              </a:stretch>
            </p:blipFill>
            <p:spPr>
              <a:xfrm>
                <a:off x="3353426" y="6221759"/>
                <a:ext cx="1749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5">
            <p14:nvContentPartPr>
              <p14:cNvPr id="946" name="Freihand 945">
                <a:extLst>
                  <a:ext uri="{FF2B5EF4-FFF2-40B4-BE49-F238E27FC236}">
                    <a16:creationId xmlns:a16="http://schemas.microsoft.com/office/drawing/2014/main" id="{BC1D2AC8-5364-4CD1-9DB9-DFBF08ACF0A4}"/>
                  </a:ext>
                </a:extLst>
              </p14:cNvPr>
              <p14:cNvContentPartPr/>
              <p14:nvPr/>
            </p14:nvContentPartPr>
            <p14:xfrm>
              <a:off x="3297266" y="5759879"/>
              <a:ext cx="79200" cy="132840"/>
            </p14:xfrm>
          </p:contentPart>
        </mc:Choice>
        <mc:Fallback>
          <p:pic>
            <p:nvPicPr>
              <p:cNvPr id="946" name="Freihand 945">
                <a:extLst>
                  <a:ext uri="{FF2B5EF4-FFF2-40B4-BE49-F238E27FC236}">
                    <a16:creationId xmlns:a16="http://schemas.microsoft.com/office/drawing/2014/main" id="{BC1D2AC8-5364-4CD1-9DB9-DFBF08ACF0A4}"/>
                  </a:ext>
                </a:extLst>
              </p:cNvPr>
              <p:cNvPicPr/>
              <p:nvPr/>
            </p:nvPicPr>
            <p:blipFill>
              <a:blip r:embed="rId1196"/>
              <a:stretch>
                <a:fillRect/>
              </a:stretch>
            </p:blipFill>
            <p:spPr>
              <a:xfrm>
                <a:off x="3292946" y="5755559"/>
                <a:ext cx="878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7">
            <p14:nvContentPartPr>
              <p14:cNvPr id="947" name="Freihand 946">
                <a:extLst>
                  <a:ext uri="{FF2B5EF4-FFF2-40B4-BE49-F238E27FC236}">
                    <a16:creationId xmlns:a16="http://schemas.microsoft.com/office/drawing/2014/main" id="{AC382237-AA53-4B5E-888F-E2D758A7A58F}"/>
                  </a:ext>
                </a:extLst>
              </p14:cNvPr>
              <p14:cNvContentPartPr/>
              <p14:nvPr/>
            </p14:nvContentPartPr>
            <p14:xfrm>
              <a:off x="3291146" y="5792639"/>
              <a:ext cx="108720" cy="50760"/>
            </p14:xfrm>
          </p:contentPart>
        </mc:Choice>
        <mc:Fallback>
          <p:pic>
            <p:nvPicPr>
              <p:cNvPr id="947" name="Freihand 946">
                <a:extLst>
                  <a:ext uri="{FF2B5EF4-FFF2-40B4-BE49-F238E27FC236}">
                    <a16:creationId xmlns:a16="http://schemas.microsoft.com/office/drawing/2014/main" id="{AC382237-AA53-4B5E-888F-E2D758A7A58F}"/>
                  </a:ext>
                </a:extLst>
              </p:cNvPr>
              <p:cNvPicPr/>
              <p:nvPr/>
            </p:nvPicPr>
            <p:blipFill>
              <a:blip r:embed="rId1198"/>
              <a:stretch>
                <a:fillRect/>
              </a:stretch>
            </p:blipFill>
            <p:spPr>
              <a:xfrm>
                <a:off x="3286826" y="5788319"/>
                <a:ext cx="11736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9">
            <p14:nvContentPartPr>
              <p14:cNvPr id="955" name="Freihand 954">
                <a:extLst>
                  <a:ext uri="{FF2B5EF4-FFF2-40B4-BE49-F238E27FC236}">
                    <a16:creationId xmlns:a16="http://schemas.microsoft.com/office/drawing/2014/main" id="{8426F565-7ECF-4A92-878E-65A829C84A1B}"/>
                  </a:ext>
                </a:extLst>
              </p14:cNvPr>
              <p14:cNvContentPartPr/>
              <p14:nvPr/>
            </p14:nvContentPartPr>
            <p14:xfrm>
              <a:off x="3437666" y="5807759"/>
              <a:ext cx="11160" cy="87840"/>
            </p14:xfrm>
          </p:contentPart>
        </mc:Choice>
        <mc:Fallback>
          <p:pic>
            <p:nvPicPr>
              <p:cNvPr id="955" name="Freihand 954">
                <a:extLst>
                  <a:ext uri="{FF2B5EF4-FFF2-40B4-BE49-F238E27FC236}">
                    <a16:creationId xmlns:a16="http://schemas.microsoft.com/office/drawing/2014/main" id="{8426F565-7ECF-4A92-878E-65A829C84A1B}"/>
                  </a:ext>
                </a:extLst>
              </p:cNvPr>
              <p:cNvPicPr/>
              <p:nvPr/>
            </p:nvPicPr>
            <p:blipFill>
              <a:blip r:embed="rId1200"/>
              <a:stretch>
                <a:fillRect/>
              </a:stretch>
            </p:blipFill>
            <p:spPr>
              <a:xfrm>
                <a:off x="3433346" y="5803439"/>
                <a:ext cx="1980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1">
            <p14:nvContentPartPr>
              <p14:cNvPr id="956" name="Freihand 955">
                <a:extLst>
                  <a:ext uri="{FF2B5EF4-FFF2-40B4-BE49-F238E27FC236}">
                    <a16:creationId xmlns:a16="http://schemas.microsoft.com/office/drawing/2014/main" id="{AC6DD3A2-4D07-4E48-A235-5AA8F9B0C89E}"/>
                  </a:ext>
                </a:extLst>
              </p14:cNvPr>
              <p14:cNvContentPartPr/>
              <p14:nvPr/>
            </p14:nvContentPartPr>
            <p14:xfrm>
              <a:off x="3480866" y="5803439"/>
              <a:ext cx="5040" cy="85320"/>
            </p14:xfrm>
          </p:contentPart>
        </mc:Choice>
        <mc:Fallback>
          <p:pic>
            <p:nvPicPr>
              <p:cNvPr id="956" name="Freihand 955">
                <a:extLst>
                  <a:ext uri="{FF2B5EF4-FFF2-40B4-BE49-F238E27FC236}">
                    <a16:creationId xmlns:a16="http://schemas.microsoft.com/office/drawing/2014/main" id="{AC6DD3A2-4D07-4E48-A235-5AA8F9B0C89E}"/>
                  </a:ext>
                </a:extLst>
              </p:cNvPr>
              <p:cNvPicPr/>
              <p:nvPr/>
            </p:nvPicPr>
            <p:blipFill>
              <a:blip r:embed="rId1202"/>
              <a:stretch>
                <a:fillRect/>
              </a:stretch>
            </p:blipFill>
            <p:spPr>
              <a:xfrm>
                <a:off x="3476546" y="5799119"/>
                <a:ext cx="13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3">
            <p14:nvContentPartPr>
              <p14:cNvPr id="957" name="Freihand 956">
                <a:extLst>
                  <a:ext uri="{FF2B5EF4-FFF2-40B4-BE49-F238E27FC236}">
                    <a16:creationId xmlns:a16="http://schemas.microsoft.com/office/drawing/2014/main" id="{E963B50E-1086-4FA6-BAA6-89143AFA8224}"/>
                  </a:ext>
                </a:extLst>
              </p14:cNvPr>
              <p14:cNvContentPartPr/>
              <p14:nvPr/>
            </p14:nvContentPartPr>
            <p14:xfrm>
              <a:off x="3440546" y="5837639"/>
              <a:ext cx="46800" cy="6840"/>
            </p14:xfrm>
          </p:contentPart>
        </mc:Choice>
        <mc:Fallback>
          <p:pic>
            <p:nvPicPr>
              <p:cNvPr id="957" name="Freihand 956">
                <a:extLst>
                  <a:ext uri="{FF2B5EF4-FFF2-40B4-BE49-F238E27FC236}">
                    <a16:creationId xmlns:a16="http://schemas.microsoft.com/office/drawing/2014/main" id="{E963B50E-1086-4FA6-BAA6-89143AFA8224}"/>
                  </a:ext>
                </a:extLst>
              </p:cNvPr>
              <p:cNvPicPr/>
              <p:nvPr/>
            </p:nvPicPr>
            <p:blipFill>
              <a:blip r:embed="rId1204"/>
              <a:stretch>
                <a:fillRect/>
              </a:stretch>
            </p:blipFill>
            <p:spPr>
              <a:xfrm>
                <a:off x="3436226" y="5833319"/>
                <a:ext cx="55440" cy="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5">
            <p14:nvContentPartPr>
              <p14:cNvPr id="959" name="Freihand 958">
                <a:extLst>
                  <a:ext uri="{FF2B5EF4-FFF2-40B4-BE49-F238E27FC236}">
                    <a16:creationId xmlns:a16="http://schemas.microsoft.com/office/drawing/2014/main" id="{74BB1FBE-AA4D-4FFE-8523-A55083E3D163}"/>
                  </a:ext>
                </a:extLst>
              </p14:cNvPr>
              <p14:cNvContentPartPr/>
              <p14:nvPr/>
            </p14:nvContentPartPr>
            <p14:xfrm>
              <a:off x="3429746" y="5940239"/>
              <a:ext cx="33120" cy="357840"/>
            </p14:xfrm>
          </p:contentPart>
        </mc:Choice>
        <mc:Fallback>
          <p:pic>
            <p:nvPicPr>
              <p:cNvPr id="959" name="Freihand 958">
                <a:extLst>
                  <a:ext uri="{FF2B5EF4-FFF2-40B4-BE49-F238E27FC236}">
                    <a16:creationId xmlns:a16="http://schemas.microsoft.com/office/drawing/2014/main" id="{74BB1FBE-AA4D-4FFE-8523-A55083E3D163}"/>
                  </a:ext>
                </a:extLst>
              </p:cNvPr>
              <p:cNvPicPr/>
              <p:nvPr/>
            </p:nvPicPr>
            <p:blipFill>
              <a:blip r:embed="rId1206"/>
              <a:stretch>
                <a:fillRect/>
              </a:stretch>
            </p:blipFill>
            <p:spPr>
              <a:xfrm>
                <a:off x="3425426" y="5935919"/>
                <a:ext cx="417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7">
            <p14:nvContentPartPr>
              <p14:cNvPr id="960" name="Freihand 959">
                <a:extLst>
                  <a:ext uri="{FF2B5EF4-FFF2-40B4-BE49-F238E27FC236}">
                    <a16:creationId xmlns:a16="http://schemas.microsoft.com/office/drawing/2014/main" id="{C6B478EA-4DE2-4F89-A901-7FC6FF1F8E5F}"/>
                  </a:ext>
                </a:extLst>
              </p14:cNvPr>
              <p14:cNvContentPartPr/>
              <p14:nvPr/>
            </p14:nvContentPartPr>
            <p14:xfrm>
              <a:off x="3412106" y="6231119"/>
              <a:ext cx="60120" cy="72000"/>
            </p14:xfrm>
          </p:contentPart>
        </mc:Choice>
        <mc:Fallback>
          <p:pic>
            <p:nvPicPr>
              <p:cNvPr id="960" name="Freihand 959">
                <a:extLst>
                  <a:ext uri="{FF2B5EF4-FFF2-40B4-BE49-F238E27FC236}">
                    <a16:creationId xmlns:a16="http://schemas.microsoft.com/office/drawing/2014/main" id="{C6B478EA-4DE2-4F89-A901-7FC6FF1F8E5F}"/>
                  </a:ext>
                </a:extLst>
              </p:cNvPr>
              <p:cNvPicPr/>
              <p:nvPr/>
            </p:nvPicPr>
            <p:blipFill>
              <a:blip r:embed="rId1208"/>
              <a:stretch>
                <a:fillRect/>
              </a:stretch>
            </p:blipFill>
            <p:spPr>
              <a:xfrm>
                <a:off x="3407786" y="6226799"/>
                <a:ext cx="68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9">
            <p14:nvContentPartPr>
              <p14:cNvPr id="962" name="Freihand 961">
                <a:extLst>
                  <a:ext uri="{FF2B5EF4-FFF2-40B4-BE49-F238E27FC236}">
                    <a16:creationId xmlns:a16="http://schemas.microsoft.com/office/drawing/2014/main" id="{97607AF0-5C17-48EA-9932-26913B8A39CF}"/>
                  </a:ext>
                </a:extLst>
              </p14:cNvPr>
              <p14:cNvContentPartPr/>
              <p14:nvPr/>
            </p14:nvContentPartPr>
            <p14:xfrm>
              <a:off x="3150746" y="6410039"/>
              <a:ext cx="106200" cy="29160"/>
            </p14:xfrm>
          </p:contentPart>
        </mc:Choice>
        <mc:Fallback>
          <p:pic>
            <p:nvPicPr>
              <p:cNvPr id="962" name="Freihand 961">
                <a:extLst>
                  <a:ext uri="{FF2B5EF4-FFF2-40B4-BE49-F238E27FC236}">
                    <a16:creationId xmlns:a16="http://schemas.microsoft.com/office/drawing/2014/main" id="{97607AF0-5C17-48EA-9932-26913B8A39CF}"/>
                  </a:ext>
                </a:extLst>
              </p:cNvPr>
              <p:cNvPicPr/>
              <p:nvPr/>
            </p:nvPicPr>
            <p:blipFill>
              <a:blip r:embed="rId1210"/>
              <a:stretch>
                <a:fillRect/>
              </a:stretch>
            </p:blipFill>
            <p:spPr>
              <a:xfrm>
                <a:off x="3146426" y="6405719"/>
                <a:ext cx="1148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1">
            <p14:nvContentPartPr>
              <p14:cNvPr id="963" name="Freihand 962">
                <a:extLst>
                  <a:ext uri="{FF2B5EF4-FFF2-40B4-BE49-F238E27FC236}">
                    <a16:creationId xmlns:a16="http://schemas.microsoft.com/office/drawing/2014/main" id="{A6CD01DB-6376-4BEB-A003-6EB4A871CB37}"/>
                  </a:ext>
                </a:extLst>
              </p14:cNvPr>
              <p14:cNvContentPartPr/>
              <p14:nvPr/>
            </p14:nvContentPartPr>
            <p14:xfrm>
              <a:off x="3230306" y="6356759"/>
              <a:ext cx="83160" cy="98280"/>
            </p14:xfrm>
          </p:contentPart>
        </mc:Choice>
        <mc:Fallback>
          <p:pic>
            <p:nvPicPr>
              <p:cNvPr id="963" name="Freihand 962">
                <a:extLst>
                  <a:ext uri="{FF2B5EF4-FFF2-40B4-BE49-F238E27FC236}">
                    <a16:creationId xmlns:a16="http://schemas.microsoft.com/office/drawing/2014/main" id="{A6CD01DB-6376-4BEB-A003-6EB4A871CB37}"/>
                  </a:ext>
                </a:extLst>
              </p:cNvPr>
              <p:cNvPicPr/>
              <p:nvPr/>
            </p:nvPicPr>
            <p:blipFill>
              <a:blip r:embed="rId1212"/>
              <a:stretch>
                <a:fillRect/>
              </a:stretch>
            </p:blipFill>
            <p:spPr>
              <a:xfrm>
                <a:off x="3225986" y="6352439"/>
                <a:ext cx="918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3">
            <p14:nvContentPartPr>
              <p14:cNvPr id="965" name="Freihand 964">
                <a:extLst>
                  <a:ext uri="{FF2B5EF4-FFF2-40B4-BE49-F238E27FC236}">
                    <a16:creationId xmlns:a16="http://schemas.microsoft.com/office/drawing/2014/main" id="{97930123-DFE2-4B6C-B07D-2BFB6129ADA8}"/>
                  </a:ext>
                </a:extLst>
              </p14:cNvPr>
              <p14:cNvContentPartPr/>
              <p14:nvPr/>
            </p14:nvContentPartPr>
            <p14:xfrm>
              <a:off x="3248666" y="6267839"/>
              <a:ext cx="74520" cy="254520"/>
            </p14:xfrm>
          </p:contentPart>
        </mc:Choice>
        <mc:Fallback>
          <p:pic>
            <p:nvPicPr>
              <p:cNvPr id="965" name="Freihand 964">
                <a:extLst>
                  <a:ext uri="{FF2B5EF4-FFF2-40B4-BE49-F238E27FC236}">
                    <a16:creationId xmlns:a16="http://schemas.microsoft.com/office/drawing/2014/main" id="{97930123-DFE2-4B6C-B07D-2BFB6129ADA8}"/>
                  </a:ext>
                </a:extLst>
              </p:cNvPr>
              <p:cNvPicPr/>
              <p:nvPr/>
            </p:nvPicPr>
            <p:blipFill>
              <a:blip r:embed="rId1214"/>
              <a:stretch>
                <a:fillRect/>
              </a:stretch>
            </p:blipFill>
            <p:spPr>
              <a:xfrm>
                <a:off x="3244346" y="6263519"/>
                <a:ext cx="831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5">
            <p14:nvContentPartPr>
              <p14:cNvPr id="970" name="Freihand 969">
                <a:extLst>
                  <a:ext uri="{FF2B5EF4-FFF2-40B4-BE49-F238E27FC236}">
                    <a16:creationId xmlns:a16="http://schemas.microsoft.com/office/drawing/2014/main" id="{8ED57CC7-A459-4320-A104-93AFB98C2C7B}"/>
                  </a:ext>
                </a:extLst>
              </p14:cNvPr>
              <p14:cNvContentPartPr/>
              <p14:nvPr/>
            </p14:nvContentPartPr>
            <p14:xfrm>
              <a:off x="2932586" y="6445679"/>
              <a:ext cx="92160" cy="104040"/>
            </p14:xfrm>
          </p:contentPart>
        </mc:Choice>
        <mc:Fallback>
          <p:pic>
            <p:nvPicPr>
              <p:cNvPr id="970" name="Freihand 969">
                <a:extLst>
                  <a:ext uri="{FF2B5EF4-FFF2-40B4-BE49-F238E27FC236}">
                    <a16:creationId xmlns:a16="http://schemas.microsoft.com/office/drawing/2014/main" id="{8ED57CC7-A459-4320-A104-93AFB98C2C7B}"/>
                  </a:ext>
                </a:extLst>
              </p:cNvPr>
              <p:cNvPicPr/>
              <p:nvPr/>
            </p:nvPicPr>
            <p:blipFill>
              <a:blip r:embed="rId1216"/>
              <a:stretch>
                <a:fillRect/>
              </a:stretch>
            </p:blipFill>
            <p:spPr>
              <a:xfrm>
                <a:off x="2928266" y="6441359"/>
                <a:ext cx="1008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7">
            <p14:nvContentPartPr>
              <p14:cNvPr id="971" name="Freihand 970">
                <a:extLst>
                  <a:ext uri="{FF2B5EF4-FFF2-40B4-BE49-F238E27FC236}">
                    <a16:creationId xmlns:a16="http://schemas.microsoft.com/office/drawing/2014/main" id="{732DBD0D-CF46-4D84-8E56-991029117B38}"/>
                  </a:ext>
                </a:extLst>
              </p14:cNvPr>
              <p14:cNvContentPartPr/>
              <p14:nvPr/>
            </p14:nvContentPartPr>
            <p14:xfrm>
              <a:off x="2922146" y="6444239"/>
              <a:ext cx="82440" cy="59760"/>
            </p14:xfrm>
          </p:contentPart>
        </mc:Choice>
        <mc:Fallback>
          <p:pic>
            <p:nvPicPr>
              <p:cNvPr id="971" name="Freihand 970">
                <a:extLst>
                  <a:ext uri="{FF2B5EF4-FFF2-40B4-BE49-F238E27FC236}">
                    <a16:creationId xmlns:a16="http://schemas.microsoft.com/office/drawing/2014/main" id="{732DBD0D-CF46-4D84-8E56-991029117B38}"/>
                  </a:ext>
                </a:extLst>
              </p:cNvPr>
              <p:cNvPicPr/>
              <p:nvPr/>
            </p:nvPicPr>
            <p:blipFill>
              <a:blip r:embed="rId1218"/>
              <a:stretch>
                <a:fillRect/>
              </a:stretch>
            </p:blipFill>
            <p:spPr>
              <a:xfrm>
                <a:off x="2917826" y="6439919"/>
                <a:ext cx="910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9">
            <p14:nvContentPartPr>
              <p14:cNvPr id="972" name="Freihand 971">
                <a:extLst>
                  <a:ext uri="{FF2B5EF4-FFF2-40B4-BE49-F238E27FC236}">
                    <a16:creationId xmlns:a16="http://schemas.microsoft.com/office/drawing/2014/main" id="{E4E4E18C-AE28-453A-9ACC-9CB79D6C4D75}"/>
                  </a:ext>
                </a:extLst>
              </p14:cNvPr>
              <p14:cNvContentPartPr/>
              <p14:nvPr/>
            </p14:nvContentPartPr>
            <p14:xfrm>
              <a:off x="3011786" y="6459359"/>
              <a:ext cx="105840" cy="148680"/>
            </p14:xfrm>
          </p:contentPart>
        </mc:Choice>
        <mc:Fallback>
          <p:pic>
            <p:nvPicPr>
              <p:cNvPr id="972" name="Freihand 971">
                <a:extLst>
                  <a:ext uri="{FF2B5EF4-FFF2-40B4-BE49-F238E27FC236}">
                    <a16:creationId xmlns:a16="http://schemas.microsoft.com/office/drawing/2014/main" id="{E4E4E18C-AE28-453A-9ACC-9CB79D6C4D75}"/>
                  </a:ext>
                </a:extLst>
              </p:cNvPr>
              <p:cNvPicPr/>
              <p:nvPr/>
            </p:nvPicPr>
            <p:blipFill>
              <a:blip r:embed="rId1220"/>
              <a:stretch>
                <a:fillRect/>
              </a:stretch>
            </p:blipFill>
            <p:spPr>
              <a:xfrm>
                <a:off x="3007466" y="6455039"/>
                <a:ext cx="114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1">
            <p14:nvContentPartPr>
              <p14:cNvPr id="974" name="Freihand 973">
                <a:extLst>
                  <a:ext uri="{FF2B5EF4-FFF2-40B4-BE49-F238E27FC236}">
                    <a16:creationId xmlns:a16="http://schemas.microsoft.com/office/drawing/2014/main" id="{805BD8FF-71FB-4631-8AB8-11801DF6BCBD}"/>
                  </a:ext>
                </a:extLst>
              </p14:cNvPr>
              <p14:cNvContentPartPr/>
              <p14:nvPr/>
            </p14:nvContentPartPr>
            <p14:xfrm>
              <a:off x="4020506" y="6501479"/>
              <a:ext cx="166320" cy="12600"/>
            </p14:xfrm>
          </p:contentPart>
        </mc:Choice>
        <mc:Fallback>
          <p:pic>
            <p:nvPicPr>
              <p:cNvPr id="974" name="Freihand 973">
                <a:extLst>
                  <a:ext uri="{FF2B5EF4-FFF2-40B4-BE49-F238E27FC236}">
                    <a16:creationId xmlns:a16="http://schemas.microsoft.com/office/drawing/2014/main" id="{805BD8FF-71FB-4631-8AB8-11801DF6BCBD}"/>
                  </a:ext>
                </a:extLst>
              </p:cNvPr>
              <p:cNvPicPr/>
              <p:nvPr/>
            </p:nvPicPr>
            <p:blipFill>
              <a:blip r:embed="rId1222"/>
              <a:stretch>
                <a:fillRect/>
              </a:stretch>
            </p:blipFill>
            <p:spPr>
              <a:xfrm>
                <a:off x="4016186" y="6497159"/>
                <a:ext cx="17496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3">
            <p14:nvContentPartPr>
              <p14:cNvPr id="975" name="Freihand 974">
                <a:extLst>
                  <a:ext uri="{FF2B5EF4-FFF2-40B4-BE49-F238E27FC236}">
                    <a16:creationId xmlns:a16="http://schemas.microsoft.com/office/drawing/2014/main" id="{5FEC4129-84F1-4BF3-9565-ECE36EAF0F59}"/>
                  </a:ext>
                </a:extLst>
              </p14:cNvPr>
              <p14:cNvContentPartPr/>
              <p14:nvPr/>
            </p14:nvContentPartPr>
            <p14:xfrm>
              <a:off x="3998906" y="6552959"/>
              <a:ext cx="181800" cy="23400"/>
            </p14:xfrm>
          </p:contentPart>
        </mc:Choice>
        <mc:Fallback>
          <p:pic>
            <p:nvPicPr>
              <p:cNvPr id="975" name="Freihand 974">
                <a:extLst>
                  <a:ext uri="{FF2B5EF4-FFF2-40B4-BE49-F238E27FC236}">
                    <a16:creationId xmlns:a16="http://schemas.microsoft.com/office/drawing/2014/main" id="{5FEC4129-84F1-4BF3-9565-ECE36EAF0F59}"/>
                  </a:ext>
                </a:extLst>
              </p:cNvPr>
              <p:cNvPicPr/>
              <p:nvPr/>
            </p:nvPicPr>
            <p:blipFill>
              <a:blip r:embed="rId1224"/>
              <a:stretch>
                <a:fillRect/>
              </a:stretch>
            </p:blipFill>
            <p:spPr>
              <a:xfrm>
                <a:off x="3994586" y="6548639"/>
                <a:ext cx="1904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5">
            <p14:nvContentPartPr>
              <p14:cNvPr id="976" name="Freihand 975">
                <a:extLst>
                  <a:ext uri="{FF2B5EF4-FFF2-40B4-BE49-F238E27FC236}">
                    <a16:creationId xmlns:a16="http://schemas.microsoft.com/office/drawing/2014/main" id="{0FE14021-D1A0-4E80-9D8A-41387EA067F4}"/>
                  </a:ext>
                </a:extLst>
              </p14:cNvPr>
              <p14:cNvContentPartPr/>
              <p14:nvPr/>
            </p14:nvContentPartPr>
            <p14:xfrm>
              <a:off x="4191506" y="6428039"/>
              <a:ext cx="131040" cy="177120"/>
            </p14:xfrm>
          </p:contentPart>
        </mc:Choice>
        <mc:Fallback>
          <p:pic>
            <p:nvPicPr>
              <p:cNvPr id="976" name="Freihand 975">
                <a:extLst>
                  <a:ext uri="{FF2B5EF4-FFF2-40B4-BE49-F238E27FC236}">
                    <a16:creationId xmlns:a16="http://schemas.microsoft.com/office/drawing/2014/main" id="{0FE14021-D1A0-4E80-9D8A-41387EA067F4}"/>
                  </a:ext>
                </a:extLst>
              </p:cNvPr>
              <p:cNvPicPr/>
              <p:nvPr/>
            </p:nvPicPr>
            <p:blipFill>
              <a:blip r:embed="rId1226"/>
              <a:stretch>
                <a:fillRect/>
              </a:stretch>
            </p:blipFill>
            <p:spPr>
              <a:xfrm>
                <a:off x="4186826" y="6423719"/>
                <a:ext cx="1396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7">
            <p14:nvContentPartPr>
              <p14:cNvPr id="977" name="Freihand 976">
                <a:extLst>
                  <a:ext uri="{FF2B5EF4-FFF2-40B4-BE49-F238E27FC236}">
                    <a16:creationId xmlns:a16="http://schemas.microsoft.com/office/drawing/2014/main" id="{AD06B3DF-8C98-474D-BAEF-1C00D9322466}"/>
                  </a:ext>
                </a:extLst>
              </p14:cNvPr>
              <p14:cNvContentPartPr/>
              <p14:nvPr/>
            </p14:nvContentPartPr>
            <p14:xfrm>
              <a:off x="4487786" y="6405719"/>
              <a:ext cx="111960" cy="132840"/>
            </p14:xfrm>
          </p:contentPart>
        </mc:Choice>
        <mc:Fallback>
          <p:pic>
            <p:nvPicPr>
              <p:cNvPr id="977" name="Freihand 976">
                <a:extLst>
                  <a:ext uri="{FF2B5EF4-FFF2-40B4-BE49-F238E27FC236}">
                    <a16:creationId xmlns:a16="http://schemas.microsoft.com/office/drawing/2014/main" id="{AD06B3DF-8C98-474D-BAEF-1C00D9322466}"/>
                  </a:ext>
                </a:extLst>
              </p:cNvPr>
              <p:cNvPicPr/>
              <p:nvPr/>
            </p:nvPicPr>
            <p:blipFill>
              <a:blip r:embed="rId1228"/>
              <a:stretch>
                <a:fillRect/>
              </a:stretch>
            </p:blipFill>
            <p:spPr>
              <a:xfrm>
                <a:off x="4483466" y="6401399"/>
                <a:ext cx="12060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9">
            <p14:nvContentPartPr>
              <p14:cNvPr id="978" name="Freihand 977">
                <a:extLst>
                  <a:ext uri="{FF2B5EF4-FFF2-40B4-BE49-F238E27FC236}">
                    <a16:creationId xmlns:a16="http://schemas.microsoft.com/office/drawing/2014/main" id="{FC7DD860-07DF-4F3A-BAC6-110C3CE069C7}"/>
                  </a:ext>
                </a:extLst>
              </p14:cNvPr>
              <p14:cNvContentPartPr/>
              <p14:nvPr/>
            </p14:nvContentPartPr>
            <p14:xfrm>
              <a:off x="4553666" y="6466559"/>
              <a:ext cx="45360" cy="72360"/>
            </p14:xfrm>
          </p:contentPart>
        </mc:Choice>
        <mc:Fallback>
          <p:pic>
            <p:nvPicPr>
              <p:cNvPr id="978" name="Freihand 977">
                <a:extLst>
                  <a:ext uri="{FF2B5EF4-FFF2-40B4-BE49-F238E27FC236}">
                    <a16:creationId xmlns:a16="http://schemas.microsoft.com/office/drawing/2014/main" id="{FC7DD860-07DF-4F3A-BAC6-110C3CE069C7}"/>
                  </a:ext>
                </a:extLst>
              </p:cNvPr>
              <p:cNvPicPr/>
              <p:nvPr/>
            </p:nvPicPr>
            <p:blipFill>
              <a:blip r:embed="rId1230"/>
              <a:stretch>
                <a:fillRect/>
              </a:stretch>
            </p:blipFill>
            <p:spPr>
              <a:xfrm>
                <a:off x="4549346" y="6462239"/>
                <a:ext cx="540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1">
            <p14:nvContentPartPr>
              <p14:cNvPr id="979" name="Freihand 978">
                <a:extLst>
                  <a:ext uri="{FF2B5EF4-FFF2-40B4-BE49-F238E27FC236}">
                    <a16:creationId xmlns:a16="http://schemas.microsoft.com/office/drawing/2014/main" id="{C26C4EE9-2291-4DB1-BC43-21BB2046D2D9}"/>
                  </a:ext>
                </a:extLst>
              </p14:cNvPr>
              <p14:cNvContentPartPr/>
              <p14:nvPr/>
            </p14:nvContentPartPr>
            <p14:xfrm>
              <a:off x="4657706" y="6372959"/>
              <a:ext cx="3960" cy="30960"/>
            </p14:xfrm>
          </p:contentPart>
        </mc:Choice>
        <mc:Fallback>
          <p:pic>
            <p:nvPicPr>
              <p:cNvPr id="979" name="Freihand 978">
                <a:extLst>
                  <a:ext uri="{FF2B5EF4-FFF2-40B4-BE49-F238E27FC236}">
                    <a16:creationId xmlns:a16="http://schemas.microsoft.com/office/drawing/2014/main" id="{C26C4EE9-2291-4DB1-BC43-21BB2046D2D9}"/>
                  </a:ext>
                </a:extLst>
              </p:cNvPr>
              <p:cNvPicPr/>
              <p:nvPr/>
            </p:nvPicPr>
            <p:blipFill>
              <a:blip r:embed="rId1232"/>
              <a:stretch>
                <a:fillRect/>
              </a:stretch>
            </p:blipFill>
            <p:spPr>
              <a:xfrm>
                <a:off x="4653386" y="6368639"/>
                <a:ext cx="126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3">
            <p14:nvContentPartPr>
              <p14:cNvPr id="980" name="Freihand 979">
                <a:extLst>
                  <a:ext uri="{FF2B5EF4-FFF2-40B4-BE49-F238E27FC236}">
                    <a16:creationId xmlns:a16="http://schemas.microsoft.com/office/drawing/2014/main" id="{48343262-1A4E-4889-B5D0-1A59D7C6315F}"/>
                  </a:ext>
                </a:extLst>
              </p14:cNvPr>
              <p14:cNvContentPartPr/>
              <p14:nvPr/>
            </p14:nvContentPartPr>
            <p14:xfrm>
              <a:off x="4624226" y="6445679"/>
              <a:ext cx="123480" cy="75600"/>
            </p14:xfrm>
          </p:contentPart>
        </mc:Choice>
        <mc:Fallback>
          <p:pic>
            <p:nvPicPr>
              <p:cNvPr id="980" name="Freihand 979">
                <a:extLst>
                  <a:ext uri="{FF2B5EF4-FFF2-40B4-BE49-F238E27FC236}">
                    <a16:creationId xmlns:a16="http://schemas.microsoft.com/office/drawing/2014/main" id="{48343262-1A4E-4889-B5D0-1A59D7C6315F}"/>
                  </a:ext>
                </a:extLst>
              </p:cNvPr>
              <p:cNvPicPr/>
              <p:nvPr/>
            </p:nvPicPr>
            <p:blipFill>
              <a:blip r:embed="rId1234"/>
              <a:stretch>
                <a:fillRect/>
              </a:stretch>
            </p:blipFill>
            <p:spPr>
              <a:xfrm>
                <a:off x="4619906" y="6441359"/>
                <a:ext cx="1321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5">
            <p14:nvContentPartPr>
              <p14:cNvPr id="981" name="Freihand 980">
                <a:extLst>
                  <a:ext uri="{FF2B5EF4-FFF2-40B4-BE49-F238E27FC236}">
                    <a16:creationId xmlns:a16="http://schemas.microsoft.com/office/drawing/2014/main" id="{36101BE3-84B8-4007-A118-86AFAD6C7B24}"/>
                  </a:ext>
                </a:extLst>
              </p14:cNvPr>
              <p14:cNvContentPartPr/>
              <p14:nvPr/>
            </p14:nvContentPartPr>
            <p14:xfrm>
              <a:off x="4747346" y="6366119"/>
              <a:ext cx="132840" cy="148320"/>
            </p14:xfrm>
          </p:contentPart>
        </mc:Choice>
        <mc:Fallback>
          <p:pic>
            <p:nvPicPr>
              <p:cNvPr id="981" name="Freihand 980">
                <a:extLst>
                  <a:ext uri="{FF2B5EF4-FFF2-40B4-BE49-F238E27FC236}">
                    <a16:creationId xmlns:a16="http://schemas.microsoft.com/office/drawing/2014/main" id="{36101BE3-84B8-4007-A118-86AFAD6C7B24}"/>
                  </a:ext>
                </a:extLst>
              </p:cNvPr>
              <p:cNvPicPr/>
              <p:nvPr/>
            </p:nvPicPr>
            <p:blipFill>
              <a:blip r:embed="rId1236"/>
              <a:stretch>
                <a:fillRect/>
              </a:stretch>
            </p:blipFill>
            <p:spPr>
              <a:xfrm>
                <a:off x="4743026" y="6361799"/>
                <a:ext cx="1414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7">
            <p14:nvContentPartPr>
              <p14:cNvPr id="982" name="Freihand 981">
                <a:extLst>
                  <a:ext uri="{FF2B5EF4-FFF2-40B4-BE49-F238E27FC236}">
                    <a16:creationId xmlns:a16="http://schemas.microsoft.com/office/drawing/2014/main" id="{73A73C74-2338-47B8-A6D3-A557635C5AEF}"/>
                  </a:ext>
                </a:extLst>
              </p14:cNvPr>
              <p14:cNvContentPartPr/>
              <p14:nvPr/>
            </p14:nvContentPartPr>
            <p14:xfrm>
              <a:off x="4910066" y="6417239"/>
              <a:ext cx="66240" cy="72360"/>
            </p14:xfrm>
          </p:contentPart>
        </mc:Choice>
        <mc:Fallback>
          <p:pic>
            <p:nvPicPr>
              <p:cNvPr id="982" name="Freihand 981">
                <a:extLst>
                  <a:ext uri="{FF2B5EF4-FFF2-40B4-BE49-F238E27FC236}">
                    <a16:creationId xmlns:a16="http://schemas.microsoft.com/office/drawing/2014/main" id="{73A73C74-2338-47B8-A6D3-A557635C5AEF}"/>
                  </a:ext>
                </a:extLst>
              </p:cNvPr>
              <p:cNvPicPr/>
              <p:nvPr/>
            </p:nvPicPr>
            <p:blipFill>
              <a:blip r:embed="rId1238"/>
              <a:stretch>
                <a:fillRect/>
              </a:stretch>
            </p:blipFill>
            <p:spPr>
              <a:xfrm>
                <a:off x="4905746" y="6412919"/>
                <a:ext cx="74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9">
            <p14:nvContentPartPr>
              <p14:cNvPr id="983" name="Freihand 982">
                <a:extLst>
                  <a:ext uri="{FF2B5EF4-FFF2-40B4-BE49-F238E27FC236}">
                    <a16:creationId xmlns:a16="http://schemas.microsoft.com/office/drawing/2014/main" id="{A9BBA5AE-A308-4904-AC6F-D14E23319433}"/>
                  </a:ext>
                </a:extLst>
              </p14:cNvPr>
              <p14:cNvContentPartPr/>
              <p14:nvPr/>
            </p14:nvContentPartPr>
            <p14:xfrm>
              <a:off x="4991426" y="6354239"/>
              <a:ext cx="128520" cy="123120"/>
            </p14:xfrm>
          </p:contentPart>
        </mc:Choice>
        <mc:Fallback>
          <p:pic>
            <p:nvPicPr>
              <p:cNvPr id="983" name="Freihand 982">
                <a:extLst>
                  <a:ext uri="{FF2B5EF4-FFF2-40B4-BE49-F238E27FC236}">
                    <a16:creationId xmlns:a16="http://schemas.microsoft.com/office/drawing/2014/main" id="{A9BBA5AE-A308-4904-AC6F-D14E23319433}"/>
                  </a:ext>
                </a:extLst>
              </p:cNvPr>
              <p:cNvPicPr/>
              <p:nvPr/>
            </p:nvPicPr>
            <p:blipFill>
              <a:blip r:embed="rId1240"/>
              <a:stretch>
                <a:fillRect/>
              </a:stretch>
            </p:blipFill>
            <p:spPr>
              <a:xfrm>
                <a:off x="4987106" y="6349919"/>
                <a:ext cx="1371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1">
            <p14:nvContentPartPr>
              <p14:cNvPr id="985" name="Freihand 984">
                <a:extLst>
                  <a:ext uri="{FF2B5EF4-FFF2-40B4-BE49-F238E27FC236}">
                    <a16:creationId xmlns:a16="http://schemas.microsoft.com/office/drawing/2014/main" id="{A07E58FF-6C9F-48B1-8FF7-B8B8AF110735}"/>
                  </a:ext>
                </a:extLst>
              </p14:cNvPr>
              <p14:cNvContentPartPr/>
              <p14:nvPr/>
            </p14:nvContentPartPr>
            <p14:xfrm>
              <a:off x="4668506" y="6640079"/>
              <a:ext cx="111240" cy="115920"/>
            </p14:xfrm>
          </p:contentPart>
        </mc:Choice>
        <mc:Fallback>
          <p:pic>
            <p:nvPicPr>
              <p:cNvPr id="985" name="Freihand 984">
                <a:extLst>
                  <a:ext uri="{FF2B5EF4-FFF2-40B4-BE49-F238E27FC236}">
                    <a16:creationId xmlns:a16="http://schemas.microsoft.com/office/drawing/2014/main" id="{A07E58FF-6C9F-48B1-8FF7-B8B8AF110735}"/>
                  </a:ext>
                </a:extLst>
              </p:cNvPr>
              <p:cNvPicPr/>
              <p:nvPr/>
            </p:nvPicPr>
            <p:blipFill>
              <a:blip r:embed="rId1242"/>
              <a:stretch>
                <a:fillRect/>
              </a:stretch>
            </p:blipFill>
            <p:spPr>
              <a:xfrm>
                <a:off x="4664186" y="6635759"/>
                <a:ext cx="11988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3">
            <p14:nvContentPartPr>
              <p14:cNvPr id="986" name="Freihand 985">
                <a:extLst>
                  <a:ext uri="{FF2B5EF4-FFF2-40B4-BE49-F238E27FC236}">
                    <a16:creationId xmlns:a16="http://schemas.microsoft.com/office/drawing/2014/main" id="{38917B29-0D9C-43D5-8439-2227216083F3}"/>
                  </a:ext>
                </a:extLst>
              </p14:cNvPr>
              <p14:cNvContentPartPr/>
              <p14:nvPr/>
            </p14:nvContentPartPr>
            <p14:xfrm>
              <a:off x="4673906" y="6628559"/>
              <a:ext cx="106560" cy="92160"/>
            </p14:xfrm>
          </p:contentPart>
        </mc:Choice>
        <mc:Fallback>
          <p:pic>
            <p:nvPicPr>
              <p:cNvPr id="986" name="Freihand 985">
                <a:extLst>
                  <a:ext uri="{FF2B5EF4-FFF2-40B4-BE49-F238E27FC236}">
                    <a16:creationId xmlns:a16="http://schemas.microsoft.com/office/drawing/2014/main" id="{38917B29-0D9C-43D5-8439-2227216083F3}"/>
                  </a:ext>
                </a:extLst>
              </p:cNvPr>
              <p:cNvPicPr/>
              <p:nvPr/>
            </p:nvPicPr>
            <p:blipFill>
              <a:blip r:embed="rId1244"/>
              <a:stretch>
                <a:fillRect/>
              </a:stretch>
            </p:blipFill>
            <p:spPr>
              <a:xfrm>
                <a:off x="4669586" y="6624239"/>
                <a:ext cx="115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5">
            <p14:nvContentPartPr>
              <p14:cNvPr id="987" name="Freihand 986">
                <a:extLst>
                  <a:ext uri="{FF2B5EF4-FFF2-40B4-BE49-F238E27FC236}">
                    <a16:creationId xmlns:a16="http://schemas.microsoft.com/office/drawing/2014/main" id="{687E7537-72D8-4887-AB4D-F963B7B63970}"/>
                  </a:ext>
                </a:extLst>
              </p14:cNvPr>
              <p14:cNvContentPartPr/>
              <p14:nvPr/>
            </p14:nvContentPartPr>
            <p14:xfrm>
              <a:off x="4827986" y="6663479"/>
              <a:ext cx="93960" cy="124560"/>
            </p14:xfrm>
          </p:contentPart>
        </mc:Choice>
        <mc:Fallback>
          <p:pic>
            <p:nvPicPr>
              <p:cNvPr id="987" name="Freihand 986">
                <a:extLst>
                  <a:ext uri="{FF2B5EF4-FFF2-40B4-BE49-F238E27FC236}">
                    <a16:creationId xmlns:a16="http://schemas.microsoft.com/office/drawing/2014/main" id="{687E7537-72D8-4887-AB4D-F963B7B63970}"/>
                  </a:ext>
                </a:extLst>
              </p:cNvPr>
              <p:cNvPicPr/>
              <p:nvPr/>
            </p:nvPicPr>
            <p:blipFill>
              <a:blip r:embed="rId1246"/>
              <a:stretch>
                <a:fillRect/>
              </a:stretch>
            </p:blipFill>
            <p:spPr>
              <a:xfrm>
                <a:off x="4823666" y="6659159"/>
                <a:ext cx="102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7">
            <p14:nvContentPartPr>
              <p14:cNvPr id="1006" name="Freihand 1005">
                <a:extLst>
                  <a:ext uri="{FF2B5EF4-FFF2-40B4-BE49-F238E27FC236}">
                    <a16:creationId xmlns:a16="http://schemas.microsoft.com/office/drawing/2014/main" id="{B9200EF6-CDCD-44E3-B778-4F4460C0A7FE}"/>
                  </a:ext>
                </a:extLst>
              </p14:cNvPr>
              <p14:cNvContentPartPr/>
              <p14:nvPr/>
            </p14:nvContentPartPr>
            <p14:xfrm>
              <a:off x="4830866" y="6492479"/>
              <a:ext cx="99720" cy="104040"/>
            </p14:xfrm>
          </p:contentPart>
        </mc:Choice>
        <mc:Fallback>
          <p:pic>
            <p:nvPicPr>
              <p:cNvPr id="1006" name="Freihand 1005">
                <a:extLst>
                  <a:ext uri="{FF2B5EF4-FFF2-40B4-BE49-F238E27FC236}">
                    <a16:creationId xmlns:a16="http://schemas.microsoft.com/office/drawing/2014/main" id="{B9200EF6-CDCD-44E3-B778-4F4460C0A7FE}"/>
                  </a:ext>
                </a:extLst>
              </p:cNvPr>
              <p:cNvPicPr/>
              <p:nvPr/>
            </p:nvPicPr>
            <p:blipFill>
              <a:blip r:embed="rId1248"/>
              <a:stretch>
                <a:fillRect/>
              </a:stretch>
            </p:blipFill>
            <p:spPr>
              <a:xfrm>
                <a:off x="4826546" y="6488159"/>
                <a:ext cx="1083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9">
            <p14:nvContentPartPr>
              <p14:cNvPr id="1045" name="Freihand 1044">
                <a:extLst>
                  <a:ext uri="{FF2B5EF4-FFF2-40B4-BE49-F238E27FC236}">
                    <a16:creationId xmlns:a16="http://schemas.microsoft.com/office/drawing/2014/main" id="{90AA5D3D-6F7A-4887-BF7B-3C0400447854}"/>
                  </a:ext>
                </a:extLst>
              </p14:cNvPr>
              <p14:cNvContentPartPr/>
              <p14:nvPr/>
            </p14:nvContentPartPr>
            <p14:xfrm>
              <a:off x="4356317" y="6356827"/>
              <a:ext cx="3498480" cy="590760"/>
            </p14:xfrm>
          </p:contentPart>
        </mc:Choice>
        <mc:Fallback>
          <p:pic>
            <p:nvPicPr>
              <p:cNvPr id="1045" name="Freihand 1044">
                <a:extLst>
                  <a:ext uri="{FF2B5EF4-FFF2-40B4-BE49-F238E27FC236}">
                    <a16:creationId xmlns:a16="http://schemas.microsoft.com/office/drawing/2014/main" id="{90AA5D3D-6F7A-4887-BF7B-3C0400447854}"/>
                  </a:ext>
                </a:extLst>
              </p:cNvPr>
              <p:cNvPicPr/>
              <p:nvPr/>
            </p:nvPicPr>
            <p:blipFill>
              <a:blip r:embed="rId1250"/>
              <a:stretch>
                <a:fillRect/>
              </a:stretch>
            </p:blipFill>
            <p:spPr>
              <a:xfrm>
                <a:off x="4351997" y="6352507"/>
                <a:ext cx="3507120" cy="599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49" name="Gruppieren 1048">
            <a:extLst>
              <a:ext uri="{FF2B5EF4-FFF2-40B4-BE49-F238E27FC236}">
                <a16:creationId xmlns:a16="http://schemas.microsoft.com/office/drawing/2014/main" id="{0E9D232B-0A50-4C51-A276-72BA2D01EEBF}"/>
              </a:ext>
            </a:extLst>
          </p:cNvPr>
          <p:cNvGrpSpPr/>
          <p:nvPr/>
        </p:nvGrpSpPr>
        <p:grpSpPr>
          <a:xfrm>
            <a:off x="5268266" y="730965"/>
            <a:ext cx="4090971" cy="6066074"/>
            <a:chOff x="5268266" y="730965"/>
            <a:chExt cx="4090971" cy="6066074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51">
              <p14:nvContentPartPr>
                <p14:cNvPr id="988" name="Freihand 987">
                  <a:extLst>
                    <a:ext uri="{FF2B5EF4-FFF2-40B4-BE49-F238E27FC236}">
                      <a16:creationId xmlns:a16="http://schemas.microsoft.com/office/drawing/2014/main" id="{DFEFBB8E-5032-4D7C-8731-7C765D009B0B}"/>
                    </a:ext>
                  </a:extLst>
                </p14:cNvPr>
                <p14:cNvContentPartPr/>
                <p14:nvPr/>
              </p14:nvContentPartPr>
              <p14:xfrm>
                <a:off x="5270786" y="6433439"/>
                <a:ext cx="144360" cy="6840"/>
              </p14:xfrm>
            </p:contentPart>
          </mc:Choice>
          <mc:Fallback>
            <p:pic>
              <p:nvPicPr>
                <p:cNvPr id="988" name="Freihand 987">
                  <a:extLst>
                    <a:ext uri="{FF2B5EF4-FFF2-40B4-BE49-F238E27FC236}">
                      <a16:creationId xmlns:a16="http://schemas.microsoft.com/office/drawing/2014/main" id="{DFEFBB8E-5032-4D7C-8731-7C765D009B0B}"/>
                    </a:ext>
                  </a:extLst>
                </p:cNvPr>
                <p:cNvPicPr/>
                <p:nvPr/>
              </p:nvPicPr>
              <p:blipFill>
                <a:blip r:embed="rId1252"/>
                <a:stretch>
                  <a:fillRect/>
                </a:stretch>
              </p:blipFill>
              <p:spPr>
                <a:xfrm>
                  <a:off x="5266466" y="6429119"/>
                  <a:ext cx="1530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3">
              <p14:nvContentPartPr>
                <p14:cNvPr id="989" name="Freihand 988">
                  <a:extLst>
                    <a:ext uri="{FF2B5EF4-FFF2-40B4-BE49-F238E27FC236}">
                      <a16:creationId xmlns:a16="http://schemas.microsoft.com/office/drawing/2014/main" id="{27603714-370D-49AF-9BEF-C1D4BC1D75FA}"/>
                    </a:ext>
                  </a:extLst>
                </p14:cNvPr>
                <p14:cNvContentPartPr/>
                <p14:nvPr/>
              </p14:nvContentPartPr>
              <p14:xfrm>
                <a:off x="5268266" y="6473759"/>
                <a:ext cx="162360" cy="15840"/>
              </p14:xfrm>
            </p:contentPart>
          </mc:Choice>
          <mc:Fallback>
            <p:pic>
              <p:nvPicPr>
                <p:cNvPr id="989" name="Freihand 988">
                  <a:extLst>
                    <a:ext uri="{FF2B5EF4-FFF2-40B4-BE49-F238E27FC236}">
                      <a16:creationId xmlns:a16="http://schemas.microsoft.com/office/drawing/2014/main" id="{27603714-370D-49AF-9BEF-C1D4BC1D75FA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5263946" y="6469439"/>
                  <a:ext cx="1710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5">
              <p14:nvContentPartPr>
                <p14:cNvPr id="992" name="Freihand 991">
                  <a:extLst>
                    <a:ext uri="{FF2B5EF4-FFF2-40B4-BE49-F238E27FC236}">
                      <a16:creationId xmlns:a16="http://schemas.microsoft.com/office/drawing/2014/main" id="{314DD0D1-4167-40A3-B8B6-B90B4A7EB9FA}"/>
                    </a:ext>
                  </a:extLst>
                </p14:cNvPr>
                <p14:cNvContentPartPr/>
                <p14:nvPr/>
              </p14:nvContentPartPr>
              <p14:xfrm>
                <a:off x="5549786" y="6350639"/>
                <a:ext cx="22680" cy="120600"/>
              </p14:xfrm>
            </p:contentPart>
          </mc:Choice>
          <mc:Fallback>
            <p:pic>
              <p:nvPicPr>
                <p:cNvPr id="992" name="Freihand 991">
                  <a:extLst>
                    <a:ext uri="{FF2B5EF4-FFF2-40B4-BE49-F238E27FC236}">
                      <a16:creationId xmlns:a16="http://schemas.microsoft.com/office/drawing/2014/main" id="{314DD0D1-4167-40A3-B8B6-B90B4A7EB9FA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5545466" y="6346319"/>
                  <a:ext cx="313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7">
              <p14:nvContentPartPr>
                <p14:cNvPr id="993" name="Freihand 992">
                  <a:extLst>
                    <a:ext uri="{FF2B5EF4-FFF2-40B4-BE49-F238E27FC236}">
                      <a16:creationId xmlns:a16="http://schemas.microsoft.com/office/drawing/2014/main" id="{B432F856-63F0-4C42-9413-12B56747E0CF}"/>
                    </a:ext>
                  </a:extLst>
                </p14:cNvPr>
                <p14:cNvContentPartPr/>
                <p14:nvPr/>
              </p14:nvContentPartPr>
              <p14:xfrm>
                <a:off x="5592266" y="6347759"/>
                <a:ext cx="10440" cy="132120"/>
              </p14:xfrm>
            </p:contentPart>
          </mc:Choice>
          <mc:Fallback>
            <p:pic>
              <p:nvPicPr>
                <p:cNvPr id="993" name="Freihand 992">
                  <a:extLst>
                    <a:ext uri="{FF2B5EF4-FFF2-40B4-BE49-F238E27FC236}">
                      <a16:creationId xmlns:a16="http://schemas.microsoft.com/office/drawing/2014/main" id="{B432F856-63F0-4C42-9413-12B56747E0CF}"/>
                    </a:ext>
                  </a:extLst>
                </p:cNvPr>
                <p:cNvPicPr/>
                <p:nvPr/>
              </p:nvPicPr>
              <p:blipFill>
                <a:blip r:embed="rId1258"/>
                <a:stretch>
                  <a:fillRect/>
                </a:stretch>
              </p:blipFill>
              <p:spPr>
                <a:xfrm>
                  <a:off x="5587946" y="6343439"/>
                  <a:ext cx="190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9">
              <p14:nvContentPartPr>
                <p14:cNvPr id="994" name="Freihand 993">
                  <a:extLst>
                    <a:ext uri="{FF2B5EF4-FFF2-40B4-BE49-F238E27FC236}">
                      <a16:creationId xmlns:a16="http://schemas.microsoft.com/office/drawing/2014/main" id="{E183ED6B-6AE6-4788-9FD7-D56184F04ECB}"/>
                    </a:ext>
                  </a:extLst>
                </p14:cNvPr>
                <p14:cNvContentPartPr/>
                <p14:nvPr/>
              </p14:nvContentPartPr>
              <p14:xfrm>
                <a:off x="5551226" y="6386279"/>
                <a:ext cx="180360" cy="167760"/>
              </p14:xfrm>
            </p:contentPart>
          </mc:Choice>
          <mc:Fallback>
            <p:pic>
              <p:nvPicPr>
                <p:cNvPr id="994" name="Freihand 993">
                  <a:extLst>
                    <a:ext uri="{FF2B5EF4-FFF2-40B4-BE49-F238E27FC236}">
                      <a16:creationId xmlns:a16="http://schemas.microsoft.com/office/drawing/2014/main" id="{E183ED6B-6AE6-4788-9FD7-D56184F04ECB}"/>
                    </a:ext>
                  </a:extLst>
                </p:cNvPr>
                <p:cNvPicPr/>
                <p:nvPr/>
              </p:nvPicPr>
              <p:blipFill>
                <a:blip r:embed="rId1260"/>
                <a:stretch>
                  <a:fillRect/>
                </a:stretch>
              </p:blipFill>
              <p:spPr>
                <a:xfrm>
                  <a:off x="5546906" y="6381959"/>
                  <a:ext cx="1890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1">
              <p14:nvContentPartPr>
                <p14:cNvPr id="995" name="Freihand 994">
                  <a:extLst>
                    <a:ext uri="{FF2B5EF4-FFF2-40B4-BE49-F238E27FC236}">
                      <a16:creationId xmlns:a16="http://schemas.microsoft.com/office/drawing/2014/main" id="{CEDEA57A-D592-4435-9998-A62EE4555278}"/>
                    </a:ext>
                  </a:extLst>
                </p14:cNvPr>
                <p14:cNvContentPartPr/>
                <p14:nvPr/>
              </p14:nvContentPartPr>
              <p14:xfrm>
                <a:off x="5774066" y="6343799"/>
                <a:ext cx="63000" cy="181440"/>
              </p14:xfrm>
            </p:contentPart>
          </mc:Choice>
          <mc:Fallback>
            <p:pic>
              <p:nvPicPr>
                <p:cNvPr id="995" name="Freihand 994">
                  <a:extLst>
                    <a:ext uri="{FF2B5EF4-FFF2-40B4-BE49-F238E27FC236}">
                      <a16:creationId xmlns:a16="http://schemas.microsoft.com/office/drawing/2014/main" id="{CEDEA57A-D592-4435-9998-A62EE4555278}"/>
                    </a:ext>
                  </a:extLst>
                </p:cNvPr>
                <p:cNvPicPr/>
                <p:nvPr/>
              </p:nvPicPr>
              <p:blipFill>
                <a:blip r:embed="rId1262"/>
                <a:stretch>
                  <a:fillRect/>
                </a:stretch>
              </p:blipFill>
              <p:spPr>
                <a:xfrm>
                  <a:off x="5769746" y="6339479"/>
                  <a:ext cx="716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3">
              <p14:nvContentPartPr>
                <p14:cNvPr id="996" name="Freihand 995">
                  <a:extLst>
                    <a:ext uri="{FF2B5EF4-FFF2-40B4-BE49-F238E27FC236}">
                      <a16:creationId xmlns:a16="http://schemas.microsoft.com/office/drawing/2014/main" id="{92D18B5C-CF7B-42B0-88F5-E51BD78FB2A2}"/>
                    </a:ext>
                  </a:extLst>
                </p14:cNvPr>
                <p14:cNvContentPartPr/>
                <p14:nvPr/>
              </p14:nvContentPartPr>
              <p14:xfrm>
                <a:off x="5842106" y="6348479"/>
                <a:ext cx="72360" cy="75240"/>
              </p14:xfrm>
            </p:contentPart>
          </mc:Choice>
          <mc:Fallback>
            <p:pic>
              <p:nvPicPr>
                <p:cNvPr id="996" name="Freihand 995">
                  <a:extLst>
                    <a:ext uri="{FF2B5EF4-FFF2-40B4-BE49-F238E27FC236}">
                      <a16:creationId xmlns:a16="http://schemas.microsoft.com/office/drawing/2014/main" id="{92D18B5C-CF7B-42B0-88F5-E51BD78FB2A2}"/>
                    </a:ext>
                  </a:extLst>
                </p:cNvPr>
                <p:cNvPicPr/>
                <p:nvPr/>
              </p:nvPicPr>
              <p:blipFill>
                <a:blip r:embed="rId1264"/>
                <a:stretch>
                  <a:fillRect/>
                </a:stretch>
              </p:blipFill>
              <p:spPr>
                <a:xfrm>
                  <a:off x="5837786" y="6344159"/>
                  <a:ext cx="810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5">
              <p14:nvContentPartPr>
                <p14:cNvPr id="997" name="Freihand 996">
                  <a:extLst>
                    <a:ext uri="{FF2B5EF4-FFF2-40B4-BE49-F238E27FC236}">
                      <a16:creationId xmlns:a16="http://schemas.microsoft.com/office/drawing/2014/main" id="{EA8E2F1E-B63A-4AE4-9F05-D6F9A3469FC2}"/>
                    </a:ext>
                  </a:extLst>
                </p14:cNvPr>
                <p14:cNvContentPartPr/>
                <p14:nvPr/>
              </p14:nvContentPartPr>
              <p14:xfrm>
                <a:off x="5958026" y="6250559"/>
                <a:ext cx="429120" cy="170640"/>
              </p14:xfrm>
            </p:contentPart>
          </mc:Choice>
          <mc:Fallback>
            <p:pic>
              <p:nvPicPr>
                <p:cNvPr id="997" name="Freihand 996">
                  <a:extLst>
                    <a:ext uri="{FF2B5EF4-FFF2-40B4-BE49-F238E27FC236}">
                      <a16:creationId xmlns:a16="http://schemas.microsoft.com/office/drawing/2014/main" id="{EA8E2F1E-B63A-4AE4-9F05-D6F9A3469FC2}"/>
                    </a:ext>
                  </a:extLst>
                </p:cNvPr>
                <p:cNvPicPr/>
                <p:nvPr/>
              </p:nvPicPr>
              <p:blipFill>
                <a:blip r:embed="rId1266"/>
                <a:stretch>
                  <a:fillRect/>
                </a:stretch>
              </p:blipFill>
              <p:spPr>
                <a:xfrm>
                  <a:off x="5953706" y="6246239"/>
                  <a:ext cx="4377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7">
              <p14:nvContentPartPr>
                <p14:cNvPr id="998" name="Freihand 997">
                  <a:extLst>
                    <a:ext uri="{FF2B5EF4-FFF2-40B4-BE49-F238E27FC236}">
                      <a16:creationId xmlns:a16="http://schemas.microsoft.com/office/drawing/2014/main" id="{35DB7136-A1F7-48EC-A818-88A59BC8E3F4}"/>
                    </a:ext>
                  </a:extLst>
                </p14:cNvPr>
                <p14:cNvContentPartPr/>
                <p14:nvPr/>
              </p14:nvContentPartPr>
              <p14:xfrm>
                <a:off x="6438266" y="6281519"/>
                <a:ext cx="81720" cy="96480"/>
              </p14:xfrm>
            </p:contentPart>
          </mc:Choice>
          <mc:Fallback>
            <p:pic>
              <p:nvPicPr>
                <p:cNvPr id="998" name="Freihand 997">
                  <a:extLst>
                    <a:ext uri="{FF2B5EF4-FFF2-40B4-BE49-F238E27FC236}">
                      <a16:creationId xmlns:a16="http://schemas.microsoft.com/office/drawing/2014/main" id="{35DB7136-A1F7-48EC-A818-88A59BC8E3F4}"/>
                    </a:ext>
                  </a:extLst>
                </p:cNvPr>
                <p:cNvPicPr/>
                <p:nvPr/>
              </p:nvPicPr>
              <p:blipFill>
                <a:blip r:embed="rId1268"/>
                <a:stretch>
                  <a:fillRect/>
                </a:stretch>
              </p:blipFill>
              <p:spPr>
                <a:xfrm>
                  <a:off x="6433946" y="6277199"/>
                  <a:ext cx="903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9">
              <p14:nvContentPartPr>
                <p14:cNvPr id="999" name="Freihand 998">
                  <a:extLst>
                    <a:ext uri="{FF2B5EF4-FFF2-40B4-BE49-F238E27FC236}">
                      <a16:creationId xmlns:a16="http://schemas.microsoft.com/office/drawing/2014/main" id="{7C20FB66-7E5F-4B7E-A0FB-84C9BA5CC4A4}"/>
                    </a:ext>
                  </a:extLst>
                </p14:cNvPr>
                <p14:cNvContentPartPr/>
                <p14:nvPr/>
              </p14:nvContentPartPr>
              <p14:xfrm>
                <a:off x="6548786" y="6273239"/>
                <a:ext cx="99720" cy="108720"/>
              </p14:xfrm>
            </p:contentPart>
          </mc:Choice>
          <mc:Fallback>
            <p:pic>
              <p:nvPicPr>
                <p:cNvPr id="999" name="Freihand 998">
                  <a:extLst>
                    <a:ext uri="{FF2B5EF4-FFF2-40B4-BE49-F238E27FC236}">
                      <a16:creationId xmlns:a16="http://schemas.microsoft.com/office/drawing/2014/main" id="{7C20FB66-7E5F-4B7E-A0FB-84C9BA5CC4A4}"/>
                    </a:ext>
                  </a:extLst>
                </p:cNvPr>
                <p:cNvPicPr/>
                <p:nvPr/>
              </p:nvPicPr>
              <p:blipFill>
                <a:blip r:embed="rId1270"/>
                <a:stretch>
                  <a:fillRect/>
                </a:stretch>
              </p:blipFill>
              <p:spPr>
                <a:xfrm>
                  <a:off x="6544466" y="6268919"/>
                  <a:ext cx="1083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1">
              <p14:nvContentPartPr>
                <p14:cNvPr id="1000" name="Freihand 999">
                  <a:extLst>
                    <a:ext uri="{FF2B5EF4-FFF2-40B4-BE49-F238E27FC236}">
                      <a16:creationId xmlns:a16="http://schemas.microsoft.com/office/drawing/2014/main" id="{49991FA9-2FBD-45D0-A841-C9D543D81C48}"/>
                    </a:ext>
                  </a:extLst>
                </p14:cNvPr>
                <p14:cNvContentPartPr/>
                <p14:nvPr/>
              </p14:nvContentPartPr>
              <p14:xfrm>
                <a:off x="6003746" y="6581399"/>
                <a:ext cx="132840" cy="185760"/>
              </p14:xfrm>
            </p:contentPart>
          </mc:Choice>
          <mc:Fallback>
            <p:pic>
              <p:nvPicPr>
                <p:cNvPr id="1000" name="Freihand 999">
                  <a:extLst>
                    <a:ext uri="{FF2B5EF4-FFF2-40B4-BE49-F238E27FC236}">
                      <a16:creationId xmlns:a16="http://schemas.microsoft.com/office/drawing/2014/main" id="{49991FA9-2FBD-45D0-A841-C9D543D81C48}"/>
                    </a:ext>
                  </a:extLst>
                </p:cNvPr>
                <p:cNvPicPr/>
                <p:nvPr/>
              </p:nvPicPr>
              <p:blipFill>
                <a:blip r:embed="rId1272"/>
                <a:stretch>
                  <a:fillRect/>
                </a:stretch>
              </p:blipFill>
              <p:spPr>
                <a:xfrm>
                  <a:off x="5999426" y="6577079"/>
                  <a:ext cx="14148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3">
              <p14:nvContentPartPr>
                <p14:cNvPr id="1001" name="Freihand 1000">
                  <a:extLst>
                    <a:ext uri="{FF2B5EF4-FFF2-40B4-BE49-F238E27FC236}">
                      <a16:creationId xmlns:a16="http://schemas.microsoft.com/office/drawing/2014/main" id="{7B9768F4-97D5-493C-AB33-61F0BEA4971A}"/>
                    </a:ext>
                  </a:extLst>
                </p14:cNvPr>
                <p14:cNvContentPartPr/>
                <p14:nvPr/>
              </p14:nvContentPartPr>
              <p14:xfrm>
                <a:off x="6014546" y="6608399"/>
                <a:ext cx="93960" cy="97560"/>
              </p14:xfrm>
            </p:contentPart>
          </mc:Choice>
          <mc:Fallback>
            <p:pic>
              <p:nvPicPr>
                <p:cNvPr id="1001" name="Freihand 1000">
                  <a:extLst>
                    <a:ext uri="{FF2B5EF4-FFF2-40B4-BE49-F238E27FC236}">
                      <a16:creationId xmlns:a16="http://schemas.microsoft.com/office/drawing/2014/main" id="{7B9768F4-97D5-493C-AB33-61F0BEA4971A}"/>
                    </a:ext>
                  </a:extLst>
                </p:cNvPr>
                <p:cNvPicPr/>
                <p:nvPr/>
              </p:nvPicPr>
              <p:blipFill>
                <a:blip r:embed="rId1274"/>
                <a:stretch>
                  <a:fillRect/>
                </a:stretch>
              </p:blipFill>
              <p:spPr>
                <a:xfrm>
                  <a:off x="6010226" y="6604079"/>
                  <a:ext cx="1026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5">
              <p14:nvContentPartPr>
                <p14:cNvPr id="1002" name="Freihand 1001">
                  <a:extLst>
                    <a:ext uri="{FF2B5EF4-FFF2-40B4-BE49-F238E27FC236}">
                      <a16:creationId xmlns:a16="http://schemas.microsoft.com/office/drawing/2014/main" id="{43DD0160-F99C-4A28-A81C-FCDDAD1E9106}"/>
                    </a:ext>
                  </a:extLst>
                </p14:cNvPr>
                <p14:cNvContentPartPr/>
                <p14:nvPr/>
              </p14:nvContentPartPr>
              <p14:xfrm>
                <a:off x="6173666" y="6682199"/>
                <a:ext cx="66240" cy="102240"/>
              </p14:xfrm>
            </p:contentPart>
          </mc:Choice>
          <mc:Fallback>
            <p:pic>
              <p:nvPicPr>
                <p:cNvPr id="1002" name="Freihand 1001">
                  <a:extLst>
                    <a:ext uri="{FF2B5EF4-FFF2-40B4-BE49-F238E27FC236}">
                      <a16:creationId xmlns:a16="http://schemas.microsoft.com/office/drawing/2014/main" id="{43DD0160-F99C-4A28-A81C-FCDDAD1E9106}"/>
                    </a:ext>
                  </a:extLst>
                </p:cNvPr>
                <p:cNvPicPr/>
                <p:nvPr/>
              </p:nvPicPr>
              <p:blipFill>
                <a:blip r:embed="rId1276"/>
                <a:stretch>
                  <a:fillRect/>
                </a:stretch>
              </p:blipFill>
              <p:spPr>
                <a:xfrm>
                  <a:off x="6169346" y="6677879"/>
                  <a:ext cx="748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7">
              <p14:nvContentPartPr>
                <p14:cNvPr id="1003" name="Freihand 1002">
                  <a:extLst>
                    <a:ext uri="{FF2B5EF4-FFF2-40B4-BE49-F238E27FC236}">
                      <a16:creationId xmlns:a16="http://schemas.microsoft.com/office/drawing/2014/main" id="{1F7B8E3D-148C-4E8B-8251-D68DDAFA38D2}"/>
                    </a:ext>
                  </a:extLst>
                </p14:cNvPr>
                <p14:cNvContentPartPr/>
                <p14:nvPr/>
              </p14:nvContentPartPr>
              <p14:xfrm>
                <a:off x="6203186" y="6655559"/>
                <a:ext cx="103320" cy="141480"/>
              </p14:xfrm>
            </p:contentPart>
          </mc:Choice>
          <mc:Fallback>
            <p:pic>
              <p:nvPicPr>
                <p:cNvPr id="1003" name="Freihand 1002">
                  <a:extLst>
                    <a:ext uri="{FF2B5EF4-FFF2-40B4-BE49-F238E27FC236}">
                      <a16:creationId xmlns:a16="http://schemas.microsoft.com/office/drawing/2014/main" id="{1F7B8E3D-148C-4E8B-8251-D68DDAFA38D2}"/>
                    </a:ext>
                  </a:extLst>
                </p:cNvPr>
                <p:cNvPicPr/>
                <p:nvPr/>
              </p:nvPicPr>
              <p:blipFill>
                <a:blip r:embed="rId1278"/>
                <a:stretch>
                  <a:fillRect/>
                </a:stretch>
              </p:blipFill>
              <p:spPr>
                <a:xfrm>
                  <a:off x="6198866" y="6651239"/>
                  <a:ext cx="1119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9">
              <p14:nvContentPartPr>
                <p14:cNvPr id="1008" name="Freihand 1007">
                  <a:extLst>
                    <a:ext uri="{FF2B5EF4-FFF2-40B4-BE49-F238E27FC236}">
                      <a16:creationId xmlns:a16="http://schemas.microsoft.com/office/drawing/2014/main" id="{555DB827-1C04-4088-8AB6-2A0F5CA65D4C}"/>
                    </a:ext>
                  </a:extLst>
                </p14:cNvPr>
                <p14:cNvContentPartPr/>
                <p14:nvPr/>
              </p14:nvContentPartPr>
              <p14:xfrm>
                <a:off x="6833546" y="6262079"/>
                <a:ext cx="81360" cy="76680"/>
              </p14:xfrm>
            </p:contentPart>
          </mc:Choice>
          <mc:Fallback>
            <p:pic>
              <p:nvPicPr>
                <p:cNvPr id="1008" name="Freihand 1007">
                  <a:extLst>
                    <a:ext uri="{FF2B5EF4-FFF2-40B4-BE49-F238E27FC236}">
                      <a16:creationId xmlns:a16="http://schemas.microsoft.com/office/drawing/2014/main" id="{555DB827-1C04-4088-8AB6-2A0F5CA65D4C}"/>
                    </a:ext>
                  </a:extLst>
                </p:cNvPr>
                <p:cNvPicPr/>
                <p:nvPr/>
              </p:nvPicPr>
              <p:blipFill>
                <a:blip r:embed="rId1280"/>
                <a:stretch>
                  <a:fillRect/>
                </a:stretch>
              </p:blipFill>
              <p:spPr>
                <a:xfrm>
                  <a:off x="6829226" y="6257759"/>
                  <a:ext cx="900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1">
              <p14:nvContentPartPr>
                <p14:cNvPr id="1009" name="Freihand 1008">
                  <a:extLst>
                    <a:ext uri="{FF2B5EF4-FFF2-40B4-BE49-F238E27FC236}">
                      <a16:creationId xmlns:a16="http://schemas.microsoft.com/office/drawing/2014/main" id="{A1C3DE22-D04C-422E-8F38-64D779D3D9CE}"/>
                    </a:ext>
                  </a:extLst>
                </p14:cNvPr>
                <p14:cNvContentPartPr/>
                <p14:nvPr/>
              </p14:nvContentPartPr>
              <p14:xfrm>
                <a:off x="6843986" y="6255239"/>
                <a:ext cx="94320" cy="74880"/>
              </p14:xfrm>
            </p:contentPart>
          </mc:Choice>
          <mc:Fallback>
            <p:pic>
              <p:nvPicPr>
                <p:cNvPr id="1009" name="Freihand 1008">
                  <a:extLst>
                    <a:ext uri="{FF2B5EF4-FFF2-40B4-BE49-F238E27FC236}">
                      <a16:creationId xmlns:a16="http://schemas.microsoft.com/office/drawing/2014/main" id="{A1C3DE22-D04C-422E-8F38-64D779D3D9CE}"/>
                    </a:ext>
                  </a:extLst>
                </p:cNvPr>
                <p:cNvPicPr/>
                <p:nvPr/>
              </p:nvPicPr>
              <p:blipFill>
                <a:blip r:embed="rId1282"/>
                <a:stretch>
                  <a:fillRect/>
                </a:stretch>
              </p:blipFill>
              <p:spPr>
                <a:xfrm>
                  <a:off x="6839666" y="6250919"/>
                  <a:ext cx="1029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3">
              <p14:nvContentPartPr>
                <p14:cNvPr id="1011" name="Freihand 1010">
                  <a:extLst>
                    <a:ext uri="{FF2B5EF4-FFF2-40B4-BE49-F238E27FC236}">
                      <a16:creationId xmlns:a16="http://schemas.microsoft.com/office/drawing/2014/main" id="{308708FF-0503-4FE3-BEAE-F339301BE154}"/>
                    </a:ext>
                  </a:extLst>
                </p14:cNvPr>
                <p14:cNvContentPartPr/>
                <p14:nvPr/>
              </p14:nvContentPartPr>
              <p14:xfrm>
                <a:off x="7003106" y="6150119"/>
                <a:ext cx="64080" cy="155160"/>
              </p14:xfrm>
            </p:contentPart>
          </mc:Choice>
          <mc:Fallback>
            <p:pic>
              <p:nvPicPr>
                <p:cNvPr id="1011" name="Freihand 1010">
                  <a:extLst>
                    <a:ext uri="{FF2B5EF4-FFF2-40B4-BE49-F238E27FC236}">
                      <a16:creationId xmlns:a16="http://schemas.microsoft.com/office/drawing/2014/main" id="{308708FF-0503-4FE3-BEAE-F339301BE154}"/>
                    </a:ext>
                  </a:extLst>
                </p:cNvPr>
                <p:cNvPicPr/>
                <p:nvPr/>
              </p:nvPicPr>
              <p:blipFill>
                <a:blip r:embed="rId1284"/>
                <a:stretch>
                  <a:fillRect/>
                </a:stretch>
              </p:blipFill>
              <p:spPr>
                <a:xfrm>
                  <a:off x="6998786" y="6145799"/>
                  <a:ext cx="727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5">
              <p14:nvContentPartPr>
                <p14:cNvPr id="1012" name="Freihand 1011">
                  <a:extLst>
                    <a:ext uri="{FF2B5EF4-FFF2-40B4-BE49-F238E27FC236}">
                      <a16:creationId xmlns:a16="http://schemas.microsoft.com/office/drawing/2014/main" id="{25EE4145-C522-4E1C-8CA8-AD68C264172F}"/>
                    </a:ext>
                  </a:extLst>
                </p14:cNvPr>
                <p14:cNvContentPartPr/>
                <p14:nvPr/>
              </p14:nvContentPartPr>
              <p14:xfrm>
                <a:off x="7023986" y="6230399"/>
                <a:ext cx="63000" cy="30600"/>
              </p14:xfrm>
            </p:contentPart>
          </mc:Choice>
          <mc:Fallback>
            <p:pic>
              <p:nvPicPr>
                <p:cNvPr id="1012" name="Freihand 1011">
                  <a:extLst>
                    <a:ext uri="{FF2B5EF4-FFF2-40B4-BE49-F238E27FC236}">
                      <a16:creationId xmlns:a16="http://schemas.microsoft.com/office/drawing/2014/main" id="{25EE4145-C522-4E1C-8CA8-AD68C264172F}"/>
                    </a:ext>
                  </a:extLst>
                </p:cNvPr>
                <p:cNvPicPr/>
                <p:nvPr/>
              </p:nvPicPr>
              <p:blipFill>
                <a:blip r:embed="rId1286"/>
                <a:stretch>
                  <a:fillRect/>
                </a:stretch>
              </p:blipFill>
              <p:spPr>
                <a:xfrm>
                  <a:off x="7019666" y="6226079"/>
                  <a:ext cx="716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7">
              <p14:nvContentPartPr>
                <p14:cNvPr id="1013" name="Freihand 1012">
                  <a:extLst>
                    <a:ext uri="{FF2B5EF4-FFF2-40B4-BE49-F238E27FC236}">
                      <a16:creationId xmlns:a16="http://schemas.microsoft.com/office/drawing/2014/main" id="{169072AA-AD7A-42DE-B870-BAEE2BB3F56D}"/>
                    </a:ext>
                  </a:extLst>
                </p14:cNvPr>
                <p14:cNvContentPartPr/>
                <p14:nvPr/>
              </p14:nvContentPartPr>
              <p14:xfrm>
                <a:off x="7098506" y="6215279"/>
                <a:ext cx="46800" cy="168480"/>
              </p14:xfrm>
            </p:contentPart>
          </mc:Choice>
          <mc:Fallback>
            <p:pic>
              <p:nvPicPr>
                <p:cNvPr id="1013" name="Freihand 1012">
                  <a:extLst>
                    <a:ext uri="{FF2B5EF4-FFF2-40B4-BE49-F238E27FC236}">
                      <a16:creationId xmlns:a16="http://schemas.microsoft.com/office/drawing/2014/main" id="{169072AA-AD7A-42DE-B870-BAEE2BB3F56D}"/>
                    </a:ext>
                  </a:extLst>
                </p:cNvPr>
                <p:cNvPicPr/>
                <p:nvPr/>
              </p:nvPicPr>
              <p:blipFill>
                <a:blip r:embed="rId1288"/>
                <a:stretch>
                  <a:fillRect/>
                </a:stretch>
              </p:blipFill>
              <p:spPr>
                <a:xfrm>
                  <a:off x="7094186" y="6210959"/>
                  <a:ext cx="554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9">
              <p14:nvContentPartPr>
                <p14:cNvPr id="1014" name="Freihand 1013">
                  <a:extLst>
                    <a:ext uri="{FF2B5EF4-FFF2-40B4-BE49-F238E27FC236}">
                      <a16:creationId xmlns:a16="http://schemas.microsoft.com/office/drawing/2014/main" id="{65EE2C5D-D722-45D8-B279-457C4B0B25F0}"/>
                    </a:ext>
                  </a:extLst>
                </p14:cNvPr>
                <p14:cNvContentPartPr/>
                <p14:nvPr/>
              </p14:nvContentPartPr>
              <p14:xfrm>
                <a:off x="7164746" y="6204839"/>
                <a:ext cx="59400" cy="158760"/>
              </p14:xfrm>
            </p:contentPart>
          </mc:Choice>
          <mc:Fallback>
            <p:pic>
              <p:nvPicPr>
                <p:cNvPr id="1014" name="Freihand 1013">
                  <a:extLst>
                    <a:ext uri="{FF2B5EF4-FFF2-40B4-BE49-F238E27FC236}">
                      <a16:creationId xmlns:a16="http://schemas.microsoft.com/office/drawing/2014/main" id="{65EE2C5D-D722-45D8-B279-457C4B0B25F0}"/>
                    </a:ext>
                  </a:extLst>
                </p:cNvPr>
                <p:cNvPicPr/>
                <p:nvPr/>
              </p:nvPicPr>
              <p:blipFill>
                <a:blip r:embed="rId1290"/>
                <a:stretch>
                  <a:fillRect/>
                </a:stretch>
              </p:blipFill>
              <p:spPr>
                <a:xfrm>
                  <a:off x="7160426" y="6200519"/>
                  <a:ext cx="680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1">
              <p14:nvContentPartPr>
                <p14:cNvPr id="1015" name="Freihand 1014">
                  <a:extLst>
                    <a:ext uri="{FF2B5EF4-FFF2-40B4-BE49-F238E27FC236}">
                      <a16:creationId xmlns:a16="http://schemas.microsoft.com/office/drawing/2014/main" id="{6AB35F37-3CA9-4709-8E92-7FC06754248A}"/>
                    </a:ext>
                  </a:extLst>
                </p14:cNvPr>
                <p14:cNvContentPartPr/>
                <p14:nvPr/>
              </p14:nvContentPartPr>
              <p14:xfrm>
                <a:off x="7224866" y="6190079"/>
                <a:ext cx="54000" cy="69840"/>
              </p14:xfrm>
            </p:contentPart>
          </mc:Choice>
          <mc:Fallback>
            <p:pic>
              <p:nvPicPr>
                <p:cNvPr id="1015" name="Freihand 1014">
                  <a:extLst>
                    <a:ext uri="{FF2B5EF4-FFF2-40B4-BE49-F238E27FC236}">
                      <a16:creationId xmlns:a16="http://schemas.microsoft.com/office/drawing/2014/main" id="{6AB35F37-3CA9-4709-8E92-7FC06754248A}"/>
                    </a:ext>
                  </a:extLst>
                </p:cNvPr>
                <p:cNvPicPr/>
                <p:nvPr/>
              </p:nvPicPr>
              <p:blipFill>
                <a:blip r:embed="rId1292"/>
                <a:stretch>
                  <a:fillRect/>
                </a:stretch>
              </p:blipFill>
              <p:spPr>
                <a:xfrm>
                  <a:off x="7220546" y="6185759"/>
                  <a:ext cx="626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3">
              <p14:nvContentPartPr>
                <p14:cNvPr id="1017" name="Freihand 1016">
                  <a:extLst>
                    <a:ext uri="{FF2B5EF4-FFF2-40B4-BE49-F238E27FC236}">
                      <a16:creationId xmlns:a16="http://schemas.microsoft.com/office/drawing/2014/main" id="{D1441541-C819-4A6C-BE83-C926F7293600}"/>
                    </a:ext>
                  </a:extLst>
                </p14:cNvPr>
                <p14:cNvContentPartPr/>
                <p14:nvPr/>
              </p14:nvContentPartPr>
              <p14:xfrm>
                <a:off x="7318106" y="6087479"/>
                <a:ext cx="265680" cy="177120"/>
              </p14:xfrm>
            </p:contentPart>
          </mc:Choice>
          <mc:Fallback>
            <p:pic>
              <p:nvPicPr>
                <p:cNvPr id="1017" name="Freihand 1016">
                  <a:extLst>
                    <a:ext uri="{FF2B5EF4-FFF2-40B4-BE49-F238E27FC236}">
                      <a16:creationId xmlns:a16="http://schemas.microsoft.com/office/drawing/2014/main" id="{D1441541-C819-4A6C-BE83-C926F7293600}"/>
                    </a:ext>
                  </a:extLst>
                </p:cNvPr>
                <p:cNvPicPr/>
                <p:nvPr/>
              </p:nvPicPr>
              <p:blipFill>
                <a:blip r:embed="rId1294"/>
                <a:stretch>
                  <a:fillRect/>
                </a:stretch>
              </p:blipFill>
              <p:spPr>
                <a:xfrm>
                  <a:off x="7313786" y="6083159"/>
                  <a:ext cx="2743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5">
              <p14:nvContentPartPr>
                <p14:cNvPr id="1018" name="Freihand 1017">
                  <a:extLst>
                    <a:ext uri="{FF2B5EF4-FFF2-40B4-BE49-F238E27FC236}">
                      <a16:creationId xmlns:a16="http://schemas.microsoft.com/office/drawing/2014/main" id="{C1DD923F-9C5A-4768-9B88-FA6FB2E6D3F6}"/>
                    </a:ext>
                  </a:extLst>
                </p14:cNvPr>
                <p14:cNvContentPartPr/>
                <p14:nvPr/>
              </p14:nvContentPartPr>
              <p14:xfrm>
                <a:off x="7587386" y="6162359"/>
                <a:ext cx="57600" cy="88920"/>
              </p14:xfrm>
            </p:contentPart>
          </mc:Choice>
          <mc:Fallback>
            <p:pic>
              <p:nvPicPr>
                <p:cNvPr id="1018" name="Freihand 1017">
                  <a:extLst>
                    <a:ext uri="{FF2B5EF4-FFF2-40B4-BE49-F238E27FC236}">
                      <a16:creationId xmlns:a16="http://schemas.microsoft.com/office/drawing/2014/main" id="{C1DD923F-9C5A-4768-9B88-FA6FB2E6D3F6}"/>
                    </a:ext>
                  </a:extLst>
                </p:cNvPr>
                <p:cNvPicPr/>
                <p:nvPr/>
              </p:nvPicPr>
              <p:blipFill>
                <a:blip r:embed="rId1296"/>
                <a:stretch>
                  <a:fillRect/>
                </a:stretch>
              </p:blipFill>
              <p:spPr>
                <a:xfrm>
                  <a:off x="7583066" y="6158039"/>
                  <a:ext cx="662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7">
              <p14:nvContentPartPr>
                <p14:cNvPr id="1020" name="Freihand 1019">
                  <a:extLst>
                    <a:ext uri="{FF2B5EF4-FFF2-40B4-BE49-F238E27FC236}">
                      <a16:creationId xmlns:a16="http://schemas.microsoft.com/office/drawing/2014/main" id="{95D9B8BF-13C6-438B-A16B-62533BE92EAA}"/>
                    </a:ext>
                  </a:extLst>
                </p14:cNvPr>
                <p14:cNvContentPartPr/>
                <p14:nvPr/>
              </p14:nvContentPartPr>
              <p14:xfrm>
                <a:off x="7630586" y="6174239"/>
                <a:ext cx="111240" cy="46440"/>
              </p14:xfrm>
            </p:contentPart>
          </mc:Choice>
          <mc:Fallback>
            <p:pic>
              <p:nvPicPr>
                <p:cNvPr id="1020" name="Freihand 1019">
                  <a:extLst>
                    <a:ext uri="{FF2B5EF4-FFF2-40B4-BE49-F238E27FC236}">
                      <a16:creationId xmlns:a16="http://schemas.microsoft.com/office/drawing/2014/main" id="{95D9B8BF-13C6-438B-A16B-62533BE92EAA}"/>
                    </a:ext>
                  </a:extLst>
                </p:cNvPr>
                <p:cNvPicPr/>
                <p:nvPr/>
              </p:nvPicPr>
              <p:blipFill>
                <a:blip r:embed="rId1298"/>
                <a:stretch>
                  <a:fillRect/>
                </a:stretch>
              </p:blipFill>
              <p:spPr>
                <a:xfrm>
                  <a:off x="7626266" y="6169919"/>
                  <a:ext cx="1198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9">
              <p14:nvContentPartPr>
                <p14:cNvPr id="1021" name="Freihand 1020">
                  <a:extLst>
                    <a:ext uri="{FF2B5EF4-FFF2-40B4-BE49-F238E27FC236}">
                      <a16:creationId xmlns:a16="http://schemas.microsoft.com/office/drawing/2014/main" id="{A43C044C-7351-49C5-92F4-C8FB282322C1}"/>
                    </a:ext>
                  </a:extLst>
                </p14:cNvPr>
                <p14:cNvContentPartPr/>
                <p14:nvPr/>
              </p14:nvContentPartPr>
              <p14:xfrm>
                <a:off x="7747226" y="6154439"/>
                <a:ext cx="59040" cy="66960"/>
              </p14:xfrm>
            </p:contentPart>
          </mc:Choice>
          <mc:Fallback>
            <p:pic>
              <p:nvPicPr>
                <p:cNvPr id="1021" name="Freihand 1020">
                  <a:extLst>
                    <a:ext uri="{FF2B5EF4-FFF2-40B4-BE49-F238E27FC236}">
                      <a16:creationId xmlns:a16="http://schemas.microsoft.com/office/drawing/2014/main" id="{A43C044C-7351-49C5-92F4-C8FB282322C1}"/>
                    </a:ext>
                  </a:extLst>
                </p:cNvPr>
                <p:cNvPicPr/>
                <p:nvPr/>
              </p:nvPicPr>
              <p:blipFill>
                <a:blip r:embed="rId1300"/>
                <a:stretch>
                  <a:fillRect/>
                </a:stretch>
              </p:blipFill>
              <p:spPr>
                <a:xfrm>
                  <a:off x="7742906" y="6150119"/>
                  <a:ext cx="676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1">
              <p14:nvContentPartPr>
                <p14:cNvPr id="1022" name="Freihand 1021">
                  <a:extLst>
                    <a:ext uri="{FF2B5EF4-FFF2-40B4-BE49-F238E27FC236}">
                      <a16:creationId xmlns:a16="http://schemas.microsoft.com/office/drawing/2014/main" id="{830AC8F5-1E75-473F-8447-26621E7DAE6D}"/>
                    </a:ext>
                  </a:extLst>
                </p14:cNvPr>
                <p14:cNvContentPartPr/>
                <p14:nvPr/>
              </p14:nvContentPartPr>
              <p14:xfrm>
                <a:off x="7799786" y="6105119"/>
                <a:ext cx="64440" cy="108720"/>
              </p14:xfrm>
            </p:contentPart>
          </mc:Choice>
          <mc:Fallback>
            <p:pic>
              <p:nvPicPr>
                <p:cNvPr id="1022" name="Freihand 1021">
                  <a:extLst>
                    <a:ext uri="{FF2B5EF4-FFF2-40B4-BE49-F238E27FC236}">
                      <a16:creationId xmlns:a16="http://schemas.microsoft.com/office/drawing/2014/main" id="{830AC8F5-1E75-473F-8447-26621E7DAE6D}"/>
                    </a:ext>
                  </a:extLst>
                </p:cNvPr>
                <p:cNvPicPr/>
                <p:nvPr/>
              </p:nvPicPr>
              <p:blipFill>
                <a:blip r:embed="rId1302"/>
                <a:stretch>
                  <a:fillRect/>
                </a:stretch>
              </p:blipFill>
              <p:spPr>
                <a:xfrm>
                  <a:off x="7795466" y="6100799"/>
                  <a:ext cx="730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3">
              <p14:nvContentPartPr>
                <p14:cNvPr id="1023" name="Freihand 1022">
                  <a:extLst>
                    <a:ext uri="{FF2B5EF4-FFF2-40B4-BE49-F238E27FC236}">
                      <a16:creationId xmlns:a16="http://schemas.microsoft.com/office/drawing/2014/main" id="{04C5D271-85A7-47D3-A4F1-20AD620852EF}"/>
                    </a:ext>
                  </a:extLst>
                </p14:cNvPr>
                <p14:cNvContentPartPr/>
                <p14:nvPr/>
              </p14:nvContentPartPr>
              <p14:xfrm>
                <a:off x="7843706" y="6148319"/>
                <a:ext cx="58680" cy="60480"/>
              </p14:xfrm>
            </p:contentPart>
          </mc:Choice>
          <mc:Fallback>
            <p:pic>
              <p:nvPicPr>
                <p:cNvPr id="1023" name="Freihand 1022">
                  <a:extLst>
                    <a:ext uri="{FF2B5EF4-FFF2-40B4-BE49-F238E27FC236}">
                      <a16:creationId xmlns:a16="http://schemas.microsoft.com/office/drawing/2014/main" id="{04C5D271-85A7-47D3-A4F1-20AD620852EF}"/>
                    </a:ext>
                  </a:extLst>
                </p:cNvPr>
                <p:cNvPicPr/>
                <p:nvPr/>
              </p:nvPicPr>
              <p:blipFill>
                <a:blip r:embed="rId1304"/>
                <a:stretch>
                  <a:fillRect/>
                </a:stretch>
              </p:blipFill>
              <p:spPr>
                <a:xfrm>
                  <a:off x="7839386" y="6143999"/>
                  <a:ext cx="673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5">
              <p14:nvContentPartPr>
                <p14:cNvPr id="1024" name="Freihand 1023">
                  <a:extLst>
                    <a:ext uri="{FF2B5EF4-FFF2-40B4-BE49-F238E27FC236}">
                      <a16:creationId xmlns:a16="http://schemas.microsoft.com/office/drawing/2014/main" id="{F1E8C57C-4F81-4E71-A1C7-CC1D6D47C963}"/>
                    </a:ext>
                  </a:extLst>
                </p14:cNvPr>
                <p14:cNvContentPartPr/>
                <p14:nvPr/>
              </p14:nvContentPartPr>
              <p14:xfrm>
                <a:off x="7879706" y="6053639"/>
                <a:ext cx="154440" cy="154080"/>
              </p14:xfrm>
            </p:contentPart>
          </mc:Choice>
          <mc:Fallback>
            <p:pic>
              <p:nvPicPr>
                <p:cNvPr id="1024" name="Freihand 1023">
                  <a:extLst>
                    <a:ext uri="{FF2B5EF4-FFF2-40B4-BE49-F238E27FC236}">
                      <a16:creationId xmlns:a16="http://schemas.microsoft.com/office/drawing/2014/main" id="{F1E8C57C-4F81-4E71-A1C7-CC1D6D47C963}"/>
                    </a:ext>
                  </a:extLst>
                </p:cNvPr>
                <p:cNvPicPr/>
                <p:nvPr/>
              </p:nvPicPr>
              <p:blipFill>
                <a:blip r:embed="rId1306"/>
                <a:stretch>
                  <a:fillRect/>
                </a:stretch>
              </p:blipFill>
              <p:spPr>
                <a:xfrm>
                  <a:off x="7875386" y="6049319"/>
                  <a:ext cx="1630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7">
              <p14:nvContentPartPr>
                <p14:cNvPr id="1026" name="Freihand 1025">
                  <a:extLst>
                    <a:ext uri="{FF2B5EF4-FFF2-40B4-BE49-F238E27FC236}">
                      <a16:creationId xmlns:a16="http://schemas.microsoft.com/office/drawing/2014/main" id="{54DC906C-BAA3-4F0F-B061-73F4149E7343}"/>
                    </a:ext>
                  </a:extLst>
                </p14:cNvPr>
                <p14:cNvContentPartPr/>
                <p14:nvPr/>
              </p14:nvContentPartPr>
              <p14:xfrm>
                <a:off x="8061146" y="6034919"/>
                <a:ext cx="75240" cy="170280"/>
              </p14:xfrm>
            </p:contentPart>
          </mc:Choice>
          <mc:Fallback>
            <p:pic>
              <p:nvPicPr>
                <p:cNvPr id="1026" name="Freihand 1025">
                  <a:extLst>
                    <a:ext uri="{FF2B5EF4-FFF2-40B4-BE49-F238E27FC236}">
                      <a16:creationId xmlns:a16="http://schemas.microsoft.com/office/drawing/2014/main" id="{54DC906C-BAA3-4F0F-B061-73F4149E7343}"/>
                    </a:ext>
                  </a:extLst>
                </p:cNvPr>
                <p:cNvPicPr/>
                <p:nvPr/>
              </p:nvPicPr>
              <p:blipFill>
                <a:blip r:embed="rId1308"/>
                <a:stretch>
                  <a:fillRect/>
                </a:stretch>
              </p:blipFill>
              <p:spPr>
                <a:xfrm>
                  <a:off x="8056826" y="6030599"/>
                  <a:ext cx="838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9">
              <p14:nvContentPartPr>
                <p14:cNvPr id="1027" name="Freihand 1026">
                  <a:extLst>
                    <a:ext uri="{FF2B5EF4-FFF2-40B4-BE49-F238E27FC236}">
                      <a16:creationId xmlns:a16="http://schemas.microsoft.com/office/drawing/2014/main" id="{69D4A9D9-CC2F-4ADB-AF1E-25028B36E7B4}"/>
                    </a:ext>
                  </a:extLst>
                </p14:cNvPr>
                <p14:cNvContentPartPr/>
                <p14:nvPr/>
              </p14:nvContentPartPr>
              <p14:xfrm>
                <a:off x="8019026" y="6085679"/>
                <a:ext cx="170280" cy="17640"/>
              </p14:xfrm>
            </p:contentPart>
          </mc:Choice>
          <mc:Fallback>
            <p:pic>
              <p:nvPicPr>
                <p:cNvPr id="1027" name="Freihand 1026">
                  <a:extLst>
                    <a:ext uri="{FF2B5EF4-FFF2-40B4-BE49-F238E27FC236}">
                      <a16:creationId xmlns:a16="http://schemas.microsoft.com/office/drawing/2014/main" id="{69D4A9D9-CC2F-4ADB-AF1E-25028B36E7B4}"/>
                    </a:ext>
                  </a:extLst>
                </p:cNvPr>
                <p:cNvPicPr/>
                <p:nvPr/>
              </p:nvPicPr>
              <p:blipFill>
                <a:blip r:embed="rId1310"/>
                <a:stretch>
                  <a:fillRect/>
                </a:stretch>
              </p:blipFill>
              <p:spPr>
                <a:xfrm>
                  <a:off x="8014706" y="6081359"/>
                  <a:ext cx="1789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1">
              <p14:nvContentPartPr>
                <p14:cNvPr id="1028" name="Freihand 1027">
                  <a:extLst>
                    <a:ext uri="{FF2B5EF4-FFF2-40B4-BE49-F238E27FC236}">
                      <a16:creationId xmlns:a16="http://schemas.microsoft.com/office/drawing/2014/main" id="{6079B339-1C1E-40F6-98AD-ED86C4AC61AC}"/>
                    </a:ext>
                  </a:extLst>
                </p14:cNvPr>
                <p14:cNvContentPartPr/>
                <p14:nvPr/>
              </p14:nvContentPartPr>
              <p14:xfrm>
                <a:off x="8040626" y="5939879"/>
                <a:ext cx="7200" cy="63360"/>
              </p14:xfrm>
            </p:contentPart>
          </mc:Choice>
          <mc:Fallback>
            <p:pic>
              <p:nvPicPr>
                <p:cNvPr id="1028" name="Freihand 1027">
                  <a:extLst>
                    <a:ext uri="{FF2B5EF4-FFF2-40B4-BE49-F238E27FC236}">
                      <a16:creationId xmlns:a16="http://schemas.microsoft.com/office/drawing/2014/main" id="{6079B339-1C1E-40F6-98AD-ED86C4AC61AC}"/>
                    </a:ext>
                  </a:extLst>
                </p:cNvPr>
                <p:cNvPicPr/>
                <p:nvPr/>
              </p:nvPicPr>
              <p:blipFill>
                <a:blip r:embed="rId1312"/>
                <a:stretch>
                  <a:fillRect/>
                </a:stretch>
              </p:blipFill>
              <p:spPr>
                <a:xfrm>
                  <a:off x="8036306" y="5935559"/>
                  <a:ext cx="158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3">
              <p14:nvContentPartPr>
                <p14:cNvPr id="1030" name="Freihand 1029">
                  <a:extLst>
                    <a:ext uri="{FF2B5EF4-FFF2-40B4-BE49-F238E27FC236}">
                      <a16:creationId xmlns:a16="http://schemas.microsoft.com/office/drawing/2014/main" id="{CB633D31-0608-4AB5-BD9C-47CDB4D9D83C}"/>
                    </a:ext>
                  </a:extLst>
                </p14:cNvPr>
                <p14:cNvContentPartPr/>
                <p14:nvPr/>
              </p14:nvContentPartPr>
              <p14:xfrm>
                <a:off x="7338197" y="6358987"/>
                <a:ext cx="5040" cy="2880"/>
              </p14:xfrm>
            </p:contentPart>
          </mc:Choice>
          <mc:Fallback>
            <p:pic>
              <p:nvPicPr>
                <p:cNvPr id="1030" name="Freihand 1029">
                  <a:extLst>
                    <a:ext uri="{FF2B5EF4-FFF2-40B4-BE49-F238E27FC236}">
                      <a16:creationId xmlns:a16="http://schemas.microsoft.com/office/drawing/2014/main" id="{CB633D31-0608-4AB5-BD9C-47CDB4D9D83C}"/>
                    </a:ext>
                  </a:extLst>
                </p:cNvPr>
                <p:cNvPicPr/>
                <p:nvPr/>
              </p:nvPicPr>
              <p:blipFill>
                <a:blip r:embed="rId1314"/>
                <a:stretch>
                  <a:fillRect/>
                </a:stretch>
              </p:blipFill>
              <p:spPr>
                <a:xfrm>
                  <a:off x="7333877" y="6354667"/>
                  <a:ext cx="1368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5">
              <p14:nvContentPartPr>
                <p14:cNvPr id="1031" name="Freihand 1030">
                  <a:extLst>
                    <a:ext uri="{FF2B5EF4-FFF2-40B4-BE49-F238E27FC236}">
                      <a16:creationId xmlns:a16="http://schemas.microsoft.com/office/drawing/2014/main" id="{7E7689A5-87FB-4FB2-B249-BC4F3BE84DA3}"/>
                    </a:ext>
                  </a:extLst>
                </p14:cNvPr>
                <p14:cNvContentPartPr/>
                <p14:nvPr/>
              </p14:nvContentPartPr>
              <p14:xfrm>
                <a:off x="7252157" y="6268267"/>
                <a:ext cx="160920" cy="116280"/>
              </p14:xfrm>
            </p:contentPart>
          </mc:Choice>
          <mc:Fallback>
            <p:pic>
              <p:nvPicPr>
                <p:cNvPr id="1031" name="Freihand 1030">
                  <a:extLst>
                    <a:ext uri="{FF2B5EF4-FFF2-40B4-BE49-F238E27FC236}">
                      <a16:creationId xmlns:a16="http://schemas.microsoft.com/office/drawing/2014/main" id="{7E7689A5-87FB-4FB2-B249-BC4F3BE84DA3}"/>
                    </a:ext>
                  </a:extLst>
                </p:cNvPr>
                <p:cNvPicPr/>
                <p:nvPr/>
              </p:nvPicPr>
              <p:blipFill>
                <a:blip r:embed="rId1316"/>
                <a:stretch>
                  <a:fillRect/>
                </a:stretch>
              </p:blipFill>
              <p:spPr>
                <a:xfrm>
                  <a:off x="7247837" y="6263947"/>
                  <a:ext cx="1695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7">
              <p14:nvContentPartPr>
                <p14:cNvPr id="1032" name="Freihand 1031">
                  <a:extLst>
                    <a:ext uri="{FF2B5EF4-FFF2-40B4-BE49-F238E27FC236}">
                      <a16:creationId xmlns:a16="http://schemas.microsoft.com/office/drawing/2014/main" id="{F09538A6-10D8-4D97-9D95-7BB580830C6D}"/>
                    </a:ext>
                  </a:extLst>
                </p14:cNvPr>
                <p14:cNvContentPartPr/>
                <p14:nvPr/>
              </p14:nvContentPartPr>
              <p14:xfrm>
                <a:off x="7409477" y="6331627"/>
                <a:ext cx="180000" cy="59400"/>
              </p14:xfrm>
            </p:contentPart>
          </mc:Choice>
          <mc:Fallback>
            <p:pic>
              <p:nvPicPr>
                <p:cNvPr id="1032" name="Freihand 1031">
                  <a:extLst>
                    <a:ext uri="{FF2B5EF4-FFF2-40B4-BE49-F238E27FC236}">
                      <a16:creationId xmlns:a16="http://schemas.microsoft.com/office/drawing/2014/main" id="{F09538A6-10D8-4D97-9D95-7BB580830C6D}"/>
                    </a:ext>
                  </a:extLst>
                </p:cNvPr>
                <p:cNvPicPr/>
                <p:nvPr/>
              </p:nvPicPr>
              <p:blipFill>
                <a:blip r:embed="rId1318"/>
                <a:stretch>
                  <a:fillRect/>
                </a:stretch>
              </p:blipFill>
              <p:spPr>
                <a:xfrm>
                  <a:off x="7405157" y="6327307"/>
                  <a:ext cx="1886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9">
              <p14:nvContentPartPr>
                <p14:cNvPr id="1033" name="Freihand 1032">
                  <a:extLst>
                    <a:ext uri="{FF2B5EF4-FFF2-40B4-BE49-F238E27FC236}">
                      <a16:creationId xmlns:a16="http://schemas.microsoft.com/office/drawing/2014/main" id="{8EB39535-F423-4E70-B664-2CB4698E16BD}"/>
                    </a:ext>
                  </a:extLst>
                </p14:cNvPr>
                <p14:cNvContentPartPr/>
                <p14:nvPr/>
              </p14:nvContentPartPr>
              <p14:xfrm>
                <a:off x="7612877" y="6283027"/>
                <a:ext cx="96840" cy="81720"/>
              </p14:xfrm>
            </p:contentPart>
          </mc:Choice>
          <mc:Fallback>
            <p:pic>
              <p:nvPicPr>
                <p:cNvPr id="1033" name="Freihand 1032">
                  <a:extLst>
                    <a:ext uri="{FF2B5EF4-FFF2-40B4-BE49-F238E27FC236}">
                      <a16:creationId xmlns:a16="http://schemas.microsoft.com/office/drawing/2014/main" id="{8EB39535-F423-4E70-B664-2CB4698E16BD}"/>
                    </a:ext>
                  </a:extLst>
                </p:cNvPr>
                <p:cNvPicPr/>
                <p:nvPr/>
              </p:nvPicPr>
              <p:blipFill>
                <a:blip r:embed="rId1320"/>
                <a:stretch>
                  <a:fillRect/>
                </a:stretch>
              </p:blipFill>
              <p:spPr>
                <a:xfrm>
                  <a:off x="7608557" y="6278707"/>
                  <a:ext cx="1054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1">
              <p14:nvContentPartPr>
                <p14:cNvPr id="1034" name="Freihand 1033">
                  <a:extLst>
                    <a:ext uri="{FF2B5EF4-FFF2-40B4-BE49-F238E27FC236}">
                      <a16:creationId xmlns:a16="http://schemas.microsoft.com/office/drawing/2014/main" id="{95C4A680-8E6D-4BBD-860A-81DA40724244}"/>
                    </a:ext>
                  </a:extLst>
                </p14:cNvPr>
                <p14:cNvContentPartPr/>
                <p14:nvPr/>
              </p14:nvContentPartPr>
              <p14:xfrm>
                <a:off x="7667597" y="6317947"/>
                <a:ext cx="43920" cy="57960"/>
              </p14:xfrm>
            </p:contentPart>
          </mc:Choice>
          <mc:Fallback>
            <p:pic>
              <p:nvPicPr>
                <p:cNvPr id="1034" name="Freihand 1033">
                  <a:extLst>
                    <a:ext uri="{FF2B5EF4-FFF2-40B4-BE49-F238E27FC236}">
                      <a16:creationId xmlns:a16="http://schemas.microsoft.com/office/drawing/2014/main" id="{95C4A680-8E6D-4BBD-860A-81DA40724244}"/>
                    </a:ext>
                  </a:extLst>
                </p:cNvPr>
                <p:cNvPicPr/>
                <p:nvPr/>
              </p:nvPicPr>
              <p:blipFill>
                <a:blip r:embed="rId1322"/>
                <a:stretch>
                  <a:fillRect/>
                </a:stretch>
              </p:blipFill>
              <p:spPr>
                <a:xfrm>
                  <a:off x="7663277" y="6313627"/>
                  <a:ext cx="525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3">
              <p14:nvContentPartPr>
                <p14:cNvPr id="1035" name="Freihand 1034">
                  <a:extLst>
                    <a:ext uri="{FF2B5EF4-FFF2-40B4-BE49-F238E27FC236}">
                      <a16:creationId xmlns:a16="http://schemas.microsoft.com/office/drawing/2014/main" id="{37EFD9E4-498C-4502-BDC2-283F98F233E1}"/>
                    </a:ext>
                  </a:extLst>
                </p14:cNvPr>
                <p14:cNvContentPartPr/>
                <p14:nvPr/>
              </p14:nvContentPartPr>
              <p14:xfrm>
                <a:off x="7726637" y="6296347"/>
                <a:ext cx="61560" cy="65520"/>
              </p14:xfrm>
            </p:contentPart>
          </mc:Choice>
          <mc:Fallback>
            <p:pic>
              <p:nvPicPr>
                <p:cNvPr id="1035" name="Freihand 1034">
                  <a:extLst>
                    <a:ext uri="{FF2B5EF4-FFF2-40B4-BE49-F238E27FC236}">
                      <a16:creationId xmlns:a16="http://schemas.microsoft.com/office/drawing/2014/main" id="{37EFD9E4-498C-4502-BDC2-283F98F233E1}"/>
                    </a:ext>
                  </a:extLst>
                </p:cNvPr>
                <p:cNvPicPr/>
                <p:nvPr/>
              </p:nvPicPr>
              <p:blipFill>
                <a:blip r:embed="rId1324"/>
                <a:stretch>
                  <a:fillRect/>
                </a:stretch>
              </p:blipFill>
              <p:spPr>
                <a:xfrm>
                  <a:off x="7722317" y="6292027"/>
                  <a:ext cx="702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5">
              <p14:nvContentPartPr>
                <p14:cNvPr id="1037" name="Freihand 1036">
                  <a:extLst>
                    <a:ext uri="{FF2B5EF4-FFF2-40B4-BE49-F238E27FC236}">
                      <a16:creationId xmlns:a16="http://schemas.microsoft.com/office/drawing/2014/main" id="{2D6C2149-3A16-4550-AB9E-1DC83E18E659}"/>
                    </a:ext>
                  </a:extLst>
                </p14:cNvPr>
                <p14:cNvContentPartPr/>
                <p14:nvPr/>
              </p14:nvContentPartPr>
              <p14:xfrm>
                <a:off x="7754717" y="6307147"/>
                <a:ext cx="6120" cy="54000"/>
              </p14:xfrm>
            </p:contentPart>
          </mc:Choice>
          <mc:Fallback>
            <p:pic>
              <p:nvPicPr>
                <p:cNvPr id="1037" name="Freihand 1036">
                  <a:extLst>
                    <a:ext uri="{FF2B5EF4-FFF2-40B4-BE49-F238E27FC236}">
                      <a16:creationId xmlns:a16="http://schemas.microsoft.com/office/drawing/2014/main" id="{2D6C2149-3A16-4550-AB9E-1DC83E18E659}"/>
                    </a:ext>
                  </a:extLst>
                </p:cNvPr>
                <p:cNvPicPr/>
                <p:nvPr/>
              </p:nvPicPr>
              <p:blipFill>
                <a:blip r:embed="rId1326"/>
                <a:stretch>
                  <a:fillRect/>
                </a:stretch>
              </p:blipFill>
              <p:spPr>
                <a:xfrm>
                  <a:off x="7750397" y="6302827"/>
                  <a:ext cx="147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7">
              <p14:nvContentPartPr>
                <p14:cNvPr id="1038" name="Freihand 1037">
                  <a:extLst>
                    <a:ext uri="{FF2B5EF4-FFF2-40B4-BE49-F238E27FC236}">
                      <a16:creationId xmlns:a16="http://schemas.microsoft.com/office/drawing/2014/main" id="{1FF5D1A9-7284-4BFE-A120-C8AD1806546E}"/>
                    </a:ext>
                  </a:extLst>
                </p14:cNvPr>
                <p14:cNvContentPartPr/>
                <p14:nvPr/>
              </p14:nvContentPartPr>
              <p14:xfrm>
                <a:off x="7817717" y="6248827"/>
                <a:ext cx="81720" cy="91080"/>
              </p14:xfrm>
            </p:contentPart>
          </mc:Choice>
          <mc:Fallback>
            <p:pic>
              <p:nvPicPr>
                <p:cNvPr id="1038" name="Freihand 1037">
                  <a:extLst>
                    <a:ext uri="{FF2B5EF4-FFF2-40B4-BE49-F238E27FC236}">
                      <a16:creationId xmlns:a16="http://schemas.microsoft.com/office/drawing/2014/main" id="{1FF5D1A9-7284-4BFE-A120-C8AD1806546E}"/>
                    </a:ext>
                  </a:extLst>
                </p:cNvPr>
                <p:cNvPicPr/>
                <p:nvPr/>
              </p:nvPicPr>
              <p:blipFill>
                <a:blip r:embed="rId1328"/>
                <a:stretch>
                  <a:fillRect/>
                </a:stretch>
              </p:blipFill>
              <p:spPr>
                <a:xfrm>
                  <a:off x="7813397" y="6244507"/>
                  <a:ext cx="903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9">
              <p14:nvContentPartPr>
                <p14:cNvPr id="1039" name="Freihand 1038">
                  <a:extLst>
                    <a:ext uri="{FF2B5EF4-FFF2-40B4-BE49-F238E27FC236}">
                      <a16:creationId xmlns:a16="http://schemas.microsoft.com/office/drawing/2014/main" id="{F5163A18-905B-4E6B-BD9A-F7967729569C}"/>
                    </a:ext>
                  </a:extLst>
                </p14:cNvPr>
                <p14:cNvContentPartPr/>
                <p14:nvPr/>
              </p14:nvContentPartPr>
              <p14:xfrm>
                <a:off x="7924997" y="6222547"/>
                <a:ext cx="227520" cy="115560"/>
              </p14:xfrm>
            </p:contentPart>
          </mc:Choice>
          <mc:Fallback>
            <p:pic>
              <p:nvPicPr>
                <p:cNvPr id="1039" name="Freihand 1038">
                  <a:extLst>
                    <a:ext uri="{FF2B5EF4-FFF2-40B4-BE49-F238E27FC236}">
                      <a16:creationId xmlns:a16="http://schemas.microsoft.com/office/drawing/2014/main" id="{F5163A18-905B-4E6B-BD9A-F7967729569C}"/>
                    </a:ext>
                  </a:extLst>
                </p:cNvPr>
                <p:cNvPicPr/>
                <p:nvPr/>
              </p:nvPicPr>
              <p:blipFill>
                <a:blip r:embed="rId1330"/>
                <a:stretch>
                  <a:fillRect/>
                </a:stretch>
              </p:blipFill>
              <p:spPr>
                <a:xfrm>
                  <a:off x="7920677" y="6218227"/>
                  <a:ext cx="2361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1">
              <p14:nvContentPartPr>
                <p14:cNvPr id="1041" name="Freihand 1040">
                  <a:extLst>
                    <a:ext uri="{FF2B5EF4-FFF2-40B4-BE49-F238E27FC236}">
                      <a16:creationId xmlns:a16="http://schemas.microsoft.com/office/drawing/2014/main" id="{18FEF31F-9272-4F4F-B9DD-407A1FFB4F6A}"/>
                    </a:ext>
                  </a:extLst>
                </p14:cNvPr>
                <p14:cNvContentPartPr/>
                <p14:nvPr/>
              </p14:nvContentPartPr>
              <p14:xfrm>
                <a:off x="6857957" y="6598387"/>
                <a:ext cx="38520" cy="44640"/>
              </p14:xfrm>
            </p:contentPart>
          </mc:Choice>
          <mc:Fallback>
            <p:pic>
              <p:nvPicPr>
                <p:cNvPr id="1041" name="Freihand 1040">
                  <a:extLst>
                    <a:ext uri="{FF2B5EF4-FFF2-40B4-BE49-F238E27FC236}">
                      <a16:creationId xmlns:a16="http://schemas.microsoft.com/office/drawing/2014/main" id="{18FEF31F-9272-4F4F-B9DD-407A1FFB4F6A}"/>
                    </a:ext>
                  </a:extLst>
                </p:cNvPr>
                <p:cNvPicPr/>
                <p:nvPr/>
              </p:nvPicPr>
              <p:blipFill>
                <a:blip r:embed="rId1332"/>
                <a:stretch>
                  <a:fillRect/>
                </a:stretch>
              </p:blipFill>
              <p:spPr>
                <a:xfrm>
                  <a:off x="6853637" y="6594067"/>
                  <a:ext cx="471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3">
              <p14:nvContentPartPr>
                <p14:cNvPr id="1042" name="Freihand 1041">
                  <a:extLst>
                    <a:ext uri="{FF2B5EF4-FFF2-40B4-BE49-F238E27FC236}">
                      <a16:creationId xmlns:a16="http://schemas.microsoft.com/office/drawing/2014/main" id="{9894B0F8-D565-4436-A2AB-074EEC3411BC}"/>
                    </a:ext>
                  </a:extLst>
                </p14:cNvPr>
                <p14:cNvContentPartPr/>
                <p14:nvPr/>
              </p14:nvContentPartPr>
              <p14:xfrm>
                <a:off x="7191677" y="6515227"/>
                <a:ext cx="156240" cy="156240"/>
              </p14:xfrm>
            </p:contentPart>
          </mc:Choice>
          <mc:Fallback>
            <p:pic>
              <p:nvPicPr>
                <p:cNvPr id="1042" name="Freihand 1041">
                  <a:extLst>
                    <a:ext uri="{FF2B5EF4-FFF2-40B4-BE49-F238E27FC236}">
                      <a16:creationId xmlns:a16="http://schemas.microsoft.com/office/drawing/2014/main" id="{9894B0F8-D565-4436-A2AB-074EEC3411BC}"/>
                    </a:ext>
                  </a:extLst>
                </p:cNvPr>
                <p:cNvPicPr/>
                <p:nvPr/>
              </p:nvPicPr>
              <p:blipFill>
                <a:blip r:embed="rId1334"/>
                <a:stretch>
                  <a:fillRect/>
                </a:stretch>
              </p:blipFill>
              <p:spPr>
                <a:xfrm>
                  <a:off x="7187357" y="6510907"/>
                  <a:ext cx="1648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5">
              <p14:nvContentPartPr>
                <p14:cNvPr id="1043" name="Freihand 1042">
                  <a:extLst>
                    <a:ext uri="{FF2B5EF4-FFF2-40B4-BE49-F238E27FC236}">
                      <a16:creationId xmlns:a16="http://schemas.microsoft.com/office/drawing/2014/main" id="{BD7CFB98-C3F8-4520-87D2-A408345D2D03}"/>
                    </a:ext>
                  </a:extLst>
                </p14:cNvPr>
                <p14:cNvContentPartPr/>
                <p14:nvPr/>
              </p14:nvContentPartPr>
              <p14:xfrm>
                <a:off x="7180877" y="6546547"/>
                <a:ext cx="362160" cy="146160"/>
              </p14:xfrm>
            </p:contentPart>
          </mc:Choice>
          <mc:Fallback>
            <p:pic>
              <p:nvPicPr>
                <p:cNvPr id="1043" name="Freihand 1042">
                  <a:extLst>
                    <a:ext uri="{FF2B5EF4-FFF2-40B4-BE49-F238E27FC236}">
                      <a16:creationId xmlns:a16="http://schemas.microsoft.com/office/drawing/2014/main" id="{BD7CFB98-C3F8-4520-87D2-A408345D2D03}"/>
                    </a:ext>
                  </a:extLst>
                </p:cNvPr>
                <p:cNvPicPr/>
                <p:nvPr/>
              </p:nvPicPr>
              <p:blipFill>
                <a:blip r:embed="rId1336"/>
                <a:stretch>
                  <a:fillRect/>
                </a:stretch>
              </p:blipFill>
              <p:spPr>
                <a:xfrm>
                  <a:off x="7176557" y="6542227"/>
                  <a:ext cx="370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7">
              <p14:nvContentPartPr>
                <p14:cNvPr id="1047" name="Freihand 1046">
                  <a:extLst>
                    <a:ext uri="{FF2B5EF4-FFF2-40B4-BE49-F238E27FC236}">
                      <a16:creationId xmlns:a16="http://schemas.microsoft.com/office/drawing/2014/main" id="{7524117C-7842-421A-AEB5-A7B41B6D8AF3}"/>
                    </a:ext>
                  </a:extLst>
                </p14:cNvPr>
                <p14:cNvContentPartPr/>
                <p14:nvPr/>
              </p14:nvContentPartPr>
              <p14:xfrm>
                <a:off x="6697397" y="817365"/>
                <a:ext cx="2501280" cy="5495400"/>
              </p14:xfrm>
            </p:contentPart>
          </mc:Choice>
          <mc:Fallback>
            <p:pic>
              <p:nvPicPr>
                <p:cNvPr id="1047" name="Freihand 1046">
                  <a:extLst>
                    <a:ext uri="{FF2B5EF4-FFF2-40B4-BE49-F238E27FC236}">
                      <a16:creationId xmlns:a16="http://schemas.microsoft.com/office/drawing/2014/main" id="{7524117C-7842-421A-AEB5-A7B41B6D8AF3}"/>
                    </a:ext>
                  </a:extLst>
                </p:cNvPr>
                <p:cNvPicPr/>
                <p:nvPr/>
              </p:nvPicPr>
              <p:blipFill>
                <a:blip r:embed="rId1338"/>
                <a:stretch>
                  <a:fillRect/>
                </a:stretch>
              </p:blipFill>
              <p:spPr>
                <a:xfrm>
                  <a:off x="6693077" y="813045"/>
                  <a:ext cx="2509920" cy="55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9">
              <p14:nvContentPartPr>
                <p14:cNvPr id="1048" name="Freihand 1047">
                  <a:extLst>
                    <a:ext uri="{FF2B5EF4-FFF2-40B4-BE49-F238E27FC236}">
                      <a16:creationId xmlns:a16="http://schemas.microsoft.com/office/drawing/2014/main" id="{5188B10E-B1DE-48AE-8FDA-4DDBD1DF510D}"/>
                    </a:ext>
                  </a:extLst>
                </p14:cNvPr>
                <p14:cNvContentPartPr/>
                <p14:nvPr/>
              </p14:nvContentPartPr>
              <p14:xfrm>
                <a:off x="9087797" y="730965"/>
                <a:ext cx="271440" cy="171000"/>
              </p14:xfrm>
            </p:contentPart>
          </mc:Choice>
          <mc:Fallback>
            <p:pic>
              <p:nvPicPr>
                <p:cNvPr id="1048" name="Freihand 1047">
                  <a:extLst>
                    <a:ext uri="{FF2B5EF4-FFF2-40B4-BE49-F238E27FC236}">
                      <a16:creationId xmlns:a16="http://schemas.microsoft.com/office/drawing/2014/main" id="{5188B10E-B1DE-48AE-8FDA-4DDBD1DF510D}"/>
                    </a:ext>
                  </a:extLst>
                </p:cNvPr>
                <p:cNvPicPr/>
                <p:nvPr/>
              </p:nvPicPr>
              <p:blipFill>
                <a:blip r:embed="rId1340"/>
                <a:stretch>
                  <a:fillRect/>
                </a:stretch>
              </p:blipFill>
              <p:spPr>
                <a:xfrm>
                  <a:off x="9083477" y="726645"/>
                  <a:ext cx="280080" cy="1796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10705205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feld 13"/>
          <p:cNvSpPr txBox="1"/>
          <p:nvPr/>
        </p:nvSpPr>
        <p:spPr>
          <a:xfrm>
            <a:off x="5209341" y="-27384"/>
            <a:ext cx="5143249" cy="655272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b="1" dirty="0" err="1"/>
              <a:t>Continous</a:t>
            </a:r>
            <a:endParaRPr lang="de-DE" sz="32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Probability</a:t>
            </a:r>
            <a:r>
              <a:rPr lang="de-DE" sz="2400" b="1" dirty="0"/>
              <a:t> </a:t>
            </a:r>
            <a:r>
              <a:rPr lang="de-DE" sz="2400" b="1" dirty="0" err="1"/>
              <a:t>density</a:t>
            </a:r>
            <a:r>
              <a:rPr lang="de-DE" sz="2400" b="1" dirty="0"/>
              <a:t> </a:t>
            </a:r>
            <a:r>
              <a:rPr lang="de-DE" sz="2400" b="1" dirty="0" err="1"/>
              <a:t>function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Cumulative</a:t>
            </a:r>
            <a:r>
              <a:rPr lang="de-DE" sz="2400" b="1" dirty="0"/>
              <a:t> </a:t>
            </a:r>
            <a:r>
              <a:rPr lang="de-DE" sz="2400" b="1" dirty="0" err="1"/>
              <a:t>distribution</a:t>
            </a:r>
            <a:r>
              <a:rPr lang="de-DE" sz="2400" b="1" dirty="0"/>
              <a:t> </a:t>
            </a:r>
            <a:r>
              <a:rPr lang="de-DE" sz="2400" b="1" dirty="0" err="1"/>
              <a:t>function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Expectation</a:t>
            </a:r>
            <a:r>
              <a:rPr lang="de-DE" sz="2400" b="1" dirty="0"/>
              <a:t> </a:t>
            </a:r>
            <a:r>
              <a:rPr lang="de-DE" sz="2400" b="1" dirty="0" err="1"/>
              <a:t>value</a:t>
            </a:r>
            <a:r>
              <a:rPr lang="de-DE" sz="2400" b="1" dirty="0"/>
              <a:t> 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Variance</a:t>
            </a:r>
            <a:r>
              <a:rPr lang="de-DE" sz="2400" b="1" dirty="0"/>
              <a:t>:</a:t>
            </a:r>
          </a:p>
        </p:txBody>
      </p:sp>
      <p:sp>
        <p:nvSpPr>
          <p:cNvPr id="7" name="Textfeld 6"/>
          <p:cNvSpPr txBox="1"/>
          <p:nvPr/>
        </p:nvSpPr>
        <p:spPr>
          <a:xfrm>
            <a:off x="23550" y="-27384"/>
            <a:ext cx="5257800" cy="655272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b="1" dirty="0" err="1"/>
              <a:t>Discret</a:t>
            </a:r>
            <a:endParaRPr lang="de-DE" sz="32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Probability</a:t>
            </a:r>
            <a:r>
              <a:rPr lang="de-DE" sz="2400" b="1" dirty="0"/>
              <a:t> </a:t>
            </a:r>
            <a:r>
              <a:rPr lang="de-DE" sz="2400" b="1" dirty="0" err="1"/>
              <a:t>mass</a:t>
            </a:r>
            <a:r>
              <a:rPr lang="de-DE" sz="2400" b="1" dirty="0"/>
              <a:t> </a:t>
            </a:r>
            <a:r>
              <a:rPr lang="de-DE" sz="2400" b="1" dirty="0" err="1"/>
              <a:t>function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Cumulative</a:t>
            </a:r>
            <a:r>
              <a:rPr lang="de-DE" sz="2400" b="1" dirty="0"/>
              <a:t> </a:t>
            </a:r>
            <a:r>
              <a:rPr lang="de-DE" sz="2400" b="1" dirty="0" err="1"/>
              <a:t>distribution</a:t>
            </a:r>
            <a:r>
              <a:rPr lang="de-DE" sz="2400" b="1" dirty="0"/>
              <a:t> </a:t>
            </a:r>
            <a:r>
              <a:rPr lang="de-DE" sz="2400" b="1" dirty="0" err="1"/>
              <a:t>function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Expectation</a:t>
            </a:r>
            <a:r>
              <a:rPr lang="de-DE" sz="2400" b="1" dirty="0"/>
              <a:t> </a:t>
            </a:r>
            <a:r>
              <a:rPr lang="de-DE" sz="2400" b="1" dirty="0" err="1"/>
              <a:t>value</a:t>
            </a:r>
            <a:r>
              <a:rPr lang="de-DE" sz="2400" b="1" dirty="0"/>
              <a:t>:</a:t>
            </a:r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endParaRPr lang="de-DE" sz="2400" b="1" dirty="0"/>
          </a:p>
          <a:p>
            <a:pPr algn="ctr"/>
            <a:r>
              <a:rPr lang="de-DE" sz="2400" b="1" dirty="0" err="1"/>
              <a:t>Variance</a:t>
            </a:r>
            <a:r>
              <a:rPr lang="de-DE" sz="2400" b="1" dirty="0"/>
              <a:t>:</a:t>
            </a:r>
          </a:p>
        </p:txBody>
      </p:sp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9465799"/>
              </p:ext>
            </p:extLst>
          </p:nvPr>
        </p:nvGraphicFramePr>
        <p:xfrm>
          <a:off x="2257014" y="1527896"/>
          <a:ext cx="1601788" cy="388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6" name="Formel" r:id="rId3" imgW="939600" imgH="228600" progId="Equation.3">
                  <p:embed/>
                </p:oleObj>
              </mc:Choice>
              <mc:Fallback>
                <p:oleObj name="Formel" r:id="rId3" imgW="939600" imgH="228600" progId="Equation.3">
                  <p:embed/>
                  <p:pic>
                    <p:nvPicPr>
                      <p:cNvPr id="2" name="Objek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57014" y="1527896"/>
                        <a:ext cx="1601788" cy="388937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k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7530647"/>
              </p:ext>
            </p:extLst>
          </p:nvPr>
        </p:nvGraphicFramePr>
        <p:xfrm>
          <a:off x="1965064" y="2849563"/>
          <a:ext cx="2185987" cy="627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7" name="Formel" r:id="rId5" imgW="1282680" imgH="368280" progId="Equation.3">
                  <p:embed/>
                </p:oleObj>
              </mc:Choice>
              <mc:Fallback>
                <p:oleObj name="Formel" r:id="rId5" imgW="1282680" imgH="368280" progId="Equation.3">
                  <p:embed/>
                  <p:pic>
                    <p:nvPicPr>
                      <p:cNvPr id="5" name="Objek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5064" y="2849563"/>
                        <a:ext cx="2185987" cy="627062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k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1167015"/>
              </p:ext>
            </p:extLst>
          </p:nvPr>
        </p:nvGraphicFramePr>
        <p:xfrm>
          <a:off x="2098414" y="4314826"/>
          <a:ext cx="1971675" cy="627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8" name="Formel" r:id="rId7" imgW="1358640" imgH="431640" progId="Equation.3">
                  <p:embed/>
                </p:oleObj>
              </mc:Choice>
              <mc:Fallback>
                <p:oleObj name="Formel" r:id="rId7" imgW="1358640" imgH="431640" progId="Equation.3">
                  <p:embed/>
                  <p:pic>
                    <p:nvPicPr>
                      <p:cNvPr id="8" name="Objek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8414" y="4314826"/>
                        <a:ext cx="1971675" cy="627063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chemeClr val="tx1"/>
                        </a:solidFill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2705679"/>
              </p:ext>
            </p:extLst>
          </p:nvPr>
        </p:nvGraphicFramePr>
        <p:xfrm>
          <a:off x="1608942" y="5683251"/>
          <a:ext cx="2903538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9" name="Formel" r:id="rId9" imgW="1981080" imgH="431640" progId="Equation.3">
                  <p:embed/>
                </p:oleObj>
              </mc:Choice>
              <mc:Fallback>
                <p:oleObj name="Formel" r:id="rId9" imgW="1981080" imgH="431640" progId="Equation.3">
                  <p:embed/>
                  <p:pic>
                    <p:nvPicPr>
                      <p:cNvPr id="9" name="Objek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8942" y="5683251"/>
                        <a:ext cx="2903538" cy="625475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k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12789808"/>
              </p:ext>
            </p:extLst>
          </p:nvPr>
        </p:nvGraphicFramePr>
        <p:xfrm>
          <a:off x="6421175" y="2752725"/>
          <a:ext cx="2012950" cy="820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0" name="Formel" r:id="rId11" imgW="1180800" imgH="482400" progId="Equation.3">
                  <p:embed/>
                </p:oleObj>
              </mc:Choice>
              <mc:Fallback>
                <p:oleObj name="Formel" r:id="rId11" imgW="1180800" imgH="482400" progId="Equation.3">
                  <p:embed/>
                  <p:pic>
                    <p:nvPicPr>
                      <p:cNvPr id="12" name="Objek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1175" y="2752725"/>
                        <a:ext cx="2012950" cy="82073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k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8280919"/>
              </p:ext>
            </p:extLst>
          </p:nvPr>
        </p:nvGraphicFramePr>
        <p:xfrm>
          <a:off x="7133963" y="1547814"/>
          <a:ext cx="584200" cy="346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" name="Formel" r:id="rId13" imgW="342720" imgH="203040" progId="Equation.3">
                  <p:embed/>
                </p:oleObj>
              </mc:Choice>
              <mc:Fallback>
                <p:oleObj name="Formel" r:id="rId13" imgW="342720" imgH="203040" progId="Equation.3">
                  <p:embed/>
                  <p:pic>
                    <p:nvPicPr>
                      <p:cNvPr id="13" name="Objek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33963" y="1547814"/>
                        <a:ext cx="584200" cy="3460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" name="Objek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55615521"/>
              </p:ext>
            </p:extLst>
          </p:nvPr>
        </p:nvGraphicFramePr>
        <p:xfrm>
          <a:off x="6186226" y="4264025"/>
          <a:ext cx="2468563" cy="820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2" name="Formel" r:id="rId15" imgW="1447560" imgH="482400" progId="Equation.3">
                  <p:embed/>
                </p:oleObj>
              </mc:Choice>
              <mc:Fallback>
                <p:oleObj name="Formel" r:id="rId15" imgW="1447560" imgH="482400" progId="Equation.3">
                  <p:embed/>
                  <p:pic>
                    <p:nvPicPr>
                      <p:cNvPr id="15" name="Objek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86226" y="4264025"/>
                        <a:ext cx="2468563" cy="820738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kt 1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53626584"/>
              </p:ext>
            </p:extLst>
          </p:nvPr>
        </p:nvGraphicFramePr>
        <p:xfrm>
          <a:off x="5021723" y="5615974"/>
          <a:ext cx="3551237" cy="820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3" name="Formel" r:id="rId17" imgW="2082600" imgH="482400" progId="Equation.3">
                  <p:embed/>
                </p:oleObj>
              </mc:Choice>
              <mc:Fallback>
                <p:oleObj name="Formel" r:id="rId17" imgW="2082600" imgH="482400" progId="Equation.3">
                  <p:embed/>
                  <p:pic>
                    <p:nvPicPr>
                      <p:cNvPr id="16" name="Objek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21723" y="5615974"/>
                        <a:ext cx="3551237" cy="820737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>
            <a:extLst>
              <a:ext uri="{FF2B5EF4-FFF2-40B4-BE49-F238E27FC236}">
                <a16:creationId xmlns:a16="http://schemas.microsoft.com/office/drawing/2014/main" id="{74678466-C168-58E8-1A98-C90C564457A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CC0E7BDF-2D44-AB96-5522-9E54EDA282C5}"/>
                  </a:ext>
                </a:extLst>
              </p14:cNvPr>
              <p14:cNvContentPartPr/>
              <p14:nvPr/>
            </p14:nvContentPartPr>
            <p14:xfrm>
              <a:off x="2205196" y="2060084"/>
              <a:ext cx="2061360" cy="5580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CC0E7BDF-2D44-AB96-5522-9E54EDA282C5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196556" y="2051444"/>
                <a:ext cx="207900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DC2FEE93-FD93-2089-B8C6-CC5F7F2BCC76}"/>
                  </a:ext>
                </a:extLst>
              </p14:cNvPr>
              <p14:cNvContentPartPr/>
              <p14:nvPr/>
            </p14:nvContentPartPr>
            <p14:xfrm>
              <a:off x="6886996" y="2063684"/>
              <a:ext cx="52560" cy="648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DC2FEE93-FD93-2089-B8C6-CC5F7F2BCC7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877996" y="2055044"/>
                <a:ext cx="70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E5D05962-A136-DEEF-4598-F2C85F37EFC7}"/>
                  </a:ext>
                </a:extLst>
              </p14:cNvPr>
              <p14:cNvContentPartPr/>
              <p14:nvPr/>
            </p14:nvContentPartPr>
            <p14:xfrm>
              <a:off x="7523476" y="1278884"/>
              <a:ext cx="2226600" cy="2736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E5D05962-A136-DEEF-4598-F2C85F37EFC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514836" y="1269884"/>
                <a:ext cx="22442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7E1719DF-355A-3EDD-EAFA-9A30B30655E2}"/>
                  </a:ext>
                </a:extLst>
              </p14:cNvPr>
              <p14:cNvContentPartPr/>
              <p14:nvPr/>
            </p14:nvContentPartPr>
            <p14:xfrm>
              <a:off x="6876556" y="2063324"/>
              <a:ext cx="1025640" cy="3816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7E1719DF-355A-3EDD-EAFA-9A30B30655E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867556" y="2054324"/>
                <a:ext cx="1043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3A3A728B-31B3-4044-3C8A-2696AD55B556}"/>
                  </a:ext>
                </a:extLst>
              </p14:cNvPr>
              <p14:cNvContentPartPr/>
              <p14:nvPr/>
            </p14:nvContentPartPr>
            <p14:xfrm>
              <a:off x="1846636" y="3424484"/>
              <a:ext cx="2434680" cy="6696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3A3A728B-31B3-4044-3C8A-2696AD55B55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837996" y="3415484"/>
                <a:ext cx="245232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B6A992F2-C42A-72ED-B38B-7884577B57DF}"/>
                  </a:ext>
                </a:extLst>
              </p14:cNvPr>
              <p14:cNvContentPartPr/>
              <p14:nvPr/>
            </p14:nvContentPartPr>
            <p14:xfrm>
              <a:off x="6258436" y="3578204"/>
              <a:ext cx="2266200" cy="99720"/>
            </p14:xfrm>
          </p:contentPart>
        </mc:Choice>
        <mc:Fallback xmlns=""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B6A992F2-C42A-72ED-B38B-7884577B57D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249436" y="3569204"/>
                <a:ext cx="2283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0AA4FD85-101F-50C6-0408-E0EDD864F6EF}"/>
                  </a:ext>
                </a:extLst>
              </p14:cNvPr>
              <p14:cNvContentPartPr/>
              <p14:nvPr/>
            </p14:nvContentPartPr>
            <p14:xfrm>
              <a:off x="7130356" y="3335924"/>
              <a:ext cx="635040" cy="28188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0AA4FD85-101F-50C6-0408-E0EDD864F6EF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121356" y="3327284"/>
                <a:ext cx="652680" cy="29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79AEEF4D-7EB0-CC33-9406-7B5F63AB6022}"/>
              </a:ext>
            </a:extLst>
          </p:cNvPr>
          <p:cNvGrpSpPr/>
          <p:nvPr/>
        </p:nvGrpSpPr>
        <p:grpSpPr>
          <a:xfrm>
            <a:off x="3493636" y="2645084"/>
            <a:ext cx="4096800" cy="396720"/>
            <a:chOff x="3493636" y="2645084"/>
            <a:chExt cx="4096800" cy="39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695EB7FF-DB3A-06EC-91DF-98336C735A34}"/>
                    </a:ext>
                  </a:extLst>
                </p14:cNvPr>
                <p14:cNvContentPartPr/>
                <p14:nvPr/>
              </p14:nvContentPartPr>
              <p14:xfrm>
                <a:off x="3493636" y="2645084"/>
                <a:ext cx="3520440" cy="1875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695EB7FF-DB3A-06EC-91DF-98336C735A34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484996" y="2636444"/>
                  <a:ext cx="35380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12C1076C-5A7A-2BCB-BBE2-8155FAEC5B4A}"/>
                    </a:ext>
                  </a:extLst>
                </p14:cNvPr>
                <p14:cNvContentPartPr/>
                <p14:nvPr/>
              </p14:nvContentPartPr>
              <p14:xfrm>
                <a:off x="6829396" y="2689724"/>
                <a:ext cx="404280" cy="20628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12C1076C-5A7A-2BCB-BBE2-8155FAEC5B4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820756" y="2680724"/>
                  <a:ext cx="42192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4D14463-2C28-178C-AAD8-D93A6D89DD5E}"/>
                    </a:ext>
                  </a:extLst>
                </p14:cNvPr>
                <p14:cNvContentPartPr/>
                <p14:nvPr/>
              </p14:nvContentPartPr>
              <p14:xfrm>
                <a:off x="7321156" y="2752004"/>
                <a:ext cx="269280" cy="2898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4D14463-2C28-178C-AAD8-D93A6D89DD5E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7312156" y="2743364"/>
                  <a:ext cx="286920" cy="307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0562C064-2551-C9A5-4F53-E53FDE33875C}"/>
                  </a:ext>
                </a:extLst>
              </p14:cNvPr>
              <p14:cNvContentPartPr/>
              <p14:nvPr/>
            </p14:nvContentPartPr>
            <p14:xfrm>
              <a:off x="7816516" y="4753964"/>
              <a:ext cx="478440" cy="3744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0562C064-2551-C9A5-4F53-E53FDE33875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807876" y="4745324"/>
                <a:ext cx="4960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A76DC267-F5F6-CCA5-6F50-F2D1D9433393}"/>
                  </a:ext>
                </a:extLst>
              </p14:cNvPr>
              <p14:cNvContentPartPr/>
              <p14:nvPr/>
            </p14:nvContentPartPr>
            <p14:xfrm>
              <a:off x="3908356" y="5708324"/>
              <a:ext cx="673920" cy="62316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A76DC267-F5F6-CCA5-6F50-F2D1D943339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99356" y="5699684"/>
                <a:ext cx="691560" cy="640800"/>
              </a:xfrm>
              <a:prstGeom prst="rect">
                <a:avLst/>
              </a:prstGeom>
            </p:spPr>
          </p:pic>
        </mc:Fallback>
      </mc:AlternateContent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3FA066B1-887C-8AF5-558D-66CFDD5EA24C}"/>
              </a:ext>
            </a:extLst>
          </p:cNvPr>
          <p:cNvGrpSpPr/>
          <p:nvPr/>
        </p:nvGrpSpPr>
        <p:grpSpPr>
          <a:xfrm>
            <a:off x="2945356" y="4802564"/>
            <a:ext cx="4089960" cy="1220760"/>
            <a:chOff x="2945356" y="4802564"/>
            <a:chExt cx="4089960" cy="122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CC1AB868-5C59-A2C5-377C-FB986D2334CD}"/>
                    </a:ext>
                  </a:extLst>
                </p14:cNvPr>
                <p14:cNvContentPartPr/>
                <p14:nvPr/>
              </p14:nvContentPartPr>
              <p14:xfrm>
                <a:off x="2945356" y="4802564"/>
                <a:ext cx="813600" cy="9702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CC1AB868-5C59-A2C5-377C-FB986D2334CD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2936356" y="4793564"/>
                  <a:ext cx="831240" cy="9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8D75999-13C8-F901-5689-1CA9F48B020A}"/>
                    </a:ext>
                  </a:extLst>
                </p14:cNvPr>
                <p14:cNvContentPartPr/>
                <p14:nvPr/>
              </p14:nvContentPartPr>
              <p14:xfrm>
                <a:off x="3663196" y="5665124"/>
                <a:ext cx="110880" cy="1692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8D75999-13C8-F901-5689-1CA9F48B020A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3654556" y="5656484"/>
                  <a:ext cx="1285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A02C228A-D20E-C6A9-4699-2CEE25BE9FA0}"/>
                    </a:ext>
                  </a:extLst>
                </p14:cNvPr>
                <p14:cNvContentPartPr/>
                <p14:nvPr/>
              </p14:nvContentPartPr>
              <p14:xfrm>
                <a:off x="3876676" y="5761244"/>
                <a:ext cx="195840" cy="2620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A02C228A-D20E-C6A9-4699-2CEE25BE9FA0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3867676" y="5752604"/>
                  <a:ext cx="21348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4144D6BE-6445-490B-233C-2A013AA6D507}"/>
                    </a:ext>
                  </a:extLst>
                </p14:cNvPr>
                <p14:cNvContentPartPr/>
                <p14:nvPr/>
              </p14:nvContentPartPr>
              <p14:xfrm>
                <a:off x="3086476" y="5213324"/>
                <a:ext cx="3781440" cy="5745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4144D6BE-6445-490B-233C-2A013AA6D507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3077836" y="5204324"/>
                  <a:ext cx="3799080" cy="59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3AD2A115-1E23-7D9F-5A0F-A3819A6B092F}"/>
                    </a:ext>
                  </a:extLst>
                </p14:cNvPr>
                <p14:cNvContentPartPr/>
                <p14:nvPr/>
              </p14:nvContentPartPr>
              <p14:xfrm>
                <a:off x="6813556" y="5474684"/>
                <a:ext cx="221760" cy="2455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3AD2A115-1E23-7D9F-5A0F-A3819A6B092F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6804916" y="5466044"/>
                  <a:ext cx="239400" cy="263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25568B7E-DA16-A93A-0DEF-076923B54865}"/>
                  </a:ext>
                </a:extLst>
              </p14:cNvPr>
              <p14:cNvContentPartPr/>
              <p14:nvPr/>
            </p14:nvContentPartPr>
            <p14:xfrm>
              <a:off x="7882036" y="4337444"/>
              <a:ext cx="360720" cy="235440"/>
            </p14:xfrm>
          </p:contentPart>
        </mc:Choice>
        <mc:Fallback xmlns=""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25568B7E-DA16-A93A-0DEF-076923B5486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73396" y="4328804"/>
                <a:ext cx="378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F90063B3-A82D-CAEE-5FB7-4508E9B68728}"/>
                  </a:ext>
                </a:extLst>
              </p14:cNvPr>
              <p14:cNvContentPartPr/>
              <p14:nvPr/>
            </p14:nvContentPartPr>
            <p14:xfrm>
              <a:off x="3454396" y="4244564"/>
              <a:ext cx="457560" cy="27864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F90063B3-A82D-CAEE-5FB7-4508E9B6872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445756" y="4235564"/>
                <a:ext cx="475200" cy="29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02588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454783" y="22126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Calculating</a:t>
            </a:r>
            <a:r>
              <a:rPr lang="de-DE" sz="3200" dirty="0"/>
              <a:t> </a:t>
            </a:r>
            <a:r>
              <a:rPr lang="de-DE" sz="3200" dirty="0" err="1"/>
              <a:t>with</a:t>
            </a:r>
            <a:r>
              <a:rPr lang="de-DE" sz="3200" dirty="0"/>
              <a:t> </a:t>
            </a:r>
            <a:r>
              <a:rPr lang="de-DE" sz="3200" dirty="0" err="1"/>
              <a:t>Expectation</a:t>
            </a:r>
            <a:r>
              <a:rPr lang="de-DE" sz="3200" dirty="0"/>
              <a:t> Value and </a:t>
            </a:r>
            <a:r>
              <a:rPr lang="de-DE" sz="3200" dirty="0" err="1"/>
              <a:t>Variance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692696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400" b="1" dirty="0"/>
              <a:t>Constant:</a:t>
            </a:r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dirty="0"/>
          </a:p>
          <a:p>
            <a:r>
              <a:rPr lang="de-DE" sz="2400" b="1" dirty="0"/>
              <a:t>Constant </a:t>
            </a:r>
            <a:r>
              <a:rPr lang="de-DE" sz="2400" b="1" dirty="0" err="1"/>
              <a:t>factor</a:t>
            </a:r>
            <a:r>
              <a:rPr lang="de-DE" sz="2400" b="1" dirty="0"/>
              <a:t>:</a:t>
            </a:r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b="1" dirty="0"/>
          </a:p>
          <a:p>
            <a:endParaRPr lang="de-DE" sz="2400" b="1" dirty="0"/>
          </a:p>
          <a:p>
            <a:r>
              <a:rPr lang="de-DE" sz="2400" b="1" dirty="0"/>
              <a:t>Linear Transformation:</a:t>
            </a:r>
            <a:endParaRPr lang="de-DE" sz="2400" dirty="0"/>
          </a:p>
        </p:txBody>
      </p:sp>
      <p:graphicFrame>
        <p:nvGraphicFramePr>
          <p:cNvPr id="5" name="Objekt 4"/>
          <p:cNvGraphicFramePr>
            <a:graphicFrameLocks/>
          </p:cNvGraphicFramePr>
          <p:nvPr/>
        </p:nvGraphicFramePr>
        <p:xfrm>
          <a:off x="2423592" y="1343620"/>
          <a:ext cx="1823042" cy="54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90" name="Formel" r:id="rId3" imgW="571252" imgH="203112" progId="Equation.3">
                  <p:embed/>
                </p:oleObj>
              </mc:Choice>
              <mc:Fallback>
                <p:oleObj name="Formel" r:id="rId3" imgW="571252" imgH="203112" progId="Equation.3">
                  <p:embed/>
                  <p:pic>
                    <p:nvPicPr>
                      <p:cNvPr id="5" name="Objek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23592" y="1343620"/>
                        <a:ext cx="1823042" cy="540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kt 7"/>
          <p:cNvGraphicFramePr>
            <a:graphicFrameLocks/>
          </p:cNvGraphicFramePr>
          <p:nvPr/>
        </p:nvGraphicFramePr>
        <p:xfrm>
          <a:off x="2423593" y="1988839"/>
          <a:ext cx="2186399" cy="54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91" name="Formel" r:id="rId5" imgW="685800" imgH="203200" progId="Equation.3">
                  <p:embed/>
                </p:oleObj>
              </mc:Choice>
              <mc:Fallback>
                <p:oleObj name="Formel" r:id="rId5" imgW="685800" imgH="203200" progId="Equation.3">
                  <p:embed/>
                  <p:pic>
                    <p:nvPicPr>
                      <p:cNvPr id="8" name="Objek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23593" y="1988839"/>
                        <a:ext cx="2186399" cy="540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kt 8"/>
          <p:cNvGraphicFramePr>
            <a:graphicFrameLocks/>
          </p:cNvGraphicFramePr>
          <p:nvPr/>
        </p:nvGraphicFramePr>
        <p:xfrm>
          <a:off x="2239963" y="3127375"/>
          <a:ext cx="3643312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92" name="Formel" r:id="rId7" imgW="1143000" imgH="203040" progId="Equation.3">
                  <p:embed/>
                </p:oleObj>
              </mc:Choice>
              <mc:Fallback>
                <p:oleObj name="Formel" r:id="rId7" imgW="1143000" imgH="203040" progId="Equation.3">
                  <p:embed/>
                  <p:pic>
                    <p:nvPicPr>
                      <p:cNvPr id="9" name="Objek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9963" y="3127375"/>
                        <a:ext cx="3643312" cy="53975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kt 9"/>
          <p:cNvGraphicFramePr>
            <a:graphicFrameLocks/>
          </p:cNvGraphicFramePr>
          <p:nvPr/>
        </p:nvGraphicFramePr>
        <p:xfrm>
          <a:off x="2207569" y="3936478"/>
          <a:ext cx="3996001" cy="54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93" name="Formel" r:id="rId9" imgW="1409400" imgH="228600" progId="Equation.3">
                  <p:embed/>
                </p:oleObj>
              </mc:Choice>
              <mc:Fallback>
                <p:oleObj name="Formel" r:id="rId9" imgW="1409400" imgH="228600" progId="Equation.3">
                  <p:embed/>
                  <p:pic>
                    <p:nvPicPr>
                      <p:cNvPr id="10" name="Objek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07569" y="3936478"/>
                        <a:ext cx="3996001" cy="540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kt 10"/>
          <p:cNvGraphicFramePr>
            <a:graphicFrameLocks/>
          </p:cNvGraphicFramePr>
          <p:nvPr/>
        </p:nvGraphicFramePr>
        <p:xfrm>
          <a:off x="2172766" y="5984875"/>
          <a:ext cx="4859338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94" name="Formel" r:id="rId11" imgW="1714320" imgH="228600" progId="Equation.3">
                  <p:embed/>
                </p:oleObj>
              </mc:Choice>
              <mc:Fallback>
                <p:oleObj name="Formel" r:id="rId11" imgW="1714320" imgH="228600" progId="Equation.3">
                  <p:embed/>
                  <p:pic>
                    <p:nvPicPr>
                      <p:cNvPr id="11" name="Objekt 10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2766" y="5984875"/>
                        <a:ext cx="4859338" cy="53975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kt 11"/>
          <p:cNvGraphicFramePr>
            <a:graphicFrameLocks/>
          </p:cNvGraphicFramePr>
          <p:nvPr/>
        </p:nvGraphicFramePr>
        <p:xfrm>
          <a:off x="2135560" y="5175250"/>
          <a:ext cx="4979988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95" name="Formel" r:id="rId13" imgW="1562040" imgH="203040" progId="Equation.3">
                  <p:embed/>
                </p:oleObj>
              </mc:Choice>
              <mc:Fallback>
                <p:oleObj name="Formel" r:id="rId13" imgW="1562040" imgH="203040" progId="Equation.3">
                  <p:embed/>
                  <p:pic>
                    <p:nvPicPr>
                      <p:cNvPr id="12" name="Objekt 11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5560" y="5175250"/>
                        <a:ext cx="4979988" cy="53975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>
            <a:extLst>
              <a:ext uri="{FF2B5EF4-FFF2-40B4-BE49-F238E27FC236}">
                <a16:creationId xmlns:a16="http://schemas.microsoft.com/office/drawing/2014/main" id="{C2CC508E-90E6-8A6C-64AD-5476E49C5A10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01BF59C2-1164-3302-45A0-BE6A1E6D1D8C}"/>
              </a:ext>
            </a:extLst>
          </p:cNvPr>
          <p:cNvGrpSpPr/>
          <p:nvPr/>
        </p:nvGrpSpPr>
        <p:grpSpPr>
          <a:xfrm>
            <a:off x="6441316" y="713716"/>
            <a:ext cx="730080" cy="327240"/>
            <a:chOff x="6441316" y="713716"/>
            <a:chExt cx="730080" cy="32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ED2DD093-2CEF-AB1B-D2A5-846F4DA6F52D}"/>
                    </a:ext>
                  </a:extLst>
                </p14:cNvPr>
                <p14:cNvContentPartPr/>
                <p14:nvPr/>
              </p14:nvContentPartPr>
              <p14:xfrm>
                <a:off x="6441316" y="824596"/>
                <a:ext cx="265680" cy="1616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ED2DD093-2CEF-AB1B-D2A5-846F4DA6F52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432676" y="815596"/>
                  <a:ext cx="2833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3536748C-AD0B-174E-B441-F314D2533A89}"/>
                    </a:ext>
                  </a:extLst>
                </p14:cNvPr>
                <p14:cNvContentPartPr/>
                <p14:nvPr/>
              </p14:nvContentPartPr>
              <p14:xfrm>
                <a:off x="6907876" y="815236"/>
                <a:ext cx="11880" cy="43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3536748C-AD0B-174E-B441-F314D2533A89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899236" y="806236"/>
                  <a:ext cx="295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4E6AEB24-F2CA-E91A-CB40-B80C29019523}"/>
                    </a:ext>
                  </a:extLst>
                </p14:cNvPr>
                <p14:cNvContentPartPr/>
                <p14:nvPr/>
              </p14:nvContentPartPr>
              <p14:xfrm>
                <a:off x="6904276" y="938356"/>
                <a:ext cx="4320" cy="64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4E6AEB24-F2CA-E91A-CB40-B80C29019523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895636" y="929716"/>
                  <a:ext cx="219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6D913620-8691-8230-20E6-B0D215B456C1}"/>
                    </a:ext>
                  </a:extLst>
                </p14:cNvPr>
                <p14:cNvContentPartPr/>
                <p14:nvPr/>
              </p14:nvContentPartPr>
              <p14:xfrm>
                <a:off x="6897076" y="849436"/>
                <a:ext cx="29520" cy="1915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6D913620-8691-8230-20E6-B0D215B456C1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6888436" y="840436"/>
                  <a:ext cx="4716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4708B202-B7FC-7E0A-4B08-7A660A632E7B}"/>
                    </a:ext>
                  </a:extLst>
                </p14:cNvPr>
                <p14:cNvContentPartPr/>
                <p14:nvPr/>
              </p14:nvContentPartPr>
              <p14:xfrm>
                <a:off x="7054036" y="713716"/>
                <a:ext cx="117360" cy="2275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4708B202-B7FC-7E0A-4B08-7A660A632E7B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045396" y="704716"/>
                  <a:ext cx="135000" cy="24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AD776B25-F954-2DB9-D392-4F006BC77A75}"/>
              </a:ext>
            </a:extLst>
          </p:cNvPr>
          <p:cNvGrpSpPr/>
          <p:nvPr/>
        </p:nvGrpSpPr>
        <p:grpSpPr>
          <a:xfrm>
            <a:off x="7536796" y="737836"/>
            <a:ext cx="607680" cy="191520"/>
            <a:chOff x="7536796" y="737836"/>
            <a:chExt cx="607680" cy="19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A951549D-87C5-2432-9294-115FEAE51D92}"/>
                    </a:ext>
                  </a:extLst>
                </p14:cNvPr>
                <p14:cNvContentPartPr/>
                <p14:nvPr/>
              </p14:nvContentPartPr>
              <p14:xfrm>
                <a:off x="7536796" y="783196"/>
                <a:ext cx="127080" cy="1461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A951549D-87C5-2432-9294-115FEAE51D92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7528156" y="774196"/>
                  <a:ext cx="1447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DA7B9E1-CF42-0C08-CACD-1EE8F97AABB3}"/>
                    </a:ext>
                  </a:extLst>
                </p14:cNvPr>
                <p14:cNvContentPartPr/>
                <p14:nvPr/>
              </p14:nvContentPartPr>
              <p14:xfrm>
                <a:off x="7700956" y="819916"/>
                <a:ext cx="213480" cy="846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DA7B9E1-CF42-0C08-CACD-1EE8F97AABB3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692316" y="810916"/>
                  <a:ext cx="2311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53258BD9-58F0-C26D-4BD9-F1EB8E22238A}"/>
                    </a:ext>
                  </a:extLst>
                </p14:cNvPr>
                <p14:cNvContentPartPr/>
                <p14:nvPr/>
              </p14:nvContentPartPr>
              <p14:xfrm>
                <a:off x="7901836" y="737836"/>
                <a:ext cx="58680" cy="288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53258BD9-58F0-C26D-4BD9-F1EB8E22238A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7892836" y="728836"/>
                  <a:ext cx="763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C696E2D-1FBE-B8DA-1A8E-4C18810860C6}"/>
                    </a:ext>
                  </a:extLst>
                </p14:cNvPr>
                <p14:cNvContentPartPr/>
                <p14:nvPr/>
              </p14:nvContentPartPr>
              <p14:xfrm>
                <a:off x="7991476" y="742876"/>
                <a:ext cx="153000" cy="1598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C696E2D-1FBE-B8DA-1A8E-4C18810860C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7982836" y="733876"/>
                  <a:ext cx="170640" cy="17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" name="Gruppieren 30">
            <a:extLst>
              <a:ext uri="{FF2B5EF4-FFF2-40B4-BE49-F238E27FC236}">
                <a16:creationId xmlns:a16="http://schemas.microsoft.com/office/drawing/2014/main" id="{E64D71F0-B4FA-3FAF-0F01-5F4092656B95}"/>
              </a:ext>
            </a:extLst>
          </p:cNvPr>
          <p:cNvGrpSpPr/>
          <p:nvPr/>
        </p:nvGrpSpPr>
        <p:grpSpPr>
          <a:xfrm>
            <a:off x="8448316" y="601036"/>
            <a:ext cx="1594440" cy="302400"/>
            <a:chOff x="8448316" y="601036"/>
            <a:chExt cx="1594440" cy="30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27FA9706-41A9-FF70-8C93-8CA9A329B3C3}"/>
                    </a:ext>
                  </a:extLst>
                </p14:cNvPr>
                <p14:cNvContentPartPr/>
                <p14:nvPr/>
              </p14:nvContentPartPr>
              <p14:xfrm>
                <a:off x="8448316" y="651796"/>
                <a:ext cx="170640" cy="2005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27FA9706-41A9-FF70-8C93-8CA9A329B3C3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439676" y="642796"/>
                  <a:ext cx="1882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717B5788-52A9-9770-4E02-D0F97BF8488A}"/>
                    </a:ext>
                  </a:extLst>
                </p14:cNvPr>
                <p14:cNvContentPartPr/>
                <p14:nvPr/>
              </p14:nvContentPartPr>
              <p14:xfrm>
                <a:off x="8517436" y="779596"/>
                <a:ext cx="48240" cy="514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717B5788-52A9-9770-4E02-D0F97BF8488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508436" y="770596"/>
                  <a:ext cx="658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CAE43219-0218-D7D4-B527-296A22AD7CCE}"/>
                    </a:ext>
                  </a:extLst>
                </p14:cNvPr>
                <p14:cNvContentPartPr/>
                <p14:nvPr/>
              </p14:nvContentPartPr>
              <p14:xfrm>
                <a:off x="8624716" y="765916"/>
                <a:ext cx="199800" cy="835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CAE43219-0218-D7D4-B527-296A22AD7CCE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616076" y="757276"/>
                  <a:ext cx="2174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7207FCF0-7244-127F-87FF-9680281B9174}"/>
                    </a:ext>
                  </a:extLst>
                </p14:cNvPr>
                <p14:cNvContentPartPr/>
                <p14:nvPr/>
              </p14:nvContentPartPr>
              <p14:xfrm>
                <a:off x="8845036" y="747556"/>
                <a:ext cx="83160" cy="1310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7207FCF0-7244-127F-87FF-9680281B9174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836036" y="738916"/>
                  <a:ext cx="1008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E886943A-69CF-0FF5-CF8C-66755800EA04}"/>
                    </a:ext>
                  </a:extLst>
                </p14:cNvPr>
                <p14:cNvContentPartPr/>
                <p14:nvPr/>
              </p14:nvContentPartPr>
              <p14:xfrm>
                <a:off x="8957716" y="661516"/>
                <a:ext cx="104400" cy="2293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E886943A-69CF-0FF5-CF8C-66755800EA0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949076" y="652516"/>
                  <a:ext cx="12204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E3935EBA-C0C3-F2B1-0919-E0D828700BE4}"/>
                    </a:ext>
                  </a:extLst>
                </p14:cNvPr>
                <p14:cNvContentPartPr/>
                <p14:nvPr/>
              </p14:nvContentPartPr>
              <p14:xfrm>
                <a:off x="9067516" y="770596"/>
                <a:ext cx="284400" cy="982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E3935EBA-C0C3-F2B1-0919-E0D828700BE4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9058876" y="761956"/>
                  <a:ext cx="3020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8B63214C-1362-B18A-1DAA-10002C96199F}"/>
                    </a:ext>
                  </a:extLst>
                </p14:cNvPr>
                <p14:cNvContentPartPr/>
                <p14:nvPr/>
              </p14:nvContentPartPr>
              <p14:xfrm>
                <a:off x="9409516" y="670516"/>
                <a:ext cx="392040" cy="2055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8B63214C-1362-B18A-1DAA-10002C96199F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400516" y="661876"/>
                  <a:ext cx="4096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C70C641F-4A21-7EC4-9928-D5F80E0593B5}"/>
                    </a:ext>
                  </a:extLst>
                </p14:cNvPr>
                <p14:cNvContentPartPr/>
                <p14:nvPr/>
              </p14:nvContentPartPr>
              <p14:xfrm>
                <a:off x="10030876" y="601036"/>
                <a:ext cx="11880" cy="1742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C70C641F-4A21-7EC4-9928-D5F80E0593B5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021876" y="592036"/>
                  <a:ext cx="295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25E61AB2-3BDA-594C-9748-E59B0DC7EE68}"/>
                    </a:ext>
                  </a:extLst>
                </p14:cNvPr>
                <p14:cNvContentPartPr/>
                <p14:nvPr/>
              </p14:nvContentPartPr>
              <p14:xfrm>
                <a:off x="10009996" y="897316"/>
                <a:ext cx="8640" cy="61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25E61AB2-3BDA-594C-9748-E59B0DC7EE68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001356" y="888316"/>
                  <a:ext cx="26280" cy="23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F23115DA-B419-A3E3-8D53-E359D48C5B53}"/>
                  </a:ext>
                </a:extLst>
              </p14:cNvPr>
              <p14:cNvContentPartPr/>
              <p14:nvPr/>
            </p14:nvContentPartPr>
            <p14:xfrm>
              <a:off x="8510956" y="1035556"/>
              <a:ext cx="1433880" cy="79200"/>
            </p14:xfrm>
          </p:contentPart>
        </mc:Choice>
        <mc:Fallback xmlns=""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F23115DA-B419-A3E3-8D53-E359D48C5B5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502316" y="1026556"/>
                <a:ext cx="1451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6E349D16-46A1-6D2F-6966-41A10F095AC5}"/>
                  </a:ext>
                </a:extLst>
              </p14:cNvPr>
              <p14:cNvContentPartPr/>
              <p14:nvPr/>
            </p14:nvContentPartPr>
            <p14:xfrm>
              <a:off x="2520556" y="1832956"/>
              <a:ext cx="1953000" cy="11844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6E349D16-46A1-6D2F-6966-41A10F095AC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11556" y="1823956"/>
                <a:ext cx="197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45E54B89-7A42-7A14-89D9-9D42C8C2E49D}"/>
                  </a:ext>
                </a:extLst>
              </p14:cNvPr>
              <p14:cNvContentPartPr/>
              <p14:nvPr/>
            </p14:nvContentPartPr>
            <p14:xfrm>
              <a:off x="2424076" y="2471236"/>
              <a:ext cx="2598480" cy="9360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45E54B89-7A42-7A14-89D9-9D42C8C2E49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15436" y="2462596"/>
                <a:ext cx="261612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4F272056-DAD0-7E84-43A1-5B2395D11FD2}"/>
                  </a:ext>
                </a:extLst>
              </p14:cNvPr>
              <p14:cNvContentPartPr/>
              <p14:nvPr/>
            </p14:nvContentPartPr>
            <p14:xfrm>
              <a:off x="3076036" y="4426756"/>
              <a:ext cx="412920" cy="4968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4F272056-DAD0-7E84-43A1-5B2395D11FD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067036" y="4418116"/>
                <a:ext cx="430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668B4890-2507-059F-F3DF-7ED48A0ACB5B}"/>
                  </a:ext>
                </a:extLst>
              </p14:cNvPr>
              <p14:cNvContentPartPr/>
              <p14:nvPr/>
            </p14:nvContentPartPr>
            <p14:xfrm>
              <a:off x="2341636" y="1831516"/>
              <a:ext cx="1960920" cy="7776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668B4890-2507-059F-F3DF-7ED48A0ACB5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332636" y="1822876"/>
                <a:ext cx="19785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78A91515-F3DE-CA5A-4A40-347781262301}"/>
                  </a:ext>
                </a:extLst>
              </p14:cNvPr>
              <p14:cNvContentPartPr/>
              <p14:nvPr/>
            </p14:nvContentPartPr>
            <p14:xfrm>
              <a:off x="6533476" y="5571556"/>
              <a:ext cx="621360" cy="10404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78A91515-F3DE-CA5A-4A40-34778126230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524476" y="5562916"/>
                <a:ext cx="63900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FF62756D-3CE2-8B0F-9F56-EE578A76203D}"/>
                  </a:ext>
                </a:extLst>
              </p14:cNvPr>
              <p14:cNvContentPartPr/>
              <p14:nvPr/>
            </p14:nvContentPartPr>
            <p14:xfrm>
              <a:off x="2669236" y="5548876"/>
              <a:ext cx="1855080" cy="9216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FF62756D-3CE2-8B0F-9F56-EE578A76203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660236" y="5540236"/>
                <a:ext cx="1872720" cy="10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51" name="Gruppieren 50">
            <a:extLst>
              <a:ext uri="{FF2B5EF4-FFF2-40B4-BE49-F238E27FC236}">
                <a16:creationId xmlns:a16="http://schemas.microsoft.com/office/drawing/2014/main" id="{3A704996-7CFB-CEC4-9A68-255181E3A054}"/>
              </a:ext>
            </a:extLst>
          </p:cNvPr>
          <p:cNvGrpSpPr/>
          <p:nvPr/>
        </p:nvGrpSpPr>
        <p:grpSpPr>
          <a:xfrm>
            <a:off x="6996076" y="3991516"/>
            <a:ext cx="637560" cy="928440"/>
            <a:chOff x="6996076" y="3991516"/>
            <a:chExt cx="637560" cy="92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0475779A-079E-ECAF-78E0-20908C3E26FD}"/>
                    </a:ext>
                  </a:extLst>
                </p14:cNvPr>
                <p14:cNvContentPartPr/>
                <p14:nvPr/>
              </p14:nvContentPartPr>
              <p14:xfrm>
                <a:off x="7106236" y="3991516"/>
                <a:ext cx="527400" cy="9284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0475779A-079E-ECAF-78E0-20908C3E26FD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097596" y="3982876"/>
                  <a:ext cx="545040" cy="9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E31ADFC3-4C36-A86A-B237-70236B8D7912}"/>
                    </a:ext>
                  </a:extLst>
                </p14:cNvPr>
                <p14:cNvContentPartPr/>
                <p14:nvPr/>
              </p14:nvContentPartPr>
              <p14:xfrm>
                <a:off x="6996076" y="4654996"/>
                <a:ext cx="419040" cy="2073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E31ADFC3-4C36-A86A-B237-70236B8D791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6987436" y="4645996"/>
                  <a:ext cx="436680" cy="22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uppieren 79">
            <a:extLst>
              <a:ext uri="{FF2B5EF4-FFF2-40B4-BE49-F238E27FC236}">
                <a16:creationId xmlns:a16="http://schemas.microsoft.com/office/drawing/2014/main" id="{16ED0272-C42A-39DB-1C56-71A48120A62A}"/>
              </a:ext>
            </a:extLst>
          </p:cNvPr>
          <p:cNvGrpSpPr/>
          <p:nvPr/>
        </p:nvGrpSpPr>
        <p:grpSpPr>
          <a:xfrm>
            <a:off x="7744516" y="2164516"/>
            <a:ext cx="4022640" cy="1503360"/>
            <a:chOff x="7744516" y="2164516"/>
            <a:chExt cx="4022640" cy="150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2BBA9998-14F5-895F-628A-62B32D17CA93}"/>
                    </a:ext>
                  </a:extLst>
                </p14:cNvPr>
                <p14:cNvContentPartPr/>
                <p14:nvPr/>
              </p14:nvContentPartPr>
              <p14:xfrm>
                <a:off x="7744516" y="3312556"/>
                <a:ext cx="288360" cy="1839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2BBA9998-14F5-895F-628A-62B32D17CA93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735516" y="3303556"/>
                  <a:ext cx="3060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AB3917A4-2D57-DF7C-81A3-F513D2A45644}"/>
                    </a:ext>
                  </a:extLst>
                </p14:cNvPr>
                <p14:cNvContentPartPr/>
                <p14:nvPr/>
              </p14:nvContentPartPr>
              <p14:xfrm>
                <a:off x="8208916" y="3186556"/>
                <a:ext cx="56520" cy="19296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AB3917A4-2D57-DF7C-81A3-F513D2A4564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200276" y="3177556"/>
                  <a:ext cx="741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759BF18D-4A51-DAD4-5FB3-50020E8AE736}"/>
                    </a:ext>
                  </a:extLst>
                </p14:cNvPr>
                <p14:cNvContentPartPr/>
                <p14:nvPr/>
              </p14:nvContentPartPr>
              <p14:xfrm>
                <a:off x="8204596" y="3090076"/>
                <a:ext cx="179280" cy="1684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759BF18D-4A51-DAD4-5FB3-50020E8AE73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195956" y="3081076"/>
                  <a:ext cx="1969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46969737-98CA-1D05-1D6D-97919BE48071}"/>
                    </a:ext>
                  </a:extLst>
                </p14:cNvPr>
                <p14:cNvContentPartPr/>
                <p14:nvPr/>
              </p14:nvContentPartPr>
              <p14:xfrm>
                <a:off x="8263996" y="3284476"/>
                <a:ext cx="184680" cy="10980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46969737-98CA-1D05-1D6D-97919BE48071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255356" y="3275836"/>
                  <a:ext cx="2023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188EB351-D33C-9C79-B260-041760B29AF2}"/>
                    </a:ext>
                  </a:extLst>
                </p14:cNvPr>
                <p14:cNvContentPartPr/>
                <p14:nvPr/>
              </p14:nvContentPartPr>
              <p14:xfrm>
                <a:off x="8454436" y="3044356"/>
                <a:ext cx="384120" cy="2358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188EB351-D33C-9C79-B260-041760B29AF2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445436" y="3035716"/>
                  <a:ext cx="40176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42C9D4C-16C6-C79A-DEAD-56652A6EB688}"/>
                    </a:ext>
                  </a:extLst>
                </p14:cNvPr>
                <p14:cNvContentPartPr/>
                <p14:nvPr/>
              </p14:nvContentPartPr>
              <p14:xfrm>
                <a:off x="8893636" y="2934196"/>
                <a:ext cx="203760" cy="2242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42C9D4C-16C6-C79A-DEAD-56652A6EB688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884996" y="2925556"/>
                  <a:ext cx="2214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2923ADF0-9F06-7860-519F-ADCDF022CD55}"/>
                    </a:ext>
                  </a:extLst>
                </p14:cNvPr>
                <p14:cNvContentPartPr/>
                <p14:nvPr/>
              </p14:nvContentPartPr>
              <p14:xfrm>
                <a:off x="9129076" y="2790196"/>
                <a:ext cx="387720" cy="2955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2923ADF0-9F06-7860-519F-ADCDF022CD55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9120076" y="2781556"/>
                  <a:ext cx="40536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79ED4AF6-9977-1178-FD5F-A369EF55AF4A}"/>
                    </a:ext>
                  </a:extLst>
                </p14:cNvPr>
                <p14:cNvContentPartPr/>
                <p14:nvPr/>
              </p14:nvContentPartPr>
              <p14:xfrm>
                <a:off x="9518236" y="2773276"/>
                <a:ext cx="60480" cy="1054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79ED4AF6-9977-1178-FD5F-A369EF55AF4A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9509596" y="2764276"/>
                  <a:ext cx="781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84F3123B-4374-F822-4FD0-3487B6C157CF}"/>
                    </a:ext>
                  </a:extLst>
                </p14:cNvPr>
                <p14:cNvContentPartPr/>
                <p14:nvPr/>
              </p14:nvContentPartPr>
              <p14:xfrm>
                <a:off x="9701116" y="2418316"/>
                <a:ext cx="448200" cy="4086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84F3123B-4374-F822-4FD0-3487B6C157CF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692116" y="2409676"/>
                  <a:ext cx="465840" cy="42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8280FE31-3725-760E-C65C-D32A4109B5E9}"/>
                    </a:ext>
                  </a:extLst>
                </p14:cNvPr>
                <p14:cNvContentPartPr/>
                <p14:nvPr/>
              </p14:nvContentPartPr>
              <p14:xfrm>
                <a:off x="10272076" y="2374756"/>
                <a:ext cx="46440" cy="1756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8280FE31-3725-760E-C65C-D32A4109B5E9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0263436" y="2366116"/>
                  <a:ext cx="640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B73AD10E-B469-4DF7-E809-38CA04A77633}"/>
                    </a:ext>
                  </a:extLst>
                </p14:cNvPr>
                <p14:cNvContentPartPr/>
                <p14:nvPr/>
              </p14:nvContentPartPr>
              <p14:xfrm>
                <a:off x="10386196" y="2434876"/>
                <a:ext cx="90000" cy="946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B73AD10E-B469-4DF7-E809-38CA04A7763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0377196" y="2425876"/>
                  <a:ext cx="1076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823F42C6-B975-3707-BFA7-D989ADF19F06}"/>
                    </a:ext>
                  </a:extLst>
                </p14:cNvPr>
                <p14:cNvContentPartPr/>
                <p14:nvPr/>
              </p14:nvContentPartPr>
              <p14:xfrm>
                <a:off x="10476196" y="2236516"/>
                <a:ext cx="130320" cy="1962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823F42C6-B975-3707-BFA7-D989ADF19F06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0467196" y="2227876"/>
                  <a:ext cx="14796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1D7B0047-F405-B9EA-422F-648A7252E589}"/>
                    </a:ext>
                  </a:extLst>
                </p14:cNvPr>
                <p14:cNvContentPartPr/>
                <p14:nvPr/>
              </p14:nvContentPartPr>
              <p14:xfrm>
                <a:off x="9043756" y="3427396"/>
                <a:ext cx="349920" cy="24048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1D7B0047-F405-B9EA-422F-648A7252E589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034756" y="3418756"/>
                  <a:ext cx="36756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E1B7F992-C116-0531-46BB-6052AC9AF64E}"/>
                    </a:ext>
                  </a:extLst>
                </p14:cNvPr>
                <p14:cNvContentPartPr/>
                <p14:nvPr/>
              </p14:nvContentPartPr>
              <p14:xfrm>
                <a:off x="9348676" y="3298876"/>
                <a:ext cx="16920" cy="2304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E1B7F992-C116-0531-46BB-6052AC9AF64E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9339676" y="3290236"/>
                  <a:ext cx="345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56E38424-75B6-2BD5-0A01-F2F54F34EA84}"/>
                    </a:ext>
                  </a:extLst>
                </p14:cNvPr>
                <p14:cNvContentPartPr/>
                <p14:nvPr/>
              </p14:nvContentPartPr>
              <p14:xfrm>
                <a:off x="9655756" y="3123916"/>
                <a:ext cx="327600" cy="23904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56E38424-75B6-2BD5-0A01-F2F54F34EA84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9646756" y="3115276"/>
                  <a:ext cx="34524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7DD9A3C7-30F1-FA27-3FD5-89A70949EB4F}"/>
                    </a:ext>
                  </a:extLst>
                </p14:cNvPr>
                <p14:cNvContentPartPr/>
                <p14:nvPr/>
              </p14:nvContentPartPr>
              <p14:xfrm>
                <a:off x="9957436" y="3039316"/>
                <a:ext cx="38880" cy="2412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7DD9A3C7-30F1-FA27-3FD5-89A70949EB4F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948796" y="3030676"/>
                  <a:ext cx="565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30918D72-6CD3-B8B6-28D9-9F0AFFE6886E}"/>
                    </a:ext>
                  </a:extLst>
                </p14:cNvPr>
                <p14:cNvContentPartPr/>
                <p14:nvPr/>
              </p14:nvContentPartPr>
              <p14:xfrm>
                <a:off x="10039156" y="3034276"/>
                <a:ext cx="71280" cy="15588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30918D72-6CD3-B8B6-28D9-9F0AFFE6886E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030516" y="3025276"/>
                  <a:ext cx="889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0179DE76-8FF2-C98C-A811-DA23B5DCA3DF}"/>
                    </a:ext>
                  </a:extLst>
                </p14:cNvPr>
                <p14:cNvContentPartPr/>
                <p14:nvPr/>
              </p14:nvContentPartPr>
              <p14:xfrm>
                <a:off x="10171996" y="2795596"/>
                <a:ext cx="381600" cy="29916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0179DE76-8FF2-C98C-A811-DA23B5DCA3DF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162996" y="2786596"/>
                  <a:ext cx="39924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82DC4564-BCF9-A6FA-D3E7-D5177AE9C1FC}"/>
                    </a:ext>
                  </a:extLst>
                </p14:cNvPr>
                <p14:cNvContentPartPr/>
                <p14:nvPr/>
              </p14:nvContentPartPr>
              <p14:xfrm>
                <a:off x="10719196" y="2550076"/>
                <a:ext cx="154440" cy="2678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82DC4564-BCF9-A6FA-D3E7-D5177AE9C1FC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710556" y="2541076"/>
                  <a:ext cx="17208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DE3669CC-B91F-7D9A-C214-337B586549BB}"/>
                    </a:ext>
                  </a:extLst>
                </p14:cNvPr>
                <p14:cNvContentPartPr/>
                <p14:nvPr/>
              </p14:nvContentPartPr>
              <p14:xfrm>
                <a:off x="10895956" y="2537116"/>
                <a:ext cx="81720" cy="3394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DE3669CC-B91F-7D9A-C214-337B586549BB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0887316" y="2528116"/>
                  <a:ext cx="9936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12012687-B078-80C7-EA07-35E56D84D727}"/>
                    </a:ext>
                  </a:extLst>
                </p14:cNvPr>
                <p14:cNvContentPartPr/>
                <p14:nvPr/>
              </p14:nvContentPartPr>
              <p14:xfrm>
                <a:off x="11020156" y="2402476"/>
                <a:ext cx="192960" cy="2073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12012687-B078-80C7-EA07-35E56D84D727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1011516" y="2393836"/>
                  <a:ext cx="2106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6DECBC6C-662D-BAD5-962A-90D5F10D8092}"/>
                    </a:ext>
                  </a:extLst>
                </p14:cNvPr>
                <p14:cNvContentPartPr/>
                <p14:nvPr/>
              </p14:nvContentPartPr>
              <p14:xfrm>
                <a:off x="11256316" y="2365756"/>
                <a:ext cx="126720" cy="10872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6DECBC6C-662D-BAD5-962A-90D5F10D8092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1247316" y="2357116"/>
                  <a:ext cx="144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88D7FA6F-F8EA-A4DF-6919-037B15618029}"/>
                    </a:ext>
                  </a:extLst>
                </p14:cNvPr>
                <p14:cNvContentPartPr/>
                <p14:nvPr/>
              </p14:nvContentPartPr>
              <p14:xfrm>
                <a:off x="11392756" y="2164516"/>
                <a:ext cx="291960" cy="2674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88D7FA6F-F8EA-A4DF-6919-037B15618029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1384116" y="2155516"/>
                  <a:ext cx="30960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8AAC200E-DD89-DD41-7B0B-E74E3E306530}"/>
                    </a:ext>
                  </a:extLst>
                </p14:cNvPr>
                <p14:cNvContentPartPr/>
                <p14:nvPr/>
              </p14:nvContentPartPr>
              <p14:xfrm>
                <a:off x="11476636" y="2241916"/>
                <a:ext cx="52920" cy="961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8AAC200E-DD89-DD41-7B0B-E74E3E306530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1467636" y="2232916"/>
                  <a:ext cx="705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31CA08EC-0D98-F969-6F7B-7DECAE7FC0D3}"/>
                    </a:ext>
                  </a:extLst>
                </p14:cNvPr>
                <p14:cNvContentPartPr/>
                <p14:nvPr/>
              </p14:nvContentPartPr>
              <p14:xfrm>
                <a:off x="10800196" y="2491036"/>
                <a:ext cx="966960" cy="5824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31CA08EC-0D98-F969-6F7B-7DECAE7FC0D3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791196" y="2482036"/>
                  <a:ext cx="984600" cy="600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2FD0A451-C2D7-1D8A-E71F-815659BB85C7}"/>
                  </a:ext>
                </a:extLst>
              </p14:cNvPr>
              <p14:cNvContentPartPr/>
              <p14:nvPr/>
            </p14:nvContentPartPr>
            <p14:xfrm>
              <a:off x="2384476" y="2402836"/>
              <a:ext cx="2404440" cy="4176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2FD0A451-C2D7-1D8A-E71F-815659BB85C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375476" y="2393836"/>
                <a:ext cx="24220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F1E2B264-1A95-79A8-24D6-BB7982D249C2}"/>
                  </a:ext>
                </a:extLst>
              </p14:cNvPr>
              <p14:cNvContentPartPr/>
              <p14:nvPr/>
            </p14:nvContentPartPr>
            <p14:xfrm>
              <a:off x="2890636" y="6461116"/>
              <a:ext cx="1434600" cy="6624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F1E2B264-1A95-79A8-24D6-BB7982D249C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881996" y="6452116"/>
                <a:ext cx="1452240" cy="83880"/>
              </a:xfrm>
              <a:prstGeom prst="rect">
                <a:avLst/>
              </a:prstGeom>
            </p:spPr>
          </p:pic>
        </mc:Fallback>
      </mc:AlternateContent>
      <p:grpSp>
        <p:nvGrpSpPr>
          <p:cNvPr id="88" name="Gruppieren 87">
            <a:extLst>
              <a:ext uri="{FF2B5EF4-FFF2-40B4-BE49-F238E27FC236}">
                <a16:creationId xmlns:a16="http://schemas.microsoft.com/office/drawing/2014/main" id="{D60ED6FD-D9B2-3DF6-C711-F434C2637196}"/>
              </a:ext>
            </a:extLst>
          </p:cNvPr>
          <p:cNvGrpSpPr/>
          <p:nvPr/>
        </p:nvGrpSpPr>
        <p:grpSpPr>
          <a:xfrm>
            <a:off x="2909716" y="5729956"/>
            <a:ext cx="2364840" cy="828720"/>
            <a:chOff x="2909716" y="5729956"/>
            <a:chExt cx="2364840" cy="82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84A00A0F-8334-3359-A546-830925E6E20A}"/>
                    </a:ext>
                  </a:extLst>
                </p14:cNvPr>
                <p14:cNvContentPartPr/>
                <p14:nvPr/>
              </p14:nvContentPartPr>
              <p14:xfrm>
                <a:off x="2909716" y="6012916"/>
                <a:ext cx="488520" cy="54576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84A00A0F-8334-3359-A546-830925E6E20A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2900716" y="6004276"/>
                  <a:ext cx="506160" cy="56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027A672E-0BEA-9D46-C995-1E3353A8E0BC}"/>
                    </a:ext>
                  </a:extLst>
                </p14:cNvPr>
                <p14:cNvContentPartPr/>
                <p14:nvPr/>
              </p14:nvContentPartPr>
              <p14:xfrm>
                <a:off x="3244876" y="5729956"/>
                <a:ext cx="1852200" cy="34560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027A672E-0BEA-9D46-C995-1E3353A8E0BC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236236" y="5721316"/>
                  <a:ext cx="186984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4D2B1190-3D8D-7DB1-D575-46E3AD51A3FB}"/>
                    </a:ext>
                  </a:extLst>
                </p14:cNvPr>
                <p14:cNvContentPartPr/>
                <p14:nvPr/>
              </p14:nvContentPartPr>
              <p14:xfrm>
                <a:off x="4964596" y="5911396"/>
                <a:ext cx="309960" cy="19224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4D2B1190-3D8D-7DB1-D575-46E3AD51A3FB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955956" y="5902396"/>
                  <a:ext cx="3276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A34C27EA-1E65-39AB-74A1-B429E34D3189}"/>
                    </a:ext>
                  </a:extLst>
                </p14:cNvPr>
                <p14:cNvContentPartPr/>
                <p14:nvPr/>
              </p14:nvContentPartPr>
              <p14:xfrm>
                <a:off x="4029676" y="5963596"/>
                <a:ext cx="502920" cy="5158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A34C27EA-1E65-39AB-74A1-B429E34D3189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020676" y="5954956"/>
                  <a:ext cx="520560" cy="53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44B9FD6C-025F-517A-AFB2-A6D0F7332AE6}"/>
              </a:ext>
            </a:extLst>
          </p:cNvPr>
          <p:cNvGrpSpPr/>
          <p:nvPr/>
        </p:nvGrpSpPr>
        <p:grpSpPr>
          <a:xfrm>
            <a:off x="1396276" y="1168756"/>
            <a:ext cx="3354840" cy="4339440"/>
            <a:chOff x="1396276" y="1168756"/>
            <a:chExt cx="3354840" cy="433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3747663-DCD7-8411-B4A3-7415E7B619BC}"/>
                    </a:ext>
                  </a:extLst>
                </p14:cNvPr>
                <p14:cNvContentPartPr/>
                <p14:nvPr/>
              </p14:nvContentPartPr>
              <p14:xfrm>
                <a:off x="3213916" y="3605236"/>
                <a:ext cx="1191240" cy="4525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3747663-DCD7-8411-B4A3-7415E7B619BC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3205276" y="3596236"/>
                  <a:ext cx="1208880" cy="47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495C6993-E36F-2169-990C-D83E5B9D497B}"/>
                    </a:ext>
                  </a:extLst>
                </p14:cNvPr>
                <p14:cNvContentPartPr/>
                <p14:nvPr/>
              </p14:nvContentPartPr>
              <p14:xfrm>
                <a:off x="4302196" y="3820156"/>
                <a:ext cx="228600" cy="2296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495C6993-E36F-2169-990C-D83E5B9D497B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293196" y="3811156"/>
                  <a:ext cx="2462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76C00865-23D0-2056-5897-153B582C7413}"/>
                    </a:ext>
                  </a:extLst>
                </p14:cNvPr>
                <p14:cNvContentPartPr/>
                <p14:nvPr/>
              </p14:nvContentPartPr>
              <p14:xfrm>
                <a:off x="1865716" y="1182436"/>
                <a:ext cx="1361160" cy="14580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76C00865-23D0-2056-5897-153B582C7413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857076" y="1173796"/>
                  <a:ext cx="13788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15CAB7AE-3158-2BB9-6467-0E19EA194E5E}"/>
                    </a:ext>
                  </a:extLst>
                </p14:cNvPr>
                <p14:cNvContentPartPr/>
                <p14:nvPr/>
              </p14:nvContentPartPr>
              <p14:xfrm>
                <a:off x="2975236" y="2801356"/>
                <a:ext cx="1599840" cy="4176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15CAB7AE-3158-2BB9-6467-0E19EA194E5E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966236" y="2792356"/>
                  <a:ext cx="1617480" cy="43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86AC8D49-8309-58C4-25F3-52582F993E6B}"/>
                    </a:ext>
                  </a:extLst>
                </p14:cNvPr>
                <p14:cNvContentPartPr/>
                <p14:nvPr/>
              </p14:nvContentPartPr>
              <p14:xfrm>
                <a:off x="4437556" y="2930236"/>
                <a:ext cx="313560" cy="2530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86AC8D49-8309-58C4-25F3-52582F993E6B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428556" y="2921236"/>
                  <a:ext cx="3312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72AE4205-9435-7384-1315-9000450AA25D}"/>
                    </a:ext>
                  </a:extLst>
                </p14:cNvPr>
                <p14:cNvContentPartPr/>
                <p14:nvPr/>
              </p14:nvContentPartPr>
              <p14:xfrm>
                <a:off x="1600756" y="2896396"/>
                <a:ext cx="2297520" cy="1443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72AE4205-9435-7384-1315-9000450AA25D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591756" y="2887756"/>
                  <a:ext cx="23151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5702BA4A-3338-A8A1-809D-BADBEC7FA609}"/>
                    </a:ext>
                  </a:extLst>
                </p14:cNvPr>
                <p14:cNvContentPartPr/>
                <p14:nvPr/>
              </p14:nvContentPartPr>
              <p14:xfrm>
                <a:off x="1396276" y="1168756"/>
                <a:ext cx="212040" cy="433944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5702BA4A-3338-A8A1-809D-BADBEC7FA609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387276" y="1159756"/>
                  <a:ext cx="229680" cy="435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A2025267-124C-CB10-7A40-F8A44D19466B}"/>
                  </a:ext>
                </a:extLst>
              </p14:cNvPr>
              <p14:cNvContentPartPr/>
              <p14:nvPr/>
            </p14:nvContentPartPr>
            <p14:xfrm>
              <a:off x="2498956" y="5049556"/>
              <a:ext cx="1862280" cy="57744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A2025267-124C-CB10-7A40-F8A44D19466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489956" y="5040556"/>
                <a:ext cx="1879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465F3E59-236E-646A-ACBF-7E6B7E677183}"/>
                  </a:ext>
                </a:extLst>
              </p14:cNvPr>
              <p14:cNvContentPartPr/>
              <p14:nvPr/>
            </p14:nvContentPartPr>
            <p14:xfrm>
              <a:off x="3955876" y="5097796"/>
              <a:ext cx="499320" cy="69876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465F3E59-236E-646A-ACBF-7E6B7E67718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47236" y="5089156"/>
                <a:ext cx="5169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F0FF2A5A-B5A8-4935-AAB0-D76620508345}"/>
                  </a:ext>
                </a:extLst>
              </p14:cNvPr>
              <p14:cNvContentPartPr/>
              <p14:nvPr/>
            </p14:nvContentPartPr>
            <p14:xfrm>
              <a:off x="2663116" y="5145316"/>
              <a:ext cx="604440" cy="63468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F0FF2A5A-B5A8-4935-AAB0-D7662050834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54116" y="5136316"/>
                <a:ext cx="62208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59CF1D86-BE63-6B56-7B61-CE1D90E1CE5F}"/>
                  </a:ext>
                </a:extLst>
              </p14:cNvPr>
              <p14:cNvContentPartPr/>
              <p14:nvPr/>
            </p14:nvContentPartPr>
            <p14:xfrm>
              <a:off x="4069996" y="3925996"/>
              <a:ext cx="530640" cy="67752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59CF1D86-BE63-6B56-7B61-CE1D90E1CE5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060996" y="3916996"/>
                <a:ext cx="548280" cy="695160"/>
              </a:xfrm>
              <a:prstGeom prst="rect">
                <a:avLst/>
              </a:prstGeom>
            </p:spPr>
          </p:pic>
        </mc:Fallback>
      </mc:AlternateContent>
      <p:grpSp>
        <p:nvGrpSpPr>
          <p:cNvPr id="92" name="Gruppieren 91">
            <a:extLst>
              <a:ext uri="{FF2B5EF4-FFF2-40B4-BE49-F238E27FC236}">
                <a16:creationId xmlns:a16="http://schemas.microsoft.com/office/drawing/2014/main" id="{26E70C16-28D5-9108-BEB3-92023B9D04A7}"/>
              </a:ext>
            </a:extLst>
          </p:cNvPr>
          <p:cNvGrpSpPr/>
          <p:nvPr/>
        </p:nvGrpSpPr>
        <p:grpSpPr>
          <a:xfrm>
            <a:off x="1685356" y="4642036"/>
            <a:ext cx="5661360" cy="1260360"/>
            <a:chOff x="1685356" y="4642036"/>
            <a:chExt cx="5661360" cy="126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7E0FED71-3388-9A28-1984-6ECABBB29C20}"/>
                    </a:ext>
                  </a:extLst>
                </p14:cNvPr>
                <p14:cNvContentPartPr/>
                <p14:nvPr/>
              </p14:nvContentPartPr>
              <p14:xfrm>
                <a:off x="2950756" y="4642036"/>
                <a:ext cx="2260800" cy="6310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7E0FED71-3388-9A28-1984-6ECABBB29C20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2942116" y="4633036"/>
                  <a:ext cx="2278440" cy="64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620BD6A7-E4BE-13F6-1C8E-9B2D66FF2B9D}"/>
                    </a:ext>
                  </a:extLst>
                </p14:cNvPr>
                <p14:cNvContentPartPr/>
                <p14:nvPr/>
              </p14:nvContentPartPr>
              <p14:xfrm>
                <a:off x="5053516" y="4918156"/>
                <a:ext cx="349200" cy="28836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620BD6A7-E4BE-13F6-1C8E-9B2D66FF2B9D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5044876" y="4909156"/>
                  <a:ext cx="3668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A2DB6261-0CB7-4D41-D2A2-74FFEFF92A5B}"/>
                    </a:ext>
                  </a:extLst>
                </p14:cNvPr>
                <p14:cNvContentPartPr/>
                <p14:nvPr/>
              </p14:nvContentPartPr>
              <p14:xfrm>
                <a:off x="1685356" y="4963876"/>
                <a:ext cx="5661360" cy="93852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A2DB6261-0CB7-4D41-D2A2-74FFEFF92A5B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676716" y="4955236"/>
                  <a:ext cx="5679000" cy="956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8360740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Probability</a:t>
            </a:r>
            <a:r>
              <a:rPr lang="de-DE" sz="3200" dirty="0"/>
              <a:t> Axioms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631504" y="1180271"/>
                <a:ext cx="8856984" cy="4968552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sz="2200" b="1" dirty="0"/>
                  <a:t>Axiom 1: </a:t>
                </a:r>
                <a14:m>
                  <m:oMath xmlns:m="http://schemas.openxmlformats.org/officeDocument/2006/math">
                    <m:r>
                      <a:rPr lang="de-DE" sz="2200" b="1" i="1" smtClean="0">
                        <a:latin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</a:rPr>
                          <m:t>𝑨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≥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𝟎</m:t>
                    </m:r>
                  </m:oMath>
                </a14:m>
                <a:r>
                  <a:rPr lang="de-DE" sz="2200" b="1" dirty="0"/>
                  <a:t> </a:t>
                </a:r>
                <a:r>
                  <a:rPr lang="de-DE" sz="2200" b="1" dirty="0" err="1"/>
                  <a:t>for</a:t>
                </a:r>
                <a:r>
                  <a:rPr lang="de-DE" sz="2200" b="1" dirty="0"/>
                  <a:t> all </a:t>
                </a:r>
                <a14:m>
                  <m:oMath xmlns:m="http://schemas.openxmlformats.org/officeDocument/2006/math">
                    <m:r>
                      <a:rPr lang="de-DE" sz="2200" b="1" i="1" smtClean="0">
                        <a:latin typeface="Cambria Math" panose="02040503050406030204" pitchFamily="18" charset="0"/>
                      </a:rPr>
                      <m:t>𝑨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𝛀</m:t>
                    </m:r>
                  </m:oMath>
                </a14:m>
                <a:endParaRPr lang="de-DE" sz="2200" b="1" dirty="0"/>
              </a:p>
              <a:p>
                <a:r>
                  <a:rPr lang="de-DE" sz="2200" dirty="0"/>
                  <a:t>Every </a:t>
                </a:r>
                <a:r>
                  <a:rPr lang="de-DE" sz="2200" dirty="0" err="1"/>
                  <a:t>event</a:t>
                </a:r>
                <a:r>
                  <a:rPr lang="de-DE" sz="2200" dirty="0"/>
                  <a:t> </a:t>
                </a:r>
                <a:r>
                  <a:rPr lang="de-DE" sz="2200" dirty="0" err="1"/>
                  <a:t>has</a:t>
                </a:r>
                <a:r>
                  <a:rPr lang="de-DE" sz="2200" dirty="0"/>
                  <a:t> a non negative </a:t>
                </a:r>
                <a:r>
                  <a:rPr lang="de-DE" sz="2200" dirty="0" err="1"/>
                  <a:t>probability</a:t>
                </a:r>
                <a:endParaRPr lang="de-DE" sz="2200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b="1" dirty="0"/>
                  <a:t>Axiom 2: </a:t>
                </a:r>
                <a14:m>
                  <m:oMath xmlns:m="http://schemas.openxmlformats.org/officeDocument/2006/math">
                    <m:r>
                      <a:rPr lang="de-DE" sz="2200" b="1" i="1">
                        <a:latin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𝛀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de-DE" sz="22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de-DE" sz="2200" b="1" dirty="0"/>
              </a:p>
              <a:p>
                <a:r>
                  <a:rPr lang="de-DE" sz="2200" dirty="0"/>
                  <a:t>The </a:t>
                </a:r>
                <a:r>
                  <a:rPr lang="de-DE" sz="2200" dirty="0" err="1"/>
                  <a:t>certain</a:t>
                </a:r>
                <a:r>
                  <a:rPr lang="de-DE" sz="2200" dirty="0"/>
                  <a:t> </a:t>
                </a:r>
                <a:r>
                  <a:rPr lang="de-DE" sz="2200" dirty="0" err="1"/>
                  <a:t>event</a:t>
                </a:r>
                <a:r>
                  <a:rPr lang="de-DE" sz="2200" dirty="0"/>
                  <a:t> </a:t>
                </a:r>
                <a:r>
                  <a:rPr lang="de-DE" sz="2200" dirty="0" err="1"/>
                  <a:t>has</a:t>
                </a:r>
                <a:r>
                  <a:rPr lang="de-DE" sz="2200" dirty="0"/>
                  <a:t> </a:t>
                </a:r>
                <a:r>
                  <a:rPr lang="de-DE" sz="2200" dirty="0" err="1"/>
                  <a:t>probability</a:t>
                </a:r>
                <a:r>
                  <a:rPr lang="de-DE" sz="2200" dirty="0"/>
                  <a:t> 1</a:t>
                </a:r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b="1" dirty="0"/>
                  <a:t>Axiom 3: </a:t>
                </a:r>
                <a14:m>
                  <m:oMath xmlns:m="http://schemas.openxmlformats.org/officeDocument/2006/math">
                    <m:r>
                      <a:rPr lang="de-DE" sz="2200" b="1" i="1">
                        <a:latin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</a:rPr>
                          <m:t>𝑨</m:t>
                        </m:r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∪</m:t>
                        </m:r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𝑨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</m:oMath>
                </a14:m>
                <a:r>
                  <a:rPr lang="de-DE" sz="2200" b="1" dirty="0"/>
                  <a:t> if </a:t>
                </a:r>
                <a14:m>
                  <m:oMath xmlns:m="http://schemas.openxmlformats.org/officeDocument/2006/math"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𝑨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∩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𝑩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=⌀</m:t>
                    </m:r>
                  </m:oMath>
                </a14:m>
                <a:endParaRPr lang="de-DE" sz="2200" b="1" dirty="0"/>
              </a:p>
              <a:p>
                <a:r>
                  <a:rPr lang="de-DE" sz="2200" dirty="0"/>
                  <a:t>Addition </a:t>
                </a:r>
                <a:r>
                  <a:rPr lang="de-DE" sz="2200" dirty="0" err="1"/>
                  <a:t>rule</a:t>
                </a:r>
                <a:r>
                  <a:rPr lang="de-DE" sz="2200" dirty="0"/>
                  <a:t> </a:t>
                </a:r>
                <a:r>
                  <a:rPr lang="de-DE" sz="2200" dirty="0" err="1"/>
                  <a:t>for</a:t>
                </a:r>
                <a:r>
                  <a:rPr lang="de-DE" sz="2200" dirty="0"/>
                  <a:t> </a:t>
                </a:r>
                <a:r>
                  <a:rPr lang="de-DE" sz="2200" dirty="0" err="1"/>
                  <a:t>disjoint</a:t>
                </a:r>
                <a:r>
                  <a:rPr lang="de-DE" sz="2200" dirty="0"/>
                  <a:t> </a:t>
                </a:r>
                <a:r>
                  <a:rPr lang="de-DE" sz="2200" dirty="0" err="1"/>
                  <a:t>events</a:t>
                </a:r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400" dirty="0"/>
              </a:p>
              <a:p>
                <a:endParaRPr lang="de-DE" sz="2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1504" y="1180271"/>
                <a:ext cx="8856984" cy="4968552"/>
              </a:xfrm>
              <a:prstGeom prst="rect">
                <a:avLst/>
              </a:prstGeom>
              <a:blipFill>
                <a:blip r:embed="rId2"/>
                <a:stretch>
                  <a:fillRect l="-895" t="-859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hteck 1">
            <a:extLst>
              <a:ext uri="{FF2B5EF4-FFF2-40B4-BE49-F238E27FC236}">
                <a16:creationId xmlns:a16="http://schemas.microsoft.com/office/drawing/2014/main" id="{C47DAF2C-79F3-1646-ADBA-435CC1A436E6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798B1AB4-929F-C80B-D96F-DAA89A1D88B9}"/>
                  </a:ext>
                </a:extLst>
              </p14:cNvPr>
              <p14:cNvContentPartPr/>
              <p14:nvPr/>
            </p14:nvContentPartPr>
            <p14:xfrm>
              <a:off x="4588756" y="1514782"/>
              <a:ext cx="1212840" cy="900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798B1AB4-929F-C80B-D96F-DAA89A1D88B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79756" y="1506142"/>
                <a:ext cx="12304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6FC31602-358E-94CA-A05C-62A15B30A96B}"/>
                  </a:ext>
                </a:extLst>
              </p14:cNvPr>
              <p14:cNvContentPartPr/>
              <p14:nvPr/>
            </p14:nvContentPartPr>
            <p14:xfrm>
              <a:off x="1883716" y="1914022"/>
              <a:ext cx="4264200" cy="471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6FC31602-358E-94CA-A05C-62A15B30A96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875076" y="1905022"/>
                <a:ext cx="42818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4988C199-BCD6-F352-0BC1-5BC2EDF105CA}"/>
                  </a:ext>
                </a:extLst>
              </p14:cNvPr>
              <p14:cNvContentPartPr/>
              <p14:nvPr/>
            </p14:nvContentPartPr>
            <p14:xfrm>
              <a:off x="1745116" y="3656422"/>
              <a:ext cx="3940560" cy="14796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4988C199-BCD6-F352-0BC1-5BC2EDF105CA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6116" y="3647422"/>
                <a:ext cx="395820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13050863-D5DD-25E4-243E-89F07DBA998A}"/>
                  </a:ext>
                </a:extLst>
              </p14:cNvPr>
              <p14:cNvContentPartPr/>
              <p14:nvPr/>
            </p14:nvContentPartPr>
            <p14:xfrm>
              <a:off x="6246556" y="4941982"/>
              <a:ext cx="1350000" cy="8424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13050863-D5DD-25E4-243E-89F07DBA998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37556" y="4932982"/>
                <a:ext cx="13676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16EEA41D-FA29-2B9A-12B2-00251B06D627}"/>
                  </a:ext>
                </a:extLst>
              </p14:cNvPr>
              <p14:cNvContentPartPr/>
              <p14:nvPr/>
            </p14:nvContentPartPr>
            <p14:xfrm>
              <a:off x="6171316" y="4979782"/>
              <a:ext cx="1423440" cy="8460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16EEA41D-FA29-2B9A-12B2-00251B06D62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62316" y="4971142"/>
                <a:ext cx="14410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2C3D039B-6EB7-7DF8-311E-C0218E073592}"/>
                  </a:ext>
                </a:extLst>
              </p14:cNvPr>
              <p14:cNvContentPartPr/>
              <p14:nvPr/>
            </p14:nvContentPartPr>
            <p14:xfrm>
              <a:off x="2793076" y="4872862"/>
              <a:ext cx="3679200" cy="6588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2C3D039B-6EB7-7DF8-311E-C0218E07359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784076" y="4863862"/>
                <a:ext cx="36968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544802B7-9CBD-FFF1-AF09-F555067973E9}"/>
                  </a:ext>
                </a:extLst>
              </p14:cNvPr>
              <p14:cNvContentPartPr/>
              <p14:nvPr/>
            </p14:nvContentPartPr>
            <p14:xfrm>
              <a:off x="6165556" y="4351222"/>
              <a:ext cx="1650960" cy="84564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544802B7-9CBD-FFF1-AF09-F555067973E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156556" y="4342582"/>
                <a:ext cx="1668600" cy="86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494791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/>
              <a:t>Rules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1631504" y="1268760"/>
                <a:ext cx="8856984" cy="4608512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r>
                  <a:rPr lang="de-DE" sz="2200" b="1" dirty="0"/>
                  <a:t>Rule 1: </a:t>
                </a:r>
                <a14:m>
                  <m:oMath xmlns:m="http://schemas.openxmlformats.org/officeDocument/2006/math">
                    <m:r>
                      <a:rPr lang="de-DE" sz="2200" b="1" i="1">
                        <a:latin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</a:rPr>
                          <m:t>𝑨</m:t>
                        </m:r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∪</m:t>
                        </m:r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𝑨</m:t>
                        </m:r>
                      </m:e>
                    </m:d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𝑨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∩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𝑩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de-DE" sz="2200" b="1" dirty="0"/>
              </a:p>
              <a:p>
                <a:r>
                  <a:rPr lang="de-DE" sz="2200" dirty="0" err="1"/>
                  <a:t>Addtion</a:t>
                </a:r>
                <a:r>
                  <a:rPr lang="de-DE" sz="2200" dirty="0"/>
                  <a:t> </a:t>
                </a:r>
                <a:r>
                  <a:rPr lang="de-DE" sz="2200" dirty="0" err="1"/>
                  <a:t>rule</a:t>
                </a:r>
                <a:r>
                  <a:rPr lang="de-DE" sz="2200" dirty="0"/>
                  <a:t> </a:t>
                </a:r>
                <a:r>
                  <a:rPr lang="de-DE" sz="2200" dirty="0" err="1"/>
                  <a:t>for</a:t>
                </a:r>
                <a:r>
                  <a:rPr lang="de-DE" sz="2200" dirty="0"/>
                  <a:t> </a:t>
                </a:r>
                <a:r>
                  <a:rPr lang="de-DE" sz="2200" dirty="0" err="1"/>
                  <a:t>any</a:t>
                </a:r>
                <a:r>
                  <a:rPr lang="de-DE" sz="2200" dirty="0"/>
                  <a:t> </a:t>
                </a:r>
                <a:r>
                  <a:rPr lang="de-DE" sz="2200" dirty="0" err="1"/>
                  <a:t>events</a:t>
                </a:r>
                <a:endParaRPr lang="de-DE" sz="2200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b="1" dirty="0"/>
                  <a:t>Rule 2: </a:t>
                </a:r>
                <a14:m>
                  <m:oMath xmlns:m="http://schemas.openxmlformats.org/officeDocument/2006/math">
                    <m:r>
                      <a:rPr lang="de-DE" sz="22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𝐏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𝐀</m:t>
                        </m:r>
                        <m:r>
                          <a:rPr lang="de-DE" sz="2200" b="1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\</m:t>
                        </m:r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𝑩</m:t>
                        </m:r>
                      </m:e>
                    </m:d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𝑨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∩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𝑩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de-DE" sz="2200" b="1" dirty="0"/>
              </a:p>
              <a:p>
                <a:r>
                  <a:rPr lang="de-DE" sz="2200" dirty="0"/>
                  <a:t>A </a:t>
                </a:r>
                <a:r>
                  <a:rPr lang="de-DE" sz="2200" dirty="0" err="1"/>
                  <a:t>without</a:t>
                </a:r>
                <a:r>
                  <a:rPr lang="de-DE" sz="2200" dirty="0"/>
                  <a:t> B</a:t>
                </a:r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b="1" dirty="0"/>
                  <a:t>Rule 3: </a:t>
                </a:r>
                <a14:m>
                  <m:oMath xmlns:m="http://schemas.openxmlformats.org/officeDocument/2006/math">
                    <m:r>
                      <a:rPr lang="de-DE" sz="2200" b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𝐏</m:t>
                    </m:r>
                    <m:d>
                      <m:dPr>
                        <m:ctrlP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̅"/>
                            <m:ctrlPr>
                              <a:rPr lang="de-DE" sz="2200" b="1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de-DE" sz="2200" b="1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𝑨</m:t>
                            </m:r>
                          </m:e>
                        </m:acc>
                      </m:e>
                    </m:d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𝟏</m:t>
                    </m:r>
                    <m:r>
                      <a:rPr lang="de-DE" sz="2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a:rPr lang="de-DE" sz="22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𝑷</m:t>
                    </m:r>
                    <m:d>
                      <m:dPr>
                        <m:ctrlPr>
                          <a:rPr lang="de-DE" sz="2200" b="1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de-DE" sz="2200" b="1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𝑨</m:t>
                        </m:r>
                      </m:e>
                    </m:d>
                  </m:oMath>
                </a14:m>
                <a:endParaRPr lang="de-DE" sz="2200" b="1" dirty="0"/>
              </a:p>
              <a:p>
                <a:endParaRPr lang="de-DE" sz="2200" b="1" dirty="0"/>
              </a:p>
              <a:p>
                <a:r>
                  <a:rPr lang="de-DE" sz="2200" dirty="0" err="1"/>
                  <a:t>Probality</a:t>
                </a:r>
                <a:r>
                  <a:rPr lang="de-DE" sz="2200" dirty="0"/>
                  <a:t> </a:t>
                </a:r>
                <a:r>
                  <a:rPr lang="de-DE" sz="2200" dirty="0" err="1"/>
                  <a:t>of</a:t>
                </a:r>
                <a:r>
                  <a:rPr lang="de-DE" sz="2200" dirty="0"/>
                  <a:t> </a:t>
                </a:r>
                <a:r>
                  <a:rPr lang="de-DE" sz="2200" dirty="0" err="1"/>
                  <a:t>complementary</a:t>
                </a:r>
                <a:r>
                  <a:rPr lang="de-DE" sz="2200" dirty="0"/>
                  <a:t> </a:t>
                </a:r>
                <a:r>
                  <a:rPr lang="de-DE" sz="2200" dirty="0" err="1"/>
                  <a:t>events</a:t>
                </a:r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200" dirty="0"/>
              </a:p>
              <a:p>
                <a:endParaRPr lang="de-DE" sz="2400" dirty="0"/>
              </a:p>
              <a:p>
                <a:endParaRPr lang="de-DE" sz="2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1504" y="1268760"/>
                <a:ext cx="8856984" cy="4608512"/>
              </a:xfrm>
              <a:prstGeom prst="rect">
                <a:avLst/>
              </a:prstGeom>
              <a:blipFill>
                <a:blip r:embed="rId2"/>
                <a:stretch>
                  <a:fillRect l="-895" t="-926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hteck 1">
            <a:extLst>
              <a:ext uri="{FF2B5EF4-FFF2-40B4-BE49-F238E27FC236}">
                <a16:creationId xmlns:a16="http://schemas.microsoft.com/office/drawing/2014/main" id="{BAFC77DB-693A-4B5D-622C-C49E4849D4C5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1A3EEE64-0F6A-2FD0-EDDC-403DA213EF52}"/>
                  </a:ext>
                </a:extLst>
              </p14:cNvPr>
              <p14:cNvContentPartPr/>
              <p14:nvPr/>
            </p14:nvContentPartPr>
            <p14:xfrm>
              <a:off x="2635036" y="1660942"/>
              <a:ext cx="1121040" cy="4608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1A3EEE64-0F6A-2FD0-EDDC-403DA213EF5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626396" y="1652302"/>
                <a:ext cx="11386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B448D338-1240-60CE-C665-3D692B96F8AF}"/>
                  </a:ext>
                </a:extLst>
              </p14:cNvPr>
              <p14:cNvContentPartPr/>
              <p14:nvPr/>
            </p14:nvContentPartPr>
            <p14:xfrm>
              <a:off x="4099516" y="1599022"/>
              <a:ext cx="1615320" cy="885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B448D338-1240-60CE-C665-3D692B96F8A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090516" y="1590022"/>
                <a:ext cx="163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AB466309-DA99-7F42-6D30-3DACE56C125B}"/>
                  </a:ext>
                </a:extLst>
              </p14:cNvPr>
              <p14:cNvContentPartPr/>
              <p14:nvPr/>
            </p14:nvContentPartPr>
            <p14:xfrm>
              <a:off x="6018316" y="1664542"/>
              <a:ext cx="1264320" cy="4500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AB466309-DA99-7F42-6D30-3DACE56C125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009676" y="1655902"/>
                <a:ext cx="12819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BDE55869-397F-09EA-1670-F9B4B570A9A3}"/>
                  </a:ext>
                </a:extLst>
              </p14:cNvPr>
              <p14:cNvContentPartPr/>
              <p14:nvPr/>
            </p14:nvContentPartPr>
            <p14:xfrm>
              <a:off x="3164596" y="3046222"/>
              <a:ext cx="103680" cy="28548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BDE55869-397F-09EA-1670-F9B4B570A9A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55596" y="3037582"/>
                <a:ext cx="1213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5AFA872B-F5BA-BED1-1C74-49CD325913B9}"/>
                  </a:ext>
                </a:extLst>
              </p14:cNvPr>
              <p14:cNvContentPartPr/>
              <p14:nvPr/>
            </p14:nvContentPartPr>
            <p14:xfrm>
              <a:off x="3788836" y="3325942"/>
              <a:ext cx="824400" cy="6012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5AFA872B-F5BA-BED1-1C74-49CD325913B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780196" y="3317302"/>
                <a:ext cx="842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291B8182-B998-CBE0-9B0C-425B16B2A0AC}"/>
                  </a:ext>
                </a:extLst>
              </p14:cNvPr>
              <p14:cNvContentPartPr/>
              <p14:nvPr/>
            </p14:nvContentPartPr>
            <p14:xfrm>
              <a:off x="4870276" y="3389302"/>
              <a:ext cx="1047240" cy="3276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291B8182-B998-CBE0-9B0C-425B16B2A0A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861636" y="3380302"/>
                <a:ext cx="1064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DC6898AC-92F3-4124-AFC3-1149ADA9EC1C}"/>
                  </a:ext>
                </a:extLst>
              </p14:cNvPr>
              <p14:cNvContentPartPr/>
              <p14:nvPr/>
            </p14:nvContentPartPr>
            <p14:xfrm>
              <a:off x="1292596" y="926542"/>
              <a:ext cx="6221520" cy="164592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DC6898AC-92F3-4124-AFC3-1149ADA9EC1C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283596" y="917902"/>
                <a:ext cx="6239160" cy="166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8A1DFE36-B76E-0CBA-BD89-8F398E5F1F59}"/>
                  </a:ext>
                </a:extLst>
              </p14:cNvPr>
              <p14:cNvContentPartPr/>
              <p14:nvPr/>
            </p14:nvContentPartPr>
            <p14:xfrm>
              <a:off x="3553756" y="5060422"/>
              <a:ext cx="1290960" cy="3420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8A1DFE36-B76E-0CBA-BD89-8F398E5F1F59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544756" y="5051422"/>
                <a:ext cx="130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9C6EDA60-EDA4-9070-A8DC-6D7265D94DAD}"/>
                  </a:ext>
                </a:extLst>
              </p14:cNvPr>
              <p14:cNvContentPartPr/>
              <p14:nvPr/>
            </p14:nvContentPartPr>
            <p14:xfrm>
              <a:off x="3653836" y="3656062"/>
              <a:ext cx="2892600" cy="6984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9C6EDA60-EDA4-9070-A8DC-6D7265D94DAD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644836" y="3647422"/>
                <a:ext cx="2910240" cy="8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C541A336-C868-1B60-F4BD-21C077BA0974}"/>
              </a:ext>
            </a:extLst>
          </p:cNvPr>
          <p:cNvGrpSpPr/>
          <p:nvPr/>
        </p:nvGrpSpPr>
        <p:grpSpPr>
          <a:xfrm>
            <a:off x="3020596" y="3404782"/>
            <a:ext cx="4206600" cy="2092320"/>
            <a:chOff x="3020596" y="3404782"/>
            <a:chExt cx="4206600" cy="209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101394B2-4631-9776-CE95-6A0B8A7FF74E}"/>
                    </a:ext>
                  </a:extLst>
                </p14:cNvPr>
                <p14:cNvContentPartPr/>
                <p14:nvPr/>
              </p14:nvContentPartPr>
              <p14:xfrm>
                <a:off x="3069196" y="4307302"/>
                <a:ext cx="250560" cy="3124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101394B2-4631-9776-CE95-6A0B8A7FF74E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060556" y="4298662"/>
                  <a:ext cx="26820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4AC3F652-7BF7-1292-2648-2470401B22F3}"/>
                    </a:ext>
                  </a:extLst>
                </p14:cNvPr>
                <p14:cNvContentPartPr/>
                <p14:nvPr/>
              </p14:nvContentPartPr>
              <p14:xfrm>
                <a:off x="3020596" y="4409542"/>
                <a:ext cx="194400" cy="2300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4AC3F652-7BF7-1292-2648-2470401B22F3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011596" y="4400542"/>
                  <a:ext cx="21204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1BAE424A-153D-A556-79EC-01F81408FB62}"/>
                    </a:ext>
                  </a:extLst>
                </p14:cNvPr>
                <p14:cNvContentPartPr/>
                <p14:nvPr/>
              </p14:nvContentPartPr>
              <p14:xfrm>
                <a:off x="3468796" y="4081582"/>
                <a:ext cx="211680" cy="1476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1BAE424A-153D-A556-79EC-01F81408FB62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460156" y="4072582"/>
                  <a:ext cx="2293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68CE40FD-CD1C-2558-0EAE-2F4A46CB4881}"/>
                    </a:ext>
                  </a:extLst>
                </p14:cNvPr>
                <p14:cNvContentPartPr/>
                <p14:nvPr/>
              </p14:nvContentPartPr>
              <p14:xfrm>
                <a:off x="3669676" y="3965662"/>
                <a:ext cx="22680" cy="133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68CE40FD-CD1C-2558-0EAE-2F4A46CB4881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660676" y="3957022"/>
                  <a:ext cx="403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73CEA12A-854A-B4C5-AFBF-9D5147B67D07}"/>
                    </a:ext>
                  </a:extLst>
                </p14:cNvPr>
                <p14:cNvContentPartPr/>
                <p14:nvPr/>
              </p14:nvContentPartPr>
              <p14:xfrm>
                <a:off x="3725476" y="3905182"/>
                <a:ext cx="204840" cy="2602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73CEA12A-854A-B4C5-AFBF-9D5147B67D07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716476" y="3896182"/>
                  <a:ext cx="22248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FACD1F2D-81EF-C1B9-9DC9-F4E1F846180D}"/>
                    </a:ext>
                  </a:extLst>
                </p14:cNvPr>
                <p14:cNvContentPartPr/>
                <p14:nvPr/>
              </p14:nvContentPartPr>
              <p14:xfrm>
                <a:off x="3961276" y="3899422"/>
                <a:ext cx="103320" cy="2376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FACD1F2D-81EF-C1B9-9DC9-F4E1F846180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952636" y="3890422"/>
                  <a:ext cx="12096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4F25014C-6C1C-3D9F-86C7-F9C9A11A34FE}"/>
                    </a:ext>
                  </a:extLst>
                </p14:cNvPr>
                <p14:cNvContentPartPr/>
                <p14:nvPr/>
              </p14:nvContentPartPr>
              <p14:xfrm>
                <a:off x="4234156" y="3870622"/>
                <a:ext cx="133920" cy="2116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4F25014C-6C1C-3D9F-86C7-F9C9A11A34F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4225156" y="3861622"/>
                  <a:ext cx="1515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8F859D67-4C3C-7766-ABE2-D9832C747CC5}"/>
                    </a:ext>
                  </a:extLst>
                </p14:cNvPr>
                <p14:cNvContentPartPr/>
                <p14:nvPr/>
              </p14:nvContentPartPr>
              <p14:xfrm>
                <a:off x="4285276" y="3988342"/>
                <a:ext cx="84600" cy="136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8F859D67-4C3C-7766-ABE2-D9832C747CC5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4276276" y="3979702"/>
                  <a:ext cx="1022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61CA3143-5AF9-0027-99D9-ECA9D901D7AF}"/>
                    </a:ext>
                  </a:extLst>
                </p14:cNvPr>
                <p14:cNvContentPartPr/>
                <p14:nvPr/>
              </p14:nvContentPartPr>
              <p14:xfrm>
                <a:off x="4601356" y="3859102"/>
                <a:ext cx="91800" cy="1767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61CA3143-5AF9-0027-99D9-ECA9D901D7AF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4592356" y="3850102"/>
                  <a:ext cx="10944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3D9047C5-B808-83AC-156D-0D14A4A46DAB}"/>
                    </a:ext>
                  </a:extLst>
                </p14:cNvPr>
                <p14:cNvContentPartPr/>
                <p14:nvPr/>
              </p14:nvContentPartPr>
              <p14:xfrm>
                <a:off x="4793236" y="3906622"/>
                <a:ext cx="64080" cy="1188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3D9047C5-B808-83AC-156D-0D14A4A46DAB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4784236" y="3897622"/>
                  <a:ext cx="817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28716B93-BB4F-156A-E07D-1F85CBEBDCAA}"/>
                    </a:ext>
                  </a:extLst>
                </p14:cNvPr>
                <p14:cNvContentPartPr/>
                <p14:nvPr/>
              </p14:nvContentPartPr>
              <p14:xfrm>
                <a:off x="4773796" y="3954862"/>
                <a:ext cx="94320" cy="1080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28716B93-BB4F-156A-E07D-1F85CBEBDCAA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4765156" y="3946222"/>
                  <a:ext cx="1119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703B11E-4B29-73F3-6506-70EBD14661D9}"/>
                    </a:ext>
                  </a:extLst>
                </p14:cNvPr>
                <p14:cNvContentPartPr/>
                <p14:nvPr/>
              </p14:nvContentPartPr>
              <p14:xfrm>
                <a:off x="4927516" y="3928582"/>
                <a:ext cx="111600" cy="6588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703B11E-4B29-73F3-6506-70EBD14661D9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918516" y="3919942"/>
                  <a:ext cx="1292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FC6F8551-37F5-459A-0EE5-1B7039EEBFD2}"/>
                    </a:ext>
                  </a:extLst>
                </p14:cNvPr>
                <p14:cNvContentPartPr/>
                <p14:nvPr/>
              </p14:nvContentPartPr>
              <p14:xfrm>
                <a:off x="5124796" y="3971062"/>
                <a:ext cx="16920" cy="205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FC6F8551-37F5-459A-0EE5-1B7039EEBFD2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5115796" y="3962062"/>
                  <a:ext cx="345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F5A9DE20-51A8-B61D-D265-40F6C839A48B}"/>
                    </a:ext>
                  </a:extLst>
                </p14:cNvPr>
                <p14:cNvContentPartPr/>
                <p14:nvPr/>
              </p14:nvContentPartPr>
              <p14:xfrm>
                <a:off x="5426836" y="3762982"/>
                <a:ext cx="82800" cy="1879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F5A9DE20-51A8-B61D-D265-40F6C839A48B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5417836" y="3754342"/>
                  <a:ext cx="10044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4CB5566D-C182-6613-918A-022240F87D0D}"/>
                    </a:ext>
                  </a:extLst>
                </p14:cNvPr>
                <p14:cNvContentPartPr/>
                <p14:nvPr/>
              </p14:nvContentPartPr>
              <p14:xfrm>
                <a:off x="5463916" y="3847222"/>
                <a:ext cx="58680" cy="388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4CB5566D-C182-6613-918A-022240F87D0D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5454916" y="3838222"/>
                  <a:ext cx="763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AE348AA3-7C4F-5D64-AF70-3B73EDB13416}"/>
                    </a:ext>
                  </a:extLst>
                </p14:cNvPr>
                <p14:cNvContentPartPr/>
                <p14:nvPr/>
              </p14:nvContentPartPr>
              <p14:xfrm>
                <a:off x="5712316" y="3716902"/>
                <a:ext cx="205560" cy="1677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AE348AA3-7C4F-5D64-AF70-3B73EDB13416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5703316" y="3708262"/>
                  <a:ext cx="2232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56315395-EDBA-EF95-6E83-3FA5C7F88F3D}"/>
                    </a:ext>
                  </a:extLst>
                </p14:cNvPr>
                <p14:cNvContentPartPr/>
                <p14:nvPr/>
              </p14:nvContentPartPr>
              <p14:xfrm>
                <a:off x="5945596" y="3652462"/>
                <a:ext cx="90720" cy="2106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56315395-EDBA-EF95-6E83-3FA5C7F88F3D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5936956" y="3643822"/>
                  <a:ext cx="10836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D86B429F-E52A-8FA3-F89B-252EDBD3FB17}"/>
                    </a:ext>
                  </a:extLst>
                </p14:cNvPr>
                <p14:cNvContentPartPr/>
                <p14:nvPr/>
              </p14:nvContentPartPr>
              <p14:xfrm>
                <a:off x="5835436" y="3589462"/>
                <a:ext cx="13320" cy="136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D86B429F-E52A-8FA3-F89B-252EDBD3FB1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5826436" y="3580822"/>
                  <a:ext cx="309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0896C138-89D6-6775-468A-9445D87112E3}"/>
                    </a:ext>
                  </a:extLst>
                </p14:cNvPr>
                <p14:cNvContentPartPr/>
                <p14:nvPr/>
              </p14:nvContentPartPr>
              <p14:xfrm>
                <a:off x="5939116" y="3721222"/>
                <a:ext cx="74160" cy="205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0896C138-89D6-6775-468A-9445D87112E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5930116" y="3712222"/>
                  <a:ext cx="918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2D14545-8D8A-F021-4A0A-7248378A70ED}"/>
                    </a:ext>
                  </a:extLst>
                </p14:cNvPr>
                <p14:cNvContentPartPr/>
                <p14:nvPr/>
              </p14:nvContentPartPr>
              <p14:xfrm>
                <a:off x="6186796" y="3710422"/>
                <a:ext cx="180000" cy="795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2D14545-8D8A-F021-4A0A-7248378A70ED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6177796" y="3701782"/>
                  <a:ext cx="1976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D39FE117-1954-E615-9C5A-2AA042B11D5F}"/>
                    </a:ext>
                  </a:extLst>
                </p14:cNvPr>
                <p14:cNvContentPartPr/>
                <p14:nvPr/>
              </p14:nvContentPartPr>
              <p14:xfrm>
                <a:off x="6361396" y="3611782"/>
                <a:ext cx="42840" cy="525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D39FE117-1954-E615-9C5A-2AA042B11D5F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352756" y="3603142"/>
                  <a:ext cx="604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3885B3E4-8772-E0B2-3569-436AD5CD9A66}"/>
                    </a:ext>
                  </a:extLst>
                </p14:cNvPr>
                <p14:cNvContentPartPr/>
                <p14:nvPr/>
              </p14:nvContentPartPr>
              <p14:xfrm>
                <a:off x="6417196" y="3520702"/>
                <a:ext cx="195840" cy="2383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3885B3E4-8772-E0B2-3569-436AD5CD9A66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408556" y="3511702"/>
                  <a:ext cx="2134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A14BC7CB-77B6-02B5-49CC-F44B1FC89F87}"/>
                    </a:ext>
                  </a:extLst>
                </p14:cNvPr>
                <p14:cNvContentPartPr/>
                <p14:nvPr/>
              </p14:nvContentPartPr>
              <p14:xfrm>
                <a:off x="6610516" y="3493342"/>
                <a:ext cx="72360" cy="2336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A14BC7CB-77B6-02B5-49CC-F44B1FC89F87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6601876" y="3484702"/>
                  <a:ext cx="9000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A59EDCF7-7482-8CF4-FD72-B0D7BE3AF1F2}"/>
                    </a:ext>
                  </a:extLst>
                </p14:cNvPr>
                <p14:cNvContentPartPr/>
                <p14:nvPr/>
              </p14:nvContentPartPr>
              <p14:xfrm>
                <a:off x="6854956" y="3561742"/>
                <a:ext cx="372240" cy="1321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A59EDCF7-7482-8CF4-FD72-B0D7BE3AF1F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6845956" y="3552742"/>
                  <a:ext cx="3898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26BC64AB-FB3D-0153-38A2-C2D53DA49FF3}"/>
                    </a:ext>
                  </a:extLst>
                </p14:cNvPr>
                <p14:cNvContentPartPr/>
                <p14:nvPr/>
              </p14:nvContentPartPr>
              <p14:xfrm>
                <a:off x="7117036" y="3404782"/>
                <a:ext cx="7200" cy="255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26BC64AB-FB3D-0153-38A2-C2D53DA49FF3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108036" y="3396142"/>
                  <a:ext cx="2484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DDFC0EAE-C17F-6A1F-4C33-9C7E3F005A43}"/>
                    </a:ext>
                  </a:extLst>
                </p14:cNvPr>
                <p14:cNvContentPartPr/>
                <p14:nvPr/>
              </p14:nvContentPartPr>
              <p14:xfrm>
                <a:off x="3075316" y="4180582"/>
                <a:ext cx="2095200" cy="13165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DDFC0EAE-C17F-6A1F-4C33-9C7E3F005A43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066316" y="4171582"/>
                  <a:ext cx="2112840" cy="1334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6125225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1703512" y="116632"/>
            <a:ext cx="8856984" cy="64807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de-DE" sz="3200" dirty="0" err="1"/>
              <a:t>Conditional</a:t>
            </a:r>
            <a:r>
              <a:rPr lang="de-DE" sz="3200" dirty="0"/>
              <a:t> </a:t>
            </a:r>
            <a:r>
              <a:rPr lang="de-DE" sz="3200" dirty="0" err="1"/>
              <a:t>probability</a:t>
            </a:r>
            <a:endParaRPr lang="de-DE" sz="3200" baseline="30000" dirty="0"/>
          </a:p>
        </p:txBody>
      </p:sp>
      <p:sp>
        <p:nvSpPr>
          <p:cNvPr id="6" name="Textfeld 5"/>
          <p:cNvSpPr txBox="1"/>
          <p:nvPr/>
        </p:nvSpPr>
        <p:spPr>
          <a:xfrm>
            <a:off x="1631504" y="764704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400" dirty="0"/>
          </a:p>
          <a:p>
            <a:endParaRPr lang="de-DE" sz="2400" dirty="0"/>
          </a:p>
        </p:txBody>
      </p:sp>
      <p:sp>
        <p:nvSpPr>
          <p:cNvPr id="7" name="Textfeld 6"/>
          <p:cNvSpPr txBox="1"/>
          <p:nvPr/>
        </p:nvSpPr>
        <p:spPr>
          <a:xfrm>
            <a:off x="1631504" y="692696"/>
            <a:ext cx="8856984" cy="59766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2200" dirty="0"/>
              <a:t>The </a:t>
            </a:r>
            <a:r>
              <a:rPr lang="de-DE" sz="2200" dirty="0" err="1"/>
              <a:t>conditional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an </a:t>
            </a:r>
            <a:r>
              <a:rPr lang="de-DE" sz="2200" dirty="0" err="1"/>
              <a:t>event</a:t>
            </a:r>
            <a:r>
              <a:rPr lang="de-DE" sz="2200" dirty="0"/>
              <a:t> A </a:t>
            </a:r>
            <a:r>
              <a:rPr lang="de-DE" sz="2200" dirty="0" err="1"/>
              <a:t>is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probablity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occurence</a:t>
            </a:r>
            <a:r>
              <a:rPr lang="de-DE" sz="2200" dirty="0"/>
              <a:t> </a:t>
            </a:r>
            <a:r>
              <a:rPr lang="de-DE" sz="2200" dirty="0" err="1"/>
              <a:t>the</a:t>
            </a:r>
            <a:r>
              <a:rPr lang="de-DE" sz="2200" dirty="0"/>
              <a:t> </a:t>
            </a:r>
            <a:r>
              <a:rPr lang="de-DE" sz="2200" dirty="0" err="1"/>
              <a:t>event</a:t>
            </a:r>
            <a:r>
              <a:rPr lang="de-DE" sz="2200" dirty="0"/>
              <a:t> A </a:t>
            </a:r>
            <a:r>
              <a:rPr lang="de-DE" sz="2200" dirty="0" err="1"/>
              <a:t>given</a:t>
            </a:r>
            <a:r>
              <a:rPr lang="de-DE" sz="2200" dirty="0"/>
              <a:t> </a:t>
            </a:r>
            <a:r>
              <a:rPr lang="de-DE" sz="2200" dirty="0" err="1"/>
              <a:t>event</a:t>
            </a:r>
            <a:r>
              <a:rPr lang="de-DE" sz="2200" dirty="0"/>
              <a:t> B </a:t>
            </a:r>
            <a:r>
              <a:rPr lang="de-DE" sz="2200" dirty="0" err="1"/>
              <a:t>has</a:t>
            </a:r>
            <a:r>
              <a:rPr lang="de-DE" sz="2200" dirty="0"/>
              <a:t> </a:t>
            </a:r>
            <a:r>
              <a:rPr lang="de-DE" sz="2200" dirty="0" err="1"/>
              <a:t>happened</a:t>
            </a:r>
            <a:r>
              <a:rPr lang="de-DE" sz="2200" dirty="0"/>
              <a:t> (</a:t>
            </a:r>
            <a:r>
              <a:rPr lang="de-DE" sz="2200" dirty="0" err="1"/>
              <a:t>or</a:t>
            </a:r>
            <a:r>
              <a:rPr lang="de-DE" sz="2200" dirty="0"/>
              <a:t> </a:t>
            </a:r>
            <a:r>
              <a:rPr lang="de-DE" sz="2200" dirty="0" err="1"/>
              <a:t>happens</a:t>
            </a:r>
            <a:r>
              <a:rPr lang="de-DE" sz="2200" dirty="0"/>
              <a:t> </a:t>
            </a:r>
            <a:r>
              <a:rPr lang="de-DE" sz="2200" dirty="0" err="1"/>
              <a:t>simultaneously</a:t>
            </a:r>
            <a:r>
              <a:rPr lang="de-DE" sz="2200" dirty="0"/>
              <a:t> </a:t>
            </a:r>
            <a:r>
              <a:rPr lang="de-DE" sz="2200" dirty="0" err="1"/>
              <a:t>with</a:t>
            </a:r>
            <a:r>
              <a:rPr lang="de-DE" sz="2200" dirty="0"/>
              <a:t> A)</a:t>
            </a:r>
          </a:p>
          <a:p>
            <a:endParaRPr lang="de-DE" sz="2200" dirty="0"/>
          </a:p>
          <a:p>
            <a:r>
              <a:rPr lang="de-DE" sz="2200" dirty="0"/>
              <a:t>→	 </a:t>
            </a:r>
            <a:r>
              <a:rPr lang="de-DE" sz="2200" dirty="0" err="1"/>
              <a:t>conditional</a:t>
            </a:r>
            <a:r>
              <a:rPr lang="de-DE" sz="2200" dirty="0"/>
              <a:t> </a:t>
            </a:r>
            <a:r>
              <a:rPr lang="de-DE" sz="2200" dirty="0" err="1"/>
              <a:t>probability</a:t>
            </a:r>
            <a:r>
              <a:rPr lang="de-DE" sz="2200" dirty="0"/>
              <a:t> </a:t>
            </a:r>
            <a:r>
              <a:rPr lang="de-DE" sz="2200" dirty="0" err="1"/>
              <a:t>of</a:t>
            </a:r>
            <a:r>
              <a:rPr lang="de-DE" sz="2200" dirty="0"/>
              <a:t> A </a:t>
            </a:r>
            <a:r>
              <a:rPr lang="de-DE" sz="2200" dirty="0" err="1"/>
              <a:t>given</a:t>
            </a:r>
            <a:r>
              <a:rPr lang="de-DE" sz="2200" dirty="0"/>
              <a:t>: P(A│B).</a:t>
            </a:r>
          </a:p>
          <a:p>
            <a:endParaRPr lang="de-DE" sz="2200" dirty="0"/>
          </a:p>
          <a:p>
            <a:r>
              <a:rPr lang="de-DE" altLang="de-DE" sz="2200" b="1" dirty="0"/>
              <a:t>Definition:</a:t>
            </a:r>
          </a:p>
          <a:p>
            <a:endParaRPr lang="de-DE" sz="2400" dirty="0"/>
          </a:p>
          <a:p>
            <a:endParaRPr lang="de-DE" sz="2200" dirty="0"/>
          </a:p>
          <a:p>
            <a:endParaRPr lang="de-DE" sz="2200" dirty="0"/>
          </a:p>
          <a:p>
            <a:endParaRPr lang="de-DE" sz="2200" b="1" dirty="0"/>
          </a:p>
          <a:p>
            <a:r>
              <a:rPr lang="de-DE" sz="2200" b="1" dirty="0"/>
              <a:t>Bayes Theorem:</a:t>
            </a:r>
          </a:p>
          <a:p>
            <a:endParaRPr lang="de-DE" sz="2400" dirty="0"/>
          </a:p>
          <a:p>
            <a:endParaRPr lang="de-DE" sz="2400" dirty="0"/>
          </a:p>
        </p:txBody>
      </p:sp>
      <p:graphicFrame>
        <p:nvGraphicFramePr>
          <p:cNvPr id="5" name="Objekt 4"/>
          <p:cNvGraphicFramePr>
            <a:graphicFrameLocks noChangeAspect="1"/>
          </p:cNvGraphicFramePr>
          <p:nvPr/>
        </p:nvGraphicFramePr>
        <p:xfrm>
          <a:off x="4463852" y="2996953"/>
          <a:ext cx="2208213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56" name="Formel" r:id="rId3" imgW="1295400" imgH="419100" progId="Equation.3">
                  <p:embed/>
                </p:oleObj>
              </mc:Choice>
              <mc:Fallback>
                <p:oleObj name="Formel" r:id="rId3" imgW="1295400" imgH="419100" progId="Equation.3">
                  <p:embed/>
                  <p:pic>
                    <p:nvPicPr>
                      <p:cNvPr id="5" name="Objek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63852" y="2996953"/>
                        <a:ext cx="2208213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4412730" y="4658842"/>
          <a:ext cx="2619375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57" name="Formel" r:id="rId5" imgW="1536480" imgH="419040" progId="Equation.3">
                  <p:embed/>
                </p:oleObj>
              </mc:Choice>
              <mc:Fallback>
                <p:oleObj name="Formel" r:id="rId5" imgW="1536480" imgH="419040" progId="Equation.3">
                  <p:embed/>
                  <p:pic>
                    <p:nvPicPr>
                      <p:cNvPr id="2" name="Objek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2730" y="4658842"/>
                        <a:ext cx="2619375" cy="714375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>
            <a:extLst>
              <a:ext uri="{FF2B5EF4-FFF2-40B4-BE49-F238E27FC236}">
                <a16:creationId xmlns:a16="http://schemas.microsoft.com/office/drawing/2014/main" id="{B5673CC5-9F70-B35B-48E7-31A84295150C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08C9EDAB-6DA0-3071-68DD-7E694F26ABBF}"/>
                  </a:ext>
                </a:extLst>
              </p14:cNvPr>
              <p14:cNvContentPartPr/>
              <p14:nvPr/>
            </p14:nvContentPartPr>
            <p14:xfrm>
              <a:off x="1174156" y="152902"/>
              <a:ext cx="9180720" cy="560736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08C9EDAB-6DA0-3071-68DD-7E694F26ABB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165156" y="143902"/>
                <a:ext cx="9198360" cy="56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33E39C23-7D57-EB37-3995-D291DC12E4A1}"/>
                  </a:ext>
                </a:extLst>
              </p14:cNvPr>
              <p14:cNvContentPartPr/>
              <p14:nvPr/>
            </p14:nvContentPartPr>
            <p14:xfrm>
              <a:off x="4041196" y="2517382"/>
              <a:ext cx="3472560" cy="165456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33E39C23-7D57-EB37-3995-D291DC12E4A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032556" y="2508742"/>
                <a:ext cx="3490200" cy="16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C00C67DF-F22E-EFFE-E31C-49478B30B576}"/>
                  </a:ext>
                </a:extLst>
              </p14:cNvPr>
              <p14:cNvContentPartPr/>
              <p14:nvPr/>
            </p14:nvContentPartPr>
            <p14:xfrm>
              <a:off x="3794596" y="4143142"/>
              <a:ext cx="3652200" cy="166140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C00C67DF-F22E-EFFE-E31C-49478B30B57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785596" y="4134142"/>
                <a:ext cx="3669840" cy="167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F16E327B-44C7-BAB4-8FFB-BFE76EA38B4A}"/>
                  </a:ext>
                </a:extLst>
              </p14:cNvPr>
              <p14:cNvContentPartPr/>
              <p14:nvPr/>
            </p14:nvContentPartPr>
            <p14:xfrm>
              <a:off x="3907636" y="2602342"/>
              <a:ext cx="3431520" cy="158076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F16E327B-44C7-BAB4-8FFB-BFE76EA38B4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898636" y="2593342"/>
                <a:ext cx="3449160" cy="159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13C6F0F8-23CE-D94A-A4EC-C6B717861677}"/>
                  </a:ext>
                </a:extLst>
              </p14:cNvPr>
              <p14:cNvContentPartPr/>
              <p14:nvPr/>
            </p14:nvContentPartPr>
            <p14:xfrm>
              <a:off x="1519396" y="4504222"/>
              <a:ext cx="2583360" cy="1285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13C6F0F8-23CE-D94A-A4EC-C6B71786167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510756" y="4495222"/>
                <a:ext cx="260100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979453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-Times New Roman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Times New Roman" panose="02020603050405020304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2050</Words>
  <Application>Microsoft Office PowerPoint</Application>
  <PresentationFormat>Breitbild</PresentationFormat>
  <Paragraphs>586</Paragraphs>
  <Slides>44</Slides>
  <Notes>0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5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2</vt:i4>
      </vt:variant>
      <vt:variant>
        <vt:lpstr>Folientitel</vt:lpstr>
      </vt:variant>
      <vt:variant>
        <vt:i4>44</vt:i4>
      </vt:variant>
    </vt:vector>
  </HeadingPairs>
  <TitlesOfParts>
    <vt:vector size="52" baseType="lpstr">
      <vt:lpstr>Arial</vt:lpstr>
      <vt:lpstr>Cambria Math</vt:lpstr>
      <vt:lpstr>Symbol</vt:lpstr>
      <vt:lpstr>Times</vt:lpstr>
      <vt:lpstr>Times New Roman</vt:lpstr>
      <vt:lpstr>Office</vt:lpstr>
      <vt:lpstr>Formel</vt:lpstr>
      <vt:lpstr>Equation</vt:lpstr>
      <vt:lpstr>(Advanced) Statistics A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Öffentliche Finanzen und Außenwirtschaft</dc:title>
  <dc:creator>Bernhard Köster</dc:creator>
  <cp:lastModifiedBy>Köster, Bernhard Johannes</cp:lastModifiedBy>
  <cp:revision>256</cp:revision>
  <dcterms:created xsi:type="dcterms:W3CDTF">2020-09-20T22:46:24Z</dcterms:created>
  <dcterms:modified xsi:type="dcterms:W3CDTF">2023-03-30T09:41:48Z</dcterms:modified>
</cp:coreProperties>
</file>